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80" r:id="rId11"/>
    <p:sldId id="283" r:id="rId12"/>
    <p:sldId id="266" r:id="rId13"/>
    <p:sldId id="284" r:id="rId14"/>
    <p:sldId id="267" r:id="rId15"/>
    <p:sldId id="268" r:id="rId16"/>
    <p:sldId id="269" r:id="rId17"/>
    <p:sldId id="270" r:id="rId18"/>
    <p:sldId id="285" r:id="rId19"/>
    <p:sldId id="271" r:id="rId20"/>
    <p:sldId id="272" r:id="rId21"/>
    <p:sldId id="287" r:id="rId22"/>
    <p:sldId id="274" r:id="rId23"/>
    <p:sldId id="273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1384" y="16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395D2ECA-4D24-E948-AEE3-1744102EC291}"/>
    <pc:docChg chg="custSel modSld">
      <pc:chgData name="Andrej Bogdanov" userId="896fc40a-cbdd-4f42-a373-b4d25dd81a07" providerId="ADAL" clId="{395D2ECA-4D24-E948-AEE3-1744102EC291}" dt="2024-01-31T19:07:33.558" v="20" actId="7634"/>
      <pc:docMkLst>
        <pc:docMk/>
      </pc:docMkLst>
      <pc:sldChg chg="addSp">
        <pc:chgData name="Andrej Bogdanov" userId="896fc40a-cbdd-4f42-a373-b4d25dd81a07" providerId="ADAL" clId="{395D2ECA-4D24-E948-AEE3-1744102EC291}" dt="2024-01-24T15:27:14.685" v="0" actId="7634"/>
        <pc:sldMkLst>
          <pc:docMk/>
          <pc:sldMk cId="2798753424" sldId="258"/>
        </pc:sldMkLst>
        <pc:inkChg chg="add">
          <ac:chgData name="Andrej Bogdanov" userId="896fc40a-cbdd-4f42-a373-b4d25dd81a07" providerId="ADAL" clId="{395D2ECA-4D24-E948-AEE3-1744102EC291}" dt="2024-01-24T15:27:14.685" v="0" actId="7634"/>
          <ac:inkMkLst>
            <pc:docMk/>
            <pc:sldMk cId="2798753424" sldId="258"/>
            <ac:inkMk id="2" creationId="{1A6655B7-D1CF-366A-E5EF-2005485E06F3}"/>
          </ac:inkMkLst>
        </pc:inkChg>
      </pc:sldChg>
      <pc:sldChg chg="addSp delSp">
        <pc:chgData name="Andrej Bogdanov" userId="896fc40a-cbdd-4f42-a373-b4d25dd81a07" providerId="ADAL" clId="{395D2ECA-4D24-E948-AEE3-1744102EC291}" dt="2024-01-26T23:47:40.175" v="8" actId="7634"/>
        <pc:sldMkLst>
          <pc:docMk/>
          <pc:sldMk cId="3659180112" sldId="266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3659180112" sldId="266"/>
            <ac:inkMk id="3" creationId="{2DE1EF5E-4DAC-25A5-1356-DCA6BDE4BABC}"/>
          </ac:inkMkLst>
        </pc:inkChg>
        <pc:inkChg chg="add del">
          <ac:chgData name="Andrej Bogdanov" userId="896fc40a-cbdd-4f42-a373-b4d25dd81a07" providerId="ADAL" clId="{395D2ECA-4D24-E948-AEE3-1744102EC291}" dt="2024-01-26T18:17:28.639" v="7" actId="478"/>
          <ac:inkMkLst>
            <pc:docMk/>
            <pc:sldMk cId="3659180112" sldId="266"/>
            <ac:inkMk id="3" creationId="{F4A2396D-C819-2950-AF81-843BB3684EDE}"/>
          </ac:inkMkLst>
        </pc:inkChg>
      </pc:sldChg>
      <pc:sldChg chg="addSp delSp">
        <pc:chgData name="Andrej Bogdanov" userId="896fc40a-cbdd-4f42-a373-b4d25dd81a07" providerId="ADAL" clId="{395D2ECA-4D24-E948-AEE3-1744102EC291}" dt="2024-01-26T23:47:40.175" v="8" actId="7634"/>
        <pc:sldMkLst>
          <pc:docMk/>
          <pc:sldMk cId="1403968097" sldId="267"/>
        </pc:sldMkLst>
        <pc:inkChg chg="add del">
          <ac:chgData name="Andrej Bogdanov" userId="896fc40a-cbdd-4f42-a373-b4d25dd81a07" providerId="ADAL" clId="{395D2ECA-4D24-E948-AEE3-1744102EC291}" dt="2024-01-26T18:17:20.571" v="5" actId="478"/>
          <ac:inkMkLst>
            <pc:docMk/>
            <pc:sldMk cId="1403968097" sldId="267"/>
            <ac:inkMk id="3" creationId="{3FAD737F-A1BD-21E1-B69C-432C68F2803C}"/>
          </ac:inkMkLst>
        </pc:inkChg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1403968097" sldId="267"/>
            <ac:inkMk id="3" creationId="{47FAF854-5EDB-711F-6BAA-039127F9AB8A}"/>
          </ac:inkMkLst>
        </pc:inkChg>
      </pc:sldChg>
      <pc:sldChg chg="addSp delSp">
        <pc:chgData name="Andrej Bogdanov" userId="896fc40a-cbdd-4f42-a373-b4d25dd81a07" providerId="ADAL" clId="{395D2ECA-4D24-E948-AEE3-1744102EC291}" dt="2024-01-26T23:47:40.175" v="8" actId="7634"/>
        <pc:sldMkLst>
          <pc:docMk/>
          <pc:sldMk cId="44297059" sldId="268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44297059" sldId="268"/>
            <ac:inkMk id="3" creationId="{5CC49949-201B-813F-C5D4-47BCD9E8B252}"/>
          </ac:inkMkLst>
        </pc:inkChg>
        <pc:inkChg chg="add del">
          <ac:chgData name="Andrej Bogdanov" userId="896fc40a-cbdd-4f42-a373-b4d25dd81a07" providerId="ADAL" clId="{395D2ECA-4D24-E948-AEE3-1744102EC291}" dt="2024-01-26T18:17:16.784" v="4" actId="478"/>
          <ac:inkMkLst>
            <pc:docMk/>
            <pc:sldMk cId="44297059" sldId="268"/>
            <ac:inkMk id="3" creationId="{713FB529-3789-992F-E8D2-2E5B21340AB1}"/>
          </ac:inkMkLst>
        </pc:inkChg>
      </pc:sldChg>
      <pc:sldChg chg="addSp delSp">
        <pc:chgData name="Andrej Bogdanov" userId="896fc40a-cbdd-4f42-a373-b4d25dd81a07" providerId="ADAL" clId="{395D2ECA-4D24-E948-AEE3-1744102EC291}" dt="2024-01-26T23:47:40.175" v="8" actId="7634"/>
        <pc:sldMkLst>
          <pc:docMk/>
          <pc:sldMk cId="2603209520" sldId="269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2603209520" sldId="269"/>
            <ac:inkMk id="5" creationId="{BCE03EAF-BD95-CF6B-88AC-0ECE7251A1A1}"/>
          </ac:inkMkLst>
        </pc:inkChg>
        <pc:inkChg chg="add del">
          <ac:chgData name="Andrej Bogdanov" userId="896fc40a-cbdd-4f42-a373-b4d25dd81a07" providerId="ADAL" clId="{395D2ECA-4D24-E948-AEE3-1744102EC291}" dt="2024-01-26T18:17:12.460" v="3" actId="478"/>
          <ac:inkMkLst>
            <pc:docMk/>
            <pc:sldMk cId="2603209520" sldId="269"/>
            <ac:inkMk id="5" creationId="{F0687CE5-A416-F157-EF71-CBFBFDEC0B44}"/>
          </ac:inkMkLst>
        </pc:inkChg>
      </pc:sldChg>
      <pc:sldChg chg="addSp delSp">
        <pc:chgData name="Andrej Bogdanov" userId="896fc40a-cbdd-4f42-a373-b4d25dd81a07" providerId="ADAL" clId="{395D2ECA-4D24-E948-AEE3-1744102EC291}" dt="2024-01-26T23:47:40.175" v="8" actId="7634"/>
        <pc:sldMkLst>
          <pc:docMk/>
          <pc:sldMk cId="4075782294" sldId="270"/>
        </pc:sldMkLst>
        <pc:inkChg chg="add del">
          <ac:chgData name="Andrej Bogdanov" userId="896fc40a-cbdd-4f42-a373-b4d25dd81a07" providerId="ADAL" clId="{395D2ECA-4D24-E948-AEE3-1744102EC291}" dt="2024-01-26T18:17:04.986" v="2" actId="478"/>
          <ac:inkMkLst>
            <pc:docMk/>
            <pc:sldMk cId="4075782294" sldId="270"/>
            <ac:inkMk id="2" creationId="{281FEA8A-BA08-88A8-F8F1-F4296B4A5EE9}"/>
          </ac:inkMkLst>
        </pc:inkChg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4075782294" sldId="270"/>
            <ac:inkMk id="2" creationId="{CF31DA01-1654-798C-7FEA-B9868A6B53DB}"/>
          </ac:inkMkLst>
        </pc:inkChg>
      </pc:sldChg>
      <pc:sldChg chg="addSp">
        <pc:chgData name="Andrej Bogdanov" userId="896fc40a-cbdd-4f42-a373-b4d25dd81a07" providerId="ADAL" clId="{395D2ECA-4D24-E948-AEE3-1744102EC291}" dt="2024-01-26T23:47:40.175" v="8" actId="7634"/>
        <pc:sldMkLst>
          <pc:docMk/>
          <pc:sldMk cId="4021070329" sldId="271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4021070329" sldId="271"/>
            <ac:inkMk id="3" creationId="{FD5A0CA6-C821-77E4-FF01-42811D165988}"/>
          </ac:inkMkLst>
        </pc:inkChg>
      </pc:sldChg>
      <pc:sldChg chg="addSp">
        <pc:chgData name="Andrej Bogdanov" userId="896fc40a-cbdd-4f42-a373-b4d25dd81a07" providerId="ADAL" clId="{395D2ECA-4D24-E948-AEE3-1744102EC291}" dt="2024-01-26T23:47:40.175" v="8" actId="7634"/>
        <pc:sldMkLst>
          <pc:docMk/>
          <pc:sldMk cId="2833256763" sldId="272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2833256763" sldId="272"/>
            <ac:inkMk id="2" creationId="{C0F7203F-E2C2-2A30-CD57-589EFACA7960}"/>
          </ac:inkMkLst>
        </pc:inkChg>
      </pc:sldChg>
      <pc:sldChg chg="addSp">
        <pc:chgData name="Andrej Bogdanov" userId="896fc40a-cbdd-4f42-a373-b4d25dd81a07" providerId="ADAL" clId="{395D2ECA-4D24-E948-AEE3-1744102EC291}" dt="2024-01-26T23:47:40.175" v="8" actId="7634"/>
        <pc:sldMkLst>
          <pc:docMk/>
          <pc:sldMk cId="1250031030" sldId="273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1250031030" sldId="273"/>
            <ac:inkMk id="7" creationId="{6F509B6E-10B0-2E96-851C-0F7E3B8F6FCD}"/>
          </ac:inkMkLst>
        </pc:inkChg>
      </pc:sldChg>
      <pc:sldChg chg="addSp">
        <pc:chgData name="Andrej Bogdanov" userId="896fc40a-cbdd-4f42-a373-b4d25dd81a07" providerId="ADAL" clId="{395D2ECA-4D24-E948-AEE3-1744102EC291}" dt="2024-01-26T23:47:40.175" v="8" actId="7634"/>
        <pc:sldMkLst>
          <pc:docMk/>
          <pc:sldMk cId="2551813172" sldId="274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2551813172" sldId="274"/>
            <ac:inkMk id="5" creationId="{5DC9EF46-F73A-E995-2449-923AFD4AC0CC}"/>
          </ac:inkMkLst>
        </pc:inkChg>
      </pc:sldChg>
      <pc:sldChg chg="addSp">
        <pc:chgData name="Andrej Bogdanov" userId="896fc40a-cbdd-4f42-a373-b4d25dd81a07" providerId="ADAL" clId="{395D2ECA-4D24-E948-AEE3-1744102EC291}" dt="2024-01-27T00:41:28.611" v="9" actId="7634"/>
        <pc:sldMkLst>
          <pc:docMk/>
          <pc:sldMk cId="342593519" sldId="275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342593519" sldId="275"/>
            <ac:inkMk id="5" creationId="{E9E1427E-A053-6E39-B4EE-E595A3DE44E2}"/>
          </ac:inkMkLst>
        </pc:inkChg>
        <pc:inkChg chg="add">
          <ac:chgData name="Andrej Bogdanov" userId="896fc40a-cbdd-4f42-a373-b4d25dd81a07" providerId="ADAL" clId="{395D2ECA-4D24-E948-AEE3-1744102EC291}" dt="2024-01-27T00:41:28.611" v="9" actId="7634"/>
          <ac:inkMkLst>
            <pc:docMk/>
            <pc:sldMk cId="342593519" sldId="275"/>
            <ac:inkMk id="6" creationId="{0DE504C9-927A-AED9-9F6A-E7C9AAB1322A}"/>
          </ac:inkMkLst>
        </pc:inkChg>
      </pc:sldChg>
      <pc:sldChg chg="addSp modSp">
        <pc:chgData name="Andrej Bogdanov" userId="896fc40a-cbdd-4f42-a373-b4d25dd81a07" providerId="ADAL" clId="{395D2ECA-4D24-E948-AEE3-1744102EC291}" dt="2024-01-27T00:41:34.929" v="10"/>
        <pc:sldMkLst>
          <pc:docMk/>
          <pc:sldMk cId="1384834253" sldId="276"/>
        </pc:sldMkLst>
        <pc:inkChg chg="add mod modStrokes">
          <ac:chgData name="Andrej Bogdanov" userId="896fc40a-cbdd-4f42-a373-b4d25dd81a07" providerId="ADAL" clId="{395D2ECA-4D24-E948-AEE3-1744102EC291}" dt="2024-01-27T00:41:34.929" v="10"/>
          <ac:inkMkLst>
            <pc:docMk/>
            <pc:sldMk cId="1384834253" sldId="276"/>
            <ac:inkMk id="11" creationId="{E84E83D3-A760-48C7-D08B-BF06CCC1CBB2}"/>
          </ac:inkMkLst>
        </pc:inkChg>
        <pc:inkChg chg="add">
          <ac:chgData name="Andrej Bogdanov" userId="896fc40a-cbdd-4f42-a373-b4d25dd81a07" providerId="ADAL" clId="{395D2ECA-4D24-E948-AEE3-1744102EC291}" dt="2024-01-27T00:41:28.611" v="9" actId="7634"/>
          <ac:inkMkLst>
            <pc:docMk/>
            <pc:sldMk cId="1384834253" sldId="276"/>
            <ac:inkMk id="13" creationId="{8101548C-9526-A8E0-0835-D7F2B6DEE698}"/>
          </ac:inkMkLst>
        </pc:inkChg>
      </pc:sldChg>
      <pc:sldChg chg="addSp delSp">
        <pc:chgData name="Andrej Bogdanov" userId="896fc40a-cbdd-4f42-a373-b4d25dd81a07" providerId="ADAL" clId="{395D2ECA-4D24-E948-AEE3-1744102EC291}" dt="2024-01-31T15:31:14.517" v="17" actId="7634"/>
        <pc:sldMkLst>
          <pc:docMk/>
          <pc:sldMk cId="2387944902" sldId="277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2387944902" sldId="277"/>
            <ac:inkMk id="5" creationId="{128D7D81-DF49-0E1A-DE51-97944191B7F5}"/>
          </ac:inkMkLst>
        </pc:inkChg>
        <pc:inkChg chg="add">
          <ac:chgData name="Andrej Bogdanov" userId="896fc40a-cbdd-4f42-a373-b4d25dd81a07" providerId="ADAL" clId="{395D2ECA-4D24-E948-AEE3-1744102EC291}" dt="2024-01-31T15:19:12.588" v="16" actId="7634"/>
          <ac:inkMkLst>
            <pc:docMk/>
            <pc:sldMk cId="2387944902" sldId="277"/>
            <ac:inkMk id="5" creationId="{9AA19A99-FC6B-6DEA-F037-94AEB2DEAACB}"/>
          </ac:inkMkLst>
        </pc:inkChg>
        <pc:inkChg chg="add del">
          <ac:chgData name="Andrej Bogdanov" userId="896fc40a-cbdd-4f42-a373-b4d25dd81a07" providerId="ADAL" clId="{395D2ECA-4D24-E948-AEE3-1744102EC291}" dt="2024-01-31T01:41:17.031" v="13" actId="478"/>
          <ac:inkMkLst>
            <pc:docMk/>
            <pc:sldMk cId="2387944902" sldId="277"/>
            <ac:inkMk id="5" creationId="{E9B73226-1C7E-C18C-AAE2-83A0C3D19355}"/>
          </ac:inkMkLst>
        </pc:inkChg>
        <pc:inkChg chg="add">
          <ac:chgData name="Andrej Bogdanov" userId="896fc40a-cbdd-4f42-a373-b4d25dd81a07" providerId="ADAL" clId="{395D2ECA-4D24-E948-AEE3-1744102EC291}" dt="2024-01-31T15:31:14.517" v="17" actId="7634"/>
          <ac:inkMkLst>
            <pc:docMk/>
            <pc:sldMk cId="2387944902" sldId="277"/>
            <ac:inkMk id="9" creationId="{0964AC04-F613-F173-0B61-4896DEC3493F}"/>
          </ac:inkMkLst>
        </pc:inkChg>
      </pc:sldChg>
      <pc:sldChg chg="addSp delSp modSp">
        <pc:chgData name="Andrej Bogdanov" userId="896fc40a-cbdd-4f42-a373-b4d25dd81a07" providerId="ADAL" clId="{395D2ECA-4D24-E948-AEE3-1744102EC291}" dt="2024-01-31T19:07:33.558" v="20" actId="7634"/>
        <pc:sldMkLst>
          <pc:docMk/>
          <pc:sldMk cId="726545300" sldId="278"/>
        </pc:sldMkLst>
        <pc:inkChg chg="add">
          <ac:chgData name="Andrej Bogdanov" userId="896fc40a-cbdd-4f42-a373-b4d25dd81a07" providerId="ADAL" clId="{395D2ECA-4D24-E948-AEE3-1744102EC291}" dt="2024-01-31T15:31:14.517" v="17" actId="7634"/>
          <ac:inkMkLst>
            <pc:docMk/>
            <pc:sldMk cId="726545300" sldId="278"/>
            <ac:inkMk id="2" creationId="{A451FFCF-F3A8-74D0-8DA6-9E7D64B80DFD}"/>
          </ac:inkMkLst>
        </pc:inkChg>
        <pc:inkChg chg="add del">
          <ac:chgData name="Andrej Bogdanov" userId="896fc40a-cbdd-4f42-a373-b4d25dd81a07" providerId="ADAL" clId="{395D2ECA-4D24-E948-AEE3-1744102EC291}" dt="2024-01-31T01:41:20.807" v="14" actId="478"/>
          <ac:inkMkLst>
            <pc:docMk/>
            <pc:sldMk cId="726545300" sldId="278"/>
            <ac:inkMk id="2" creationId="{C4C97A3D-6305-7824-B770-2C5C6583F23E}"/>
          </ac:inkMkLst>
        </pc:inkChg>
        <pc:inkChg chg="add del">
          <ac:chgData name="Andrej Bogdanov" userId="896fc40a-cbdd-4f42-a373-b4d25dd81a07" providerId="ADAL" clId="{395D2ECA-4D24-E948-AEE3-1744102EC291}" dt="2024-01-31T01:41:23.050" v="15" actId="478"/>
          <ac:inkMkLst>
            <pc:docMk/>
            <pc:sldMk cId="726545300" sldId="278"/>
            <ac:inkMk id="3" creationId="{64129418-8778-94E8-5DEB-984EE5425889}"/>
          </ac:inkMkLst>
        </pc:inkChg>
        <pc:inkChg chg="mod modStrokes">
          <ac:chgData name="Andrej Bogdanov" userId="896fc40a-cbdd-4f42-a373-b4d25dd81a07" providerId="ADAL" clId="{395D2ECA-4D24-E948-AEE3-1744102EC291}" dt="2024-01-31T19:05:46.750" v="19"/>
          <ac:inkMkLst>
            <pc:docMk/>
            <pc:sldMk cId="726545300" sldId="278"/>
            <ac:inkMk id="5" creationId="{54D0CDAE-D2A2-43DE-5B3A-30D4B32592A4}"/>
          </ac:inkMkLst>
        </pc:inkChg>
        <pc:inkChg chg="mod modStrokes">
          <ac:chgData name="Andrej Bogdanov" userId="896fc40a-cbdd-4f42-a373-b4d25dd81a07" providerId="ADAL" clId="{395D2ECA-4D24-E948-AEE3-1744102EC291}" dt="2024-01-31T19:05:46.730" v="18"/>
          <ac:inkMkLst>
            <pc:docMk/>
            <pc:sldMk cId="726545300" sldId="278"/>
            <ac:inkMk id="6" creationId="{A266E28C-553A-69DC-A399-F8282E922110}"/>
          </ac:inkMkLst>
        </pc:inkChg>
        <pc:inkChg chg="add">
          <ac:chgData name="Andrej Bogdanov" userId="896fc40a-cbdd-4f42-a373-b4d25dd81a07" providerId="ADAL" clId="{395D2ECA-4D24-E948-AEE3-1744102EC291}" dt="2024-01-31T19:07:33.558" v="20" actId="7634"/>
          <ac:inkMkLst>
            <pc:docMk/>
            <pc:sldMk cId="726545300" sldId="278"/>
            <ac:inkMk id="7" creationId="{0B7DF868-73B9-9A38-356E-CFC959923692}"/>
          </ac:inkMkLst>
        </pc:inkChg>
      </pc:sldChg>
      <pc:sldChg chg="addSp delSp">
        <pc:chgData name="Andrej Bogdanov" userId="896fc40a-cbdd-4f42-a373-b4d25dd81a07" providerId="ADAL" clId="{395D2ECA-4D24-E948-AEE3-1744102EC291}" dt="2024-01-26T23:47:40.175" v="8" actId="7634"/>
        <pc:sldMkLst>
          <pc:docMk/>
          <pc:sldMk cId="2789170496" sldId="284"/>
        </pc:sldMkLst>
        <pc:inkChg chg="add del">
          <ac:chgData name="Andrej Bogdanov" userId="896fc40a-cbdd-4f42-a373-b4d25dd81a07" providerId="ADAL" clId="{395D2ECA-4D24-E948-AEE3-1744102EC291}" dt="2024-01-26T18:17:24.593" v="6" actId="478"/>
          <ac:inkMkLst>
            <pc:docMk/>
            <pc:sldMk cId="2789170496" sldId="284"/>
            <ac:inkMk id="2" creationId="{1199CA0F-3A5F-07FC-D07D-21DACF16B776}"/>
          </ac:inkMkLst>
        </pc:inkChg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2789170496" sldId="284"/>
            <ac:inkMk id="3" creationId="{D8486161-CABD-B29B-FD48-886792F8CD8A}"/>
          </ac:inkMkLst>
        </pc:inkChg>
      </pc:sldChg>
      <pc:sldChg chg="addSp">
        <pc:chgData name="Andrej Bogdanov" userId="896fc40a-cbdd-4f42-a373-b4d25dd81a07" providerId="ADAL" clId="{395D2ECA-4D24-E948-AEE3-1744102EC291}" dt="2024-01-26T23:47:40.175" v="8" actId="7634"/>
        <pc:sldMkLst>
          <pc:docMk/>
          <pc:sldMk cId="1711554472" sldId="285"/>
        </pc:sldMkLst>
        <pc:inkChg chg="add">
          <ac:chgData name="Andrej Bogdanov" userId="896fc40a-cbdd-4f42-a373-b4d25dd81a07" providerId="ADAL" clId="{395D2ECA-4D24-E948-AEE3-1744102EC291}" dt="2024-01-26T14:05:04.838" v="1" actId="7634"/>
          <ac:inkMkLst>
            <pc:docMk/>
            <pc:sldMk cId="1711554472" sldId="285"/>
            <ac:inkMk id="2" creationId="{B8FE3621-8588-381C-3683-4E1FA67E768D}"/>
          </ac:inkMkLst>
        </pc:inkChg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1711554472" sldId="285"/>
            <ac:inkMk id="4" creationId="{F0E6C602-675C-E9DB-BAA5-65E62940DDB8}"/>
          </ac:inkMkLst>
        </pc:inkChg>
      </pc:sldChg>
      <pc:sldChg chg="addSp">
        <pc:chgData name="Andrej Bogdanov" userId="896fc40a-cbdd-4f42-a373-b4d25dd81a07" providerId="ADAL" clId="{395D2ECA-4D24-E948-AEE3-1744102EC291}" dt="2024-01-26T23:47:40.175" v="8" actId="7634"/>
        <pc:sldMkLst>
          <pc:docMk/>
          <pc:sldMk cId="1679959545" sldId="287"/>
        </pc:sldMkLst>
        <pc:inkChg chg="add">
          <ac:chgData name="Andrej Bogdanov" userId="896fc40a-cbdd-4f42-a373-b4d25dd81a07" providerId="ADAL" clId="{395D2ECA-4D24-E948-AEE3-1744102EC291}" dt="2024-01-26T23:47:40.175" v="8" actId="7634"/>
          <ac:inkMkLst>
            <pc:docMk/>
            <pc:sldMk cId="1679959545" sldId="287"/>
            <ac:inkMk id="2" creationId="{B75D5937-417E-5137-D481-A44B91E8549D}"/>
          </ac:inkMkLst>
        </pc:ink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8FC502D7-09C3-D943-B81D-EE0DA2996D23}"/>
    <pc:docChg chg="custSel modSld">
      <pc:chgData name="Andrej Bogdanov" userId="896fc40a-cbdd-4f42-a373-b4d25dd81a07" providerId="ADAL" clId="{8FC502D7-09C3-D943-B81D-EE0DA2996D23}" dt="2023-02-01T15:27:00.230" v="0" actId="7634"/>
      <pc:docMkLst>
        <pc:docMk/>
      </pc:docMkLst>
      <pc:sldChg chg="addSp">
        <pc:chgData name="Andrej Bogdanov" userId="896fc40a-cbdd-4f42-a373-b4d25dd81a07" providerId="ADAL" clId="{8FC502D7-09C3-D943-B81D-EE0DA2996D23}" dt="2023-02-01T15:27:00.230" v="0" actId="7634"/>
        <pc:sldMkLst>
          <pc:docMk/>
          <pc:sldMk cId="1384834253" sldId="276"/>
        </pc:sldMkLst>
        <pc:inkChg chg="add">
          <ac:chgData name="Andrej Bogdanov" userId="896fc40a-cbdd-4f42-a373-b4d25dd81a07" providerId="ADAL" clId="{8FC502D7-09C3-D943-B81D-EE0DA2996D23}" dt="2023-02-01T15:27:00.230" v="0" actId="7634"/>
          <ac:inkMkLst>
            <pc:docMk/>
            <pc:sldMk cId="1384834253" sldId="276"/>
            <ac:inkMk id="15" creationId="{B188100E-E5FD-E60D-4D48-B18287EA65F7}"/>
          </ac:inkMkLst>
        </pc:inkChg>
      </pc:sldChg>
      <pc:sldChg chg="addSp">
        <pc:chgData name="Andrej Bogdanov" userId="896fc40a-cbdd-4f42-a373-b4d25dd81a07" providerId="ADAL" clId="{8FC502D7-09C3-D943-B81D-EE0DA2996D23}" dt="2023-02-01T15:27:00.230" v="0" actId="7634"/>
        <pc:sldMkLst>
          <pc:docMk/>
          <pc:sldMk cId="2387944902" sldId="277"/>
        </pc:sldMkLst>
        <pc:inkChg chg="add">
          <ac:chgData name="Andrej Bogdanov" userId="896fc40a-cbdd-4f42-a373-b4d25dd81a07" providerId="ADAL" clId="{8FC502D7-09C3-D943-B81D-EE0DA2996D23}" dt="2023-02-01T15:27:00.230" v="0" actId="7634"/>
          <ac:inkMkLst>
            <pc:docMk/>
            <pc:sldMk cId="2387944902" sldId="277"/>
            <ac:inkMk id="5" creationId="{A0DA3479-E21D-B1D6-2280-E0B95D260F75}"/>
          </ac:inkMkLst>
        </pc:inkChg>
      </pc:sldChg>
      <pc:sldChg chg="addSp">
        <pc:chgData name="Andrej Bogdanov" userId="896fc40a-cbdd-4f42-a373-b4d25dd81a07" providerId="ADAL" clId="{8FC502D7-09C3-D943-B81D-EE0DA2996D23}" dt="2023-02-01T15:27:00.230" v="0" actId="7634"/>
        <pc:sldMkLst>
          <pc:docMk/>
          <pc:sldMk cId="726545300" sldId="278"/>
        </pc:sldMkLst>
        <pc:inkChg chg="add">
          <ac:chgData name="Andrej Bogdanov" userId="896fc40a-cbdd-4f42-a373-b4d25dd81a07" providerId="ADAL" clId="{8FC502D7-09C3-D943-B81D-EE0DA2996D23}" dt="2023-02-01T15:27:00.230" v="0" actId="7634"/>
          <ac:inkMkLst>
            <pc:docMk/>
            <pc:sldMk cId="726545300" sldId="278"/>
            <ac:inkMk id="2" creationId="{501C7E40-9380-2395-FB10-080FFF89B929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78802007-DDB5-E549-BD47-F9BF4EEF7D1C}"/>
    <pc:docChg chg="undo custSel addSld delSld modSld sldOrd modNotesMaster">
      <pc:chgData name="Andrej Bogdanov" userId="896fc40a-cbdd-4f42-a373-b4d25dd81a07" providerId="ADAL" clId="{78802007-DDB5-E549-BD47-F9BF4EEF7D1C}" dt="2023-01-25T19:56:24.478" v="2555" actId="1035"/>
      <pc:docMkLst>
        <pc:docMk/>
      </pc:docMkLst>
      <pc:sldChg chg="modSp mod">
        <pc:chgData name="Andrej Bogdanov" userId="896fc40a-cbdd-4f42-a373-b4d25dd81a07" providerId="ADAL" clId="{78802007-DDB5-E549-BD47-F9BF4EEF7D1C}" dt="2023-01-22T21:44:04.789" v="9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78802007-DDB5-E549-BD47-F9BF4EEF7D1C}" dt="2023-01-22T21:44:04.789" v="9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78802007-DDB5-E549-BD47-F9BF4EEF7D1C}" dt="2023-01-25T02:56:05.686" v="2245" actId="478"/>
        <pc:sldMkLst>
          <pc:docMk/>
          <pc:sldMk cId="2798753424" sldId="258"/>
        </pc:sldMkLst>
        <pc:spChg chg="add del mod">
          <ac:chgData name="Andrej Bogdanov" userId="896fc40a-cbdd-4f42-a373-b4d25dd81a07" providerId="ADAL" clId="{78802007-DDB5-E549-BD47-F9BF4EEF7D1C}" dt="2023-01-22T21:44:34.606" v="15" actId="478"/>
          <ac:spMkLst>
            <pc:docMk/>
            <pc:sldMk cId="2798753424" sldId="258"/>
            <ac:spMk id="2" creationId="{A9285071-C9FC-4FE2-5152-2344F8AEF143}"/>
          </ac:spMkLst>
        </pc:spChg>
        <pc:spChg chg="add mod">
          <ac:chgData name="Andrej Bogdanov" userId="896fc40a-cbdd-4f42-a373-b4d25dd81a07" providerId="ADAL" clId="{78802007-DDB5-E549-BD47-F9BF4EEF7D1C}" dt="2023-01-23T22:42:38.292" v="2225" actId="1076"/>
          <ac:spMkLst>
            <pc:docMk/>
            <pc:sldMk cId="2798753424" sldId="258"/>
            <ac:spMk id="3" creationId="{79900E5A-8507-0FA3-81F5-5EF65305C3BC}"/>
          </ac:spMkLst>
        </pc:spChg>
        <pc:inkChg chg="del">
          <ac:chgData name="Andrej Bogdanov" userId="896fc40a-cbdd-4f42-a373-b4d25dd81a07" providerId="ADAL" clId="{78802007-DDB5-E549-BD47-F9BF4EEF7D1C}" dt="2023-01-25T02:56:05.686" v="2245" actId="478"/>
          <ac:inkMkLst>
            <pc:docMk/>
            <pc:sldMk cId="2798753424" sldId="258"/>
            <ac:inkMk id="2" creationId="{64761584-B59A-3896-774D-5E3B0BED0AEC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19:55:40.863" v="2467" actId="1038"/>
        <pc:sldMkLst>
          <pc:docMk/>
          <pc:sldMk cId="1452240343" sldId="259"/>
        </pc:sldMkLst>
        <pc:spChg chg="add mod">
          <ac:chgData name="Andrej Bogdanov" userId="896fc40a-cbdd-4f42-a373-b4d25dd81a07" providerId="ADAL" clId="{78802007-DDB5-E549-BD47-F9BF4EEF7D1C}" dt="2023-01-22T21:47:58.431" v="80" actId="20577"/>
          <ac:spMkLst>
            <pc:docMk/>
            <pc:sldMk cId="1452240343" sldId="259"/>
            <ac:spMk id="2" creationId="{CED3C433-DBFF-A46D-8C18-A366FF02126E}"/>
          </ac:spMkLst>
        </pc:spChg>
        <pc:spChg chg="add mod">
          <ac:chgData name="Andrej Bogdanov" userId="896fc40a-cbdd-4f42-a373-b4d25dd81a07" providerId="ADAL" clId="{78802007-DDB5-E549-BD47-F9BF4EEF7D1C}" dt="2023-01-25T19:55:40.863" v="2467" actId="1038"/>
          <ac:spMkLst>
            <pc:docMk/>
            <pc:sldMk cId="1452240343" sldId="259"/>
            <ac:spMk id="3" creationId="{7F5C28AF-2FE7-8C4A-1F24-99FFA802A96D}"/>
          </ac:spMkLst>
        </pc:spChg>
        <pc:spChg chg="add mod">
          <ac:chgData name="Andrej Bogdanov" userId="896fc40a-cbdd-4f42-a373-b4d25dd81a07" providerId="ADAL" clId="{78802007-DDB5-E549-BD47-F9BF4EEF7D1C}" dt="2023-01-25T19:55:22.740" v="2444" actId="1037"/>
          <ac:spMkLst>
            <pc:docMk/>
            <pc:sldMk cId="1452240343" sldId="259"/>
            <ac:spMk id="4" creationId="{633E215A-5995-7737-E5D1-CE22BE321C7F}"/>
          </ac:spMkLst>
        </pc:spChg>
        <pc:spChg chg="add mod">
          <ac:chgData name="Andrej Bogdanov" userId="896fc40a-cbdd-4f42-a373-b4d25dd81a07" providerId="ADAL" clId="{78802007-DDB5-E549-BD47-F9BF4EEF7D1C}" dt="2023-01-25T19:55:31.861" v="2458" actId="1035"/>
          <ac:spMkLst>
            <pc:docMk/>
            <pc:sldMk cId="1452240343" sldId="259"/>
            <ac:spMk id="5" creationId="{5F4222BB-7092-5A1E-8A41-9D8742BB202E}"/>
          </ac:spMkLst>
        </pc:spChg>
        <pc:inkChg chg="del">
          <ac:chgData name="Andrej Bogdanov" userId="896fc40a-cbdd-4f42-a373-b4d25dd81a07" providerId="ADAL" clId="{78802007-DDB5-E549-BD47-F9BF4EEF7D1C}" dt="2023-01-25T02:56:08.025" v="2246" actId="478"/>
          <ac:inkMkLst>
            <pc:docMk/>
            <pc:sldMk cId="1452240343" sldId="259"/>
            <ac:inkMk id="3" creationId="{DC3C6B0A-9D93-DB1D-C9BB-F754744DBE5B}"/>
          </ac:inkMkLst>
        </pc:inkChg>
        <pc:inkChg chg="del">
          <ac:chgData name="Andrej Bogdanov" userId="896fc40a-cbdd-4f42-a373-b4d25dd81a07" providerId="ADAL" clId="{78802007-DDB5-E549-BD47-F9BF4EEF7D1C}" dt="2023-01-25T02:56:09.369" v="2247" actId="478"/>
          <ac:inkMkLst>
            <pc:docMk/>
            <pc:sldMk cId="1452240343" sldId="259"/>
            <ac:inkMk id="4" creationId="{DC6DFD58-43CB-EEE0-E2D5-CB3CF62B8348}"/>
          </ac:inkMkLst>
        </pc:inkChg>
        <pc:inkChg chg="mod">
          <ac:chgData name="Andrej Bogdanov" userId="896fc40a-cbdd-4f42-a373-b4d25dd81a07" providerId="ADAL" clId="{78802007-DDB5-E549-BD47-F9BF4EEF7D1C}" dt="2023-01-25T19:54:12.594" v="2396"/>
          <ac:inkMkLst>
            <pc:docMk/>
            <pc:sldMk cId="1452240343" sldId="259"/>
            <ac:inkMk id="6" creationId="{C4264C16-095E-1DFC-8508-35B75E46FCF1}"/>
          </ac:inkMkLst>
        </pc:inkChg>
        <pc:inkChg chg="mod">
          <ac:chgData name="Andrej Bogdanov" userId="896fc40a-cbdd-4f42-a373-b4d25dd81a07" providerId="ADAL" clId="{78802007-DDB5-E549-BD47-F9BF4EEF7D1C}" dt="2023-01-25T19:55:22.740" v="2444" actId="1037"/>
          <ac:inkMkLst>
            <pc:docMk/>
            <pc:sldMk cId="1452240343" sldId="259"/>
            <ac:inkMk id="7" creationId="{8A737DE0-92B6-F174-C879-34D5F8A69A80}"/>
          </ac:inkMkLst>
        </pc:inkChg>
        <pc:cxnChg chg="add mod">
          <ac:chgData name="Andrej Bogdanov" userId="896fc40a-cbdd-4f42-a373-b4d25dd81a07" providerId="ADAL" clId="{78802007-DDB5-E549-BD47-F9BF4EEF7D1C}" dt="2023-01-25T19:55:27.371" v="2448" actId="1035"/>
          <ac:cxnSpMkLst>
            <pc:docMk/>
            <pc:sldMk cId="1452240343" sldId="259"/>
            <ac:cxnSpMk id="9" creationId="{B637EADB-E0E3-81C2-6C7D-01CDBFFC2F2A}"/>
          </ac:cxnSpMkLst>
        </pc:cxnChg>
      </pc:sldChg>
      <pc:sldChg chg="addSp delSp modSp new mod">
        <pc:chgData name="Andrej Bogdanov" userId="896fc40a-cbdd-4f42-a373-b4d25dd81a07" providerId="ADAL" clId="{78802007-DDB5-E549-BD47-F9BF4EEF7D1C}" dt="2023-01-25T02:56:12.151" v="2248" actId="478"/>
        <pc:sldMkLst>
          <pc:docMk/>
          <pc:sldMk cId="3357221090" sldId="260"/>
        </pc:sldMkLst>
        <pc:spChg chg="add mod">
          <ac:chgData name="Andrej Bogdanov" userId="896fc40a-cbdd-4f42-a373-b4d25dd81a07" providerId="ADAL" clId="{78802007-DDB5-E549-BD47-F9BF4EEF7D1C}" dt="2023-01-23T22:42:29.681" v="2223" actId="1076"/>
          <ac:spMkLst>
            <pc:docMk/>
            <pc:sldMk cId="3357221090" sldId="260"/>
            <ac:spMk id="2" creationId="{2A8B904F-AF5E-79C3-94AB-A89C94508C8B}"/>
          </ac:spMkLst>
        </pc:spChg>
        <pc:spChg chg="add mod">
          <ac:chgData name="Andrej Bogdanov" userId="896fc40a-cbdd-4f42-a373-b4d25dd81a07" providerId="ADAL" clId="{78802007-DDB5-E549-BD47-F9BF4EEF7D1C}" dt="2023-01-23T22:42:32.547" v="2224" actId="1076"/>
          <ac:spMkLst>
            <pc:docMk/>
            <pc:sldMk cId="3357221090" sldId="260"/>
            <ac:spMk id="3" creationId="{0D0AE8CF-A771-D6D9-A82A-5C76330F6F2B}"/>
          </ac:spMkLst>
        </pc:spChg>
        <pc:inkChg chg="del">
          <ac:chgData name="Andrej Bogdanov" userId="896fc40a-cbdd-4f42-a373-b4d25dd81a07" providerId="ADAL" clId="{78802007-DDB5-E549-BD47-F9BF4EEF7D1C}" dt="2023-01-25T02:56:12.151" v="2248" actId="478"/>
          <ac:inkMkLst>
            <pc:docMk/>
            <pc:sldMk cId="3357221090" sldId="260"/>
            <ac:inkMk id="4" creationId="{C3C9F116-4FD8-E8A4-3AB1-A349F78247F2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6:16.003" v="2249" actId="478"/>
        <pc:sldMkLst>
          <pc:docMk/>
          <pc:sldMk cId="2993519173" sldId="261"/>
        </pc:sldMkLst>
        <pc:spChg chg="add mod">
          <ac:chgData name="Andrej Bogdanov" userId="896fc40a-cbdd-4f42-a373-b4d25dd81a07" providerId="ADAL" clId="{78802007-DDB5-E549-BD47-F9BF4EEF7D1C}" dt="2023-01-23T22:42:26.409" v="2222" actId="1076"/>
          <ac:spMkLst>
            <pc:docMk/>
            <pc:sldMk cId="2993519173" sldId="261"/>
            <ac:spMk id="2" creationId="{70D437A5-0DF1-ED0D-D398-C67BC529F09F}"/>
          </ac:spMkLst>
        </pc:spChg>
        <pc:inkChg chg="del">
          <ac:chgData name="Andrej Bogdanov" userId="896fc40a-cbdd-4f42-a373-b4d25dd81a07" providerId="ADAL" clId="{78802007-DDB5-E549-BD47-F9BF4EEF7D1C}" dt="2023-01-25T02:56:16.003" v="2249" actId="478"/>
          <ac:inkMkLst>
            <pc:docMk/>
            <pc:sldMk cId="2993519173" sldId="261"/>
            <ac:inkMk id="3" creationId="{14C3E5FF-EEDB-50E2-E317-5B2F3AFC27B5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7:24.519" v="2274" actId="478"/>
        <pc:sldMkLst>
          <pc:docMk/>
          <pc:sldMk cId="2015929530" sldId="262"/>
        </pc:sldMkLst>
        <pc:spChg chg="add mod">
          <ac:chgData name="Andrej Bogdanov" userId="896fc40a-cbdd-4f42-a373-b4d25dd81a07" providerId="ADAL" clId="{78802007-DDB5-E549-BD47-F9BF4EEF7D1C}" dt="2023-01-23T22:42:13.922" v="2221" actId="1076"/>
          <ac:spMkLst>
            <pc:docMk/>
            <pc:sldMk cId="2015929530" sldId="262"/>
            <ac:spMk id="2" creationId="{46383D07-0FA5-88A6-0508-5B8B5B0B05CF}"/>
          </ac:spMkLst>
        </pc:spChg>
        <pc:inkChg chg="del">
          <ac:chgData name="Andrej Bogdanov" userId="896fc40a-cbdd-4f42-a373-b4d25dd81a07" providerId="ADAL" clId="{78802007-DDB5-E549-BD47-F9BF4EEF7D1C}" dt="2023-01-25T02:57:24.519" v="2274" actId="478"/>
          <ac:inkMkLst>
            <pc:docMk/>
            <pc:sldMk cId="2015929530" sldId="262"/>
            <ac:inkMk id="3" creationId="{E60E7535-8410-BACE-6D53-9374BF8DF224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7:44.442" v="2290" actId="1038"/>
        <pc:sldMkLst>
          <pc:docMk/>
          <pc:sldMk cId="4028110672" sldId="263"/>
        </pc:sldMkLst>
        <pc:spChg chg="add mod">
          <ac:chgData name="Andrej Bogdanov" userId="896fc40a-cbdd-4f42-a373-b4d25dd81a07" providerId="ADAL" clId="{78802007-DDB5-E549-BD47-F9BF4EEF7D1C}" dt="2023-01-22T21:58:43.469" v="327" actId="20577"/>
          <ac:spMkLst>
            <pc:docMk/>
            <pc:sldMk cId="4028110672" sldId="263"/>
            <ac:spMk id="2" creationId="{BA7D2F1A-76AE-CF86-ABB0-76826F13957D}"/>
          </ac:spMkLst>
        </pc:spChg>
        <pc:spChg chg="add del mod">
          <ac:chgData name="Andrej Bogdanov" userId="896fc40a-cbdd-4f42-a373-b4d25dd81a07" providerId="ADAL" clId="{78802007-DDB5-E549-BD47-F9BF4EEF7D1C}" dt="2023-01-22T21:59:15.331" v="331" actId="478"/>
          <ac:spMkLst>
            <pc:docMk/>
            <pc:sldMk cId="4028110672" sldId="263"/>
            <ac:spMk id="3" creationId="{7FB09932-6415-4CD2-C046-B35264F9ADCE}"/>
          </ac:spMkLst>
        </pc:spChg>
        <pc:spChg chg="add del">
          <ac:chgData name="Andrej Bogdanov" userId="896fc40a-cbdd-4f42-a373-b4d25dd81a07" providerId="ADAL" clId="{78802007-DDB5-E549-BD47-F9BF4EEF7D1C}" dt="2023-01-22T21:59:34.047" v="333" actId="478"/>
          <ac:spMkLst>
            <pc:docMk/>
            <pc:sldMk cId="4028110672" sldId="263"/>
            <ac:spMk id="4" creationId="{9D9C81D8-0AC2-235C-2FC3-328DA5A53EE1}"/>
          </ac:spMkLst>
        </pc:spChg>
        <pc:spChg chg="add mod">
          <ac:chgData name="Andrej Bogdanov" userId="896fc40a-cbdd-4f42-a373-b4d25dd81a07" providerId="ADAL" clId="{78802007-DDB5-E549-BD47-F9BF4EEF7D1C}" dt="2023-01-22T22:02:14.996" v="366" actId="207"/>
          <ac:spMkLst>
            <pc:docMk/>
            <pc:sldMk cId="4028110672" sldId="263"/>
            <ac:spMk id="5" creationId="{F26FBAD8-ED7C-24C7-A348-C00E344A24CB}"/>
          </ac:spMkLst>
        </pc:spChg>
        <pc:spChg chg="add del">
          <ac:chgData name="Andrej Bogdanov" userId="896fc40a-cbdd-4f42-a373-b4d25dd81a07" providerId="ADAL" clId="{78802007-DDB5-E549-BD47-F9BF4EEF7D1C}" dt="2023-01-22T22:02:43.514" v="368" actId="478"/>
          <ac:spMkLst>
            <pc:docMk/>
            <pc:sldMk cId="4028110672" sldId="263"/>
            <ac:spMk id="16" creationId="{C6A0D0CF-1BB0-D547-CA47-C6C8815B0838}"/>
          </ac:spMkLst>
        </pc:spChg>
        <pc:spChg chg="add mod">
          <ac:chgData name="Andrej Bogdanov" userId="896fc40a-cbdd-4f42-a373-b4d25dd81a07" providerId="ADAL" clId="{78802007-DDB5-E549-BD47-F9BF4EEF7D1C}" dt="2023-01-25T02:57:44.442" v="2290" actId="1038"/>
          <ac:spMkLst>
            <pc:docMk/>
            <pc:sldMk cId="4028110672" sldId="263"/>
            <ac:spMk id="17" creationId="{513D170D-592A-353C-635D-E1008A7A4FFB}"/>
          </ac:spMkLst>
        </pc:spChg>
        <pc:inkChg chg="del">
          <ac:chgData name="Andrej Bogdanov" userId="896fc40a-cbdd-4f42-a373-b4d25dd81a07" providerId="ADAL" clId="{78802007-DDB5-E549-BD47-F9BF4EEF7D1C}" dt="2023-01-25T02:57:29.074" v="2275" actId="478"/>
          <ac:inkMkLst>
            <pc:docMk/>
            <pc:sldMk cId="4028110672" sldId="263"/>
            <ac:inkMk id="4" creationId="{27EDB29A-FDB2-048C-B1DE-C86A90C37773}"/>
          </ac:inkMkLst>
        </pc:ink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7" creationId="{EFA14458-EC70-7037-F4F4-122B94B69CE1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8" creationId="{D2FC382B-6461-60D8-3CD5-05E462D8E4C0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9" creationId="{0E207BF0-9362-FD9B-1478-E5448ADB076E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11" creationId="{481290B8-4AB5-0C17-09EA-439EAE784785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14" creationId="{111DB7F3-7ED8-B600-F8B4-716052E131C1}"/>
          </ac:cxnSpMkLst>
        </pc:cxnChg>
        <pc:cxnChg chg="add mod">
          <ac:chgData name="Andrej Bogdanov" userId="896fc40a-cbdd-4f42-a373-b4d25dd81a07" providerId="ADAL" clId="{78802007-DDB5-E549-BD47-F9BF4EEF7D1C}" dt="2023-01-22T22:01:55.682" v="363" actId="1037"/>
          <ac:cxnSpMkLst>
            <pc:docMk/>
            <pc:sldMk cId="4028110672" sldId="263"/>
            <ac:cxnSpMk id="15" creationId="{A2BF7A00-333A-F00A-594A-E1986DA99698}"/>
          </ac:cxnSpMkLst>
        </pc:cxnChg>
      </pc:sldChg>
      <pc:sldChg chg="addSp delSp modSp new mod">
        <pc:chgData name="Andrej Bogdanov" userId="896fc40a-cbdd-4f42-a373-b4d25dd81a07" providerId="ADAL" clId="{78802007-DDB5-E549-BD47-F9BF4EEF7D1C}" dt="2023-01-25T02:57:48.889" v="2291" actId="478"/>
        <pc:sldMkLst>
          <pc:docMk/>
          <pc:sldMk cId="2902757362" sldId="264"/>
        </pc:sldMkLst>
        <pc:spChg chg="add mod">
          <ac:chgData name="Andrej Bogdanov" userId="896fc40a-cbdd-4f42-a373-b4d25dd81a07" providerId="ADAL" clId="{78802007-DDB5-E549-BD47-F9BF4EEF7D1C}" dt="2023-01-23T22:57:08.518" v="2238" actId="1035"/>
          <ac:spMkLst>
            <pc:docMk/>
            <pc:sldMk cId="2902757362" sldId="264"/>
            <ac:spMk id="2" creationId="{5EC5482E-5F47-E602-F7C4-246CD780898B}"/>
          </ac:spMkLst>
        </pc:spChg>
        <pc:inkChg chg="del">
          <ac:chgData name="Andrej Bogdanov" userId="896fc40a-cbdd-4f42-a373-b4d25dd81a07" providerId="ADAL" clId="{78802007-DDB5-E549-BD47-F9BF4EEF7D1C}" dt="2023-01-25T02:57:48.889" v="2291" actId="478"/>
          <ac:inkMkLst>
            <pc:docMk/>
            <pc:sldMk cId="2902757362" sldId="264"/>
            <ac:inkMk id="3" creationId="{F1E04C9E-4E5C-0544-6ECE-E4EDE52EFADB}"/>
          </ac:inkMkLst>
        </pc:inkChg>
      </pc:sldChg>
      <pc:sldChg chg="delSp new mod">
        <pc:chgData name="Andrej Bogdanov" userId="896fc40a-cbdd-4f42-a373-b4d25dd81a07" providerId="ADAL" clId="{78802007-DDB5-E549-BD47-F9BF4EEF7D1C}" dt="2023-01-25T02:57:53.783" v="2292" actId="478"/>
        <pc:sldMkLst>
          <pc:docMk/>
          <pc:sldMk cId="555844967" sldId="265"/>
        </pc:sldMkLst>
        <pc:inkChg chg="del">
          <ac:chgData name="Andrej Bogdanov" userId="896fc40a-cbdd-4f42-a373-b4d25dd81a07" providerId="ADAL" clId="{78802007-DDB5-E549-BD47-F9BF4EEF7D1C}" dt="2023-01-25T02:57:53.783" v="2292" actId="478"/>
          <ac:inkMkLst>
            <pc:docMk/>
            <pc:sldMk cId="555844967" sldId="265"/>
            <ac:inkMk id="2" creationId="{DC366BE1-A34C-3C32-BA8C-AF0743C2BBDB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9:21.503" v="2302" actId="1035"/>
        <pc:sldMkLst>
          <pc:docMk/>
          <pc:sldMk cId="3659180112" sldId="266"/>
        </pc:sldMkLst>
        <pc:spChg chg="add mod">
          <ac:chgData name="Andrej Bogdanov" userId="896fc40a-cbdd-4f42-a373-b4d25dd81a07" providerId="ADAL" clId="{78802007-DDB5-E549-BD47-F9BF4EEF7D1C}" dt="2023-01-25T02:59:21.503" v="2302" actId="1035"/>
          <ac:spMkLst>
            <pc:docMk/>
            <pc:sldMk cId="3659180112" sldId="266"/>
            <ac:spMk id="2" creationId="{92761433-12AB-373B-2716-622BAD3C03D9}"/>
          </ac:spMkLst>
        </pc:spChg>
        <pc:inkChg chg="del">
          <ac:chgData name="Andrej Bogdanov" userId="896fc40a-cbdd-4f42-a373-b4d25dd81a07" providerId="ADAL" clId="{78802007-DDB5-E549-BD47-F9BF4EEF7D1C}" dt="2023-01-25T02:59:16.207" v="2294" actId="478"/>
          <ac:inkMkLst>
            <pc:docMk/>
            <pc:sldMk cId="3659180112" sldId="266"/>
            <ac:inkMk id="3" creationId="{292AFB06-E847-39F9-A37C-8FF61327DA7B}"/>
          </ac:inkMkLst>
        </pc:inkChg>
      </pc:sldChg>
      <pc:sldChg chg="addSp modSp new mod">
        <pc:chgData name="Andrej Bogdanov" userId="896fc40a-cbdd-4f42-a373-b4d25dd81a07" providerId="ADAL" clId="{78802007-DDB5-E549-BD47-F9BF4EEF7D1C}" dt="2023-01-25T02:59:27.371" v="2311" actId="1035"/>
        <pc:sldMkLst>
          <pc:docMk/>
          <pc:sldMk cId="1403968097" sldId="267"/>
        </pc:sldMkLst>
        <pc:spChg chg="add mod">
          <ac:chgData name="Andrej Bogdanov" userId="896fc40a-cbdd-4f42-a373-b4d25dd81a07" providerId="ADAL" clId="{78802007-DDB5-E549-BD47-F9BF4EEF7D1C}" dt="2023-01-25T02:59:27.371" v="2311" actId="1035"/>
          <ac:spMkLst>
            <pc:docMk/>
            <pc:sldMk cId="1403968097" sldId="267"/>
            <ac:spMk id="2" creationId="{BA8B2A39-88BE-DD30-F549-24B528D66377}"/>
          </ac:spMkLst>
        </pc:spChg>
      </pc:sldChg>
      <pc:sldChg chg="addSp modSp new mod">
        <pc:chgData name="Andrej Bogdanov" userId="896fc40a-cbdd-4f42-a373-b4d25dd81a07" providerId="ADAL" clId="{78802007-DDB5-E549-BD47-F9BF4EEF7D1C}" dt="2023-01-22T23:52:12.662" v="548" actId="20577"/>
        <pc:sldMkLst>
          <pc:docMk/>
          <pc:sldMk cId="44297059" sldId="268"/>
        </pc:sldMkLst>
        <pc:spChg chg="add mod">
          <ac:chgData name="Andrej Bogdanov" userId="896fc40a-cbdd-4f42-a373-b4d25dd81a07" providerId="ADAL" clId="{78802007-DDB5-E549-BD47-F9BF4EEF7D1C}" dt="2023-01-22T23:52:12.662" v="548" actId="20577"/>
          <ac:spMkLst>
            <pc:docMk/>
            <pc:sldMk cId="44297059" sldId="268"/>
            <ac:spMk id="2" creationId="{443092EB-69AE-F5D7-8C56-3FEA53CDB1AF}"/>
          </ac:spMkLst>
        </pc:spChg>
      </pc:sldChg>
      <pc:sldChg chg="addSp modSp new mod">
        <pc:chgData name="Andrej Bogdanov" userId="896fc40a-cbdd-4f42-a373-b4d25dd81a07" providerId="ADAL" clId="{78802007-DDB5-E549-BD47-F9BF4EEF7D1C}" dt="2023-01-22T23:57:24.603" v="751" actId="1036"/>
        <pc:sldMkLst>
          <pc:docMk/>
          <pc:sldMk cId="2603209520" sldId="269"/>
        </pc:sldMkLst>
        <pc:spChg chg="add mod">
          <ac:chgData name="Andrej Bogdanov" userId="896fc40a-cbdd-4f42-a373-b4d25dd81a07" providerId="ADAL" clId="{78802007-DDB5-E549-BD47-F9BF4EEF7D1C}" dt="2023-01-22T23:56:46.622" v="641" actId="207"/>
          <ac:spMkLst>
            <pc:docMk/>
            <pc:sldMk cId="2603209520" sldId="269"/>
            <ac:spMk id="2" creationId="{C870DABA-C8A4-38BF-1875-A6E55BAB3769}"/>
          </ac:spMkLst>
        </pc:spChg>
        <pc:spChg chg="add mod">
          <ac:chgData name="Andrej Bogdanov" userId="896fc40a-cbdd-4f42-a373-b4d25dd81a07" providerId="ADAL" clId="{78802007-DDB5-E549-BD47-F9BF4EEF7D1C}" dt="2023-01-22T23:56:41.470" v="640" actId="1035"/>
          <ac:spMkLst>
            <pc:docMk/>
            <pc:sldMk cId="2603209520" sldId="269"/>
            <ac:spMk id="3" creationId="{E762D2DA-F74E-12F0-7099-773CF7FFB5DA}"/>
          </ac:spMkLst>
        </pc:spChg>
        <pc:spChg chg="add mod">
          <ac:chgData name="Andrej Bogdanov" userId="896fc40a-cbdd-4f42-a373-b4d25dd81a07" providerId="ADAL" clId="{78802007-DDB5-E549-BD47-F9BF4EEF7D1C}" dt="2023-01-22T23:57:24.603" v="751" actId="1036"/>
          <ac:spMkLst>
            <pc:docMk/>
            <pc:sldMk cId="2603209520" sldId="269"/>
            <ac:spMk id="4" creationId="{15CA1657-E2C1-72DF-BFD5-7804C3E549CA}"/>
          </ac:spMkLst>
        </pc:spChg>
      </pc:sldChg>
      <pc:sldChg chg="delSp new mod">
        <pc:chgData name="Andrej Bogdanov" userId="896fc40a-cbdd-4f42-a373-b4d25dd81a07" providerId="ADAL" clId="{78802007-DDB5-E549-BD47-F9BF4EEF7D1C}" dt="2023-01-25T03:00:00.450" v="2322" actId="478"/>
        <pc:sldMkLst>
          <pc:docMk/>
          <pc:sldMk cId="4075782294" sldId="270"/>
        </pc:sldMkLst>
        <pc:inkChg chg="del">
          <ac:chgData name="Andrej Bogdanov" userId="896fc40a-cbdd-4f42-a373-b4d25dd81a07" providerId="ADAL" clId="{78802007-DDB5-E549-BD47-F9BF4EEF7D1C}" dt="2023-01-25T02:59:54.239" v="2318" actId="478"/>
          <ac:inkMkLst>
            <pc:docMk/>
            <pc:sldMk cId="4075782294" sldId="270"/>
            <ac:inkMk id="7" creationId="{5C328233-95A2-DCBD-9A5D-10C80BD4EB2E}"/>
          </ac:inkMkLst>
        </pc:inkChg>
        <pc:inkChg chg="del">
          <ac:chgData name="Andrej Bogdanov" userId="896fc40a-cbdd-4f42-a373-b4d25dd81a07" providerId="ADAL" clId="{78802007-DDB5-E549-BD47-F9BF4EEF7D1C}" dt="2023-01-25T02:59:52.782" v="2317" actId="478"/>
          <ac:inkMkLst>
            <pc:docMk/>
            <pc:sldMk cId="4075782294" sldId="270"/>
            <ac:inkMk id="8" creationId="{9E76C967-68B3-7428-E964-389CED070D01}"/>
          </ac:inkMkLst>
        </pc:inkChg>
        <pc:inkChg chg="del">
          <ac:chgData name="Andrej Bogdanov" userId="896fc40a-cbdd-4f42-a373-b4d25dd81a07" providerId="ADAL" clId="{78802007-DDB5-E549-BD47-F9BF4EEF7D1C}" dt="2023-01-25T02:59:58.818" v="2321" actId="478"/>
          <ac:inkMkLst>
            <pc:docMk/>
            <pc:sldMk cId="4075782294" sldId="270"/>
            <ac:inkMk id="42" creationId="{3241444A-F485-ECB6-9CB3-6EA2B814A696}"/>
          </ac:inkMkLst>
        </pc:inkChg>
        <pc:inkChg chg="del">
          <ac:chgData name="Andrej Bogdanov" userId="896fc40a-cbdd-4f42-a373-b4d25dd81a07" providerId="ADAL" clId="{78802007-DDB5-E549-BD47-F9BF4EEF7D1C}" dt="2023-01-25T02:59:57.132" v="2320" actId="478"/>
          <ac:inkMkLst>
            <pc:docMk/>
            <pc:sldMk cId="4075782294" sldId="270"/>
            <ac:inkMk id="43" creationId="{49B56DC2-56F6-43EC-DE97-72CE6CCECB70}"/>
          </ac:inkMkLst>
        </pc:inkChg>
        <pc:inkChg chg="del">
          <ac:chgData name="Andrej Bogdanov" userId="896fc40a-cbdd-4f42-a373-b4d25dd81a07" providerId="ADAL" clId="{78802007-DDB5-E549-BD47-F9BF4EEF7D1C}" dt="2023-01-25T02:59:48.643" v="2314" actId="478"/>
          <ac:inkMkLst>
            <pc:docMk/>
            <pc:sldMk cId="4075782294" sldId="270"/>
            <ac:inkMk id="44" creationId="{FF620A7E-4A59-FA83-32D9-2C134C21CE85}"/>
          </ac:inkMkLst>
        </pc:inkChg>
        <pc:inkChg chg="del">
          <ac:chgData name="Andrej Bogdanov" userId="896fc40a-cbdd-4f42-a373-b4d25dd81a07" providerId="ADAL" clId="{78802007-DDB5-E549-BD47-F9BF4EEF7D1C}" dt="2023-01-25T02:59:49.987" v="2315" actId="478"/>
          <ac:inkMkLst>
            <pc:docMk/>
            <pc:sldMk cId="4075782294" sldId="270"/>
            <ac:inkMk id="45" creationId="{5346DF6A-985A-56F8-AFD8-C6DA493AD815}"/>
          </ac:inkMkLst>
        </pc:inkChg>
        <pc:inkChg chg="del">
          <ac:chgData name="Andrej Bogdanov" userId="896fc40a-cbdd-4f42-a373-b4d25dd81a07" providerId="ADAL" clId="{78802007-DDB5-E549-BD47-F9BF4EEF7D1C}" dt="2023-01-25T02:59:51.413" v="2316" actId="478"/>
          <ac:inkMkLst>
            <pc:docMk/>
            <pc:sldMk cId="4075782294" sldId="270"/>
            <ac:inkMk id="46" creationId="{9BDAAAE2-EFD1-0334-74F7-CBDAFE1078AD}"/>
          </ac:inkMkLst>
        </pc:inkChg>
        <pc:inkChg chg="del">
          <ac:chgData name="Andrej Bogdanov" userId="896fc40a-cbdd-4f42-a373-b4d25dd81a07" providerId="ADAL" clId="{78802007-DDB5-E549-BD47-F9BF4EEF7D1C}" dt="2023-01-25T02:59:55.662" v="2319" actId="478"/>
          <ac:inkMkLst>
            <pc:docMk/>
            <pc:sldMk cId="4075782294" sldId="270"/>
            <ac:inkMk id="47" creationId="{E819F2C7-D64D-C16F-1604-C808DE94B993}"/>
          </ac:inkMkLst>
        </pc:inkChg>
        <pc:inkChg chg="del">
          <ac:chgData name="Andrej Bogdanov" userId="896fc40a-cbdd-4f42-a373-b4d25dd81a07" providerId="ADAL" clId="{78802007-DDB5-E549-BD47-F9BF4EEF7D1C}" dt="2023-01-25T02:59:32.026" v="2312" actId="478"/>
          <ac:inkMkLst>
            <pc:docMk/>
            <pc:sldMk cId="4075782294" sldId="270"/>
            <ac:inkMk id="48" creationId="{540B5979-FEF0-6C19-268A-253FB183D2D9}"/>
          </ac:inkMkLst>
        </pc:inkChg>
        <pc:inkChg chg="del">
          <ac:chgData name="Andrej Bogdanov" userId="896fc40a-cbdd-4f42-a373-b4d25dd81a07" providerId="ADAL" clId="{78802007-DDB5-E549-BD47-F9BF4EEF7D1C}" dt="2023-01-25T02:59:33.069" v="2313" actId="478"/>
          <ac:inkMkLst>
            <pc:docMk/>
            <pc:sldMk cId="4075782294" sldId="270"/>
            <ac:inkMk id="49" creationId="{834D2735-AA3A-547D-9FAE-A79020C8D4C2}"/>
          </ac:inkMkLst>
        </pc:inkChg>
        <pc:inkChg chg="del">
          <ac:chgData name="Andrej Bogdanov" userId="896fc40a-cbdd-4f42-a373-b4d25dd81a07" providerId="ADAL" clId="{78802007-DDB5-E549-BD47-F9BF4EEF7D1C}" dt="2023-01-25T03:00:00.450" v="2322" actId="478"/>
          <ac:inkMkLst>
            <pc:docMk/>
            <pc:sldMk cId="4075782294" sldId="270"/>
            <ac:inkMk id="52" creationId="{9E53CAEF-5C6C-2F85-7AAE-A9C5C5774AB5}"/>
          </ac:inkMkLst>
        </pc:inkChg>
      </pc:sldChg>
      <pc:sldChg chg="addSp modSp new mod">
        <pc:chgData name="Andrej Bogdanov" userId="896fc40a-cbdd-4f42-a373-b4d25dd81a07" providerId="ADAL" clId="{78802007-DDB5-E549-BD47-F9BF4EEF7D1C}" dt="2023-01-25T03:00:07.768" v="2330" actId="1035"/>
        <pc:sldMkLst>
          <pc:docMk/>
          <pc:sldMk cId="4021070329" sldId="271"/>
        </pc:sldMkLst>
        <pc:spChg chg="add mod">
          <ac:chgData name="Andrej Bogdanov" userId="896fc40a-cbdd-4f42-a373-b4d25dd81a07" providerId="ADAL" clId="{78802007-DDB5-E549-BD47-F9BF4EEF7D1C}" dt="2023-01-25T03:00:07.768" v="2330" actId="1035"/>
          <ac:spMkLst>
            <pc:docMk/>
            <pc:sldMk cId="4021070329" sldId="271"/>
            <ac:spMk id="2" creationId="{68EA0CAE-9D86-8B73-2A64-F737FBECA41C}"/>
          </ac:spMkLst>
        </pc:spChg>
      </pc:sldChg>
      <pc:sldChg chg="new">
        <pc:chgData name="Andrej Bogdanov" userId="896fc40a-cbdd-4f42-a373-b4d25dd81a07" providerId="ADAL" clId="{78802007-DDB5-E549-BD47-F9BF4EEF7D1C}" dt="2023-01-23T00:02:59.711" v="909" actId="680"/>
        <pc:sldMkLst>
          <pc:docMk/>
          <pc:sldMk cId="2833256763" sldId="272"/>
        </pc:sldMkLst>
      </pc:sldChg>
      <pc:sldChg chg="addSp modSp new mod">
        <pc:chgData name="Andrej Bogdanov" userId="896fc40a-cbdd-4f42-a373-b4d25dd81a07" providerId="ADAL" clId="{78802007-DDB5-E549-BD47-F9BF4EEF7D1C}" dt="2023-01-25T03:00:28.248" v="2362" actId="1036"/>
        <pc:sldMkLst>
          <pc:docMk/>
          <pc:sldMk cId="1250031030" sldId="273"/>
        </pc:sldMkLst>
        <pc:spChg chg="add mod">
          <ac:chgData name="Andrej Bogdanov" userId="896fc40a-cbdd-4f42-a373-b4d25dd81a07" providerId="ADAL" clId="{78802007-DDB5-E549-BD47-F9BF4EEF7D1C}" dt="2023-01-23T00:03:16.291" v="931" actId="20577"/>
          <ac:spMkLst>
            <pc:docMk/>
            <pc:sldMk cId="1250031030" sldId="273"/>
            <ac:spMk id="2" creationId="{172488D7-D164-9A03-1BE6-CF0010A59F96}"/>
          </ac:spMkLst>
        </pc:spChg>
        <pc:spChg chg="add mod">
          <ac:chgData name="Andrej Bogdanov" userId="896fc40a-cbdd-4f42-a373-b4d25dd81a07" providerId="ADAL" clId="{78802007-DDB5-E549-BD47-F9BF4EEF7D1C}" dt="2023-01-25T03:00:28.248" v="2362" actId="1036"/>
          <ac:spMkLst>
            <pc:docMk/>
            <pc:sldMk cId="1250031030" sldId="273"/>
            <ac:spMk id="3" creationId="{40CBDB64-6523-CDD7-113C-987A9B6EC511}"/>
          </ac:spMkLst>
        </pc:spChg>
        <pc:spChg chg="add mod">
          <ac:chgData name="Andrej Bogdanov" userId="896fc40a-cbdd-4f42-a373-b4d25dd81a07" providerId="ADAL" clId="{78802007-DDB5-E549-BD47-F9BF4EEF7D1C}" dt="2023-01-25T03:00:28.248" v="2362" actId="1036"/>
          <ac:spMkLst>
            <pc:docMk/>
            <pc:sldMk cId="1250031030" sldId="273"/>
            <ac:spMk id="4" creationId="{C27C06F4-F2C2-F805-A240-AF42E61A5883}"/>
          </ac:spMkLst>
        </pc:spChg>
        <pc:spChg chg="add mod">
          <ac:chgData name="Andrej Bogdanov" userId="896fc40a-cbdd-4f42-a373-b4d25dd81a07" providerId="ADAL" clId="{78802007-DDB5-E549-BD47-F9BF4EEF7D1C}" dt="2023-01-25T03:00:28.248" v="2362" actId="1036"/>
          <ac:spMkLst>
            <pc:docMk/>
            <pc:sldMk cId="1250031030" sldId="273"/>
            <ac:spMk id="5" creationId="{1CDBC656-13BB-0BF4-F74A-8543BC01DA75}"/>
          </ac:spMkLst>
        </pc:spChg>
      </pc:sldChg>
      <pc:sldChg chg="addSp delSp modSp new mod">
        <pc:chgData name="Andrej Bogdanov" userId="896fc40a-cbdd-4f42-a373-b4d25dd81a07" providerId="ADAL" clId="{78802007-DDB5-E549-BD47-F9BF4EEF7D1C}" dt="2023-01-25T03:00:20.126" v="2349" actId="1035"/>
        <pc:sldMkLst>
          <pc:docMk/>
          <pc:sldMk cId="2551813172" sldId="274"/>
        </pc:sldMkLst>
        <pc:spChg chg="add mod">
          <ac:chgData name="Andrej Bogdanov" userId="896fc40a-cbdd-4f42-a373-b4d25dd81a07" providerId="ADAL" clId="{78802007-DDB5-E549-BD47-F9BF4EEF7D1C}" dt="2023-01-25T03:00:14.034" v="2337" actId="1035"/>
          <ac:spMkLst>
            <pc:docMk/>
            <pc:sldMk cId="2551813172" sldId="274"/>
            <ac:spMk id="2" creationId="{4ADD7752-FD62-F1B2-B992-21A7E8337E89}"/>
          </ac:spMkLst>
        </pc:spChg>
        <pc:picChg chg="add mod">
          <ac:chgData name="Andrej Bogdanov" userId="896fc40a-cbdd-4f42-a373-b4d25dd81a07" providerId="ADAL" clId="{78802007-DDB5-E549-BD47-F9BF4EEF7D1C}" dt="2023-01-25T03:00:20.126" v="2349" actId="1035"/>
          <ac:picMkLst>
            <pc:docMk/>
            <pc:sldMk cId="2551813172" sldId="274"/>
            <ac:picMk id="35" creationId="{18237E20-4F91-FFDD-4692-6BFE9CCB2751}"/>
          </ac:picMkLst>
        </pc:pic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4" creationId="{260DA300-0293-26DB-EEB2-C3511CCC47D7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7" creationId="{4602A50D-00B5-610C-85C7-6FAFD485FAE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8" creationId="{163FD150-D34F-6684-D463-8B8D14EE963D}"/>
          </ac:cxnSpMkLst>
        </pc:cxnChg>
        <pc:cxnChg chg="add del mod">
          <ac:chgData name="Andrej Bogdanov" userId="896fc40a-cbdd-4f42-a373-b4d25dd81a07" providerId="ADAL" clId="{78802007-DDB5-E549-BD47-F9BF4EEF7D1C}" dt="2023-01-23T00:10:27.204" v="1275" actId="478"/>
          <ac:cxnSpMkLst>
            <pc:docMk/>
            <pc:sldMk cId="2551813172" sldId="274"/>
            <ac:cxnSpMk id="9" creationId="{A0B97417-9971-DEED-C434-0CC804C898A1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0" creationId="{731F0E99-77F6-7BF6-18F6-410EBB8610E8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1" creationId="{D383D0D3-369D-A6FE-C18C-302EA73FEE3F}"/>
          </ac:cxnSpMkLst>
        </pc:cxnChg>
        <pc:cxnChg chg="add del mod">
          <ac:chgData name="Andrej Bogdanov" userId="896fc40a-cbdd-4f42-a373-b4d25dd81a07" providerId="ADAL" clId="{78802007-DDB5-E549-BD47-F9BF4EEF7D1C}" dt="2023-01-23T00:10:47.256" v="1280" actId="478"/>
          <ac:cxnSpMkLst>
            <pc:docMk/>
            <pc:sldMk cId="2551813172" sldId="274"/>
            <ac:cxnSpMk id="12" creationId="{FDE17CB1-E83D-27AE-F072-C04D26C31E7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3" creationId="{777CB7A7-A590-5401-A1EA-FEBCEF02C7E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18" creationId="{0B5A8FA4-21AD-D636-312F-49714BCF52CA}"/>
          </ac:cxnSpMkLst>
        </pc:cxnChg>
        <pc:cxnChg chg="add del mod">
          <ac:chgData name="Andrej Bogdanov" userId="896fc40a-cbdd-4f42-a373-b4d25dd81a07" providerId="ADAL" clId="{78802007-DDB5-E549-BD47-F9BF4EEF7D1C}" dt="2023-01-23T00:12:22.953" v="1298" actId="478"/>
          <ac:cxnSpMkLst>
            <pc:docMk/>
            <pc:sldMk cId="2551813172" sldId="274"/>
            <ac:cxnSpMk id="19" creationId="{B4854F88-20A1-A24E-664D-04FB09754091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0" creationId="{5B81EA86-7A94-0577-9440-ECE973924AD8}"/>
          </ac:cxnSpMkLst>
        </pc:cxnChg>
        <pc:cxnChg chg="add del mod">
          <ac:chgData name="Andrej Bogdanov" userId="896fc40a-cbdd-4f42-a373-b4d25dd81a07" providerId="ADAL" clId="{78802007-DDB5-E549-BD47-F9BF4EEF7D1C}" dt="2023-01-23T00:12:30.562" v="1301" actId="478"/>
          <ac:cxnSpMkLst>
            <pc:docMk/>
            <pc:sldMk cId="2551813172" sldId="274"/>
            <ac:cxnSpMk id="21" creationId="{6929B8EA-A085-0736-758F-52A70BA74E85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2" creationId="{22E01D6D-458C-734F-F8C2-179DB2087298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3" creationId="{02D962C4-FEAE-171B-6E0D-4DDF5FC19FFA}"/>
          </ac:cxnSpMkLst>
        </pc:cxnChg>
        <pc:cxnChg chg="add del mod">
          <ac:chgData name="Andrej Bogdanov" userId="896fc40a-cbdd-4f42-a373-b4d25dd81a07" providerId="ADAL" clId="{78802007-DDB5-E549-BD47-F9BF4EEF7D1C}" dt="2023-01-23T00:12:45.707" v="1305" actId="478"/>
          <ac:cxnSpMkLst>
            <pc:docMk/>
            <pc:sldMk cId="2551813172" sldId="274"/>
            <ac:cxnSpMk id="24" creationId="{865CC89D-F36E-77B0-7659-146CCEF423E6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5" creationId="{D9AE744F-8CBF-F4C4-919F-72DEF5E5134A}"/>
          </ac:cxnSpMkLst>
        </pc:cxnChg>
        <pc:cxnChg chg="add del mod">
          <ac:chgData name="Andrej Bogdanov" userId="896fc40a-cbdd-4f42-a373-b4d25dd81a07" providerId="ADAL" clId="{78802007-DDB5-E549-BD47-F9BF4EEF7D1C}" dt="2023-01-23T00:12:51.863" v="1308" actId="478"/>
          <ac:cxnSpMkLst>
            <pc:docMk/>
            <pc:sldMk cId="2551813172" sldId="274"/>
            <ac:cxnSpMk id="26" creationId="{EC2467E8-79CD-F99B-2998-45D94B87F4EE}"/>
          </ac:cxnSpMkLst>
        </pc:cxnChg>
        <pc:cxnChg chg="add mod">
          <ac:chgData name="Andrej Bogdanov" userId="896fc40a-cbdd-4f42-a373-b4d25dd81a07" providerId="ADAL" clId="{78802007-DDB5-E549-BD47-F9BF4EEF7D1C}" dt="2023-01-25T03:00:20.126" v="2349" actId="1035"/>
          <ac:cxnSpMkLst>
            <pc:docMk/>
            <pc:sldMk cId="2551813172" sldId="274"/>
            <ac:cxnSpMk id="27" creationId="{3E19DD1A-2524-0D1C-0751-C6A43F1A4F6B}"/>
          </ac:cxnSpMkLst>
        </pc:cxnChg>
      </pc:sldChg>
      <pc:sldChg chg="addSp modSp new mod">
        <pc:chgData name="Andrej Bogdanov" userId="896fc40a-cbdd-4f42-a373-b4d25dd81a07" providerId="ADAL" clId="{78802007-DDB5-E549-BD47-F9BF4EEF7D1C}" dt="2023-01-23T00:30:20.198" v="2015" actId="20577"/>
        <pc:sldMkLst>
          <pc:docMk/>
          <pc:sldMk cId="342593519" sldId="275"/>
        </pc:sldMkLst>
        <pc:spChg chg="add mod">
          <ac:chgData name="Andrej Bogdanov" userId="896fc40a-cbdd-4f42-a373-b4d25dd81a07" providerId="ADAL" clId="{78802007-DDB5-E549-BD47-F9BF4EEF7D1C}" dt="2023-01-23T00:17:17.340" v="1445" actId="20577"/>
          <ac:spMkLst>
            <pc:docMk/>
            <pc:sldMk cId="342593519" sldId="275"/>
            <ac:spMk id="2" creationId="{4732A59E-9BCF-A072-B11C-665F8E26C7DE}"/>
          </ac:spMkLst>
        </pc:spChg>
        <pc:spChg chg="add mod">
          <ac:chgData name="Andrej Bogdanov" userId="896fc40a-cbdd-4f42-a373-b4d25dd81a07" providerId="ADAL" clId="{78802007-DDB5-E549-BD47-F9BF4EEF7D1C}" dt="2023-01-23T00:30:20.198" v="2015" actId="20577"/>
          <ac:spMkLst>
            <pc:docMk/>
            <pc:sldMk cId="342593519" sldId="275"/>
            <ac:spMk id="3" creationId="{B518CD8C-17FC-27EC-77DF-AE049BB9A261}"/>
          </ac:spMkLst>
        </pc:spChg>
        <pc:spChg chg="add mod">
          <ac:chgData name="Andrej Bogdanov" userId="896fc40a-cbdd-4f42-a373-b4d25dd81a07" providerId="ADAL" clId="{78802007-DDB5-E549-BD47-F9BF4EEF7D1C}" dt="2023-01-23T00:30:18.089" v="2014" actId="1035"/>
          <ac:spMkLst>
            <pc:docMk/>
            <pc:sldMk cId="342593519" sldId="275"/>
            <ac:spMk id="4" creationId="{A04678EE-BC32-BE0B-0FE7-3F757FBEDCA1}"/>
          </ac:spMkLst>
        </pc:spChg>
      </pc:sldChg>
      <pc:sldChg chg="addSp delSp modSp new mod">
        <pc:chgData name="Andrej Bogdanov" userId="896fc40a-cbdd-4f42-a373-b4d25dd81a07" providerId="ADAL" clId="{78802007-DDB5-E549-BD47-F9BF4EEF7D1C}" dt="2023-01-23T00:32:22.047" v="2040" actId="1037"/>
        <pc:sldMkLst>
          <pc:docMk/>
          <pc:sldMk cId="1384834253" sldId="276"/>
        </pc:sldMkLst>
        <pc:picChg chg="add mod">
          <ac:chgData name="Andrej Bogdanov" userId="896fc40a-cbdd-4f42-a373-b4d25dd81a07" providerId="ADAL" clId="{78802007-DDB5-E549-BD47-F9BF4EEF7D1C}" dt="2023-01-23T00:32:22.047" v="2040" actId="1037"/>
          <ac:picMkLst>
            <pc:docMk/>
            <pc:sldMk cId="1384834253" sldId="276"/>
            <ac:picMk id="14" creationId="{B93BD6E1-8675-B862-8F8A-D6081D0BC3D6}"/>
          </ac:picMkLst>
        </pc:pic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2" creationId="{8373AA1A-5DC0-882D-78AD-40EA23ADA48D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3" creationId="{9C6CF7CA-0A9D-B507-4D28-EB1217231950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4" creationId="{88E84C35-F21D-047F-DBAF-A74AD6756AF0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5" creationId="{5940EA24-07BC-87A2-E562-ABC5E66025F6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6" creationId="{728A3007-02A6-F65D-68A3-77F67170E0E4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7" creationId="{B947867D-74D8-4BF2-F5EE-7775A1774C3A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8" creationId="{3C9150EE-1727-5E27-AE98-B71CA23F715C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9" creationId="{5AC5DD6B-C528-5553-ECBB-BA6DA618D02C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10" creationId="{7B37A70D-FEBD-2934-7CAE-506AB59D9AD6}"/>
          </ac:cxnSpMkLst>
        </pc:cxnChg>
        <pc:cxnChg chg="add del mod">
          <ac:chgData name="Andrej Bogdanov" userId="896fc40a-cbdd-4f42-a373-b4d25dd81a07" providerId="ADAL" clId="{78802007-DDB5-E549-BD47-F9BF4EEF7D1C}" dt="2023-01-23T00:31:27.881" v="2018" actId="478"/>
          <ac:cxnSpMkLst>
            <pc:docMk/>
            <pc:sldMk cId="1384834253" sldId="276"/>
            <ac:cxnSpMk id="11" creationId="{B48EAA12-7327-68CA-8EDD-D8D5DFC9C3BC}"/>
          </ac:cxnSpMkLst>
        </pc:cxnChg>
        <pc:cxnChg chg="add mod">
          <ac:chgData name="Andrej Bogdanov" userId="896fc40a-cbdd-4f42-a373-b4d25dd81a07" providerId="ADAL" clId="{78802007-DDB5-E549-BD47-F9BF4EEF7D1C}" dt="2023-01-23T00:32:22.047" v="2040" actId="1037"/>
          <ac:cxnSpMkLst>
            <pc:docMk/>
            <pc:sldMk cId="1384834253" sldId="276"/>
            <ac:cxnSpMk id="12" creationId="{39BDF7C2-A673-1159-7143-44EFDA95EDEF}"/>
          </ac:cxnSpMkLst>
        </pc:cxnChg>
        <pc:cxnChg chg="add del mod">
          <ac:chgData name="Andrej Bogdanov" userId="896fc40a-cbdd-4f42-a373-b4d25dd81a07" providerId="ADAL" clId="{78802007-DDB5-E549-BD47-F9BF4EEF7D1C}" dt="2023-01-23T00:31:29.653" v="2019" actId="478"/>
          <ac:cxnSpMkLst>
            <pc:docMk/>
            <pc:sldMk cId="1384834253" sldId="276"/>
            <ac:cxnSpMk id="13" creationId="{EC0F47DB-2816-C6A3-157B-1B537F7B4014}"/>
          </ac:cxnSpMkLst>
        </pc:cxnChg>
      </pc:sldChg>
      <pc:sldChg chg="new del">
        <pc:chgData name="Andrej Bogdanov" userId="896fc40a-cbdd-4f42-a373-b4d25dd81a07" providerId="ADAL" clId="{78802007-DDB5-E549-BD47-F9BF4EEF7D1C}" dt="2023-01-23T00:26:54.280" v="1842" actId="680"/>
        <pc:sldMkLst>
          <pc:docMk/>
          <pc:sldMk cId="4024940831" sldId="276"/>
        </pc:sldMkLst>
      </pc:sldChg>
      <pc:sldChg chg="addSp modSp new mod">
        <pc:chgData name="Andrej Bogdanov" userId="896fc40a-cbdd-4f42-a373-b4d25dd81a07" providerId="ADAL" clId="{78802007-DDB5-E549-BD47-F9BF4EEF7D1C}" dt="2023-01-23T00:37:48.936" v="2137" actId="1037"/>
        <pc:sldMkLst>
          <pc:docMk/>
          <pc:sldMk cId="2387944902" sldId="277"/>
        </pc:sldMkLst>
        <pc:spChg chg="add mod">
          <ac:chgData name="Andrej Bogdanov" userId="896fc40a-cbdd-4f42-a373-b4d25dd81a07" providerId="ADAL" clId="{78802007-DDB5-E549-BD47-F9BF4EEF7D1C}" dt="2023-01-23T00:34:57.387" v="2084" actId="207"/>
          <ac:spMkLst>
            <pc:docMk/>
            <pc:sldMk cId="2387944902" sldId="277"/>
            <ac:spMk id="2" creationId="{766B81B3-D2EA-BA9B-3FE2-4CC9EC2F5A10}"/>
          </ac:spMkLst>
        </pc:spChg>
        <pc:spChg chg="add mod">
          <ac:chgData name="Andrej Bogdanov" userId="896fc40a-cbdd-4f42-a373-b4d25dd81a07" providerId="ADAL" clId="{78802007-DDB5-E549-BD47-F9BF4EEF7D1C}" dt="2023-01-23T00:35:31.680" v="2100" actId="1076"/>
          <ac:spMkLst>
            <pc:docMk/>
            <pc:sldMk cId="2387944902" sldId="277"/>
            <ac:spMk id="3" creationId="{E75B2844-D5B4-0690-88AA-8158C20071D5}"/>
          </ac:spMkLst>
        </pc:spChg>
        <pc:spChg chg="add mod">
          <ac:chgData name="Andrej Bogdanov" userId="896fc40a-cbdd-4f42-a373-b4d25dd81a07" providerId="ADAL" clId="{78802007-DDB5-E549-BD47-F9BF4EEF7D1C}" dt="2023-01-23T00:35:34.553" v="2101" actId="1076"/>
          <ac:spMkLst>
            <pc:docMk/>
            <pc:sldMk cId="2387944902" sldId="277"/>
            <ac:spMk id="4" creationId="{F7B05538-4045-13EE-7031-0B00DE7ACDE7}"/>
          </ac:spMkLst>
        </pc:spChg>
        <pc:spChg chg="add mod">
          <ac:chgData name="Andrej Bogdanov" userId="896fc40a-cbdd-4f42-a373-b4d25dd81a07" providerId="ADAL" clId="{78802007-DDB5-E549-BD47-F9BF4EEF7D1C}" dt="2023-01-23T00:37:48.936" v="2137" actId="1037"/>
          <ac:spMkLst>
            <pc:docMk/>
            <pc:sldMk cId="2387944902" sldId="277"/>
            <ac:spMk id="7" creationId="{230FBCC0-CB6D-F77D-561D-8DD83D683CDE}"/>
          </ac:spMkLst>
        </pc:spChg>
        <pc:cxnChg chg="add mod">
          <ac:chgData name="Andrej Bogdanov" userId="896fc40a-cbdd-4f42-a373-b4d25dd81a07" providerId="ADAL" clId="{78802007-DDB5-E549-BD47-F9BF4EEF7D1C}" dt="2023-01-23T00:36:43.659" v="2107" actId="692"/>
          <ac:cxnSpMkLst>
            <pc:docMk/>
            <pc:sldMk cId="2387944902" sldId="277"/>
            <ac:cxnSpMk id="6" creationId="{4FE0C086-71F6-6F4B-1B7F-202543041456}"/>
          </ac:cxnSpMkLst>
        </pc:cxnChg>
      </pc:sldChg>
      <pc:sldChg chg="new">
        <pc:chgData name="Andrej Bogdanov" userId="896fc40a-cbdd-4f42-a373-b4d25dd81a07" providerId="ADAL" clId="{78802007-DDB5-E549-BD47-F9BF4EEF7D1C}" dt="2023-01-23T00:37:58.846" v="2138" actId="680"/>
        <pc:sldMkLst>
          <pc:docMk/>
          <pc:sldMk cId="726545300" sldId="278"/>
        </pc:sldMkLst>
      </pc:sldChg>
      <pc:sldChg chg="delSp modSp add del mod ord">
        <pc:chgData name="Andrej Bogdanov" userId="896fc40a-cbdd-4f42-a373-b4d25dd81a07" providerId="ADAL" clId="{78802007-DDB5-E549-BD47-F9BF4EEF7D1C}" dt="2023-01-25T02:57:15.987" v="2273" actId="1035"/>
        <pc:sldMkLst>
          <pc:docMk/>
          <pc:sldMk cId="2077244688" sldId="279"/>
        </pc:sldMkLst>
        <pc:spChg chg="mod">
          <ac:chgData name="Andrej Bogdanov" userId="896fc40a-cbdd-4f42-a373-b4d25dd81a07" providerId="ADAL" clId="{78802007-DDB5-E549-BD47-F9BF4EEF7D1C}" dt="2023-01-25T02:57:15.987" v="2273" actId="1035"/>
          <ac:spMkLst>
            <pc:docMk/>
            <pc:sldMk cId="2077244688" sldId="279"/>
            <ac:spMk id="2" creationId="{46383D07-0FA5-88A6-0508-5B8B5B0B05CF}"/>
          </ac:spMkLst>
        </pc:spChg>
        <pc:inkChg chg="del">
          <ac:chgData name="Andrej Bogdanov" userId="896fc40a-cbdd-4f42-a373-b4d25dd81a07" providerId="ADAL" clId="{78802007-DDB5-E549-BD47-F9BF4EEF7D1C}" dt="2023-01-25T02:56:22.838" v="2252" actId="478"/>
          <ac:inkMkLst>
            <pc:docMk/>
            <pc:sldMk cId="2077244688" sldId="279"/>
            <ac:inkMk id="3" creationId="{BA828466-5A67-6D82-1997-E428BB8D3B89}"/>
          </ac:inkMkLst>
        </pc:inkChg>
      </pc:sldChg>
      <pc:sldChg chg="addSp delSp modSp new mod">
        <pc:chgData name="Andrej Bogdanov" userId="896fc40a-cbdd-4f42-a373-b4d25dd81a07" providerId="ADAL" clId="{78802007-DDB5-E549-BD47-F9BF4EEF7D1C}" dt="2023-01-25T02:59:08.788" v="2293" actId="478"/>
        <pc:sldMkLst>
          <pc:docMk/>
          <pc:sldMk cId="3757675798" sldId="280"/>
        </pc:sldMkLst>
        <pc:spChg chg="add mod">
          <ac:chgData name="Andrej Bogdanov" userId="896fc40a-cbdd-4f42-a373-b4d25dd81a07" providerId="ADAL" clId="{78802007-DDB5-E549-BD47-F9BF4EEF7D1C}" dt="2023-01-23T22:57:14.022" v="2242" actId="1035"/>
          <ac:spMkLst>
            <pc:docMk/>
            <pc:sldMk cId="3757675798" sldId="280"/>
            <ac:spMk id="2" creationId="{1F80B7E1-71A7-FCD1-0D8E-0A227F0FF34A}"/>
          </ac:spMkLst>
        </pc:spChg>
        <pc:inkChg chg="del">
          <ac:chgData name="Andrej Bogdanov" userId="896fc40a-cbdd-4f42-a373-b4d25dd81a07" providerId="ADAL" clId="{78802007-DDB5-E549-BD47-F9BF4EEF7D1C}" dt="2023-01-25T02:59:08.788" v="2293" actId="478"/>
          <ac:inkMkLst>
            <pc:docMk/>
            <pc:sldMk cId="3757675798" sldId="280"/>
            <ac:inkMk id="3" creationId="{695FD4E3-0738-328E-FE18-CF14AEA27214}"/>
          </ac:inkMkLst>
        </pc:inkChg>
      </pc:sldChg>
      <pc:sldChg chg="add del">
        <pc:chgData name="Andrej Bogdanov" userId="896fc40a-cbdd-4f42-a373-b4d25dd81a07" providerId="ADAL" clId="{78802007-DDB5-E549-BD47-F9BF4EEF7D1C}" dt="2023-01-23T22:57:19.391" v="2244" actId="2890"/>
        <pc:sldMkLst>
          <pc:docMk/>
          <pc:sldMk cId="3555430498" sldId="281"/>
        </pc:sldMkLst>
      </pc:sldChg>
      <pc:sldChg chg="addSp delSp modSp mod">
        <pc:chgData name="Andrej Bogdanov" userId="896fc40a-cbdd-4f42-a373-b4d25dd81a07" providerId="ADAL" clId="{78802007-DDB5-E549-BD47-F9BF4EEF7D1C}" dt="2023-01-25T19:56:24.478" v="2555" actId="1035"/>
        <pc:sldMkLst>
          <pc:docMk/>
          <pc:sldMk cId="154061353" sldId="283"/>
        </pc:sldMkLst>
        <pc:spChg chg="add mod">
          <ac:chgData name="Andrej Bogdanov" userId="896fc40a-cbdd-4f42-a373-b4d25dd81a07" providerId="ADAL" clId="{78802007-DDB5-E549-BD47-F9BF4EEF7D1C}" dt="2023-01-25T19:56:24.478" v="2555" actId="1035"/>
          <ac:spMkLst>
            <pc:docMk/>
            <pc:sldMk cId="154061353" sldId="283"/>
            <ac:spMk id="2" creationId="{2033006A-A7E4-9991-F4E3-8D8B2F886A6B}"/>
          </ac:spMkLst>
        </pc:spChg>
        <pc:spChg chg="add mod">
          <ac:chgData name="Andrej Bogdanov" userId="896fc40a-cbdd-4f42-a373-b4d25dd81a07" providerId="ADAL" clId="{78802007-DDB5-E549-BD47-F9BF4EEF7D1C}" dt="2023-01-25T19:56:24.478" v="2555" actId="1035"/>
          <ac:spMkLst>
            <pc:docMk/>
            <pc:sldMk cId="154061353" sldId="283"/>
            <ac:spMk id="3" creationId="{62240F3E-125A-B5F7-C0CB-CFAAB02EA27F}"/>
          </ac:spMkLst>
        </pc:spChg>
        <pc:spChg chg="add mod">
          <ac:chgData name="Andrej Bogdanov" userId="896fc40a-cbdd-4f42-a373-b4d25dd81a07" providerId="ADAL" clId="{78802007-DDB5-E549-BD47-F9BF4EEF7D1C}" dt="2023-01-25T19:56:24.478" v="2555" actId="1035"/>
          <ac:spMkLst>
            <pc:docMk/>
            <pc:sldMk cId="154061353" sldId="283"/>
            <ac:spMk id="4" creationId="{FF33AAB8-E5F6-ADCB-1C9E-DCE3C56DE577}"/>
          </ac:spMkLst>
        </pc:spChg>
        <pc:inkChg chg="del">
          <ac:chgData name="Andrej Bogdanov" userId="896fc40a-cbdd-4f42-a373-b4d25dd81a07" providerId="ADAL" clId="{78802007-DDB5-E549-BD47-F9BF4EEF7D1C}" dt="2023-01-25T19:56:13.312" v="2499" actId="478"/>
          <ac:inkMkLst>
            <pc:docMk/>
            <pc:sldMk cId="154061353" sldId="283"/>
            <ac:inkMk id="6" creationId="{C4264C16-095E-1DFC-8508-35B75E46FCF1}"/>
          </ac:inkMkLst>
        </pc:inkChg>
        <pc:cxnChg chg="add mod">
          <ac:chgData name="Andrej Bogdanov" userId="896fc40a-cbdd-4f42-a373-b4d25dd81a07" providerId="ADAL" clId="{78802007-DDB5-E549-BD47-F9BF4EEF7D1C}" dt="2023-01-25T19:56:24.478" v="2555" actId="1035"/>
          <ac:cxnSpMkLst>
            <pc:docMk/>
            <pc:sldMk cId="154061353" sldId="283"/>
            <ac:cxnSpMk id="7" creationId="{D28AB273-ED82-A3F3-B756-5B926D82ACF2}"/>
          </ac:cxnSpMkLst>
        </pc:cxnChg>
      </pc:sldChg>
    </pc:docChg>
  </pc:docChgLst>
  <pc:docChgLst>
    <pc:chgData name="Andrej Bogdanov" userId="896fc40a-cbdd-4f42-a373-b4d25dd81a07" providerId="ADAL" clId="{0A55F6B2-870C-5E40-A54F-87B8BF173E60}"/>
    <pc:docChg chg="undo custSel addSld delSld modSld">
      <pc:chgData name="Andrej Bogdanov" userId="896fc40a-cbdd-4f42-a373-b4d25dd81a07" providerId="ADAL" clId="{0A55F6B2-870C-5E40-A54F-87B8BF173E60}" dt="2023-02-15T03:26:39.373" v="162" actId="7634"/>
      <pc:docMkLst>
        <pc:docMk/>
      </pc:docMkLst>
      <pc:sldChg chg="addSp delSp modSp">
        <pc:chgData name="Andrej Bogdanov" userId="896fc40a-cbdd-4f42-a373-b4d25dd81a07" providerId="ADAL" clId="{0A55F6B2-870C-5E40-A54F-87B8BF173E60}" dt="2023-01-28T02:19:11.327" v="10" actId="7634"/>
        <pc:sldMkLst>
          <pc:docMk/>
          <pc:sldMk cId="1403968097" sldId="267"/>
        </pc:sldMkLst>
        <pc:inkChg chg="add del mod modStrokes">
          <ac:chgData name="Andrej Bogdanov" userId="896fc40a-cbdd-4f42-a373-b4d25dd81a07" providerId="ADAL" clId="{0A55F6B2-870C-5E40-A54F-87B8BF173E60}" dt="2023-01-28T02:16:15.147" v="8"/>
          <ac:inkMkLst>
            <pc:docMk/>
            <pc:sldMk cId="1403968097" sldId="267"/>
            <ac:inkMk id="3" creationId="{DE5E8DCC-3EDC-62FB-2B7C-665663683A50}"/>
          </ac:inkMkLst>
        </pc:inkChg>
        <pc:inkChg chg="add">
          <ac:chgData name="Andrej Bogdanov" userId="896fc40a-cbdd-4f42-a373-b4d25dd81a07" providerId="ADAL" clId="{0A55F6B2-870C-5E40-A54F-87B8BF173E60}" dt="2023-01-28T02:16:40.722" v="9" actId="7634"/>
          <ac:inkMkLst>
            <pc:docMk/>
            <pc:sldMk cId="1403968097" sldId="267"/>
            <ac:inkMk id="4" creationId="{17C63FF4-4772-AB80-D7D8-7B52AAD3E068}"/>
          </ac:inkMkLst>
        </pc:inkChg>
        <pc:inkChg chg="add">
          <ac:chgData name="Andrej Bogdanov" userId="896fc40a-cbdd-4f42-a373-b4d25dd81a07" providerId="ADAL" clId="{0A55F6B2-870C-5E40-A54F-87B8BF173E60}" dt="2023-01-28T02:19:11.327" v="10" actId="7634"/>
          <ac:inkMkLst>
            <pc:docMk/>
            <pc:sldMk cId="1403968097" sldId="267"/>
            <ac:inkMk id="5" creationId="{9BE1D315-484C-58CB-7A2D-F50923A9DB30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26:27.890" v="31" actId="7634"/>
        <pc:sldMkLst>
          <pc:docMk/>
          <pc:sldMk cId="44297059" sldId="268"/>
        </pc:sldMkLst>
        <pc:inkChg chg="add del mod modStrokes">
          <ac:chgData name="Andrej Bogdanov" userId="896fc40a-cbdd-4f42-a373-b4d25dd81a07" providerId="ADAL" clId="{0A55F6B2-870C-5E40-A54F-87B8BF173E60}" dt="2023-01-28T02:23:27.384" v="28"/>
          <ac:inkMkLst>
            <pc:docMk/>
            <pc:sldMk cId="44297059" sldId="268"/>
            <ac:inkMk id="3" creationId="{AE93C570-E69D-61EB-5D79-AD5CAAB85AD9}"/>
          </ac:inkMkLst>
        </pc:inkChg>
        <pc:inkChg chg="add mod">
          <ac:chgData name="Andrej Bogdanov" userId="896fc40a-cbdd-4f42-a373-b4d25dd81a07" providerId="ADAL" clId="{0A55F6B2-870C-5E40-A54F-87B8BF173E60}" dt="2023-01-28T02:22:22.245" v="25" actId="1076"/>
          <ac:inkMkLst>
            <pc:docMk/>
            <pc:sldMk cId="44297059" sldId="268"/>
            <ac:inkMk id="4" creationId="{8FDF6F9A-8B25-FB86-5CB8-4E61A8B67B18}"/>
          </ac:inkMkLst>
        </pc:inkChg>
        <pc:inkChg chg="add">
          <ac:chgData name="Andrej Bogdanov" userId="896fc40a-cbdd-4f42-a373-b4d25dd81a07" providerId="ADAL" clId="{0A55F6B2-870C-5E40-A54F-87B8BF173E60}" dt="2023-01-28T02:23:15.060" v="26" actId="7634"/>
          <ac:inkMkLst>
            <pc:docMk/>
            <pc:sldMk cId="44297059" sldId="268"/>
            <ac:inkMk id="5" creationId="{41FEE848-BC1D-6D47-7A8E-0408DCF383A7}"/>
          </ac:inkMkLst>
        </pc:inkChg>
        <pc:inkChg chg="add mod modStrokes">
          <ac:chgData name="Andrej Bogdanov" userId="896fc40a-cbdd-4f42-a373-b4d25dd81a07" providerId="ADAL" clId="{0A55F6B2-870C-5E40-A54F-87B8BF173E60}" dt="2023-01-28T02:23:45.432" v="30"/>
          <ac:inkMkLst>
            <pc:docMk/>
            <pc:sldMk cId="44297059" sldId="268"/>
            <ac:inkMk id="6" creationId="{D6CC4F85-0009-01AF-2D4B-A4E1CB169DAF}"/>
          </ac:inkMkLst>
        </pc:inkChg>
        <pc:inkChg chg="add">
          <ac:chgData name="Andrej Bogdanov" userId="896fc40a-cbdd-4f42-a373-b4d25dd81a07" providerId="ADAL" clId="{0A55F6B2-870C-5E40-A54F-87B8BF173E60}" dt="2023-01-28T02:26:27.890" v="31" actId="7634"/>
          <ac:inkMkLst>
            <pc:docMk/>
            <pc:sldMk cId="44297059" sldId="268"/>
            <ac:inkMk id="7" creationId="{1D5D9264-0A85-9CF7-2A97-2A089AAF9E7C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29:18.565" v="51" actId="7634"/>
        <pc:sldMkLst>
          <pc:docMk/>
          <pc:sldMk cId="2603209520" sldId="269"/>
        </pc:sldMkLst>
        <pc:inkChg chg="add del mod modStrokes">
          <ac:chgData name="Andrej Bogdanov" userId="896fc40a-cbdd-4f42-a373-b4d25dd81a07" providerId="ADAL" clId="{0A55F6B2-870C-5E40-A54F-87B8BF173E60}" dt="2023-01-28T02:26:52.875" v="50"/>
          <ac:inkMkLst>
            <pc:docMk/>
            <pc:sldMk cId="2603209520" sldId="269"/>
            <ac:inkMk id="5" creationId="{AF1C1ED9-983F-4165-2CC8-FF34BDDFB28D}"/>
          </ac:inkMkLst>
        </pc:inkChg>
        <pc:inkChg chg="add del mod modStrokes">
          <ac:chgData name="Andrej Bogdanov" userId="896fc40a-cbdd-4f42-a373-b4d25dd81a07" providerId="ADAL" clId="{0A55F6B2-870C-5E40-A54F-87B8BF173E60}" dt="2023-01-28T02:26:48.002" v="42"/>
          <ac:inkMkLst>
            <pc:docMk/>
            <pc:sldMk cId="2603209520" sldId="269"/>
            <ac:inkMk id="6" creationId="{B616BAFD-0EBA-153E-1129-9F051A356F84}"/>
          </ac:inkMkLst>
        </pc:inkChg>
        <pc:inkChg chg="add">
          <ac:chgData name="Andrej Bogdanov" userId="896fc40a-cbdd-4f42-a373-b4d25dd81a07" providerId="ADAL" clId="{0A55F6B2-870C-5E40-A54F-87B8BF173E60}" dt="2023-01-28T02:29:18.565" v="51" actId="7634"/>
          <ac:inkMkLst>
            <pc:docMk/>
            <pc:sldMk cId="2603209520" sldId="269"/>
            <ac:inkMk id="7" creationId="{23F0D224-5ABC-1AF0-4018-A19D0CC49416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33:57.309" v="67" actId="7634"/>
        <pc:sldMkLst>
          <pc:docMk/>
          <pc:sldMk cId="4075782294" sldId="270"/>
        </pc:sldMkLst>
        <pc:inkChg chg="add del mod modStrokes">
          <ac:chgData name="Andrej Bogdanov" userId="896fc40a-cbdd-4f42-a373-b4d25dd81a07" providerId="ADAL" clId="{0A55F6B2-870C-5E40-A54F-87B8BF173E60}" dt="2023-01-28T02:29:35.824" v="66" actId="478"/>
          <ac:inkMkLst>
            <pc:docMk/>
            <pc:sldMk cId="4075782294" sldId="270"/>
            <ac:inkMk id="2" creationId="{B2A6B765-0DF3-4FAE-AF6A-06A0F7B0C245}"/>
          </ac:inkMkLst>
        </pc:inkChg>
        <pc:inkChg chg="add">
          <ac:chgData name="Andrej Bogdanov" userId="896fc40a-cbdd-4f42-a373-b4d25dd81a07" providerId="ADAL" clId="{0A55F6B2-870C-5E40-A54F-87B8BF173E60}" dt="2023-01-28T02:33:57.309" v="67" actId="7634"/>
          <ac:inkMkLst>
            <pc:docMk/>
            <pc:sldMk cId="4075782294" sldId="270"/>
            <ac:inkMk id="3" creationId="{7F26C52B-DEF4-8D18-5828-11FC215D6BF3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44:26.198" v="107" actId="7634"/>
        <pc:sldMkLst>
          <pc:docMk/>
          <pc:sldMk cId="4021070329" sldId="271"/>
        </pc:sldMkLst>
        <pc:inkChg chg="add del mod modStrokes">
          <ac:chgData name="Andrej Bogdanov" userId="896fc40a-cbdd-4f42-a373-b4d25dd81a07" providerId="ADAL" clId="{0A55F6B2-870C-5E40-A54F-87B8BF173E60}" dt="2023-01-28T02:39:28.325" v="99" actId="478"/>
          <ac:inkMkLst>
            <pc:docMk/>
            <pc:sldMk cId="4021070329" sldId="271"/>
            <ac:inkMk id="3" creationId="{7486A88E-45BD-6888-26B2-E123DE9FA11F}"/>
          </ac:inkMkLst>
        </pc:inkChg>
        <pc:inkChg chg="add mod modStrokes">
          <ac:chgData name="Andrej Bogdanov" userId="896fc40a-cbdd-4f42-a373-b4d25dd81a07" providerId="ADAL" clId="{0A55F6B2-870C-5E40-A54F-87B8BF173E60}" dt="2023-01-28T02:41:42.498" v="106"/>
          <ac:inkMkLst>
            <pc:docMk/>
            <pc:sldMk cId="4021070329" sldId="271"/>
            <ac:inkMk id="4" creationId="{742430E5-070B-7E35-0508-B03DF35CF218}"/>
          </ac:inkMkLst>
        </pc:inkChg>
        <pc:inkChg chg="add">
          <ac:chgData name="Andrej Bogdanov" userId="896fc40a-cbdd-4f42-a373-b4d25dd81a07" providerId="ADAL" clId="{0A55F6B2-870C-5E40-A54F-87B8BF173E60}" dt="2023-01-28T02:44:26.198" v="107" actId="7634"/>
          <ac:inkMkLst>
            <pc:docMk/>
            <pc:sldMk cId="4021070329" sldId="271"/>
            <ac:inkMk id="5" creationId="{F3E59986-3B04-6DBF-2A0E-6F85A62BF292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52:39.287" v="121" actId="1076"/>
        <pc:sldMkLst>
          <pc:docMk/>
          <pc:sldMk cId="2833256763" sldId="272"/>
        </pc:sldMkLst>
        <pc:inkChg chg="add del">
          <ac:chgData name="Andrej Bogdanov" userId="896fc40a-cbdd-4f42-a373-b4d25dd81a07" providerId="ADAL" clId="{0A55F6B2-870C-5E40-A54F-87B8BF173E60}" dt="2023-01-28T02:44:40.951" v="108"/>
          <ac:inkMkLst>
            <pc:docMk/>
            <pc:sldMk cId="2833256763" sldId="272"/>
            <ac:inkMk id="2" creationId="{83728055-BC99-A1BA-AE62-B41899883817}"/>
          </ac:inkMkLst>
        </pc:inkChg>
        <pc:inkChg chg="add del">
          <ac:chgData name="Andrej Bogdanov" userId="896fc40a-cbdd-4f42-a373-b4d25dd81a07" providerId="ADAL" clId="{0A55F6B2-870C-5E40-A54F-87B8BF173E60}" dt="2023-01-28T02:44:45.754" v="109"/>
          <ac:inkMkLst>
            <pc:docMk/>
            <pc:sldMk cId="2833256763" sldId="272"/>
            <ac:inkMk id="3" creationId="{5BDED285-1CB3-3BEA-637F-509BD7C3EA08}"/>
          </ac:inkMkLst>
        </pc:inkChg>
        <pc:inkChg chg="add mod">
          <ac:chgData name="Andrej Bogdanov" userId="896fc40a-cbdd-4f42-a373-b4d25dd81a07" providerId="ADAL" clId="{0A55F6B2-870C-5E40-A54F-87B8BF173E60}" dt="2023-01-28T02:52:39.287" v="121" actId="1076"/>
          <ac:inkMkLst>
            <pc:docMk/>
            <pc:sldMk cId="2833256763" sldId="272"/>
            <ac:inkMk id="4" creationId="{4647049E-792C-D3C1-0BFE-B4973B315146}"/>
          </ac:inkMkLst>
        </pc:inkChg>
        <pc:inkChg chg="add del">
          <ac:chgData name="Andrej Bogdanov" userId="896fc40a-cbdd-4f42-a373-b4d25dd81a07" providerId="ADAL" clId="{0A55F6B2-870C-5E40-A54F-87B8BF173E60}" dt="2023-01-28T02:49:48.664" v="113" actId="21"/>
          <ac:inkMkLst>
            <pc:docMk/>
            <pc:sldMk cId="2833256763" sldId="272"/>
            <ac:inkMk id="6" creationId="{1409644D-4B0D-86B4-A458-38A5D4D26DD0}"/>
          </ac:inkMkLst>
        </pc:inkChg>
      </pc:sldChg>
      <pc:sldChg chg="addSp modSp">
        <pc:chgData name="Andrej Bogdanov" userId="896fc40a-cbdd-4f42-a373-b4d25dd81a07" providerId="ADAL" clId="{0A55F6B2-870C-5E40-A54F-87B8BF173E60}" dt="2023-01-28T02:55:22.012" v="143" actId="1076"/>
        <pc:sldMkLst>
          <pc:docMk/>
          <pc:sldMk cId="1250031030" sldId="273"/>
        </pc:sldMkLst>
        <pc:inkChg chg="add mod modStrokes">
          <ac:chgData name="Andrej Bogdanov" userId="896fc40a-cbdd-4f42-a373-b4d25dd81a07" providerId="ADAL" clId="{0A55F6B2-870C-5E40-A54F-87B8BF173E60}" dt="2023-01-28T02:55:22.012" v="143" actId="1076"/>
          <ac:inkMkLst>
            <pc:docMk/>
            <pc:sldMk cId="1250031030" sldId="273"/>
            <ac:inkMk id="6" creationId="{613BB177-A371-A24E-2A01-F5907EEC3EFB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55:52.424" v="147" actId="7634"/>
        <pc:sldMkLst>
          <pc:docMk/>
          <pc:sldMk cId="2551813172" sldId="274"/>
        </pc:sldMkLst>
        <pc:inkChg chg="add mod modStrokes">
          <ac:chgData name="Andrej Bogdanov" userId="896fc40a-cbdd-4f42-a373-b4d25dd81a07" providerId="ADAL" clId="{0A55F6B2-870C-5E40-A54F-87B8BF173E60}" dt="2023-01-28T02:55:30.081" v="144"/>
          <ac:inkMkLst>
            <pc:docMk/>
            <pc:sldMk cId="2551813172" sldId="274"/>
            <ac:inkMk id="3" creationId="{6296E08F-BAE9-B4EB-3E68-2BE0914CE1C5}"/>
          </ac:inkMkLst>
        </pc:inkChg>
        <pc:inkChg chg="add del">
          <ac:chgData name="Andrej Bogdanov" userId="896fc40a-cbdd-4f42-a373-b4d25dd81a07" providerId="ADAL" clId="{0A55F6B2-870C-5E40-A54F-87B8BF173E60}" dt="2023-01-28T02:55:43.988" v="146"/>
          <ac:inkMkLst>
            <pc:docMk/>
            <pc:sldMk cId="2551813172" sldId="274"/>
            <ac:inkMk id="5" creationId="{D52C0789-0E5D-6BF3-B049-031CBEECBB03}"/>
          </ac:inkMkLst>
        </pc:inkChg>
        <pc:inkChg chg="add">
          <ac:chgData name="Andrej Bogdanov" userId="896fc40a-cbdd-4f42-a373-b4d25dd81a07" providerId="ADAL" clId="{0A55F6B2-870C-5E40-A54F-87B8BF173E60}" dt="2023-01-28T02:55:52.424" v="147" actId="7634"/>
          <ac:inkMkLst>
            <pc:docMk/>
            <pc:sldMk cId="2551813172" sldId="274"/>
            <ac:inkMk id="6" creationId="{465BA4A9-4C02-10E5-B8C1-CD1D08DFFB62}"/>
          </ac:inkMkLst>
        </pc:inkChg>
      </pc:sldChg>
      <pc:sldChg chg="addSp delSp modSp">
        <pc:chgData name="Andrej Bogdanov" userId="896fc40a-cbdd-4f42-a373-b4d25dd81a07" providerId="ADAL" clId="{0A55F6B2-870C-5E40-A54F-87B8BF173E60}" dt="2023-01-28T02:54:03.952" v="131" actId="7634"/>
        <pc:sldMkLst>
          <pc:docMk/>
          <pc:sldMk cId="342593519" sldId="275"/>
        </pc:sldMkLst>
        <pc:inkChg chg="add del mod modStrokes">
          <ac:chgData name="Andrej Bogdanov" userId="896fc40a-cbdd-4f42-a373-b4d25dd81a07" providerId="ADAL" clId="{0A55F6B2-870C-5E40-A54F-87B8BF173E60}" dt="2023-01-28T02:53:30.363" v="130"/>
          <ac:inkMkLst>
            <pc:docMk/>
            <pc:sldMk cId="342593519" sldId="275"/>
            <ac:inkMk id="5" creationId="{82A7D230-340D-FE0B-C892-0AC51D7CFEDE}"/>
          </ac:inkMkLst>
        </pc:inkChg>
        <pc:inkChg chg="add">
          <ac:chgData name="Andrej Bogdanov" userId="896fc40a-cbdd-4f42-a373-b4d25dd81a07" providerId="ADAL" clId="{0A55F6B2-870C-5E40-A54F-87B8BF173E60}" dt="2023-01-28T02:54:03.952" v="131" actId="7634"/>
          <ac:inkMkLst>
            <pc:docMk/>
            <pc:sldMk cId="342593519" sldId="275"/>
            <ac:inkMk id="6" creationId="{4876B8E3-ABDF-BD18-D68F-038ADF1E4250}"/>
          </ac:inkMkLst>
        </pc:inkChg>
      </pc:sldChg>
      <pc:sldChg chg="addSp modSp">
        <pc:chgData name="Andrej Bogdanov" userId="896fc40a-cbdd-4f42-a373-b4d25dd81a07" providerId="ADAL" clId="{0A55F6B2-870C-5E40-A54F-87B8BF173E60}" dt="2023-01-28T02:55:12.205" v="141"/>
        <pc:sldMkLst>
          <pc:docMk/>
          <pc:sldMk cId="1384834253" sldId="276"/>
        </pc:sldMkLst>
        <pc:inkChg chg="add mod modStrokes">
          <ac:chgData name="Andrej Bogdanov" userId="896fc40a-cbdd-4f42-a373-b4d25dd81a07" providerId="ADAL" clId="{0A55F6B2-870C-5E40-A54F-87B8BF173E60}" dt="2023-01-28T02:55:12.205" v="141"/>
          <ac:inkMkLst>
            <pc:docMk/>
            <pc:sldMk cId="1384834253" sldId="276"/>
            <ac:inkMk id="11" creationId="{CBBFA685-2AB3-F0DF-7760-82629E09F252}"/>
          </ac:inkMkLst>
        </pc:inkChg>
        <pc:inkChg chg="add">
          <ac:chgData name="Andrej Bogdanov" userId="896fc40a-cbdd-4f42-a373-b4d25dd81a07" providerId="ADAL" clId="{0A55F6B2-870C-5E40-A54F-87B8BF173E60}" dt="2023-01-28T02:54:59.606" v="136" actId="7634"/>
          <ac:inkMkLst>
            <pc:docMk/>
            <pc:sldMk cId="1384834253" sldId="276"/>
            <ac:inkMk id="13" creationId="{7FAD81A0-4ACE-7DF7-1578-F84AD841A12B}"/>
          </ac:inkMkLst>
        </pc:inkChg>
      </pc:sldChg>
      <pc:sldChg chg="addSp delSp modSp">
        <pc:chgData name="Andrej Bogdanov" userId="896fc40a-cbdd-4f42-a373-b4d25dd81a07" providerId="ADAL" clId="{0A55F6B2-870C-5E40-A54F-87B8BF173E60}" dt="2023-02-15T03:20:02.944" v="153" actId="7634"/>
        <pc:sldMkLst>
          <pc:docMk/>
          <pc:sldMk cId="2387944902" sldId="277"/>
        </pc:sldMkLst>
        <pc:inkChg chg="del mod modStrokes">
          <ac:chgData name="Andrej Bogdanov" userId="896fc40a-cbdd-4f42-a373-b4d25dd81a07" providerId="ADAL" clId="{0A55F6B2-870C-5E40-A54F-87B8BF173E60}" dt="2023-02-15T03:17:33.291" v="152" actId="478"/>
          <ac:inkMkLst>
            <pc:docMk/>
            <pc:sldMk cId="2387944902" sldId="277"/>
            <ac:inkMk id="5" creationId="{A0DA3479-E21D-B1D6-2280-E0B95D260F75}"/>
          </ac:inkMkLst>
        </pc:inkChg>
        <pc:inkChg chg="add">
          <ac:chgData name="Andrej Bogdanov" userId="896fc40a-cbdd-4f42-a373-b4d25dd81a07" providerId="ADAL" clId="{0A55F6B2-870C-5E40-A54F-87B8BF173E60}" dt="2023-02-15T03:20:02.944" v="153" actId="7634"/>
          <ac:inkMkLst>
            <pc:docMk/>
            <pc:sldMk cId="2387944902" sldId="277"/>
            <ac:inkMk id="8" creationId="{D0633376-085A-7AF1-CF46-B4F85967C596}"/>
          </ac:inkMkLst>
        </pc:inkChg>
      </pc:sldChg>
      <pc:sldChg chg="addSp delSp modSp">
        <pc:chgData name="Andrej Bogdanov" userId="896fc40a-cbdd-4f42-a373-b4d25dd81a07" providerId="ADAL" clId="{0A55F6B2-870C-5E40-A54F-87B8BF173E60}" dt="2023-02-15T03:26:39.373" v="162" actId="7634"/>
        <pc:sldMkLst>
          <pc:docMk/>
          <pc:sldMk cId="726545300" sldId="278"/>
        </pc:sldMkLst>
        <pc:inkChg chg="del">
          <ac:chgData name="Andrej Bogdanov" userId="896fc40a-cbdd-4f42-a373-b4d25dd81a07" providerId="ADAL" clId="{0A55F6B2-870C-5E40-A54F-87B8BF173E60}" dt="2023-02-15T03:20:13.004" v="154" actId="478"/>
          <ac:inkMkLst>
            <pc:docMk/>
            <pc:sldMk cId="726545300" sldId="278"/>
            <ac:inkMk id="2" creationId="{501C7E40-9380-2395-FB10-080FFF89B929}"/>
          </ac:inkMkLst>
        </pc:inkChg>
        <pc:inkChg chg="add mod modStrokes">
          <ac:chgData name="Andrej Bogdanov" userId="896fc40a-cbdd-4f42-a373-b4d25dd81a07" providerId="ADAL" clId="{0A55F6B2-870C-5E40-A54F-87B8BF173E60}" dt="2023-02-15T03:22:26.736" v="158" actId="1076"/>
          <ac:inkMkLst>
            <pc:docMk/>
            <pc:sldMk cId="726545300" sldId="278"/>
            <ac:inkMk id="3" creationId="{009253B5-9B3D-56CD-F786-784AC302510C}"/>
          </ac:inkMkLst>
        </pc:inkChg>
        <pc:inkChg chg="add mod modStrokes">
          <ac:chgData name="Andrej Bogdanov" userId="896fc40a-cbdd-4f42-a373-b4d25dd81a07" providerId="ADAL" clId="{0A55F6B2-870C-5E40-A54F-87B8BF173E60}" dt="2023-02-15T03:22:29.066" v="159"/>
          <ac:inkMkLst>
            <pc:docMk/>
            <pc:sldMk cId="726545300" sldId="278"/>
            <ac:inkMk id="4" creationId="{A0B6EA13-F726-E64A-B0DA-F4EAA33E69C3}"/>
          </ac:inkMkLst>
        </pc:inkChg>
        <pc:inkChg chg="add mod">
          <ac:chgData name="Andrej Bogdanov" userId="896fc40a-cbdd-4f42-a373-b4d25dd81a07" providerId="ADAL" clId="{0A55F6B2-870C-5E40-A54F-87B8BF173E60}" dt="2023-02-15T03:26:10.520" v="161" actId="1076"/>
          <ac:inkMkLst>
            <pc:docMk/>
            <pc:sldMk cId="726545300" sldId="278"/>
            <ac:inkMk id="5" creationId="{54D0CDAE-D2A2-43DE-5B3A-30D4B32592A4}"/>
          </ac:inkMkLst>
        </pc:inkChg>
        <pc:inkChg chg="add">
          <ac:chgData name="Andrej Bogdanov" userId="896fc40a-cbdd-4f42-a373-b4d25dd81a07" providerId="ADAL" clId="{0A55F6B2-870C-5E40-A54F-87B8BF173E60}" dt="2023-02-15T03:26:39.373" v="162" actId="7634"/>
          <ac:inkMkLst>
            <pc:docMk/>
            <pc:sldMk cId="726545300" sldId="278"/>
            <ac:inkMk id="6" creationId="{A266E28C-553A-69DC-A399-F8282E922110}"/>
          </ac:inkMkLst>
        </pc:inkChg>
      </pc:sldChg>
      <pc:sldChg chg="addSp delSp modSp new">
        <pc:chgData name="Andrej Bogdanov" userId="896fc40a-cbdd-4f42-a373-b4d25dd81a07" providerId="ADAL" clId="{0A55F6B2-870C-5E40-A54F-87B8BF173E60}" dt="2023-01-28T02:38:49.895" v="94"/>
        <pc:sldMkLst>
          <pc:docMk/>
          <pc:sldMk cId="1711554472" sldId="285"/>
        </pc:sldMkLst>
        <pc:spChg chg="add mod">
          <ac:chgData name="Andrej Bogdanov" userId="896fc40a-cbdd-4f42-a373-b4d25dd81a07" providerId="ADAL" clId="{0A55F6B2-870C-5E40-A54F-87B8BF173E60}" dt="2023-01-28T02:37:17.689" v="91" actId="1076"/>
          <ac:spMkLst>
            <pc:docMk/>
            <pc:sldMk cId="1711554472" sldId="285"/>
            <ac:spMk id="6" creationId="{DE3B48E0-C6EC-6FA3-29AC-B1CDB1B40AC2}"/>
          </ac:spMkLst>
        </pc:spChg>
        <pc:inkChg chg="add del">
          <ac:chgData name="Andrej Bogdanov" userId="896fc40a-cbdd-4f42-a373-b4d25dd81a07" providerId="ADAL" clId="{0A55F6B2-870C-5E40-A54F-87B8BF173E60}" dt="2023-01-28T02:34:09.063" v="68" actId="478"/>
          <ac:inkMkLst>
            <pc:docMk/>
            <pc:sldMk cId="1711554472" sldId="285"/>
            <ac:inkMk id="2" creationId="{CF66DC1C-AAA5-F00A-4562-A952448B09C2}"/>
          </ac:inkMkLst>
        </pc:inkChg>
        <pc:inkChg chg="add mod modStrokes">
          <ac:chgData name="Andrej Bogdanov" userId="896fc40a-cbdd-4f42-a373-b4d25dd81a07" providerId="ADAL" clId="{0A55F6B2-870C-5E40-A54F-87B8BF173E60}" dt="2023-01-28T02:38:49.895" v="94"/>
          <ac:inkMkLst>
            <pc:docMk/>
            <pc:sldMk cId="1711554472" sldId="285"/>
            <ac:inkMk id="3" creationId="{63EC9457-7C98-C342-D407-0A18F13B7159}"/>
          </ac:inkMkLst>
        </pc:inkChg>
        <pc:inkChg chg="add mod">
          <ac:chgData name="Andrej Bogdanov" userId="896fc40a-cbdd-4f42-a373-b4d25dd81a07" providerId="ADAL" clId="{0A55F6B2-870C-5E40-A54F-87B8BF173E60}" dt="2023-01-28T02:38:45.021" v="93" actId="1076"/>
          <ac:inkMkLst>
            <pc:docMk/>
            <pc:sldMk cId="1711554472" sldId="285"/>
            <ac:inkMk id="7" creationId="{A01FD564-133D-6C23-75FC-6912C66FF64E}"/>
          </ac:inkMkLst>
        </pc:inkChg>
      </pc:sldChg>
      <pc:sldChg chg="addSp modSp new del">
        <pc:chgData name="Andrej Bogdanov" userId="896fc40a-cbdd-4f42-a373-b4d25dd81a07" providerId="ADAL" clId="{0A55F6B2-870C-5E40-A54F-87B8BF173E60}" dt="2023-01-28T02:53:15.053" v="125" actId="2696"/>
        <pc:sldMkLst>
          <pc:docMk/>
          <pc:sldMk cId="452651950" sldId="286"/>
        </pc:sldMkLst>
        <pc:inkChg chg="add mod modStrokes">
          <ac:chgData name="Andrej Bogdanov" userId="896fc40a-cbdd-4f42-a373-b4d25dd81a07" providerId="ADAL" clId="{0A55F6B2-870C-5E40-A54F-87B8BF173E60}" dt="2023-01-27T23:19:54.819" v="5"/>
          <ac:inkMkLst>
            <pc:docMk/>
            <pc:sldMk cId="452651950" sldId="286"/>
            <ac:inkMk id="2" creationId="{B36D68EF-2672-EED5-EEAF-34556B79854D}"/>
          </ac:inkMkLst>
        </pc:inkChg>
        <pc:inkChg chg="add">
          <ac:chgData name="Andrej Bogdanov" userId="896fc40a-cbdd-4f42-a373-b4d25dd81a07" providerId="ADAL" clId="{0A55F6B2-870C-5E40-A54F-87B8BF173E60}" dt="2023-01-28T02:15:43.984" v="6" actId="7634"/>
          <ac:inkMkLst>
            <pc:docMk/>
            <pc:sldMk cId="452651950" sldId="286"/>
            <ac:inkMk id="3" creationId="{F1D90BB2-6E26-F9F3-743B-37303AB8EEB3}"/>
          </ac:inkMkLst>
        </pc:inkChg>
      </pc:sldChg>
      <pc:sldChg chg="addSp modSp new">
        <pc:chgData name="Andrej Bogdanov" userId="896fc40a-cbdd-4f42-a373-b4d25dd81a07" providerId="ADAL" clId="{0A55F6B2-870C-5E40-A54F-87B8BF173E60}" dt="2023-01-28T02:53:07.685" v="124" actId="1076"/>
        <pc:sldMkLst>
          <pc:docMk/>
          <pc:sldMk cId="1679959545" sldId="287"/>
        </pc:sldMkLst>
        <pc:inkChg chg="add mod modStrokes">
          <ac:chgData name="Andrej Bogdanov" userId="896fc40a-cbdd-4f42-a373-b4d25dd81a07" providerId="ADAL" clId="{0A55F6B2-870C-5E40-A54F-87B8BF173E60}" dt="2023-01-28T02:52:49.764" v="122" actId="1076"/>
          <ac:inkMkLst>
            <pc:docMk/>
            <pc:sldMk cId="1679959545" sldId="287"/>
            <ac:inkMk id="3" creationId="{72A44BDC-3DEA-AA6A-70C3-C044EA6D5F93}"/>
          </ac:inkMkLst>
        </pc:inkChg>
        <pc:inkChg chg="add mod">
          <ac:chgData name="Andrej Bogdanov" userId="896fc40a-cbdd-4f42-a373-b4d25dd81a07" providerId="ADAL" clId="{0A55F6B2-870C-5E40-A54F-87B8BF173E60}" dt="2023-01-28T02:53:07.685" v="124" actId="1076"/>
          <ac:inkMkLst>
            <pc:docMk/>
            <pc:sldMk cId="1679959545" sldId="287"/>
            <ac:inkMk id="4" creationId="{E50B7631-99D2-17FB-97BA-31E74549735A}"/>
          </ac:inkMkLst>
        </pc:inkChg>
      </pc:sldChg>
    </pc:docChg>
  </pc:docChgLst>
  <pc:docChgLst>
    <pc:chgData name="Andrej Bogdanov" userId="896fc40a-cbdd-4f42-a373-b4d25dd81a07" providerId="ADAL" clId="{F60BD468-0E63-4E44-89F4-4F3D5627FA00}"/>
    <pc:docChg chg="undo custSel addSld delSld modSld">
      <pc:chgData name="Andrej Bogdanov" userId="896fc40a-cbdd-4f42-a373-b4d25dd81a07" providerId="ADAL" clId="{F60BD468-0E63-4E44-89F4-4F3D5627FA00}" dt="2023-01-25T19:44:20.328" v="153" actId="7634"/>
      <pc:docMkLst>
        <pc:docMk/>
      </pc:docMkLst>
      <pc:sldChg chg="addSp delSp modSp">
        <pc:chgData name="Andrej Bogdanov" userId="896fc40a-cbdd-4f42-a373-b4d25dd81a07" providerId="ADAL" clId="{F60BD468-0E63-4E44-89F4-4F3D5627FA00}" dt="2023-01-25T18:56:43.435" v="69" actId="7634"/>
        <pc:sldMkLst>
          <pc:docMk/>
          <pc:sldMk cId="2798753424" sldId="258"/>
        </pc:sldMkLst>
        <pc:inkChg chg="add del mod modStrokes">
          <ac:chgData name="Andrej Bogdanov" userId="896fc40a-cbdd-4f42-a373-b4d25dd81a07" providerId="ADAL" clId="{F60BD468-0E63-4E44-89F4-4F3D5627FA00}" dt="2023-01-25T18:54:17.325" v="67" actId="478"/>
          <ac:inkMkLst>
            <pc:docMk/>
            <pc:sldMk cId="2798753424" sldId="258"/>
            <ac:inkMk id="2" creationId="{5FD4466E-BBED-530D-CAD4-30F007F08655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798753424" sldId="258"/>
            <ac:inkMk id="2" creationId="{64761584-B59A-3896-774D-5E3B0BED0AEC}"/>
          </ac:inkMkLst>
        </pc:inkChg>
        <pc:inkChg chg="add">
          <ac:chgData name="Andrej Bogdanov" userId="896fc40a-cbdd-4f42-a373-b4d25dd81a07" providerId="ADAL" clId="{F60BD468-0E63-4E44-89F4-4F3D5627FA00}" dt="2023-01-25T18:54:31.476" v="68" actId="7634"/>
          <ac:inkMkLst>
            <pc:docMk/>
            <pc:sldMk cId="2798753424" sldId="258"/>
            <ac:inkMk id="4" creationId="{C134D8A4-B54F-9F8B-3EB0-873DA9F95AB5}"/>
          </ac:inkMkLst>
        </pc:inkChg>
        <pc:inkChg chg="add">
          <ac:chgData name="Andrej Bogdanov" userId="896fc40a-cbdd-4f42-a373-b4d25dd81a07" providerId="ADAL" clId="{F60BD468-0E63-4E44-89F4-4F3D5627FA00}" dt="2023-01-25T18:56:43.435" v="69" actId="7634"/>
          <ac:inkMkLst>
            <pc:docMk/>
            <pc:sldMk cId="2798753424" sldId="258"/>
            <ac:inkMk id="5" creationId="{40EE77EE-AB9E-6B33-F7FA-624E694BDCF2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00:05.236" v="79" actId="7634"/>
        <pc:sldMkLst>
          <pc:docMk/>
          <pc:sldMk cId="1452240343" sldId="259"/>
        </pc:sldMkLst>
        <pc:inkChg chg="add del mod modStrokes">
          <ac:chgData name="Andrej Bogdanov" userId="896fc40a-cbdd-4f42-a373-b4d25dd81a07" providerId="ADAL" clId="{F60BD468-0E63-4E44-89F4-4F3D5627FA00}" dt="2023-01-25T18:56:56.429" v="72" actId="478"/>
          <ac:inkMkLst>
            <pc:docMk/>
            <pc:sldMk cId="1452240343" sldId="259"/>
            <ac:inkMk id="3" creationId="{65658159-8E51-10DE-21EB-872904D94D87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1452240343" sldId="259"/>
            <ac:inkMk id="3" creationId="{DC3C6B0A-9D93-DB1D-C9BB-F754744DBE5B}"/>
          </ac:inkMkLst>
        </pc:inkChg>
        <pc:inkChg chg="add">
          <ac:chgData name="Andrej Bogdanov" userId="896fc40a-cbdd-4f42-a373-b4d25dd81a07" providerId="ADAL" clId="{F60BD468-0E63-4E44-89F4-4F3D5627FA00}" dt="2023-01-24T23:24:59.057" v="1" actId="7634"/>
          <ac:inkMkLst>
            <pc:docMk/>
            <pc:sldMk cId="1452240343" sldId="259"/>
            <ac:inkMk id="4" creationId="{DC6DFD58-43CB-EEE0-E2D5-CB3CF62B8348}"/>
          </ac:inkMkLst>
        </pc:inkChg>
        <pc:inkChg chg="add del">
          <ac:chgData name="Andrej Bogdanov" userId="896fc40a-cbdd-4f42-a373-b4d25dd81a07" providerId="ADAL" clId="{F60BD468-0E63-4E44-89F4-4F3D5627FA00}" dt="2023-01-25T18:57:01.270" v="74" actId="478"/>
          <ac:inkMkLst>
            <pc:docMk/>
            <pc:sldMk cId="1452240343" sldId="259"/>
            <ac:inkMk id="4" creationId="{FD70222C-7ABA-A7AD-1D27-F5B21F602631}"/>
          </ac:inkMkLst>
        </pc:inkChg>
        <pc:inkChg chg="add del">
          <ac:chgData name="Andrej Bogdanov" userId="896fc40a-cbdd-4f42-a373-b4d25dd81a07" providerId="ADAL" clId="{F60BD468-0E63-4E44-89F4-4F3D5627FA00}" dt="2023-01-25T18:57:39.041" v="76" actId="478"/>
          <ac:inkMkLst>
            <pc:docMk/>
            <pc:sldMk cId="1452240343" sldId="259"/>
            <ac:inkMk id="5" creationId="{0F7C90AB-D5BF-E20B-9113-9447F8E5FFCE}"/>
          </ac:inkMkLst>
        </pc:inkChg>
        <pc:inkChg chg="add del">
          <ac:chgData name="Andrej Bogdanov" userId="896fc40a-cbdd-4f42-a373-b4d25dd81a07" providerId="ADAL" clId="{F60BD468-0E63-4E44-89F4-4F3D5627FA00}" dt="2023-01-25T16:03:34.317" v="61"/>
          <ac:inkMkLst>
            <pc:docMk/>
            <pc:sldMk cId="1452240343" sldId="259"/>
            <ac:inkMk id="5" creationId="{A7856DA4-366F-0048-6CA9-CD4C83D2CC37}"/>
          </ac:inkMkLst>
        </pc:inkChg>
        <pc:inkChg chg="add del">
          <ac:chgData name="Andrej Bogdanov" userId="896fc40a-cbdd-4f42-a373-b4d25dd81a07" providerId="ADAL" clId="{F60BD468-0E63-4E44-89F4-4F3D5627FA00}" dt="2023-01-25T16:03:34.317" v="61"/>
          <ac:inkMkLst>
            <pc:docMk/>
            <pc:sldMk cId="1452240343" sldId="259"/>
            <ac:inkMk id="6" creationId="{24A64ED4-F430-5521-3C81-A2CD1A6D45A4}"/>
          </ac:inkMkLst>
        </pc:inkChg>
        <pc:inkChg chg="add mod">
          <ac:chgData name="Andrej Bogdanov" userId="896fc40a-cbdd-4f42-a373-b4d25dd81a07" providerId="ADAL" clId="{F60BD468-0E63-4E44-89F4-4F3D5627FA00}" dt="2023-01-25T18:58:48.753" v="78" actId="1076"/>
          <ac:inkMkLst>
            <pc:docMk/>
            <pc:sldMk cId="1452240343" sldId="259"/>
            <ac:inkMk id="6" creationId="{C4264C16-095E-1DFC-8508-35B75E46FCF1}"/>
          </ac:inkMkLst>
        </pc:inkChg>
        <pc:inkChg chg="add">
          <ac:chgData name="Andrej Bogdanov" userId="896fc40a-cbdd-4f42-a373-b4d25dd81a07" providerId="ADAL" clId="{F60BD468-0E63-4E44-89F4-4F3D5627FA00}" dt="2023-01-25T19:00:05.236" v="79" actId="7634"/>
          <ac:inkMkLst>
            <pc:docMk/>
            <pc:sldMk cId="1452240343" sldId="259"/>
            <ac:inkMk id="7" creationId="{8A737DE0-92B6-F174-C879-34D5F8A69A80}"/>
          </ac:inkMkLst>
        </pc:inkChg>
        <pc:inkChg chg="add del">
          <ac:chgData name="Andrej Bogdanov" userId="896fc40a-cbdd-4f42-a373-b4d25dd81a07" providerId="ADAL" clId="{F60BD468-0E63-4E44-89F4-4F3D5627FA00}" dt="2023-01-25T16:03:34.317" v="61"/>
          <ac:inkMkLst>
            <pc:docMk/>
            <pc:sldMk cId="1452240343" sldId="259"/>
            <ac:inkMk id="7" creationId="{A32C68BA-FFEF-3998-B4D5-B177797973BA}"/>
          </ac:inkMkLst>
        </pc:inkChg>
        <pc:inkChg chg="add del reco">
          <ac:chgData name="Andrej Bogdanov" userId="896fc40a-cbdd-4f42-a373-b4d25dd81a07" providerId="ADAL" clId="{F60BD468-0E63-4E44-89F4-4F3D5627FA00}" dt="2023-01-25T18:56:59.002" v="73" actId="478"/>
          <ac:inkMkLst>
            <pc:docMk/>
            <pc:sldMk cId="1452240343" sldId="259"/>
            <ac:inkMk id="8" creationId="{2AA50922-5273-69C7-7DE1-B234DFD078A7}"/>
          </ac:inkMkLst>
        </pc:inkChg>
        <pc:inkChg chg="add del">
          <ac:chgData name="Andrej Bogdanov" userId="896fc40a-cbdd-4f42-a373-b4d25dd81a07" providerId="ADAL" clId="{F60BD468-0E63-4E44-89F4-4F3D5627FA00}" dt="2023-01-25T18:56:53" v="71" actId="478"/>
          <ac:inkMkLst>
            <pc:docMk/>
            <pc:sldMk cId="1452240343" sldId="259"/>
            <ac:inkMk id="9" creationId="{53FA48AA-1D52-E3DA-F482-C56E85913E16}"/>
          </ac:inkMkLst>
        </pc:inkChg>
      </pc:sldChg>
      <pc:sldChg chg="addSp delSp">
        <pc:chgData name="Andrej Bogdanov" userId="896fc40a-cbdd-4f42-a373-b4d25dd81a07" providerId="ADAL" clId="{F60BD468-0E63-4E44-89F4-4F3D5627FA00}" dt="2023-01-25T19:08:40.197" v="81" actId="7634"/>
        <pc:sldMkLst>
          <pc:docMk/>
          <pc:sldMk cId="3357221090" sldId="260"/>
        </pc:sldMkLst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3357221090" sldId="260"/>
            <ac:inkMk id="4" creationId="{C3C9F116-4FD8-E8A4-3AB1-A349F78247F2}"/>
          </ac:inkMkLst>
        </pc:inkChg>
        <pc:inkChg chg="add del">
          <ac:chgData name="Andrej Bogdanov" userId="896fc40a-cbdd-4f42-a373-b4d25dd81a07" providerId="ADAL" clId="{F60BD468-0E63-4E44-89F4-4F3D5627FA00}" dt="2023-01-25T19:00:12.099" v="80" actId="478"/>
          <ac:inkMkLst>
            <pc:docMk/>
            <pc:sldMk cId="3357221090" sldId="260"/>
            <ac:inkMk id="4" creationId="{D27B8309-4171-9037-0DBB-039D71E32C9E}"/>
          </ac:inkMkLst>
        </pc:inkChg>
        <pc:inkChg chg="add">
          <ac:chgData name="Andrej Bogdanov" userId="896fc40a-cbdd-4f42-a373-b4d25dd81a07" providerId="ADAL" clId="{F60BD468-0E63-4E44-89F4-4F3D5627FA00}" dt="2023-01-25T19:08:40.197" v="81" actId="7634"/>
          <ac:inkMkLst>
            <pc:docMk/>
            <pc:sldMk cId="3357221090" sldId="260"/>
            <ac:inkMk id="5" creationId="{D7CBAB0E-8357-CEF6-1D2E-E0DBAAB6E37F}"/>
          </ac:inkMkLst>
        </pc:inkChg>
      </pc:sldChg>
      <pc:sldChg chg="addSp delSp">
        <pc:chgData name="Andrej Bogdanov" userId="896fc40a-cbdd-4f42-a373-b4d25dd81a07" providerId="ADAL" clId="{F60BD468-0E63-4E44-89F4-4F3D5627FA00}" dt="2023-01-25T19:11:13.468" v="84" actId="7634"/>
        <pc:sldMkLst>
          <pc:docMk/>
          <pc:sldMk cId="2993519173" sldId="261"/>
        </pc:sldMkLst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993519173" sldId="261"/>
            <ac:inkMk id="3" creationId="{14C3E5FF-EEDB-50E2-E317-5B2F3AFC27B5}"/>
          </ac:inkMkLst>
        </pc:inkChg>
        <pc:inkChg chg="add del">
          <ac:chgData name="Andrej Bogdanov" userId="896fc40a-cbdd-4f42-a373-b4d25dd81a07" providerId="ADAL" clId="{F60BD468-0E63-4E44-89F4-4F3D5627FA00}" dt="2023-01-25T19:08:47.929" v="82" actId="478"/>
          <ac:inkMkLst>
            <pc:docMk/>
            <pc:sldMk cId="2993519173" sldId="261"/>
            <ac:inkMk id="3" creationId="{B9938B16-2299-3429-445A-E26A065E3C86}"/>
          </ac:inkMkLst>
        </pc:inkChg>
        <pc:inkChg chg="add del">
          <ac:chgData name="Andrej Bogdanov" userId="896fc40a-cbdd-4f42-a373-b4d25dd81a07" providerId="ADAL" clId="{F60BD468-0E63-4E44-89F4-4F3D5627FA00}" dt="2023-01-25T19:08:50.714" v="83" actId="478"/>
          <ac:inkMkLst>
            <pc:docMk/>
            <pc:sldMk cId="2993519173" sldId="261"/>
            <ac:inkMk id="4" creationId="{BBF1D77B-F640-34C8-8F72-EADD27381B55}"/>
          </ac:inkMkLst>
        </pc:inkChg>
        <pc:inkChg chg="add">
          <ac:chgData name="Andrej Bogdanov" userId="896fc40a-cbdd-4f42-a373-b4d25dd81a07" providerId="ADAL" clId="{F60BD468-0E63-4E44-89F4-4F3D5627FA00}" dt="2023-01-25T19:11:13.468" v="84" actId="7634"/>
          <ac:inkMkLst>
            <pc:docMk/>
            <pc:sldMk cId="2993519173" sldId="261"/>
            <ac:inkMk id="5" creationId="{D20AE484-A8F1-97FF-DCC2-38E777AA04BA}"/>
          </ac:inkMkLst>
        </pc:inkChg>
      </pc:sldChg>
      <pc:sldChg chg="addSp delSp">
        <pc:chgData name="Andrej Bogdanov" userId="896fc40a-cbdd-4f42-a373-b4d25dd81a07" providerId="ADAL" clId="{F60BD468-0E63-4E44-89F4-4F3D5627FA00}" dt="2023-01-25T19:17:30.119" v="89" actId="7634"/>
        <pc:sldMkLst>
          <pc:docMk/>
          <pc:sldMk cId="2015929530" sldId="262"/>
        </pc:sldMkLst>
        <pc:inkChg chg="add del">
          <ac:chgData name="Andrej Bogdanov" userId="896fc40a-cbdd-4f42-a373-b4d25dd81a07" providerId="ADAL" clId="{F60BD468-0E63-4E44-89F4-4F3D5627FA00}" dt="2023-01-25T19:14:54.556" v="87" actId="478"/>
          <ac:inkMkLst>
            <pc:docMk/>
            <pc:sldMk cId="2015929530" sldId="262"/>
            <ac:inkMk id="3" creationId="{514D1DC1-A792-86A6-9F79-EACDA0C827A9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015929530" sldId="262"/>
            <ac:inkMk id="3" creationId="{E60E7535-8410-BACE-6D53-9374BF8DF224}"/>
          </ac:inkMkLst>
        </pc:inkChg>
        <pc:inkChg chg="add">
          <ac:chgData name="Andrej Bogdanov" userId="896fc40a-cbdd-4f42-a373-b4d25dd81a07" providerId="ADAL" clId="{F60BD468-0E63-4E44-89F4-4F3D5627FA00}" dt="2023-01-25T19:15:37.661" v="88" actId="7634"/>
          <ac:inkMkLst>
            <pc:docMk/>
            <pc:sldMk cId="2015929530" sldId="262"/>
            <ac:inkMk id="4" creationId="{A6DFAF5B-A754-D66E-78BF-17F3F8E3E187}"/>
          </ac:inkMkLst>
        </pc:inkChg>
        <pc:inkChg chg="add">
          <ac:chgData name="Andrej Bogdanov" userId="896fc40a-cbdd-4f42-a373-b4d25dd81a07" providerId="ADAL" clId="{F60BD468-0E63-4E44-89F4-4F3D5627FA00}" dt="2023-01-25T19:17:30.119" v="89" actId="7634"/>
          <ac:inkMkLst>
            <pc:docMk/>
            <pc:sldMk cId="2015929530" sldId="262"/>
            <ac:inkMk id="5" creationId="{77EAC594-CCCA-0411-2615-16E6470090DD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23:06.373" v="97" actId="7634"/>
        <pc:sldMkLst>
          <pc:docMk/>
          <pc:sldMk cId="4028110672" sldId="263"/>
        </pc:sldMkLst>
        <pc:spChg chg="mod">
          <ac:chgData name="Andrej Bogdanov" userId="896fc40a-cbdd-4f42-a373-b4d25dd81a07" providerId="ADAL" clId="{F60BD468-0E63-4E44-89F4-4F3D5627FA00}" dt="2023-01-25T19:18:06.499" v="95" actId="1076"/>
          <ac:spMkLst>
            <pc:docMk/>
            <pc:sldMk cId="4028110672" sldId="263"/>
            <ac:spMk id="17" creationId="{513D170D-592A-353C-635D-E1008A7A4FFB}"/>
          </ac:spMkLst>
        </pc:spChg>
        <pc:inkChg chg="add">
          <ac:chgData name="Andrej Bogdanov" userId="896fc40a-cbdd-4f42-a373-b4d25dd81a07" providerId="ADAL" clId="{F60BD468-0E63-4E44-89F4-4F3D5627FA00}" dt="2023-01-25T19:19:22.496" v="96" actId="7634"/>
          <ac:inkMkLst>
            <pc:docMk/>
            <pc:sldMk cId="4028110672" sldId="263"/>
            <ac:inkMk id="3" creationId="{2DCA2932-EABD-F6DA-746E-34DB0CA8D8B3}"/>
          </ac:inkMkLst>
        </pc:inkChg>
        <pc:inkChg chg="add del mod modStrokes">
          <ac:chgData name="Andrej Bogdanov" userId="896fc40a-cbdd-4f42-a373-b4d25dd81a07" providerId="ADAL" clId="{F60BD468-0E63-4E44-89F4-4F3D5627FA00}" dt="2023-01-25T15:54:27.536" v="54" actId="478"/>
          <ac:inkMkLst>
            <pc:docMk/>
            <pc:sldMk cId="4028110672" sldId="263"/>
            <ac:inkMk id="3" creationId="{DC657E13-EB50-C724-4514-25125E67429F}"/>
          </ac:inkMkLst>
        </pc:inkChg>
        <pc:inkChg chg="add del">
          <ac:chgData name="Andrej Bogdanov" userId="896fc40a-cbdd-4f42-a373-b4d25dd81a07" providerId="ADAL" clId="{F60BD468-0E63-4E44-89F4-4F3D5627FA00}" dt="2023-01-24T23:25:01.705" v="2" actId="478"/>
          <ac:inkMkLst>
            <pc:docMk/>
            <pc:sldMk cId="4028110672" sldId="263"/>
            <ac:inkMk id="3" creationId="{EED8CC47-8183-5459-9B8E-25278A467300}"/>
          </ac:inkMkLst>
        </pc:inkChg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4028110672" sldId="263"/>
            <ac:inkMk id="4" creationId="{27EDB29A-FDB2-048C-B1DE-C86A90C37773}"/>
          </ac:inkMkLst>
        </pc:inkChg>
        <pc:inkChg chg="add del">
          <ac:chgData name="Andrej Bogdanov" userId="896fc40a-cbdd-4f42-a373-b4d25dd81a07" providerId="ADAL" clId="{F60BD468-0E63-4E44-89F4-4F3D5627FA00}" dt="2023-01-25T19:17:35.156" v="90" actId="478"/>
          <ac:inkMkLst>
            <pc:docMk/>
            <pc:sldMk cId="4028110672" sldId="263"/>
            <ac:inkMk id="4" creationId="{887102E7-A7A5-3454-8B63-A79F7E582EC8}"/>
          </ac:inkMkLst>
        </pc:inkChg>
        <pc:inkChg chg="add">
          <ac:chgData name="Andrej Bogdanov" userId="896fc40a-cbdd-4f42-a373-b4d25dd81a07" providerId="ADAL" clId="{F60BD468-0E63-4E44-89F4-4F3D5627FA00}" dt="2023-01-25T19:23:06.373" v="97" actId="7634"/>
          <ac:inkMkLst>
            <pc:docMk/>
            <pc:sldMk cId="4028110672" sldId="263"/>
            <ac:inkMk id="6" creationId="{947A2983-5E35-9B25-91BA-2DE17281872E}"/>
          </ac:inkMkLst>
        </pc:inkChg>
      </pc:sldChg>
      <pc:sldChg chg="addSp delSp">
        <pc:chgData name="Andrej Bogdanov" userId="896fc40a-cbdd-4f42-a373-b4d25dd81a07" providerId="ADAL" clId="{F60BD468-0E63-4E44-89F4-4F3D5627FA00}" dt="2023-01-25T19:23:06.373" v="97" actId="7634"/>
        <pc:sldMkLst>
          <pc:docMk/>
          <pc:sldMk cId="2902757362" sldId="264"/>
        </pc:sldMkLst>
        <pc:inkChg chg="add del">
          <ac:chgData name="Andrej Bogdanov" userId="896fc40a-cbdd-4f42-a373-b4d25dd81a07" providerId="ADAL" clId="{F60BD468-0E63-4E44-89F4-4F3D5627FA00}" dt="2023-01-25T19:17:49.213" v="92" actId="478"/>
          <ac:inkMkLst>
            <pc:docMk/>
            <pc:sldMk cId="2902757362" sldId="264"/>
            <ac:inkMk id="3" creationId="{912ED406-88F8-186E-710F-6E25465AAAB2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902757362" sldId="264"/>
            <ac:inkMk id="3" creationId="{F1E04C9E-4E5C-0544-6ECE-E4EDE52EFADB}"/>
          </ac:inkMkLst>
        </pc:inkChg>
        <pc:inkChg chg="add">
          <ac:chgData name="Andrej Bogdanov" userId="896fc40a-cbdd-4f42-a373-b4d25dd81a07" providerId="ADAL" clId="{F60BD468-0E63-4E44-89F4-4F3D5627FA00}" dt="2023-01-25T19:23:06.373" v="97" actId="7634"/>
          <ac:inkMkLst>
            <pc:docMk/>
            <pc:sldMk cId="2902757362" sldId="264"/>
            <ac:inkMk id="4" creationId="{128DAD8E-48CA-62E4-DB4A-5126BE27FE35}"/>
          </ac:inkMkLst>
        </pc:inkChg>
      </pc:sldChg>
      <pc:sldChg chg="addSp del">
        <pc:chgData name="Andrej Bogdanov" userId="896fc40a-cbdd-4f42-a373-b4d25dd81a07" providerId="ADAL" clId="{F60BD468-0E63-4E44-89F4-4F3D5627FA00}" dt="2023-01-25T19:23:18.122" v="99" actId="2696"/>
        <pc:sldMkLst>
          <pc:docMk/>
          <pc:sldMk cId="555844967" sldId="265"/>
        </pc:sldMkLst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555844967" sldId="265"/>
            <ac:inkMk id="2" creationId="{DC366BE1-A34C-3C32-BA8C-AF0743C2BBDB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39:24.357" v="144" actId="7634"/>
        <pc:sldMkLst>
          <pc:docMk/>
          <pc:sldMk cId="3659180112" sldId="266"/>
        </pc:sldMkLst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3659180112" sldId="266"/>
            <ac:inkMk id="3" creationId="{292AFB06-E847-39F9-A37C-8FF61327DA7B}"/>
          </ac:inkMkLst>
        </pc:inkChg>
        <pc:inkChg chg="add del mod modStrokes">
          <ac:chgData name="Andrej Bogdanov" userId="896fc40a-cbdd-4f42-a373-b4d25dd81a07" providerId="ADAL" clId="{F60BD468-0E63-4E44-89F4-4F3D5627FA00}" dt="2023-01-25T19:36:34.028" v="140"/>
          <ac:inkMkLst>
            <pc:docMk/>
            <pc:sldMk cId="3659180112" sldId="266"/>
            <ac:inkMk id="3" creationId="{8F9EFBC9-EA44-955C-B75A-906EC455AEDB}"/>
          </ac:inkMkLst>
        </pc:inkChg>
        <pc:inkChg chg="add mod modStrokes">
          <ac:chgData name="Andrej Bogdanov" userId="896fc40a-cbdd-4f42-a373-b4d25dd81a07" providerId="ADAL" clId="{F60BD468-0E63-4E44-89F4-4F3D5627FA00}" dt="2023-01-25T19:36:34.041" v="141"/>
          <ac:inkMkLst>
            <pc:docMk/>
            <pc:sldMk cId="3659180112" sldId="266"/>
            <ac:inkMk id="4" creationId="{D61B6BEB-9DB8-2BB7-74C0-2CC132E82DB9}"/>
          </ac:inkMkLst>
        </pc:inkChg>
        <pc:inkChg chg="add mod">
          <ac:chgData name="Andrej Bogdanov" userId="896fc40a-cbdd-4f42-a373-b4d25dd81a07" providerId="ADAL" clId="{F60BD468-0E63-4E44-89F4-4F3D5627FA00}" dt="2023-01-25T19:38:30.483" v="143" actId="1076"/>
          <ac:inkMkLst>
            <pc:docMk/>
            <pc:sldMk cId="3659180112" sldId="266"/>
            <ac:inkMk id="5" creationId="{B0FD57A4-2061-72BB-8369-FC405E790F12}"/>
          </ac:inkMkLst>
        </pc:inkChg>
        <pc:inkChg chg="add">
          <ac:chgData name="Andrej Bogdanov" userId="896fc40a-cbdd-4f42-a373-b4d25dd81a07" providerId="ADAL" clId="{F60BD468-0E63-4E44-89F4-4F3D5627FA00}" dt="2023-01-25T19:39:24.357" v="144" actId="7634"/>
          <ac:inkMkLst>
            <pc:docMk/>
            <pc:sldMk cId="3659180112" sldId="266"/>
            <ac:inkMk id="6" creationId="{507BD9B7-166E-7158-4700-864272195B4B}"/>
          </ac:inkMkLst>
        </pc:inkChg>
      </pc:sldChg>
      <pc:sldChg chg="addSp delSp">
        <pc:chgData name="Andrej Bogdanov" userId="896fc40a-cbdd-4f42-a373-b4d25dd81a07" providerId="ADAL" clId="{F60BD468-0E63-4E44-89F4-4F3D5627FA00}" dt="2023-01-24T23:50:22.947" v="48"/>
        <pc:sldMkLst>
          <pc:docMk/>
          <pc:sldMk cId="4075782294" sldId="270"/>
        </pc:sldMkLst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2" creationId="{9E63C95C-EF6B-9BC7-663B-D357ECF5CD3E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3" creationId="{C1235254-216B-91C7-32C6-595116C0CA84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4" creationId="{911151A9-7A5A-4E53-9A1C-350225D67D65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5" creationId="{DA867BB0-98CB-7926-79FC-EE256E7E829C}"/>
          </ac:inkMkLst>
        </pc:inkChg>
        <pc:inkChg chg="add del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6" creationId="{81FA218E-9FF8-6C09-3D11-57EF2AACBC29}"/>
          </ac:inkMkLst>
        </pc:inkChg>
        <pc:inkChg chg="add reco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7" creationId="{5C328233-95A2-DCBD-9A5D-10C80BD4EB2E}"/>
          </ac:inkMkLst>
        </pc:inkChg>
        <pc:inkChg chg="add reco">
          <ac:chgData name="Andrej Bogdanov" userId="896fc40a-cbdd-4f42-a373-b4d25dd81a07" providerId="ADAL" clId="{F60BD468-0E63-4E44-89F4-4F3D5627FA00}" dt="2023-01-24T23:50:03.831" v="10"/>
          <ac:inkMkLst>
            <pc:docMk/>
            <pc:sldMk cId="4075782294" sldId="270"/>
            <ac:inkMk id="8" creationId="{9E76C967-68B3-7428-E964-389CED070D01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9" creationId="{5630D3B1-A500-D28A-5793-71E48570F5EB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0" creationId="{E1585747-D707-2377-BA6C-B9F2DB7024C6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1" creationId="{1C3EEF1D-1835-A98A-F309-43CB2B0215D2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2" creationId="{88EEB5EA-9B59-73AB-1B0F-31D5AF27F01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3" creationId="{7880D547-20F3-A5AA-13A9-C6281D4FDE40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4" creationId="{89ADC331-EC4F-C0B3-D412-1AB4C846463E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5" creationId="{723D2F95-8BC8-9202-1355-C7190BF27271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6" creationId="{39F0510F-D009-CB62-1EBE-D42C0626446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7" creationId="{D87B1CD8-7043-DEF4-65A8-9461B9DB68E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8" creationId="{9B6B492A-0ADA-B738-4279-3CA5732FC7F3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19" creationId="{01DF306D-D729-36AF-D5AD-CB37ED820342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0" creationId="{A171E98A-3EA8-3232-9051-C7AB8D62038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1" creationId="{16831C02-B7AA-8457-E23D-0F55F497D475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2" creationId="{42C0B5F9-B641-5FC5-1742-5E0342FBC35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3" creationId="{26368E9F-AB01-6EB3-F8E4-6C197A0B6CBF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4" creationId="{F80D258E-8955-B6FE-AB96-29D4BA790539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5" creationId="{60AA1D66-689C-9CB0-6248-BD653A9915D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6" creationId="{B817A1BA-FBD1-4E38-3B6C-93AC02862B2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7" creationId="{2D093F35-073F-8481-809C-416374EDE13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8" creationId="{B8455578-F7BF-101E-9FCF-C3973BB3E01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29" creationId="{AD46CA5F-D409-494D-104F-4C2C77860445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0" creationId="{F87F79C3-E410-D203-94BC-46EE9CDE6B9F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1" creationId="{3A04988C-AF62-694B-D2BC-B2040B86CE6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2" creationId="{C5E73AE5-41AC-425B-0033-DAD38E2943F8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3" creationId="{3B36FE35-DCCE-7AA4-5957-03A7BF262293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4" creationId="{425F1BE9-9AC1-F996-2B41-F2BCC34316A4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5" creationId="{D348FEC9-3408-8099-28A9-8632D22EC2EB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6" creationId="{4A8FA148-7E52-3DE5-E1C7-A5CD2F4E7AED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7" creationId="{512D8F9D-4C5C-167D-BE90-CAA3CB24BA5A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8" creationId="{CDDE3F36-F33F-C980-8F6F-ADB21B6D5E69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39" creationId="{F2D06610-686F-04E0-6F87-976CE051AB6C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0" creationId="{528E08FE-5CD4-B52E-2BB8-11DD7F057037}"/>
          </ac:inkMkLst>
        </pc:inkChg>
        <pc:inkChg chg="add del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1" creationId="{B3497370-5F3C-32D9-0D31-13DBA62EC435}"/>
          </ac:inkMkLst>
        </pc:inkChg>
        <pc:inkChg chg="add">
          <ac:chgData name="Andrej Bogdanov" userId="896fc40a-cbdd-4f42-a373-b4d25dd81a07" providerId="ADAL" clId="{F60BD468-0E63-4E44-89F4-4F3D5627FA00}" dt="2023-01-24T23:50:15.412" v="44"/>
          <ac:inkMkLst>
            <pc:docMk/>
            <pc:sldMk cId="4075782294" sldId="270"/>
            <ac:inkMk id="42" creationId="{3241444A-F485-ECB6-9CB3-6EA2B814A696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3" creationId="{49B56DC2-56F6-43EC-DE97-72CE6CCECB70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4" creationId="{FF620A7E-4A59-FA83-32D9-2C134C21CE85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5" creationId="{5346DF6A-985A-56F8-AFD8-C6DA493AD815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6" creationId="{9BDAAAE2-EFD1-0334-74F7-CBDAFE1078AD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7" creationId="{E819F2C7-D64D-C16F-1604-C808DE94B993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8" creationId="{540B5979-FEF0-6C19-268A-253FB183D2D9}"/>
          </ac:inkMkLst>
        </pc:inkChg>
        <pc:inkChg chg="add reco">
          <ac:chgData name="Andrej Bogdanov" userId="896fc40a-cbdd-4f42-a373-b4d25dd81a07" providerId="ADAL" clId="{F60BD468-0E63-4E44-89F4-4F3D5627FA00}" dt="2023-01-24T23:50:16.316" v="45"/>
          <ac:inkMkLst>
            <pc:docMk/>
            <pc:sldMk cId="4075782294" sldId="270"/>
            <ac:inkMk id="49" creationId="{834D2735-AA3A-547D-9FAE-A79020C8D4C2}"/>
          </ac:inkMkLst>
        </pc:inkChg>
        <pc:inkChg chg="add del">
          <ac:chgData name="Andrej Bogdanov" userId="896fc40a-cbdd-4f42-a373-b4d25dd81a07" providerId="ADAL" clId="{F60BD468-0E63-4E44-89F4-4F3D5627FA00}" dt="2023-01-24T23:50:22.947" v="48"/>
          <ac:inkMkLst>
            <pc:docMk/>
            <pc:sldMk cId="4075782294" sldId="270"/>
            <ac:inkMk id="50" creationId="{76D6447B-9356-3F37-FB28-660D6A3BFCA7}"/>
          </ac:inkMkLst>
        </pc:inkChg>
        <pc:inkChg chg="add del">
          <ac:chgData name="Andrej Bogdanov" userId="896fc40a-cbdd-4f42-a373-b4d25dd81a07" providerId="ADAL" clId="{F60BD468-0E63-4E44-89F4-4F3D5627FA00}" dt="2023-01-24T23:50:22.947" v="48"/>
          <ac:inkMkLst>
            <pc:docMk/>
            <pc:sldMk cId="4075782294" sldId="270"/>
            <ac:inkMk id="51" creationId="{133C8630-9CEB-CEC3-2AED-7B2642DE16E8}"/>
          </ac:inkMkLst>
        </pc:inkChg>
        <pc:inkChg chg="add reco">
          <ac:chgData name="Andrej Bogdanov" userId="896fc40a-cbdd-4f42-a373-b4d25dd81a07" providerId="ADAL" clId="{F60BD468-0E63-4E44-89F4-4F3D5627FA00}" dt="2023-01-24T23:50:22.947" v="48"/>
          <ac:inkMkLst>
            <pc:docMk/>
            <pc:sldMk cId="4075782294" sldId="270"/>
            <ac:inkMk id="52" creationId="{9E53CAEF-5C6C-2F85-7AAE-A9C5C5774AB5}"/>
          </ac:inkMkLst>
        </pc:inkChg>
      </pc:sldChg>
      <pc:sldChg chg="addSp delSp">
        <pc:chgData name="Andrej Bogdanov" userId="896fc40a-cbdd-4f42-a373-b4d25dd81a07" providerId="ADAL" clId="{F60BD468-0E63-4E44-89F4-4F3D5627FA00}" dt="2023-01-25T19:14:16.832" v="86" actId="7634"/>
        <pc:sldMkLst>
          <pc:docMk/>
          <pc:sldMk cId="2077244688" sldId="279"/>
        </pc:sldMkLst>
        <pc:inkChg chg="add">
          <ac:chgData name="Andrej Bogdanov" userId="896fc40a-cbdd-4f42-a373-b4d25dd81a07" providerId="ADAL" clId="{F60BD468-0E63-4E44-89F4-4F3D5627FA00}" dt="2023-01-25T19:14:16.832" v="86" actId="7634"/>
          <ac:inkMkLst>
            <pc:docMk/>
            <pc:sldMk cId="2077244688" sldId="279"/>
            <ac:inkMk id="3" creationId="{407D04CB-C41E-7FAF-449A-854FFD17C860}"/>
          </ac:inkMkLst>
        </pc:inkChg>
        <pc:inkChg chg="add del">
          <ac:chgData name="Andrej Bogdanov" userId="896fc40a-cbdd-4f42-a373-b4d25dd81a07" providerId="ADAL" clId="{F60BD468-0E63-4E44-89F4-4F3D5627FA00}" dt="2023-01-25T19:11:18.771" v="85" actId="478"/>
          <ac:inkMkLst>
            <pc:docMk/>
            <pc:sldMk cId="2077244688" sldId="279"/>
            <ac:inkMk id="3" creationId="{476309C1-C15E-B06B-614F-E289C2FCC66E}"/>
          </ac:inkMkLst>
        </pc:inkChg>
        <pc:inkChg chg="add">
          <ac:chgData name="Andrej Bogdanov" userId="896fc40a-cbdd-4f42-a373-b4d25dd81a07" providerId="ADAL" clId="{F60BD468-0E63-4E44-89F4-4F3D5627FA00}" dt="2023-01-24T23:22:32.577" v="0" actId="7634"/>
          <ac:inkMkLst>
            <pc:docMk/>
            <pc:sldMk cId="2077244688" sldId="279"/>
            <ac:inkMk id="3" creationId="{BA828466-5A67-6D82-1997-E428BB8D3B89}"/>
          </ac:inkMkLst>
        </pc:inkChg>
      </pc:sldChg>
      <pc:sldChg chg="addSp delSp modSp">
        <pc:chgData name="Andrej Bogdanov" userId="896fc40a-cbdd-4f42-a373-b4d25dd81a07" providerId="ADAL" clId="{F60BD468-0E63-4E44-89F4-4F3D5627FA00}" dt="2023-01-25T19:27:24.791" v="108" actId="7634"/>
        <pc:sldMkLst>
          <pc:docMk/>
          <pc:sldMk cId="3757675798" sldId="280"/>
        </pc:sldMkLst>
        <pc:inkChg chg="add">
          <ac:chgData name="Andrej Bogdanov" userId="896fc40a-cbdd-4f42-a373-b4d25dd81a07" providerId="ADAL" clId="{F60BD468-0E63-4E44-89F4-4F3D5627FA00}" dt="2023-01-24T23:46:06.428" v="4" actId="7634"/>
          <ac:inkMkLst>
            <pc:docMk/>
            <pc:sldMk cId="3757675798" sldId="280"/>
            <ac:inkMk id="3" creationId="{695FD4E3-0738-328E-FE18-CF14AEA27214}"/>
          </ac:inkMkLst>
        </pc:inkChg>
        <pc:inkChg chg="add del">
          <ac:chgData name="Andrej Bogdanov" userId="896fc40a-cbdd-4f42-a373-b4d25dd81a07" providerId="ADAL" clId="{F60BD468-0E63-4E44-89F4-4F3D5627FA00}" dt="2023-01-25T19:23:21.760" v="100" actId="478"/>
          <ac:inkMkLst>
            <pc:docMk/>
            <pc:sldMk cId="3757675798" sldId="280"/>
            <ac:inkMk id="3" creationId="{9DD361C3-55D2-7821-4DB7-86A183725677}"/>
          </ac:inkMkLst>
        </pc:inkChg>
        <pc:inkChg chg="add mod modStrokes">
          <ac:chgData name="Andrej Bogdanov" userId="896fc40a-cbdd-4f42-a373-b4d25dd81a07" providerId="ADAL" clId="{F60BD468-0E63-4E44-89F4-4F3D5627FA00}" dt="2023-01-25T19:27:13.526" v="107" actId="1076"/>
          <ac:inkMkLst>
            <pc:docMk/>
            <pc:sldMk cId="3757675798" sldId="280"/>
            <ac:inkMk id="4" creationId="{AD68FCBD-1A04-14E1-5787-14053407B107}"/>
          </ac:inkMkLst>
        </pc:inkChg>
        <pc:inkChg chg="add">
          <ac:chgData name="Andrej Bogdanov" userId="896fc40a-cbdd-4f42-a373-b4d25dd81a07" providerId="ADAL" clId="{F60BD468-0E63-4E44-89F4-4F3D5627FA00}" dt="2023-01-25T19:27:24.791" v="108" actId="7634"/>
          <ac:inkMkLst>
            <pc:docMk/>
            <pc:sldMk cId="3757675798" sldId="280"/>
            <ac:inkMk id="5" creationId="{D4861832-88C5-AD51-32B6-2D3D7D2D213B}"/>
          </ac:inkMkLst>
        </pc:inkChg>
      </pc:sldChg>
      <pc:sldChg chg="addSp modSp add">
        <pc:chgData name="Andrej Bogdanov" userId="896fc40a-cbdd-4f42-a373-b4d25dd81a07" providerId="ADAL" clId="{F60BD468-0E63-4E44-89F4-4F3D5627FA00}" dt="2023-01-25T19:34:08.391" v="129" actId="7634"/>
        <pc:sldMkLst>
          <pc:docMk/>
          <pc:sldMk cId="1685188500" sldId="281"/>
        </pc:sldMkLst>
        <pc:inkChg chg="mod modStrokes">
          <ac:chgData name="Andrej Bogdanov" userId="896fc40a-cbdd-4f42-a373-b4d25dd81a07" providerId="ADAL" clId="{F60BD468-0E63-4E44-89F4-4F3D5627FA00}" dt="2023-01-25T19:32:18.231" v="128"/>
          <ac:inkMkLst>
            <pc:docMk/>
            <pc:sldMk cId="1685188500" sldId="281"/>
            <ac:inkMk id="3" creationId="{9DD361C3-55D2-7821-4DB7-86A183725677}"/>
          </ac:inkMkLst>
        </pc:inkChg>
        <pc:inkChg chg="add">
          <ac:chgData name="Andrej Bogdanov" userId="896fc40a-cbdd-4f42-a373-b4d25dd81a07" providerId="ADAL" clId="{F60BD468-0E63-4E44-89F4-4F3D5627FA00}" dt="2023-01-25T19:31:46.867" v="125" actId="7634"/>
          <ac:inkMkLst>
            <pc:docMk/>
            <pc:sldMk cId="1685188500" sldId="281"/>
            <ac:inkMk id="4" creationId="{3D7BB098-26E6-ABEF-1FDD-552D1C905540}"/>
          </ac:inkMkLst>
        </pc:inkChg>
        <pc:inkChg chg="add">
          <ac:chgData name="Andrej Bogdanov" userId="896fc40a-cbdd-4f42-a373-b4d25dd81a07" providerId="ADAL" clId="{F60BD468-0E63-4E44-89F4-4F3D5627FA00}" dt="2023-01-25T19:34:08.391" v="129" actId="7634"/>
          <ac:inkMkLst>
            <pc:docMk/>
            <pc:sldMk cId="1685188500" sldId="281"/>
            <ac:inkMk id="5" creationId="{0376FBF8-1ECF-E759-B2A5-002D66E6C207}"/>
          </ac:inkMkLst>
        </pc:inkChg>
      </pc:sldChg>
      <pc:sldChg chg="new del">
        <pc:chgData name="Andrej Bogdanov" userId="896fc40a-cbdd-4f42-a373-b4d25dd81a07" providerId="ADAL" clId="{F60BD468-0E63-4E44-89F4-4F3D5627FA00}" dt="2023-01-25T19:41:28.474" v="147" actId="2696"/>
        <pc:sldMkLst>
          <pc:docMk/>
          <pc:sldMk cId="2711562084" sldId="282"/>
        </pc:sldMkLst>
      </pc:sldChg>
      <pc:sldChg chg="addSp delSp modSp add">
        <pc:chgData name="Andrej Bogdanov" userId="896fc40a-cbdd-4f42-a373-b4d25dd81a07" providerId="ADAL" clId="{F60BD468-0E63-4E44-89F4-4F3D5627FA00}" dt="2023-01-25T19:44:20.328" v="153" actId="7634"/>
        <pc:sldMkLst>
          <pc:docMk/>
          <pc:sldMk cId="154061353" sldId="283"/>
        </pc:sldMkLst>
        <pc:spChg chg="del">
          <ac:chgData name="Andrej Bogdanov" userId="896fc40a-cbdd-4f42-a373-b4d25dd81a07" providerId="ADAL" clId="{F60BD468-0E63-4E44-89F4-4F3D5627FA00}" dt="2023-01-25T19:28:03.854" v="111" actId="478"/>
          <ac:spMkLst>
            <pc:docMk/>
            <pc:sldMk cId="154061353" sldId="283"/>
            <ac:spMk id="2" creationId="{CED3C433-DBFF-A46D-8C18-A366FF02126E}"/>
          </ac:spMkLst>
        </pc:spChg>
        <pc:inkChg chg="add del mod modStrokes">
          <ac:chgData name="Andrej Bogdanov" userId="896fc40a-cbdd-4f42-a373-b4d25dd81a07" providerId="ADAL" clId="{F60BD468-0E63-4E44-89F4-4F3D5627FA00}" dt="2023-01-25T19:42:40.430" v="148"/>
          <ac:inkMkLst>
            <pc:docMk/>
            <pc:sldMk cId="154061353" sldId="283"/>
            <ac:inkMk id="3" creationId="{C51E522E-DAE8-9C71-F3F7-9BE6BAEF7462}"/>
          </ac:inkMkLst>
        </pc:inkChg>
        <pc:inkChg chg="add del mod modStrokes">
          <ac:chgData name="Andrej Bogdanov" userId="896fc40a-cbdd-4f42-a373-b4d25dd81a07" providerId="ADAL" clId="{F60BD468-0E63-4E44-89F4-4F3D5627FA00}" dt="2023-01-25T19:42:46.766" v="150"/>
          <ac:inkMkLst>
            <pc:docMk/>
            <pc:sldMk cId="154061353" sldId="283"/>
            <ac:inkMk id="4" creationId="{305A5337-173A-9A56-13F7-C5DE74B378B3}"/>
          </ac:inkMkLst>
        </pc:inkChg>
        <pc:inkChg chg="add mod">
          <ac:chgData name="Andrej Bogdanov" userId="896fc40a-cbdd-4f42-a373-b4d25dd81a07" providerId="ADAL" clId="{F60BD468-0E63-4E44-89F4-4F3D5627FA00}" dt="2023-01-25T19:43:25.464" v="152" actId="1076"/>
          <ac:inkMkLst>
            <pc:docMk/>
            <pc:sldMk cId="154061353" sldId="283"/>
            <ac:inkMk id="5" creationId="{03F9B089-9DC2-9E9A-6E5A-555C580221B0}"/>
          </ac:inkMkLst>
        </pc:inkChg>
        <pc:inkChg chg="mod modStrokes">
          <ac:chgData name="Andrej Bogdanov" userId="896fc40a-cbdd-4f42-a373-b4d25dd81a07" providerId="ADAL" clId="{F60BD468-0E63-4E44-89F4-4F3D5627FA00}" dt="2023-01-25T19:43:25.464" v="152" actId="1076"/>
          <ac:inkMkLst>
            <pc:docMk/>
            <pc:sldMk cId="154061353" sldId="283"/>
            <ac:inkMk id="6" creationId="{C4264C16-095E-1DFC-8508-35B75E46FCF1}"/>
          </ac:inkMkLst>
        </pc:inkChg>
        <pc:inkChg chg="del mod modStrokes">
          <ac:chgData name="Andrej Bogdanov" userId="896fc40a-cbdd-4f42-a373-b4d25dd81a07" providerId="ADAL" clId="{F60BD468-0E63-4E44-89F4-4F3D5627FA00}" dt="2023-01-25T19:28:29.474" v="115"/>
          <ac:inkMkLst>
            <pc:docMk/>
            <pc:sldMk cId="154061353" sldId="283"/>
            <ac:inkMk id="7" creationId="{8A737DE0-92B6-F174-C879-34D5F8A69A80}"/>
          </ac:inkMkLst>
        </pc:inkChg>
        <pc:inkChg chg="add">
          <ac:chgData name="Andrej Bogdanov" userId="896fc40a-cbdd-4f42-a373-b4d25dd81a07" providerId="ADAL" clId="{F60BD468-0E63-4E44-89F4-4F3D5627FA00}" dt="2023-01-25T19:44:20.328" v="153" actId="7634"/>
          <ac:inkMkLst>
            <pc:docMk/>
            <pc:sldMk cId="154061353" sldId="283"/>
            <ac:inkMk id="8" creationId="{F5406AF8-5FF0-FECD-5034-F41DEC5FD35F}"/>
          </ac:inkMkLst>
        </pc:inkChg>
      </pc:sldChg>
      <pc:sldChg chg="addSp new">
        <pc:chgData name="Andrej Bogdanov" userId="896fc40a-cbdd-4f42-a373-b4d25dd81a07" providerId="ADAL" clId="{F60BD468-0E63-4E44-89F4-4F3D5627FA00}" dt="2023-01-25T19:41:23.007" v="146" actId="7634"/>
        <pc:sldMkLst>
          <pc:docMk/>
          <pc:sldMk cId="2789170496" sldId="284"/>
        </pc:sldMkLst>
        <pc:inkChg chg="add">
          <ac:chgData name="Andrej Bogdanov" userId="896fc40a-cbdd-4f42-a373-b4d25dd81a07" providerId="ADAL" clId="{F60BD468-0E63-4E44-89F4-4F3D5627FA00}" dt="2023-01-25T19:41:23.007" v="146" actId="7634"/>
          <ac:inkMkLst>
            <pc:docMk/>
            <pc:sldMk cId="2789170496" sldId="284"/>
            <ac:inkMk id="2" creationId="{EB8CC7DB-28B1-7357-DE37-6E19D85B230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2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3723 4466 8399,'-1'-8'-297,"-3"0"1,3 1 0,-4-3 0,0 2 1082,3-2 0,-3 7-192,5-4 1,-5 3-121,-2-4 1,2 4 284,1-3 136,3 4-485,1-2 852,0 5-996,5 5 1,-3-2-91,6 4 1,-4 1-13,3 3 0,-3 6-219,4 2 1,-5 4-158,5 3 1,-5 2 120,0 3 0,2 1-215,-1-6 192,0 6 0,-3-7 63,3 6-67,-3-11 29,4 12 1,-5-18 56,0 5 0,0-5 2,0-3 0,0-3 179,0-1-152,0-4 140,0 2 1053,0-5-876,0-5 0,0-1-168,0-6 0,2 1-11,2-1 1,-2-3-208,6 0 1,-1-5 51,5 1 1,-1-3-117,1-1 1,0-4-86,3 1 1,2-2 36,2 1 0,-1 3-29,-3-2 0,-1 1 62,5 3 1,-5 0 146,1 3 1,-2 2-82,-2 6 1,1 0 248,-1-1-94,1 1 0,-1 3-33,0 1 1,-3 4-151,0-1 1,-5 4 107,5 4 1,-4 0-141,3 7 1,-3 3 75,4 9 1,-6 1 15,2 3 0,-1-1-2,1 9 0,-3-4 74,3 7 0,1-6-23,-1-1 1,-1-2 2,-3 1 0,4-6 109,0-5 1,4-1-79,-5 1 0,2-6 323,-1-5-190,-2-1 85,3 0 0,-4-2 269,3-5 30,-3 0-828,4 0 0,-6-4-538,-3 0 1,-2-5-1295,-6 1 0,1 3 2113,-1 2 0,-4-4 0,-2 1 0</inkml:trace>
  <inkml:trace contextRef="#ctx0" brushRef="#br0" timeOffset="1">6727 4066 8028,'0'-12'1690,"0"1"-703,-5 5-130,4 1-373,-5 5-312,6 0 1,2 5-85,2 2 0,-2 5-42,6 3 1,-4 6 72,3 6 1,-3 5-179,4-2 0,-5-1 26,5 2 1,-6-2-76,2 2 0,-1 0 37,1-4 0,-3 1-89,3-1 0,-3-3 12,-1 2 1,4-5 78,0-2 1,-1-4-6,-3 4 1,4-5 2,0 1 0,0-6 82,-4-1 0,0-5-90,0 5-277,0-5-219,0 2-1332,0-5 0,4-2 1907,-1-1 0,6-4 0,-2-4 0</inkml:trace>
  <inkml:trace contextRef="#ctx0" brushRef="#br0" timeOffset="2">7309 4134 7972,'-6'-11'0,"1"0"914,5 4-148,0-3 116,0 9-479,0-4 1,0 6-153,0 3 0,0 7 27,0 8 1,0 4-148,0 4-66,0 2 1,4 5 270,0 0-486,-1 1-230,2-1 389,-3-5-414,3 4 303,-5-9 1,4 4-27,-1-5-73,1 0 117,1-5 0,-3-2-127,1-4 45,-1-1-584,3-5 602,-4-1-349,4-5 1,-6 0-239,-3 0 1,-2-1 734,-6-3 0,1-2 0,-1-5 0</inkml:trace>
  <inkml:trace contextRef="#ctx0" brushRef="#br0" timeOffset="3">7115 4420 7972,'0'-12'498,"5"6"0,0 0-162,3 2 287,2 3-278,-4-4 1,7 3 389,2-1-455,-2 1 0,7-4-23,-4 2 1,4 3-38,-1-3 0,3 3-327,0 1 0,1-4 160,0 0 1,0-1-871,0 1 1,0 3 445,-1-3 1,-3-1 370,0 1 0,1-5 0,2 3 0</inkml:trace>
  <inkml:trace contextRef="#ctx0" brushRef="#br0" timeOffset="4">7812 4237 8071,'0'-11'0,"0"-1"0,0 1 0,0-1 1078,0 6-657,0-4 0,1 5-40,3-3 1,-2-1-32,6 6 677,0-1-623,3-1 1,1 3 221,-1-1-570,5 1 45,-3 7 1,5 2 61,-3 4 1,-2 2-142,2 2 1,-2-1 123,-2 5 1,-3 0-113,-1 4 1,-4 0 15,1 0-525,-3 5 118,-1-4 0,-1 7-542,-3-4 736,-2 5 1,-7-3-258,-2 5 1,1-3 84,-5-1 0,1-4 197,-1 0 0,-1-2-45,4-1 1,-3-4 155,4 0 0,1-5 172,7 1 430,-4-2 159,10-1-137,-4-6 192,5 4-465,0-9 0,5 4 76,3-5 0,6 0-150,1 0 0,5 0-6,-1 0 0,3 0-98,1 0 1,0 0-10,-1 0 0,1 0 180,0 0-554,0 0 199,-5 0 0,2 0-249,-5 0 0,0 0 184,-3 0 0,-5 0-1897,1 0 928,-5 0 1072,2 0 0,-5 5 0,0 2 0</inkml:trace>
  <inkml:trace contextRef="#ctx0" brushRef="#br0" timeOffset="5">8737 4283 7963,'0'-8'-185,"0"1"0,0-1 1356,0-3-475,0-1-6,0 1 731,0-1-533,0 1 7,0-1-583,0 6 0,1 2-263,3 8 0,-3 4 113,3 7 1,1 7 83,-1 4 0,0 5-140,-4-5 0,4 6-176,-1-2 0,1 2-356,-4-1 0,0 0 209,0-4 1,0-2-516,0-6 1,0 2-101,0-6-179,0 0 1,0-3-469,0-1 1479,0-5 0,0 5 0,0-5 0</inkml:trace>
  <inkml:trace contextRef="#ctx0" brushRef="#br0" timeOffset="6">8588 4557 7966,'0'-11'-43,"0"-1"1433,6 1-844,-5 4 0,5-2 108,-2 6 383,2-6-616,1 7 1,4-6 193,1 4-336,-1 0-112,11-1 1,-5 2-504,6-4 296,0 4 1,5-3-241,2 2 0,0 3 258,0-3 0,-3-1-2282,3 1 2304,-5 0 0,3 4 0,-5 0 0</inkml:trace>
  <inkml:trace contextRef="#ctx0" brushRef="#br0" timeOffset="7">9297 4568 8034,'0'-11'1402,"0"5"-864,0-5 1,0 9 99,0-6 455,0 6-151,0-3 34,0 5-35,0-5-752,0 3-77,0-3-1676,0 5 1176,5 0-1896,-4 0 1562,9 0 1,-7 0-88,4 0 809,1 5 0,3-3 0,1 3 0</inkml:trace>
  <inkml:trace contextRef="#ctx0" brushRef="#br0" timeOffset="8">9594 4580 8059,'0'-7'1431,"0"1"-902,0 2 224,0 3-384,0-4 1,0 4 109,0-3-160,0 3 87,0-4-57,0 5-1079,5 0 604,-4 0 0,5 0-1426,-2 0 648,-3 0 531,9 0 0,-3 0 373,4 0 0,1 0 0,-1 0 0</inkml:trace>
  <inkml:trace contextRef="#ctx0" brushRef="#br0" timeOffset="9">9868 4557 8071,'0'-8'0,"0"1"1110,0 4-183,0-7 322,0 9-424,0-4-1015,0 0 339,0 3-2646,0-3 2246,0 5 0,5 5 1,1 2-1</inkml:trace>
  <inkml:trace contextRef="#ctx0" brushRef="#br0" timeOffset="10">10473 4226 8036,'0'-18'0,"1"1"593,3 6-336,-3 0 1,8 3 0,-5 0 950,0 6-730,-4-3 0,4 4 234,-1-3-277,1 2-262,-4-3 0,0 7 172,0 1-355,0 4 77,0 9 0,0-2 50,0 5-145,0 0 201,0 9 0,0-4-82,0 3-21,0-3 1,0 0-419,0 3 1,0-7 158,0 3 0,0-4-371,0 0 1,4 1 93,0-4 207,0-1-802,-4-4 220,0-4-806,0 3 832,0-4 815,0 0 0,-11 5 0,-1-5 0</inkml:trace>
  <inkml:trace contextRef="#ctx0" brushRef="#br0" timeOffset="11">10210 4454 8141,'0'-11'0,"2"3"832,1 0 1,0 5-267,4-5 1,1 6 335,4-2 0,0-1-354,3 1 0,4-1-129,8 1 1,2 3-600,6-3 0,4-1 223,3 1 23,7 0-2580,-7 4 2100,8 0 1,-15-4 95,3 1 0,-3-1-342,-5 4 0,-1 0-52,-2 0 712,-8 0 0,7 5 0,-8 1 0</inkml:trace>
  <inkml:trace contextRef="#ctx0" brushRef="#br0" timeOffset="12">11101 4306 8097,'0'-8'1090,"0"0"-935,0 6 792,0-3 473,0 5-1009,5 0-117,-4 5 0,8 1-137,-5 6 20,5 4 0,-4-2-231,3 5 99,2 0 0,-9 0 187,3 0-581,2 0 279,-4 4 1,3-1 229,-5-3-771,0 2 437,5-8 1,-4 4-169,3-6 176,-3 0-69,-1 1 329,0-6 17,0-1 313,0-5 0,1-4-260,3 1 105,-3-6-96,4 2 1,1-4-82,1 0 45,3-6-58,2 4 1,0-8-185,4 2 175,-4 2 0,10-4-65,-3 2 0,1-2 63,-1 2 0,2 3-140,-6 4 23,0 1 1,0 1 36,0 2 0,5 3-45,-5 5 80,0 0-275,-4 0 254,1 5 0,-2 2-68,-2 4 59,2 0 1,-8 6 256,6 2-250,-1-3 0,1 6 7,0-3 1,-6 3 3,2 0 1,1 0 10,-1-3 237,5 3-240,-8-5 0,4 5 25,-5-3-303,5 3 280,-3-10 0,3 9-612,-5-6 280,5 0 122,-4-9-1094,4 4 817,-5-3 0,0 0-289,0 1 0,1-4 755,3 3 0,-3-4 0,4 2 0</inkml:trace>
  <inkml:trace contextRef="#ctx0" brushRef="#br0" timeOffset="13">14447 4329 8157,'0'-8'1286,"0"0"-797,0 1 44,5 0 120,-3 2-229,3 0 161,-5 4 36,0-4-193,0 5-348,0 5 0,4 1-66,-1 6 37,1-1 0,-2 4 38,1 1 0,-1 4-215,1-1 0,-1 2-156,-2 2 1,3-4 163,1 0 1,0-3-70,-4 3 0,0-4 88,0 4 0,4-5-47,0 1 1,-1-6 211,-3-1-3,0-6-22,0 8 304,0-8 315,0 3-206,0-5-276,0-5 0,4-2-45,0-4 0,5-2 39,-1-2 0,-1 1-85,5-5 0,-3 0-110,6-4 1,-1 0 77,1 0 0,-1 0-164,5 1 0,-1 0-21,1 3 0,-3 4 114,-4 7 1,-1-1-53,0 5 73,1 1 16,-1 3-29,1 5 1,-5 5 7,1 5 1,-4 5-38,3-1 1,-3 0 24,4 4 1,-6-2-169,2 5 0,1-2 103,-1-1 1,0 0-240,-4 0 0,4-5 77,-1-3 1,1-2 57,-4-2 0,2-1 21,1-2-132,-1 2 90,3-9-626,-5 4 313,0-5 1,0 0 0</inkml:trace>
  <inkml:trace contextRef="#ctx0" brushRef="#br0" timeOffset="14">15293 3792 8005,'0'-12'-211,"0"1"1,1 3-43,3 1 253,-3 4 856,4-7-503,-5 9 0,1-6 503,3 4-151,-3 1-40,4-3-438,0 5 1,-2 0 134,5 0 120,-6 0-210,3 0-31,0 0 0,-3 5-130,1 3 1,-3 3 27,-3 5 0,-4 1-127,-4 6 1,-2 4 13,-2-1 1,-2 6-115,-2-1 0,-1 3-169,5 4 0,-4-1 134,4 5 0,-1-2-105,5 2 1,-1 3 57,1-4 1,5-1-3,2-2 0,3-3 63,1 0 1,1-1 15,3 0 0,2-1 281,5-2 0,1 0-84,-1-4 1,2 0 188,2-5 0,-2-3-70,2 1 0,-2-7-111,-2 3 1,1-4-14,-1 0 0,1-2-210,-1-2 48,0 2 1,1-9-276,-1 3-291,-4-3-669,-2-1-1171,-5 0 2469,0-5 0,0-1 0,0-6 0</inkml:trace>
  <inkml:trace contextRef="#ctx0" brushRef="#br0" timeOffset="15">15430 4271 8033,'0'-24'850,"0"3"-118,0 9-154,0 1-110,0-1-123,0 6 0,0 1 426,0 5 1,3 1-182,1 3-313,0 2-105,1 6 1,-2 3-226,4 0 105,-4 1 0,3-1-23,-2 0 0,-2 2-150,6-2 0,-5-3-86,0 4 0,-1-7 120,-2-2 1,1-3-674,3 4 239,-3-6 160,4 3 322,-5-5 18,5 0 12,2 0 0,4-1-35,0-3 1,1 2 55,-1-6 1,1 0-34,-1-3 0,0 0 34,1-1 1,-1 1-41,1-1 0,-5 5 31,1-1 2,0 5 1,3-2 0,-3 5 14,-1 0 0,-4 5 9,1 3 1,-3 2 6,-1 2 1,4 3-33,-1 0 1,1 2-122,-4-2 0,2-1 116,1 5 1,0-5-210,4 1 1,-3 2 55,4-2 1,-4 0 99,3-4 1,-3-3 52,4 0 0,4-1 0,6 5 0</inkml:trace>
  <inkml:trace contextRef="#ctx0" brushRef="#br0" timeOffset="16">16035 4134 7973,'0'-7'1588,"0"-1"-981,0 6-419,0-3 364,0 5 0,0 5-284,0 2 0,0 5 3,0 3 0,0 3-33,0 4 0,1 1-262,3 0 1,-3 0-151,3 0 0,-3-2-189,-1-2 1,4 2-437,0-6 1,0 0 423,-4-3 1,1-1-203,3 0 0,-3-3-110,3 0 687,-3-6 0,-1 8 0,0-3 0</inkml:trace>
  <inkml:trace contextRef="#ctx0" brushRef="#br0" timeOffset="17">15886 4317 7998,'0'-8'1079,"0"1"-661,5 4 0,-2-2 115,5 5 0,-1-4-125,5 1 1,0-2-413,4 1 0,1 2 92,6-1 0,0 0-253,0-1 1,0 3 157,0-3 1,-1 3-145,1 1 1,0 0-66,0 0 0,-4-4-201,0 0 0,0-1-9,4 1 0,-5 2 117,-3-6 0,1 5 201,0-5 0,3 0-45,-4-3 1,-4-1 261,-3 1-68,0-5 1,2 3-30,-3-2 0,2 2 80,-5 2 1,0-1 641,-4 1-267,0 4-81,5-3 0,-4 8 705,3-6 57,-3 5-308,-1-2-724,0 5-47,0 5 0,0 2-181,0 4 1,1 6 101,3 2 1,-2-1-66,1 1 1,-1 0-200,-2 3 1,0 1 125,0 0 1,0-1-237,0-3 1,0 2 139,0-2 1,0-2-186,0-2 1,0-2 129,0-2 1,0 1-491,0-1 456,0 0 0,0-3-1002,0 0 1335,0-1 0,0 0 0,0-2 0</inkml:trace>
  <inkml:trace contextRef="#ctx0" brushRef="#br0" timeOffset="18">16606 3803 8057,'0'-23'0,"0"6"0,0 0 1338,0 11-298,0 1-277,0 0-191,0 3 89,0-3-485,0 5 172,5 0-146,1 5 0,10 2-89,-1 4 0,1 6-1,0 2-57,-4-3 1,5 6 223,-6-3-543,6 2 215,-5 2 1,5 4 72,-6-1-144,1 1 69,-1 1 1,-3-1-505,-1 7 401,1-7 0,3 11-323,1-8 1,-6 3 179,-2 1 0,-4 1-94,-4-1 0,2-4 75,-6 1 1,-3-2 248,-5 1 1,1 2-133,4-5 0,-1 1 144,1-2 1,-1-2-87,1 3 0,0-7-19,-1-1 0,5-5 223,-1 2-254,5-9 82,-7 3-760,9-8 360,-4 3 509,5-5 0,5 0 0,1 0 0</inkml:trace>
  <inkml:trace contextRef="#ctx0" brushRef="#br0" timeOffset="19">17428 3826 8121,'0'-18'494,"0"7"1,2 2-267,1 5 468,-1 0-83,3 4 1336,-5 0-1909,0 5 0,0 7 69,0 7 1,-2 7 40,-1 5 1,-4 3 191,-4 4-866,-1-2 274,-4 13 0,2-7 192,-5 8 1,0-3-68,-4-2 0,0 6 234,0 2-1511,1-2 1411,-6 0 101,9 0-212,-8-9 1,13 2 116,-5-10-491,5-5 299,-3-1 1,7-6 85,3-3-421,-3-3 436,8-4 1,-3-5-172,5 1 166,0-5-1058,0 2 1202,0-5 0,10 0 0,3 0 0</inkml:trace>
  <inkml:trace contextRef="#ctx0" brushRef="#br0" timeOffset="20">17451 4226 8057,'0'-18'521,"1"-2"167,3 4 1,3 1-325,4 4 1,0 3 60,1 1 384,-1-1-463,6-3 1,-5 3 92,4 0 1,-2 6-168,1-2 1,-3 3-242,4 1 0,0 0 163,-1 0 0,4 0-160,-3 0 0,0 1 93,-1 3 1,-2 2-233,2 6 1,-3-1 21,-5 0 0,2 1-67,-5-1 0,0 4-203,-4 1 0,-1 4 169,-3-1 0,-4 3-94,-7 0 150,-3 6 1,-5-4 31,0 3 52,-4-3-14,2 4 0,-6-4 57,4 3-589,0-3 534,5-1 1,4-4 265,3 0-128,2-5 0,2 2 326,-1-4-246,6-1 263,1 1 107,5-1 0,2-3 458,6-1 216,-1-4-724,15 2 0,1-4 821,7 3-700,3-3-290,2 4 0,4-5-73,3 0-152,-3 0 1,0 0-736,-4 0 499,-6 0 0,1 0 96,-7 0-597,3 0 308,-19 0 208,8 0-3636,-13 0 3769,3 5 0,-20 7 0,-5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2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22545 2261 8068,'0'-6'-223,"0"-4"333,0 9 0,0-6 118,0 3-140,0 3 152,0-4-279,0 5 268,5 0-238,-4 0 1,5 0 118,-2 0-61,-2 0 1,4 1 4,-2 3 1,-3-1 3,3 4 0,-3 1 44,-1 3 0,0 5-39,0-1 1,0 5 25,0-1 0,0-1-15,0 1 0,0 0 0,0 4 1,0 3 57,0 1 1,0 1 7,0-1 1,0 1-7,0 2 0,0 2-35,0-6 0,0 6-45,0-1 1,0 2 39,0 1 1,1-4-158,3 1 1,-3-2 92,3 1 1,-3 2-115,-1-5 1,2 5 18,2-2 1,-3 2 23,3-2 1,-3 3 37,-1-2 0,0 0 6,0 0 0,-4 2 12,0-3 0,0-1-10,4 2 1,0-6-7,0 2 0,0-3 12,0-1 0,0 0-35,0 0 1,0-1 21,0 1 1,0 0-4,0 0 1,0 0 30,0 0 1,0-1-27,0 1 1,0-1-2,0-3 0,0 2 3,0-2 1,0 2-1,0-2 0,0 1 3,0-5 1,0 1-7,0-5 0,0 4 2,0 0-4,0 1 1,0-5-137,0 1 134,0-1 0,0 0-94,0 1 0,4-5 83,0 1 1,0-4-29,-4 3 0,0-3 15,0 4 1,0-4-141,0 3 87,0-4 5,0 7 95,0-4-93,0 1 138,0 3-112,0-9 119,0 9-99,0-9 57,0 5 6,0-6 16,0 5 126,0-4-151,0 4 329,0-5 24,5 0-168,-4 0-44,4 0-51,-5 0-31,0-5-146,5 4 1,-2-4 127,5 5 0,-5 0-158,5 0 1,0 0 117,3 0 1,0-4-77,1 0 1,-1 0 53,1 4 1,4 0 4,3 0 0,-1 0-3,1 0 0,1 0 10,7 0 1,-3-4 27,3 1 1,1-1-29,-2 4 0,5 0 113,-5 0 0,9 0-101,-5 0 0,7 0-38,-3 0 0,-2 0 42,6 0 1,-4 0-51,8 0 0,-5 0 39,1 0 1,-1 0-9,1 0 1,-1 0-78,5 0 0,-6 0 72,2 0 0,-2 0-126,-2 0 0,4 0 107,0 0 1,0 0-101,-3 0 1,-2 0 85,-3 0 1,2 0-44,-6 0 1,1 0 45,-4 0 0,-1 0 5,-3 0 1,-3 0 4,-5 0 0,1 0 4,-1 0 215,1 0-162,-1 0 0,-3 0 232,-1 0-243,-4 0 175,2 0-632,-5 0 172,0-5 137,0 3-831,0-3 369,0 5 0,-5-5 0,-1-1 0</inkml:trace>
  <inkml:trace contextRef="#ctx0" brushRef="#br0" timeOffset="1">24090 3311 12057,'4'19'84,"1"2"-120,-1-2 1,-3 2 107,3-2 0,-1 2-60,1-2 0,-3 3 20,3 1 0,-3-4-3,-1 0 1,0 0-5,0 4 0,0-2 11,0-2 0,0 3-62,0-3 0,0-1 61,0 1 1,1-4-76,3 4 1,-3-4 29,3 4 1,-3-5-8,-1 1 0,0-2 6,0-1 1,2-5-2,1 1 1,-1-1 2,1 5 0,-1-5 6,-2 1 1,0-4-5,0 3 1,0-3 1,0 4 14,0 0 0,0-1-8,0 1-258,0-6 32,0 8-206,0-8 30,0 3-918,0-5 853,-5 0 1,2 0-17,-5 0 0,5 0 482,-5 0 0,0 0 0,-3 0 0</inkml:trace>
  <inkml:trace contextRef="#ctx0" brushRef="#br0" timeOffset="2">22568 2341 8068,'0'-6'0,"0"1"0,0 5 0,0-5 0,0 4 0,0-5 0,0 6 0,5 0 0,-3 0 205,6 0 0,-4 0 333,0 0-230</inkml:trace>
  <inkml:trace contextRef="#ctx0" brushRef="#br0" timeOffset="3">7161 6841 8395,'0'-6'-407,"0"1"1422,0 5-992,0 5 20,0 1 1,0 2 20,0-1 5,0 1 0,0 3 5,0 1 0,0-1 49,0 1 0,0 3-65,0 0 0,0 4 29,0-4 0,0 4-22,0-3 0,0 3 11,0-4 1,0 4-30,0-4 1,4 4-7,-1-4 1,1 2-39,-4-2 1,4-2 29,0 2 0,1-2-43,-1-2 0,-3 2 55,3 2 0,1-2-71,-1 2 0,1-2 54,-1-2 0,-3 4-16,3 1 0,-3 0-16,-1-1 0,1-1-4,3 5 1,-3-4-2,3 5 0,-3-5-8,-1 4 1,0-5-24,0 1 1,0 1 41,0 0 0,-3 0-11,-1-1 0,0-2 5,4 2 0,0 2-1,0-2 0,-1 0 5,-3-3 0,3-1 1,-3 1 0,3-1 0,1 0 1,0 1 0,0-1 1,0 1-26,0-1 1,1 1 19,3-1 0,-3 0-13,3 1 0,-3-1 11,-1 1 1,0-1-16,0 0 0,0 1 12,0-1 1,0 1 5,0-1 1,0 1 0,0-1 0,-1 2 3,-3 2 1,1-2 136,-4 2-140,4-2 0,-2-2 9,5 0 1,0-3 8,0 0-22,0-6 25,0 8-22,0-8-9,0 3 1,0-4 19,0 3-29,0-3 12,0 4-29,0-5 82,5 0-43,-4 0 0,10 0 4,-5 0-1,5 0 1,1 0-4,-1 0 1,1 0-1,-1 0 0,-3 0 36,-1 0 0,5 0-31,3 0 0,1 0 36,0 0 0,1-4-32,6 0 1,-4 1 18,0 3 1,0 0 2,4 0 0,0 0 1,0 0 1,4-4 2,-1 0 0,1 0 1,-4 4 1,1 0-38,2 0 1,-1 0 24,1 0 0,0-4-59,0 1 0,0-1 54,4 4 1,-1 0-53,2 0 1,2-2 22,-3-1 0,3 1-7,1-1 1,-1 1-17,-2 2 0,2 0-3,-3 0 0,0-3 30,0-1 0,-3 0-5,3 4 0,-5 0 14,2 0 1,1 0-16,-1 0 0,3 0 86,-3 0 0,3 0-73,-3 0 1,1 0 4,-2 0 0,-1 0-10,1 0 0,-2 0 0,-1 0 0,0 0-79,0 0 1,0 0 79,0 0 0,-2 0-8,-2 0 1,1 0-7,-4 0 0,3 0 16,-4 0 1,1 0 11,0 0 0,-2 1 4,5 3 0,-5-3 30,1 3 1,1-3-46,0-1 1,-1 0 29,-4 0 1,1 0-21,-1 0 0,0 0 75,1 0-70,-1 0 1,1 0 118,-1 0-112,1 0 0,-1 0 89,0 0 1,-3 0-76,0 0 0,-1 4 5,5 0 0,-1 0-82,1-4 1,-1 0 75,0 0 1,1 0-84,-1 0 0,-3 0 70,-1 0 1,-3 0-43,4 0 0,-4 0-7,3 0 6,-4 0 0,2 1 3,-5 3 2,0-3-116,0 4 124,0-5 1,-5 0-575,-3 0 1,-2 1 228,-1 3 0,-1-1-596,1 4 947,-1-4 0,-4 7 0,-2-4 0</inkml:trace>
  <inkml:trace contextRef="#ctx0" brushRef="#br0" timeOffset="4">23104 4306 7901,'0'-7'277,"0"2"17,0 5 63,0-5-109,0 4 137,0-9-65,5 8-3,-3-8-150,8 9 1,-5-5 4,3 2 1,2 3-16,-3-3 1,0 3-68,0 1 0,1 0 66,3 0 1,1 0-150,-1 0 1,1 0 26,-1 0 1,-3 0 15,-1 0 0,1 0 12,3 0 0,-3 0 56,0 0-165,-6 5 1,7-3 75,-5 6-84,0-1 0,-4 5 51,0-1 1,0 1-99,0-1 1,-2 1 48,-2-1 0,-2 0-14,-5 1 1,3-1 27,0 1 1,0-1-8,-8 0 1,8 1-63,-4-1 1,3 1 71,-2-1 0,-1 1 24,1-1 1,3-3-29,1-1 0,4-3 193,-1 4-122,-2-6 202,5 3-149,-4-5-27,5 0 0,5 0 175,2 0 1,0 0-103,0 0 0,2 0 127,6 0 1,-1 0-42,5 0 1,0 0-39,4 0 1,-4 0-64,0 0 1,-3 0-13,3 0 1,-4 0-34,4 0 0,-5 0-168,1 0 1,-6 0-82,-1 0 144,-1 0-955,0 0 719,-2 0 1,-5 2-783,0 1 0,-5-1 25,-3 1 1028,-2-1 0,-2 3 0,1 1 0</inkml:trace>
  <inkml:trace contextRef="#ctx0" brushRef="#br0" timeOffset="5">22202 3152 8017,'0'-7'0,"0"-1"0,0 4 73,0-3 184,0 4 0,0-3 203,0 2-4,0 3-337,5-10 1,-2 10-1,4-3 1,-3 3-89,4 1 0,-4-4 165,3 0 1,1 1 133,3 3-221,1 0 1,-1 0 64,1 0 1,-1 0-164,0 0 1,-3 0 82,0 0 1,-2 1-144,2 3 1,-2-2-93,-2 6 24,-3-1 1,4 5 37,-5-1 1,0 2 56,0 2 0,0-2-11,0 2 0,-1-1 24,-3 1 1,3-2-72,-3 2 0,-1-1 68,1 1 1,-4-2 10,5 2 0,-6-2-3,1-2 1,2-3-1,-2 0 1,4-1-13,-3 5 0,0-5 1,0 1 0,0-5 17,4 0-15,1 4 38,-3-6-36,5 4 352,0-5 35,5 0-128,2 0 1,4 0-59,1 0 0,-1 0 50,0 0 0,5 0-71,-1 0 0,1 0-83,0 0 1,-4 0 71,3 0 1,-2 0-288,-1 0 0,-5 0-406,1 0-303,-6 0-1204,3 0 1764,-5 0 0,0 5 0,0 1 0</inkml:trace>
  <inkml:trace contextRef="#ctx0" brushRef="#br0" timeOffset="6">22922 1770 8247,'0'-6'-493,"0"1"1262,0 5 1,3 5-654,1 3 0,0 2 47,-4 1 0,0 0-137,0 1 1,4 3 68,0 0 0,0 4-88,-4-3 0,0 3 47,0-4 1,0 1-117,0 0 1,0-4-44,0 4-50,0-4 1,0 0-242,0-1 0,0-3 46,0-1-351,0-4 328,5 2 373,-4 0 0,14-4 0,-2 4 0</inkml:trace>
  <inkml:trace contextRef="#ctx0" brushRef="#br0" timeOffset="7">24395 3381 8018,'0'-7'-298,"0"1"748,0 2 36,0 3-325,0-4 1,0 3 301,0-1-144,0 1 9,0-3 750,0 5-991,5 0 0,-4 5-13,3 3 0,-3 2-7,-1 2 0,0-1 1,0 0 0,4 2-69,0 2 0,0-2 86,-4 2 1,4 3-98,-1 1 1,1-1 87,-4 1 1,1-5-63,3 1 1,-2 2 40,1-2 0,0 0-87,1-4 60,-3 1-5,4-1-7,0 1 0,-4-5 6,3 1-88,-3-6 113,-1 4 227,0-6-438,0-6 0,0 4-701,0-6-1158,0 6 1113,0-8 910,0 8 0,0-3 0,0 5 0</inkml:trace>
  <inkml:trace contextRef="#ctx0" brushRef="#br1" timeOffset="8">22545 2273 7920,'0'-7'278,"0"2"552,0 5-524,5 0-182,1 0 0,6 0 16,-1 0 1,0 0 24,1 0 1,1 0-8,2 0 1,-1 0-17,5 0 0,-1 0-26,1 0 1,2 0 36,-2 0 0,3 0-120,1 0 1,-1 0 105,1 0 0,0 0-160,0 0 0,2 0 80,-2 0 0,3 0-111,-7 0 0,1 0-11,-1 0 0,1 0 119,-5 0 1,5 0-55,-5 0 0,0 0 69,-4 0-127,6 0 1,-4 0 96,2 0-17,-2 0 0,-2 0 27,0 0 1,-3 0 6,0 0 0,-2-1-60,2-3 0,2 3 31,-3-3 0,3 3-4,2 1 6,-1 0 0,1 0-30,-1 0 1,-3 0-12,-1 0-16,-4 0-21,7 0 0,-7 0-68,4 0 46,-4 0 0,3 0 47,-2 0-97,-3 0 68,4 0 29,0 0 1,-2 0-13,4 0 1,-3 0 66,4 0 1,-4 4-33,3 0 0,-3-1 7,4-3 1,-4 0-332,3 0 184,-4 0-252,2 0 2053,-5 0-1662,0 5 145,0-3-136,0 8 0,0-8 141,0 6-104,0-5 0,0 3 70,0-2-88,0-3 0,0 5 48,0-2-72,0-3 0,0 6 58,0-3-14,0-3-48,0 9 0,0-8-6,0 6 0,0-4 13,0 4 0,0-5-1,0 5 0,0-4 59,0 3-51,0 1 1,0 3 29,0 1 1,-1-5-30,-3 1 0,2-4 27,-1 3 0,1 1-26,2 3 0,0-3-40,0 0 23,0-1 1,0 5-6,0-1 0,0 1-1,0-1 1,0-3 13,0-1 0,0 1-134,0 3 0,0 1 101,0-1-58,0 1 0,0-1 57,0 0 1,0 1-37,0-1 0,2-3-5,1-1 1,-1 1 29,2 3 0,-3 1-25,-1-1 0,4-3 22,-1 0 0,1-1 5,-4 5 1,4-5-7,0 1 1,0-1 18,-4 5 1,0-5-38,0 1 0,0 0 0,0 3 1,3-3 37,1-1 1,0-3-17,-4 4 74,0-1-106,0 5 81,0-1-67,0 1 175,0-1-107,0 0 0,0 1 22,0-1 1,0-3-35,0 0 1,0-5 2,0 5-56,0 0 54,0 3-4,0 0 0,0 1-4,0-1 1,4-3-15,0-1 0,-1-3 6,-3 4 6,0-6 4,0 9 1,4-9 1,0 6 5,0-6 0,-4 5-9,0-4-284,0-1 267,0 8-283,0-9 3,0 9-264,0-8 369,0 3-224,0 0-78,0-4 215,0 4-86,0 0 1,0-2-77,0 4-178,0-4 279,0 7 1,0-7 346,0 4 0,0-4 0,0 2 0</inkml:trace>
  <inkml:trace contextRef="#ctx0" brushRef="#br1" timeOffset="9">23493 3198 7780,'6'0'1141,"-1"0"-813,0 0 22,-4 0-40,10 0-182,-10 0 1,5 0 244,-2 0-333,-3 0 1,6 0 236,-4 0-243,-1 0 1,4 0 99,-2 0-79,-3 0 0,6 0-37,-4 0 71,-1 0 1,8 0-24,-3 0 0,0 0 15,0 0 0,5 0-107,3 0 0,1 0 93,0 0 1,-2 0-56,5 0 1,-4 0 65,4 0 1,-4 0 4,4 0 0,-5 0-25,1 0 1,-2 0-3,-1 0 1,3 0-8,0 0 1,-1 1 17,-6 3 0,2-3-14,-3 3 0,3-1 14,2 0 1,-1-1-9,1 1 0,-1-1-29,1-2 1,-1 1 29,0 3-48,1-3 0,-1 4 35,1-5 1,-1 0-43,0 0 0,-3 0 37,0 0 1,-4 4-67,3 0 85,-4 0-173,2-4-971,-5 0 1,-5-6 0,-2 0-1</inkml:trace>
  <inkml:trace contextRef="#ctx0" brushRef="#br1" timeOffset="10">9217 8029 10106,'0'7'224,"0"1"0,3-4-91,1 4 0,0 3-65,-4 4 0,4 0 42,0-3 1,1 3-51,-1 0 1,-3 6 35,3-2 1,-3 2 53,-1 2 1,4 1-47,0 3 1,-1-2-3,-3 6 0,0-5-143,0 5 0,0-6 146,0 2 0,0 1-91,0-2 0,0 2 71,0-1 1,0-2-127,0 6 1,0-5 85,0 5 1,0-1 43,0 5 0,0-1-12,0 0 1,-3 0 4,-1 1 1,0-1 13,4 0 1,-4 0-26,0 1 1,0-2 7,4-3 0,0 2 0,0-6 1,0 5-179,0-4 1,0-1 141,0-3 1,0-1-149,0-3 0,0 2 98,0-2 0,0 3-14,0 1 0,0 0 31,0-1 0,0 1-7,0 0 0,0-1 13,0-3 0,0 2-10,0-2 0,0-1 12,0 1 0,0-4-4,0 4 1,0-5-40,0 2 1,0-4 12,0 0 1,0-1-5,0 0 0,0 1-26,0-1 42,0 1 1,0-1-37,0 1 1,0-5 29,0 1 1,2-1-6,2 5 4,-3-1 1,4 1-9,-5-1-271,0 1 267,0-1 0,4-3-430,0-1 223,-1-4-307,-3 2-1901,0-5 1339,0-5 1095,5-2 0,-3-4 0,3 0 0</inkml:trace>
  <inkml:trace contextRef="#ctx0" brushRef="#br1" timeOffset="11">9297 9879 8570,'0'-6'711,"5"-4"0,1 8-482,5-2 1,1-1-53,-1 2 0,2-1 60,2 4 1,3-4-39,5 0 1,5 0-38,2 4 0,3-3-14,1-1 0,2-1-13,2 1 0,-2 3-117,2-3 0,1 3 16,-1 1 0,5-4 63,-1 0 1,6-1-35,2 1 0,-1 1 59,-3-4 0,-4 3-29,0-4 1,-9 5 7,1-5 1,-5 4 60,-2-3 0,-1 4-110,-7-1 1,-2 3 7,-2 1 0,2 0-75,-2 0 1,0 0 114,-3 0-27,-1 0 0,0 0 3,1 0 0,-1 0 37,1 0 0,-5 0 7,1 0 235,0 0-449,3 0 266,0 0-588,-4 0 178,-2 0-3403,-5 0 2477,0 5 1164,0 1 0,-5 6 0,-2-1 0</inkml:trace>
  <inkml:trace contextRef="#ctx0" brushRef="#br1" timeOffset="12">10427 6807 8417,'0'-7'282,"0"2"899,0 5-1169,5 0 142,-3 0 1,3 2-48,-5 1 1,3 0 20,1 5 1,0-5 2,-4 5 0,1 0 46,3 3 1,-3 4-36,3 1 1,-2 4-21,-2-1 1,3 4 28,1 3 1,0 0-33,-4 4 0,0-3 15,0 3 1,0 0 14,0 0 0,0 3-16,0-3 0,0 3-59,0 2 1,0 3 27,0 0 1,0 5-7,0-1 0,-4 2-45,0 2 0,-1-4 66,1 0 0,3-6 12,-3 3 1,3 1-31,1 2 1,0-3-28,0-1 1,-4 2-2,0-2 1,1 4-13,3-4 1,-4 5 40,0-1 0,0-2 0,4 2 0,-4 0 51,1 4 1,-1-2-60,4-2 0,-4 3-38,0-4 1,0 0 28,4 1 0,0-5-97,0 1 0,2-3 100,1 0 0,0-1-227,5 0 0,-5-3 56,5-1 0,-4 0-98,3 5 1,-4-1 40,1 0 1,-2 1 64,2-1 0,-3 0-35,3 0 1,-2 4 57,-2 0 1,-4 4 88,0-4 1,-1 4-82,1-4 1,3 0 40,-3-3 0,3-6-3,1-2 0,0-3 10,0-2 1,0 0-2,0-3 0,1 1-9,3-4 1,-2-1-2,6-4 0,-4-1-1,3-2 1,-4 2-208,1-2 0,1-2 23,-1 2-277,-1-6 83,2 3 0,-3-3-942,2 1 205,-3-1 0,-1 2 1125,0-8 0,-5-3 0,-2-4 0</inkml:trace>
  <inkml:trace contextRef="#ctx0" brushRef="#br1" timeOffset="13">7287 6853 8224,'-7'0'-1408,"-3"0"1073,9 0 361,-4 0 1,5-2 409,0-2-435,0 3 2,0-4 642,0 0-93,0 4 274,0-4 1266,0 5-2078,10 0 0,-3 0 74,9 0 0,1 0-28,2 0 1,4-4-39,4 0 1,-2 0 32,6 4 0,-1-4-23,5 1 1,0-5 40,3 4 0,-1-1-76,5 1 0,-4 2 83,4-6 0,-5 6-88,1-2 0,-2-1 14,2 1 1,-2 0-18,2 4 0,-2 0-14,-2 0 0,0 0 51,0 0 0,1 0-31,-1 0 1,0 0 21,0 0 1,5-4 93,-1 1 0,1-3-86,-1 3 0,3 0-2,4-4 0,0 4 7,-3-1 1,1 2-29,-5-2 0,0 3-39,-4-3 1,0 2 61,1 2 1,-6 0-100,-3 0 0,4 4 79,0 0 1,3 0-20,1-4 1,4 0 4,1 0 1,0 0 13,-1 0 1,3-1-7,4-3 0,-3 3 1,0-3 0,-5-1-39,1 1 0,1 0 38,-1 4 0,-3 0-77,-5 0 1,0 0 64,5 0 0,-5 0 19,1 0 0,-5 4-28,5 0 1,-5-1 88,5-3 0,-6 4-65,2 0 0,-2 0 4,2-4 1,-3 0 15,3 0 1,-3 0 9,-1 0 0,-1 0-21,1 0 0,4 0 0,0 0 0,-5 0 27,-3 0 0,-3 0-25,3 0 0,-5 4 19,1 0 1,-2 1 29,-2-2 0,0-1 7,1 1 0,-1 3-30,1-3 1,-1 2 2,1-1 1,-1-3-16,0 3 1,2-2 10,2-2 1,-2 0-105,2 0 101,-2 0 0,-2 0-895,1 0 375,-6 0-1417,-1 0 1902,-5 0 0,-5 5 0,-1 1 0</inkml:trace>
  <inkml:trace contextRef="#ctx0" brushRef="#br1" timeOffset="14">5185 8954 9316,'0'8'210,"0"-1"1,0-3-24,0 4-169,0-1 0,0 5 84,0-1 1,0 0-123,0 1 1,1 3 104,3 0 0,-3 1-107,3-5 1,-1 4 87,1 0 1,-3 4-41,3-3 1,-3 4 45,-1-1 0,4 3 2,0 0 1,-1 5 36,-3 0 0,0 1-52,0-2 1,0 2 80,0 3 1,0 2-62,0-3 0,0-1-27,0 2 0,0-5 4,0 5 0,0-2 4,0 2 1,0 2-65,0-3 1,4-1 49,0 2 0,0-1-15,-4 4 1,0 4 14,0 1 0,0 0-13,0-1 1,0-3-5,0 4 1,0-5 46,0-4 0,0 3-83,0-2 1,0-2-9,0 1 1,0-3-4,0 3 0,0 1 45,0 3 1,0-2-90,0 2 0,0-6 67,0 6 1,0-6-32,0 3 0,0-5 23,0 5 0,0-6-180,0 2 0,4-3 52,-1-1 0,5 3-42,-4 1 1,1 0 125,-1-4 0,-3 1-18,3 2 0,1-2 99,-1 3 1,-1-2-107,-3 2 0,0-3 238,0 3 0,0-2-124,0 2 1,-3-2 176,-1 6 1,-4-5-100,4 5 0,-3-6 86,3 2 1,0 1-119,4-2 1,0 0-57,0-7 1,0 1 1,0-5 1,0 4-12,0-3 0,0 3-135,0-4 1,0 4 79,0-4 0,4 4-133,0-4 1,0 6 93,-4-2 0,0-1 58,0 1 1,0 0 18,0 3 1,-4 1 13,0 0 1,-4 0-14,5 0 1,-6 3-16,1 1 1,2 0 95,-2-4 0,4-4-70,-3 0 0,4-4 99,-1 4 1,3-5-86,1 1 1,0-6-141,0-1 1,0-1 67,0 5 1,1-1-11,3 0 1,-3 1-23,3-1 1,1 1 64,-1-1 0,0 1-28,-4-1 0,0-3-6,0-1 0,0 1 63,0 3 1,0 1-77,0-1 114,0 1-164,0-1-169,0-5-1071,0-1 736,0-5 1,0 0 0</inkml:trace>
  <inkml:trace contextRef="#ctx0" brushRef="#br1" timeOffset="15">5231 12186 8290,'-12'0'0,"6"0"0,-4 0-509,2 0 439,3 0 397,-5 0 57,9 0-52,-4 0 116,5 0-130,5 0 1,1-1-50,5-3 1,1 1-39,-1-4 0,5 3 3,-1-4 1,1 2-25,0-2 1,-3 0 7,7 4 1,-3-4 15,2 4 1,2 1-177,-6 3 0,5-4 145,-1 0 1,-1 0-173,1 4 0,0 0-8,4 0 1,1 0-101,3 0 1,-3 0 125,2 0 1,-2-1-40,-1-3 1,4 3-42,0-3 0,3-1 89,-3 1 0,3-4-53,-3 5 1,3-2 32,-3 1 1,3 3-68,-3-3 0,3 2 21,-3 2 0,4 0-4,-5 0 1,2 4 9,-1 0 1,-2 4-14,6-5 0,-5 5-21,5-4 1,-2 4 29,1-5 1,2 5-67,-5-4 0,4 0 59,0-4 1,2 0 8,1 0 1,0 0 3,1 0 0,-1 0 1,0 0 1,-1 1 6,-2 3 0,0-3 5,-4 3 1,4 1-10,-5-1 0,1 4 3,-4 0 0,1-2-4,2 2 1,-1-4-1,1 3 1,3-4 13,2 1 1,-2-3 7,1-1 1,1 0 2,3 0 1,0 0-32,1 0 0,-5 0 12,1 0 1,-6 1-3,2 3 0,-1-3 4,-3 3 0,3 1 15,-7-1 0,2 4-15,2-4 1,1 3 160,3-3 0,-2 0-132,6-4 1,-2 0 11,1 0 1,3 0-48,-2 0 1,-2 0-2,1 0 1,-1 0 0,2 0 0,-2 0 29,-2 0 1,-3 0-48,3 0 0,0 0 27,0 0 1,4 0-106,-5 0 1,6 0 59,-2 0 0,3 4-3,2-1 1,-5 1 29,1-4 0,-1 0-3,4 0 0,-3 0 116,-1 0 0,-3 0-114,3 0 0,-3 0 56,3 0 0,-3 0-40,4 0 1,-7 1 80,-2 3 0,1-2-30,-4 1 1,-1-1 10,1-2 1,-5 0-69,1 0 1,-2 0-5,-2 0 0,-3 0-229,0 0 232,-1 0 1,1 0-294,0 0 158,-6 0-267,3 0-3532,-5 0 3930,-5 0 0,-1 0 0,-6 0 0</inkml:trace>
  <inkml:trace contextRef="#ctx0" brushRef="#br1" timeOffset="16">8531 10987 8438,'-5'-12'-613,"4"6"0,-5-3 1197,2 5 0,3-1 135,-3 2-202,3 1-137,1-3 0,-2 5 148,-2 0-307,3 0 17,-4 0 0,5 5-234,0 3 0,0 7 14,0 4 0,0 3 1,0 1 1,1 4 83,3 4 1,-3 2-24,3 1 0,1 4 23,-1 0 1,1 7-4,-1 0 0,-1 1-184,4 4 1,-4-3 224,1-2 0,1 1-158,-2 0 1,1-2 112,-4-2 0,4 1-8,0-5 0,0-4-10,-4-3 0,0-2 3,0 1 1,0-2-153,0-5 0,0-1 135,0-3 0,3 1-47,1-5 0,0 1 52,-4-5 0,1 0 143,3 1-207,-3-1-112,4 1 0,-3-2-99,2-3-396,-3 4-315,4-10 313,-5 4-23,0-5 1,-5 5 0,-2 1 0</inkml:trace>
  <inkml:trace contextRef="#ctx0" brushRef="#br1" timeOffset="17">6647 10861 7884,'-6'0'-387,"1"0"1170,-1 0-182,5 0 173,-4 0-210,5 0-445,5 0 1,2 0 22,4 0 0,0 0-190,1 0 1,-3 0 54,2 0 1,-2 0 2,6 0 0,-2 0 43,-2 0 1,2 0 0,2 0 0,-1 0 18,5 0 1,-1-1-1,1-3 1,3 3-134,-3-3 1,2 3 118,2 1 0,0 0-22,0 0 1,0 0 8,-1 0 0,1 0-76,0 0 0,1 0 66,3 0 0,-2 0-6,6 0 0,-5 0 52,5 0 1,-5 0-50,5 0 1,-2 0-65,2 0 0,0 0 67,-4 0 1,3 0-42,-3 0 1,3 0-1,-3 0 0,-3 0-5,-1 0 1,-6 4 6,5-1 0,-3 5-12,0-4 0,2 3 64,-6-3 1,4 4-44,-4-4 0,6 1 16,-2-1 1,1-3-10,-1 3 1,3-3-14,-3-1 0,2 0 27,2 0 0,-4 0 2,0 0 1,0 1-29,4 3 1,-4-3-4,0 3 0,-4-1 60,4 0 1,-4 0-46,5 5 0,-3-5 93,2 5 0,3-4-80,-3 3 0,-1-4-42,1 1 1,0 1 26,4-1 0,-4-1 0,0-3 1,0 2-25,4 2 1,-1-3-8,1 3 0,0-3-40,0-1 0,-2 0 54,-1 0 0,0 0-4,-5 0 1,4 0-1,-4 0 0,1 0 236,-5 0-171,0 0 17,1 0-44,-1 0 4,-4 0-418,-2 0-896,-5 0 729,-5 0 554,-2 0 0,-9 5 0,-2 1 0</inkml:trace>
  <inkml:trace contextRef="#ctx0" brushRef="#br1" timeOffset="18">6670 9011 8319,'0'-6'858,"0"1"-434,0 5 0,0 6-299,0 5 0,4 2 6,-1 6 1,1 1-18,-4 7 0,0-2 2,0 6 1,4-1-21,0 5 1,0-1 87,-4 0 0,0 6-54,0 1 0,0 3 19,0-3 0,0 4-79,0-3 0,0 1 49,0-1 1,0 2-136,0-2 1,3 1 126,1-1 1,0 2-177,-4-2 1,4 3 93,0 0 1,-1 0-66,-3-3 1,0 2 43,0-2 0,0-3-109,0-1 1,0 0 34,0-3 1,0 5 72,0-5 0,0 0 12,0-4 0,0 0-23,0-4 0,0 3 51,0-3 0,0 0-39,0-4 1,0-4-1,0 0 0,0-4-84,0 4 26,0-5 1,0 2-24,0-4 1,0-5-108,0 1-338,0-5 242,0 2-3561,0-5 3837,0-5 0,0-7 0,0-6 0</inkml:trace>
  <inkml:trace contextRef="#ctx0" brushRef="#br1" timeOffset="19">5276 8965 8243,'-6'7'-1121,"1"3"1365,5-9 205,5 4-322,1-5 1,6 0 128,-1 0 1,5-4-89,-1 1 0,4-1-34,-4 4 1,5 0-1,-1 0 1,0 0 16,4 0 1,-1 1-22,8 3 1,2-3 6,6 3 1,-1-3-51,5-1 1,1-5 29,6-2 1,-2 0 26,3 0 0,-3-1-13,-2-3 0,1-1-223,0 1 0,2-1 140,-2 1 1,1 3-13,-9 1 1,4 4-63,-4-1 1,-2 3 110,-5 1 0,1 0-161,-6 0 1,1 0 130,-4 0 1,-4 4-30,0 0 1,-1-1 9,1-3 1,-2 0 76,-1 0 0,-4 0 104,4 0 1,-4 0-141,0 0 1,-1 0-137,1 0 0,-5 0 112,1 0 1,-4 0-561,3 0 188,-4 0-1014,2 0 580,-5 0 753,-5 6 0,-7 0 0,-5 5 0</inkml:trace>
  <inkml:trace contextRef="#ctx0" brushRef="#br2" timeOffset="20">3186 7001 10288,'-6'0'-1280,"1"0"1120,0 0 304,4 0-297,-4 0 202,5 0 59,5 0 1,-4 5-79,3 3 0,-3-2 42,-1 2 0,0-1 42,0 5 1,-1 3 13,-3 0 0,3 2 38,-3-2 1,-1 1-40,1 3 0,0 3-4,4-3 1,-4 3 3,1 0 1,-1 5 57,4 0 1,0 4-83,0 0 1,1 2-11,3 1 0,-3 2-75,3 2 0,-2-1 45,2 4 1,-2 0-66,1 1 1,2-1 60,-1-3 1,0 1-172,-4 3 0,4 2 169,0-2 1,-1 4-171,-3 3 1,0-2-42,0 3 0,-1-3 153,-3-2 1,2 0 31,-6-3 1,4 1-7,-3-5 1,4 4 17,-1-4 1,3 1-18,1-1 0,0-2-26,0 2 0,0-6 21,0-2 1,0-3-118,0 3 1,4-1 44,0 2 1,0 0-10,-4-4 1,0 5 180,0-2 1,0 3-148,0 2 1,0 0 30,0 3 1,-2-2-49,-1 2 1,1-3 62,-2 0 1,3-5-57,1 0 1,0-4-33,0 0 0,0-1-23,0-3 0,0 0-29,0-3 0,0 3 52,0-3 1,0-2-8,0 2 0,0-3 14,0 3 1,0 1-43,0 7 1,0-7 168,0 3 0,-4-3-151,1 3 0,-3-4 94,3 0 0,1-5-41,-1 1 0,1-2 14,2-2 0,0 1-66,0-1 0,0-3 63,0-1 0,0-3-50,0 4 0,0-4 56,0 3-118,0-4 111,0 7 0,0-8 129,0 6 0,0-4-78,0 3 1,-1 1 16,-3 4 1,3-1-37,-3 0 1,2 1 9,-2-1 1,3 1-80,-3-1 1,1-3 80,-1-1 1,3 1-27,-3 3 1,3-3 3,1 0-39,0-6 1,0 4-19,0-2 11,0-3 48,0 5 5,0-1 0,4-3 20,0 6-48,-1-6 10,-3 8 0,4-7 25,0 5-39,0-6 77,-4 3-1,0 0 136,5-3 18,-4 3-64,4-5 231,-5 5-264,0-4-38,0 4 0,2-5-69,1 0 30,4 5 1,4-4-14,1 3 0,-1-2 41,0-2 0,2 0-9,2 0 0,-2 0 33,2 0 1,-1 0-51,1 0 1,-1-2 104,5-2 0,-3 3-77,3-3 0,-4 3 18,4 1 1,-4 0 8,4 0 0,0 0 13,4 0 0,0 0-49,0 0 0,0 0 2,-1 0 0,5 0 25,0 0 1,4-1 0,0-3 1,1 1-15,-2-4 1,-1 3 5,-2-4 1,-2 6-97,6-2 1,-6-1 36,2 1 1,-7 0-5,-1 4 0,-1 0-88,1 0 1,-1 0 119,-3 0 0,-2 0-82,2 0 1,-1 2 59,1 1 1,-1-1-54,5 2 0,-4-3 34,4-1 1,-5 0 28,2 0 0,-3 0-2,3 0 1,-4-4 6,4 0 1,-4 0-24,0 4 0,-1 0 3,1 0 0,-5 0-62,1 0 1,-4 0 59,3 0 1,-3 0-243,4 0 225,-6 0-141,3 5 1,-3-3-101,1 2-283,-1-3 100,3-1-1124,-5 0 168,0 5 1385,0-4 0,5 4 0,1-5 0</inkml:trace>
  <inkml:trace contextRef="#ctx0" brushRef="#br2" timeOffset="21">4420 8212 11334,'0'-8'-1189,"0"0"1153,0 6 108,0-3 0,0 3 207,0-1-61,0 1 4,0-3-33,0 5 0,0 5-141,0 3 1,0 3 170,0 5 0,0 0-113,0 3 1,0 4 38,0 0 1,0 0-70,0 3 1,0 0 5,0 0 0,0 0 3,0 4 0,0-3-53,0 3 1,0-3-130,0 3 1,0-3 115,0 4 1,0-2-65,0 1 1,0 2 27,0-5 0,0 3-33,0-3 1,1 3 8,3-3 0,-3 1 7,3-2 0,-3 0 63,-1 4 1,4 1-4,0 3 0,0-1-20,-4-3 0,0 3 48,0-2 1,0 3-90,0 4 0,0-2 82,0 2 1,-2-7-93,-1 0 1,1-1 57,-1 5 0,0-2-4,-1-3 0,3-2 51,-3-5 0,3 0-45,1 0 0,0-4-11,0 0 0,0-5 16,0 1 1,-4 1-56,0 0 0,0 3 50,4-4 0,-1 1-76,-3-1 0,3-1 39,-3 5 1,2-1-3,-2 1 0,3 2-30,-3-6 0,-1 0 46,1-4 1,0 1 1,4-1 0,-4 1-8,1-1 0,-1 1 21,4-1 1,-1 0-22,-3 1 1,2-5 32,-1 1-170,1 0 0,2-1-597,0 1-817,0-6 1110,0 4 1,5-6-409,3 0 863,2 0 0,2-11 0,-1-1 0</inkml:trace>
  <inkml:trace contextRef="#ctx0" brushRef="#br1" timeOffset="22">4500 8200 8489,'-7'0'-293,"2"0"769,0 0-133,4 0 47,-4 0-175,5 0 1,5 0-73,3 0 0,2 0-33,1 0 1,2-4 26,2 1 0,4-3-132,8 3 0,-2 0 86,6-4 0,-2 0 14,1 0 1,3-4-78,-2 4 1,0 0 76,0 0 0,1 3-94,-6-4 1,5 6 60,-5-2 0,5 2-157,-4-2 0,4 2 150,0-1 0,-2 1-112,1 2 1,1 0 67,3 0 0,0 0 1,1 0 1,-1 0-28,0 0 0,-3 0 26,-1 0 0,-5 0 57,2 0 1,1 0-51,-1 0 1,1 0 55,-2 0 1,0 0-41,4 0 1,-3-1 162,3-3 0,-4 3-127,0-3 1,2-1 20,-1 1 1,-1 1-82,-3 3 1,0 0 53,0 0 1,0 0-52,0 0 1,-4 0 46,0 0 0,0 0-150,4 0 0,-2 0 124,-2 0 0,3 0-28,-3 0 0,1 0-15,-1 0 0,1 3-6,-4 1 0,3 0-20,-4-4 1,0 0-4,-3 0 23,-1 0 1,0 0-32,1 0 0,-5 0 189,1 0 0,0 0-149,3 0 0,0 0-10,1 0 0,-1 0-27,1 0 0,-1 0-248,1 0 50,-1-5 1,0 4 15,1-3-825,-6-3 369,4 6-425,-8-4-172,3 5-887,-5 0 2155,0 5 0,-5-4 0,-2 5 0</inkml:trace>
  <inkml:trace contextRef="#ctx0" brushRef="#br2" timeOffset="23">6441 6830 10021,'-6'0'-358,"1"0"2565,5 0-2009,0 5 1,0 1 145,0 6 1,0 3-138,0 0 1,0 5 59,0-1 1,0 3-77,0 1 1,0 5-65,0 2 1,0 3 52,0 1 1,0-3-140,0-1 1,0 1 11,0 3 0,0 0 113,0 1 1,0-1-70,0 0 1,0 3 41,0-3 1,0 3-30,0-7 0,0 2-42,0-1 0,0 0-120,0-4 0,0 1 100,0-2 1,4-5-204,0 2 0,1-4-110,-2 0 0,-1-3 93,2-4 0,-2-1-148,2 0 1,-3 1 44,3-1 1,-3-3-568,-1 0 0,0-5-769,0 5-116,0-6 1764,0 4 0,-5-1 0,-1 1 0</inkml:trace>
  <inkml:trace contextRef="#ctx0" brushRef="#br1" timeOffset="24">3369 7081 8502,'-16'0'0,"3"0"-183,-2 0 0,6 0-519,1 0 530,1 0 304,-5-5 1,5 4 178,-1-3-41,5 3 180,-7 1-176,9 0 64,-4 0 4,5 0 1,5-2-202,3-2 0,6 2 71,1-6 0,5 4-63,-1-3 0,7 3 1,0-4 0,2 5-8,-1-5 0,2 4 15,5-3 1,6 3-33,1-4 1,4 6-4,1-2 1,-1 3-112,1 1 0,0-4 105,-1 0 0,1 0-257,0 4 1,-1 0 251,1 0 0,2 0-140,6 0 0,-5 0 14,8 0 1,-7 0-1,-1 0 0,-2 0 33,-1 0 0,-1-4-10,1 1 1,1-1 34,3 4 0,-6 0-15,5 0 1,-3 0 4,7 0 1,-8-2-6,1-1 1,-3 1-34,2-1 1,2 1 35,3 2 0,-3-1-43,2-3 0,-1 3 8,2-3 1,-7 3-9,3 1 1,-3 0-20,3 0 1,1-1 33,2-3 1,2 1-24,2-4 0,2 3 11,-6-4 1,2 2 117,-2-2 0,-2-1-66,3 6 0,1-5 12,-2 4 0,-3-1-26,-4 1 0,-4 3 5,4-3 0,-7-1 7,-1 1 0,1 1-4,-5 3 0,-2 0 5,-1 0 1,-4-2-12,-4-2 0,2 3 394,-2-3-316,-7 3 0,-1 1 291,-7 0-428,2 0 0,2 0-155,-1 0 0,-3 0-622,4 0 1,-4 4 412,3 0 1,-4 1 391,1-1 0,-3 7 0,-1 7 0</inkml:trace>
  <inkml:trace contextRef="#ctx0" brushRef="#br2" timeOffset="25">3198 10896 9648,'-1'-11'-1533,"-3"4"1782,2-3 1,-3 7 91,5-5 229,-5 1-265,4-5 1,-4 1-113,5 0 0,0 3-6,0 0 1,1 5 70,3-5 1,-1 5-86,4 0 65,-4 1-215,7 2 0,-8 0-76,6 0 0,-5 5 145,0 3 1,-1-2 52,-2 2 1,3 3-86,1 5 0,0 3 15,-4-4 1,0 6-61,0 2 1,0 0 43,0 4 0,0 1 23,0-2 0,0 6 0,0-1 0,0 3 118,0 4 0,1 2-109,3 6 0,-3 4-278,3-1 1,1 4 266,-1-3 0,4 2-185,-4-6 1,3 6 51,-3-7 0,1 4 49,-1-4 1,-3 1-17,3 0 0,1 3-28,-1 1 1,0 0 145,-4 0 1,0-7-101,0 3 1,0-1 111,0 1 0,0 6-73,0-6 0,0 2 70,0-2 1,0-4-49,0-1 1,0-3-43,0 4 1,3-1-29,1 1 0,4-2-40,-4-2 1,1-6-31,-1 2 1,1-2 15,2 2 0,-2 1 41,-5-1 0,4-4-98,0 1 1,0-4 273,-4 3 0,0 0-251,0 5 1,4-5 24,-1 1 0,2-5 5,-1 5 1,-2-6 4,1 2 1,0 1 65,1-2 1,-3 5-1,3-5 1,-3-1 197,-1-3 0,0-1-103,0 5 0,0-2 40,0-1 0,0 1-73,0 3 1,0-3-61,0 3 0,-4 1 29,0-2 0,1 1-12,3-4 0,0 0-132,0 0 0,0-4 89,0 0 0,0-5-111,0 1 0,0-2 126,0-2 1,0-3-21,0-1 0,0 1 7,0 3 1,0-3 164,0-1 1,0 1-104,0 3 0,-2 5 15,-1-1 0,1 0-35,-2-3 1,2 3 1,-2 0 0,3 0-171,-3-3 208,3-6-182,-4 4 1,3-7 93,-1 4 9,1-4 0,2 7-119,0-2 11,0-3-27,0 5-206,0-4-684,0 1 318,0 3-144,0-9 0,2 4 312,1-5 0,0 0 557,5 0 0,-1-5 0,5-1 0</inkml:trace>
  <inkml:trace contextRef="#ctx0" brushRef="#br1" timeOffset="26">3392 14162 8383,'0'-6'-597,"-1"0"963,-3 6-99,3 0 285,-4 0-215,5 6-186,0-5 16,0 9 0,1-9-84,3 3 1,-2-3 59,6-1 1,-1 0 7,5 0 0,-1 0-10,1 0 0,-1-4-14,1 1 1,-1-1-59,0 4 0,5-4 63,-1 0 0,5 0-134,-1 4 0,3-3 131,1-1 0,-1-4-68,1 4 0,0-3-25,0 3 0,4-4-5,-1 5 1,1-1-90,-4 4 1,1-4 116,2 0 0,-1-1-80,1 1 1,0 3 67,0-3 0,-2-1-40,3 1 1,-3-1 30,-1 1 0,0 3 7,0-3 0,0 3-14,-1 1 1,1 0 3,0 0 1,-1 0-33,-3 0 0,2 1 33,-2 3 0,-1-3-16,1 3 0,0-2 12,4-2 0,0 0-43,0 0 0,-1 0 37,1 0 1,1 0-27,3 0 1,-3-4 9,3 0 1,-3 0 0,-1 4 0,3 0-6,1 0 0,0 0 11,-4 0 0,-1 0-34,1 0 0,1 0 26,3 0 0,-3 0 26,3 0 0,-2 0-12,2 0 1,-3 0-1,3 0 1,0 0 7,0 0 1,5 0 5,-2 0 0,-1 0-23,2 0 1,-1 0 6,5 0 1,-5 0-42,1 0 1,-2 0 39,1 0 1,2 0-41,-5 0 0,3 0 30,-3 0 1,3 0 53,-3 0 0,3 0-48,-3 0 0,5 0 6,-2 0 1,-2 4-21,-1 0 1,1 3 14,-2-3 1,1 4-32,-4-4 1,1 1 30,2-2 1,-1-1-44,1 1 1,0-1 29,0-2 0,-2 0-23,3 0 1,1 0 15,-1 0 1,3 0 0,-3 0 1,3 0 2,-3 0 0,-1 0-1,-3 0 1,0 4 0,0-1 0,-4 5 0,0-4 0,-4 1 0,4-1 1,-3-2-5,3 6 0,-5-6-1,1 2 1,1 1-9,-1-1 0,2 0 11,-2-4 0,-2 0 3,2 0 1,-2 0-8,-2 0 6,1-5-7,-1 4-209,0-5 99,-4 6-209,-2 0-959,-5 0 384,-5 0 1,-2 0 344,-4 0 0,3 0-206,1 0 1,3 0 761,-4 0 0,1-5 0,-5-1 0</inkml:trace>
  <inkml:trace contextRef="#ctx0" brushRef="#br1" timeOffset="27">6578 12928 8574,'-5'-6'-815,"-1"-4"0,-4 7 1050,2-4 0,-1 3-1,6-4 1,-5 5-70,4-5 1,-1 4 121,1-3 1,3 3-68,-3-4 0,2 6 403,-2-2-182,3 2 411,-5-3-296,6 4-135,0-4-258,0 5 0,0 5-222,0 3 1,0 3 125,0 4 0,0 1 131,0 6 1,0 0-129,0 8 0,0 2 48,0 6 1,0 0 151,0 8 1,0-2-146,0 10 1,0-5-207,0 5 0,0-5 150,0 4 0,0-7 43,0 3 0,0-4-117,0 4 1,0-2 139,0-1 0,0-5-225,0-3 0,2-4 112,2-4 1,-3 2-111,3-5 1,1-2 22,-1-6 0,3-1 41,-3-3 0,1-2-11,-1 2 0,-3-6 129,3-1-422,2-1 244,-4 5 1,3-5-1341,-5 1 579,5-6-1347,-4 4 1091,4-6 1101,-5 0 0,5-6 0,1 0 0</inkml:trace>
  <inkml:trace contextRef="#ctx0" brushRef="#br1" timeOffset="28">4705 12814 8544,'-11'0'0,"0"0"0,3 0-455,0 0 1,5 0 288,-5 0 1,5-1 605,0-3-51,1 3 104,2-4 342,0 5 1,5 0-669,3 0 1,3 0 37,5 0 1,-4 0-29,4 0 0,1 0-111,2 0 0,-1 0 109,1 0 0,-4 0 38,4 0 0,-3 0-99,3 0 0,0 0-175,4 0 1,-1 0 74,1 0 0,0 0 89,0 0 0,5 0-127,2 0 0,1 0 126,3 0 0,-6 1-105,6 3 0,-3-3 35,-1 3 0,7 1 5,-3-1 0,-1 3 1,-2-3 0,-1 4-7,4-4 1,2 3 72,2-3 1,-3 4-50,4-4 0,0 1 24,-1-2 1,4-1-10,-4 1 1,0-1-149,-4-2 1,4-2 194,0-1 1,2 0 9,-2-4 1,-1 0-100,4 0 1,-2-2-3,2 5 0,-5 0-25,-2 4 0,-1-1 46,-6-3 1,-1 3-31,-3-3 1,0 3 37,0 1 1,-5 0 86,-3 0 0,1 0-101,0 0 1,0 3-5,-1 1 0,-2 0-21,2-4 0,-2 0 23,-2 0 19,1-5-26,-1 4-1123,-4-4 423,-2 5-436,-5 0 0,-5 0 73,-3 0 1031,-7 0 0,-8 0 0,-6 0 0</inkml:trace>
  <inkml:trace contextRef="#ctx0" brushRef="#br2" timeOffset="29">4546 10907 11214,'0'8'1574,"0"-1"0,3 1-1507,1 3 0,1 1 49,-1-1 0,-1 2 91,4 2 0,-4 3-90,0 5 1,0 3 133,1 1 1,-3 5-199,3-2 1,-3 3 119,-1 1 0,0 4-247,0 0 1,1 7 272,3 1 0,-2-1-170,1 5 0,-1 0-129,-2 0 0,0 3 139,0-3 1,0 0-172,0 0 1,0-3 132,0 2 1,1-2-78,3-1 1,-3 0 25,3-1 0,-2-3 68,2 0 1,-3-5-22,3 1 0,-3-2-12,-1-2 0,4 0-156,0 0 1,1-3 60,-1-1 1,-3-4-104,3 0 0,-1-3 133,0-4 1,-1 1-30,1-4 1,-1 0-73,-2-1 0,0-2 6,0 2 0,0-2 70,0-2 0,0 1 25,0-1 0,-2-3-291,-1 0-7,1-1 0,-3 1-468,5-1 283,0-4-717,0 2 835,0-5 0,0-6-1056,0-6 1501,5-4 0,2-12 0,4-1 0</inkml:trace>
  <inkml:trace contextRef="#ctx0" brushRef="#br2" timeOffset="30">3449 10861 11499,'-8'4'-589,"1"0"475,4 0 0,-3-4-70,2 0 357,3 0-54,-4 0 133,0 0-135,3 0 0,-3-2-216,5-1 181,5 1 1,2-3 241,4 5-168,1 0 0,3 0-16,0 0 0,0 0-22,-3 0 0,4 0 39,3 0 0,7 0 1,0 0 1,10 0 30,-2 0 1,4 0-254,0 0 1,3 0 121,5 0 0,-2-5 6,-2-2 1,2 0 30,-2 0 1,6-1-175,2-3 0,-1 3 168,-3 0 0,-8 5-30,0-5 0,-6 5-119,2 0 0,-5 1 80,-6 2 0,-1 0-69,-3 0 1,-3 4 42,-4 0 0,-1 1-189,1-1-3,-6-3 121,-1 4-7,-5 0 1,0-2-101,0 4 1,0-3-735,0 4 0,-5-1 966,-3 5 0,-2-1 0,-1 1 0</inkml:trace>
  <inkml:trace contextRef="#ctx0" brushRef="#br1" timeOffset="31">7252 12974 8588,'-6'-5'-742,"1"4"637,0-4 1,3 3 243,-1-1 192,1 1 56,2-3 2027,0 5-2303,0 5 1,0 3 17,0 7 0,0 3 19,0 5 0,0 0-184,0-1 0,4 10 76,0 2 1,1 5 10,-1-1 1,-3 3 36,3 9 0,1-7 15,-1 3 1,0-4-165,-4 0 1,1 1 133,3-5 1,-3-4-68,3-4 0,-2 0 61,2 0 1,-3 2-178,3-6 1,-1 1 147,1-4 1,-3-1-209,3-3 1,-3 1 53,-1-5 0,1-1-79,3-6 1,-3 2 105,3-3 0,-3 0-14,-1 0 13,0 1 0,0 3 18,0 1 0,0-1-229,0 1 0,-3-1 126,-1 1 0,0-1-406,4 0 356,0 1 0,-1-2 19,-3-2 1,3-2-152,-3-2 15,3-3 323,1 4-280,0-5 265,5 0 0,-4 1-206,3 3 290,-3-3-83,-1 10 0,0-9-118,0 6 158,0-1 1,0 1 7,0 0 1,-1-6 259,-3 2-224,3-3 225,-4-1 1369,5 0 0,5 0-1437,2 0 1,3 0-70,2 0 1,0-1 60,4-3 0,-2 2 28,5-6 1,0 2 14,4-2 1,1-1-118,2 5 0,-2-3 77,3 3 0,0 0-194,-4 4 0,6 0 148,-6 0 1,2 0-154,-2 0 1,0 0 131,0 0 0,-1 0-163,1 0 1,4 0 43,-1 0 0,2-4-137,-1 0 0,2-3 58,6 3 0,-1-5 100,0 2 1,0-2 109,1 1 1,-1-2-116,0 2 1,0 2 70,1-2 1,-2 6-70,-3-2 0,-1 3-33,-2 1 0,-3 0 53,3 0 1,-2 0 1,2 0 1,1 0-183,2 0 1,3 0 146,-3 0 0,3 0-160,2 0 0,-1-2 62,0-1 1,-3 0-32,-1-5 1,-4 5 60,0-5 1,-2 6 5,-1-2 1,0 2-8,0 2 0,-4 0-4,0 0 1,-1 0 7,1 0 0,2 0 8,-2 0 1,-1 0 68,1 0 1,0 0-80,4 0 0,0 0 56,0 0 0,0 0-36,-1 0 0,1 0 26,0 0 0,-1 0-5,-3 0 1,2 0 13,-2 0 0,-1 0-5,1 0 0,-4 0-2,4 0 1,-1 0-4,1 0 0,3 0 0,-3 0 1,2-1 95,2-3 1,-4 3-64,0-3 0,0 3 5,4 1 0,0 0-37,0 0 1,0-1-7,-1-3 0,0 3-7,-3-3 0,3 3 32,-3 1 0,-2-4 5,2 0 1,-1 0-6,1 4 0,3-1 19,-3-3 0,2 3-22,2-3 1,-4 3 2,0 1 1,-1 0-4,1 0 0,3 0-6,-3 0 0,1 0 53,-1 0 1,3 0-46,-3 0 0,2 0-26,2 0 0,-4-4 16,0 0 0,-1 0 25,1 4 0,3-1 36,-3-3 1,-2 3 6,2-3 1,-1 3-75,1 1 1,3 0-7,-3 0 1,-1 0-80,1 0 0,-4 0 108,4 0 0,-5-4-39,1 0 0,2 1 23,-2 3 0,0 0-47,-4 0 0,1 0-33,-1 0 0,-3 0-122,0 0 78,-1 0 0,1 0-120,-1 0-130,-4 0 237,2 5-486,-5-4 138,0 4-358,0-5 0,-5 0 227,-3 0 1,-2 0 605,-1 0 0,-6 5 0,-1 1 0</inkml:trace>
  <inkml:trace contextRef="#ctx0" brushRef="#br1" timeOffset="32">10541 10827 9429,'0'8'303,"0"-1"1,0 5-179,0 3 0,0 5 32,0-1 1,0 8-33,0 3 0,0 5 78,0 3 1,-3-2-43,-1 6 1,0 0 48,4 4 1,0-4-110,0 0 1,0-2 13,0 2 1,0-1-51,0-3 0,0-1-14,0 4 0,4-4-2,0 1 0,3-1 52,-3 1 0,4-1-168,-5 5 0,3 0 143,-3 3 1,-1 2-79,1 3 1,-1-2-169,-2 5 1,0-3 210,0 3 1,-2 0-16,-1 5 1,0-1-11,-5 0 1,6-3-1,-2-4 1,3-1 26,1-7 0,0-2-6,0-2 0,0-3 5,0-1 1,5-3-46,3-1 0,-2-3-5,2 3 1,-1-4-2,5 0 1,-5 2 9,1-1 1,-6 1 363,2-1 0,1 2-386,-1 5 1,0 0 47,-4 1 1,0 4 10,0 3 0,0-2-2,0 2 1,0-6-57,0-2 0,0-1 3,0-6 0,0-1-8,0-3 1,0-1-39,0-3 0,0 1 61,0-5 0,0 1-8,0-5 1,4 0 2,-1 1 1,1-1-14,-4 1 1,0 3-7,0 0 0,0 0-5,0-3 1,0-1 3,0 1 0,0-1 8,0 0 0,0-3-167,0 0 159,0-6-819,0 8-3425,0-8 4271,0 3 0,-5-10 0,-1-2 0</inkml:trace>
  <inkml:trace contextRef="#ctx0" brushRef="#br1" timeOffset="33">7309 12906 8294,'0'-7'-697,"0"2"820,0 0 0,0 3 620,0-6-121,0 5-420,0-2 1,0 4-84,0-3 0,2 3 61,1-3 0,0 3 88,5 1-138,-1-5 1,5 4-94,-1-3 1,0 2 97,1 2 1,-1 0-128,1 0 1,0 0 72,4 0 0,-2-1 50,5-3 0,0 2-122,4-6 1,-1 4 87,1-3 0,4 3-54,-1-4 1,5 2 31,-4-2 0,4 0-4,0 4 0,0-4 47,0 4 1,1 1-12,-6 3 0,5 0-158,-5 0 1,6 0 131,-1 0 1,2 3-107,1 1 0,0 0 89,0-4 1,1 0-78,-1 0 1,0 0-5,0 0 1,1-1-20,-1-3 0,0 1 40,0-4 1,-3 3-12,-1-4 1,0 6-17,0-2 1,2 3 31,-6 1 0,1 0 56,-4 0 1,0 3-57,0 1 1,-4 4 69,0-4 1,-2 5-59,2-2 0,3 2 1,-3-1 0,-1 1-21,1-6 1,-4 5-2,4-4 1,-5 0-29,1-4 1,2 0 47,-2 0 0,2 0-10,-2 0 1,-3-2-3,4-1 1,-4 1-79,0-2 73,-1-2 0,1 5-9,-1-3 69,-5 3 2,5 1-3,-5 0-38,0 0-300,4 0 186,-8 0-1023,3 0 121,-5 0 1,-10 5 0,-3 1 0</inkml:trace>
  <inkml:trace contextRef="#ctx0" brushRef="#br1" timeOffset="34">9125 10850 8546,'-5'-7'-1330,"3"2"665,-6 5 1382,6 0-42,-4 0 193,6 0-693,-5 0 0,4 2 55,-3 1 0,3 5-57,1 7 0,0 3 5,0 5 0,0 5 20,0 2 1,0 8-31,0 4 1,-4 8 7,0 3 0,-3 8-173,5-29 0,0 1 0,-7 30 56,5-31 0,0 1 0,1-1 1,0 1 18,-1 1 0,1 0 0,0 30-77,-1-4 1,3-5 89,1-2 1,0-1-140,0 2 0,1-4 46,3-4 0,-1 0 58,4-1 1,-4 1 5,0 0 1,-1-4 39,-2 0 0,4-1-38,-1 5 0,1-1 15,-4-4 0,-1 3-70,-3-6 1,3 3-9,-3-2 1,3-3-144,1-5 0,0-3 120,0-5 1,0-4-182,0 0 1,0-9 33,0 1 394,0-2 0,1-1-239,3-1 67,-3 1 1,4 3-20,-5 1 0,0 0-74,0 4 1,0-4-151,0 4 0,0-7 107,0-2 1,0 1-496,0 3 144,0-4-138,0 3-474,0-9-313,5 4 1359,2-5 0,4-10 0,0-3 0</inkml:trace>
  <inkml:trace contextRef="#ctx0" brushRef="#br1" timeOffset="35">9102 10998 8582,'-6'-5'-1457,"-4"4"1583,9-4 0,-8 4-32,5-3 0,-1 3 742,1-3-195,3 2 266,-4-3-242,5 4-475,0-4 60,0 5 0,5 0-77,2 0 0,7 0-45,2 0 1,0-4 14,-1 0 0,2-1-40,2 2 0,2 1 36,-2-2 0,7 3 13,1 1 1,0-4-71,0 1 1,2-1 9,6 4 0,-1-2-25,0-1 1,2 1-175,2-1 1,-3 0 146,3-1 1,-2 3 27,-2-3 1,-3 2-148,-1-2 1,-1 3 121,2-3 1,-2 3-140,-3 1 0,-1 1 87,1 3 1,-3 1-2,-4 2 1,3 3-18,-3-2 0,2 2 36,2 2 0,0-5-18,0 1 0,-4-6 7,0 2 0,0-3 49,4-1 1,1 0-42,2 0 0,-5 0 181,2 0 1,-4-1-107,0-3 0,1 3 18,-5-3 0,0 3 110,-3 1 0,-1 0-141,1 0 0,-1 0 18,1 0 1,3 0-3,0 0 0,0 0-89,-3 0 1,0 0 0,4 0 1,-4 0-26,4 0 1,-4 0-72,0 0-357,-1 0-286,0 0 1,-3 0-33,0 0 775,-6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3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12517 10039 7885,'0'-6'1404,"2"-3"-1363,1 5 1,0-4 237,4 4-185,1-4 1,5 3 44,2-3 0,-2-2 16,2 2 1,3-2 2,1-1 0,2-1-18,2 1 0,5-2-22,3-2 1,3 1 17,4-5 0,4 0 133,7-4 0,3 0-429,5 0 0,-26 12 0,1-1 266,0 1 1,0 0 0,2-1 0,0 1-25,0-1 0,0 1 0,3-1 0,0 1-43,1-1 0,0 1 1,-1 1-1,-1 1 18,1-1 1,-1 1-1,0 2 1,0 0-4,-2-1 1,1 1-1,4 0 1,0 1-33,-3 0 0,1 1 0,2 1 0,0 0 46,-2 0 1,-1 1 0,-2 1 0,0 1-112,-1-1 0,-1 0 1,33 1 59,-31 1 1,0 0 0,31 1-71,-33 1 0,1 0 0,22 4 44,2 6 0,-7-1-205,-1 1 0,-7 4 169,-4 3 1,-3-2-98,-5-2 0,-2 3 38,-5 1 0,0-1 69,0 1 0,-2-2-59,-2 2 1,1 3 421,-4-3 1,-1-3-374,-4 0 1,1 0 125,-1-1 0,1 1-132,-1-5 0,-3 0 64,-1 1 0,-3-2 13,4-2 0,-5 1 229,5-6-275,-5 1 205,7-4-146,-9 0 171,4 0-224,-5 0-109,0-5 0,-1 0 91,-3-3 1,3-2-327,-3 3-273,-2 2 125,-1-6 241,-4 5 1,3-4 56,1 2 1,4 2 103,-1 2 0,-1 2 14,1-6 0,-3 4 252,3-3-216,-5-1 1,4-3 48,-3-1 0,0 1 194,4-1 0,-1 1-52,1-1 0,1 1 100,-4 0 0,4-1-110,-1 1 0,-1 3 172,1 1 0,-1 0 204,2 0-323,1-4 0,-3 9-32,5-6 0,-1 6-19,-3-2 1,3 1 106,-3 0 63,3 1-297,1-3 147,0 5-226,5 0 0,-3 1 101,6 3 0,0-1 44,3 4 0,0 1-38,1 3 0,-1 1-8,1-1 1,0 1-14,4-1 1,-4 1 42,4-1 0,-4 2-119,0 2 1,-1-2 109,1 2 1,-1-2 12,0-2 0,0 0-27,-4 1 0,3-5-1,-2 1 1,-2-4 40,2 3 0,-4 0 9,3 0 1,-4 0 104,1-3-66,-3-3 58,4 4-117,-4-5 1,3 4 209,-8 0 1,-2-1-129,-6-3 1,0 0-103,-3 0 0,-3 0-10,-5 0 0,0 0-163,0 0 1,-5 2-4,-2 1 1,1 0-305,-2 5 1,5-5-70,-5 5 0,7-4 197,1 3 0,2-3-861,5 4 0,5-4 454,3 3 1,2-3 720,-2 4 0,-2-6 0,4 3 0</inkml:trace>
  <inkml:trace contextRef="#ctx0" brushRef="#br0" timeOffset="1">13648 8588 8510,'0'-6'0,"0"-4"0,0 7 384,0-4 0,1 0-21,3 0 1,-1-3-301,4 2 1,-3 2 116,4-2 1,-1 4 84,5-3 1,0 0-15,4 0 1,1-2 2,6 5 0,0-4 70,0 5 1,1-1-91,3 4 0,-7 0-156,3 0 1,-7 4 176,3-1 1,-5 6-178,1-1 1,-7 2-6,-4 2 1,1-1 49,-1 0 0,0 5-21,-4-1 1,-7 5-137,-4-1 1,-2 3 32,-6 1 1,0-1 53,-4 1 0,0-4-193,1 0 1,-1-1 48,0 1 0,4-2-213,0-6 0,9 0-159,-2 1 1,7-6-892,-3-2 692,6 2 1,-2-4-250,8 1 0,2 0-378,6 1 1289,-1-3 0,1 9 0,-1-3 0</inkml:trace>
  <inkml:trace contextRef="#ctx0" brushRef="#br0" timeOffset="2">13842 9102 8407,'0'7'1386,"-5"3"384,4-9-637,-4 9-523,5-8 0,0 4 248,0-2-289,0-3-285,0 4 0,0-4-342,0 3 1,1-3-720,3 3-65,2-2 0,6-2 842,-1 0 0,0 5 0,1 1 0</inkml:trace>
  <inkml:trace contextRef="#ctx0" brushRef="#br1" timeOffset="3">16309 6144 13469,'0'-6'-256,"0"1"180,0 5 100,0 5 0,0-2 48,0 4 1,-1-3 221,-3 4 0,3-5-56,-3 5 1,3 0-32,1 3-127,-6 1 0,5 0 93,-3 3 0,3-2-44,1 2 0,0 2-46,0-2 0,0 5 26,0-1 1,0-1-164,0 1 1,0 0 18,0 4 0,4-4-12,0 0 1,3 0-31,-3 4 0,4-4 58,-4 0 1,1 0 1,-2 4 1,3-1-23,1-3 0,2 2-113,-5-2 1,5 3 94,-2 1 0,0-2-127,0-2 1,0 3 188,0-3 1,2 6 21,-5 2 0,5 0-24,-2-5 1,-1 2 12,-3 3 1,2-3 9,-1 3 1,0 1 21,-4-2 1,1 2 37,3-1 1,-3-2-36,3 6 1,-3-5 127,-1 5 1,0-4-119,0 3 1,-3 1 71,-1 3 1,0-1-66,4-3 0,0 3 5,0-2 1,0 0-104,0 0 0,0 2 12,0-3 0,0-1-19,0 2 0,1-1 60,3 5 1,-3-1-20,3 0 1,-3-3-10,-1-1 1,4 4-8,0 4 1,0 1 23,-4-5 0,0 4 2,0 0 1,4 1-1,0-1 0,-1-1 3,-3 5 1,0-4 6,0 4 1,0-1 6,0 0 1,-1 4-4,-3-3 1,3 2-3,-3 2 1,3-4 122,1 0 0,0-2-127,0 2 0,0 2 21,0-2 1,1-1-65,3 1 1,-1 0-16,4 3 0,-4-3-69,0 0 1,3-1 92,-3 1 1,1 2-49,-4-2 0,4 2 36,0 2 0,0 1-92,-4 2 0,0-2 125,0 3 0,0-2 67,0 2 1,-2-3-60,-2 2 1,3-2 0,-3-1 0,3-4-14,1-1 1,0 1 0,0 4 0,0-2-30,0-2 1,0 3 36,0-3 1,0-2-66,0 2 0,0-1 33,0 1 0,0 2-62,0-2 0,0 2 38,0 2 1,4 0 16,0-1 1,1-3 29,-1 0 0,-3 0-10,3 4 1,1-1 5,-1 1 1,1 0-4,-2-1 0,-1 0 21,2-3 0,-3 2 0,-1-2 0,4 2-34,-1 2 1,1-2 15,-4-2 0,2 3-3,1-3 1,-1 2 0,1 2 0,-1-1 2,-2 1 0,0-2 70,0-2 1,0 3-63,0-3 0,1-2-6,3 2 0,-3 0 14,3 4 0,-3-4-34,-1-1 1,0 0-6,0 1 1,0 2-6,0-2 1,4 1 20,0-1 1,0-1-7,-4-3 0,0-1-42,0 5 1,3-8 40,1 4 1,0-5 21,-4 5 0,0 1-24,0-1 1,0 4 33,0-4 0,0 4-15,0-4 0,0 4 6,0-4 0,0 0-22,0-3 1,0-1-6,0 0 0,1 0 18,3 1 1,-3-1-5,3 0 0,-1 0 134,0 1 1,-1-1-194,2 0 0,-3 0-4,-1 1 0,1-2 43,3-3 0,-3 2-9,3-5 1,-3 0-17,-1 0 1,0-3 17,0 3 1,0-3-19,0-1 0,0 0 9,0 0 1,0-4-38,0 0 1,4-4-10,0 4 0,0-4 2,-4 4 0,0-5 88,0 1 0,0 2-7,0-2 1,-2 2-34,-1-2 0,1-3-6,-2 4 1,-1-2-189,2 1 0,-1-2 14,4 2 186,0-3-96,0 0-111,0-1 147,0 1-2,0-6 85,0-1 0,0-4-127,0 3 199,0-3-140,0 5 609,0-6-335,0-6-86,0 5-38,0-4 22,0 0-134,0 4 0,0-6 100,0 4-247,0 1 196,0-3-257,0 5 161,0-5 1,5 4-22,2-3 1,0-1 24,0 1 1,1-1 28,3 1 1,1 3 36,-1-3 1,1 3-42,-1 1 1,4-1 116,1-3 1,-1 3-99,-4-3 1,6 1 64,2 0 0,-1 1-31,1-2 1,-4-1 17,4 2 0,-1-5 8,1 4 0,2-1-25,-2 1 1,-1 3 42,1-3 1,0 2-43,4-2 1,-4 3 54,0-3 1,-1 3-47,1 1 0,6 0 6,-2 0 1,4 0-6,-1 0 0,4 0 0,4 0 0,4-2-25,0-2 0,5 3 27,-1-3 0,2-1 35,2 1 0,0-1-168,-1 2 1,1 1 203,0-1 1,3 0-80,1-1 1,3 3 0,-3-3 0,0 3 9,0 1 1,-2 0 0,5 0 0,-1-4-15,2 0 0,5 0 20,-2 4 0,3-3-46,-3-1 0,1-1-274,3 1 0,-2 1 283,2-4 1,2 4 14,-30 1 0,-1 0 0,31-3 2,-30 3 0,-1 1 1,28-3 8,1 4 0,-6 0-1,3 0 1,-5 0-6,4 0 0,0 0-1,-4 0 1,-2 0-198,-1 0 1,2 0 198,1 0 1,-1 0-6,1 0 0,1 0-7,3 0 0,0 0-2,0 0 1,-4 0-3,0 0 1,-3 0-4,3 0 0,-3 0 7,3 0 1,-5 0 0,2 0 0,-7 4-23,-1-1 1,-5 5 22,1-4 1,-3 3 129,-1-3 0,4 4-127,1-4-1,5 3 15,2-3 1,-1 1-8,5-1 1,-3-3 0,-2 3 0,5-1 140,-1 0 0,2-1-142,-1 1 1,-1-1 3,8-2 0,-6 0-2,6 0 0,-7 0 48,-1 0 0,-2 3 9,-1 1 0,3 1 9,1-1 0,3-3-38,-3 3 0,0-2 3,0-2 1,-2 3-41,5 1 0,-3 0 38,3-4 1,2 0-5,6 0 0,-3 0-1,3 0 1,-3 0 84,-1 0 1,-3 0-71,-1 0 0,-1 1 5,1 3 1,-2-3-10,-5 3 1,-1 1 0,1-1 0,-4 1-57,0-1 0,-2-3 268,2 3 0,1-3-103,-5-1 1,2 4-109,-2 0 1,-3 0 87,4-4 1,-5 3-63,-4 1 1,-2 0 14,-5-4 0,0 1-94,0 3 0,-6-3 350,-1 3-1154,-4-3 371,0 5-346,-6-5 1,-6 4 343,-7-5 0,-9 0-68,-3 0 517,-2 0 0,-2 0 0,0 0 0</inkml:trace>
  <inkml:trace contextRef="#ctx0" brushRef="#br0" timeOffset="4">23984 6087 8317,'0'-7'-554,"0"-1"-874,0 6 1892,-5-4 1,2 6 143,-4 0 247,4 0-292,-2 0 533,5 0-882,0 6 0,1-1 178,3 2 1,-3 3-296,3-2 1,-3 2 96,-1 2 1,2 3-130,1 0 0,-1 0 103,2-3 1,-3 3-186,-1 0 0,0 2 108,0-2 1,0-2-144,0 2 1,1 1 51,3 0 1,-3 3 45,3-4 1,1 5-55,-1-1 0,0 3 65,-4 1 0,3 1-31,1 2 1,0-2 18,-4 3 1,0-2 8,0 2 0,0-2 1,0 6 0,0-2-11,0 2 1,0 2 32,0-3 0,0 3 0,0 1 1,0 1-10,0-1 1,0 4 6,0 0 0,0 0-40,0-4 0,0 4 25,0 0 0,0 4-81,0-4 1,0 4 73,0-4 1,0 5-114,0-1 0,0-1 96,0 1 1,-4 0-100,0 3 0,1 1 93,3 0 1,-4-4 0,0-1 0,0 1-29,4 4 1,0-4-5,0 0 1,0 0-12,0 3 0,0-3 25,0 0 0,2-1-27,1 1 1,-1-2 16,1-2 0,0-2-4,1 2 1,-3 1 1,3-1 1,-3 4-6,-1-4 0,0 2 72,0-2 0,0-3-62,0 3 1,0-2 77,0-2 0,0 2-67,0 2 0,0-5-2,0 5 1,0-7 41,0 4 0,0-1-2,0-4 1,0 3 1,0 2 0,0-1 9,0 0 1,0 0-43,0 1 1,-4-1 12,0 0 1,1 0-13,3 1 0,-2 0 19,-1 3 0,1-2 14,-1 2 0,-3 3-17,3 0 1,-1-1-10,4-2 0,-4 1-37,0-1 0,0 4 0,4-4 1,0 0-4,0-3 0,0 3 33,0 0 0,0 0-65,0-4 0,0 0 49,0 1 0,0 0-40,0 3 1,0-2 26,0 2 0,0-1-3,0 1 0,0-2 12,0 6 1,0-4 2,0 4 1,0-5-8,0 1 0,0-1 1,0 1 1,0-3-2,0 4 1,0-4 1,0-1 1,0 4-6,0 0 1,0 1 20,0-5 0,0 1 1,0 3 0,-1-2-11,-3 2 0,3-2 1,-3-2 1,3 0-1,1 0 1,0 1-2,0-1 0,0 4-7,0 0 1,0 0 7,0-4 1,0 1-5,0-1 1,0 0 9,0 0 0,0 1-2,0-1 0,0 0-14,0 0 1,0 2 2,0 2 0,-1-2 33,-3 2 1,3-3-26,-3-1 1,3 1-50,1-1 1,0-4 45,0 1 0,0-2-12,0 2 1,0 2 1,0-3 1,0-1-3,0 2 0,0-2-10,0 1 0,0 3-5,0-2 1,0 0-22,0 0 1,0 1 31,0-6 1,0 5 15,0-5 1,0 5-18,0-5 0,0 5 9,0-4 1,0 4-12,0 0 1,0-2-10,0 1 0,0-4 10,0 0 0,0 2 1,0-1 0,0 0 18,0-5 1,-4 3-19,0 1 1,0-2 17,4 3 1,0-2-17,0 2 0,-4-3-8,1 3 0,-1-2-7,4 2 1,0-3 1,0 3 1,-4-5-5,0-3 1,0 3-3,4-3 0,0 3-23,0 0 1,0 0 28,0-3 0,0 3 22,0-3 0,0-2-23,0 2 1,-1-1 63,-3 1 0,3 3-48,-3-3 1,2 1 7,-2-1 0,3 2 4,-3-6 0,2 5 4,2-1 1,-3-2-28,-1-2 1,0 1 17,4 0 1,0 0-2,0-1 0,0-2-4,0 2 1,0-2-54,0-2 0,0 1 23,0-1 1,1 1-4,3-1 1,-3 0 10,3 1 1,1-5-4,-1 1 1,0-4 28,-4 3 0,1-4-51,3 1 76,-3-3 1,4 0-63,-5 3 125,0-3-101,0 5 1064,0-6-1066,-5 0 1,0 1-16,-2 3 0,-4-3 15,4 3 1,0-2 47,0 2-84,-1-3 1,-3 6 40,-1-4 0,1-1 29,0 2 0,-1 1-11,1-2 0,-1 1 6,1-4 1,-2 4-10,-2 0 0,1 0 0,-5-4 1,1 0-36,-1 0 1,-2 0 35,1 0 1,3 0-242,-2 0 1,1 0 131,-1 0 1,-3-4-596,3 0 0,-1-4-243,1 5 0,-1-1 941,4 4 0,-4-5 0,2-2 0</inkml:trace>
  <inkml:trace contextRef="#ctx0" brushRef="#br0" timeOffset="5">16412 6190 8368,'-12'-5'-263,"6"4"-397,-4-9 1864,9 8-286,-4-3-1076,5 5-557,0 0 775,5 0 1,-3 2 206,6 1-145,-1-1 1,5 6 87,-1-4 0,1 0-145,-1-4 0,2 0 117,2 0 0,-1 0-49,5 0 1,-4 0 74,4 0 0,0 0-74,4 0 1,0 0 5,0 0 1,0 0-4,-1 0 1,6 0-1,3 0 1,2 0-122,1 0 1,4 0 100,0 0 1,9 4-98,-1 0 0,6 0-57,-3-4 1,6 0-12,-2 0 0,7 0-302,1 0 1,4 0 245,-5 0 0,1 0 97,-4 0 1,1 0 9,-1 0 1,0 3 129,0 1 0,-4 0-307,0-4 0,-1 0 395,2 0 1,2 4-90,-3 0 1,0-1-50,4-3 0,2 2-67,-27 0 1,0-1 0,32 1-5,-3 2 0,-2-3-290,6-1 0,-4 0 287,4 0 0,-6 0 79,2 0 1,1 0-48,-1 0 0,0 0-10,-4 0 1,2 0 9,2 0 1,1 0-43,3 0 1,-32 0 0,0 0 5,28 0 1,3 0-91,-3 0 0,-28 0 0,0 0 67,32 0 0,-32 0 0,0 0-16,32 0 0,-31 0 0,1 0 119,30 0 1,-30 0-1,0 0-91,30 0 0,-30-1 0,1 1 60,0-2 1,0 0 0,2 1 0,-1 0-45,-3 0 1,0-1-1,3 1 1,0 0-17,28 1 1,-29 0 0,1 0 11,-2 0 1,-1 0 0,1 0-1,1 0 0,-2 0 0,0 0 0,2 0 0,-1 0-24,0 0 1,-1 0-1,3 0 1,0 0-21,27 0 0,-27 0 0,0 0-11,-3 0 1,0 0 0,1 1 0,0 0 36,-2 1 1,-1-1-1,2 0 1,-1 0-7,0 1 0,-1 0 0,31-1-7,2-1 0,-1 0 40,0 0 1,-29 0-1,0 0-20,30 0 0,-30 0 0,0 0 3,29 0 0,-30 0 0,1 0 23,1 0 1,0 0 0,0 0 0,-1 0 4,3 0 1,0 0 0,-2 0 0,-1 0 41,1 0 1,1 0 0,0 0 0,1 0-36,0 0 0,0 0 1,-1 0-1,1 0 13,0 0 0,0 0 0,-1 0 0,1 0-49,0 0 1,0 0 0,1 1 0,0 2-60,0-1 1,-1-1 0,1 2 0,0-2 45,1-1 0,0 0 0,0 2 0,-1 0-77,-1 0 0,0 0 1,3 0-1,0 0 84,-1-2 0,0 0 0,2 0 0,-1 0-21,-1 0 0,0 0 0,-1 0 0,1 0 32,-2 0 0,0 0 0,-1-2 1,-1 0 58,-1 0 1,-1 0-1,0-2 1,-1 0 37,0 2 1,-1 1 0,29-4-82,-8 1 0,-2 1 160,-6-4 0,-8 3 184,-2-4 0,-9 4-305,1-3 0,-8 0 177,-4 0 0,-4-3-206,-3 2 1,-3 2-186,-5-2-68,0 0 0,-7 2 329,-9 2 0,-7 3 0,-11 1 1</inkml:trace>
  <inkml:trace contextRef="#ctx0" brushRef="#br0" timeOffset="6">15841 9456 8457,'-8'0'736,"1"0"1,3 0-254,-4 0 1,2 2-323,-2 2 0,-2 2-81,2 5 0,2 1-11,-2-1 0,1 6 58,-5 2 1,5-2-105,-1 2 0,4 1 109,-3 2 1,3-3-172,-4 0 1,6-3 56,-2 3 1,3-2-13,1 3 1,0-4-103,0-5 1,5 1 138,2-1 1,5-3 141,3-1 0,-1-4-144,5 1 0,4-3 40,4-1 0,4-5-26,0-3 1,-2-3-13,1-4 0,0 1 75,0-5 0,-2 0 20,-5-4 1,-2 4-119,-2 0 0,-2-4 57,-6-4 1,-4-1-266,-4 2 0,-4 0 72,-6-4 1,-2 5-326,-10-2 1,-5 3 176,-7 1 0,1 6-29,-5 6 1,5 1-40,-4 6 0,2 2-260,9 5 0,-1 4-257,9 4 0,1 6 278,6 2 0,3 2 571,5 2 0,0 5 0,0 1 0</inkml:trace>
  <inkml:trace contextRef="#ctx0" brushRef="#br0" timeOffset="7">15898 9890 8344,'-1'-10'72,"-3"3"205,2 2 0,-4 1 360,2 0 1,2 0-237,-6 4 0,4 0 90,-3 0 1,3 0-114,-4 0 0,5 1-117,-5 3 0,0 3-120,-3 4 1,-1 2 90,1 2 0,-4-1-224,0 5 0,-1 0 118,5 4 0,1-2-117,2-2 1,-1 3-251,5-3 0,1 3 156,3 0 0,0-2-92,0-1 0,1-4 122,3 4 1,2-5-53,6 1 0,0-4 52,3-3 1,4-3 56,8-5 0,-1 0 35,4 0 1,-1-6 100,2-6 1,0-3-83,-4-4 0,3-3 107,-3 3 1,-5-2 85,-7-2 0,-2 0-96,-2 0 1,-5-3-278,-2-1 1,-9-1 153,-6 1 0,-7 5-838,-9-1 0,-3 5-77,-8 7 1,-5 6-1372,-3 5 1936,-7 10 1,6 13 0,-10 6 0</inkml:trace>
  <inkml:trace contextRef="#ctx0" brushRef="#br0" timeOffset="8">20192 14219 8407,'-4'-11'0,"0"-1"178,1 6 1,1 1 7,-1 5 0,1-2 406,-1-1-368,-4 1 1,1-1-187,-6 6 1,5 0 23,-1 5 0,1-2 140,-5 1-301,-4 9 0,3-5 150,-2 8 0,2-2-138,2-6 0,0 2 70,4 2 1,-2-2-140,5 2 132,0-2 0,4-2 13,0 0 0,0 1 40,0-1 0,5-3 7,3 0 1,-2-5 44,2 5 0,1-6-49,6 2 0,2-2 90,2-2 0,2 0-77,-2 0 0,3 0 35,1 0 0,1-6-44,2-1 1,-5 1-5,2-2 0,-3 0 5,3-3 0,-2-4-6,-2-1 1,2 0-45,-6 1 1,0-3 46,-3-5 0,-2 2-229,-3 1 1,2-4 58,-5 5 0,0-4-124,-4 8 1,-5-3-107,-3 7 1,-7-2-120,-4 10 1,-3-1 1,-1 4 1,1 1-143,-1 3 1,1 2 624,3 6 0,-8 4 0,3 2 0</inkml:trace>
  <inkml:trace contextRef="#ctx0" brushRef="#br0" timeOffset="9">20055 14425 7006,'0'-7'3174,"0"2"-2613,0 5 0,-1 5-260,-3 3 0,1 2-241,-4 1 0,0 1 138,0-1 0,-3 4-125,2 1 1,3-1-36,1-4 0,3 5-156,1-1 1,0 0 71,0-4 1,0 1-78,0-1 1,5 1 227,3-1 1,6 1-54,1-1 1,1-1-4,0-2 1,1 1 19,6-6 1,4 1 33,-1-4 1,5 0-16,-4 0 1,3-1-5,-3-3 1,-1-2 55,-3-6 0,-1 1 91,-3 0 0,-3-2 6,-4-2 0,-6 1-58,-2-5 1,-4 0-203,-4-4 1,-5 4 159,-10 0 1,-1 0-731,-11-4 0,-2 5 105,-9 3 1,1 7-120,-9 4 1,2 4 427,-2 4 0,3 3 0,-3 4 0</inkml:trace>
  <inkml:trace contextRef="#ctx0" brushRef="#br1" timeOffset="10">5025 15521 9305,'0'6'-926,"0"4"0,1-7 725,3 5 0,-2-5 283,1 5 1,-1-4 188,-2 3 0,1-3-163,3 4 1,-3-4 470,3 3-430,-3 1 1,-1 3-18,0 1 0,0-1 22,0 1 1,0-1 56,0 0 0,0 1 37,0-1 0,0 1 1,0-1 1,0 1 33,0-1 1,0 0 320,0 1-1262,0-1-422,0 1 0,0-5 1080,0 1 0,0-6 1937,0 3-394,0-5-1182,5-5-277,-4 4 36,4-9 1,-5 4 74,0-6-157,6 1 77,-5-1 1,5 0-185,-2-4 17,2 4 0,6-9 65,-1 6 1,2-4-220,2 4 1,-1-4 27,5 4 1,-4-4 149,4 3 1,0 0 43,4 1 0,-5 6-27,-3-3 1,2 5 32,-2-1 1,0-1-43,-3 5 0,-1 1 177,0 3 1,1 0-122,-1 0 0,-3 0 19,-1 0 1,0 1-77,0 3 1,2 2-22,-5 6 0,4-1 17,-4 0 1,-1 6 13,-3 2 0,2-1 2,1 1 1,-1-2-1,1 3 1,0 0 3,1-5 0,-3 4-14,3-4 0,-3 1 14,-1-5 0,4 0-7,0 1 0,0-5 44,-4 1-599,0-5 176,5 2-1176,-4 0 1069,4-4 1,-4 4-580,3-5 1073,-3 5 0,10-4 1,-5 4-1</inkml:trace>
  <inkml:trace contextRef="#ctx0" brushRef="#br0" timeOffset="11">5973 15589 8372,'0'-11'0,"0"0"624,0 4-63,0-3-156,0 9 1,0-5-101,0 2 1,5 2-107,3-1 0,-2 1 9,2 2 0,1 0-17,6 0 0,-1 0 38,5 0 0,-1 0 0,1 0 0,1 0-246,-5 0 1,4 0 42,-4 0 0,4-3-197,-3-1 0,-1-4-152,-4 4 1,1-1-174,-1 1 1,-3 3-585,-1-3-583,-4 3 1063,2 1 600,-5 0 0,-5 5 0,-1 2 0</inkml:trace>
  <inkml:trace contextRef="#ctx0" brushRef="#br0" timeOffset="12">6007 15772 8372,'7'0'-1094,"-2"0"1381,-5 0 435,5 0 1,1 0-163,6 0 1,-1 0-205,0 0 1,2-4-115,2 1 0,3-2 38,5 1 1,4-1-213,-1-3 1,5-2 124,-5 2 1,2-1-563,-1 2 0,-3-2-133,3 5 0,-3-1-462,-1 1 1,-2 3 448,-2-3 515,-2 3 0,-1 1 0,2 0 0</inkml:trace>
  <inkml:trace contextRef="#ctx0" brushRef="#br0" timeOffset="13">6715 15498 8372,'0'-18'-557,"0"-2"390,0 5 1,0 0 828,0 3 0,6 1-133,1-1 0,0 1-82,0-1 1,1 1-142,3 0 1,1-1-13,-1 1 0,4 3-107,0 1 0,2 4 76,-2-1 1,-2 3-197,2 1 1,2 1 116,-2 3 0,0 2-293,-4 6 1,-3-1 133,0 1 1,-2 4-252,2 3 1,-3 3 108,-5 1 0,-2 5-18,-1 2 1,-1-1-136,-8 2 1,4-2 77,-8 1 0,0 2 115,1-5 1,-1-1 6,5-3 1,-4 0 68,-1 0 1,3-2-67,5-2 1,-1-2 472,5-6 114,0-4-193,4 3 1,2-9-111,1 3 0,4-7 88,4 0 0,1-3 112,-1 3 0,6 0-84,2-4 0,-2 0-172,2 0 1,0-2 97,4 5 1,0-4-328,0 4 0,0-1-180,0 2 0,-2 1-234,-2-2 1,2 3 121,-6 1 1,4 0-298,-4 0 0,2 4-2246,-2 0 2903,-3 5 0,10-3 0,-4 5 0</inkml:trace>
  <inkml:trace contextRef="#ctx0" brushRef="#br0" timeOffset="14">18913 15852 8461,'0'-6'0,"-4"-1"-200,0 4 329,1 1 733,3-3-229,0 5-526,0 5 1,0 2 104,0 4 1,0 2-32,0 2 0,0-1 52,0 5 0,0-4-165,0 4 0,0-1 67,0 1 1,0 1-147,0-4 0,0 0 81,0-1 1,0-2-214,0 2 143,0-2-122,0-2 239,5-4 7,-4-2 297,4-5-296,-5 0 56,0-5-102,5-2 1,-2-5-73,4-3 0,1 1-2,3-5 0,1 3-20,-1-3 1,2 0-15,2-4 0,3 4-171,5 0 0,-4 2 0,0-3 0,-2 0 112,2 5 0,3 1-143,-3 6 0,-2 0 149,-2 4 0,1 0 121,0 4 1,-1 0-56,-4 0 0,1 5 152,-1 3 0,4-2-127,0 2 1,-3 0 144,-5 8 0,1-4-33,4 4 1,-6 1-74,-2 2 0,-2 2 42,2-2 0,-3 5-35,3-5 0,-3 4-65,-1-8 104,0 5-162,0-2 1,4 0-43,0-3 0,0-6-229,-4-2 0,0-3-475,0 4 0,0-4-59,0 3-173,5-4 1046,-4 7 0,9-9 0,-3 4 0</inkml:trace>
  <inkml:trace contextRef="#ctx0" brushRef="#br1" timeOffset="15">19678 15864 9587,'0'-7'-189,"4"1"806,0 2-99,5 3 0,-3-4-101,5 5 0,1 0-211,-1 0 0,2 0 88,2 0 1,3 0-138,5 0 0,0-4 82,-1 0 0,6 0-80,3 4 1,-2-3-151,1-1 0,-4 0-367,1 4 1,-7 0-1939,-1 0 1730,-5 0 0,1 1 542,-7 3 1,-8 2 0,-7 6-1</inkml:trace>
  <inkml:trace contextRef="#ctx0" brushRef="#br1" timeOffset="16">19724 16023 10038,'11'-1'1018,"1"-3"1,-1 3-717,1-3 1,0-1-6,3 1 1,4 1-319,8 3 0,-2-4-324,6 0 1,-1 0-397,5 4 1,-2 0 408,-3 0 0,-2 0 331,-5 0 0,0-5 0,0-1 0</inkml:trace>
  <inkml:trace contextRef="#ctx0" brushRef="#br0" timeOffset="17">20386 15761 8478,'-6'-12'232,"2"1"0,3 3 59,1 1 1,0 3 173,0-4 0,0 4-91,0-3 0,5 3-63,3-4 0,-2 5-96,1-5 0,1 6 17,4-2 0,-1 1-221,0-1 1,2 3 91,2-3 1,-2 3-215,2 1 1,2 0 72,-2 0 1,4 0 8,-4 0 0,2 0 45,-2 0 1,-2 1-160,2 3 1,-2-1 42,-2 4 0,0-3 44,1 4 1,-2-5 14,-2 5 1,-3-4-3,-5 3 1,3-3-131,1 4 0,0-4 138,-4 3-15,-5 1 0,-1 3 9,-6 1 0,-3-2-32,0-2 1,-2 2 14,2-3 0,2 2-6,-2-1 0,2 2 7,2-2 1,3 2 5,1 1 0,4-3-57,-1-1 9,3 1 185,1 3-131,5 1 0,2-2 124,4-2 1,4 0-40,0-4 1,4 5 127,-3-1 1,4-2-108,-1 2 1,3-1-1,0 5 0,-4-2 59,-3-2 0,-1 2-60,2-3 1,-7 3 23,2 2 1,-6-1-30,3 1 1,-6-1 41,2 1 0,-5-1 36,-7 0 0,-2 1 190,-13-1 0,-4 4-171,-11 1 0,-2 3 111,-6-4 0,-8 1-454,-4 0 1,-1-4 334,2 4 1,6-7-1166,5-2 0,7-4 170,8 0 851,9 4 0,3-6 0,7 3 0,3-3 0</inkml:trace>
  <inkml:trace contextRef="#ctx0" brushRef="#br0" timeOffset="18">20500 9605 8293,'-6'0'392,"1"0"1,4 0-340,-3 0 0,3 1 309,-3 3-291,3-3 0,1 6 101,0-4 0,1 0 169,3 5-193,-3-1 1,5 5 4,-2-1 0,-3 0-16,3 1 0,-1-1 33,1 1 0,-3-1-111,3 1 1,-3 3 43,-1 0 1,0 4-82,0-4 1,0 4 41,0-3 0,0 0-131,0-1 0,0-2 25,0 2 0,0-1 60,0 1 0,0-6-111,0 3 0,0-3 129,0 2 0,0-3-47,0-1 0,0-3-16,0 4-8,0-6-12,5 8-6,-4-3-218,4 4 213,-5 1 1,-1-5-268,-3 1 143,3-6-8,-4 3 121,5 0-24,0-3 99,0 3 22,0-5 125,-5 5-203,4-4 276,-5 4-139,6-5 239,0 0-118,6 0 1,-4-1-100,6-3 0,-1 3 92,5-3 0,-1 3-77,1 1 1,0-1 53,3-3 1,-1 2-65,5-1 0,1 0 34,2-1 1,2 3-30,3-3 0,-2 3 8,6 1 0,-4-4-171,3 0 0,-5 1 151,2 3 0,-2-4-146,2 0 0,-4 0 69,0 4 1,-2-1-92,-5-3 0,3 3 156,-4-3-380,0 3 59,-4 1-138,-4 0 317,-2 0-24,-5 0-320,-5 0 154,4 0-120,-5 0 0,5 0-204,-3 0-882,3 0-56,-4 0-79,5 0 1578,-5-5 0,4-2 0,-4-4 0</inkml:trace>
  <inkml:trace contextRef="#ctx0" brushRef="#br0" timeOffset="19">21026 9536 8097,'-1'-6'206,"-3"2"328,2 3 37,-3 1-357,5 5 1,0 1 148,0 6 0,0-1-103,0 1 1,0-1-32,0 1 0,0 0-7,0 3 1,0 2 36,0 2 0,0 3-32,0-3 1,0 6-10,0 2 1,0 1-26,0-2 1,2-2 25,1 3 0,-1-3-229,2-1 0,-3-4 88,-1 0 0,4-5-154,-1 1 1,5-2-55,-4-2 1,1-3-70,-1-1 1,-2-4-1003,6 1 642,-6-3-1514,3-1 898,-5 0 1175,0-5 0,-5-1 0,-1-6 0</inkml:trace>
  <inkml:trace contextRef="#ctx0" brushRef="#br0" timeOffset="20">20375 9616 8315,'0'-6'-1323,"0"1"1528,5 5 0,-3 0 41,6 0 0,0 0-8,3 0 0,1 0 20,-1 0 0,2 0 79,2 0 1,3-4-82,4 0 0,1 1 140,0 3 1,1-4-122,3 0 1,3-4 119,8 4 1,-2-3-112,2 3 1,0-4-107,-4 5 0,3-2 29,-6 1 0,-3 2-1,-2-1 1,-2 1-134,-1 2 1,-5-3 97,-3-1 0,2 0-192,-2 4 1,-4 0 176,-3 0-240,-1 0 0,1 0-406,0 0-298,-6 0 278,3 0-84,-5 0-598,-5 0 1,-1 1 20,-6 3 1171,1-3 0,-5 9 0,-2-3 0</inkml:trace>
  <inkml:trace contextRef="#ctx0" brushRef="#br0" timeOffset="21">20592 9673 8222,'11'-5'-1479,"1"4"1440,-1-3 0,-3 3 236,-1 1 50,-4 0-55,7 0 354,-9-5-187,4 4 276,0-4-401,-3 5 1,1 1 159,-6 3 0,0-2-101,-4 6 1,-1 3-49,-3 5 1,-2 0-72,-2-1 1,2-1 68,-2 5 1,-2-4-186,2 4 0,0-5 22,3 2 0,5-4-230,-1 0 0,4-1-142,-3 1 1,4-5-679,-1 1-837,3-6 1313,1 3 1,5-5-200,3 0 0,2 0 693,1 0 0,1-5 0,-1-1 0</inkml:trace>
  <inkml:trace contextRef="#ctx0" brushRef="#br0" timeOffset="22">20969 9616 8222,'0'-7'297,"0"-1"-99,-5 6 1,-2-3 354,-4 5 0,-1 1-97,1 3 1,-5 2-73,-4 5 0,-1 5-135,-2-1 0,0 5-21,0-1 0,1 3-100,-1 1 0,-4 3-6,0 1 1,2 0-177,6-5 0,-1-3 81,4 0 0,-3-1-327,4 1 1,0-2 147,4-6 1,3-1-423,0-2 0,6-2-98,-2-2-270,-2-3 402,4 4 0,-1-5-228,6 0 1,0-1 371,5-3 0,-1 2 396,5-6 0,-1 1 0,0-5 0</inkml:trace>
  <inkml:trace contextRef="#ctx0" brushRef="#br0" timeOffset="23">20969 9742 8222,'5'-6'36,"-4"1"156,4 5 1,-10-4 143,-3 0 1,-2 0-33,-1 4 0,-2 4 64,-2 0 1,1 8 24,-5 0 0,0 6-86,-4-3 0,-1 5-144,-3-1 0,3 3 101,-2 1 1,1-2-225,3-2 0,3 3-141,0-3 0,5-3-184,-2 0 0,7-4-263,2 0 0,4-1-617,0 1 433,1-6 0,4-1 268,1-5 1,5 0-678,7 0 1141,-2 0 0,8-10 0,-3-3 0</inkml:trace>
  <inkml:trace contextRef="#ctx0" brushRef="#br0" timeOffset="24">21071 9845 8062,'0'-7'764,"-1"2"-297,-3 5 0,-3 2 61,-8 1 0,-3 5-211,-5 7 0,-1 3 158,-3 5 1,2 0-121,-6 0 0,6-4-224,-2 0 1,3-2-152,1 2 0,9 2-630,3-6-755,2 0 0,4-5 1405,5-2 0,5-3 0,7-5 0</inkml:trace>
  <inkml:trace contextRef="#ctx0" brushRef="#br0" timeOffset="25">6830 10416 9187,'0'-7'1394,"0"2"218,0 5-1586,0 5 0,-2 1-51,-1 1 0,1 3 62,-1-2 1,-3 2-122,3 2 1,-1-1 36,4 0 0,0 1 40,0-1 1,0-3-77,0-1 1,1-3 100,3 4 1,-2-6-79,6 2 1,-4-3 62,3-1 1,-3 0-47,4 0 0,0 0 34,3 0 1,-3-3 7,-1-1 1,1-5 10,3 1 1,-3-2 2,-1-1 0,-3-1-6,4 1 0,-6 3 3,2 1 1,-3-1 104,-1-3 0,0 3-95,0 0 1,-1 2-19,-3-2 1,2 0 46,-6 4-68,1 0 1,-5 4 5,1 0-15,-1 0 22,1 0-3,0 5 1,0-2-15,4 4 0,0-3 5,4 4-95,1-1 102,-3 5 1,5-1-27,0 1 0,0-5 18,0 1 1,0-4 0,0 3 0,2-4-25,1 1 0,0-2-3,4 2 0,-3-3 41,4 3 1,-4-3-18,3-1 0,-3-1 48,4-3 0,-2 2-45,2-6 0,2 4 147,-3-3 1,0 3 30,0-4 63,-4 1 1,2-5 61,-5 1 1,0 3-1,0 0-147,0 1-16,-5-5 1,-1 5-124,-6-1 0,5 6 136,-1-2-287,0 3 78,-3 1-22,0 0 0,-1 3-46,1 1 0,4 5 31,4-1-127,-4 2 1,6 1 125,-3 1 0,3-1-26,1 1 0,0-5-14,0 1-299,0-6 424,0 8 0,1-8 1,3 2 0,-2-3 69,6-1 0,-4 0-65,3 0 1,-3 0 180,4 0 0,-4-4-118,3 0 1,-3-5 229,4 2-196,-6-3 1,3-2 366,-5 1-185,0-1-224,0 1 1,-1 1-835,-3 2 0,2 3 128,-6 5 674,1 0 0,-5 5 0,1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3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2021 5162 8185,'0'-11'212,"0"-1"367,-5 6 1,4 1-63,-4 0-62,5 4-130,0-4 1,0 13-223,0 4 0,0 7 76,0 0 1,1 2-188,3 2 1,-3 0 11,3 0 0,-3 4-71,-1-1 1,0 6 77,0-2 1,4 3-59,0 2 1,0-1 80,-4 0 1,1-3 21,3-1 1,-3-3-82,3 3 0,-3-8 78,-1 1 1,2-8-33,1 0 0,-1-2 7,1-2-157,-1 1-510,-2-6 210,0-1-498,0-5 1,0-5 27,0-3 0,0-2 899,0-1 0,-5-1 0,-2 1 0</inkml:trace>
  <inkml:trace contextRef="#ctx0" brushRef="#br0" timeOffset="1">1964 5162 8126,'0'-11'0,"0"-1"336,0 1 0,0 3 34,0 1 0,2 3 70,1-4 0,0 6-323,5-2 1,-1-1 92,5 1 0,-1 0-210,0 4 1,2 0 123,2 0 0,2 0-170,2 0 1,3 0 80,-3 0 0,2 4-80,2 0 1,0 5 4,0-2 0,-4 4 49,0 0 1,-5 0-115,1 1 0,-2-1 131,-2 1 1,-1-1-85,-2 0 1,-2 1 71,-2-1 0,-3 1 76,3-1 1,-8 1-76,-3-1 0,-4 0 206,0 1 1,-4-1-43,0 1 1,-6-1-41,2 1 1,-4-1 40,-3 0 0,2 0-80,-3-4 1,7 2 171,1-5 1,5 3 105,-2-3-305,4 0 0,4-4 82,1 0 0,4 1-266,-1 3 1,8-3 23,4 3 1,3-3 30,4-1 0,3 0 36,5 0 0,5 0 43,2 0 0,-1 0-103,2 0 0,-6 4 73,2 0 0,1 5-94,-2-1 1,-3 2 93,-4 1 1,-3 1-171,3-1 0,-5 4 103,1 0 1,-6 2-87,-2-2 1,-4-1 95,1 5 1,-4 0 44,-4 4 1,-4-4 88,-7 0 0,0-4-87,-8 4 1,3-3 329,-7 3 1,-2-5-131,-2 1 0,2-6 223,-1-2 0,-1 0-121,-3 0 0,6-2-81,5-5 1,2 0-118,5 0-468,1 0-301,4 0 541,4 0 0,4-5-1281,6-2 1,4 0 12,4 0 1409,6-1 0,0-3 0,6-1 0</inkml:trace>
  <inkml:trace contextRef="#ctx0" brushRef="#br0" timeOffset="2">2741 5162 8048,'-5'-6'222,"4"0"504,-3 2-177,3 2 199,1-3-274,0 5 1,0 9-269,0 3 1,0 7 38,0 0 1,-2 2-126,-1 2 0,-3 5 56,-1 3 1,-3 2-174,2 1 1,-2 0 55,-2 0 0,1 4-148,0 0 1,-1-3-87,1-5 1,3-4 85,1 0 1,4-7-190,-1-4 79,-2-2-437,5-1-320,-4-6-404,5-1 524,0-15 1,1 2 0,3-7 835,2 2 0,0-3 0,-1-2 0</inkml:trace>
  <inkml:trace contextRef="#ctx0" brushRef="#br0" timeOffset="3">2684 5196 8048,'6'-17'0,"-1"0"320,-5 6 0,0-1-30,0 1 0,0 3 831,0 1-678,0 4 0,2-2-81,1 5 1,0 0-249,5 0 0,-5 5 109,5 3 0,1 7-14,6 4 0,-2 3 22,2 0 1,1 6-209,0 3 1,3 1 88,-4-2 1,5 3-282,-1-3 1,-1 3 42,1 2 1,-5-5-68,1 1 1,2-6 199,-2 2 1,0-3 35,-3-1 0,-5-6 120,1-1 0,-2-4-48,2 0 16,-3-1 2,0 1-694,-4-6-213,4-1 228,-5-5 0,-5 0-168,-2 0 0,-3-4 258,-2 0 0,-3-4 456,0 0 0,-6-2 0,4-2 0</inkml:trace>
  <inkml:trace contextRef="#ctx0" brushRef="#br0" timeOffset="4">2570 5608 8048,'7'-7'833,"1"3"0,0 3-388,3 1 1,5-1-157,3-3 1,3 3-30,1-3 1,1-1-206,3 1 0,2-5 117,5 2 1,-1-2-626,-2 1 1,0-2 292,-4 2 1,3-2-1543,-3-1 1702,0 5 0,-4-10 0,-1 4 0</inkml:trace>
  <inkml:trace contextRef="#ctx0" brushRef="#br0" timeOffset="5">3483 5128 8101,'-1'-18'129,"-3"3"0,3 6 764,-3 1 54,3 6-177,-4-8-604,-1 9 1,-6-5 84,1 6 1,-1 0-221,1 0 1,-4 2 131,-1 2 1,-4 1-26,1 2 1,1 3-24,-1-2 1,1 3-166,-1 5 0,-1-4 92,5 4 1,0-4-134,3 0 0,2-1 36,2 0 1,0 1 90,4-1 0,0 1-83,4-1 1,5 1 100,3-1 1,6-3 62,1-1 1,5 1-17,-1 3 1,7-3 155,0 0 0,2-2-210,-1 1 0,-3 2 45,3-5 1,-3 5-115,-1-1 1,-2-2 116,-2 2 1,1-1-189,-4 5 0,-1-1 89,-4 0 0,-1 1-151,-2-1 0,-3 1-1,-5-1 0,-1 4 114,-3 1 1,-6 3 102,-5-4 0,-9 4-100,1-4 1,-4 4 189,0-4 1,2 1-104,-5-5 1,4 0 96,0 1 0,-1-6-104,4-2 0,-1 1-433,9-1 164,-6 0 0,9-4-430,-3 0-1200,7 0 1324,3-5 1,6 0-533,3-3 0,4-2 1066,7 2 0,3-2 0,4-1 0</inkml:trace>
  <inkml:trace contextRef="#ctx0" brushRef="#br0" timeOffset="6">3746 5139 8132,'0'-16'326,"0"3"667,0-2-41,0 2-289,0 2 520,0 5-282,0 0-844,0 6 0,0 7 49,0 4 1,0 4 127,0 4 0,0 7-173,0-3 0,4 3 109,0 1 0,-1-2-128,-3 6 1,2-2 3,2 1 0,-3 2-212,3-5 0,-3 3 90,-1-3 1,0-4-42,0-4 1,0-5 53,0 1 411,0-2 114,0-2-222,0 1 102,0-6-118,0-1-355,0-5 1,5 0 141,3 0 0,2 0-26,1 0 1,6 0 10,2 0 0,-2 0 19,2 0 0,1 0-17,2 0 1,5 0 13,0 0 0,-1 0-58,-3 0 1,-1-4-108,-3 0 1,1 1-507,-5 3 427,6-6 0,-9 5-1258,4-3 586,-9 3-313,-2-4 1,-10 4 95,-2-3 1121,-4 3 0,-5-4 0,-2-2 0</inkml:trace>
  <inkml:trace contextRef="#ctx0" brushRef="#br0" timeOffset="7">3757 5413 8062,'0'-11'973,"0"5"-559,0 1 1,6 1 182,1 0 1,1 0-117,3 4 0,3-1-202,9-3 0,0 3-90,0-3 1,1 3-132,2 1 0,2-4-122,3 0 0,-3-3 120,-5 3 1,2-1-619,-2 1 1,-2 3 333,-5-3 1,-8 3-1789,4 1 1265,-8-6 0,1 4 751,-5-6 0,-5 6 0,-2-3 0</inkml:trace>
  <inkml:trace contextRef="#ctx0" brushRef="#br0" timeOffset="8">3746 5082 8015,'0'-11'0,"1"3"0,3 1 0,2 0 0,6 0 0,-1-3 0,1 2 0,0 2 0,4-2 0,1 4 0,6-3 0,1 0 0,3 0 0,-3 0 0,3 3 0,1 3 0,-2-3 0,2 3 0,-1 1 0,-3 0 0,3 0 0,-8 0 0,-4 0 0,3 5 0,-1 1 0</inkml:trace>
  <inkml:trace contextRef="#ctx0" brushRef="#br0" timeOffset="9">5356 5048 8041,'0'-11'-261,"-1"-1"217,-3 1 1,3 3 647,-3 1 0,-1 3-91,1-4 0,-1 4-29,1-3 1,-2 4-198,-5-1 1,-1-1-43,1 1 0,-1 1-179,1 3 0,-5 1 106,-4 3 1,-1 2-188,-2 5 0,-1 5 97,-3-1 0,3 9-85,-2-1 0,1 2-63,3-2 0,4 4-138,3-1 0,2 6-36,1-1 0,2 2 101,3 1 1,2-4 69,5 1 1,0-2 35,0 1 1,9 2 105,2-5 0,7-4-99,-3-4 0,10-5 345,2 1 0,1-4-14,2-3 1,1-3-33,3-5 1,4 0 1,0 0 0,-4-5-111,-3-3 1,-6-2-418,2-1 0,-4-1 156,-4 1 1,1 3-697,-5 1 1,-1 3 383,-6-4 0,1 4-872,-5-3 1,-1 3 1280,-3-4 0,0 6 0,0-3 0</inkml:trace>
  <inkml:trace contextRef="#ctx0" brushRef="#br0" timeOffset="10">5733 5025 8021,'-4'-13'0,"1"-2"0,-1 6 328,4-2 449,0 2 817,0 3-677,0 1-612,0 5 0,0 9-218,0 2 0,-4 9 34,0 3 1,-1 5-5,1 6 1,-2 1-212,-5-1 0,3 1-3,0 3 1,5-1-110,-5 5 1,2-6-30,-2-2 1,-1-1-16,5-6 234,0-1 0,4-8 0,0-3-86,0-2-265,0-2-35,0-4-419,0-2 459,0-5 0,2-5-81,2-3 0,-3-2-211,3-2 1,1 0 281,-1-3 1,3-3 371,-3-5 0,0 0 0,1 0 0,1 0 0</inkml:trace>
  <inkml:trace contextRef="#ctx0" brushRef="#br0" timeOffset="11">5699 5048 8021,'0'-23'-539,"0"5"1,0 2 1782,0 4-336,0 1 21,0 5-295,5 1-372,1 5 1,6 5 33,-1 2 0,5 9-29,-1 3 0,4 7-171,-4 5 1,4-2 116,-4 1 1,4 1-283,-3 3 1,4 4 78,-1 0 1,-1-1-61,1-7 0,-4 2 93,4-5 1,-1-1-213,1-3 0,-3-1 31,-4-3 1,-1-3 98,0-4 0,-3-2-376,0-2 253,-6 2-796,3-9 380,-5 4-208,0-5 1,-5 0 282,-2 0 0,-7-1 503,-2-3 0,-4-7 0,2-7 0</inkml:trace>
  <inkml:trace contextRef="#ctx0" brushRef="#br0" timeOffset="12">5619 5402 8021,'8'0'630,"-1"0"0,-3 0-267,4 0 1,-4 0-77,3 0 1,1-1 160,3-3 1,2 3-186,2-3 1,-1 3-189,5 1 1,1-4 55,7 0 0,-2-4-103,6 5 0,-2-6-710,2 1 0,2-1 348,-3 2 0,-2-2-1716,-1 5 2050,-3-5 0,4 3 0,1-6 0</inkml:trace>
  <inkml:trace contextRef="#ctx0" brushRef="#br0" timeOffset="13">6521 4991 8035,'0'-12'0,"-3"5"0,-1-1 0,0 4 1074,4-3-584,0 4 0,-4-3 40,0 2 0,-1 3-272,1-3 0,2 3-28,-6 1 1,4 0-49,-3 0 0,-1 1 48,-3 3 0,-2-2-188,-2 6 1,1 0 153,-5 3 0,4 0-247,-4 1 1,3-1-39,-3 1 1,5 3-9,-1 0 1,2 0 87,2-3 0,1-1 31,2 1 0,2-1 90,2 1-64,3-1 0,-4 0-113,5 1 0,1-1 112,3 1 1,3-1 14,9 0 1,1 1 0,6-1 0,0-1 6,0-2 1,4 2-122,-1-2 1,6 2 90,-2 1 0,-2 1-138,-1-1 1,-3 1 78,-1-1 1,-1-3-24,-3-1 0,-3 1 44,-4 3 0,-2 1-63,-3-1 1,0 1 31,-4-1 1,-1 0-6,2 1 1,-8-1 60,-4 1 0,-7 3 106,-4 0 1,-3 0 28,-1-3 0,-4-1-85,-4 1 1,-1-5 16,2 1 1,-2-2-36,5 2 1,-3-3-150,3-5 0,5 4-474,3 0-732,5-1-1123,-3-3 1737,11 0 0,7-5 683,10-2 0,6-3 0,6-2 0</inkml:trace>
  <inkml:trace contextRef="#ctx0" brushRef="#br0" timeOffset="14">6944 4991 8062,'0'-12'733,"-1"2"-550,-3 3 0,3 0 1016,-3 4-361,2 1-342,2-3 0,0 7-178,0 1 1,2 7 93,2 6 0,-3 5-105,3 2 1,-2 5-71,2 6 1,-2 1-192,6-1 1,-5 0 138,0 0 0,0 1-215,1-1 0,-3-5 54,3-2 0,-3-3-177,-1-1 1,0-6 99,0-1 0,0-4-111,0 0 108,0-1 72,0 1 22,0-6 0,-1-1 75,-3-5 59,3 0 1,-6 0-50,4 0-43,1 0 66,-8 0-256,9 0 79,-4 0-384,5 0 358,5 0 0,1 0 31,6 0 1,4 0 11,3 0 1,4 0-19,4 0 0,-2-1-73,6-3 0,-5 3-12,5-3 0,-6-1-148,2 1 0,-3-4-44,-1 5 0,-4-1 58,0 4 0,-5-4-86,1 0 1,-2 0 101,-2 4 0,-3-1-1527,-1-3 1179,-4 3 1,1-5 582,-8 2 0,-8 3 0,-5-5 0</inkml:trace>
  <inkml:trace contextRef="#ctx0" brushRef="#br0" timeOffset="15">6921 5322 8511,'0'-6'411,"0"-1"185,0 4-357,5 1 0,3-3 310,7 5 0,-1-4-74,5 1 0,1-2-233,7 1 0,-2 1-279,6-4 1,-5 4 128,5-1 0,-6 2-455,2-2 0,-4 3 243,-4-3 1,1-1-1395,-5 1 775,1 0-275,-5-1 1014,-5-1 0,-1-1 0,-5 2 0</inkml:trace>
  <inkml:trace contextRef="#ctx0" brushRef="#br0" timeOffset="16">6921 4922 8166,'0'-6'0,"5"-4"0,1 5 1063,6-3 1,3-1-438,0 6 0,4-5 192,-3 4 1,4-4-286,-1 5 0,4-2-244,3 1 1,2 3-550,3-3 0,1 2 282,-6 2 1,2 0-1585,-1 0 0,-4 4 1562,-1 0 0,1 5 0,-5-3 0</inkml:trace>
  <inkml:trace contextRef="#ctx0" brushRef="#br0" timeOffset="17">8520 5094 9477,'0'11'505,"1"6"-259,3 2 0,-3-2-63,3 2 0,1 0-133,-1 4 0,1 0-60,-1 0 1,-2-1 123,6-3 1,-4 1-50,3-5 0,-3 0 253,4-3-163,-6-1 0,7-3 97,-5-1-162,0-4 0,-3 2 227,3-5 15,-3 0-214,4 0 0,-5-1 172,0-3-364,0-2 1,2-6 130,1 1 1,0-1-178,5 1 1,-5-4 115,5 0 1,0-6-145,3 2 1,0-1 41,1 1 0,-1 1 44,1 3 0,-1 2-77,1-2 1,-1 6 97,0 1 0,1 6-233,-1-2 218,1 3 0,-1 1 24,0 0 1,1 5-23,-1 3 1,1 3 103,-1 4 0,1 0-78,-1 8 0,-1-2 3,-2 5 1,2-2-89,-2-1 1,0 0 79,0 0 1,1-5 116,-5-3-114,5 3 1,-8-6 268,3 3-259,-3-7 1,-1-2-477,0-2-322,0-2-432,0 3 49,0-5 582,5 0 619,-4-5 0,9-2 0,-3-4 0</inkml:trace>
  <inkml:trace contextRef="#ctx0" brushRef="#br0" timeOffset="18">9377 5105 8230,'0'-11'342,"0"3"702,0 0-170,0 6-570,0-3 1,1 5 445,3 0-464,2 0 1,9 0-66,0 0 1,4 0-18,-3 0 0,4 1-77,-1 3 1,3-3-120,0 3 0,1-3 54,0-1 0,4-1-161,-1-3 0,0 3 35,-7-3 1,1 3-1021,-5 1 1,1-4-63,-5 0 1146,-5 0 0,4 10 0,-3 0 0</inkml:trace>
  <inkml:trace contextRef="#ctx0" brushRef="#br0" timeOffset="19">9445 5311 7640,'11'0'-338,"1"0"1188,-1 0 1,1 0-287,-1 0 1,4 0 59,1 0 1,4 0-159,-1 0 1,3-4 143,0 0 0,1-4-181,0 5 1,4-5-187,-1 4 0,5-3-288,-5 3 0,1-4-72,-4 4 0,0-1-753,0 2 0,-4 1 490,0-2 0,-5 3-1014,1 1 1,-6 0 70,-2 0 1323,1 0 0,3 0 0,1 0 0</inkml:trace>
  <inkml:trace contextRef="#ctx0" brushRef="#br0" timeOffset="20">10347 4774 8059,'0'-11'-19,"0"3"427,0 0 769,0 6-584,0-3 0,-1 6-167,-3 3 1,3 3-33,-3 9 0,3 1-118,1 6 1,0 5-164,0 3 1,0 2 147,0 1 1,0 0-305,0 0 0,1 4 63,3 0 1,-3 1 27,3-5 1,1 4-274,-1 0 1,0-5 119,-4-6 0,4-1 102,-1-3 0,1 1 5,-4-9 1,0 1 54,0-5 1,1-1 12,3-2-1040,-3 2-1338,5-9 1159,-6 4 748,0-5 0,0 0 1</inkml:trace>
  <inkml:trace contextRef="#ctx0" brushRef="#br0" timeOffset="21">10690 5448 9950,'6'0'4643,"-1"0"-4339,-5 0-248,0 5-2100,0-4 2044,0 9 0,0-3 0,0 4 0</inkml:trace>
  <inkml:trace contextRef="#ctx0" brushRef="#br0" timeOffset="22">12791 4488 8473,'7'0'0,"-1"0"-43,-2 0 0,-3 2 152,3 1 1,1 4-11,-1 4 0,0 1 133,-4-1 0,1 4-96,3 1 0,-3 4 91,3-1 0,-3 2-60,-1 2 1,0 0 156,0 0 0,0 1-158,0 3 0,0-3 131,0 2 0,0 4-121,0 0 1,0 1-1,0 3 1,0-2-66,0 6 1,0 1 75,0-1 1,0 4-54,0-4 0,0 4 50,0-4 0,0 0-224,0-4 0,0 1 119,0-1 1,0 0-112,0 0 0,0 1 128,0-1 0,0-1-12,0-3 0,0 3 1,0-2 1,0-2-13,0 1 1,-4 0 15,0 0 0,-3 3 0,3-3 0,-4 2-5,5-1 1,-5 0-70,4-4 0,-1 3-16,1-3 1,3 0 10,-3-4 1,2-2-116,-2-2 1,3 2-22,-3-6 1,3 4 85,1-4 0,0 0-138,0-3 171,0-1 0,0 1-48,0-1 14,0 0-176,0 1 16,0-1-336,0 1 165,0-1 0,0-3-189,0-1-234,0-4 108,0 2-1019,0-5 1798,0-5 1,-2 4-15,-2-3 210,3 2-110,-4 2 224,5 0-255,0-5 146,0 4-196,5-4 1,2 5 31,4 0 1,0 0 103,1 0 1,4 0-160,3 0 0,8 0 48,3 0 1,5-4-26,3 0 0,-1 1 179,4 3 1,3 0-198,5 0 0,-1-4 106,6 0 1,-1 0-248,4 4 0,-4 0 248,1 0 0,-6 0-176,1 0 0,3 0 124,2 0 1,-2 0-242,1 0 1,-1 0 131,1 0 0,6 1-135,-6 3 1,3-2 94,-11 1 0,4-1-147,-7-2 1,1 0 171,-1 0 0,2 0 2,-2 0 0,1 0 9,-1 0 1,-3 0-13,-5 0 1,-3-4-28,-1 0 0,-4-1 35,0 1 0,-1 2 66,-3-6 0,-3 5-67,0 0 1,-3-2 362,3 1-422,-5 0 0,2 0 117,-4 0-485,-6 1 213,-1 3-534,-5 0 176,0-6-987,0 5 435,0-4 1108,-5 5 0,-6-5 0,-7-1 0</inkml:trace>
  <inkml:trace contextRef="#ctx0" brushRef="#br0" timeOffset="23">14790 4386 9941,'0'11'436,"0"0"-314,0 1 0,0 3 24,0 0 0,0 6 146,0-2 1,1 0-131,3 4 0,-3-3 72,3 6 1,-3 4-51,-1 0 1,2 3 20,2 1 0,-3 2-52,3 2 0,-3-1 42,-1 5 0,0-4-192,0 4 0,1-1 96,3 5 0,-3 1-186,3 3 0,-3-3 116,-1 2 1,-4 1-137,1-5 1,-2 3 110,1-6 0,3 1-7,-3-1 0,2-2 5,2-6 0,0 0 51,0 0 1,0 1 117,0-1 0,4 0-119,0 1 1,0-1-27,-4 0 0,1-3 39,3-1 0,-3-1 193,3 2 0,-3-2-199,-1-3 1,0-1-6,0 1 1,4-7-143,0-4 0,0 2 149,-4-2 0,0 0-148,0-3 0,0-5 101,0 1 1,0-4-431,0 3 123,0-4-609,0 2-466,0-5 445,0-5 1,-2 2-89,-1-4 1011,1-1 0,-13-8 0,2-2 0</inkml:trace>
  <inkml:trace contextRef="#ctx0" brushRef="#br0" timeOffset="24">12894 4603 8449,'0'-7'724,"5"-3"1,2 9-568,4-3 1,0 1 58,1 0 1,4 1 22,3-1 0,4-4-34,4 0 1,7 0 17,8 0 0,5 3-33,6-4 1,7 2-355,-24 2 1,0 0 0,1-1-1,1 0 203,2 1 1,0 1-1,0-1 1,0 1 37,0-1 0,0 1 1,2 1-1,0 0-115,-1-2 0,1 0 0,2 2 0,0 0 43,-2-1 0,0-1 1,-1 1-1,0-1-48,-3 1 0,0-1 1,3 0-1,0 1 18,-3 1 1,0 1 0,0 0 0,-1 0-101,-5 0 0,0-1 1,29-1 58,-7-1 0,-5 3 9,-7-3 0,-4 3 212,-8 1 1,-3-4-142,-8 0 0,-2 0 308,-6 4-228,-5 0-124,5 0 1,-11 0 296,0 0 1,-9 0-864,-7 0 1,-4 0 346,1 0 0,-3 0-219,0 0 0,-5 0-680,0 0 1,2 6 1147,6 1 0,-3 3 0,5 2 0</inkml:trace>
  <inkml:trace contextRef="#ctx0" brushRef="#br0" timeOffset="25">13945 4614 8010,'-1'-6'-59,"-3"2"265,3 3 0,-6-3 321,3 0-93,3 0 25,-4 4 33,0 0-344,4 0 66,-9 0-48,8 5 0,-7 2-21,6 4 1,-2 2-106,1 2 0,2 3-1,-1 5 1,0-1 96,-1 1 1,3 5-159,-3 3 1,-1 0 143,1 0 1,-3 6-123,3-3 0,-4 6 36,4-1 0,1-1-157,3-4 1,-4-1 127,0-3 0,0-2-120,4-5 0,0-1 95,0-3 0,0 1 23,0-5 0,0 0-10,0-3 2,0-1 5,0 1-127,5-1-7,-3-5-20,3 0 0,-5-5 10,0 3-240,0-3 253,0 4-922,0-5 201,5-5 138,-4 4 325,4-4 1,-4 5-270,3 0 230,-3-6 534,5 5-108,-1-4 0,-4 4 204,3-3-193,-3 3 1,0-4 757,3 5-532,-3 0 0,6 0 58,-4 0 0,0 0 13,5 0 1,0 0 48,8 0 1,1-2 79,6-1 1,1 1-163,3-1 1,-2 1 5,6 2 0,-1 0-54,5 0 0,3-4 17,0 1 1,0-1-72,-4 4 1,0 0-7,1 0 0,3 0-1,0 0 1,-1 1-88,-7 3 1,3-3-69,-3 3 1,-2-1 72,-1 0 0,1-1-141,-1 1 0,-1-1 97,-3-2 1,-4 0-91,0 0 0,-1 0 43,1 0 0,-3 0-305,-4 0 272,-1 0 1,-3-4-125,0 0 0,-6-1-581,2 1 1,-8 2 302,-4-6 0,-3 2-1737,-4-2 2179,-3-2 0,-10 4 0,-1-6 0</inkml:trace>
  <inkml:trace contextRef="#ctx0" brushRef="#br0" timeOffset="26">14185 4603 8214,'0'-7'-173,"0"2"1617,0 5-1162,0 5 1,-7 3-16,-4 7 1,-2 2-133,-6 2 1,0 6 117,-4-2 0,1 2-245,-1-2 0,0 0 79,0 0 0,4-2-242,0-2 1,5 2 82,-1-6 1,2 0-200,2-3-391,4-1 98,-3 0 0,9-3-1151,-3 0 1210,3-6 1,7 3 504,6-5 0,-1 0 0,11-5 0,-5-1 0</inkml:trace>
  <inkml:trace contextRef="#ctx0" brushRef="#br0" timeOffset="27">14367 4705 8214,'7'-11'62,"-3"0"0,-2 0 480,2 4-31,-3-3 197,4 3-218,-10 1 0,-1 1-254,-6 5 0,-3 6 27,0 6 1,-9 0-112,1 7 0,-4 2 96,1 5 0,-2 0-251,-3 4 0,0-4-134,4 0 1,-3 2-144,3-1 0,2-1-26,5-3 1,0-5-9,5-3-450,0 3 0,8-5-114,4 2-867,1-7 1285,2-3 0,7-5 460,4 0 0,0 0 0,16-11 0,-3-1 0</inkml:trace>
  <inkml:trace contextRef="#ctx0" brushRef="#br0" timeOffset="28">14504 4751 8214,'12'-11'24,"-6"-1"1,-1 5 967,-5-1-33,0 5-309,0-2-389,-10 16 1,0-3-47,-13 11 1,0 2-1,-11 5 1,1 0-176,-9 4 0,4-3 64,-4 3 1,5 0-63,-1 0 1,8-2 23,3-5 0,3-2-510,1-2 0,6-1 241,1-3 1,4-3-442,0-1 0,5-1-548,-1-6-347,5 0 317,-2-4 1222,5 0 0,5 0 0,3 0 0,7 0 0,3-10 0,5-3 0</inkml:trace>
  <inkml:trace contextRef="#ctx0" brushRef="#br0" timeOffset="29">14596 4831 8214,'11'0'-1236,"-4"-5"2275,-2 4-625,-5-4 1,-3 5 286,-4 0-397,-1 5 1,-14 5 179,3 5 0,-9 7-113,-6 0 0,-1 3-184,-7 5 1,5-5 91,-1 2 0,2 1-338,2-1 0,5-2 138,2-6 0,7 1-129,1-4 1,9-1-265,-2-4 0,5 1-290,-1-1 1,3-3-396,5-1 132,0-4 0,1 2 98,3-5 0,2 0 769,6 0 0,1 0 0,2 0 0,3-5 0,4-2 0</inkml:trace>
  <inkml:trace contextRef="#ctx0" brushRef="#br0" timeOffset="30">14733 5037 8214,'6'0'488,"-1"0"0,-6 0 49,-3 0 1,2 0-158,-6 0 0,0 0 47,-3 0 1,-4 5-110,0 2 1,-6 3-217,2 2 0,-6-1 113,-2 1 0,1-1-261,3 1 1,0-1-218,0 0 1,0 1-280,0-1 0,6-3 5,1-1 1,4 0 244,0 0 0,5 4-1572,-1-4 1864,6-2 0,-4 5 0,6-3 0</inkml:trace>
  <inkml:trace contextRef="#ctx0" brushRef="#br0" timeOffset="31">13077 4934 11172,'1'11'408,"3"1"1,-3 0-214,3 4 1,-3-2-102,-1 5 1,4-4 69,0 4 1,0-4-126,-4 4 1,0-4 81,0 4 1,0 0-121,0 4 0,0-1 78,0-3 0,0 2-170,0-2 1,0 3 62,0 1 0,-4 0-29,0 0 1,-1 1 66,1 2 1,3-2 31,-3 3 0,-1-3 26,1-1 1,-1 0-37,1 0 1,3-2-10,-3-2 0,2 2-22,-2-6 1,3 4-2,-3-4 1,3 4-1,1-4 0,-2 1-10,-1-5 0,1 4 9,-2 0 1,3 1 14,1-5 0,-4 1-2,1-1 0,-1 0-8,4 1 1,0-1-37,0 1 40,0-1 1,0 0-43,0 1-9,0-1 1,0 1-8,0-1 0,4-3 5,-1-1 0,1-3-17,-4 4 0,0-4-8,0 3 0,4-3 38,0 4 0,0-5-18,-4 5-29,0 0 11,0 3 20,0 1 32,0-1 0,-2-1-2,-1-2 0,1-2-40,-2-2 75,3-3-39,1 4 0,0-4 152,0 3-61,0-2 22,0 3-152,0-5 81,0 5-154,0-4 126,0 4-105,0-5 21,0 5-12,0-4 46,0 4-1,0 1 102,0-5-102,0 4 111,0 0-87,0-4 53,0 4-29,0 0 74,0-3 19,0 3 506,0-5-501,5 0-67,-3 0 10,8 0 0,-4 0 43,5 0 0,1 0-40,-1 0 1,1 0 90,-1 0 0,4 0-87,1 0 0,0 0 149,-1 0 1,3 0-115,5 0 0,0 0 14,0 0 0,3 0-62,1 0 1,3 0 55,-3 0 1,5 0-134,-2 0 0,2-4 73,-2 0 1,3-1-114,-2 1 1,1 3 116,-2-3 1,2 3-98,-6 1 1,5-4 60,-5 0 1,6 0 5,-1 4 1,-2 0 4,1 0 0,1-3-2,3-1 0,0 0 6,1 4 0,-2-1 0,-3-3 0,3 3-1,-3-3 0,0 3 6,0 1 1,-5-2 5,2-1 0,-3 1 17,-1-2 1,0 3-229,0 1 1,-2 0 137,-2 0 0,3 0 35,-3 0 1,-3-4 153,0 1 1,-4-1-139,0 4 0,-5 0 233,1 0-188,0 0 179,-2 0-175,-1 0 1,-4 0-1,3 0-11,-3-5-20,4 3-17,-5-3 0,2 5 55,2 0-134,-3 0 91,9 0-103,-4 0 44,1 0-53,3 0 0,-8 0-24,6 0-25,-5 0 112,7 0 1,-8 0-50,6 0 42,-6 0-61,3 0 332,-5 0-131,6 0 121,-5 0 1,4-1 145,-5-3-274,0 3 7,0-4 1,0 4 49,0-3-92,-5 3 117,4-10-252,-10 5 1,9-4 115,-6 2 1,6-2 6,-2 3 1,1-4-26,0 0 0,1 0 0,-2-1 0,2 1 9,-2-1 0,3 0 5,-3-4 1,-1 2-9,1-5 0,-1 4 17,1-4 0,3 1-40,-3-1 1,3-2 25,1 2 1,-4 2-38,0 2 1,0-1 29,4 0 1,0 1-1,0 4 0,0-1-28,0 1 1,0 3 24,0 1 0,0 3-173,0-4 170,0 6-184,0-9 53,0 10-167,0-4 466,0 5-160,-5 0 0,3 0 103,-6 0 0,1 0-72,-5 0 1,5 0-8,-1 0 0,0 0 12,-3 0 0,0 0-37,-1 0 0,1 0-24,-1 0 1,1 4-17,-1 0 1,-3 0-17,0-4 0,-2 0 54,2 0 1,1 0-111,-5 0 1,4 0 93,-4 0 0,0-2-122,-4-2 0,4 3 77,0-3 1,-1 3-44,-7 1 0,6 0 34,-6 0 0,5-4-11,-4 1 1,2-1-46,1 4 1,-4 0 53,0 0 1,1 0 7,3 0 1,0 0-14,0 0 0,2 0 144,2 0 0,2 0-55,6 0 0,-1-2 48,1-1-21,-1 1 1,5-3 17,-1 5 0,4 0 9,-3 0 1,4-1-21,-1-3-178,-2 3 146,0-4 1,-6 5-297,1 0 195,0 0 1,-1 1 35,1 3 1,3-3 32,0 3 4,6-3 68,-3-1-114,0 0 139,3 0-84,-3 0-2574,5 0 1373,5 0-822,-3 0 808,8 0 1209,-4 0 0,6-5 0,-1-1 0</inkml:trace>
  <inkml:trace contextRef="#ctx0" brushRef="#br0" timeOffset="32">13705 4842 8511,'-1'-6'-437,"-3"2"419,3 3 475,-4-4 0,3 2 205,-1-4-92,1 4 51,-3-2-123,0 5-77,4 0-183,-4 0 1,4 0-225,-3 0 144,2 0 0,-3 1-129,5 3 0,-1 4 72,-3 7 0,3-1 89,-3 5 0,-1 0-26,1 4 1,-3 0-24,3 0 1,0 3-47,4 1 1,-1 1 73,-3-1 0,3-3-133,-3 2 0,3 0 95,1 0 1,0-2-187,0 3 1,0-7 91,0-1 1,0 0-135,0 4 1,0-4 54,0 0 1,0-3 39,0 3 0,0-5-100,0 1 1,0-3 114,0 0 0,0-4-188,0-1 0,0-3 12,0 4-907,0-6 410,0 3-601,0-5 0,-5-5 0,-2-1 1</inkml:trace>
  <inkml:trace contextRef="#ctx0" brushRef="#br0" timeOffset="33">13157 4934 7502,'5'-7'1111,"-4"2"62,9 0-721,-3 4 1,4-4-140,1 5 0,-5 0-32,1 0 1,3 0 50,4 0 0,6-1-67,-2-3 0,2 3 52,2-3 1,0 3-85,0 1 1,3-4-112,1 0 1,4-4-150,-5 5 0,1-5 83,-4 4 1,0-4-284,-1 5 0,-4-5 160,-3 4 1,-2 0-503,-1 4 137,-1-5-666,-5 4 0,3-3 1098,-5 8 0,0 2 0,-4 6 0</inkml:trace>
  <inkml:trace contextRef="#ctx0" brushRef="#br0" timeOffset="34">15589 5208 9764,'0'11'512,"0"5"-263,0-1 0,0 5-157,0-1 0,0-1 88,0 1 0,0 0-178,0 4 0,2 0 132,2-1 0,-3-2-107,3-1 0,-2-5 199,2 1-71,-3 3 0,6-6 344,-4 3-225,-1-7 32,3 2-138,-5-9 1,1 5 605,3-6-434,-3-6 1,4 0 90,-5-5 1,0-6-113,0-2 0,4-2-176,0-2 0,3-1-178,-3-3 0,5-1 85,-1-2 1,6-7-43,1 3 1,5-8 86,-1 0 0,3-3-752,1 0 0,5-5 453,2 1 0,2-1-240,-2 5 0,2 4 139,-5 3 0,-1 4 126,-3 3 1,-1 3 199,-3 5 1,-3 2-84,-4 2 1,-1 2 173,0 6 1,-3-1-49,0 1 0,-6 0 15,2-1 0,1 5 454,-1-1-499,0 5-223,-4-2-3598,0 5 1861,0 5 1926,-5 2 0,-7 14 0,-6 3 0</inkml:trace>
  <inkml:trace contextRef="#ctx0" brushRef="#br0" timeOffset="35">2090 7229 8262,'-5'-11'544,"4"0"1,-6 3 390,4 0-539,1 6 1,-3-5 109,5 4-247,0 1 186,0-3-261,0 5 31,0 5 0,0 2-232,0 4 1,4 6-9,0 2 0,0 4 24,-4 3 1,0 3 41,0 6 1,3 3 52,1 0 1,0 4-212,-4-4 1,0 4 136,0-4 1,0 0-72,0-4 1,0-4 119,0 1 0,0-6-201,0 2 0,0-8 20,0-4 1,0-2-379,0-2-110,0-4 149,5 3-658,-4-9 736,4-1 0,-5-6-574,0-6 1,0 3 946,0-2 0,6 2 0,0-7 0</inkml:trace>
  <inkml:trace contextRef="#ctx0" brushRef="#br0" timeOffset="36">2398 7275 8198,'-5'-6'413,"4"-4"1,-8 7 231,5-5-183,1 6 1,1-3-151,-2 5 1,3 6-63,-3 6 1,3 4 100,1 7 0,-4 5-105,1 2 1,-3 7-222,3 1 1,1 2 118,-1-2 1,1-3-318,2 3 1,0-4 126,0-3 0,0-4-134,0-8 0,0 1-7,0-5 0,0-3-136,0-5 1,2-4-699,1 0 393,-1-1-659,3-2 837,-5 0 1,0-5-250,0-3 0,0-2 699,0-1 0,0-1 0,0 1 0</inkml:trace>
  <inkml:trace contextRef="#ctx0" brushRef="#br0" timeOffset="37">2307 7344 8198,'0'-12'-1019,"0"1"1679,0 4 1,1 2-156,3 5 0,-1 0-2,4 0 1,1 3-159,3 5 1,2-1 43,2 8 0,3 3-74,5 1 0,1 4-39,3 4 0,-2-3-119,5 2 1,1 2-134,3-1 1,-3 0 39,-1-5 1,-5 0 122,2-3 0,-3 1-306,-1-4 0,-1-1 97,-3-4 1,-3 1-112,-4-1 1,-1-3-4,0-1 1,0-3-188,-4 4-124,3-6-393,-8 3 423,3-5 1,-7 0-223,-1 0-455,-4 0 1,-4-3-42,-1-1 1135,1-5 0,0 3 0,-1-6 0</inkml:trace>
  <inkml:trace contextRef="#ctx0" brushRef="#br0" timeOffset="38">2844 7264 8198,'-8'-12'355,"1"1"308,4-1-140,-2 1 622,5 0-722,0 4 0,0 3-196,0 8 1,0 3 4,0 4 1,1 5 14,3 4 1,-1 5-57,4 2 1,-4 7 54,1-4 1,1 6-298,-2-6 0,1 3 66,-4 2 1,0-6-137,0-3 1,0-2-102,0-1 1,0-4-101,0 0 1,0-5-84,0 2 0,0-4-289,0 0 1,0-5-1759,0 1 2452,0-6 0,5 9 0,2-5 0</inkml:trace>
  <inkml:trace contextRef="#ctx0" brushRef="#br0" timeOffset="39">3209 7241 8254,'-6'-7'-257,"1"-3"1,0 8 563,-3-6 1297,3 6-578,-5-9 8,9 10-907,-4-4 0,5 10 125,0 3 0,3 7-59,1 4 0,0 3 59,-4 1 0,0 4-215,0 4 1,0 2 28,0 1 0,0-3-185,0-1 0,1-3-203,3 3 1,-3-4 198,3 0 0,-1-3-50,0-4 0,-1-2 107,2-6 1,1-3-297,-2-1 1,3-4-236,-3 1-920,-1-3 809,3-1 0,-4-5-718,3-3 1426,-3 3 0,4-10 0,-5 2 0</inkml:trace>
  <inkml:trace contextRef="#ctx0" brushRef="#br0" timeOffset="40">3164 7172 8254,'6'-11'0,"0"3"-253,-2 1 0,-1 4 391,4-1 0,1 3 624,3 1 1,4-4-219,1 0 1,4 1-204,-1 3 0,4 1-181,4 3 0,-3-2 107,2 6 1,2 1-247,-1 6 0,0-1 81,-5 5 0,1 0-44,0 4 0,-5 3-29,-3 1 0,-7 5-185,-5-2 1,-1 2 51,-2-2 1,-7 3-49,-4-2 1,-2 2-3,-6 1 1,-4-3 159,-3-1 0,-1-1-99,4 2 0,-3-5 87,-1-7 1,0 2 68,4-6 0,1-4 35,-1-3 1,4-5 180,0 0 0,5-1-133,-1-2 0,3-2-69,4-1 1,0 0-633,4-5 0,0 1 278,4-5 0,1 1-795,3 0 1,4-1 477,7 1 1,-1-1 593,5 1 0,5-6 0,5 0 0</inkml:trace>
  <inkml:trace contextRef="#ctx0" brushRef="#br0" timeOffset="41">3837 7241 8254,'-5'-17'0,"0"7"0,-2-5 0,0 9 0,3-6 0,3 7 0,-3-3 0,2 6 0,-2-2 1541,3 3 1,-4 2-738,5 3 0,0 7-344,0 8 1,-2 3-209,-1 1 0,1 5-241,-1 2 0,1 3 128,2 1 0,0-3-341,0-1 0,2 1 139,1 3 1,0-3-334,5-1 1,3-5 167,4 2 0,4-4 9,-4-4 1,6-3 214,-2-4 0,2-2-9,2-2 1,0-3 279,0-5 0,0-2-72,0-1 1,3-4 86,1-4 0,3-4-25,-3-1 0,0-4-15,-5 1 1,0-4-86,-3-3 0,-2 0-109,-6-4 0,-1 3-6,-2-3 0,-3-1-211,-5-3 0,0 1-22,0 2 1,0 0 94,0 4 0,-4 2-476,0 6 1,-3 2 233,3 6 0,0 3-1506,4 0 960,0 6 0,0-2-183,0 8 1,6-2 1066,6 6 0,4 0 0,7 3 0</inkml:trace>
  <inkml:trace contextRef="#ctx0" brushRef="#br0" timeOffset="42">4820 7218 8102,'-8'-11'0,"0"-1"0,1 2 501,-5 2 1,5-1-71,-1 6 0,1-5 127,-5 4 0,-1 0-123,-2 4 0,1-3-166,-5-1 1,0 1-19,-4 7 1,0 2-111,1 6 0,-1 1 37,0 2 1,0 4-103,0 7 1,5 0-134,3 4 1,3 1 76,0 3 0,6 0-162,2 1 0,3-2 63,1-3 0,1 3-50,3-3 1,6-2 30,5-1 1,5-4 48,0-4 0,1 0 122,2-8 0,1 2 168,3-9 0,2 0 72,5-4 0,0 0-101,1 0 1,-5-2-417,1-1 1,-6 0 134,2-5 0,1 2-772,-2-2 0,-4 0 2,-7 4 839,-2-5 0,-2 3 0,0-6 0</inkml:trace>
  <inkml:trace contextRef="#ctx0" brushRef="#br0" timeOffset="43">5459 7081 8191,'-7'0'578,"-1"0"1,4 1-116,-3 3 1,3 4-201,-4 7 0,4-1 13,-3 5 0,4 5 22,-1 6 0,3 0-100,1 0 0,0 4-64,0 4 0,0-2-188,0-2 1,0-3 99,0 3 0,1-1 7,3-6 0,-3-5-30,3-3 1,-1-5-328,1 2 200,-3-4 0,5-4-917,-2 0-44,-3-6-495,4 3 594,-5-10 1,-1-1 965,-3-6 0,-2 1 0,-6-1 0,1 1 0</inkml:trace>
  <inkml:trace contextRef="#ctx0" brushRef="#br0" timeOffset="44">5128 7184 8191,'5'-7'-158,"1"-2"-40,6 6 1,-1-5 874,1 4 1,8 0-151,3 4 0,7-3-29,1-1 1,7-4-192,4 4 0,5-3 0,-2 3 1,4-4-47,-8 5 0,4-5-92,0 4 0,-5-3 44,-6 3 1,-1-1-97,-6 1 1,-1 3-81,-3-3 0,-5-1 109,-3 1 0,-2 0-204,-2 4 1,-3 0 72,0 0-156,-6 0 86,3 0 313,-5 0-207,0 5 1,0 3 136,0 7 0,0 3-73,0 5 1,0-1-7,0 1 1,-4 5-14,1 3 0,-1 2-182,4 1 1,0-1-5,0-3 1,0 3-158,0-2 0,0 1 162,0-2 1,0-2-63,0-5 0,0-5 54,0-3 0,0-3 10,0 0 1,4-5-418,-1 1 185,1-5-266,-4 2 0,1-5-101,3 0 1,-2-2-300,1-1 1,-1 0 279,-2-5 701,0 6 0,0-13 0,0 2 0</inkml:trace>
  <inkml:trace contextRef="#ctx0" brushRef="#br0" timeOffset="45">6156 7035 8139,'-5'-6'263,"4"0"361,-3 2-163,2 2 1,2-1-107,0 6 1,2 5-9,2 7 0,-2 3-77,6 5 1,-1 5 112,5 2 1,-1 3-96,1 2 0,3 0-192,0 3 1,0-5-37,-3 5 1,-2-9-126,-3 6 0,4-9 84,-4 1 1,3-3-266,2-1 0,-5-1-29,1-3 0,-2-3 105,2-5 0,1-3-37,-5 0 0,1-6-38,-2 2-1101,-1-3 54,3-1-404,-5 0 1696,0-5 0,5-1 0,1-6 0</inkml:trace>
  <inkml:trace contextRef="#ctx0" brushRef="#br0" timeOffset="46">6613 7070 8151,'-2'-14'-631,"-1"2"731,1 3 0,-4 2 1445,2-1-902,3 5 0,-8 0-204,5 6 0,-5 5-106,2 7 0,0 4-76,0 8 0,-2 2-184,-6 5 0,2 1 127,-2-1 1,2 0-112,2 1 1,-1 3 96,1 0 0,-1 4-349,1-4 1,3-4-51,1-4 0,3-4-182,-4 0 0,6-3-232,-2-4 1,3-2-23,1-6-992,0-5 632,0 0-400,0-6 1409,5 0 0,-4-6 0,4 0 0</inkml:trace>
  <inkml:trace contextRef="#ctx0" brushRef="#br0" timeOffset="47">6727 7138 8133,'0'-11'764,"0"-1"160,0 6-306,0 1-172,0 5 1,0 5-12,0 2 1,0 9-130,0 3 0,0 4-173,0 3 0,0 0 122,0 4 0,0 1-284,0 3 0,0-4 122,0 1 1,0-5-253,0 5 1,0-6 83,0 2 1,0-4-188,0-4 0,0 1 111,0-5 1,0-3-12,0-5 528,5 1-314,1-2 0,4 1 185,-2-4 1,2-1-45,-2 1 1,2-1 102,1-2 0,1 0-23,-1 0 0,4-2-12,1-1 0,4 1-162,-1-1 1,3 0-172,0-1 1,5 3 35,0-3 0,-3-1 86,-1 1 0,-7 0-425,7 4 1,-4-1 167,0-3 0,-2 3-560,-6-3 1,0 2-449,1-2-1090,-6 3 1504,-1-9 0,-10 4 801,-2-1 0,-4-3 0,0 3 0</inkml:trace>
  <inkml:trace contextRef="#ctx0" brushRef="#br0" timeOffset="48">6681 7366 8113,'0'-6'794,"1"1"-425,3 5 0,3 0 77,4 0 1,6 0-49,2 0 1,3-4 91,5 0 1,2 1-310,6 3 1,0-4 56,3 0 0,-4 0-189,1 4 1,-6-4 155,-6 1 0,-2-2-640,-2 1 0,-2 2 111,-6-1-1006,1-4 0,-6 5 1330,-2-6 0,-8 1 0,-2-5 0</inkml:trace>
  <inkml:trace contextRef="#ctx0" brushRef="#br0" timeOffset="49">6773 7070 8076,'7'-11'408,"1"4"1,-1-3-88,5 2 1,4 2 112,3-2 1,3 0 32,1-3 1,3 3 122,1 1 1,5 0-473,-2 0 1,2-2 78,-2 5 1,3 0-924,-2 4 0,-3 0 503,-2 0 1,-3 2 222,-4 1 0,3 4 0,-4 4 0</inkml:trace>
  <inkml:trace contextRef="#ctx0" brushRef="#br0" timeOffset="50">8314 6978 8065,'0'-11'793,"0"-1"-414,0 6 0,-3 0 92,-1 2-238,-5 3 0,6-5-60,-4 6 0,-1 0 60,-3 0 1,-5 2-178,1 2 1,-5 2 65,1 5 1,-4 1-148,-4-1 0,2 2 135,-5 2 0,4-2-23,0 2 0,5 1-69,2 0 0,5-1 103,-1-4 1,7 1-70,5-1 0,1-3 53,2-1 1,3 1-116,4 3 1,6 1 176,10-1 0,5 1 112,2-1 1,7 1-206,1-1 0,2 0 50,-2 1 0,-7-1-137,4 1 1,-7 0 83,2 4 0,-5-2-75,2 5 0,-8-4 103,-4 4 1,-6-4-301,-1 4 1,-6 0 1,2 4 1,-8-4-33,-3 0 1,-8-1 112,-5 1 1,-2 1 59,-5-5 1,3 1 83,-3-5 1,-2 0-82,-1 1 0,2-5-67,1 1 1,3-5 75,1 0 0,5-1-273,3-2 26,2-5 0,7-2-240,2-4 1,4-1-39,4 1 0,4-4-310,7 0 1,3-1-189,4 5 1069,-4-6 0,9 0 0,-3-6 0</inkml:trace>
  <inkml:trace contextRef="#ctx0" brushRef="#br0" timeOffset="51">8760 7070 8108,'0'-12'0,"0"1"148,0-1 0,-1 5 801,-3-1 369,2 5-391,-3-7-520,5 9 0,0 5-132,0 7 1,0 8 111,0 0 1,0 8-136,0 3 1,0 3-78,0 2 1,2-1-24,1 0 0,-1-3-150,2-1 1,1-1-327,-2 2 1,1-1 211,-4-7 0,0 1-327,0-9 0,4 1-49,0-5-696,0-5-2,-4 0 410,0-6 1,-4-6 252,0-1 0,-4-1 523,5-3 0,-6 2 0,2-8 0</inkml:trace>
  <inkml:trace contextRef="#ctx0" brushRef="#br0" timeOffset="52">8497 7047 8286,'12'-7'308,"-5"1"171,1 2 1,3 3 42,4-3 1,7-1 212,1 1 0,6-3-224,9 3 0,-1-1-156,5 1 1,0 1-181,3-4 0,0 3 80,-3-4 1,1 5-276,-5-5 0,0 2 91,-4-2 1,-3-1-157,-1 5 1,-6-3-34,-1 3 0,-5 0-152,-7 4 1,-1-1-63,-2-3 76,-3 3 278,-5-4-46,0 5 252,0 5 1,-1 1-51,-3 5 1,3 2 114,-3 2 0,-1 3-153,1 5 1,0 0-46,4 0 0,-4 1-64,1 2 0,-1 0 93,4 4 1,-4-3-233,0 3 1,0 0 103,4 0 1,-1 2-216,-3-6 0,3 1 1,-3-4 1,3-2-214,1-2 525,0 3 0,0-9-103,0 2 195,0-7-167,0-3 1,1-5 214,3 0-201,-3 0 1,9 0 211,-2 0 0,2 0-11,2 0 0,-1 0 1,0 0 0,6 0-220,2 0 0,3 0 92,0 0 1,1-4-288,0 0 0,1-1 104,3 1 1,-3 3-393,3-3 0,1-1 192,-2 1 0,0-3-253,-7 3 1,1-1 198,-5 1 1,-3 1-840,-5-4 0,-4 3-15,1-4 0,-8 5 1184,-4-5 0,-7 0 0,-3-3 0</inkml:trace>
  <inkml:trace contextRef="#ctx0" brushRef="#br0" timeOffset="53">9102 7275 8281,'8'-6'518,"0"2"0,1 1-25,6 0 1,3 1 14,4-1 0,6 0-113,3-1 1,-2 3-250,1-3 1,1-1 120,3 1 1,-1-1-341,-2 1 0,-2 2 144,-3-6 0,-3 6-748,0-2 0,-5-1 159,-7 1 1,-1-1-697,-2 1-648,2 3 1862,-9-9 0,-6 3 0,-7-4 0</inkml:trace>
  <inkml:trace contextRef="#ctx0" brushRef="#br0" timeOffset="54">9217 6978 8239,'11'-5'-863,"2"-1"647,2-6 1,3 1 1027,5-1 1,5 1-194,2 0 1,4 3-100,4 0 1,-1 1-234,5-5 1,-4 2-68,4 3 1,-7-2-130,0 5 0,-5-4 117,-3 4 0,-4 1-130,-1 3 1,0-4 125,-7 0 1,1 0-214,-5 4 1,0 2-3,1 1 1,-5 4-39,1 4 0,-5 4 31,0 1 0,2 5 118,-1 2 0,0 1-92,-4 7 1,0-2 69,0 1 0,0 7-168,0-3 1,0 3 133,0-3 0,0-3-236,0-1 1,0-1 17,0 2 0,0-2-23,0-2 1,0-7-5,0 3 1,0-4 75,0 0 0,-4-3-61,0-4 0,1-5-38,3 1-298,0-5 130,0 2-93,0-5 1,-4-5-26,0-3 1,-1 2-31,1-2 1,3-1 245,-3-6 0,-2 1 294,-2-5 0,-2 0 0,-1-4 0</inkml:trace>
  <inkml:trace contextRef="#ctx0" brushRef="#br0" timeOffset="55">9788 6990 8165,'7'-16'-30,"1"1"1,1-4 142,6 4 1,-2 0 114,2 3 0,3 1-19,1-1 1,2 5 347,2-1 1,0 4-51,0-3 0,3 4-167,1-1 0,4 3-188,-5 1 0,1 1 91,-4 3 0,-2 3-175,-2 4 1,-2 4 51,-6 0 0,1 6-207,-1-2 0,-5-2 83,-2 3 1,-2-1-20,-2 3 1,-6-3 80,-1 0 1,-8-5-119,-4 2 1,-3-2-32,-1 1 1,-3-6 132,-1 2 1,-4-6-517,5 3 0,-1-6 217,4 2 1,2-3-907,2-1 0,2 0 1163,6 0 0,-1-5 0,1-1 0</inkml:trace>
  <inkml:trace contextRef="#ctx0" brushRef="#br0" timeOffset="56">10416 7538 8090,'0'-8'1089,"0"1"-147,5 4 741,-4-2-621,4 5 1268,-5 0-1431,5 0-120,-3 0-529,3 0 1,-4 0-239,3 0 213,-3 0-2359,4 0 1905,-5 0 1,5 0 0,2 0 0</inkml:trace>
  <inkml:trace contextRef="#ctx0" brushRef="#br0" timeOffset="57">2741 8680 8152,'0'-6'1337,"0"0"-438,0 6-367,0-5-342,0 4 0,0-3-206,0 8 0,0 2 142,0 6 1,0 1 80,0 2 0,0-1-83,0 5 0,0 4 53,0 3 1,-5 6-192,-3-2 1,2 1 86,-2 3 0,1-2 60,-5 6 0,1-3 22,-1 0 1,2-6-38,3-2 0,-2-3-57,5-1 1,0-6-37,4-1 0,0-4-113,0 0-1297,0-6 48,0-1-393,0-5 1379,0-5 1,0 2-105,0-4 1,0-1-652,0-3 1106,0-1 0,0 1 0,0 0 0</inkml:trace>
  <inkml:trace contextRef="#ctx0" brushRef="#br0" timeOffset="58">2810 8657 8152,'-6'-11'838,"5"3"85,-3 0-156,3 6-199,1-3-171,5 15 1,0-1-16,3 10 0,2 0-93,-2 4 0,2 0 35,1-1 1,1 5-83,-1 0 0,0 3-182,1-3 1,-4 5-57,-1-2 1,1-1-91,3 2 0,1-6-143,-1 2 1,-3-1 108,-1-3 0,1 3 4,3-7 0,-3-3 103,-1-1 1,0-2-150,0-2 0,0 0 94,-3-4 0,-3-1-266,3-2 10,-3-2-417,-1 3-110,0-5 94,-5-5 1,2 2 89,-4-5 0,3 5 198,-4-5 1,1 4 468,-5-3 0,-4-1 0,-2-3 0</inkml:trace>
  <inkml:trace contextRef="#ctx0" brushRef="#br0" timeOffset="59">2707 9045 8152,'0'-7'29,"0"-1"0,1 6 158,3-2 0,-2-1 333,6 1 1,0-1-87,3 1 0,4 3-209,0-3 1,6-1 15,-2 1 1,4-4-177,3 5 0,-2-5-199,3 4 0,1-3-286,-1 3 0,-1-4-454,-3 4 1,0-3 444,0 3 1,0-1 428,-1 1 0,1 3 0,0-4 0</inkml:trace>
  <inkml:trace contextRef="#ctx0" brushRef="#br0" timeOffset="60">3552 8714 8272,'-1'-7'-502,"-3"-1"0,3 4 1916,-3-4-871,-3 6 1,5-4-29,-6 2 0,4 3-135,-3-3 0,3 2 18,-4 2 0,1-3-138,-5-1 0,1 0 0,0 4 1,-6 1-28,-2 3 0,1-1 21,-1 4 0,0 0-193,-4 0 0,2 3 160,2-2 1,-2-2-266,6 2 0,0 0-62,4 3 0,-1 0-3,1 1 1,4-5 58,4 1 1,1 0 30,2 3 0,2-1-76,1-2 1,1 2 49,8-2 1,-4 0 43,8 0 0,1 2 5,2-2 0,-1 1-7,1-2 0,0 4 11,4-4 0,0 3-15,0 2 0,0-5-53,0 1 1,-2 0-9,-2 3 1,1 0-19,-4 1 0,-2-1 57,-7 1 0,2 3-102,-5 0 0,0 0 76,-4-3 0,-3 3 64,-4 0 0,-2 0-61,-10-3 1,0 3 162,-4 0 0,-1 1-13,-3-5 0,3 0-27,-3 1 1,3-5-50,1 1 1,2-5 10,2 0 1,2-1-454,6-2 146,-1 0-513,6-5 0,1-2 320,5-4 1,1-1-715,3 1 1,7 0 56,8-1 1124,3 1 0,1-6 0,0-1 0</inkml:trace>
  <inkml:trace contextRef="#ctx0" brushRef="#br0" timeOffset="61">3929 8703 8169,'0'-8'83,"0"0"1,0 5 428,0-5 0,0 6 1,0-5 279,0 3-25,0 3-467,0-4 1,-1 5-101,-3 0 0,-3 0 14,-4 0 1,-2 4-1,-2 0 1,-3 5-34,-5-2 1,1 3-109,-1 2 1,0-5-31,0 1 0,4 0 43,0 3-156,5 0 1,-1 1 19,7-1-59,3 1 1,5-1 109,0 0 1,5 1 5,3-1 0,3 1 46,4-1 1,3 1 20,5-1 1,1 0-78,3 1 0,-2-1 13,6 1 0,-6-2-103,2-3 1,-3 4 129,-1-4 0,-2 3-207,-2 2 0,2-1 107,-6 1 0,0-1-74,-4 0 1,-4 2 16,-3 2 1,-3-4-13,-1 4 1,-1-5 170,-3 5 1,-8-2-107,-7-2 1,-2 1 147,-2-1 0,-5 1-121,-2-1 1,-2 0 156,1 1 1,0-5-189,4 1 1,0-5-193,4 0 0,6-1 48,1-2 1,4 0-574,0 0-1071,6 0 1311,1-5 0,10-2-793,3-4 1341,7-1 0,3-4 0,4-2 0</inkml:trace>
  <inkml:trace contextRef="#ctx0" brushRef="#br0" timeOffset="62">4157 8783 8112,'0'-12'0,"0"5"465,0-1-134,0 5 1362,0-2 257,0 5-1636,0 5 0,-1 2-74,-3 4 0,3 4-213,-3 1 1,3 4 169,1-1 1,0 3-142,0 0 1,0 5 120,0 0 1,1-1-527,3-3 1,-2 0 159,6 0 0,3-2-124,5-1 1,3 0 111,-4-5 0,5-4 159,-1-3 1,-1-2 33,1 2 0,-1-3 9,1-5 1,2 0 52,-2 0 1,2-1-62,-2-3 1,1-2 33,-5-6 0,4 1-2,-3-1 0,-1-3 118,-4 0 0,1-5-58,-1 1 0,-1-3 145,-2-1 1,-2-3-190,-2-1 1,-3-4 27,3 5 0,-3-5-174,-1 5 1,0-1 112,0 4 1,-1 2-163,-3 2 1,2 2 109,-6 6 1,6 3-1382,-2 0 743,-3 6 682,6-3 0,-9 10 0,4 1 0</inkml:trace>
  <inkml:trace contextRef="#ctx0" brushRef="#br0" timeOffset="63">4751 8646 8167,'0'-7'0,"0"1"881,0 2-24,0 3-495,0-4 1,0 6-80,0 3 0,0 2 81,0 6 0,0 4-171,0 3 1,0 7-101,0 0 1,0 6 62,0-2 1,0 0-212,0 0 0,0-3-13,0 3 1,0-5 152,0 2 1,1-7-461,3-1 1,-3-5-34,3 2-819,3-4 627,-1 0 0,2-6-203,-1-2 1,-3-4 281,4-4 0,-6 2 521,2-6 0,2 0 0,1-3 0</inkml:trace>
  <inkml:trace contextRef="#ctx0" brushRef="#br0" timeOffset="64">4785 8714 8167,'0'-18'415,"0"3"72,0 8 336,0-4-128,0 10-262,0-4 0,4 6-131,0 3 0,5 4-16,-2 7 1,2-1-208,-1 5 0,2-1 119,-2 1 1,1 2-141,-2-2 0,3 3 139,-2 1 0,1-5-456,-2-3 1,4-3 60,-4 0 0,0-5-216,0 1 50,1-5 101,3 2 268,1-5 0,-2-2-34,-3-1 1,4 0 151,-4-5 1,3 1-124,2-5 1,-1 1 58,1 0 1,0-5-47,4 1 1,-4-5 5,3 1 0,2-3-33,-2-1 0,2 1 37,-2-1 0,-2 0-24,2 0 0,-3 1 13,0 3 1,-2 3 133,-2 4 1,1 5-84,-6-1 1,2 6 170,-1-2-170,-2 3 0,3 6 2,-5 2 1,0 5 155,0 3 0,0 3-93,0 5 0,0-1 47,0 1 0,0 4-70,0 0 0,0 4-151,0 0 0,0-2 93,0 1 1,0-3-114,0 4 0,1-6 40,3 2 0,-3-7 26,3-1 1,1-5-9,-1 1 0,-1-2 0,1-2-418,0 1 259,0-6-358,-4-1 1,1-5-123,3 0-1181,-3 0 1124,4 0 1,-1-1-401,0-3 1103,5 3 0,-3-9 0,6 3 0</inkml:trace>
  <inkml:trace contextRef="#ctx0" brushRef="#br0" timeOffset="65">5539 8646 8209,'0'-18'329,"0"1"1,0 10 372,0-1 190,0 6-581,0-4 1,0 8 126,0 2 1,0 6 74,0 5 0,0 5-125,0-1 0,0 4-30,0 4 0,-1-2-80,-3 6 1,3-5-259,-3 5 1,3-5 151,1 5 0,0-6-216,0 2 0,0-4-84,0-4 1,0 1-85,0-5 0,0 0 38,0-3 0,0-4-185,0-1 139,0-4 154,0 7 0,1-9 6,3 3 59,-3-3 0,9-1 6,-2 0 1,-2 0 123,2 0 0,1-1-79,6-3 1,-1 2 16,5-6 0,-3 4-41,7-3 0,-6 3 11,6-4 0,-3 6 5,3-2 1,0-1-82,-1 1 1,-3-4-37,0 4 1,-3-1-431,3 2-830,-5 1 557,2-8-1227,-4 9 1426,-6-9 0,-6 8-510,-8-1 1089,-2-4 0,-1 6 0,-1-4 0</inkml:trace>
  <inkml:trace contextRef="#ctx0" brushRef="#br0" timeOffset="66">5459 8851 8126,'7'-6'506,"3"1"0,-4 1-90,5 0 0,2-1 421,2 1 1,3 3-288,5-3 1,1-2-122,3-2 0,1 2-208,2-2 1,2 4-157,-6-3 0,1 3-485,-4-4 0,-1 6 364,-3-2 0,-3-1-1911,-5 1 969,1 0-1403,-6-1 2401,-1 4 0,-10-9 0,-1 4 0</inkml:trace>
  <inkml:trace contextRef="#ctx0" brushRef="#br0" timeOffset="67">5505 8543 8124,'0'-12'1079,"0"6"-609,5-4 0,5 4 139,5-6 1,1 5-158,-5-1 1,7 0-165,5-3 1,3 3-199,5 1 0,2 0-221,-3 0 1,3 2-258,1 5 1,-1 0-565,-2 0 0,2 0 952,-3 0 0,-2 10 0,0 2 0</inkml:trace>
  <inkml:trace contextRef="#ctx0" brushRef="#br0" timeOffset="68">7058 8509 8116,'0'-12'-62,"0"6"260,0-4 1,-1 5 135,-3-3 0,-2 3-96,-6 5 1,0 0 32,-4 0 1,2 1-39,-5 3 0,-4 2 0,-3 6 0,-5 4-36,5 3 1,-2 0-30,1 4 0,3-4-123,-3 4 0,5 1 61,3-1 1,2 0-190,6 3 0,0-1 73,4-3 1,2 5-57,5 0 0,5-1 80,2-3 0,9-1 35,3-3 1,6 1 40,2-5 0,4-1-3,0-6 1,2 1-3,1-5 0,0-1-14,1-3 0,-5-1-296,1-3 0,-6 2 111,2-6 0,-3 4-657,-1-3 0,-6 0 179,-1 0 0,-4-3-55,0 2 1,-6 2 646,-2-2 0,2 0 0,1-3 0</inkml:trace>
  <inkml:trace contextRef="#ctx0" brushRef="#br0" timeOffset="69">7332 8463 8079,'0'-18'0,"0"2"836,0 4 130,0 6-488,0-4 0,0 10-69,0 0 0,-1 9-123,-3 6 1,2 9 74,-6-1 1,4 7-113,-3 1 1,3 0-196,-4 0 0,6 2 63,-2-3 1,3 2-188,1-2 1,0 2-84,0-5 0,0 3-246,0-3 1,-4-4 64,0-4 0,0-5 145,4 1 0,0-6-734,0-1 249,0-6 119,0 3 1,0-6 157,0-3 1,0-2-217,0-6 0,0 5 249,0-1 1,0-1 363,0-6 0,5 2 0,2-3 0</inkml:trace>
  <inkml:trace contextRef="#ctx0" brushRef="#br0" timeOffset="70">7344 8520 8079,'1'-25'-486,"3"2"1,-3 8 1505,3-1-580,-3 4 0,0 5 407,3 3-521,-3 3 1,6 4 33,-3 4 0,-2 2-84,6 10 0,-1 5 182,5 7 1,-1-2-176,1 1 1,3 1-117,0 3 0,2 0-192,-2 1 0,-3-2 86,4-3 0,-2 2-40,1-5 0,-2-1 25,2-3 1,-3 0-512,0 0 0,-5-6-30,1-1-446,-5-4 46,2 0 319,-5-6 1,-2-1-227,-1-5 0,0-1 300,-5-3 1,1 2-254,-5-6 755,1 5 0,-5-12 0,-2 3 0</inkml:trace>
  <inkml:trace contextRef="#ctx0" brushRef="#br0" timeOffset="71">7264 8760 8881,'7'0'938,"1"0"0,3 0-621,5 0 0,8 0-83,-2 0 1,8 0-293,-4 0 1,6 0 122,-1 0 0,-4-4-573,0 0 1,1-3 346,-1 3 0,-5-1-414,-2 1 1,-7 1-17,3-4 0,-7 4 591,-2-1 0,1-2 0,3 0 0</inkml:trace>
  <inkml:trace contextRef="#ctx0" brushRef="#br0" timeOffset="72">7755 8543 8079,'-7'-18'0,"4"3"0,1 6 338,2 1 1,-1 2-36,-3-2 0,3 2 915,-3 2-368,3 3-627,-4 11 1,4 0 82,-3 13 0,-1 1-72,1 3 1,0 3-178,4-3 1,0 5 76,0-2 1,0 2-234,0-2 0,0 2-74,0-5 1,0 2-218,0-6 1,1 2 213,3-6 1,-3-2-79,3-2 0,-2-6-207,-2-2 0,1-4-152,3 1-719,-3-3 863,4-1 0,-5-5-75,0-3 0,0-2 544,0-1 0,0-1 0,0-4 0,0-2 0</inkml:trace>
  <inkml:trace contextRef="#ctx0" brushRef="#br0" timeOffset="73">7709 8623 8079,'0'-12'196,"0"1"0,4 3 389,0 1-147,5 4 0,-7-1-138,6 8 1,-2 0-66,2 7 0,2 0 144,-3 8 0,7-4-106,2 4 0,0 0-133,-1 4 0,-1 0 16,5-1 0,-3 1-190,3 0 0,-2-5 135,2-3 0,3 0-122,-3-3 0,-1 0 154,1-8 1,-4 0-15,4-4 1,-5 0 42,1 0 0,-2-1-65,-2-3 1,-3 0 221,0-7 1,-5 2 46,5-6 1,-5-3-104,0-1 0,-1-3-141,-2-1 1,-4-3-116,0-1 1,-5-5-168,2 2 1,0-3 120,0-1 1,4-3-15,-1 3 1,3-2-17,1 9 1,0 2-300,0 6 0,0 2 6,0 6 1,1 0-130,3-1 1,-1 6-51,4 2 1,1 3-263,3 1 1,1 0-1160,-1 0 1962,0 10 0,6-2 0,1 8 0</inkml:trace>
  <inkml:trace contextRef="#ctx0" brushRef="#br1" timeOffset="74">8840 8451 8112,'0'0'0</inkml:trace>
  <inkml:trace contextRef="#ctx0" brushRef="#br1" timeOffset="75">8828 8417 12612,'0'12'473,"0"-1"1,0 6-191,0 2 0,0 2-40,0 2 1,0 4-100,0-1 0,0 6 94,0-2 0,0 3-238,0 2 1,0 3-31,0 0 0,0-4-136,0-3 0,4-6-37,0 2 1,4-8 57,-5-4 57,6-2 1,-6-3 61,4-3-739,-4-2 353,2-5 0,-5-1 1,0-3 1,0 2-596,0-6 0,0 1 416,0-5 1,-1-1-236,-3-2 1,1 3 420,-4-4 1,3 4 403,-4 0 0,-4 1 0,-6-1 0</inkml:trace>
  <inkml:trace contextRef="#ctx0" brushRef="#br1" timeOffset="76">8760 8794 8317,'1'-6'704,"3"2"1,-2 3-379,6 1 0,0-4 72,3 0 0,2-1-81,2 1 1,3 3-31,5-3 0,3-1-141,1 1 0,1-3 98,-2 3 0,-3-1-143,0 1 1,-1 3 104,-7-3 1,0-1-1168,-3 1 641,-1 0-681,-5 4-405,-1 0 1406,-5-5 0,-10 4 0,-2-4 0</inkml:trace>
  <inkml:trace contextRef="#ctx0" brushRef="#br1" timeOffset="77">8737 8520 8065,'11'-6'175,"1"-5"0,0 9 72,4-6 1,3 5 52,7-5 1,2 2-1,3-2 0,2-2 14,-3 2 0,3-1 33,1 2 1,3-3-115,-2 2 0,-2 2-17,-7-2 1,-3 5 30,0 0 1,-2-2 158,-5 1 119,-1 0-431,-4 4 1,-3 0 92,0 0-173,-6 0 1,3 5 74,-5 3 0,0 2 24,0 1 0,4 6 9,0 2 0,0 4 1,-4 3 1,0 0-111,0 4 1,0-3 110,0 3 1,0-1-161,0 2 1,1 1 89,3-6 1,-3 1 11,3-4 0,-3-4-12,-1 0 0,0-5-14,0 1 1,4-2-190,0-2 132,-1 0-500,-3 1 183,0-6-772,0-1-4903,0-5 6009,0-5 0,-5-1 0,-1-6 0</inkml:trace>
  <inkml:trace contextRef="#ctx0" brushRef="#br1" timeOffset="78">9536 8383 8179,'0'-12'1287,"0"1"22,0 0-408,0 4-517,0 2 1,0 6-110,0 3 1,4 3-72,0 4 1,1 7 20,-1 5 1,-3 1-13,3 6 1,1 1-23,-1 3 0,3 4-93,-3 0 0,0-1-165,-4-7 1,4 3 40,0-2 0,0-3-15,-4-2 1,0-2 91,0-1 0,0-5-176,0-3 1,0-2-168,0-2 187,0-4 147,0 3-44,0-9 293,5 4-217,-4-5 0,5 0 181,-2 0 0,-1 0-57,4 0 1,1 0 34,3 0 0,1-4-38,-1 1 0,0-1-22,1 4 0,1-4-226,2 0 1,-2 0 129,2 4 0,-1-3-201,1-1 1,-2 0 55,2 4 0,-2 0-289,-2 0 1,0 0 125,1 0 1,-1 0-216,1 0 1,-1 0-279,0 0 1,-3 0-1823,0 0 490,-6 0 2056,3 0 0,0-5 0,2-1 0</inkml:trace>
  <inkml:trace contextRef="#ctx0" brushRef="#br1" timeOffset="79">10073 8349 7996,'-6'-18'1562,"1"1"-993,5 6-105,0 5 927,0-5-937,0 10 0,0-3-212,0 8 1,4 4-3,-1 7 1,5 2-27,-4 2 1,3 6-39,-3-2 1,0 6-146,-4-2 0,4 4 96,0 0 1,-1-2-53,-3 1 1,-1 0-388,-3 0 1,-1 2 143,-2-6 1,-3 5-80,2-4 0,-1-1 101,1-3 1,3-5 143,5-3 0,0-2 113,0-2 155,0-4 0,5 1 56,3-4 0,2 0-111,2-4 1,0 0 59,4 0 0,0-1 2,3-3 0,6 1 104,-2-4 0,5 3-90,3-4 0,-5 6-123,9-2 1,-5 3-166,0 1 0,3 0-376,-2 0 1,-2 0-181,2 0 1,-10 0-580,2 0 0,-8 1-887,0 3 2023,-7 2 0,2 6 0,-3-1 0</inkml:trace>
  <inkml:trace contextRef="#ctx0" brushRef="#br1" timeOffset="80">4066 10302 8141,'0'-7'472,"0"2"1138,0 5-1381,0 5 0,0 2-29,0 4 1,0 0 19,0 1 1,4-1-60,-1 1 1,3 0 27,-3 4 1,-1-4-78,1 4 1,-1 1 30,-2 2 1,3-1-89,1 1 0,0 4 17,-4 4 0,0 1 75,0-2 1,0 0-95,0 4 1,0-1 78,0 2 1,0 2-82,0-3 0,0 2 53,0-2 0,1 6-47,3-6 0,-3 6 37,3-6 0,-2 3-4,-2 2 1,3-5-21,1 0 1,1 1-18,-1 3 1,-3 0-27,3 1 0,1-1 66,-1 0 0,1-3-155,-1-1 1,-3 1 73,3 3 0,1 0-88,-1 0 0,0 1 174,-4-1 0,3 4-2,1 0 0,0 1 51,-4-1 1,1-1-97,3 5 1,-3-4-17,3 4 0,-3-4 39,-1 4 1,0-4-54,0 4 1,2-4 54,2 4 0,-3-1 17,3 0 0,1 3-37,-2-6 1,3 3-95,-3-2 0,-1 0-12,1-1 1,3-5 86,-3 5 0,2-5-69,-1 5 0,-3 1 61,3 0 0,1 0-66,-1-1 1,0-1 48,-4 5 1,0-2-32,0 2 1,4 1 8,0-5 0,-1 2-5,-3-2 0,4-3-91,0 3 0,4-2 97,-5-2 0,3 0-43,-3 1 1,0-1 28,4 0 0,-4 0 27,1 1 1,1-1-18,-1 0 0,3 0 1,-3 1 1,0 3 10,-4 0 1,0 1 8,0-1 0,0-2-10,0 2 0,0-3-16,0 0 0,0-2-145,0-3 0,1 3 87,3-2 0,-3-4-47,3 0 1,-3-3 68,-1-1 1,0 0-44,0 0 1,4-2 24,0-2 1,0 2-7,-4-6 0,4 4-15,-1-4 1,1 0 13,-4-3 1,4 1 166,0 2-147,0-3 1,-4 5-38,0-6 1,0 1 36,0-1 1,0-3-830,0-1 153,0-4-174,0 2-1329,0-5 1456,0-5 13,0-1 161,0-6 361,0 1 0,0 3 247,0 1 0,0 4 0,0-2 0,5 5 0,-4 0 0,4 0 0,-5 0 0,5 0 41,-4 0 0,6 0 245,-3 0 1,-2 0 459,6 0-488,-1 0 1,5-1 12,-1-3 1,1 3 418,-1-3-433,0 3 0,6 1 51,2 0 0,-3 0-68,0 0 1,0 0-113,-1 0 0,4 0 15,-3 0 0,4 0-112,-1 0 0,-1 0-82,1 0 1,1 0 121,7 0 1,-3 0-33,2 0 1,2-4 47,-1 0 1,4-4-25,-5 4 0,5 1 13,-5 3 1,10 0 89,-2 0 0,3 0-78,-3 0 0,-2 0 22,2 0 0,-5 0-17,9 0 0,-3 0 11,7 0 0,1 0-241,6 0 0,7 0 230,5 0 1,4 0-402,-4 0 0,-28-1 0,1 0 323,0 0 1,0-1-1,1 1 1,0-1-56,3-2 0,0 0 0,-2 1 1,1 0 29,1 0 1,0-2-1,-2 0 1,0 0-6,2 1 0,0 1 0,-2 0 0,1-1 1,0 1 0,2-1 0,-2 1 0,1-1 14,0 1 0,0-1 0,0-1 1,1 1 13,-3 2 1,0 0 0,1-2 0,-1 0-12,-2 3 0,0-1 0,2-2 0,1 0 19,-1 2 0,0 0 1,0-2-1,-1 1-16,-3 1 1,1 0 0,0-1-1,1 1-113,-2 0 0,1 0 0,29 1 158,-1-3 0,-29 3 1,0-1 8,29-1 0,-27 2 1,0 0-35,23-3 1,2-1 1,-1 2 1,-6-1-70,-3 4 0,-2-2-10,-1-1 1,-2 1-4,-2-1 1,-3 1 68,-4 2 1,-1-1-80,0-3 1,4 3 31,0-3 1,0 3-15,-3 1 0,-1-4 150,0 0 0,0 1-134,1 3 1,-1-4 525,0 0 1,-1 0-505,-2 4 0,4-4 401,-4 0 0,4 1-333,-4 3 1,-2-2 87,1-1 1,-4 0-113,0-5 1,-3 6 0,-4-2 0,1-1 38,-4 1 1,-1 0-31,-4 4 1,-3-3 15,0-1-31,-1 0 1,1 4-195,-1 0 21,-4 0-198,2 0-152,0 0-702,-4 0-1325,4 0 1287,-15-5 1233,-2 4 0,-11-15 0,0 4 0</inkml:trace>
  <inkml:trace contextRef="#ctx0" brushRef="#br1" timeOffset="81">8668 9993 8085,'0'-11'53,"0"-1"1,0 1 123,0 0 1,0 3 292,0 0 64,0 1 52,6-5-108,-5 1 170,4 5-167,-5 0 43,0 6 0,0 6-313,0 1 0,0 3-145,0 2 0,0-1 96,0 1 1,0 3-75,0 0 0,0 2 41,0-2 1,0-1-109,0 5 0,0 0 104,0 4 1,0-3-121,0 3 0,4-3-38,-1 7 0,3-3 129,-3-1 1,0 1-129,5 2 1,-5 0 60,5 4 0,-6-3-44,2 3 1,-2 1 60,-2 3 1,3-3 20,1-1 1,0 0 33,-4 5 0,0-1 9,0 0 0,0-1 14,0-2 0,0 2-50,0-3 0,4 3-38,0 1 1,1 1 46,-2-1 0,-1 4-100,2 0 1,1 0 62,-2-4 1,2 4-8,-1 1 1,-2 4 11,1-1 1,0-2-3,1 2 1,-3 0 128,3 4 1,-3-5-122,-1 1 0,1 0 16,3 4 1,-1-4 3,4 0 1,-3-4-57,4 4 0,-4-2 14,3 2 0,-3 1-88,4-5 1,-6 4 70,2-4 0,1 4-18,-1-4 1,0 5-115,-4-1 1,0-1 114,0 1 0,0 0-4,0 3 0,0-3-2,0 0 1,0-1 72,0 1 1,0-2-62,0-2 0,0-1-6,0 5 1,3-5 52,1 1 0,5 1 6,-1-1 1,-2 1-71,2 0 1,-5-5 33,5 0 0,-2 4-53,2-4 1,1 3 41,-5-3 1,3 1-84,-3-1 1,1 0 66,-1 1 0,-3 3-8,3 0 1,1 0 5,-1-4 1,0 0-2,-4 1 1,1-1 3,3 0 1,-3 0 1,3 1 1,-3-1 30,-1 0 0,-4 0-25,1 1 0,-1-1 25,4 0 1,-4 0-16,0 1 0,0-1 4,4 0 1,0-5-20,0-2 1,0 0-1,0-4 0,0 1-30,0-9 1,0 0 35,0-3 0,0-1-125,0 0 0,0-3 14,0 0 12,5-6-83,-3 8-270,3-8-219,-5 3-3077,0-5 3122,-5 0 1,-2 0-356,-4 0 0,0-5 974,-1-3 0,-4-7 0,-2-3 0</inkml:trace>
  <inkml:trace contextRef="#ctx0" brushRef="#br1" timeOffset="82">4100 10302 7402,'6'-5'670,"1"3"-395,-3-2 0,-2 3 5,6 1 0,-4 0-123,3 0 1,-3 0 50,4 0 0,-1-4-64,5 1 0,0-1 2,4 4 0,0 0 72,3 0 0,6 0-204,-2 0 0,8-1-154,-1-3 0,3 1 106,1-4 1,5 3-15,-1-4 0,1 6 99,-1-2 1,-2 1-171,2-1 0,1 3 137,-1-3 1,4 3-46,-4 1 1,10-4-115,2 0 0,4-3 150,3 3 1,-24 0 0,0-1-174,1 1 1,1 1 0,1-2-1,0-1 175,1 1 1,-1-1 0,-3 0-1,1 1 49,2-1 0,0 0 0,2 0 1,0 1-46,4-1 0,0 0 0,0 2 0,0 1 69,-2-1 0,0 0 1,-2 2-1,1 0-61,1-2 1,0 1 0,0 1-1,1 1 49,3-1 0,0 0 0,0 0 1,1-1-64,-3 1 0,-1 0 1,3 0-1,0 1-3,-2 1 1,0 0-1,3-2 1,1 0-303,-2 0 0,0 0 0,2-2 1,0 0 325,-2 2 0,0 1 0,1-2 1,0 1-70,1 0 1,-1 0 0,2-1-1,0 1 50,-1-2 1,0 0 0,0-1 0,0 0-44,-4 1 0,0 0 0,-1 1 0,-1 0-144,0-1 1,0 0 0,-2 1 0,-1-1 142,1-2 1,0 0 0,1 2 0,-2 1 42,-4-1 0,-1 0 0,1 1 0,-1 0 11,25-5 0,-5-1-3,-3 5 1,-7-3-20,-4 3 1,-3-1 311,-5 1 0,2 3-305,-6-3 0,1 3 467,-4 1 1,0 0-468,0 0 0,-1 0 383,1 0 0,0 4-402,0-1 1,0 2 161,0-1 1,-6-3-116,-1 3 0,0-2 35,-1-2 37,1 0 1,-5 0-95,0 0 0,-3 0-206,0 0 236,-6 0-453,3 0 134,-5-6 277,0 5 0,-10-14 0,-3 2 0</inkml:trace>
  <inkml:trace contextRef="#ctx0" brushRef="#br1" timeOffset="83">3278 12312 8080,'0'-12'0,"-5"6"280,3-4 1,-4 5-62,2-3 0,3 2 207,-3 2 0,3 1-58,1-4 0,0 3-75,0-4 1,0 5 344,0-5-389,5 0 0,1-2-7,6 3 0,-1-2 26,1 5 1,0-4-75,4 4 1,-2-1 40,5 2 0,-4 1-150,4-2 0,-5 3-24,1 1 1,-2 1-125,-2 3 1,-1 3-55,-2 4 0,1 4 84,-5 1 1,-1 4-93,-3-1 0,0 2 116,0 2 1,-1 0-124,-3 0 1,-6 4 74,-5-1 1,-2 5-157,2-5 0,-1 1 10,-3-4 0,-2 0-6,6 0 1,0-4 223,3 0-177,1-5 113,0 2-110,4-5 240,2-4 0,6-2-126,3-5 0,3 0 181,4 0 1,4 0 9,1 0 0,4 0 137,-1 0 0,2 0-115,2 0 1,-4 0-101,0 0 1,-5 0-219,2 0 0,0 0 158,-1 0 0,0 0-1052,-3 0 780,-1 0 0,-3 0-296,0 0 1,-6 1-67,2 3 626,-3-3 0,-1 4 0,0-5 0</inkml:trace>
  <inkml:trace contextRef="#ctx0" brushRef="#br1" timeOffset="84">3700 12152 8198,'-5'-18'502,"4"2"1,-4 8 371,5 0-436,0 6 1,-1-5 203,-3 4 254,3 1-513,-4-3 0,5 10-400,0 3 0,0 0-26,0 3 1,0-2-1,0 6 1,0-1 180,0 1 0,0-2-194,0 2 0,0-2-553,0-2 246,0 1-111,0-1 267,0-4 158,0 3 42,0-9 283,0 4-111,5-10 0,-3-1-158,6-6 1,-1 1 215,5-1 0,-1 1-85,1-1 1,-1 1-84,0 0 0,1-1 52,-1 1 0,1-1-13,-1 1 0,-1 3 62,-2 1-17,2 4-36,-4-2 1,5 10-2,-4 3 1,2 2-24,-5 1 0,1 1 9,-1-1 1,-3 4-290,3 1 1,-2 3-330,2-4 1,-3 5-427,3-1 1,-2-1 955,-2 1 0,5 0 0,1 4 0</inkml:trace>
  <inkml:trace contextRef="#ctx0" brushRef="#br1" timeOffset="85">6339 14813 8095,'0'-8'0,"0"1"472,0 4-295,0-7 1,0 7 176,0-4 209,0 4 66,0-7-239,0 4-269,5-6 56,-4 6 0,9-3 173,-2 5-173,2-5 0,5 7-85,0-6 0,2 6 110,-2-2 1,-2 3-213,2 1 0,-2 1 33,-2 3 1,0 2-126,1 5 1,-2 1 35,-2-1 1,1 6-56,-6 2 1,1 1 20,-4-1 1,-1 3-47,-3-3 1,-2 2 61,-6 2 0,1 0-53,-1 0 0,-3 0-32,0 0 0,-4-1 114,4 1 1,-2 0 41,2 0 1,2-4-26,-2 0 0,4-5 96,3 1-52,-2-2 1,9-5 29,-3-1-26,3-4 37,1 2 175,0-5 1,5 0-67,2 0 0,3 0 214,2 0 1,-1 0-48,1 0 0,0-2-68,4-1 1,-2 1-164,5-1 0,-4 1 9,4 2 0,-5 0-98,1 0 1,-2 0 93,-2 0 0,-3 0-1259,-1 0 555,-4 0-1593,2 0 506,-5 0 1694,-5 0 0,-1 0 0,-6 0 0</inkml:trace>
  <inkml:trace contextRef="#ctx0" brushRef="#br1" timeOffset="86">6773 14630 8095,'0'-11'208,"0"3"532,0 0 44,0 6-150,0-3 12,0 5-410,0 5 0,0 1-6,0 6 1,0-1 121,0 1-318,0-1 0,0 0 69,0 1 1,0-5-229,0 1-114,0-5 1,0 3 59,0-2-77,0-3 235,5 4 0,1-5-7,5 0 0,-3 0 34,0 0 0,-1-4 5,5 0 0,-1-3 57,1 3 0,-1-5 110,0 2 0,1-2 11,-1 1 0,1-2 52,-1 2-184,0 3 1,1-4 23,-1 6 1,-3-1-102,0 4 101,-1 5 0,3 2 44,-2 9 1,-2-2-78,-2 5 0,-3 0-12,3 3 1,-3 1-599,-1 0 1,-5 4 260,-2-1 0,2 1 301,1-4 0,-3 0 0,1 0 0</inkml:trace>
  <inkml:trace contextRef="#ctx0" brushRef="#br1" timeOffset="87">6510 11832 7672,'0'-6'1302,"0"1"-1022,0 0 0,-1 3 234,-3-2 38,3 3-99,-5 1 18,6 0-303,0 5 0,0 2-181,0 4 0,0 2 39,0 2 1,0 1-16,0 3 1,0 3 52,0-3 0,0 3-178,0 0 1,2 0-10,2-3 1,-3 1-34,3-4 0,-2 3-47,2-4 1,-3 0 121,3-3 0,-3-5-314,-1 1 182,5-6-486,-3 3 156,3-5 284,-5 0 1,-5-5-1,-2-1 1</inkml:trace>
  <inkml:trace contextRef="#ctx0" brushRef="#br1" timeOffset="88">6498 11763 8172,'0'-11'1069,"0"5"-528,0 1 203,0 5-470,6 0 0,-4 0 35,6 0 1,-1 0-66,5 0 0,-1 0-39,1 0 1,-1 0 38,0 0 0,2 0-85,2 0 0,2 0 77,2 0 1,2-4-44,-2 0 1,3-5-191,1 2 1,0 0 132,0 0 1,-2 3-193,-2-4 0,-1 4 51,-3-3 1,-6 4-43,2-1 108,-2 3-233,3 1 77,-6 0-76,-1 0 167,-5 0 0,0 5 1,0-2-12,0 4 0,0-3 18,0 4 0,0-1-23,0 5 1,0 3 15,0 0 0,0 2-28,0-2 1,0 1 31,0 4 1,0 1-1,0-2 0,4-1-1,0 1 0,0-4-2,-4 4 0,3-4 9,1 4 0,1-5-11,-1 2 0,-3 0 10,3-1 1,1-3-7,-1-5 11,0 1 1,-4 3-1,0 1 0,1-5 10,3 1 101,-3-5-103,4 7 19,-5-4-7,0 6-16,0-6 1,0 0 3,0-2 0,-1-3 336,-3 3-253,3-3 1,-5-1 156,2 0 0,1 0 16,-4 0 1,-1 0-109,-3 0 1,-1 0 60,1 0 1,-2 2-69,-2 1 0,-2-1-75,-2 2 1,-2-3 77,2-1 0,-3 0-230,-1 0 1,4 0-59,0 0 1,4 4-90,-4-1 0,5 1 66,-1-4 1,2 0-461,2 0-242,-1 0 218,1 0 31,4 0 24,2 0-2672,5 0 2434,5 0 1,-2 0 815,5 0 0,-1 0 0,5 0 0</inkml:trace>
  <inkml:trace contextRef="#ctx0" brushRef="#br1" timeOffset="89">6636 11775 8060,'-2'-6'-189,"-2"2"892,3 2-157,-4 2-188,5 0-122,0 6 0,-1-4 0,-3 6 1,3-1-44,-3 5 0,-1 3-34,1 0 0,-4 2-212,5-2 1,-5-2 105,4 2 0,-3-2-244,3-2 1,-1-1 50,1-2-863,3 2 221,-4-4-158,5 1-580,0-2 1520,0-5 0,5 0 0,1 0 0</inkml:trace>
  <inkml:trace contextRef="#ctx0" brushRef="#br1" timeOffset="90">6784 11763 8077,'0'-6'23,"0"1"1,-1 5 251,-3 0 1,1 0 213,-4 0 0,-1 5-114,-3 3 1,2 6-81,-3 1 0,4 5-5,-8-1 1,4 2-27,0-2 0,1 2-190,-1-2 1,1-2 106,0-2 0,0-2-254,4-2 0,0 0-198,4 1 1,0-4-676,-5-1-29,6 1 1,-7-1-34,5 1-460,0-5 1468,-1 2 0,4-5 0,-4 0 0</inkml:trace>
  <inkml:trace contextRef="#ctx0" brushRef="#br1" timeOffset="91">6841 11832 8077,'6'-6'598,"0"1"-202,-6 5 0,-6 1-23,-1 3 0,-3 2-124,-2 5 0,1 6 59,-1 2 1,-3 3-60,0 0 0,-4 0-133,4-3 0,-1 1-73,5-4 0,0 3-209,-1-4-268,1 0-860,-1-4-835,6-4 994,1-2 308,5-5 827,0 0 0,10-5 0,3-2 0</inkml:trace>
  <inkml:trace contextRef="#ctx0" brushRef="#br1" timeOffset="92">6864 11901 8077,'-5'6'-19,"2"4"142,-4-2 0,-1 6 318,-3 1 1,-5 1-78,1 0 1,0-4-326,4 3 1,0 2 328,4-2-464,-3 0-618,3-3-631,1-1 1345,1-4 0,5-2 0,0-5 0</inkml:trace>
  <inkml:trace contextRef="#ctx0" brushRef="#br1" timeOffset="93">6955 11969 8080,'-1'11'-50,"-3"1"0,-2-1 178,-6 1 1,1-1-10,0 1 1,-5 0 155,1 4-275,5-4 0,0 5 0,4-6 0</inkml:trace>
  <inkml:trace contextRef="#ctx0" brushRef="#br1" timeOffset="94">14721 7412 11531,'0'12'-15,"0"-1"0,0 2 143,0 2 0,0-1 31,0 5 0,4 0-79,0 4 0,0 0-3,-4-1 0,0 3-150,0 1 0,0-2 105,0 3 0,0-3-91,0-1 1,0-2 80,0-1 0,0 0-257,0-5 0,0 4-120,0-4-282,0 1 374,0-5 0,0-3-754,0-1-191,0-4-109,0 2 1133,0-5 0,5-5 0,1-2 0</inkml:trace>
  <inkml:trace contextRef="#ctx0" brushRef="#br1" timeOffset="95">15098 7355 8423,'0'-6'0,"0"1"0,-1 5 842,-3 0 0,3 5-118,-3 2 0,-1 9-238,1 3 1,-3 7 27,3 5 0,-4 7-199,5 4 1,-6 2-60,1 2 0,-1-1-137,2 1 1,-2 0-8,5-1 0,-4 0-108,4-3 0,1-8 58,3-7 1,0-5-192,0-2 0,0-4-34,0-5-196,0 1-50,0-6 0,1-1-747,3-5 351,-3 0 0,4-5 274,-5-2 0,-1 0-598,-3 0 1,1-1 34,-4-3 1094,-1-1 0,-8 1 0,-2-1 0</inkml:trace>
  <inkml:trace contextRef="#ctx0" brushRef="#br1" timeOffset="96">14676 7835 8423,'4'-8'143,"-1"0"0,2 6 69,-1-2 0,-1-1-3,4 1 0,1 0 325,3 4 1,6-3-111,2-1 1,4-4-232,4 4 0,0-1 92,4 2 1,2 1-508,-3-2 0,2-1 239,-1 2 0,-4-3-883,-4 3 0,0 1 111,0-1 0,-5 1-973,-3 2 1728,-2-5 0,3-1 0,2-5 0</inkml:trace>
  <inkml:trace contextRef="#ctx0" brushRef="#br1" timeOffset="97">15304 7629 8423,'0'-11'0,"0"-1"0,0 5 429,0-1 0,-1 6 8,-3-2 0,1 1 164,-4-1 1,3 3-104,-4-3 1,5 4-167,-5 4 0,0 2-174,-3 6 1,3 3 110,1 0 0,0 6-37,0-2 1,-2-2 35,5 2 1,0 1-349,4 2 0,5 1 72,3 0 0,-1-4-234,5 0 1,-3-5 38,6 1 1,3-3 30,1-5 0,2 2 109,2-5 1,0 0 40,0-4 0,0 0-33,0 0 0,-1-5 38,1-3 0,-1-3 13,-3-5 0,1 4 1,-5-3 0,-1-2 94,-6 2 1,1-2-8,-5 2 1,-1-1 12,-3-3 1,0-3-197,0 3 0,-1-4 125,-3-4 0,-3 3-297,-8-2 0,1 3 93,-5 4 0,-2 2-38,-5 6 0,0 5 18,-4 2 1,1 3-258,-2 1 0,4 5-127,8 2 0,3 3-224,5 2 0,0 4-664,4 3 1470,2-2 0,0 4 0,-2-3 0</inkml:trace>
  <inkml:trace contextRef="#ctx0" brushRef="#br1" timeOffset="98">15704 7583 8259,'-5'-17'85,"3"0"42,-1 6 1,1-1 632,2 1 1,0 3 346,0 1 586,0 4-667,0-7-1006,0 9-8,0 6 1,2 8 170,1 9 0,2 1-193,3 0 0,2 0 111,-2 0 0,-2 3-355,2 1 1,-2 0 98,2-4 0,1-1-285,-6 1 0,2-1-83,-1-3 294,-2 2 1,6-8 145,-4 2 161,0-7-9,-4-3 1,1-5-121,3 0 494,-3 0 0,4-1 102,-5-3-198,0-2 0,4-6-123,0 1 0,4-5-198,-4 1 0,3-1 66,-3 1 0,5 2-196,-2-2 0,0-2 78,0 2 1,-3 1 171,4 6-369,-6-2 170,8 9 1,-3-4-117,4 5 0,1 5 83,-1 3 0,1 3-137,-1 4 0,0-2 62,1 2 1,-1 2-53,1-2 0,-1 0 118,0-4 0,5 1-7,-1-1 1,0-1 136,-3-2 1,-5-3-163,1-5 569,-1 0 1,5-1-210,-1-3 1,-4-2 454,-4-6 1,2 0-136,-1-4 0,0 2 65,-4-5 0,4 0-157,0-3 1,0-1-117,-4 0 0,0 0-214,0 0 1,0-4 111,0 1 1,0-1-372,0 4 0,1 2 133,3 2 0,-3 2-1392,3 6 437,-3-1 1,0 6-2314,3 2 1287,-3 3 1,6 10 1975,-4 2 0,-1 8 0,3-1 0</inkml:trace>
  <inkml:trace contextRef="#ctx0" brushRef="#br1" timeOffset="99">17143 7469 8125,'-2'-6'234,"-1"2"640,1 3-204,-3-4 246,5 3-291,0-3-212,0 16 0,0-3-126,0 11 0,0 1 30,0 2 1,0 1-137,0 0 0,0 0-15,0 0 1,0 0-139,0-1 0,0 0 90,0-3 0,-1 1-509,-3-4 342,3 4 0,-4-7-1236,5 2 640,0-3-391,0-5 349,-5-2 1,2-5-349,-4 0 0,3-4 322,-4 0 1,1-5 712,-5 2 0,1-8 0,-1-3 0</inkml:trace>
  <inkml:trace contextRef="#ctx0" brushRef="#br1" timeOffset="100">16880 7515 8125,'8'-11'49,"-1"-1"0,1 2 161,3 2 1,1-2-32,-1 3 0,4 0 103,1 0 1,3 3 101,-4-4 0,5 4-116,-1-3 1,3 4-16,1-1 0,5 3-276,2 1 1,2 0 110,-2 0 0,3 0-511,-2 0 0,0 0 264,0 0 0,-3 0-804,-5 0 0,-2 1 963,-2 3 0,3-3 0,-4 5 0</inkml:trace>
  <inkml:trace contextRef="#ctx0" brushRef="#br1" timeOffset="101">17577 7469 8065,'-4'-11'0,"0"-1"851,0 6 255,4 1 181,0 0-87,-5 4-344,4-4-703,-9 5 0,5 1 80,-3 3 0,-2 2-17,2 5 1,-2 2 45,-1 2 0,3-1-224,1 5 0,3-3-69,-4 3 0,6 0-79,-2 3 0,3-3-290,1 1 0,0-3 237,0 2 1,1 2-129,3-6 1,2 1 79,5 0 0,6-5 131,2 0 0,-1 1-48,1-5 1,0-1 144,4-3 0,-2-1-65,-2-2 0,3 0 9,-3 0 0,-1 0 117,1 0 1,-4-4-114,4 0 0,-5-5 207,1 1 1,-2-2-119,-2-1 0,1-6 183,-1-2 0,-5 2-63,-2-2 0,1-4-23,-1-4 1,0-1-34,-4 2 1,-7 1 33,-4-1 0,-2 2-205,-6 1 1,-1 5 98,-7 3 0,2 3-496,-5 5 0,4 2 200,0 5 1,1 1-903,3 3 0,3 3 103,-1 9 1049,12-4 0,-8 15 0,10-3 0</inkml:trace>
  <inkml:trace contextRef="#ctx0" brushRef="#br1" timeOffset="102">18959 7504 8052,'0'-7'-25,"-5"-3"364,3 9-8,-8-4 0,9 3 162,-3-1-43,3 1 0,1-1-31,0 6 1,-4 4-131,0 4 0,0 6-6,4 2 1,0 6-36,0 2 0,0-1-113,0-3 1,0 3 97,0-4 0,0 4-240,0-7 1,0-1-152,0 1 1,2-5-241,1 1 0,-1-3-387,2 0-786,-3-6 585,-1 4 0,1-8 399,3 1 0,-3-3-227,3-3 814,-3-4 0,-1-4 0,-5-6 0,-1 0 0</inkml:trace>
  <inkml:trace contextRef="#ctx0" brushRef="#br1" timeOffset="103">18787 7515 8065,'2'-18'-238,"1"3"0,0 1 95,5-1 0,-5 6 750,5-3 1,3 5-34,5-1 0,0-1-2,-1 6 0,3-1-72,5 4 0,0 0-100,0 0 0,5 0-195,2 0 0,3 1 30,1 3 0,-1 2-118,-2 6 1,0 4 67,-4 3 1,0 3-237,-4 1 1,-6 1-16,-1 2 0,-5 0-114,-3 4 1,-3-3-12,-5 3 1,-9-3 75,-3 3 1,-8-4 137,-3 0 1,-1-2-18,-6-1 0,-1-4 31,-3 0 1,-2-3-17,-2 3 1,4-5 18,0 1 1,5-8-35,6-3 1,1-2-1,3-2-174,3 0 1,6-2-715,2-2-228,3-2 1,10-7 494,3-2 1,3 2-1030,4-2 1644,3 8 0,10-9 0,1 4 0</inkml:trace>
  <inkml:trace contextRef="#ctx0" brushRef="#br1" timeOffset="104">19690 7526 8187,'0'-11'392,"0"0"0,0 3-75,0 0 0,-2 6-80,-2-2 0,3 1 89,-3 0 0,-2 1 131,-2-1 0,-2 1-65,-1 2 1,-1 2-133,1 1 1,-5 5-73,-3 7 1,-3 3 56,-1 5 0,4 0-153,0-1 1,4 3 6,-4 1 0,9-3-136,-2 0 1,8 0 94,1-4 1,1-1-83,2 1 1,3-4-161,4 4 1,6-6 76,10-2 1,1-1 58,3-6 0,2 0 62,5-4 1,0 0 166,1 0 1,-2-5-129,-3-3 1,6-6 14,-6-1 0,1-2-19,-9 2 1,-3 1 13,1-5 1,-7 4-61,3-4 0,-9 0 65,-3-4 0,-3 0-292,-1 0 0,-1 0 76,-3 1 0,-3 3-700,-9 0 0,-3 5-73,-7-2 1,-5 9 920,-7 3 0,-7 3 0,-7 1 0</inkml:trace>
  <inkml:trace contextRef="#ctx0" brushRef="#br1" timeOffset="105">14813 9011 8494,'0'-6'250,"0"1"2716,0 5-2981,5 0 0,-4 5 41,3 2 0,-3 3 48,-1 2 1,0-1-31,0 1 1,0 3 62,0 0 0,0 2-19,0-2 0,0-1 29,0 5 1,0 0 71,0 4 0,0 0-67,0-1 1,0 5-15,0 0 1,0 1-40,0-2 1,2 2-12,1 3 1,-1 2-51,1-3 0,3-1 78,-3 2 0,2-1-47,-1 5 1,-3-5 39,3 0 1,-2 1-24,-2 3 0,3 0 12,1 1 1,0-1-51,-4 0 1,4 0 71,0 1 0,1 3 13,-2 0 0,-1 1 46,2-1 0,1-1-77,-2 5 1,2-1-59,-1 0 1,1 4 57,3-3 1,2 1-24,-2-1 0,-2 2 36,2-2 0,-2 1-154,2-1 1,1 2 69,-6-2 0,5 3-13,-4 0 1,3-3 41,-3 0 0,4 4-153,-4 3 0,1 1 210,-1-4 1,-3 1-49,3 2 1,-3-2 70,-1 2 0,4 0-59,-1 0 0,1-1 23,-4 6 0,0-5-32,0 4 0,0-3 13,0 3 1,0-3-61,0 3 0,0-3 60,0 3 0,0-5-95,0 2 1,0-4 77,0 0 1,4 0-101,0 0 1,0-1 65,-4 1 1,0 1-9,0 2 1,4 0 33,-1 4 0,1-5 2,-4 2 1,0-2 48,0 1 1,0 2-61,0 2 0,0 2-37,0-6 0,0 2 43,0-1 1,0-3-67,0 2 0,-4-1 63,1 2 0,-1-6-33,4 6 0,0-5 5,0 9 1,0-10-9,0 2 1,0-3-149,0 3 1,0-1 91,0 1 1,4 1 31,-1 2 1,1-4 4,-4 4 0,0-4 50,0 4 0,0-2-58,0-1 1,0 0 45,0-1 0,0 1-27,0 0 1,0-1 7,0 1 0,0 0-86,0-1 1,-4 1 81,1 0 0,-3-2-14,3-2 0,0 5-3,-5-5 1,5 9 114,-5-6 0,6 3-109,-2-2 1,-1 0 142,1 0 1,-4-1-64,4 1 0,1-4-35,3 0 0,0-4 2,0 4 0,0-4 2,0 4 1,0-6-161,0 2 1,0-6 90,0-1 1,0-2-189,0 1 1,1 2-19,3-5 1,-3 3-34,3-3 1,1-1 336,-1-3 0,-1 4-157,-3 0 0,2 0 3,2 0 1,-3-3-13,3 3 1,-3 1 106,-1-2 1,0 1-95,0-4 1,0 0 172,0 0 0,0-2-134,0-2 1,0 3 60,0-3 1,0 1-34,0-1 0,0 1-8,0-4 1,4 4-26,-1-1 1,1-1 2,-4 1 0,0-4-43,0 4 0,0-5 46,0 1 1,0-1-52,0 1 1,0-2 38,0 2 1,2-2-11,1-2 0,-1 1-14,1-1 51,-1 6 1,-2-5-53,0 4 0,0-4-42,0 0-86,0-1 90,0 1 76,0-1 0,0-3-91,0-1 236,0-4-73,0 7 21,0-9-29,0 4 36,0-5 209,0 5-249,0-3 1,0 4 60,0-2-47,0-3 10,0 9-20,0-8-3,0 8-25,0-9 41,0 4 1474,0-5-1524,5 0 0,-3-4 231,6 0-239,-6 1 73,9 3-173,-5 0 1,5 0 67,1 0 1,-1 0 55,1 0 0,3 0 56,0 0 0,5 0-43,-1 0 0,4 0 189,4 0 1,0-2-105,7-1 1,-2 1 32,6-2 0,-2-1-20,3 2 0,-4-1 5,3 4 1,3 0-75,1 0 1,-3 0-7,-1 0 1,8 0-104,3 0 0,2 0-150,2 0 0,2 0 125,6 0 0,-2-4 86,-26 2 1,-1 0 0,0-2 0,1 1-6,1 0 1,0 2 0,1-2 0,-1 1 20,0 0 1,0 0 0,1 1 0,-1 1-4,0-2 0,0 0 1,31 1 22,0 1 0,-4-4-22,-29 2 0,0 0 1,31-2 19,-29 4 1,0 0-1,30 0-290,-28 0 1,0 0-1,29 0 223,-29 0 1,0 0 0,-2 0-1,1 0 41,2 0 1,2 0-1,0 0 1,2 0-5,0 0 0,1 0 0,2 0 0,0 0 4,-2 0 1,0 0-1,2-2 1,1 0-2,-2 1 0,1-2 1,0 0-1,1-1-207,-1 2 0,-1 0 0,2 0 0,-1 0 207,-2 2 0,0 0 0,-1 0 0,-1-1 41,0-1 0,0 0 0,-2 2 0,-1-1-161,1-1 1,0 0-1,3 1 1,-1 1 168,-3 0 1,-1 0 0,3 0 0,0 0-28,-2 0 0,-1 0 0,1 0 0,-1 0-1,1 0 0,-1 0 1,-1 0-1,0 0-3,0 0 1,2 0 0,2 0 0,1 0-1,-1 0 0,1 0 0,2 0 0,0 0 0,0 0 1,0 0-1,-2-2 1,0 0-2,0 0 1,0 0 0,4-2 0,-1-1-107,-1 1 0,0 1 1,3 0-1,0 1 105,-3 0 1,0 0 0,0-1 0,-1 1 14,-3 0 1,0 0 0,0 0 0,1 0 22,-3 2 1,0 0 0,2 0 0,1 0-8,-3 0 0,0 0 0,0 0 0,-1 0-7,30 0 0,-29 0 0,0 0-4,0 0 0,0 0 1,3 0-1,1 0-15,2 0 1,0 0-1,-2 0 1,1 0 11,1 0 0,0 0 1,3 0-1,1 0-34,1 0 1,1 0 0,0 0 0,1 0 46,0 0 1,1 0 0,-5 0-1,0 0 13,0 0 0,1 0 1,0 0-1,-1 0-35,1 0 1,0 0 0,0 0 0,1 0-21,-5 0 1,-1 0 0,3 0 0,-1 0 33,-3 0 0,-1 0 0,3 0 0,-1 0 1,-3 0 0,0 0 0,0 0 1,-1 0 71,1 0 1,0 0 0,-4 0 0,-1 0-66,2 0 1,-1 0 0,-2 2 0,1 0 54,-1 0 0,0 0 0,31 3-29,-6-1 1,-5-3 302,-3 3 1,-2 1-309,-1-1 1,-6 1 7,-2-2 0,-2-1 339,-2 2 1,-1-3-345,-2-1 0,-3 0 538,-6 0 0,-3 0-460,1 0 1,-7 0 534,3 0-590,-4 0 0,-4 0-85,0 0-348,-6 0 0,2 0-390,-8 0 1,-6-1 746,-5-3 0,-11 2 0,2-3 0</inkml:trace>
  <inkml:trace contextRef="#ctx0" brushRef="#br1" timeOffset="106">23013 8851 8235,'0'-11'-997,"0"-1"1830,0 6-59,0-4-137,0 9-214,-5-10 156,4 10-122,-4-4-259,5 5-128,0 0 0,0 5 152,0 3 1,1-2-72,3 2 0,-3-1 40,3 5 1,-2-1-38,2 1 1,-3-1 60,3 0 1,-3 2-59,-1 2 0,0-1 20,0 5 0,0 0-71,0 4 1,0 1-7,0 3 0,0-3-70,0 3 1,0-2 103,0 2 1,2-2-130,2 6 1,-2-6 67,6 2 1,-5 1-74,5-2 1,-5 6 75,0-2 1,3 0-11,-3 0 1,2-3-13,-1 3 0,-3-1 10,3 2 0,-2 2-87,-2-3 0,0-1 83,0 2 0,0-1 41,0 5 1,-4-1-39,0 0 0,0 0 80,4 1 0,-1 0-61,-3 3 0,3-5-4,-3 5 0,3-5-25,1 5 1,-4 2 12,0-2 0,0 0-114,4-4 1,-4 4 116,1 0 0,-1 4-163,4-4 1,-4 2 128,0-2 1,0-3 50,4 3 1,0-2-18,0-2 0,0 2 2,0 2 0,0-3-75,0 3 1,0 2 50,0-2 1,0 3-77,0-2 0,0 2 74,0-3 1,0 4-72,0-4 0,-1 2 55,-3-2 0,3 1-84,-3 3 1,3 1 42,1-5 0,-4 2 0,0-2 0,1-2-10,3 6 1,0-5-2,0 1 0,3-1 13,1 1 1,4-2 2,-4 2 1,3-2 6,-3 3 1,1-4-10,-1 3 1,-3 2 35,3-2 0,-3 1 31,-1-1 0,0-2 9,0 2 0,0 1-51,0-1 1,0 1 9,0-1 0,0-1-38,0 5 1,0-5 34,0 1 0,0 1-46,0-1 1,0 2 39,0-2 1,4-3-46,0 3 0,1 2 20,-1-2 0,-3 4 0,3-4 0,-3 5 9,-1-1 0,4 1 4,0-1 0,0 2 84,-4-2 0,0-1-82,0 1 0,0-4 76,0 3 0,0 0-59,0 1 0,0 1-26,0-5 1,0 4 2,0-4 1,0 5-5,0-1 0,0-1 112,0 1 1,1-4-85,3 4 0,-3-4 42,3 4 1,-3-2-44,-1 2 1,-1 1 166,-3-5 0,3 5-17,-3-1 0,-1 0 123,1 4 1,0-7-216,4 7 1,0-3 4,0 3 1,0-4-13,0-1 1,0-4-4,0 1 0,0 2-153,0-2 0,4 1 104,0-1 1,5 1-105,-2 3 1,0 3-4,0-3 1,-3-2-140,4 2 1,-5-1 140,5 1 1,-4 1-175,3-5 1,-3 4 164,4-4 0,-4 4 6,3-4 1,-4 4 77,1-4 1,1 1-76,-1-1 0,-1-1 95,-3 5 1,0 0-71,0 3 0,0-3 215,0 0 1,0 0-85,0 4 0,0-2-44,0-2 0,0 1-7,0-5 0,0 0 6,0-4 1,0 1-189,0-1 1,0-1 101,0-3 0,0 2 120,0-5 1,4-1-83,0-3 0,1-1 4,-1-3 0,-2 1-7,6-5 1,-5 4 9,0-3 0,2-1-67,-1-4 0,1 1 9,-1-1 1,-3-3-416,3-1 310,-3 1 1,-1 0-1064,0-1 422,0-4-686,0 2 596,0-5 1,0-5 0,0-2 0</inkml:trace>
  <inkml:trace contextRef="#ctx0" brushRef="#br1" timeOffset="107">15007 9022 8350,'-18'-6'-458,"2"-4"-757,4 4 2294,1-6-706,5 6 1,0 0 274,6 2-398,0 2-109,0-3 9,0 5-21,6 0 1,0 0 112,5 0 0,7 0-106,5 0 0,5 0-39,6 0 1,2-3 15,2-1 0,2-1 67,6 1 1,5 3-357,2-3 0,4 3 260,4 1 1,-1 0-16,4 0 0,-29 0 0,0 0-37,3 0 0,0 0 0,2 0 1,-1 0-240,1 0 0,0 0 0,0 0 0,1 0 227,1 0 0,0 0 1,0-1-1,1 0-329,0-1 0,2 0 1,3 2-1,1-1 314,-1 0 1,-1-2 0,4 1 0,-1-1-25,-5 2 1,1-1 0,5-3 0,1 1 6,-3 0 1,1 0 0,2 1-1,0 0-2,-1-1 0,1 0 0,-3 2 0,-1 0 39,0-2 0,0 1 0,-2 1 0,0 1 6,0-1 1,0 0-1,-1 0 1,1-1 42,0 1 0,-1 0 1,1 0-1,0 1-55,-1 0 0,1 2 0,-2-1 1,1 0 34,1 0 0,-1 0 1,0-1-1,-1 0-22,4-1 1,-1 1 0,0 0 0,-1 0-23,-1-1 0,1 0 1,2 2-1,-1-1 24,1 1 1,0 0-1,0 0 1,0-1 1,0-1 0,-1 0 0,0 1 0,-42 1-37</inkml:trace>
  <inkml:trace contextRef="#ctx0" brushRef="#br1" timeOffset="108">19231 8822 10667,'25'-1'-16,"25"-3"-15,0-1 44,-4 1 0,-1 0 0,3 1 0,-1 0 26,1-1 0,0 0 1,-1 2-1,1 0-27,-1-1 0,1-1 0,0 2 0,-1 0 120,-3-2 0,0 0 1,-2 3-1,1 0-68,-1-1 0,-1 0 0,1 1 0,-1 1-190,1 0 0,0 0 0,-1 0 0,0 0 141,3 0 1,0 0-1,-3 0 1,0 0-4,1 0 1,0 0-1,0 0 1,1 0-56,-1 0 1,0 0 0,1 0 0,1 0 73,-2 0 1,0 0 0,-1 0 0,0 0 14,-2 0 1,-1 0 0,1 0 0,0 0-31,-1 0 1,0 0-1,0 0 1,-1 0 28,1 0 1,0 0-1,0 0 1,1 0 0,0 0 1,2 0-1,-1-2 1,-1-1 74,1-1 1,0 0-1,3 1 1,-1 0-59,2-1 1,0 0 0,-1 1 0,-1-1 71,0-2 0,0 0 0,-3 1 1,0 0 90,-2 1 1,-1 0-1,0 1 1,-1 1 123,26 2 1,-2 0-236,-5 0 1,-5 0 134,-7 0 0,0 5-262,-8 3 1,2-2-363,-10 2 1,-3-4 222,-4 3-230,-5-4 0,-1 2 65,-5-5-856,-6 0 0,2 0 1256,-8 0 1,-2 0-1,-6 0 1</inkml:trace>
  <inkml:trace contextRef="#ctx0" brushRef="#br1" timeOffset="109">18479 16926 8082,'0'-12'1470,"0"1"-125,0-1 138,0 1-616,5 0-633,1-1 1,6 2 0,-1 2 0,1 0 29,-1 4 0,2-5-29,2 1 0,3 2-1,5-2 1,-1 6 29,1-2 1,4 3-31,0 1 1,-1 0-708,-3 0 0,-4 0-826,0 0 1,-5 3 1298,1 1 0,-3 5 1337,-5-1 1,2 3-1598,-5 4 0,0-1 58,-4 5 1,-1 0 8,-3 4 1,-4 1-69,-7 3 1,-4-3 88,-8 3 1,3-3 3,-3-1 1,3 0 97,2-1 1,0-3 19,3 1 0,-1-8 10,4 0 0,1-1 257,4-3-68,4-3-146,2 0-19,5-5 452,0 0-384,5 0 0,2 4 98,4-1 0,1 1-57,-1-4 0,6 0 133,2 0 0,3 0-3,5 0 1,2-4-122,5 1 0,1-2-48,-1 1 1,0 1-104,1-4 1,-6 4-219,-3-1 1,-5 2-491,-2-2-686,-5 3-49,2-4-1087,-9 5 2579,-2-6 0,-16 5 0,-1-4 0</inkml:trace>
  <inkml:trace contextRef="#ctx0" brushRef="#br1" timeOffset="110">19073 16732 8293,'0'-12'292,"0"1"185,0-1 0,0 5 261,0-1 113,0 6 168,0-9-191,5 10-892,-4-4 1,4 6 255,-5 3-157,5 2 1,-2 6-38,4-1 0,-4 1-98,1-1 1,1 1 87,-1-1 1,0-3-125,-4-1-73,5-4 0,-3 6-65,6-6 370,-6 1 1,5-4-91,-4 0 0,0 0 150,5 0 1,-5-4-96,5 1 1,-4-5-34,3 4 1,-3-3-13,4 3-8,-1-5 7,5 3 21,-1-1 1,-3-2-287,0 6 178,-6-1 0,4 5 24,-2 3 1,-2-2 2,1 6 1,-1 0-8,-2 3 0,0 0-158,0 1 0,0 1-258,0 2 0,3-3 66,1 4 0,0-4-437,-4 0 839,5-1 0,1 6 0,6 0 0</inkml:trace>
  <inkml:trace contextRef="#ctx0" brushRef="#br1" timeOffset="111">19495 16640 8162,'-5'-11'0,"3"4"832,-6 4-26,6 1-136,-3-3-123,5 4-309,0 6 1,0 3 4,0 7 0,0-2-172,0-2 1,0 4-157,0 0 0,0 5-659,0-5-45,0 5 1,0-7 77,0 2-748,0-2 556,0-7 290,0-1 613,0-5 0,0 0 0</inkml:trace>
  <inkml:trace contextRef="#ctx0" brushRef="#br1" timeOffset="112">19427 16743 8162,'-6'-6'521,"0"1"-542,6 5 0,6 0-71,1 0 1,3 0 152,2 0 0,4 0-218,3 0 1,3 0 86,1 0 1,0 0-206,-1 0 0,0-2 35,-3-2 0,3 2 105,-3-6 0,-3 5-6,-1-5 1,2 2 3,-2-2 1,-4-2 205,-3 2 0,-4 2-250,3-2 964,-4 1-570,2 0 0,-5 1 1035,0 2-448,0 3 17,0-4-375,0 15 0,-4-2 132,0 7 0,-1-1-293,2 1 1,1-2-166,-1 2 1,1-1-388,2 1 0,0-1 227,0 5 0,0-4 44,0 4 0,-5 0 0,-1 4 0</inkml:trace>
  <inkml:trace contextRef="#ctx0" brushRef="#br1" timeOffset="113">13534 12791 8221,'-7'-11'-38,"2"3"64,5 1 1,4 3 674,0-4 0,5 2-187,-2-2 0,5-2 3,3 3 1,4-7-202,8-2 1,-2 1 42,6 4 0,-2 1-97,1 2 1,1-1-16,-8 5 0,1 0-153,-9 4 40,0 0 0,-5 6-198,-2 1 1,-3 5 87,-5 3 1,0-1-196,0 5 1,-6 5 102,-6 6 0,-3 0-119,-4 0 0,-6 4 79,2 4 0,-7 0-26,4-3 0,-5-1-121,5 0 0,-5 0 63,5 1 0,-1-5 12,4 1 1,0-6 79,0 2 1,6-8 204,1-4-157,4-2 1,5-6 319,4 1-179,1-6 1,7 3-34,3-5 1,7 0 416,4 0 0,8 0-164,3 0 0,3-5 100,2-2 0,3 0-77,0 0 0,0 0-354,-4 0 1,0-2 148,1 5 0,-5-3-736,1 3 0,-10-1 329,2 1 1,-4 3-1037,0-3 0,-2 3 72,-6 1 1244,-5 0 0,4-6 0,-3 0 0</inkml:trace>
  <inkml:trace contextRef="#ctx0" brushRef="#br1" timeOffset="114">14082 12609 8123,'0'-12'0,"0"1"0,0 3 638,0 1-378,0 4 1,0-3 1527,0 2-698,0 3-345,0-4-570,0 5 4,0 5 0,0 1-82,0 5 1,0 1 124,0-1 0,1 1-319,3-1 0,-3 0-126,3 1 0,-3-4-118,-1-1 0,0-3-217,0 4-81,5-6 287,-3 3 39,8-5 340,-4 0 0,6 0-90,-1 0 1,-1-5 81,-2-3 1,2 2-85,-2-1 1,2-1 171,1-4 1,-3 5 79,-1-1 215,-4 6-173,7-8-159,-9 8 124,4-3 1,-1 10-82,0 3 1,1-2-101,-1 2 1,-3-1 63,3 5 0,1-1-445,-1 1 0,0-1-215,-4 1 1,3 3-1500,1 0 2082,0 0 0,1-3 0,2-1 0</inkml:trace>
  <inkml:trace contextRef="#ctx0" brushRef="#br1" timeOffset="115">14504 12529 8123,'-6'-8'0,"2"0"302,-2 6 1,3-4 257,-4 2-73,4 3 1,-6 1-34,6 7 1,-2 3-165,1 2 1,2 0-232,-1 4 0,1 0 78,2 3 0,0 3-598,0-3 1,0 1 345,0-1 0,0-2-868,0-6 0,0 0-325,0 1 284,0-1 1024,0-4 0,0 3 0,0-4 0</inkml:trace>
  <inkml:trace contextRef="#ctx0" brushRef="#br1" timeOffset="116">14425 12631 8123,'0'-11'-238,"0"5"1,0-1 574,0 4 0,1 1-440,3-2 0,-2 3-86,6 1 1,3 0-117,4 0 0,1 0 71,-5 0 0,4 0 162,1 0 0,0 0-142,-1 0 1,-2 0 213,2 0 0,-7 0 0,7-5 0,-2-1 0</inkml:trace>
  <inkml:trace contextRef="#ctx0" brushRef="#br1" timeOffset="117">14630 12574 8123,'0'-11'-246,"0"3"-150,0 1 478,0 4 0,0-3 278,0 2 496,5 3-81,-4-4-464,5 5 0,-5 0 268,3 0-157,-3 0 0,8 5-181,-5 2 0,-1 4-2,-3 0 0,2 4-100,1 0 1,-1 4 56,2-3 0,-3 3-523,-1-4 1,0 4 269,0-4 1,0 4-1874,0-4 1930,0 6 0,0-3 0,0 4 0</inkml:trace>
  <inkml:trace contextRef="#ctx0" brushRef="#br2" timeOffset="118">19187 16058 13646,'-6'-19'3467,"2"0"1,-1 5-2461,1-2 0,0 0-612,4 1 1,0-6-229,0 2 1,0-2-123,0-2 0,0-1 71,0-3 1,-1 3-41,-3-3 1,3 0 772,-3 0 1,3-5-959,1 2 0,-4-7 105,0-1 1,-1-5 144,1 1 0,3-3-138,-3 0 1,2-3 139,-2 2 1,3-5-6,-3 9 0,3-5-104,1 5 0,0-1-181,0 1 0,0-1 148,0 5 1,1 0-125,3 4 0,-3-2-49,3-2 1,-2 3 16,2-3 0,-3-2 1,3 2 1,-3-6 105,-1-2 0,0 0 57,0-3 1,-1-3-157,-3-1 0,3 2 277,-3 1 0,3 5-10,1 3 0,0-1-20,0 5 0,0 0 12,0 3 1,0 2 112,0 3 1,-1-3-163,-3 2 1,3-2 55,-3-1 0,3 0-190,1 0 0,0-6 58,0-2 1,0 2-37,0-2 0,-4 0 140,0-4 1,0 4-33,4 1 1,0-1-47,0-4 1,0 4-57,0 0 1,0 0 54,0-3 0,0 3 18,0 0 0,0 1-24,0-1 1,0-2 37,0 2 0,0-6 21,0-2 0,0-4-61,0 1 1,0 1 81,0-2 1,0 2-51,0-1 1,0 1-2,0 2 0,0 3 25,0-2 0,0 2-6,0 1 0,0 1-72,0-1 0,0 0 61,0 1 0,0-1-181,0 0 1,0-1 95,0-2 1,0-2-11,0-2 1,0-3 44,0 3 0,0 1 1,0-2 0,0 1 27,0-4 0,0 9-31,0 2 0,0 4 95,0 0 0,0 2-69,0 2 1,0 2 142,0-2 1,0 1-100,0-1 1,0-3 10,0-4 0,0-1-41,0 0 0,0 1-5,0-1 1,0 0-28,0 1 0,0 0 37,0 3 0,0-2-22,0 2 1,-1-2-60,-3-2 1,3 0-10,-3 1 0,-1-1 131,1 0 1,0 1-50,4-1 1,-1 1-19,-3 4 0,3 0-13,-3 3 0,3 2 38,1-2 1,-4 3 176,0 1 0,-1-1-125,1 1 0,2 0-22,-6-1 0,6 1 48,-2 0 1,1 0 83,0-1 1,0 1-87,-5 0 1,6 1-30,-2 2 0,-2 0 27,-2 4 0,3 2-20,1 6 0,-1 1-115,1 3 1,-3 2-359,3-2 415,0 2-1,4 2-157,-5-1-88,4 6 68,-4-4 1,5 7-15,0-4-67,0 4 0,0-3 343,0 2 1,5 3-1881,2-3 1,3 5 1558,2 7 1,-1 4 0,1 11-1</inkml:trace>
  <inkml:trace contextRef="#ctx0" brushRef="#br2" timeOffset="119">15350 12780 22345,'7'0'204,"1"0"1,-4 0-103,3 0 1,-3 0-2,4 0 0,-1 0-80,5 0 1,-1 0 65,1 0 1,-5 0-77,1 0 1,-1 0 60,5 0 1,-1 0-167,1 0 0,-1 0 119,1 0 0,3 0-13,0 0 0,4 0 38,-4 0 1,6-4 154,-2 0 0,2 1-63,2 3 1,4-4 16,-1 0 1,5-1 4,-5 1 0,5 3-41,-4-3 1,4 3-123,0 1 1,-2-2 67,1-1 1,-3 1-9,3-1 0,-4 1-209,0 2 1,0 0 55,0 0 0,-1 0-43,1 0 0,0 0 11,0 0 1,3-4 175,6 1 0,-1-2 43,0 1 1,4 2-91,0-1 0,2 0 18,-2-1 0,1 3 43,3-3 1,-3 3-33,-4 1 0,-1 0-14,0 0 0,4 0-7,0 0 0,0 0-92,-3 0 1,0 0-40,3 0 0,-2 0 77,2 0 1,-1 0-31,1 0 1,-3 0 22,3 0 0,3 0 35,1 0 0,1-1 59,-1-3 1,2 3-3,-2-3 1,-3 3 23,-1 1 0,-2 0-52,-2 0 1,1 0 31,-1 0 1,-4 0-22,1 0 1,2 0-1,1 0 0,7 0-1,-7 0 1,8 0-44,0 0 0,-2 0-7,2 0 1,-1-4 105,1 0 1,6-1 4,-3 1 0,2 3-8,-5-3 1,7 3-30,-4 1 0,-2 0 4,-5 0 1,2-4 86,-2 0 1,0 0-51,-4 4 1,2 0-44,2 0 0,-1 0-96,4 0 0,1 0 12,4 0 1,3 0-125,1 0 1,3-1 230,-3-3 0,4 3-273,0-3 1,0 2 202,0-2 0,0 3 23,-4-3 0,-1 2 31,-3 2 0,-6 0-6,-2 0 0,2 0 5,-2 0 1,1 0-22,-1 0 1,-1 0 47,5 0 0,0-1-31,3-3 0,1 3-101,0-3 0,0 3 76,-1 1 1,1 0-23,0 0 1,-1-4 100,1 0 1,-2 1-36,-2 3 0,-2-4 142,-6 0 1,4 0-127,0 4 1,-4 0 105,-3 0 0,-2 0-204,1 0 1,2 0 46,-5 0 1,4 0-7,0 0 1,3 0-71,4 0 0,-2 1-45,2 3 0,1-2-49,-1 1 1,0 2-6,-3-1 1,3 0 100,0-4 0,0 0 54,-4 0 1,2 0 130,2 0 1,-4 0-105,0 0 0,0 0-11,-3 0 1,-2 0 89,2 0 1,-6 0-23,2 0 0,-3 0 53,-2 0 0,5 0-61,0 0 1,5 0-62,-2 0 0,3-1 73,1-3 0,0 3-7,1-3 0,3 3-42,0 1 1,0-4 73,-4 0 0,0 0-62,1 4 0,-1 0-16,0 0 1,1 0 5,-1 0 0,0 0 26,0 0 0,1 0-95,-1 0 0,-4 0 43,1 0 1,-6 0 3,2 0 0,1 0-40,-2 0 0,2 0 13,-1 0 0,-3-1 110,3-3 1,-3 3-14,-1-3 1,-2 2-24,-2-2 0,2 2 21,-6-1 1,0 1-36,-4 2 0,1 0-72,-1 0 0,-3 0 27,-1 0 1,-3 0 22,4 0-166,-6 0 370,4 0-314,-6 0-65,5 0 66,-4 0-543,4 0 411,-5 0 1,-5 0-967,-3 0 1200,-7 0 0,-18 5 1,-9 2-1</inkml:trace>
  <inkml:trace contextRef="#ctx0" brushRef="#br1" timeOffset="120">19358 12163 6811,'0'-11'544,"0"-1"-228,0 1-229,0 0 0,0 3 87,0 0 2,0 6 66,0-3 37,0 0-38,0 3 201,0-3-186,0 0 311,0 4-180,0-4 33,0 5 0,0 5-429,0 3 0,0 2 97,0 1 1,0 6-181,0 2 0,0-2 36,0 2 0,0 0-22,0 4 1,0-4 37,0 0 1,0-1-7,0 1 1,0 1-6,0-4 1,0 3 48,0-4 1,0 0-57,0-3 0,0-1 41,0 0 0,0-3-131,0 0 66,5-6 0,-3 5-19,2-4 0,-2-1-27,2 1 83,-3-1 0,5-2 121,-2 0-123,-2 0 1,4 0 223,-2 0-236,-3 0 123,4 0 69,0 0 12,1 0-31,6 0 0,-1 0-88,1 0 1,-1 0 151,1 0 0,-1-2-131,0-1 0,5 1 139,-1-1 0,1 0-109,0-1 1,-2 3-60,5-3 1,-5 3 32,1 1 0,1 0 3,0 0 0,0 0-82,-1 0 0,-2 0 82,2 0 0,-1 0-88,1 0 0,-2 0 62,2 0 0,-2 0 147,-2 0 0,1-1 42,-1-3 22,1 3-120,-1-5 33,0 1-299,-4 4 289,-2-4-457,-5 5-3935,0 0 4250,5 0 0,-4-5 0,4-1 0</inkml:trace>
  <inkml:trace contextRef="#ctx0" brushRef="#br1" timeOffset="121">19884 11992 8248,'0'-6'-1176,"-2"0"1422,-1 6-22,1 0 284,-3 0-300,5-5-35,0 4 132,0-4 862,0 5-882,0 5 1,0 1-127,0 6 1,0-1 72,0 1 1,0 4-29,0 3 0,0 3 7,0 1 1,0 5-64,0 2 1,0-1-8,0 2 1,0-5-95,0 5 1,0-7 79,0-1 1,0-2-144,0-5 89,0 4 1,0-7-115,0 2 132,0-8-626,0-2-809,0-5 622,-5 0 1,4-1 217,-3-3 0,-1 2-306,1-6 0,-3 4 810,3-3 0,-5-1 0,3-3 0</inkml:trace>
  <inkml:trace contextRef="#ctx0" brushRef="#br1" timeOffset="122">19370 12026 6895,'-7'0'1108,"2"-5"1,7 3-787,1-6 1,0 5 66,5 0 1,-1 0-141,5-1 1,-5 3 93,1-3 1,1 3-154,6 1 0,-2 0 0,2 0 0,-1 0 43,1 0 0,3 0-126,5 0 0,0 0 25,-1 0 0,2 0 81,3 0 1,-1-4-265,4 0 1,-5 0 108,2 4 0,-3-1-150,-1-3 0,-1 2-5,-3-6 1,-3 6-10,-5-2 1,1-1-91,-1 1 1,-3 0-70,0 4-115,-6 0-633,3 0 0,-14 0 505,-2 0 0,-3 0 508,2 0 0,-4 0 0,-2 0 0</inkml:trace>
  <inkml:trace contextRef="#ctx0" brushRef="#br1" timeOffset="123">19575 12015 7178,'7'0'973,"-2"0"-666,-5 0-19,-5 5-259,-2 1 0,-8 6 81,0-1 0,0 4-108,3 0 0,1 1 127,-1-5 0,-3 4-168,0 1 0,4-1-28,3-4 0,0 1-565,-3-1-160,5 0 792,0 1 0,1-1 0,-1 1 0</inkml:trace>
  <inkml:trace contextRef="#ctx0" brushRef="#br1" timeOffset="124">19690 12060 8241,'-12'0'969,"-1"2"-631,-2 2 0,3 3-56,-4 8 0,4-1-191,0 5 0,0-3-26,-4 3 1,2-4-139,-5 4 1,5-4 123,-1 4 0,2-5-91,2 1 1,0-2-1024,-1-2 480,6-4-787,1 3 480,5-9 890,0 4 0,5-5 0,1 0 0</inkml:trace>
  <inkml:trace contextRef="#ctx0" brushRef="#br1" timeOffset="125">19770 12106 8241,'6'0'201,"-1"0"191,-15 0 1,6 1-111,-7 3 0,0 3 30,-4 4 1,1 4-118,-5 0 1,4 4-143,-4-3 0,5 3 1,-1-4 0,2 0-255,2-3 1,-1-1-45,1 0 1,3 0 54,1-4-1346,4 3 630,-2-8 906,5 3 0,0-5 0,0 0 0</inkml:trace>
  <inkml:trace contextRef="#ctx0" brushRef="#br1" timeOffset="126">19849 12186 7042,'-11'1'822,"0"3"0,-2 4-466,-2 7 0,-2-2-127,-2 2 1,-1 1-173,5 0 1,-4 3-389,3-4 0,1 0 226,4-3 0,1-5-544,2 1 0,-1-4 34,5 3 615,0-4 0,4 7 0,0-4 0</inkml:trace>
  <inkml:trace contextRef="#ctx0" brushRef="#br1" timeOffset="127">18753 8874 6747,'-6'0'299,"1"0"1567,5 0-1788,5 0 0,-3 0-126,6 0 101,-6 0 0,9 0-22,-4 0 1,0 0 43,0 0 1,1 0 5,3 0 0,1 0 41,-1 0 0,0 0-60,1 0 0,1-4 122,2 0 1,-3 1-109,4 3 1,0-4 54,-1 0 0,2-4-36,-2 5 1,-2-3-40,2 3 1,2 1 40,-2-1 0,0 0-89,-4-1 1,1 3 30,-1-3-265,1 3-634,-1 1 383,1 0-1065,-1 5 1542,-5-4 0,4 9 0,-3-3 0</inkml:trace>
  <inkml:trace contextRef="#ctx0" brushRef="#br3" timeOffset="128">9925 13922 20790,'-7'-6'-5126,"1"1"4293,2 5 2076,3 0-451,-4 0-1052,5-5 0,-1 3-39,-3-2 229,3 3-611,-5 1 1579,6 0 1,6 0-419,1 0 0,0 4-664,0 0 0,1 0 143,3-4 1,1 3 404,-1 1 1,4 0 98,0-4 0,1 4-209,-5 0 1,1 3-52,-1-3 1,0 4-450,1-5 0,0 5-11,4-4 0,-4 5 288,4-2 1,-4 2-321,0-1 1,3 2 202,0-2 0,0 2-224,-3 1 0,3-1 187,0-2 1,6 2 164,-2-2 1,2 2 51,2 1 0,0-1 12,0-2 0,3 2 116,1-2 1,3 2-46,-3 1 0,5-3 35,-2 0 1,-1-1 45,2 5 1,-6-2-111,2-3 0,1 4-82,-1-4 0,-1 3-44,-3 2 1,0-1-58,0 1 1,0-1-29,-1 1 1,3 0-18,1 3 1,3-2-1,6 2 1,3-2 122,0-2 1,5 1 12,-1-1 0,2 1 33,2-1 0,0 2-17,-1 2 1,1-2-169,0 2 1,2-1 107,-2 1 0,0-2-19,-7 2 1,2-2-95,-3-2 1,1 4-127,-5 1 1,1-1-37,3-4 1,-1 1 19,5-1 1,0 1 41,4-1 0,1 0 10,2 1 0,3-1-230,5 1 1,2-1 339,2 0 0,-6 2 22,6 2 1,1-2 76,-29-5 1,-1-1 0,32 6 24,-15-2 0,4 1 96,-3-1 1,4 1-96,0-1 1,-4 1 38,0-1 1,-3-3-134,-1-1 0,-1 1 23,1 3 0,0-1 76,-1-2 0,2 2-18,3-2 0,2 2-48,5 1 1,-6-3-159,2 0 1,-6-1 56,10 5 1,-7-1 89,-1 0 0,-2 1-4,-1-1 0,-1 1 31,1-1 1,-4 1 2,0-1 1,-4-1 2,4-2 0,-7 1 183,0-6 0,3 5-101,-4-4 1,3 0 41,-3-4 1,0 0 18,0 0 1,-1 0 260,-2 0 1,-4 0-248,-8 0 1,1 0 473,-5 0-297,0 0-267,-3 0-31,-1 0-195,1 0 0,-5 0 64,1 0-1082,-6 0 453,3 5-547,-5 1 0,-1 5 1151,-3 1 1,-7-1 0,-7 1 0</inkml:trace>
  <inkml:trace contextRef="#ctx0" brushRef="#br3" timeOffset="129">10096 13785 16340,'5'-6'-1356,"-4"1"1,4 3 1599,-5-2 1,2 3 7,2-3 1,-3 2-126,3-2 307,-3 3-12,-1-4-323,0 5-85,5 0 385,-4 0 1,3 0-215,-8 0 1,2 0 10,-6 0 0,-3 4 74,-5-1 1,-4 5-58,1-4 1,-2 3-141,-2-3 1,0 4 362,0-4 0,-1 4-329,-3 0 0,3-3-164,-3-1 0,5 1 154,3-1 0,-2 0-120,6-4-87,0 5 148,3-4 1,5 4-147,-1-5 351,6 0-51,-3 0-237,5 0 1,-4 1-122,0 3 29,0-3 0,4 6-233,0-3 1,0-2-557,0 6 589,0-6 1,0 8 9,0-2 1,0 2 11,0 2 0,7-4 304,4 4 0,0-3-166,5 6 0,0-2 225,-1-2 0,4 1 224,-3-1 0,-1 0 14,-4 1 1,1-1-40,-1 1 1,0-1-49,1 1 1,-4-1-145,-1 0 6,1 1 1,-1-2-111,1-2 1,-4-3-4,3-5 85,-4 5-380,2-4 267,-5 4 148,0-5 0,-5 0 1,-1 0-1</inkml:trace>
  <inkml:trace contextRef="#ctx0" brushRef="#br1" timeOffset="130">10187 14516 8368,'0'-6'-110,"-5"-5"1,4 9 371,-3-6 1,2 6-104,-2-2 163,3 3-287,-10-4 1,5 3 84,-5-1 1,-1 1-119,1 2 0,-1 0-45,1 0 0,0 0 104,-1 0 1,1 2-48,-1 1 1,-3 0 64,0 4 0,0 0-175,3 0 1,1 4 96,-1-4 1,5 3-110,-1 2 1,1-1 88,-5 1 1,5-1-13,-1 0 0,5 2-26,0 2 0,1-2-11,2 2 1,0-2 41,0-2 0,0 1 11,0-1 1,5 1 10,3-1 1,6 0-17,1 1 0,2-4 38,-2-1 1,-1-1-34,5 2 1,-4 1 1,4-5 0,-4 3 12,4-3 1,-5 1 23,2-1 0,-2-3 14,1 3-37,-8-3 0,14 5 0,-9 0 0</inkml:trace>
  <inkml:trace contextRef="#ctx0" brushRef="#br1" timeOffset="131">10427 14619 8294,'5'-12'246,"-3"6"168,3 1-315,-5 5-26,5 0 61,-4 0 0,4 5-111,-5 3 1,-4 2 101,0 1 0,-4 1-134,0-1 1,-2 4 11,-2 0 0,1 4 18,0-3 1,-1 0-106,1-1 1,-1-2-71,1 2 1,3 2-115,1-2 1,4-4-84,-1-3 111,3 0 0,1-1-93,0 1-434,0-6-10,0 4 777,0-6 0,0 0 0</inkml:trace>
  <inkml:trace contextRef="#ctx0" brushRef="#br1" timeOffset="132">10416 14642 8294,'6'-12'0,"3"-3"-43,-5 0 1,1 3 138,-1 5 1,-2 3 590,6-4-399,-6 6 0,5-3 434,-3 5-512,-3 0 0,9 1 32,-2 3 1,1 2-27,-2 5 1,3 2-1,-2 2 1,2 2-209,1 2 0,-3 4 20,0 0 0,-5-1-219,5 5 0,-4-3 146,4-1 0,-5 0-337,5 0 1,-4-4 141,3 0 0,-3-4-24,4 4 1,-4-5-2,3 1 1,-4-6 128,1-1 1,-2-2-336,2 2 232,-3 2-500,4-9 426,-5 4 1,-5-5-470,-2 0 782,1 0 0,-9-5 0,3-1 0</inkml:trace>
  <inkml:trace contextRef="#ctx0" brushRef="#br1" timeOffset="133">10393 14824 8294,'0'-7'-96,"0"-1"350,0 6 1,1-4 1,3 6 0,-1 0 85,4 0 0,1 0-69,3 0 0,1 0-219,-1 0 0,4 4-68,1 0 0,3 4-143,-4-5 0,5 5 43,-1-4 0,1 4-277,-1-5 0,2 2-359,-6-1 0,2-1 123,-2 4 628,-3-4 0,5 7 0,-6-4 0</inkml:trace>
  <inkml:trace contextRef="#ctx0" brushRef="#br1" timeOffset="134">10873 14779 8294,'0'-8'-1460,"0"0"2400,0 6-90,0-3-666,0 5 1,-2 6-22,-1 6 1,0 0-111,-5 7 0,1 0-3,-5 4 0,2-4-221,3 0 1,-4-1-161,4 1 0,1 1 50,-2-4 94,5 4 1,-2-7-52,5 2 124,0-8 60,0-2 8,0-5 56,0-5 202,0-1 0,0-5-121,0-1 0,4-3 130,0 0 1,1-1-103,-1 5 0,-3-2 69,3-2 1,2 2-16,2-2 1,-2-1-39,2 1 1,-6 3 30,2 4 0,1 5 151,-1-5-253,0 6 62,-4-4 0,0 12-279,0 1 1,4 3 77,-1 2 1,5 4-136,-4 3 1,5-1-52,-2 1 0,4 0-19,0 4 1,0 0 130,1 0 1,0-4 49,4 0 1,-2-7 32,5 0 0,-5-1 6,1-3 1,1-3 377,0-1-298,-1-3 0,-4-1 315,1 0 1,-1-5 36,1-3 1,-5-3 24,1-4 0,-6 1-114,2-5 0,-3 0-77,-1-4 1,0 4-43,0 0 1,4 1 69,0-1 1,1-1-354,-1 4 1,-2-3 63,6 4-740,-5 0 588,7 3 0,-8 6-1721,6 2 1007,-6 3 921,9 1 0,-5 10 0,5 3 0</inkml:trace>
  <inkml:trace contextRef="#ctx0" brushRef="#br1" timeOffset="135">11912 14938 7883,'0'-6'545,"1"0"-27,3 2 180,-3 3-196,4-4-268,-5 0 1,-1 3-89,-3-2 55,3-2 0,-9 5-237,2-3 0,-2 3 63,-1 1 0,-1 0-9,1 0 0,-4 0-28,-1 0 1,-3 0 49,4 0 0,-4 1 27,4 3 0,-2-2-10,2 6 1,2-4-131,-2 3 0,4-3 146,3 4 1,-1-4-164,6 3 1,-5-3 139,4 4 1,0-1-174,4 5 1,2-2 50,1-2 0,4 2 51,4-3 0,-1 3 6,-2 2 1,2 3-3,-2 0 0,2 1 32,1-5 0,-3 0-25,-1 1 1,0-1 23,0 1 0,0-2-15,-3-3 0,-3 4-38,3-4 1,-3 3 36,-1 2 1,-5-1-14,-3 1 0,-2-5-1,-1 1 0,-6-4-1,-2 3 0,1-4-2,-1 1 1,0-3-1,-4-1 1,4 0-147,0 0 1,5 0 106,-1 0-412,8 0-160,-4 0-452,10 0 604,-4-5 1,10 4-46,3-3 0,2 2 523,1 2 0,11-5 0,2-1 0</inkml:trace>
  <inkml:trace contextRef="#ctx0" brushRef="#br1" timeOffset="136">11946 15110 8323,'7'-12'116,"3"1"1,-9 0 462,3-1 0,2 6-344,-5 1 1,6 5 22,-3 0 1,-3 1-129,3 3 0,-3 2 118,-1 6 0,-1 0-295,-3 3 0,1 3 108,-4 5 1,3-1-263,-4-3 0,4 2-70,-3-2 0,3 2-120,-4-2 1,6 1 1,-2-5 0,-1 0-140,1-3-72,0-1 209,4-4-263,0-2 62,0-5 593,0-5 0,-1-2 0,-3-4 0,3-1 0,-3 1 0,-2-6 0,0 0 0</inkml:trace>
  <inkml:trace contextRef="#ctx0" brushRef="#br1" timeOffset="137">11912 15076 8323,'5'-12'0,"-2"1"-218,4-1 295,1 6 0,3-3 196,1 5 1,3-3 1,0 3 0,2 0-187,-2 4 1,1-1 112,3-3 1,3 3-10,-3-3 0,5 3-40,-1 1 0,1 3-149,-9 1 0,4 5-96,-3-1 0,-3-1 59,-5 5 0,1-3-73,-5 6 1,0-2 32,-4-2 1,-2 0-16,-1 1 0,-5-1 54,-7 1 0,1-2-9,-5-3 0,-4 2 15,-4-5 1,-3 0 11,3-4 1,2 0-233,6 0 0,-2 0 145,6 0 0,4 0-857,3 0 332,6 0-304,-4 0 933,6 0 0,11 0 0,1 0 0</inkml:trace>
  <inkml:trace contextRef="#ctx0" brushRef="#br1" timeOffset="138">12414 15133 8323,'2'-12'-7,"2"1"441,-3 4 158,4-3 10,-5 9-558,0-4 99,0 15 0,0-2-162,0 7 0,-1 3 94,-3 1 0,1-1-172,-4 1 1,3-2-6,-4 2 1,2 2-59,-2-6 1,-1 0 42,6-3 120,-6 4 0,2-3-221,-4 2 202,5-2-18,-5-2 0,9-5 22,-6-2 5,6 3 99,-3-6 10,5 4 393,0-5-276,5 0-87,-4 0 0,9 0 52,-2 0-121,2 0 0,1 0-41,1 0 1,3 0-15,0 0 1,0 1-107,-3 3 1,3-3-252,0 3 1,1 1-416,-5-1 1,0 1-61,1-1 824,-1-3 0,6 9 0,1-3 0</inkml:trace>
  <inkml:trace contextRef="#ctx0" brushRef="#br1" timeOffset="139">12734 15258 8323,'0'-11'-656,"0"-1"0,2 2 1007,1 3 1,-1 0 359,1 4-346,-1 1 0,-1-3 178,3 5-535,-3 0 156,4 0-35,-5 0 0,0 5 10,0 3 1,0 2-110,0 1 0,0 2-103,0 2 0,0-1 108,0 5 0,-4-3-195,0 3 0,-3-5 48,3 1 1,-1 1-204,1 0 1,3-1-296,-3-4 115,-2 1-306,4-1-52,-3 0 853,0-4 0,-1-2 0,-5-5 0</inkml:trace>
  <inkml:trace contextRef="#ctx0" brushRef="#br1" timeOffset="140">12928 15350 6755,'0'-7'682,"0"1"-410,0 2-80,5 3 53,-3-4 9,3 5 28,-5 0 143,0-5-292,0 3-1,5-8 249,-4 9-97,4-4-35,-5 5 93,0 0-321,0 5-87,-5 1 0,4 6 97,-3-1-35,-2 6 1,1-5-23,-3 4 74,3-4-75,5 0-17,0-1 1,-1 1 71,-3-1-13,3 0-240,-4-4 228,5 3 0,0-8-314,0 6 145,0-5-32,0 2 173,0-5-756,0 5 365,-6-4-743,5 4 534,-4-5 492,5 0 0,-5 0 1,-1 0-1</inkml:trace>
  <inkml:trace contextRef="#ctx0" brushRef="#br1" timeOffset="141">12803 15258 7237,'0'-7'487,"0"-1"-23,0 6 1,4-5-20,-1 3 0,2 3-150,-1-3 0,3 3-73,4 1 1,4 4 111,1 0-283,4 5 56,8-8-151,-3 9 73,8-9 0,-10 6 26,0-4 0,0-1 0,-1 1-188,1-1 289,0 3-581,0-4 1,-4 4 137,0-5-111,-10 0 1,6 0 58,-7 0 45,-3 0 277,0 0 17,-5 0 0,0 5 0,0 2 0</inkml:trace>
  <inkml:trace contextRef="#ctx0" brushRef="#br1" timeOffset="142">13637 15384 7281,'0'-6'1062,"0"0"-303,0 1-541,0 4 2,0-4-100,0 5 1,-2 4 209,-2 0-227,3 5-53,-4-3 160,0 5-253,4 6 0,-8-3 101,5 5-276,-5 0 178,8-1 0,-9 3 112,2-2 1,-1-1-161,2 1-67,-4-5 1,9 2-8,-6-4 0,5-1-78,-5 1-22,5-6 0,-2 4-433,5-2 474,0-3-162,0 0-22,0-5 0,0 0 0</inkml:trace>
  <inkml:trace contextRef="#ctx0" brushRef="#br1" timeOffset="143">13705 15395 8058,'0'-6'379,"0"1"0,0 7 409,0 6-561,0 0-266,0 8 1,-1 1 0,-2 2-290,-1 2 1,-3 6 435,3 0 0,-5-2-72,2-6 0,0 3-198,0-3 93,4-3-472,-2 1 242,0-6 157,4-5-1020,-4 5 509,5-10 466,0 4 1,-2-5 186,-2 0 0,3 0 0,-9-5 0,4-2 0</inkml:trace>
  <inkml:trace contextRef="#ctx0" brushRef="#br1" timeOffset="144">13625 15601 8058,'5'-12'-853,"0"1"819,3 0 0,1-5 0,-4 1 130,1 1 73,2 7 126,-2-4 205,4 5 18,-3-5-179,-1 4-192,-1 2 0,-4 5 258,3 0-412,-3 5 0,4 5 43,-5 6 1,2-1-1,0-2-198,2 2 151,0-2 0,-3 7 0,2-4-92,0 2 1,5-4 0,-3 1-47,2-2 147,-5-2 20,8 1 199,-9-6-220,10 4 1,-9-8-17,6 1 319,-6-1-124,3-2 0,-1-2 156,0-1 0,1 0-118,-1-5 1,-3 1 0,3-6-4,-3-2 1,3 1-197,0-5-108,0 5 226,-4-8-243,5 10 1,-3-9 0,5 6-156,-2 1 184,4-4 0,-3 6-347,0-5 1,4 6-71,-2-1 355,-3 6 0,4 0-527,-5 2 1,1 3-68,-1-3-211,-3 3 948,4 6 0,-5 1 0,0 5 0</inkml:trace>
  <inkml:trace contextRef="#ctx0" brushRef="#br1" timeOffset="145">14059 15498 8058,'0'-6'-16,"0"-4"472,5 8-11,-4-3-108,5 5-395,-6 0 1,3 5 253,1 3-393,0 2 175,-4 7 1,0-3-34,0 5 14,-5 0 191,4-2-61,-10 5 1,10-4-366,-3 5 97,-2-6-28,5 5 0,-4-9-92,5 2 1,0-2 18,0-2-409,0 0 396,0-4 1,-2 2 292,-1-6 0,1 1 0,-3-4 0</inkml:trace>
  <inkml:trace contextRef="#ctx0" brushRef="#br1" timeOffset="146">13933 15487 8058,'0'-18'-509,"0"3"1,6 6 1257,1 1-248,-2 6 0,5-3-381,-3 5 0,4 0 0,2 0 403,2 0-770,-2 0 218,8 5 1,-8 0 64,2 2 0,3 4 0,0-5-496,0 0 423,-2 4 0,-1-7-388,0 4 249,1 1 49,-5-2 0,-3 1-142,-1-3 132,1-3-69,-2 9 0,4-9 153,-2 3 0,-3-1 0,0-1-125,0 2 288,-3 0-139,3 1 377,-5-4-229,0 4 0,-2-1-10,-1 0 1,0 5 0,-5-3 151,0 0 70,-3 5 0,1-4 153,3 8-312,-9-2-23,14 4 1,-16-1 0,9 2 29,0 0 1,4 3-1,-1-3-101,1 0-90,1-2-46,4 1 1,1-5-89,3 4 77,2-4-21,6-5 1,-1 3 97,1-3 0,3-1 1,1-3-36,2-1-81,1-2 113,4 0 12,0 0-11,0 0 1,0 0 6,-1 0 0,1-2 228,0-1-117,-5-4 0,2-6-96,-5-2 0,-3 1 0,-6-6 0,-1-4 1,-1 1-2,-4-4 23,0 3 15,0 1-196,-5 1 1,-6 3 115,-8 0 1,-3 5-707,-1-2 547,0 9 0,-3-2 0,-1 5 0,2 1-1240,1 2 1414,1 1 0,0 5 0,0 2 0</inkml:trace>
  <inkml:trace contextRef="#ctx0" brushRef="#br1" timeOffset="147">9811 14961 8047,'0'-6'-217,"0"1"387,0 0 12,0 4 90,0-5 187,0 6-280,0 6 1,-2-4 37,-2 6 0,3 3 42,-3 4-44,3 1-54,1-5 0,-4 6-167,0 2 146,1-3 1,-1 6 131,0-3-486,-5 2 183,8-3 1,-9 0 35,2-3 1,2-2-116,-2 2 1,6-2-306,-2-2 309,-2-5 0,4 5 1,-3-5-327,0 0 189,4-1-83,-4-5-507,5 5 363,0-3-302,0 3 557,0-5 0,5 5 0,1 1 0</inkml:trace>
  <inkml:trace contextRef="#ctx0" brushRef="#br1" timeOffset="148">9696 15190 8047,'5'-7'-591,"2"2"406,4 0 0,-2 4 651,2-3 0,-2 3 1,7 1 451,-4 0-665,5 5 1,-3-4-258,5 3 1,-1 1 92,1-1 0,2 0 244,-2-4-497,-2 5 1,3-4 58,-5 3-451,0-3 0,-3-1 186,-1 0-388,-4 5 379,-2-3 92,-5 3 287,0-5 0,0 0 0</inkml:trace>
  <inkml:trace contextRef="#ctx0" brushRef="#br1" timeOffset="149">9799 14996 8117,'12'-5'359,"-1"3"218,0-2-346,1 3 20,4 1 0,3 0 28,8 0 1,-3 0-190,3 0 141,2 0-29,-5 0 1,4 1-265,-5 3 0,-2-2 155,-2 1-762,3 4 0,-9-2 183,2 2-480,-8-2 0,-1 1 966,-6 1 0,0 3 0,0 2 0</inkml:trace>
  <inkml:trace contextRef="#ctx0" brushRef="#br1" timeOffset="150">10165 15247 7996,'-6'-6'-555,"4"0"222,-6 6 1120,6 0-407,-3 0 0,0 2 285,-3 2-524,3 2 1,-5 5-1,2 1 1,-1-1 270,2 1-282,2 4 96,0-3-366,3 8 0,-3-7 1,6 4-157,3-1 277,-2 3 1,8-7 99,-3 2 0,5-3-228,3 0-60,-2-6 195,3 4-163,1-8 173,-5 3 0,10-4 1,-4 1 40,-1 2-35,0 0 34,-6-4 0,1-1 41,-1-3-65,1 3 114,-1-9 0,-5 3-19,-2-4-43,3-1-38,-6-4 1,4 2 42,-5-5-191,0 5 151,0-8 1,0 5-170,0-6 1,-5 4 0,-3 1 176,-2 2-290,-1-5 0,-1 9 1,0-2 149,-4 5 0,2 0-347,-5 5 393,5 0-390,-2 4 1,4 1 116,1 3 1,5 3 327,2 4 0,-3 6 0,1 0 0</inkml:trace>
  <inkml:trace contextRef="#ctx0" brushRef="#br1" timeOffset="151">10519 15338 10393,'-7'0'492,"-2"5"1,4 3-529,-1 2 1,-2 1 0,-3 1 184,0-1 1,3 5-1,2-1-66,0-1 0,-1 0 116,3 1 0,0-2-516,4 2 1,2-6 0,1-2-252,5 2 413,2-4 47,2 5 1,3-8-1,1 2 18,2-3 131,1-1 0,3 0-85,-3 0 0,2 0 0,-2 0 30,-2 0 1,3-5 6,-5-3 1,4-1-9,-3 2 2,-1-9 0,-8 9-9,1-8-62,0-3 1,-1 4-1,0-4 37,-2 2-311,-2-5 202,-3 9 1,0-5-515,0 6 0,0 3 124,0 0-273,0 6 188,0-3 631,0 5 0,-5 5 0,-1 1 0</inkml:trace>
  <inkml:trace contextRef="#ctx0" brushRef="#br1" timeOffset="152">10941 15384 8077,'0'-6'1107,"0"0"-228,0 6-543,-5 6-102,-1 5-377,-6 2 204,1 8 0,1-7 0,1 5 350,1 2-769,1 0 263,-5 2-71,6 0 0,-4-4-269,2 0 340,3-5 34,0 2 1,5-4-184,0-1 64,0-4-1,0 3-416,0-9 99,0 4-1303,0-5 1604,0-5 1,0-1 196,0-6 0,0 5 0,0-1 0,0 0 0,0-8 0,0-2 0</inkml:trace>
  <inkml:trace contextRef="#ctx0" brushRef="#br1" timeOffset="153">10827 15475 8077,'6'-11'-482,"1"-1"563,-4 1 216,-1 0 190,8-1-253,-9 1 83,9 4 1,-3-1 51,4 4 1,2 0 99,2 4-202,-7 0-33,12 0 59,-12 0-222,8 0 105,-5 0 0,2 1-169,2 3 55,-2 2-329,9 1 1,-10 3 240,4-3 1,-4 4 0,-2 0-467,-2 0 361,2 1 1,-9-1-1,3 2-413,-2 2 373,-2-2 0,-2 3-15,-2-4 1,-3-1-1,-8 1-43,-4-1 278,-3 0 1,-1 0-143,0-4 1,3 2 303,-3-5-132,8 5 0,-10-8 377,9 3-159,-4-3 22,7 4 1,-3-2-127,4 4-89,6-4-39,1 7 26,5-9 0,1 8-226,3-5 208,2 5 0,6-7-183,-1 6 1,2-4-26,2 3-825,3-4 648,0 7 0,3-7-107,-2 4-889,3 1 584,-4-2 724,3 4 0,2-3 0,6 4 0</inkml:trace>
  <inkml:trace contextRef="#ctx0" brushRef="#br1" timeOffset="154">11455 15578 7965,'0'-11'0,"4"3"0,0 0 0,5 5 0,-2-5 0,3 5 0,2-2 0,0 4 743,4-3-407,-4 3 1,9-4-44,-6 5-89,5 0-205,-7 0 247,9 0-98,-10 5 0,5-2-112,-6 4-99,1-4 180,-1 7 0,-1-4 0,-1 6-125,-1-1 0,-6 0-85,2 1 4,-3-1 1,-5 5 15,1-1 18,-6 5 1,-1-6 0,-7 4-262,-1-2 115,-1 5 200,-4-9 0,-3 9-149,-1-6 0,0 0 106,5-4 44,-1 1 0,4-2 191,0-2-221,5 2 274,-3-9-176,11 9-84,-4-8 155,9 3-133,-5-5 1,6 1 240,0 3-5,6-3-175,0 4 1,5-1 60,1 0-70,-6-1 1,4 1 66,-2 0-75,2 0 1,1 0-45,1-1 0,-1 3-1,1-3 0,3-1-159,0 1-38,0 4 238,2-6-438,-4 9 1,7-9-1,-5 3 97,-1-2 0,-1 1-359,-2 1 220,1 0 176,-6-4 258,-1 0 0,0 0 0,1 0 0</inkml:trace>
  <inkml:trace contextRef="#ctx0" brushRef="#br1" timeOffset="155">11855 15589 8026,'0'-6'-793,"4"0"1649,-1 2 227,1 3-412,-4-4-442,5 5-361,-3 0 152,3 5 1,-4-4-7,3 3 26,-3 2 83,4-5 0,-4 8-276,3-5 137,-3 5 0,5-6-241,-6 4 159,0-4 1,1 2-94,3-5 63,-3 0 1,5 0 118,-2 0 0,2 0-25,6 0 0,-5 0 40,1 0 0,0 0 0,3 0 95,0 0 0,-3 0-109,0 0 40,-1-5 6,5 3 1,-5-3-54,1 5 36,-5 0 2,2 0-26,-5 0 1,0 5-12,0 3 1,0 2-1,0 2 19,0-1-201,0 0 1,0 1 45,0-1-938,5 6 1088,-4-5 0,9 10 0,-4-4 0</inkml:trace>
  <inkml:trace contextRef="#ctx0" brushRef="#br1" timeOffset="156">12163 15772 7266,'0'-6'869,"0"1"-342,0 5-366,0 5 1,1 1 53,3 6 0,-2-1-120,1 0 0,2 1 238,-1-1-475,0 6 156,1 1 1,-4-1-146,10 5 0,-10-9 59,3 2-41,2-2 0,-5-2 0,4-1-541,0-2 0,-3-2 393,1-2-524,-1-3 506,-2 4 279,0-5 0,-5-5 0,-2-1 0</inkml:trace>
  <inkml:trace contextRef="#ctx0" brushRef="#br1" timeOffset="157">12277 15829 8123,'0'-6'-38,"0"1"1184,0 5-916,-5 5 0,-1 0 80,-5 3-71,-1 2-413,1-4 234,-1 6 1,1-1 0,-1 0-478,1 1 0,0-2 146,-1-2-477,1 2 0,3-8 211,1 6 537,4-6 0,-2 9 0,5-5 0</inkml:trace>
  <inkml:trace contextRef="#ctx0" brushRef="#br1" timeOffset="158">12460 15772 7541,'1'-6'-185,"3"2"0,-1-1 731,4 1 1,-3 0 544,4 4-593,-1 0-466,5 0 39,-1 0 0,1 4-65,-1 0 21,1 5 1,-1-7-1,-1 6-44,-2 1 0,-2 1 116,-2 1 0,-3 1-174,3-1 20,-3 1 1,-2-1 133,-3 1 1,0 3-179,-7 0-66,2 0 215,-13-3-178,10-1 161,-10 1-95,4-1 1,-4 0 0,-1 1 0,0-1 36,0 1 1,1-2-1,3-1 59,4-2 0,3 0 0,1 2 393,4-2-420,2 1 1,5-1 0,1 0 205,3-2-176,-3-1 1,9-1 0,-2 1 0,2-1 244,1-2-191,1-1-248,4 5 105,-3-4 1,5 4-642,-3-5 469,-2 0 0,8 4-146,-2 0 1,-2 0 0,-1-4 0,-1 0-1295,1 0 1664,-1 0 0,-4-5 0,1-2 0</inkml:trace>
  <inkml:trace contextRef="#ctx0" brushRef="#br1" timeOffset="159">12791 15738 8133,'0'-6'236,"0"-5"60,0 10 64,0-4 383,0 5-533,0 5 0,0-2-145,0 4 115,0 1 0,0 3-143,0 1 0,0-1 1,0 1 321,0-1-649,0 0 247,0 1 0,0-4-86,0-1-3,0-4 191,0 2-54,0 0-346,0-4 242,0 4 99,5-5 0,2 0 0,4-1-69,1-3 73,-1 3 73,0-9-73,1 8 0,1-6 6,2 4-13,-2-5 1,4 6 19,-2-4 8,-2 4-10,4-7 98,-6 9-100,-5-4-1,0 5 225,-6 0-210,0 5 1,0-3-82,0 6 78,0-1 8,-6 5-239,5-1 1,-5 1 81,2-1 1,1 1 28,-4-1 0,3 0-182,-4 1 1,6-1-979,-2 1 1256,-2-6 0,-1 4 0,-4-3 0</inkml:trace>
  <inkml:trace contextRef="#ctx0" brushRef="#br1" timeOffset="160">12940 16229 8553,'0'8'654,"0"-1"1,-1 1-228,-3 3 0,-1 1-356,-3-1-6,-2 1 26,4-1 1,-2-1-470,0-2 1,2 2 273,-2-2 0,0-2-1494,4 1 1598,-5-4 0,2 7 0,-4-3 0</inkml:trace>
  <inkml:trace contextRef="#ctx0" brushRef="#br1" timeOffset="161">13499 15989 8054,'0'-6'142,"0"-4"357,0 8-116,0-3-245,-5 10 0,3-2 0,-4 6 138,0 4 0,-2-1-154,0 7 0,-2-3 91,-2 3 1,5-4-265,-1 4 0,1 0 107,-5 4 1,1-6-126,-1-1 1,5 0-375,-1-1 359,5 1 1,-3-6 0,4-1-404,-2-2-500,0-4-94,4 7 577,0-9 504,0 4 0,-5-5 0,-1 0 0</inkml:trace>
  <inkml:trace contextRef="#ctx0" brushRef="#br1" timeOffset="162">13397 15978 8054,'0'-12'-23,"5"1"197,-4 5 1,5-3 457,-2 5-400,-3 0 0,10 4 156,-4 0-221,3 0 1,2 0 0,0 0 32,4 0 0,-2 4-42,5 0 0,-4 1 1,3-1-96,-2 3-21,4 3-368,-7 2 195,4-6 1,-6 4-36,-5-3 1,3 4 76,-5 0 1,0 1 92,-4-1-129,0 1 1,-1-1-81,-3 1 186,3-6 0,-10 3-1,4-5 0,-3 3 1,-2-3 13,1-1 0,-2-2 112,-2-1 1,2 0-41,-2 0 250,2 0-138,2 0 32,5 0 16,-5 0 101,10 0-458,-4 0 101,5 0 0,5 4 35,3-1-142,2 6 0,1-2-58,1 4 1,-2-3 51,-3-1 0,4 1-55,-4 3 1,0 1 65,0-1 0,-4 1-23,1-1 1,-3 0 59,-1 1 1,0-1 13,0 1 0,-5-1 111,-3 1 1,-3-2-86,-5-3 0,3 2 130,-7-5 0,5 4-73,-4-5 1,1 1 83,-1-4 0,-1 0-101,5 0 1,0 0-132,3 0 0,5-1-253,-1-3-401,5 3 553,-2-9 0,5 7 247,0-4 0,5 4 0,2-2 0</inkml:trace>
  <inkml:trace contextRef="#ctx0" brushRef="#br1" timeOffset="163">13796 16126 8054,'-1'-6'521,"-3"2"-173,3 3 1,-5 2-1,2 3-174,-2 2 0,-2 6 0,2-1 319,1 1-623,-4 4 156,2 2 1,0 0-129,-1-3 100,6 3 40,-9-6 1,10 9-136,-3-6 1,3 0 76,1-4 1,0-3-18,0 0-120,5-6 206,1 8 0,6-8-155,-1 1-10,1 4 0,-1-6 82,1 3 39,-1-3-9,5-1 1,-3 0-8,2 0 0,-1 0-5,2 0 193,-4 0-176,5-5 1,-6 0 122,1-3-116,-1-2 0,0 0 0,0-5 20,-4 1 0,3-3 0,-3 2-119,-1 1 113,4-4-3,-9 6 13,10-5-496,-10 11 179,4-4-188,-5 3-819,0 1 984,0 1 1,0 15 0,0 3 0</inkml:trace>
  <inkml:trace contextRef="#ctx0" brushRef="#br1" timeOffset="164">14185 16252 8125,'0'-6'855,"0"0"-116,0 6-234,-5 0-326,3 6 1,-4-4-101,2 6 0,2 1 97,-6 6 0,2-3-66,-2 4 1,-1-2-185,5 1 1,-4-1 250,0 5-591,3-5 1,-4 2 198,5-4 183,0-1-581,4 1 0,0-5 14,0 1-576,0-6 230,0 3 945,0-5 0,0 0 0</inkml:trace>
  <inkml:trace contextRef="#ctx0" brushRef="#br1" timeOffset="165">14013 16172 8125,'2'-8'-894,"1"2"1406,5 1 1,2 2-33,2 7 1,4-1 359,3 4-541,3 1 0,2 3-77,3 1 0,6-1 137,5 1-165,0-1 0,-2-1-120,-1-2 1,0 2-1,-9-4-964,-5 1 453,2-2-1818,-15 0 2255,7-4 0,-14 4 0,4-5 0</inkml:trace>
  <inkml:trace contextRef="#ctx0" brushRef="#br1" timeOffset="166">9536 15635 7962,'4'-7'47,"0"-1"1,1 5 277,-1 0 389,-3 1-121,4 2-248,-5 0-192,5 0 1,-3 2 26,1 1 1,-1 4-25,-2 4 0,-5 4-10,-3 1 1,3 4-134,1-1 0,-2 1 78,-2-1 1,2 3-153,-2-3 1,2 1 38,-2-1 1,-4 2-101,4-6 1,0 0-174,8-4 63,-5 1 110,-1-1-171,-6-4 39,6-2 135,1-5-809,5 0 0,-5 0 1,-1 0-1</inkml:trace>
  <inkml:trace contextRef="#ctx0" brushRef="#br1" timeOffset="167">9536 15704 7965,'0'-12'0,"-3"1"71,-1-1 0,0 5 375,4-1 214,0 6-214,0-3 84,5 5-112,-4 0-290,9 0-37,-8 0 1,7 5 243,-6 2-582,6 3 252,-2 2 0,4-5-390,1 1 334,-1 0 1,0 3 0,1-1-150,-1-2 0,1 2 1,-1-4 54,0 1 0,-3-1-57,0-2 94,-6-3-246,8 4 255,-3-5-19,4 0 327,-4 0-300,3 0 23,-4 0 304,5 0-187,-4 0 1,3-1 0,-2-3 138,2-3 0,0 0-115,-3 0 0,4 0 48,-4 0 1,0 0-28,0 3 147,-4 3-129,2-4 25,-5 5-72,0 0 0,0 5 66,0 3 0,0 2-57,0 1 1,-4 1-19,0-1 1,-5 4 48,2 1-53,2 4 0,-4-6-100,5 5 1,-5-1 72,1 1 0,0 1-100,0-5 0,-1 4 3,5-3 1,-1-5-289,1-3 85,3-1-156,-4 0-713,5-2 428,0-5 0,0-5 1,0-2-1</inkml:trace>
  <inkml:trace contextRef="#ctx0" brushRef="#br1" timeOffset="168">10039 15806 7994,'0'-11'-1334,"0"5"2873,0-4-415,0 8-688,0-3 0,-4 10-250,0 3 0,-1 2 0,1 1 1,-1 5-56,-2-1 1,-3 4 108,2-4 0,2 5-265,-2 0 1,2 1 83,-2 2 1,-2 0-168,2 0 1,3-4-511,1 0 373,-2-5 152,5-3 0,-4-1-751,5-2 448,0-3 23,-5 0-363,3 0 384,-3-4-130,5 4 158,0-5 0,0 0 1</inkml:trace>
  <inkml:trace contextRef="#ctx0" brushRef="#br1" timeOffset="169">10359 15921 8034,'6'-12'0,"-1"5"703,-5-1-423,0 5 0,-5-2 35,-3 5 1,-2 0-123,-1 0 1,-2 0-161,-2 0 1,-3 0-44,-5 0 0,4 0 110,0 0 1,0 4-122,-4 0 0,6 4 22,1-5 0,4 5 22,0-4 1,6 1-11,2-1 0,-1-2-15,1 6 0,0-4 9,4 3 1,4-3-13,0 4 1,5-4-43,-1 3 0,2-3 92,1 4 0,-2-5-107,2 5 1,-2-4 81,7 3 0,-4 0-82,0 0 1,-2 4-7,-3-4 0,4 3-86,-4 2 1,2-1 99,-1 1 1,1-1-79,-6 0 55,1 1 0,-4-1 25,0 1 0,-1-2 100,-3-3 1,-2 2-95,-6-5 1,0 4 136,-4-4 0,4-1-66,-3-3 1,-2 0 74,2 0 1,-4 0-68,4 0 1,-2 0-10,2 0 1,6-1-360,-2-3 0,5 3-96,-1-3-869,4 3 1300,-2-4 0,10 4 0,2-4 0</inkml:trace>
  <inkml:trace contextRef="#ctx0" brushRef="#br1" timeOffset="170">10690 16023 7990,'-1'-10'-1067,"-3"3"1701,3-3 0,-6 8-147,3-2 1,2-1-104,-6 2 1,1-2-181,-5 1 1,1 2 35,-1-1 0,0 1-192,-4 2 1,0 0 129,-3 0 0,-1 0-143,4 0 1,-3 2 29,4 1 1,4 0-100,3 5 0,2-5 80,-2 5 1,3-4-245,5 3 119,0 1 1,1 3 141,3 1 0,3-1-166,4 1 0,0-1 72,1 1 1,0-4-161,4 4 1,-2-7 43,5 6 1,-5 1-44,1-1 0,-2 6 131,-2-10 1,0 6-3,1-5 0,-6 2-42,-2 1 28,2 1 0,-6-1 133,0 0 0,-2-4-69,-10-3 1,2 1 102,-9-1 0,0 3-80,-4-3 0,0 0 17,1-4 1,-1 0-16,0 0 1,0 0 2,0 0 0,5-4-207,3 0 185,3-5 1,5 7-883,3-6 600,3 6 1,2-5 286,3 3 0,3-2 0,4-5 0</inkml:trace>
  <inkml:trace contextRef="#ctx0" brushRef="#br1" timeOffset="171">10941 16092 7539,'0'-6'945,"0"2"-708,0 8 1,-1-2-43,-3 6 1,-1-1 81,-3 5 1,-3 3-78,0 0 1,-1 6 17,-3-2 0,2-2-204,2 2 1,-1 0 112,1 4 0,3-5-164,1-3 1,4-2 53,-1-2 1,3 1-190,1-1 81,0-4-176,0 3-324,0-9-443,5 4-688,-4-5 1722,5 0 0,-6-5 0,0-1 0</inkml:trace>
  <inkml:trace contextRef="#ctx0" brushRef="#br1" timeOffset="172">11078 16161 7991,'5'-7'0,"-3"1"346,1 2 106,-1 3-259,-2-4 0,0 6 47,0 3 0,0 2-83,0 6 1,-5 0-20,-3 3 0,-2 2-163,-2 2 0,0 3 56,-4-3 0,4-2-132,-3 2 0,3-3-8,5 3 1,-2-5 42,5 1 0,-4-6-563,4-2 206,1-4-252,3 2 63,0-5 237,0-5 1,0 2 120,0-4 0,0 3 254,0-4 0,0 4 0,0-3 0,0-1 0,0-3 0,1 3 0,3 1 0,-2-1 0,6-3 0,-4-1 0,3 1 0,1-1-42,3 1 0,-3 1-31,0 2 1,-1-2 182,5 2 1,-5 2 515,1-2-193,-1 6 0,1-3 203,0 5-322,-6 0 1,3 5-74,-5 2 0,0 5-138,0 3 1,0-1 72,0 5 0,-1 0-199,-3 4 0,3-4 57,-3 0 0,3 0-93,1 4 1,1-4-24,3 0 1,-2-5 98,6 1 0,-4-3 55,3-5-48,1-2 1,4-5 443,-1 0-242,-5 0 1,3-1 93,-5-3 0,1-2-95,-1-6 1,-3 1-2,3 0 0,-3-5-204,-1 1 0,4-1 141,0 0 0,1 4-194,-1-3 1,-3-2 38,3 2 0,1 0-120,-1 3 1,5-3-151,-2 0 1,2-1-195,-1 5 0,2 0-324,-3-1 0,4 2 327,0 2 0,0 0-292,1 4 1,-1 0-218,1 4 964,-6 0 0,4 5 0,-4 1 0</inkml:trace>
  <inkml:trace contextRef="#ctx0" brushRef="#br1" timeOffset="173">11569 16275 8049,'-1'-8'0,"-3"1"311,3 4 0,-5-2-34,2 5 1,1-4 147,-4 0 0,3 0-129,-4 4 1,1 0-75,-5 0 1,1 2-43,-1 2 0,0 2-132,-4 5 1,4 1-25,-3-1 0,2 2 153,1 2 0,1-2-299,0 2 0,0 1 81,4 0 0,-2 3-271,5-4 0,0 1 80,4 0 1,0-4-69,0 4 1,5-4 122,3 0 0,2-1 29,2 1 1,-1-5 10,0 1 1,2-4 14,2 3 1,-2-4 95,2 1 0,-2-3-76,-2-1 0,1 0 263,-1 0 0,-3-1 52,-1-3 1,-3-3 57,4-4 1,-6 0-128,2-1 0,-3-1 74,-1-2 1,0 3 5,0-4 1,-5 7-37,-2 2 0,-2 3-367,1-4 1,-2 6 50,3-2-1380,1 3 1508,-4 1 0,9 5 0,-4 1 0</inkml:trace>
  <inkml:trace contextRef="#ctx0" brushRef="#br1" timeOffset="174">12232 16423 8092,'-12'-6'1047,"1"-3"-567,-1 5 0,-3 0-126,0 4 1,-1 0-72,0 0 0,0 0-44,-3 0 0,1 0-30,3 0 1,2 0-196,-2 0 0,2 4 204,2 0-255,-1 5 98,1-3-126,5 6 1,0-1-72,6 0 1,0-3 120,0 0 0,2-2-27,2 2 0,1 2 9,2-3 0,3 4-25,-2 0 0,2 0 73,2 1 0,-1-1-63,0 1 1,1-1 46,-1 1 1,1-1-54,-1 0 1,-1 1 1,-2-1 1,1 1-7,-5-1 1,-1 0-38,-3 1 41,0-1 0,-5 1 58,-2-1 1,-5-5-39,-3-2 0,-3-1 3,-5 1 1,1-3-6,-1 3 0,1-3-173,3-1 1,1-1-20,3-3 1,6 3-161,-2-3 1,6-1 105,-3 1 1,6-1-558,-2 1-475,3 3 1314,6-4 0,1 0 0,5-2 0</inkml:trace>
  <inkml:trace contextRef="#ctx0" brushRef="#br1" timeOffset="175">12335 16572 8092,'7'-12'114,"1"1"0,-6 3 496,2 1 100,-3-1 283,-1 2-734,0-5 0,-5 11-9,-2 0 1,0 6-271,0 5 1,-1 0 131,-3 1 1,-1 1-93,1 2 0,1 1-50,2 3 0,-1-1-47,5-3 0,1-1-28,3 5 0,0-5-98,0 1 1,5-6 72,2-1 1,0-4 90,0 3 0,2-4 70,6 1 1,-2-3-46,2-1 1,3 0-4,1 0 1,-1-1 15,1-3 0,-5 1 10,1-4 1,2-1 2,-2-3 0,-4-2 3,-3-2 1,-1 2-128,5-2 0,-5-3 109,1-1 1,-5 1-193,0-1 1,-1 4 101,-2-4 1,-5 5-456,-3-1 0,-2 3 33,-2 5 0,-3-2-156,0 5 0,-5 0 671,1 4 0,-3 5 0,-1 2 0</inkml:trace>
  <inkml:trace contextRef="#ctx0" brushRef="#br1" timeOffset="176">12255 16754 8092,'6'0'47,"4"0"942,-9 0-659,10 5 0,-5 1-229,5 1 0,-3 2-226,-1-5 1,2 5 156,7-2 0,-4 0-131,4 0 0,0-3-74,-1 4 0,2-6 134,-2 2 1,-2-3-379,2-1 1,-2 0 148,-2 0 1,0 0-123,1 0 0,-5 0-7,1 0 397,-5 0 0,7-5 0,-4-1 0</inkml:trace>
  <inkml:trace contextRef="#ctx0" brushRef="#br1" timeOffset="177">12654 16709 8092,'0'-12'179,"0"6"353,0-4 66,0 9 283,0-5-586,0 6 1,-3 6-60,-1 1 0,-4-1-133,4 2 1,-1 4 97,1 3 1,3 0-197,-3-4 0,3 1-41,1-1 1,5 1-238,3-1 243,2 1 0,5-1-70,0 0 0,1-4-66,-5-3 0,4-3 110,0-1 0,2 0-28,-2 0 1,-2 0 63,2 0 0,-2-4 147,-2 0 1,1-5-28,-1 2 1,0-3 69,1-2 1,-4-3-119,-1 0 1,-1-4 21,2 3 0,1 0 20,-5 1 1,3-2 30,-3-2 1,1 3 45,-1 4 1,-3 5 190,3-1-205,-3 5-126,-1-2-31,5 5 0,2 5 0,4 2 0</inkml:trace>
  <inkml:trace contextRef="#ctx0" brushRef="#br1" timeOffset="178">13123 16686 8074,'0'-12'-672,"-6"1"1816,5 0-688,-4 4 0,4 2 467,-3 5-638,3 0 1,-8 1-219,5 3 0,-3 4 35,3 7 1,-5-1-143,1 5 0,-2-4 88,-1 4 1,-2-1-111,-2 1 1,2 3-129,-2-3 0,6-3 108,1 0 1,2-4-279,-2 0 1,3-5-37,5 1-138,0-6-333,0 3-156,0-5 1023,-5 0 0,4-5 0,-4-1 0</inkml:trace>
  <inkml:trace contextRef="#ctx0" brushRef="#br1" timeOffset="179">13111 16652 8074,'5'-12'340,"-4"1"0,6 4 364,-3 4-456,-3 1 1,5 2 130,-2 0 0,-3 5-30,3 3 1,-1 6-102,0 1 1,-1 6-254,2-2 1,1 2 109,-2 2 1,3 4-132,-3-1 1,-1 1 34,1-4 0,2 0-351,-1-1 0,0-3 18,-4 1 0,4-5-144,0 4 0,0-9 196,-4 1 1,1-6-449,3 3-615,-3-5 638,4 2 697,-5-5 0,-5 0 0,-1 0 0</inkml:trace>
  <inkml:trace contextRef="#ctx0" brushRef="#br1" timeOffset="180">12940 16812 7513,'11'0'1334,"1"0"-839,-1 0 1,2 1-217,2 3 1,3-2-259,5 6 1,3-4-298,1 3 1,0-3-55,-5 4 0,1-5-352,0 5 0,-4-4-430,0 3 1112,-5-4 0,3 7 0,-6-4 0</inkml:trace>
  <inkml:trace contextRef="#ctx0" brushRef="#br1" timeOffset="181">13385 16754 7868,'0'-7'-45,"0"-1"0,2 6 1554,1-2-537,-1 3-689,3 1 1,-5 5-294,0 2 1,0 7 124,0 1 0,-4 1-112,0-5 0,-4 4 126,5 1 0,-1 3-406,4-4 0,-1 1-101,-3 0 0,2-4-321,-1 3 0,1-6 143,2-1 1,0-4 555,0 3 0,-5-4 0,-1 2 0</inkml:trace>
  <inkml:trace contextRef="#ctx0" brushRef="#br1" timeOffset="182">13305 16697 8090,'12'-6'0,"3"-3"140,0 5 0,5 0 309,0 4 0,1 0-51,2 0-222,0 0 1,-2 2 98,-2 2 1,3-2-31,-3 6 1,-3-2-229,0 2 1,-4 2 116,0-3 1,-6 4-239,-2 0 1,1-3-28,-1-1 0,0 1-60,-4 3 0,-5 1 68,-3-1 0,0 1 61,-3-1 0,-3 0-37,-9 1 1,0-1 15,0 1 0,1-1 118,-1 0 1,0 0-56,0-4 1,5 3 123,3-2 0,4 2-59,3 2 1,-1-5-30,5 1 1,1-4-1,3 3 1,1-3 0,3 4 1,2-5-41,5 5 1,2-4 38,2 3 1,2 0-208,2 0 1,2 2 56,-2-5 0,2 4-487,-2-4 0,2 3 4,-2-3 617,3 5 0,-4-8 0,-2 4 0</inkml:trace>
  <inkml:trace contextRef="#ctx0" brushRef="#br1" timeOffset="183">13774 16834 8129,'5'-11'800,"-4"5"-65,4 1-252,-5 5-299,0 0 0,-1 5-15,-3 2 1,-2 3-105,-6 2 0,1 3 98,-1 0 1,3 2-167,-2-2 0,6 1 22,-7 3 1,7 2-116,-2-6 0,4 2 81,-1-2 0,3-3-141,1 4 1,5-5 168,3-3 1,2 1 17,1-6 1,2 6-47,2-1 0,2-3 31,2-1 0,2 1-354,-1-1 0,-3 1 111,2-1 1,-5-3-414,2 3 0,-4-3 80,0-1 0,-5 0-566,1 0 1126,-6 0 0,3 0 0,-5 0 0</inkml:trace>
  <inkml:trace contextRef="#ctx0" brushRef="#br1" timeOffset="184">13705 16971 8123,'0'-6'250,"5"-4"0,1 9-95,6-3 1,1 3-29,2 1 0,-1 1-202,5 3 0,0-3-278,4 3 1,-2 5-265,-2-2 0,2 2 106,-6-5 511,0-3 0,2 4 0,0-5 0</inkml:trace>
  <inkml:trace contextRef="#ctx0" brushRef="#br1" timeOffset="185">13694 16777 8123,'0'-6'-283,"0"-4"1,5 8 533,2-1 1,12-2 509,4 1 0,9 0-138,2 4 0,7 1-207,8 3 1,1 1-585,-1 3 1,-1 1 2,-9-6 1,-5 5-232,-4-4 1,-9 3 139,-2-3 0,-7 5 256,-4-1 0,-3 2 0,-5 1 0</inkml:trace>
  <inkml:trace contextRef="#ctx0" brushRef="#br1" timeOffset="186">9342 16252 7599,'0'-8'657,"0"1"0,2 3 180,1-4-394,-1 6 0,3-5 413,-5 4-229,0 1-589,0-3 1,0 6 77,0 3 1,-2 3-67,-1 4 0,0 2 57,-5 2 1,1-1-92,-5 5 1,5-1 25,-1 1 0,1 2-138,-5-2 0,1 2 21,-1-2 0,1 2 101,-1-2 1,2-1-131,3 1 1,-2-5 87,5 1 1,0-2-990,4-2-104,-5-4-523,4 3 737,-4-9-58,5 4 953,5-10 0,1-1 0,6-6 0</inkml:trace>
  <inkml:trace contextRef="#ctx0" brushRef="#br1" timeOffset="187">9548 16343 7955,'5'-6'596,"1"-4"0,2 7 407,-1-4-171,-4 4-510,2-2-55,-5 5-273,0 0 0,-5 0-169,-3 0 0,-2 0 146,-1 0 1,-2 0 30,-2 0 1,2 4-42,-2 0 1,1-1-105,-1-3 0,6 4-106,-2 0 228,2 0-12,-3 1 25,6 1 0,1 2-56,5-1 65,5 1 0,1 2-7,6-2 0,-2 2 4,-3-2 1,7 1-5,-2-2 1,0 3-4,-4-2 1,2 2-28,-2 1 0,2 1 22,1-1 0,-4-3 2,-3 0 1,-3-1-16,-1 5 13,0-1 0,-1 0 53,-3 1 0,-4-2-49,-7-2 0,1 2 62,-5-3 0,1-2-53,-1-1 0,-1-2 153,5-2 1,-1 0-90,5 0 1,0 0-34,-1 0 1,4-4-393,1 0-608,4-5-759,-2 8 1729,5-9 0,0 8 0,0-3 0</inkml:trace>
  <inkml:trace contextRef="#ctx0" brushRef="#br1" timeOffset="188">10130 16572 7985,'0'-7'58,"0"-3"0,0 8 300,0-6 82,0 5 66,0-7 222,0 9-414,0-4-214,0 5 127,0 5 0,-5 1 0,-2 6 1,-7 4-28,-2 3 1,-4 3-179,1 1 0,1-2-57,-1-2 0,7 3 27,0-3 0,1-1-92,3 1 1,3-9-172,1 1-131,3-2-4,1 3-460,0-6-140,0-1 386,5-5-34,-4 0 1,4-1-77,-5-3 730,0 3 0,0-14 0,0 2 0</inkml:trace>
  <inkml:trace contextRef="#ctx0" brushRef="#br1" timeOffset="189">10062 16572 7985,'0'-7'193,"0"-3"530,0 4 174,0-1-602,5 2 0,-3 5-9,6 0 0,-4 5-47,3 3 0,0 2-122,0 2 0,4 4 21,-4 3 0,2-1-95,-1 1 1,6 0 26,-3 4 0,3 0-218,-3 0 0,0-6-189,-4-1 1,3 0 199,-2-1 0,-2-1-67,2-6 1,-4 1-154,3-5-284,-4-1-107,2-3-1020,-5 0 1768,-5 0 0,-1-5 0,-6-1 0</inkml:trace>
  <inkml:trace contextRef="#ctx0" brushRef="#br1" timeOffset="190">10347 16583 8035,'7'-5'0,"-2"2"411,-5-4 49,0 4 497,0-2 201,0 5-887,0 5 0,0 3-29,0 7 0,-5-2-71,-3 2 0,-2 3 88,-2 1 0,0 2-220,-3 2 0,2-5 127,-2-3 1,2 2-269,2-2 0,3 0-349,0-3 17,6-1 0,-3-3-50,5-1-340,0-4-361,0 2 703,0-5 0,0 5 0,0 1 0</inkml:trace>
  <inkml:trace contextRef="#ctx0" brushRef="#br1" timeOffset="191">10553 16663 8002,'0'-6'0,"0"-4"985,0 8-178,0-3-386,0 0 1,-1 5-143,-3 0 0,-3 4-262,-4 4 0,-4 3 190,0 0 0,-4 1 0,3 3 0,-3 2-197,4-2 1,1 4 103,6-4 1,-2 4-231,3-4 0,0 4 37,0-3 1,4-1-142,-1-4 1,7 1 9,1-1 0,5 0-14,-2 1 0,5-6 141,3-2 0,3 1 21,5-1 0,-1 0-72,1-4 0,4 0 58,-1 0 0,1-2-115,-4-1 0,-4 0 120,0-5 0,-5 1 131,1-5 0,-6 1-51,-1 0 0,-4-5 16,3 1 0,-4-1-111,1 0 1,-3 0-1,-1-3 1,-1-3-65,-3 3 1,0 3 106,-8 1 0,4 2-201,-8 1 0,0 6 100,1 2 1,-6 3-650,2 1 793,3 5 0,-1 1 0,6 6 0</inkml:trace>
  <inkml:trace contextRef="#ctx0" brushRef="#br1" timeOffset="192">10975 16812 8116,'0'-12'571,"0"6"1,0-1 227,0 4-138,0 1 79,0-3-597,0 15 0,-1-2-226,-3 7 1,-1 2 108,-2-2 1,-2 4 179,5-4 0,-5 2-235,1-2 1,3 1-19,2 3 1,-2-2-184,1-6 1,0 1 26,4-1 0,0-3-388,0-1-110,0-4-722,0 2 1019,0-5 1,-5-5-1,-1-1 1</inkml:trace>
  <inkml:trace contextRef="#ctx0" brushRef="#br1" timeOffset="193">10816 16743 8311,'11'-6'1342,"2"1"-1084,2 5 0,3 1 269,5 3 1,4-2-87,4 6 0,2-4-428,1 3 1,-1-3-199,-2 4 1,0-5-231,-4 5 1,-4-4 270,-4 3 144,-5 1 0,7 4 0,-3-1 0</inkml:trace>
  <inkml:trace contextRef="#ctx0" brushRef="#br1" timeOffset="194">11798 17040 8016,'0'-11'81,"0"-1"1,0 4 85,0 1 1,-2 3 226,-1-4 1,0 6-42,-4-2 0,3-1-116,-4 1 0,0 0-52,-3 4 0,-5 0-76,-3 0 1,-3 2 51,-1 1 1,-4 4-27,1 4 1,-1 1-28,4-1 0,2 4 34,2 1 1,-2 3-184,6-4 1,1 1 116,7 0 0,2-3-76,5 7 0,0-1 0,0 3 0</inkml:trace>
  <inkml:trace contextRef="#ctx0" brushRef="#br1" timeOffset="195">11821 17291 7955,'-12'-11'0</inkml:trace>
  <inkml:trace contextRef="#ctx0" brushRef="#br1" timeOffset="196">11809 17280 7955,'-5'-17'0,"-1"0"0</inkml:trace>
  <inkml:trace contextRef="#ctx0" brushRef="#br1" timeOffset="197">11901 17097 7955,'11'-11'0</inkml:trace>
  <inkml:trace contextRef="#ctx0" brushRef="#br1" timeOffset="198">11912 17074 7955,'1'-7'1216,"3"-1"-1216,-3 5 0,4-2 0,-5 5 0</inkml:trace>
  <inkml:trace contextRef="#ctx0" brushRef="#br1" timeOffset="199">12152 17394 8076,'0'0'0</inkml:trace>
  <inkml:trace contextRef="#ctx0" brushRef="#br1" timeOffset="200">12152 17383 8076,'-12'-6'0,"1"0"0,0-5 0</inkml:trace>
  <inkml:trace contextRef="#ctx0" brushRef="#br1" timeOffset="201">11501 17188 6238,'0'-6'1380,"0"1"510,0 5-1680,0 5-221,0-4 98,0 4-164,0 0 100,0-3 1,0 4-13,0-2 50,0-3-28,5 9 1,1-7 140,6 4 1,-1-3-88,0 4 0,1-6 46,-1 2 1,5 1-114,-1-1 1,4 4 1,-4-4 1,0 1 10,-3-2 1,-1-1-14,1 1 1,-1 0-403,0 1 121,-4-3-105,3 4 36,-9-5 64,4 0 0,-5-1-123,0-3 0,0 2-605,0-6 449,0 5 545,0-7 0,-5 4 0,-1-5 0</inkml:trace>
  <inkml:trace contextRef="#ctx0" brushRef="#br1" timeOffset="202">11901 17086 7279,'0'-7'1382,"5"2"-694,-4 5-202,4 0 55,0-5-132,-4 4-1,4-4 11,-5 5-304,0 0-165,0 5 1,0-1 99,0 7 1,-5-2 18,-2 6 0,-3 2 69,-2-2 1,-3 5 77,0-1 0,-1-1-117,5 1 0,0-5 32,-1 1 1,2 2-176,2-2 1,2-1 115,2-6 1,3 2-298,-3-3 122,3-2-91,1 0-438,0-5 554,5 0 1,1 0 69,6 0 0,3 0-13,0 0 0,6 4-2,-2 0 0,2 0 0,2-4 1,-1 4 45,-3-1 1,2 3-57,-2-3 1,-1 0 82,1 5 1,-5-6-53,1 2 0,-2 1-3,-2-1 0,1 0-132,-1-4-24,-5 0-30,5 0-261,-10 0 74,4 0 0,-6 0 102,-3 0 1,1-2-12,-4-2-22,-1 3 309,-3-9 0,-1 4 0,1-6 0</inkml:trace>
  <inkml:trace contextRef="#ctx0" brushRef="#br1" timeOffset="203">11878 17177 7966,'0'-6'-682,"0"1"2924,0 5-2133,5 5 1,-3-4 10,6 3 1,-4-2-38,3 2 0,1-3-16,3 3 1,5 1-20,-1-1 1,4 0 50,-4-4 1,2 4-209,-2-1 0,-2 1-51,2-4 1,-3 0-315,0 0-46,-1 5-324,1-3 102,-6 3 275,-1-5 1,-6 0-141,-3 0 607,3 0 0,-9-5 0,3-2 0</inkml:trace>
  <inkml:trace contextRef="#ctx0" brushRef="#br1" timeOffset="204">11866 17063 7966,'8'-7'69,"0"4"1,-5 0 153,5-1 0,-4 3 206,3-3 0,1 3-77,3 1 1,1 0-52,-1 0 0,2 0-239,2 0 217,3 0-56,0 0-212,8 5 1,-10-4 0,6 3-1,0-1 7,0 0-48,-5-1 37,5 3 1,-6-1-622,3-1 289,3 1 137,-9-4 1,3 4-1824,-4 0 900,-6 0 1111,-1 1 0,-5 1 0,0 5 0</inkml:trace>
  <inkml:trace contextRef="#ctx0" brushRef="#br1" timeOffset="205">12323 17143 9429,'-1'15'567,"-3"0"-346,3 5-74,-9-7 0,5 9 1,-4-3-73,1 2 0,2-2-64,-2 0 1,-2 0-81,2 4 194,3-5 0,-4 2-413,6-4-153,-1-1 135,4-4-44,0 1 1,0-5-53,0 1 0,0-7 89,0-1 1,0-5 0,0-6 0,0-1-581,0 1 502,0-1 391,0 1 0,0 0 0,-5-1 0,-2 1 0</inkml:trace>
  <inkml:trace contextRef="#ctx0" brushRef="#br1" timeOffset="206">12255 17234 7966,'5'-11'-231,"-3"4"710,6 4-57,-6-4 0,5 6 188,-3-3-542,-3 3 1,9 2 373,-2 3-369,2-3 151,1 9-76,1-3 1,-1 5 0,0 2 41,1 2-170,4-1-155,-3 1 152,3-3 16,1 9 0,-4-6-82,2 3 1,-2-2-1,-2-5 1,0 2-184,1 1 1,-1 1-162,1-5 0,-2-3 0,-1-2-30,-2-1 203,-4-1-16,2-4-1176,-5 0 870,-5 0 542,-1-5 0,-11-1 0,-1-6 0</inkml:trace>
  <inkml:trace contextRef="#ctx0" brushRef="#br1" timeOffset="207">12563 17223 7966,'0'-14'3,"0"2"0,0 7 367,0-2-92,0 4 0,4-3 414,0 2-146,-1 3-273,-3-4 1,4 10-206,0 2-733,0 3 808,-4 2 0,0-1-79,0 1 0,0 0 0,0 4 0,0 1 1,0 2 20,0 0-139,-5-5 23,3 8 1,-6-8 107,4 5-379,-5-5 1,6 2-21,-4-4 1,3-1-646,-4 1 1,6-5-1,-3 1 158,0 1 809,3-4 0,-3 5 0,5-4 0</inkml:trace>
  <inkml:trace contextRef="#ctx0" brushRef="#br1" timeOffset="208">12837 17234 8474,'-5'12'371,"0"-1"0,-4 0 0,3 2-217,1 2 0,-3 2 0,3 3 214,-1-1-168,3 0-280,-2 4 1,4-4 123,-3 0-18,3-5 0,-4 3-673,5-6 0,0 0 20,0 1 338,0-6-668,0-1 420,0-5 295,-6 0 0,5-1 242,-3-3 0,-2-2 0,0-6 0</inkml:trace>
  <inkml:trace contextRef="#ctx0" brushRef="#br1" timeOffset="209">12643 17188 8006,'6'-6'103,"4"1"1,-2 4 0,3-2 0,3-1 462,2 2 0,4 1-371,-1 1 1,4 0 0,2 0 60,2 0-204,-1 0 1,1 1-38,0 3 47,-1-3 1,-4 8 0,-2-5 0,-2-1 379,-1 2-570,-2-3 24,-4 3 102,-4-5-64,3 5-75,-9-4 196,4 4-210,-5-5 189,0 5-2,0-3 1,0 8-4,0-3 33,0 9-34,0-4 25,-5 10 1,2-4-11,-4 4 1,0 1 0,-1 0-1,1 0 1,1 0 16,0 0-17,3-6-12,-7 5 1,9-9 0,-4 2-122,-1-2 127,5-7-2,-4 4 2,5-9-1135,0 4-973,0-5 1318,-5 0 506,4-5 1,-4 3-1,3-6 247,-1-1 0,-4-1 0,-4-1 0</inkml:trace>
  <inkml:trace contextRef="#ctx0" brushRef="#br1" timeOffset="210">13054 17303 8006,'8'-8'-275,"-1"2"900,2 1-331,1 1 1,2 4-78,-1 0 0,-3-4 0,-1 0 443,2 2-284,6 0-236,-2 2 0,4 4-152,-6 0 1,1 5-1,-1-2 607,0 4-877,1 0 236,-6 0 96,-1-4 0,-5 3 0,0-2-185,0 2 13,0-4 48,0 4 0,-6-3-361,-6 4 420,1-5 14,-11 4 0,5-3 17,-6 4-25,0-4 0,0 3 0,0-4 0,0 2 97,1-1-90,4-4 1,1 6 0,7-4 0,1 0 137,2 0-184,4 4 1,-2-7 48,5 6 1,0-4 0,0 3-45,0 2 0,5-2 1,4 0-1,4 1-124,2-2 162,5 4-7,-2-8 0,5 7-479,0-6 226,0 6-345,-1-8 402,-4 5 1,0-3 0,-4 1-279,1-1 1,-3-2-277,-5-1 172,1 0 667,-2 0-193,-1 0 4642,-5 0-4264,5-5 0,2-1 0,4-6-132,0 1 0,-3-1 1,0 1-1,-1-1 269,0 1-508,3 0 117,-9-1 15,9-4 0,-7 3 0,3-3-520,-1-1 538,4 4 0,-6-3 0,3 3 36,-1-2-9,4 2-36,-3-3 1,1 4 49,-4 1-12,4 5-17,-6-5-37,4 10-10,0-4-80,-4 0 1,5 5 16,-6 0 0,0 6 0,0 8 0,0 3 95,0 1-42,0 1 2,-6 3 0,5 1 0,-3 1 76,3 3-79,1-8-21,0 13 17,0-13 5,0 9 0,1-5 1,3-2-1,3-2 1,0-4-381,1-2 1,-4-2-1,2 1-813,-1-1 478,4-4-100,-8-2 423,4-5-607,-5 0 1003,-5 0 0,-1 0 0,-6 0 0</inkml:trace>
  <inkml:trace contextRef="#ctx0" brushRef="#br1" timeOffset="211">13203 17622 8198,'0'-6'25,"5"1"0,2 5 330,3 0-126,2-5-100,4 4 1,2-4-153,5 5 73,0 0-193,0 0 0,-1 0-164,1 0 1,-4 0 0,0 0 0,0 0-91,-1 0-4,4 0 1,-8 0-151,5 0 551,-5 0 0,7 5 0,-3 1 0</inkml:trace>
  <inkml:trace contextRef="#ctx0" brushRef="#br1" timeOffset="212">13625 17485 8006,'0'-11'68,"0"0"136,0 4 1,0 1 1463,0 2-1325,0 3 1,0-3 0,0 8 253,0 3-579,-5 4 1,4 0 208,-9 0 58,8 6-296,-8-4 1,5 3 0,-4-5 0,2 2-193,-2 2 84,4-2 61,-6 4 0,10-2 199,-3 0-188,-2 0 0,5-7 0,-3-1 109,3 2-24,1-4 1,0 6 13,0-4 50,5-2-78,-4 0 4,9-5 4,-3 5-135,4-3 141,0 3-41,1-5 1,-1 4 0,1-1-139,-1 0 1,2-1-1,1 1 1,1 1-442,-1-2 304,4 5-69,-6-6-540,5 4 557,-6 0 0,-3-4-422,0 3 752,-6-3 0,3-6 0,-5-1 0</inkml:trace>
  <inkml:trace contextRef="#ctx0" brushRef="#br1" timeOffset="213">13979 17428 8145,'0'-6'1260,"0"1"588,0 5-1689,0 5 0,-1 5 0,-3 7 109,-4 0 24,3 2-120,-5-1 1,4 4-287,-6-3 112,6 2 29,-4 2 0,4-5-993,-6-3 472,1 3 351,4-5 1,-1 3-1242,4-5 634,-5 1 68,8-6 0,-4 4 682,5-2 0,0 2 0,0 2 0</inkml:trace>
  <inkml:trace contextRef="#ctx0" brushRef="#br1" timeOffset="214">13865 17896 8052,'-6'7'604,"-5"-2"-188,10-5 1,-4 0 2811,5 0-2825,0-5-877,0 4 411,0-5 118,0 6 0,5-5-2190,-4 4 1099,10-4 1036,-5 5 0,5 0 0,1 0 0</inkml:trace>
  <inkml:trace contextRef="#ctx0" brushRef="#br1" timeOffset="215">9102 16891 8016,'2'-7'0,"2"-1"0,-3 6 0,4-8 0,-5 8 0,0-3 0,1 1 1568,3 1-388,-3-1-446,4 4 395,-5 0-1287,-5 0-117,4 0 202,-9 0-11,3 0 35,-4 5 0,3-3 98,1 6-74,-1-5 1,-7 7-1,0-3 58,1 3 0,1 2-24,2-1 1,-1 1 0,1-1-90,-1 1 104,1 4-10,0-3 0,0 7-78,4-5 80,-3 6-9,3-4 1,0 2-150,-1 0 148,0 0-9,2-1-262,1 4 256,5-10 0,0 9 1,0-5-113,0 2 101,0-4-1,0 3 1,1-6-100,3 0 88,2-4-4,6 3 0,-5-8-43,1 6 27,0-5 14,3 2 0,1-5-366,-1 0 182,0 0-51,-4 0-720,3 0 453,-9 0-383,4 0-317,-5-5 1240,0-2 0,0-4 0,0-1 0</inkml:trace>
  <inkml:trace contextRef="#ctx0" brushRef="#br1" timeOffset="216">9251 17006 7938,'0'-7'-1320,"0"-3"2206,-5 9-513,4-4 0,-5 4 262,6-3-298,0 2-114,-5-3-55,4 5 1,-8 2-72,5 1-61,-4-1 170,-4 8-262,-1-4 1,-3 6 230,5-1-157,-1 6 187,1-5-82,-1 5 0,2-2-147,3 0 1,0 2-10,3-2 143,3-2-289,-4 3 0,5-4 262,0 4-258,5-3 0,-2 3 46,4-4 1,1-2-1,5-1 1,0-2 43,3 2 0,0-4 1,-2-1-1,3-3-145,0-1 169,2 0 15,-1 0 1,3 0-117,-6 0 89,5 0 20,-7 0 0,3-5 171,-4-2-180,-1-3 7,1-2 1,-2-4 136,-3-3-35,3 2 0,-8-5 21,2 3 0,-3-2-105,-1-2 10,0 0 52,0 5 0,-7-2-13,-4 5-22,0 0-169,-6 3 89,1 6 0,-2 1-480,-5 5 329,5 0 1,-3 0-320,2 0 0,2 5 560,2 3 0,2 2 0,2 1 0</inkml:trace>
  <inkml:trace contextRef="#ctx0" brushRef="#br1" timeOffset="217">9548 17063 7557,'0'-7'1002,"0"1"-229,0 2-549,0 3 20,5-4-20,-4 5 0,4 5 1,-5-4-86,0 9 85,0-3 1,-5 4-192,4 6-61,-9-5 1,5 10 5,-3-3 1,-1-1-326,5 1 1,-3-4 437,3 4 1,-1-5-753,1 1 1,3-2 611,-3-2-203,-2 1-260,4-1 218,-3 1 113,5-6-1255,0-1 1436,-5-5 0,-1 5 0,-6 1 0</inkml:trace>
  <inkml:trace contextRef="#ctx0" brushRef="#br1" timeOffset="218">9525 17120 7902,'11'-10'-149,"1"2"186,-6-2 0,8 9 0,-2-4 613,0 0-402,1 3 1,-2-3 87,1 5-205,-1 0 1,4 0-1,1 0 1,-2 0 69,-2 0 1,0 0 0,-1 0 49,1 0-319,-6 0 384,4 5-320,-9 2 1,-1 4 0,-7 0-1,-3 1 3,-2-1 0,-4 1 1,-3-1-15,-3 1 72,-1-1-8,0 0 1,1 1-107,-1-1 1,5 1 64,3-1-43,-3 1 1,7-1 0,-2-1 0,5-1 97,3-1-181,-4-6 137,8 8-10,-4-3 0,5 0-66,0 1 56,0-6-4,0 9 1,5-6-158,3 2 159,2-2-205,1 0 0,4-3 26,1 1-245,4 4 1,-6-6 8,5 3-578,-5-3 583,7-1 1,-8 0-705,2 0 1117,-2 0 0,-2 5 0,1 2 0</inkml:trace>
  <inkml:trace contextRef="#ctx0" brushRef="#br1" timeOffset="219">10085 17211 7202,'0'-6'891,"0"0"4,0 2-244,0 2-163,0-3-362,0 5 0,0 5-34,0 3 1,-4 2 36,0 2 2,-5 4 0,7-2 0,-6 4-139,-1-2 151,4 5 1,-5-7-288,2 5 85,3-5-38,-5 7-39,9-8 0,-8 3 0,4-4 34,-2-1-475,5-4 1,-8 1 83,2-4-908,3 0 433,0-4 813,5 0 1,5-5 0,1-1 0</inkml:trace>
  <inkml:trace contextRef="#ctx0" brushRef="#br1" timeOffset="220">10073 17303 8013,'0'-7'-1260,"0"-3"1081,0 4 870,0-1-60,0 2-222,0 0-23,0 4 0,0-4 201,0 5-495,0 5 1,4 1 194,0 6-21,5-1-107,-3 1 0,5 3-2,1 0-106,-1 5 110,1-2 0,-1 1-123,1 0 0,-1-1 79,0 1-203,1 3-30,-1-10 290,1 5-55,-1-6-240,1 1 227,-6-1-33,4 0 1,-5-3 24,3 0-39,2-6 32,-9 3 6,4-5 0,-4 0 0,2-1 446,1-3-284,0-2-90,-4-6 0,0 1 88,0 0 1,1-1-88,3 1 0,-3-4-12,3-1-177,-3 1 0,0 0 151,3 0 0,-1-2-744,4 2 298,1 2 130,-2-3 1,4 0-1,-3 1-1078,-1 1 971,4 2 96,-9 5 0,8 1-1370,-5 2 774,5 3 192,-8-4-69,4 5 1,-1 1-72,0 3 739,0-3 0,1 9 0,1-3 0</inkml:trace>
  <inkml:trace contextRef="#ctx0" brushRef="#br1" timeOffset="221">10610 17417 7835,'-11'-12'2071,"4"5"-1729,3-1-55,-2 6 1,4-3 0,-6 5-1,-1 0-73,-1 0 0,2 1 0,1 3 0,-2 3 197,-1 3-249,-2 2 0,1-1 0,-1 2 65,1 2-183,5-2 130,-5 8 0,9-8-423,-6 2 152,6 3 60,-3-5 1,5 3-354,0-4 120,0-1 0,1 1 0,3-2 0,3-3 136,4-3 0,1 1 0,3-1 0,4-1-250,3-2 135,1-1 172,0 0-84,0-5 1,-1 0 52,1-3 1,-1-2 131,-3 2 1,-3-2 0,-4-3-23,-1-2 1,-3 1-1,-2-4 1,-1 2-272,-2 2 199,-2-4-30,-1 6 1,-6-5-97,-6 6 162,1-1 0,-11 1-330,3-1 9,-2 6 297,3 1 0,-4 5-604,3 0 281,8 0-1,-4 0-412,8 0 397,-4 5 397,5-4 0,0 9 0,6-3 0</inkml:trace>
  <inkml:trace contextRef="#ctx0" brushRef="#br1" timeOffset="222">10896 17463 8147,'0'-7'143,"0"1"211,0 2 304,0 3 358,0-4-603,0 5 0,0 5 270,0 2-442,-6 4-138,5 0 1,-8 2 0,4 1 0,0 1 239,0-1 1,-3 2-289,5-1 0,-5 5 1,3-5-191,-1-1 169,3-2 0,-2 5-650,0-4 0,4-1 91,-3-4-809,3-6 575,1 3-1183,0-5 1322,0 6 1,0-6 619,0 0 0,-6-6 0,0-5 0</inkml:trace>
  <inkml:trace contextRef="#ctx0" brushRef="#br1" timeOffset="223">10747 17417 8067,'0'-7'373,"1"2"-392,3 5 1167,2-5-466,6 4-345,-1-4 0,6 5 196,2 0-242,2 0-116,-3 0 0,8 1-364,-4 3 141,-1-3 0,0 9-225,-3-8 1,1 4 0,-1-3-1,-2 2 273,-2 1 0,-1 2 0,-2 3 0</inkml:trace>
  <inkml:trace contextRef="#ctx0" brushRef="#br1" timeOffset="224">8977 17520 8180,'0'-7'-306,"0"2"362,0 5 305,-5 0-219,3 0 0,-4 1-9,2 3 1,2 3 159,-6 4-167,1 0 0,-4 6 190,4 2-147,-8 3-22,12-5 0,-12 5 27,7-3 0,-2 1 0,-1-1-7,-1-4-126,6-2-119,-4 4 1,8-8 0,-3 2 184,0-1 1,4-4-722,-3 2 270,3-5 158,1 2-2615,0-5 2801,0-5 0,0-2 0,0-4 0</inkml:trace>
  <inkml:trace contextRef="#ctx0" brushRef="#br1" timeOffset="225">8897 17588 8137,'5'-6'0,"-4"-4"0,4 3 0,-1 0 88,0-1 0,5 6 544,-8-4 23,4 1-136,0 4-405,-4-4 126,5 5 48,-6 0-47,5 5 59,-4-4-511,4 10 221,-5-5 1,1 5-367,3 1 339,-3-1 0,6-3 0,-5-1-224,2 2 150,5-4 1,-8 5 52,9-8-121,-3 8 147,4-9 23,0 4-34,1-5 0,-4 0 0,-1 0 0,2 0 39,1 0-32,7 0 6,-5-5 0,5 3 65,-6-6-63,1 0 18,-1 2 9,1-4-20,-1 4 1,0-6 1,-3 6 178,0 2-175,-6 3 6,3-4 5,-5 3 264,0-3-259,0 5-3,0 5 313,0 2-200,-5 4 1,3 4-1,-6 2-4,-1 1 54,-1 1 1,-5 2-78,-1-2 0,1 2-127,4-6 1,-1 4 128,1-4 0,1 0-270,2-3 83,-2-1 1,9 1-121,-4-6 1,1 0-716,0-2 451,0-3 134,4 4-3318,0-5 3650,5-5 0,2-1 0,4-5 0</inkml:trace>
  <inkml:trace contextRef="#ctx0" brushRef="#br1" timeOffset="226">9399 17622 8154,'7'-7'299,"-3"-1"-41,-3 6 956,-1-3-405,0 5-669,0 5 1,-1 2 0,-3 7 331,-4 1-170,-2 6-121,-1-4 1,-5 6-113,1 0-36,0-5 1,5 4 384,2-3-741,-2 2 254,9-3 66,-9 3 0,7-8-521,-5 2 268,6-2 163,-3-2-726,5-4 0,0-1 212,0-2-1328,0-3 696,0 4 1239,5-5 0,1-5 0,6-1 0</inkml:trace>
  <inkml:trace contextRef="#ctx0" brushRef="#br1" timeOffset="227">9731 17737 8016,'0'-8'101,"0"0"1049,0 1-982,0 0 0,0 1 104,0 2 94,0 3 0,0-4-145,0 5-225,-5 0 0,-3 0 0,-7 0 217,-4 0 0,1 0 85,-1 0-250,0 0 0,-8 4 149,0 0 1,1 3-117,3-3-92,5 5 204,-3-8-252,8 9-68,-4-8 271,6 8-220,0-9-1,4 9 143,-3-9-203,9 4 0,-4 1-32,5 1-3,0 3 171,0 2 1,0-5-117,0 1 97,5 0 22,-4-2-51,9 4 0,0-4 29,6 6 0,0-2 64,-1-2-58,3 2-1,0-4 18,-2 5 1,0 0-1,-1-2-14,-1-2 1,-1 1-5,-2 3 25,-5 1 1,-1-5-19,-5 1 13,-5-1 0,-2 4 0,-7-3-11,-2 0 33,-4 0 1,2-2-9,-4-2 1,0 1 0,3-1-265,4-2 244,2 0-421,2-2 196,-1 0 101,1 0 0,3-2 86,1-2 1,3 3-1298,-4-3 562,6-2-537,-3 5 1311,5-9 0,-6 8 0,0-3 0</inkml:trace>
  <inkml:trace contextRef="#ctx0" brushRef="#br1" timeOffset="228">9948 17794 8016,'6'-2'206,"-2"-1"92,-3-5-1,-1 3-141,-5 0 660,4 5-324,-10-5 1,5 4-461,0-5 1,-4 6 0,2 0 0,-3 0 217,-5 0-54,4 0 0,-5 0-176,1 0 136,3 6 1,-3-5-124,4 3 0,1 1 1,-1 0 1,1 1-67,4-3 0,-1 3 137,4-2-209,0-3 65,4 9 0,0-3-53,0 4-71,5 0 134,-4 1 1,9-1 0,-1-1 9,5-2 0,0 2-4,5-2 15,-5 2 66,8 1 0,-9 1 0,2-1-69,-3 1 109,0-1 1,-1 0-1,-1 1 21,-2-1 0,-3-3 1,-6 0-1,-3 0 112,-4 3-182,-2-5 36,-6 4-121,-2-9 1,-6 8-1,-1-4 186,-2 2-231,0-5 0,6 3 88,2-5 1,-2 0-394,6 0 1,0 0 163,3 0 0,5 0 95,-1 0-897,6 0 435,-3 0 168,5 0-440,0-5 0,5 4-53,2-3 914,9 3 0,1-4 0,6-2 0</inkml:trace>
  <inkml:trace contextRef="#ctx0" brushRef="#br1" timeOffset="229">10153 17851 8115,'0'-12'253,"0"6"240,0 1 611,0 5-700,-5 0-81,4 0 1,-6 1 147,4 3-384,1 7 0,-6 2 0,2 4 153,0-1-187,-2 2 1,1 1-237,-1 0 1,4-1 428,-3 1-56,4 2-502,-7-8 0,8 4 0,-6-6 1,0 0-30,2 1-28,-4-1-966,9-4 273,-10 3-264,10-9 1326,-4 4 0,0-5 0,-1 0 0</inkml:trace>
  <inkml:trace contextRef="#ctx0" brushRef="#br1" timeOffset="230">10347 17931 8991,'-7'5'746,"-1"2"0,0 7-604,-3 2-38,0 4 0,-1-6 1,1 4-99,-1-2 1,1 3 67,0-4 0,0 4 293,4-3-768,-3 4 313,8-7 0,-7 3-330,6-4 0,-1-5-301,4 1-1155,0-6 1070,0 3 215,0-5 589,0-5 0,5 4 0,-3-9 0,6 2 0,-5-2 0,7-1 0,-9-1 0,3 1 0,2-1 0,-5 1 0,6 0 0,-3-1 0,-3 1 0,5 1 26,-2 2 0,-3-2 202,3 2 0,-3 2 1066,-1-2-467,0 6 17,0-3-460,0 5 1,2 5-102,1 2 0,-1 5-120,2 3 0,1-1-1,-2 5 1,6-4 43,-1 4 0,2-3-148,1 3 0,1-5-117,-1 1 0,1-3 52,-1 0 0,1-6-97,-1-2 0,-3 1 90,-1-1 144,1 0 0,3-6-25,1-1 1,-2 0 12,-3-5 1,4 1-13,-4-5 0,0 1 125,0 0 1,-3-5-142,4 1 0,-2 0 49,2 3 0,0-3-255,-4 0 1,4 0 85,-4 3 0,3 1-506,-3 0 0,4-1-555,-5 1-424,6 4 1036,-2-3 0,4 9-104,1-3 0,-1 4-447,0 4 1030,1 2 0,4 6 0,2-1 0</inkml:trace>
  <inkml:trace contextRef="#ctx0" brushRef="#br1" timeOffset="231">10873 18068 8016,'0'-7'857,"0"2"259,0 5-231,-5 0-430,-2 0 1,-4 0-33,-1 0 1,1 4-138,0 0 1,-5 5-150,1-2 1,-4 4-123,4 0 0,-4 0 77,4 1 0,-4 3-135,3 0 0,1 1-3,4-5 1,3 4-8,0 0 1,5 1-180,-5-5 1,5 1-243,0-1-6,1 0 325,7 1 1,2-2-126,4-2 1,2 0 31,2-4 0,-1 0 88,5-4 0,-1 0 67,1 0 1,1 0-43,-5 0 0,1-5 136,-5-3 0,-3 2-38,-1-2 1,-4 1 189,1-5 0,-4 1-115,-4 0 0,-2 3 101,-6 0 0,-1 1-231,-2-5 0,3 5-111,-4-1 0,4 6-457,0-2 0,5 2-105,-1 2 765,5 0 0,3 6 0,7 0 0</inkml:trace>
  <inkml:trace contextRef="#ctx0" brushRef="#br1" timeOffset="232">11135 17965 8016,'0'-11'0,"0"3"0,0 0 652,0 6-35,0-8-183,0 8 498,0-3 512,0 5-1446,0 5 57,0 2 1,0 5 338,0 4-195,0 1 1,0 6 40,0 0 1,0 5-1,0 2 0,0 2-63,0-1 0,-1 0 51,-3-4 1,-2 4-453,-5-5 1,-1 1-248,1-4 0,-6-2-507,-2-2 0,-8 2 978,-3-6 0,-8 5 0,-3-2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58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14996 2227 8365,'-7'-6'-774,"2"-4"1068,5 8 0,0-4 138,0 2-223,0 3 0,1-4 101,3 5-181,-2 0 1,6-1 16,-4-3 0,1 2-67,-1-1 0,-1 1 34,4 2 0,-3 0 91,4 0-162,-1 0 77,5 0 1,-1 0-103,1 0 85,-1 0 1,0 0-91,1 0 1,-1 0 70,1 0 0,-1 0-21,0 0 1,5-1-15,-1-3 0,1 3-10,0-3 1,-4 3 70,4 1 0,-8 0-39,0 0 1,4 0-51,3 0 0,8 0 49,-4 0 1,3 0-63,-6 0 1,4-4 52,-1 0 0,1 1-49,-1 3 1,2 0-10,-6 0 1,4 0-17,-4 0 0,5 0-9,-1 0 1,-1-2 44,1-2 1,0 3-1,4-3 1,-4 3-4,0 1 1,-4 0-35,4 0 1,-1-1 31,1-3 0,3 3-14,-3-3 0,-1 3 22,1 1 0,-4 0-2,4 0 1,-4 0 7,4 0 0,-4 0-16,4 0 0,-3 0 44,3 0 1,0 0-37,4 0 1,-2 0 67,-2 0 0,3 0-59,-3 0 1,2 0-37,2 0 0,-1 0 21,-3 0 0,2 0-6,-2 0 1,-1 0-15,1 0 1,0-4-14,4 0 0,0 0-21,0 4 1,0 0 41,0 0 0,-1 0-26,1 0 1,-4 0 17,0 0 0,-3 0 50,3 0 0,-4 0-34,4 0 0,-4 0 3,4 0 0,-4 0-9,4 0 0,-3 0 0,3 0 1,-2 0-19,2 0 1,2 0 22,-6 0 0,5 0-1,-1 0 0,-1 0-3,1 0 0,-4 0 91,4 0 0,0 0-89,4 0 0,0-4 176,0 1 1,0-1-24,0 4 1,1 0-111,2 0 1,-5 0 32,1 0 0,-1-1-2,2-3 0,-1 3-7,1-3 1,-4 2 1,0 2 0,0 0-104,4 0 1,0-1 87,0-3 1,-2 3-119,-1-3 1,1 3 82,-2 1 0,-1 0 10,1 0 1,0 0-32,4 0 1,0 0 17,0 0 1,-3 0-22,3 0 0,-3 0 18,7 0 1,-3 0-34,-1 0 1,-4 0 7,0 0 0,-4 0-6,4 0 1,0 0 24,4 0 0,3 0-7,1 0 1,1 0 17,-1 0 1,-3 0-16,2 0 1,2 0-14,-1 0 1,0 0 12,-5 0 1,-1 0-29,2 0 1,-3 0-17,7 0 1,-3 0-8,-2 0 1,0 0-84,-3 0 0,1 0 105,-4 0 1,4 0 62,-1 0 1,1 0-72,-1 0 1,3 0 81,-3 0 1,2 0-77,2 0 0,-1 0 177,-3 0 1,4 0-117,0 0 0,-1 0 18,5 0 1,-3 0-15,-1 0 1,0 0-7,0 0 0,0 0-54,-1 0 1,-3 0 46,0 0 1,1 0-16,2 0 1,2 0 6,3 0 1,-3 0-3,3 0 0,-3 0 9,-1 0 0,0-1 3,0-3 0,-4 3 128,0-3 1,0 3-129,3 1 0,0 0 94,-3 0 1,3 0-73,-3 0 1,-2 0 78,2 0 0,-5 0-62,2 0 0,-4-2-24,0-1 0,-5 1 199,1-2 211,-5 3 54,2 1-733,-5 0 133,0-5 0,-5 4-1319,-3-3 0,-2 3 680,-2 1 0,1 0 725,0 0 0,-11 5 0,-2 1 0</inkml:trace>
  <inkml:trace contextRef="#ctx0" brushRef="#br0" timeOffset="1">15601 1039 8189,'0'-7'-27,"0"-1"0,0 4 146,0-3 0,0 3 288,0-4 0,1 6 115,3-2 14,-3-2-261,4-1 0,-5 0 0,0-1 0,-1 5-92,-3 0 0,2-2 93,-6 1 1,4 0-213,-3 4 1,-1 0 117,-3 0 0,-1 0-219,1 0 0,-1 0 24,1 0 0,-4 5-98,-1 3 1,-3 2-21,4 1 1,-5 4 15,1 1 1,1 4-13,-1-1 1,1-1 89,-1 1 1,3-1-123,4 1 1,1 1 73,0-5 1,0 4-82,4-4 1,2 1 116,5-5 0,0 0-203,0 1 236,0-1 1,5-1 17,2-2 1,4-3 172,0-5 0,4 0-69,0 0 1,6 0 57,-2 0 1,4-1-101,3-3 1,-5-2 160,1-6 0,-1 0-69,2-4 1,-2 4-124,-2-4 1,-2 4 5,-6 0 1,0-3-39,1 0 0,-4 1 285,-1 6-156,-4-2 69,2 4-151,-5-1 0,-2-1-31,-1 4 1,0 0 52,-4 4 0,3 1-145,-4 3 1,4 2 3,-3 6 0,4-3-117,-1 2 1,-1-2 62,1 6 1,1 2-139,3-2 0,0 1 19,0 0 1,0-4 109,0 4 1,5-4 96,2 0 0,3-1-81,2 1 1,1-6 276,2-2 0,-1-2 69,5 2 1,0-3 89,4 3 1,-4-4-386,0-4 0,-1 2 125,1-6 0,1 4-769,-5-3 0,0-1 8,-3-3 703,-1 4 0,-4-3 0,-2 4 0</inkml:trace>
  <inkml:trace contextRef="#ctx0" brushRef="#br0" timeOffset="2">15955 1016 8226,'0'-11'-92,"-5"0"648,4 4 1,-4 1 361,5 2-31,0 3-116,0-4-726,0 15 1,0-2 67,0 7 1,0-1-182,0 1 1,1 1 37,3 3 1,-2 3 26,6-3 1,-6-1-145,2 1 0,1-5 63,-1 1 1,4-2-75,-5-2 1,2-1 64,-1-2 407,-2 2-315,3-9 524,-5 10-139,0-10-121,0 4 0,0-6-87,0-3 0,0 1 118,0-4 1,0-1-264,0-3 0,0-1 139,0 1 0,3-4-314,1-1 1,5-4-16,-1 1 0,2 1-2,1-1 1,5 5 17,-1-1 1,4-2 86,-4 2 1,5 0 15,-1 4 0,-1 0-6,1 4 0,-4-2 3,4 5 0,-5 0-52,2 4-3,-4 0 1,0 2 73,-1 1 1,-3 5-85,-1 7 0,-4-1 124,1 5 1,-3 0 0,-1 4 1,0 0 71,0 0 1,0-4-119,0 0 0,0-1 51,0 1 1,1 1-23,3-5 1,-3 0 162,3-3-216,-3-1 0,1-1-334,1-2 126,-1 2 0,4-9-973,-2 3 89,-3-2 0,6-2 1145,-4 0 0,-1-6 0,3 0 0</inkml:trace>
  <inkml:trace contextRef="#ctx0" brushRef="#br0" timeOffset="3">16537 982 8277,'-6'-5'0,"1"3"1227,5-6-295,0 5-24,0-2 282,0 5-1233,-5 0 1,4 2 98,-3 1 1,3 4-115,1 4 1,0 4 153,0 1 1,0 3-261,0-4 0,0 4 45,0-4 1,0 4-47,0-4 1,1 1 21,3-5 0,2 1 133,5-1 1,1 0 12,-1 1 0,4-6-3,1-2 1,0-3 149,-1-1 0,-1 0-141,5 0 0,-1-1 211,1-3 1,2-2-41,-6-6 1,4 1-29,-4 0 0,0-2 0,-3-2 1,-1 2-40,1-2 1,-5-2-83,1 2 1,-6-2 77,2 2 1,-3 3-159,-1-4 1,0 4 227,0 0-295,0 1-71,0 4-206,0-3-95,0 9 392,0 6 1,0 4-40,0 10 0,2 0 54,1 4 0,0 5-67,5 2 1,-5 2 33,5-2 0,1 7 96,6-3 1,-2 6-44,2-6 0,-2 3 88,-2-7 0,-1-2 31,-2-1 0,1-7-66,-5-1 1,1-5 358,-2 1-221,-1-2 264,3-1-277,-10-1 1,-2-5-132,-4-2 0,-2-3 23,-2-1 0,1 0-13,-5 0 0,-1 0-176,-7 0 1,2-5 67,-6-2 0,6-3-2,-2-2 1,4-3 38,4 0 0,2-1-272,1 5 0,9 0-231,-1-1 92,6 6 1,3-3 79,3 5 0,7 0-2,8 4 1,12-3 96,3-1 0,8 0 40,0 4 0,2-4-395,2 0 414,-1-5 1,1 3 0,0-5 0</inkml:trace>
  <inkml:trace contextRef="#ctx0" brushRef="#br0" timeOffset="4">17600 1016 8220,'-2'-10'0,"-2"3"0,3-3 0,-9 3 0,8 1 0,-6 2 0,5 2 0,0-2 0,-4 2 0,0-1 0,0 1 0,0 2 0,0 2 0,0 1 0,-7 3 0,2 1 0,-2 5 0,3-1 0,0 0 1270,-1 5 1,1 0-617,-1-1 1,2 4-570,2-3 1,2 3 4,2-4 1,3 4-203,-3-4 0,4 4 14,4-4 1,2 1-4,6-5 1,-1-1 322,1-2 0,3 1-127,0-6 0,5 1 152,-1-4 1,3 0-113,1 0 0,0-5 136,0-2 1,2-4 4,-2 0 1,1-2-51,-9-2 1,3-1-158,-7-3 1,3-3 121,-6 3 1,-3-3-340,-1 0 0,-4 0 94,-4 3 1,-2-3-298,-6 3 0,-4 3 158,-3 1 0,-7 7-593,0 4 1,-5 3 198,5 1 1,-1 1-23,4 3 1,5 4 608,3 7 0,2-2 0,2 3 0</inkml:trace>
  <inkml:trace contextRef="#ctx0" brushRef="#br0" timeOffset="5">17885 994 8298,'-6'-8'166,"2"0"549,3 6-203,1-8 414,-5 8-101,3-8-413,-3 9-156,5-4 1,0 6-175,0 3 0,0 2-13,0 6 1,0 3-25,0 0 0,0 4 87,0-4 0,0 5-236,0-5 0,2 4-76,1-4 0,-1 2 107,1-2 1,2-3-4,-1 4 1,4-7 133,-4-2-30,-1 1 14,3-2 2,-5-1 114,4-5 254,-5 0-207,0-5 1,0-1-63,0-6 1,1 1-190,3 0 1,-3-1 91,3 1 0,-3-6-104,-1-2 1,5 1 26,3-1 1,2 2-177,2-2 0,-1 1-38,0 3 1,1 6 88,-1-3 1,1 5 85,-1-1 1,1-1-30,-1 5 1,0 1 130,1 3 1,-1 0-92,1 0 1,-1 1 6,0 3 1,0-2 20,-4 6 0,3-1 20,-2 5 0,2 0-1,2 4 1,-5-2-13,1 5 0,-6-4-11,2 4 1,-3-4-31,-1 4 1,0-5-56,0 1 1,0 2-106,0-2 0,0 0 986,0-3-671,0-1 0,0 1-90,0-1 0,0-5-225,0 5-1,6-10-1490,-5 4 633,4-5 1083,0 0 0,1 0 0,6 0 0</inkml:trace>
  <inkml:trace contextRef="#ctx0" brushRef="#br0" timeOffset="6">18330 1062 7845,'0'-6'2295,"0"1"-857,0 5-1223,6 0 0,-4 1-72,6 3 0,-2-2 92,2 6 1,2-6-209,-3 2 0,4 1 122,0-1 0,4 0-130,0-4 0,1 0 29,-5 0 1,4 0-56,1 0 0,4 0 29,-1 0 1,-1-1-93,1-3 0,-4 1 77,4-4 1,-5-1 62,1-3 1,0 3 8,-3 0 0,2 1-26,-7-5 1,0 1-50,0 0 1,-4-1 45,1 1 0,-3-1-64,-1 1 1,-5 1-7,-3 2 1,-2-1-143,-1 5 0,-6 1 23,-2 3 1,-4 0 75,-3 0 1,2 1-68,-3 3 0,3 6 72,1 5 0,1 5-214,3-1 1,-1 3 100,5 1 0,0 1-110,3 3 1,5-3 81,-1 2 1,5 2 26,0-1 0,3-4 458,3-4 0,5-1-190,7 1 0,-1-3 755,5-4 0,-4-2-433,5-3 0,-1 2 203,3-5 0,6 0-164,3-4 0,-2-1 224,1-3 1,-3-1-346,4-3 1,-6-2-236,2 2 0,-8-2-1095,-4-1 0,-4 3 648,-3 0 1,1 5 345,-5-5 0,-11 6 0,-6-4 0</inkml:trace>
  <inkml:trace contextRef="#ctx0" brushRef="#br0" timeOffset="7">2193 5105 8107,'0'-6'64,"0"-4"386,-5 8-193,-7-3 0,6 1 218,2 1 264,3-1-157,11 4-516,-9 0-8,4 0 1,-5 5 115,0 3 1,0 7-22,0 4 0,0 6-45,0 2 0,-7 3-40,-1-3 1,1 5 13,7-2 0,-4 3-75,0 1 1,0 4 108,4 1 1,0-1-173,0-4 0,-4-1 139,1-3 1,-1 2-160,4-5 0,0-2 31,0-6 0,0 1 45,0-4-162,5-1 201,-4-4-575,4-4 153,0-2-356,-4-5 249,5 0 0,-6-2-250,0-1 0,-2 0 163,-2-5 577,3 6 0,-9-8 0,4 3 0</inkml:trace>
  <inkml:trace contextRef="#ctx0" brushRef="#br0" timeOffset="8">2044 5254 7926,'0'-12'-553,"0"1"665,0-1 1,0 1 814,0-1-488,0 1 0,4 0 118,0-1-370,5 1 1,-3-1 31,6 1 1,-1 3-185,0 1 1,5 0 73,-1 0 0,5-3-92,-1 2 0,3 2 24,1-2 1,3 6 67,1-2 0,0 2-174,-5 2 1,1 0 45,0 0 1,0 0-10,0 0 1,-5 6 83,-3 1 1,-3 3-144,0 2 1,-4-1 43,-1 1 0,-4 3-64,0 0 0,-1 5 74,-2-1 1,-5-1 23,-3 1 0,-3 0 104,-5 4 1,-1-5-97,-6-3 0,0 2 84,0-2 0,0 0-71,0-4 1,-3 1 145,-1-1 1,0-1 10,5-2 0,4 1 110,3-5 0,6-1 162,1-3-204,6 0-152,-3 0 1,13 0 38,4 0 0,11-1-33,0-3 0,7 3 25,0-3 0,5-1-109,3 1 1,-8 1 80,1 3 1,-2 0-218,-2 0 1,-1 3 44,-3 1 0,-5 5-61,-3-1 1,-2 2-64,-2 1 0,1 1 73,-1-1 1,-1 4-1,-2 1 1,-3 0 73,-5-1 1,-1 2 36,-3 2 0,-4 2-57,-7-2 0,-3 3 117,-5 1 1,-5 0-40,-2 0 0,-11-1 141,-1 1 1,-10-1-157,3-3 0,3-3 94,1-4 0,10-5-32,1 1 1,7-5-5,1 0 1,10-1-363,5-2 288,2 0 1,3-2-260,2-1 1,8 0-938,3-5 1,4 1 404,0-5 825,6 1 0,0 0 0,6-1 0</inkml:trace>
  <inkml:trace contextRef="#ctx0" brushRef="#br0" timeOffset="9">2855 5139 7765,'-12'-7'-1012,"-4"-1"1821,4 6 0,5-3 228,3 5-145,3 0-614,-4 0 1,5 5-86,0 2 0,0 8-49,0 4 0,0 1 84,0 2 1,0-1-225,0 5 1,-1 4 79,-3 0 0,7 3-150,-3 1 1,2 0-9,-2 1 0,-1-5-79,-3 1 1,3-6-18,-3 2 0,-1-4 135,1-4 0,-4-3-195,5-5 85,-1 1-528,4-6 247,0-1-710,0-5 633,5 0 0,-4-5-524,3-2 1027,-3-9 0,4 4 0,2-5 0</inkml:trace>
  <inkml:trace contextRef="#ctx0" brushRef="#br0" timeOffset="10">2878 5117 7765,'0'-12'246,"0"1"211,0-1-34,0 1-16,0 5 583,0 0-627,0 6 0,0 6-181,0 1 0,4 8 19,0 4 1,5 4-26,-2 4 1,3 2-143,2 5 1,0 1 92,4-1 0,-2-4-102,5 1 0,-4-1 65,4 4 0,-4-4-83,4-4 1,-1 2 47,1-1 0,1-4-96,-4-4 0,-1-1 27,-4 1 1,1-3 25,-1-5 0,-3 1-126,-1-1 212,-4 1-282,7-1 1,-9-3-49,3-1 2,-3-4 0,-2 2-242,-3-5 1,-2 0-317,-6 0 0,1-4 233,0 0 555,-6-4 0,-6 1 0,-6-4 0</inkml:trace>
  <inkml:trace contextRef="#ctx0" brushRef="#br0" timeOffset="11">2741 5596 7722,'0'-7'824,"0"-1"-83,0 5-245,5-2 1,5 5-125,5 0 0,2-3 132,-2-1 1,3 0-65,5 4 1,3 0-83,1 0 0,5-4-485,-2 0 1,2-1 171,-2 1 1,7 3-971,-2-3 0,-2 3 175,-3 1 750,-5 0 0,8 0 0,-3 0 0</inkml:trace>
  <inkml:trace contextRef="#ctx0" brushRef="#br0" timeOffset="12">3803 5105 7991,'0'-11'318,"0"3"292,0 0-171,0 6-268,0-8 1,-1 9 504,-3-3-92,3-3-357,-9 6 1,3-4-1,-4 5 0,-6 0 28,-2 0 1,2 0-29,-2 0 0,0 1-18,-4 3 1,0 2 29,0 6 1,4-5-15,0 1 1,0 4-686,-4 3 1,4 0-797,0-4 0,5 2 1256,-1 2 0,1-1 366,-1 5 1,2-5 67,-2 1-457,2-2-93,2-1 109,4-6 0,2 4-17,5-2-22,0-3 40,0 5 0,9-8-3,2 6 325,8-5-188,-1 2 0,6-1-13,3-1 1,2 5-22,5-4 1,-1 3 61,-2-3-144,2 5 49,-9-3 1,4 2-224,-5 0 233,-5-1 0,2 5-95,-5-1 1,0 0 41,-3 1 0,-5-1-107,1 1 1,-6 0 91,2 4 1,-4-2-20,-4 5 0,2-2 63,-6 2 1,-4 2 8,-7-6 1,-4 5 89,-4-1 0,3-2-119,-3-2 1,-1-2 27,2-2 0,-5-1-15,5-2 1,0 1-213,7-5 1,-1-1 92,5-3-1152,0 0 180,3 0 364,6-5 0,2-1 687,8-5 0,2-6 0,6-1 0</inkml:trace>
  <inkml:trace contextRef="#ctx0" brushRef="#br0" timeOffset="13">4043 5128 7838,'0'-11'0,"0"-1"0,-1 5 1260,-3-1-269,3 5-65,-4-2 230,5 5-367,0 0-694,0 5 0,3 7 89,1 7 1,4 2-93,-4 2 1,1 4 25,-2 0 1,0 4-115,5 0 1,-5 0-65,5 0 1,-5 2 62,0-3 1,2 0-254,-1 0 0,0-6 107,-4-1 0,0-1 74,0-7 1,0 0-13,0-4 545,0 1-72,0-6-11,0 4-57,0-8-99,0 3-22,0-5-355,5 0 0,3-4 9,7 0 1,-1 0 28,5 4 0,0-4-38,4 1 1,0-2 108,0 1 0,-1 2-73,1-1 1,0 1 58,0 2 0,0-1-86,0-3 1,-1 3 83,1-3 0,0-1-216,0 1 1,-1-3-28,-3 3 1,-3-1-656,-4 1-776,-1 3 1173,-5-9 1,-2 8-757,-8-1 1316,-7 1 0,-7-3 0,-5-1 0</inkml:trace>
  <inkml:trace contextRef="#ctx0" brushRef="#br0" timeOffset="14">4089 5379 8164,'0'-6'765,"0"1"1,5 1-209,2 0 0,4 0-126,0 4 1,5-3 133,3-1 1,7-4-148,0 4 1,5-1-115,-4 1 0,3-1-31,-3-2 0,3-2-231,-3 5 0,-1-4-72,-3 5 0,-4-5-89,0 4 1,-6-1-1758,-2 1 1434,1 3 0,-11-5-860,3 2 0,-4 3 178,-4-3 1124,-2 3 0,-11-4 0,0-2 0</inkml:trace>
  <inkml:trace contextRef="#ctx0" brushRef="#br0" timeOffset="15">3997 5037 8164,'12'-12'588,"-1"1"0,6 3-135,2 1 1,2 3 437,2-4 1,2 0-329,6-3 0,-4 1 27,7 2 0,-2-2-185,2 3 1,0-2-555,0 1 1,-3 3 12,-1 5 0,-3 0-141,3 0 0,-6 0-2577,-1 0 2854,0 0 0,-5 10 0,5 3 0</inkml:trace>
  <inkml:trace contextRef="#ctx0" brushRef="#br0" timeOffset="16">5665 5185 8133,'10'-11'-23,"-2"-1"0,-3 5 324,-5-1 218,0 0 41,0-3 109,0 0-191,0 4-239,0-3 0,-5 9-92,-3-3 0,2 3 51,-2 1 1,-1 0-162,-6 0 1,1 0 81,-5 0 0,1 5-60,-1 2 0,-4 7 41,0 2 0,1 4-166,-5-1 1,4 2-23,4 2 0,1-4-35,3 0 1,2 0-19,-2 4 1,6 0 103,2 0 0,4 0-53,-1 0 0,4-1 89,4 1 1,4-4 120,7 0 1,-1-1-84,5 1 1,4 2 173,3-6 1,2-4-8,-1-3 1,-2-6 144,6 2 1,-5-3-37,5-1 1,-6 0-119,2 0 1,-3 0-363,-1 0 1,-2-3 138,-2-1 1,2-1-707,-6 1 0,0 3 376,-3-3 1,-5-1-436,1 1 0,-4-1 793,3 1 0,-4-2 0,2-6 0</inkml:trace>
  <inkml:trace contextRef="#ctx0" brushRef="#br0" timeOffset="17">6179 5082 8017,'0'-17'333,"0"0"598,0 11 396,0 1-615,0 5 0,-4 1-470,0 3 1,-5 7-137,2 8 1,-4 4 135,0 4 1,0 1-237,-1 2 0,1 7-53,-1-3 1,1 3-80,-1-3 0,1 3 11,0-3 0,0 6 70,4-10 1,-2 4-93,5-7 0,-3-2 26,3-6 1,0-2-190,4-6 108,0 1-983,0-6 625,0-1 1,0-6-150,0-3 1,0-2 106,0-6 1,8 0-118,-1-4 709,6-1 0,-7-11 0,6-2 0</inkml:trace>
  <inkml:trace contextRef="#ctx0" brushRef="#br0" timeOffset="18">6144 5048 7983,'7'-11'2,"-2"3"851,-5 0-37,0 6-392,0-3 1,0 6 82,0 3 1,5-2-126,3 6 1,2 5-40,1 6 1,4 4-79,1 3 0,3 3-150,-4 6 0,5-1 64,-1 0 1,-1 0-272,1 1 1,-1-1 154,1 0 1,2 0-264,-2 1 0,2-5 12,-2 1 1,-3-6-62,-4 2 0,-1-7 19,0-1 1,0-5 129,-4 1 1,2-6-380,-5-1 252,0-6-277,-4 3-416,0-5 211,-5 0 0,-2 0 77,-4 0 1,-6-3 631,-2-1 0,-7-5 0,-3 2 0</inkml:trace>
  <inkml:trace contextRef="#ctx0" brushRef="#br0" timeOffset="19">5905 5505 7986,'11'-10'315,"0"2"0,-3 3-88,0 5 1,3 0 520,4 0 0,7 0-215,1 0 0,1 0-319,6 0 0,1-1-82,3-3 1,-2 3-111,2-3 0,-6-1-747,6 1 1,-3-4 464,-1 5 1,2-5-1540,-6 4 1799,1 0 0,-4-6 0,0-3 0</inkml:trace>
  <inkml:trace contextRef="#ctx0" brushRef="#br0" timeOffset="20">7035 5094 8042,'-5'-12'456,"3"5"-182,-6-1-255,5 6 0,-2-5 181,5 3 1,-5 3 288,-2-3 0,0-1-21,0 1 0,3 1-102,-4 3 0,1 0-322,-5 0 1,1 0 96,-1 0 0,-3 1-144,0 3 0,-4-2 68,4 6 0,-4-2-42,3 2 0,-3 2 21,4-2 0,-4 0-72,4 0 1,0 2 39,3-2 1,1 2 56,-1 1 1,5 0-131,-1-4 0,6 3 77,-2-2 1,3 2-99,1 1 0,5 1 63,2-1 1,5 2 184,3 2 1,3-2-28,5 2 0,3-2 118,1-2 1,3 1-155,-3-1 1,1 2 8,-1 2 0,-3-2-113,2 2 1,-2-2 60,-1-2 1,-5 4-163,-3 1 0,-2-1-21,-2-4 0,-3 1-56,0-1 0,-6 0 109,2 1 0,-8-1 18,-3 1 1,-10 3 11,-6 0 1,-1 0-8,-6-3 1,-2 3 0,-6 0 0,-2-1 12,-1-6 0,-4 1 85,3-5 1,7 3-113,1-3 1,11 0-253,0-4 1,11 0-759,1 0 201,7 0 0,2-2-201,9-1 1,6-4 1070,10-4 0,5-1 0,1 1 0</inkml:trace>
  <inkml:trace contextRef="#ctx0" brushRef="#br0" timeOffset="21">7355 5128 8072,'-5'-11'0,"4"-1"673,-3 1 186,3 4 1,1 1 982,0 2-698,0 3-730,0-4-181,0 5 1,0 5-141,0 3 1,0 3 40,0 4 0,3 4-28,1 8 1,4-2-101,-4 6 0,1-5 19,-1 5 1,-3-2-205,3 1 0,-3 2 59,-1-5 0,0-1-75,0-3 1,0-1 108,0-3 1,0-3 182,0-4 1,-1-2-129,-3-2 112,3 2 1,-5-8 15,6 6 60,0-6-261,-5 4 0,4-5 196,-3 3-266,3-3 190,1 4 1,1-5-61,3 0 1,-1 0 20,4 0 1,2 0 3,6 0 1,2 0 8,2 0 0,2-1 22,-1-3 0,5 1-55,2-4 0,-1 4 42,-3-1 1,0 2-246,0-2 0,-2 3 69,-2-3 1,2-1-133,-6 1 1,4 0-149,-4 4 1,0-4-150,-3 1 0,-5-1 126,1 4 1,-5-1-507,0-3-359,-1 3 1345,-2-5 0,-11 1 0,-1-1 0</inkml:trace>
  <inkml:trace contextRef="#ctx0" brushRef="#br0" timeOffset="22">7332 5402 8173,'0'-6'510,"1"-3"105,3 5 1,-1 0-226,4 4 0,1-4-203,3 1 0,1-1 190,-1 4 0,6-4-65,2 0 1,1 0-349,-1 4 1,3-3-131,-3-1 0,1 0-143,-1 4 0,3-1-29,-3-3 0,-3 3-288,-1-3 0,-2 1-642,-1-1 613,-1 3 655,0-9 0,-4 4 0,-2-6 0</inkml:trace>
  <inkml:trace contextRef="#ctx0" brushRef="#br0" timeOffset="23">7355 5048 8157,'5'-11'758,"-2"0"231,4 4 1,5-3-403,3 2 0,1 2 73,0-2 0,0 2-147,3-2 0,7-1-155,-4 5 1,8-3-244,-4 3 1,5-4 114,-5 5 1,2-1-745,-1 4 1,-3 0-327,3 0 1,-5 1 839,-2 3 0,1 2 0,-3 6 0</inkml:trace>
  <inkml:trace contextRef="#ctx0" brushRef="#br0" timeOffset="24">9022 5037 8127,'0'-12'247,"0"6"1062,0-4-1007,0 8 1,-1-1-49,-3 6 1,3 1-194,-3 8 1,3-2 88,1 9 1,0 4 101,0 3 1,-1 5-37,-3-5 0,3 10-151,-3-2 1,3-1 77,1-2 1,0-5-143,0 5 1,0-6 64,0 2 0,0-3 79,0-1 1,0-5-149,0-3 0,0-3 139,0 0-224,0-1 0,0-3-7,0 0-1210,0-6 695,0 3 0,1-5-1011,3 0 1621,-3 0 0,4-10 0,-5-3 0</inkml:trace>
  <inkml:trace contextRef="#ctx0" brushRef="#br0" timeOffset="25">9422 5071 8131,'7'-5'398,"-2"-2"189,-5-4 1,1 5 729,3 2-358,-3-2-277,4 4-202,-5-3-382,0 5 9,-5 0 0,-3 1-136,-7 3 1,1 1 66,-5 3 0,4 2-44,-4-2 0,1 2-93,-1 1 1,-1 1-67,5-1 1,-4 1-129,3-1 251,1 0 0,5 1-92,2-1 1,3-3 129,5-1 1,0-3-52,0 4 0,4-4 44,0 3 0,6-4-2,1 1 1,1-2 198,3 2 1,3-3-122,1 3 1,0 1 130,4-1 0,-7 4-91,7-5 0,-3 6-65,3-1 1,-4-1 38,0 5 1,-1-6-143,1 9 0,-2-4 74,-6 4 1,-1-2-26,-2-2 1,1 2 12,-6 2 0,1-2-10,-4 2 0,0-1-11,0 1 1,-1-2 21,-3 2 0,-3 1 183,-9 0 0,2-1-101,-5-4 0,0-3 238,-4 0 0,-1-2-29,-2 1 1,2-1-66,-3-6 1,3 0-140,1 0 1,4 0 10,0 0 1,5-2-620,-1-2 1,2 2 282,2-6 1,3 5-2583,0-5 2820,6 5 0,-3-2 0,5 5 0</inkml:trace>
  <inkml:trace contextRef="#ctx0" brushRef="#br0" timeOffset="26">10656 5105 8071,'0'-7'730,"0"-1"-252,0 5-215,0-2 0,0 7 158,0 1 0,0 8-125,0 4 0,0 6 48,0 2 1,0 1-129,0 7 1,0-1 0,0 4 0,-4-1-150,0-2 1,0 1 48,4-6 1,-1 5-134,-3-5 0,3-3 61,-3-4 0,3-5-607,1 1 273,0-2-404,0-1 265,0-6-1602,0-1 814,0-5 0,1-5 1217,3-3 0,-8-7 0,3-3 0</inkml:trace>
  <inkml:trace contextRef="#ctx0" brushRef="#br0" timeOffset="27">10359 5174 8120,'5'-12'0,"-3"5"377,6-1 1,-4 2-27,3-2 0,5 2-56,3 2 0,7 1 285,0-4 0,6 3-155,7-4 1,4 5-175,3-5 0,1 4 17,-1-4 1,2 5-225,-2-5 0,-3 4 130,0-3 0,-4 3-85,-1-4 1,-4 2 21,-4-2 1,-6-1-126,0 6 94,-7-1 0,4 2 25,-6-1-106,-4 1 144,-2-3-186,-5 5 0,0 5 82,0 3 0,0 2-9,0 2 1,0 4-14,0 3 0,0 4 5,0 4 0,0 1-36,0 2 1,0 3 54,0-3 1,0 3-176,0 2 1,0-5 99,0 1 0,0-6-19,0 2 0,0-5 34,0-2 1,1 0 98,3-5 0,-3 0-163,3-3 1,-3-5-65,-1 1-1031,5 0 501,-3-2-452,3-1 409,-5-5-1165,0 0 1885,0-5 0,5-1 0,1-6 0</inkml:trace>
  <inkml:trace contextRef="#ctx0" brushRef="#br0" timeOffset="28">11307 5059 8191,'0'-11'684,"1"3"-67,3 1 24,-3 4-237,4-2 1,-4 5 214,3 0 1,-3 7-214,3 4 0,1 2 76,-1 6 0,0 1-248,-4 7 1,4 2 11,0 5 0,-1 4-266,-3 0 1,0-1 112,0-7 0,0 6-66,0-6 0,0 5 47,0-9 1,0 1-492,0-4 1,0-2-1051,0-2 1101,0 3 1,0-9-1292,0 2 670,0-7-832,0-3 1278,-5-5 1,-1-4 540,-6 0 0,-4-10 0,-2 1 0</inkml:trace>
  <inkml:trace contextRef="#ctx0" brushRef="#br0" timeOffset="29">10975 5402 8140,'12'-6'1451,"-1"-1"-1359,1 4 0,0 1 148,4-2 1,3 3 42,7 1 1,4 0-44,4 0 1,4 0-253,0 0 1,5 0-550,-1 0 1,-3 0 364,-1 0 0,-3-1-146,-5-3 1,-2 2 103,-5-6 0,-4 4-582,0-3 0,-5 4 820,1-1 0,-2-7 0,-2-2 0</inkml:trace>
  <inkml:trace contextRef="#ctx0" brushRef="#br0" timeOffset="30">11638 5128 8140,'0'-11'0,"0"-1"0,0 1 300,0-1 0,0 5 321,0-1 547,0 6-140,0-4-84,0 6-630,0 6 1,0 5-75,0 8 1,4 3-136,-1 0 0,1 2 80,-4 3 1,0 2-150,0 6 1,0-2 87,0-3 0,0 6-345,0-6 0,-1 4-20,-3-7 1,3 0-100,-3-5 1,2-3 38,-2 1 61,3-7 494,-10 4-229,10-11 153,-4-1 0,4-5 110,-3 0-3,3 0 1,-3 0 10,8 0 1,-2 0-120,6 0 0,1 0-75,6 0 0,-1 0 39,5 0 1,1-3-189,7-1 1,-2 0 92,6 4 0,-2-4-207,1 0 0,2 1 8,-5 3 0,3-2-92,-3-2 0,-1 3-53,-3-3 1,-1 2-90,-3-2 1,-3 3-932,-4-3 873,-1 3 0,-4-1-1402,-4-1 1298,-1 1 1,-9-3-434,-4 5 982,0 0 0,-16-5 0,3-1 0</inkml:trace>
  <inkml:trace contextRef="#ctx0" brushRef="#br0" timeOffset="31">11649 5402 8187,'-6'-1'2,"2"-3"0,4 3 661,4-3 0,2 3-179,6 1 1,0-2 147,4-1 1,1 0-178,6-5 0,4 6-212,0-2 1,3-1-224,-3 1 1,3-3 96,-3 3 0,2-4-797,-6 4 1,1-3 486,-9 3 0,-3-1-1944,-5 1 1094,-4 3 1043,2-9 0,-10 3 0,-2-4 0</inkml:trace>
  <inkml:trace contextRef="#ctx0" brushRef="#br0" timeOffset="32">11661 5059 8029,'4'-17'632,"-1"1"1,7 8-145,2 0 0,1 4 270,6-3 0,1 0-287,7 0 0,2 0-70,5 3 0,0-1-383,1-2 1,-1-2-265,0 5 1,0 0-269,1 4 0,-5 0 363,1 0 1,-7 0 150,-2 0 0,1 0 0,-5 0 0</inkml:trace>
  <inkml:trace contextRef="#ctx0" brushRef="#br0" timeOffset="33">13374 5014 8074,'0'-8'98,"0"1"1,0 3 175,0-4 0,0 4 140,0-3 0,0 3 194,0-4 123,-5 6-482,-2-8 0,-4 7-66,0-5 0,-1 6-26,1-2 0,-4 3-100,-1 1 0,-4 0-87,1 0 0,-4 5 84,-4 3 1,2-2-105,-5 1 0,4 1 31,0 3 1,-1 1-75,4-1 1,-1 1 98,9-1 0,-4 1-41,3-1 1,5-3 65,3-1 1,6 1-64,-2 3 1,4-3 39,4 0 1,4-1 31,7 5 1,3-1 230,4 0 0,6 2-80,3 2 1,6-2-7,1 2 1,3-1-48,-2 1 1,-1-2-105,-4 2 0,-5 2 83,-2-2 1,-4 2-115,-4-2 0,-3-3-130,-4 4 1,-6 0 46,-2-1 1,-3 4-70,-1-3 1,-9 3 10,-2-4 0,-12 5-28,0-1 0,-8-1 58,1 1 0,-3-5 194,-1 1 1,0-3-97,-1-5 0,2 2 114,3-5 0,2 0 71,5-4 0,1 0-158,3 0 1,3 0-815,5 0 591,4-5 0,2-2-945,5-4 1,6 1 34,6 2 1116,4-2 0,12-1 0,1-7 0</inkml:trace>
  <inkml:trace contextRef="#ctx0" brushRef="#br0" timeOffset="34">13716 5037 8028,'0'-18'130,"0"1"0,0 6-43,0-1 993,0 6 29,0 1-85,0 5 0,0 5-907,0 3 0,-3 7 105,-1 4 0,-5 8 7,1 3 1,-2 4-229,-1 4 1,-1-1 119,1 5 1,0-5-248,-1 1 1,1-2-62,-1-2 1,1-1-171,-1-3 0,6-3-152,2-8 208,-2 3 0,5-10-305,-3 3 108,3-7 17,1-3 0,5-6 58,2-3 0,0-2-44,0-6 0,1 1 3,3-1 1,-1 0 29,-2-3 0,2 1 434,-2-5 0,-3-1 0,-1-2 0,2-6 0,0-1 0</inkml:trace>
  <inkml:trace contextRef="#ctx0" brushRef="#br0" timeOffset="35">13671 5174 8028,'0'-23'0,"0"5"86,0 3 1,0-2 429,0 2 209,0 0 429,0 3-595,5 1 1,-3 5-181,6 2 0,-4 3-109,3 1 1,2 6-27,7 5 0,-4 6-3,3 6 0,3 1-55,1 2 0,2 4-116,-2 4 0,2 0 8,-2 0 0,2-1-205,-2-2 1,-2 1-349,-1-6 1,-4 5 270,3-5 1,-3 0-256,-5-7 1,2 1 201,-5-5 0,1 1-386,-1-5-18,-3-5 65,4 4 1,-10-8-266,-2 2 0,0-3 73,0-1 788,-1 0 0,-8 0 0,-2 0 0</inkml:trace>
  <inkml:trace contextRef="#ctx0" brushRef="#br0" timeOffset="36">13579 5471 7997,'0'-7'1470,"5"2"-947,3 5 0,4 0 119,3 0 0,3 0-108,4 0 0,1-1-28,0-3 0,5 3-431,2-3 0,3 1 30,2 0 1,-1 1-679,0-1 1,-1 1 426,-2 2 0,0 0-2532,-4 0 2678,0 0 0,-4-5 0,-1-1 0</inkml:trace>
  <inkml:trace contextRef="#ctx0" brushRef="#br0" timeOffset="37">14185 5014 8037,'0'-12'-887,"0"1"1521,0-1 0,0 5 346,0-1-78,0 6-325,0-3 142,0 5-489,0 5 0,0 6-64,0 8 0,0 3-112,0 1 1,4 7 111,-1 1 1,1 5-203,-4-1 0,0-2 51,0 1 0,4 4-402,0-4 1,0-2 228,-4-5 0,3-3-69,1-2 1,0-4 34,-4-3 1,1-3-643,3-4-286,-3 2-644,4-9 820,-5 4 944,0-10 0,-5-1 0,-1-11 0,-5-1 0</inkml:trace>
  <inkml:trace contextRef="#ctx0" brushRef="#br0" timeOffset="38">14219 5094 8037,'0'-12'0,"0"1"477,0-6 0,1 6 349,3 0 92,-3-1-496,4 11 1,-3-4-47,1 5 1,0 5-137,5 2 1,-2 7 3,2 2 1,6 4-224,-3-1 0,3-1 98,-3 1 1,1-1-207,-1 1 0,1 1 79,-1-5 1,0 4-156,1-4 0,-1-3 38,1-5 1,-1-3 80,1 4 0,-5-6-135,1 2 167,-1-3 112,5-1 1,-5-3-85,1-1 0,-4-5 138,3 1 0,0-2-115,0-1 1,4-4-54,-4-1 1,3-4 34,2 1 0,-1-3-5,1 0 1,0-1-135,4 0 1,-4 4 86,3 0 1,-2 5-17,-1-1 0,-5 3 31,1 5 1,-4-2 243,3 5-241,-4 0 1,3 4 91,-2 0 1,-3 5-10,3 3 0,-3 7 11,-1 4 1,1 0-36,3 4 1,-2-3 0,1 7 0,0 2-41,1 1 1,-3 2 40,3-1 1,1 0 122,-1-4 0,1 4-126,-1-5 0,-3 1 108,3-4 1,-2-2-133,2-2 1,-3 2 0,3-6 0,-3 0-143,-1-4 0,0 1 9,0-1-493,0-4 1,0-1-123,0-2-401,0-3 1,-1 4 339,-3-5 0,2 0 789,-6 0 0,0-5 0,-3-1 0</inkml:trace>
  <inkml:trace contextRef="#ctx0" brushRef="#br0" timeOffset="39">14961 4979 8027,'0'-17'0,"0"2"0,0 7 0,2 3 0,1 5 0,-1 0 0,3 5 0,-5 3 0,1 7 0,3 4 0,-3 4 0,3 3 0,-3 3 0,-1 6 0,0 0 0,0 3 0,0-2 0,0 2 0,0-3 0,0 0 0,0-2 3395,0-3-1647,0-2-1133,0-5 0,4-2-451,0-1 0,0-4-71,-4-5 145,0 1-146,0-6 215,0-1-160,0-5 449,5 0-389,-4 0 0,8-1-105,-5-3 1,5 2-207,-2-6 1,7 4 67,1-3 0,6 4-144,-2-1 1,2-1 64,2 1 1,0 1-16,0 3 1,5 0 51,2 0 0,-1 0-65,2 0 1,-6 0 12,2 0 0,-3 0-147,-1 0 0,-4 0-103,0 0 0,-5 0 98,1 0 1,-7-2-1367,-5-1 1124,4 1 0,-7-3-494,0 5 0,-5-4 78,-7 1 940,-4-1 0,-2-1 0,-5-2 0</inkml:trace>
  <inkml:trace contextRef="#ctx0" brushRef="#br0" timeOffset="40">14973 5288 8061,'-5'-12'231,"3"5"199,-1-1 1,3 6-70,3-2 0,0 3 429,5 1 1,-1-4-244,5 0 0,4 0-78,3 4 1,3-4-144,1 1 0,3-1-94,1 4 1,3-4-240,-3 0 0,3 0 78,-3 4 1,0-3-647,-4-1 1,-2 0 392,-2 4 1,-2-1-2378,-6-3 1466,0 3 1,-4-6 1092,-3 3 0,-3-2 0,-1-5 0</inkml:trace>
  <inkml:trace contextRef="#ctx0" brushRef="#br0" timeOffset="41">14950 4945 8071,'11'-6'0,"1"-3"660,-1 5 1,4-3-156,1 3 0,8-4 377,-1 4 0,11-1-128,0 1 0,8 3 141,0-3 0,2 2-334,2-2 0,2 3-173,-2-3 0,0 3-265,-12 1 0,1 0 64,-8 0 0,-5 0-1693,-7 0 1143,-3 0-3017,-5 0 3380,-7 0 0,-12 0 0,-5 0 0</inkml:trace>
  <inkml:trace contextRef="#ctx0" brushRef="#br0" timeOffset="42">2193 7001 7955,'0'-11'253,"0"-1"0,-1 5 298,-3-1 177,2 5-216,-3-2-44,5 5 31,0 0 1,0 5-390,0 3 0,0 6-68,0 1 0,-3 7 88,-1 1 1,0 1-29,4 6 0,4 1-146,0 3 1,4 0 103,0 0 1,-3 1-131,-1-1 1,-3 0 65,-1 0 1,0-3-48,0-1 1,0-4 29,0 0 0,0-7-146,0-3 0,0 0-58,0-1 1,0-3-696,0-5-796,0-4 727,0 7-359,0-9 1348,0 4 0,0-5 0,0-5 0,0-1 0</inkml:trace>
  <inkml:trace contextRef="#ctx0" brushRef="#br0" timeOffset="43">2387 7024 7909,'-6'-12'777,"-3"5"-261,5-1 26,0 6 347,4-3-541,0 5 1,1 5-37,3 2 0,-1 5-76,4 3 0,-3 4-64,4 8 0,-4 2-32,3 5 1,-4 0-144,1 1 0,-3-4 112,-1 4 1,0-8-84,0 8 0,4-7-219,-1 2 0,1-8 115,-4 1 0,0-8-192,0 0 0,1-2 116,3-2 1,-2-3-829,1-1 60,-1-4-269,3 2 659,-4-5 0,4-5 106,-5-3 1,0-2 93,0-1 0,0-1 165,0 1 1,0-2 166,0-2 0,0-3 0,0-5 0</inkml:trace>
  <inkml:trace contextRef="#ctx0" brushRef="#br0" timeOffset="44">2387 7092 7954,'-6'-11'0,"1"0"0,5-1 0,0 1 622,0-1-211,0 6 0,0 0 93,0 2 0,5 2 7,2-1 1,3 3-123,2 3 0,4 4 41,3 4 0,3 6-139,1 2 1,5-1-4,2 1 0,3 0-66,1 3 0,1 5-195,-1 0 0,0-1-15,0-3 1,-4-4-99,-4 0 1,-2-1-95,-1 1 0,-1 1 106,-3-4 1,1-1-55,-5-4 0,1 1 84,-5-1 1,0-1 40,1-2 0,-5 1-35,1-5 28,-5-1-93,2-3-1767,-5 0 1446,-5 0 1,-2-1-585,-4-3 1,-1 2 420,1-6 0,3 2 587,1-2 0,-1-7 0,-3 2 0</inkml:trace>
  <inkml:trace contextRef="#ctx0" brushRef="#br0" timeOffset="45">2969 6967 7882,'0'-12'227,"0"1"1,0 3 5,0 1 1,0 3 683,0-4-203,0 6-160,0-3 1,2 5-128,2 0 1,-3 1-204,3 3 0,-3 6 36,-1 5 0,0 9-5,0-1 1,0 7-184,0 1 1,0 6 111,0 1 0,0 0-210,0-4 0,0 4 43,0 0 1,0 3-162,0-7 1,0 2 61,0-10 1,0 0 73,0-7 1,1 1-117,3-5 1,-3-3-79,3-5-758,-3-4 377,-1 7-751,0-9 1,2-5-93,1-7 1426,-1-3 0,3-2 0,-5-2 0</inkml:trace>
  <inkml:trace contextRef="#ctx0" brushRef="#br0" timeOffset="46">3278 6898 7877,'0'-6'0,"0"-4"774,0 8-233,0-3 0,-1 5 160,-3 0 0,2 2-162,-1 1 1,1 9-156,2 7 1,0 4-243,0 3 0,0 4 88,0 4 0,0 0-202,0 0 0,0 4 67,0 0 1,2 1-129,1-5 0,-1-1-103,2-3 0,-3-2-118,-1-5 1,4-4-92,-1 0 1,1-9 147,-4 2 1,1-5-502,3 1 176,-2-3-123,3-5 0,-5-1 217,0-3 1,0 1-195,0-4 0,0-1 197,0-3 0,-2-2 117,-1-2 1,-4 1 307,-4-5 0,-1 0 0,1-4 0</inkml:trace>
  <inkml:trace contextRef="#ctx0" brushRef="#br0" timeOffset="47">3129 6978 7898,'7'-18'41,"-4"3"1,4 2 115,0 2 1,4 0 435,0-1 0,2 2-154,2 2 0,1 3 12,3 5 0,3-3-158,-3-1 1,6 0 158,2 4 1,1 5-175,-1 3 0,2 3-254,5 4 0,-3-1-129,-1 5 1,-3-2 147,3 6 1,-8-7-322,1 7 1,-4-3 203,0 3 0,-4 4-122,-8-1 1,2 1 26,-5-4 1,0 1 208,-4 3 0,-5-3 13,-3 2 1,-3 1 223,-4-4 1,-3 6 112,-5-6 0,-5 1-151,-2-5 0,-2 1 145,1-4 1,0-1-55,4-4 1,-3-3-237,3-1 1,0-4-82,4 1 0,2-3-164,2-1 1,2 0-336,6 0 1,3 0-637,1 0 1,4-1-1800,-1-3 2921,3 3 0,6-9 0,2 3 0</inkml:trace>
  <inkml:trace contextRef="#ctx0" brushRef="#br0" timeOffset="48">3826 6932 7964,'-6'-5'-480,"-5"4"1845,10-4-166,-4 5 437,5 0-1399,0 5 0,0 5 99,0 5 1,0 7-93,0 1 1,0 1-128,0 6 0,0 0-26,0 0 1,0 3-135,0-2 1,0 5 26,0 2 1,1-3-213,3-5 0,4-3 23,7 3 0,3-8 78,5 1 0,3-8 114,1 0 1,3-3-34,-3-5 1,5-2 190,-2-5 0,3-5-37,2-2 1,-5-5 62,0-3 0,0-2 6,0-2 0,-2-2-94,-5 2 1,-2-7 65,-2 0 1,-2-2-60,-6 1 1,0-1-112,-4-2 0,2-4 61,-5-1 1,0 0-150,-4-7 0,-4 5 109,0-1 0,-5 4-300,2 3 0,0 3-279,0 6 65,-1 4-672,-3 1 418,4 11-259,2 1 0,5 6 106,0 3 921,0 2 0,10 6 0,3-1 0</inkml:trace>
  <inkml:trace contextRef="#ctx0" brushRef="#br0" timeOffset="49">4888 6887 8091,'-5'-12'898,"-1"2"-673,-6 3 0,6 0-181,2 3 1,-2 3 317,-2-3 0,-2-1 584,-1 1 0,-5 1-342,1 3 0,0 0-193,4 0 0,-5 0-235,1 0 0,-4 1 59,4 3 1,-2 6-127,2 5 0,1 2 94,-5-2 1,4 3-228,-4 4 0,5 5 23,-1 0 0,2 4 19,2 0 0,-1 2-115,1 1 0,3-3-6,0-1 1,6-3-73,-2 3 1,5-4 130,7 0 0,1-2 100,10-1 1,0-5-54,4-3 1,1-2 172,3-2 0,-2-3-69,5 0 1,-3-6-40,3 2 0,-4-3-256,0-1 1,-1-1 99,-3-3 1,-3 3-741,1-3 0,-3-1 386,2 1 0,-2 0-2137,-6 4 2579,1 0 0,-6-5 0,-1-1 0</inkml:trace>
  <inkml:trace contextRef="#ctx0" brushRef="#br0" timeOffset="50">5254 6898 8007,'0'-11'-52,"0"4"356,0-3 587,0 9-176,0-4-13,0 5-382,0 5 0,0 3-70,0 7 1,0 6 25,0 6 1,0 1-18,0-1 1,0 2-213,0 5 0,0-3 122,0-1 1,3-3-244,1 3 1,4-5 5,-4 2 1,1-7-239,-1-1-120,-3-5-569,9 3-1091,-9-6 857,4-4 907,-5-2 1,-5-15-1,-1-3 1</inkml:trace>
  <inkml:trace contextRef="#ctx0" brushRef="#br0" timeOffset="51">5002 6875 8289,'12'-11'0,"0"3"403,4 1 0,-2 0-45,5 0 0,1-3 305,7 2 1,2 2-189,5-2 1,-1 4 34,-2-3 0,2 0-173,-3 0 0,3 0-122,1 3 1,0 3 3,1-3 0,-1-1-17,0 2 1,-3-1-148,-1 4 0,-4-2 86,0-1 1,-5 1-203,-2-1 1,-5 1 63,1 2 0,-6 0-143,-2 0 152,-4 5 1,2 2 78,-5 4 0,0 1 43,0-1 0,0 4 117,0 0 0,-4 6-110,0-2 1,-1 7-33,1 5 0,3 1-218,-3-2 0,3 2 139,1-6 0,0 5-189,0-4 0,0 3 12,0-3 0,0-5-4,0-2 0,1-7 138,3 3-23,-3 1-268,10-4 259,-10 4-943,4-11 379,0-1-1682,-4-5 363,4 0 1480,-5 0 0,0-10 0,0-3 0</inkml:trace>
  <inkml:trace contextRef="#ctx0" brushRef="#br0" timeOffset="52">5962 6727 8223,'0'-12'955,"0"6"78,0-4-40,0 9 400,0-4-913,0 15 1,5 1 79,2 8 0,5 4-143,3 0 0,-2 5-346,2 6 1,1-2 149,0 2 0,0-6-138,-1 6 1,-2-2 107,2 2 0,-1-5-254,2-2 0,-8-3-96,4-1 1,-3-4-114,2 0 1,-1-5-471,-2 1 323,2-2-163,-9-2 1,6-3-95,-4 0-429,-1-6-123,3 3 320,-5-5 1,-4-5-690,0-2 1597,-5 1 0,3-9 0,-5 3 0</inkml:trace>
  <inkml:trace contextRef="#ctx0" brushRef="#br0" timeOffset="53">6373 6750 8107,'0'-12'653,"0"1"-397,0-1 0,0 5 635,0-1-32,0 6-300,0-3 1,0 6-193,0 3 0,0 3-130,0 9 0,-1 3-82,-3 7 0,-3 0 112,-4 4 0,0 4-225,-1 4 1,1 4-23,-1-4 0,-3 2-47,0-2 0,0-4 53,3 0 1,2-1-40,2-6 0,0-4-80,4-4 0,-4-5 10,4 1 1,1-2-1166,3-2 512,0-5-395,0 5 0,1-10 38,3 3 1093,2-3 0,5-11 0,1-3 0</inkml:trace>
  <inkml:trace contextRef="#ctx0" brushRef="#br0" timeOffset="54">6693 6727 8115,'0'-6'578,"0"0"38,0 6 222,0-5-236,-5 4-335,3 1 1,-7 10 30,6 6 1,-2 3-61,1-4 0,2 9 28,-1-1 1,1 3-29,2 1 1,0 1-71,0 2 1,0 3 3,0-2 0,0 1-197,0-2 1,4 2-78,0-6 1,1 1 6,-1-4 0,-3-2-85,3-2 1,1-2 93,-1-6 1,0 1 384,-4-1-185,5-4 36,-4-2 87,4-5 33,0 0 1,1 0 37,6 0 1,-4-2-91,-1-1 0,1 0 41,3-5 0,1 5-127,-1-5 0,2 2-40,2-2 1,3-1 72,5 5 1,-1-1-240,1 1 1,-1 3 18,-3-3 0,1 2-51,-5-2 0,4 3-248,-3-3 1,-1 3-52,-4 1-1114,1 0 1077,-1 0 0,-5-2-2084,-2-1 1847,-2 1 1,-9-4 678,-4 2 0,-6-2 0,-6-6 0</inkml:trace>
  <inkml:trace contextRef="#ctx0" brushRef="#br0" timeOffset="55">6647 7012 8000,'6'-5'228,"-1"4"1,0-4-3,3 5 1,2 0 486,2 0 0,4 0-93,3 0 1,3 0 34,1 0 1,-1 0-231,1 0 1,0-1-60,0-3 0,0 3-353,0-3 1,-4-1 99,0 1 0,-5 0-586,1 4 0,-6-4 284,-2 1-2487,-4-1 1538,2 4 0,-10-4 1138,-3 0 0,-12-5 0,-4 3 0</inkml:trace>
  <inkml:trace contextRef="#ctx0" brushRef="#br0" timeOffset="56">6601 6738 8020,'12'-5'-124,"-6"-1"0,5-6 82,1 1 1,3 3 972,4 1 0,4-1-360,0-3 0,3 3 135,5 1 0,2 0-319,-3 0 1,7-2-184,1 5 0,-1 0-296,-7 4 0,6-4-419,-6 0 1,6 2-2300,-6 6 2810,-2-3 0,5 9 0,-3-3 0</inkml:trace>
  <inkml:trace contextRef="#ctx0" brushRef="#br0" timeOffset="57">8417 6624 8135,'0'-6'132,"0"-4"0,0 7 367,0-5 378,0 6-284,0-8-295,0 3 0,-1 1-28,-3 2 0,-2 3-146,-6 1 0,1 0 116,-1 0 0,-4 1-83,-3 3 0,1-1-11,-1 4 0,0 1 6,-4 3 1,4 1-130,0-1 1,0 1 63,-4-1 1,4 0-158,0 1 1,5-1 127,-1 1 0,2-1-120,2 0 0,1-3 104,2 0-87,3-1 0,5 5 160,0-1 1,6-3 7,6-1 1,4 1 80,7 3 0,1 1-92,3-1 1,2 1 115,5-1 1,1 1-99,-1-1 0,-4 2-122,1 2 0,-4-2 126,3 2 1,-6-1-205,-1 1 0,-5-2-73,-7 2 0,-1 1-81,-2 0 0,-3 3 31,-5-4 0,0 0 104,0-3 1,-6 3 55,-6 0 1,-4 0-41,-7-3 0,0-2 234,0-3 0,-5 4-120,-2-4 1,1-1 97,-2 2 0,5-5-160,-5 0 0,13-1-162,-1-2 0,8 0-1387,-4 0 1156,2-5 1,8-2-361,5-4 1,5-4 258,6-1 1,11 0 514,5 1 0,4 2 0,4-3 0</inkml:trace>
  <inkml:trace contextRef="#ctx0" brushRef="#br0" timeOffset="58">8874 6704 8160,'0'-11'-103,"0"-1"1,0 5 1383,0-1-802,0 0 0,0 1 619,0-1-267,0 6-314,0-3 0,1 6-73,3 3 1,-3 7-48,3 8 0,-3 3-78,-1 0 1,0 1-78,0 0 1,2 4-202,2-1 1,-3 5 143,3-4 1,-3 3-417,-1-3 1,4 3 218,-1-3 1,3-1-82,-3-3 0,-1-5-346,1-3 104,4-2 1,-6-5-497,3-1 0,-2-4 393,2 1 1,-3-4-700,3-4 1,-2 1 516,-2-4 1,-2-1-218,-2-3 0,2-2 837,-6-2 0,-4 2 0,-6-4 0</inkml:trace>
  <inkml:trace contextRef="#ctx0" brushRef="#br0" timeOffset="59">8577 6658 8144,'11'-11'0,"1"0"0,4 3 437,3 0 1,8 4-43,4-3 0,2 4 136,1 0 0,1-3-135,3 3 1,-2-5-184,2 4 0,1 0-40,-1 4 1,0-1-177,-3-3 0,-5 3 150,1-3 0,-6 3-11,2 1 0,-8-4-162,-4 0 0,-2 1 11,-2 3 53,0 0 20,-4 0 223,-2 0 106,-5 0 0,0 5-260,0 2 0,0 5 19,0 3 0,0 3-55,0 5 0,0 1 44,0 2 0,0 2-76,0 3 0,4 2 65,0-3 0,-1 4-229,-3 4 0,0-3 69,0-1 0,0-1-76,0-6 1,0-1 84,0-3 0,0-1 71,0-3 26,0-3-90,0-4 368,0-1-179,0-5 342,0-1 221,0-5-750,5-5 0,2 3 90,4-6 0,1 6-123,-1-2 0,6-1 138,2 1 1,2-1-122,2 1 1,0 3 73,0-3 1,-1 2-283,1-2 1,0 2-23,0-1 1,4-2-25,-1 1 1,0 0 52,-7 4 0,1-1-166,-5-3 0,0 3-1229,-3-3 1134,-1-3 0,-1 5-907,-2-6 959,-3 6 0,-10-7 444,-3 5 0,-7-5 0,-3 3 0</inkml:trace>
  <inkml:trace contextRef="#ctx0" brushRef="#br0" timeOffset="60">9205 6887 8035,'5'-10'1141,"3"2"0,7 3-714,4 5 1,1 0-198,0 0 0,2-1 124,1-3 0,1 3-40,7-3 0,-2 1-51,1-1 1,2 3-345,-5-3 0,-1-1 130,-3 1 1,-1 1-584,-3 3 0,1-4 360,-5 0 0,-3 0-1689,-5 4 1323,-4-5 0,2 3-1162,-5-6 1702,-5 5 0,-6-7 0,-7 4 0</inkml:trace>
  <inkml:trace contextRef="#ctx0" brushRef="#br0" timeOffset="61">9228 6590 8026,'5'-12'0,"1"6"0,6-3 369,-1 5 0,6-3 7,2 3 1,-1-4 206,1 5 1,5-5-142,6 4 0,3-3-107,1 3 1,5-4-107,-1 4 0,3 0-377,-2 4 1,-1 0 130,-4 0 0,-4-3-64,1-1 0,-6 0-474,2 4 0,-3 0 324,-1 0 0,-4 0-332,0 0 0,-5-4 190,1 0 0,-2 1-464,-2 3 499,1 0 1,-5-2 184,1-1-207,-6 1 262,3-3 456,-5 5-275,0 0 388,0 5 1,0-2-216,0 4 1,0 1 413,0 3 1,0 6-141,0 2 1,-3 4 43,-1 3 0,0 2-71,4 3 0,0 2-204,0-3 0,0 3-138,0 2 1,1-5 96,3 0 0,-3 0-302,3 0 1,-3 2 109,-1-6 0,4 0-194,0-7 0,1 1 90,-1-5 0,-3 1-100,3-5 0,1-3-92,-1-1 21,0-4-182,-4 2-1351,0-5 1321,0-5 0,-4-1-699,0-6 0,-4 1 85,5-1 1035,-11 1 0,1-6 0,-10 0 0</inkml:trace>
  <inkml:trace contextRef="#ctx0" brushRef="#br0" timeOffset="62">9925 6533 8023,'5'-18'0,"2"5"459,9 6 1,1 0-53,6 0 1,0-2 31,0 5 0,4-1-126,-1 1 0,6 3 184,-2-3 0,-2-1-116,-1 1 0,1 0-95,-1 4 1,-6 5-127,-6 3 1,2 2-138,-2 2 1,-4 0-9,-3 4 0,-5-4 166,0 3 0,-3 3 24,-3 1 1,-5-1-54,-7 1 0,-8 0-90,-7 4 1,-3-4 46,-2 0 1,-3-5-505,0 1 1,0-2-314,4-2 0,0-4 708,-1-4 0,1 4 0,0-1 0</inkml:trace>
  <inkml:trace contextRef="#ctx0" brushRef="#br0" timeOffset="63">3860 8486 8129,'0'-12'-772,"0"1"0,-1 3 1676,-3 1-205,3 4-20,-4-2-147,5 5-244,0-5 11,0 4-7,0-4-267,0 5-95,0 5 0,0-3-2,0 6 0,4-4 18,-1 3 0,3 1 48,-3 3 1,-1 1-14,1-1 0,2 1 28,-1-1 1,0 0 11,-4 1 0,1 3-20,3 0 0,-3 0 24,3-3 0,-2-1-27,-2 1 0,1 3 19,3 0 0,-3 0 0,3-3 0,-3-1 6,-1 1 1,0 3 1,0 0 1,0 2 123,0-2 1,0-1-123,0 5 0,0-1 59,0 1 1,0 1-41,0-5 1,0 6 14,0-2 1,0-2-12,0 2 1,0 0 1,0 4 1,0 0 45,0 0 0,0 0 4,0 0 0,0-1 26,0 1 1,0 4-66,0 0 1,1 0 23,3 0 0,-3-1-8,3 4 1,-3-1-33,-1 2 0,2 2 16,1-3 1,-1 2-8,2-2 1,1 3-28,-2-2 0,2-2-7,-1 1 0,-2 1-60,1 3 1,2 0 79,-1 1 1,1-5-24,-1 0 1,-1 1 16,4 3 0,-3 4 16,4 0 0,-5 0-43,5-3 1,-4-2-6,4-3 0,-5 7 4,5-3 0,-4 0-1,3 1 1,0-5-7,0 4 0,2 5 19,-5-5 0,5 3 4,-1-3 0,-2 0-8,1 0 1,0 1 14,0-1 0,4 0 1,-4 0 1,0-3 3,0-1 0,-3 1 34,4 3 0,-2 0 9,2 1 1,-2-1-52,-2 0 0,-3 0 12,3 1 0,1-1-8,-1 0 1,-1 3 8,-3-3 1,4 7-16,0-7 0,0 3-3,-4-3 1,1 3-7,3-3 0,-3 7-24,3-7 0,-1 3 0,0-3 1,-1 0 38,1 1 0,0-1-14,1 0 1,-3 4 24,3 0 1,-3-2-26,-1-2 1,1-2-32,3 6 1,-3 1 23,3-1 1,-2 0-6,-2-3 1,0 3 1,0 0 0,1 1-3,3-1 0,-3-1 76,3 5 1,-3-4-71,-1 4 1,0-4 78,0 4 1,4-2-65,0 2 1,-1 3 26,-3-3 1,0-2-47,0 2 0,0 0-9,0 4 1,0-1 9,0 1 0,0-4-2,0 0 1,0 0-79,0 3 0,0-3 76,0 0 1,0 0-38,0 4 1,0-1 28,0 1 1,0 0-116,0-1 1,0 4 146,0-4 1,-3 7 6,-1-6 1,-1 3-32,1 1 0,3-3 5,-3 2 0,3-2-8,1-1 1,0 0 11,0-1 0,0 1-135,0 0 0,0-1 118,0 1 1,0 0-43,0-1 0,0 1 58,0 0 1,-4 0 0,0-1 1,0 1 39,4 0 1,-4-1 12,1 1 1,-3 0-6,3-1 0,1-3-36,-1 0 0,0 0 57,-1 4 1,3-1-42,-3 1 1,3-4-61,1 0 1,0-2 5,0 2 1,0-1-15,0-3 1,0-1 2,0 5 0,0-6-10,0 2 0,1-6 17,3-1 0,-3-1 10,3 4 1,-3-3 15,-1-1 1,0-3-20,0 3 1,0 0 89,0 0 0,0-1 51,0-2 1,2-3-122,1 3 1,-1-5-48,1-3 0,-1 2-5,-2-6 0,0 4-49,0-4 1,0 0 67,0-3-63,5-1 1,-4 1 49,3-1 1,-3-3-79,-1-1 0,0-3 47,0 4 0,1-4-71,3 3 58,-3-4 0,5 3-83,-6-2-179,0-3 200,0 4-45,0 0 33,0-3 44,0 3 691,0-5-578,5 0 1,-3 0-79,6 0 0,-6-2 90,2-1 0,2 1-85,2-1 0,-2 1-6,2 2 0,-4 0-22,3 0 1,-3 0 30,4 0 0,0 0 1,3 0 0,0 0 39,1 0 1,0 0-25,4 0 0,-2 0 57,5 0 1,0 0-43,4 0 1,-1-1 85,1-3 0,1 3-58,3-3 1,-3 3 4,3 1 1,1 0 12,-2 0 1,5 0 3,-5 0 0,6 0 7,-1 0 0,2 0-22,1 0 0,0 0 9,0 0 1,6 0-8,2 0 1,-1 0-5,5 0 0,-1 0 3,8 0 0,0-4-276,4 0 1,0-1 274,0 1 1,1 3 0,-1-3 0,1-1 27,3 1 0,-3 1-26,3 3 1,-5 0 39,1 0 1,-2 0-35,6 0 0,2 0-1,2 0 1,-2 0-6,2 0 1,-4 0-3,4 0 1,-31 0 0,0 0 2,2 0 1,1 0 0,-1 0 0,1 0-2,-1 0 0,0 0 0,1 0 1,0 0-204,1 0 0,0 0 0,1 0 1,0 0 201,-3 0 0,0 0 1,2 0-1,1 0 1,-1 0 0,0 0 0,1 0 1,0 0-3,-1 0 1,0 0 0,1 0 0,1 0 16,-2 0 0,0 0 0,-1 0 0,1 0-2,0 0 1,0 0-1,-1 0 1,1 0 1,0 0 0,0 0 1,1 0-1,-1 0-2,-2 0 1,1 0-1,0 0 1,0 0 1,1 0 0,1 0 0,-2 0 0,2 0-9,3 0 0,-1 0 1,-2 0-1,0 0 5,-1 0 0,0 0 0,2 0 1,0 0-25,2 0 1,0 0 0,2 0 0,1 0 20,-2 0 0,1 0 0,-1 0 0,0 0-32,1 0 0,0 0 1,0 0-1,0 0 21,1 0 0,1 0 0,-1 0 1,0 0-231,-1 0 1,0 0 0,-2 0 0,1 0 240,-3 0 0,0 0 0,1 0 0,1 0 1,0 0 0,0 0 1,0 0-1,0 0 6,-2 0 0,0 0 0,0 0 1,0 0-14,0 0 1,0 0 0,-2 0 0,1 0 3,1 0 1,0 0 0,-1 0 0,-1 0-1,4 0 0,0 0 0,1 0 1,-1 0-13,0 0 1,0 0 0,0 0-1,0 0 0,-2 0 0,0 0 0,0 0 0,0 0-3,0 0 1,0 0 0,-1 0 0,1 0 3,1 0 1,-2 0 0,0 0 0,0 0-4,1 0 0,0 0 0,-2 0 1,0 0 3,2 0 0,0 0 1,-2 0-1,0 0-1,-2-1 1,0 2 0,-2-1 0,0 1-70,2 1 1,0 0 0,-3-2 0,0 1 75,1 1 0,0 0 0,2-1 0,-1-1 31,30 0 0,-30 0 1,0 1-28,-3 1 1,1 0 0,2-1-1,1-1 2,0 2 1,0 0 0,1-1 0,0-1 2,-1 1 1,0-2 0,-1 1 0,1 0-3,2 1 1,0-2 0,0 0-1,-1-1-5,1 0 0,0 0 0,1 0 0,0 0 4,-3 2 1,0 0 0,0 0 0,-1 0-4,30 0 0,-32-2 0,1 0 3,-1 0 1,-1 0 0,29-1 27,-4 3 1,4-2-27,-4-1 1,-1 1 1,-3-2 0,-5 3 107,2 1 0,-7-4-126,-1 1 0,-2-3 61,2 3 1,1 1-42,-5-1 1,0-2 39,-3 1 0,-2-1 300,-3 1 1,2 3-228,-6-3 0,4 1 437,-7-1 1,2 3-459,-6-3 0,-1 3 245,1 1 1,-5 0-295,1 0 13,-2 0-76,-2 0-727,-5 0 309,-1 0-151,-5 0 1,-11 1 41,-8 3 533,-13-3 0,-13 10 0,-7-5 0</inkml:trace>
  <inkml:trace contextRef="#ctx0" brushRef="#br0" timeOffset="64">13796 8075 8555,'5'-7'0,"-3"1"-79,2 2 190,-3 3 0,-2-4 31,-3 5 182,2-5 4,-8 3 193,9-3-190,-4 5 104,5 0-301,5 5 1,-2-2-18,4 5 1,-4-5 154,1 5-139,2 0 1,-1 3 62,3 0 1,-3 1-54,-5-1 0,0 1 25,0-1 0,1 4-17,3 1 1,-3 0-162,3-1 1,-3 2 147,-1 2 0,1 2-168,3-2 0,-3-1 91,3 1 0,-2 0-17,-2 4 0,3 0-90,1 0 1,5 0 107,-1-1 0,-2 1-109,2 0 0,-5 0 85,5 0 0,-5 0-56,0-1 0,-1 3 50,-2 1 0,3-2 49,1 3 0,0-2-1,-4 2 0,0-2 8,0 6 0,0-4-45,0 3 1,0-1 8,0 2 0,0 2 50,0-3 1,4 3-43,0 1 1,1-1-95,-1-2 0,-3 2 90,3-3 1,-3 3-34,-1 1 0,0 1 83,0-1 0,0 2 0,0 2 0,-1-2 50,-3 6 0,1-4-89,-4 4 0,4-5 52,-1 1 1,3 1-36,1 0 0,0 2-141,0-3 1,0 2 144,0-2 1,0-1-157,0 5 0,0-6 38,0 2 0,0-1 21,0 1 1,0-2 69,0 2 0,0-1-60,0 1 0,0-1 112,0 4 0,0-3-85,0 4 0,-1-4 146,-3 4 0,3-5-158,-3 1 1,3-1 3,1 1 1,0-2-36,0 2 0,-2-2 59,-1 3 0,1-3 18,-2 6 1,3-1-24,1 1 0,0-2-62,0-2 0,0-1 42,0 5 0,1-5-82,3 1 1,-1-3 87,4 0 1,-4 3-66,1 0 1,1 1 41,-1-1 0,-1-1 3,-3 5 1,2-4-8,2 4 0,-3-2-4,3 2 1,-3 3 15,-1-3 1,0 1-10,0-1 1,-1 2-2,-3-2 0,3-1 8,-3 0 1,2-2-20,2 2 0,0-3 10,0 4 0,0-4-4,0 4 0,0-1-5,0 1 0,0 1 8,0-5 1,0 0-9,0-4 1,0 4 6,0 0 1,0 1 2,0-5 0,0 0-1,0 0 1,0 4 27,0 0 1,-3 2 2,-1-2 0,-5-1 6,1 5 0,-2-4-7,-1 3 1,1-4-16,2 1 1,-1 2-28,5-2 1,-3 0 28,3-4 0,0 0-37,4 1 1,0 3 10,0 0 0,0 0-24,0-4 0,0 0 20,0 1 1,4-1 0,0 0 0,0 0 8,-4 1 1,3-1-3,1 0 1,0 4 26,-4 0 0,4 2-23,0-2 0,-1-3 77,-3 3 1,0-1-67,0 1 0,0 2 67,0 1 0,0 3 23,0-6 0,0 5 8,0-1 0,0-2-69,0 2 1,0 0-5,0 4 0,0-4-86,0-1 0,0-4 86,0 1 1,0 2-76,0-2 0,0 5 38,0-1 1,0-2 144,0 2 1,0-5-112,0 1 0,0 1 24,0 0 1,0 0-51,0-1 0,2-3-98,1 4 0,0 0 81,5-1 0,-6 4 44,2-4 0,1 0-174,-1-4 1,0 0 82,-4 1 0,3-2-9,1-3 0,0 3 37,-4-2 0,0 2 4,0 1 1,0-4 27,0 1 1,0-2 9,0 1 0,0 2 19,0-5 0,0-1-45,0-3 0,0 0-135,0 0 1,0-5-81,0-3 0,0-2-677,0-2-329,0 1-1102,0-1 1525,5-5 0,-2-1 814,4-5 0,1-10 0,3-2 0</inkml:trace>
  <inkml:trace contextRef="#ctx0" brushRef="#br0" timeOffset="65">3803 8246 7823,'0'6'-1612,"5"-1"2100,-4-5-243,5 0 486,-6 0-177,0 5 40,0-3-434,0 8 0,1-8-166,3 6 0,-2-6 125,6 2 1,-1 1-19,5-1 0,1 0-10,2-4 1,1 0 33,3 0 0,7 0-103,-3 0 1,3 0 56,1 0 0,2 0-116,5 0 1,1 0 101,-1 0 0,1 0-8,3 0 0,2-4 11,2 0 0,2-1-1,-2 1 0,-2 3-14,2-3 0,4-1-176,4 2 0,3-1 159,-4 4 1,2-4 25,-1 0 1,2 0-21,5 4 0,0-4-2,0 1 1,4-2-24,0 1 1,-28 3 0,0-1-161,-1-1 1,0-1-1,32 0 183,-32 0 1,1 0 0,-1 2-1,0 0-45,3-1 1,-1-1 0,0 2 0,-1 1 28,-1 0 1,1-2 0,0 1 0,1-1-22,-2 1 1,1 1-1,0-2 1,0 0 19,-1 1 0,1 1 0,0 0 0,1 0-17,-2 0 0,0-1 0,32 0 9,1 2 1,-33-1-1,0-1-10,2 0 1,1 0-1,1-1 1,0 1-5,0 0 1,1 0 0,1 1-1,1-1-1,-1-1 1,0-1 0,0 1-1,0-1-11,2 1 0,0-1 0,-1-1 1,0 0-230,2 1 1,1 0-1,1 1 1,1 0 254,-1-1 0,1 0 0,-1 1 0,0 0-9,1-1 0,0 0 0,-3-1 0,1 1 63,-1 2 1,1 0 0,-1-1 0,-2-1-57,-1 2 0,0 0 1,0 0-1,-1 0-175,-1 2 1,1 0 0,-1-2 0,1 0 157,1 0 0,0 1 1,1-2-1,0 2 0,-3 0 1,0 2 0,1-1 0,0 0-26,-1 0 0,0 0 0,1 0 0,0 0 36,1 0 1,0 0 0,1-2 0,0 0 16,0 0 0,-1 0 0,0 0 0,0 0-24,2 2 0,0 0 1,-2 0-1,0-1 29,2-1 0,0 0 0,-1 2 1,0-1-7,-2-1 0,-1 0 0,1 1 0,-1 1 6,0 0 1,1 0 0,0 0 0,1 0-25,1 0 1,1 0 0,0 0-1,0 0 5,0 0 0,0 0 1,1 0-1,0 0-28,0 0 0,1 0 1,-1 0-1,0 0 31,1 0 1,-1 0 0,-2 0 0,0 0-59,-1 0 0,0 0 0,-2 0 0,0 0 45,2 0 1,0 0-1,-2 0 1,1 0-20,1 0 1,0 0 0,-3 0 0,1 0 21,0 0 1,0 0-1,0 0 1,-1 0 5,1 0 0,1 0 0,-2 0 0,1 0 27,2 0 1,0 0-1,-3 0 1,0 0 6,-1 0 0,0 0 1,2 0-1,0 0-31,-1 0 1,-1 0 0,1 0 0,1 0 4,-2 0 1,1 0 0,29 0-36,1 0 0,0 0 34,-31 0 1,0 0 0,-1 0 0,0 0-35,2 0 0,-1 0 0,-2 2 0,0 0 22,2 0 0,1-1 1,1 2-1,0-2-7,-1 0 1,-1-2 0,2 1 0,0 0-7,0 0 1,1 0 0,-3 0 0,0-1 4,0-1 1,1 0 0,0 2 0,1-1 1,-4-1 1,0 0 0,3 1-1,0 0-1,-2-1 0,-1 0 0,31 1 5,-30-1 1,-1 0-1,28-3-2,1 1 0,-3 0 64,-1 4 1,-1-4-49,-3 0 0,-2-3 2,-5 3 1,2-4 117,-2 5 1,2-5-111,-6 4 0,2-5 143,2 2 0,-1 0-44,1 0 1,0 4 110,-1-1 1,-3 3-90,0 1 0,-1-4 75,1 0 0,-3 1-163,-5 3 0,-1 1 371,-2 3 0,-5-3-403,-7 3 0,-2-3 541,-6-1-687,1 5 290,-6-4-282,-1 5 1,-6-6 77,-3 0 0,-9-2 33,-9-2 0,-6-2 0,-7-5 0</inkml:trace>
  <inkml:trace contextRef="#ctx0" brushRef="#br1" timeOffset="66">8771 15647 6760,'7'0'216,"-2"-2"-129,-5-1 0,0 0-28,0-5 0,0 1 18,0-5 1,0 1-4,0-1 0,-4 1 7,0 0 1,0-6-62,4-2 0,0 1 50,0-1 1,0 2-112,0-2 1,0-3 95,0 3 1,0 1-58,0-1 1,0 0 41,0-4 0,0 0-63,0 1 1,0-1 54,0 0 1,0 0 0,0 0 1,0-1 74,0-3 1,0 2-78,0-5 0,-4-1 135,1-3 0,-1 0-113,4-1 0,-4 1 94,0 0 0,0 0-70,4-1 1,0 2 105,0 3 0,0-2-130,0 5 1,0-4 7,0 0 0,0-2-29,0-1 0,-3 0-19,-1-1 0,0-3-114,4 0 0,0 0 151,0 4 1,-1 0-135,-3 0 1,3-1 103,-3 1 0,3 1-44,1 3 1,0-3 10,0 2 1,-4-2-5,0-1 0,0 0 37,4-1 1,0 1-20,0 0 0,0 1 23,0 2 1,0-2-19,0 3 1,0-3 58,0-1 0,0-1-50,0 1 1,0 0-6,0 0 1,0-2-9,0-2 0,0 2-3,0-2 1,0 3-87,0 1 0,1-1 92,3 1 1,-3-1-92,3-4 1,-2 4 71,-2-3 0,0-3-65,0-1 1,3-3 46,1-5 1,0 3 53,-4-2 1,0-2-199,0 1 1,4 1 163,0 3 0,1 1 48,-2-1 0,-1 0-46,2 1 0,1-1 109,-2 0 0,2 4-94,-1 0 0,-2 1 41,1-5 1,2 0-30,-1 1 1,0-2 30,-4-3 1,4 3-30,0-2 0,1 2 4,-1 1 0,-3-1-48,3-2 1,-2 2 43,2-3 1,-1-1-16,4 2 0,-4-2 5,0 2 1,3-2-25,-3-2 0,5 2 24,-4 5 1,1 0 28,-1 1 0,-3-2-27,3-3 0,-3 3 4,-1-2 0,1 1 7,3-2 1,-3-1-8,3-2 0,1 2-30,-1 6 0,1 3 28,-1 0 1,-3 0-24,3-4 1,1 4 18,-1 1 1,0-3 92,-4-5 1,4 2-79,-1-2 1,1-1 7,-4 4 1,4-4-9,0 8 1,0-5 1,-4 5 1,0-3 62,0 0 0,1 3-56,3 0 1,-3 1-1,3 0 1,-3-4-1,-1 3 1,0 2-72,0-2 0,1 5 34,3-1 0,-3 4-4,3 3 0,-3-2-68,-1 3 1,0-3 81,0-2 1,0 2-52,0 3 0,0-3 34,0 3 1,0-2 94,0 1 1,0 0-100,0 4 1,0-3-2,0 3 0,0-4 13,0 5 1,-3-5 2,-1 5 1,0-2 25,4 1 0,0 3-37,0-3 1,0 3 109,0 1 0,0 4-93,0 0 0,-4 0 91,0-4 0,1 4-71,3 0 0,0 0 14,0-3 1,0-1-19,0 0 0,0 1 1,0 3 0,0-1 113,0 5-76,-6-1 107,5 5 1,-8 3-96,6 1 71,-1 4-30,4-2-336,-5 5-527,3 0-689,2-5 1439,7 4 0,9-4 0,2 5 0</inkml:trace>
  <inkml:trace contextRef="#ctx0" brushRef="#br2" timeOffset="67">4431 12118 16453,'5'-7'1098,"3"3"0,2 3-1208,2 1 0,-1-1 246,0-3 1,5 3-64,-1-3 0,1 1 23,0 0 1,-2 1-12,5-1 0,-4 0 29,4-1 0,-4 3 10,4-3 0,0 3-236,4 1 1,-4-1 83,0-3 1,0 3 59,4-3 1,0 2-119,0 2 0,3 0 51,1 0 1,0 0-150,-5 0 1,6-3 146,3-1 0,0-1 10,0 1 1,2 3 30,-3-3 1,2-1 9,-1 1 1,2 0-43,-3 4 0,2-4 86,-2 1 1,3-3 27,-2 3 1,2 1-36,1-1 1,0 0-59,0-1 1,2 3-20,2-3 0,-2 3 5,2 1 1,1 0-42,-1 0 0,5-4 88,-1 0 0,-1 0-60,1 4 1,1-1-8,6-3 0,2 3-178,2-3 0,2 3 152,-6 1 0,2-1 29,-1-3 1,-3 3 46,2-3 0,2 3-16,-2 1 0,2 0-54,-2 0 1,4 0 24,4 0 0,0-4 53,0 0 0,0 0-37,0 4 0,4-4-3,0 1 0,-29 0 0,1 2-17,27 1 0,1-1 18,-3-3 0,2 2 26,1-1 1,2 0 8,-3-1 1,-1 3 32,2-3 1,-3 3-89,-1 1 0,-1-1 86,-3-3 1,-1 3-60,-2-3 1,1 3 44,2 1 0,-2 0-54,-6 0 1,1 0-88,0 0 0,-4 1 55,-1 3 1,-2-3 2,2 3 0,1-3 39,4-1 1,0 1-34,-1 3 0,1-3-4,0 3 0,-1-3 44,1-1 1,1 0 30,3 0 0,-2 4-2,5 0 0,-2 0 56,6-4 1,-3 0-271,7 0 1,-2 0 259,-2 0 0,0 0 17,0 0 1,4 0-14,0 0 1,4 0-11,-4 0 1,1 0-13,-1 0 0,0 0 8,-27 0 0,0 0 0,31 0-42,-31 0 0,0 0 1,0 0-1,0 0-12,26 0 0,5 0 4,-4 0 0,4 0-3,-4 0 0,0 0 0,-4 0 0,0 0 15,0 0 0,-4 0 24,1 0 1,-5 0-29,4 0 1,1 0 64,3 0 1,0 0-63,0 0 1,-4 0 3,1 0 0,-1 0 22,4 0 0,-5 0-1,-3 0 1,6 0 80,-2 0 0,6 0-86,-6 0 0,2 0 50,-2 0 1,6 0-45,-1 0 1,1 0 90,-2 0 0,0 0-62,1 0 1,2 0 69,1 0 1,0 0-110,-4 0 0,0 0-9,1 0 0,-1 0-104,0 0 1,-4 0 121,0 0 1,-4 0-286,0 0 1,2 0 247,-2 0 1,1 0-57,-4 0 0,-1 0 7,1 0 0,-4-1 19,0-3 1,0 2-48,3-1 0,-4 1 163,-3 2 1,-3 0-117,0 0 1,-6-1 109,-2-3 0,-3 3 113,-2-3 1,-4 3 68,-3 1 1,-2 0-107,-1 0 1,-1 0 55,0 0 1,1-4-20,-1 0 1,1 1-6,-1 3-73,1 0 1,-5 0-209,1 0 186,-6 0-599,3 0-1762,-5 0 2203,-5 5 0,-6 1 0,-7 5 0</inkml:trace>
  <inkml:trace contextRef="#ctx0" brushRef="#br3" timeOffset="68">12095 10062 8283,'-7'-7'1146,"2"-3"64,0 9-366,4-4-372,-4 5 62,5 0-419,0 5 1,0 3 96,0 7 1,0 3-87,0 4 1,-4 1-123,0 0 1,0 4-6,4-1 0,0 6 73,0-1 0,0-3-105,0-2 0,4 1 94,0-4 0,1 2-190,-1-6 0,-2-2 50,6-2 0,-5-6-227,0-2 199,-1-4 26,3 2-14,-4-5 0,4-5-215,-5-3 310,0-2 0,5-6 0,2-2 0</inkml:trace>
  <inkml:trace contextRef="#ctx0" brushRef="#br3" timeOffset="69">12072 10028 8283,'0'-7'1403,"-5"2"-392,4 0-222,-5 4-112,6-4-410,6 5 0,-4 0 198,6 0-216,-1 0 1,5 0-29,-1 0-1,2 0-80,2 0 1,-1 0 93,5 0 0,0-4-94,4 0 1,0-4 59,0 5 0,3-6-263,1 1 1,3-1 64,-3 2 0,0-2-118,-5 5 0,0-4-5,-3 5 0,-1-3-26,-3 3 1,-6 1 139,2-1 1,-6 1-218,3 2 129,-5 0 79,2 0 1,-5 2 70,0 1 0,0 0-59,0 5 1,-2-1 67,-1 5 1,1-5-61,-1 1 0,-3-1 2,3 5 1,-1 3 83,4 0 0,-4 4-70,0-3 1,0 4 104,4-1 1,-3 2-97,-1 2 1,0 4 236,4 0 1,0 3-129,0-3 1,0 1-28,0-2 0,0-2 6,0 3 1,0-7-150,0-1 0,0-3 24,0 3 0,0-5 66,0 1 0,1-4-75,3-3 42,-3 2 0,6-5-4,-3 3 1,-3-2 32,3-2 64,-3-3-7,-1 4 317,0-5-131,-5 0-179,-2 0 0,-5 0-94,-3 0 1,2 0 67,-2 0 1,-3 0-143,-1 0 0,1 0 78,-1 0 0,1 0-119,-1 0 1,-2 0-48,2 0 1,1 0-166,-1 0 1,0 0-161,-4 0 0,1 0 159,3 0 1,-1 0-171,5 0 0,-4 0 107,4 0 1,-1 0-191,5 0 1,3 0-335,1 0-75,4 0-487,-2 0 1453,15 0 0,3-10 0,10-3 0</inkml:trace>
  <inkml:trace contextRef="#ctx0" brushRef="#br3" timeOffset="70">12243 10062 8189,'0'-7'-246,"0"2"1505,0 5 1,0 5-1014,0 3 0,-4-2 0,1 2 0,-10 3-128,1 5 1,-2 3 99,3-4 1,-4 4-153,0-4 0,-1 4 94,5-4 1,0 1-329,-1-5 0,2 1-495,2-1-636,-2 0-814,9 1 968,-4-6 296,5-1 849,5-5 0,1 0 0,6 0 0</inkml:trace>
  <inkml:trace contextRef="#ctx0" brushRef="#br3" timeOffset="71">12449 10028 8189,'0'-7'751,"-5"2"-122,-3 5 1,-2 5-173,-2 3 0,0 2-40,-3 1 1,1 6-85,-5 2 1,0 2-121,-4 2 0,1 4 32,3 0 1,-2 3-182,1-3 0,0 3-124,1-3 1,-1-2-113,5-6 0,1-1-705,6-3 0,-1-6 24,5 3-1638,1-9 1751,3 2 1,5-5 30,2 0 709,3-5 0,7-1 0,1-5 0</inkml:trace>
  <inkml:trace contextRef="#ctx0" brushRef="#br3" timeOffset="72">12483 10165 9187,'-13'5'905,"-2"2"0,1 7-468,-5 1 1,0 6-162,-4-2 0,0 6-296,1 2 0,-1 1 106,0-2 1,4-2-10,0 3 0,5-7-334,-1-1 1,2-8-1212,1 0-1016,6-2 2484,1-3 0,5-1 0,0-5 0</inkml:trace>
  <inkml:trace contextRef="#ctx0" brushRef="#br3" timeOffset="73">12494 10336 8101,'-7'0'0,"-1"0"0,1 0 674,-5 0 1,1 5-79,-1 3 1,1 2 16,-1 1 0,-4 2-88,-3 2 1,-1-1 228,1 5-2075,2-5 1321,6 3 0,-1-6 0,1 0 0</inkml:trace>
  <inkml:trace contextRef="#ctx0" brushRef="#br4" timeOffset="74">8189 11295 7969,'0'-6'-538,"0"0"1706,0 2-771,0 2-45,0-3 75,0 5-156,5 5-141,-4-3-34,4 8 1,-5-8 3,0 6 1,0-4-3,0 3 1,0-3-22,0 4 1,0-1 44,0 5 0,0-3-86,0 2 1,0-2 36,0 6 0,0-1 9,0 2 0,0-3-37,0 7 0,0-7-7,0 3 1,0 0 27,0-1 0,-1 6-1,-3-2 0,3-1 79,-3 1 1,1-2-65,0 2 1,0 3 107,-4-3 0,4 3-91,-1 0 1,-1-3 19,1 0 1,0-1-90,4 1 1,0 3 72,0-3 1,0 1-129,0-1 0,0 2 64,0-6 1,0 4-115,0-4 1,0 0 76,0-3 0,0-1-122,0 0 1,4 1 82,0-1 0,0 1-95,-4-1 1,0 1 88,0-1 1,0 0-11,0 1 1,0-1-116,0 1 1,0-1 72,0 1 0,0-5-68,0 1 1,0-1 80,0 5 0,0-5-28,0 1 0,0 0-64,0 3 82,0 0 0,0 1-60,0-1 78,0 1 1,0-1-6,0 1 8,0-1 0,0 0 136,0 1 1,-4-5-80,0 1 1,0-4 14,4 3 1,0-3 10,0 4 0,0-4 9,0 3 1,0-3-41,0 4 0,0-4 8,0 3 1,0-3-18,0 4 0,0-1 15,0 5 0,-1-1-150,-3 0 1,2-3 99,-6 0-198,6-1 219,-3 5-7,5-6 430,0 4-284,0-8 198,0 3-252,0-5 370,0 5-251,0-4-236,0 9 116,0-9-215,0 10 89,0-10 0,0 5 99,0-2-72,5-3 46,-4 4 1,5-5 107,-2 0-110,-3 0 273,4 0-9,-5 0-45,6 0 79,-5 0-159,4 0 120,0 0-171,1 0 0,6 0 6,-1 0 1,1 0 1,-1 0 1,0 0-57,1 0 1,1 0 53,2 0 1,-3 0-1,4 0 0,-2 0-6,1 0 0,-1 0 5,5 0 0,-4 0-60,4 0 0,0 0 47,4 0 0,-4 0-125,0 0 1,1 0 117,7 0 1,-3 0-79,3 0 1,-3 0 4,-1 0 0,-2 0-25,-2 0 1,3 0-20,-3 0 0,3 0 61,0 0 0,-3 0-23,0 0 1,0 0 17,4 0 1,0 0-11,0 0 0,0 0 9,0 0 1,1 0-17,2 0 0,-1 0 0,1 0 1,-5 0-3,-2 0 0,-5 4-35,1 0 0,1 0 41,-1-4 0,1 0 26,-5 0 1,1 0-28,-1 0 0,0 0 35,1 0 0,-1 0-31,1 0 0,-1 0 33,0 0 0,1 0-21,-1 0 0,1 0 4,-1 0 8,1 0-6,-1 0-100,0 0 0,-3 0 77,0 0-86,-6 0 84,8 0 1,-8 1-158,1 3 141,-1-3 0,-1 4-37,3-5 68,-3 0 12,4 0-435,-5 0 230,-5 0-1117,4 0 634,-9 0 1,7 0-924,-5 0 1604,6 0 0,-8 0 0,3 0 0</inkml:trace>
  <inkml:trace contextRef="#ctx0" brushRef="#br4" timeOffset="75">9342 12129 7520,'0'-6'35,"0"-1"256,0 3 46,-5 3 109,4-4-14,-4 5-161,5 0 0,0 5-168,0 3 1,0-2 75,0 2 1,0 3-37,0 4 0,-1 2 17,-3-2 0,3-1 20,-3 5 0,2 0-40,2 4 1,-3-1-11,-1-3 1,0 2-140,4-2 1,0-2 98,0-2 1,0-2-85,0-2 0,0 0 145,0 1-197,0-6 101,5 4-50,-4-8-73,4 3-233,-5-5-1971,0 0 1820,-5 0 1,3 0-1122,-6 0 1573,6 0 0,-8-5 0,3-2 0</inkml:trace>
  <inkml:trace contextRef="#ctx0" brushRef="#br4" timeOffset="76">8691 12095 9511,'0'-7'668,"5"2"-532,3 5 1,-2 0 132,2 0-126,0 0 0,4 0-1,3 0 1,-2 0 76,2 0 1,3 0-60,1 0 0,3 0-12,1 0 0,-1 0-21,1 0 1,0 0-7,0 0 0,0 0-43,0 0 1,-1 0-3,1 0 1,0 0-96,0 0 1,-4 2 128,0 1 1,-4-1-180,4 1 0,-5 3 94,2-3 1,-4 1-33,0-4 0,3 4-3,0 0 0,0 0-16,-3-4 1,-1 0-4,1 0 0,-1 0-9,0 0 1,-3 0-167,0 0 1,-5 0-77,5 0-621,-5-6 240,2 5-457,-5-4 0,-2 5 1118,-1 0 0,-9 0 0,-6 0 0</inkml:trace>
  <inkml:trace contextRef="#ctx0" brushRef="#br4" timeOffset="77">8726 11478 8509,'0'-6'-959,"0"1"1,0 3 900,0-2 1123,0 3-296,0-9-326,0 9-224,0-4 175,0 0-116,0 3 7,0-3 613,0 5-687,5 0-95,-4 0 0,5 2-45,-2 1 0,-3 0 13,3 5 1,-3-1-2,-1 5 0,0-1 30,0 0 1,0 5-4,0-1 0,0 5-38,0-1 0,0 3 30,0 1 0,0-1-87,0 1 1,0 4 73,0 0 0,0-1 48,0-3 1,0-5-89,0-3 1,0 2-13,0-2 1,0 0-8,0-4 1,0 1-119,0-1 0,0 1-137,0-1 0,0-3 147,0-1 0,0-3-423,0 4 299,0-1 1,-1 4-39,-3-4 0,2 2-96,-6-5 111,6 5 138,-9-3 1,10 2 20,-3-1 1,3-3-113,1 4-19,0-6-244,0 3 259,0 0-401,0-3 92,0 3 156,0-5 1,0-5 0,0-2 0</inkml:trace>
  <inkml:trace contextRef="#ctx0" brushRef="#br4" timeOffset="78">8246 11409 8441,'-6'0'-761,"0"0"1211,6 0-160,0-5-118,0 4 164,0-4 454,0 5-397,0-5-539,0 4 317,0-4-172,0 5 1,6 0-13,1 0 1,3 0-151,2 0 1,-1 0 197,1 0 0,4 0-29,3 0 1,6 0 295,2 0 0,1 0-89,-1 0 1,1 0 81,2 0 0,-1 0-102,-2 0 1,-3-4 6,3 0 0,-5-1-66,-2 1 0,0 3 11,-5-3 1,0 1-217,-3 0 190,-1 1 72,1-3-70,-6 5-73,-1 0-106,-5 0 0,-5 0-78,-3 0 136,-7 5 0,2 7 0,-3 6 0</inkml:trace>
  <inkml:trace contextRef="#ctx0" brushRef="#br3" timeOffset="79">8600 16606 8163,'-6'-5'582,"0"4"55,6-10-31,0 5-250,0-5 0,2 1-98,2 2 0,-2-2-54,6 2 1,-1 2 53,5-2 0,-5 2 9,1-2 0,0-1-69,3 6 1,0-1 15,1 4 0,-1-4-48,1 0 0,-1 0-191,1 4 0,-1 0-105,0 0 1,1 2 116,-1 1 0,1 0-156,-1 5 1,-1 0 68,-2 8 1,1 1-75,-5 6 1,-1 1-30,-3 3 0,-1 2 107,-3 5 0,-2 1-24,-6-1 0,-3 0 1,0 1 1,-4-2 100,4-3 1,-2 2-51,2-6 0,-1 0 137,-3-7 1,-2 1-76,6-5 0,-4 1 167,4-5 1,3-1-37,5-2 1,3-3 40,-4-5-77,6 0-43,-3 0 1,6 0 134,3 0 0,2 0-78,5 0 0,1 0 6,-1 0 1,2 0-32,2 0 1,-2 0-109,2 0 0,2 0 51,-2 0 0,5-1-78,-1-3 0,0 2 47,4-1 0,-6-2-18,5 1 1,-3 0-135,1 4 0,-4-4 71,-5 0 1,1 1-320,-1 3 167,-4 0-845,3-6-268,-9 5 1356,4-4 0,-10 5 0,-1 0 0</inkml:trace>
  <inkml:trace contextRef="#ctx0" brushRef="#br3" timeOffset="80">9022 16400 8124,'0'-11'345,"-5"5"36,4-5 1,-4 9-143,5-6 0,-1 6 527,-3-2-157,3 3-27,-4 1-340,5 0-141,5 0 0,0 5-67,2 2 0,4 4-211,-4 0 0,0 0-20,0 1-29,-4-1 148,7 6 1,-9-5-173,3 4 143,2-4-17,-4 0 92,3-6-20,-5-1 537,0-5-467,5 0 1,-3-5 14,6-3 0,-2 2-35,2-1 1,2-1 0,-2-4 0,3 0 0,4-3 0,-2 1-26,2-5 1,-2 5-15,-2-2 0,1 5-74,-1 3 1,0-1 95,1 6 0,-4-1-11,-1 4 9,-4 0 1,3 1 64,-2 3 0,-3 2-8,3 6 1,-3-1 8,-1 1 0,1 0-9,3 3 0,-2 3 16,1 5 1,0-4-199,1 0 1,-3-5 107,3 1 0,-2 2-398,2-2 1,-3-4-93,3-3-964,3 0 889,-6-2 0,4 0 603,-5-2 0,5-3 0,1 5 0</inkml:trace>
  <inkml:trace contextRef="#ctx0" brushRef="#br3" timeOffset="81">9559 16332 8137,'0'-12'1047,"0"1"-515,0 5 348,0 1-266,0 5-411,0 5 0,0 1 37,0 5 0,4 6-159,0 2 0,0-1 15,-4 1 1,1-4-154,3 4 1,-3-5-96,3 1 0,-2-2-595,2-2 330,-3 1 0,5-5-12,-6 1-1210,5-6 619,-4 4 394,4-6 0,-6 0 626,-3 0 0,-2 0 0,-6 0 0</inkml:trace>
  <inkml:trace contextRef="#ctx0" brushRef="#br3" timeOffset="82">9468 16435 8137,'-6'0'0,"0"-2"524,6-1-103,0 1 44,0-3 1,0 4-76,0-3 0,6 3-75,1-3 0,5 3-75,3 1 0,3-1-219,4-3 1,1 2-160,0-1 1,4 0-216,-1-1 0,2 3-506,-1-3 0,-3-1 478,3 1 1,-3 1-382,-1 3 0,-6-2 17,-1-2 745,1 3 0,-4-4 0,4 5 0,-6-5 0,0-1 0</inkml:trace>
  <inkml:trace contextRef="#ctx0" brushRef="#br3" timeOffset="83">9890 16332 8137,'0'-8'265,"0"1"-25,0-1 1,0 0 632,0 1-88,0 4 80,0-2-712,0 5 0,0 5 102,0 3 1,0 2-268,0 1 0,0 5 115,0-1 1,4 5 151,0-1 1,1 2-31,-1-2 0,-3 1-160,3-5 0,1 4-145,-1-4 0,0 1-61,-4-5 0,4-3 141,-1-1 0,-4 1 0,-5 3 0</inkml:trace>
  <inkml:trace contextRef="#ctx0" brushRef="#br3" timeOffset="84">2570 12049 8137,'0'-11'-352,"0"-1"968,0 1 1,1-1-56,3 1 1,2 3-159,6 1 0,-1 3-114,0-4 1,2 2-35,2-2 1,2-1-139,2 6 1,2-1 96,-2 4 1,2 0-80,-2 0 0,1 0-6,-5 0 0,4 5-201,-3 2 1,3 4-90,-4 0 0,-1 4 90,-7 1 0,2 4-72,-5-1 1,4 4 33,-4 3 1,-2 0-62,-6 4 0,-2-1 31,-6 2 1,-3 2 7,0-3 0,-9 2 82,1-2 1,-6 2-7,2-5 1,-3-1 117,3-3 1,0 0-111,5 0 0,4-6 284,3-6 1,3 0 101,5-3-317,2-3 76,5 0 0,1-5-2,3 0 1,2 0 35,5 0 0,2 0 156,2 0 1,-1 0-122,5 0 0,0-1-75,4-3 1,-1 1-134,-3-4 0,2 3 138,-2-4 0,-1 5-448,1-5 0,-5 6-100,1-2 1,-2 1-1150,-2-1 894,-4 3 1,-1-4 705,-2 5 0,-3 0 0,4 0 0</inkml:trace>
  <inkml:trace contextRef="#ctx0" brushRef="#br3" timeOffset="85">2981 11752 8108,'-1'-10'0,"-3"2"0,3 2 858,-3 2 105,2 3-105,2-4 164,0 5-858,0 5 1,0-3-192,0 6 1,6 0 65,1 3 1,-2-3-51,-1-1 1,1-3 8,-1 4 1,1-2-135,-1 2 0,-3-2-245,3-2 279,-3-3 1,0 5-207,3-2 235,-3-2 0,6 3-64,-3-5 97,-3 0 0,8-2 29,-5-1 1,4-3 13,0-1 1,-2-3 10,2 2 1,0-2 30,3-2 1,0 1-56,1 0 0,-4-1 67,-1 1 1,-1 3-48,2 1 62,2 4-57,-3-2 135,4 5 0,-1 5-85,-2 3 0,1 3 9,-6 4 1,5-2-31,-4 2 0,1 3 7,-1 1 0,-3-1-427,3 1 1,1-5 183,-1 1 0,1-2-1347,-1-2 1113,-3 1 1,5-5 425,-2 1 0,2-6 0,6 3 0</inkml:trace>
  <inkml:trace contextRef="#ctx0" brushRef="#br3" timeOffset="86">3415 11661 8104,'-1'-7'-680,"-3"4"2014,2 1-774,-3 2 1,5 5-27,0 3 0,0 3-267,0 5 1,4 0-16,0 3 0,0 3-237,-4-3 0,1 1 103,3-1 1,-3-1-488,3-3 1,-3-6 142,-1 2-510,5-2 0,-3-1-22,1 0-968,-1-6 1726,-2 3 0,-5-10 0,-2-1 0</inkml:trace>
  <inkml:trace contextRef="#ctx0" brushRef="#br3" timeOffset="87">3323 11798 8104,'0'-7'577,"0"2"0,2 4-427,2-3 1,2 3 2,5-3 0,5 3-132,-1 1 0,4 0-62,-4 0 0,5-1-343,-1-3 0,-1 3-367,1-3 0,-4 1 391,4-1 1,-3 2 359,3-6 0,-5 1 0,2-5 0</inkml:trace>
  <inkml:trace contextRef="#ctx0" brushRef="#br3" timeOffset="88">3689 11626 8104,'0'-6'1572,"0"-4"-397,0 9-101,0-4-669,0 15 0,4 2-248,0 11 1,1 0 79,-2 0 1,0 0-112,5 0 0,-2 1-97,2 2 1,0-1-155,-4 1 1,4-3-201,-4-4 0,3 1-609,-3-4 0,1-5 934,-1-3 0,2-1 0,6 5 0</inkml:trace>
  <inkml:trace contextRef="#ctx0" brushRef="#br3" timeOffset="89">15612 8394 8121,'0'-6'0,"0"-4"145,0 3 380,0-4-277,0 0 0,-3-1 500,-1 1-241,0 4-452,-1-3 1,2 9 136,-4-3 1,3-1-184,-4 1 1,4 1 70,-3 3 1,-1 0-156,-3 0 1,-1 1 0,1 3 0,0 2 29,-1 5 0,-3 1 9,0-1 0,-1 2 85,5 2 1,-4 2-133,0 2 1,-1 2 120,5-2 0,-1 3-132,1 1 0,5-2 110,2-2 0,-1 3-175,1-3 1,0-1 81,4 1 0,4-5 41,0 1 0,5 1 20,-2 0 1,3-1-15,2-4 0,4 1 201,3-1 1,3 1-113,1-1 0,3-3 301,1-1 1,5-4-80,-2 1 0,3-3 24,2-1 0,-5-4-209,0 0 0,0-5-206,0 2 0,2-2-527,-5 1 1,-5-1 99,-3 6 38,-5-6 1,-2 6-156,-8-5-922,-3 6 1576,-6-3 0,-2 0 0,-4-2 0</inkml:trace>
  <inkml:trace contextRef="#ctx0" brushRef="#br3" timeOffset="90">16012 8371 8006,'0'-15'-219,"0"0"0,0 0 452,0 3 0,0 5 394,0-1 0,0 4 603,0-3-383,0 4-656,0-2 27,0 5 0,0 5-102,0 3 0,0 3 79,0 4 0,-1 4 29,-3 8 1,1 0-115,-4 7 1,0-6-187,0 6 1,-3-3-260,2-1 1,2 2 189,-2-5 1,2-1-249,-2-3 1,3-5 177,5-3 1,0-2-976,0-2 405,0-5-356,0 0 116,0-6 1025,0-6 0,5 0 0,2-5 0</inkml:trace>
  <inkml:trace contextRef="#ctx0" brushRef="#br3" timeOffset="91">16001 8349 8056,'0'-12'0,"0"1"723,0-1-428,0 6 0,0 0 783,0 2-640,5 3 1,1 1-153,5 7 0,1 5 100,-1 3 0,2 4-107,2 8 0,-2 2-219,2 5 1,2 0 74,-2 1 0,4-1-237,-4 0 0,4-1 134,-4-2 1,4-4-267,-3-4 1,3-1 50,-4-3 1,0-1 2,-3-3 1,-2-6-13,-3 2 1,2-6-32,-5 3-901,5-6 413,-8 3-232,4-5 1,-10 0 942,-2 0 0,-4-5 0,0-1 0</inkml:trace>
  <inkml:trace contextRef="#ctx0" brushRef="#br3" timeOffset="92">16001 8657 9145,'7'0'673,"1"0"1,1 0-354,6 0 0,3-1-160,5-3 1,-1 1-101,1-4 0,4 3-165,0-4 0,3 2 151,-3-2 1,3 0-879,-3 4 1,-1-4 64,-3 4 767,-5 0 0,4-1 0,-5-1 0</inkml:trace>
  <inkml:trace contextRef="#ctx0" brushRef="#br3" timeOffset="93">16526 8349 8046,'-5'-12'480,"4"5"-17,-3-1 490,3 5-231,1-2-14,0 5-505,0 5 1,0 3-216,0 7 0,0 4-73,0 8 1,0-2 183,0 6 1,0-5-281,0 5 0,1-4 153,3 3 1,-3-5-421,3 2 0,-2-4 247,2-4 1,-3-3-543,3-4 225,-3-1-151,-1-4-555,0-2 1224,0-5 0,-5 0 0,-1 0 0</inkml:trace>
  <inkml:trace contextRef="#ctx0" brushRef="#br3" timeOffset="94">16480 8406 8024,'-6'-7'814,"1"-3"-642,5 9 38,0-4 0,5 6 350,3 3 0,2 2-132,1 6 0,2 3-148,2 0 0,-1 6-51,5-2 0,0 2-192,4 2 0,1 0-9,3 0 0,-3-4-87,2 0 0,-1-4 115,-3 4 1,1-6-59,0-2 1,-4 1-204,0-5 0,-5-1-12,1 2-562,-7-5 329,2 2-700,-9-5-63,4 0 365,-15 0 0,3-2 848,-9-1 0,4-4 0,0-4 0</inkml:trace>
  <inkml:trace contextRef="#ctx0" brushRef="#br3" timeOffset="95">16846 8257 8111,'0'-11'2013,"0"5"-1074,0 0-475,0 17 1,0 1-152,0 11 1,0 4 158,0-1 1,4 6-162,-1-1 0,6 2-254,-1 1 1,-2 0-78,2 0 0,-6-4-92,2-4 1,1-3-442,-1-4 0,0 1 331,-4-4 0,1-2-1990,3-7 1221,-3 3 991,4-3 0,-5-1 0,0-1 0</inkml:trace>
  <inkml:trace contextRef="#ctx0" brushRef="#br3" timeOffset="96">17851 8314 8091,'0'-11'-82,"0"0"246,0-1 834,-5 1-101,3 4-601,-3 2 0,5 7-157,0 1 0,0 5 59,0 7 1,0 3-25,0 5 0,-3 3 69,-1 1 1,-1 9-257,1-2 0,-1 3 70,-3-3 1,-1-5-232,6-2 1,-6 1-51,1-2 0,3-3-139,1-4 0,-1-5-298,1 1 1,0-6-35,4-1-966,0-6 824,0 4 837,0-6 0,-5-6 0,-1 0 0</inkml:trace>
  <inkml:trace contextRef="#ctx0" brushRef="#br3" timeOffset="97">17817 8371 8091,'6'-11'0,"-2"0"0,-3-1 287,-1 1 1,1 1 258,3 2 441,-3 3-591,4 5 1,-3 0-95,1 0 0,3 5-37,1 3 0,3 7-74,-2 4 1,2 4-11,1 3 1,5 0 29,-1 4 0,1 1-307,0 3 0,0-1 102,3-3 1,-2-2-281,-6-5 1,2-1 146,2-3 0,-2 1-121,2-5 1,-4 1-107,-3-5-158,2 0-118,-4 1-19,1-6-26,-2-1 167,-5-5 1,-5 0-848,-3 0 1355,3 0 0,-10-5 0,2-1 0</inkml:trace>
  <inkml:trace contextRef="#ctx0" brushRef="#br3" timeOffset="98">17748 8668 8091,'11'0'141,"-3"0"132,0 0 0,1-1 105,6-3 0,-1 3-143,5-3 1,0 2 59,4-2 0,1-1-60,2-3 1,2-2-368,3 2 1,1-2 150,-6-1 0,5 3-768,-5 1 0,1 0 87,-4 0 0,-4-2 662,0 5 0,-5-5 0,2 3 0</inkml:trace>
  <inkml:trace contextRef="#ctx0" brushRef="#br3" timeOffset="99">18308 8303 8091,'0'-11'-217,"0"-1"0,-4 5-44,0-1 2069,0 5-1193,4-2 1,0 7-180,0 1 1,0 9-194,0 7 0,0 2 7,0 2 1,4 4-113,0 0 0,1 3 60,-1-3 1,-3 3-285,3-3 0,1 3-103,-1-3 0,-1 3-173,-3-3 1,0-4 143,0-4 0,0-5-26,0 1 1,0-6 311,0-1 0,0-5-66,0 5 389,0-6-117,0 4 233,0-6 0,6-4-413,1 0 1,7 0-48,1 4 1,6-1 38,-2-3 1,-2 3-220,3-3 1,-1 3 56,3 1 1,0-4-144,-3 0 1,1 0-249,-4 4 1,3-1-1093,-4-3-357,0 3 1916,-4-4 0,-4 5 0,-2 0 0</inkml:trace>
  <inkml:trace contextRef="#ctx0" brushRef="#br3" timeOffset="100">18753 8303 8079,'0'-11'0,"0"4"1078,0-3-356,0 9 850,0-4-515,0 5-948,0 10 0,0-1-121,0 10 1,1 1 212,3 7 1,-1-2-309,4 6 0,-3-6 119,4 2 0,-4 1-214,3-2 0,-1 1 85,2-4 0,1-1-257,-5 1 0,1-5 134,-1-3 1,-3-6 2,3-1 219,-3-6 108,-1 3 403,0-5 0,0-5-216,0-2 0,4-3-108,0-2 1,1 1-199,-1-1 0,-2-3 92,6 0 1,-5 0-179,5 3 0,-2 1 59,2-1 1,-2 1 35,-2 0-178,3 4 0,4 2 30,0 5 1,-3 1 0,0 3 1,-1 4 93,5 7 1,-1-1 149,0 5 0,1 0-40,-1 4 1,2-4-19,2 0 0,-2-1-99,2 1 1,-2-4 58,-2-7 1,1 1 194,-1-6 0,1 1-41,-1-4 0,-3 0 374,-1 0 0,0-5-188,0-3 0,-1-2 162,-2-1 0,-2-6-92,1-2 1,-1 2-97,-2-2 0,0-1-262,0-2 0,0-1 139,0 0 1,0 0-141,0 0 0,0-1 17,0-2 1,-2 1-488,-1-1 1,1-2 224,-2 1 0,3 4-487,1 4 1,4 5-9,0-1 1,1 4-272,-1 3 1,-2 3-90,6 5 1,-4 1 114,3 3 955,1 8 0,3 0 0,1 5 0</inkml:trace>
  <inkml:trace contextRef="#ctx0" brushRef="#br3" timeOffset="101">19381 8646 8501,'0'-8'1407,"0"0"0,0 1-398,0-5-527,0 1 1,4-4-188,0-1 0,1 0 64,-1 1 0,-2 1-111,6-5 1,-4 0-126,3-4 0,-4 0-162,1 0 0,-2 0 115,2 0 1,-3-1-325,3-2 0,1 2 167,-1-3 0,1-1-305,-1 1 1,-2 1 217,6 3 0,-4 5-39,3 3 0,-4 2-73,1 2 243,-3 4 1,0 2 75,3 5 1,-1 5-101,4 3 0,-3 9 173,4 5 0,-1 3-78,5 5 0,-1 4 21,1 4 0,0 5-28,3-1 0,-2 1 3,2-1 1,2 2-60,-2-6 0,0-2-6,-3-5 1,-1-3-85,1-5 1,-1-6 67,0-1 0,-3-4-211,0 0 1,-5-2 50,5-3 1,-4-1-1321,3-6 597,-4 0-943,2 0 1877,-5 0 0,-10-6 0,-3 0 0</inkml:trace>
  <inkml:trace contextRef="#ctx0" brushRef="#br3" timeOffset="102">19427 8634 8027,'0'-11'2663,"0"-1"-1967,5 1 1,3 3-264,7 1 0,-1 3-314,5-4 0,0 6-177,4-2 0,0-1-116,-1 1 0,2-1-43,3 1 1,-5 2 230,4-6 0,-8 5-1173,5 0 0,-8-2 433,0 1 1,-3-1 725,-5 1 0,4 3 0,-5-4 0</inkml:trace>
  <inkml:trace contextRef="#ctx0" brushRef="#br3" timeOffset="103">19815 8246 8027,'-5'-18'0,"4"2"361,-3 4 714,3 1 390,1 4-1030,0-3 1,0 10-175,0 0 0,1 5-18,3 7 1,-2 0-253,6 4 0,-2-4-63,2 4 1,2 0-72,-2-1 0,2 4-98,1-3 1,1-1-389,-1-4 0,1 1-52,-1-1 1,0-5 283,1-2 0,-1-3-71,1-1 0,-1 0 65,1 0 1,-1 0 61,0 0 0,1-3 341,-1-1 0,-3-4 0,-1 4 0,1-4-131,3 0 1,-3-2 130,0-2 0,-1 1 106,5 0 0,-1-1-118,1 1 0,-1-1 336,0 1 0,-3-1-164,0 1 0,-2 0 163,2-1 1,0 5 295,-4-1 663,0 5 92,-4-2-927,0 5 0,-4 2-174,0 1 0,-4 5-44,0 7 1,-2-1-123,-2 5 0,-3 2 91,0 5 0,0 0-123,3 4 1,-3 0 105,0 5 0,-2 0-170,2 3 1,2-2-78,-2 2 1,3-6-90,0-2 1,2-6-63,2-1 1,3-5-54,5-7 728,0 1-311,0-1-239,0-5 1,5 0 145,3-6-232,2 0 1,2 0-280,-1 0 1,0-4-427,1 0 1,-5-5 882,1 1 0,-5-2 0,2-1 0</inkml:trace>
  <inkml:trace contextRef="#ctx0" brushRef="#br3" timeOffset="104">20523 8234 8082,'0'-11'1736,"-4"0"-954,1-1-1234,-1 6 0,3-3 564,-3 5 1,-3-1 1098,-4 1 0,0 3-737,-1-3 0,-1 3-210,-2 1 1,1 1-210,-5 3 1,2-1 109,-3 4 1,3 1-141,1 3 1,4 1 99,-3-1 1,3 0-145,5 1 0,-2-1 26,5 1 0,-4-1-84,4 1 0,1-1 16,3 0 0,0 1 82,0-1 0,1 1-38,3-1 0,3 0 73,9 1 1,-4-1-162,3 1 1,2-1 66,-2 1 1,5-1-163,0 0 0,-3 1-7,2-1 0,-5 1-36,1-1 1,1 1 57,-5-1 1,3 4 81,-6 0 0,-2-3 146,2-5 0,-6 1-142,2 3 1,-4 1 117,-4-1 1,-3 1-94,-9-1 0,-1-3 474,-6-1 1,-5 1-174,-3 3 1,1-3-29,-4 0 0,3-6-1052,-3 2 0,1-3 138,6-1 715,1 0 0,3 0 0,0 0 0</inkml:trace>
  <inkml:trace contextRef="#ctx0" brushRef="#br3" timeOffset="105">21334 8177 8023,'0'-11'0,"0"5"0,0-1 0,0 3 0,0 3 0,0-4 0,0 5 0,0 5 0,0 3 0,0 3 0,0 4 0,-4 3 0,1 5 0,-3 5 0,3 2 1754,1 3 1,-8-1-168,3 2-1048,-4-2-1092,5 7 619,-4-4 0,4-2-10,-6-3-572,6-2 414,-4-10 0,8 2 26,-1-5-803,1 1 316,2-10-267,0-1-110,0 0 442,0-4 1,4 3 30,0-8 0,5 2-42,-2-6 0,2-1 509,-1-6 0,2 2 0,-4-8 0,6 3 0</inkml:trace>
  <inkml:trace contextRef="#ctx0" brushRef="#br3" timeOffset="106">21334 8223 8023,'0'-11'-246,"0"-1"205,0 1 0,0 3 1711,0 1-1124,0 4 1,1-2 682,3 5-718,3 0 1,8 9-101,0 2 0,4 8-185,-4 0 0,6 8 31,-2 3 1,2 0-238,2 0 0,0 0 83,0 5 0,0-5-313,-1 1 1,-3-6-49,1 2 1,-7-3-170,3-1 0,-4-4 0,0 0 0,-2-9 157,-2 1 0,-2-3-903,-2 0 383,-3-3 300,4-5 1,-10 0 88,-3 0 0,-2 0 401,-1 0 0,-6-11 0,0-1 0</inkml:trace>
  <inkml:trace contextRef="#ctx0" brushRef="#br3" timeOffset="107">21323 8520 8409,'0'-6'1319,"1"1"-964,3 5 1,2 0-164,6 0 0,0 0 51,4 0 0,0 0-61,3 0 1,6 0-98,-2 0 0,6-2-167,-2-2 1,4 2-845,-5-6 1,5 6 522,-5-2 1,1-1 402,-4 1 0,0-5 0,-1 3 0</inkml:trace>
  <inkml:trace contextRef="#ctx0" brushRef="#br3" timeOffset="108">21939 8189 8023,'0'-15'139,"0"-1"1,0 5 758,0 3-85,0 6 255,0-3-586,0 5 0,0 5-180,0 2 1,0 10-25,0 6 0,0 1-35,0 6 0,2 1-205,2 3 0,-3 4-64,3 0 1,-3 0-60,-1-4 1,0-3-52,0-1 1,4-6 72,0-1 1,-1-1-292,-3-7 0,2-3-60,1-5-567,-1-4 342,3 2-834,-5-5 781,0-5 0,0-2 692,0-4 0,-5-6 0,-2 0 0</inkml:trace>
  <inkml:trace contextRef="#ctx0" brushRef="#br3" timeOffset="109">21825 8200 8023,'4'-11'0,"0"-1"0,5 5 439,-2-1 0,4 6 182,0-2 1,2-1 152,2 1 1,4 0-315,8 4 1,0 0-53,4 0 1,2 1-367,-3 3 0,3 4 74,2 7 1,-6-1-33,-3 5 1,-3 0 86,-4 4 0,2 0-257,-6 0 0,-4 3-45,-3 1 1,-6 3-78,2-3 1,-4 1 72,-4-1 0,-7-2 11,-8 5 1,0-7 122,-4 4 0,2-9-2,-10 4 0,4-6-67,-3-1 0,5-2 66,-2-2 1,4-1-154,4-2 0,3 1-419,4-6 28,1 1 1,4-5-135,4-3 0,8 2 682,6-6 0,6-5 0,5-4 0</inkml:trace>
  <inkml:trace contextRef="#ctx0" brushRef="#br3" timeOffset="110">22522 8200 8023,'0'-18'0,"0"2"490,0 4 701,0 6 867,0 1-1466,0 5 0,0 5-201,0 3 1,0 7-164,0 4 1,0 4-102,0 4 0,0 2 116,0 5 0,0 0-183,0 0 1,0-1-38,0-2 0,0 1-186,0-6 0,0 0-434,0-7 0,4-3 10,0-4-649,-1-1 425,-3-5-987,0-1 678,0-5 1120,0-5 0,-5-1 0,-1-5 0</inkml:trace>
  <inkml:trace contextRef="#ctx0" brushRef="#br3" timeOffset="111">22453 8200 8023,'4'-15'0,"0"0"0,5 3 717,-1 5 1,-2 3-216,1-4 0,1 6 365,4-2 0,3 3-339,0 1 0,7 0-59,0 0 0,5 5-165,3 2 1,3 3-332,-2 2 1,1-1-114,-2 1 0,-2 4 194,-5 3 1,0-1-360,0 1 1,-6 0 162,-1 4 1,-5-1-233,-3-3 1,-3 2 192,-5-2 1,-2 3 137,-1 1 0,-4-2 44,-4-2 0,-7 3 229,-5-3 0,-1-3-63,-6 0 0,3-4-75,-3 0 0,-1-1-151,-3 0 1,1 0 94,2-4 1,3 0-991,6-4 0,4-1 954,3 1 0,-3-1 0,0-2 0</inkml:trace>
  <inkml:trace contextRef="#ctx0" brushRef="#br3" timeOffset="112">15487 9262 8099,'0'-6'400,"0"-4"73,0 3 364,0-4-511,0 5 1,0-1 316,0 4-170,0 1-283,0-3 0,0 6 3,0 3 0,0 3-89,0 4 1,0 6 13,0 2 1,0 2 37,0 2 0,1 1-160,3 3 0,-3 1 62,3 2 1,1 3-80,-1-2 0,1 0 37,-1 0 1,-3 0-145,3-4 0,-3 0-10,-1-4 0,0-4-63,0 0 0,0-5 130,0 1 0,0-2 51,0-2 1,0-3 10,0-1 1,0-3-55,0 4-273,0-6 290,0 3-129,0 0 80,0-3-44,0 8 151,0-4 0,-4 2-129,0-1 120,1-4-96,3 7 139,0-9-54,0 4 77,0-5 216,5 0 31,-4 0-152,9 0-52,-9 0 1,9 0-49,-2 0 0,-2 0 80,2 0 1,1-3-15,6-1 0,-1-4 2,5 4 0,0 1-44,4 3 0,0-4 7,0 0 0,3 0 6,1 4 1,3 0-7,-3 0 0,4-4-89,-5 0 0,5 1 90,-5 3 1,5 0-158,-5 0 0,1-2 50,-4-1 0,-4 1 37,0-1 0,-5 1-15,1 2 1,-2 0-3,-2 0 1,-3 0-36,-1 0 1,-3-1 62,4-3-111,-6 3 111,4-4 161,-6 5-645,0 0 84,0-5-518,-6 3 387,0-3 0,-5 2 178,-1-1 0,5 0-659,-1 4 0,4 0-260,-3 0 33,4 0 1202,-7-5 0,9-1 0,-4-6 0</inkml:trace>
  <inkml:trace contextRef="#ctx0" brushRef="#br3" timeOffset="113">16092 9514 8099,'-4'-8'0,"0"0"0,1 1 289,3-5 0,0 5 184,0-1 553,0 6-30,0-4-207,0 6 1,3 6-715,1 1 0,1 7 108,-1 1 0,-3 6-19,3-2 1,-3-2 69,-1 2 0,4-3-348,0 3 0,0-4-27,-4 4 0,0-5-8,0 1 1,0-6-109,0-1-54,0-1 0,0 1-957,0 0 595,0-6-825,0 3 571,0-5-222,-5 0 375,-2 0 774,1-5 0,-4-1 0,4-6 0</inkml:trace>
  <inkml:trace contextRef="#ctx0" brushRef="#br3" timeOffset="114">15852 9525 8099,'-10'-8'-1017,"2"1"2226,-2 4 70,9-7-367,-4 9-287,5-4-389,0 0 1,5 3 76,3-1 1,-1 1-78,5 2 1,-3 0-168,6 0 1,-3 0 140,0 0 1,3 0-96,0 0 1,4-1-59,-3-3 1,4 3-216,-1-3 1,-1-1-297,1 1 0,-5-1 60,1 1-1145,-2 3 691,-2-4-958,-5 5 1561,-1 0 1,-15 0 0,-2 0 0</inkml:trace>
  <inkml:trace contextRef="#ctx0" brushRef="#br3" timeOffset="115">15806 9171 9257,'0'11'586,"0"1"-304,0-1 0,0 2 24,0 2 0,0-1-61,0 5 0,0-4-138,0 4 1,0-1 158,0 1 1,0-1-185,0-3 0,0-2 91,0 2 1,2-3-511,2-5-217,-3 3-509,4-3 82,-5-1-842,5-1 436,-4 0 1387,4-4 0,-10 4 0,-1-5 0</inkml:trace>
  <inkml:trace contextRef="#ctx0" brushRef="#br3" timeOffset="116">15567 9182 8217,'-11'-1'-245,"4"-3"1,1 3 1244,2-3 179,2 3-368,-3 1-94,5 0-425,5 0-161,2 0 1,5 0 30,4 0 1,0-4-126,3 0 0,8-5-164,0 2 0,4-3 44,4-2 0,0 5-599,3-1 0,-6 2 96,2-2 586,-7 3 0,1 0 0,-5-1 0</inkml:trace>
  <inkml:trace contextRef="#ctx0" brushRef="#br3" timeOffset="117">16914 9331 8087,'0'-6'425,"0"-5"0,-1 10-160,-3-3 0,3 6 183,-3 5 1,3 2-86,1 10 0,0 0-42,0 4 0,0 1-164,0 3 0,0 1 78,0 2 0,0 2-173,0-6 1,0 5 51,0-4 0,0-2-184,0-6 1,4 1 81,-1-4 1,3-3-40,-3-5-403,-1 2-440,3-8-603,-5 3 683,0-5-257,-5-5 1,2 2 1046,-5-5 0,1-4 0,-5-6 0</inkml:trace>
  <inkml:trace contextRef="#ctx0" brushRef="#br3" timeOffset="118">16640 9388 7882,'12'-11'-449,"-1"3"601,0 0 1,1 1 457,-1-5 0,6 5-45,2-1 0,2 2-175,2-2 1,5-1 53,3 5 0,0 1-151,0 3 1,2-2-197,-3-1 0,2 1 165,-2-2 0,2 3-212,-5 1 1,-2 0 22,-6 0 1,2 0 36,-6 0 0,0 4-217,-4 0 1,1 1 47,-1-1 0,-3 1-92,-1 2 0,-4 5 117,1-1 0,-3 2 73,-1 6 1,0-4-4,0 4 1,0 4 128,0 4 0,0 1-114,0-2 0,0 0 14,0 4 1,0-5 18,0 2 1,0-7 1,0-1 1,4-3 122,0 3 1,1-9 62,-1 1-299,-3-2 207,4 3-933,0-6-335,-4-1-802,4-5-870,-5 0 2760,5 0 0,2-10 0,4-3 0</inkml:trace>
  <inkml:trace contextRef="#ctx0" brushRef="#br3" timeOffset="119">17565 9308 8028,'-5'-11'1949,"4"4"-1510,-4 2 0,5 14-145,0 2 0,0 5 163,0-1 0,0 6-85,0 6 0,4 5-65,-1-2 0,1 3-143,-4 2 0,0-5-121,0 0 0,0 0-231,0 0 0,0-1 211,0-2 0,0-7-251,0 3 0,0-8 107,0 1 0,0-8 135,0 0-80,-5-5 472,4 2-31,-4-5 146,5 0-356,0-5-71,0 3-59,5-8 0,1 8-9,6-6 0,0 5-29,4 0 0,-2-2 3,5 1 0,0 0-108,3 4 1,1-4 136,0 0 1,0 1-134,0 3 1,0 0 66,0 0 0,-2 0-230,-2 0 1,1 0 81,-4 0 0,-1 0-494,-4 0-637,1 0-555,-1 0 1871,-4 0 0,3 0 0,-4 0 0</inkml:trace>
  <inkml:trace contextRef="#ctx0" brushRef="#br3" timeOffset="120">18068 9297 8060,'-7'-12'904,"2"6"1,5 6-1191,0 7 0,0 4 1536,0 0 0,0 6-539,0 2 0,0 3-194,0 5 1,0-3-386,0 3 1,0 1 41,0-2 0,0 5-145,0-5 1,2 1 164,1-4 0,-1 0-503,2 0 0,-2-4 200,2 0 0,-2-5-189,6 1 1,-4-6-106,3-2 415,1-4 0,3 2-25,1-5 0,3 0 45,0 0 0,2 0-156,-2 0 0,2 0 127,2 0 0,2-4-492,-2 0 1,2-3 213,-2 3 0,-2-4-1364,-1 5 648,-4-6 99,5 2 1,-7 0 891,-2-1 0,-3 0 0,-5-3 0</inkml:trace>
  <inkml:trace contextRef="#ctx0" brushRef="#br3" timeOffset="121">17999 9548 7995,'-6'-7'934,"2"2"-193,8 5 0,2 0-244,6 0 1,4 0-41,3 0 1,4-3-254,4-1 0,2-4-205,5 4 1,0-3-504,1 3 1,-5-4 336,1 5 1,-6-5-721,2 4 0,-7-5 475,-1 2 1,-9 2 411,2 1 0,-4-3 0,4 1 0</inkml:trace>
  <inkml:trace contextRef="#ctx0" brushRef="#br3" timeOffset="122">18079 9331 8036,'0'-12'446,"1"1"157,3 0 1,6-1 100,6 1 0,4-1-250,-1 1 0,-1-1-13,1 1 1,1 0-126,7-1 0,-3 1-607,3-1 0,0 2 18,0 3 0,-2-2-503,-5 5 776,1 0 0,-3 9 0,5 2 0</inkml:trace>
  <inkml:trace contextRef="#ctx0" brushRef="#br3" timeOffset="123">19221 9308 8111,'0'-11'0,"0"-1"1086,0 6-143,0-4 374,0 8-494,0-3-559,0 15 1,0-1-158,0 10 1,0 0 130,0 4 0,2 4-139,1 0 1,-1 0 101,1 0 1,3-3-291,-3 3 0,2-4-30,-1-4 0,-2 1-180,1-5 0,2 4-26,-1-3 1,0-5-774,-4-3 90,0-1 1,1 1-120,3-1 1127,-3-4 0,4 2 0,-5-5 0</inkml:trace>
  <inkml:trace contextRef="#ctx0" brushRef="#br3" timeOffset="124">19507 9274 8035,'0'-12'1095,"0"1"-114,0 5-36,0 0-579,0 22 1,0-2-74,0 12 1,0 2-198,0-1 0,0 7 103,0-3 1,0 4-256,0-4 1,0 0 105,0 0 0,0-3-358,0-5 1,0-6 124,0-1 1,1-4-313,3 0 1,-3-5-337,3 1-71,-3-6-654,-1 3 417,0-5 1139,0-5 0,0-6 0,0-7 0</inkml:trace>
  <inkml:trace contextRef="#ctx0" brushRef="#br3" timeOffset="125">19507 9388 8035,'0'-11'1087,"5"4"0,1 3-488,6 8 1,3 3-154,0 4 0,7 4-129,1 0 0,1 6-21,6-2 1,-1 2-67,2 2 0,2 0-209,-3 0 0,-1-4 66,2 0 0,-5-5-133,5 1 0,-9-3 27,0-5 1,-6 2-45,-1-5 1,-6 0-17,-2-4 0,-3 0 64,4 0-465,-6 0 308,3 0 1,-6 0-957,-3 0 463,-2 0-1592,-5-5 1069,-1-2 1188,6-4 0,-4-1 0,3 1 0</inkml:trace>
  <inkml:trace contextRef="#ctx0" brushRef="#br3" timeOffset="126">19998 9194 8039,'-1'-10'-172,"-3"2"782,3 3 177,-4 0 1,5 5-127,0 0 0,0 6-204,0 9 1,0 3-83,0 5 1,0 5-83,0 2 1,0 3-179,0 2 1,0-1 114,0 0 1,1-1-258,3-2 0,-2 0-125,6-4 0,-6-2-536,2-6-94,-3 3 1,1-9 1,1 2-1486,-1-7 2266,3-3 0,-5 0 0,0 1 0</inkml:trace>
  <inkml:trace contextRef="#ctx0" brushRef="#br3" timeOffset="127">20626 9239 8037,'-5'-11'398,"2"5"247,-4 2 278,4-2-587,-2 4 1,5 4-76,0 9 1,0 5 80,0 7 1,0 4-47,0 0 1,0 4-126,0 0 0,2-2 59,1 1 1,-1 0-258,1 0 1,-1-2 85,-2-5 0,3-2-626,1-2 1,0-2-1577,-4-6 1666,0 1 1,4-5-755,0 1 199,0-5 1032,-4 2 0,-6-10 0,0-2 0</inkml:trace>
  <inkml:trace contextRef="#ctx0" brushRef="#br3" timeOffset="128">20603 9297 8037,'0'-12'-727,"0"1"1985,0-1-318,0 6-437,5 1 0,-3 6-132,1 3 0,4 2-70,0 6 0,4-1-57,0 1 1,0-1-108,1 0 1,0 5-22,4-1 1,-2 0-157,5-3 0,-4-2-105,4-3 0,-4 2 94,4-5 0,-1 0-148,1-4 0,-1 0 58,-3 0 0,-2-1-17,2-3 1,-2-3 62,-2-4 1,-3 3-8,-1 1 1,0-1 44,0-3 1,2-1 92,-5 1 0,1-2-11,-1-2 1,-2 1-56,6-5 0,-4 4 118,3-4-105,-4 5 161,7-3 1,-7 11-134,4 2 1,-4 4 110,1 4 1,-3 7-49,-1 8 1,0 3 124,0 1 0,0 3-152,0 1 1,0 9 20,0-2 0,0-1-178,0-3 1,0-1 108,0 2 1,0-3-151,0-5 1,0-4-55,0 0-98,5-5-118,-4 2-392,9-4-886,-8-6 853,8-1 846,-4-5 0,0-5 0,-1-1 0</inkml:trace>
  <inkml:trace contextRef="#ctx0" brushRef="#br3" timeOffset="129">21300 9194 8037,'0'-12'0,"0"5"935,0-1-545,0 6 0,0-2 133,0 8 1,0 3-89,0 8 0,0 3-11,0 5 0,0 4-115,0-1 1,0 6-163,0-1 1,0 2 23,0 1 1,4-1-117,0-3 0,3 2-285,-3-5 0,1-5 89,-1-3-352,-3-5 1,4 3-29,-5-6-1298,0-4 200,0-2 1619,0-5 0,0 0 0</inkml:trace>
  <inkml:trace contextRef="#ctx0" brushRef="#br3" timeOffset="130">21643 9194 8037,'0'-18'0,"-6"2"598,5 9 0,-4 3-126,5 8 0,0 3 138,0 4 1,0 5-127,0 3 1,0 4-72,0 4 0,0-2-202,0 6 1,1-2 18,3 1 1,-1 2-258,4-5 0,-3 5 86,4-2 0,-4-3-75,3-5 0,-3 0 53,4-7-520,-6 1 0,3-9-33,-5 1-1146,0-6 455,0 3 0,0-6 551,0-3 1,-1-1 655,-3-2 0,-7-9 0,-7 4 0</inkml:trace>
  <inkml:trace contextRef="#ctx0" brushRef="#br3" timeOffset="131">21585 9251 8037,'4'-12'0,"0"1"0,5 0 241,-1-1 1,6 1 384,1-1 0,4 5 228,-4-1 1,5 4-319,-1-3 0,7 4-122,0-1 1,2 3-148,-1 1 1,1 5-246,2 3 0,-2 7 89,-5 4 0,0 3-179,0 0 0,-5 1 70,-3 0 0,-8 4 10,-3-1 1,-3 5-145,-1-4 0,-2 3 59,-6-3 1,-4 3 224,-11-3 1,-1-1-77,-3-3 1,-1-1 267,-2-3 1,-2-3-62,5-4 0,1-2-305,3-2 0,5 0 41,3-4 1,2 0-199,2-4-352,4 0-214,-3-5 1,9-1 431,-3-6 1,8 1 312,3-1 0,9 1 0,1 0 0</inkml:trace>
  <inkml:trace contextRef="#ctx0" brushRef="#br3" timeOffset="132">22111 9205 8012,'0'-6'162,"0"1"0,-1 5 350,-3 0-61,2 0 0,-4 0-90,2 0 1,2 5 3,-6 2 1,6 9-101,-2 3 1,3 4 75,1 3 0,0 0-89,0 4 0,5-3-29,2 3 0,0-1-221,0 2 0,-3 1 118,4-6 1,-5 1-306,5-4 1,-4-6 138,3-1 1,-4-4-232,1 0 1,-3-5 155,-1 1 1,1-5-1766,3 0 148,-3-1-75,4-2 1813,-5 0 0,-5-11 0,-1-1 0</inkml:trace>
  <inkml:trace contextRef="#ctx0" brushRef="#br3" timeOffset="133">22042 9251 8012,'7'-18'0,"1"5"202,-4 6 1,5 0 352,-1 0 0,6-2 159,1 5 1,5 0-255,-1 4 0,3 0-112,1 0 0,0 5-106,-1 3 0,1 2-135,0 2 1,0 4 75,0 3 0,-4 3-226,0 1 1,-6-1 53,-2 1 0,-1 1 5,-6 3 1,0-2-216,-4 6 1,-5-2 90,-3 2 1,-7 0-63,-4-4 0,-7 1 101,0-2 1,-5-5 2,5 2 0,-5-4 53,5 0 1,-5-4 15,4-7 1,5 0-148,3-4-270,5 0-342,2-4 0,7-1 324,5-3 0,6-2 432,6-6 0,9-4 0,9-2 0</inkml:trace>
  <inkml:trace contextRef="#ctx0" brushRef="#br3" timeOffset="134">22682 9217 8012,'0'-22'0,"0"3"314,0 3 1,0 8 96,0 0 1954,0 6-1661,0-3 1,4 6-262,-1 3 1,1 6-105,-4 5 0,4 5-111,0-1 0,0 7-110,-4 1 0,1 3 138,3-3 1,-3 3-236,3-3 0,-3 3 83,-1-3 0,0 3-354,0-3 1,0 0-31,0-5 0,0-3-451,0 0 336,0-5 199,0 3 168,0-6-155,-5-4 464,4-2-235,-4-5 0,10 0 223,2 0 1,1 0-49,3 0 0,-2-4-138,7 0 0,1-3-134,2 3 1,0 0 114,4 4 1,-3-1-194,7-3 0,-3 3 107,-1-3 1,0 3-110,0 1 1,-2-4 57,-2 0 0,2 0-348,-6 4 1,0 0-200,-3 0 0,-5-4-1462,1 0 2082,-6 1 0,-2 3 0,-6 0 0</inkml:trace>
  <inkml:trace contextRef="#ctx0" brushRef="#br3" timeOffset="135">23116 9239 8012,'6'-11'647,"-1"0"-260,-5-1-181,0 1-145,5-1 1971,-3 6-1412,3 1 1,-2 7-337,1 6 1,4 1-40,-4 10 1,0 0 13,-4 4 0,0 4-159,0-1 1,0 6 126,0-2 1,0-2-268,0-1 1,0 0 97,0-5 1,0 8-332,0-8 1,3 0 111,1-3 0,1-5-56,-1 1 0,1-2 44,3-2 1,2-3 96,-3 0 0,4-6-110,0 2 1,6-3 63,2-1 1,-2 0-353,2 0 1,-1-1 158,1-3 1,1 2-501,-4-6 1,3 0 265,-4-3 1,-1 3 548,-6 1 0,2-6 0,-4-5 0</inkml:trace>
  <inkml:trace contextRef="#ctx0" brushRef="#br3" timeOffset="136">23036 9445 8012,'5'-8'416,"3"1"0,3 4-209,4-1 1,4 3 337,8 1 0,-3-4-139,3 1 0,2-5 52,1 4 0,2-3-389,-2 3 0,3-4 106,-2 4 0,-4-3-1046,-5 3 0,-4-4 180,-6 4 691,-1 1 0,-5-2 0,-1-2 0</inkml:trace>
  <inkml:trace contextRef="#ctx0" brushRef="#br3" timeOffset="137">23139 9137 8012,'15'-12'776,"0"1"1,9 1-247,-1 2 1,10-2-23,-2 2 0,5 2-166,-1-2 1,-2 5-294,1-5 0,0 4-176,-3-3 0,-7 4-870,-1-1 997,-8 3 0,-4 6 0,-6 1 0</inkml:trace>
  <inkml:trace contextRef="#ctx0" brushRef="#br3" timeOffset="138">15589 10427 8055,'0'-6'-130,"0"0"728,0 2-133,0 2 288,0-3-305,0 5 0,0 5-193,0 3 0,0 7 0,0 4 0,0 3-134,0 1 0,0 0 89,0-1 0,0 5-180,0 0 0,0 3 95,0-3 0,0 1-213,0-2 0,0-1 75,0 1 1,2-2-18,2-1 1,-3-1-17,3-3 1,1-3-171,-1-4 0,-1-5-557,-3 1 289,0-6-752,0 4 499,0-6-919,-5-6 1656,4 5 0,-9-9 0,3 4 0</inkml:trace>
  <inkml:trace contextRef="#ctx0" brushRef="#br3" timeOffset="139">15338 10462 8156,'12'-12'882,"-1"2"-503,0 2 1,1-2 240,-1 3 1,5 0-122,-1 0 1,5 0-96,-1 0 1,-1-4-88,1 4 1,0 1-25,4-2 1,0 5-213,-1 0 1,1 0 106,0-1 1,1 3-216,3-3 1,-3 3 89,3 1 0,1 0-285,-2 0 1,1 0 27,-4 0 0,-2 1-105,-2 3 0,-1-3 182,-3 3 1,-6 1-12,3-1 125,-3 5 0,1-7-41,-3 6 0,-2-4 239,-5 3 1,0 1-128,0 3 0,0-2 151,0 3 0,0-2 13,0 9 0,0-4-30,0 4 1,0 0-155,0 4 1,0 1-2,0 3 1,2-3-54,1 3 1,-1-2 104,2 2 0,-3-5-223,-1 1 0,0-1 25,0-7 1,4 4-149,-1-4 0,1-3-161,-4-5 0,0-3-710,0 4-159,0-6-564,0 3 322,0-5 1519,0-5 0,0-1 0,0-5 0</inkml:trace>
  <inkml:trace contextRef="#ctx0" brushRef="#br3" timeOffset="140">16229 10347 8026,'0'-11'1302,"0"5"131,0 0-970,0 22 1,1-6-15,3 13 1,-3 2-167,3 6 1,1 2 85,-1 1 0,0 0-215,-4 0 1,4 1-149,0-1 1,-1-1 23,-3-3 0,0 2-167,0-5 0,0-1-651,0-3 0,0-5 23,0-3-159,0-2 1,-1-7 376,-3-2 1,2-3-140,-6-1 1,4-1-4,-3-3 689,4 3 0,-12-14 0,2 2 0</inkml:trace>
  <inkml:trace contextRef="#ctx0" brushRef="#br3" timeOffset="141">15989 10713 8026,'15'-1'583,"1"-3"1,-1 2 124,-4-1 0,6-2-232,2 1 1,2-4-366,2 4 0,0-3 53,0 3 0,0-4-221,0 4 1,1 1 56,2 3 0,-2-5 0,4-2 0</inkml:trace>
  <inkml:trace contextRef="#ctx0" brushRef="#br3" timeOffset="142">16617 10324 7507,'0'-6'80,"-5"1"164,4 5 0,-4 1 292,5 3 0,-4 4-95,0 7 0,-3-1-73,3 5 1,-4 4-151,4 3 0,-3 6-29,3-1 0,-4 0-42,5 0 0,-6 2-154,1-3 1,-1-1-280,2 2 1,-2-6 210,5 2 0,-4-7-185,5-1 1,-1-9 142,4 2 0,0-7-1356,0 3 822,0-6 1,0 2 650,0-8 0,0-2 0,0-6 0</inkml:trace>
  <inkml:trace contextRef="#ctx0" brushRef="#br3" timeOffset="143">16595 10336 8016,'-4'-18'495,"0"3"-377,0 2 1,5 7 820,3 2-402,-3 3 0,10 2 225,-4 3 0,0 3-281,0 9 1,1 1-58,3 6 0,1 1-310,-1 3 1,4 2 127,0 6 0,5-1-430,-5 0 1,1-1 221,-1-3 1,-1 0-434,5-4 1,-5-2 136,2 3 1,0-4 9,-1-4 1,1 0-169,-5-8 1,-3 3 109,-1-6 1,-4-2-1178,1 2 524,2-6 220,-5 4 0,-1-6-24,-7 0 767,-4 0 0,0-6 0,0 0 0</inkml:trace>
  <inkml:trace contextRef="#ctx0" brushRef="#br3" timeOffset="144">16480 10690 8016,'-6'0'-231,"2"0"850,8 0 1,-1-4-48,4 0 1,2 1-182,6 3 1,3 0-25,5 0 0,1 0-64,3 0 1,6-2-288,5-2 0,0 2-251,-4-6 1,0 1-296,1-5 0,-5 1 285,0-1 1,-8 5-277,1-1 0,-8 4 521,0-3 0,-2-1 0,-2-3 0</inkml:trace>
  <inkml:trace contextRef="#ctx0" brushRef="#br3" timeOffset="145">17097 10382 8003,'-1'-7'135,"-3"3"363,3-2 171,-4 5 0,3 1-208,-1 7 0,1 5-35,-2 3 0,3 3-199,1 5 0,0 1 72,0 2 1,0 2-59,0 3 0,0 2-267,0-3 1,4-1-86,0 2 1,0-6-122,-4 2 0,1-7-1497,3-1 876,-3-5-1016,4 3 1304,-5-11 0,-1-2 565,-3-8 0,-2-2 0,-6-6 0</inkml:trace>
  <inkml:trace contextRef="#ctx0" brushRef="#br3" timeOffset="146">16812 10382 8003,'5'-12'860,"1"2"-463,5 2 0,5 3 130,-1 5 0,5-4-129,-1 1 1,8-1-149,3 4 0,5 0-9,3 0 0,-2-4-201,6 0 1,0 0-315,4 4 0,-6-3-1208,-2-1 1482,-7 0 0,2 4 0,-4 0 0</inkml:trace>
  <inkml:trace contextRef="#ctx0" brushRef="#br3" timeOffset="147">20740 10324 7965,'0'-6'1213,"0"1"-259,0 5 0,0 6-649,0 6 1,0 0-93,0 8 0,0-1 14,0 3 0,0 5-98,0 0 0,-4 3 94,1-3 1,-2-1-187,1-3 1,1 3 49,-4-3 1,4 2-190,-1-6 0,3-4 13,1 1-100,0 1 324,0-4-76,0 4-67,5-11 57,-4-1 1,6-5-187,-3 0 237,-3 0-665,4 0-412,-5 0-494,-5 0-752,-2 0 1149,-4 0 1074,5-5 0,-4 4 0,3-4 0</inkml:trace>
  <inkml:trace contextRef="#ctx0" brushRef="#br3" timeOffset="148">17837 10379 7965,'0'-18'78,"0"5"145,0 6 0,1 0 22,3 0 0,1-4-22,3 4 1,5 0 183,-1 0 0,7 3-32,0-4 1,3 6-139,0-2 1,6-1-108,3 1 0,0 0 121,0 4 0,1 5-191,-6 3 1,1 2 108,-4 2 0,-5-1-72,-3 1 0,-6 0 13,-2 3 1,-4 2-164,1 2 0,-8 4 9,-4 0 0,-3-1-74,-4 5 1,1-3-29,-5-2 1,0 1 65,-4 0 0,0-2-154,0-2 1,4 3 68,0-3 0,0-3-19,-4 0 1,4-4 69,0 0 0,9-5 53,-2 1 1,7-4-58,-2 3 158,4-4 1,-1 6 16,8-5 1,-1 0-59,4-4 0,1 0 139,3 0 0,1 0-31,-1 0 0,4 3 61,1 1 0,4 0-129,-1-4 0,-1 4-28,1 0 1,-1-1-62,1-3 1,1 2-200,-5 1 1,2-1-381,-2 2 1,-2-3 270,2-1 0,-4 1-1236,-3 3 1594,2-3 0,-4 4 0,6-5 0</inkml:trace>
  <inkml:trace contextRef="#ctx0" brushRef="#br3" timeOffset="149">18419 10379 8044,'0'-12'762,"0"1"-133,0 4 228,-5 2-516,4 5 0,-4 3 91,5 5 1,0-1-64,0 8 1,0 3-128,0 1 1,0 3-128,0 1 0,0-2 130,0-2 1,-1 4-300,-3-4 1,2 5 127,-1-5 1,1 3-276,2 1 0,0-2 78,0-2 1,5 2-301,3-6 0,2 0 154,2-3 1,-1-1-12,0 1 0,1-5 18,-1 1 1,5-6 164,-1 2 0,4-3-116,-4-1 1,2 0 24,-2 0 0,-3-3-901,4-1 730,-4-5 0,-1 3 359,-4-6 0,3 1 0,-3-1 0</inkml:trace>
  <inkml:trace contextRef="#ctx0" brushRef="#br3" timeOffset="150">18385 10629 8499,'11'0'520,"1"0"-92,-1 0 1,2 0-7,2 0 1,0-4 21,8 0 0,-2-3-271,5 3 0,0-5-180,0 1 1,-3 2-619,0-2 0,-2 2 429,-5-2 1,-1 0-1875,-4 4 1240,-4-5 830,-2 3 0,-5-6 0,0 1 0</inkml:trace>
  <inkml:trace contextRef="#ctx0" brushRef="#br3" timeOffset="151">18408 10356 8044,'0'-8'0,"0"1"0,5 3 530,2-4 0,4 4-103,0-3 1,2 0 131,2 0 0,3 0-103,5 4 1,-1 1-418,1-1 0,0-3 128,0 3 1,0-1-95,0 4 0,-2 0-313,-2 0 0,2 0-368,-6 0 1,0 0-1582,-4 0 2189,1 0 0,-6 0 0,-1 0 0</inkml:trace>
  <inkml:trace contextRef="#ctx0" brushRef="#br3" timeOffset="152">18899 10276 8089,'0'-7'1376,"0"2"-865,0 21 0,0-6-18,0 13 1,0 1-173,0 2 0,0 2-131,0-1 1,0 2-77,0 5 0,4-2-43,0-1 0,-1 2 104,-3-3 1,0-2-493,0-1 1,0-8 226,0-4 1,0-2-536,0-2 1,0-3-646,0-1-380,0-4 914,0 2 1,-1-6 381,-3-3 0,3 1 354,-3-4 0,3-1 0,-4-8 0,-2-2 0</inkml:trace>
  <inkml:trace contextRef="#ctx0" brushRef="#br3" timeOffset="153">18853 10459 8089,'0'-23'0,"0"1"0,0 3 0,0 1 242,0 3 0,4 6 258,0-2 92,0 2 0,-3 3 427,3 2-633,-3 3 1,8 2-200,-5 3 1,5 2-82,-2 5 1,3 1-74,2-1 1,-1 4 71,1 1 1,-1-2-42,0-7 1,1 3 19,-1-2 1,4-3-420,1-1 1,-1-3 141,-4-1 1,5 0-12,-1 0 0,0-1 98,-4-3 0,1 2 29,-1-6 1,5 0 208,-1-3-157,0-1 1,-4 1 144,1 0 1,-2-1-69,-2 1 0,0-1 73,-4 1 1,4 0 69,-4-1 283,0 6-371,1 1-33,-4 5 1,4 9 100,-5 2 1,0 9-88,0 3 0,0 1 63,0 7 0,0-5-58,0 5 0,0-2-100,0 0 0,0 4-27,0-2 1,0-3-213,0-2 1,0-1-6,0-3 0,0 0-305,0-3 0,1-2-1340,3-6 1056,-3 0 840,4 1 0,-5-1 0,0 1 0</inkml:trace>
  <inkml:trace contextRef="#ctx0" brushRef="#br3" timeOffset="154">19630 10401 8035,'-7'-5'-456,"1"4"544,2-3-159,3 3 174,-4-4 0,1 2 311,0-4 0,1 3 291,3-4-302,0 6 0,0-4 203,0 2 0,0 2-412,0-3 1,-5 7 49,-3 1 1,-2 4-59,-2 4 1,0 6 43,-4 2 1,2 4-124,-5 3 0,2-2 59,-2 3 0,3 0-192,9 0 1,-2 3 100,5-3 0,0 3-189,4-3 1,9-1 40,3-3 0,8-4 111,3 0 1,0-5-165,3 2 0,2-8 83,-1 0 0,1-5 21,-2 0 1,0-3 7,4-3 1,-4-4-3,0-4 1,-3-4-18,-4-1 0,-2 0 1,-6 1 0,-1 1-182,-2-5 1,-3 1 65,-5-1 1,-5-3-44,-3 3 0,-2-2 70,-1-2 0,-2 0-267,-2 0 1,-2 3-35,-2 0 0,-2-1-34,2 2 0,2 4 103,2 3 1,2 2-106,2 6 0,3 0-437,0 4 593,6 0 1,-3 2 301,5 2 0,0 2 0,0 5 0</inkml:trace>
  <inkml:trace contextRef="#ctx0" brushRef="#br3" timeOffset="155">19813 10401 8035,'5'-11'-212,"-4"3"-53,3 1 1,-2 4 738,2-1 1031,-3 3-910,4 1 1,-1 1-153,0 3 1,4 8-128,-5 7 1,6 2-87,-1 2 0,1 1-158,-2 3 1,4-4 95,-4 4 0,3 1-92,2-2 1,-1 1-15,1-4 1,-1-4-235,0 0 1,-3-5-82,0 1 0,-4-2 23,3-2 352,-4-5-109,2 0 376,-5-6 1,0-2 153,0-2-308,0-2 0,0-9 65,0 0 0,1-1 56,3 5 1,-3-6-298,3-2 1,2-2 117,2-2 0,-2-1-326,2-3 1,-1-2 91,5-4 1,3-1-383,0-1 0,2 1-9,-2 0 0,-2 1-162,2 2 1,-4 5 220,-3 7 1,1 2-559,-5 6-590,-1-1 505,-3 6 312,0 1 1,-3 10 719,-1 3 0,-5 2 0,3 1 0</inkml:trace>
  <inkml:trace contextRef="#ctx0" brushRef="#br3" timeOffset="156">20338 10287 8035,'0'-6'765,"0"-4"-23,0 8 286,0-3-568,0 16 0,1 1-148,3 11 1,-3 1-186,3 3 0,-3 1 103,-1 2 1,0 3-73,0-2 1,0-3 85,0 2 1,0-4-301,0 0 0,0-2 45,0-1 1,0-1-442,0-3 0,0-3 39,0-4 0,0-5-729,0 1 173,0-5-578,0 2-142,0-5 1689,0-5 0,5-7 0,2-6 0</inkml:trace>
  <inkml:trace contextRef="#ctx0" brushRef="#br3" timeOffset="157">20532 10322 8035,'0'-12'-109,"0"1"1454,0-1-670,0 6 1,0 7-241,0 11 1,0 4-190,0 7 0,0 5 13,0 2 0,0 3-146,0 2 1,0-2-66,0-4 0,0 3-147,0-6 1,0 5-47,0-5 1,0-3-909,0-4-401,0-5 658,0 3-574,0-11 280,0-1 760,0-5 1,0-5 329,0-2 0,-5-9 0,-1-1 0</inkml:trace>
  <inkml:trace contextRef="#ctx0" brushRef="#br3" timeOffset="158">20532 10379 8035,'0'-12'583,"0"1"-23,0 4 0,0 4-145,0 6 0,4 4-59,0 4 1,3 6-98,-3 2 0,5 2-14,-1 2 0,2 0-60,1 0 0,4-1-60,1 1 0,4 3-30,-1 1 1,-1-1-220,1-3 0,-1-4-226,1 0 0,-2-5 177,-1 2 1,-4-4-117,3 0 1,-2-2 116,-1-3 0,-5-1-584,1-6-186,-6 0-521,3 0 516,-5 0 947,0-6 0,-5 0 0,-1-5 0</inkml:trace>
  <inkml:trace contextRef="#ctx0" brushRef="#br3" timeOffset="159">20829 10322 8035,'0'-18'107,"0"3"159,0 7 448,0-2 25,0 8 1,0-1-337,0 6 1,0 5-174,0 7 0,4 3-113,0 5 1,-1 5 84,-3 2 1,0 3-176,0 2 1,0-1-123,0-1 1,0-2-187,0-1 0,0-5-349,0 2 0,0-4 324,0-4 1,-3-3-80,-1-4 0,0-1-301,4 1-515,0-6 1201,0-1 0,-5-5 0,-1 0 0</inkml:trace>
  <inkml:trace contextRef="#ctx0" brushRef="#br3" timeOffset="160">21217 10287 8035,'0'-11'1093,"0"-1"-627,0 6 1,-1 1-43,-3 5 1,-2 1 6,-6 3 0,1 4-132,0 7 0,-1-1-133,1 5 1,-2 1 63,-2 7 0,2 1-195,-2 2 1,-2 2 83,2-5 0,0 6-73,4-3 0,-1 2-187,1-5 1,3-3-240,1 2 1,4-1-120,-1-3 1,3-3 181,1 0 0,5-5 28,3 2 0,3-7 99,4-2 1,3-4 137,5 1 1,-3-3-95,3-1 1,-4 0 109,4 0 1,0-4 4,-4 0 0,1-5 177,-1 2 1,-1 0 300,-3 0 1,-6-1-210,2-3 1,-3-1 132,0 1 0,-3-1-128,-5 1 0,-2 3-115,-1 1 0,-5 4 40,-7-1 0,-3 3-829,-5 1 1,0 1 113,0 3 0,1-1 547,-1 4 0,0 1 0,0 3 0</inkml:trace>
  <inkml:trace contextRef="#ctx0" brushRef="#br3" timeOffset="161">15532 11421 8105,'0'-6'1124,"0"-5"-13,0 10-503,-5-4-371,4 5 1,-4 5 54,5 3 1,0 7-20,0 4 0,4 3 0,0 0 1,1 3-123,-2 1 0,0 0 86,5 4 0,-6-5-282,2 2 1,-3 1 103,-1-1 1,1-1-295,3-3 0,-2-4 152,1 0 0,-1-1-254,-2 1 1,0-3-348,0-4-282,0-1-22,0 1 309,0-6-1311,0 4 1990,0-9 0,0 5 0,0-6 0</inkml:trace>
  <inkml:trace contextRef="#ctx0" brushRef="#br3" timeOffset="162">15875 11501 8219,'0'-8'0,"0"1"884,0 4-466,0-2 0,4 6 90,0 3 1,-1 6-63,-3 5 1,0 7-30,0 1 0,0 0-180,0 3 1,0 4 10,0 0 1,4-2-171,0-1 1,0-1 123,-4-3 0,0 2-411,0-6 1,1-2 181,3-2-1661,-3-2 112,4-2-503,-5-4 1092,0-2 1,-4-10 986,1-3 0,-6-2 0,2-2 0</inkml:trace>
  <inkml:trace contextRef="#ctx0" brushRef="#br3" timeOffset="163">15681 11535 8197,'7'-11'0,"1"-1"0,-4 2 467,3 2 0,2 0 32,7 4 1,-2-4-28,5 4 0,0-3 19,3 3 0,5-1-182,0 1 0,3 3-223,-3-3 1,3 1 116,-3 0 1,3 0-628,-3-5 0,0 6 351,-4-2 0,-2 2-426,-2-2 1,1 3 84,-4-3 414,-6 2 0,0 2 0,-4 0 0</inkml:trace>
  <inkml:trace contextRef="#ctx0" brushRef="#br3" timeOffset="164">16526 11398 8049,'0'-11'235,"0"-1"0,-1 5-4,-3-1 0,3 4 288,-3-3 60,-3 4 0,1-2-139,-5 5 0,-1 0-137,1 0 0,-2 0-72,-2 0 1,-2 1-7,-2 3 0,-1 2 35,5 6 0,-5 3-118,1 0 1,2 0 28,2-3 0,2 3 29,2 0 1,3 1-255,1-5 0,4 0 46,-1 1 0,3-1-83,1 1 0,4-1 29,0 0 0,6 0-149,1-4 1,2 3 92,6-2 1,0 2-42,4 2 0,3-1 30,1 0 0,3 1-44,-3-1 0,0 1 41,-4-1 1,-2 1 66,-2-1 0,-2 0 27,-6 1 0,-5-1-31,-2 1 1,-2-1 122,-2 0 1,-3 1-23,-5-1 0,-1 1 38,-10-1 0,-1 1-34,-7-1 1,-2 0 23,-5 1 1,2-1-127,-2 1 1,6-5 79,-6 1 1,7-6-706,1 2 1,7-1 69,3 1 621,4-3 0,0 4 0,1-5 0</inkml:trace>
  <inkml:trace contextRef="#ctx0" brushRef="#br3" timeOffset="165">17463 11444 8094,'0'-7'0,"0"-3"0,0 8-82,0-6 439,0 6 37,0-9 0,0 9 78,0-6 80,0 6-22,0-8-30,0 8-274,0-3 0,0 4-30,0-3 1,-2 3-198,-2-3 0,-2 3 97,-5 1 1,-1 4-156,1-1 1,-4 6 44,-1-1 1,-3 2-28,4 1 1,-5 1 32,1-1 0,2 1 58,2-1 1,1 1 14,-1-1 1,6 0 65,-2 1-92,2-1 1,2 1 37,4-1 1,1-3-159,2-1 0,2-3 135,1 4 0,5-2-109,7 2 0,-1 2 76,5-3 0,4 0-7,4 0 1,3 1-25,-3 3 1,-1 1-3,-3-1 0,-4 1-21,0-1 1,-6 1 42,-2-1 0,-3 0-158,-4 1 1,-3-1 88,3 1 1,-8 3-3,-4 0 1,-3 0 14,-4-3 1,-4-1-1,-8 1 0,3-1-110,-3 0 0,-1 1-170,2-1 0,0-4-8,7-4 1,-1 3-150,5-3-185,0 1 0,8-9 189,4-3 0,4-2 479,6-1 0,6-6 0,10 0 0</inkml:trace>
  <inkml:trace contextRef="#ctx0" brushRef="#br3" timeOffset="166">17817 11432 8204,'-12'-6'0,"1"-3"208,-1 5 1,1 0 53,-1 4 1,1 0 250,0 0 0,-3 2-31,2 2 1,-2 6-8,7 5 0,-4 5-119,0-1 0,1 4-58,2 4 1,-1-3-238,6 2 0,-1 2 81,4-1 0,0 4-221,0-5 0,1 1 132,3-4 1,6-6-95,5-1 0,4-1-117,-3-4 1,0 2-19,-1-9 0,2 3 36,2-3 0,2-1 73,-2-7 0,3 1-3,1-4 1,0-5 59,-1-3 0,1-1-100,0 0 1,-1 2 99,-3-5 1,0 0-67,-8-3 0,3-1-23,-6 0 1,-3 0-148,-1 0 1,-3-1 32,-1-3 1,-5 3-157,-3-2 1,-2 2-235,-1 1 1,-5 1 202,1 3 0,-5 4-237,1 7 0,-3 3 156,-1 5 1,-3 5 480,-1 3 0,1 7 0,3 3 0</inkml:trace>
  <inkml:trace contextRef="#ctx0" brushRef="#br3" timeOffset="167">17622 11821 8176,'5'6'20,"-2"3"177,5-5 0,-5 5 149,5-2 0,0-1-87,3 2 1,4-2 104,1 2 1,4 2-125,-1-2 0,6-2-187,2 2 0,0-6 72,-5 2 1,5-3-73,0-1 0,-2 0-245,-6 0 0,3 0 85,-3 0 0,-2 0-571,3 0 1,-7-3 340,3-1 1,-4-4 336,0 4 0,-1-10 0,1 2 0</inkml:trace>
  <inkml:trace contextRef="#ctx0" brushRef="#br3" timeOffset="168">18171 11569 8140,'0'-17'0,"-5"0"939,3 6-111,-3 4-106,5 2 0,0 7-242,0 1 0,0 4-190,0 4 0,0 6-122,0 2 1,1 2 71,3 2 1,1 0-266,3 0 0,2 0-40,-2-1 0,3-3-128,4 0 1,-2-5-4,2 2 0,3-5-144,1-3 1,-1-3 180,1-5 1,0 0 125,4 0 1,0-5 205,-1-3 1,1-2-71,0-2 1,-4-3 64,0 0 0,-5-5-16,1 1 0,-2 1 154,-2-1 0,-4 0-120,-3-4 1,-2 0-110,2 0 0,-3 0-326,3 1 1,-3-5-92,-1 0 0,-3 2-666,-1 6 1,-1 2-55,1 6 1060,3 0 0,-10 4 0,5 2 0</inkml:trace>
  <inkml:trace contextRef="#ctx0" brushRef="#br3" timeOffset="169">18787 11352 8083,'0'-11'138,"0"-1"362,0 6 41,0 1 82,0 5-188,0 10 1,0 0-155,0 13 1,0-2 28,0 5 1,-3 3-266,-1 2 0,0 2 76,4 1 0,-4-3-267,0-1 1,-1-3 136,1 3 0,3-5-477,-3 2 0,-1-3 54,1-1 1,1-5-176,3-3 1,0-6 252,0-1 1,1-6-561,3 2 316,-3-3 1,8-6 597,-5-3 0,5-2 0,-3-1 0</inkml:trace>
  <inkml:trace contextRef="#ctx0" brushRef="#br3" timeOffset="170">18787 11352 8083,'0'-17'0,"2"4"105,1 5 1,-1 4 645,1-3-387,4 4 0,-5-2 223,6 5 1,0 5-48,3 3 1,0 6-162,1 1 1,-1 5 5,1-1 0,0 4-110,4 4 0,-4-3-100,4 3 1,-4 1-43,0-2 0,-1 1-225,0-4 0,5 0-268,-1-1 0,0 1 297,-3 0 0,-1-1-395,0-3 0,-3 1 219,0-5 0,-5-1-600,5-6 235,-5 2-889,2-9 112,-5 4 145,0-5 1236,-5 0 0,-2 0 0,-4 0 0</inkml:trace>
  <inkml:trace contextRef="#ctx0" brushRef="#br3" timeOffset="171">18685 11706 8083,'11'0'82,"0"0"1,1 0 119,-1 0 1,6 0 104,2 0 1,4 0 227,3 0 0,0 0-691,4 0 0,-1-1 137,2-3 0,-2-1-660,-2-2 0,-5-2 352,1 5 0,-1-5 327,-7 1 0,0-2 0,-3-1 0</inkml:trace>
  <inkml:trace contextRef="#ctx0" brushRef="#br3" timeOffset="172">19233 11387 8125,'0'-7'356,"0"2"0,0 6 86,0 3 1,-4 4 1,0 7 1,-3 3-12,3 5 0,0 1-173,4 2 0,0 0-39,0 4 1,0-4-243,0 0 0,0-2 119,0-1 0,0 0-499,0 0 0,0-4 228,0 0 0,0-9-1655,0 2 330,0-4-109,0-1 1607,0-2 0,-5-10 0,-2-2 0</inkml:trace>
  <inkml:trace contextRef="#ctx0" brushRef="#br3" timeOffset="173">19153 11444 8125,'5'-13'0,"2"-2"0,0 2 294,0-2 0,5 6-17,3 1 1,4 2 236,-4-2 0,2 0 2,-2 4 1,3 0-141,5 4 0,-2 0-144,-2 0 1,2 0 6,-6 0 0,0 1-138,-4 3 0,1-1 122,-1 4 0,-3 2-322,0 6 1,-6-2 89,2 2 1,-4 3-276,-4 1 1,-2-1 63,-6 1 0,-4 0-15,-3 4 0,-3-1 38,-1 1 0,1-4 154,-1 0 1,1-1 159,3 1 0,4-2-90,7-6 0,-1 1 97,6-1 1,-1-3-86,4-1-3,5 1 1,5 2-28,5-2 1,5-2 3,0-2 0,1-3-376,2 3 0,0-3 160,0-1 1,-1 4-762,1 0 0,0 1 62,0-1 902,-5-3 0,3 9 0,-3-4 0</inkml:trace>
  <inkml:trace contextRef="#ctx0" brushRef="#br3" timeOffset="174">19701 11341 8000,'0'-12'-58,"0"5"114,0-1 72,0 6 0,0-5 922,0 4-239,0 1-89,0-3-441,0 5 0,-4 5 80,0 3 1,-1 3-77,1 5 1,3-2-4,-3 5 0,2 3-98,-2 5 0,3 1-71,-3-1 1,-1-3 87,1 2 0,-1 2-93,1-1 0,3 1-203,-3-1 0,-1-3 99,1 2 1,0-3-327,4-4 1,0 1 15,0-4-103,0-1 284,0-4 187,0-4-35,0-2 216,6-5 14,0 0 0,5-4-36,1 0 1,-1-3-45,1 3 0,0-1-98,3 1 0,-1 3-162,5-3 0,1 2 76,2 2 1,1 0-173,0 0 1,0 0-150,0 0 0,0 0 120,-1 0 1,-3 0-130,0 0 1,-8 0-247,0 0-1126,-2-5 564,-3 4-425,-1-4 1570,-5 0 0,-5-1 0,-1-6 0</inkml:trace>
  <inkml:trace contextRef="#ctx0" brushRef="#br3" timeOffset="175">19610 11626 8042,'11'0'0,"-2"0"283,2 0 0,-2-3 13,6-1 0,3 0 273,1 4 1,4-1-58,4-3 1,2 3-58,5-3 1,-3-1-342,-1 1 1,-3-4 64,3 5 0,-8-5-464,1 4 1,-8-3 243,0 3 0,-6-4-295,-1 4 1,-6-1-341,2 1 1,-4 3-471,-4-3 1,2-1 1145,-6 1 0,-5-4 0,-4 1 0</inkml:trace>
  <inkml:trace contextRef="#ctx0" brushRef="#br3" timeOffset="176">19667 11352 8042,'11'-7'57,"1"-1"0,3 2 173,0-2 1,5-2 230,-1 2 1,7 2-145,0-2 1,5 1 41,-5-5 0,5 5-135,-4-1 1,3 2-171,-3-2 1,3-2-378,-3 2 1,-1 3 289,-3 2 0,0-3-965,0 3 1,-5-1 997,-3 4 0,-2-5 0,-2-2 0</inkml:trace>
  <inkml:trace contextRef="#ctx0" brushRef="#br3" timeOffset="177">20421 11272 8042,'-6'-11'0,"0"3"392,-5 1 0,-1 4-30,1-1 0,-4 3 119,-1 1 1,-4 0-28,1 0 0,1 4-22,-1 0 0,4 5-163,-4-2 1,5 3-1,-1 2 1,3-1-83,5 1 1,-2 3 57,5 0 1,0 0-183,4-3 0,2-1 58,1 1 1,5-1-132,7 0 0,-1 1 9,5-1 0,5 1-116,7-1 0,-3 2-20,-2 2 1,2-2-26,-1 2 0,0-2-35,-5-2 0,-3 4 92,0 1 1,-6-1-10,-1-4 0,-2 4 62,-7 1 1,1 0-76,-4-1 0,-1-2 109,-3 2 1,-7-1 3,-8 1 1,-7-2 38,0 2 0,-3-2 160,-2-2 1,1 1-105,-8-1 0,3-3-62,5 0 1,2-6-548,5 2 1,2-3 66,1-1 461,4 0 0,5 0 0,-1 0 0</inkml:trace>
  <inkml:trace contextRef="#ctx0" brushRef="#br3" timeOffset="178">21517 11272 8037,'-1'-6'754,"-3"2"-459,3 3-118,-5-4 0,5 4-105,-3-3 1,2 3 7,-6 1 1,1 0 95,-5 0 1,1 0-135,-1 0 1,-4 5 73,-3 2 0,1 7-94,-1 1 1,0 2 32,-4-2 0,0-1-18,0 5 1,6 0 24,1 4 1,3-4-14,-3 0 1,7 0-100,-2 4 0,6 0 64,-3 0 1,6-2-88,-2-2 0,3 3 59,1-3 1,5 1-94,2-1 1,4 2 92,0-6 1,4 0-4,0-4 1,6 1 16,-2-1 0,2-1-1,2-2 0,4-3 168,-1-5 0,6 0-98,-1 0 0,-2-1 97,1-3 0,-4-2-117,0-6 0,-2 2 64,-1 2 1,-5-2-11,-3 3 1,-3-3-1,-5-2 1,-2-1-18,-5-2 0,0 3-13,0-4 0,-5 4-30,-2 0 0,-5 5 32,-3-1 0,-3 4-236,-5-3 1,4 4 136,0-1 0,2 3-421,-2 1 0,-2 1-23,6 3 0,0-1-878,3 4-725,1-4 2071,5 7 0,-5-4 0,5 6 0</inkml:trace>
  <inkml:trace contextRef="#ctx0" brushRef="#br3" timeOffset="179">21837 11272 8172,'0'-6'5,"0"1"344,-5 0-1,3 4 1,-3-6 572,5 3-391,0 3 0,2 6-292,1 11 0,-1 0 5,1 3 1,-1 0-103,-2 4 1,0 4 10,0-1 0,0 2-144,0-1 1,0-2 32,0 6 1,-2-5-174,-1 5 0,1-6-126,-1 2 1,1-4 118,2-4 1,0 1-253,0-5 0,0 0-91,0-3-918,0-6 653,5 4-224,-3-8 971,3 3 0,0-5 0,1 0 0</inkml:trace>
  <inkml:trace contextRef="#ctx0" brushRef="#br3" timeOffset="180">22031 11307 8111,'0'-16'485,"0"1"-3,0 5-30,0 0 689,0 9-254,0-4-536,5 15 1,-3 1-100,6 8 1,-4 7-148,3-4 1,1 4 29,4-3 0,-1 1-140,0 2 0,1-2 136,-1 3 0,1-7-120,-1-1 0,0-1-381,1 1 1,-1 2 184,1-6 0,-1 0-234,1-4 1,-2-3 169,-3 0 0,2-5-1285,-5 5 107,0-5-50,-4 2 1477,0-5 0,0 0 0</inkml:trace>
  <inkml:trace contextRef="#ctx0" brushRef="#br3" timeOffset="181">22408 11261 8115,'0'-11'127,"0"-1"0,0 5 440,0-1 183,0 5-391,-5-2 1,2 5-122,-4 0 0,3 9-44,-4 3 1,0 7 73,-3 0 0,0 4-243,-1 3 1,1 2 14,-1 3 1,1 0-93,0-4 0,0 3-63,4-3 0,-2 3-98,5-3 0,-1-2-252,1-5 0,3 0 203,-3-5 1,3 0-119,1-3 1,0-5 70,0 1 0,1-6-907,3 2 1216,-3-2 0,9-2 0,-3 0 0</inkml:trace>
  <inkml:trace contextRef="#ctx0" brushRef="#br3" timeOffset="182">22545 11261 8172,'0'-17'0,"0"9"-104,0-4 1,4 7 404,-1-3 1,2 6 1328,-1-2-1144,-2 3 1,4 2-41,-2 3 1,-3 4-288,3 7 1,-3 3 84,-1 4 0,0 6-195,0 3 0,0-2 84,0 1 1,0 0-295,0 0 1,0-1 77,0-2 1,0-3-99,0 3 1,0-5-163,0-2 0,0 0-13,0-5-37,0 0 234,0-3 484,0-6-305,0-1 89,5-5 0,-2 0-29,4 0 0,-3-1-21,4-3 1,-4 3-3,3-3 1,1-1-4,3 1 1,1 0-113,-1 4 1,2 0 89,2 0 0,-1 0-87,5 0 0,-1 0 51,1 0 0,2 0-55,-2 0 0,-1 0-49,1 0 1,-1-4-169,1 1 1,-3-1-110,-4 4 1,-2-1-139,-2-3-1221,2 3 1744,-9-5 0,-1 1 0,-6-1 0</inkml:trace>
  <inkml:trace contextRef="#ctx0" brushRef="#br3" timeOffset="183">22522 11478 8172,'0'-11'345,"5"-1"0,1 5-32,6-1 0,-1 5 201,1 0 0,4-3-117,3 3 0,3-2-1,1 1 0,3 1-112,1-4 1,3 4-275,-3-1 1,1-1-96,-1 1 1,-7-1-179,3 2 1,-4 1-578,0-2 1,-4 2 75,-7-2-496,2 3 1260,-9-4 0,-1 0 0,-6-2 0</inkml:trace>
  <inkml:trace contextRef="#ctx0" brushRef="#br3" timeOffset="184">22499 11238 8172,'1'-10'-403,"3"2"1,-1 2 606,4 2 1,0 2 521,0-6 1,5 4-116,-1-3 0,3 3-178,9-4 1,-1 4-260,8-3 1,2 3 68,6-4 1,-3 5-420,3-5 1,-3 5-120,-5 0 0,2 0-421,-6-1 0,5 3 196,-4-3 0,-1 3 520,-3 1 0,0 0 0,0 0 0</inkml:trace>
  <inkml:trace contextRef="#ctx0" brushRef="#br3" timeOffset="185">23424 11170 8302,'-11'-5'298,"-2"3"181,-2-2 0,-2 3-34,-2 1 1,-2 0-110,2 0 0,-7 0 91,0 0 0,-1 4-170,4 0 0,5 5-30,3-2 1,-1 0 268,0 0-32,1 1-270,9 3 1,1 1-157,5-1 1,1-1-51,3-2 1,2 2 50,6-2 0,3 2-105,0 1 0,5 1 92,-1-1 0,3 0-107,1 1 0,0 3 30,0 0 1,-2 1 46,-2-5 0,3 0-40,-3 1 0,1-1-12,-1 1 0,-2 3-24,-6 0 1,-1 0 75,-2-3 1,-3 0 82,-5 4 1,0-4-85,0 4 0,-6 0 300,-6-1 0,-4 2 3,-7-2 0,-5-1-16,-3 5 1,-2-5-93,-1 1 1,-4-3-20,0-5 0,0 2-463,4-5 0,1 4 178,2-5 1,5 1-2411,7-4 2524,-3 0 0,4-5 0,-5-1 0</inkml:trace>
  <inkml:trace contextRef="#ctx0" brushRef="#br3" timeOffset="186">15578 12540 8163,'-1'-6'-595,"-3"2"0,3 1 1760,-3 0-223,3 1-50,1-3-398,0 0-371,0 4 1,0-3 130,0 8 1,0 2-16,0 6 1,0 4-97,0 3 0,0 4 103,0 4 0,0-2-151,0 6 0,0-1 84,0 4 1,0-1-138,0-2 0,0 0-16,0-4 0,0 4-96,0-5 1,0 1 51,0-4 1,3-2-159,1-2 0,0-2-155,-4-6 111,5 1-425,-4-6 115,4-1 210,1-5 0,-5-1-151,3-3 1,-3-2-198,-1-6 0,0 5-10,0-1 678,0 0 0,-5-8 0,-2-2 0</inkml:trace>
  <inkml:trace contextRef="#ctx0" brushRef="#br3" timeOffset="187">15544 12837 8163,'0'-8'0,"0"1"0,0 3 350,0-4 0,1 6-51,3-2 0,-2 3 213,6 1 0,3 0-30,5 0 1,0 0-168,-1 0 0,-1 0-207,5 0 0,-1 0 150,1 0 0,3-1-268,-3-3 1,-1 2 115,1-1 1,-5 1-78,1 2 0,1 0-293,0 0 1,-5-3-319,-3-1 0,-5 0-400,5 4-724,-5 0-353,2 0 2059,-16-5 0,-1 4 0,-11-4 0</inkml:trace>
  <inkml:trace contextRef="#ctx0" brushRef="#br3" timeOffset="188">15544 12586 8163,'-5'-12'-519,"3"5"363,-1-1 1,1 4 629,2-3 1,5 4 29,3-1 1,3-1 28,5 1 0,1-1-142,6 2 1,1 1-89,3-1 0,1-3-206,2 3 0,2-1 127,-5 4 1,3-1-318,-3-3 0,-2 3 126,-6-3 0,2 2-194,-6 2 1,0 0-310,-3 0 0,-1 4-478,0 0 0,-3 4-189,0-5 0,-2 3 1137,2-3 0,7-1 0,-3 3 0</inkml:trace>
  <inkml:trace contextRef="#ctx0" brushRef="#br3" timeOffset="189">16103 12563 8163,'-6'-1'121,"2"-3"152,-2 3 0,3-4 225,-4 5 1,4 1-220,-1 3 0,-1 2-1,2 5 1,-5 6 101,4 2 1,-3-1-138,3 1 0,-4 4-129,4 3 1,-3 1 95,3-4 1,0 0-237,4-1 1,0 1-15,0 0 0,5-4-28,3 0 1,2-5 48,1 1 0,2-3-82,2-5 0,-1 2 106,5-5 0,-1 0 21,1-4 1,3 0-29,-3 0 1,6-5 38,2-3 0,-1-3-62,-3-4 0,0 1 133,0-5 1,-4-1 145,0-2 1,-6-1-124,-2 0 0,-1-1 29,-6-3 1,0 2-146,-4-6 1,-7 6 74,-4-2 1,-2 3-251,-6 1 1,-4 6 91,-3 1 1,-8 5-307,3 3 0,-3 5-135,7 6 0,-3 4-312,3 4 0,2 4 821,6 1 0,2 4 0,6-2 0</inkml:trace>
  <inkml:trace contextRef="#ctx0" brushRef="#br3" timeOffset="190">16595 12574 8295,'-7'-5'-125,"2"-1"1027,0 0-187,4-5-218,-4 10-232,5-4 429,0 5-509,0 5 0,-4 2-91,0 4 0,-4 4 102,5 0 1,-2 6-173,1-2 0,2-1 12,-1 1 0,1 0-124,2 3 0,0 1 129,0 0 0,5 0-4,3 0 1,4-4-153,3 0 1,-1-4 87,5 4 1,0-6-81,4-2 1,-1-1 102,1-6 0,1 0 104,3-4 1,-3 0-39,3 0 1,-3-1 110,-1-3 1,-2-2-53,-2-6 0,2 1-55,-6-1 1,0 0 131,-3-4 0,-5-1-59,1-6 1,-6 0-68,2 0 1,-3-1 35,-1-3 0,0 2-358,0-5 1,-5 4-141,-2-1 0,0 3 73,0 2 1,0 4-169,0 3 0,-2 2-224,5 1-115,0 6 405,4 1 1,0 6-401,0 3 0,5 1 819,3 3 0,2 7 0,2-2 0</inkml:trace>
  <inkml:trace contextRef="#ctx0" brushRef="#br3" timeOffset="191">17120 12529 8295,'0'-12'775,"0"6"178,0 1-586,0 5 0,-4 5 35,0 3 0,0 3-82,4 4 0,0 3-17,0 5 1,0 0-304,0-1 0,0 5 109,0 0 0,0-1-299,0-3 1,2 0 156,2 0 1,-3-1-185,3-3 0,-2-3-507,2-5-282,-3 1-312,4-1 531,-5-4 213,0-2 0,0-7 97,0-1 1,0 0 476,0-4 0,0-1 0,-5-4 0,-1-4 0,-6-2 0</inkml:trace>
  <inkml:trace contextRef="#ctx0" brushRef="#br3" timeOffset="192">17086 12540 8253,'3'-15'-24,"1"0"0,4-1 152,-4 5 1,5 3 158,-2 1 1,3 0 45,2 0 1,-1-2 122,1 5 1,0-1-6,3 1 0,3 3-199,5-3 0,1 3-131,3 1 0,-3 0 119,3 0 0,-5 0-212,-3 0 0,2 5 149,-6 3 0,-1 2-284,-6 1 1,-3 4-68,-5 1 0,-2 4 96,-1-1 0,-4-1-71,-4 1 0,-6 0 13,-2 4 0,-2-1-33,-2 1 1,0-1 77,0-3 1,0 2-9,1-1 1,0-4 102,3-1 0,4-2 254,7-2-17,-2 1-252,9-1 222,1 1 1,10-5-101,5 1 0,4-6 160,-4 2 1,6-3-26,-2-1 0,2 0-279,2 0 1,0 0 109,0 0 1,0 0-818,-1 0 0,1 0-167,0 0 1,-4 0 906,0 0 0,-5 0 0,3 0 0</inkml:trace>
  <inkml:trace contextRef="#ctx0" brushRef="#br3" timeOffset="193">18228 12426 8328,'0'-6'837,"0"-5"-401,0 10 0,-4-3-107,0 8 0,0 4 71,4 7 1,0 3 82,0 5-142,0 5-81,0-4-1,0 14-604,0-13 471,0 13 0,0-12 295,0 4-519,0 0 0,0 0 77,0-4 4,0-7 0,4 2-263,0-6 0,0 0-36,-4-4 0,0-3 0,1-2-628,3 0-459,-3-3 781,4-3-1693,-5 0 2315,-5 0 0,-1-5 0,-6-1 0</inkml:trace>
  <inkml:trace contextRef="#ctx0" brushRef="#br3" timeOffset="194">18330 12494 8295,'11'-11'45,"-4"0"1,0 3 272,-4 0 1,0 6 631,5-2-660,-6 3 1,7 2-35,-5 3 1,3 3 63,-3 9 0,0 1-64,-4 6 0,1 5-213,3 3 1,-3 0 173,3 0 1,-3 2-427,-1-3 0,0-2-394,0-1 0,0-3 378,0-1 1,0-5-338,0-3 195,0-3-1089,0 0 505,0-6-275,0-1 1226,0-5 0,-5-5 0,-1-1 0</inkml:trace>
  <inkml:trace contextRef="#ctx0" brushRef="#br3" timeOffset="195">18353 12552 8278,'0'-12'-105,"0"1"0,4 3 597,0 0 0,5 6-71,-2-2 1,4 4-168,0 4 1,6 2 69,2 6 1,-2 0-22,2 4 1,4 1-17,4 6 1,-1 0-96,-3 0 1,0-4-155,0 0 0,0 0-72,0 4 0,0-5 83,-1-3 1,-3-2-99,0-2 1,-3-1 14,3-2-21,-5 2 0,2-9 133,-4 3-565,-6-3-648,-1-1-439,-5 0 1,-5 0 1573,-3 0 0,-7-5 0,-3-1 0</inkml:trace>
  <inkml:trace contextRef="#ctx0" brushRef="#br3" timeOffset="196">18753 12426 8412,'0'-17'247,"0"5"0,4-1 599,0 5-582,-1 6 0,1-2 224,0 8 0,1 2-130,-1 6 1,-1 4-86,4 3 0,-4 4-74,0 4 1,-1-2 82,-2 5 1,0-3-349,0 4 1,0-2 165,0 1 0,0-2-437,0-5 0,0-1 159,0-3 1,-4 1-443,0-5 0,-1 0-424,1-3-202,3-1 380,-4-4 341,5-2 1,5-5-361,3 0 885,2 0 0,6-5 0,2-2 0</inkml:trace>
  <inkml:trace contextRef="#ctx0" brushRef="#br3" timeOffset="197">19198 12403 8329,'0'-11'0,"2"0"577,2 4-317,-3-3-1,4 8 389,-5-8-389,0 9 1,0-9 294,0 9 0,0-4-132,0 5-271,-5 0 43,-7 0 1,-2 1-59,-5 3 0,4 2 156,-4 5 0,4 1-184,-4-1 1,5 4 100,-1 1 0,-2 3-287,2-4 0,1 4-48,6-4 0,0 0 36,4-3 1,-4-1-11,4 1 1,0-1 97,4 1 1,6-5-61,1 1 1,5-1 88,3 5 0,-1-5-121,5 1 0,-1 0 94,1 3 1,6-3-32,-2-1 0,2 1 34,-2 3-22,-5 1 1,2-5 0,-3 1 0,0 1 1,-3 1 2,2 1 0,-9 1 5,-3-1 0,1 1-3,-1-1 1,-2 1 2,-5-1 0,-1-1-1,-8-2 0,2 2 3,-9-3 1,0 2-1,-4-1 0,0 1 40,1-5 1,-1 1-191,0-1 1,0-3-214,0 3 1,4-3-848,0-1 1,5 0 1217,-1 0 0,2-5 0,2-2 0</inkml:trace>
  <inkml:trace contextRef="#ctx0" brushRef="#br3" timeOffset="198">19575 12483 8313,'0'-11'-959,"0"3"479,0 0 1112,-5 1 0,4-1-153,-3 1 1,2 4 420,-2-1-220,3-2-463,-4 5 1,5-3 66,0 8 0,0 3 32,0 8 0,1 1-75,3 6 0,-3-1 17,3 5 0,1-1-167,-1-3 0,1 1 81,-2 0 1,0 0-267,5 0 0,-6-2 99,2-2 0,1 2-486,-1-6 0,0 0-86,-4-3 1,3-5-1303,1 1-441,0-6 1211,-4 3 1099,0-5 0,-5-5 0,-1-1 0</inkml:trace>
  <inkml:trace contextRef="#ctx0" brushRef="#br3" timeOffset="199">19313 12460 8307,'10'-7'-563,"-3"-1"1,5 4 749,-1-3 1,2 0 528,6 0 0,0-2-234,4 5 0,5-5-178,2 1 1,3 2-174,2-2 0,-2 5 158,-3-5 1,3 4-188,-3-3 1,-2 4 65,-1-1 1,-3-1-150,-1 1 1,-1 1-91,-3 3 0,-3 0 89,-5 0 1,0-2-99,-4-2 1,3 3 4,-2-3-81,-3 3 224,0 1-713,0 0-140,-4 0-118,5 0-1494,-6 0 1898,5 0 450,-4 0-53,9 0 1,-7 0 102,4 0-196,-4 0 609,2 0 480,-5 0-666,5 0 0,-4 1 241,3 3 1,-3-1-169,-1 4 1,0 2 167,0 6 1,-4-1-102,1 5 0,-5 0 61,4 4 1,-3 4-157,3 0 1,-5-1-19,1-3 1,2 4-230,-2-1 0,5 1-31,-5-4 1,4-2-219,-4-1 1,6 0 157,-2-5 0,2 0-371,-2-3 127,3-6-380,-5 4 80,6-9 241,0 5 1,0-8-1108,0-2 984,0-2 1,4-5 44,0-1 1,4 1 445,-5-1 0,6-4 0,-2-2 0</inkml:trace>
  <inkml:trace contextRef="#ctx0" brushRef="#br3" timeOffset="200">19952 12357 8305,'0'-11'0,"0"3"-2,0 1 0,4 3 183,0-4 1,1 6 209,-1-2 0,-2 3-44,6 1 1,-4 6 84,3 5 1,1 2-36,3 6 1,0 1-62,-4 7 0,3 2-27,-2 6 1,2-2-53,1-3 1,1 3-232,-1-3 0,-3 0 73,0 0 1,-1-4-208,5 0 1,-1-3 8,0-4 1,-3-1-216,0-3 0,-5-6-684,5 2 439,-5-2-45,2-2 147,-5-2-1006,0-5 1001,-5 0 1,-2-4-802,-4 0 1263,-1-5 0,-4 3 0,-2-6 0</inkml:trace>
  <inkml:trace contextRef="#ctx0" brushRef="#br3" timeOffset="201">19804 12643 8250,'11'-8'335,"1"1"0,-1 4-84,0-1 1,1 3 266,-1 1 1,1 0-189,-1 0 0,6 0-32,2 0 1,4 0-317,3 0 0,-2 0 89,3 0 0,-2 0-690,2 0 0,-3 0 443,3 0 1,-7 0-736,-1 0 1,-5-4 410,1 0 1,-2 1 499,-2 3 0,1 0 0,-1 0 0</inkml:trace>
  <inkml:trace contextRef="#ctx0" brushRef="#br3" timeOffset="202">20421 12414 8160,'0'-6'1249,"-4"6"-814,0 8 0,-1 6-150,1 1 1,3 5-35,-3-1 1,-1 4-86,1 4 0,0-3-26,4 3 1,0 0-210,0 0 1,0 0-423,0-4 0,-1-6 107,-3-1-1173,3 1 695,-4-4-610,5 4 793,0-11 679,-5-1 0,3-5 0,-3 0 0</inkml:trace>
  <inkml:trace contextRef="#ctx0" brushRef="#br3" timeOffset="203">20341 12460 8250,'0'-11'66,"1"4"354,3 4 27,-3-4 1,9 6-116,-2-3 1,2 8 109,1 4 0,2 2-132,2 1 0,-1 4 43,5 1 1,0 4-87,4-1 1,2 1-290,-2-1 1,6 2 6,-6-6 1,1 4 145,-5-4 1,3 4-377,-3-4 0,-1 1 140,1-5 0,-5-3-899,1-1 440,-2 1-742,-2-2 76,-5 4-342,0-8 1572,-6 3 0,-6-5 0,0 0 0</inkml:trace>
  <inkml:trace contextRef="#ctx0" brushRef="#br3" timeOffset="204">20740 12346 8188,'0'-11'387,"0"4"0,0 3 60,0 8 0,0 4-39,0 7 0,0-1 42,0 5 0,0 0-82,0 4 1,2 1-66,1 3 0,-1-3-169,1 2 0,3-1-168,-3-3 1,2 1-344,-1 0 1,-3-1 244,3-3 0,-1 1-1272,1-5 727,-3 0-591,4-3 1268,0-1 0,-4 1 0,4-1 0</inkml:trace>
  <inkml:trace contextRef="#ctx0" brushRef="#br3" timeOffset="205">21391 12392 8095,'-5'-12'-468,"4"1"1,-4-1 1008,5 1 1,-4 0-91,0-1 1,-3 4-50,3 1 1,-5 1-152,1-2 0,2-1-110,-2 5 1,-1 0 45,-6 4 1,1 0-131,-5 0 1,0 6 117,-4 1 0,-3 7 4,-1 1 1,0 6-170,5-2 0,-4 2 64,3 2 0,-1 1-87,9 3 1,-4-3 72,4 3 1,5 0-163,6 0 0,3 4 44,1-5 1,1 1-79,3-4 0,7 0 198,8-1 0,3-4 1,0-3 1,3-2-75,1-1 1,2-6 18,3-2 0,0-3-85,-4-1 1,5 0 91,-2 0 0,-2 0-260,-1 0 0,1-5 83,-2-3 1,-3 2-233,-4-2 0,-5 1-23,1-5 0,-2 1-162,-2-1 0,1 1 104,-1 0 1,-3-1 95,0 1 0,-6-4 379,2-1 0,1 0 0,-1 1 0,1 2 0,-1-2 0,-3-2 0,3 2 0,-3 0 0,-1 3 0,4 1 0,0-1 0,-1 1 0,-3 0 0,0-1 55,0 1 0,0-1 141,0 1 1,0-1 557,0 1-74,0 0 378,6-1-244,-5 6 54,4 1-558,-5 5 1,0 5-27,0 2 1,0 9-7,0 3 0,0 2-42,0 2 1,0 0-90,0 0 0,0 0 49,0 0 1,0 3-310,0 1 0,0-1 97,0-3 0,0 0-248,0 0 0,0-4 43,0 0 0,0-5-405,0 1 170,0-2 219,5-2 302,-4-4-190,4-2 259,-5-5-177,5 0 1,2-1 196,4-3 0,1-1 4,-1-3 0,2-1 24,2 5 1,-1-3-172,5 3 0,-1-4 41,1 4 1,2-3-118,-2 3 0,-1 0 66,1 4 0,-1 0-97,1 0 0,1 0 61,-5 0 0,4-1-308,-3-3 0,-1 3-89,-4-3 1,1 3-612,-1 1 225,-4 0 0,-2-1 296,-5-3 1,0 1 521,0-4 0,-11-1 0,-1-3 0</inkml:trace>
  <inkml:trace contextRef="#ctx0" brushRef="#br3" timeOffset="206">21517 12563 8315,'1'-6'183,"3"2"102,2-3 0,6 6 255,-1-3 0,6 2-97,2-2 1,4 3 57,3-3 1,3-1-169,6 1 1,3-4-214,0 5 0,0-5 102,-4 4 1,-1-3-409,-2 3 0,-5-1 79,-7 1 1,-2 3-431,-6-3-1548,1-2 910,-6 4 127,-1-8 0,-10 8 1048,-3-6 0,-2 0 0,-1-3 0</inkml:trace>
  <inkml:trace contextRef="#ctx0" brushRef="#br3" timeOffset="207">21574 12335 8308,'0'-12'91,"5"2"199,3 2 1,2-1 180,1 6 1,6-5-203,2 4 1,2-3 15,2 3 1,5-1-154,3 1 0,2 3 78,1-3 0,-4 1-406,1 0 0,-2 1 191,1-2 0,2 3-763,-5 1 1,1 0 78,-2 0 0,-4 0-842,5 0 1531,-11 0 0,16 0 0,-8 0 0</inkml:trace>
  <inkml:trace contextRef="#ctx0" brushRef="#br3" timeOffset="208">22442 12232 8149,'-5'-7'-504,"-1"2"1202,-6 5 1,1 0-192,-1 0 0,-4 0-58,-3 0 0,-3 0-48,-1 0 0,1 2-90,-1 1 0,5 0-130,3 5 1,-2-1 59,2 5 1,0-1-126,3 0 0,2 1-50,3-1 0,1 1-122,6-1 1,0 1 22,0-1 0,7 0-136,4 1 0,2-1 0,6 1 0,1-1 71,7 0 0,-3 0-2,3-4 1,1 3 94,-2-2 0,1 2-92,-4 2 0,-2-1 50,-2 0 0,-2 1-7,-6-1 1,1 1 45,-1-1 1,-5-2-4,-2 2 1,-2-6 104,-2 7 1,-2-3-74,-2 2 0,-7 1 58,-8-1 1,-4 0-72,-3 1 1,-4-1-184,-4 1 1,-1-1 122,-4 1 1,0-1-313,-3 0 0,0-3 364,8 0 0,-8-1 0,7 5 0</inkml:trace>
  <inkml:trace contextRef="#ctx0" brushRef="#br3" timeOffset="209">15795 13614 8107,'-5'-12'587,"-1"1"1,-6 1-314,1 2 0,-1 3-32,1 5 0,0 0-137,-1 0 0,-3 0 166,0 0 0,-2 1-172,2 3 1,-3 4 31,-5 7 1,4-1-25,0 5 0,0 0-65,-4 4 1,4 3 116,0 1 1,5 0-94,-1-4 0,4 3 74,3 1 1,-1 0-190,5-5 1,1 1-7,3 0 1,1-1-84,3-3 1,3 1 141,9-5 1,1 0-135,6-3 1,0-1 57,0 1 0,5-6 71,2-2 0,3-3-73,1-1 1,-2-1 62,2-3 1,-3-2-81,3-6 1,-1 1 13,-6-1 1,-1 1-125,-3 0 1,-5-1 223,-3 1 0,-3-5-80,-5 1 1,2-5 59,-5 1 1,-1 1-54,-7-1 0,-3 0-227,-4-4 0,-3-3 145,-5-1 1,2 0-78,-9 4 1,3 2 14,-7 2 1,4 0-186,-1 7 1,3 0-2,2 8 0,0 0 24,3 4 1,2 0-10,6 0 0,5 1 365,2 3 0,3-3 0,1 15 0,0-4 0</inkml:trace>
  <inkml:trace contextRef="#ctx0" brushRef="#br3" timeOffset="210">16115 13637 8130,'0'-8'-71,"0"0"1,-1 6 279,-3-2 559,2-2-485,-3 4 0,4 1 97,-3 5 0,3 9-17,-3-2 1,3 8-58,1 0 1,0 4-152,0 4 1,0-2 99,0 5 0,0-4-289,0 0 1,0-1 124,0-3 0,0 0-245,0-3 1,4-1 33,0-3-430,-1-2 67,2 3-177,-3-4-574,3-6 489,0-1-70,-4-5 118,4 0-87,-5 0 784,0-5 0,-5-1 0,-1-6 0</inkml:trace>
  <inkml:trace contextRef="#ctx0" brushRef="#br3" timeOffset="211">16035 13854 8087,'5'-7'71,"1"2"261,6 5 0,-3 0-38,2 0 0,-2 0 134,6 0 0,3-1-61,1-3 1,3 3-67,0-3 0,1 3-62,0 1 1,0-4-156,0 0 0,-2-1-31,-2 1 1,2 3-143,-6-3 0,-1 2-1402,-7-2 830,4 2-1336,-10-3 1067,4 5 930,-10 0 0,-7 0 0,-5 0 0</inkml:trace>
  <inkml:trace contextRef="#ctx0" brushRef="#br3" timeOffset="212">16035 13637 8113,'11'-12'0,"1"1"0,-1 3 420,1 0 1,4 2-56,3-2 0,4-2 362,4 3 1,1-2-216,2 1 1,-2-1-234,-5 6 0,3-5-42,1 4 1,-4 0-166,-4 4 0,-1 0-241,1 0 1,-2 0-656,-1 0 824,-4 0 0,5 5 0,-6 2 0</inkml:trace>
  <inkml:trace contextRef="#ctx0" brushRef="#br3" timeOffset="213">17451 13557 8415,'0'-7'146,"0"-3"390,0 4 176,0-6-176,0 6-406,-5-4 1,-1 9 124,-6-3 1,5 2-158,-1 2 0,0 0 60,-3 0 0,-4 0-143,0 0 1,-2 4-69,2 0 0,-3 5 138,-5-1 1,4 0-85,0 0 1,4 2 100,-4-2 0,5-2 44,-1 2-39,2-1 0,5 5-78,1-1 1,4-3 49,-1-1-159,3 1 0,2 4 94,3-1 0,3-3-103,4-1 1,5 1 207,4 3 1,1-3-96,2-1 1,4-3 49,-1 4 0,5-2-43,-5 2 1,1 2 40,-4-2 1,0-2-51,0 2 1,-4-2 7,0 1 1,-5 4-109,1-4 1,-6 3 111,-2 2 1,-4-1-151,1 1 0,-3-1 119,-1 1 1,-5-1-163,-3 0 0,-2 5 92,-1-1 0,-5 0-87,1-4 1,-5 1 98,1-1 0,-3 1-16,-1-1 0,1-3 42,-1-1 1,0-4 7,0 1 1,1 1-74,3-1 1,-1-1-7,5-3-801,0 0 578,3-5 0,6 3-1226,2-6 729,3 1 820,6-5 0,6 1 0,7-1 0</inkml:trace>
  <inkml:trace contextRef="#ctx0" brushRef="#br3" timeOffset="214">17737 13511 8275,'0'-12'0,"0"5"126,0-1 0,0 4 694,0-3 65,0 4-219,0-2-307,0 15 0,0 3-105,0 10 0,0 1 102,0 3 1,0-2-87,0 5 0,0 1-222,0 3 0,1-3-44,3-1 1,-3-5-79,3 2 0,-2-3-146,2-1 1,-3-4 114,3 0 1,-1-5 3,1 1 1,-3-2 88,3-2-535,-3 1 152,-1-6-543,5 4-131,-4-8 300,4 3 1,-6-7-610,-3-1 1378,3 1 0,-9-8 0,3 4 0</inkml:trace>
  <inkml:trace contextRef="#ctx0" brushRef="#br3" timeOffset="215">17896 13579 8282,'4'-7'147,"0"-1"0,5 4 129,-1-3 1,-2 4 210,2-1 1,-1-1-92,5 2 0,0-3-106,4 3 1,-3 1-37,7-1 1,-3 1-47,2 2 1,3-1-143,-3-3 0,-1 3 115,1-3 0,-2 3-280,3 1 0,0 0 142,-5 0 0,0 0-231,-3 0 0,-1 0 114,1 0 0,-1 0-87,0 0 0,-3 0 105,0 0 1,-5 0-2,5 0 1,-5 1-143,0 3 105,-1-3 0,-1 4-74,3-5 0,-3 2 128,3 1 1,-2-1-28,2 1 15,-3-1 1,6-2 255,-3 0-187,-3 0 501,4 0 3545,-5 0-4095,0 5 1,-5-3-80,-3 6 1,-2 0 42,-1 3 0,-2 2-72,-2 2 0,-2-1 80,-2 5 1,-2-1-57,2 1 1,-3 2 44,-1-2 1,0 5-28,0-1 1,2 3 89,2-7 1,-1 2 3,4 2 0,1-1-28,4-3 1,3-3 2,0-4 1,2-1-17,-1 0 25,1 1 0,6-5-63,0 1 39,0-5-68,0 2-106,0-5 192,6-5 1,0 3-59,5-1 0,1 1 51,-1 2 0,1-4 67,-1 1 1,5-1-31,3 4 1,3-4 0,1 0 0,4 0 30,-1 4 1,2-3-53,-1-1 1,-3 0 83,3 4 0,-3 0-55,-2 0 1,0 0-9,-3 0 1,-1 0-90,-3 0-227,-2 0 90,3 0-367,-4 0-760,-6 0 516,-1 0-2415,-5 0 3248,-5 0 0,-1 0 0,-6 0 0</inkml:trace>
  <inkml:trace contextRef="#ctx0" brushRef="#br3" timeOffset="216">18627 13511 8131,'0'-12'184,"0"1"0,0 0 295,0-1-44,0 6 291,6-4-178,-5 8 1,4 2-338,-5 8 0,0 3 28,0 5 1,0 1-122,0 6 1,0 1 150,0 3 1,0-2-217,0 6 1,0-4 124,0 3 0,0-5-130,0 2 1,0-3-118,0-1 1,0-4-154,0 0 0,0-4 38,0 4 1,0-5 5,0 2-35,0-4 80,0 0 366,0-6-159,0-1 226,0-5-134,5 0 38,-4 0 191,9 0-308,-3 0 0,0 0 102,1 0 1,-4 0-75,3 0 0,1 0-134,3 0 1,1 0 111,-1 0 0,2-1-124,2-3 0,-1 3 55,5-3 0,-5 3-14,1 1 0,2-2-168,-2-1 0,2 1 46,-2-2 1,-3 3-123,4 1 0,-2 0 43,1 0 1,-2 0-144,2 0 0,-3 0 56,0 0 1,-4-4-611,-1 1 395,1-1 1,-1 4-168,1 0 1,-5-1 59,0-3 0,-3 2-99,-3-1 699,-4 1 0,-4-3 0,-1-1 0</inkml:trace>
  <inkml:trace contextRef="#ctx0" brushRef="#br3" timeOffset="217">18605 13751 8131,'1'-8'56,"3"0"119,-3 6 1,5-7 306,-2 5 1,-1 0-96,4 4 1,1 0 146,3 0 1,2 0-113,2 0 1,3-3-60,5-1 1,0 0-189,-1 4 1,1-4-119,0 0 0,-1 1-36,-3 3 1,1-4-179,-5 0 1,1 0-1690,-5 4 1398,0 0 1,-3 0-949,0 0 1219,-6 0 0,-7 0 0,-8 0 0</inkml:trace>
  <inkml:trace contextRef="#ctx0" brushRef="#br3" timeOffset="218">18582 13511 8177,'0'-12'308,"5"5"182,2-1 1,4 6 214,0-2 1,0-1-262,1 1 0,4-4 76,3 5 0,7-5-128,0 4 0,9-3-271,-5 3 0,6-4-167,-6 4 0,-2 1-290,-1 3 0,-3 0 305,-1 0 31,-6 0 0,5 5 0,-4 1 0</inkml:trace>
  <inkml:trace contextRef="#ctx0" brushRef="#br3" timeOffset="219">19941 13431 8116,'-10'-11'81,"2"-1"1,-1 4 114,5 1 0,1 3 282,3-4 58,-6 1-211,5-5 1,-4 1-89,5 0 1,5 3 29,3 0 0,3 5-48,4-5 0,3 5 0,5 0 1,0 1-48,0 2 0,3 0 66,1 0 0,1 2-238,-1 1 1,-7 4 48,3 4 1,-4 1-140,0-1 1,-4 5-51,-7 4 0,-3 1-55,-5 2 0,-3 5-8,-4 2 1,-2 3 134,-10 2 1,-2-1-264,-5 0 0,2 0 67,-3 1 0,-1-5 93,1 1 0,-3-2 105,3 1 1,1-2 102,3-5 1,1-5-36,3-3 1,3-2 195,4-2 0,5 0 186,-1 1-250,6-6 16,-4 4 0,13-8-83,4 1 1,2-1 216,6-2 1,-4 0-17,4 0 1,4 0-7,4 0 1,1-2-116,-2-1 0,-2 1 9,3-1 1,1-3-188,-1 3 1,-1-1 118,-3 4 0,-5-1-215,-3-3 1,-2 3-38,-2-3-1355,-4 2-44,3 2-289,-9 0 1852,4 0 0,-5 0 0</inkml:trace>
  <inkml:trace contextRef="#ctx0" brushRef="#br3" timeOffset="220">20329 13271 8165,'0'-18'-175,"0"-2"-44,0 5 1,0 3 1486,0 5-747,0-1 0,0 0 434,0 1-651,0 4 1,1 0-209,3 6 1,-3 0 30,3 4 0,-2 1 59,-2 4 0,1-1-1,3 0 1,-3 1-171,3-1 0,1 1-157,-1-1 1,3 0 123,-3 1 0,4-4-127,-5-1 0,3-3 76,-3 4 1,0-6-245,4 2 77,-4-3 173,7-1 1,-7 0-37,4 0 0,-4-1-5,1-3 0,-2 2 37,2-6 15,-3 0 0,9-2 146,-2 3-133,2-4 0,2 6 151,-1-2-124,0 2 0,1 5 128,-1 0 1,-3 0-8,0 0 0,-5 5-90,5 2 1,-4 5-94,3 3 0,-4-1 99,1 5 0,-2-4-731,2 4 0,-3 0 706,3 4 0,-3 0 0,-1 0 0</inkml:trace>
  <inkml:trace contextRef="#ctx0" brushRef="#br3" timeOffset="221">20889 13499 8198,'-7'-11'816,"2"0"-90,5 4 273,0 2-652,0 5 1,4 1-86,0 3 0,5 3-53,-2 4 0,4 2 53,0 2 0,0-2-99,1 2 0,-1 3-15,1 1 0,0-2-147,4 2 0,-4-3-5,4 3 0,-4-5-248,0 1 1,-1-2-435,0-2 1,-3-1 55,0-2-1398,-1 2 842,0-9 1186,-2 9 0,-5-8 0,0 3 0</inkml:trace>
  <inkml:trace contextRef="#ctx0" brushRef="#br3" timeOffset="222">21094 13488 8198,'0'-11'293,"0"4"0,-1 2 126,-3 5 0,2 5-81,-6 3 1,0 3-28,-3 5 1,0-3-127,-1 7 0,-3 2-1,0 5 1,-4 0-383,4-4 1,-1-1 190,5 1 0,-1-4-721,1 0 0,3-5 96,1 1-306,4-2 1,-2-5 937,5-1 0,5-4 0,2 2 0</inkml:trace>
  <inkml:trace contextRef="#ctx0" brushRef="#br3" timeOffset="223">21300 13351 8198,'5'-11'0,"1"-1"143,6 1 0,3-1 207,0 1 0,2 3 215,-2 1 1,3-1-213,5-3 0,1 0-107,2 4 0,-2-2 66,3 5 1,-7 0-36,-1 4 0,-3 2-157,3 1 1,-7 5 60,0 7 1,-2-1-100,-6 5 1,0 4 26,-4 4 1,-2 4-211,-2 0 0,-7 2 22,-8 1 1,0 0 34,-4 1 0,5-1-331,-8 0 0,4-1 190,-5-2 1,3-3-95,2-6 0,4 1 96,3 0 1,-1-4 122,5 0 1,-3-5 172,6 1-139,3-2 1,0-1 81,5-1-71,0-5 0,1 3 74,3-5 1,-1 4-50,4-5 0,1 1 13,3-4 1,5 0 20,-1 0 1,5 0 1,-1 0 1,3 0-125,1 0 1,-1-4-131,1 1 1,0-5-424,0 4 1,0-3 267,0 3 1,-4-4-594,0 4 956,-5-5 0,2 3 0,-4-5 0</inkml:trace>
  <inkml:trace contextRef="#ctx0" brushRef="#br3" timeOffset="224">21860 13180 8198,'-6'-17'0,"5"8"17,-3-2 0,3 6 232,1-3 501,0 6-23,0-3 0,1 5-390,3 0 1,-3 5-92,3 2 0,1 3-180,-1 2 1,4 1 77,-4 2 1,3-3-226,-3 4 1,1-4 55,-1 0 0,-3-1 29,3 1 1,1-5-224,-1 1 1,1-6-13,-1 2-78,-3-3 296,9-1 1,-5-1-39,3-3 40,2-2 1,-4-5 85,6-1 0,-5 5-74,1-1 0,0 0 11,3-3 1,-1 3-2,-2 1 1,2 3-7,-2-4 1,2 6 282,1-2-267,1 3 0,-1 6 242,0 2 1,0 4 7,-4 0 1,3 2-114,-2 2 1,2 1-120,1 3 0,-3 3-172,0-3 0,-4-1 75,3 1 1,-4-1-235,0 1 1,-1 2-1973,-2-2 2264,0-2 0,0 4 0,0-3 0</inkml:trace>
  <inkml:trace contextRef="#ctx0" brushRef="#br3" timeOffset="225">15475 14642 7925,'0'-12'0,"0"1"0,0 3 235,0 0 1,4 5 259,0-5 304,0 6-240,-4-9-360,0 10 0,1-4-34,3 5 0,-3 1-118,3 3 0,1 4 169,-1 7 0,1-2-49,-1 2 1,-3 3-101,3 1 0,-3 1 40,-1-1 0,0 3-118,0-3 1,0 2 74,0 2 0,0 0-100,0 0 0,0-3 25,0 3 1,0-7-118,0 7 1,0-8 28,0 1 1,1-4 75,3 0 1,-3-5-94,3 1 0,-1-5-11,0 0 291,-1-1-93,8-2 1,-8 0 75,6 0 1,-4-4-89,3 0 1,-3-1 18,4 1 0,-1 3-37,5-3 0,-1-1 13,1 1 1,-1 0-47,1 4 1,3-3 43,0-1 1,5 0-114,-1 4 1,2 0 41,-2 0 0,2-1-91,-2-3 1,-1 3-21,1-3 0,-4 2-525,4 2-481,-5 0 415,3-5-573,-6 4 842,-4-4 0,-7 5-505,-8 0 957,-7-5 0,-3-1 0,-5-6 0</inkml:trace>
  <inkml:trace contextRef="#ctx0" brushRef="#br3" timeOffset="226">15487 14813 8066,'11'-6'0,"2"-3"0,2 5 522,3 0-203,5 4 1,-1-4 26,1 0 1,4-3 98,0 3 0,-1 0 127,-3 4-383,5-5 1,-9 4-31,0-3 1,-1 3-136,-3 1-1061,0-5 776,-3 3-640,-6-3 0,-2 5 154,-8 0 1,-2 0-567,-6 0 1313,-4-5 0,-2 4 0,-5-4 0</inkml:trace>
  <inkml:trace contextRef="#ctx0" brushRef="#br3" timeOffset="227">15430 14550 8066,'5'-6'-590,"1"-4"413,5 2 0,2 2 1027,2-2 1,3 4-273,5-3 1,5 3 177,2-4 1,-2 4-261,-1-3 1,1 3-110,-2-4 1,1 6-289,-4-2 1,0 2-171,0-2 1,-1 2-244,1-1 0,-5 1 307,-3 2 0,2 0-2489,-2 0 2496,0 0 0,-3 0 0,-1 0 0</inkml:trace>
  <inkml:trace contextRef="#ctx0" brushRef="#br3" timeOffset="228">16240 14493 8073,'0'-11'-68,"0"4"285,0-3 258,0 9 109,0-9-219,0 8 0,0-1-180,0 6 0,0 5 0,0 7 0,-1 3-60,-3 5 1,2 1 119,-6 3 1,2 1-240,-2 2 1,-2 3 43,3-2 0,-2-2-159,1 1 1,-1-4-18,5 0 0,1-3 46,3-4 1,0 1-203,0-4 0,0-5-29,0-3-751,0-6 725,0 3 0,1-5-1148,3 0 1105,-3 0 0,5-5 380,-2-2 0,-3-4 0,4 0 0</inkml:trace>
  <inkml:trace contextRef="#ctx0" brushRef="#br3" timeOffset="229">16252 14516 7759,'0'-12'-706,"4"1"793,0 0 1,1 1 489,-2 2 1,0 2-86,5 2 1,-5 2-180,5-1 0,0 5 57,3 2 1,4 9-97,0-2 1,2 8 91,-2 0 1,2 7-134,2 0 0,2 2-164,-2-1 1,-1-3 117,1 3 0,-4 0-124,4 0 1,-5-2-372,2-5 1,-4-3 186,0-1 0,-2-4-668,-3 3 0,0-6-34,-3-1-1303,-3 0 1030,4-2 1096,-10-1 0,-1 0 0,-6 1 0</inkml:trace>
  <inkml:trace contextRef="#ctx0" brushRef="#br3" timeOffset="230">16263 14824 8114,'5'-7'-323,"3"-1"0,2 6 129,2-2 0,0-1 1059,3 1 1,3-4-302,5 4 1,4-3-135,-1 3 0,1-4-349,-4 5 0,1-3-273,3 3 0,-3 1-794,2-1 0,-5 0 237,-2-1 749,-5 3 0,7-4 0,-3 5 0</inkml:trace>
  <inkml:trace contextRef="#ctx0" brushRef="#br3" timeOffset="231">17086 14504 8049,'-11'-17'-613,"4"2"1,-3 2 1213,2 1 0,2 1-193,-2 0 1,1 4-179,-5 3 1,-1-1 0,-2 2 1,1-1-30,-5 4 1,1 5-13,-1 2 1,-1 4 43,5 0 0,0 5-164,3 4 0,5 1 102,-1 2 0,4 4-92,-3-1 0,4 2-50,-1-1 0,3-3-139,1 3 1,5-3-148,3-2 0,2 0 127,1-3 0,2 1-125,2-4 0,-2-1 76,2-4 0,2-3-65,-2 0 0,4-6 93,-4 2 0,4-3 87,-4-1 0,6 0-35,-2 0 1,1-4-2,-1 1 1,1-6 44,-5 1 1,1-2 113,-5-2 1,1 1-2,-1 0 0,-1-5-59,-2 1 0,2-5 91,-2 1 0,-2-3-108,1-1 0,-4 1 108,1-1 0,1-1-33,-1-3 0,0 4 12,-4 0 0,0 2 44,0 5 1,0 1 418,0 4 243,0-1-212,0 6-317,0 1 1,0 6-20,0 3 0,0 2-149,0 6 0,0 4 60,0 3 1,0 7-99,0 0 0,0 6 66,0-1 0,1-2-123,3 1 1,-3 1-205,3 3 1,1-5 108,-1-2 0,1-3-248,-2-1 1,-1-2 161,1-2 1,-1 2-311,-2-6 1,0 0-586,0-4 313,0 1 1,0-4 270,0-1 1,-2-4-207,-1 0 714,1-1 0,-8-7 0,4-2 0</inkml:trace>
  <inkml:trace contextRef="#ctx0" brushRef="#br3" timeOffset="232">17577 14470 8179,'-7'0'136,"2"2"115,5 1 0,-4 5 97,1 7 1,-5-1 115,4 5 0,0 0 78,4 4 0,0 1-88,0 3 0,0-2-276,0 6 1,0-5-14,0 5 0,0-6-90,0 2 1,2-4 28,2-4 1,-3 1-131,3-5 0,1 0-315,-2-3 0,1-1 218,-4 1 0,4-5-644,0 1 358,0-6-604,-4 3 0,-2-5 174,-1 0 0,0 0-612,-5 0 1451,6 0 0,-8-5 0,3-1 0</inkml:trace>
  <inkml:trace contextRef="#ctx0" brushRef="#br3" timeOffset="233">17143 14813 7682,'5'-6'-136,"1"0"825,6 6 1,0-1-168,3-3 0,3 3 40,5-3 0,1 2-226,3-2 1,2 1-137,5-4 1,-2 4-736,2-1 1,-6-1 395,6 2 0,-3-1-2017,-1 4 2156,-2 0 0,-5-5 0,0-2 0</inkml:trace>
  <inkml:trace contextRef="#ctx0" brushRef="#br3" timeOffset="234">18113 14470 8043,'0'-6'-560,"0"-4"223,6 8 979,-5-3 0,5 5-167,-2 0 0,-3 2-104,3 1 0,1 4-132,-1 4 1,1 4 14,-1 1 0,-2 8-91,6-1 1,-4 3 67,3 1 0,1 2-186,3 5 0,1-3 112,-1-1 1,1-3-244,-1 3 0,1-4-18,-1 0 0,-3-5-27,-1-2 0,1-5-37,3 1 1,-3-4 149,-1-3 0,0-2-121,0-2 127,-2-3 13,1 4-29,-5-10 149,4-1 1,-5-5-39,0-1 1,0 1-30,0-1 0,4-3-49,0 0 1,1-2 6,-2 2 1,0 1-14,5-5 1,-6 4 31,2-4 1,1 5-86,-1-1 1,3 6 56,-3 1-35,5 6 0,-3-3-15,6 5 0,-5 0-104,1 0 0,0 5 116,3 2 1,2 7-13,2 2 1,-2 4 63,2-1 1,1-1-50,0 1 0,0-2 9,-1 2 1,-2 2-10,2-6 0,-2 0 6,-2-3 0,1-1-4,-1 0 0,-3-4-21,0-3 252,-1 2-221,5-5 0,-5 3 474,1-8 0,-6-2-198,2-6 1,1-3 239,-1 0 1,0-5-177,-4 1 1,0-2-14,0 2 0,0-2-42,0 2 0,0-4-222,0-4 0,0 3-225,0-3 1,0 3 173,0 2 0,0-1-649,0 0 0,0 0 348,0 0 1,0 5-738,0 3 1,1 4 439,3 3 1,2-1-238,6 5 0,-1 2 843,0 6 0,1-3 0,-1 4 0</inkml:trace>
  <inkml:trace contextRef="#ctx0" brushRef="#br3" timeOffset="235">19061 14516 8043,'0'-12'-45,"0"5"75,0-1 1,-3 4 264,-1-3 224,0 4 185,4-2-283,0 5-278,0 5 0,1 5 118,3 6 0,-3 5-1,3 2 1,-1 1-50,0 7 0,0-6-33,5 2 1,-6 1-199,2-2 1,1 1 96,-1-4 0,0-2-77,-4-2 0,3 2 39,1-6 1,0 4-820,-4-4-49,0 0-392,0-3-333,0-1 643,0-4 64,0-2 847,0-5 0,-5 0 0,-1 0 0</inkml:trace>
  <inkml:trace contextRef="#ctx0" brushRef="#br3" timeOffset="236">19473 14504 8065,'0'-6'609,"0"2"-322,0 8 0,0 2-40,0 6 1,0 4 208,0 3 0,0 4-86,0 4 1,0 1-111,0 2 1,3 2-93,1-5 1,1-1-133,-1-3 0,-1-1-129,4-3 0,-3 1 157,4-5 0,-5-1-575,5-6 1,-5 2-555,0-2-496,-1-3 649,3 0 677,-4-5 1,-6-5 0,-8-2-1</inkml:trace>
  <inkml:trace contextRef="#ctx0" brushRef="#br3" timeOffset="237">19278 14516 8065,'12'-10'125,"-1"2"0,2-1 205,2 5 0,-1 1 180,5 3 0,1-4-103,7 0 1,2-4-175,6 5 0,-1-2 2,0 1 0,0 2 12,1-1 1,0-2-229,3 1 0,-6 0 74,2 4 0,-7-1-70,0-3 0,-7 3 19,-1-3 0,-9 3-139,1 1 0,-6 0 7,3 0 8,-5 5 0,2 2 76,-5 8 1,-4-1 39,0 5 1,-4 0 151,5 4 1,-2 4-176,1 0 0,3 3 3,-3-3 1,2 3-1,2-3 1,0 3-78,0-3 1,2 0-94,2-5 0,-3-3 54,3 1 1,1-5-72,-2 4 1,3-7-149,-3 0-819,-1-1-121,3-4-460,-5-1 781,0-1 940,0-5 0,-5 0 0,-2 0 0</inkml:trace>
  <inkml:trace contextRef="#ctx0" brushRef="#br3" timeOffset="238">20124 14493 8071,'5'-6'114,"-4"1"0,4 6 153,-5 3 0,0 6 430,0 5 0,0 5-224,0-1 0,-1 4-6,-3 4 0,3 1-182,-3 2 1,3 3-258,1-2 0,0-2 112,0 1 0,0-8-85,0 1 1,0-4-102,0 0 1,0 1-558,0-5-1086,0 1 790,0-5-1258,0 0 845,-6-4 1312,0-2 0,-10 0 0,-2 1 0</inkml:trace>
  <inkml:trace contextRef="#ctx0" brushRef="#br3" timeOffset="239">19815 14836 8071,'12'-8'357,"-1"0"1,0 6-49,1-2 0,1 3 174,2 1 1,3-4-109,4 0 0,3 0-336,1 4 1,0-3-274,4-1 0,-3 0-384,3 4 0,-3 0 618,3 0 0,1-5 0,3-1 0</inkml:trace>
  <inkml:trace contextRef="#ctx0" brushRef="#br3" timeOffset="240">20923 14482 8071,'0'-12'-154,"0"1"734,-5-1 383,4 6-778,-9 1 0,7 5 78,-5 0 0,1 5-179,-5 3 0,1 7 132,-1 4 1,5 2-131,-1 2 1,2 0 63,-2 0 0,-1 1-17,6 3 0,0-3-38,7 3 1,-2-3-142,6-2 1,5 0-75,6-3 0,0 1 158,4-4 1,-3-2-98,7-7 1,1 0 105,-2-4 1,2-1-96,-1 1 0,2-5 77,5-2 1,-3-5-10,-1 2 0,-3-4-69,3 0 0,-4-2-7,0-2 1,-7 1 103,-4-5 1,-2 0 1,-1-4 1,-6 0-12,-2 1 0,-4-3-22,-4-1 0,-6-2-283,-5-3 0,-7 3-28,-1 6 1,-6-1-46,-9 0 1,1 5 128,-5 3 0,0 7-60,-3 5 1,-1 1-266,0 2 0,6 7 112,2 4 1,8 0 422,8 5 0,-1 1 0,5 1 0</inkml:trace>
  <inkml:trace contextRef="#ctx0" brushRef="#br3" timeOffset="241">21563 14413 8071,'-7'-11'0,"1"-1"-70,2 1 85,3-1 0,-6 5 527,4-1-75,1 6-202,-3-3-29,5 5 1,0 5 49,0 2 0,0 3-4,0 2 1,2 4 87,1 3 1,2 3-156,3 1 0,2 1 14,-2 3 0,1-2-195,-2 5 1,4-3 82,-4 4 0,3-6-231,2 2 1,-5-3 97,1-2 0,-6 0-110,2-3 1,1-2 24,-1-6 0,0 0-1192,-4 1-21,0-6-518,0-1 755,0-5 1077,-5 0 0,-1 0 0,-6-5 0,1-1 0</inkml:trace>
  <inkml:trace contextRef="#ctx0" brushRef="#br3" timeOffset="242">21551 14482 8071,'4'-12'33,"0"1"0,0 3 398,-4 1 55,5 4-147,-4-2 1,9 5 187,-2 0 1,2 5-181,1 3 0,5 2 67,-1 1 0,9 6-89,-1 2 1,7 2-93,1 2 1,-2 0-255,1 0 0,-1 0 131,2 0 1,-3-2-223,-5-2 0,-1 1 100,1-4 0,-1-1-100,-3-4 0,-3 1-102,-4-1 1,-1-1-576,1-2 393,-1 2 18,1-9 83,-6 4 295,-1-5 0,-15 0 0,-3 0 0</inkml:trace>
  <inkml:trace contextRef="#ctx0" brushRef="#br3" timeOffset="243">22019 14390 8056,'0'-23'-2175,"0"6"4079,0 0-457,0 11-858,0 1 1,-1 6-265,-3 3 0,3 7-55,-3 8 1,3 3-10,1 1 0,-4 5-29,0 2 0,1 3-236,3 1 1,0 1 99,0-1 1,0-4-280,0 1 0,0-6-59,0 2 0,0-4-199,0-4 0,0 1 74,0-5 1,0-3-299,0-5 0,0-3-616,0 4 637,0-6 644,0 3 0,5-5 0,1 0 0</inkml:trace>
  <inkml:trace contextRef="#ctx0" brushRef="#br3" timeOffset="244">22236 14413 8036,'0'-18'258,"0"6"631,0 4-672,0 6 181,0-4 115,0 6 1,0 6-31,0 1 0,0 8-169,0 4 0,-3 3-155,-1 1 0,0 3 14,4 1 1,0 5-246,0-2 1,0-1 112,0 2 0,0-6-78,0 2 0,0-4 0,0-4 0,0 1-332,0-5 1,1 1-164,3-5 248,-3 0 0,6 0-154,-4-4 303,-1-2 0,4-5 200,-2 0 1,-2 0-107,6 0 136,0 0 1,3-1-75,1-3 1,0 2 17,3-6 0,-2 6 4,2-2 1,2-1 18,-2 1 0,5 0-49,-1 4 1,-1-1 4,1-3 1,-4 3-121,4-3 1,-3 3 62,3 1 1,-4 0-128,4 0 1,-5 0 10,1 0 1,2 0-81,-2 0 0,0-4-332,-3 0 118,-1 0 1,-5 3-829,-2-3 1277,-3 3 0,-11-9 0,-2 3 0</inkml:trace>
  <inkml:trace contextRef="#ctx0" brushRef="#br3" timeOffset="245">22156 14642 8036,'6'-12'-476,"-4"5"419,6-1 0,-1 5 339,5 0 1,3-3 24,0 3 1,5-5 349,0 4 1,5-3-275,2 3 1,4-4-154,0 4 1,-3-1-156,-2 2 1,0 1 93,0-2 0,-5 3-460,1 1 1,-6-4-74,-1 1 0,-6-1-1102,-2 4 1084,-4 0 1,2-2-583,-5-1 964,-5 1 0,-6-8 0,-7 4 0</inkml:trace>
  <inkml:trace contextRef="#ctx0" brushRef="#br3" timeOffset="246">22294 14379 8036,'-7'-5'0,"2"-2"0,15-3 495,5 3 1,7-2 125,5 5 1,6-4 67,5 5 0,1-5-256,-1 4 0,3 0-81,4 4 0,4 0-506,-4 0 1,2 0 198,-9 0 1,4 7-397,-4 4 1,-5 1 263,-6 3 87,-3 3 0,-6-1 0,-2 6 0</inkml:trace>
  <inkml:trace contextRef="#ctx0" brushRef="#br3" timeOffset="247">15692 15521 8048,'5'-6'-100,"-3"-5"33,3 5 0,-2-5 494,1-1 0,0 1 0,-3 1 328,3 2-135,-3-2-282,5 9-190,-12-4 1,0 5-101,-5 0 1,-2 0 41,-2 0 1,1 5-111,-5 2 0,4 3 83,-4 2 1,-1 3-147,-2 0 0,3 1 77,0-5 1,1 4 67,-1 0 1,2 1-110,6-5 1,-1 0 51,1 1 1,5-1-7,2 1 1,3-5-13,1 1 1,0 0-12,0 3 0,6-3-24,5-1 0,2 1 60,6 3 1,4-3-26,4-1 1,4 1 13,0 4 0,2-1-20,1 0 0,-1 1 15,-3-1 1,-2 1 0,-5-1 1,-1 4 1,-3 1 1,-3 0 0,-4-1 0,-6-1 10,-2 5 0,-3-1 1,-1 1 0,-1 3 71,-3-3 1,-7 2-74,-8 2 0,-3 0 38,-1 0 1,-5-2-29,-2-2 1,-3 2 7,-1-6 0,-4 4 0,-1-4 1,3-1 0,5-6 1,-1-3-147,6-5 0,4 0 84,7 0 1,4-5-596,3-3 0,4-2 291,8-1 0,4-1-355,7 1 0,6-5 1,6 1 692,5 0 0,-3-1 0,5-2 0</inkml:trace>
  <inkml:trace contextRef="#ctx0" brushRef="#br3" timeOffset="248">16012 15738 8027,'0'-18'0,"0"3"0,0-2 683,0 2-318,0 0 0,0 4 66,0-1 0,1 6 138,3 2 57,-3-2-642,4 4 0,-6 6 98,-3 8 0,-2 7 14,-5 0 0,3 2 110,0 2 1,1 4-206,-5-1 1,5 1 92,-1-4 0,6 1-206,-2 3 0,3-3-19,1 2 1,5-5 22,2-2 0,3-5-103,2 1 0,0-2 55,4-2 1,1-5 70,6-2 1,4-3 21,0-1 0,3-2 84,-3-6 1,1 1-23,-2-9 1,-2 0 144,3 1 0,-7-6-108,-1 2 1,-5 2 27,2-2 1,-9 0 96,-3-4 0,-3-4-111,-1 0 1,-2 0-156,-6 0 1,-1 3 145,-10-3 1,4 3-321,-4 1 1,0 5-35,-4 3 1,0 8-42,0 3 0,2 2 77,2 2 1,-3 6-126,3 1 0,1 5 73,-1 3 1,4-1 61,-4 5 1,6 0-212,2 4 1,0-4 477,3 0 0,3 0 0,1 4 0,-2-1 0,-1 1 0</inkml:trace>
  <inkml:trace contextRef="#ctx0" brushRef="#br3" timeOffset="249">16035 16069 8027,'0'7'293,"0"-1"353,0-2-205,5-3 1,1 8-31,6-5 1,0 3-169,4-3 1,-4 4 20,4-5 0,1 5-35,2-4 1,3 3-117,1-3 1,0 0-17,-1-4 1,3 0-129,1 0 1,-3 0 17,0 0 1,0 0-251,-4 0 0,-3 0-432,0 0 1,-4 0 361,0 0 1,-1-1-750,0-3 361,-4 3 721,-2-9 0,0 3 0,1-4 0</inkml:trace>
  <inkml:trace contextRef="#ctx0" brushRef="#br3" timeOffset="250">16560 15669 8003,'-4'-21'405,"1"2"1,-1 6-47,4 6 1,0 3-222,0-4 202,0 6 0,0-2 234,0 8 1,0 3-238,0 8 0,0 3-69,0 5 0,0 5-146,0 2 1,4 2 118,-1-1 0,5 0-275,-4-4 0,5 3 84,-2-3 1,4 0-371,0-4 1,-1-2 117,-2-2 1,6-2 0,-3-6 1,3-1 43,-3-2 0,5-3-17,-1-5 1,5 0 151,-1 0 0,0-1-58,4-3 0,-3-4 215,7-7 0,-3 1-47,-1-5 0,-1 0 163,-3-4 0,-3 0-34,-4 0 0,-1-3-133,0-1 1,0-1-142,-4 2 0,-2-2 92,-5-3 0,0-1-461,0 6 1,0 0 198,0 7 0,-4 3-441,1 4 1,-6 5 20,1-1 1,2 7-229,-2 1 1,2 5 247,-2 6 627,-2 1 0,9 4 0,-4 2 0</inkml:trace>
  <inkml:trace contextRef="#ctx0" brushRef="#br3" timeOffset="251">17325 15555 7927,'-5'-11'-1019,"4"4"1490,-9-3 0,7 9-39,-4-3 0,3 3 220,-4 1-384,1 0 1,-1 1-4,1 3 0,3 6-46,-4 5 1,4 7 13,-3 1 0,4 3-151,-1 5 1,-1 2 69,1-3 1,-1 0-237,2 0 1,0-1 76,-5 2 1,2-2-54,-2-3 0,-2-3 16,3 0 1,0-1-297,0-7 0,3 0 4,-4-3 1,6-5-598,-2 1-330,3-6 497,1 3 0,0-13 512,0-4 1,1 1 225,3-1 0,-3 3 28,3-6 0,1-3 0,-1-1 0,3 2 0,-3-2 0,1 0 0,-1-4 0,-3-1 6,3-3 1,1 3-7,-1-3 0,1-1 194,-1 2 1,-3-1-47,3 4 1,1 0 183,-1 0 1,0 2 223,-4 2-238,0-3 1,0 10 20,0-4 1,1 9 109,3 3 0,-2 3 33,6 1 1,0 5-143,3 2 1,0 10-59,1 6 1,3 1 16,0 6 0,6 1-230,-2 3 1,1 4 136,-1 0 0,2 0-346,-1-4 1,0-1 46,-1-2 0,1-3-57,-5-5 0,1 0-43,-5-1 1,0-3-199,1 0 0,-6-5-247,-2 2 0,1-4 226,-1 0 0,0-5-354,-4 1 0,-4-4-336,0 3 423,-5-4 679,3 2 0,-6-5 0,1 0 0</inkml:trace>
  <inkml:trace contextRef="#ctx0" brushRef="#br3" timeOffset="252">17131 15966 8132,'8'-10'281,"0"3"1,-5 0-43,5 3 1,0 3 42,3-3 0,5 2-12,4-2 0,1 3-220,2-3 0,5 1-126,2 0 1,3 1-272,2-1 1,-5-3 127,0 3 0,-4-1-95,0 4 1,-1-4 313,-3 0 0,1-5 0,0 3 0</inkml:trace>
  <inkml:trace contextRef="#ctx0" brushRef="#br3" timeOffset="253">17702 15612 8070,'0'-11'515,"0"-1"26,0 6-270,0 1 0,0 6 206,0 3 1,0 5-116,0 10 1,0 1-58,0 11 0,0-1-85,0 5 0,0-5-153,0 0 0,0 1-1,0 3 1,0-5-122,0-2 1,0-2-29,0 2 1,0-7-307,0 3 1,4-8-216,0 1 0,0-7-20,-4-2-300,0-4 260,0 2-769,0-5 662,-5 0 771,-2-5 0,-4-2 0,-6-9 0,0-2 0</inkml:trace>
  <inkml:trace contextRef="#ctx0" brushRef="#br3" timeOffset="254">17611 15647 8070,'5'-18'0,"-2"-2"-28,4 4 1,1 2 155,3 7 0,2-3 452,2 2 1,-1-1-118,5 1 1,1 0-195,7 4 1,-3 0 23,3 4 0,-2 0-1,2 0 1,-3 0-134,3 0 0,-5 5-98,-2 3 1,-4 2-173,-5 1 1,0 2 113,-4 2 1,-2 3-176,-5 5 1,-2 0 84,-6-1 1,-2 5-162,-13 0 0,3 3-1,-7-3 0,-1-1 131,2-3 0,-5 4 19,5 0 1,-1-5 2,4-3 1,1 1 167,3 2 0,0-4-133,8-3 0,-2 2 148,9-2 1,1-3-121,3-5 1,6-1-79,5 2 0,2 1 72,6-5 0,4 0-1,4-4 0,4 0-22,0 0 1,2 0-99,1 0 1,-3-4-222,-1 0 1,-5-1 85,2 1 0,-4 2-328,-4-6 0,-3 4 623,-4-3 0,-1-1 0,1-4 0</inkml:trace>
  <inkml:trace contextRef="#ctx0" brushRef="#br3" timeOffset="255">18136 15635 8065,'13'-18'0,"-3"2"904,-10 4 168,5 1-571,-3 5 0,3 6-174,-5 7 0,0 9 55,0 3 1,0 2-138,0 2 1,0 4-13,0-1 0,0 6-145,0-2 0,-4 0 87,0 0 0,-1-1-254,1 2 0,2-3-51,-6-5 0,5-1-99,0 1 1,1-1-73,2-3 79,0 2 1,0-8-80,0 2 184,0-7 207,0 2-173,0-9 264,5 4 1,2-5-65,4 0 1,-3 0 71,-1 0 0,5 0-107,3 0 0,2 0 20,-2 0 1,0-1-154,8-3 0,-5 3 112,8-3 1,-4 3-72,4 1 0,-3-1 49,-4-3 0,2 3-217,-6-3 1,0 3-319,-3 1 167,-6 0 1,3-2-374,-5-1 170,-1 1 0,-8-3-491,-2 5 1,-3 0 420,-2 0 1,-1 0 601,-2 0 0,-3-5 0,-4-1 0</inkml:trace>
  <inkml:trace contextRef="#ctx0" brushRef="#br3" timeOffset="256">18102 15921 8131,'0'-12'157,"0"6"1,5-3 302,3 5 0,2-1 259,1 1 1,2 3-246,2-3 0,4-1-172,8 1 0,-3-1-63,3 2 1,1 0-121,-2-5 0,1 6-122,-4-2 1,-5 1-235,-3 0 0,-3 1-610,0-1-1136,-6 1 710,-1 2 1,-6 0 1272,-3 0 0,-2-5 0,-6-1 0</inkml:trace>
  <inkml:trace contextRef="#ctx0" brushRef="#br3" timeOffset="257">18091 15658 8131,'0'-11'670,"5"-1"-445,2 1 1,3 1-19,2 2 0,4-2 141,3 2 1,3-1 150,1 2 1,4-2-501,-1 5 0,2-4 82,-1 5 0,-3-2-681,2 1 1,-1 2 175,-3-1 424,-4 6 0,4 4 0,-4 4 0</inkml:trace>
  <inkml:trace contextRef="#ctx0" brushRef="#br3" timeOffset="258">19221 15498 8086,'-5'-11'0,"3"3"0,-6 0 0,6 5 776,-2-5 7,2 6-35,2-4-528,0 6 1,0 7 57,0 4 1,0 6-6,0 6 0,0 4 75,0 4 1,0 1-150,0-2 1,0 3-161,0-2 1,0 0-182,0 0 0,0-3 142,0-6 1,-1 4-181,-3-3 1,3 1 89,-3-9 1,3 0-467,1-3 0,0-5-481,0 1-266,0-6 428,0 4-105,0-6 573,0-6 1,0 4 406,0-6 0,-4 1 0,0-5 0,-1 1 0,2-1 0,0-3 0,-5 0 0,2-5 0,-2 1 0,-7-3 0,3-1 0</inkml:trace>
  <inkml:trace contextRef="#ctx0" brushRef="#br3" timeOffset="259">19107 15669 8086,'0'-22'0,"0"-1"0,0 0 0,1 4 0,3 0 0,3 4 0,4-4 0,0 5 0,1-2 0,0 0 207,4 1 0,0 3 376,3 5 0,3 0-182,-3 0 1,6-2-45,2 5 1,1 0-101,-2 4 1,-5 0-8,2 0 0,-3 4-137,3 0 1,-6 6-8,-1 1 0,-4 2-132,0 6 0,-5 0 84,1 4 1,-7 1-69,-1 3 0,-5-2-88,-6 6 1,-6-5-171,-2 5 1,-2-6-150,-2 2 0,0-7 166,0-1 1,0-1-17,1 1 0,-1 1 146,0-5 1,5 1 64,3-5 1,2-3-1,2-1 0,4-3 8,4 4 1,3-5 164,3 5 1,4-5-94,4 0 1,6 2 109,2-1 1,2 0-71,2-4 1,5 0-106,2 0 1,2 0-122,-1 0 1,2 0-253,-3 0 1,-2 0-21,-1 0 0,-4 0-937,-4 0 1371,2 0 0,-8-5 0,3-1 0</inkml:trace>
  <inkml:trace contextRef="#ctx0" brushRef="#br3" timeOffset="260">19804 15532 8046,'0'-22'-296,"0"4"0,0 5 480,0 5 1,0 5 1039,0-5-174,0 6-321,0-4-354,0 17 0,0 1-49,0 11 1,-4 0-30,0 0 1,-1 3-137,1 1 0,3 1-112,-3-1 0,3-3-130,1 2 1,0-1 97,0-3 1,0 1-47,0 0 0,0-4-34,0 0 0,4-5-206,0 1 0,4-2 62,0-2 0,-2-3-79,2 0 1,0-6 137,3 2 0,0-3-46,1-1 0,1 2-101,2 1 0,-3-1 66,4 1 0,-4-1-348,0-2 0,-3-2 188,2-1 1,-6 1-86,7-1 0,-7-3-219,2 3 693,-4-1 0,-3-1 0,-6-2 0</inkml:trace>
  <inkml:trace contextRef="#ctx0" brushRef="#br3" timeOffset="261">19747 15761 8099,'11'-10'331,"1"2"0,-1-1-43,0 5 0,5-1 295,-1 1 0,5 2-133,-1-6 0,7 4-323,0-3 1,8 1-6,-3-2 1,-1-1-194,-7 5 0,0-3-1263,0 3 982,-10 0-1643,2 4 1004,-14 0 991,-1 0 0,-11-5 0,-7-1 0</inkml:trace>
  <inkml:trace contextRef="#ctx0" brushRef="#br3" timeOffset="262">19792 15510 8099,'0'-12'0,"2"4"221,1 1-44,-1-1 0,8-3 189,-3-1 1,7 2-73,2 3 1,3-3 43,-4 2 1,5-2-103,-1-2 1,10 5-93,2-1 0,1 6 29,-6-2 0,-2-1-132,3 1 0,-3 0 131,-1 4 1,-4 1-127,0 3 0,-5-1 7,1 4 0,-3 2-149,-5 6 0,2 3-56,-5 5 1,4 1 139,-5 3 0,1 2 86,-4 5 0,0-1-78,0-2 0,0 2 0,0-3 0,0-1-3,0 2 0,0-6-117,0 2 0,0-4 74,0-4 0,0-3-96,0-4-194,0-1 285,0-5 22,0-1-76,0-5 60,-5-5 1,3-1 47,-6-5 0,5-2 18,0-2 0,-2 1-8,1-5 0,0 0 5,4-4 1,-1 4 39,-3 0 1,3-4-62,-3-4 0,3 1 28,1 3 0,1-4-13,3 0 0,-2 2-87,6 6 218,-6-3 3,8 10-127,-8-5 14,8 11-25,-4 6 0,4 6 17,-2 6 0,2 0-21,-2 4 0,-1-4 6,5 4 1,-3-4-6,6 0 1,-2-1-29,-2 0 0,0 0-96,1-4 1,3-2 115,0-5 0,4 0-7,-3 0 0,3 0 10,-4 0 0,4-5-16,-4-2 1,2-4 35,-2 0 0,-3 0 29,4-1 0,-4 0 11,0-4 1,-1 4-13,1-4 0,-2 0 12,-3 1 1,-1-1 11,-6 5 0,3 3-10,1 1-93,0 4 67,-4-2 0,0 10-44,0 3 0,-4 7 106,0 4 0,-3 8 137,3 3 0,0-1-124,4 2 0,-1-2 12,-3 2 0,3 0-259,-3-4 1,3 3 141,1-3 1,0 0-478,0-5 1,0-2 220,0-1 0,0-5-1259,0 1 332,0-3 518,0 0 0,-2-2 663,-1-2 0,-4-3 0,-4-5 0</inkml:trace>
  <inkml:trace contextRef="#ctx0" brushRef="#br3" timeOffset="263">20854 15589 8099,'-5'-11'0,"0"3"461,-2 1-108,-3 4 0,3-1 210,-4 8 0,-1 4-206,1 7 1,1-1 10,2 5 0,-1 0-10,6 4 1,-1 0-108,4 0 1,0 2-302,0-2 1,5 2 129,2-6 0,4-2-174,0-2 0,0-2-8,1-2 1,4-1-114,3-2 0,-1-3 135,1-5 0,0 0-48,4 0 0,4-1-81,-1-3 0,0 1 109,-7-4 0,2-2 199,-2-6 0,-2 2-125,-2-2 1,-2-3 154,-2-1 0,-4-3-147,-4 0 1,-1-1-51,-2 0 1,-2-4-14,-1 1 0,-5-5-152,-7 4 0,-4 2-36,-8 6 0,-6 0 99,-5 8 1,-4 2-224,4 9 0,-3 5 66,7 2 0,4 5-276,11 3 0,2 3 603,6 5 0,-1 5 0,1 1 0</inkml:trace>
  <inkml:trace contextRef="#ctx0" brushRef="#br3" timeOffset="264">21300 15395 8103,'-6'-11'-386,"0"5"358,1-5 567,4 5-34,-4 0 383,5 1-611,0 20 0,5-5 89,3 13 1,-2-3 59,2 3 1,-1 4-137,5-1 0,3 5-52,0-5 0,2 1 28,-2-4 1,-1 0-166,5 0 0,-1-1-52,1 1 0,-3-1-234,-4-3 1,-1-1-62,0-3 0,0-6-326,-4 2 1,0-3-1499,-4-1 922,-1 4 225,3-10 0,-10 4 923,-3-5 0,-2 0 0,-2 0 0</inkml:trace>
  <inkml:trace contextRef="#ctx0" brushRef="#br3" timeOffset="265">21677 15350 8233,'0'-18'0,"0"5"280,0 6 0,1 3 221,3-4 506,-3 6-564,4-3 1,-5 7-155,0 6 0,0 2-1,0 13 1,0-2 15,0 10 0,-5 0-271,-2 8 0,-4-3 139,0 6 1,0-1-317,-1 1 0,1-4 157,-1-8 1,5 2-553,-1-5 1,4 2 26,-3-6 1,4 1-869,-1-9 961,3 0 1,0-5-652,-3-2-144,3 2 1214,-4-9 0,0 4 0,-2-5 0</inkml:trace>
  <inkml:trace contextRef="#ctx0" brushRef="#br3" timeOffset="266">21871 15430 8100,'-4'-12'-509,"0"1"1376,1-1-132,3 1 389,0 5-704,0 0 0,0 15-60,0 3 0,0 11-69,0-1 0,-4 5-29,0 0 0,-4 1-120,4 2 1,1 2-112,3-5 0,-4 3-224,0-3 1,0-1 183,4-3 1,0-1-115,0-3 1,0-3-260,0-4 163,5-1 0,2-1 118,4-2 0,-3-3 82,-1-5 1,5 0 14,3 0 0,1 0 108,0 0 0,1 0-139,6 0 1,-4 0 44,0 0 1,-3 0-188,3 0 1,-4-1 126,4-3 1,-5 3-1201,1-3-112,-2 2-208,-2 2 1570,-4-5 0,-7 4 0,-7-4 0</inkml:trace>
  <inkml:trace contextRef="#ctx0" brushRef="#br3" timeOffset="267">21780 15681 8027,'5'-6'-177,"2"2"1,5-1 345,3 1 1,-1 0 437,5 4 0,4-4-304,3 0 1,5 1-189,-4 3 1,3-2-385,-3-1 1,-1 1 180,-3-2 1,-4 3-531,0 1 0,-9 0 142,2 0 476,-8 0 0,1-5 0,-5-1 0</inkml:trace>
  <inkml:trace contextRef="#ctx0" brushRef="#br3" timeOffset="268">21837 15441 8146,'12'-11'166,"4"-1"1,-1 5 47,8-1 1,-3 0 228,7-3 1,2 3-84,1 1 1,-1-1-182,2-3 1,-4 3 15,3 0 0,-3 2-140,3-2 0,-3 0 122,3 4 0,-6-1-11,-1 1 0,-1 3-134,-7-3 1,0 3 207,-3 1-205,-1 0 21,-5 0 1,-1 1 75,-5 3 1,0 7 2,0 8 0,0 3 0,0 0 0,-1 6-12,-3 3 1,3 1 0,-3-2 0,3 7-163,1-3 1,-1 2 100,-3-6 0,3 2-234,-3-6 1,3 5 80,1-4 1,0-1-179,0-3 0,3-4-327,1 0 11,0-5 327,1 3 1,-4-10-587,3 1 21,-3-6 483,-1 3 1,0-6-799,0-3 697,0 3 1,-5-9-243,-2 2 683,-3-2 0,-7-1 0,-1-1 0</inkml:trace>
  <inkml:trace contextRef="#ctx0" brushRef="#br3" timeOffset="269">22271 15441 8146,'7'-11'-3,"1"-1"1,0 1 90,3-1 1,4 2 578,0 3 1,4 0-169,-3 3 1,4 3-65,-1-3 0,3 3-194,0 1 1,5 1 239,0 3 1,3 2-231,-3 6 1,-1 4-190,-3 3 1,0 3 90,0 1 0,-5 0-208,-3 0 1,-4 3-154,-3 1 0,-3 1 205,-5-2 1,-1-1-109,-3 1 0,-4-2-22,-7-1 1,-3 2-77,-4-2 1,-3 3 103,-1-7 1,0 1 33,-4-1 1,0 1-84,-5-4 1,1 3 81,0-4 0,5 0-342,2-3 1,8-1 132,4 0 1,6-3-1386,1 0 580,6-6 467,2 3 1,11-5 618,8 0 0,3 0 0,0 0 0</inkml:trace>
  <inkml:trace contextRef="#ctx0" brushRef="#br3" timeOffset="270">22819 15944 8146,'6'0'937,"-1"0"1444,-5 0-232,0-6-1023,0 5-525,0-4-1302,0 5-1020,0 5 1721,-5 2 0,4 4 0,-4 0 0</inkml:trace>
  <inkml:trace contextRef="#ctx0" brushRef="#br3" timeOffset="271">23847 15441 8135,'-7'-11'221,"1"0"361,2 4-283,3 2 1,-4 6-45,5 3 1,1 3 16,3 9 1,-3 3-33,3 7 0,-3 2 39,-1 3 1,2 4-74,1-4 1,-1 7-114,1-8 0,-1 4-75,-2-7 1,0 4 38,0-5 0,1 5-68,3-5 0,-2 1 53,6-4 1,-5-4-60,0 0 0,2-5 55,-1 1 0,1-3-247,-1-5 5,-3-2-494,4-5-909,1 0 794,-5 0-82,4 0 1,-9-5 390,0-2 0,-3 0 504,3 0 0,0-6 0,-1 0 0,-1-3 0</inkml:trace>
  <inkml:trace contextRef="#ctx0" brushRef="#br3" timeOffset="272">23813 15544 8135,'0'-12'0,"0"-3"165,0 0 1,1 3 74,3 5 0,-2-1 327,6-3 1,-1 5-102,5 2 1,3 1-19,0-1 0,9 3-139,-1-3 1,3 3 4,-4 1 0,1 0-147,0 0 1,5 0 0,2 0 0,3 0-131,2 0 0,-5 0 63,1 0 0,-2 0-217,1 0 1,-2 0 96,-5 0 0,-4 0-131,0 0 1,-9 0-104,2 0 288,-9 0-3,8 0-16,-10 0 253,4 0 0,-6 0 13,-3 0-185,3 0-4,-4 0-167,5 0 1,0 5 192,0 3 1,-4 6 121,0 1 0,0 5-162,4-1 1,0 4 1,0 4 1,-1-3 25,-3 2 1,3 2-18,-3-1 0,3 3-147,1-3 0,0 4 157,0-5 1,0 6-171,0-2 0,0 0 26,0 0 0,4-5-61,-1 2 0,5-3 106,-4-1 0,3-4-15,-3 0 1,4-5 21,-4 1 0,-1-6-11,-3-1 8,0-1 4,0 0 135,0 3-131,0-9 0,-1 4 181,-3-5 0,-2 0-96,-5 0 0,-5 0-44,1 0 1,-6-4-13,-2 1 0,-7-2 22,-8 1 0,-2 1-164,-6-4 0,-2 3 91,2-4 0,-7 6-462,3-2 1,1-1 163,-1 1 0,14 0-11,5 4 0,7 0 43,5 0 0,6 0-151,6 0 1,5 1-629,2 3 1,7 3 443,8 4 1,9-1 610,10-2 0,6 7 0,5-2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17885 10462 7947,'0'-7'-23,"0"-3"59,0 9 0,0-6 185,0 4 132,0 1-123,0-3 222,0 0-175,0 4-96,0-4 0,0 4 9,0-3 35,0 2 167,0-3 185,0 5-620,0 5 0,0 2 43,0 4 1,0 1-4,0-1 1,0 2 148,0 2 1,0 2-106,0 2 1,0 2 116,0-2 1,0 4-61,0 4 0,0-3 141,0 2 1,0-1-81,0-3 1,0 0-108,0-3 0,0 3 17,0-3 0,0 1-8,0-1 1,0 1-104,0-5 0,0 1 124,0-5 0,1 1-69,3-1 68,-3 0-167,4 1 0,-1-5 153,0 1-215,0-5 234,-4 2-378,0-5 54,0-5-1795,0 3 1114,0-8 919,0 4 0,0-6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6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13659 7572 8261,'0'-8'0,"0"1"390,0 4 114,0-7 248,0 9-130,0-4-251,0 5 0,4 5-139,0 2 1,1 4-80,-1 0 0,-2 4 83,6 0 0,-5 7-81,0 1 0,2 1 60,-1 6 1,5 1 79,-1 3 1,2 0-62,1 1 0,1 3-155,-1 0 0,1 5 42,-1-1 1,2-3-28,2-1 1,-2-2-91,2-2 0,1-1 87,0-2 1,-1-4-190,-4-4 1,1-1 35,-1-3 0,-1 1-118,-2-5 1,1-3 48,-6-5 1,5-3-516,-4 4-145,0-6-124,1 3 189,-4-5 475,4 0 1,-6 0-1345,-3 0 1050,-2-5 0,-6 4-783,1-3 1328,-1 3 0,-4-4 0,-2-1 0</inkml:trace>
  <inkml:trace contextRef="#ctx0" brushRef="#br0" timeOffset="1">13716 8337 8261,'-7'-7'431,"-1"-1"121,6 5-47,-8-7 468,8 9-124,-3-4-658,5 5 0,0 1 38,0 3 1,4-1 30,0 4 1,3-3-86,-3 4 1,5-2-1,-1 2 1,2 0 52,1-4 1,5 5-28,-1-1 1,1-2-223,-1 2 1,-2-4 97,2 3 0,-2-3-215,-1 4 1,-1-6-84,0 2 1,-3-3-340,0-1-663,-6 0 587,3 0-3255,-5 0 2889,-5 0 389,4 0 613,-4 0 0,0 5 0,-2 2 0</inkml:trace>
  <inkml:trace contextRef="#ctx0" brushRef="#br0" timeOffset="2">14025 8246 8261,'0'-12'741,"0"1"-428,0 0 0,4 3 857,-1 0-712,1 1 0,-2-1 354,1 1-430,-1 4 0,3-2-186,0 5 0,-4 5-149,3 3 1,-4 2-46,-4 1 0,-2 6 108,-6 2 0,1-2-137,-1 3 0,1-1 53,0 3 0,-1 1-45,1 0 0,3-1 51,0-3 0,2-3-192,-1-4-374,1-1 0,6-3-35,0-1-1829,0-4 2398,6-3 0,5-12 0,7-5 0</inkml:trace>
  <inkml:trace contextRef="#ctx0" brushRef="#br0" timeOffset="3">12220 6270 8260,'0'-6'0,"0"-4"0,0 8 0,0-3 0,0 0 0,0 4 0,0 6 0,0 3 0,0 7 0,0 3 0,0 1 0,-3 3 0,-1 5 0,-4 2 0,4 6 0,-5 3 362,2 0 0,-3 1 516,-2-1 1,1-2-610,-1 2 1,5-7-227,-1 0 0,4-10 8,-3 2 1,4-8-12,-1 1 0,-1-4-142,2 0-104,-1-6 0,4 1-42,0-4-136,0-1 177,0 3-841,0-5 387,0-5-164,5 3 0,0-8 825,2 3 0,4-4 0,-5 0 0</inkml:trace>
  <inkml:trace contextRef="#ctx0" brushRef="#br0" timeOffset="4">12243 6384 8260,'0'-18'-564,"0"7"1,-4 1 1247,1 2 1,-3 3-169,3 1 0,1 2 524,-1-2-616,1 3 1,2-3-157,0 8 1,4 2-55,0 6 0,4 4-125,-5 3 0,6 3 60,-1 1 1,-2 3 78,2 1 1,-1 5-241,5-2 1,-1-1 49,1 2 0,-5-5-18,1 5 0,0-6-43,3 2 1,-3-3-88,-1-1 0,1-2-76,3-2 1,-3-2 60,-1-6 0,-3 1-224,4-1 1,-4-5-93,3-2-904,-4 3 459,2-6 286,-5 4 0,-1-5-105,-3 0 705,-3 0 0,-4 0 0,0 0 0</inkml:trace>
  <inkml:trace contextRef="#ctx0" brushRef="#br0" timeOffset="5">12118 6761 8413,'0'-6'-308,"1"-3"1031,3 5 1,2 0-248,5 4 1,5-3-192,-1-1 0,4-4-189,-4 4 0,5-1 107,-1 1 1,2 2-693,-2-6 0,1 6 311,-5-2 0,4 3 178,-3 1 0,4-5 0,-2-2 0</inkml:trace>
  <inkml:trace contextRef="#ctx0" brushRef="#br0" timeOffset="6">12826 6339 8284,'6'-12'200,"-1"1"1,-6 1 86,-3 2 0,1 3 75,-4 5 1,3-4-108,-4 0 0,1 0 37,-5 4 0,1 0-37,0 0 0,-2 4-249,-2 0 0,2 5 1,-2-1 1,1 2-91,-1 1 1,2 1-28,-2-1 0,1 0 78,-2 1 0,6 1-17,-5 2 0,9-3 94,-6 4 0,3-2-16,-2 1 0,3-2 14,1 2 1,4-3-143,-1 0 114,3 4 1,1-3-15,0 2 1,0-2-6,0-2 0,5-3 28,3 0 1,3-5 34,4 5 1,3-5-42,5 0 0,4 2 23,-1-1 0,1 0-14,-4-4 0,-4 4-5,0 0 1,-5 1-44,1-1 1,-2 1-11,-2 2 0,-3 3-87,-1-2 1,-4 2 74,1 2 1,-3-1 24,-1 0 1,-6 1-5,-6-1 0,0 5 32,-7-1 0,0 0-34,-4-4 1,0 1 25,0-1 0,4 1-32,0-1 0,0-1 10,-4-2 0,5 1-130,3-5 1,2-1-39,2-3-754,5 0 636,1 0 1,6-1-528,3-3 0,7-2 833,8-5 0,8-6 0,2-1 0</inkml:trace>
  <inkml:trace contextRef="#ctx0" brushRef="#br0" timeOffset="7">13168 6373 8207,'0'-12'-456,"-1"5"607,-3-1 1,3 4 468,-3-3 1,2 4 251,-2-1-53,2-2-633,-8 5 0,4-4 77,-5 5 0,-1 1-300,1 3 1,-1 2 95,1 6 1,-4-1-125,-1 0 1,0 1-10,1-1 0,2 1-52,-2-1 1,3 1 73,5-1 0,-2 0 9,5 1 1,-4-1-66,5 1 1,-1-1 112,4 0 1,0-3-37,0 0 0,5-2 36,3 2 1,7 2-15,4-3 0,-1 2 6,1-1 1,-2 1 14,2-5 0,2 4 86,-6 0 0,1-2-91,0 2 0,-4-4 12,4 3 1,-8-3 14,0 4 1,-2-4 51,2 3-29,-3 1 1,-5 3 19,0 1 1,-1-1 4,-3 1 0,-4 3 6,-7 0 1,-3 2 67,-4-2 0,-9-3-64,1 4 1,-5-4-516,9 0 1,-1-5 469,4 1 1,5-4-35,3 3 49,3-4-857,0 2 568,6-5 1,2 0-668,8 0 0,7 0-160,8 0 1,3-4 1053,1 0 0,5-9 0,1 0 0</inkml:trace>
  <inkml:trace contextRef="#ctx0" brushRef="#br0" timeOffset="8">13317 6464 8172,'0'-11'-256,"-5"-1"0,3 5 1509,-1-1-353,-4 6 237,6-9-249,-4 10-675,5-4 31,0 5 0,0 5-109,0 3 0,0 2 108,0 1 1,-4 5-240,0-1 0,0 5-207,4-1 1,0 3 136,0 1 1,0 3-156,0 1 0,0 3 100,0-3 1,2 0-53,2-5 1,-2 0-65,6-3 204,-1 3 0,5-10 68,-1 4 1,4-9 138,1-3 1,-1-3 42,-4-1 0,6 0-124,2 0 1,-1-5 190,1-2 0,-2-4-27,2 0 1,3-6-74,-3-2 0,-1 0-47,1-3 0,-5 1-134,1-5 1,-2-4-6,-2 0 1,-3 1-114,-1-2 0,-4 6-76,1-2 0,-3 3 44,-1 1 1,0 6-40,0 1 0,-1 4-43,-3 0-344,-2 6 0,-2 1 182,0 5 0,4 0-1576,-3 0 1967,4 5 0,-2 1 0,5 6 0</inkml:trace>
  <inkml:trace contextRef="#ctx0" brushRef="#br0" timeOffset="9">13865 6361 8001,'-6'-5'-846,"1"4"1439,5-4 0,-2 5 111,-2 0-288,3 0 56,-4 0-90,5 0 1,-5 0-224,4 5 48,-4 6 1,3 7 206,-1 5-367,1 0 144,-3 5 1,5-3-203,0 6 71,0-1 1,0 3-197,0-2 0,0-2 110,0-3 1,0-5-194,0 2 0,0-8 77,0 0 0,0-2-334,0-2 1,2-5-108,1-2-398,-1 3-31,3-6-452,-5 4 1464,0-5 0,-5-5 0,-2-1 0</inkml:trace>
  <inkml:trace contextRef="#ctx0" brushRef="#br0" timeOffset="10">13819 6533 8284,'0'-12'-4,"0"1"74,0-1 0,0 1 232,0 0 174,0-1-142,0 1 0,-1 4 324,-3 4 0,3-4-165,-4 6-247,5-4 1,1 5-215,3 0 1,1 5 164,3 3 0,2 1-274,-3-2 0,0 3 120,0-2 0,1 2-324,3 1 1,1 0 19,-1-4 52,1 3 0,-1-8 41,0 1 1,-3 3 118,0-3 0,-1 1 14,5-4 0,-1-1-2,1-3 0,-5 3 3,1-3 1,-1-2 9,5-2 1,-2 2 59,-2-2 1,2 0-50,-3-3 1,0-2 159,0-2 0,0 2-101,0-2 1,2 3 65,-5 0 71,5 1-110,-3-1 224,1 6-243,-2 1 1,-2 10 63,1 3 0,0 2-46,-4 1 0,0 6-25,0 2 1,0-2-32,0 2 1,0 2-8,0 5 0,0 0-105,0 4 1,0-4 136,0 0 0,0-2-153,0-1 0,0-1 59,0-3 1,0-3 157,0-4 1,0-1-129,0 1-195,5-1 12,-4 0-303,4-4-119,-5 3 1,2-9-129,2 3-292,-3-3 660,4-1 0,-1-1 388,-1-3 0,6-2 0,-2-6 0</inkml:trace>
  <inkml:trace contextRef="#ctx0" brushRef="#br0" timeOffset="11">14333 6407 8209,'0'-11'373,"0"4"81,0 2 0,0 7-23,0 1 0,0 5-117,0 7 0,0 3-93,0 5 0,0 5-187,0 2 1,0-1 171,0 2 0,0-1-289,0 5 1,0-5 103,0 0 1,0-4-20,0 0 0,0-1 31,0-3 1,0-4-167,0-3 0,0-6-100,0-1 0,0-4-304,0 3-656,0-4 499,0 2-762,0-5 1012,0-5 0,-4-1 444,1-6 0,-6-4 0,2-2 0</inkml:trace>
  <inkml:trace contextRef="#ctx0" brushRef="#br0" timeOffset="12">14230 6464 8209,'5'-11'0,"-2"-1"90,5 1 0,-5 1 109,5 2 0,0-2 392,3 2 1,1 2-92,-1-2 0,5 5-259,3-5 0,3 4 6,1-3 1,0 4-168,0-1 1,-2 3 47,-2 1 1,1 0-215,-4 0 1,-1 4 45,-4 0 1,-4 4-10,-4 0 1,-1 4-124,-2 3 1,-2-1 65,-1 5 0,-9-4-148,-7 4 0,-2-1 77,-2 1 1,1 1-157,3-5 1,-1 4-195,5-3-422,-1-1 505,5-4 1,1-3-106,2-1 0,4-4 549,8 1 0,3-3 0,4-6 0,0-1 0</inkml:trace>
  <inkml:trace contextRef="#ctx0" brushRef="#br0" timeOffset="13">14721 6441 8079,'0'-11'173,"0"0"413,0 4 511,0-3-209,0 9-638,0-4 0,-3 10-1,-1 2 0,-1 9-201,1 3 0,3 2 66,-3 2 0,3 5-244,1 2 0,0 0 10,0 0 0,0-1-16,0 2 1,0-3-30,0-6 1,0-2 125,0-1 1,0-6-16,0 3 1,3-7 48,1-2 1,0-3-653,-4 4 188,0-6-194,5 3 1,-4-6-2,3-3 664,-3 3 0,-1-14 0,0 2 0</inkml:trace>
  <inkml:trace contextRef="#ctx0" brushRef="#br0" timeOffset="14">14573 6373 8138,'0'-7'1311,"0"2"-624,0 0 180,0 4-630,0-4 1,1 5 2,3 0 1,2 0-149,6 0 0,-1 0 129,1 0 0,0 0-180,4 0 1,1 0 37,6 0 0,0 0-84,0 0 0,0 0-85,0 0 1,-1-4-79,1 0 1,-1 1-133,-3 3 1,-1-2 152,-3-1 1,-2 1-343,2-2 0,-6 3-122,-2 1-706,-4 0 405,2 0-84,-5 0 453,0 5 255,0-3 360,0 3 0,0-4-72,0 3 270,0-3-272,0 4 1020,0-5-409,-5 0-97,4 0 1,-6 4-95,3 0 1,3 4 84,-3 0 0,2 4-128,-2 3 0,3 3-115,-3 4 0,3 1-41,1 0 0,0 1 37,0 3 0,0-2-242,0 6 0,0-5 85,0 5 1,0-6-230,0 2 1,0-3 3,0-1 0,1-6-104,3-1 0,-3-4 12,3 0 1,-3-5 57,-1 1-1084,0-5 430,0 2 323,0-5 1,10-10-1,3-3 1</inkml:trace>
  <inkml:trace contextRef="#ctx0" brushRef="#br0" timeOffset="15">15178 6453 8113,'0'-18'0,"0"2"1108,0 9-93,0 2-501,0 5 1,-1 5-259,-3 3 0,2 7-38,-6 4 1,0 6-164,-3 2 0,0 9 64,-1-2 1,2 1-155,2-4 1,2 1 50,2-6 0,3 1-90,-3-4 1,3-2 105,1-2 1,5-2-183,3-6 0,-2-4 48,2-4 0,0 2 111,8-1 0,-2 0-49,5-4-1,-2-4 55,3 0 0,1-4-15,-2 0 0,3-6 18,1-1 1,-1-4 66,1 4 0,-1-6-58,-3 2 0,-3-6-50,-4-2 0,-2-1-114,-2 2 0,-3-2 12,-5-3 0,-5 3-48,-3 5 1,-7-2 85,-4 2 1,-7 3-178,0 9 0,-5 4 68,5 3 1,-1 3-280,4 1 1,4 0 41,0 0 0,6 5-287,2 3 721,-1 7 0,11-2 0,-4 3 0</inkml:trace>
  <inkml:trace contextRef="#ctx0" brushRef="#br0" timeOffset="16">15567 6384 8155,'-5'-18'0,"3"2"1406,-3 10-401,5 1-694,0 15 0,0-5-69,0 10 0,0-2-115,0 10 1,0-2 10,0 10 0,0 0-138,0 7 1,0-2 124,0 2 1,-4-6-118,1-2 0,-1-4-235,4 0 0,0-7 151,0-4 0,0-2-151,0-1 122,0-1-482,0-5-99,0-1-285,0-5-385,5 0 916,-4-5 0,4-1 20,-5-5 0,0-1 420,0 1 0,0-4 0,0-1 0,0 0 0,0 1 0,0 1 0,0-5 0,0 5 0,0-2 0,0 0 0,0 1 0,0-1 412,0 5-230,0 0 0,0-1 654,0 1-244,5 4 777,-3-3-888,3 9 1,-2-3-156,1 8 1,5-1-139,-1 4 1,-2 1-154,2 3 1,-1 1-88,5-1 1,2 4 73,-3 0 0,7 1-12,-7-5 1,3 1-18,-2-1 0,-1-1-66,1-2 0,-5-3 101,1-5 0,-1 0 483,5 0-282,-1 0 0,1-1 86,-1-3 1,-3-4 90,-1-7 1,0 1-88,0-5 1,-2 0 17,-5-4 1,4 0-52,0 0 0,0-3-128,-4-1 1,0-3 86,0 3 0,0-7-472,0 3 0,0-3-219,0 7 1,0-7-484,0 4 1,0-5-2118,0 9 3046,0-1 0,5 4 0,1 0 0</inkml:trace>
  <inkml:trace contextRef="#ctx0" brushRef="#br0" timeOffset="17">18924 7389 8263,'0'-11'679,"0"-1"64,0 1 207,0 0-563,0 4 118,5 2-369,-3 5 1,3 5 66,-5 3 1,0 3-107,0 5 0,-5 1 158,-3 6 1,2 1-6,-2 3 0,-1 3-103,-6 8 0,2-1 12,-2 5 0,-3 0-142,-1 4 1,-2 4-202,-2 4 0,0 2 179,0 1 0,0-8 93,1 1 1,3-7-392,-1 2 1,8-4 203,0-7 1,1-1-126,3-2 1,3-5 4,1-7 1,-1 2-664,2-6 53,-1 0 1,4-7 434,0-1-374,0-4 1,4 1 364,-1-8 0,2 1 36,-1-4 1,-2-1 366,1-3 0,-1-1 0,-2-4 0,0-2 0</inkml:trace>
  <inkml:trace contextRef="#ctx0" brushRef="#br0" timeOffset="18">18582 8166 8263,'-5'-6'106,"3"0"552,-3 6-89,5 0 0,0 6-316,0 1 0,0 3 78,0 2 1,2-1-79,1 1 0,-1-1-43,1 0 1,3 5 12,-3-1 1,5 0-122,-4-3 61,0 4 0,-1-3-135,1 2 0,0-6-34,-4-2 180,0-4-329,0 7 40,0-9-11,0 4 221,0-5 139,-5 0-58,4 0 18,-4-5 0,5-1-34,0-5 0,5 3-66,2 0 0,3 2 8,2-2 0,4-2 13,3 3 0,3-7-200,1-1 1,1-1 22,3 5 0,-3-1-464,2 1 0,-3 0-220,-4-1 0,-2 5-1523,-6-1 2269,1 5 0,-6-2 0,-1 5 0</inkml:trace>
  <inkml:trace contextRef="#ctx0" brushRef="#br0" timeOffset="19">18662 6361 8194,'0'-11'370,"0"0"1,-4 3 183,0 0-180,-5 6 0,3-3-128,-6 5 0,1 1-175,0 3 1,-2 2 50,-2 6 1,-3 4-46,-5 3 1,0 4 124,0 4 1,-1-1-147,-2 9 1,4-4-32,-5 7 1,7-3 142,-3-5 1,2 2-195,5-6 0,5 5 82,3-4 0,6-1-118,-2-3 1,8-4 27,3 0 1,5-5-67,3 1 1,3-2 81,5-2 0,5 0-16,2-4 1,3 2 59,1-5 0,-3 0-15,-1-4 0,-4-4-109,0 0 1,-2-5 100,-1 2 0,-4 0-147,0 0 1,-9 0 118,2 0 1,-4-4-8,-1 4 0,-2 0 107,-5 0-34,0-1 1,0-3 152,0-1 0,0 5-47,0-1 5,0 1 1,0-1 64,0 0 276,0 6-265,0-3-182,0 5 0,-1 4 45,-3-1 1,3 6-37,-3-1 0,3 2 17,1 1 0,0 1 15,0-1 0,5 4-26,2 1 0,4-1 4,0-4 1,2 1 2,2-1 1,3-1 14,5-2 1,1-3 28,2-5 1,0 0-37,4 0 1,2-1-112,6-3 1,-4-6 105,0-5 1,-1-1-148,-6 5 0,0-6 82,-4-2 1,-2 2-31,-2-2 0,-4 0 48,-7-4 0,1 0-155,-5 0 0,-2 0 69,-5 0 1,-8-3-199,-4-1 1,-9 4-19,1 4 1,-9 9 139,-2-1 0,-1 7-93,-7 0 1,1 9 116,-1 7 0,0 0-200,8 7 0,-1-1-47,8 1 0,5 3-93,7-3 1,4 2-81,3 2 1,3 0-927,5 0 1460,5 0 0,1-1 0,6 1 0</inkml:trace>
  <inkml:trace contextRef="#ctx0" brushRef="#br0" timeOffset="20">19370 6487 8166,'0'-18'0,"0"3"0,0 6 1050,0 2-152,0 4 279,0-2-802,0 5 0,0 5-303,0 3 0,0 7 84,0 4 0,-4 5 48,0 6 1,-1 1-160,1 7 0,3-2 162,-3-2 1,-1 0-339,1 0 0,1-3 80,3-1 0,0-6-135,0-1 1,0-5-88,0-7 1,0 1-336,0-1 199,0-4 0,1-2-86,3-5-335,-3 0 1,8-2 288,-5-1 1,-1-4 540,-3-4 0,5-6 0,2 0 0</inkml:trace>
  <inkml:trace contextRef="#ctx0" brushRef="#br0" timeOffset="21">19301 6670 8166,'7'-12'0,"-2"5"224,-5-1 0,1 4 403,3-3 0,-2 4 7,6-1 1,-4 3-191,3 1 1,1 0-122,3 0 0,1 5-65,-1 3 0,6 3 55,2 4 1,-1 2-56,1 2 1,0 3-224,3-3 0,-3-2 22,0 2 0,-1-5-106,1 2 0,-2-4 144,-6 0 1,1-5 34,-1 1 1,0-6-34,1 2 1,-1-2 0,1-2 1,-5 0 152,1 0-119,-6 0 1,5-2 182,-3-2 0,-3-2-52,3-5 1,-3-5-29,-1 1 1,0-4-176,0 4 0,-1-9 63,-3 1 0,1-4-169,-4 1 0,4-3 72,-1-6 0,3 1-97,1 0 0,0 3 89,0 1 1,0 4-340,0 0 1,4 2-36,0 1 0,3 5-180,-3 3 0,5 2-570,-1 2 1,2 1 471,1 2 1,1 3-1983,-1 5 2616,-5 0 0,5 5 0,-5 1 0</inkml:trace>
  <inkml:trace contextRef="#ctx0" brushRef="#br0" timeOffset="22">20261 6430 8163,'0'-8'-177,"0"1"1,0 3 176,0-4 0,0 4 254,0-3 0,-4 3 340,0-4-231,-5 6 0,3-7-189,-6 5 0,1 0 99,0 4 1,-2 0-151,-2 0 1,1 0 119,-5 0 0,0 5-188,-4 3 0,-4 2 94,0 2 1,-3 3-102,3 0 0,-3 5 44,3-1 1,1 2-58,3-2 0,1 2 23,3-2 1,4 3 9,7 1 0,-1-4-137,6 0 0,0-1 107,7 1 1,3-2-26,9-1 1,3-2 48,7 5 1,4-5-55,4 1 0,0-6 33,0-2 1,1-4 29,-1 1 0,-1-3-86,-3-1 0,-3 0-107,-8 0 0,1 0-263,-4 0 138,-1 0-392,-4 0 1,-4-1-132,-4-3-1079,-1 3 660,-2-10 1189,-5 5 0,-2-5 0,-4-1 0</inkml:trace>
  <inkml:trace contextRef="#ctx0" brushRef="#br0" timeOffset="23">20443 6430 8170,'0'-18'0,"0"-2"0,0 5 0,0 3 485,0 5 456,0 4 668,0-2-908,0 5-443,5 5 1,-3 6-102,1 9 0,0 1 86,1 2 1,-3 4-210,3-1 1,-3 9 89,-1-5 0,0 5-71,0-4 1,0-2-162,0 2 1,0-6-225,0 2 0,-1-7 118,-3-1 0,3-5-62,-3 1 515,3-2-286,1-2 291,0-4-131,0-2 489,0-5-355,5 0 1,1-4-23,6 0 0,0-1-58,4 1 1,0 2-178,3-6 1,3 5 84,-3 0 0,2 1-168,2 2 1,0-3-32,0-1 0,-2 0-165,-2 4 0,-2 0-100,-6 0-337,1 0-1369,-1 0 829,-5 0 825,0 0 0,-17 0 1,-1 0-1</inkml:trace>
  <inkml:trace contextRef="#ctx0" brushRef="#br0" timeOffset="24">20797 6464 8152,'0'-11'0,"0"-1"0,0 1 0,0 5 0,4-1 1670,0 3-913,0 3 0,-4-3-507,0 8 0,0 4 22,0 7 0,0 3-164,0 5 0,0 1 89,0 2 1,0 0-151,0 4 0,0-3-133,0 3 1,5-4-160,3 0 1,2-2 78,1-1 0,0-5 60,1-3 0,3-3 232,0-5 0,4-2-118,-3-5 1,3 0 234,-4 0 1,5-1-125,-1-3 0,-2-2 228,-2-5 0,-2-1-54,-2 1 0,3-4-124,-3-1 0,2-4-88,-9 1 1,4-4-190,-5-4 1,1 2-275,-4-5 1,0 4 214,0 0 0,-1-2-113,-3 1 0,2 4-189,-6 4-604,5 5 337,-7-2-1016,9 9 283,-4 2 1469,10 15 0,1-2 0,6 9 0</inkml:trace>
  <inkml:trace contextRef="#ctx0" brushRef="#br0" timeOffset="25">21528 6384 8190,'0'-18'36,"0"2"41,-5 5 829,-1-1 1,-6 2-296,1 2 1,0 3-260,-1 5 1,0-3-92,-4-1 0,4 0-215,-4 4 1,0 1 25,1 3 1,-2-1 54,2 4 0,2 1-207,-2 3 0,-1 1 59,0-1 0,2 2-114,7 2 0,-2-2 46,5 2 1,0-1-101,4 1 0,0-2 127,0 2 0,9-1-81,3 1 0,3-2 118,0 2 1,3-4-14,5-3 0,-1 2-11,1-2 1,0 2 15,0 1 1,0 0 35,0-4 0,-4 3-33,0-2 0,-5 2 25,1 2 1,-6-1-17,-2 0 1,-4 1 6,1-1 1,-4 1 17,-4-1 1,-4 2 0,-7 2 0,-3-2 49,-5 2 0,-4-2-61,-4-2 0,-1 3-12,2-3 1,2 2 18,5-9 1,5 3-414,3-3 242,2 0-954,2-4 516,5 0 0,6-5-903,7-3 1512,3 3 0,12-10 0,2 2 0</inkml:trace>
  <inkml:trace contextRef="#ctx0" brushRef="#br0" timeOffset="26">21711 6339 8122,'-5'-12'0,"2"1"1035,-4-1-479,4 6 1,-2 0 551,5 2-443,0 3-390,0 6 1,0 4-12,0 10 0,4 0-25,0 3 0,1 6-236,-1 3 1,-3 2 123,3 1 1,-2-2-271,2 2 0,-3-4-29,3 5 0,1-2-151,-1-7 1,0-3 119,-4-4 0,4-5-130,0 1-178,-1-2 138,-3-1-7,0-6 0,2-1-228,1-5 608,-1 0 0,8-5 0,-4-1 0</inkml:trace>
  <inkml:trace contextRef="#ctx0" brushRef="#br0" timeOffset="27">22019 6396 8102,'0'-23'437,"0"5"-174,0 3 116,0 7 128,0 3 1,-1 5 498,-3 0 1,2 0-578,-6 0 1,1 7-153,-5 4 0,-3 4-233,0 4 1,-2 7 122,2-4 1,4 5-173,-1 0 1,2 1 102,6 2 0,0-2-129,4-5 0,2 0-79,1 0 0,4-6-178,4-1 0,4-4 144,1 0 1,4-6 87,-1-2 1,4-3-93,4-1 1,-3-1 73,2-3 1,2-2 46,-1-6 0,-1 0 0,-3-4 1,-1 2 129,-3-5 0,-3 0-134,-4-4 1,-2-1-3,-2-2 0,-3 0-166,-5-4 1,-5 4 104,-3 0 0,-7 2-19,-4 1 0,-3 1 68,-1 3 1,-3 8-245,-1 7 0,0 3 51,5 1 1,-1 1-397,0 3 1,5 3 36,3 9 0,2 0 597,2 3 0,4 8 0,2-3 0</inkml:trace>
  <inkml:trace contextRef="#ctx0" brushRef="#br0" timeOffset="28">22431 6373 8148,'0'-23'226,"-5"0"1,3 9 794,-2 3-851,3 7 0,5-2-170,0 2 0,0 3 0,-4 1 0,0 7 0,0 8 0,0 4 0,3 4 0,1 4 0,0 2 0,-4 5 0,0 1 0,0-1 0,0-4 0,0 1 0,0-6 0,0 2 0,1-3 1578,3-1 0,-3-5-2054,3-3 1,-3-6-68,-1-2 346,0-4 1,2 2 144,1-5 36,-1 0 1,3-5 82,-5-3 0,0-2-118,0-1 1,0-2 157,0-2 0,0-2-80,0-2 0,-1-2 55,-3 2 0,2-4-68,-1-4 1,1 3 216,2-3 0,0 3-21,0 1 0,0 2 101,0 2 1,0 2 109,0 6-213,0 4 0,2 2-286,1 5 1,0 2 78,5 1 1,-2 5-24,2 7 0,3 3 115,0 5 0,1 0-225,3 0 1,2 3 58,-2 1 1,4 0-83,-4-5 1,5-4 41,-1-3 1,2-2 83,-2-1 0,1-6 295,-5-2 0,4-3-88,-3-1 1,3 0 192,-4 0 1,0-1-98,-4-3 0,-3-2 28,0-6 1,-6-4 78,2-3 0,-3-3 62,-1-1 1,0-1-320,0-3 0,-3 2 88,-1-5 0,-4 3-307,4-4 0,-3 6 96,3-2 1,-4 3-438,4 1 1,-1 6 194,2 1 1,1 4-320,-2 0-568,3 6 191,1 1 0,1 5-1885,3 0 2822,-2 5 0,13 6 0,-3 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8200 18650 24575,'0'0'0</inkml:trace>
  <inkml:trace contextRef="#ctx0" brushRef="#br1" timeOffset="1">2741 11318 8289,'0'-8'641,"0"1"0,0 3-303,0-4 1,0 5-67,0-5 0,-1 4 240,-3-3-53,3 4-188,-9-7 1,3 9-140,-4-3 1,-1-1 97,1 1 1,-2 0-165,-2 4 1,1 1-41,-5 3 1,0 3-165,-4 4 0,0 4-7,0 0 1,1 4 105,-1-3 1,0 4-18,0-1 0,0-1 89,0 1 0,2-1-146,2 1 0,-2 1 102,6-5 0,4 2-69,3-2 74,1-2 1,0 3 5,3-5 0,4 0 157,4-4 1,4 0-96,7-4 1,4-1 122,8 1 1,-2-1-88,6-2 0,-1 1 70,4 3 0,1-3-72,-1 3 0,0-2-68,0 2 1,-1-1 20,-2 4 0,-3 1-89,-5 3 0,-2 1-93,-2-1 0,-2 5 38,-6-1 1,-5 5 16,-2-1 0,-2 3 64,-2 0 1,-7 1-5,-4 0 0,-4 4-13,-4-1 1,-6 0 45,6-7 0,-9 1 38,6-5 0,-9 4 163,1-3 0,-3-2-41,-2-7 1,2 2-78,3-5 1,-2 4-137,6-5 1,0 1 101,7-4 0,3 0-231,4 0 1,5-4 85,-1 1 0,6-3-1889,-2 3 1056,2 1 914,8-3 0,0 0 0,5-1 0</inkml:trace>
  <inkml:trace contextRef="#ctx0" brushRef="#br1" timeOffset="2">3255 11364 8245,'0'-7'0,"0"-3"0,0 9 0,0-4 0,0 5 0,0 5 0,0 3 0,0 2 0,0 1 0,4 6 1731,0 2 1,-1 6-795,-3 2 1,2 3-587,1-3 0,-1 5-251,2-2 1,-3 3 77,-1 1 1,0-1-285,0-2 0,1-3 61,3-6 0,-2 1-60,6 0 1,-4-5 18,3-3 0,-4-6-102,1-1 1,-2-2-319,2 2-527,-3-3 396,4-5 303,-5 0 0,-1-4-697,-3 0 0,2-5-25,-6 2 1056,6-4 0,-8 0 0,3 0 0</inkml:trace>
  <inkml:trace contextRef="#ctx0" brushRef="#br1" timeOffset="3">2924 11432 8322,'5'-11'1051,"-3"3"-594,6 1 1,-4 4 6,3-1 1,1 3-70,3 1 1,6-4 115,2 0 0,8 1-116,3 3 1,8-4 45,4 0 1,2-1-313,2 1 0,-5 3 146,-3-3 0,0-1-276,-4 1 0,5 0 94,-8 4 1,1 0-25,-6 0 1,2-3-30,3-1 1,-7 0-873,-5 4 1,-5 0-1262,1 0 2093,-2 0 0,-2 0 0,1 0 0</inkml:trace>
  <inkml:trace contextRef="#ctx0" brushRef="#br1" timeOffset="4">3883 11398 12860,'0'13'338,"0"2"1,0-1-71,0 5 1,0 5-34,0 7 0,0 1-48,0 3 0,0 3 28,0 0 0,0 1-278,0-1 0,1-6 185,3 2 0,-3-7-244,3 0 1,1-5-139,-1-3 0,1 0-99,-1-7 1,-3 2-377,3-7-390,2-1-596,-4-1 695,3-5 1026,-5 0 0,0 0 0</inkml:trace>
  <inkml:trace contextRef="#ctx0" brushRef="#br1" timeOffset="5">3883 11489 8459,'0'-17'358,"0"5"774,0 2-598,0 4-511,0-1 1,5-2 266,3 6 1,3-1-71,4 4 0,1-5-20,7-3 0,-3 2 48,6-2 0,4 6-138,0-2 1,3-1 102,1 1 0,-3 0-103,-1 4 0,-8 1-132,1 3 0,-4-1 10,0 4 0,-7 1-95,-4 3 1,-4 2 36,3 2 0,-4-2-116,1 2 1,-8 3 47,-4 1 0,-3-1-60,-4 1 1,-7-1 82,-4 1 0,-6 2-69,1-2 0,-2 3 135,-1 1 1,0 0 15,0-1 1,6 0 206,5-3 1,3-3-73,8-4 0,-1-4 74,10-1 0,-1-3 5,4 4 180,0-6-165,5 3 1,1-4 104,6 3 1,3-2-190,0 1 1,4-1 12,-4-2 0,6 1 9,-2 3 0,2-3-34,2 3 1,0 1 74,0-1 0,-3 5 129,3-2 0,-3-1 33,7 2 0,-3-2-19,-1 2 1,0 1 2,0-5 1,-1 1-1617,1-1 1,-4-3 727,0 3-301,-5-3 1,3-1-16,-6 0-1073,-5 0 929,0 0 1027,-6 0 0,-6 0 0,0 0 0</inkml:trace>
  <inkml:trace contextRef="#ctx0" brushRef="#br1" timeOffset="6">4694 11409 8344,'-5'-17'5,"4"0"600,-4 6 1,5 3 325,0 1 224,0 4-723,0-2 1,0 6-376,0 3 1,0 6 170,0 5 1,0 9 67,0-1 1,0 8-159,0-1 1,0 3 138,0 1 1,0 1-264,0-1 0,0 4 36,0 0 0,0 4-66,0-4 1,0 0 107,0-4 0,0-3-186,0-1 1,0-8 3,0 1 1,1-8-43,3 0 0,-3-2-121,3-2 181,-3-4-254,-1 3 194,5-9 406,-4 4-295,4-5 0,0 0 75,3 0 1,-2-4 7,2 1 1,1-5 18,6 4 0,-1-5-58,5 2 1,-4 2 16,4 1 0,0-1-117,4 1 1,0-4 108,0 4 1,0-1-213,0 2 1,2 1 90,-2-2 1,6-1-93,-6 2 1,-2-2 24,-1 1 1,-7 2-231,3-1 0,-4 1-1297,0 2 576,-6 0-592,-1 0 1699,-5 0 0,-5 0 0,-1 0 0</inkml:trace>
  <inkml:trace contextRef="#ctx0" brushRef="#br1" timeOffset="7">4591 11809 8217,'-6'-11'775,"-4"-1"-82,8 6-457,-3-4 0,7 7 12,1-4 0,9 4 199,7-1 1,5-1-144,6 1 0,3-3-172,13 3 1,-7-5 77,7 2 1,0 0-169,0 0 1,0-1 42,-7-3 0,-5 3 76,-4 0 0,-8 2-787,1-2 468,-3-2 1,-4 8-593,-4-6 1,-5 6 369,-3-2 1,-4 2-1231,0 2 1610,-5-5 0,-6 4 0,-1-4 0</inkml:trace>
  <inkml:trace contextRef="#ctx0" brushRef="#br1" timeOffset="8">4683 11467 8405,'0'-12'904,"5"2"-506,2 2 0,3-2 159,2 3 1,4 0-22,3 0 1,7 3-49,0-4 1,6 2-168,-1-2 0,4-2-37,-1 2 0,8 2-172,-4-1 1,0 0 171,0 0 0,-6-2-453,-1 5 0,-2-4 186,1 4 0,-6 1-1172,-5 3 1,-5 0 1154,2 0 0,1 5 0,1 1 0</inkml:trace>
  <inkml:trace contextRef="#ctx0" brushRef="#br1" timeOffset="9">5471 11489 8172,'1'-10'261,"3"3"230,-3-4 56,4 5 0,-5-1 379,0-1-108,0 5-181,0-2 96,0 5-724,0 5 0,0 3 125,0 7 0,0 4-30,0 8 1,0 3 94,0 8 0,0-1-381,0 5 0,0-4 39,0 4 1,0-9-46,0 1 1,0-3-110,0-1 1,0-3 105,0-8 0,0-3-239,0-4 1,4-1-185,0 1-1009,-1-6 547,-3-1-389,0-5 1465,-5 0 0,-1-5 0,-5-1 0,-1-6 0</inkml:trace>
  <inkml:trace contextRef="#ctx0" brushRef="#br1" timeOffset="10">5436 11546 8225,'0'-12'1,"0"-3"0,0 2 133,0-2 1,0 2 145,0 2 1,0-1 1008,0 1-842,0-1 1,5 2 29,3 3 0,2 1-178,2 6 1,3 2-53,0 2 1,7 3-106,0 8 0,1 1 58,4 6 1,1 0-101,-1 8 0,0-3 130,0 4 1,-2-2-388,6 1 0,-2 2 85,2-5 0,0-1-109,-4-3 1,3-1 45,-3-3 1,0-3 9,-4-4 1,-4-1-6,0 0 0,-9-3 125,1 0 1,-3-5-343,-1 5 192,-2-5-318,-5 2 0,-1-5 148,-3 0 0,2 0-576,-6 0 1,1 0 159,-5 0 1,1 0 740,-1 0 0,1-5 0,0-2 0</inkml:trace>
  <inkml:trace contextRef="#ctx0" brushRef="#br1" timeOffset="11">6030 11341 8412,'0'-12'208,"0"6"113,0-4 1,-1 5 844,-3-3-273,3 3-685,-4 5 0,5 2 76,0 1 1,1 5-13,3 7 1,-3 4 11,3 8 1,-3 1-138,-1 2 0,4 7-6,0-3 1,0 3-162,-4-3 0,0 1-239,0-1 1,0-1 185,0-3 1,1 2-219,3-5 1,-3-2 136,3-6 1,-3 1-344,-1-4 1,0-1 186,0-4 0,0 1-747,0-1 514,0-5 543,0 5 0,5-10 0,1 4 0</inkml:trace>
  <inkml:trace contextRef="#ctx0" brushRef="#br1" timeOffset="12">6795 11341 8246,'0'-18'0,"0"3"0,0 2 934,0 2-135,0 4-176,-5-3 0,-1 8-118,-5-6 0,-2 6-349,-2-2 0,-3 4 55,-5 4 0,-5 6-48,-2 5 0,-3 5 15,-2-1 0,-3 7 73,0 0 0,4 6-116,4-1 1,3 2 18,-4 1 1,7 4-332,2 0 1,-1 5 185,4-1 0,3-1-112,5 0 0,1-4-42,6 1 1,1-6-15,7-1 0,3-7-5,4-2 1,6 0 103,2-7 0,6-1-139,2-6 0,4 1 94,0-5 0,-2-1-62,1-3 0,5-5 170,3-2 0,-4-1-238,-4-3 1,0 2 137,0-7 0,-2 4 122,-5 0 1,-2 0 111,-2-4 0,-3 4-74,-9-3 0,-2-2 32,-5 2 0,0 0-61,0 3 1,-6 2 95,-5 2 0,-6 0-72,-6 4 0,0 0-367,1 4 0,-1 0-260,0 0 1,1 1-954,3 3 1522,3 2 0,-1 6 0,0-1 0</inkml:trace>
  <inkml:trace contextRef="#ctx0" brushRef="#br1" timeOffset="13">7332 11467 8407,'0'-8'-149,"0"0"1,0 5 138,0-5 1,0 4 142,0-4 1,0 5 330,0-5 0,0 4 169,0-3 314,0 4-429,0-2-395,0 5 238,0 5 1,0 3-90,0 7 0,4 3-70,0 5 1,0 1 84,-4 2 1,0 3-289,0 6 1,0 0 60,0 3 1,0-2-172,0 2 1,0-6-126,0-2 1,0-2-58,0-1 1,0-2-316,0-10 1,3 1 265,1-5 1,0-3-787,-4-1 505,0-4 623,0 2 0,5-5 0,1 0 0</inkml:trace>
  <inkml:trace contextRef="#ctx0" brushRef="#br1" timeOffset="14">6944 11501 8390,'11'-12'0,"5"1"395,-1 0 0,5-2-31,-1-2 0,4 2 119,4-2 0,2 2-145,5 2 1,4-1 104,0 1 0,4-1-186,-4 1 0,1-1-48,0 1 0,-4 0 21,3-1 0,-2 2-172,-2 2 0,-1-2-39,-3 3 0,-2 0 149,-5 0 1,-5 4-156,-3-1 1,-2 3 213,-2 1-282,-4 0 60,3 0 1,-9 5 42,3 3 1,1 2 126,-1 1 0,0 6 2,-4 2 0,3 8-176,1 3 1,0 3 106,-4 1 0,0 4-180,0 0 0,1 4 108,3-4 1,-3 4-119,3-4 1,1-1 138,-1-6 1,4 0-228,-5-4 1,5-4-5,-4-4 0,1-5-11,-1 1 0,-3-2-547,3-2 196,-3-5-1182,4 5 666,-4-10-132,4 4 1184,1-5 0,-5-5 0,4-1 0</inkml:trace>
  <inkml:trace contextRef="#ctx0" brushRef="#br1" timeOffset="15">8154 11272 8186,'0'-17'1053,"0"0"-191,0 6-280,0 4 0,0 4-79,0 6 0,0 5-123,0 7 1,0 4-56,0 8 0,0 6-64,0 5 1,0 9-190,0-1 0,0 3 131,0 1 1,0-7-305,0 2 1,0-1 117,0 1 0,4-5-443,0-6 0,1-2 172,-1-10 0,-3 3-14,3-10 1,-3 0-812,-1-4 380,0-4-1541,0-2 1888,0-5 0,-5-5 0,-1-2 1</inkml:trace>
  <inkml:trace contextRef="#ctx0" brushRef="#br1" timeOffset="16">7743 11798 8208,'-6'-12'0,"1"5"1126,5-1-671,0 6 1,1-4-197,3 6 1,2 0 18,6 0 0,0 0 130,4 0 0,3 0-164,7 0 0,4 0-137,4 0 0,1-1-80,3-3 1,-1-1-275,5-2 1,-5-3-262,1 2 1,-4 2 232,-3-2 1,0 4 274,-4-3 0,0-1 0,-4-3 0</inkml:trace>
  <inkml:trace contextRef="#ctx0" brushRef="#br1" timeOffset="17">8463 11329 8288,'0'-24'0,"0"3"768,0 9-150,0 6 387,0-4-569,0 9 0,0-3-34,0 8 0,0 3-122,0 8 1,0 8 31,0 8 1,0 2-276,0 1 1,0 4 161,0 0 0,0 0-285,0-4 1,1 6 71,3 2 0,-3-4-233,3-4 1,1-1 113,-1-6 0,0-2-11,-4-6 1,0 1 103,0-4 1,4-1-121,-1-4 102,1-4 26,-4 3 301,0-9-265,0 4 471,0-5 0,1-4-327,3 1 1,4-1-24,7 4 1,3-4-4,5 0 0,-1-1-206,1 1 1,5 2 90,3-6 0,-2 6-204,1-2 1,0-1 73,0 1 0,2-4-204,-6 4 0,5-1 69,-5 2 1,1 1-22,-4-2 0,-1-1-408,-3 2 0,-3-1 227,-5 4 0,0-2-1201,-4-1 1661,-2 1 0,-10-3 0,-1 5 0</inkml:trace>
  <inkml:trace contextRef="#ctx0" brushRef="#br1" timeOffset="18">8360 11638 8198,'0'-12'0,"0"1"527,0 0 1,4 3-77,0 0 1,5 6 104,-2-2 1,5 1-143,3 0 0,6 1-117,6-1 1,6 0-21,1-1 0,2 2-208,6-6 1,-2 6 54,2-2 1,1-1-36,-5 1 1,-3-4-482,-5 4 0,-4-3 240,0 3 1,-7 0-1843,-4 4 921,-2-5 1073,-1 4 0,-11-9 0,-2 3 0</inkml:trace>
  <inkml:trace contextRef="#ctx0" brushRef="#br1" timeOffset="19">8406 11318 8282,'6'-13'181,"9"-2"1,-6 9-122,10-6 1,2 5 890,5-1 0,3 1-332,6-5 0,4 1-42,3-1 1,2 5-242,2-1 0,0 4-334,-1-3 0,0 4-615,-3-1 0,-7 3 613,-4 1 0,-6 5 0,3 1 0</inkml:trace>
  <inkml:trace contextRef="#ctx0" brushRef="#br1" timeOffset="20">9274 11215 8345,'0'-11'-1428,"0"3"2929,0 1-288,0 4-715,0-2 0,0 6-220,0 3 1,0 4-49,0 7 1,0 4 160,0 8 1,4 3-71,-1 8 0,1 3-221,-4 4 0,0 1 101,0 0 1,0-1-303,0 1 1,1-1-25,3-4 1,-2-1-160,1-6 0,2-5 177,-1-2 0,1-8-24,-1-4 0,-3-2-1134,3-2 418,3-4-966,-6-2 912,4-5 901,-5 0 0,0-5 0,0-2 0</inkml:trace>
  <inkml:trace contextRef="#ctx0" brushRef="#br1" timeOffset="21">9297 11352 8166,'0'-17'-485,"0"1"485,0 4 809,0 0-398,0 6 0,0 0 129,0 2 339,0 2-498,0-3 1,1 7 222,3 1-199,2 4-222,5 4 1,6 2 16,2 2-17,3 8 1,4 6-155,1 5 0,5-3 67,-2-1 1,4 1-160,4 3 0,-2-5 134,2-2 1,-6-4-241,-2-4 0,-4 1 63,0-5 0,-3 1 18,-4-5 0,-2-3-109,-6-1-121,0 1 0,-3-1-1067,0 1 897,-6-5-1397,3 2 1295,-10-5 1,-1 0 589,-6 0 0,1 0 0,0 0 0</inkml:trace>
  <inkml:trace contextRef="#ctx0" brushRef="#br1" timeOffset="22">9799 11170 8399,'-5'-18'849,"4"1"-44,-4 11 56,5-4-40,0 9 206,0-4-625,0 15 0,3 4-136,1 12 1,4 3-147,-4 6 1,0-1 108,-4 0 0,1 4-240,3 0 0,-3 2 103,3-2 0,1-3-88,-1 3 0,-1 2-121,-3-2 0,4-4-140,0-3 1,0-6 10,-4 2 1,1-7 93,3-1 1,-3-5-355,3 1 0,-3-2 181,-1-2 0,0-3-2011,0-1 1198,0-4 1138,0 2 0,5 0 0,2 1 0</inkml:trace>
  <inkml:trace contextRef="#ctx0" brushRef="#br1" timeOffset="23">10176 11272 8177,'0'-22'10,"-1"4"697,-3 3 231,3 2 438,-4 7-980,5 0-150,0 17 1,0 3-100,0 12 0,0 3 114,0 6 1,0 4-234,0 3 1,0-2 44,0 2 0,0 0-172,0 4 1,0-4 67,0 0 1,0-9-123,0 1 0,0-9 53,0-2 0,0-1 103,0-7 0,0-4-445,0-3 128,0-5-1021,0 2 1165,0-5 1,5-5 0,1-2 0</inkml:trace>
  <inkml:trace contextRef="#ctx0" brushRef="#br1" timeOffset="24">10519 11227 8176,'0'-18'384,"0"1"196,0 6 0,0 3 958,0 1-552,0 4-441,0-2-299,0 5 0,0 5-138,0 3 1,0 8 101,0 7 0,0 5-22,0 6 0,0 4 20,0 1 1,-2 4-109,-1-1 1,1 1-320,-2-1 0,3-3 182,1-5 1,0 0-392,0 1 0,0-7 234,0-6 1,0 0-229,0-7 1,0-3 156,0-5 1,0-3-755,0 4 363,0-6 0,1 3-251,3-5 0,-2-1-304,1-3 1211,-1-2 0,-2-6 0,0 1 0</inkml:trace>
  <inkml:trace contextRef="#ctx0" brushRef="#br1" timeOffset="25">10462 11295 8192,'6'-18'0,"-1"-2"511,-5 5-361,0 0 0,1 7 1395,3 0-1055,-3 6 1,9-2-222,-2 8 0,7 7 98,4 8 0,3 3-106,1 1 0,3 5-103,1 2 1,5 6 86,-2-2 1,3 7-249,1-7 0,-1-2 105,-2-6 1,1 1-261,-6-4 1,1 1 94,-4-9 1,0 0 126,-1-3 0,-3-5-34,1 1 1,-7-2 23,3 2 0,-7-2-368,-2-2 135,1-3-1220,-2 9 247,-1-8-1048,-5 3 1946,0-5 1,-5 0 0,-1 0 0</inkml:trace>
  <inkml:trace contextRef="#ctx0" brushRef="#br1" timeOffset="26">11090 11078 8225,'-5'-18'0,"3"6"937,-1 4-39,1 6-518,2-3 1,0 6-89,0 3 1,0 3 176,0 8 0,0 8-157,0 8 0,0 4 58,0 7 1,0 0-114,0 8 0,-4-2-201,1 1 1,-5-2-67,4 3 1,-1-6 128,1-6 1,3-1-183,-3-10 0,3-1 32,1-3 1,0-1-3,0-3 0,0-3-132,0-4 1,0-5-645,0 1-193,0-6 182,0 3 1,1-5 819,3 0 0,2 6 0,6 0 0</inkml:trace>
  <inkml:trace contextRef="#ctx0" brushRef="#br1" timeOffset="27">11752 11204 8283,'0'-6'-694,"0"-5"878,0 5 0,0-2 576,0 1 307,0 4-183,0-2-293,0 0-320,-5 4 0,-3-4-65,-7 5 0,1 1 61,-5 3 0,-1 0 16,-7 7 1,2-1-3,-6 9 0,1 0-27,-4 4 1,-1 4-43,1-1 0,0 6 49,0-1 1,4 5-230,4 2 0,3 1 139,4-5 1,4 0-293,7 0 0,3-3-96,5-1 0,5-4-31,3 0 0,7-3 0,4-4 1,4-2 83,3-6 0,0-1-16,4-2 1,1 1 38,3-5 0,-1-1-196,-3-3 0,3 0 114,-2 0 0,-2 0-57,2 0 1,-7-3 154,-2-1 0,0-4 25,-7 4 1,0-5 31,-3 2 0,-2-3 168,-2-2 0,1 1 3,-6-1 1,1 1-37,-4 0 0,0-1 209,0 1-212,0-1 1,-5 2 384,-3 3 1,-3 1-76,-4 6 0,1 0 67,-5 0 1,0 0-394,-4 0 1,0 6-147,0 1 0,6-1-1065,1 2 0,4-2 90,0 2 1073,1 2 0,-1-3 0,1 4 0</inkml:trace>
  <inkml:trace contextRef="#ctx0" brushRef="#br1" timeOffset="28">12734 11078 8307,'0'-11'-880,"0"-1"659,0 1 1,0 3 662,0 1 0,0-1 103,0-3 0,0 3 594,0 0-222,0 6-370,0-3-388,0 5 0,0 6 98,0 6 1,4 5 153,0 10 0,0 1-138,-4 2 1,0 8-157,0 1 0,3 4 14,1 2 1,0 1-119,-4 0 0,0-1 23,0 1 0,0-4-179,0 0 0,0-3-53,0-1 1,0-1 131,0-10 1,0-1-274,0-3 1,0-5 88,0-3 1,0-6-834,0-1-17,0-6-433,0 3 818,5-5 0,-4-1 713,3-3 0,3-2 0,-1-6 0</inkml:trace>
  <inkml:trace contextRef="#ctx0" brushRef="#br1" timeOffset="29">12609 11135 8214,'0'-16'-20,"1"-2"195,3-5 1,3 4 113,9 0 0,-2 5 112,5-1 1,0-2 42,3 2 0,-3 0-131,0 4 1,2 3-10,5 0 1,0 2-57,4-2 1,-1 3-103,2 5 1,1 0 51,-6 0 1,5 5-153,-5 3 0,1 3-146,-4 5 1,-2 1 115,-2 6 0,-2 0-152,-6 0 0,-4 0 59,-3 0 0,-4 3-58,-4 1 0,-4 5 35,-7-2 1,-4-2-51,-8-1 0,-2 1-9,-5-2 0,-4 0-135,0-7 1,-2 1-35,2-5 0,3 4 130,-3-4 1,7-3-636,5-4 163,1-6 202,8 3 1,8-10 467,13-3 0,-3-2 0,9-1 0</inkml:trace>
  <inkml:trace contextRef="#ctx0" brushRef="#br1" timeOffset="30">13591 10987 8324,'0'-18'-97,"0"0"-191,0 3 918,0 2 1,0-3 329,0 5-327,0 4 0,-1 2 268,-3 5-755,2 0 1,-8 1 42,3 3 0,-3 8-61,-2 7 1,-3 3 84,0 5 0,-4-2 0,3 6 0,-4 3-262,1 4 1,1 5 47,-1-1 0,5 3-95,-1 0 0,1 5-125,-1-1 1,6 0 64,-2-8 0,3 4-62,0-3 1,3 1-54,5-1 0,5-3 114,3-5 0,3-4-53,5-4 0,3-3 66,7-4 1,-2-2 14,3-6 0,1-1-152,-1-2 1,-1-3 159,-3-5 1,-1 0-694,-3 0 814,2 0 0,-13 5 0,2 1 0</inkml:trace>
  <inkml:trace contextRef="#ctx0" brushRef="#br1" timeOffset="31">13637 11524 8310,'-6'-18'1763,"5"1"-616,-4 11-341,5 1-157,0 5-359,0 5 0,0 3-98,0 7 0,1 1 65,3 3 1,-1 3-205,4-3 0,-3-1-34,4 1 0,-4-1-146,3 1 1,-3-3 56,4-4 1,-5-2-176,5-3 0,-5 0-172,0-4 292,4-1 188,-6 3 0,5-6-71,-2-3 0,-1 1 56,4-4 0,-3-1-27,4-3 0,-5-1 17,5 1 1,0-2 8,3-2 1,1 1 9,-1-5 0,0 4-4,1-4 0,-1 5-28,1-2 0,-1 4-49,1 0 0,-2 5 36,-3-1-198,3 5 66,-3-2 1,3 12 119,-2 4 0,0 2 0,-4 6 0,1 0 0,-1 4 0,-3 0 531,3-1-230,3 1-106,-6 5 0,5-4-383,-2 3 1,-2-4 80,6-4 1,-5 1-381,0-5 0,3-3 106,-3-5 1,1-3-523,-4 4-401,5-6-446,-4 3 1750,10-5 0,-10-5 0,4-1 0</inkml:trace>
  <inkml:trace contextRef="#ctx0" brushRef="#br1" timeOffset="32">14116 10918 8341,'0'-22'0,"0"4"604,0 1 0,1 10 359,3-1-214,-2 5 0,8 0-244,-3 6 0,7 4-157,1 4 1,5 6-127,-5 2 0,5 7 39,-1 5 0,3-2-210,1 2 0,-1 3 151,1 4 0,-1 1-213,-3-1 0,2 2-23,-2 1 0,-2 4-16,-2-3 0,-3-2-7,-5 2 1,-2-5 71,-5 1 1,0-4-18,0-3 1,-1 1 71,-3-6 0,2 1-77,-6-4 0,0 0 82,-3-1 1,0-3-582,-1 0 1,1-5 211,-1 2 1,1 0-922,-1-1 0,1-1 90,0-6 1125,-1 2 0,-4-4 0,-2 6 0</inkml:trace>
  <inkml:trace contextRef="#ctx0" brushRef="#br1" timeOffset="33">15681 11250 8316,'0'-12'0,"0"1"0,0 3 59,0 0 0,-4 5 506,0-5-206,0 6 1,4-5 473,0 3-316,0 3-364,0 6 1,0 4 104,0 10 1,0 5 133,0 7 0,0 2-57,0 1 1,0 1-226,0 4 0,0-4 47,0 3 1,2-4-122,2-3 1,-3 1-225,3-6 1,-2 0 167,2-7 0,-3 1-751,3-5 351,-3 0-1091,4-3 659,-3-6-1103,3-1 1955,-5-5 0,-5 0 0,-2 0 0</inkml:trace>
  <inkml:trace contextRef="#ctx0" brushRef="#br1" timeOffset="34">15624 11250 8348,'0'-17'250,"0"-1"1,1 1 272,3 1 466,-3 9-640,9-3 1,-7 8 434,4-2-454,1 3 1,3 6-44,1 3 0,3 3-287,0 5 1,2-4 120,-2 3 1,3 2-52,5-2 0,-2 4 75,-2-4 1,3 1-422,-3-5 1,-1-3 164,1-1 1,-5-4-163,1 1 0,-2-3-231,-2-1 299,0 0 210,1 0 0,-1-5-42,1-3 1,-1-2 40,0-1 0,1-5-26,-1 1 0,2-4 24,2 4 1,-2-5-7,2 1 0,2-3-1,-2-1 0,0 2 76,-3 2 0,-1 2 83,0 6-11,-4-1 318,3 6-249,-9 1 0,5 14-88,-2 2 1,-2 9 22,1 3 1,-1 3-30,-2 8 0,0-2 179,0 6 0,0 2-223,0 2 0,0 1-25,0-1 1,1-1-130,3-3 0,-2-6 125,6 2 1,-4-7-132,3-1 1,0-3 82,0-4 0,0-2-339,-4-6 48,-1 0-1162,3 1-164,0-6-706,-4-1 2326,4-5 0,-5 0 0,0 0 0</inkml:trace>
  <inkml:trace contextRef="#ctx0" brushRef="#br1" timeOffset="35">16617 11181 8243,'0'-29'443,"0"6"0,2 7 427,1 4-146,-1 6-222,3 1-163,-5 5 0,0 1-51,0 3 0,1 7 0,3 8 0,-3 9-54,3 6 0,-8 3-31,-3 9 0,-4-3-159,0 6 0,-4-2 105,-1-1 1,1-4-332,4 0 0,1-5 112,2 1 1,-1-4-301,5-4 0,1-3 120,3-8 0,0-2-679,0-6 224,0 0-182,0-4 79,0-2 0,1-6 232,3-3 1,-2-4 575,6-7 0,-1-3 0,5-5 0</inkml:trace>
  <inkml:trace contextRef="#ctx0" brushRef="#br1" timeOffset="36">16617 11181 8243,'0'-18'0,"0"2"1141,0 4-38,0 6-657,0 1 1,2 6-45,1 3 0,4 4-90,4 7 0,6 4 71,2 8 1,2 2-73,2 5 0,1 4-211,3 0 1,-3 1-83,3 0 1,1-4-3,-2 3 1,0-7-33,-7-5 1,1 2-146,-5-1 1,0-1-116,-3-3 0,-1-5 152,1-3 0,-2-2-583,-3-2 1,2-3 303,-5 0 1,0-5-1529,-4 5 1931,0-5 0,0 7 0,0-4 0</inkml:trace>
  <inkml:trace contextRef="#ctx0" brushRef="#br1" timeOffset="37">16549 11535 8292,'0'-8'390,"0"1"1,1 4-37,3 0 0,2 1 92,6 2 1,0 0-61,4 0 0,1 0 102,6 0 1,6 0-282,6 0 1,4 0-97,7 0 1,-1-4-51,1 1 1,-5-2-316,-3 1 0,-4 2-795,-4-1 1,-2 0 504,-5-1 1,-5 3 543,-3-3 0,-2 3 0,-2 1 0</inkml:trace>
  <inkml:trace contextRef="#ctx0" brushRef="#br1" timeOffset="38">17223 11113 8269,'0'-12'727,"0"6"-127,0 1 0,3 6-121,1 3 1,5-2-205,-1 6 1,2 3-114,1 5 1,1 0-141,-1-1 0,2-1-351,2 5 0,-2-4 248,2 5 1,2-5-702,-2 4 1,0-5 412,-4 1 1,5-6-419,-1-2 1,0-4 248,-3 1 1,3-3 537,0-1 0,1 0 0,0 0 0,-2 0 0,5 0 0,-5 0 0,1 0 0,-2-5 0,-2-3 0,0-2-181,1-1 0,-2-2 126,-2-2 1,0 1 491,-4-5 1,4 1-41,-4-1 0,3 1 531,-3 3-203,0 2 78,-4-3 272,0 10-718,0 1 1,-5 7-124,-3 6 0,-3 1 35,-4 10 1,1 0-232,-5 3 1,0 3 6,-4 1 0,0 0-148,0 4 0,1 0 23,3 5 0,-1-2-100,5-3 1,-3-1 42,7-2 1,-3-4 30,6 0 0,3-2 205,1-5 0,3-1-131,1-4 0,0 1 241,0-1 1,0 0 0,0 1 1,0-5-99,0 1 0,1 0-78,3 3 0,-3 1-72,3-1 0,1-3-495,-1-1 361,5 1 0,-7 3-1734,6 1 1906,-5-6 0,7 9 0,-4-2 0</inkml:trace>
  <inkml:trace contextRef="#ctx0" brushRef="#br1" timeOffset="39">18844 11113 8177,'0'-8'68,"0"0"396,0 1 196,0 0 31,0-3 339,0 9-710,0 6 0,0 8-71,0 10 0,0 4 103,0 4 1,0 2-105,0 1 0,0 5-229,0 3 0,2-1 57,2 1 0,-2-8-54,6 4 1,-5-9-94,5 6 1,-4-10-261,3-2 1,-4-2-399,1-5 0,1-1-41,-1-4-1789,0 1 2559,1-1 0,-4-5 0,4 0 0</inkml:trace>
  <inkml:trace contextRef="#ctx0" brushRef="#br1" timeOffset="40">19187 11135 8263,'6'-17'-221,"-1"0"0,-5 9 73,0 1 954,6 4 1,-5 0-246,3 6 1,-3 5 56,-1 7 1,0 4-102,0 8 0,0 2-39,0 5 0,0 4-407,0 0 0,0 6 79,0-3 0,0 0-102,0 1 0,0-7 152,0 0 1,0-2-851,0-7 1,0 0 342,0-7 0,0 1-751,0-5 1,0-3 72,0-5 985,0-4 0,0 7 0,0-4 0</inkml:trace>
  <inkml:trace contextRef="#ctx0" brushRef="#br1" timeOffset="41">18787 11569 8129,'12'-6'-230,"-1"1"231,1 5 0,4 0 941,3 0 0,4 0-256,4 0 1,-1-1-116,9-3 0,-2 1-501,8-4 1,4 0 34,0 0 0,8-3-1004,-8 2 1,2 2 634,-5-2 0,-3 4 264,-4-3 0,-16 4 0,-4-2 0</inkml:trace>
  <inkml:trace contextRef="#ctx0" brushRef="#br1" timeOffset="42">19610 11113 8204,'0'-12'1762,"0"6"-663,0 1-582,0 20 0,0-5-23,0 13 1,0 2-207,0 6 0,0 3-43,0 4 0,0-1-211,0 5 0,0 0 66,0 3 1,0 0-253,0-3 1,1-3 187,3-5 0,-3-5-292,3-2 1,-2-4 128,2-4 0,-3-3-52,3-4 0,-3-5-72,-1 1 132,0-5 113,0 2 1,-1-5-13,-3 0 1,3-2 63,-3-1 1,3 0-44,1-5 156,0 1 1,5-5-98,3 1 0,3 1-43,4 2 1,-1-2-21,5 2 0,2 3-3,5 2 0,4-3-92,4 3 0,-4-1 74,1 4 0,2-4-175,1 0 0,-1 0 42,-6 4 1,-3 0-361,2 0 1,-5 0 57,-2 0 0,-7-1-1137,0-3 1594,-1 3 0,-10-4 0,5 5 0</inkml:trace>
  <inkml:trace contextRef="#ctx0" brushRef="#br1" timeOffset="43">19564 11489 8137,'0'-6'0,"5"0"223,3 2 1,2 3 289,1-3 0,6 1 592,2-1 1,4 2-556,3-6 0,7 6-243,5-2 0,2-1-186,-2 1 0,-7-4 89,4 5 1,-5-5-612,1 4 0,-7-1 267,-5 1-1912,-5 3 239,2-9-163,-9 4 1970,-7-6 0,-12 1 0,-6-1 0</inkml:trace>
  <inkml:trace contextRef="#ctx0" brushRef="#br1" timeOffset="44">19473 11204 8158,'11'-12'-420,"0"6"0,2-4 1114,2 2 1,8-2-177,8-1 1,7-1 141,4 1 1,6 1-141,1 2 0,1-2-67,-5 2 1,1 0-400,0 0 0,-2-1 67,-2 5 1,-4-1-993,-7 1 1,-5 3 316,-7-3 554,-2 3 0,-6 1 0,1 0 0</inkml:trace>
  <inkml:trace contextRef="#ctx0" brushRef="#br1" timeOffset="45">20535 11044 8317,'0'-11'5,"0"-1"1,0 1 106,0-1 1,-4 5 272,0-1 0,-1 6 132,1-2-4,3 2 1,-5 2-181,2 0 0,1 6-46,-4 1 1,3 10 3,-4 5 0,4 4-23,-3 8 0,4-2-110,-1 6 1,-1-3-118,2 0 0,-3-1-47,3 0 0,1 2 126,-1 2 1,-2-3-334,1 3 1,0-6 110,4-1 1,0-6-141,0 2 1,0-8 101,0-4 1,0-2-114,0-2 381,0-5 120,0-1 1,1-5 112,3 0 1,-1-1-111,4-3-1,5 2-7,3-6 0,5 2-42,-1-2 0,8-2-133,3 2 0,3 0 130,2 0 0,3-1-478,0 5 0,0 0-13,-4 4 0,-1-3-184,-3-1 1,-3 0-411,-8 4 1,1 1 385,-4 3 0,-1-3-261,-4 3 1,-3-3-75,0-1 836,-6 6 0,8-5 0,-3 4 0</inkml:trace>
  <inkml:trace contextRef="#ctx0" brushRef="#br1" timeOffset="46">21288 11078 8287,'0'-11'-1147,"0"4"2006,0-3-16,0 9-77,0-4-511,0 5 1,0 5 160,0 3 0,0 3-96,0 4 0,-1 4 92,-3 8 0,2-2-85,-6 6 0,2-1 112,-2 5 1,-1-1-238,6 0 0,-5 4 69,4 0 1,0 0-248,4-3 0,0-1 83,0 0 0,0-1-185,0-2 0,2-4 77,1-4 0,0-1-122,5-3 0,-6-3-417,2-4-478,2-6-1423,-4-1 1038,8-5 1403,-9 0 0,-1-10 0,-6-3 0</inkml:trace>
  <inkml:trace contextRef="#ctx0" brushRef="#br1" timeOffset="47">21060 11135 8438,'5'-11'-140,"7"0"-69,7-1 1,7 2 957,5 2 1,2-2-173,1 3 1,4 0 83,0 0 0,4 4-190,-4-1 1,5 3 11,-1 1 1,2 0-189,2 0 1,-1 1-191,-4 3 0,-5 4 96,-6 7 0,-9-1-189,-2 5 1,-7 0 22,-4 4 0,-4 0 148,-8-1 1,-9 1-240,-9 0 1,-9-4 70,-11 0 1,-1-1-412,-10 1 1,3-3-122,-3-4 0,5-1-439,-2 1 0,10-1 956,5 1 0,2-4 0,7 4 0,-1 2 0</inkml:trace>
  <inkml:trace contextRef="#ctx0" brushRef="#br1" timeOffset="48">2455 12871 8370,'0'-6'433,"0"1"0,0 6-153,0 3 0,0 4 105,0 7 0,0-1-58,0 5 1,0 4 93,0 3 1,2 7-191,2 2 1,-2 0-13,6 7 0,-4-1-272,3 0 1,-3 3 100,4-6 1,-5-2-281,5-5 0,-5 1 172,0-6 1,2 1-134,-1-4 1,0-5-82,-4-3 1,0-3-85,0 0 0,0-5-396,0 1-241,0-5-451,0 2 469,0-5 977,0-5 0,-5-2 0,4-9 0,-4-2 0</inkml:trace>
  <inkml:trace contextRef="#ctx0" brushRef="#br1" timeOffset="49">2330 13043 8370,'0'-12'0,"0"0"203,0-4 1,0 4 2,0-4 1,4 4 417,-1 0 0,8 5-130,0-1 1,2 0-259,6-3 0,0 0 60,4-1 1,-1 5-113,1-1 0,1 5 6,3 0 0,-2-2-115,6 1 1,-6 1-181,2 7 1,-3-1 119,-1 4 0,-4 5-198,0 3 1,-5 1 97,1-1 1,-6 2-102,-1 2 0,-6 3 24,2-3 1,-3 2 21,-1 2 0,-6-4 71,-5 0 0,-2 0-10,-6 4 0,0-5-18,-4-3 1,0 1 44,0 0 1,0-1 83,1-4 1,3-3-81,-1 0 0,5-6 253,-4 2 1,9-3-2,-1-1 1,6 0 520,-3 0-562,5 0 0,0 0-28,6 0 0,4 0 29,4 0 1,6 0-26,2 0 0,7-4-111,5 1 1,6-1 107,1 4 0,4 0-244,-4 0 0,1 0 31,-1 0 1,-6 1-76,2 3 1,-6 2 44,2 6 1,-4 3-115,0 0 0,-7 2 48,-3-2 1,-9-1 45,-3 5 1,-3 0-166,-1 4 1,-2-4 62,-6 0 0,-1-1-18,-10 1 1,-1 1 100,-7-5 1,2 0 222,-5-3 0,-1-1-103,-3 1 0,0-2 191,-1-3 0,-4 2-36,-3-5 1,-2 4-140,-2-5 0,10 1-156,6-4 1,6 0 118,5 0 0,6 0-487,6 0 1,5-5 533,2-2 0,5-4 0,7 0 0</inkml:trace>
  <inkml:trace contextRef="#ctx0" brushRef="#br1" timeOffset="50">3118 12997 8523,'0'-18'125,"0"2"0,-4 4 748,0 1 111,0 4-182,4-3 0,-1 9-377,-3-3 1,3 4-130,-3 4 1,3 4 145,1 7 0,0 5-163,0 11 0,1-3-33,3 10 1,-3-5 49,3 5 0,-1 2-271,1 2 1,-3-2-71,3-2 0,-3-4-137,-1-4 0,0 2-213,0-5 0,0-1 219,0-3 1,0-5-49,0-3 1,0-6-116,0-1 183,0-6 96,0 3 0,5-5 156,3 0 0,-2 0-15,2 0 1,-1 0 217,5 0 1,0-4 84,3 1 1,-1-5-132,5 4 0,-3-3-77,3 3 1,0-1-38,4 1 0,-1 3-229,1-3 1,0 1 64,0 0 0,0 1-129,0-2 1,0 3-340,-1 1 0,-3 0 191,0 0 0,-5 0-1574,2 0 763,-9 0-73,3 0 0,-10 0 73,0 0 1113,-5-5 0,-11 4 0,-2-4 0</inkml:trace>
  <inkml:trace contextRef="#ctx0" brushRef="#br1" timeOffset="51">3095 13317 8392,'0'-7'134,"0"-3"0,0 8-134,0-6 0,5 6 817,3-2 1,7-1-126,4 1 0,4-1 10,3 1 0,5 1-326,7-4 1,-2 3-135,2-4 1,-4 5-84,-4-5 0,2 4 60,-5-3 1,-1 3-382,-3-4 1,-4 4 246,0-3 1,-6 3-2072,-2-4 972,1 6 1014,-11-8 0,-6 8 0,-8-3 0</inkml:trace>
  <inkml:trace contextRef="#ctx0" brushRef="#br1" timeOffset="52">3038 12928 8393,'8'-7'0,"-1"-1"0,2 1 485,6-5 0,8 1-48,8-1 0,2 2 442,1 3 0,1-4-324,3 4 1,-2-3-232,2-2 0,-1 5-25,1-1 0,-6 2-33,2-2 0,-4-1 0,1 5 0,-7 1 33,-5 3 0,-5 0-299,1 0 0,3 10 0,0 2 0</inkml:trace>
  <inkml:trace contextRef="#ctx0" brushRef="#br1" timeOffset="53">4260 12974 8505,'0'-11'90,"0"-1"1,0 1 159,0-1 0,-4 1 123,0 0 1,-5-1-80,2 1 1,-3 1 61,-2 2 0,0-1-100,-4 5 1,-1 0 33,-6 4 1,-1 2-158,-3 2 1,-1 6 95,-2 5 0,-2 4-55,5-4 1,-1 7-16,2 1 0,3 1-135,0 6 0,1 1 107,7 3 1,0 0-194,4 0 0,4 1-55,3-1 1,3 0-29,1 0 0,6-3 25,6-1 1,4-4 105,7 0 1,4-5-113,0-2 0,4-9 104,0 1 1,2-7-107,1 0-1,0-4 96,1-4 1,-1-2-142,0-6 1,-5 1-214,-2 0 1,1-1-360,-2 1 0,-4-1-855,-7 1 1601,-2-1 0,-2 1 0,1 0 0</inkml:trace>
  <inkml:trace contextRef="#ctx0" brushRef="#br1" timeOffset="54">4580 12928 8582,'0'-29'86,"0"6"710,0 2-553,0 8 1,0 0 1317,0 6-978,0 4 1,0-1-351,0 8 0,0 8 58,0 7 0,-2 7 35,-1 5 1,0 4-323,-4 7 1,-5 0 111,-3 8 1,0-3-316,3-2 1,1 1 118,-1 0 1,2-6-167,3-2 1,-2-3 54,5-5 0,0-2-331,4-5 1,0-5-497,0-3-358,0-3 569,0-5 1,5-2 237,3-5 1,-2-5 158,2-3 0,-1-6 410,5-1 0,-1-5 0,1 1 0,-1-3 0,1-1 0</inkml:trace>
  <inkml:trace contextRef="#ctx0" brushRef="#br1" timeOffset="55">4557 12928 8464,'0'-11'-364,"0"-5"1,0 3 1643,0-2-33,0 7-544,0 3 0,5 6-118,3 3 1,2 7-220,1 8 1,6 7 98,2 0 0,1 7-134,-1 2 1,6 0-323,-2 7 0,4-4 112,0 4 1,-3-5-72,2 1 1,2-4-92,-1-3 0,-2 0-343,-6-4 1,2-4-281,-6-4 0,0-4 301,-4 4 0,-3-9-380,0 2 0,-4-3 243,3 2 0,-4-3-1885,0-1 1264,-1-4 1121,-7 2 0,-7-5 0,-6 0 0</inkml:trace>
  <inkml:trace contextRef="#ctx0" brushRef="#br1" timeOffset="56">4443 13397 8231,'1'-7'545,"3"4"1,2 1-82,6 2 1,4 0 122,3 0 0,4-1-154,4-3 1,2 2 18,5-6 0,5 4-179,3-3 1,-1-1-249,1-3 0,-2-5 92,2 1 0,-4 0-168,-7 3 0,0 2-1026,-4 3 0,-4-2 601,-4 5 0,-5-4 476,1 5 0,-2-1 0,-2 4 0</inkml:trace>
  <inkml:trace contextRef="#ctx0" brushRef="#br1" timeOffset="57">5208 12974 8249,'-5'-18'0,"0"2"1124,-3 4-173,3 1-85,5 5-615,0 1 1,-4 6 59,0 3 1,1 7 16,3 8 1,0 3 59,0 1 1,0 4-318,0 4 1,0 3 150,0 4 1,1-5-171,3 5 1,2-6 132,5 2 1,1-1 48,-1-6 1,2-4-102,2-4 0,2-5-34,2 1 1,2-4-38,-2-3 0,3-3-245,1-5 1,0 0-198,-1 0 0,5-6-36,0-6 0,1 0 127,-2-7 1,2 0 230,3-4 0,-5 0 58,-7 0 0,2-1 0,-6-3 0,0-1 434,-3-2 1,-2-3 22,-3 2-655,-2-2 130,-5-1 0,-1 0-104,-3 0 0,-6 4-394,-5 4 1,0 3-456,3 4 1,-3 2-152,0 6 1172,0 5 0,3 6 0,1 6 0</inkml:trace>
  <inkml:trace contextRef="#ctx0" brushRef="#br1" timeOffset="58">6156 12917 8272,'0'-11'0,"0"-1"363,0 1 1,0-1-1,0 1 1,0-1-69,0 1 1,0 0 279,0-1 0,0 5-148,0-1 1,-1 2-114,-3-2 1,-3 3-30,-4 5 1,-2 0-261,-2 0 0,-3 0 81,-5 0 1,-4 5-34,-4 3 0,2 3 85,-2 4 0,2 2-193,-1 2 1,2 2 45,5-2 0,1 3 61,3 1 1,4-2-143,8-2 1,-2-1 95,5-3 0,1-2-184,7 2 0,4-2 24,7-2 0,4 1 100,8-1 1,2-1 70,5-2 1,6 2-5,1-2 1,0-2-22,1 2 1,-5-1-13,1 5 0,-4 1-14,-4 2 0,-2-1 42,-5 5 1,-5-4-224,-3 4 1,-3-4 46,-5 4 1,2-4-117,-5 5 1,-2-1 47,-5 3 1,-9-3 124,-7 0 0,-4-1-84,-3 1 0,-1-1 48,-7-3 1,2-2 52,-6 2 0,-1-3-55,1-5 1,1 2-202,6-5 1,7 0-82,5-4 1,9-2-119,-1-1 1,8 0 528,3-5 0,10-4 0,8-6 0</inkml:trace>
  <inkml:trace contextRef="#ctx0" brushRef="#br1" timeOffset="59">6476 12963 8298,'0'-23'-178,"-5"5"178,3 2 1841,-3 9-466,5 2-754,0 5 0,0 7-129,0 4 1,0 5-237,0 7 1,4 5-111,0 3 0,5 5 84,-2 3 1,3 2-178,2-3 1,-1 2 151,1-2 0,-1-4-374,1 0 1,-2-6 0,-3-9 0,3 2-13,-2-6 1,-2-1 166,2-7 0,0 0 24,3-3 0,-3-3 10,-1 3 0,1-3 22,3-1 0,5 0-104,-1 0 1,5 0 44,-1 0 0,1 0-151,-1 0 1,3-1-55,-3-3 0,1 3-941,-1-3 214,3 3 1,-9-3-195,2 0-654,-7 0 1797,-3 4 0,-10-5 0,-2-1 0</inkml:trace>
  <inkml:trace contextRef="#ctx0" brushRef="#br1" timeOffset="60">6464 13248 8255,'0'-18'712,"0"2"0,5 6-199,3 2 1,7-1-250,4 5 1,4-3 3,4 3 0,-2-4 256,5 5 1,1-6-155,3 1 0,3-1-285,-3 2 0,6-4-45,-10 4 1,1-2 100,-9 1 0,0 0-858,-3 4 1,-3-4-83,-4 4-1338,-6-5 2137,-1 8 0,-10-9 0,-1 4 0</inkml:trace>
  <inkml:trace contextRef="#ctx0" brushRef="#br1" timeOffset="61">6384 12894 8299,'0'-11'161,"0"-1"1,5 5 337,3-1 1,6 4-12,1-3 0,5 0 211,-1 0 0,8-3-316,4 2 1,2-1-128,1 1 1,4 0-276,0 4 1,5-4 90,-1 4 1,-3 1-1513,-1 3 1299,-2 0 1,-2 5 0,0 1 0</inkml:trace>
  <inkml:trace contextRef="#ctx0" brushRef="#br1" timeOffset="62">8040 12826 8305,'0'-17'0,"-5"4"181,4-3 1,-4 8 870,5 1-529,0 4 1,0-1-122,0 8 1,0 4 35,0 7 0,0 4-126,0 8 0,1 2 80,3 5 0,-2-1-171,6-2 0,-4 5-17,4-1 1,-5 1-54,5-1 0,0-1-183,3 0 0,-3 1-427,-1-1 1,-3-5 293,4-2 1,-6-7-493,2-1 1,-1-6-45,0-2-310,-1 0 0,3-8-50,-5 5 1061,0-6 0,5 3 0,1-5 0</inkml:trace>
  <inkml:trace contextRef="#ctx0" brushRef="#br1" timeOffset="63">8474 12860 8210,'7'-18'0,"-2"5"845,-5 6-212,0 4 146,0-2-324,5 20 1,-4-1 70,3 13 0,-3-2-119,-1 2 1,0 4-130,0 7 1,0-2-209,0 6 1,0-4 118,0 4 0,4-6-250,0-2 1,3-1-169,-3-6 0,1-2-205,-1-6 1,-1-2-311,4-6 0,-4-3-21,1-1-581,-3-4 1105,-1 2 1,-10-20 0,-3-4-1</inkml:trace>
  <inkml:trace contextRef="#ctx0" brushRef="#br1" timeOffset="64">8200 12883 8406,'7'-18'-248,"3"1"0,-3 7 599,9 3 1,5-3 555,6 2 1,6-1 138,1 1 0,2 0-392,5 4 1,1-4-296,4 4 0,-2-3-92,-2 3 0,3-4-316,-3 4 1,-7-1-471,-1 2 1,-3 1-1423,-1-1 1941,-7 1 0,-1 7 0,-5 2 0</inkml:trace>
  <inkml:trace contextRef="#ctx0" brushRef="#br1" timeOffset="65">9993 12746 8301,'0'-12'243,"0"-4"0,-1 3 303,-3-2-73,3 2 1,-4 6-68,5-1 0,-1 5 74,-3 0 0,2 3-221,-1 3 1,-2 9-58,1 7 1,-4 7 90,4 5 1,-3 6-21,3 1 0,-4 4-259,5-4 0,-3 4 113,3-4 1,1 4-363,-1-4 0,1 0-179,2-4 0,0-5-335,0-2 0,0-4 351,0-4 0,0-3-697,0-4-553,0-1 1648,0-5 0,10-1 0,3-5 0</inkml:trace>
  <inkml:trace contextRef="#ctx0" brushRef="#br1" timeOffset="66">9936 12791 8209,'5'-22'26,"-4"4"0,5 1 183,-6 6 0,3 3 452,1 1 1,1 4-201,-1-1 1,-1 3-113,4 1 1,1 6-102,3 6 1,2 4 229,2 7 0,-1 5-77,5 2 0,0 3-170,4 2 1,0 3-99,0 0 0,3 1-141,1-1 0,0-2-380,-4 2 0,-1-4 296,1-3 0,-1-3-612,-3-6 1,-3 0 343,-4-3 0,-2-3-839,-3-4 536,4-1 663,-10-4 0,4 3 0,-5-4 0</inkml:trace>
  <inkml:trace contextRef="#ctx0" brushRef="#br1" timeOffset="67">9845 13214 7799,'11'0'506,"1"0"0,4 0-25,3 0 0,3 0 118,1 0 1,4-1-197,4-3 1,2 1-151,1-4 1,6-1-746,1-3 1,0 1 360,1 2 0,-7-2-1027,0 2 1,-2 2 256,-7-2 901,-4 1 0,-1-5 0,-3 1 0</inkml:trace>
  <inkml:trace contextRef="#ctx0" brushRef="#br1" timeOffset="68">10587 12746 8302,'0'-18'180,"0"-2"257,0 4-19,0 6 404,0 0-216,-5 4-112,4-1 0,-4 4-148,5 6 1,0 9-195,0 7 1,0 4 73,0 3 0,0 4-95,0 4 1,0 5-33,0 3 0,0-1 174,0 0 0,0-4-390,0 1 0,0 2 69,0-2 1,0 0-248,0-4 1,0-6 166,0-5 1,0-2-44,0-5 0,0-1 111,0-4 95,0-4 1,1-2 86,3-5 1,-2 0-88,6 0 0,0 0 291,3 0 0,4-5-69,0-3 0,6-1 23,-2 2 1,6-4-65,2 4 1,5 0-123,-2 0 1,-1 3-64,2-4 1,-5 6-256,5-2 1,-6 2-466,2-2 0,-4 2 373,-4-1 0,1 1-363,-5 2 0,0-1 250,-3-3 0,-5 3 429,1-3 0,-5 3 0,2 1 0</inkml:trace>
  <inkml:trace contextRef="#ctx0" brushRef="#br1" timeOffset="69">11227 12746 8286,'0'-30'602,"-5"8"-310,3 5 401,-3 11 925,5 1-1067,0 5 1,-1 5-227,-3 2 0,3 12-70,-3 4 1,-1 8 88,1-1 0,-1 4-39,1 5 0,3-8-32,-3 4 1,3-8-254,1 4 1,0-6 188,0 2 0,0 1-362,0-1 1,0-6 125,0-6 0,0 2-262,0-2 153,0 0 22,5-3 192,1-1-58,6-5 1,-1 0 242,1-6 0,-1 0-51,1 0 1,3 0-136,0 0 0,5 0 20,-1 0 1,3 0-417,1 0 0,0-2 175,-1-2 1,1 2-298,0-6 1,-4 6-363,0-2 1,-5 3 802,1 1 0,3 0 0,0 0 0</inkml:trace>
  <inkml:trace contextRef="#ctx0" brushRef="#br1" timeOffset="70">11946 12734 8332,'0'-11'-414,"0"-1"0,-1 5 1560,-3-1-653,3 1 1,-5-5 102,2 1 0,1 4-118,-4 4 0,3 1-73,-4 2 0,1 2-196,-5 1 1,-4 9-70,-3 7 1,1 4 75,-1 3 1,1 0-87,-1 4 1,-1 1-82,4 3 0,2 0 6,7 0 1,-2-3-65,5-1 1,2-4 17,5 0 0,5-2-260,7-1 1,8-1 62,8-3 0,2-4 67,1-7 1,4-3 151,0-5 0,5-1-9,-1-3 1,1-4 123,-1-7 1,-4 1-139,-7-5 1,0 4-25,-4-4 1,-5 0 54,-7-4 0,-4 2-150,-3-1 1,-3 1-44,-5-5 1,-5-2-272,-3 1 0,-7-1-255,-4 2 0,-8 1 287,-3-1 0,-4 3-283,-5 4 0,-1 0 188,-6 7 1,6 0 62,1 8 0,10 0 425,6 4 0,1 10 0,4 3 0</inkml:trace>
  <inkml:trace contextRef="#ctx0" brushRef="#br1" timeOffset="71">12426 12700 8326,'-6'-18'140,"0"2"562,6 4 1103,0 1-391,0 5-949,0 0 1,4 12 4,0 1 1,4 8-131,-4 4 1,4 8-42,0 4 1,-2 2-136,2 1 0,-2 0-167,2 0 1,2 3 0,-2-3 0,2 3 146,1-6 1,1 0-628,-1 0 0,1 1 225,-1-6 1,-1-4-185,-2-7 1,2-2 151,-3-2 1,-1-3 6,-3-1 274,4-4 1,-5 1 255,6-8 0,-6-2-38,2-6 1,-1-1-101,1-2 0,-3 1 151,3-5 0,1 0-2,-1-4 0,3 0-210,-3 1 1,0 0 94,-4 3 1,4 1-198,-1 3 0,2 2 94,-1-2 1,-2 6-259,1 2-10,-1 4-103,3-2 1,1 10 163,5 3 1,1 3 110,-1 4 1,1-1 12,-1 5 1,1 0-43,-1 4 1,2-1-1,2-3 0,-1 1 16,5-5 0,-5-1 14,1-6 1,2 1 96,-2-5 0,0-1 177,-4-3 1,1-1 42,-1-3 0,1 1-179,-1-9 0,-1 2 311,-2-9 0,1 4-54,-5-4 0,-1 0-31,-3-4 0,0 0-96,0 0 0,0-4-176,0 1 1,-3-6-104,-1 2 0,-5 0-360,1 0 1,2 3-625,-2-3 1,6 4 513,-2 0 1,3 2-330,1 1 0,1 6 272,3 6 1,2 1-1188,6 6 1780,-1 0 0,5 9 0,2 2 0</inkml:trace>
  <inkml:trace contextRef="#ctx0" brushRef="#br1" timeOffset="72">13534 12620 8297,'0'-23'-749,"-5"0"1538,-2 6 1,-4 1-137,-1 9 0,1-2-83,0 5 1,-6 0-150,-2 4 1,-2 0 123,-2 0 0,0 0-151,0 0 1,0 5-139,0 3 1,6 3-236,1 5 1,4-2 74,0 5 0,2 0-40,2 3 0,3 0 14,5-3 0,0 3-210,0-3 1,2 2-3,1 2 0,5-4-43,7 0 0,-1-1-4,5 1 1,-1 1 119,1-4 1,3 3-106,-3-4 1,2 0 100,2-4 1,-1 1-33,-3-1 1,-3 1 56,-4-1 0,-1 1-24,0-1 0,-4 0 17,-3 1 0,-3 0-11,-1 4 1,-10-4 80,-5 4 0,-11 0-66,-4-1 1,-5 4-10,-3-3 1,-1 3 21,-3-4 1,-2 0-388,2-3 1,4-1-113,3 0 1,4 0-544,8-4 1080,3-2 0,8 0 0,1 2 0</inkml:trace>
  <inkml:trace contextRef="#ctx0" brushRef="#br1" timeOffset="73">14162 12700 8224,'0'-11'0,"0"3"0,0 0 23,0 6 0,1-7 426,3 5 508,-3 0-86,4 4-200,-5 0 1,2 5-368,1 3 1,-1 3-10,1 5 0,-1 1-31,-2 6 1,1 4-147,3 0 0,-2 3 82,6-3 0,0 1-140,3-2 0,0-2-91,1 3 0,4-3-100,3-1 1,3-4-161,1 0 1,0-5 149,-1 1 0,1-6-39,0-1 1,0-6 175,0 2 0,-4-4 40,0-4 1,-1-2-80,1-6 1,-2 1 226,-1 0 0,-4-6 13,4-2 0,-8 1-85,0-1 0,-5-4-285,0-3 1,-1-6 150,-2 2 1,-2-3-375,-1-2 1,-4 1 162,-4 0 1,3 5-382,1 2 0,0 4 251,0 4 0,0 6-697,4 6 395,1 4 0,-3-1-605,5 8 1270,5 3 0,7 9 0,5 2 0</inkml:trace>
  <inkml:trace contextRef="#ctx0" brushRef="#br1" timeOffset="74">15098 12620 8338,'0'-23'172,"-3"5"-60,-1 3 0,0 3-68,4 0 1,-1 4 795,-3 1 0,1 1-279,-4-2 0,-1-1-93,-3 5 0,-1 0-126,1 4 0,-1 0-93,1 0 0,-4 0 11,0 0 1,-1 6-176,5 1 1,1 3 60,2 2 0,2 3-22,2 0 0,3 0-231,-3-3 1,3 3 61,1 0 1,5 6-130,2-2 0,3-2 83,2 2 0,1 0-13,2 4 1,3-4 59,4 0 0,1-1-18,0 1 0,5 1 51,2-4 0,-2 3 5,-1-4 0,-3 0-28,-1-3 1,-4 0 31,0 3 1,-9-2-114,2 2 1,-9-1 97,1 2 1,-2-4 218,-2 4 1,-6-3-76,-1 3 0,-5-4 206,-3 4 1,-3-4-43,-4 0 1,-3-1-153,-1 1 1,0-1-24,-4 0 0,0-3 34,-5 0 1,1-5-313,0 5 1,5-5 105,2 0 0,4 2-823,4-1 0,3 0-136,4-4 1,5 4-488,-1 0 1,7 0 1501,1-4 0,5 0 0,6 0 0</inkml:trace>
  <inkml:trace contextRef="#ctx0" brushRef="#br1" timeOffset="75">16081 12643 8245,'0'-12'1127,"0"6"-655,0 1 1,-4 8-116,0 4 1,-1 2 347,1 10 0,3 1-192,-3 7 0,-1-2 61,1 6 1,0-4-388,4 3 1,0-3 63,0 3 1,0-4-341,0 0 1,4-2 117,0-1 0,0-4-606,-4 0 0,4-5 11,-1 1-770,1-2-147,-4-2-1110,0-4 2593,0-2 0,0-5 0,0 0 0</inkml:trace>
  <inkml:trace contextRef="#ctx0" brushRef="#br1" timeOffset="76">15749 12643 8213,'17'-18'0,"-4"2"0,8 4 417,-2 1 0,8 3 71,3 1 1,5 3 46,3-4 0,2 6-42,6-2 0,-2 3-181,-2 1 1,3 0-171,-4 0 0,0 0 105,1 0 1,-5 0-208,1 0 0,-8 0 89,-3 0 1,-8 0-147,-4 0 0,-2 1-25,-2 3 36,-4-3-258,-2 4 202,-5-5 0,-2 1 262,-1 3 1,-1 2-143,-8 6 0,4 0 3,-8 4 0,4 1 14,0 6 0,1 1-157,-1 3 0,2-2 103,3 6 0,0-2-108,3 2 1,3 0 2,-3-4 1,8 0 83,4-5 0,2-3-149,1 0 0,5-5 63,-1 2 0,5-9 73,-1-3 0,4-3 39,4-1 0,-2 0 137,5 0 1,-3-5-119,4-2 1,-6-3 22,2-2 0,1 1 121,-2-1 1,-3-3-131,-4 0 0,-5-6 65,1 2 1,-6-2-46,-1-2 0,-6-1-277,2-3 0,-9 3-135,-6-2 1,-7 1-163,-9 3 0,-3 1-44,-8 6 0,-7 1-298,-4 10 0,-3 2-1972,6 6 2809,-2 2 0,7 8 0,-2 2 0,5 6 0,5 6 0</inkml:trace>
  <inkml:trace contextRef="#ctx0" brushRef="#br1" timeOffset="77">17702 12483 8325,'0'-11'-218,"0"-1"-326,0 1 1074,0-1 1135,0 1-192,0 5-975,0 0 1,0 8-317,0 2 0,0 7 77,0 8 0,-5 9-9,-2 6 0,-7 6-36,-2 5 0,-3 1-91,4 0 0,-1-1 68,0 1 0,5-4-242,0 0 1,0-6-233,8 3 0,-2-5 207,1-4 1,3-2-499,-3-5 1,2-1-63,2-3-1071,0-8 999,6-6 0,-1-6-114,2-3 0,0-2 284,-4-6 0,-1-3 538,1 0 0,4-5 0,-6-3 0,4-6 0</inkml:trace>
  <inkml:trace contextRef="#ctx0" brushRef="#br1" timeOffset="78">17565 12563 8325,'12'-23'0,"-1"5"0,1 3 0,-1 2 0,0 2 0,1 3 0,-1 1 0,4 4 0,1-1 0,0 3 1347,-1 1 0,2 1-370,2 3 1,1 8-402,-5 7 1,6 7-119,-2 5 1,1 3-240,-1 4 0,-1-1 56,-3 5 0,-2-2-270,2 2 1,-6-2 117,-1-6 0,-1 0-323,5 0 0,-5-4-145,1-4 1,-6-3-311,2-4 1,1 1-488,-1-4-866,0-1-121,-4-4 1094,0-4 1035,0-2 0,-5 0 0,-2 1 0</inkml:trace>
  <inkml:trace contextRef="#ctx0" brushRef="#br1" timeOffset="79">17565 12928 8247,'7'-5'966,"3"4"1,-4-4-262,6 5 1,0 0-220,3 0 0,5 0-241,6 0 1,3-4 21,6 0 0,4-3-603,3 3 1,-4-4-259,-4 5 1,0-6-589,-3 1 1,-4 2 1181,-5-2 0,1 0 0,-5-3 0</inkml:trace>
  <inkml:trace contextRef="#ctx0" brushRef="#br1" timeOffset="80">18513 12494 8229,'-7'-15'0,"-1"0"0,4 0 136,-3 3 0,3 2 365,-4 3 1,1-2-16,-5 5 1,-3-4-96,0 4 1,-6 1-15,2 3 0,-2 1-128,-2 3 1,0 2-74,0 5 0,0 1 104,1-1 1,3 2-170,-1 2 0,8-1 47,0 5 0,2-5 77,6 1 1,1-1-187,3 2 1,0-4-192,0 4 0,5-4-33,2 0 0,5 3 92,3 0 1,8 2-42,7-2 1,-1-2 89,2 2 0,-4-3-82,3 0 1,-5 3 81,2 0 1,-4 1-7,-4-5 1,-3 4-36,-4 0 0,-5 2 63,1-2 0,-5-1-92,0 5 1,-6-4 80,-5 4 0,-7-5-25,-4 2 1,-4 0 6,-4-1 0,2 2-118,-6-2 1,1-2 6,-4 2 1,-1-4-186,1-3 1,9-2-338,2-2 172,8-3-1043,-2 4 1035,11-5 1,10-3 509,7-1 0,8-10 0,-1 1 0</inkml:trace>
  <inkml:trace contextRef="#ctx0" brushRef="#br1" timeOffset="81">18867 12494 8306,'-5'-27'0,"3"6"559,-6-2 0,6 8-82,-2 0 1,2 2-140,2 2 1,-1 3 207,-3 1 540,3 4-661,-9-7 0,4 9-172,-6-3 0,-1 6-120,-2 2 1,3 9 139,-4-2 1,4 3-129,0-2 0,1 4 69,-1 3 1,2 1-229,3 0 1,0 0-1,3-5 1,3 5-144,-3-1 1,7 2 80,1-2 1,5 2-60,-2-2 1,7-1-46,1 1 1,6-1 132,-2 1 1,2 1-5,2-5 0,-4 4 46,0-3 0,-1 0-3,1-1 0,-2-2-1,-6 2 0,0-1 20,1 2 1,-6-4-12,-2 3 1,-3-2-26,-1-1 0,-1 0 59,-3 3 0,-6-2 2,-5 2 0,-9-2 72,1-1 0,-6-1-96,2 0 0,-9-3 2,2 0 0,-1-2 11,4 2 0,-4 0-374,4-4 1,1 4 119,7-4 0,5 3-924,3-3 1,3 1 48,5-1 1104,2-3 0,10 4 0,1-5 0</inkml:trace>
  <inkml:trace contextRef="#ctx0" brushRef="#br1" timeOffset="82">19176 12494 8227,'0'-7'346,"0"-1"690,0 6-253,0-8-304,0 8 1,-2-3-58,-1 5 0,0 5 21,-5 3 1,6 7-195,-2 4 1,-1 8 30,1 3 1,0 1-32,4 3 0,0-4 0,0 5 1,0-1 30,0-4 1,9 2-32,3-1 0,3 0 16,0-4 0,-1 1-1035,5-2 1,0-5 160,4 2 0,-4-8 368,0 0 1,0-3 93,4-5 1,0-2 68,0-5 1,-4 0 21,0 0 1,-2-5 154,2-2 1,-2-5-94,-6-3 0,1 1 110,-1-5 1,-1 0-90,-2-4 0,-2-1-40,-2-3 0,-3-2-130,3-5 1,-2 0 99,-2-1 1,-6-3-87,-1 0 1,0 0 35,0 4 0,1 5-288,-2 2 1,3 3 103,5 1 1,0 9-837,0 3-162,0 7 438,0-1 0,1 14 837,3 2 0,2 8 0,6-1 0</inkml:trace>
  <inkml:trace contextRef="#ctx0" brushRef="#br1" timeOffset="83">19632 12951 8742,'7'0'1582,"3"-5"1,-7 0-1228,4-3 1,-4-2-12,0 3 1,3-3-114,-3-2 0,1-3-17,-4 0 1,0-6-8,0 2 0,0-2-16,0-2 0,0-4-130,0 1 1,0-5 51,0 5 1,-4-9-239,1 5 1,-5-6 104,4 6 0,-3 1-87,3-2 1,-1 10 50,1-2 0,3 8 48,-3-1 0,2 7-54,2 2 14,0 4 1,0-1-200,0 8 1,0 4 78,0 7 0,6-1 63,1 5 0,3 0 50,2 4 0,3-4-141,0 0 1,4-1 120,-4 1 0,2-3-114,-2-4 1,-2-6 92,2-2 1,2 1 1,-2-1 1,0 0 157,-4-4 1,5-4-150,-1 0 1,1-5 148,0 2 1,-4-4-87,4 0 1,-2 3 148,1 1 0,-3-1-86,4-3 1,-5-1 170,-3 1 1,2-4-67,-3-1 1,0 5-54,0 3 0,-4 1 121,1-5 0,-2 5 54,2-1-307,-3 6 0,4-2 143,-5 8 1,0 7 97,0 8 0,0 3-114,0 0 0,-3 6-59,-1 3 0,-1-1 2,1 5 0,3-5-106,-3 4 0,3 0-530,1-3 1,0-3 263,0-1 0,0-5-681,0-3 1,0 2 422,0-6 0,0-4-1722,0-3 2321,5-5 0,1 7 0,5-4 0</inkml:trace>
  <inkml:trace contextRef="#ctx0" brushRef="#br1" timeOffset="84">20318 12460 8243,'0'-24'0,"-2"0"894,-1 13-543,1 2 1,-4 9 286,2 0 1,2 5-36,-6 2 1,2 9 47,-2 3 0,-1 3-222,5 5 1,-3 2-112,3 6 0,-1-2-344,1-3 1,3 7 101,-3-3 0,4-1-8,4-3 0,-2-4 132,6 1 1,0-3-479,3-2 1,0-4 56,1-3 1,-1-6-138,1-1 1,3-5 22,0 0 0,5-1-21,0-2 1,1 0-233,2 0 0,1 0 231,3 0 0,-3-4-127,2 0 0,-3-4 68,-4 5 1,2-5-818,-6 4 1233,0-5 0,-3 3 0,-1-6 0</inkml:trace>
  <inkml:trace contextRef="#ctx0" brushRef="#br1" timeOffset="85">20124 12757 8243,'-6'-6'1049,"5"-4"0,-3 8-879,8-1 0,3 1 51,4 2 0,5-1 220,4-3 1,6 2-112,5-6 0,0 2-265,0-2 1,6-2 64,-3 2 0,1 2-297,-4-2 0,-1 5-249,-7-5 0,1 2-611,-9-2 0,-1-2-1053,-6 2 2080,2-2 0,-9-1 0,5-1 0</inkml:trace>
  <inkml:trace contextRef="#ctx0" brushRef="#br1" timeOffset="86">20215 12437 8243,'2'-10'-36,"6"3"0,5-4 354,10 4 1,1 0 151,2 0 0,0 0 391,4 0 1,1-2-699,3 5 1,0-3 37,0 3 1,-1-1-798,-2 1 0,1 3 388,-6-3 0,3 3 208,-6 1 0,3 5 0,-9 1 0</inkml:trace>
  <inkml:trace contextRef="#ctx0" brushRef="#br1" timeOffset="87">21311 12277 8296,'0'-17'0,"0"-5"549,5 9 187,-3-3-181,3 10 0,-5 2 52,0 8 1,-2 7-159,-1 8 1,1 8-70,-1 3 0,1 7-124,2 1 1,2 4-80,1-4 1,2 3 94,3-7 0,2 5-283,-2-8 0,2 3-132,1-7 0,-4 3-204,-3-3 1,1-5-62,-2-3 1,1-5-980,-4 2-1016,0-4 1040,0-5 3,0-2 1360,-5-5 0,4 0 0,-4 0 0</inkml:trace>
  <inkml:trace contextRef="#ctx0" brushRef="#br1" timeOffset="88">21403 12403 8296,'0'-11'0,"0"-1"300,0 1-173,0-1 0,0 5 1647,0-1-604,0 6-290,0-3-648,0 15 0,5-1 0,2 10 0,4-2-67,0 2 1,2-1-217,2-3 1,-1-2-298,5 2 1,-4-2 279,4-2 1,0-4-240,4-3 0,0-3 129,0-1 0,0 0-51,-1 0 0,0-1 103,-3-3 1,1-3 67,-4-4 0,-1 0 34,-4-1 1,1-1 166,-1-2 1,-1 1 5,-2-5 0,2 1-79,-2-1 1,0-2 69,0 2 1,2 1-98,-2-1 0,-3 9 494,-1-2-328,2 4-177,-5 1 0,4 12 128,-5 11 0,0 6 1,0 9 0,-3-1 107,-1 8 1,-4 2-78,4-2 0,-3 1-224,3-1 0,-4-2 105,4 2 1,1-4-533,3-3 1,0 0 223,0-4 1,0-2-563,0-6 0,5-2 187,2-6 1,0-1-60,0-2 1,0-2-68,0-2 737,3-3 0,2 4 0,6-5 0</inkml:trace>
  <inkml:trace contextRef="#ctx0" brushRef="#br1" timeOffset="89">22099 12460 8294,'0'-19'0,"0"0"693,-5 5-212,-1-2 1,-2 9 245,1 3 0,0 8-185,0 4 0,-3 7-198,2 4 1,-1 3 85,2 1 1,-2 3-101,5 1 1,0 5-283,4-2 1,0-1 73,0 2 0,5-6-293,3 2 0,3-4 28,4-4 0,2-3-214,2-4 0,4-6 127,0-2 1,-1-3 69,5-1 1,1-1 100,-1-3 1,-1 0-15,-3-7 0,0 2 256,0-6 1,-5-2-108,-3 2 0,-4-5-15,-3 0 1,-3-5-135,-5-2 0,0-3-169,0 3 1,-1-4-96,-3 0 1,-8-1 118,-7 2 0,-7-2-57,-5 6 1,-2 4-4,-1 7 0,1 7-91,3 4 1,-1 4 87,8 4 1,-1 6-455,9 6 0,1 4 735,6-1 0,-2 2 0,4 2 0</inkml:trace>
  <inkml:trace contextRef="#ctx0" brushRef="#br1" timeOffset="90">22533 12346 8294,'0'-29'596,"0"1"727,0 15-825,0 3 1,0 15-53,0 3 1,0 6-111,0 1 1,0 9 1,0-1 0,2 6-125,1-2 1,-1 7-53,2-4 0,-3 6-59,-1-6 1,0 0-237,0 0 0,0-1-328,0 2 1,1-5 248,3-7 0,-3 2-908,3-6 783,2 0 1,-3-5-1380,4-2 383,-4-3-29,2-5 1363,-5 0 0,0-5 0,0-1 0</inkml:trace>
  <inkml:trace contextRef="#ctx0" brushRef="#br1" timeOffset="91">22488 12277 8281,'11'-17'0,"1"-4"241,-1 6 0,4 4-14,0 3 1,6 4 255,-2-3 1,2 4-18,2-1 0,1 3 18,3 1 1,-3 0-197,3 0 0,-2 5-1,2 3 1,-3-2-200,2 2 0,-5 1 100,-2 6 1,-1-2-190,1 2 0,-7-1 134,-4 1 1,-6-1-389,2 5 0,-4-1 125,-4 1 0,-8 2-295,-11-2 1,0-1 130,-4 1 1,-2 0-17,-1 4 0,-2-1 170,2-3 1,2 2 53,5-2 0,5 2 153,3-2 1,3 1-117,5-5 1,2 0 197,5-3 0,1-1-46,3 1 1,6-5 28,5 1 1,5-6-197,0 2 1,1-3-304,2-1 1,1 0-53,3 0 0,-3 0 143,2 0 0,-3-3-1164,-4-1 1440,3 0 0,-4-1 0,5-1 0</inkml:trace>
  <inkml:trace contextRef="#ctx0" brushRef="#br1" timeOffset="92">23173 12346 8281,'-4'-28'104,"0"5"155,1 5 1992,3 12-1564,0 1 1,-4 6-235,0 3 0,-5 4-183,1 7 1,2 3 216,-2 5 0,2 4-160,-2 4 0,0-2-264,4 2 0,-4-2-6,4 1 0,1-1-178,3-2 1,0-4 57,0 0 0,5-2-340,2-5 1,3 3-63,2-4 0,1-4 231,2-3 0,1-2-80,3 2 0,2-3 16,-6-5 0,5 0-184,-1 0 1,1 0-21,-1 0 1,2 0-59,-6 0 0,4-1-207,-4-3 0,2 1 767,-2-4 0,-2-6 0,3-5 0</inkml:trace>
  <inkml:trace contextRef="#ctx0" brushRef="#br1" timeOffset="93">22956 12597 8437,'0'-11'0,"5"4"0,3-1 565,7 4 1,-1-1-252,5 1 0,0 3 314,4-3 1,1-1-196,2 1 1,4 0-511,4 4 1,-1-4 22,-3 0 0,3 1-191,-2 3 1,-5 0-667,-3 0 0,-1 0 512,-7 0 0,0-4 399,-3 0 0,-1-5 0,1 3 0</inkml:trace>
  <inkml:trace contextRef="#ctx0" brushRef="#br1" timeOffset="94">23104 12300 8349,'4'-11'690,"0"-1"1,9 5-150,-2-1 1,8 4 131,0-3 1,3 3-147,1-4 0,5 5-169,2-5 1,4 5-254,4 0 0,-2 1 156,2 2 1,-3 0-1034,0 0 0,-2 4 547,-3 0 0,2 5 225,-5-2 0,4 4 0,-2 0 0</inkml:trace>
  <inkml:trace contextRef="#ctx0" brushRef="#br1" timeOffset="95">24041 11969 8290,'5'-18'-603,"-4"2"0,4 4 689,-5 1 0,4 0 742,0-1 1,0 5-51,-4-1 1,1 5 225,3 0-561,-3 1 1,4 9-147,-5 4 1,0 7 120,0 8 0,0 0-98,0 4 1,0 5 91,0 3 0,0 0-251,0-4 0,1 0-165,3 0 0,-1 1-147,4-1 1,-3 0 162,4 1 0,-4-6-551,3-3 0,-3-2 298,4-1 1,-2-1-297,2-3 1,1 1 185,-6-5 0,1 1-1763,-4-5 2114,0-5 0,-5 5 0,-1-5 0</inkml:trace>
  <inkml:trace contextRef="#ctx0" brushRef="#br1" timeOffset="96">24258 12883 8290,'4'-8'937,"0"1"239,-1 4 1394,2-2 202,-3 0-1283,3 4-2004,-5-5-756,0 6 1,0 0-1</inkml:trace>
  <inkml:trace contextRef="#ctx0" brushRef="#br2" timeOffset="97">2410 12266 9881,'11'0'206,"1"0"0,-1 0-159,0 0 1,1 0 70,-1 0 0,2 0-57,2 0 1,-1 0 93,5 0 1,0-1 24,4-3 1,0 1 25,0-4 0,-2 4 57,-2-1 0,3 3-90,-3 1 1,-1-4 70,1 1 0,-4-1-134,4 4 1,-5 0 74,1 0 1,2 0-191,-2 0 1,1 0 48,0 0 1,0 0-66,3 0 1,3 0-24,-3 0 1,-1 0 42,1 0 1,0 0-53,4 0 0,-2 0 34,-2 0 0,1 0-15,-4 0 1,3 0 30,-4 0 0,4 0-65,-4 0 1,2 4-18,-2-1 0,-1 1 18,5-4 1,0 0 56,4 0 1,0 0-13,-1 0 0,1 0 42,0 0 1,4 0-39,-1 0 0,1 0 22,-4 0 1,0 0-16,0 0 0,-1 0 161,1 0 0,0 0-114,0 0 1,0 0-18,0 0 1,0 0-17,-1 0 0,5 0 1,0 0 1,6-1-3,1-3 1,0 3 19,4-3 1,-1-1-4,1 1 1,3-3 5,4 3 1,1-4 31,0 4 0,-2 0-48,-2 4 0,2-1 5,-2-3 1,-1 3-3,1-3 1,-5 3-23,1 1 0,2 0-11,2 0 0,3 0 2,0 0 0,5-4 2,-1 0 0,1 1 1,-5 3 0,4-4-140,-4 0 1,7 0 132,-6 4 0,2-4 7,-2 1 1,3-1 13,1 4 1,2-4 8,-6 0 0,2 0 5,-6 4 1,2 0-30,2 0 0,0 0 74,-1 0 1,2 0-64,3 0 0,0 0 11,4 0 1,0 0-5,-4 0 0,4 0 7,0 0 1,5 0-50,2 0 0,0-3 12,-4-1 0,0 0 28,0 4 0,-1 0-6,-2 0 1,0-4 22,-4 0 0,3 1-22,-4 3 0,3 0 24,-6 0 1,2 0-15,-6 0 0,3 1-6,0 3 0,1-3-7,0 3 0,3-3 14,1-1 0,3 1 47,-4 3 1,5-3-65,-5 3 0,5-3 63,-5-1 1,8 0-37,-4 0 1,6 0 7,-6 0 1,-2 0 14,-2 0 0,-6 0 1,-1 0 0,-1 0-47,1 0 0,2 0 41,-2 0 1,-1 0-44,1 0 0,-4-3 43,4-1 1,-6 0-91,2 4 0,3-1 76,1-3 1,2 3 53,2-3 1,4-1-47,-1 1 1,4-1-191,-3 1 1,3 3 222,-3-3 1,-1 1 8,-3 0 1,3 1 50,1-1 0,-1 1-86,-3 2 0,0-4 8,-1 1 0,0-1 12,-3 4 0,2 0-44,-2 0 0,2-1 27,2-3 0,5 3-2,2-3 1,3 1-12,1-1 0,-1 3-10,-3-3 0,3-1-162,-3 1 1,3-3 165,1 3 0,4-4-41,0 5 0,0-3 50,-4 3 1,-1 1-56,-3-1 1,-1 0 69,-2-1 0,-3 3-1,2-3 0,-2-1-17,-1 1 0,-1 0-17,1 4 0,0 0-111,-1 0 0,1-1 118,0-3 0,1 3-181,2-3 0,-2-1 169,3 1 0,-3-1-37,-2 2 1,-3 0 80,0-5 0,-5 6 90,1-2 0,-3-1 292,0 1 0,-5-1-304,1 1 0,-1 3 60,4-3 1,1 3-112,-1 1 1,-4 0 288,1 0 0,-5-4-259,5 0 1,-7 1-102,-1 3 0,0 0 4,-4 0-61,-3 0 169,1 0 12,-6 0-18,-4 0-2,-2 0-698,-5 0 0,-16 5 0,-3 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1.9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3221 8073,'0'-7'4,"0"1"-143,0 2 273,0 3 582,-5-4-138,3 5 173,-3 0-367,0 0 29,4 0-312,-4 0 0,5 1 83,0 3 0,0 2-88,0 6 0,0 4 109,0 3 0,0 3-167,0 1 0,0 3 11,0 1 0,0 5 27,0-2 0,-4 7-9,0 1 0,0 4-114,4-4 0,4 1-32,0-1 1,1-3 96,-1-1 1,-3-1-56,3-7 1,1 0 66,-1-7 0,4 1-115,-5-5 1,2-1 88,-1-6 1,-3 2-113,3-2-316,3-3 281,-6 5 1,3-9-224,-8 3 0,1-3 92,-4-1 1,3 0-1108,-4 0 703,6 0 338,-8 0-501,3 0 841,1-5 0,-9-1 0,2-5 0</inkml:trace>
  <inkml:trace contextRef="#ctx0" brushRef="#br0" timeOffset="1">1987 3278 7849,'0'-12'0,"0"5"103,0-1 1,4 4 214,0-3-128,5-1 0,-3 0-27,5 1 0,1 4-153,-1 0 0,5-3 62,-1 3 1,5-1 22,-1 4 1,3 0-81,1 0 1,-1 0 75,1 0 1,0 1-154,0 3 1,0-2 75,0 6 0,-1 0-97,1 3 0,-5 4 59,-3 1 1,-2 4-56,-2-1 1,-4-1 33,-3 1 0,-4 0 32,-4 4 1,-3-1 81,-4 1 0,-6 0-74,-2 0 0,-3 4 193,-5-1 1,-1 0-52,-2-7 1,-2 1 29,5-5 0,-3 4-96,3-4 1,2-1-72,6-6 1,-2-3 22,6-5 1,0 0-262,3 0-683,6 0 413,1 0-456,5 0 484,5-5 480,1 4 0,11-9 0,1 3 0</inkml:trace>
  <inkml:trace contextRef="#ctx0" brushRef="#br0" timeOffset="2">2467 3678 7737,'6'1'79,"-2"3"0,-3-2 114,-1 6 0,2-1 35,1 5 0,-1-5-7,1 1 0,-1 0 448,-2 3-471,0 6 0,0-5-51,0 3 1,0-2 189,0-1-219,0-6-136,0 4 94,0-9-14,0 4-16,-5-5 1,2 0 19,-4 0 5,4 0 0,-6-1 53,5-3-102,0-2 0,4-5 51,0-1 1,0 1-115,0-1 0,6 1 75,1-1 0,5 1-87,3 0 0,-1-1 55,5 1 0,0-1-57,4 1 1,1 0 18,2-1 1,4 1-118,4-1 1,0 5-65,0-1 1,-3 5 58,-1 0 0,-8 1-71,1 2 1,-4 0-73,0 0 237,-3 0 0,-6 2-161,-2 1 174,-3-1 16,-5 8 1,0-8 133,0 6 1,-1-5-54,-3 0 0,2 2 320,-6-1-153,0 5 1,-2-6-113,3 4 0,0-3-4,3 4-50,3-1 1,-8 5 5,5-1 1,1 1-12,3-1 1,0 0-6,0 1 0,0-1-48,0 1 1,1-5-15,3 1 1,-2 0-15,6 3 0,-1-3 56,5-1 1,-1 0 117,1 0 1,3 2-116,0-5 0,6 0 92,-2-4 0,2 0-93,2 0 1,0-2 5,0-1 0,-1-4 66,1-4 1,0-1-1,0 1 1,-5 0 36,-3-1 0,-2-3-57,-2 0 1,-5-2-10,-2 2 1,-2 1 2,-2-5 1,-7 5-200,-4-1 1,-6 2-58,-6 2 0,-3 1-73,-1 2 0,-7 3 128,3 5 1,0 0-51,4 0 1,7 5-152,-3 3 1,8 2 38,-1 1 0,5-3-381,3-1 1,3 1 178,5 3 1,0 5 499,0-1 0,5 0 0,2-4 0</inkml:trace>
  <inkml:trace contextRef="#ctx0" brushRef="#br0" timeOffset="3">3449 3655 7866,'0'-8'329,"0"0"0,-1 6 327,-3-2-300,3-2 1,-8 3 190,5-4-61,-5 4-413,3-2 26,-6 5 0,1 5-54,0 3 0,-1 6 93,1 1 0,3 4-363,1-4 1,0 5 135,0-1 1,1 2-105,6-2 1,0 1-9,0-5 0,6 4 19,1-3 0,3-2 180,2-7 0,3-2 83,0-5 0,5 0 85,0 0 0,1-1-50,2-3 0,0-2 21,0-6 0,-1 0-85,1-4 0,-5 3 183,-3-7 1,-2 7-41,-2-3 1,0 0-80,-4 1 1,-2-4-218,-5 3 1,-5-3 64,-2 4 0,-9 0-279,-3 3 1,-2 2 143,-2 3 1,-4-2-305,1 5 0,-4 1 131,8 7 1,-3-1-18,10 4 1,0 0-103,4 0 1,4 3 462,3-2 0,-2 7 0,0 3 0</inkml:trace>
  <inkml:trace contextRef="#ctx0" brushRef="#br0" timeOffset="4">3906 3289 7952,'-5'-16'0,"4"3"0,-4-3 1168,5 4-336,0 1 255,0-1-253,0 6-178,-6 1-497,5 5 1,-4 1-157,5 3 0,0 4-137,0 7 0,0 0 169,0 8 0,0-2-151,0 10 1,0 1 61,0 6 0,0 2-212,0 6 1,0 3 91,0 1 0,1-1-103,3-3 1,-3-1 139,3-4 1,1-3 103,-1-7 1,1-3-10,-1-5 1,-3-6-5,3-1 1,-3-4 147,-1 0-193,0-1-260,0 1 281,0-6 1,-1 0-453,-3-2 0,2-3-5,-6 3 1,1-3-721,-5-1 1247,1-5 0,-1-1 0,1-5 0</inkml:trace>
  <inkml:trace contextRef="#ctx0" brushRef="#br0" timeOffset="5">3746 3803 7854,'6'-5'1723,"-1"4"-1574,1-9 12,0 8 1,5-7 320,1 6 0,-1-2-103,1 1 0,3 3-363,0-3 0,5-1-92,-1 1 1,2-1-229,-2 1 0,1 3-607,-5-3 1,4 3 488,-4 1 0,1-4 422,-5 0 0,1 0 0,-1 4 0</inkml:trace>
  <inkml:trace contextRef="#ctx0" brushRef="#br0" timeOffset="6">4271 3792 7840,'-6'0'490,"1"-5"1,4 3-215,-3-1-406,3 1 140,-4 2 1,3 0-252,-2 0 0,2 0-65,-6 0 306,6 0 0,-13 0 0,2 0 0</inkml:trace>
  <inkml:trace contextRef="#ctx0" brushRef="#br0" timeOffset="7">2090 4203 7767,'0'-6'575,"0"-5"-272,0 10-118,5-4 0,-2 5 80,4 0 1,-3 0-82,4 0 1,-1 0 54,5 0 0,-1 0-46,1 0 0,2 0 33,5 0 0,2 0 46,13 0 1,6 0 86,13 0 1,-4 0-446,9 0 1,-3 0 237,6 0 1,-27-2 0,1-1-87,3-1 0,0 0 0,3-1 0,0 0-203,1-1 1,0 1-1,0 1 1,0 0 155,-2 0 1,0 1-1,0-1 1,0 0-29,0-2 1,0 1 0,-4 1 0,-1 0-205,-1 0 1,0 0 0,27 0 207,0-3 1,-2 3 60,-2-4 0,-5 6 7,-3-2 0,-7 2-6,-4-2 0,-4 2 0,-3-1 1,-4 1 240,-8 2 0,1 0-128,-5 0 782,0-5-1197,-3 4 304,-6-4-677,-1 5 1,-6 0-2370,-3 0 2987,-7 0 0,-7 0 0,-5 0 0</inkml:trace>
  <inkml:trace contextRef="#ctx0" brushRef="#br0" timeOffset="8">5391 3403 8080,'-2'-10'-390,"-1"3"1596,1 2-324,-3 5-353,5 0-400,0 5 0,1 1-234,3 5 76,-2 1 37,3-1 135,-5 6-248,0 1 1,3 4 100,1 1 1,0 0-39,-4 0 0,0 4 20,0-1 0,0 1 39,0-4 1,0-2 120,0-2 0,0 2-94,0-6 0,0 4 28,0-4 54,0 0-517,0-3 145,0-1-823,0-5 96,0 0-1089,0-6 2062,0-6 0,-5 0 0,-1-5 0</inkml:trace>
  <inkml:trace contextRef="#ctx0" brushRef="#br0" timeOffset="9">5276 3449 7888,'0'-11'-551,"0"-1"588,0 1 0,0 3 516,0 1 1,0 3-97,0-4 1,6 2-125,1-2 0,3 2-227,2 2 1,3-1 122,0-3 0,2 3-168,-2 5 154,-2-5 1,3 4-411,1-4 171,-5 5 1,9 0 35,-6 0 1,4 0-116,-4 0 0,4 0-44,-4 0 1,1 4 49,-5 0 0,0 4-57,1 0 0,-6 2 35,-2 2 0,-3 0 31,-1 3 0,-1 3 63,-3 5-29,-2-5 38,-11 3-13,0-3-30,-1 5 75,-4-5-45,10-2 0,-9-2 112,6-2 1,-2 2-126,2-7 235,3 3 0,-4-2-15,9 0 147,-3-6-126,8 3-140,-3-5-20,5 0 0,5 0-119,3 0 1,6 0 152,1 0 0,5 0-21,-1 0-9,8-5-116,-3 4 0,9-4 89,-2 5 1,0 0-57,0 0 1,1 1 53,-6 3 0,0-2-104,-7 6 1,-2-4 25,-1 3 1,-8 1-60,4 4 1,-8-1-21,0 0 0,-3 1 50,-1-1 1,-5 4 47,-3 1 1,-3 0-59,-5-1 48,-1 3 22,-11 0 0,-1 2-42,-6-5 1,1 1 207,0-5 1,3 1-62,1-1 0,8-5 32,-1-2 0,8-3-37,0-1 1,2 0-20,2 0-637,5 0 1,0-1 267,6-3 0,3-2 321,5-5 0,4-6 0,11-1 0</inkml:trace>
  <inkml:trace contextRef="#ctx0" brushRef="#br0" timeOffset="10">5870 3369 9606,'2'12'459,"1"-1"1,0 0-246,5 1 1,-1 4-96,5 3 0,-1-2 55,0-2 0,1-1-234,-1 1 0,1-2 33,-1 2 0,1-6-180,-1-1 1,0-4-299,1 3 125,-1-4 0,1 6-307,-1-6 0,-3 1-65,-1-4-344,-4 0 1096,2 0 0,0 0 0,1 0 0</inkml:trace>
  <inkml:trace contextRef="#ctx0" brushRef="#br0" timeOffset="11">6350 3346 7864,'0'-6'303,"0"1"1,-1 5-44,-3 0 1,1 1 90,-4 3 1,-1 2-126,-3 6 1,2-1-108,-3 1 0,4 3-44,-8 0 1,0 5-200,1-1 1,-4-1-545,3 1 1,1-5 420,4 1 1,-1 2-571,1-2 1,3-1 816,1-6 0,-1 7 0,-3-2 0</inkml:trace>
  <inkml:trace contextRef="#ctx0" brushRef="#br0" timeOffset="12">6064 3655 7855,'7'0'586,"-2"0"-112,-5 0 1,0 5 68,0 2 1,0 0-171,0 0 1,0 1-18,0 3 0,0 1-88,0-1 1,4 4-90,0 1 0,3-1 230,-3-4-205,5 1 1,-7-1 64,6 1-31,-5-6 1,3-1-512,-2-5 233,-3 0-1321,4 5-99,-5-4-717,0 4 2177,-5-5 0,-6 5 0,-7 2 0</inkml:trace>
  <inkml:trace contextRef="#ctx0" brushRef="#br0" timeOffset="13">7229 3403 8082,'-6'-7'138,"2"-1"355,3 6-175,1-3 55,0 5-144,0 5-209,0-4 192,0 14-40,0-7 1,0 13-87,0-2 1,4 3 22,0 1 1,-1 1-69,-3 3 182,0-3-198,0 9 0,0-9-161,0 2 1,0-1-43,0-3 1,0 0 94,0-3 0,0 1-410,0-5 110,0 1-661,0-5-15,0 1 5,0-6 1054,0-1 0,0-5 0,0 0 0</inkml:trace>
  <inkml:trace contextRef="#ctx0" brushRef="#br0" timeOffset="14">7412 3472 8050,'0'-11'-140,"0"4"0,0 1 1326,0 2-745,0 3 1,1-4-232,3 5 0,-3 1 36,3 3 0,-2 3-209,-2 9 1,3 1 135,1 6 1,0 4-289,-4 0 0,0 3-66,0-3 1,0 3-52,0-3 0,0-1 76,0-3 1,0-1-109,0-3 0,0 1-271,0-5 74,0 1-507,0-5 228,0-5 740,0-1 0,5-5 0,1 0 0</inkml:trace>
  <inkml:trace contextRef="#ctx0" brushRef="#br0" timeOffset="15">7412 3575 8050,'4'-8'446,"0"1"-31,0 4 106,1-2-158,1 5 1,7 0-132,2 0 0,-1 5 29,5 3 0,-4 3-247,4 4 0,0-1 87,4 5 0,0 0-121,0 4 1,0-4 23,-1 0 1,0-1-164,-3 1 1,3 1 71,-3-5 1,-3 1 54,-1-5 1,2-1 29,-2-2 0,0 2-38,-3-2-52,-1-3 126,1 5-641,-6-9 209,-1 4-90,-5-5 0,-1 0 155,-3 0 1,1 0-598,-4 0 930,-1-5 0,-3-1 0,-1-6 0</inkml:trace>
  <inkml:trace contextRef="#ctx0" brushRef="#br0" timeOffset="16">7812 3449 8035,'0'-6'1134,"0"-4"-328,0 8-317,0-3-279,0 15 0,4-1 20,-1 10 1,1-3-185,-4 3 1,2 1 77,1 7 89,-1-3-664,3 9 379,-5-9 0,0 7-488,0-4 386,0 0 1,0-4 39,0-1 1,0 0-67,0-3 1,0-2-13,0-6 0,1 0-84,3 1-634,-3-1 297,4 1-322,-5-6 955,0-1 0,0 0 0,0 2 0</inkml:trace>
  <inkml:trace contextRef="#ctx0" brushRef="#br0" timeOffset="17">8132 3449 7565,'0'-6'1215,"0"11"1,0 4-880,0 10 1,0 0-174,0 4 1,0-1 62,0 1 1,0 4-322,0 0 1,0 3 129,0-3 0,1 3 151,3-3 1,-3-2-48,3-6 1,-3-1 4,-1-3 1,0-6-81,0 3 1,0-7-478,0 2-235,0-4 28,0 2 105,0-5 515,0-5 0,-5-2 0,-1-4 0</inkml:trace>
  <inkml:trace contextRef="#ctx0" brushRef="#br0" timeOffset="18">8017 3495 7997,'12'-10'82,"-1"2"1,1 3 94,-1 5 1,1-4 135,-1 0 1,5 1 136,4 3-235,1 0 1,2 0 0,4 0-226,-1 0 0,2 5 157,-1 2 0,-7 3-263,3 2 1,-4 3 96,0 0 1,-1 2-53,-3-2 0,-6 1 17,2 3 0,-6 3 20,3-3 1,-5-1 45,0 1 1,-3 0-4,-3 4 1,-9 0 40,-7-1 0,-3 1 24,0 0 1,-5-1 5,0-3 0,-3 2-26,3-2 0,1-3-32,3-5 1,1 0 29,3-3 0,0-2-483,8 2-90,-3-5-127,12 2-340,-3-5 0,10-5 988,3-3 0,12-7 0,4-3 0</inkml:trace>
  <inkml:trace contextRef="#ctx0" brushRef="#br0" timeOffset="19">8680 3495 7949,'0'-12'513,"0"5"835,0-1-125,0 6-361,0-3-751,0 5 0,-4 5 124,0 2 1,-1 8-306,1 4 0,3 3 108,-3 1 0,3 1-178,1 3 1,0-2-25,0 5 1,1-4-59,3 1 0,-1-3 76,4-2 0,2 0 16,6-3 0,-2-2 139,2-6 1,-2-5-27,-2-2 1,5 1 186,-1-1 0,4 0-49,-4-4 0,4-4 63,-4 0 1,6-5 22,-2 2 1,1-5 136,-1-3 0,1 1-46,-4-5 0,3 0-111,-4-4 1,0 0-43,-4 1 1,0-3 26,-4-1 0,2 0-242,-5-4 1,0 5 63,-4-2 1,0 3-221,0 1 0,-5 5-185,-3 3 1,2 7-1140,-2 5 95,0-4 1,-3 7 1454,0 0 0,-1 5 0,1 7 0</inkml:trace>
  <inkml:trace contextRef="#ctx0" brushRef="#br0" timeOffset="20">9479 3426 8293,'0'-7'-10,"0"-1"851,0 5-469,-5-7 1,4 8 631,-3-6-594,-2 6 0,3-3-288,-4 5 0,3 0 148,-4 0 0,4 0-294,-3 0 0,-1 2-67,-3 6 1,-4-1-76,-1 9 0,-3 1 35,4 2 0,-4 7 120,4 0 0,0 6-217,3-1 0,1-2 48,-1 1 1,2-4-98,3 0 1,-2 2 114,5-1 1,0-1 107,4-3 0,1-4 9,3 0 1,6-5 2,6 2 1,4-4 64,-1 0 0,2-6-82,2-2 1,5-3 313,3-1 1,-2 0-66,1 0 0,1-5-190,3-3 0,-5 2 54,-2-2 0,-3 1-626,-1-5 1,-5 5-1269,-3-1 1840,-3 1 0,5-5 0,1 1 0</inkml:trace>
  <inkml:trace contextRef="#ctx0" brushRef="#br0" timeOffset="21">9868 3529 8021,'0'-11'0,"0"3"0,0 0 0,0 6 0,0-3 0,0 5 0,0 5 0,0 5 0,0 5 0,0 6 0,0-2 0,0 6 0,0 2 0,0-1 0,0 2 0,0-4 0,0 4 0,0-5 1079,0 0-614,0-5-541,5-2-11,-4-4-9,4-1-150,-5-5-162,5-1 240,-4 0-651,4-3 500,-5 3 1,-1-9 318,-3 0 0,-2-5 0,-5 3 0</inkml:trace>
  <inkml:trace contextRef="#ctx0" brushRef="#br0" timeOffset="22">9662 3506 8021,'11'-10'237,"1"2"0,-1 2 20,1 2 1,0 3 488,4-3-315,-4 3-119,15-4 0,-8 4-8,8-3 0,-3 1-82,-1-1 1,3 3 5,1-3 1,0 3-126,-5 1-22,1 0 16,0-5 1,0 4-55,0-3 0,-4 3-68,0 1 1,-4-4-128,4 0 1,-5 0 16,1 4 123,-2 0 0,-3 5-88,-2 3 1,1-2 64,-6 2 1,1 0-37,-4 3 1,4 4 67,0 0 1,0 6-50,-4-2 0,0 6 43,0 2 1,0 1-63,0-2 0,0 2 29,0 3 1,0-3-9,0-6 0,0 0 118,0-3 1,3 1-92,1-4 0,1-1 281,-1-4-163,-3 1-391,5-1 204,-1 1-1307,-4-6 16,4-1-157,-5-5 1540,0 0 0,5 0 0,1 0 0</inkml:trace>
  <inkml:trace contextRef="#ctx0" brushRef="#br0" timeOffset="23">10553 3552 7974,'0'-12'-160,"0"6"1,0 0 692,0 2 826,0 3-832,0-4 0,-1 5-137,-3 0 0,1 5-275,-4 2 0,-1 9 109,-3 3 0,-1 2-226,1 2 0,-1 5-95,1 2 0,1 0-138,2 0 0,3-1 95,5 2 0,0-3-145,0-6 0,5-3 67,3 0 1,6-5 102,1 2 0,4-9 211,-4-3 1,6 1-91,-2-1 0,6 0 74,2-4 0,3-5-61,-3-3 0,4-2 31,0-1 1,-2-5 26,2 1 0,-6-4 111,2 4 1,-5-6-13,-3 2 1,-2-2-115,-6-2 0,-4-4-124,-4 1 0,-3-5 118,-3 5 1,-5-5-82,-7 5 1,-7 0 47,-4 7 0,-6 3-159,1 4 159,-2 6-163,-1 1 0,0 5-177,0 0 0,4 5-161,4 2 0,3 4 150,4 0 1,2 2-1146,6 2 1473,0-2 0,4 8 0,2-3 0</inkml:trace>
  <inkml:trace contextRef="#ctx0" brushRef="#br0" timeOffset="24">11181 3483 8038,'-11'-17'1395,"4"5"-1395,2 7 1,4 5-387,-3 0 0,3 1 1043,-3 3 1,3 4-240,1 7 1,0-1-63,0 5 1,0 5-129,0 7 1,0-2-211,0 1 0,1-1 32,3 2 0,-3 1-152,3-6 0,-3 1 176,-1-4 1,0-6-194,0-1 0,0-4-4,0 0 1,1-5 15,3 1-813,-2-5 329,3 2-702,-5-5 726,0 0 1,0-5-557,0-3 1123,0-2 0,0-2 0,0 1 0</inkml:trace>
  <inkml:trace contextRef="#ctx0" brushRef="#br0" timeOffset="25">11135 3529 8038,'-6'-11'-148,"1"-1"716,5 6 1,0 0 302,0 2-475,0 2 0,1-1-109,3 6 0,-1 0-186,4 5 0,5 0 67,3 8 0,4-2-114,-4 5 1,5 0-168,-1 4 1,3-2 97,1-2 0,0 3-185,-1-3 1,-2 1 65,-1-1 0,-2-2 18,2-6 0,2 0 47,-6 1 1,0-2-143,-3-2 1,-1 1 1,0-6 0,-3 2-137,0-1 1,-5-3-1022,5 3 529,-5-2 838,2-2 0,0 0 0,1 0 0</inkml:trace>
  <inkml:trace contextRef="#ctx0" brushRef="#br0" timeOffset="26">11512 3403 8022,'-6'-6'0,"1"1"952,5 0-346,0 4 63,0 6 0,0 4-213,0 10 1,0 3-80,0 5 0,4 5-193,-1-2 0,5 3 28,-4 2 1,3-2-201,-3-3 0,1 2-40,-1-6 1,-3 1-302,3-4 1,-3-4 97,-1 0-402,6-5 0,-5 2 297,3-4 0,-3-5 336,-1 1 0,0 0 0,0 3 0</inkml:trace>
  <inkml:trace contextRef="#ctx0" brushRef="#br0" timeOffset="27">12586 3540 7974,'0'-7'-802,"0"-1"899,0 6 490,0-8 1,-1 8 330,-3-2-622,2-2 0,-4 5 43,2-3 116,3 3-309,-9 1 1,4 1 93,-6 3 0,1 3-267,-1 9 0,-3-2 86,0 5 0,-4 0-112,4 4 1,-1 1-143,5 2 1,-1-2 104,1 3 0,5-3 8,2-1 1,3 0 66,1 0 1,2-2-68,6-2 1,1 2 90,10-6 1,5 0-33,6-3 1,-1-2 98,2-3 1,-1-2 115,5-5 0,-1-1 86,0-3 0,0-2-85,1-5 1,-2-1 13,-3 1 0,-2-5-94,-5 1 0,-5-1-77,-3 0 1,-4-1 100,-3-6 0,-3 0-148,-5 0 1,-1-1-45,-3-3 1,-2 0-263,-6-4 1,-4 3-133,-3 5 1,-4 2 180,-4 2 1,-1 3-186,-2 9 0,-3-2 135,2 5 1,2 0-140,-1 4 1,4 2 69,0 1 1,3 0-507,4 5 893,2-1 0,6 10 0,-1 0 0</inkml:trace>
  <inkml:trace contextRef="#ctx0" brushRef="#br0" timeOffset="28">13065 3529 8006,'0'-18'0,"0"2"370,0 4 1,0 5 165,0-1 0,0 4 640,0-3-202,0 4-199,0-2-729,0 5 1,0 6 119,0 6 1,0 1-150,0 6 1,0 1 66,0 7 1,0-3-227,0 2 0,0 2-46,0-1 0,0 3-229,0-3 0,0 3 49,0-3 0,0-4 119,0-4 1,4-5-522,0 1 215,0-2-581,-4-7 609,0-1 0,-1-5-490,-3 0 1017,3 0 0,-10-5 0,5-1 0</inkml:trace>
  <inkml:trace contextRef="#ctx0" brushRef="#br0" timeOffset="29">13031 3540 8006,'0'-17'31,"0"0"1,4 6 177,0-1 0,0 5 330,-4-1-312,5 6 1,-3-3 316,6 5 1,-1 0-145,5 0 1,-1 6-93,1 5 0,4 2-140,3 6 1,3 1-161,1 7 1,0-3-150,-1 3 1,2 1 176,3-2 1,-7 1-228,3-4 0,0 0 56,0-1 0,2-4 35,-6-3 0,-1-2 63,1-1 1,-5-5 123,1 1 0,-2-6-123,-2 2 0,-3-3-7,0-1-293,-6 0-65,3 0 0,-6-1-562,-3-3 0,-2 3 88,-6-3 875,1-2 0,0 0 0,-1-6 0</inkml:trace>
  <inkml:trace contextRef="#ctx0" brushRef="#br0" timeOffset="30">13591 3335 8004,'-7'-12'408,"2"6"75,0 1-46,4 5 1,-5 1-93,2 3 0,3 6 68,-3 6 0,3 4-151,1-1 1,-4 7-72,0 5 0,0 6-154,4 1 1,0 1 81,0-1 0,-4-1-107,1 5 1,-1-5 67,4 1 0,0-7-129,0 0 1,0-7 15,0-1 1,4-4-31,-1-4 0,1-6-1,-4 2 1,0-5-228,0 1-1115,0-4 699,0 2 315,0-5 1,5-5 0,2-2-1</inkml:trace>
  <inkml:trace contextRef="#ctx0" brushRef="#br0" timeOffset="31">14562 3495 8028,'0'-12'-26,"0"5"419,0-1 7,0 6 59,0-3 294,0 5-533,0 5 1,0-2-1,0 9 1,0-2-93,0 9 0,0 0 101,0 4 1,-4 1-206,0 3 1,-1-3 70,1 2 1,3 2-135,-3-1 1,3-2 118,1-6 1,-4 2-319,0-6 0,0 0-381,4-3 103,0-1 0,0-3-1480,0-1 1440,0-4 1,0 1 555,0-8 0,-5 2 0,-1-3 0</inkml:trace>
  <inkml:trace contextRef="#ctx0" brushRef="#br0" timeOffset="32">14288 3483 8044,'11'-6'607,"0"-3"-334,1 5 1,3-1 278,0 1 1,6 3-124,-2-3 1,7 2-98,5-2 0,2 1-86,1-4 0,0 4-123,0 0 1,1-3 20,-1 3 0,-4-5-37,1 4 1,-4-1-84,3 1 0,-5 3 22,2-3 0,-4 3-191,-4 1 1,1 0 58,-5 0 1,1 0-42,-5 0 1,-3 0 104,-1 0 1,-4 1 11,1 3 1,-2-1 133,2 4-50,-3 1 0,4 3 14,-5 1 0,0 4-47,0 3 0,0 3 64,0 1 0,0-1-42,0 1 1,0 4-111,0 0 0,0 3 105,0-3 0,0-1-207,0-3 0,0-1 75,0-3 0,0 1 28,0-5-153,0 1 146,5-5-522,-3 0 0,7-3-115,-6 0-1289,1-6 938,-4 3 1041,0-5 0,5-5 0,2-1 0</inkml:trace>
  <inkml:trace contextRef="#ctx0" brushRef="#br0" timeOffset="33">15258 3392 8067,'0'-13'0,"5"-2"1077,-3 9-597,3-6 1,-4 6 527,3 2-164,-3 3-556,4 1 0,-5 6-176,0 6 0,4 4 81,0 7 0,0 5-247,-4 2 1,0 3 97,0 2 0,-4 3-66,0 0 0,0 0-9,4-4 0,-4-1-409,1-2 0,-1-1 101,4-7 0,0 1-404,0-9 148,0 5 0,0-7-182,0 2-843,0-7 840,-5-3 780,-2-5 0,-4 0 0,-1 0 0</inkml:trace>
  <inkml:trace contextRef="#ctx0" brushRef="#br0" timeOffset="34">14893 3689 8067,'7'-4'238,"1"0"1,0 1 8,3 3 1,0 0 148,1 0 0,3 0-113,0 0 0,9 0-180,-1 0 0,7 0 144,-4 0 1,8-2-215,-3-2 1,4-1-672,-4-2 0,-2-3 395,2 2 0,-6 2-491,2-2 0,-8 4-53,-4-3 787,3 4 0,-1-7 0,6 4 0</inkml:trace>
  <inkml:trace contextRef="#ctx0" brushRef="#br0" timeOffset="35">15498 3426 8067,'0'-11'-758,"0"-2"568,0-2 1,0 2 1022,0-2-92,0 2 452,0 2-283,0 5-327,0 0-232,0 22 0,0-2-103,0 12 0,0-2-20,0-1 1,0 1 4,0 3 0,0-3-287,0 3 1,0 1 119,0-2 1,0 5-398,0-5 1,0 1-26,0-4 0,1-1 224,3-3 0,-3 1-78,3-5 96,-2 0 1,-2-3 169,0-1 0,0-3-70,0-1 114,0-4 1,0 3 9,0-2 40,0-3 1,0 4 3,0-5 167,5 0-228,1 0 1,5 0 164,1 0 1,-1 0-101,1 0 1,3 0-12,0 0 1,5 0-92,-1 0 1,2 0-120,-2 0 1,2 0 27,-2 0 0,3 0-230,1 0 0,-2 0-364,-2 0 0,2-1-40,-6-3 177,5 3 0,-7-4-211,2 5-1104,-7-5 967,-3 4 840,-10-10 0,-7 10 0,-5-4 0</inkml:trace>
  <inkml:trace contextRef="#ctx0" brushRef="#br0" timeOffset="36">15475 3678 7978,'0'-7'852,"0"2"-473,0 0 0,2 4 557,1-3-498,4 3 1,5 1-2,4 0 0,-2-4-258,5 0 0,-3 0 45,7 4 1,-4-4-332,4 1 1,0-2 160,-4 1 1,1 2-619,-1-1 1,-1-2 317,-3 1 0,-6-1-1749,2 1 827,-2 3-23,-2-10 1191,-2 10 0,-10-9 0,-2 4 0</inkml:trace>
  <inkml:trace contextRef="#ctx0" brushRef="#br0" timeOffset="37">15441 3392 7993,'0'-8'658,"0"1"0,4 3-11,0-4 0,6 6-197,1-2 0,2-1 48,6 1 1,0-3-196,4 3 0,1-4-221,3 4 1,-3 0-46,2 4 0,0-1 67,0-3 0,-2 3-874,3-3 0,1 3 406,-1 1 1,4 0 363,0 0 0,2 0 0,1 0 0</inkml:trace>
  <inkml:trace contextRef="#ctx0" brushRef="#br0" timeOffset="38">16640 3369 8202,'0'-11'266,"0"3"228,0 1 292,0 4-460,0-2 0,0 6-218,0 3 0,0 0 61,0 7 0,0-1 77,0 9 0,0 2-173,0 5 0,0 4 116,0 4 0,-4-1-322,1-3 0,-1 3 86,4-2 1,0-2-235,0 1 0,0-6 159,0-1 0,0-1-32,0-7 1,4 0-221,-1-3-677,1-6-685,-4 4 698,0-9 1038,0 5 0,-5-12 0,-1 0 0</inkml:trace>
  <inkml:trace contextRef="#ctx0" brushRef="#br0" timeOffset="39">16595 3461 8186,'0'-12'0,"1"4"331,3 1 207,-3-1 250,4-3 125,0 4-598,1 2 1,7 7 18,2 1 1,-1 5-90,5 7 1,-4-1-160,5 5 0,2 0 106,5 4 0,1 1-234,-1 3 1,-2-3-11,5 3 0,-4-7 36,0-1 1,-1-1 56,-3 1 0,1-3 53,0-4 1,-4-1 7,0 1 1,-5-2-75,1-3 1,-6 0-160,-1-3 193,-6-3-699,3 4-82,-5-5-425,0 0 738,0-5 0,-1 2-217,-3-4 0,-1 3 623,-2-4 0,-3 6 0,3-3 0</inkml:trace>
  <inkml:trace contextRef="#ctx0" brushRef="#br0" timeOffset="40">17063 3323 8103,'0'-11'-548,"0"5"470,0-4 1313,0 8-197,0-3-381,0 5-355,0 5 1,0-2-20,0 4 0,0 6 0,0 6 1,0 3-257,0 1 1,0 4 98,0 4 1,0-2-247,0 2 1,0-2 85,0 1 1,0 2-46,0-5 1,0-1-44,0-3 1,0-1-194,0-3 1,0-3 23,0-4 0,0-1-346,0 0-628,0-4 463,0 3-312,0-9 409,0 4 705,0-5 0,0 0 0</inkml:trace>
  <inkml:trace contextRef="#ctx0" brushRef="#br0" timeOffset="41">17246 3426 8103,'0'-11'627,"0"-1"-63,0 6 504,0-4-273,0 9-752,0-4 76,0 15 1,0-1 99,0 10 1,0 0-300,0 4 1,0 3 127,0 1 1,0 3-256,0-3 1,0 1 114,0-2 0,5-1-107,2 1 1,3-7 49,2-3 0,-1-4 201,1 0 0,3-2-80,0-3 1,2-2 156,-2-5 1,1 0 195,3 0 0,3-1-105,-3-3 0,3-3-10,0-8 0,-3 2-33,0-2 0,-5-2-46,2 2 1,-4-5 16,0 1 1,-2-4-259,-3-4 0,2 3-52,-5-3 1,4-1-106,-4 2 0,-1-1 71,-3 4 1,0 2 107,0 2 1,0 2-767,0 6 247,0-1-1024,0 1 811,-5 5 820,4 6 0,-9 6 0,4 5 0</inkml:trace>
  <inkml:trace contextRef="#ctx0" brushRef="#br0" timeOffset="42">17874 3301 8112,'0'-7'1399,"0"2"-775,0 5-372,0 5 1,0 3-106,0 7 0,0 3 106,0 5 0,-4 3-208,0 1 0,0 3 112,4-3 0,0 4-304,0-5 0,0 5 4,0-5 1,0 1-30,0-4 1,0-2-20,0-2 0,0-2 107,0-6-732,0 1 565,0-1 1,2-4-414,1-4 411,-1-1 1,3-4-148,-5-1 1,0 0-27,0-5 1,0 1 425,0-5 0,0 1 0,-5-6 0,-2 0 0</inkml:trace>
  <inkml:trace contextRef="#ctx0" brushRef="#br0" timeOffset="43">17817 3358 8112,'0'-8'139,"0"1"284,5-1 260,-4 2-148,9-5-371,-4 10 0,6 1 74,-1 8 0,-3 2-48,-1 1 1,1 2-65,3 2 1,1-1-169,-1 5 1,1-5-198,-1 1 1,1-2 124,-1-1 0,0-5-28,1 1 0,-1-4 90,1 3 0,3-4 57,0 1 0,0-3 3,-3-1 0,3-1-14,0-3 0,0 1 58,-3-4 1,3 0 102,0 0 0,-1-4 58,-6 4 0,2-3-87,-2-2 1,2 0 29,1-4 0,1 2-58,-1-5 0,1 5-135,-1-1 0,0 2 129,1 2 0,-5 1-103,1 2 37,0 3 0,-1 5-19,1 0 1,-6 5-123,2 3 0,-3 7 73,-1 4 1,0 7-8,0 0 0,0 6 49,0-2 1,0 3-28,0 2 1,0-2 15,0-3 1,-3 2 23,-1-6 1,0 0 36,4-7 0,0 1 246,0-5-423,5 1 168,-4-5-1295,4-5 682,1-1 572,-5-5 0,9 6 0,-4 0 0</inkml:trace>
  <inkml:trace contextRef="#ctx0" brushRef="#br0" timeOffset="44">18719 3392 8033,'0'-11'-76,"-5"-1"0,2 1 232,-4-1 0,3 1 88,-4-1 1,6 5 127,-2-1 1,1 6 180,-1-2-262,3 3 1,-8 2-156,6 3 1,-1 3 93,4 9 0,-5 1-98,-3 6 1,2 1 74,-2 3 0,6 2-266,-2 5 0,2-3 86,2-1 1,0-1-18,0 2 0,0 1-97,0-6 1,4 1-88,0-4 1,4-2-3,-5-2 1,6-3 100,-1-9-708,-3 3 532,5-8 0,-7 3-403,4-5 0,-4-2 225,1-1 0,-3 0-71,-1-5 0,-4 1-115,0-5 615,-10 1 0,7 0 0,-10-1 0</inkml:trace>
  <inkml:trace contextRef="#ctx0" brushRef="#br0" timeOffset="45">18456 3369 8033,'5'-11'0,"2"-1"175,4 1 1,0-1 40,1 1 0,4 1 260,3 2 1,3-2-7,1 3 1,5 0-56,2 0 1,2 4-147,-2-1 0,7 3 28,-3 1 1,3 0-204,-3 0 0,-8 0 90,-3 0 1,-3 5-206,3 3 1,-5 2 82,-3 1 1,-3 1-283,0-1 1,-2 4 124,-2 1 1,-3 0-262,-5-1 1,-9-1 90,-3 5 0,-7-4-54,0 4 0,-2-5 97,-2 2 1,-4-4 112,1 0 0,-5-2 41,5-2 1,-4 0-47,8-4 0,-3 1 187,10-1 0,0-3 16,4 3 1,3-3 421,0-1-379,6 0 1,-2 0 312,8 0-195,2 0 1,11 0-105,2 0 1,-2 0 111,2 0 1,4 4-65,4 0 1,3 1-187,-3-1 0,3-1 32,-3 4 0,4-3-140,-5 4 1,3-2 108,-6 1 0,1 4-141,-8-4 1,-2 3-38,-7 2 0,2-1 49,-5 1 1,-2 0-139,-5 4 0,-8-4 48,-4 4 0,-6-4-60,-2 0 1,-4-1 10,-3 0 1,-3 1 156,2-1 1,-2-4-7,-1-4 0,1 3 88,3-3 1,3 1-535,8-4 202,-3 0-882,10 0 824,0-5 1,10 0 409,9-3 0,6-2 0,10 4 0</inkml:trace>
  <inkml:trace contextRef="#ctx0" brushRef="#br0" timeOffset="46">19187 3403 8033,'5'-17'0,"-2"-4"204,4 6 1,-4-1 39,1 0 0,-3 8 789,-1-4-247,0 3-76,0 3-222,0 1-270,0 20 1,0-1-55,0 13 0,4 1 56,0-2 1,-1 6-205,-3-2 1,4 3 99,0 2 0,0-5-343,-4 1 0,4-5 113,-1 5 1,2-6-206,-1 2 1,-2-7 165,1-1 1,-1-9-124,-2 2 175,0-4 33,0-1 610,0-2-202,0-5-202,0-5 1,0 2-70,0-4 1,0 3 298,0-4-278,0 6-239,0-8 187,5 8 0,4-4-120,2 2 0,8 3-46,-4-3 0,6 2 69,1-2 1,2 2-3,3-1 1,-1 1 33,4 2 1,-3-3-131,3-1 0,-5-1-42,2 1 0,-4 3-123,-4-3 0,1 1 75,-4-1 1,-5 3-495,-3-3-944,-6-2 1685,-2 5 0,-11-9 0,-7 3 0</inkml:trace>
  <inkml:trace contextRef="#ctx0" brushRef="#br0" timeOffset="47">19164 3563 8093,'5'-6'231,"-2"-3"61,4 5 0,-3-3 0,4 3 1,3-1-28,5 1 1,0 1 405,-1-4 1,7 3-218,4-4 0,2 6-251,-1-2 1,-3-1-104,3 1 1,-3-1-203,-1 1 0,0 3-638,-1-3 0,-4 3 217,-3 1-147,-2 0 0,-7-1 57,-2-3 613,-2 3 0,-2-10 0,0 5 0</inkml:trace>
  <inkml:trace contextRef="#ctx0" brushRef="#br0" timeOffset="48">19164 3312 8093,'5'-6'0,"5"-1"294,6 4 0,0 1-19,-1-2 0,4-1 207,8 2 0,-3-2-92,3 1 0,5 2-324,-2-1 1,6 1 127,-6 2 0,2 0-123,-2 0 0,6-3-126,-6-1 0,1 0-231,-9 4 0,4 0-478,-3 0 1,-3 0 367,-9 0 0,0 1-403,-4 3 1,3-3-167,-2 3 965,-3-3 0,0-1 0,0 5 0,2 2 0</inkml:trace>
  <inkml:trace contextRef="#ctx0" brushRef="#br0" timeOffset="49">19827 3266 8093,'1'-10'0,"3"3"-96,-3-4 0,5 6 269,-2-2 265,-3 2 0,6 1 239,-3 0-387,-3 0 1,4 6 97,-5 1 0,0 5-152,0 7 0,0 3 147,0 5 1,0 3-134,0 1 1,0 4-155,0-5 0,0 6 108,0-2 0,0 2-306,0-1 0,0 0 123,0-4 1,0 3-355,0-3 1,0-4 177,0-4 1,1-5 3,3 1 1,-3-2-233,3-2 158,-3-4-741,-1-2-1042,0-5 1569,-5 0 0,4-5 439,-3-3 0,-2-7 0,-1-3 0</inkml:trace>
  <inkml:trace contextRef="#ctx0" brushRef="#br0" timeOffset="50">19712 3312 8093,'18'-11'0,"-3"-1"0,2 2 358,-2 2 0,4-2-33,-4 3 1,10 0 164,-3 0 1,0 3-50,-3-4 1,1 6-123,7-2 0,-3 3-284,3 1 1,-3 1 80,-1 3 0,-1 2-31,1 6 1,-4-2 90,0-3 0,-5 7-382,2-2 0,-5 2 158,-3-3 0,-3 4-300,-5 1 0,0 3 169,0-4 0,-7 5-87,-4-1 1,-2-1 103,-6 1 1,0-1 97,-4 1 0,2 1 54,2-5 1,-2 2-55,6-2 1,0-2 209,4 2 0,0-2-47,4-2 1,2 0 291,5 1-157,0-1 0,3 1 163,1-1 0,5-1 85,-1-2 1,2 1-120,1-5 0,5 3-35,-1-3 1,5 1-108,-1-1 1,3-3-154,1 3 0,-1 1 151,1-1 1,4 0-679,0-4 1,-1 0-209,-3 0 0,0 3-522,0 1 0,-4 0 1189,0-4 0,0 0 0,4 0 0</inkml:trace>
  <inkml:trace contextRef="#ctx0" brushRef="#br0" timeOffset="51">20889 3381 9184,'0'11'566,"0"0"1,0 2-457,0 2 1,0 3 138,0 5 0,0-1-176,0-3 0,0 2 91,0-2 1,0-1-196,0 1 1,1-5 50,3 1 1,-3-2-71,3-2 1,1-3 104,-1-1 1,3-3 170,-3 4 85,0-6-100,1 4 15,-4-6 0,8-2-61,-5-2 0,0-2-99,-4-5 1,5-1 78,3 1 1,-2-1-178,2 1 0,0-4-13,8 0 1,-2-2-159,5 2 0,-4 1-51,4-5 0,0 1 110,4-1 0,-4 3 78,0 4 1,-1 2-4,1 2 0,1-1 69,-5 6 1,0-1-76,-3 4 1,-1 1 162,1 3 0,-1 4 22,0 7 1,-3-1 147,0 5 1,-4 0-77,3 4 0,-3 1-118,4 2 1,-6-4-222,2 5 1,1-10 77,-1 6 1,0-4-151,-4 0 0,1-2 68,3-6 1,-3 1-1465,3-1 1625,2 0 0,0 1 0,6-1 0</inkml:trace>
  <inkml:trace contextRef="#ctx0" brushRef="#br0" timeOffset="52">5642 4488 7936,'0'-6'131,"0"-4"0,0 7 73,0-4 1,-1 4 275,-3-1 104,3-2-364,-10 5 1,9-4 70,-6 5 1,1 0-131,-5 0 1,0 1-1,-4 3 0,2 2-50,-5 6 1,2 3 54,-2 0 0,-3 7-176,3 0 0,-1 1 131,1 4 0,1-2-225,3 2 1,2-3 64,-2 3 1,3-3-5,5-1 1,2-2-151,5-2 0,1 3 85,3-3 1,6-1-60,5 1 0,3-9 77,1 1 0,0-2 149,7 3 1,0-6-113,1-2 1,-2-3 261,5-1 0,2-1-76,6-3 1,-7-2 16,-1-6 1,-1-3-11,-2 0 0,-4-2-20,-4 2 1,-5 1-8,1-5 0,-6 4-17,-2-4 1,-4 0-85,1-4 1,-3 0 71,-1 0 0,-1-1-256,-3-3 0,-4 3 70,-7-2 1,1 2-173,-5 1 0,-5 4 2,-6 0 1,-3 6 41,-2 1 0,1 6-375,0 6 0,5 0 194,2 0 1,4 1-314,4 3 0,4 3 724,7 4 0,-2 5 0,4 2 0</inkml:trace>
  <inkml:trace contextRef="#ctx0" brushRef="#br0" timeOffset="53">5996 4488 7901,'-5'-11'0,"2"1"0,-4 2 0,4-2 973,-1 2 225,3 3 35,1 0-935,-5 5 1,4 5-235,-3 3 0,3 7-10,1 4 1,0 3 104,0 1 1,3 3-91,1 1 0,1 3 98,-1-3 1,-1 0-353,4-4 1,-4-2 66,1-2 0,1 1-92,-1-4 1,1-1 54,-2-4 0,-1-3 58,2 0-453,-3-6 167,-1 3-119,0 0 96,0-3-2138,0 3 2544,0-16 0,-5 4 0,-2-10 0</inkml:trace>
  <inkml:trace contextRef="#ctx0" brushRef="#br0" timeOffset="54">5916 4683 7940,'0'-7'235,"5"2"75,3 5 1,-2 0 153,2 0 0,-1 0-97,5 0 0,3 0 61,0 0 1,5 0-149,-1 0 1,3-1-113,1-3 0,1 3 44,3-3 1,-6 3-219,6 1 1,-9-2-110,4-1 1,-6 1-170,-1-1 1,-2-3-1789,-2 3 1026,-5-1 1046,-1 4 0,-5-5 0,0-2 0</inkml:trace>
  <inkml:trace contextRef="#ctx0" brushRef="#br0" timeOffset="55">5893 4477 7741,'5'-6'-86,"-2"-3"505,4 5 1,5-4-22,3 5 1,4-3 198,-4 3 1,9-2-188,-1-3 1,6 2-108,-2 2 1,5 3-90,-2-3 1,-1 1-399,2-1 1,-6 3-242,2-3 0,-3 3-519,-1 1 1,0 1 943,0 3 0,-6 2 0,0 6 0</inkml:trace>
  <inkml:trace contextRef="#ctx0" brushRef="#br0" timeOffset="56">7378 4443 8163,'0'-12'848,"0"1"-540,0-1 1,0 5 569,0-1-407,0 6-61,0-3-373,0 5 0,0 5 167,0 2 1,0 5-97,0 3 0,0 8 50,0 7 1,0 3-83,0 2 1,0-1-23,0 0 1,0 0-202,0 1 0,0-6 122,0-3 0,1-3-89,3-4 0,-3 2-448,3-6 200,2 0-711,-4-4 399,8 1-900,-9-6 555,4-1 1019,-5-5 0,-5-10 0,-1-3 0</inkml:trace>
  <inkml:trace contextRef="#ctx0" brushRef="#br0" timeOffset="57">7595 4500 7935,'11'-18'136,"-4"2"0,2 4 84,-6 1 0,6-1 94,-1 1 0,-3 3-13,-1 1 1,-2 4 122,2-1 0,-1 3-155,4 1 1,-4 5-69,1 3 1,1 8 26,-2 7 0,5 5 20,-4 6 0,0 2-244,-4 2 0,0-3 87,0 3 0,0-6-294,0-1 1,0-6-33,0 2 0,3-5-126,1-2 0,0 0-26,-4-5-246,0 0-177,0-3 1,0-5-166,0 1 975,0-6 0,-5 4 0,-1-6 0</inkml:trace>
  <inkml:trace contextRef="#ctx0" brushRef="#br0" timeOffset="58">7344 4751 8050,'7'0'307,"1"0"0,1-4-21,6 0 0,-1 1 139,5 3 1,1 0-64,7 0 1,1-4-280,2 0 1,7-5-102,-3 2 1,3 0-194,-3 0 1,-1-1-675,-2-3 0,1 3 518,-6 0 0,5 2 367,-5-2 0,1-2 0,-4 4 0</inkml:trace>
  <inkml:trace contextRef="#ctx0" brushRef="#br0" timeOffset="59">8040 4568 7976,'0'-11'-231,"0"5"0,-1-3-47,-3 5 995,3 0 0,-4 3 950,5-3-1198,0 3 0,-1-3-226,-3 8 0,1 3-19,-4 9 0,3 1-208,-4 6 0,6 0 166,-2 0 1,-1 0-159,1 0 0,0 3-65,4 1 1,5 0-245,3-5 1,6-3-73,1 0 0,5-5 175,-1 2 0,4-5 164,4-3 1,-3-3-32,3-5 0,1 0 250,-2 0 0,2-2-61,-1-1 0,-3-5 119,3-7 1,-3 2 5,-2-2 0,-4-2-21,-3 2 0,-2-4-18,-1 4 0,-6-5-66,-2 1 1,-3-3-229,-1-1 0,-5 0 58,-3 0 0,-7 1-327,-4-1 0,-3 0 174,0 0 0,-6 5-282,-3 3 1,2 7 112,-1 5 0,-3 1-71,-2 2 0,0 5-145,8 3 0,1 4 14,3 3 0,5-1 534,3 5 0,7 0 0,3 4 0</inkml:trace>
  <inkml:trace contextRef="#ctx0" brushRef="#br1" timeOffset="60">8737 4488 8109,'-1'-6'-578,"-3"2"0,3 2 1874,-3-2-362,3 3-131,1-4-716,0 5 1,0 5 58,0 2 1,1 5-101,3 3 1,-3-1 67,3 5 0,-2 0-67,2 4 0,-3-3 5,3 3 1,-1-3 3,0 7 1,-1-7-29,2-1 0,-3 0 3,-1 4 0,0 0-43,0 0 1,0-4 86,0 0 1,0-5-325,0 1 218,0 3 1,0-6-113,0 4 1,0-7-153,0-2-237,0-4 122,0 2-1847,0-5 1510,-5 0 747,3-5 0,-8-2 0,4-4 0</inkml:trace>
  <inkml:trace contextRef="#ctx0" brushRef="#br1" timeOffset="61">8714 4454 7285,'1'-7'424,"3"-1"0,-1 5 61,4 0 1,1-3-52,3 3 0,5-5-150,-1 4 0,1-1-32,0 1 1,-2 3-194,5-3 1,-4 2 60,4-2 0,-4 3-135,4-3 0,-4 3 87,4 1 0,-5 3-283,2 1 151,-4 5 1,-2-3-14,-2 6 1,-3-1 45,-5 1 0,0 0-86,0 4 0,-5 1 72,-3 6 1,-2 0 16,-1 0 1,-6 0-116,-2 0 0,2-4 126,-3 0 1,1 0 11,-3 4 0,4-4-18,3 0 1,2-5 145,1 1 0,2-2-46,3-2 0,0-5 13,4-2-54,1 2-10,-3 1 1,6 0 24,3 1 1,-1-5 23,4 0-34,-4 4 1,6-5-10,-5 6 1,5-6-38,-2 2 0,0 1 19,0-1 1,1 1 4,3-1 1,2-3-41,2 3 0,-2-3 43,2-1 0,3 0-249,1 0 0,-1 0 70,1 0 0,-4 0-487,4 0 0,-5 0 224,1 0 0,-2 0 416,-2 0 0,1-5 0,-1-1 0</inkml:trace>
  <inkml:trace contextRef="#ctx0" brushRef="#br1" timeOffset="62">9434 4443 8104,'0'-12'223,"0"5"66,0-1 0,-2 6 329,-1-2-144,1-3 203,-8 6-411,4-4 1,-6 5-203,1 0 1,0 0 29,-1 0 1,-3 0-104,0 0 0,-1 0-18,5 0 1,-4 4 132,0 0 1,-1 3-123,5-3 0,-1 5 60,1-1 0,0 0-48,-1 0 1,2 2 158,2-2-206,-2 2 60,4 1 1,0 1-126,2-1 1,3-3 28,1-1 0,1 1 101,3 4 1,-2-5-60,6 1 1,-1-1 41,5 5 0,3-1 5,0 1 0,2-2-17,-2-3 1,3 4 57,5-4 0,-4-1-33,0 2 0,0 0 9,4 3 1,-6-3-49,-1-1 0,-4 1 35,0 3 1,-1 1-44,0-1 0,-4 1 36,-3-1 1,-3 1 4,-1-1 0,-3 0-12,-4 1 1,-2-1 106,-10 1 1,0-1-44,-4 0 0,-1 1 122,-3-1 1,2 1-96,-6-1 0,6-3 22,-2-1 0,4-4-414,4 1 285,-2-3 1,8-1-1160,-2 0 479,7 0 2,3-5 0,10-1 93,3-6 609,7 6 0,3-9 0,5 2 0</inkml:trace>
  <inkml:trace contextRef="#ctx0" brushRef="#br1" timeOffset="63">9616 4466 8104,'0'-12'576,"0"1"70,-5 4-58,4-3 309,-4 9-110,5-4-748,0 5 0,0 5 79,0 3 0,0 2 88,0 1 0,0 4 31,0 1 0,0 4-232,0-1 0,0 3-11,0 0 0,0 5-161,0 0 1,0-1 11,0-3 1,0-1 170,0-3 0,0 2-167,0-2 1,0-2 20,0-2 56,0-2 0,0-2 197,0-4 0,-1-2 41,-3-5 130,3 0-2,-4 0-182,5 0-150,5 0 1,1 0 117,5 0 0,2 0-2,2 0 1,-1-4-93,5 0 0,-3-1 34,3 1 0,-2 2-16,2-6 1,3 5 27,-3 0 0,-1-2-266,1 1 0,-4 0 80,4 4 0,-5-4-310,1 0 1,-6 1-632,-1 3-495,-6 0 600,3-6 0,-6 5 992,-3-3 0,-7-2 0,-7 0 0</inkml:trace>
  <inkml:trace contextRef="#ctx0" brushRef="#br1" timeOffset="64">9536 4648 8104,'0'-6'435,"0"-4"0,5 9 52,3-3 1,-2-1-27,2 1 0,0 0-142,3 4 0,4-4-68,1 0 1,4 1-258,-1 3 1,1-4 111,-1 0 0,3 0-331,-3 4 1,1-4 205,-1 1 1,1-1-356,-4 4 0,-1-4-660,-4 0-820,1 0 1854,-6 4 0,-1-5 0,-5-1 0</inkml:trace>
  <inkml:trace contextRef="#ctx0" brushRef="#br1" timeOffset="65">9594 4431 8089,'-12'-5'327,"6"4"-92,1-9 1,5 7 769,0-4-543,0 4 0,5-6-45,2 5 0,5-3-61,3 3 0,3-5-106,5 2 1,-1 0-233,1 0 1,0 0 159,0 0 0,4-2-417,-1 5 1,5-4 204,-5 4 0,1-1-653,-4 2 0,0 1 169,0-1 1,-1 1-61,1 2 0,-4-4-1048,0 1 1626,-5-1 0,8 9 0,-4 1 0</inkml:trace>
  <inkml:trace contextRef="#ctx0" brushRef="#br1" timeOffset="66">10347 4340 8000,'0'-6'686,"-5"1"1,-1 5-387,-6 0 0,1 0-44,0 0 0,-6 0-159,-2 0 0,1 5 130,-1 2 1,4 3-132,-4 2 0,4-5-21,-4 1 0,5 0-99,-1 3 1,2 0 40,1 1 1,1-1-120,0 1 0,3-5-82,0 1 324,6 0-399,-3 3 218,5 0 1,0-3-200,0 0 185,5-1 0,5 3 34,5-2 0,2 2 18,-2-2 1,-1-2-13,5 2 0,0-2-42,4 2 1,0 2 39,0-3 1,1 4-144,2 0 0,-5 0 86,1 1 0,-3-1-120,0 1 1,-2 0 124,-6 4 1,1-4-13,-1 4 0,-4-4 135,-4 0 0,-1-1-122,-2 1 0,-5 3 225,-3 0 0,-7 0-62,-4-3 1,-3-2 66,-1-3 0,-3 2-22,-1-5 1,-5 4 358,2-5 1,1 1-182,-2-4 0,6 0-32,-2 0 0,4 0-697,4 0 1,-1-4 91,5 1-1708,0-6 2027,3 8 0,6-10 0,1 5 0</inkml:trace>
  <inkml:trace contextRef="#ctx0" brushRef="#br1" timeOffset="67">11158 4317 8237,'-6'0'763,"1"0"-601,5 0 21,-5 5 1,3 5 123,-1 6 0,1 4-26,2-1 1,0 2-40,0 2 0,0 4-32,0 0 0,0 3-50,0-3 1,4 3-101,0-3 0,0 3 88,-4-3 1,4-2-119,-1-6 0,1 2 49,-4-6 1,0 0-280,0-3 125,0-1-439,5-5 0,-3 1-404,1-4-305,-1-1-440,-2 3 651,-5-10 1012,3-2 0,-8-4 0,4 0 0</inkml:trace>
  <inkml:trace contextRef="#ctx0" brushRef="#br1" timeOffset="68">11284 4477 8143,'5'-11'468,"-4"-1"0,4 1 456,-5-1-315,5 6 170,-3 1-263,3 5-419,0 0 0,-3 6 98,6 6 1,-6 0-123,2 7 1,-3 4-153,-1 4 0,0 3 74,0-3 1,0 0-391,0-5 1,0 4 253,0-3 1,0 1-203,0-9 0,4 0 114,0-3 1,1-2-426,-1-3-117,-3 4-281,4-10-252,-5 4 1304,0-5 0,-5 0 0,-1 0 0</inkml:trace>
  <inkml:trace contextRef="#ctx0" brushRef="#br1" timeOffset="69">11272 4466 8143,'5'-18'272,"2"1"0,4 11-127,1 2 1,-5 3 303,1 1 0,-1 0-121,5 0 1,1 5-53,2 3 1,-2 2-36,2 1 0,3 1-151,1-1 0,-2 4 110,2 0 1,0 6-216,4-2 0,0 1 14,0-1 1,-4 3-7,0-3 1,-1-3-81,1-1 1,1-2 87,-5-1 1,1-5 141,-5 1 1,0-6-90,1 2 0,-5 1 76,1-1-101,-5 0-629,7-4 210,-9 0 0,3 0-181,-8 0 0,1-4-72,-4 0 1,-1-1 193,-3 1 1,1 2 448,2-6 0,-7 1 0,2-5 0</inkml:trace>
  <inkml:trace contextRef="#ctx0" brushRef="#br1" timeOffset="70">11695 4397 8023,'0'-11'0,"0"3"779,0 0-3,0 6 106,0-8-583,0 8 1,0-1 85,0 6 1,1 4-117,3 4 0,-3 2 80,3 2 1,1 3-225,-1 5 1,0-3 103,-4 3 0,0-3-322,0 7 1,0-2 155,0 2 0,4-6-469,-1 6 0,1-7 240,-4 3 0,0-4-122,0-4 1,0-2-567,0 2-623,0-2-929,0-1 2406,0-1 0,0-5 0,0-1 0</inkml:trace>
  <inkml:trace contextRef="#ctx0" brushRef="#br1" timeOffset="71">12769 4340 8087,'0'-6'287,"0"-5"213,0 10 377,0-9-241,0 9-38,0-4-219,0 5-266,0 5 0,0 1 18,0 6 1,3 4 64,1 3 0,0 3-87,-4 0 1,0 1 37,0 0 0,0 1-192,0 3 0,0-3 28,0 3 1,1-7-55,3-1 1,-3-4-101,3 4-98,-3-5-101,-1 3-639,5-6 25,-3-5 386,3 0-108,-5-6 0,-1 0-311,-3 0 1017,-3-6 0,-9 0 0,-2-5 0</inkml:trace>
  <inkml:trace contextRef="#ctx0" brushRef="#br1" timeOffset="72">12506 4397 8087,'0'-11'-351,"0"4"1,5-3 952,3 3 0,-2 1-169,1 3 1,1-2 2,4 1 0,4-1-118,3 1 1,-1 3 74,1-3 0,0 1-125,4-1 0,3 3-23,1-3 0,0 3-67,-4 1 0,3 0-115,1 0 0,-1-4 2,-3 0 0,1-1 15,3 2 1,-3 0-156,3-5 1,-7 6 61,-1-2 1,-5 3-26,1 1 0,-2-4 59,-2 0 0,-3 0-127,0 4 0,-6 2 12,2 1 1,-3 0 123,-1 5 1,4-1 9,0 5 0,0 0-25,-4 4 0,0 1 24,0 6 0,0 4-16,0-1 0,0 6-104,0-1 1,0-2 74,0 1 0,0-3-1,0 3 0,0-4-2,0 0 0,0-5-12,0-2 1,4-5 62,-1 1 0,1-2-52,-4-2 0,4-3-84,0-1 92,0-4-631,-4 2-1914,0-5 2050,0-5 1,0 2-1005,0-4 1501,0-1 0,-6-3 0,0-1 0</inkml:trace>
  <inkml:trace contextRef="#ctx0" brushRef="#br1" timeOffset="73">13328 4374 7777,'0'-11'-505,"0"3"1490,0 1-133,0 4-315,0-2 0,1 5 225,3 0-419,-3 0 1,8 5-106,-5 3 1,4 6-134,-4 1 0,-1 6 48,-3 2 1,0 4-128,0 3 0,2 3-145,1-2 0,-1-2 91,2 1 0,-3 0-16,-1 0 0,0-2 19,0-5 0,0-2-261,0-2 0,0-2 83,0-6 0,0 1-814,0-1-34,0-4 303,0 3 0,-1-9 17,-3 3 0,-3-3 731,-4-1 0,0-5 0,-1-1 0</inkml:trace>
  <inkml:trace contextRef="#ctx0" brushRef="#br1" timeOffset="74">13020 4694 7934,'1'-8'310,"3"1"1,-2 4 37,6-1 1,0 2-77,3-2 1,6 3 74,2-3 1,2-1-101,2 1 1,1-1-130,3 1 0,-2 2 102,6-6 0,-5 4-153,5-3 0,-6 3 92,2-4 1,-1 4-648,-3-3 0,1 4-54,-8-1 1,3-1-1106,-4 2 1647,0-1 0,-4-1 0,1-2 0</inkml:trace>
  <inkml:trace contextRef="#ctx0" brushRef="#br1" timeOffset="75">13591 4329 7979,'0'-7'0,"0"2"208,0 0 501,0 4 411,0-4-659,0 15 1,1-3-119,3 9 0,-3 0-79,3-1 0,-3 6-147,-1-2 0,0 6 107,0 2 1,0 1-272,0-2 0,0-2 48,0 3 0,0-3-33,0-1 1,0 0-284,0 0 1,0-6 163,0-1 1,0-4-269,0 0 189,0-6 215,0 4-87,0-8 263,0 3 523,0-5-198,5 0-347,2 0 0,8 0 121,0 0 0,0-4-88,-3 0 0,4 0-80,3 4 1,3 0-37,1 0 0,0-1-135,-1-3 0,3 3-54,1-3 0,-3-1 143,0 1 1,0 0-433,-4 4 1,-3-3-107,-1-1-775,-2 0 875,-7 4 0,0-1-478,-6-3 1,-2 3 42,-2-3 863,-2 3 0,-10-5 0,-2 0 0</inkml:trace>
  <inkml:trace contextRef="#ctx0" brushRef="#br1" timeOffset="76">13591 4580 7936,'0'-7'0,"5"-1"416,3 4 0,2 0 113,1 4 1,2-4 35,2 0 0,-1 1-139,5 3 0,4-4-141,3 0 0,1-4-243,-4 4 1,1-3 84,3 3 1,-4-4-70,-1 5 0,0-2 56,-7 1 1,0 2-1466,-3-1-56,-6-4 337,-1 1 0,-6-2 1070,-3 1 0,-2-1 0,-6-3 0</inkml:trace>
  <inkml:trace contextRef="#ctx0" brushRef="#br1" timeOffset="77">13499 4329 8043,'12'-7'0,"-1"1"398,1 2 1,0 1-33,4-4 0,3 3 83,7-4 0,0 5-160,4-5 1,-1 2-63,2-2 0,2-1-338,-3 5 0,3 1 156,2 3 1,-1-4-1891,0 0 1845,-5 0 0,4 4 0,-4 0 0</inkml:trace>
  <inkml:trace contextRef="#ctx0" brushRef="#br1" timeOffset="78">15098 4294 8076,'-1'-10'73,"-3"2"0,2 2 176,-6 2 0,4 3-80,-3-3 1,-2 2-27,-6-2 0,2 3 0,-2-3 0,-2 3-65,2 1 1,-5 3 60,1 1 0,-3 1-75,-1-1 0,0 1 112,1 3 1,3 2-203,-1-2 1,7 0 150,-3 0-190,4 2 99,0-3 0,2 4-106,2 0 0,3-3 160,5 0 1,5-2-35,3 2 1,3 0 135,5-4 1,5 5-126,6-1 0,8-2 151,0 2 0,1-5-71,-1 5 1,-6-4-2,-2 4 1,-3-5-103,-1 5 1,-2-2 4,-2 2 0,-2 2-120,-6-2 0,0 2 90,1 1 0,-6-3-139,-2-1 0,-3 1 95,-1 4 0,-5 0-38,-2 3 1,-7-2 52,-2 2 1,-8-2-129,1-2 1,-3 1 126,-1-1 1,-2 1-3,-5-1 1,3-1 140,1-2 0,4-2-136,0-2 0,3-3-275,4 3 233,2-3 0,7-2-271,3-3 0,2 2 96,5-6 1,8 4-679,4-3 1,8-1 7,3-3 897,0-1 0,10 1 0,-4-1 0</inkml:trace>
  <inkml:trace contextRef="#ctx0" brushRef="#br1" timeOffset="79">15350 4374 8076,'0'-11'617,"0"-1"-383,0 1 1,0 3 743,0 1-562,0-1 0,0 0 723,0 1-262,0 4-344,0-2-380,0 15 0,3-1 81,1 10 0,0 0-127,-4 4 0,0 0 75,0 0 0,0 1-258,0 3 0,0-2 98,0 5 1,0-4-464,0 0 0,0-1 165,0-3 0,0 1-14,0 0 0,-1-4-53,-3 0 1,3-9-132,-3 2 437,3-3-151,1-3 579,0-1 170,0-5 0,3-1-473,1-3 0,5 1-117,-1-4 0,3 3 110,4-4 1,-1 6-232,5-2 0,-3-1 106,3 1 0,-4-1-136,4 1 0,-1 3 10,1-3 0,-2 2-91,-1-2 1,-4 3-159,4-3 0,-4-1-168,0 1 0,-5-1-607,1 1 547,-5 3 647,2-9 0,-10 3 0,-2-4 0</inkml:trace>
  <inkml:trace contextRef="#ctx0" brushRef="#br1" timeOffset="80">15247 4511 7978,'11'0'308,"1"0"0,-1-4-70,1 1 1,0-1 226,3 4 0,3 0-105,5 0 0,4-4-44,-1 0 1,2 0-79,-1 4 1,-3-3-236,3-1 0,-3-1-141,-1 1 0,-6 3-509,-1-3-1186,1-3 916,-4 6-441,-1-9 1358,-7 9 0,-16-9 0,-1 3 0</inkml:trace>
  <inkml:trace contextRef="#ctx0" brushRef="#br1" timeOffset="81">15270 4294 7985,'11'-6'0,"1"-3"167,-1 5 0,2-3 314,2 3 1,-1-4 31,5 4 1,5-3-131,6 3 1,0-1-314,0 1 0,-3 3 98,3-3 1,-3 1-304,3 0 0,-4 1 131,0-1 1,-2 1-246,-1 2 1,-4 0-176,0 0 0,-5 0-1244,2 0 1668,-4 0 0,-5 5 0,-2 2 0</inkml:trace>
  <inkml:trace contextRef="#ctx0" brushRef="#br1" timeOffset="82">16046 4317 8081,'0'-6'0,"0"1"0,0 6 0,0 3 0,0 2 1141,0 6 1,0 0-486,0 3 0,0 3-425,0 5 0,0 0-16,0 0 0,0 3-128,0 1 0,0 0-157,0-4 1,0-2 114,0-2 1,4 1-263,0-4 0,0-1 108,-4-4 1,1-1-389,3-2-72,-3-3-303,4-5-68,-5 0 283,-5 0 1,3-1 50,-6-3 0,0 2 606,-3-6 0,-6 0 0,0-3 0</inkml:trace>
  <inkml:trace contextRef="#ctx0" brushRef="#br1" timeOffset="83">15704 4294 8081,'17'-6'0,"0"-3"0,-6 5 0,6-3 684,2 3 0,2-1-62,2 1 0,5 3 7,3-3 1,2 3-243,1 1 0,4 0-138,0 0 1,4 0-181,-4 0 1,0-4 124,-4 0 0,-1 0-430,-2 4 0,1 0 229,-6 0 1,0-1-961,-7-3 1,1 3-879,-5-3 1845,0 3 0,-3 1 0,-1 0 0</inkml:trace>
  <inkml:trace contextRef="#ctx0" brushRef="#br1" timeOffset="84">16469 4648 7774,'6'7'3064,"1"-2"-1317,-4-5-667,-1 5-120,3-4-300,-5 4-1044,0-5 1,0 0 0</inkml:trace>
  <inkml:trace contextRef="#ctx0" brushRef="#br1" timeOffset="85">2273 5916 8094,'0'-6'0,"0"1"-79,0 0 1,0 2 158,0-5 0,0 5 668,0-5-471,0 5 1,0-3-54,0 2 207,0 3-256,0-4 0,0 4 14,0-3 114,0 3-297,0-5 208,0 6-277,-5 0 1,3 2 28,-1 2-11,-4 2 0,1 9 56,-6 0 0,1 6 117,0-2 1,-1 2-57,1 2 0,-2 1 3,-2 3 0,2-2-12,-2 6 0,4-5 13,3 5 0,-2-1-151,2 5 1,2-1 148,-2 0 1,6-1-190,-2-2 0,4 1 36,4-1 0,-3-2 42,3 2 0,3-6 14,5 2 0,0-3 5,8-1 0,-5-2-57,4-2 0,-5 1 51,1-4 1,1-5 130,0-3 0,3-2-74,-4 2 1,0 1 17,-3-6 0,3 1-81,0-4 0,-4 0-96,-3 0 0,0 0-262,3 0 1,-3 0-59,-1 0-160,-4 0 363,2 0 0,-5-1-928,0-3 1171,0 3 0,-5-9 0,-1 3 0</inkml:trace>
  <inkml:trace contextRef="#ctx0" brushRef="#br1" timeOffset="86">2535 6087 8176,'0'-11'144,"0"5"593,0-5-466,0 10 1,0-3-186,0 8 0,2 2 158,2 6 0,-3 4 104,3 3 0,1 7-167,-2 0 1,3 2-64,-3-1 1,-1-3-6,1 3 0,0-2-173,1 2 0,-3-3-62,3 3 1,-3-7 88,-1-1 0,1-4-96,3 4 1,-3-5 108,3 1-118,-2-2 126,-2-2 1,0-3-412,0 0-392,0-6 320,0 3-467,0-5 0,-4-5 455,0-2 1,-1 0 506,1 0 0,2-1 0,-6-3 0,0-6 0,-3-1 0</inkml:trace>
  <inkml:trace contextRef="#ctx0" brushRef="#br1" timeOffset="87">2478 6167 8176,'0'-17'-372,"0"0"-48,0 6 0,0-1 538,0 1 1,0-1 564,0 1 0,2 1-177,1 2 0,4-2-201,4 2 1,1 2-181,-1-2 0,6 5 110,2-5 0,2 5-223,2 0 1,4 1-35,-1 2 0,5 0-30,-5 0 0,1 0 91,-4 0 1,0 5-76,0 3 1,-4 2-61,0 2 1,-7 0 9,0 4 1,-2-2 57,-6 5 1,-1-2 36,-3 2 0,-1 3 166,-3-3 1,-3-1-36,-8 1 1,-3-5-29,-5 1 1,0 1-42,0 0 1,0-2 14,1-7 1,-1 2-95,0-5 0,1 0 91,3-4 0,-1 0-431,5 0 1,0 0 167,3 0 1,1 0-1334,-1 0 1083,6 0 0,1-2 430,5-1 0,0-4 0,0-4 0</inkml:trace>
  <inkml:trace contextRef="#ctx0" brushRef="#br1" timeOffset="88">3175 5927 10360,'-11'0'661,"3"6"-497,0 1 1,5 3 117,-5 2 0,0 3-212,-3 0 0,3 5 99,1-1 1,-1 3-218,-3 1 1,3 1 47,0 3 0,2-2-28,-2 5 0,0-3-65,4 4 1,-4-6-134,4 2 1,1 1 62,3-2 0,0 1 116,0-4 0,0 0 35,0-1 1,3 0-25,1-3 0,4 1 126,-4-4 0,4-1-64,0-4 1,2 1 42,2-1 1,-1-3-50,0-1 0,1-4-20,-1 1 0,1-3-322,-1-1 1,1 0 105,-1 0 1,0 0-382,1 0 1,-1-1 219,1-3 1,-5-1-1139,1-3 1515,-6-2 0,9 4 0,-5-6 0</inkml:trace>
  <inkml:trace contextRef="#ctx0" brushRef="#br1" timeOffset="89">3278 6304 8137,'0'-11'-494,"0"3"198,0 1 1640,0 4-401,0-7 24,0 9-330,0-4-608,5 5 0,-3 5 187,6 2 0,-5 3-80,0 2 1,-1-1-217,-2 1 1,3-1 113,1 1 0,0 0-191,-4 3 1,0-2 75,0 2 0,4-6-407,0-1 99,-1 0 319,-3-2 12,0-1 178,0-5-55,6 0 1,-4-4-51,6 0 1,-4-5 0,3 2 1,1-3-55,3-2 0,1 1-9,-1-1 1,0 1-51,1 0 1,-1 3 83,1 0 1,-1 5-9,1-5 0,-1 5-19,0 0 1,0 0 55,-4-1 0,3 3 0,-2-3 0,1 4 5,-2 4 0,4-1-6,-4 4 1,-2 1 76,-1 3 0,1 4-32,-1 1 0,1 3 9,-1-4 0,-3 4-75,3-4 1,-2 2 65,2-2-59,-3-2 1,5 3 56,-6-5-227,0-4 1,3-1-398,1-2-520,0-3 221,-4 4 0,0-6 865,0-3 0,0-2 0,0-6 0</inkml:trace>
  <inkml:trace contextRef="#ctx0" brushRef="#br1" timeOffset="90">3678 5939 8114,'0'-6'1111,"0"0"-967,0 6-24,5 0 1,-3 0 334,6 0 0,-1 2-91,5 2 1,-1 2-160,1 5 0,-1 4-71,0 1 1,2 3 133,2-4 0,-2 5-234,2-1 1,2 3 22,-2 1 1,0 0-92,-3-1 1,-1 1-54,1 0 1,-5 0 118,1 0 0,-6 0-59,2-1 1,1 1 34,-1 0 1,0 0-79,-4 0 0,0-4 109,0 0 0,-4-4-144,0 4 0,-1-5 160,1 1-480,3-2-118,-9-2-95,4-4-929,-1-2 612,-3-5 955,9 0 0,-4-5 0,5-2 0</inkml:trace>
  <inkml:trace contextRef="#ctx0" brushRef="#br1" timeOffset="91">4374 6030 7909,'-5'-12'346,"4"-4"538,-4 15 871,5-4-314,0 5-1051,0-5-484,0 4 1,4 1-1116,-1 7 592,1-2 1,-4 5-1067,0-2 1683,5 2 0,-3 2 0,3-1 0</inkml:trace>
  <inkml:trace contextRef="#ctx0" brushRef="#br1" timeOffset="92">4374 6327 7031,'0'7'3756,"0"-2"-1528,0-5-2538,5 0 0,-2 3-1944,4 1 2254,-4 0 0,7 1 0,-4 1 0</inkml:trace>
  <inkml:trace contextRef="#ctx0" brushRef="#br1" timeOffset="93">5539 5996 8225,'0'-11'0,"0"3"-196,0 0 395,0 6 562,0-8-181,0 8-334,0-3 230,0 5-501,0 5 0,0 3 56,0 7 0,-1-1 83,-3 5 0,-1 4-102,-3 4 1,-1-1 116,6-3 1,-6 5-212,1 3 0,-1-4-4,2 0 1,-2-3-103,5-1 1,-4-5 72,5-3 1,-1 2-161,4-2 46,0 0-36,0-4-110,0-4 154,0 3-590,0-9 194,0 4-165,0-5 782,0-5 0,0-1 0,0-6 0</inkml:trace>
  <inkml:trace contextRef="#ctx0" brushRef="#br1" timeOffset="94">5516 5996 8125,'5'-11'285,"-3"-1"193,3 1 116,0 4-325,-4 2 0,9 5-5,-2 0 1,2 4-26,1 0 1,1 6-10,-1 1 1,1 2-44,-1 6 1,0 0-106,1 4 1,3 0-140,0 0 1,-3 0 58,-5-1 0,0 1-23,0 0 1,4-1 85,-4-3 1,-1 1-195,2-5 1,-4 0-4,4-3 0,-2-1-18,1 1 1,0-1 87,-3 1 0,-2-5-136,6 1 0,-6-4-610,2 3 241,-3-4-206,-1 2 432,0 0 0,-1-4-753,-3 3 1094,3-3 0,-9-1 0,4 0 0</inkml:trace>
  <inkml:trace contextRef="#ctx0" brushRef="#br1" timeOffset="95">5436 6293 7101,'12'-6'994,"-1"2"0,1 2-582,-1 2 0,6 0-112,2 0 0,2 0-170,2 0 1,5-1-43,2-3 0,2 3-128,-1-3 1,-1-1-453,-7 1 0,2-1 312,-6 2 1,2 0-679,-2-5 1,-3 6 857,-5-2 0,6-2 0,1-1 0</inkml:trace>
  <inkml:trace contextRef="#ctx0" brushRef="#br1" timeOffset="96">6007 5962 7909,'0'-7'752,"0"2"1,0 18-521,0 2 0,2 7 26,1-7 1,-1 7-190,2 0 1,-3 1 100,-1 4 0,0-3-198,0-1 0,4 3 75,-1 1 0,1 0-210,-4-4 1,0-4 62,0 0 0,0-5-54,0 1 0,0-2 109,0-2 137,0 0 125,0-4-183,0-2 1096,0-5-1082,5 0 1,-2 0-4,4 0 0,1 0-81,3 0 0,1-4-36,-1 0 0,6 0-24,2 4 0,1 0 33,-1 0 1,1-3 12,-4-1 0,3-1-60,-4 1 0,4 3 94,-4-3 1,0 3 162,-3 1 0,-4-4-147,-1 0-315,1 0-65,-2 4-1074,-1 0 426,-5 0 1028,0-5 0,0 4 0,0-4 0</inkml:trace>
  <inkml:trace contextRef="#ctx0" brushRef="#br1" timeOffset="97">6430 6007 7921,'0'-11'-929,"0"3"2024,0 1-194,0 4 157,0-2-161,0 5-785,5 5 1,-4 3 107,3 7 1,-3-1-43,-1 5 0,0-1-123,0 1 1,4 2-109,0-2 0,0 3 55,-4 1 0,0-2-186,0-2 0,0 3 89,0-3 1,0 1-48,0-1 1,-4 2 31,0-6 0,-1 4-1,1-4 1,3-3 94,-3-5-1,3 1 223,1-2-237,0-1 188,0 0-126,0-3 187,0 3 0,5-5-104,3 0 1,2 0 187,1 0 0,1 0-21,-1 0 1,4 0-43,1 0 0,4 0-108,-1 0 1,5-2 6,-1-1 1,2 1-230,-6-1 0,2-3 97,-2 3 0,-2-2-546,-1 1 0,-6 2 273,5-1 0,-9 1-2310,6 2 2577,-9 0 0,8 0 0,-5 0 0</inkml:trace>
  <inkml:trace contextRef="#ctx0" brushRef="#br1" timeOffset="98">7572 5939 7875,'0'-8'546,"0"1"20,0 4 257,0-7-356,0 9 1,-5-4-413,-1 5 0,-6 0 273,1 0-356,-1 0 1,-3 1 85,0 3 0,-4 2-49,4 5 0,-4 1 36,3-1 0,1 1-18,4-1 1,-3 1 9,2-1 1,-2-3-20,7-1 1,2 1-65,1 3 1,-1-3 73,1-1 0,0-3-114,4 4 1,4-4 123,0 3 0,6-3 68,1 4 1,2-1-12,6 5 0,0-5 11,4 1 1,1-2-11,3 2 1,-3 2 25,3-2 1,-1-2-95,-3 2 30,-3-6 1,-4 7-138,-1-5-44,0 5 237,-9-3-199,4 6 0,-8-1 0,2 0 66,-3 1 1,-2-1-62,-3 1 1,-3 0 61,-4 4 0,-6-4-3,-2 3 0,-2-2 11,-2-1 0,-1-1-10,-3 0 0,2 0-78,-6-4 0,7 2 83,1-5 0,6 0-511,5-4-96,-4 0-524,3 0 646,2 0 10,6 0 0,6-2-326,3-1 0,3 0 816,9-5 0,1-4 0,6-6 0</inkml:trace>
  <inkml:trace contextRef="#ctx0" brushRef="#br1" timeOffset="99">7800 6042 8065,'-3'-13'-200,"-1"-2"0,0 2 345,4-2-1,0 6 1279,0 1-109,0 1-418,0 0-574,0 2 144,0 5-352,0 5 1,4 3 108,0 7 0,-1 0-120,-3 8 0,2-2-246,2 5 118,-3-2 0,4-1-217,-5 0 0,0 4 0,0-2 127,0-3 1,-1 0 157,-3-3 0,3-2-44,-3-2 1,2-2-46,2-2 0,0-3-141,0 0 0,0-5-210,0 5-40,0-5-417,0 2 2673,0-5-1528,6 0 1,0 0-187,5 0 0,2 0-59,2 0 1,3-4 30,5 0 0,0 0 5,0 4 1,1-4-98,2 1 0,-2-3 34,3 3 0,-7 1-390,-1-1 1,-5-2-28,2 1-372,-4-5 191,0 8-391,-6-10 1,-2 9 969,-8-6 0,-2 1 0,-6-5 0</inkml:trace>
  <inkml:trace contextRef="#ctx0" brushRef="#br1" timeOffset="100">7743 6190 8106,'8'-6'310,"0"2"1,0 3-47,8 1 1,0-4 294,3 0 0,3-4-123,-3 5 1,6-2-332,2 1 1,0 1 102,-5-4 0,1 4-416,0-1 1,-1 2 214,-3-2 1,-3 3-800,-4-3 0,-5 1-625,1 0-197,-6 1 1614,3-3 0,-10 5 0,-1 0 0</inkml:trace>
  <inkml:trace contextRef="#ctx0" brushRef="#br1" timeOffset="101">7743 5973 8098,'2'-6'0,"1"2"0,0-1 379,5 1 1,-1 0 42,5 4 1,4-4 86,3 1 1,4-5-364,4 4 0,2-1 52,5 1 0,-1 2-149,-2-6 1,2 4 139,-3-3 0,-2 4-563,-1-1 1,-3 3 276,-2 1 1,0-4-935,-3 1 1,-2-1 1030,-6 4 0,6 0 0,0 0 0</inkml:trace>
  <inkml:trace contextRef="#ctx0" brushRef="#br1" timeOffset="102">8486 5962 9247,'0'11'613,"0"1"1,0 0-292,0 3 0,0 3-227,0 5 0,0 4 181,0-1 1,0 2-219,0-1 1,0-3 119,0 3 0,0-4-323,0-4 0,0-3 75,0-5-309,0 1-376,0-1 360,0-4-196,0-2 0,0-7 240,0-1 1,0 0-1168,0-4 1518,-5-1 0,-7-4 0,-6 1 0</inkml:trace>
  <inkml:trace contextRef="#ctx0" brushRef="#br1" timeOffset="103">8257 5996 8026,'5'-11'404,"2"0"-175,4 4 1,2-2 196,2 5 0,-1-5-50,5 2 0,0 0-90,4 0 1,4 4-58,-1-1 0,2-1-237,-1 1 0,1-3 77,2 3 1,2-4-113,-5 5 0,-1-3-735,-3 3 1,0 1 376,0-1 1,-2 1-570,-2 2 1,2 0 969,-6 0 0,0 0 0,-4 0 0</inkml:trace>
  <inkml:trace contextRef="#ctx0" brushRef="#br1" timeOffset="104">8988 5882 8626,'-7'0'626,"-1"0"0,0 0-326,-3 0 1,0 0-154,-1 0 1,1 1 96,-1 3 0,0-2-137,-4 6 0,4-4 8,-4 3 0,4 1-81,0 3 0,1 0 30,-1-4 1,2 3-155,3-2 1,0-2-39,4 2 161,1 0 1,-3 3-177,5 0 1,1 1 38,3-1 0,-1-3 2,4-1 0,1 1 41,3 3 0,5 0 22,-1-4 0,4 3 17,-4-2 0,6 2 5,-2 2 1,2-5-5,2 1 0,-5-2 13,-3 2 0,1 2-10,0-2 0,-1-2-6,-4 1-40,1 1 47,-6 4 1,-1-1-4,-5 0 0,-1-3 61,-3 0 0,-4-5 133,-7 5 0,-3-4-94,-4 3 1,-5 0-59,0 0 1,-3 2-40,3-5 1,1 1 57,3-1 1,1-3-695,3 3 0,3-3 74,4-1 579,1 0 0,-1 0 0,1 0 0</inkml:trace>
  <inkml:trace contextRef="#ctx0" brushRef="#br1" timeOffset="105">9970 5847 8078,'-7'0'278,"-1"0"-73,6 0 1,-3-1 263,5-3-214,-6 3 1,4-4 7,-6 5 1,5 1-150,-5 3 1,0-1 52,-3 4 1,-1 5 26,1 3 0,-4 5-8,0-1 1,-4 4-57,3 4 1,-3-3-76,4 3 0,0 0 100,3 0 0,1-4-113,0-4 0,0-5 70,4 1 0,2 2-227,5-2 82,0 0-77,0-3 24,5-1 157,1-5 19,11 4 84,0-3-94,6-1-39,0-1 1,4-5 214,-1 0-205,6 0 1,-3-1 21,6-3 1,-1-2 89,0-6-82,-5 1-144,-1-6 0,-5 5 105,0-3-130,-5 2 79,-2 1 0,-8-3 1,-2-1-282,-1-2 164,-1 4 1,-5-8-11,-3 3 1,-2 2-47,-6-2 0,-3-3 0,-3-2-434,-3 2 0,0 3 247,-5 0 0,-2 7-190,1 4 0,-3 2 23,3-2 1,-2 3-46,6 5 1,3 5 580,8 3 0,1 2 0,-1 1 0</inkml:trace>
  <inkml:trace contextRef="#ctx0" brushRef="#br1" timeOffset="106">10404 5939 8236,'-5'-12'-747,"3"5"1223,-6-1 1,4 6 437,-3-2 233,4 3-520,-2 1 385,5 0-762,-5 0 181,4 5-243,-4 1 0,5 9 7,0 0 1,0 6 0,0-2 107,0 2 1,0 2-361,0 0 0,1-4 154,3 0 0,-3-1-359,3 1 0,1 1 169,-1-5 0,0 1-1000,-4-5 606,5 1-260,-4-1-584,4-5 119,-5-1 775,0-5 1,-10-5 0,-3-1 0</inkml:trace>
  <inkml:trace contextRef="#ctx0" brushRef="#br1" timeOffset="107">10290 6087 8200,'8'-3'-457,"-1"-1"0,-3 0 1275,4 4 1,3-1-167,4-3 1,2 3-102,-2-3 0,3 2-161,5 2 1,3 0-114,1 0 1,0-3-203,-4-1 1,-1-1 113,1 1 1,-4 3-687,0-3 1,-5-1 341,2 1 0,-4-1-2232,0 1 163,-6 3 2224,-1-4 0,-5 0 0,0-2 0</inkml:trace>
  <inkml:trace contextRef="#ctx0" brushRef="#br1" timeOffset="108">10290 5847 8200,'12'-3'0,"-1"-1"0,0-1 505,1 1 1,3 3-67,0-3 0,6 1 152,-2 0 0,6 0-151,2-5 0,4 6-213,0-2 1,1 2-365,-2-2 1,3 2 198,-2-1 1,-2-2-537,1 1 320,-4 0 186,7 4 0,-11 0-32,1 0 0,0-5 0,-5-1 0</inkml:trace>
  <inkml:trace contextRef="#ctx0" brushRef="#br1" timeOffset="109">11512 6007 7993,'0'-11'234,"0"5"78,0-5 582,0 10 27,0-4-224,0 5-508,5 0 1,-3 5 290,1 3-392,-1 2 0,1 1 75,1 1 1,0-1 12,-4 1 1,4 3-42,0 0 1,1 0-163,-1-3 0,-3-1-42,3 1 1,-2-5 58,2 1-62,-3-1 1,6 4 29,-4-4 0,-1 0 224,1-4-122,-1-1 204,-2 3 1,0-7-99,0-1 1,0 0 59,0-5 0,0 5-131,0-5 1,1 0 41,3-3 1,-2 0-247,6-1 0,-4-3 101,3 0 0,1-2-236,3 2 1,2 1 99,2-5 0,-1 1-140,5-1 0,-1-1 40,1 5 0,1-1 118,-4 5 0,3 5 124,-4 2 1,0 3-105,-3 1 1,-1 0 191,0 0 1,-3 5-101,0 2 1,-5 7 235,5 1 0,-5 6-58,0-2 0,3 2-39,-3 2 1,1-4-75,-4 0 1,0 0-122,0 4 1,0-4-383,0 0 0,0-5 202,0 1 0,1-2-743,3-1 1,-3-1 992,3 0 0,-2 1 0,-2-1 0</inkml:trace>
  <inkml:trace contextRef="#ctx0" brushRef="#br1" timeOffset="110">12791 5847 8113,'0'-6'38,"0"-4"0,-1 7 468,-3-4 281,3 4-177,-4-2-387,5 5-37,0 0 0,0 5 14,0 3 1,1 3-85,3 5 0,-3-1 100,3 8 0,-3-3-147,-1 7 0,0 2 69,0 1 1,0-2-155,0-1 1,0 1 114,0-2 1,4-3-80,0-4 0,1-5-20,-1 1 1,-2-2-176,6-1 0,-5-5-1457,0 1 824,-1-6-850,3 3 623,-4-5 1035,4 0 0,-5 0 0</inkml:trace>
  <inkml:trace contextRef="#ctx0" brushRef="#br1" timeOffset="111">13065 5813 8113,'0'-11'0,"0"-1"0,0 5 825,0-1-213,0 6-252,0-3 0,2 5-52,2 0 1,-2 6 69,6 5 1,-4 7-114,3 9 0,-4 2 29,0 5 1,-1 0-174,-2 1 0,4-2 77,-1-3 1,1 3-251,-4-2 1,0-3 93,0-2 0,0-6-648,0-1 1,0-5-377,0 2 41,0-4 385,0-5 257,0 3-1287,0-9 651,0 4 264,0-5 671,-5 0 0,-1 0 0,-6-5 0,1-1 0</inkml:trace>
  <inkml:trace contextRef="#ctx0" brushRef="#br1" timeOffset="112">12711 6133 8113,'12'-6'0,"-1"-1"0,1 4 0,-1 1 254,1-2 0,4 3-3,3 1 0,4-1 0,4-3 0,2 3-317,5-3 0,4-1 123,0 1 0,4-3-152,-4 3 1,4-4 87,-4 4 1,-1-3-599,-7 3 0,3-4 298,-2 4 0,-7-1 307,-1 2 0,-3 1 0,3-3 0</inkml:trace>
  <inkml:trace contextRef="#ctx0" brushRef="#br1" timeOffset="113">13408 5996 8113,'-6'-1'27,"2"-3"0,1 3 485,0-3 103,1 3 161,-3 1-473,0 5 0,0 1 87,-3 5 0,2 2-107,2 2 1,3-2-10,-3 2 0,3-1-69,1 1 0,0-1-111,0 5 0,1-5-109,3 2 0,2-4 69,6 0 1,1-1-33,2 1 1,-1-6 12,5-2 1,0-3-48,4-1 0,3 0 62,1 0 0,1-1-147,-2-3 0,-3-2 101,0-6 0,0 1-33,-4-1 1,-2 1-27,-2-1 1,-3 1 90,0 0 0,-6-6-132,-2-2 1,-3 1 48,-1-1 0,-1 0-294,-3-4 0,-3 1 98,-9-1 1,-1 1-122,-6 3 1,-1 3 62,-3 4 0,-2 6-113,-5 2 0,3 3-35,1 1 0,4 5 131,0 2 1,7 5-190,3 3 0,4 2-239,0 2 746,6 2 0,1 2 0,5 6 0</inkml:trace>
  <inkml:trace contextRef="#ctx0" brushRef="#br1" timeOffset="114">13979 5859 8175,'-4'-12'153,"1"1"0,-1 5 1375,4-4-697,0 8-274,0-3-62,-5 5-251,3 5 1,-3 2-56,5 9 9,0-3 0,-4 10 199,1 0-462,-1-1 132,-1 11 1,4-7 220,-3 4-574,2-4 238,2 7 0,0-8-600,0 5 478,0-4 1,0 0-123,0-7 1,2-2-94,2-6-221,-3 1 116,4-1-227,-5-4 416,0-2 0,0-7-425,0-1 0,-1 0 191,-3-5 0,-3 1 535,-4-5 0,0 1 0,-1 0 0</inkml:trace>
  <inkml:trace contextRef="#ctx0" brushRef="#br1" timeOffset="115">13842 5882 8165,'5'-7'0,"2"-3"355,4 3 1,-2 0-45,2 0 0,-2 0 219,6 0 1,-1-2-101,2 5 1,0-1-113,3 1 1,3 3-114,-3-3 0,2 3 15,2 1 1,-4 0-239,0 0 0,-5 1 95,1 3 1,1 2-273,-5 6 1,2-1 140,-10 0 1,5 2-279,-4 2 1,-2-1 187,-5 5 1,-4-3-47,-4 3 0,-2-4 115,-2 4 1,-3-4-37,-5 4 0,1-4-12,-1 4 1,1-5 59,3 2 1,-1 0 53,5-1 0,-1 1-36,5-5 1,3 0 100,1 1 1,4-1-100,-1 1 1,3-5 204,1 1 0,1-4-60,3 3 0,2-4 86,6 1 1,-1-2 141,1 2 1,0-3-102,4 3 0,-2-3-291,5-1 0,-4 0 130,4 0 0,0 4-641,4 0 0,0 0 279,-1-4 1,1 0-1609,0 0 1902,0 0 0,0 5 0,0 1 0</inkml:trace>
  <inkml:trace contextRef="#ctx0" brushRef="#br1" timeOffset="116">14653 5870 8054,'0'-11'337,"0"-1"1,0 5 273,0-1 183,0 6-507,0-8 0,0 7 245,0-5-68,0 6-19,0-3 77,0 5-460,0-5 1,-1 3 0,-3-1 0,-2 1-118,-6 2 1,-4 2-48,-3 1 0,1 0 163,-1 5 1,-4-1-78,-4 5 0,1-1 48,3 0 0,5 1 5,3-1 1,2 1 15,2-1 1,-1 1-127,1-1 1,3 0 50,1 1 1,4-5-12,-1 1 0,3-4-7,1 3 0,0-3-18,0 4 0,5-2 1,3 2 0,2 2 47,1-2 0,5 1 66,-1-2 1,4 3-68,-4-2 0,9 1 19,-1-2 1,-1 2 38,-3-5 1,0 5 10,3-1 1,-3-2-58,1 2 0,-7-2 20,3 2 1,-7 0-96,-2-4 0,-4 5 87,1-1 1,-3-2-87,-1 2 0,-1-2 63,-3 2 1,-4 2 3,-7-3 0,1 4-9,-5 0 0,0 0 5,-4 1 1,0-5-77,0 1 1,-2-2 22,2 2 0,-1 1-87,9-5 0,0-1-212,3-3 0,5 0-1187,-1 0 1066,5 0 1,0 0-446,6 0 0,5-1 928,7-3 0,3-2 0,5-5 0</inkml:trace>
  <inkml:trace contextRef="#ctx0" brushRef="#br1" timeOffset="117">14904 5882 8037,'0'-18'632,"-5"1"201,4 6 370,-4 0-158,5-1-226,0 6-626,0 1 37,0 15 0,0 3-3,0 9 1,0-2 2,0-1 0,0 3-206,0 5 1,1 0 46,3-4 0,-3-3-182,3 3 0,-3-4-200,-1 4 0,0-1 180,0-3 1,0-1-12,0 1 1,0-5 108,0 1 1,0-6-275,0-1 131,0-6 436,0 4 509,0-6-669,5 0 30,-3 0-198,8 0 0,-4-4 146,5 0 1,2-1-225,2 1 1,-1 3 92,5-3 0,0 1-154,4 0 1,4 1 19,0-1 1,-1-3-217,-3 3 0,-1-2-322,-3 1 1,1 1 258,-5-4 1,-3 4-63,-5-1 0,0 2-170,0-2 698,-2 3 0,-10-9 0,-1 3 0</inkml:trace>
  <inkml:trace contextRef="#ctx0" brushRef="#br1" timeOffset="118">14824 6064 8037,'8'-3'228,"0"-1"1,-1-4 30,5 4 0,-5-3 260,1 3 0,1-1-101,6 1 0,1 2-192,3-6 0,7 5 4,-3 0 1,2-2-122,-2 1 0,0-4-93,0 4 0,-1-3-204,1 3 0,-4 0-639,0 4-1,-5-4 141,1 0-920,-7 1 1607,-3-2 0,-5-2 0,0-4 0</inkml:trace>
  <inkml:trace contextRef="#ctx0" brushRef="#br1" timeOffset="119">14847 5813 8037,'12'-5'-283,"3"0"990,0-3 0,1 0-203,0 4 1,1-4-112,6 4 1,4-3-150,0 3 1,3 0-267,-3 4 0,4-4-194,0 1 1,-2-1-239,2 4 1,-6 0 199,2 0 1,-3 0-76,-1 0 0,-1 0-590,1 0 0,0 0 919,0 0 0,0 0 0,0 0 0</inkml:trace>
  <inkml:trace contextRef="#ctx0" brushRef="#br1" timeOffset="120">15669 5756 9442,'-11'-6'666,"0"1"-214,-1 5 1,-4 0-69,-3 0 0,-3 0-154,-1 0 0,0 5-10,1 2 0,-1 0 39,0 0 0,4 1-58,0 3 0,5 0 29,-1-4 0,3 3-158,5-2 1,-2-2-113,5 2-124,0-1 1,4 5-106,0-1 1,1-3 151,3 0 0,4-1 50,7 5 0,-1-1-17,5 0 0,-3 1-86,7-1 1,-2 1 68,5-1 0,-2 1-102,-1-1 0,0 0 45,0 1 0,-5-5 32,-3 1 1,1 0 50,0 3 0,-5 0-12,-3 1 0,-5-1 64,5 1 1,-5-1-83,0 1 1,-3-1 175,-3 0 1,-5 1-76,-7-1 0,-3-3 95,-5-1 0,-1 1-15,-3 4 0,2-1-26,-5 0 0,-1-3-418,-3 0 1,5-5 130,2 5 0,4-5-1567,4 0 1804,3 4 0,4-6 0,1 4 0</inkml:trace>
  <inkml:trace contextRef="#ctx0" brushRef="#br1" timeOffset="121">16709 5768 8227,'0'-8'42,"0"0"0,1 6 478,3-2-255,-3 3 0,4-1 608,-5-1-394,0 1-83,0-3-277,-5 5 0,-3 5 81,-7 3 1,-1 6-110,-3 1 1,-3 5 44,3-1 0,-2 3-184,-2 1 1,1 4 48,3-1 1,3 1-76,4-4 1,1 0 18,-1-1 1,6-3-14,2 0 0,4-3 56,4 3 1,2-5 59,6 1 1,5-2-40,6-2 1,1 0 5,7 1 0,-1-5 7,5 1 0,-1-5-5,0 0 0,-2-1 163,2-2 0,-3-2-147,3-1 1,-1 0 16,-7-5 1,-3 5-112,-4-5 1,-3 2 108,3-2 0,-7-2-54,0 2 0,-2-2 45,-6-1 1,0 3 18,-4 1-42,0-1 0,0-4 268,0 1-209,0 5 35,0-4-299,0 8 232,0-3 1,-4 6-166,0 3 146,0 3 0,4 4-92,0 0 59,0 1 0,4-1-106,0 1 0,5-5 105,-2 1 1,7-5-3,1 0 0,6-1-14,-2-2 0,6 0 6,2 0 0,1 0-3,-2 0 1,-2-4-6,3 0 1,0-5 9,-4 1 1,1 0 38,-9 0 1,4-2 46,-4 2 0,-3-3-30,-5-4 1,-4 2-39,1-2 0,-4-2-28,-4 2 0,-3-4-4,-4 4 1,-7-4-189,-5 3 0,-1 2 55,-6 7 1,-4 2-52,-5 5 1,-4 0 52,1 0 0,3 6 31,1 6 0,8-1-171,3 4 0,5 3 82,7 1 0,1 0-617,10 4 0,2-7-7,6 7 845,2-3 0,10 3 0,2 0 0</inkml:trace>
  <inkml:trace contextRef="#ctx0" brushRef="#br1" timeOffset="122">17520 5916 8038,'0'-18'0,"3"2"392,1 4 1,1 1 11,-1-1 1,-3 1 514,3 0-229,-3-1 126,-1 1-428,6 4-144,-5 2 1,4 12-146,-5 4 0,0 6 82,0 5 1,0 1-133,0 0 1,-4 4-71,0-1 0,0 2-137,4-1 1,0-3-213,0 3 1,0-4 193,0-4 0,0 1-62,0-5 0,0 0 38,0-3-142,6-1 1,-1-3-195,2-1-798,-2-4 748,0 2 0,-3-6-32,1-3 0,-1 1 15,-2-4 603,0-1 0,0-3 0,0-1 0</inkml:trace>
  <inkml:trace contextRef="#ctx0" brushRef="#br1" timeOffset="123">17531 5836 8038,'6'-5'-310,"-2"-3"1,-1 2 123,1-2 0,-2 6 1653,6-2-971,-6-2 0,5 4 117,-4-1 0,2 3-83,3 3 1,2 1-117,-2 8 1,2-3-86,1 6 0,2 3-70,2 1 0,-1-2-247,5 2 0,-3 0 87,3 4 1,2 0-23,2 0 0,2-4 92,-6 0 1,3-5-425,1 1 0,-2-2 44,-2-2 1,2-1-96,-6-2 1,0 1-84,-3-5 1,-1 1-160,0-1-27,1-3 0,-5 4-179,1-5 191,-5 0 0,0 0-156,-6 0 719,1-5 0,-8-1 0,4-6 0</inkml:trace>
  <inkml:trace contextRef="#ctx0" brushRef="#br1" timeOffset="124">17999 5756 8242,'0'-11'-544,"0"-1"1842,0 6-109,0 1-614,-5 5 1,4 5-196,-3 3 0,3 7-99,1 4 0,0 2-177,0 2 1,-4 4 91,0 0 1,0 3-277,4-3 1,0 3 101,0-3 0,0-1-402,0-3 1,2-1-12,2-3 0,-3-3 193,3-4 0,1-1-513,-2 1 1,1-5-134,-4 1-783,5-6 1627,-3 3 0,8 1 0,-4 0 0</inkml:trace>
  <inkml:trace contextRef="#ctx0" brushRef="#br1" timeOffset="125">18479 5745 8107,'-1'-10'498,"-3"2"-261,3-2 1,-6 9 204,3-3 1,-2 2-36,-5 2 0,-1 0-131,1 0 0,-6 2-75,-2 2 0,2-2 51,-2 6 0,-1-1-208,-2 5 0,-1-1 144,0 1 0,1-1-156,3 0 0,-1 1-79,5-1 1,0 1-33,3-1 1,1-3-59,-1-1 1,5 1 149,-1 3 0,6-3-46,-2 0 1,2-5 123,2 5-193,0 0 1,6 3 120,1 0 1,8-3 39,4 0 1,3-2-6,1 2 1,4 2 89,-1-3 1,5 0-126,-5 0 0,1 1 9,-4 3 0,-4-3-67,0 0 0,-6-1 84,-2 5 0,-1-5-54,-6 1 0,0-1 45,-4 5 0,-2-1-109,-1 1 1,-5-1 57,-7 1 1,-3-1-4,-5 0 1,-5-3-53,-2 0 0,-2-2-82,2 2 0,2 2-580,5-3 0,1-2-62,3-1-1481,3 3 2275,4-6 0,1 4 0,-1-5 0</inkml:trace>
  <inkml:trace contextRef="#ctx0" brushRef="#br1" timeOffset="126">18627 5790 8005,'6'-6'-3,"-5"-4"0,5 5 341,-2-3 506,-3-2-241,4 4 257,0-6-243,-3 6-106,3 1-340,-5 5 1,0 5 13,0 3 1,0 6 45,0 1 1,0 9-5,0-1 0,0 2-183,0-2 1,0 0 84,0 0 1,0-1-231,0 1 0,0 0-31,0 0 1,4 0-117,-1 0 1,1-6 33,-4-1 1,1-1-108,3-4 1,-3 3-58,3-6 1,-2-2-147,-2 2-1128,0-6 604,0 3 1048,0-5 0,0 0 0</inkml:trace>
  <inkml:trace contextRef="#ctx0" brushRef="#br1" timeOffset="127">19119 5756 8244,'6'-11'-481,"-1"-1"807,-5 1 1226,0-1-886,0 1 1,-1 5-188,-3 2 0,-2 3-381,-6 1 1,1 0 92,-1 0 0,-4 5-114,-3 2 1,-3 3 102,-1 2 0,0-1-67,1 1 1,0-1-1,3 1 1,3-1-185,4 0 0,1-3 14,-1 0 1,5-2-58,-1 2 0,6 2-105,-2-3 327,-3-2-233,6 6 157,-4-5 1,10 4-55,3-2 0,3 2 40,4-3 1,3 0-10,5 0 1,1 1 83,3 3 1,1 0-69,2-4 1,-1 3 1,-2-2 1,-4 2-5,0 2 1,-2-5-77,-6 1 1,1-1 71,-5 5 1,-5-1-208,-2 1 0,-3-1 76,-1 0 1,-5 5 41,-2-1 1,-8 0-182,-4-3 0,-4-1 98,-4 0 1,2 0-5,-6-4 0,5 2 56,-5-5 1,7 3-194,1-3 1,2 0-67,5-4-932,1 0 142,9 0 1150,1-5 0,15-1 0,3-6 0</inkml:trace>
  <inkml:trace contextRef="#ctx0" brushRef="#br1" timeOffset="128">19507 5779 8120,'-5'-11'0,"3"3"752,-1 0-314,1 6 0,1-3 142,-3 5-267,3 0 1,-4 6 119,5 5 1,-4 6-48,0 6 0,1 0-133,3-1 1,0 5-253,0 0 1,0 3 85,0-3 0,3 3-290,1-3 0,1-4-368,-1-4 49,-3-5 1,8 2-1246,-5-4 844,0-6-319,-4-1 1242,0-5 0,0 0 0</inkml:trace>
  <inkml:trace contextRef="#ctx0" brushRef="#br1" timeOffset="129">19176 5768 8117,'11'0'-135,"0"0"0,6-4 462,2 0 1,4 0 493,3 4 1,0 0-165,4 0 0,2-1-191,6-3 1,-2 3-243,2-3 0,1 3 14,-1 1 0,1-2-362,0-1 1,-4 1-276,3-1 0,0 1-545,-4 2 0,2 0 944,-9 0 0,4-5 0,-1-1 0</inkml:trace>
  <inkml:trace contextRef="#ctx0" brushRef="#br1" timeOffset="130">20489 5756 8098,'0'-6'0,"0"1"677,0 0-117,0 3 24,-5-3 0,-1 5-110,-6 0 0,1 2-122,-1 1 1,-4 4-117,-3 4 0,-3 1-10,-1-1 0,4 2-39,0 2 0,4-1 0,-4 5 0,5 0-197,-1 4 0,3-4 80,5 0 1,-2-1-234,5 1 0,0 1 114,4-5 0,5 4-104,3-4 1,3 1 56,5-5 1,0-1 33,3-2 0,4 1 40,0-5 0,0-1 10,3-3 0,2 0 10,-1 0 1,3-1 8,-3-3 1,-2-2-18,-6-6 1,2 1 16,-6 0 1,0-2 67,-3-2 1,-1 1-65,1-5 1,-6-4-180,-2-4 0,-3-1 1,-1 2 1,-1 2-109,-3-3 0,-6 3 107,-6 1 1,-4 1-84,1 3 0,-6 3-121,-2 4 1,0 6 18,5 2 1,0 3-88,3 1 0,3 1 41,4 3 1,1 2 398,-1 6 0,6 4 0,1 2 0</inkml:trace>
  <inkml:trace contextRef="#ctx0" brushRef="#br1" timeOffset="131">20854 5779 8130,'0'-11'0,"0"-1"525,0 1 894,0 4 484,0 2-1217,0 5 1,0 5-550,0 3 1,0 3-13,0 5 1,0 0 128,0 3 1,0 3-316,0-3 0,0 2-156,0 2 1,0 0-202,0 0 1,0-2-259,0-2 1,4-1 306,0-3 1,4-6-245,-4 3 1,1-5 226,-2 1 0,0-2-850,5-2 535,-6-3 701,3 4 0,-5-5 0,0 0 0</inkml:trace>
  <inkml:trace contextRef="#ctx0" brushRef="#br1" timeOffset="132">20740 5893 8776,'12'-4'757,"-1"1"0,1-1-374,-1 4 1,0 0-19,1 0 0,4-2-54,3-1 0,3 1-196,1-1 1,0 1-86,-1 2 0,1 0-140,0 0 0,-4 0-621,0 0 1,-4-1 2,4-3-1453,-5 3 1063,3-4 1118,-11 0 0,-1-2 0,-5-4 0</inkml:trace>
  <inkml:trace contextRef="#ctx0" brushRef="#br1" timeOffset="133">20775 5722 8089,'11'-6'116,"-2"-1"-59,2 3 1,-1 3 636,9-3 0,-1 3-200,1 1 1,3-4 264,-3 0 0,6-3-302,2 3 0,3 0-309,-3 4 0,3-4 73,-3 1 0,1-1-606,-1 4 0,-3 0-184,2 0 1,-5 0-507,-2 0 1,-7 1 1074,0 3 0,-1 2 0,-4 6 0</inkml:trace>
  <inkml:trace contextRef="#ctx0" brushRef="#br1" timeOffset="134">5790 6818 7191,'-5'-6'1216,"4"1"-882,-9 5 1,7-4-101,-4 0 1,-1 0-58,-3 4 1,-1 0 85,1 0 1,-1 4-192,1 0 1,-5 4 49,-4-5 0,-1 6-17,-2-1 1,4-2-83,0 2 1,0-2 83,-4 2 1,4 2-58,0-2 0,4 2 63,-4 1 1,5 1-172,-1-1 1,2-3 104,1-1 0,5 0-125,-1 0 0,6 3 33,-2-2 0,-1-2-81,1 2 1,0-4 67,4 3 1,1-4 72,3 1 0,3-2 96,4 2 1,7-1-111,5 4 1,1-4 204,6 1 0,2 1-101,6-2 0,-5 1 94,5-4 0,-6 4-43,2 0 0,-1 1-13,-6-1 0,-6 1-90,-5 2 0,-4 4-114,0-4 1,-5 2-1,1-1 1,-6 2 65,2-3 0,-4 4-38,-4 0 1,-3 0 54,-8 1 1,1 3-195,-5 0 1,0 1 9,-4-5 1,0 0 89,0 1 1,0-5 66,0 1 0,0-2 0,1 2 1,-4 1-21,3-5 0,-1 0-7,9-4 0,0 0-433,3 0 259,1 0-366,0-6 1,4 4-83,3-6 1,4 4-287,4-3 1,3-1 939,4-3 0,6-1 0,0 1 0</inkml:trace>
  <inkml:trace contextRef="#ctx0" brushRef="#br1" timeOffset="135">6110 6864 8102,'-1'-11'38,"-3"-1"1,3 4 117,-3 1 0,3 3 1048,1-4-315,-5 6-510,3-3 1,-4 5-144,2 0 1,2 5-123,-6 3 1,4 7 91,-3 4 0,3 4-178,-4 3 0,4 0 98,-3 4 1,3-1-118,-4 2 1,2 0-295,-2-4 1,0 4 166,4-5 0,-4 1-271,4-4 0,-3-4-23,3 0-642,0-5 364,-1 2-584,4-9 239,-4-2 636,5-5 0,0-2 399,0-1 0,0-4 0,0-4 0</inkml:trace>
  <inkml:trace contextRef="#ctx0" brushRef="#br1" timeOffset="136">6076 6875 8102,'6'-16'0,"-1"3"164,-5-2 1,0 2 72,0 2 0,4 3 230,0 1 0,0 3 469,-4-4-507,0 6 0,1-3-59,3 5 0,-2 6-104,6 5 0,-4 2-4,3 6 1,1 1-26,3 7 0,-3-2-188,0 6 1,-1-5 56,5 5 1,-1-2-279,1 2 0,-1-3-38,0-6 1,1 1-162,-1 0 0,-1-4 184,-2 0 1,2-5-126,-2 1 1,-2-6-303,2-1 152,-6-6-811,3 3 446,-5-5 451,0 0 1,-5-5 0,-1-1-1</inkml:trace>
  <inkml:trace contextRef="#ctx0" brushRef="#br1" timeOffset="137">5950 7172 8050,'7'5'417,"3"-3"-186,-3 1 1,0-1 149,0-2 1,5 0-110,3 0 1,1 0 399,0 0 1,1-4-250,6 0 1,1-1-206,3 1 1,-3 2-701,3-6 0,1 6 386,-2-2 0,-3 1-2055,-4-1 2151,0 3 0,-1-4 0,-1 5 0</inkml:trace>
  <inkml:trace contextRef="#ctx0" brushRef="#br1" timeOffset="138">6544 6887 8063,'0'-8'265,"0"1"216,0 4 318,0-2-130,0 5-397,0 5 1,0 1-30,0 6 0,0 4-49,0 3 0,0 4 70,0 4 1,0-3-324,0 3 0,1 0 85,3 0 0,-2-1-305,1-7 0,-1 1-61,-2-5 0,3 0-191,1-3 1,1-1-105,-1 1 0,-3-5 27,3 1 0,-1-6-513,0 2 1121,-1-3 0,3-1 0,-5 0 0</inkml:trace>
  <inkml:trace contextRef="#ctx0" brushRef="#br1" timeOffset="139">6567 6921 8095,'0'-11'-37,"0"-1"80,0 1 1,-1 1 261,-3 2 1,3 2 166,-3 2 61,3 3-268,1-4 1,5 10-3,2 2 1,2 0-73,-1 0 1,6 1-60,-3 3 0,3 2 11,-2 2 1,-1-3-173,0-1 1,1 0-127,-1-3 0,-3 1 56,-1-2-74,1 4 1,0-10-28,-1 3 17,-4-3 1,3-1-99,-2 0-53,-3 0 274,9 0 0,-3-1-15,4-3 0,-1-2 126,-2-6 1,2 1-109,-2-1 0,2 0 129,1-4 1,1 4-104,-1-4 0,-1 4 152,-2 0 0,2 1-127,-2 0 293,-3-1-66,5 1-147,-9 4 0,4 1 30,-5 2 99,0 3 0,4 6-136,0 10 1,0 6 171,-4 1 0,0 1-97,0 0 0,0 0-150,0 0 0,3 3 49,1 1 1,0 1 2,-4-1 0,0-5-150,0 1 0,0-1 107,0-7 1,4 0-353,0-3 82,-1-1-203,-3 1 1,2-6-165,2-2-991,-3 2 397,4-5 1230,-5 4 0,-5-10 0,-2-1 0</inkml:trace>
  <inkml:trace contextRef="#ctx0" brushRef="#br1" timeOffset="140">7104 6830 8005,'0'-12'1143,"0"6"-916,0 1 0,0 6 146,0 3 1,0 4-99,0 7 0,1 3 70,3 4 1,-3 1-89,3 0 1,-3 4-231,-1-1 1,0 1 2,0-4 1,0 3-88,0 1 1,0-4-190,0-4 1,0-1 158,0 1 1,0-3-183,0-4 232,-5-1-84,4 1 110,-4-6 27,5-1 194,0-5-57,5 0 0,-3 0-75,6 0 0,0-4 43,3 0 0,0-1-66,1 1 0,3 3-50,0-3 0,4-1-6,-3 2 1,4-1-13,-1 4 0,-1-4-22,1 0 1,-4 0-144,4 4 0,-5-1-207,1-3 1,-2 3-126,-2-3-101,1 3 1,-5 1-134,1 0 188,-6-5 0,-2 4 556,-7-3 0,-3 2 0,-2 2 0</inkml:trace>
  <inkml:trace contextRef="#ctx0" brushRef="#br1" timeOffset="141">7081 7058 8019,'0'-6'392,"5"-3"-164,3 5 1,2 0 218,1 4 1,2 0-83,2 0 1,3-1-49,5-3 1,-3 3-124,3-3 1,-4-1-1,4 1 1,2-1-393,-6 1 0,4 3 224,-8-3 1,0-1-1644,-3 1 863,-1 1-885,-4 3 1639,-2 0 0,-5-6 0,0 0 0</inkml:trace>
  <inkml:trace contextRef="#ctx0" brushRef="#br1" timeOffset="142">7092 6841 8052,'12'-8'535,"-1"1"1,4 4-305,1 0 1,4 0 137,-1-1 1,4 2-172,3-6 1,0 4-190,4-3 1,-3 4-131,3-1 0,0-1-384,0 1 1,-2 1-501,-5 3 1005,-5 0 0,3 5 0,-3 1 0</inkml:trace>
  <inkml:trace contextRef="#ctx0" brushRef="#br1" timeOffset="143">7583 7070 8129,'8'0'677,"0"0"1,-2-2-334,2-2 0,3 3 233,0-3 1,1-1-158,3 1 1,3-3-329,1 3 1,1-1-49,-1 1 0,3 3-294,-3-3 0,-1-1-840,1 1 1,-4 0 322,4 4 767,-5 0 0,2 0 0,-4 0 0</inkml:trace>
  <inkml:trace contextRef="#ctx0" brushRef="#br1" timeOffset="144">8349 6853 8010,'0'-12'-1006,"0"6"1478,-5-4 0,-2 8-76,-4-1 1,-1 1 57,1 2 1,-4 0-92,0 0 0,-6 2-82,2 1 0,-2 4-51,-2 4 1,0 2-15,0 2 1,4-1-143,0 5 0,4 0 111,-4 4 1,6-4-213,2 0 1,0 0 75,8 4 0,-1-2-171,4-2 0,0-1 72,0-3 1,6-1-92,6 5 1,0-5-7,7 2 0,4-5 109,4-3 1,3 2 22,-3-3 1,3-2 8,-3-1 1,1-2-33,-1-2 1,-3 0 30,2 0 1,-5-4-48,-2 0 0,-4-4 61,4 5 0,-5-6-1,1 1 1,-6-1 63,-1 2 0,-5-4-73,5 4 1,-5-3 68,0-2-60,-1 1 314,-2-1-133,0 1-86,0 5-59,-5 1-111,3 5 0,-3 5-53,5 2 1,0 3 99,0 2 0,0-1 60,0 1 0,5-2-47,3-3 1,3 4 107,5-4 0,-2-2-116,5-1 0,0-3 196,3-1 0,1 0-1,0 0 1,0-1-106,0-3 1,1-2-58,3-6 1,-3 1-4,2 0 0,-3-1 43,-4 1 1,-2-1-8,-6 1 0,-1 0-29,-2-1 0,1-3 10,-5 0 1,-1-2-124,-3 2 1,-5 1 46,-2-5 1,-7 5-232,-1-1 0,-10 2 38,3 2 0,-5 4-46,0 3 0,-2 3-55,-5 1 1,-4 5 87,0 3 1,5 3-158,6 5 0,4 0 44,4 3 1,0 3-154,8-3 0,2 2 518,9 2 0,-5 0 0,-2 0 0</inkml:trace>
  <inkml:trace contextRef="#ctx0" brushRef="#br1" timeOffset="145">9114 6887 8059,'-5'-17'0,"4"5"0,-5-5 0,6 6 0,0 3 0,0 0 0,0 5 0,0-5 0,0 5 0,0-2 0,0 5 0,0 9 0,0 3 0,0 3 0,0 0 0,-3 3 0,-1 5 0,0 3 1571,4 1 0,-4-3-775,0-1 0,1-3-853,3 7 1,-4-3-22,0-1 0,0-5-375,4-3 345,0 3 1,0-6 133,0 4 20,0-9-14,5-2 1,-2-5 148,4 0 0,1 0-48,3 0 0,1 0 114,-1 0 0,2 0-82,2 0 0,-1-4-180,5 1 1,0-5 4,4 4 1,0-3-211,0 3 1,0-1 129,-1 1 1,-3 3-78,0-3 0,-5 3-302,2 1 1,-4 0-136,0 0-1153,-1 0 839,-4 0 918,-2 0 0,-5 0 0,0 0 0</inkml:trace>
  <inkml:trace contextRef="#ctx0" brushRef="#br1" timeOffset="146">9685 6875 8072,'-1'-11'29,"-3"0"1,3 3 118,-3 0 1,1 6 263,-1-2 1,2 3 234,-6 1 1,4 0-208,-3 0 1,-1 0-132,-3 0 0,-4 9-76,-1 2 1,1 7-62,4-3 1,-5 5 75,1-1 1,4 3-202,3 1 1,2 1-71,-2 2 0,3-5-118,5 2 0,0-4-170,0 0 1,0-3 170,0-4 0,5-1-36,3 0 0,6 0 111,1-4 0,5-2 18,-1-5 1,3 0-14,1 0 0,1-5 72,3-2 0,-3-1 7,2-3 0,-3 2 23,-4-7 0,1 3 31,-4-3 1,-1-1 136,-4-6 1,-4 0-239,-3 0 1,-3 0 63,-1 0 0,-1-3-240,-3-1 1,-3 0 76,-4 5 1,-6 4-27,-2 3 0,-2 3-62,-2 4 1,4 0-169,0 4 0,1 0-256,-1 4 0,3 5 216,4 3 0,1 2 423,-1 1 0,1 6 0,0 1 0</inkml:trace>
  <inkml:trace contextRef="#ctx0" brushRef="#br1" timeOffset="147">10016 6818 8138,'0'-11'739,"-5"-1"396,4 6-235,-4 1-639,5 5 0,0 5-72,0 3 1,0 7-72,0 4 0,3 3-157,1 0 1,0 2 138,-4 3 1,1-2-196,3 6 1,-3-6 75,3 2 0,-2-3-174,-2-1 1,3-5-243,1-3 73,0-2 0,-3-3-30,3-3-92,-3-2-654,4-5 344,-5 0 183,0-5 1,0-1 610,0-5 0,0-1 0,0 1 0,0-1 0,-5-4 0,-1-2 0</inkml:trace>
  <inkml:trace contextRef="#ctx0" brushRef="#br1" timeOffset="148">9993 6795 8138,'7'-11'0,"3"0"109,-3-1 1,0 2 278,0 2 1,1 0 216,3 4 0,1-4-140,-1 4 1,1 0-141,-1 4 0,0 0-70,1 0 0,-1 0-14,1 0 1,-1 2-2,1 2 1,-1-2-206,0 6 1,1-1 87,-1 5 1,-1-1-443,-2 1 1,-2-1-19,-2 0 1,-3 5-225,3-1 1,-4 5 183,-4-1 1,-3 3 44,-8 1 1,2-4 39,-2 0 1,-2-2 85,2 2 0,-4 2 222,4-6 0,-1 2 52,5-2 0,1-3 82,2 4 1,-1-4 111,6 0 1,-5-5-114,4 1 0,0-4 119,4 3 1,2 0-61,1 0 0,4 0 17,4-3 0,1-3-110,-1 3 1,4 1 156,1-2 1,4 1-171,-1-4 0,-1 4-166,1 0 0,0 1-179,4-1 0,-4-2-521,0 6 0,-5-4 764,1 3 0,-3 1 0,0 3 0</inkml:trace>
  <inkml:trace contextRef="#ctx0" brushRef="#br1" timeOffset="149">10918 6761 8191,'0'-6'-391,"2"1"261,1 5 1486,-1-5-848,3 3 0,-5-1-10,0 6 1,0 8-147,0 4 1,1 5-48,3-1 1,-3 3-205,3 1 0,-3 3 91,-1 1 1,0-1-96,0-3 1,4 0 108,0 0 1,1-1-337,-1-3 0,-3 1 120,3-5 0,1 0-274,-1-3 1,1-5-453,-1 1-494,-3-5 288,9 2 0,-8-5-118,6 0 87,-5 0 973,2 0 0,-5-5 0,0-2 0</inkml:trace>
  <inkml:trace contextRef="#ctx0" brushRef="#br1" timeOffset="150">11192 6738 8026,'0'-11'-412,"0"3"1003,0 1 953,0 4-910,6-2 0,-5 10-186,3 3 0,1 6-55,-2 1 1,1 9-136,-4-1 0,2 6 84,1-2 1,-1 3-212,1-3 0,0 1-152,1-2 0,-3-2-245,3 3 0,1-4 248,-1-4 1,3 1-804,-3-4 1,1-1 401,-1-4 1,-3-3-1948,3-1 1214,-3-4 1152,-1 2 0,0 0 0,0 1 0</inkml:trace>
  <inkml:trace contextRef="#ctx0" brushRef="#br1" timeOffset="151">10930 7024 8136,'7'-4'0,"1"0"0,0-1 467,3 1 1,4 3 57,0-3 1,6-1-78,-2 1 1,4-1-332,3 1 1,1 2 97,7-6 1,-6 2-449,6-2 1,-2-1 236,2 6 0,-1-6-756,-2 1 1,-3 3 475,-5 1 1,-2-1-608,-2 1 0,2 1-257,-6 3 1140,0 0 0,-4-5 0,1-2 0</inkml:trace>
  <inkml:trace contextRef="#ctx0" brushRef="#br1" timeOffset="152">11512 6898 8136,'-6'0'539,"1"0"0,4 0 332,-3 0-484,2 0 1,-4 4-30,2 0 0,3 5-79,-3-2 1,3 3 45,1 2 1,0-3-86,0 2 1,4-4-223,0 8 0,8-5 81,0 5 0,3-3-102,0-5 0,3 2-68,5-5 0,3 0 78,1-4 0,1 0-92,-1 0 1,1 0 11,2 0 1,2-5 23,-6-3 0,1-2 74,-4-2 1,-2 5-72,-2-1 1,-3-1 74,-9-6 0,2 2 1,-5-2 0,0 1-210,-4-1 1,-5-3 61,-3-5 0,-7 2-120,-4 2 0,-4 1 123,-4 3 0,2 6-59,-5-3 1,-5 9 80,-3-1 1,1 3-47,7 1 0,-2 5-4,6 2 1,-1 5-144,4 3 0,5 1-540,3 3 1,6 3 289,2-3 0,4 3 536,-1 0 0,8 1 0,2 0 0</inkml:trace>
  <inkml:trace contextRef="#ctx0" brushRef="#br1" timeOffset="153">12163 6750 8192,'-6'-12'-2290,"1"1"4810,5 5-847,0-5-1126,0 10 1,0-3-79,0 8 1,0 4-160,0 7 1,0 3-179,0 5 0,0 1 129,0 2 1,0 0-319,0 4 0,0-4 108,0 0 0,0-2-346,0-1 0,0 0 100,0 0 0,0-4-45,0 0 1,0-9-977,0 1 460,0-2-519,5-2 795,-4-2 1,5-5-111,-2 0 0,-2-5-132,1-3 722,-1 3 0,-2-5 0,0 4 0</inkml:trace>
  <inkml:trace contextRef="#ctx0" brushRef="#br1" timeOffset="154">12072 6773 8117,'0'-12'0,"1"1"360,3-1 0,-2 2-51,6 3 0,0-4-91,3 4 1,1 0 295,-1 0 1,4 3-81,0-4 0,6 6-110,-2-2 0,1 3-86,-1 1 0,3 0-160,-3 0 0,1 0-194,-1 0 0,1 4 179,-4-1 1,-1 6-179,-4-1 0,1 3 94,-1 5 0,-5-4-110,-2 3 0,-3-2 91,-1-1 0,-1 0-127,-3 3 0,-6-2 62,-5 2 0,-5 2-54,1-2 0,1 4 24,-1-4 0,1 2 43,-1-2 0,3-2 52,4 2 1,2-2-20,2-2 0,0 4 27,4 1 0,0-5-32,4-3 1,0-1 170,0 5 1,5-5-98,3 1 1,2-4 276,1 3 1,6-4-28,2 1 1,2-3-152,2-1 0,0 0-445,0 0 1,1 0 146,3 0 1,-3 1-322,2 3 1,2-3 509,-1 3 0,5 2 0,-3 1 0</inkml:trace>
  <inkml:trace contextRef="#ctx0" brushRef="#br1" timeOffset="155">13008 6681 6974,'0'-6'655,"0"0"222,0 2-465,0 2 1,-1-3 187,-3 5-205,3 0-206,-4 0 0,4 0-55,-3 0 0,1 0 41,-4 0 1,-1 0 0,-3 0 0,-1 0-94,1 0 1,-1 2 46,1 1 1,0-1-45,-1 2 220,1 2-237,-1-5 25,6 4 92,1-5 815,5 0-1014,-5 0 0,2 0-6,-4 0 0,-1 4 10,-3 0 0,-1 1 37,1-1 1,-1 1-27,1 2 1,-4 4 18,-1-4 0,0 3 54,1 2 0,2-2-78,-2-3 1,3 4 1,5-4 1,-2 0-31,5 0 0,0-3 52,4 4 1,0-5-103,0 5 0,0-4 87,0 3 0,7-3-55,4 4 0,2-4 27,6 3 0,1-3 155,7 4 1,-3-4-9,3 3 0,0-3 99,0 4 1,1-5 16,-1 5 0,-3-2-109,2 2 1,-3 2-14,-4-2 0,3 1-7,-3-2 1,-3 3-82,0-2 0,-4-2 89,0 2 0,-2-4-207,-3 3 1,-1-3-169,-6 4 254,0-1 1,-2 1-121,-2 0 1,-2-2 82,-5 2 0,-6 2-165,-2-3 0,-2 0 111,-2 0 0,0 0-28,0 0 0,-4 2 57,1-5 0,-5 0-70,5-4 0,-1 4 4,4-1 0,0 1-9,1-4 0,4 0-319,3 0 1,2-1-164,1-3-955,6 3 1096,1-9 1,5 7-440,0-4 0,6 4 361,6-1 0,-1 2 558,4-2 0,8 3 0,1-4 0</inkml:trace>
  <inkml:trace contextRef="#ctx0" brushRef="#br1" timeOffset="156">13260 6795 7954,'3'-12'0,"1"-4"0,0 4 427,-4-3-191,0 2 0,0 1 903,0 1-271,0 0-40,0-1-252,0 6 290,0 1-737,5 5 1,-4 1 92,3 3 0,-3 3 33,-1 9 1,0-2-20,0 5 0,-3-4-226,-1 4 0,0 0-44,4 4 0,0-3-144,0 3 0,0-7-19,0 7 1,0-4 126,0 0 0,4 2-319,0-6 1,-1 4 153,-3-4 0,2-1-372,2-6 210,-3 2 445,4-4-75,-5 1 256,0-2-161,0-5 57,5 0 1,1-2 53,6-1 0,-1 1-18,1-1 0,-1 0 44,0-1 1,5 3-70,-1-3 1,1-1-115,0 1 0,0-1 27,3 1 0,1 3-116,-4-3 0,0-1-364,-1 1 1,-2-3 203,2 3 0,-3-1-246,-5 1 0,2 2 175,-5-6 1,1 5-782,-1 0 1,-3 0 63,3-1 1015,-8 3 0,-7-4 0,-7 5 0</inkml:trace>
  <inkml:trace contextRef="#ctx0" brushRef="#br1" timeOffset="157">13248 6921 8009,'8'-4'357,"-1"0"0,-3-1-67,4 2 0,-1 1 192,5-2 1,-1-1-120,1 2 0,4-5 66,3 4 1,-1-1-120,1 1 0,1 2-285,7-6 0,-7 4-457,3-3 1,-4 4 357,0-1 1,-6-1-896,-5 1 0,-5 1 480,5 3 0,-6-2-586,2-1 1075,-2 1 0,-8-8 0,0 4 0</inkml:trace>
  <inkml:trace contextRef="#ctx0" brushRef="#br1" timeOffset="158">13225 6693 8178,'8'-4'35,"0"0"1,-1-4 760,5 5 1,-1-2-232,0 1 1,6 1 31,2-4 1,4 3-188,3-4 0,0 4-232,4-3 0,-3 4-68,3-1 0,0-1-244,0 1 1,2 1-711,-6 3 1,5 0 564,-4 0 0,-2-4-846,-6 0 0,1 0 432,-5 4 0,1 0 693,-5 0 0,6 5 0,0 2 0</inkml:trace>
  <inkml:trace contextRef="#ctx0" brushRef="#br1" timeOffset="159">14002 6670 8727,'-8'-4'1007,"1"0"1,-1 0-588,-3 4 0,-1 0-96,1 0 1,-6 0-87,-2 0 0,-1 0-56,1 0 1,-3 4 56,3 0 1,2 4-1,-2-5 0,5 6-49,-2-1 0,4-2 48,0 2 0,5-1-288,-1 5 1,6-4 131,-2-1-201,2 1 1,4 3 60,2 1 0,2-1-26,5 0 0,2-3-71,2 0 0,3-1 106,5 5 0,1-2-26,3-3 0,-3 4 64,2-4 0,-2 3-122,-1 2 1,0-5 114,0 1 0,-5 0-145,-3 3 0,-2 0 74,-2 1-130,-5-1 0,3 1 73,-5-1 1,-5-1 48,-7-2 0,-3 2 4,-4-2 0,1 1 8,-5-2 1,-4 3 47,-4-2 1,-1-2-58,2 2 1,1-6 152,-1 2 1,5-2-116,2-2 1,9 0-180,-1 0-490,2 0-886,3 0 1611,1 0 0,10-6 0,1 0 0</inkml:trace>
  <inkml:trace contextRef="#ctx0" brushRef="#br1" timeOffset="160">14219 6521 8143,'0'-7'-148,"0"-1"408,0 6 282,0-4 103,0 6-163,0-5 67,0 4-67,0-4-249,0 5 14,5 0 1,-2 1-17,4 3 0,-3-1 32,4 4 0,-5-3-11,5 4 1,0-1-11,3 5 1,1 0-22,-1 4 0,0-2 131,1 5 1,3-2-177,0 2 0,2 3-137,-2-3 1,-1 3-15,5 0 1,-5 1 32,1 0 0,-3 0-160,-5 0 0,2 0 81,-5 0 0,3 1-105,-3 2 1,0-2 43,-4 3 1,-1-3 23,-3-1 0,1 0 26,-4 0 0,-1-2-110,-3-2 1,-4 3 105,-1-3 1,0-3 0,1 0 0,2 0-92,-2-1 0,2 1 95,2-5 1,-1 0-132,1 1 0,-1-1 124,1 1 0,3-2-180,1-3 92,4 4-19,-7-5 18,9 0 14,-4-1 264,5-5-268,0 0-806,-5 0 356,3 0-275,-3-5 1,5-1 18,0-5 824,0 4 0,-5-3 0,-1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0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2250 8748 8124,'-6'-11'0,"0"3"0,6 1 478,-5 4 0,4-3 391,-3 2-392,3 3-57,1-4 77,0 5-361,0 5 0,0 1-153,0 6 0,1 4 137,3 3 1,-3 6 52,3 2 0,-3 5-144,-1-2 0,0 3 113,0 2 1,0-1-214,0 0 1,0 0-2,0 1 1,0-2 121,0-3 0,0 2-10,0-6 0,4-3-124,0-4 1,1-5 121,-1 1 1,-3-2-13,3-1-14,-3-6 0,3 0 39,0-2 1,0-3-128,-4 4-11,0-10 1,-2 0-161,-1-2 247,1-9 0,-8 9 0,4-10 0</inkml:trace>
  <inkml:trace contextRef="#ctx0" brushRef="#br0" timeOffset="1">2147 8863 8124,'0'-17'0,"0"4"0,0-2 0,0-1 332,0 0 1,0 1 301,0 4 0,0-1-174,0 1 1,4 3-331,0 1 1,5 0 117,-2 0 1,5 2-210,3 5 1,-2-4 134,2 0 0,3 0-110,1 4 0,-2 0-2,2 0 1,-1 0-145,1 0 1,2 4-78,-6 0 1,5 5 85,-1-2 1,-2 4-26,-2 0 1,-3 2 75,0 2 0,-1-2-154,1 2 0,-6 1 43,-2 0 0,-3 3 29,-1-4 1,-1 4 43,-3-4 1,-4 5 0,-7-1 0,1-1-17,-5 1 1,0-4 8,-4 4 0,1-5 133,-1 2 1,-1-1-112,-3-4 0,7 6 212,-3-10 0,8 2-43,-1-5 401,9-3-333,2 4 1,6-5-130,3 0 1,6 0 220,5 0 1,10-5-33,2-2 1,5 0-239,2 0 1,0 3 117,1-4 0,1 6-189,-1-2 1,0 3 88,-8 1 0,0 1-128,-5 3 1,-3 2 13,0 6 0,-6-1-85,-1 0 0,-6 1 72,-6-1 1,0 4-70,0 1 1,-10 4-95,-5-1 1,-7 4 111,-5 4 1,-3-2-153,-8 5 0,1-4 102,-5 0 1,1-3 156,0-4 0,-3-2-48,6-6 0,5-1 179,7-2 1,3-3-385,4-5 48,2 0 0,11-1-379,2-3 0,6-2 623,5-6 0,6-4 0,10-2 0</inkml:trace>
  <inkml:trace contextRef="#ctx0" brushRef="#br0" timeOffset="2">2969 8783 8243,'0'-7'0,"-5"-3"0,4 9 0,-5-4 0,2 5 0,3 1 0,-3 3 0,-1 3 0,1 9 0,-5 3 526,1 7 0,-2 4 690,-1 4 1,-1 5-699,1 3 0,1 5-333,2-1 0,-2 2 66,3-6 0,0-3-298,0-1 1,3-7-50,-4-5 0,6-3-29,-2-4 1,-1-2-672,1-6 401,0-5-646,4 0 409,0-6 110,0-6 1,0-1 180,0-8 0,1 1 341,3-5 0,3 0 0,4-4 0</inkml:trace>
  <inkml:trace contextRef="#ctx0" brushRef="#br0" timeOffset="3">2867 8828 8225,'0'-11'0,"0"-1"405,0 1 1,0 3 310,0 1 425,0 4-676,0-2 0,5 6-25,2 3 1,3 3-134,2 4 1,1 6 48,2 2 0,-2 2-163,2 2 0,3 5-16,1 2 1,-2 3-228,2 2 1,-1-2 125,1-3 1,1 3-452,-4-2 0,3-4 206,-4 0 1,0 1-292,-3-1 0,-2-6 183,-3-6 0,2-2-557,-5-1 113,0-1 263,-4 0 0,-1-4-456,-3-3 1,1-3 57,-4-1 856,-6 0 0,0 0 0,-3 0 0</inkml:trace>
  <inkml:trace contextRef="#ctx0" brushRef="#br0" timeOffset="4">2730 9308 8086,'3'-8'672,"1"1"0,1 4 249,-1-1-292,2-2 1,10 4-249,-1-6 1,6 4-147,2-3 0,5 3-243,6-4 0,1 0 126,-1-3 1,0 0-790,1-1 0,-5 1 448,0-1 1,-4 5-942,0-1 1,-1 4 1163,-3-3 0,1-1 0,0-3 0</inkml:trace>
  <inkml:trace contextRef="#ctx0" brushRef="#br0" timeOffset="5">3746 8805 8062,'-5'-12'0,"2"-3"348,-4 7 0,-1 3-133,-3 1 0,-1-1-33,1 1 0,-6 0 27,-2 4 1,-2 0 22,-2 0 1,4 2-106,0 1 1,0 4 79,-4 4 1,0 1-118,0-1 1,2 0 156,2 1 0,2-1-59,6 1 0,-1-1-131,1 1 0,5-1 108,2 0 0,3 1-159,1-1 0,0 1-13,0-1 1,1 4 64,3 1 1,2-1-147,5-4 1,2 1-260,2-1 0,3 0-174,5 1 1,4-4 520,-1-1 0,2 1 1046,-1 3-481,-3 1-320,9-1 1,-10 0-276,0 1 0,-4-1 17,-4 1 0,-4-1-111,1 1 0,-2 0 77,-6 3 1,-1-2 13,-3 2 1,-6 2 13,-5-2 1,-6 5 10,-6-1 0,-1 2-46,-2-2 0,-4 1-3,-4-5 1,-3 1-35,3-5 1,-3 0 64,7 1 0,2-6-349,1-2 0,8 1-175,4-1-1336,7 0 964,3-9 922,10-2 0,7-9 0,6-2 0</inkml:trace>
  <inkml:trace contextRef="#ctx0" brushRef="#br0" timeOffset="6">3940 8851 8100,'0'-18'0,"0"3"613,-5 8 1,4 0 354,-3 3 554,3 3-807,1-4-520,5 15 0,-4 3 17,3 10 0,1 5 24,-1 2 1,1 3-217,-1 1 0,-3 2 68,3 2 1,-2-2-236,2 2 1,-3-7 139,3 0 1,-3-6-257,-1 2 0,0-4 100,0-4 1,0-3 125,0-4 0,-1-1 221,-3 0-196,3-4 0,-4-1 277,5-2-126,0-3 389,0 4-73,0-5-398,0-5 1,1 4-113,3-3 0,4 2 54,7-2 0,-1 3 59,5-3 1,-1-1-187,1 1 0,2 0 43,-2 4 0,3-4-151,1 0 0,0-1-27,-1 2 0,-3 1-117,1-2 0,-7 2-136,3-2 0,-4 3-1000,0-3 533,-1 3 1,-4-1 82,-4-1 900,-1 1 0,-12-8 0,-3 4 0</inkml:trace>
  <inkml:trace contextRef="#ctx0" brushRef="#br0" timeOffset="7">3929 9171 8107,'0'-6'215,"0"1"0,5 1 347,2 0 1,4 0 193,0 4 1,4-4-256,0 0 1,7-3-85,1 3 1,5-5-143,6 2 1,4-4-92,0 0 1,3 0-110,-7-1 0,3 2-237,-7 2 0,-3-2-208,-4 3 1,-5 0-552,-7 0 1,-1 3-1545,-2-4 1374,-3 6 1091,-5-8 0,-5 3 0,-2-4 0</inkml:trace>
  <inkml:trace contextRef="#ctx0" brushRef="#br0" timeOffset="8">3883 8783 8107,'12'-2'0,"-1"-1"0,7-4 710,5-4 0,4-1-30,8 1 0,0 0 56,3-1 0,-1 1-451,5-1 1,-1 1-34,0-1 0,1 5-636,-7-1 0,1 6 303,-5-2 0,-3 3-2429,-2 1 2510,-7 5 0,3 1 0,-4 5 0</inkml:trace>
  <inkml:trace contextRef="#ctx0" brushRef="#br0" timeOffset="9">5562 8851 8069,'8'-10'83,"-1"2"1,-4-2 175,1 3 0,1-4 52,-2 0 0,1 0 67,-4-1 1,1 5-1,3-1 0,-2 0-113,1-3 0,-1 3 176,-2 1-197,0 4 0,-5-2-105,-3 5 1,2 0 53,-2 0 0,-5 0-290,-6 0 0,-2 6-159,-2 6 0,-1 1 164,-3 6 1,-1 1-77,-2 7 1,2-2 73,5 5 0,0-3 0,0 4 1,6-6 79,1 2 0,9 0-3,3 0 0,3 0 29,1-4 1,8-2 5,4-2 0,8 1 52,3-4 1,5-1 154,6-4 1,0 0-58,1-4 0,-1-2-58,0-5 0,1 0 47,-1 0 0,-1 0-71,-3 0 0,2-1-125,-5-3 1,1-2 66,-2-6 0,-2 1-12,3 0 0,-3-1-26,-1 1 1,-2-5-137,-1 1 0,0-5 34,-5 1 1,0-3 51,-3-1 1,-1-3-73,1-1 1,-5-3 48,1 3 0,-6-1 81,2 2 1,-1 3-6,0 0 0,-1 1 3,2 7 0,-3 0 340,-1 3-116,0 6-69,0 1 1,0 6-101,0 3 0,0 2 41,0 6 0,0 4-19,0 3 0,0 7-68,0 0 0,0 6-39,0-1 1,-5 2-153,-3 1 0,3 0 93,1 0 0,-1 1-93,1-1 0,-3-5-7,3-2 1,0-7 70,4-1 1,0-5 8,0 1-99,0-7-529,0 2-29,0-9-91,0 4 0,0-14 504,0-2 1,0-4-621,0 0 977,0 2 0,0-9 0,0 5 0</inkml:trace>
  <inkml:trace contextRef="#ctx0" brushRef="#br0" timeOffset="10">6030 8794 8094,'8'-18'0,"-1"3"0,-3 4 293,4 3 0,-1-1 11,5 5 0,-1 1 137,1 3 0,-1 0-14,1 0 1,0 5 41,4 2 1,-4 5-67,3 3 0,2 4-111,-2 8 0,0 2-244,-3 5 0,-1 0 57,1 1 1,-1 3-50,0 0 1,2-2 148,2-5 1,-2 1-375,2-6 1,-2 1 18,-2-4 0,1-4-57,-1 0 0,-1-5-216,-2 1-111,2-2-791,-9-2 547,10-4 309,-10-2 1,-1-5 62,-8 0 0,-2 0 406,-1 0 0,-6-5 0,-1-2 0</inkml:trace>
  <inkml:trace contextRef="#ctx0" brushRef="#br0" timeOffset="11">5916 9160 8113,'11'0'821,"1"0"1,-1 0-364,1 0 0,0 0-106,4 0 0,1 0-59,6 0 0,5-2-26,3-2 1,3 2-212,4-6 1,-1 4-167,5-3 0,-6 1-270,2-2 1,-3-2-128,-5 2 0,2 2-1609,-5-2 2116,-1 1 0,-3-5 0,0 1 0</inkml:trace>
  <inkml:trace contextRef="#ctx0" brushRef="#br0" timeOffset="12">6875 8771 8161,'0'-11'0,"0"-1"756,0 1-380,-5 0 0,-1 3 179,-5 0 0,-1 6-134,1-2 0,-2 3-250,-2 1 1,-3 0 56,-5 0 0,0 5-137,0 2 0,1 4 124,-1 0 0,5 0-87,3 1 0,-2 0-25,2 4 1,1-4 61,6 4 0,0-4-169,4 0 0,0-1 3,4 1 0,0-5-63,0 1 1,1-1 82,3 5 1,7-1 54,9 1 1,1-1-69,2 1 1,4 0-2,-1 3 1,6-2-47,-2 2 1,-2-2 88,-1-2 1,1 2-160,-1 2 1,-5-2 80,-3 2 0,-1 2-82,1-2 0,-4 0 93,-7-3 0,1 3-99,-5 0 1,0 2 90,-4-2 1,-2-2 0,-2 2 0,-7-3 35,-8 0 0,-4 1 5,-3 2 1,-4-4-4,-4 1 1,-1-1-26,-4-3 1,3-2-118,-6 2 0,5-6 118,-1 2 1,11-3-936,4-1 332,8 0 0,0-1-342,7-3 0,6-2-791,9-6 1749,1 1 0,19-5 0,-3-2 0</inkml:trace>
  <inkml:trace contextRef="#ctx0" brushRef="#br0" timeOffset="13">7115 8817 8132,'0'-12'1442,"0"1"-689,0 0 8,0 4 210,0-3-137,0 9-468,0 6 0,0 8-127,0 9 1,4 3-69,0 1 1,3 3-46,-3 6 1,0-1-171,-4 0 0,4 0 38,0 1 1,-1-5-306,-3 1 0,0-6-162,0 2 0,-3-3 199,-1-1 0,-1-6 232,1-1 1,3-4-43,-3 0 0,-1-5 390,1 1 46,0-5-206,4 2 524,0-5 0,5-4-530,3 0 1,2-1-192,1 1 0,1 3 98,-1-3 0,5-1-125,-1 1 1,5-1-18,-1 1 1,3 3-103,1-3 0,-1 2 86,1-2 1,-4 3-106,0-3 0,-1 2-175,1 2 1,1-3 107,-4-1 0,-1 0-467,-4 4 0,1-1 235,-1-3 0,-3 3-388,-1-3 1,-4 1 902,1 0 0,-13-4 0,-4-4 0</inkml:trace>
  <inkml:trace contextRef="#ctx0" brushRef="#br0" timeOffset="14">7035 9091 8273,'12'-1'1171,"-1"-3"1,2 3-700,2-3 0,-1-1-224,5 1 1,0-4 307,4 5 0,5-5-185,2 4 0,2-3-326,-2 3 1,2-4-108,-5 4 1,-1-3 128,-3 3 0,0-4-890,0 4 0,-5-1 323,-3 2 0,-6 1-1709,-2-2 2209,-4 3 0,-3-4 0,-6-1 0</inkml:trace>
  <inkml:trace contextRef="#ctx0" brushRef="#br0" timeOffset="15">7058 8794 8235,'6'-11'0,"8"-1"885,-2 1 1,7 1-280,0 2 1,6-2 141,2 2 0,1-2-268,-2-1 1,4-1 27,4 1 1,0 1-192,0 2 0,-1 3-550,-2 5 0,-1 0-416,-7 0 0,3 1-1909,-7 3 2558,-8 2 0,4 6 0,-8-1 0</inkml:trace>
  <inkml:trace contextRef="#ctx0" brushRef="#br0" timeOffset="16">8463 8954 8184,'0'-11'-329,"0"-1"0,0 5 1045,0-1 1,0 4 322,0-4 116,0 6-270,0-3-46,0 5-707,0 5 0,4 1 85,-1 6 0,5 3 15,-4 0 1,1 4-191,-1-4 0,-3 4-2,3-3 0,1 3-189,-1-4 0,0 0 52,-4-3-363,5-1 223,-4 0 145,4-4 1,-4-2 62,3-5 74,-3 0 0,6 0 26,-4 0 0,0-5-72,5-3 0,-1-2 163,5-1 0,-1-5-117,0 1 0,6-5-75,2 1 1,3-3 90,0-1 0,0 1-180,-3-1 1,3 2 88,-3 6 0,-3 0 32,-1 7 0,-2 3 81,-2 1 1,-3 4-80,0 4 0,-2 0 124,2 7 0,-2 0-106,-2 8 0,1 0 248,3 4 0,0-1-108,-4 1 0,1 1-120,-1 3 1,-1-3-121,4 3 0,-3-4-239,4-4 1,-6-3-479,2-4 0,-3-1-32,-1 0-380,5-4 758,-3-2 0,4-5-1174,-2 0 1623,2 0 0,6-10 0,-1-3 0</inkml:trace>
  <inkml:trace contextRef="#ctx0" brushRef="#br0" timeOffset="17">9297 8851 8299,'0'-11'985,"0"3"180,0 1-84,0 4-342,0-2 1,5 5-239,2 0 1,7 0 5,1 0 1,4-4-182,-3 0 0,4 0-246,-1 4 0,-1 0 51,1 0 1,-4-1-556,4-3 1,-4 3 371,4-3 0,-5 3-1076,2 1-363,-4 0-1525,0 0 800,-6 0 2216,-1 0 0,-10 5 0,-1 1 0</inkml:trace>
  <inkml:trace contextRef="#ctx0" brushRef="#br0" timeOffset="18">9274 9034 8291,'-7'5'-899,"2"-4"1671,5 4 0,2-3-196,1 1 1,1-1 240,8 1 1,-3-1-284,6-2 0,4 0-13,4 0 0,1-4-352,6 0 1,4-3 82,5 3 1,-1-5-540,-4 1 1,-4 2 252,1-2 0,-5 2-872,5-2 0,-6-1 224,2 6 0,-7-5-1663,-1 4 2345,-5 0 0,3-6 0,-6-2 0</inkml:trace>
  <inkml:trace contextRef="#ctx0" brushRef="#br0" timeOffset="19">10062 8588 8142,'0'-11'0,"0"3"1065,0 1 359,0 4-975,0-2 0,0 6-52,0 3 1,-4 3-142,0 4 0,0 7 136,4 5 1,-3 3-152,-1 5 0,0 3-114,4 0 1,0 1-25,0 3 0,0 1-137,0-1 0,0 4-93,0-4 0,0 0-4,0-4 1,1-4-35,3-4 0,-3-6 65,3-1 0,1-5 123,-1 2 1,0-7-53,-4-2 1,1-4-449,3 1-321,-3-3-425,4-1 475,-5-5 1,1-2 747,3-4 0,3 0 0,4-1 0</inkml:trace>
  <inkml:trace contextRef="#ctx0" brushRef="#br0" timeOffset="20">10621 8577 8079,'-6'-5'2112,"1"4"-923,5-4-319,0 5-529,0 5 1,4-3-165,0 6 1,3-1-116,-3 5 0,1-1-547,-1 1 0,-3-5 301,3 1 0,-1-2-991,0 2 1,-1 2 148,1-2 1026,-1-3 0,3 5 0,1-4 0</inkml:trace>
  <inkml:trace contextRef="#ctx0" brushRef="#br0" timeOffset="21">10667 8943 8070,'-6'5'351,"1"-4"1,5 5 1206,0-2-369,0-3-46,0 4-240,0-5-580,0 5 1,0-2-998,0 5 1,-2-5 297,-1 5 376,1-5 0,-3 7 0,5-4 0</inkml:trace>
  <inkml:trace contextRef="#ctx0" brushRef="#br0" timeOffset="22">12323 8406 8216,'6'-13'-20,"5"-2"0,-10 8 210,3-4 0,-2 1-54,2 2 0,-3-2 128,3 3 0,-3-4 26,-1 0 0,0 3 55,0 1-157,0-1 1,-5-2-89,-2 2 1,0-1 84,0 6 0,-2-1-174,-6 4 1,2 0 42,-2 0 0,-2 1-69,2 3 1,-4 2 94,4 6 1,-4 0-141,3 4 1,-3-2 28,4 5 0,0 0 51,4 3 1,-1-2-112,1-1 0,-1 0 72,1 3 0,3-3-94,1 1 0,3-5 114,-4 4 0,6-5-78,-2 1 0,3-2 62,1-2 1,0 4-1,0 1 1,1-1 26,3-4 0,2-1 4,5-2 0,1 2 5,-1-2 0,5-2-23,-1 2 0,0-6 53,-4 2 0,1-1-34,-1 0-4,1-1 0,-1 3 2,0-5 0,-3 0-288,0 0 223,-6 0-18,3 0-25,-5 0 0,-5 5 215,-2 2 1,-4 4-96,0 0 1,0 0 194,-1 1 0,1-1-1,-1 1 1,5-1-14,-1 0 1,4 1-163,-3-1 1,4 1 61,-1-1-219,3 1 0,1-1 139,0 0-179,0-4 188,0 3 0,1-9-287,3 3 212,3-3 0,4-1 35,0 0 0,1 0-22,-1 0 28,1 0-64,-1 0 52,-5 0-287,-1 0 282,-5 0 0,-1 7 142,-3 4 1,-2 2-102,-5 6 0,3-3 221,0 7 1,2-3-8,-2 7 1,3-4 65,5-4 0,0 3-219,0-3 1,0 1 36,0-1 1,5 1-152,3-5 1,6 1 85,1-5 1,4-1-95,-3-2 0,0-2-53,-1-2 0,-1-3-604,5 3 1,-5-3 153,1-1 537,-2 0 0,-1 0 0,-1 0 0</inkml:trace>
  <inkml:trace contextRef="#ctx0" brushRef="#br0" timeOffset="23">12826 8783 8285,'0'-7'-734,"0"-3"293,0 9 2139,0-9-562,0 8-828,0-3 1,0 7-74,0 1 0,-2 9-33,-1 7 1,0 2-167,-5 2 1,1 0 153,-5 0 0,5 1-186,-1 3 1,2-3 52,-2 3 1,2-7-39,2-1 1,3-5 30,-3 1 0,3-2-195,1-2 1,0-3-66,0-1-346,0-4-603,0 2-949,0-5 1659,0-5 1,0-1 448,0-6 0,5 1 0,1-1 0</inkml:trace>
  <inkml:trace contextRef="#ctx0" brushRef="#br0" timeOffset="24">12791 8805 8285,'0'-6'0,"0"-4"1070,0 4-593,5-6 0,-2 2 8,5 2 0,-1 3-159,5 5 0,-1 0-23,0 0 0,6 0-76,2 0 1,6 0-104,2 0 0,3 0-80,-3 0 0,4 0 151,-5 0 0,5 0-319,-5 0 0,1 0 110,-4 0 0,-4 0-219,0 0 0,-5 0 13,1 0 0,-2 0-499,-2 0 353,-4 0-95,3 0-439,-9 0 270,4 0-232,-5 0 5,-5 0 257,4 0-119,-9 0 203,8 0 516,-8-5 0,9 4 0,-4-4 0,5 5 0,0 0-89,0-5 89,0 4 979,0-4 22,0 5 297,0-6-474,0 5-391,0-4 0,1 6 21,3 3 0,-2-1-116,6 4 1,-4 1 40,3 3 0,1 5-83,3-1 0,-3 5-31,0-1 1,-2-1-78,2 1 0,2 0-135,-3 4 0,4-2 105,0-2 1,0 2 82,1-6 1,-1 0-205,1-3 0,-2-1 58,-3 0 0,2-3 60,-5 0 0,1-6 21,-1 2-220,-3-3 34,4-1-465,-5 0-779,0-5 0,-3 3 640,-1-6 0,-5 2-367,1-2 1,2-2 980,-2 2 0,1-2 0,-5-1 0</inkml:trace>
  <inkml:trace contextRef="#ctx0" brushRef="#br0" timeOffset="25">13465 8531 8253,'0'-6'769,"0"1"1,-1 5-622,-3 0 0,2 0 82,-6 0 1,4 5-13,-3 3 1,-5 2 32,-3 1 1,-4 2-135,4 2 0,-4-2 150,3 2 1,0-2-277,1-2 0,2 1 132,-2-1 0,6-1-374,1-2-222,1 2-153,0-9-184,2 9 353,5-8-1459,0 3 1683,0-5 0,0-5 1,0-2-1</inkml:trace>
  <inkml:trace contextRef="#ctx0" brushRef="#br0" timeOffset="26">13477 8371 7349,'0'-6'406,"0"1"1139,0 5-1235,-5 0-321,3 0 1,-3 3 105,5 4 1,-1 1-48,-3 7 1,3-1 60,-3 1 1,3-2-176,1 2 1,-4 2 81,0-2 1,0 0-136,4-3-208,0-1 257,0 0-515,0 1 182,0-6-663,0-1 699,0-5 1,5 0 0,2 0 0</inkml:trace>
  <inkml:trace contextRef="#ctx0" brushRef="#br0" timeOffset="27">13442 8406 8188,'0'-12'0,"0"5"0,0-1 0,0 4 0,0-3 0,0 4 0,0-7 0,0 9 0,2-8 0,1 5 0,-1 0 0,8 4 0,-4 0 886,6 0 1,-5 0 235,1 0-1083,-6 0 1,7 1-119,-5 3 1,1-2-75,-1 1 196,-3 4 1,8-5-20,-5 6 1,1-6-79,-1 2 0,-2 1 119,6-1-121,-6 0 83,9 1 1,-9-4-86,6 3 53,-6 2 1,5-4-18,-4 1 9,-1 4-13,3-1-22,-5 6 1,0-1 42,0 0 0,0 1-63,0-1 1,0-3 48,0 0 1,4-1-22,-1 5 1,1-1 16,-4 0 1,2-3 62,1 0 10,-1-1 1,6 1-71,-4-1 68,0-4-38,1 7-25,-4-9 32,5 4 346,-6-5-231,0 0-109,-6 0 0,0 0-43,-5 0 1,3-3 52,0-1 0,1 0-53,-5 4 1,1 0 47,0 0 1,-5-4 14,1 0 0,0 1-10,3 3 30,1 0 0,0 0-11,-1 0 1,6-2 258,2-1-705,3 1 177,1-3-866,0 5 0,6 0 119,6 0 964,-1-5 0,11 4 0,-5-4 0</inkml:trace>
  <inkml:trace contextRef="#ctx0" brushRef="#br0" timeOffset="28">12734 8726 7734,'8'0'61,"-1"0"77,-4 0 153,2 0 52,-5 0-38,5 0 36,-4 0-49,5 0 900,-6 0-1168,0-6 213,-6 5-183,5-4 1,-4 4 43,5-3-59,-5 3 0,2-8-10,-4 5 1,4-1 48,0 1 1,-3 2-111,3-6 94,-6 6 0,6-7-211,-4 5 245,4 0-240,-2 4-37,5 0 419,-5 0-92,4 0 1,-6 0-198,4 0 183,1 0-366,-8 0 191,4 0-341,-6 0 231,1 5 1,3 0 58,1 3 1,3-2-42,-4-2 67,6-3 0,-5 6 95,4-4-86,1-1 1,-4 3 148,2-5-123,3 5 1,-5-4 69,2 3 1,1-2-59,-4 2 9,4-3-84,-7 5 65,9-1-116,-4-4 0,3 4 117,-2-5 0,3 1-553,-3 3 150,3-3 433,6 9 0,7-8 0,5 3 0</inkml:trace>
  <inkml:trace contextRef="#ctx0" brushRef="#br0" timeOffset="29">13933 8280 8246,'0'-11'154,"0"3"440,0 0-376,0 6 1,2-7-4,2 5 0,-2 0-67,6 4 195,-6-5-261,8 4 46,-3-4 0,4 5-86,1 0 0,-5 1 61,1 3 1,-1-3-191,5 3 68,-1 3 1,1-5-58,-1 6 0,-3-5 28,-1 5 0,-4 0 102,1 3 0,-3 1-159,-1-1 1,0 2 65,0 2 0,-1 3-16,-3 4 1,-1 1 43,-3 0 0,-2 4-9,2-1 0,3 1 4,2-4 0,-3-4 5,3 0 1,-1-1 12,4 1 0,0 1-6,0-5 1,0 1 12,0-5 0,0-3-18,0-1 13,0 1 1,4-1-11,-1 1 73,1-5-31,-4 2 440,0-5-268,5 0-134,-3-5 97,8 3-107,-9-8 1,5 9-98,-2-3 24,-3 3-17,5 1 0,-5 1 121,3 3 0,-3 2-66,3 6 1,-3 0-28,-1 4 0,0 1 18,0 6 1,4 4-48,0 0 1,1 0 52,-2 0 1,0-3 42,5 3 0,-5-3-19,5-1 1,-4 0 1,3-1 0,-4-2-157,1-1 0,-3-5 129,-1 1 0,0-3 223,0 0 1,0-5-133,0 1 1,-1-5 253,-3 0-303,-2 4 0,-6-6 138,1 3 0,-2-3-97,-2-1 1,2 0 5,-2 0 0,2-4-232,2 0 1,-1-1 181,1 2-1215,0 1 576,4-8-895,2 9 0,6-4 1471,3 5 0,8-5 0,5-2 0</inkml:trace>
  <inkml:trace contextRef="#ctx0" brushRef="#br0" timeOffset="30">15669 8588 10141,'7'6'798,"-3"1"0,-3 3-470,-1 2 1,0 3 34,0 0 1,1 4-88,3-4 0,-3 2-8,3-2 1,-1-1-24,0 5 1,0-5-35,4 1 0,-4-6 129,1-1-171,2-1 1,-5 1-26,3 0 128,-2-6 181,3 3-270,-4-5 0,5-5 131,-2-2 1,-1-4-132,4 0 1,1-4-71,3 0 0,1-10-250,-1 3 1,4-9 109,1 1 1,8-3-232,-2-2 0,5-4 134,0-3 0,1 3-207,2 1 1,2 2 154,-5 2 1,0 1-82,0 3 0,-7 2 94,3 5 1,-6 0 85,2 0 1,-5 4 21,1 0 1,-2 5 24,-2-1 0,3-2-5,-3 2 1,3 1-82,-6 7 58,2-4 0,-2 6-75,-1-2-319,-4 2-410,2 5 41,-5 0 1,0 5 48,0 2 1,-5 7 771,-3 2 0,-2 4 0,-1-2 0</inkml:trace>
  <inkml:trace contextRef="#ctx0" brushRef="#br0" timeOffset="31">2307 10324 8168,'0'-6'0,"0"-4"107,-5 9 410,4-9 386,-4 8-287,5-3-358,0 5 0,1 7-63,3 4 0,-2 2 23,6 6 1,-2 4-1,2 3 1,1 6-132,-6-2 0,3 3 73,-3 2 1,-1-5-264,1 1 0,-1-2 49,-2 1 1,0 2-36,0-5 1,0-1-10,0-3 1,0-1-45,0-3 1,0 1 54,0-5 1,-4-3-364,0-5-98,0 1 263,4 3-976,0-4 457,0-2-1161,0-5 1965,0-5 0,5-2 0,2-4 0</inkml:trace>
  <inkml:trace contextRef="#ctx0" brushRef="#br0" timeOffset="32">2513 10439 8424,'0'-12'0,"0"1"438,0-1-152,0 1 0,0 3 99,0 1 0,3 3 646,1-4-745,0 6 1,-3-3 16,3 5 0,-3 1 9,3 3 0,1 3-43,-1 9 0,4 3-86,-5 7 1,5 1 4,-4 7 1,0-2-168,-4 6 1,0 1 31,0-1 0,4-3-271,-1-5 0,1-1-135,-4 2 0,0-5 209,0-7 0,0-1-293,0-3 0,1-6-143,3 3-223,-3-8-208,5 1 305,-6-5 0,0-2 127,0-1 1,3-4-4,1-4 0,0-1 582,-4 1 0,0-6 0,0 0 0,0-6 0</inkml:trace>
  <inkml:trace contextRef="#ctx0" brushRef="#br0" timeOffset="33">2558 10530 8390,'0'-18'0,"0"2"84,0 4 0,0 1 447,0 0 550,0-1-389,0 1-280,0 4 1,5 2-12,3 5 1,2 3-83,2 4 0,3 2-98,0 10 1,8 0 76,-4 4 1,6 0-269,-2 0 1,0 4 93,4-1 0,0 1-229,0-4 1,0-4 37,-4 0 1,-2-4-131,-2 4 1,2-6 48,-6-2 0,0 1 16,-4-5-218,1 3 262,-1 2 0,-3-5-1078,-1 1 463,-4-6-1039,2 4 994,-5-6 0,-1 0-635,-3 0 1383,3 0 0,-9-6 0,3 0 0</inkml:trace>
  <inkml:trace contextRef="#ctx0" brushRef="#br0" timeOffset="34">3015 10370 8304,'0'-11'0,"0"3"0,0 0 0,0 6 0,0-3 0,0 5 0,0 5 0,0 6 1345,0 8 1,0 7-601,0 0 0,0 11-464,0 1 1,0 2-323,0 2 1,0-6-179,0 2 1,0 2 124,0-2 1,4-5-84,0-7 0,0-1 59,-4-3 1,0-4-45,0-3 0,1-2-168,3-1-1100,-3-6 83,4 4-397,-5-9 1744,0 4 0,5-10 0,1-1 0</inkml:trace>
  <inkml:trace contextRef="#ctx0" brushRef="#br0" timeOffset="35">3289 10404 8176,'0'-11'786,"0"5"-158,0-5 284,0 10-303,0-4-287,0 15 1,0 4-49,0 13 1,4 0-167,0 7 0,1-2 42,-1 6 1,-2-3-22,6-1 1,-4 2-304,3 2 0,-3-6 126,4 2 0,-4-7-333,3-1 0,-4-5-33,0-2-565,-1-5 366,-2 2-967,0-4 1055,0-6 1,0-2-49,0-8 1,0 1 572,0-4 0,-5-6 0,-2-5 0</inkml:trace>
  <inkml:trace contextRef="#ctx0" brushRef="#br0" timeOffset="36">3209 10404 8176,'7'-11'0,"-2"5"0,-4-3 308,3 5 0,2-4-73,6 5 1,0-1 456,3 4 0,3 0-231,5 0 1,1 0-72,3 0 1,1 4-110,2-1 1,2 10-38,-5-2 0,3 7-250,-3-3 0,-4 6 106,-4-2 0,-4 6-207,4 2 1,-9 1 6,1-2 1,-7 0-106,0 4 0,-3-3 21,-1 3 1,-5 0 72,-2 0 1,-9 2 7,-3-6 0,-2 1 81,-2-4 0,-1-2-112,-3-2 0,3 2 105,-3-6 0,3 0-165,1-3 0,2-6 20,2-2 1,2-3-382,6-1-241,5 0 0,0-5 312,6-3 1,3-6 483,5-1 0,-1-5 0,10 2 0</inkml:trace>
  <inkml:trace contextRef="#ctx0" brushRef="#br0" timeOffset="37">3860 10404 8102,'-5'-11'427,"4"0"772,-4 4-707,5 2 1,-1 5-189,-3 0 1,2 5 89,-1 3 1,1 7-96,2 4 1,0 4-57,0 4 0,0 2-45,0 5 1,4 0-107,0 1 0,5-5-93,-1 0 0,3-4 97,4 1 1,-2-5-134,2-3 1,2 0 11,-2-7 1,5 1 166,-1-10 1,3 1-67,1-4 1,-4-1 57,0-3 0,3-2-48,5-6 0,0-4 11,-4-3 1,-4 1-6,0-1 0,-2 0 44,2-4 0,2-5-182,-6-2 1,0 1 84,-3-2 0,-5 1-268,1-5 1,-6 0 72,2-3 1,-4 3-436,-4 1 1,-2 5 121,-5 6 0,-1 5-526,1 3-109,-1 3 1,1 6 8,0 6 1095,4 6 0,-3 10 0,4 2 0</inkml:trace>
  <inkml:trace contextRef="#ctx0" brushRef="#br0" timeOffset="38">4888 10382 8161,'0'-8'0,"0"0"0,0 1 0,0-5 154,0 1 1,0-1 61,0 1 0,0 0 687,0-1-592,0 1 1,-1-1-66,-3 1 1,-2 3 11,-6 1 0,1 4-141,-1-1 0,-4 4 97,-3 4 1,-3 4 39,0 7 1,-5 3-21,0 5 1,-3 1-44,3 2 0,0 4-69,5 4 1,0 0-30,3 0 1,3 1-15,4-1 0,2-1-189,2-3 0,3 2-348,5-5 0,10 1-313,6-2 0,5-7 771,6 0 0,6-2 53,5-6 1,5 2-20,-1-9 0,1 0-53,-1-4 0,-1-6-22,-3-1 0,-3-3 120,3-2 0,-6 1-75,-2-1 1,-4 0 15,0-3 1,-1 2-21,-3-2 0,0-2 3,-3 2 1,-3-4-5,-4 4 1,-1-6-4,1 2 1,-6-1-36,-2 1 0,-2-3 32,2 3 1,-2-2 2,1-2 0,-1 5 40,-2 3 0,0 2 223,0 2 171,0-1-227,0 6-218,0 1 0,0 8 75,0 4 1,0 2 103,0 10 0,0 1-89,0 7 1,3-3-67,1 3 1,1 2-5,-1 1 1,-1 0-127,4 0 0,-3-5-136,4 2 0,-5-3 74,5-1 0,-5-5-114,0-3 0,3-2-203,-3-2-784,1-5 382,-4 0-929,0-6 988,-5-6 843,4 5 0,-9-14 0,3 2 0</inkml:trace>
  <inkml:trace contextRef="#ctx0" brushRef="#br0" timeOffset="39">5037 10404 8161,'5'-6'-503,"-3"-3"352,6 5 0,-1-3 873,5 3 0,3-1-209,0 1 0,6 2 67,-2-6 1,3 4-143,5-4 0,-1 5-147,4-5 0,-3 6-109,3-2 1,-5-1 60,2 1 0,1-4-175,-1 4 1,-2 1 146,-6 3 0,1-4-221,-4 0 1,3 0 28,-4 4 1,0 0-111,-3 0-31,-1 0 0,0 5 135,1 3 0,-5 2 13,1 1 1,-5 1 37,0-1 0,-1 6 17,-2 2 1,0 2-18,0 2 1,0 5-52,0 3 1,0-2 50,0 1 1,0-3-130,0 3 1,3-4 49,1 0 0,0-3-10,-4-4 1,1 2 15,3-6 0,-3 0 24,3-4 0,-1 0-202,1-4 180,-3 3-1287,4-8 573,-5 3-116,0-5 0,5-5 0,1-2 0</inkml:trace>
  <inkml:trace contextRef="#ctx0" brushRef="#br0" timeOffset="40">5847 10370 8109,'0'-11'0,"0"-1"0,0 5 660,0-1 418,0 6-277,0-4 0,0 8-373,0 2 0,2 3-191,2 8 1,-2 4-78,6 8 0,-2 2 92,2 6 1,2 0-235,-3 3 0,5-2 102,3 2 1,-2-4-76,2-4 0,-2 2-197,-2-5 1,2-1-233,2-3 0,-6-1 59,2-3 1,-3-6-74,0-6-496,2 1 259,-9-2-721,4-1 777,-5-5 0,0-1-476,0-3 1055,0-2 0,-5-6 0,-1 1 0</inkml:trace>
  <inkml:trace contextRef="#ctx0" brushRef="#br0" timeOffset="41">6293 10336 8076,'0'-18'782,"0"7"-389,0 1 0,0 7 35,0-5 133,0 6-159,0 7 1,-1 4-119,-3 10 0,1 1-50,-4 7 0,-5 2-104,-3 5 0,-1 4 59,0 0 1,-1 6-304,-6-3 0,4 3 137,0-3 0,5-1-480,-2-6 1,4-1 99,0-3 0,2-3-75,3-8 1,-2 1 72,5-4 1,0-5-169,4-3-154,0-6 1,1 3-34,3-5 714,2 0 0,11-5 0,1-1 0</inkml:trace>
  <inkml:trace contextRef="#ctx0" brushRef="#br0" timeOffset="42">6476 10382 8177,'0'-12'0,"0"1"1323,0 4-802,0 2 0,3 7 23,1 1 1,0 4-190,-4 4 0,0 6 127,0 2 1,1 7-245,3 5 0,-3 2 6,3 1 1,-3 0-238,-1 1 0,0-5 76,0 0 1,0 0-58,0 0 1,0-2-104,0-5 1,0-5-173,0-3 1,0-2 94,0-2 1,0-3-46,0-1 339,0-4-159,0 2 250,0-5 1,2-4-145,2 0 1,-2-3-53,6 3 0,-1-1 31,5 1-63,-1 3 0,2-8-15,2 5 0,-2 0-30,2 4 1,1 0 67,0 0 0,3-4-72,-4 1 0,4-1 53,-4 4 1,6 0-175,-2 0 1,-2 0 35,2 0 1,-5-2-77,2-1 1,0 1-367,-1-1 1,1 1-203,-5 2-1312,0-5 1075,1-1 1012,-6-6 0,-6 1 0,-6 0 0</inkml:trace>
  <inkml:trace contextRef="#ctx0" brushRef="#br0" timeOffset="43">6464 10656 8246,'5'-7'1245,"-2"-2"-860,4 6 1,2-1 463,7 4 1,-1-4-312,8 0 0,2-5-77,9 2 0,1-3-165,-1-2 1,0 2-239,0 2 1,-1-2 78,-2 3 1,-5-4-102,-7 0 0,2 3-772,-6 1 1,-1 3 475,-6-4 0,0 5-2128,-4-5 951,0 5 1437,-4-7 0,-10 4 0,-3-5 0</inkml:trace>
  <inkml:trace contextRef="#ctx0" brushRef="#br0" timeOffset="44">6533 10336 8226,'11'-1'849,"1"-3"0,-1 1-250,0-4 1,6 3-156,2-4 1,4 2 222,3-2 1,5-2-209,7 3 0,-3-4-8,4 0 1,-3 3-517,2 1 0,-2 0-392,2 0 0,-6-2-101,-2 5 0,-4-1-1869,0 1 2427,-2 3 0,-1-4 0,0 5 0</inkml:trace>
  <inkml:trace contextRef="#ctx0" brushRef="#br0" timeOffset="45">8086 10313 8211,'0'-6'32,"0"-4"0,0 7 180,0-5 1,0 5 340,0-5-25,0 5 33,0-7-68,0 9-31,0-9-423,0 9 1,-5-4 136,-3 5 1,-3 0-208,-4 0 1,1 5 73,-5 2 0,0 3-19,-4 2 1,0 0-48,0 4 0,0-2 58,0 5 0,2-5 48,2 1 1,2 1 64,6 0-149,-1-1 0,6-4 87,2 1 0,3-1-93,1 1 1,9-5 73,2 1 0,8-1 132,0 5 1,8-2-116,4-2 0,2 2-33,1-3 1,-4 0-69,1 0 1,-6 0 88,2 0 0,-3 3-109,-1-2 1,-6 2 105,-1 2 0,-7-1-244,-2 0 1,-4 1 27,0-1 1,-1 1-37,-2-1 1,-5 4 77,-3 1 0,-3-1 34,-5-4 1,-1 4 28,-6 1 0,-5-1-15,-3-4 1,2 1-56,-1-1 1,4-3 62,0-1 1,3-4-287,4 1 0,2-3-181,6-1-168,0 0 1,4-1-4,3-3 1,4-1 686,4-3 0,8-7 0,5 2 0</inkml:trace>
  <inkml:trace contextRef="#ctx0" brushRef="#br0" timeOffset="46">8474 10347 8259,'0'-17'0,"0"0"416,0 6 1,0 3 408,0 0 163,0 6-605,0-8 1,0 10 91,0 0 0,0 6-27,0 9 0,0 3-156,0 5 1,0 5-249,0 2 0,2 7 115,1 1 0,-1 0-140,1-4 1,3-1-83,-3-2 0,2 1-261,-1-6 0,-3-3-104,3-4 1,1-5 25,-1 1 1,0-6-1139,-4-1 705,0-6-1164,0 3 953,0-5 1046,-5-5 0,-1-1 0,-6-5 0</inkml:trace>
  <inkml:trace contextRef="#ctx0" brushRef="#br0" timeOffset="47">8177 10370 8259,'12'-11'411,"-1"-1"1,6 2-26,2 3 0,4-4 118,3 4 0,5 0-158,7 0 1,-1 3-8,4-4 0,1 5-142,4-5 1,-2 4-143,-2-3 0,1 3 150,-5-4 1,-3 4-78,-5-3 1,-4 0-110,0 0 1,-3-3 16,-4 2 1,-2 3-44,-6 1 66,-5-2 397,5 4-346,-10-3-217,4 5 177,-5 0 0,-1 5-2,-3 3 0,3 7 165,-3 4 1,2 3-138,2 1 1,-3 5 84,-1 2 0,0 2-84,4-2 0,0 7-143,0-3 0,0 2 74,0-6 1,4 1-157,0-8 0,-1 5 156,-3-9 1,0 3-131,0-6 1,2 3 59,2-4 0,-3-4 31,3-3 0,-3-4-100,-1 3 65,0-4 363,0 2-53,0-5-34,5 0 0,0-1-31,3-3 0,6 3-114,-3-3 0,4-1-34,0 1 1,2-4 53,2 5 1,1-2-203,-4 1 0,3 2 103,-4-1 1,4 1-404,-4 2 0,0 0-628,-3 0 191,4 0 0,-3 0-451,2 0 0,-7-1-174,-4-3-295,2 3 1754,-5-4 0,-1 0 0,-6-1 0</inkml:trace>
  <inkml:trace contextRef="#ctx0" brushRef="#br0" timeOffset="48">8828 10553 8249,'5'-12'1536,"2"6"-1022,4 2 1,2-1-142,2 1 1,0-1-19,8 2 0,-1 1-104,8-2 1,-3-1-143,3 2 0,-4-5 35,0 4 0,-2-1-239,-1 1 0,-1 2-689,-3-6 0,-3 4 75,-4-3-357,-1 4 1,-4-3 449,-4 2 0,-1 1 616,-2-4 0,0 4 0,0-2 0</inkml:trace>
  <inkml:trace contextRef="#ctx0" brushRef="#br0" timeOffset="49">8805 10245 8249,'6'-12'0,"-5"6"0,9-4 429,-2 2 1,2 2-28,1-2 1,6 4 21,2-3 0,4 0-100,3 0 1,3-2-141,6 5 0,-1-4 67,0 5 1,-3-1-152,-1 4 0,-3-4 34,3 0 1,-4 0 39,0 4 1,-5 0-132,-2 0 0,-5 0-131,1 0 0,-3 0-22,0 0 0,-5 2 133,1 1 1,-2 4 51,2 4 0,1 4-12,-5 1 0,3 5 166,-3 2 0,0 1-125,-4 7 1,1-1 5,3 4 1,-3 1-38,3-1 0,-3-1-3,-1-3 0,2 3-129,1-2 0,-1-2 96,2 1 1,-3-6-122,-1-1 0,0-1 65,0-7 0,0 0-225,0-3 66,0-1-302,0 1 124,0-6-199,0-1-249,0-5 0,-1-5 320,-3-3 1,2-2-433,-1-1 1,0-1 46,-1 1 869,3 0 0,-14-6 0,2-1 0</inkml:trace>
  <inkml:trace contextRef="#ctx0" brushRef="#br0" timeOffset="50">9274 10245 8128,'6'-17'0,"4"4"133,-2-2 0,2 2 295,1 2 1,2 3 187,2 1 1,-1-1-159,5-3 0,4-1-62,4 1 1,5 3-158,-2 1 1,-1 4 102,2-1 0,-6 3-201,2 1 0,1 1-148,-2 3 0,-3 2-98,-4 6 0,-5-1 124,1 1 0,-3 3-252,-5 0 0,-2 5 150,-5 0 1,-5-3-32,-2 2 0,-10 0-19,-6 4 0,-2 0 90,-9 0 1,1-2-28,-9-2 0,6-2-80,2-6 1,1 0-217,6-4 0,5 2 111,3-5 1,8 0-1244,0-4 1024,7 0 1,0 0-926,8 0 1399,3 0 0,4-5 0,0-2 0</inkml:trace>
  <inkml:trace contextRef="#ctx0" brushRef="#br0" timeOffset="51">9913 10667 8243,'0'6'901,"0"5"-638,5-5 1,-3 2 746,1-1-264,-1-4 0,-1 2 618,3-5-358,-3 5-957,4-4 289,-5 4-2148,0-5 1810,0-5 0,0-1 0,0-6 0</inkml:trace>
  <inkml:trace contextRef="#ctx0" brushRef="#br0" timeOffset="52">11364 10107 8397,'0'-6'810,"0"0"-85,0 2-398,0 3 1,0-3-5,0 8 0,0 6-57,0 5 1,-2 9 7,-1-1 1,0 5-20,-4 2 0,3-3-243,-4 7 1,4-6 122,-3 3 0,4-5-380,-1 5 0,-1-6 58,1 2 0,1-8-66,3-4 1,-4-2-1214,0-2 671,0 1-688,4-6 964,0-1 0,0-6 123,0-3 0,0 1 396,0-4 0,2-5 0,1-3 0,4-5 0,4 2 0</inkml:trace>
  <inkml:trace contextRef="#ctx0" brushRef="#br0" timeOffset="53">11352 10107 8299,'7'-29'0,"-4"3"0,-1 3 53,-2 4 1,0-2 318,0 6 1,0 4 903,0 3-324,0 6-631,0-3 0,4 10 59,-1 2 1,5 8-125,-4 5 1,5 2 220,-2 5 1,3 2-156,2 5 0,3 2-139,0 2 1,4-2-39,-3 2 0,3-3-192,-4-1 1,5-1 25,-1-2 0,-1-3 124,1-5 1,-5-6-260,1-1 1,-2-4-84,-2 0-124,1-1 0,-5-1-620,1-2-505,-6-3 250,4-5-1965,-6 0 3203,-6 0 0,0-5 0,-5-1 0</inkml:trace>
  <inkml:trace contextRef="#ctx0" brushRef="#br0" timeOffset="54">11318 10416 8111,'0'-7'2113,"0"-3"-1649,5 9 1,1-4-62,6 5 0,1 0-109,2 0 0,3 0-305,4 0 1,3 0 90,1 0 0,3 0-227,6 0 1,-2-5-263,-3-3 0,2 2-599,-6-2 0,5 5 1008,-4-5 0,-1 0 0,-3-3 0</inkml:trace>
  <inkml:trace contextRef="#ctx0" brushRef="#br0" timeOffset="55">12209 10073 8361,'-5'-18'-350,"4"6"233,-3 4 722,-3 1-53,1-5 1,-5 2 282,-1 2 0,-3 3-380,0 5 0,-6 0-161,2 0 1,-2 0-145,-2 0 0,0 0 111,0 0 1,0 5-45,1 3 1,-1 0 44,0 3 0,1-2-57,3 6 1,3-2-68,4-2 1,2 1-179,3-1 1,-2 0-104,5 1 0,0-1 136,4 1 0,1-2-53,3-3 0,3 5 76,4-1 1,6-2-92,2 6 1,3-4 104,5 4 0,-2-6-144,6-2 0,-4 1 71,3 3 1,-5 1-111,2-1 0,-4-3-74,-4-1 1,-1 1 105,-3 3 0,-4 1-75,1-1 0,-2 1 102,-6-1 1,-1 1-28,-3-1 1,0 0 92,0 1 1,-8-1 18,-4 1 0,-7 3-14,0 0 1,-8 0 36,-3-3 1,-3-1-60,-1 1 1,-1-1 25,1 0 0,1 1-798,3-1 1,3-3 331,8 0 1,6-5 484,6 5 0,-1-6 0,-3 4 0</inkml:trace>
  <inkml:trace contextRef="#ctx0" brushRef="#br0" timeOffset="56">12723 9982 8228,'0'-12'-410,"0"5"164,0-1 1470,0 1-746,-5-5 0,3 5 528,-1-1-289,-4 5-409,1-7 1,-5 9-236,-1-3 0,-1 3 123,-2 1 0,1 5-153,-5 3 0,0 2 146,-4 1 1,1 1-184,-1-1 0,0 0 29,0 1 1,4-1-110,0 1 1,5-1 43,-1 1 1,6-1 72,1 0 1,6 1-21,-2-1 0,3 1-78,1-1 0,2 0 46,6 1 1,1-1 40,10 1 0,4-1 136,3 1 1,6-1-121,-2 0 1,3 1-10,2-1 0,-5 1-10,1-1 0,-6 1 10,2-1 1,-5 0-75,-3 1 0,-2-1 85,-6 1 0,-3 3-169,0 0 0,-6 0 78,2-3 0,-8 3-76,-3 0 1,-5 2 53,-3-2 1,-4-1-51,-8 5 0,-1-4 0,-2 4 0,-3-5-12,2 1 1,2-6-16,-1-1 1,6-6-162,1 2-374,0-3 410,10-1 0,2-1-455,7-3 0,12-2 193,3-5 1,9-1-262,3 1 0,4-2 788,3-2 0,3-3 0,-4-5 0</inkml:trace>
  <inkml:trace contextRef="#ctx0" brushRef="#br0" timeOffset="57">12917 10187 8228,'6'-11'336,"-2"0"0,-1 3-14,0 0 0,-1 5 614,2-5 115,-3 5-258,-1-7-415,0 9 0,0-3-54,0 8 0,0 6-92,0 5 1,0 6-64,0-2 1,0 2-88,0 2 0,1 4-8,3-1 0,2 1-158,6-4 0,-1 0-53,1 0 0,3-2 66,0-2 0,5-2-76,-1-6 0,-1-5 7,1-2 1,0-2 264,4-2 1,0 0-34,0 0 1,-4-4-30,0 0 1,-4-5 45,4 1 0,-5-2-34,1-1 1,-3-4-144,-5-1 0,2-4 128,-5 1 1,0-3-203,-4 0 1,0-1 42,0 0 1,0-1-424,0-3 0,0 4-540,0 0 342,0 1 1,-4 9-957,0-2 600,0 7-430,4 3 1506,0 5 0,0 5 0,0 1 0</inkml:trace>
  <inkml:trace contextRef="#ctx0" brushRef="#br0" timeOffset="58">13557 10073 8344,'0'-18'-803,"0"7"1266,0 1 1094,0 9-807,0-4 0,0 6-282,0 3 1,0 7-62,0 8 0,0 4-133,0 4 1,0 2-177,0 5 0,0-1 46,0-3 0,0 3-88,0-2 0,0-2-48,0 2 1,0-7-306,0-2 0,0 0-1306,0-7 876,0 1-661,0-5 455,0-5-322,0-1 309,0-15 616,0 3 1,0-14 329,0 6 0,0 0 0,0 3 0,0 1 0</inkml:trace>
  <inkml:trace contextRef="#ctx0" brushRef="#br0" timeOffset="59">13557 10142 7950,'5'-18'-693,"-4"1"823,3 6 0,-3 0 485,-1-1 0,4 5 707,0-1-866,-1 5 0,-1-2-169,1 5 0,0 2-102,5 1 0,-5 0 0,5 5 0,1 0-45,6 8 1,-2-4-242,2 4 0,2-4-36,-2 0 1,1-1 171,0 1 1,-3-2-385,7-3 1,-5-2 124,4-5 1,-4 0 19,4 0 1,-1 0 143,1 0 1,1-1 56,-5-3 0,4-1-2,-3-2 0,0-4 172,-1 4 1,-2-3-88,2-2 0,-2-3 19,-2 0 1,1-2-42,-1 2 1,1 2 22,-1-2 181,-5 3 1,1 5 121,-3 3-183,-3 3 1,4 4 29,-5 4 0,0 6-58,0 10 1,-4 1 61,0 3 0,-1 2-65,1 5 0,3 2-94,-3 2 1,3-4 69,1 0 1,0 0-246,0-3 0,0-3 46,0-2 0,5-7-144,3-3 0,-2-4-14,2 0 1,-4-6-372,3-2-136,1-3 1,3-1 329,1 0 1,-5-1-1906,1-3 1185,-1-2 1108,5-6 0,-6-4 0,-1-2 0</inkml:trace>
  <inkml:trace contextRef="#ctx0" brushRef="#br0" timeOffset="60">14333 9993 8327,'0'-11'520,"0"-1"-177,0 6 899,5 1-799,-3 5 0,6 9 15,-4 2 1,0 10-102,-4 1 0,0 3 109,0 5 1,0 0-282,0 5 1,-1-1 70,-3 0 1,3-1-306,-3-2 0,1 0 126,0-4 0,1 0 166,-2-4 1,3-6 150,1-1-267,5 1 0,2-4-220,4 2 0,-2-7 66,2-4 1,-2 1-183,6-1 1,3-1-193,1-3 0,-1-1 29,1-3 1,0 2 183,4-6 1,2 2 186,-2-2 1,3-2 0,-7 2 0,1-2-734,-1-1 0,-3-2-950,-4-2 1,-2 2 899,-2-2 1,-3 6 783,-5 1 0,-5 1 0,-2-5 0</inkml:trace>
  <inkml:trace contextRef="#ctx0" brushRef="#br0" timeOffset="61">14299 10302 8602,'0'-7'538,"1"2"-175,3 5 1,2 0 473,6 0 0,4 0-368,3 0 1,4-4-229,4 1 0,-2-2-292,6 1 0,-6 1 148,2-4 0,-2 4-598,2-1 0,-7-1 318,3 1 1,-8-3-791,0 3 1,-6-4 72,-1 4 900,-6-4 0,3-4 0,-5-6 0</inkml:trace>
  <inkml:trace contextRef="#ctx0" brushRef="#br0" timeOffset="62">14310 10028 8159,'12'0'0,"0"-2"676,4-2 1,5 3-187,6-3 0,1-1-51,-2 1 1,1-3-276,7 3 1,-3-1-206,3 1 1,0 3-514,-3-3 0,-2 2 333,1-2 0,-5 2 221,-3-1 0,1 1 0,-5 2 0</inkml:trace>
  <inkml:trace contextRef="#ctx0" brushRef="#br0" timeOffset="63">15772 9982 8121,'0'-12'-541,"0"1"217,0 0 1540,0 4-261,0-3-433,0 9 1,0-3-118,0 8 1,0 2-116,0 6 1,0 4-5,0 3 1,-4 8-48,1 3 0,-1 3-114,4 1 0,0-2 66,0 2 0,1-6-230,3 7 1,-3-7 102,3 2 1,-2-5-480,2 2 0,-2-8-96,1-4 1,-1-2-1114,-2-2 232,5 1 515,-4-6 877,4-1 0,-5-5 0</inkml:trace>
  <inkml:trace contextRef="#ctx0" brushRef="#br0" timeOffset="64">15464 9970 8303,'5'-11'0,"-3"1"450,6 2 1,1-1-40,6 6 1,3-5 340,5 4 1,5-1-264,2 1 0,7 3-174,1-3 0,4 3-82,-4 1 1,4-4-143,-4 0 0,3 0 104,-7 4 0,1-1-92,-8-3 0,0 3-74,-5-3 36,1 3 0,-5 1-147,-3 0 1,-6 0 11,-1 0 1,-6 5 58,2 3 1,-3 6 138,-1 1 1,4 6-15,0 2 1,0 1-29,-4 7 0,0-1-3,0 5 0,0 0-148,0 3 1,4-4 97,-1 1 0,3-2-283,-3-7 0,-1 4 88,1-8 0,2 3-167,-1-10 1,1-1-186,-1-7-107,-3 3-668,5-8 392,-6 3-55,0-10 1,-4-2 364,0-4 1,-4-2 586,4-2 0,-9-3 0,0-5 0</inkml:trace>
  <inkml:trace contextRef="#ctx0" brushRef="#br0" timeOffset="65">16103 9936 8246,'12'-11'0,"-6"4"0,4-3 0,-2 3 0,2-4 0,2 0 0,-1 5 0,0 2 0,6-1 1175,2 1 1,-1 0-398,1 4 1,0 0-338,4 0 1,-1 5-319,1 3 0,-5 2 44,-3 1 1,-2 1-197,-2-1 0,0 1 76,-4-1 1,-2 4-35,-5 1 0,-1 0-308,-3-1 1,-3 2 147,-9 2 1,-1 2-121,-6-2 1,-4-1 69,0 1 0,1-3 55,3 3 0,5-4 22,3 4 1,7-4-103,4 4 1,3-5 121,1 1 1,1-2-6,3-2 1,0 1 93,8-1 1,-4-4-84,8-4 1,-2 2 157,1-1 0,-1 0-82,5-4 0,0-4 170,4 0 0,-4-3-77,0 3 1,0-5 25,4 2 1,-4-4-36,0 0 0,-2 0-9,2-1 1,-2 1 49,-6-1 0,1 1-60,-1-1 1,-4 1 376,-4 0-310,4-1 0,-6 1 501,3-1-129,-3 6 82,-1 1-626,0 5 0,0 5 72,0 3 1,0 2 102,0 1 1,0 1-208,0-1 1,1 0 72,3 1 1,-1-1-103,4 1 0,1-1 115,3 1 0,1-5-51,-1 1 1,2-6 68,2 2 1,-1-3 6,5-1 1,0 0 9,4 0 1,-4-5-26,0-2 1,-1 0 107,1 0 1,-3-2-94,-4-6 0,2 2 149,-3-2 1,3 1-112,-6-2 0,-2 3-37,2-6 1,-6 1-102,2-1 0,-1-3-237,0 3 0,-1-1-374,1 1 0,-1-2 331,-2 6 1,-4 0-1350,0 4 615,0-1-171,4 6 1081,0 1 0,0 15 0,0 3 0</inkml:trace>
  <inkml:trace contextRef="#ctx0" brushRef="#br0" timeOffset="66">17108 9970 8126,'0'-6'-15,"0"1"1477,0 5 0,-5 5-989,-2 3 0,0 3-98,0 4 0,0 3 77,0 5 1,-2 0-331,5 0 1,-3-1 87,3 1 0,0 0-251,4 0 0,4 0 126,0 0 1,4-2-201,0-2 1,2-2-5,2-6 1,3 1-65,0-1 1,5-3 96,-1-1 1,3-4 41,1 1 0,0-3-170,0-1 0,-1 0 114,1 0 1,0 0-389,0 0 1,-4-4 179,0 0 0,-5-1-607,1 1 0,-2-2 363,-2-5 0,-4 3-299,-4 0 0,-1 1 851,-2-5 0,-5-4 0,-2-2 0</inkml:trace>
  <inkml:trace contextRef="#ctx0" brushRef="#br0" timeOffset="67">17029 10119 8126,'-7'6'458,"2"4"0,6-8-62,3 1 1,3-1 366,4-2 1,9 0-357,3 0 0,6 0-277,-2 0 1,5-4-62,-2 0 0,3-3-251,1 3 0,-4-1-141,-4 1 1,-2 1 262,-1-4 0,-5 4-1978,-3-1 1106,-7-2 932,2 0 0,-9-6 0,4 1 0</inkml:trace>
  <inkml:trace contextRef="#ctx0" brushRef="#br0" timeOffset="68">17074 9925 8126,'-6'-2'58,"2"-1"1,4 1 199,4-1 0,2-2 427,6 1 1,4-4 34,3 4 1,3-5-281,1 2 1,4 0-172,4 0 1,1 3-1,-2-4 0,4 5-338,1-5 1,-5 5-321,4 0 1,-3 1-393,-1 2 1,2 0 780,-5 0 0,-6 5 0,-4 2 0</inkml:trace>
  <inkml:trace contextRef="#ctx0" brushRef="#br0" timeOffset="69">18205 9868 8169,'0'-7'170,"0"-3"348,5 4 413,-4-6-62,4 6-267,-5 1-369,0 5 0,0 6 15,0 6 0,0 4 128,0 7 1,0 5-134,0 2 1,-1 0-204,-3 0 1,3-1 87,-3 2 0,3 0-273,1-4 0,0 4-76,0-5 0,0 0-187,0-7 0,0-2-340,0-1-392,0-4 581,5 5 0,-3-11-185,6-2-52,-5-3 1,2-2-7,-5-3 802,0-2 0,5-6 0,1 1 0</inkml:trace>
  <inkml:trace contextRef="#ctx0" brushRef="#br0" timeOffset="70">18148 10107 8169,'11'0'-223,"1"0"0,-1 0 1021,0 0 1,5-3-248,-1-1 0,5 0 13,-1 4 1,3-4-184,1 0 0,3 1-192,1 3 1,0-4-53,-5 0 1,1-1-236,0 1 1,-1 3-142,-3-3 0,1-1-1197,-5 1-1194,0 0 2630,-8-1 0,-2-1 0,-5-5 0</inkml:trace>
  <inkml:trace contextRef="#ctx0" brushRef="#br0" timeOffset="71">18239 9856 8162,'6'-18'-103,"5"2"103,-4 5 0,3 3 550,2 0 0,4 2-120,3-2 1,3-1-350,1 6 0,5-1 13,2 4 1,-1-1-138,2-3 1,-5 2-507,5-1 0,-2 3 307,2 3 1,-2-1-381,-3 2 1,-2 1 301,3-2 1,-7 5-32,-1-4 0,-3 3 351,3-3 0,-5 5 0,2-2 0,-4 4 0</inkml:trace>
  <inkml:trace contextRef="#ctx0" brushRef="#br0" timeOffset="72">18833 9856 8162,'-8'0'-348,"1"0"302,4 0 555,-7 5 0,5 2-52,-3 4 1,-2-2-101,3 2 0,-4-2-54,0 6 1,3 2 0,1-2 0,4 4-149,-1-4 0,-1 6 103,2-2 0,-1 1-206,4-1 0,5 1 67,2-4 0,5 3-154,3-4 0,3 0 54,5-3 1,0-1-25,-1 0 0,1-4 84,0-3 0,4-3 19,-1-1 0,2 0-19,-1 0 0,-3 0 32,3 0 0,-3-1-141,-1-3 1,0-3 79,-1-4 1,-3 0-95,0-1 1,-5-1 107,2-2 0,-7 1-242,-2-5 0,-4 0-275,0-4 0,-1-3 222,-2-1 0,-7-3-37,-4 3 1,-6-3 48,-5 3 0,-6 1-174,-3 7 1,-6-1 30,-1 5 1,-5 5 112,1 6 0,3 3 14,1 1 1,4 1 21,3 3 1,5 6-408,7 5 0,0 5 202,7-1 1,-2 2 417,7-2 0,1 2 0,1-3 0</inkml:trace>
  <inkml:trace contextRef="#ctx0" brushRef="#br0" timeOffset="73">19473 9811 8195,'0'-22'-131,"0"3"0,0 2 131,0 6 0,0 0 1647,0-1-974,0 6 1,0-1-14,0 4 0,0 3-505,0 0 0,0 6 35,0 9 0,0 7-25,0 4 1,0 6 110,0-1 1,-4 2-239,0 1 1,0-1 138,4-3 0,0 3-158,0-2 1,4-3-173,0-2 0,1-3-165,-1-4 0,-3 2-69,3-6 1,-2-4 177,2-3 0,-3-4-952,3 3 399,-3-4-519,-1 2 0,-1-13 663,-3 1 0,2-6 113,-6 5 505,6-2 0,-14-6 0,4-2 0</inkml:trace>
  <inkml:trace contextRef="#ctx0" brushRef="#br0" timeOffset="74">19324 9822 8195,'12'-18'0,"0"2"291,3 4 1,3 1-46,5-1 1,0 1 271,0 0 0,3 3-78,1 0 0,5 6 12,-2-2 1,-2 3-166,-1 1 1,1 0-38,-2 0 0,1 1-136,-4 3 1,-4 3-198,0 9 1,-5-2 72,1 5 0,-2-4 92,-2 4 1,-4-4-430,-4 4 0,-3 0 139,-3 4 1,-9 0-80,-7 0 0,-2 0 68,-2-1 1,-4 1 74,0 0 0,1 0 155,3 0 0,1 0-84,3-1 0,3-2 87,4-1 1,6-6-58,2 3 1,3-4 226,1 0 1,0-5-56,0 1 1,4-4 195,0 3 0,8-4-117,0 1 0,7 1-281,0-1 0,2 0-64,2-4 1,4 0-340,-1 0 0,1 0-469,-4 0 1,0-4 460,0 0 1,-2-4 483,-2 4 0,8-4 0,-3 1 0</inkml:trace>
  <inkml:trace contextRef="#ctx0" brushRef="#br0" timeOffset="75">20363 9993 8171,'0'-11'1416,"0"4"-373,0 2-865,0 5 0,2 4 118,1 0 1,-1 6 15,2 2 1,-3-1-206,-1 4 0,0-1 137,0 1 0,0-2-207,0 2 192,0 3-100,0 0-108,0 0 0,1-3-86,3-8 86,-3-1 433,4-6-228,-5 0 1,2-4-113,1 0 1,0-5-100,4 1 0,-3 0 79,4 0 0,0-2-179,3 2 1,4-6 136,0-1 0,4 0-90,-3 3 0,3-3 2,-4 0 1,4 0-112,-4 3 1,-1 5 324,-6-1 1,2 5-135,-2 0 0,2 1-58,1 2 1,-3 2 43,-1 1 1,1 4-19,3 4 0,1 2 35,-1 2 1,-3 3 70,-1 5 1,-3-4-139,4 0 1,-4 0-10,3 4 0,-3-4-476,4 0 1,-5-1-76,5 1-1073,0-3 714,3-4-919,1-6 1858,-1-1 0,0 0 0,1 1 0</inkml:trace>
  <inkml:trace contextRef="#ctx0" brushRef="#br0" timeOffset="76">21106 10199 11074,'5'6'1074,"-4"1"307,3-4-1060,-3-1 0,3 4 172,0-2-1355,0-3 598,-4 9 264,0-9 0,-5 10 0,-2-5 0</inkml:trace>
  <inkml:trace contextRef="#ctx0" brushRef="#br0" timeOffset="77">3529 11546 8429,'0'-7'185,"0"-1"0,0 4 252,0-3 0,0 3 90,0-4 514,0 1-614,0-5 1,0 5 464,0-1-138,0 6-120,0-3-652,0 5 1,1 5 130,3 2 0,-1 8 46,4 4 0,-4 4 107,1 4 1,-3-2-352,-1 6 1,1-2 76,3 1 0,-3 2-146,3-5 0,-3 3-54,-1-3 1,0 0-51,0-5 0,2-3 159,1 1 0,-1-7-259,1 3 269,-1-4 0,2-4-129,-1 0-59,1-6-104,-4 3-73,0-5-12,-5-5 466,-1-1 0,-6-6 0,1 1 0</inkml:trace>
  <inkml:trace contextRef="#ctx0" brushRef="#br0" timeOffset="78">3175 11535 8395,'8'-11'-321,"-1"-1"1,1 6 979,3 2 1,2-1-131,2 1 1,3-3 23,5 3 0,7-1-207,1 1 1,8 3-106,-5-3 0,4 1-33,0-1 1,-1 3-116,5-3 1,-4 3-115,4 1 0,-8 0 83,4 0 1,-8 0-209,4 0 0,-8 0 81,1 0 0,-3 0-76,-1 0 0,-5 0 37,-3 0 0,-2 0-97,-2 0 27,1 0-28,-1 0 100,0 0 1,-4 1 33,-3 3 60,-3-3-31,-1 10 0,0-5 253,0 5 1,-1 5-145,-3-1 0,-1 6 75,-3 2 1,-2 0-61,2 4 0,2 2-30,-2 1 1,2 2-61,-2-1 1,0 0-7,4-4 1,-1 3-126,1-3 0,3-4 96,-3-4 0,1-5-418,-1 1 240,3-2-759,-4-2 208,5-4 332,0-2 0,-1-5-339,-3 0 1,3-2-255,-3-1 1030,3-4 0,1-9 0,0-2 0</inkml:trace>
  <inkml:trace contextRef="#ctx0" brushRef="#br0" timeOffset="79">3940 11489 8274,'0'-17'-606,"0"-4"424,0 6 0,0 0 973,0 3 0,0 1 596,0 0 48,0 4-1002,5 2 1,2 10-166,4 3 0,0 7 211,1 4 1,3 4-85,0 4 1,4 2-267,-3 5 0,4-3 99,-1-1 0,-1-1-351,1 2 1,-5 0 140,1-4 1,1 3-412,0-3 1,-1-2 53,-4-5 0,1 1-81,-1-2 1,-3-2 60,-1-2 1,-3-2 74,4-2 0,-6 0-438,2 1 1,-3-5-281,-1 1-639,0-5 860,0 2 781,0-5 0,-5 0 0,-1 0 0</inkml:trace>
  <inkml:trace contextRef="#ctx0" brushRef="#br0" timeOffset="80">3849 11878 8104,'6'0'119,"6"0"-119,-1 0 0,2 0 1011,6 0 1,-4 0-301,4 0 1,5 0-94,7 0 1,2 0-432,1 0 0,0-2-251,0-1 1,-3 0-902,-1-5 0,-1 5 609,2-5 1,-3 6 355,-5-2 0,0 2 0,-1 2 0</inkml:trace>
  <inkml:trace contextRef="#ctx0" brushRef="#br0" timeOffset="81">4431 11489 8423,'0'-11'-875,"0"3"437,0 1 1979,0 4-375,0-7-509,0 9-371,5 6 0,-2 8-1,5 9 1,-5 5-17,5 0 0,-2 6 17,2 1 0,2 0-1,-2 4 1,-2-2-17,2-2 0,-5 0-886,5 1 0,-4-6-802,3-3 0,-4-5 1409,1-2 1,1-5 2,-1 1 0,0-6 304,-4-2-498,0-4-492,5 2-1099,-4-5 1274,4 0 1,-5-1 517,0-3 0,5-2 0,1-6 0</inkml:trace>
  <inkml:trace contextRef="#ctx0" brushRef="#br0" timeOffset="82">4785 11489 8377,'0'-7'105,"0"-1"1,0 4 568,0-3 42,0 4-187,0-2-202,0 5 0,-1 6-63,-3 6 1,-2 1-24,-5 6 0,-1 0-6,1 3 0,-5 5-158,1 0 0,-4 1 39,4-2 0,0-2-189,3 3 0,1-7-179,-1-1 1,1-5 126,0 2 0,4-4-10,3 0 0,3-5-77,1 1 49,0-5 125,0 2 1,1-5 106,3 0 0,4 0 29,7 0 0,-1 0 202,5 0 0,0 0 1,4 0 1,0 0-150,0 0 1,-2 0-157,-2 0 1,3 0 126,-3 0 0,-1 1-368,1 3 1,-5-3 25,1 3 1,-2-2-2,-2 2 1,0-3-173,1 3 0,-1-1-1054,1 1-520,-1-3 1966,-5 9 0,5-9 0,-5 4 0</inkml:trace>
  <inkml:trace contextRef="#ctx0" brushRef="#br0" timeOffset="83">5139 11524 8375,'0'-12'-389,"0"5"259,0-1 1818,0 5-497,0-2-627,0 5 0,0 9-155,0 3 1,2 7-79,1 0 0,-1 6-77,2 2 1,-3 5 25,-1-2 1,0-1-260,0 2 0,0-2 87,0 1 1,0-2-265,0-5 0,0 0 20,0 0 1,0-6-352,0-1 183,0-4 48,0 0 257,0-6 1,1-1-104,3-5 295,-3 0 0,5 0 77,-2 0-60,3 0 1,4-4-136,0 1 0,5-5-54,-1 4 1,4-3 2,-4 3 0,6-1-115,-2 1 1,2 3-11,2-3 1,-1 3 62,-3 1 1,1 0-286,-5 0 1,0 0-189,-3 0-899,-1 0-132,1 0-580,-6 0 1370,-1 0 752,-5 0 0,-10 5 0,-3 1 0</inkml:trace>
  <inkml:trace contextRef="#ctx0" brushRef="#br0" timeOffset="84">5059 11752 8154,'12'-5'0,"-5"4"147,1-3 1,5 1 311,6 0 0,7 1 40,5-2 0,6 2 154,1-2 0,4 3-321,-4-3 0,-4-1-60,-4 1 1,-4 0-456,0 4 1,-3-3 211,-4-1 1,-2-1-335,-6 1-113,1 3 0,-6-6-1627,-2 3-48,-3 3 2093,-1-9 0,-10 4 0,-3-6 0</inkml:trace>
  <inkml:trace contextRef="#ctx0" brushRef="#br0" timeOffset="85">5059 11478 8412,'18'0'0,"4"-4"343,-3 0 0,7-5-75,5 2 0,2-3 222,1-2 0,4 5 280,0-1 1,2 0-269,-2-3 1,-3 3-483,3 1 0,-3 4 126,-5-1 1,-2 3-1170,-5 1 0,-2 1 1023,-2 3 0,3 3 0,-4 4 0</inkml:trace>
  <inkml:trace contextRef="#ctx0" brushRef="#br0" timeOffset="86">6624 11512 8445,'0'-7'-1316,"0"-1"2518,0 0-185,0 2 50,0-4-329,0 9-420,0-4 1,0 6-181,0 3 1,0 7 82,0 8 1,-4 3 10,0 0 1,-4 6 55,0 3 0,2 1-331,-2-2 1,4 3 87,-3-3 0,3-2-32,-4-1 1,6-3-170,-2-1 1,-1-4-390,1 0 14,0-5-360,4 3-415,-5-11 472,4-1-196,-4-5 558,5 0 0,0-5 60,0-3 1,0-3 198,0-4 1,0 1 119,0-5 1,0 0 118,0-4 1,4-1-27,-1-3 0,2 3 1,-1-3 0,-2 2-1,1-2 0,0 3 107,1-3 0,-3 7-120,3 1 1,-3 5 386,-1-1 0,4 2 201,0 2 115,-1-1 393,-3 1-355,0 0-248,0 4 0,2 2-82,1 5 0,0 1 36,5 3 1,1 3-75,6 4 1,-3 2-22,4 2 0,-2 4-53,1 8 0,-2 0 33,2 4 0,1 2-230,0-3 1,3 2 118,-4-1 1,4 0-352,-4-4 1,0 0 114,-3-5 1,-1 0-584,1-3 0,-1-2 300,0-6 1,-4-3-1371,-3-1 117,2-4-517,-5 2 1523,4-5 0,-6 0 558,-3 0 0,-2 0 0,-6 0 0</inkml:trace>
  <inkml:trace contextRef="#ctx0" brushRef="#br0" timeOffset="87">6476 11866 8306,'6'-5'0,"4"4"170,-2-3 1,3-1 326,4 1 1,1-1 154,6 1 1,0 2-170,8-6 1,1 4-349,3-3 1,4 0 75,0 0 0,0-3-386,-3 2 0,-5 2-201,1-2 0,-6 2-488,2-2 1,-3-1 311,-1 5 1,-6-3 551,-1 3 0,-4-10 0,0 1 0</inkml:trace>
  <inkml:trace contextRef="#ctx0" brushRef="#br0" timeOffset="88">7115 11524 8306,'0'-12'241,"1"1"305,3-1 260,-2 6-61,3 1-319,-5 5 0,0 9-47,0 2 0,3 12-65,1 0 0,1 7-151,-1 1 1,-3 2 93,3 1 1,1-1-317,-1-2 0,0 0 131,-4-4 0,1 0-137,3-5 1,-3 0-187,3-3 1,-3-2-151,-1-6 0,0-3-367,0-1 187,0-4 467,0 2 1,0-6-127,0-3 288,0-3 0,0-5-90,0-4 0,-4 3 163,1-7 1,-2 1-9,1-3 1,3-3 74,-3-1 0,-1 0-153,1-4 0,0 3 11,4-3 1,0 5 76,0-2 1,0 7-85,0 1 0,0 8 320,0 0 1,0 6-107,0-3 0,5 6-148,3-2 0,-2 9 82,2 6 0,3 2 16,4 6 1,6 0 8,-2 4 0,4 4-24,3-1 1,0 2-270,4-1 1,-3-3 129,3 3 1,1-5-185,3-2 0,-4 0-3,1-5 0,-6-1 46,2-6 0,-3-2 115,-1-2 1,-6-3-27,-1 3 0,-4-3 21,0-1 1,-5 0-36,1 0 258,-5-5 0,2-1-61,-5-6 0,0 5 9,0-1 0,-2-3-174,-1-5 1,-2 0-13,-3 1 1,-1 2-27,5-2 0,-3 2-219,3 2 0,-1 3-402,1 0 247,3 6-1566,-4-8 711,5 8 1252,0-3 0,0 0 0,0-1 0</inkml:trace>
  <inkml:trace contextRef="#ctx0" brushRef="#br0" timeOffset="89">7641 11432 8219,'-7'-5'334,"2"4"186,5-4 77,0 0 228,0 4-659,0-5 0,-4 8 61,1 2 1,-3 7 224,3 8 1,0 3-126,-5 0 0,6 3-78,-2 1 1,3 0 14,1 4 0,0-3-76,0 3-1,0-3-54,0 3 0,0-4-169,0 0 1,0-3 60,0-4 0,1 1-197,3-4 1,-2-1-908,6-4 836,-5 1 1,3-2-1950,-2-3 964,-3-1-9,4-6 1237,-5 0 0,0 0 0</inkml:trace>
  <inkml:trace contextRef="#ctx0" brushRef="#br0" timeOffset="90">7778 11569 8217,'0'-11'193,"0"-1"15,0 1 0,0 0 237,0-1 114,0 1-146,0-1 0,0 5 314,0-1-48,0 6-489,0-3 1,1 6 0,3 3 0,1 2 140,2 5 1,4 2-84,-4 2 0,3 3-129,2 5 0,-1 0 160,1 0 1,0-2-306,3-2 1,-2 3-129,2-3 1,2-3-102,-2 0 1,0-4-128,-3 0 1,-1-6-320,1-2 0,-5 1-66,1-1 0,-4-1-139,3-3 906,-4 0 0,7-5 0,-4-1 0</inkml:trace>
  <inkml:trace contextRef="#ctx0" brushRef="#br0" timeOffset="91">8292 11444 8215,'0'-7'0,"0"-3"503,0 9 1,-2-4-35,-2 5 0,-2 0 16,-5 0 0,-1 1-95,1 3 0,-4 6-104,-1 5 0,-4 4-101,1-3 0,1 5-127,-1 2 0,2 0-313,-3 3 0,0-1 211,5-3 1,4 0-245,3-3 1,2-2 181,-2-6 1,2 0-879,2 1 0,3-5 391,-3 1 1,2-4-888,2 3 1480,-5-4 0,-1 7 0,-5-4 0</inkml:trace>
  <inkml:trace contextRef="#ctx0" brushRef="#br0" timeOffset="92">7972 11786 8215,'6'2'1308,"-2"1"1,-3 4-459,-1 4 1,4 1-324,0-1 1,0 0-93,-4 1 0,3-1-180,1 1 1,1 3-45,-1 0 1,-3 0-262,3-3 0,1-1 220,-1 1-828,0-1 0,0 0 418,-1 1 0,1-4-1279,-4-1 1,0-3 1518,0 4 0,0-1 0,0 5 0</inkml:trace>
  <inkml:trace contextRef="#ctx0" brushRef="#br0" timeOffset="93">9377 11478 8272,'0'-11'0,"0"3"250,0 0 188,0 1-52,0-5 1,-4 1-15,0-1 0,-1 5-79,1-1 0,1 4-91,-4-3 0,-1 4 31,-3-1 0,-1 3-90,1 1 1,-4 0 110,0 0 0,-6 1-115,2 3 0,1 3 35,-1 4 0,0 0-164,-3 1 0,2-1 49,1 1 0,6-1-136,-3 1 1,4 3 156,0 0 1,2 0-109,2-3 1,3-1-54,5 0 1,2 1 92,1-1 1,5 1-51,7-1 0,4 2 63,8 2 1,-2-2 23,6 2 0,-1-2-35,4-2 1,-3 1-7,-1-1 0,0 0-107,0 1 1,-3-1-23,-8 1 0,-3-1-168,-4 0 1,-2 2 84,-3 2 1,-2-2-9,-5 2 0,-1-2 114,-3-2 1,-7 5 36,-8-1 1,-3 0-26,0-3 1,-1-1 116,0 0 0,-4 1-182,1-1 1,-1-3 22,4-1 1,0-4-177,0 1 0,6-3 73,1-1 0,5-1-455,3-3 0,5-2 214,6-6 1,4 0 471,4-4 0,11-1 0,2-6 0</inkml:trace>
  <inkml:trace contextRef="#ctx0" brushRef="#br0" timeOffset="94">9696 11409 8286,'-6'-11'-207,"-4"0"1,5 3 1978,-3 0-567,3 6-662,0-3 0,4 11-87,-3 6 1,3 4-138,1 7 1,0 1-137,0 3 0,0-2 88,0 5 0,3 0-325,1 0 0,4 2 139,-4-6 1,1 1-296,-1-4 0,-3 0 107,3 0 0,-3-6-595,-1-1 295,0 1 179,0-4 1,0 0 101,0-6 12,0-4 19,0 2 99,0-5 0,5 0 171,3 0 0,-2-1-70,2-3 0,-1 3-13,5-3 0,-1-1-74,0 1 0,2-1 12,2 1 1,-1 2-274,5-6 0,0 5 102,4 0 1,-4-2-403,0 1 1,-3-4-148,3 4-1090,-6-5 343,4 3 1433,-11-5 0,-6-6 0,-6-1 0</inkml:trace>
  <inkml:trace contextRef="#ctx0" brushRef="#br0" timeOffset="95">9582 11672 8266,'5'-6'-11,"-2"-1"11,4 4 0,1 1 971,3-1 0,5-3-247,-1 3 0,10-6-86,2 1 1,1 2-452,2-2 0,-1 2 66,2-2 0,4-2-633,-4 2 1,-1-2 347,-7-1 1,-1 3-998,-3 1 860,2-1 0,-9 0 169,-1 1 0,-4-1 0,-7-3 0</inkml:trace>
  <inkml:trace contextRef="#ctx0" brushRef="#br0" timeOffset="96">9628 11398 8186,'6'-6'0,"4"-4"0,-3 7 411,4-5 0,2 5-30,2-5 0,7 2 63,4-2 0,7-2-199,1 2 0,1 2-154,3-2 0,-3 6-429,0-2 1,-2-1 246,-3 1 1,2 0-945,-6 4 1,0 0 1034,-7 0 0,2 0 0,-3 0 0</inkml:trace>
  <inkml:trace contextRef="#ctx0" brushRef="#br0" timeOffset="97">10347 11409 8446,'0'12'768,"0"-1"11,0 1 0,0 4-250,0 3 0,0 3-187,0 1 0,0-1-158,0 1 0,0 0-121,0 0 0,2 0 80,1 0 0,0-2-76,5-2 1,-6-2-457,2-6 1,1 1 19,-1-1-388,0-5 1,-3 3-80,3-5-165,-3 0 0,3-5-53,-8-3 1054,3 3 0,-10-15 0,5 4 0</inkml:trace>
  <inkml:trace contextRef="#ctx0" brushRef="#br0" timeOffset="98">10028 11501 8221,'11'-8'135,"0"1"0,6 3-90,2-4 0,8 4 1226,3-3 0,7-1-526,1-3 0,5-1 109,-1 1 1,1 3-306,-1 1 0,1-1-252,-5-3 1,0 4-808,-4 3 1,-4-1 409,-4 2 1,-3-1-1535,-4 4 0,-2 0 429,-6 0 1205,1 0 0,-1 5 0,0 1 0</inkml:trace>
  <inkml:trace contextRef="#ctx0" brushRef="#br0" timeOffset="99">11901 11421 8367,'-2'-8'-1309,"-2"1"2003,3 4 1,-5-6-167,2 5 0,2-3 415,-6 3-55,5-5-609,-7 8 1,8-8 13,-6 5 0,-3 2-30,-5 5 0,0 5-19,1 7 1,-3 3 34,-5 5 1,0 1-109,0 3 0,4-2 50,0 5 0,5-4-29,-1 0 1,8 0-266,3 1 1,2-3 89,2 2 0,2-5-190,2-2 0,6-4 88,5 4 0,9-9-102,-1 1 1,7-7 109,1 0 1,3-3 79,4-1 1,-2-5 33,2-2 0,1-5 26,-1-3 1,-1-2-51,-7-2 1,-2-2 16,-5 2 1,-5-3-161,-3-1 0,-3-1 114,-5-2 1,-2 2-505,-5-3 1,-9-1 207,-2 1 1,-9-3-427,-3 3 1,-1 1 125,-7 3 1,1 5-44,-5 3 1,1 7 160,0 4 1,6 3 156,5 1 1,2 5-378,5 3 714,1 2 0,4 6 0,-1 2 0</inkml:trace>
  <inkml:trace contextRef="#ctx0" brushRef="#br0" timeOffset="100">12255 11387 8195,'0'-17'181,"0"9"0,1-7 96,3 8 0,-3 0 480,3 0-511,-3 4 0,-1-3 1198,0 2-507,0 3-602,0 11 0,1 4 16,3 12 0,-3-1-31,3-3 0,-3 5-124,-1 0 1,4 1-70,0-2 0,4-2-176,-5 3 0,3-7 102,-3-1 1,-1-1-106,1 1 1,2-1-221,-1-3 1,1-3-651,-1-1 29,-3 0-724,5-9-391,-6 3 777,0-5 517,0-5 0,-4 2 2,0-4 712,-5-1 0,3-3 0,-6-1 0</inkml:trace>
  <inkml:trace contextRef="#ctx0" brushRef="#br0" timeOffset="101">12255 11558 8195,'11'0'-266,"0"0"0,1 0 862,-1 0 1,1-1 38,-1-3 0,6 3 52,2-3 1,2 1-282,2-1 1,0 3-130,0-3 0,0-1-292,-1 1 0,4-3 104,-3 3 1,1-4-780,-9 5 1,1-5 455,0 4 0,-7-3 234,2 3 0,-7-5 0,1 3 0</inkml:trace>
  <inkml:trace contextRef="#ctx0" brushRef="#br0" timeOffset="102">12277 11307 8313,'18'-12'0,"4"1"599,-3-1 1,4 1-140,3 0 1,3-1 470,6 1 0,-1-1-310,0 1 0,2-1-111,2 1 0,1 3-321,3 1 0,-3 4 39,-4-1 1,-6 2-926,-2-2 0,-5 3 320,-3-3 377,-2 8 0,-6 7 0,1 7 0</inkml:trace>
  <inkml:trace contextRef="#ctx0" brushRef="#br0" timeOffset="103">13728 11352 8195,'0'-11'313,"0"5"0,0-1 240,0 3 208,0 3-30,0-4-379,0 15 0,0-2-54,0 7 0,0-1 103,0 1 1,4-1-248,-1 5 1,3-4 50,-3 5 0,0-5-217,5 4 1,-6-5 133,2 1 1,1-6-536,-1-2 179,0 1-40,1 3-16,-4-4 118,4-2 1,-4-5 107,3 0 0,-3-1 22,3-3 0,1 1 140,-1-4 0,5-1-75,-1-3 0,-2-1 70,1 1 1,1-4-71,4-1 1,3-4-50,0 1 1,4 1-16,-4-1 1,2 5-25,-2-1 1,-2 4 166,2 3-112,-2 3 1,-2 5 133,0 0 1,-3 6-82,0 6 1,-6 0 116,2 7 1,-1 0-125,0 4 0,-1 0-158,1 0 1,-1 0 79,-2 0 0,1-4-175,3 0 1,-3-5-548,3 1 1,2-2 349,2-2 1,2-1-566,1-2 1,2-3 978,2-5 0,3 0 0,5 0 0</inkml:trace>
  <inkml:trace contextRef="#ctx0" brushRef="#br0" timeOffset="104">14436 11238 8248,'0'-11'0,"0"-1"0,0 5 996,0-1 94,0 6-95,0-4-487,0 17 1,0 1-172,0 11 1,0-3-124,0 3 0,0-2 37,0 5 1,1-2-337,3-1 0,-3 0 141,3 0 0,-3-5-687,-1-3 0,4-2-52,0-2 0,0-3-360,-4-1 0,1-4 354,3 1 689,-3-3 0,4 4 0,-5 1 0</inkml:trace>
  <inkml:trace contextRef="#ctx0" brushRef="#br0" timeOffset="105">14230 11409 8248,'12'0'0,"-1"0"0,1 0 0,-1 0 0,7 0 0,5 0 0,5-1 0,6-3 0,4 3 0,0-3 0,4-2 600,-4-2 1,4 2-199,-4-2 0,-4 2-1076,-3-2 0,-2-2 306,1 3 0,-3 0-458,-8 0 826,3-1 0,-10-3 0,5-1 0</inkml:trace>
  <inkml:trace contextRef="#ctx0" brushRef="#br0" timeOffset="106">14870 11124 8248,'0'-8'76,"0"1"0,0 3 454,0-4 195,0 6 397,0-3-609,0 5 0,0 9-138,0 2 0,0 8 244,0 0 1,0 4-167,0 4 0,0 2-156,0 5 0,4-4-63,0 1 0,3-1-129,-3 5 0,4-5 1,-5 1 1,6-6-186,-1 2 0,-2-5-453,2-3 1,-6-2 313,2-6 1,1-3-1612,-1 0 774,0-6-1699,-4 3 2754,0-5 0,0 5 0,0 2 0</inkml:trace>
  <inkml:trace contextRef="#ctx0" brushRef="#br0" timeOffset="107">15898 11101 8182,'-5'-11'-216,"3"-1"1,-4 5-43,2-1 1889,3 5-999,-4-7 0,4 9-30,-3-3 1,3 4-124,-3 4 0,3 6-162,1 5 1,1 11 2,3 0 0,-2 2-60,6 3 0,-6-1-151,2 5 0,1-5 135,-1 0 1,1 0-462,-1 0 1,-3-3-139,3-8 1,-3 1-1213,-1-5 328,0 1 0,2-6-106,1-3 1345,-1-2 0,3-5 0,-5 0 0</inkml:trace>
  <inkml:trace contextRef="#ctx0" brushRef="#br0" timeOffset="108">16149 11078 8363,'0'-11'392,"0"4"787,0 2-598,0 5 1,0 7-134,0 4 0,0 6 198,0 6 1,0 4-154,0 4 1,-1 2-391,-3 1 0,3 0 15,-3 1 0,3-5-101,1 1 1,3-5-680,1 5 1,4-7 360,-4-1 1,3-2-1189,-3-6 0,4-3-2,-4-5 1491,-1-4 0,-3 2 0,0-5 0</inkml:trace>
  <inkml:trace contextRef="#ctx0" brushRef="#br0" timeOffset="109">15921 11341 8292,'7'0'-276,"1"0"1,0 0 1051,3 0 1,4 0-197,0 0 0,10 0 48,-3 0 0,8 0-184,-4 0 0,6-1-256,-2-3 1,2 1-7,-1-4 0,0 3-148,-4-4 0,0 1 200,-5-5 0,1 2-140,0 2 0,-5-2-252,-3 3 0,-2-3 113,-2-2 0,-4 5-152,-4-1 0,2 0-108,-1-3 426,0 5-109,-4-5 6,0 10 0,-4-3-74,0 8 0,-1 0 79,2 7 0,1-1 60,-2 10 0,3-3-52,1 2 0,0 3-23,0-3 1,5 1 11,3-1 0,6 2-55,1-6 0,5 0 0,-1-4 1,3-3-1,1 0 1,0-6 7,0 2 1,3-3 25,1-1 1,-1-5-16,-3-2 0,0-4 5,0 0 0,-1 0 111,-3-1 0,-3-1-104,-4-2 1,-6 1 161,-2-5 0,-3 0-241,-1-4 1,-1 1-161,-3-1 1,-4 0-212,-7 0 1,-8 0 162,-7 0 1,-5 6-202,-3 1 0,2 5 94,-6 3 0,0 3 22,-4 5 1,6 5 13,1 3 0,9 7-482,3 4 844,8 3 0,3 1 0,4-1 0</inkml:trace>
  <inkml:trace contextRef="#ctx0" brushRef="#br0" timeOffset="110">17006 11078 8431,'0'-18'-5,"0"7"1744,0 1-1153,0 9 0,0-3-20,0 8 0,0 2-188,0 5 1,0 7-192,0 5 0,0 4-6,0 3 1,1 3 25,3-2 0,-3 0-132,3 0 1,-2 2-256,2-3 0,-3-2-349,3-1 1,1-4-8,-1-4-252,0-3 0,-3-6-83,3-2-1010,-3-3 1188,4-5 1,-6-1 236,-3-3 0,3-2 456,-3-6 0,-2 1 0,0-1 0</inkml:trace>
  <inkml:trace contextRef="#ctx0" brushRef="#br0" timeOffset="111">16983 11113 8272,'5'-20'0,"3"1"0,2 7 362,1 0 1,4 2-113,1 6 1,3-3 216,-4 3 0,1 0-53,0 4 1,0 0-36,3 0 1,3 1-145,-3 3 1,-2 3-131,2 4 0,-5 0-52,2 1 0,-1 3 134,-4 0 0,2 4-507,-9-3 0,0 3 198,-4-4 1,-2 4-412,-1-4 0,-4 5 209,-4-1 1,-4-2 17,-1-2 0,-4 2 138,1-2 0,-3 4 217,0-4 0,4 4 231,3-4 1,3 2-103,5-2 1,1-2 11,6 2 0,0-2 10,0-2 1,6 1 336,1-1 1,3 0-178,2 1 1,4-5-19,3 1 1,3-5-328,1 0 1,1 2-292,2-1 0,2 0-864,3-4 1,-2 0 223,-2 0 916,-3 0 0,9 5 0,-4 1 0</inkml:trace>
  <inkml:trace contextRef="#ctx0" brushRef="#br0" timeOffset="112">17908 11078 6806,'0'-6'2864,"0"1"-2552,0 0 0,0 2 627,0-4-630,0 4 0,-1-6-48,-3 5 0,-3 1-3,-4 3 0,-2 0-31,-2 0 0,-3 0-130,-4 0 0,-6 0 177,-3 0 0,-2 5-235,-1 2 0,0 5 89,-1 3 0,6-2-134,3 2 0,3 1 67,4 0 1,2-1-137,6-4 1,4 4 68,4 1 1,3-1-58,3-4 0,5 1 24,7-1 0,3 1-142,5-1 1,1 0-10,3 1 0,2-1 110,5 1 0,-3-1 0,-1 0 1,-5 2 25,2 2 1,-4-2-101,-4 2 1,-3-2 25,-4-2 1,-6 1-2,-2-1 1,-3 5 39,-1-1 0,-1 0 6,-3-4 1,-3-2 104,-9 3 1,0-7-104,-3 6 0,-4-3 93,0-1 0,0 2-76,-3-5 1,1 4-437,3-4 0,4-1-605,3-3 326,2 0 1,7-1-316,2-3 1094,3-2 0,6-6 0,1 1 0</inkml:trace>
  <inkml:trace contextRef="#ctx0" brushRef="#br0" timeOffset="113">18091 11090 8299,'0'-18'5,"0"3"0,0 6 684,0 1 1086,0 6-258,0-3-1036,0 5 0,0 6 18,0 5 0,0 6-160,0 6 1,1 1-205,3 2 1,-3 0-22,3 4 0,-3-1-197,-1 2 1,0 1 54,0-6 0,1 1-288,3-4 1,-3-2-97,3-2 0,1-2 202,-1-6 1,1 1-150,-1-1 262,-3-5 1,9 3 138,-2-5 1,-2 0-13,2-4 1,0 0 88,3 0 0,0 0-81,1 0 0,1-1 122,2-3 0,-3 3-269,4-3 1,0 1 91,-1-1 0,4 3-463,-3-3 1,3 3 190,-4 1 1,-4-4-1654,-3 1 830,0-1 1112,-2 4 0,-1-5 0,-5-2 0</inkml:trace>
  <inkml:trace contextRef="#ctx0" brushRef="#br0" timeOffset="114">17999 11307 8105,'0'-7'252,"0"2"199,0 0 0,5 4-107,3-3 0,2 3 122,2 1 1,4-4 34,3 0 1,4-1-202,4 1 0,0 2-275,4-6 1,1 4 170,-6-3 1,1 4-771,-4-1 1,-2-1 313,-2 2-2123,-2-6 1265,-11 2 1118,-1-4 0,-5-1 0,0 1 0</inkml:trace>
  <inkml:trace contextRef="#ctx0" brushRef="#br0" timeOffset="115">18068 11067 8338,'4'-8'0,"-1"1"0,6 3 741,-1-4 1,2 4-122,1-3 0,6-1 65,2-3 0,3 3-346,0 0 1,6 2-151,3-1 1,-2-2-135,1 5 0,1-4 126,3 4 1,-1 1-904,-2 3 0,2-4 478,-3 0 1,-2 0-2048,-1 4 2291,-3 0 0,-1 0 0,-1 0 0</inkml:trace>
  <inkml:trace contextRef="#ctx0" brushRef="#br0" timeOffset="116">18867 10998 8183,'-11'-10'-10,"-1"3"1,4-2 137,-4 5 0,2-4 358,-9 4 1,0-3-49,-4 3 0,-5-4 119,-2 5 1,-3-5-3,-2 4 1,2 0-27,3 4 0,2 0-199,5 0 0,2 0-39,2 0 0,2 4-246,6 0 0,3 4 128,0-5 0,6 6-163,-2-1 1,3 2 96,1 1 0,1 1-82,3-1 0,2 1-109,6-1 1,4 2-71,3 2 0,7-1-2,0 5 1,6-4-66,-2 4 0,2-3-76,-1 3 1,0-2 114,-4 2 1,1 2-65,-1-6 1,-5 4 90,1-4 0,-5 4-5,-7-4 1,1 1-24,-1-5 0,-4 0-13,-4 1 1,-1 3 202,-2 0 1,-9 1-94,-3-5 1,-7 0 196,0 1 1,-7-2-61,-5-2 1,-2 2 80,-1-3 1,0 0-34,-1 0 1,6-4-119,3 1 0,7-3-169,3-1-229,4 0 74,0 0 1,6-1-420,2-3 1,8 3-929,3-3 1690,9-3 0,1 1 0,6-5 0</inkml:trace>
  <inkml:trace contextRef="#ctx0" brushRef="#br0" timeOffset="117">19119 11444 8116,'5'-7'2766,"-4"2"-647,4 5 285,-5 0-2324,-5 0 0,2 2-2097,-4 1 2017,4-1 0,-12 8 0,2-4 0</inkml:trace>
  <inkml:trace contextRef="#ctx0" brushRef="#br0" timeOffset="118">3668 14279 8397,'0'-12'432,"0"1"231,0 0 330,0 4-787,0-3 1,0 10-121,0 0 1,0 5 54,0 7 1,-5 4 124,-3 3 0,2 8-335,-2 3 1,1 2 127,-5-2 1,2 3-162,2-2 0,0 1 5,4-2 1,-5 2-77,1-6 0,3 0-53,1-7 0,-1 1 110,1-5 0,1 1-563,3-5 188,0 0-229,0-4 395,0-2 1,1-5-366,3 0 0,-2-5 690,6-3 0,0-2 0,3-1 0</inkml:trace>
  <inkml:trace contextRef="#ctx0" brushRef="#br0" timeOffset="119">3634 14347 8397,'0'-11'-642,"0"-1"0,1 2 2040,3 3-256,-3-3-157,9 3-572,-4 1 0,6 1-58,-1 5 1,1 0-82,-1 0 0,6 0 9,2 0 0,2 0-235,2 0 0,5 4 77,2-1 1,3 2-233,2-1 0,-1-2 114,0 1 1,4-1-301,0-2 0,0 0 130,-3 0 1,-1 0-25,0 0 1,4 0-82,0 0 0,0-2 72,-3-1 1,-5 1 7,1-2 1,-7 3 99,-1 1 1,-2-4 23,-6 1 1,1-1-133,-5 4-130,-5 0 56,-1 0-338,-5 0 779,0-5 17,0 3 3,0-8 0,-1 9-110,-3-3 0,3 2 146,-3-2 477,3 3-155,-4-4 338,4 5-99,-4-6-43,5 5-516,0-4 0,0 6-18,0 3 1,0 3 13,0 4 0,0 0 19,0 1 1,1 3-178,3 0 1,-2 4 64,6-4 0,-4 6-153,3-2 1,0-1 51,0 1 1,3-4-178,-2 4 1,2-4-20,2 4 0,-2-5-36,-3 1 0,3-2 15,-2-2 0,-2-3 141,2 0-134,-5-6 76,7 8-594,-9-8 197,4 3-663,-5-5-2618,0 0 3781,-5 0 0,-1-5 0,-6-2 0</inkml:trace>
  <inkml:trace contextRef="#ctx0" brushRef="#br0" timeOffset="120">4741 13936 8354,'0'-7'55,"0"-1"60,0 5 1,0-3 719,0 2-505,0 3 1,0-3-177,0 8 0,-3 2 108,-1 6 0,-9 4-36,2 3 1,-7 3-2,3 1 0,-4 3-126,3 1 0,-3 0 14,4-5 1,-4 1 62,4 0 0,-3-1-336,7-3 0,-3-3 125,6-4 0,-1-1-719,2 1 395,-3-6-851,8-1 103,-3-5-333,5 0 401,5 0 1039,-3 0 0,8-10 0,-4-3 0</inkml:trace>
  <inkml:trace contextRef="#ctx0" brushRef="#br0" timeOffset="121">4730 13822 8323,'0'-6'145,"0"-5"406,0 5-134,0-5 1,0 3 165,0 0 464,0 6-307,0-3-591,0 5 0,0 5 58,0 3 0,0 2-104,0 1 1,0 4-148,0 1 0,0 4 64,0-1 0,0 1-334,0-1 1,0-1 112,0-3 1,0-2 0,1 3-27,3-4 1,-1-6-275,4-2 366,1 2 0,3-4 24,1 1 1,-1-1 139,1-2 1,-1-4-65,0 0 1,1-4 169,-1 5 1,1-5-107,-1 4 0,0-3 63,1 3 0,-1 0-35,1 4 1,-5 0 18,1 0 0,0 0-80,3 0 1,-3 0-2,-1 0 0,-3 0-47,4 0 83,-1 5-14,5-4 0,-5 4-20,1-5 275,-6 0 1,4-1-90,-6-3 1,0 2-100,0-6 0,0 1-44,0-5 0,0 1-9,0-1 0,-6 0-108,-1-4 1,0 4 142,0-4 1,-1 0-167,-3 1 0,-1 0 124,1 3 1,0 2 100,-1 2 0,1-1-119,-1 6 1,1-1 55,-1 4 0,1 0-54,0 0 1,-1 1 4,1 3 0,-4-2-107,-1 6 0,1-5 66,4 0-222,-1-1 0,1-1-110,-1 3-600,1-3 421,0 4 1,-1-4-994,1 3 525,4-3 1007,-3 10 0,9 0 0,-4 7 0</inkml:trace>
  <inkml:trace contextRef="#ctx0" brushRef="#br0" timeOffset="122">3668 14290 8236,'-5'-6'-636,"4"1"1426,-5 5 0,5-4 178,-3 0-82,3 0-408,-4-1 0,1 3-110,0-6 0,1 4 1,3-3 1,-4 3-93,0-4 0,-4 1-31,5-5 0,-5 5-100,4-1 0,-5 0 12,2-3 0,0 3-230,0 1 1,-1 0 98,-3 0 0,3-2-283,0 5 1,1-1 125,-5 1 0,5 3-441,-1-3 248,1-2-46,-5 5 105,6-5 21,1 6 1428,5 0-971,-5 0-11,3 0-314,-3 0 216,0 0 0,0 6-152,-2 1 0,-4 5 98,4 3 0,0-3-40,0 4 0,0 0-26,0-1 0,-3 1-2,2-5 0,2-3-12,-2-1 21,6-4 0,-5 6-614,3-5 198,3-1-1537,-4-3 1961,5 0 0,5-5 0,2-1 0</inkml:trace>
  <inkml:trace contextRef="#ctx0" brushRef="#br0" timeOffset="123">5724 14462 8329,'0'-12'1160,"0"6"-301,0 1-162,0 5-276,5 0 0,-4 5-162,3 2 1,-3 4-249,-1 0 1,0 0-46,0 1 0,0-1-26,0 1 0,-4 3-158,0 0 1,-4 0-637,0-3 0,3-1-1248,1 1 2102,-2-6 0,4 4 0,-3-4 0</inkml:trace>
  <inkml:trace contextRef="#ctx0" brushRef="#br0" timeOffset="124">6455 14085 7340,'-7'-5'119,"2"3"778,5-3 228,0 5-557,-5 0-469,4 0 1,-4 7 265,5 4 1,-2 4-101,-1 4 0,0 7-107,-5-4 0,1 5 105,-5 0 0,5-3-143,-1 3 0,1-3 109,-5-2 0,5 0-8,-1-3 0,5 1 23,0-4 1,-2-1 192,1-4-240,0-4-182,4 3-272,0-9 75,0 4-174,0-5 1,0-5 0,0-1 0</inkml:trace>
  <inkml:trace contextRef="#ctx0" brushRef="#br0" timeOffset="125">6432 14096 8382,'0'-8'5,"0"1"229,0 4 1,1-6 75,3 6 0,-3-2 89,3 1 1,-2 2 504,2-1-588,3 1 0,4 2 45,0 0 1,1 0-64,-1 0 0,2 0-130,2 0 1,2 0-15,2 0 0,2 0-134,-2 0 0,7 0 105,0 0 0,2 0-135,-1 0 0,2 0-220,5 0 0,-1 0 138,-2 0 1,1-1-179,-6-3 0,5 3 81,-5-3 0,0 3-40,-7 1 1,1-4 106,-5 0 1,4 1 19,-4 3 1,1 0-44,-5 0 0,1 0-266,-1 0 178,-5 0-398,4 0 1,-10 1 196,0 3 1,-1-3-898,-6 3 1331,-1 2 0,-3-5 0,-1 4 0</inkml:trace>
  <inkml:trace contextRef="#ctx0" brushRef="#br0" timeOffset="126">7083 14073 7383,'-5'-6'1402,"3"1"94,-3 5-201,5 0-827,0 5 1,0-3-144,0 6 0,4 1-116,0 6 0,5-1 56,-2 5 0,4-4-25,0 4 1,0-3 40,1 3 1,-1-4-255,1 4 0,3-4-110,0 4 0,-3-4-177,-5 4 1,1-5-124,3 2 1,1-4 191,-1 0 0,-3-1-53,-1 1 1,-3-5-100,4 1-280,-6-6 134,3 3-70,-5-5-1226,0 0 818,-5 0 0,-1 0 967,-6 0 0,1-5 0,0-1 0</inkml:trace>
  <inkml:trace contextRef="#ctx0" brushRef="#br0" timeOffset="127">7425 13799 8277,'0'-6'-284,"0"-4"479,0 3 1,0 0 386,0-1-19,0 5 69,0-7-91,0 9-280,0-4 1,-1 5-63,-3 0 1,-2 5 12,-6 3 0,-3 3-2,0 4 1,-5-1-24,1 5 1,1 0-166,-1 4 0,0 0 62,-4 0 1,4 0-273,0 0 1,5-2 110,-1-2 1,2-2-65,2-6 1,3-1-290,0-2-856,6 2-53,-3-9 1339,5 9 0,5-8 0,1 3 0</inkml:trace>
  <inkml:trace contextRef="#ctx0" brushRef="#br0" timeOffset="128">7437 13605 8237,'0'-11'0,"-5"4"0,3 1 0,-1 2 0,1 3 0,2-9 0,-5 8 2062,4-8-831,-4 9-1156,5-4 0,-1 6 135,-3 3 0,3 2-197,-3 6 0,1-1 70,-1 1 1,3-1-117,-3 0 1,2 2-48,-2 2 1,3-2 31,-3 2 1,3 2-172,1-2 0,0 0-101,0-3 79,0-1 1,0 0 50,0 1 0,0-5-233,0 1 101,0-5 211,5 7-14,1-4 186,5 0 0,1 3-45,-1-5 1,1 0-63,-1-4 0,1 4 204,-1 0 1,0-1-101,1-3 1,3 0 135,0 0 0,-3 0-65,-5 0 1,1 0 20,3 0-237,-4 0-345,3 0-152,-9 0 259,4 0-1128,-10-5 1453,-1 4 0,-6-9 0,1 4 0</inkml:trace>
  <inkml:trace contextRef="#ctx0" brushRef="#br0" timeOffset="129">7380 13582 7762,'5'-8'-21,"2"1"1,3 4 673,2 0 1,-1-3-93,1 3 8,-1-1-262,6-1 0,-3 3-87,5-1-182,-5 1 1,2 2 249,-4 0-323,-1 0-172,0 0 1,-3 0 106,0 0-437,-6 0 202,3 0 109,-5 5 0,0 2 8,0 4 1,-4 1-35,1-1 1,-1 1 110,4-1 0,0 0-26,0 1 0,0-1 159,0 1 0,0-1-99,0 0 0,1-3 129,3 0 0,-2-2-194,6 2 213,-5 2-64,7-9 225,-4 4-22,0-5 1,1 0 66,-3 0 272,-3 0-274,4 0 1271,-5 0-979,0 5-173,0 2 1,0 4-202,0 0 0,0 1 17,0-1 0,0-3-455,0-1 1,0-3 196,0 4 1,0-4-901,0 3 1,0-3 977,0 4 0,0-1 0,0 5 0</inkml:trace>
  <inkml:trace contextRef="#ctx0" brushRef="#br0" timeOffset="130">6409 14096 8368,'-1'-6'-1449,"-3"2"1882,3-2 1,-5 3 409,6-5-503,-5 6 1,3-7 187,-6 5-153,6-5-136,-8 3 1,4-5-9,-1-1-31,-3 6 0,3-3-21,-4 5 1,3-4 77,1 5-293,-1-1 0,-3 3-118,-1-3 0,5 2 115,-1-1 0,4 1-90,-3 2 1,3 0 51,-4 0-243,6 0 174,-9 0-2,10 0 0,-5 0 58,2 0-7,3 0-29,-4 0 36,5 0 171,-5 0-117,3 5 1,-3-2 145,5 5 0,-1-6-40,-3 2 72,3-3 0,-5 3-76,2 0 0,3 1 96,-3-1 8,-3-3-107,1 9 0,-5-5-42,-1 3 1,5 1 35,-1-5 1,4 3-122,-3-3 1,0 1-64,0-1 1,0-2-655,3 6-988,3-5 1012,-9 7 757,9-9 0,1 9 0,6-4 0</inkml:trace>
  <inkml:trace contextRef="#ctx0" brushRef="#br0" timeOffset="131">8088 14427 8433,'6'-5'-1195,"-1"4"2027,0-9 0,-2 7-239,4-4 0,-3 4 11,4-1 1,-4 3-142,3 1 1,-3 0-164,4 0 0,-6 6-21,2 6 1,-1 0 16,0 7 0,-1 1-62,1 2 1,-6 1-123,-5 0 1,-1 0-396,2 0 0,-7 3 212,2 1 0,-2-2-1299,3-6 0,3 2 1370,1-6 0,-1 5 0,-4-2 0</inkml:trace>
  <inkml:trace contextRef="#ctx0" brushRef="#br0" timeOffset="132">9424 14245 8176,'-11'0'-304,"4"0"1924,-3 0-505,9 0 14,-4 0 128,5 0-1782,5 0 1,-3 0-24,6 0 1,0 0-1558,3 0 2105,5 0 0,2-6 0,5 0 0</inkml:trace>
  <inkml:trace contextRef="#ctx0" brushRef="#br0" timeOffset="133">9949 14302 7981,'0'-12'260,"0"5"1857,0-1-1121,5 5 0,-3-3 124,1 2-774,-1 3 0,-1-4 203,3 5-498,-3 0 0,4-1-318,-5-3-594,0 3-625,5-4 0,2 5 245,4 0 1241,0 0 0,1 5 0,-1 1 0</inkml:trace>
  <inkml:trace contextRef="#ctx0" brushRef="#br0" timeOffset="134">10520 14256 7982,'-6'-5'2148,"1"4"-819,5-4 557,-5 5-740,4 0-817,-4 0-371,5 0 1,-4 1-2345,0 3 2386,0-3 0,4 9 0,0-4 0</inkml:trace>
  <inkml:trace contextRef="#ctx0" brushRef="#br0" timeOffset="135">11011 14382 8110,'0'-12'198,"0"5"188,0-1 0,2 5 318,2 0-429,-3 1 1,4 4 183,-5 1 1,4 1-58,0 8 0,1-4-16,-2 8 1,-1 0-194,1-1 1,-1 6-178,-2-2 1,0 1-433,0-1 1,0 3 368,0-3 0,-2 2-1392,-1 2 1,1-5 1438,-1-3 0,-4 3 0,1 0 0</inkml:trace>
  <inkml:trace contextRef="#ctx0" brushRef="#br0" timeOffset="136">11548 13799 8211,'0'-6'89,"5"1"1,0 3 135,3-1 1,2 1-189,-2-1 0,-1 1 147,5 2 0,-3 0-42,6 0 0,-1 0-37,1 0 0,-1 0-12,5 0 0,-5 0-78,1 0 1,2 0 61,-2 0 0,0 0-525,-3 0 269,-1 0-948,1 0 501,-1 0-540,-5 0 1166,-1 5 0,-5-3 0,0 3 0</inkml:trace>
  <inkml:trace contextRef="#ctx0" brushRef="#br0" timeOffset="137">11868 13868 8294,'0'-7'-3,"0"-3"710,0 9-34,0-4-65,0 5-489,0 5 0,0 2 67,0 9 0,-1 1 40,-3 6 1,-2 0-118,-6 0 0,1 4 83,-1-1 0,1 5-239,0-5 0,-1 1 144,1-4 0,1 0-187,2 0 0,-1-4 62,5 0 0,-3-5-121,3 1 0,-4-2-214,4-2 193,1-5 0,3 1-38,0-4-26,0-1-338,0 3-593,0-5 1,0 0-1</inkml:trace>
  <inkml:trace contextRef="#ctx0" brushRef="#br0" timeOffset="138">11948 13845 7775,'-1'-7'6,"-3"4"894,3 1-654,-4 2 0,6 0 25,3 0 1,-2 0-173,6 0 1,1 0 109,6 0 1,-1 0 22,5 0 1,-3 0-77,7 0 1,-2 0 53,5 0 0,2 0-146,-1 0 0,4 0 62,0 0 0,-2 0-204,2 0 0,-5-1-44,5-3 1,-6 3-106,2-3 1,-3 3 34,-1 1 0,-6 0-176,-1 0 1,-4 0 48,0 0 0,-5 0-211,1 0 91,-5 0 1,2 1 86,-5 3 1,-5-3-149,-3 3 1,-2 1 499,-2-1 0,5 0 0,-1-4 0,1 5 0,-5 1 0</inkml:trace>
  <inkml:trace contextRef="#ctx0" brushRef="#br0" timeOffset="139">12439 13856 8223,'0'-6'854,"0"1"-356,0 5-225,5 0 1,2 1-10,4 3 1,2 3 114,2 9 0,-2-2-100,2 5 0,-1-4-44,1 4 1,-1 0-81,5 4 0,-5 0-130,1 0 1,2-2-185,-2-2 1,4 3 119,-4-3 0,0-3 20,-3-1 1,-1 2-17,1-2 1,-5 0-153,1-3 1,-4-5-212,3 1 310,-4 0 1,6-1-49,-6 1 82,1-6-272,-4 4-353,0-6 480,-5 0 1,3 0-640,-6 0 1,6-2 837,-2-2 0,-3-2 0,1-5 0</inkml:trace>
  <inkml:trace contextRef="#ctx0" brushRef="#br0" timeOffset="140">12736 13639 8348,'5'-11'-303,"-2"3"314,4 1 1,-4 3 645,1-4-409,-3 6 0,0-7 190,3 5 122,-3 0-39,4 4-451,-5 0 86,-5 0 0,-1 1-102,-6 3 0,0 3 78,-3 4 1,1 5-77,-5 3 1,-4 3 31,-4 1 0,4 0-175,4 0 0,4-1-22,-4 1 0,9-5 59,-2-3 0,3-2-1012,-2-2 457,5 1-1059,1-1 1664,5 1 0,0-6 0,0-1 0</inkml:trace>
  <inkml:trace contextRef="#ctx0" brushRef="#br0" timeOffset="141">12839 13342 8282,'0'-11'0,"0"3"0,0 1 599,0 4-345,0-7 1,0 7 641,0-4-326,0 4-327,0-2-183,0 5-119,-5 5 1,2 3 116,-4 7 1,-1 3 5,-3 5 1,3 0-20,0-1 0,2 2-36,-2 3 0,-2-4-103,3 0 1,2-2-161,1-5 0,-1 3 103,1-4 1,0 0-193,4-3 0,-4-5-171,0 1 273,1-6 1,3 5-291,0-4-270,0-1 145,0 3 258,0-5 165,0-5 1,0 2 232,0-4 0,0 4 0,0-7 0,5 9 0,-3-6 0,6 3 0,-6 3 0,9-4 0,-10 5 400,9 0-187,-4 0 1,4 1 269,-2 3 0,2-3-157,-2 3 1,2-2 155,1-2 1,-3 3-60,0 1 1,-1 1-98,5-1 0,-1-3 14,1 3 1,3-3-54,0-1 0,1 0-18,0 0 1,-4 0-15,4 0 0,-4-3-189,0-1 1,-1-4 136,1 4 1,-2-1-213,-3 1 1,0 3 102,-4-3 87,-1-2 0,3 3 46,-5-4-87,0 4-113,0-2 1,-1 4-60,-3-3 26,2 3 0,-4-4-115,2 5-308,3 5 429,-9-4 0,4 9 0,-6-3 0</inkml:trace>
  <inkml:trace contextRef="#ctx0" brushRef="#br0" timeOffset="142">12850 13274 8276,'0'-7'455,"0"2"92,0 0 274,0 4-471,0-4-272,0 5 61,0 5 0,0 1-188,0 6 1,4-5 118,0 1 1,0 0 56,-4 3 0,0 0-291,0 1 92,0-1 0,3 1-109,1-1 0,0-3 70,-4-1 0,0-3-423,0 4 284,5-6 1,-2 7-192,4-5 375,-4 0-113,7-4 172,-4 0-173,6 0 274,-1 0 1,-1-1-28,-2-3 1,2 1 254,-2-4-208,-3 4 259,5-7-128,-9 9-142,4-4-13,-5 5-30,0 0 0,0 5 45,0 2 0,0 3 11,0 2 0,0 3 6,0 0 0,0 0-179,0-3 0,0-1 190,0 1-448,0-1 226,0 1 0,4-5-347,0 1 109,0-6-265,-4 3 484,0-5 0,0 5 0,0 2 1</inkml:trace>
  <inkml:trace contextRef="#ctx0" brushRef="#br0" timeOffset="143">13410 13148 8330,'6'-11'128,"3"3"116,-5 0 0,4 5 76,-5-5 0,6 6-128,-1-2 0,-2 1 328,2-1-76,-1 3 68,5-4-422,-1 5 60,1 0-196,-1 0 0,-3 0 91,-1 0-181,-4 0 1,3 4-130,-2 0 274,-3 5 0,4-2 255,-5 8 1,0 3-144,0 5 0,0 5 99,0 2 0,0 3-80,0 2 1,0 3 137,0 0 1,0 4-138,0-4 1,0 0-152,0-4 0,0 0-72,0 1 1,4-6 68,0-3 1,4-2-133,-5-1 1,5 0 29,-4 0 0,3-4-37,-3 0 0,4-5 78,-4 1 0,3-2-306,-3-2 294,5 1 1,-7-2-94,6-2 174,-5 2-125,2-9 189,0 4-150,-4-5 317,4 0-568,-5 0 322,0 5 1,0-2 224,0 4 0,0 1-142,0 3 0,0 2 88,0 2 1,0-1-47,0 5 1,0-1-29,0 1 1,0 3 3,0-3 0,4 2 47,0 2 1,3 0 56,-3 0 0,5 3-26,-1 1 1,1 0-100,-2-4 1,3-1-128,-2 1 0,2 0-94,1 0 0,-3-4 359,0 0 0,-2-4-982,2 4 595,-3-5 189,-5 3 0,0-6 0,-5-5-7,-3-2-1,-2-2-44,-7-2 1,0 0 62,-6 0 1,-1 0-578,-3 0 0,-6 0 66,-5 0 500,-10 0 0,1-6 0,-10 0 0</inkml:trace>
  <inkml:trace contextRef="#ctx0" brushRef="#br0" timeOffset="144">2731 13582 8381,'0'-11'-863,"0"-1"647,0 1 1,0 3 748,0 1 0,0-1-2,0-3 1,0-1-95,0 1 1,0-1-122,0 1 0,-3-1 285,-1 1-390,0 0 0,3 0 352,-3 4-359,3 2 72,-10 0 1,5 5-356,-5 0 1,-2 9 25,-2 6 0,1 9 57,-5-1 1,4 7-61,-5 1 1,7 5 73,-3 3 0,5 2-79,3-2 0,3 4 51,5-1 0,1-2-94,3 2 0,3-5 132,4 1 1,-3-8-215,-1-3 0,1-3-15,3-1 1,-1-4-288,-2 0 298,2-5 22,-3 2-12,-1-9-10,-1 3-13,0-9 18,-4 4 335,9-5-153,-3 0 1,0 0 182,1 0 1,-4 0 156,3 0-16,-4 0 43,7 0-202,-3 5-187,-1-3 0,0 4 110,-2-2 0,-3-2-41,3 6 1,-3-4 55,-1 3 1,-1 1 93,-3 3 1,3 5-15,-3-1 0,-1 1-110,1 0 0,-1-2-10,1 5 0,3-2 40,-3 2 1,3 3-44,1-3 1,-1 1 45,-3-1 1,1 3-276,-4-3 0,3 3 31,-4 0 1,6 0 127,-2-3 0,-1 1 21,1-5 0,-3 5-7,3-5 1,-4 1-98,4-1 1,1-2 88,3 2 0,0-2 47,0-1 0,0-5-39,0 1-131,0-1 73,5 5 1,1-5-16,5 1 1,1-5-221,-1 0 0,4-1-852,1-2 1144,-1 0 0,1 0 0,2 0 0</inkml:trace>
  <inkml:trace contextRef="#ctx0" brushRef="#br1" timeOffset="145">3234 14953 8625,'11'0'58,"-3"0"11,0 0 1,-5 1 47,5 3 6,-6-3-1,9 9-160,-10-4 1,8 2 94,-5 0 0,1-5-98,-2 5 0,0-5 65,5 0 1,-1 3-13,5-3 0,0 1 33,4-4 1,-2 4 7,5 0 1,0 0-31,3-4 1,3 3 23,1 1 1,-2 0-67,3-4 0,-3 4 62,-1 0 1,0-1-52,0-3 1,-1 4 34,1 0 0,0 0-27,0-4 0,1 0 1,3 0 0,-1 0 0,9 0 0,-4 0-14,7 0 1,-1 0 18,1 0 0,-2 0-12,2 0 1,1 0 13,-1 0 0,0-1-13,-3-3 0,-1 2 9,0-1 0,0-2-9,1 1 0,0 0-3,3 4 1,-2 0-2,2 0 1,-3-4-14,0 0 0,0 1 18,3 3 1,-2-4-4,2 0 1,3-1-1,0 1 1,1 2 11,4-6 1,-2 4-184,10-4 1,-6 5 197,1-5 1,-2 4-14,-1-3 1,0 3 2,-1-4 0,1 6-3,0-2 0,-6-1-34,-2 1 0,2 0 44,-2 4 0,-4 0-12,-3 0 0,-1-4-7,4 1 0,1-3 43,-1 3 0,0 1 3,0-1 1,2-2-42,2 1 1,-1-4 1,5 4 1,-6-1 3,2 1 1,2 2-3,-2-6 0,0 6-23,-4-2 1,0 3 196,1 1 1,-1 0-200,0 0 0,1 0 54,-1 0 1,0 0-36,0 0 0,4 0 32,0 0 0,2 0 7,-2 0 1,-1-4-2,5 0 1,1-1 4,6 1 1,-1 2-138,6-6 0,-6 5 121,1 0 1,2-2-36,-1 1 0,-2-1 40,-6 1 1,1 3 19,-5-3 0,0 3-35,-4 1 1,-3 0-1,-1 0 0,-3-2 10,3-2 1,-4 3 2,0-3 1,2 3-39,-1 1 1,0 0 33,-5 0 0,5-4-110,0 1 0,1-1 127,-2 4 0,0 0-118,4 0 1,-3-2 65,3-1 0,-1 1-9,2-1 0,4 1 11,-4 2 1,4 0 2,-4 0 0,1 0 6,-2 0 0,3 0-18,-3 0 1,3 0 187,2 0 1,-1 0-124,0 0 1,4 0 12,0 0 1,4 4-57,-4 0 0,0 5 2,-3-2 0,-5 0 60,1 0 1,-6 1-42,2 3 1,2-3 164,1 0 1,-1-5-154,2 5 1,-1-5 45,5 0 0,0 0-60,3 1 1,-2-3 10,2 3 0,0-3-27,-4-1 0,5 0-3,-8 0 0,4 0-75,-4 0 1,-2-1 99,2-3 1,-2 3-142,1-3 1,-2 3 110,-5 1 0,0 0-38,0 0 1,-2 0-9,-2 0 1,2 0-5,-6 0 0,1 0 29,-1 0 1,-6 0-5,3 0 1,-3 0 39,2 0 1,1 0-37,-1 0 0,0 0 55,1 0 1,-1 3-49,1 1 1,0 0 36,4-4 1,0 0-21,3 0 1,3 0 6,-3 0 1,-2 0-18,2 0 1,1 0 3,2 0 0,-3 0-53,0 0 1,4 0-126,4 0 1,0 0 99,-5 0 1,5-1 40,0-3 0,1 3 69,-2-3 0,-2-2-78,3-2 0,2 2 89,2-2 0,0 2-76,0-2 0,1 3 12,-6 5 0,5-4 196,-5 0 0,1 1-61,-4 3 1,-2 0 7,-2 0 0,3 0-91,-3 0 0,3 0 143,0 0 0,1-2-12,0-2 0,4 2 76,-1-6 0,5 5-186,-4-5 1,3 5 21,-3 0 1,-1-3-123,-3 3 1,0-5 138,0 4 1,-4-5-101,0 2 141,-5 2-238,2 0 0,-8 1-85,0 0 0,-7 0-308,-1 4 0,-10 4 90,-9 0 1,-4 6 409,-4 1 1,-7 1-1,-7 4 1</inkml:trace>
  <inkml:trace contextRef="#ctx0" brushRef="#br2" timeOffset="146">4422 15387 8154,'0'-7'-641,"0"-3"1507,0 9-123,0-4-700,0 5 1,0 5 103,0 2 1,0 5-102,0 3 0,0-1 82,0 5 0,0-1-137,0 1 0,3 1 64,1-5 0,0 4-102,-4-3 1,4 3 69,0-4 0,-1 4-88,-3-4 1,4 0-13,0-3 1,0-5 33,-4 1-167,0 0 1,4-1-122,0 1-126,-1-6-159,-3 9 156,0-10 1,0 5-264,0-2 723,0-3 0,-5 4 0,-1-5 0,-6 0 0</inkml:trace>
  <inkml:trace contextRef="#ctx0" brushRef="#br2" timeOffset="147">4422 15535 8155,'0'-6'0,"0"1"0,0 5 0,5 0 0,-3 0 0,6 0 0,-1 0 0,5 0 0,-1 0 0,1 0 0,3 0 0,0 0 0,6 0 0,-2 0 0,0-4 0,3 0 0,-5-1 233,6 1 1,-8 3 330,0-3 0,-2 3-947,-2 1 1,-3-1-149,0-3-670,-6 2 808,3-3 1,-6 5-165,-3 0 557,-2 0 0,-6 0 0,1 0 0</inkml:trace>
  <inkml:trace contextRef="#ctx0" brushRef="#br2" timeOffset="148">4444 15409 8155,'0'-11'-2,"2"1"183,2 2 0,-3 2 98,3 2 1,2 3-39,2-3 1,-2-1-1,2 1 0,-1-1-17,5 1 1,0 3-32,4-3 1,-4 2-224,3-2 1,2 3 116,-2-3 0,0 2-93,-3 2 0,0 0 88,4 0 1,-4 0-497,4 0 0,-4 0 210,0 0 1,-5 0-633,1 0 0,0 6 836,3 1 0,0 3 0,1 2 0</inkml:trace>
  <inkml:trace contextRef="#ctx0" brushRef="#br2" timeOffset="149">5061 15387 8178,'0'-7'0,"0"-3"0,-1 9-231,-3-3 267,3-2 1,-4 3 145,5-4 0,-1 4 333,-3-1-95,2 3-37,-3 1-15,5 0-266,0 5 1,0-1-78,0 7 0,0-1 113,0 9 1,0-3-32,0 3 0,0 0-75,0 4 1,0-1-3,0 1 1,0-1-133,0-3 1,0 1 114,0-5 0,0 4-155,0-3 1,0-5-49,0-3 180,5-1-453,-3 0-489,3-2-180,-5-5-433,0 0 1565,5 0 0,-4-5 0,4-2 0</inkml:trace>
  <inkml:trace contextRef="#ctx0" brushRef="#br2" timeOffset="150">5141 15387 8086,'0'-12'0,"0"1"60,0-1 1,0 5 203,0-1 1,0 4 94,0-3 1,0 3 158,0-4 58,5 6-339,-3-3-297,3 5 1,-2 5-47,1 2 1,1 5 125,-1 3 0,-3 3 4,3 5 1,1-1 43,-1 1 0,0 4-62,-4 0 1,4-2-70,-1-6 0,1 1-9,-4-4 0,0-1 70,0-4 61,0 1 0,2-2-12,1-3 1,-1 0 187,1-3-164,-1-3-734,-2 4 663,0-5 0,-5 5 0,-2 1 0</inkml:trace>
  <inkml:trace contextRef="#ctx0" brushRef="#br2" timeOffset="151">5141 15398 8086,'0'-11'-315,"0"3"-39,0 0 1,4 1 824,0-5 0,1 1-6,-1-1 0,-2 5-131,6-1 1,-1 4-103,5-3 0,-3 3 0,2-4 0,-2 6-68,6-2 1,-2 2-133,-2-2 0,5 2-25,-1-1 1,0 1 59,-4 2 1,-3 0-149,0 0 54,-1 5 1,3 2-89,-2 4 1,-3-3 94,-5-1 1,0 2-18,0 7 1,-6-2 16,-6 5 1,1-4 3,-4 4 0,1-1-70,-1 1 0,3 2 87,1-2 1,-1-1-172,5 1 1,-2-5 94,1 1 1,2-2-77,2-2 1,3 1 75,-3-1 0,3-3-15,1-1 52,0 1 1,3 0 102,1-1 1,5-4 116,-1 1 0,3 1-118,4-2 1,-2 1 51,2-4 0,3 0-34,1 0 1,3 0-249,1 0 0,-1 0 85,1 0 1,-4 0-590,0 0 1,-1 0 669,1 0 0,3 5 0,-5 2 0</inkml:trace>
  <inkml:trace contextRef="#ctx0" brushRef="#br2" timeOffset="152">5758 15375 8185,'0'-11'-506,"0"3"532,0 1 1,0 3 37,0-4 1,-1 6 274,-3-2-110,3-3 0,-8 5 122,5-6-74,0 6-214,-1-3 237,-1 5-332,-6-5 1,5 3 104,-1-2 1,2 4-146,-2 4 0,-2-1 91,2 4 1,-2 0-43,-1 0 0,1 4 70,2-4 1,-2 0-130,2 0 0,2-3-61,-2 4 83,6-1 22,-9 5 0,10-5 40,-3 1 1,3-4-18,1 3 0,0-3 14,0 4 1,5-5 10,3 5 1,-1-2-10,5 2 0,-3 1 46,6-5 0,-1 3 2,1-3 1,-1 4 9,5-4 0,-4 3-5,4-3 0,-3 4-25,3-5 1,-5 5-75,1-4 101,-2 5-303,-2-3 222,-5 5 1,-2 1-16,-8-1 0,-2 1-17,-5-1 0,-5-3-4,1-1 1,-5 1-14,1 3 0,-2 0 33,2-4 0,-2 2-16,2-5 1,2 1 15,2-1 0,6-3-183,2 3-176,4-3-441,-2-1 449,5-5 392,0-1 0,10-6 0,3 1 0</inkml:trace>
  <inkml:trace contextRef="#ctx0" brushRef="#br2" timeOffset="153">6112 15387 8278,'-5'-12'0,"2"2"0,-4 2 0,3-2 414,-4 3 0,6 0 600,-2 0 39,-2 4-720,4-2-93,-3 5 0,5 6-204,0 6 1,0 1 144,0 6 1,0 0-206,0 3 1,0-3-94,0 1 0,0-1-100,0 3 1,0-3 48,0 0 1,2-5-350,1 2 80,-1-4 227,8 0-355,-9-6 84,4-1-192,-5-5-189,0 0 314,-5 0 0,2-1 238,-4-3 0,1 2 310,-2-6 0,-7-5 0,2-5 0</inkml:trace>
  <inkml:trace contextRef="#ctx0" brushRef="#br2" timeOffset="154">5781 15364 8278,'6'-5'0,"4"0"337,-2-3 1,3-1-35,4 5 1,2-5 238,2 2 1,8 0-39,-1 0 0,6 3-10,2-4 0,2 1-188,2-5 1,-3 5-80,4-1 0,-4 2-334,-1-2 1,-5-2 175,-2 2 1,-1 2-972,0-2 1,-6 6 498,3-2 1,-6 3-587,2 1 1,-9 0 988,1 0 0,-2 0 0,3 0 0</inkml:trace>
  <inkml:trace contextRef="#ctx0" brushRef="#br2" timeOffset="155">6797 15398 8342,'0'-11'-125,"0"-1"0,0 5 209,0-1 1,0 4 459,0-3 61,0 4 32,0-7-105,0 9-10,0-5-481,0 6 0,0 6 150,0 1 1,0 3-174,0 2 1,1 3 40,3 0 1,-2 4-91,1-4 0,0 5-15,1-5 1,-3 1-76,3-1 0,-3-2-54,-1 2-323,0-2 124,0-2 303,0-4-208,0-2 88,0-5 249,5 0 0,-4-5-42,3-3 1,3-1 18,0 2 0,-1-7 2,2 2 1,0-2-43,3 3 0,2-2-35,2-2 0,-2 2 44,2-2 1,-4 6-21,-3 2 0,2 3 4,-2-4 1,-2 6 113,2-2 0,-4 3-61,3 1 0,-3 1 101,4 3 1,-2-2 196,2 6-245,2-1 0,-5 6-64,2 2 1,0-2 37,-3 2 1,-3 2-134,3-2 0,1 0 89,-2-3 1,1-1-525,-4 0 0,0 1 56,0-1 444,0 1 0,5-1 0,2 1 0</inkml:trace>
  <inkml:trace contextRef="#ctx0" brushRef="#br2" timeOffset="156">7722 15284 8375,'0'-12'-151,"0"5"-70,0-1 779,0 6-26,-5-9-297,4 10 218,-4-4-448,0 5 112,-2 0 0,-3 5-30,3 3 0,-2 3 49,5 4 1,-4-1-183,5 5 1,-3-3-32,3 3 0,1-2 82,-1 3 1,1 0-121,2-5 1,0 4 97,0-4 0,2 1-89,1-5 1,2 0 64,3 1 0,4-5 2,-1 1 1,0-5 47,5 0 1,0-1 10,-1-2 1,6 0-38,-2 0 0,2-4 7,2 0 1,-4-5 262,0 2 1,-1-5-132,1-3 1,0 1 14,-8-5 1,2 4-78,-9-4 1,3 0-130,-3-4 0,-1 0 67,-7 0 0,-2 0-151,-6 0 1,0 6-121,-4 1 0,2 5 69,-5 3 1,0 3-155,-4 5 0,2 0 47,2 0 1,-1 2-50,4 1 0,1 4 87,4 4 1,1 1-44,2-1 0,3 4 316,5 0 0,-5 1 0,-2-5 0</inkml:trace>
  <inkml:trace contextRef="#ctx0" brushRef="#br2" timeOffset="157">8156 15261 8181,'0'-15'0,"0"0"0,-1 3 264,-3 4 55,3 1 0,-5-3 524,2 2-232,3 3-305,-5 0 0,6 5-314,0 0 0,0 5 116,0 6 1,0 5-59,0-1 1,2 9 102,2-1 1,-3 2-215,3-2 0,-2-1-73,2-3 1,-3 1-237,3-5 61,2 6 1,-4-9-52,1 3-32,4-7 137,-6 2-696,4-9 224,-5 5-831,0-6 1558,-5 0 0,-1 0 0,-6 0 0,1-6 0,-1 0 0</inkml:trace>
  <inkml:trace contextRef="#ctx0" brushRef="#br2" timeOffset="158">8088 15398 8181,'0'-8'-808,"0"1"1,0 3 950,0-4 545,5 6 0,-3-7-165,6 5 1,-4 0-172,3 4 0,-3 0-93,4 0 1,-1-1-16,5-3 1,-1 3-81,1-3 1,0 3-46,4 1 1,0 0-194,3 0 0,3-4-385,-3 0 0,1 0 306,-1 4 1,1-3-1485,-4-1 763,-1 0-176,-4 4 1050,-4 0 0,-7-5 0,-7-1 0</inkml:trace>
  <inkml:trace contextRef="#ctx0" brushRef="#br2" timeOffset="159">8133 15227 8271,'6'-10'-45,"1"2"1,3 2 99,2 2 0,4 1 610,3-4 0,4 3-159,4-4 0,1 6-390,2-2 0,-1-1-124,-2 1 1,-3 0-198,3 4 1,-7 0 37,-1 0 0,-5 4-448,1 0 615,-7 10 0,2-7 0,-4 10 0</inkml:trace>
  <inkml:trace contextRef="#ctx0" brushRef="#br2" timeOffset="160">4593 16072 8225,'0'-12'-153,"0"5"335,0-1 355,0 1-288,0-5 0,4 5 392,0-1-173,-1 5-248,-3-7-63,0 9 1,-1-4-116,-3 5 1,2 0-185,-6 0 1,1 0 109,-5 0 0,3 0-85,-2 0 1,2 5 124,-6 3 1,6-2-90,1 2 0,1-5 38,-5 5 1,2-4 42,2 3-58,-2 1 1,8 2 65,-6-2 0,6 2-187,-2-2 177,2-3-11,8 5 0,0-5 0,5 2 1,2 0 80,2-3 0,-2-2-19,2 6 1,2-4 9,-2 3 1,1 0 32,0 0 0,-4 2-63,4-5 0,-4 5-25,0-2 1,-2 0 36,-3 0 0,0 1-162,-3 3 0,-3 1 145,3-1 0,-4 1-82,-4-1 1,-3 0 45,-4 1 1,-2-1-4,-2 1 1,-1-1 0,-3 1 1,-3-1-5,3 0 1,-3 1 33,0-1 0,3-4-23,0-4 0,5-1 38,-2-2 0,7 0-23,2 0-5,4 0-400,-2-5 0,8-2-557,4-4 1,2 1 360,10 2 593,0-2 0,9-2 0,1-5 0</inkml:trace>
  <inkml:trace contextRef="#ctx0" brushRef="#br2" timeOffset="161">4844 16106 8246,'0'-18'0,"0"2"102,0 4 0,0 1 188,0 0 0,-1 3-23,-3 0 0,3 5 267,-3-5 550,3 5-643,1-2 1,0 7-475,0 1 1,0 5 103,0 7 1,-1 3-106,-3 5 0,1 3-52,-4 1 0,0 1-104,0-1 0,-2-3-176,5 2 0,-4-3 162,4-4 0,1 2-231,3-6 0,0 0 153,0-3 0,0-5-288,0 1 146,0-6-694,0 3 485,0-5 633,0-5 0,0-1 0,0-5 0</inkml:trace>
  <inkml:trace contextRef="#ctx0" brushRef="#br2" timeOffset="162">4890 16003 8246,'0'-6'-1120,"0"-4"1751,0 3 1,0 0 314,0-1-507,0 6 0,4-2-203,0 8 1,4 2-16,0 5 0,-2 2 0,2 2 1,0 3 29,3 5 0,0 0-290,1 0 1,-2 1 131,-2 2 0,2-5-308,-3 2 0,2-4 140,-1 0 0,2 1-442,-2-5 0,-2 0 167,2-3 1,-6-5-352,2 1-937,-3 0 555,-1-2 1083,0 4 0,0-9 0,-5 5 0,-1-6 0</inkml:trace>
  <inkml:trace contextRef="#ctx0" brushRef="#br2" timeOffset="163">4741 16300 8246,'7'-11'112,"3"3"132,-2 1 1,2 4 97,1-1 1,2-1-32,2 1 0,0-1-154,8 2 0,-1 0 125,8-5 1,-3 5-413,3-5 0,-4 4 144,0-3 1,-2 4-803,-1-1 0,-4 3 148,0 1 640,-5 0 0,3-5 0,-6-2 0</inkml:trace>
  <inkml:trace contextRef="#ctx0" brushRef="#br2" timeOffset="164">5210 16049 8166,'0'-11'-711,"0"-1"767,0 1 1272,0-1-599,0 6-515,0 1 0,0 7-53,0 6 0,3 0 82,1 7 1,0 3-244,-4 1 0,4 2 140,0 2 0,0 0-188,-4 0 1,3 0-37,1-1 0,0-2-56,-4-1 0,4-5 48,0 1 1,-1-3-447,-3 0-128,0-1 246,5-4-112,-3 3 154,3-9 51,-5 4 0,0-6 56,0-3 1,-4 1 22,0-4 0,0 3 123,4-4 1,-1 1 67,-3-5 0,3 1 151,-3 0 1,3-5-160,1 1 0,0-5 98,0 1 1,1 1-105,3-1 0,-3 5 252,3-1 1,1 1 58,-1-1 1,0 6 400,-4-3-89,5 3 207,-4-2-67,9 5-350,-8-4-252,8 8 95,-4-3 0,5 5-80,1 0-34,-1 5 0,1-2-145,-1 4 1,1-4 64,-1 1 0,0 1-147,1-1 1,-1-1 0,1-3 0,-5 0 36,1 0 32,0 0 70,3 0-22,-5 0 104,4 0-15,-8-5 0,7 3 34,-6-6 24,1 6 5,-4-8 0,1 8-51,3-2-131,-2 3 103,3 1 1,-5 1 21,0 3 1,3 3 25,1 4 1,0 6 11,-4 2 1,0 2-13,0 2 1,0 0 13,0 0 0,0 3-165,0 1 0,0-4 124,0-4 0,0-1-332,0 1 0,0-3 108,0-4 1,0-1-846,0 0 338,0-4-380,0 3 456,0-9 600,0 4 0,5-5 0,1 0 0</inkml:trace>
  <inkml:trace contextRef="#ctx0" brushRef="#br2" timeOffset="165">5667 16072 8340,'0'-18'-94,"0"3"0,0 6-141,0 1 1,0 5 1642,0-5-364,0 5-146,0-2-560,0 5 1,0 5-235,0 3 0,0 2 43,0 2 0,3 4-47,1 3 1,0 0 33,-4 4 1,0-4-184,0 4 1,0 0-1,0-4 0,0-1 87,0 1 0,0-5-146,0 1 1,1-3 64,3 0 0,1-1-74,3 1 1,2-5 16,-3 1 0,4-4 34,0 3 1,2-4 1,2 1 0,3-3-127,5-1 0,-4 0 2,0 0 1,-2 0 136,2 0 0,2 0-354,-6 0 1,4 0-98,-4 0 0,-3-4-685,-5 0 163,-4 1 1025,7 3 0,-10-4 0,0 0 0,0 0 0,-15-1 0,2-1 0</inkml:trace>
  <inkml:trace contextRef="#ctx0" brushRef="#br2" timeOffset="166">5655 16300 8335,'0'-6'-477,"5"-4"0,-2 7 1753,4-4-802,-4 4 1,7-6-124,-2 5 0,2-1-323,1 2 0,6 0 153,2-5 1,2 2-370,2-2 0,-1 0 126,-3 4 1,1-1-1225,-5 1 851,6 3 0,-9-6-526,4 3 481,-9 3 480,-2-4 0,-10 0 0,-1-1 0</inkml:trace>
  <inkml:trace contextRef="#ctx0" brushRef="#br2" timeOffset="167">5667 16038 7871,'5'-7'-318,"-3"-2"1044,6 6 1,-1-3-214,5 3 1,0 0-53,4-4 1,1 4-196,6-1 1,4-1-82,0 1 0,-1-3-535,-3 3 0,4 0 287,-1 4 0,1-4-1050,-4 0 1,-2 1 1112,-2 3 0,8 0 0,-3 0 0</inkml:trace>
  <inkml:trace contextRef="#ctx0" brushRef="#br2" timeOffset="168">6694 16038 8266,'0'-8'-58,"0"0"0,0 5 7,0-5 1,-1 4 263,-3-3 1,2 3 60,-6-4 1,4 6-215,-3-2 1,-1 2 118,-3 2 1,-1 0-70,1 0 0,-4 6 98,-1 1 0,-3 5-69,4 3 1,0 1-3,4 3 1,0 3-162,4-3 1,-2 3 88,5 0 0,0 0-173,4-3 0,0 3-58,0-3 1,2-2 109,1 2 1,4-5-41,4 2 1,4-5 91,1-3 1,3 0-117,-4-4 1,4 0 122,-4-4 1,4 0 7,-4 0 0,6-4 15,-2 0 1,-2-4 100,2 0 0,-5 2-30,2-2 1,-4 0-66,0-3 1,-2 0-46,-2-1 0,0 5 51,-4-1 0,0 4-12,-4-3 1,0 3 118,0-4-11,0 6-197,0-4-91,0 6 126,0 6 1,0 0-6,0 5 35,0 1 1,0-1-4,0 1 0,4-5 7,0 1 1,5-2 21,-2 2 1,5-2 70,3-2 1,-1-3-81,5 3 1,0-3 31,4-1 0,-1-1-23,1-3 0,4-2-52,0-6 0,-1 1 49,-3 0 0,-4 2-57,0-3 1,-5 3 76,1-6 1,-7-1-2,-4 0 1,-3-3-20,-1 4 0,-1-5 2,-3 1 0,-4 1-138,-7-1 0,1 5 81,-5-1 1,-1 7-287,-7 4 0,-2 3 95,-5 1 1,3 7-109,1 4 0,4 2 3,0 6 0,3-4 113,4 4 0,4 0-521,7 4 0,3-4 734,5 0 0,0 0 0,0 4 0</inkml:trace>
  <inkml:trace contextRef="#ctx0" brushRef="#br2" timeOffset="169">7288 16060 8412,'0'-17'0,"-4"0"678,1 6-131,-1-1 472,4 1-475,0-1-147,0 6 36,0 1-426,0 15 0,0-1-92,0 10 0,0 0 123,0 4 0,0-4 121,0 0 1,0 0-105,0 4 0,0-4-321,0 0 0,0-4 44,0 4 1,0-5 40,0 1 0,0-2-26,0-1 141,0-1 11,0 0 10,0-4 1,5-2 207,3-5-193,2 0 0,1 0 185,1 0 1,3 0-22,0 0 1,1 0-29,0 0 0,-2-4-63,5 0 1,-4-1 9,4 1 1,-4 3-298,4-3 0,-5-1 95,1 1 0,-6 1-380,-1 3 198,-6 0 0,4-2-1045,-6-1 198,0 1 1178,0-3 0,0 5 0,0 0 0</inkml:trace>
  <inkml:trace contextRef="#ctx0" brushRef="#br2" timeOffset="170">7745 16038 8460,'0'-12'100,"0"1"0,0 3 543,0 1 354,0 4-313,0-7-26,-5 9-368,-1-5 0,-10 12-264,1 1 1,0 7 181,4 1 0,0 4-87,4-3 1,-2 4 4,5-1 0,0-1-296,4 1 1,0-1-99,0 1-1,0-2 146,0-1 1,4-4-126,0 3 1,5-3 96,-2-4 0,7 0 19,2-4 1,3 0 35,-4-4 0,5 0-1,-1 0 0,3-4 60,1 0 0,-1-4-1,1 0 0,-1-6 139,-3-1 0,-1-4-133,-3 3 1,-7-4 145,-1 1 1,-4 0-74,-3-4 0,-2 7-180,-1-7 0,-5 3 76,-7-3 1,-3 5-145,-5 3 1,-2 3 119,-6 5 0,8-2-33,-7 5 0,7 1-186,-3 7 0,5 3 106,2 4 0,9 4 25,-1 1 0,7 3-117,0-4 292,3 0 0,-4 2 0,-2 0 0</inkml:trace>
  <inkml:trace contextRef="#ctx0" brushRef="#br2" timeOffset="171">8111 16026 8350,'0'-18'0,"0"3"0,0 2 336,0 2 0,0 3 608,0 1 435,0 4-1051,0-7 1,0 10-262,0 0 0,0 5-33,0 7 1,0 0 80,0 4 0,0 0-41,0 3 0,0 3 82,0-3 0,0 2-315,0 2 1,0-1-95,0-3 1,3 1-93,1-5 1,0 0 23,-4-3 0,4-1-506,0 1-315,-1-6 367,-3-1-112,0-5 107,6 0 780,-5 0 0,4-1 0,-5-3 0,0-2 0,0-6 0,-5 1 0,-2-6 0,-4 0 0</inkml:trace>
  <inkml:trace contextRef="#ctx0" brushRef="#br2" timeOffset="172">8088 15992 8350,'0'-18'-37,"0"3"0,1 6 34,3 1 0,-2 1 270,6-5 0,-4 6 612,3 2-446,1-2 1,7 3-99,0-4 1,2 4-115,-2-1 0,-1 3 41,5 1 0,-4 0-115,4 0 1,-1 0 34,1 0 1,2 1-176,-6 3 0,0 1 9,-4 3 1,0 2-205,-4-2 0,2 2-53,-5 1 1,0 1 117,-4-1 1,-4 0 26,0 1 1,-9 3 43,2 0 1,-11 4-37,3-3 1,-7 3 71,7-4 1,-3 0-3,11-3 1,-7-1 46,6 0 1,4 1 53,4-1 158,3 1-175,1-1 1,5-1 103,2-2 0,3 1-75,2-5 1,4-1 182,3-3 0,3 0-208,1 0 0,3 0-241,1 0 1,0 0 40,-4 0 0,-1 0-200,1 0 1,-1 2-2263,-3 1 2592,-3-1 0,-4 3 0,-1-5 0</inkml:trace>
  <inkml:trace contextRef="#ctx0" brushRef="#br2" timeOffset="173">4570 16700 8258,'0'-8'-234,"0"1"257,0 4 0,0-3 220,0 2 9,0 3 1,0-6 211,0 4-196,-5 1 0,3-3-305,-6 5 0,2 2 20,-2 1 8,-2 4 0,3 5 138,-4 4 0,3-4-50,1 4 0,0 1-91,0 2 1,-2 2 43,5-2 0,-1 5-65,1-5 0,3 5 107,-3-5 0,3 3-113,1 0 0,-4 1 49,0 0 1,0-4-15,4 0 0,4-1 5,0 1 0,4 1-4,-4-4 1,4-1 20,0-4 1,2 1 4,2-1 0,-1-1 12,0-2 0,1-2-15,-1-2 0,1-3-48,-1 3 0,-3-3-121,-1-1-324,1 0 266,-2 0 0,1 0-565,-4 0 183,-1 0-167,3 0 756,-5 0 0,0-5 0,0-1 0</inkml:trace>
  <inkml:trace contextRef="#ctx0" brushRef="#br2" timeOffset="174">4787 16803 8450,'0'-12'207,"0"1"285,0 0 67,0 4-303,0 2-32,0 5 0,0 5-125,0 3 0,-1 6 88,-3 1 0,3 5-57,-3-1 0,3 2 49,1-2 1,0 1-247,0-5 0,0 4-14,0-4 1,3 1 123,1-5 1,1 3-163,-1-3 0,-3 3 132,3-6 0,-1 1-855,1-1 599,-3 2 1,4-8-1163,-5 6 367,0-6-103,0 3 1141,0-5 0,-5 0 0,-1 0 0</inkml:trace>
  <inkml:trace contextRef="#ctx0" brushRef="#br2" timeOffset="175">4958 16848 8450,'0'-11'-400,"0"0"100,0 4 200,0-3 1313,0 4-217,0-1-168,0 2-803,0 5 51,0 5 0,0-2-209,0 5 117,0 4 0,0 1 74,0 2 1,0 2-135,0-2 1,0 4 48,0-4 1,0 4 161,0-4 0,0 4-305,0-3 1,0-1-1,0-4 0,0 1-202,0-1 1,4-3 124,0-1 1,0-3-961,-4 4 178,5-6 231,-4 3 798,9-5 0,-8 0 0,3-5 0,-5-1 0</inkml:trace>
  <inkml:trace contextRef="#ctx0" brushRef="#br2" timeOffset="176">4958 16860 8450,'0'-12'0,"0"1"0,0 0 0,-3 3 328,-1 0 0,0 5 345,4-5-208,0 5 0,1-2-213,3 5 0,2 0-140,6 0 1,-1 5 23,1 3 1,0 2 123,4 2 1,-2-1-113,5 0 0,-4 1 66,4-1 1,-5 1-292,1-1 0,-1 4-25,1 1 1,-2-2-31,2-7 1,-6 3 97,-1-2 0,-1 1-144,5-2 0,-5 2-319,1-5 1,-4 1-34,3-1-305,-4-3 254,2 9 0,-5-7-1103,0 5 1009,0-6 675,-5 3 0,-1 0 0,-6 2 0</inkml:trace>
  <inkml:trace contextRef="#ctx0" brushRef="#br2" timeOffset="177">5267 16791 8383,'0'-11'0,"0"3"31,0 1 132,5 4 501,-4-7-101,4 4 9,-5-1-373,0 2 1,0 7-166,0 1 1,0 4 154,0 4 0,4 4 6,0 1 0,0 4-167,-4-1 0,0 1-24,0-1 1,0 2-88,0-6 0,0 5 30,0-1 0,0-2-104,0-2 1,0-2-95,0-2 1,0 0-471,0 1 272,0-1-231,0 1-650,0-1 430,0-5 900,0-1 0,0-5 0,0-5 0,0-1 0</inkml:trace>
  <inkml:trace contextRef="#ctx0" brushRef="#br2" timeOffset="178">5438 16769 8300,'0'-8'0,"0"0"236,0 6-28,0-3 0,0 6 177,0 3 1,1 2-165,3 6 1,-3 3-175,3 0 1,-2 5 118,-2-1 0,0 2-131,0-2 1,0 1-143,0-5 1,0 4 94,0-4 1,0 1-154,0-5 1,0 1-360,0-1-192,0 0 32,0 1-253,0-6-136,0-1 1073,0-5 0,-6 0 0,0-5 0,-5-1 0</inkml:trace>
  <inkml:trace contextRef="#ctx0" brushRef="#br2" timeOffset="179">5381 16780 8300,'1'-11'-502,"3"-1"0,-3 4 558,3 1 1,-1 3 666,0-4 0,0 6-185,5-2 0,-1 3-204,5 1 0,0 0-116,4 0 0,-2 0 38,5 0 1,0 1-129,3 3 0,0-2 55,-3 6 0,3 0-200,-3 3 1,-3 1 26,-1-1 0,-6 2-214,-1 2 0,-4-2 75,3 2 1,-4 1-76,1 0 0,-4 3-104,-4-4 0,-2 1 90,-6-1 0,-1-1 20,-2 5 1,1-5 100,-5 2 0,4 0 13,-4-1 1,4 1-56,-4-5 0,1 0-6,-1 1 1,-1-4 23,4-1 1,1-4-67,4 0 95,-1-1 0,5-2-108,-1 0-203,5 0 57,-2-5 71,10 3 0,2-6 87,4 4 188,1 0 0,4-1 0,2-2 0</inkml:trace>
  <inkml:trace contextRef="#ctx0" brushRef="#br2" timeOffset="180">5724 17031 12438,'0'12'0,"0"-1"0</inkml:trace>
  <inkml:trace contextRef="#ctx0" brushRef="#br2" timeOffset="181">6066 16803 8228,'0'-13'-483,"0"-2"-61,0 7 0,0-2 1091,0-1 101,0 4 24,0-3 70,0 4-492,0-6 251,0 6-380,0 1 33,0 5 0,0 5 0,0 3 1,0 3-13,0 4 1,0-1-119,0 5 1,0 0 103,0 4 1,4-4-135,0 0 0,0-1-106,-4 1 1,0 1 144,0-4 1,0 3-281,0-4 0,0 0-59,0-3-200,0-1 87,0 0 1,1-3-776,3 0 145,-3-6 201,4 3 848,-5-5 0,5-5 0,2-1 0</inkml:trace>
  <inkml:trace contextRef="#ctx0" brushRef="#br2" timeOffset="182">6238 16757 8228,'0'-11'-1022,"0"-1"1205,0 1 0,1 4 1389,3 4-1122,-3 1 0,4 7-123,-5 3 1,1 7-233,3 4 1,-3-1 153,3 1 1,-3 0-234,-1 4 0,4 0-82,0 0 1,1-4-85,-1 0 0,-3-1 128,3 1 1,1-3-125,-1-4 1,0-1-485,-4 0 1,0-3 262,0 0 1,0-5-1222,0 5 1092,0-5 1,-2 3 495,-1-2 0,-4-3 0,-4 4 0</inkml:trace>
  <inkml:trace contextRef="#ctx0" brushRef="#br2" timeOffset="183">6101 16928 8284,'0'-6'46,"0"1"168,0 0 36,5 4 417,1-4-326,5 5 1,6-4-237,2 0-63,-3 0 1,6 3-122,-3-3 0,1 3-333,-1-3 0,2 3 7,-6 1 1,4-4 91,-4 0-1210,0 0 1523,-3 4 0,-6 5 0,-1 2 0</inkml:trace>
  <inkml:trace contextRef="#ctx0" brushRef="#br2" timeOffset="184">6455 16780 8284,'0'-11'-1027,"0"-1"1,0 4 2461,0 1-298,0-1-320,0 2-420,0 1-160,0 5-79,5 5 0,-4-3-158,3 6 0,2 0-64,2 3 0,-2-1 102,2-2 1,-5 2-252,5-2 148,0 2 1,3 1-58,1 1 0,-5-5 74,1 1 1,-4-4 60,3 3-679,-4-4-989,7 7 524,-4-9 1131,1 4 0,3 0 0,-4 2 0</inkml:trace>
  <inkml:trace contextRef="#ctx0" brushRef="#br2" timeOffset="185">6752 16734 8257,'-6'-6'0,"4"0"192,-6 2 1,4 2 59,-3-1 1,3 1-54,-4 2 0,1 5 85,-5 3 0,1 2-369,0 2 0,-1-1 41,1 1 0,-1 3 50,1 0 1,-1 0 17,1-3 1,3-1-498,1 0-69,-1 6 1,-2-4 245,2 2 1,3-6-297,5-2 0,0-3-23,0 4 615,0-6 0,-5 8 0,-1-3 0</inkml:trace>
  <inkml:trace contextRef="#ctx0" brushRef="#br2" timeOffset="186">6592 16906 8257,'-5'-7'626,"3"2"330,-3 5-154,5 0-598,0 5 1,0 2-189,0 4 1,0 0 32,0 1 1,0-1-143,0 1 1,4-1 13,0 1 0,0-1-263,-4 0 0,0 1-342,0-1 431,0 1 0,0-1-348,0 0 1,0-3-177,0 0 777,0-6 0,5 8 0,1-3 0</inkml:trace>
  <inkml:trace contextRef="#ctx0" brushRef="#br2" timeOffset="187">6831 16791 8307,'0'-11'0,"0"0"250,0-1 205,0 1 1,0 3 546,0 0-213,0 6-669,0-3 82,0 15 1,0-1-151,0 10 1,2 0 74,2 4 1,-3-4-112,3 0 0,-3 0 14,-1 4 1,0-4-254,0 0 0,0-1-69,0 1 0,4-3 137,-1-4 1,1-1-134,-4 0 1,2 0-155,1-4-87,-1 3-354,3-8-160,-5 3 107,0 0 936,0-4 0,-4 3 0,0-8 0,-5-2 0,3-6 0</inkml:trace>
  <inkml:trace contextRef="#ctx0" brushRef="#br2" timeOffset="188">6774 16780 8307,'0'-11'-577,"0"-1"612,0 1 1,4 3 1185,0 0-823,5 1 0,-3-3 132,6 2 0,-1 2-388,0 2 0,2 3 115,2-3 0,3 3-240,5 1 0,-4 1-77,0 3 1,-5-2-85,1 6 1,-2-4 169,-2 3 1,1-3-315,-1 4 205,-4-1 0,-2 5-64,-5-1 0,-5 1-123,-3-1 1,-4 0 145,-3 1 1,-3-1-143,-4 1 0,-1 3 53,0 0 1,4 0-193,0-3 1,5-5-628,-1 1 575,2 0 1,3-1 456,2 1 0,3-6 0,0 3 0,-1-5 0</inkml:trace>
  <inkml:trace contextRef="#ctx0" brushRef="#br2" timeOffset="189">7094 17031 8444,'0'0'0</inkml:trace>
  <inkml:trace contextRef="#ctx0" brushRef="#br2" timeOffset="190">7185 16677 8208,'0'-7'-112,"0"-1"308,0 5 128,0-7 1,0 8 339,0-6-209,0 6 0,2-4-206,2 6 1,-2 0-3,6 0 1,-4 2-80,3 2 0,1 2 110,3 5 0,2 1-132,2-1 0,-2 4 101,2 1 1,2 3-68,-2-4 1,1 5-63,-1-1 0,-2-1-110,2 1 1,-3 0 102,-5 4 1,2-2-161,-5-2 0,0 3-344,-4-3 0,-1 1 235,-3-1 0,-4 3-485,-7-3 0,0-1 264,-8 1 1,3 0-1678,-7 4 2056,3 0 0,-4-1 0,-1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2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15407 18742 24575,'-39'0'0,"0"0"0,2 6 0,3 3 0,-11 10 0</inkml:trace>
  <inkml:trace contextRef="#ctx0" brushRef="#br1" timeOffset="1">6122 13522 10631,'0'-6'417,"1"0"280,3 2 508,-3 3-810,4-5 0,-1 5-94,0-3-88,5 3 1,-3-4-88,5 5 1,1 0 51,-1 0 0,2-1-44,2-3 0,-2 3 96,2-3-310,-2 3 0,3 1 0,2 0 1</inkml:trace>
  <inkml:trace contextRef="#ctx0" brushRef="#br1" timeOffset="2">6304 13477 12545,'19'0'0,"0"0"0,0 0 351,4 0 0,4 0-141,0 0 1,8-4-163,-1 0 1,8-4-28,0 5 1,3-5-18,0 4 0,3 0-245,-2 4 0,2 0 162,-6 0 0,1 0 28,-1 0 0,3 2 14,-3 1 0,-3 0-221,-1 5 0,-3-5 162,0 5 0,3-5-31,0 0 1,5-1 2,-1-2 1,7 0 180,5 0 1,3-5-356,4-3 0,1-1 338,-30 5 1,1 0-1,27-4-1,-6 4 0,4-4 11,-5 4 1,1-1 124,-9 1 0,-4 3-159,-3-3 0,1 3-51,0 1 1,-1-4 16,-4 0 1,0-3-103,0 3 1,8-5 46,0 2 1,9-7 17,-5-2 1,2-3 32,-3 4 0,1-5-21,0 1 1,-4-3 79,0-1 0,-6 6-4,2 1 1,-7 0 104,-4 1 1,-5 1-98,-3 6 1,-2-2 511,-6 2 0,1 2-429,-1-2 1,4 5-54,1-5 0,0 2-128,-1-2 0,2-2 256,2 2 1,3-2-199,-3-1 1,-3 3 18,-1 0 1,2 1-75,-2-5 1,0 1 71,-3 0 1,-2 3 111,-3 0 1,-2 4 110,-5-3-39,0 4-133,0-2 1,-5 5-94,-2 0 0,0 0 188,0 0-178,4 0 16,-7 0-158,9 0-202,6 0 305,3 5 0,4 2-62,-4 4 0,-6-2 58,2 2 0,-3-2 84,-1 7 0,0-3-36,0 3 1,0-2-32,0 5 1,6-4-65,1 4 1,3-4-39,2 4 0,0-4 35,4 4 0,-2-5 80,5 2 1,1-4-36,7 0 1,2-2 51,5-2 0,2 0-149,2-4 0,2 0 161,6-4 0,1 0-186,2 0 1,3 0 280,6 0 1,4-4-29,-30 3 1,0-2 0,1 0 0,-1-1-3,2 2 0,1 0 0,27-6-45,-28 6 0,0 1 0,-1-2 0,-1 1 9,0-1 0,1 2 1,0 0-1,1 0 0,-1 0 1,-1-1 0,31-1 12,-30 1 1,-1 0 0,31 1-49,-30-1 0,-1 0 0,2 0 1,1-1-161,-1 1 1,0 0 0,1-2 0,0-1 162,3 1 0,0 1 0,-4 0 0,1-1-42,1 1 1,0-1 0,-1 0 0,1 0 11,2-1 0,0-1 1,-1 2-1,0 0-14,-3 0 1,0 1 0,-1 1 0,-1 1-14,1-1 0,-1 0 0,27 1 79,2 1 0,-7 0 150,-5 0 1,3 0-178,1 0 1,-1 0 285,2 0 1,-9-1-257,5-3 1,-6 3 48,6-3 1,-3 3 10,-2 1 1,1-2 2,0-2 0,1 3 41,2-3 1,-6 3-35,3 1 1,-4 0 150,0 0 1,-3-4-143,-5 1 0,-1-1 191,-2 4 0,-7 0-218,-5 0 1,-5 0 262,1 0 1,-6-4 4,-1 0-57,-6 0 1,2 3-622,-8-3 0,-3 3 218,-9-3 0,-8 2-2124,-10-2 2236,0 3 0,-16 1 0,3 6 1</inkml:trace>
  <inkml:trace contextRef="#ctx0" brushRef="#br2" timeOffset="3">6818 12574 8334,'0'-6'-1645,"0"1"2644,0 0-26,0 4-706,0-4 123,0 5 1,0 5-309,0 2 1,4 3 115,0 2 1,1 4-149,-1 3 1,-2-1 143,6 1 0,-4 0-114,3 4 1,-4-4 79,1 0 1,1 0-221,-1 4 1,-1-1-50,-3-3 1,4-2-38,0-1 1,0-8-129,-4 4 231,0-3-85,0 2 111,0-4 328,0-2 202,0-5-240,0-6-164,0 5 1,1-8-33,3 6 1,-2-1-145,6 4 1,0-4 137,3 0 0,0 0-166,1 4 0,3 0 84,0 0 0,2 0-7,-2 0 1,-1-3-82,5-1 1,-5 0-214,1 4 0,-2 0-996,-2 0 527,1 0-739,-1 0 1520,-4 0 0,-2 5 0,-5 1 0</inkml:trace>
  <inkml:trace contextRef="#ctx0" brushRef="#br2" timeOffset="4">7218 12643 8246,'0'-18'73,"0"3"1,0 6 373,0 1-162,0 6 151,0-3 62,0 5-387,0 5 1,0-1 93,0 7 0,0-1-261,0 9 1,-1 0 77,-3 4 1,3 4-125,-3-1 1,-1 2-46,1-1 0,-4-3-86,5 3 1,-3-4 96,3-4 1,1 1-84,-1-5 0,-3-3-80,3-5-231,-1 1-528,4-2 698,0-1 0,1-6 360,3-3 0,-3 3 0,9-14 0,-3 2 0</inkml:trace>
  <inkml:trace contextRef="#ctx0" brushRef="#br2" timeOffset="5">7252 12666 8246,'0'-12'0,"0"1"47,0-1 0,-1 5 424,-3-1 351,3 1-181,-4 0-409,5 2 1,1 5 18,3 0 0,-2 5-122,6 3 0,-4 3 138,3 5 0,1 1-267,4 6 1,-5 0-68,1 0 1,-1 3-122,5 1 1,0 0-124,4-4 0,-4-2 166,4-2 0,-4-1-118,0-3 0,-1-2 92,1 2 0,-2-6-148,-3-1 220,3-6 1,-7 7-754,5-5 335,-6 0 0,2-4-473,-8 0 990,-2 0 0,-6 0 0,1 0 0</inkml:trace>
  <inkml:trace contextRef="#ctx0" brushRef="#br2" timeOffset="6">7184 12894 8246,'0'-11'306,"5"-1"0,-3 6-52,6 2 1,-4 2-48,3-2 1,2 3-174,6-3 1,-1 2-155,5 2 1,-3 0 110,3 0 1,-4 0-411,4 0 1,0 0 228,4 0 1,-4-3-985,0-1 1174,0-5 0,9 3 0,1-6 0</inkml:trace>
  <inkml:trace contextRef="#ctx0" brushRef="#br2" timeOffset="7">7743 12620 8338,'0'-11'96,"0"-1"164,-5 1 1,4 3 394,-3 1-135,3 4-162,-4-7 1,2 9-66,-4-3 0,3 3-155,-4 1 1,1 0 0,-5 0 0,1 3-87,-1 1 0,1 5-47,0-1 1,-1-2 91,1 2-176,-1-1 103,1 5-270,5-1 114,0 0-19,6 1 1,6-2 149,1-2 0,3 1-18,2-6 1,0 6-58,4-1 0,-4-2 55,4 2 0,0-1-48,-1 5 1,1-1 23,-5 1-63,0-1 0,-1 1 86,-2-1 0,-2 0 0,-2 1 0,-2-1 46,1 1 0,-3-1-54,-3 0 0,-4 1 35,-4-1 0,-2 1-28,-2-1 1,1-1 177,-5-2 0,1 1-145,-1-5 1,3 3-159,4-3 0,1 0-165,-1-4-450,6 0-981,1 0 931,5-5 813,10-2 0,3-4 0,10 0 0</inkml:trace>
  <inkml:trace contextRef="#ctx0" brushRef="#br2" timeOffset="8">7926 12666 8246,'0'-12'199,"0"1"378,0-1 195,0 6-159,0 1-111,0 5-235,-5 5 0,4 3-58,-3 7 0,3-1 42,1 5 1,0 0-236,0 4 0,1 0-70,3 0 0,-3-2-131,3-2 0,1 1-300,-1-4 1,1-2 86,-1-7-786,-3 3 521,4-8-151,-5 3 0,0-7 9,0-1 805,0 1 0,-5-8 0,-1 4 0</inkml:trace>
  <inkml:trace contextRef="#ctx0" brushRef="#br2" timeOffset="9">7800 12631 8246,'6'-6'0,"-4"-3"371,6 5 0,-5-1-70,5 2 1,0 1 132,3-2 1,2 3-92,2 1 1,-1 0-296,5 0 0,0-1 81,4-3 0,0 3-418,0-3 0,3 3 26,1 1 1,0 0-123,-5 0 1,-3 0 384,0 0 0,0-5 0,4-2 0</inkml:trace>
  <inkml:trace contextRef="#ctx0" brushRef="#br2" timeOffset="10">8337 12700 9137,'0'8'552,"0"-1"0,0 1-261,0 3 1,0 1-272,0-1 1,0 1 141,0-1 1,1 0-247,3 1 0,-2-1-21,1 1 0,0-1-92,1 0 79,-3-4 283,4-2-31,-5-5-115,5 0 0,-4-1 19,3-3 1,-3-3 13,-1-4 1,4-2-14,0-2 1,4 2-42,-4-2 1,4 1-9,0-1 0,-2 2-54,2-2 0,-2 2 113,2 2 229,2 0-261,-4-1 0,2 6 141,0 2 0,-5 3-34,5 1 0,-4 1-27,4 3 1,-2-2-157,1 6 0,2 1 86,-5 6 1,5-2-517,-1 2 1,1 1 219,-2 0 1,3 4-315,-2-1 0,-2-1 583,2 1 0,-1-5 0,5 2 0</inkml:trace>
  <inkml:trace contextRef="#ctx0" brushRef="#br2" timeOffset="11">9011 12494 8236,'-6'-7'-56,"2"-1"466,-2 6 36,-1-3-214,-4 5 0,-1 0 32,1 0 1,3 5-272,1 2 0,-1 5 138,-3 3 0,-1 1-128,1 3 0,-1 3 103,1-3 1,5-1-149,2 1 1,-1-4 63,1 4 0,0-5-133,4 1 1,4-2 54,0-2 0,5 1 67,-2-1 1,3-4 41,2-4 1,-1-1-24,1-2 0,-1 0 108,1 0 0,3 0-100,0 0 0,0-5 25,-3-3 0,-2-2-30,-3-2 0,4 1-127,-4 0 0,-2-1 66,-1 1 0,-3-4-148,-1-1 1,0 0-13,0 1 1,-3 1 104,-1-5 1,-5 5-381,1-2 0,-2 5 158,-1 3 1,3-1-234,0 6 0,5-1-96,-5 4 634,5 0 0,-2 5 0,5 1 0</inkml:trace>
  <inkml:trace contextRef="#ctx0" brushRef="#br2" timeOffset="12">9171 12540 8497,'0'-11'284,"0"4"1,0 1 255,0 2-219,0 3 0,0-3-145,0 8 0,0 0-190,0 7 0,0-2-107,0 6 0,1 3 148,3 1 0,-3-1-231,3 1 0,-1-1 113,0 1 0,-1 2-126,2-2 1,1-2-599,-2-2-343,1-2 259,1-2 899,-3-5 0,3 5 0,-5-5 0</inkml:trace>
  <inkml:trace contextRef="#ctx0" brushRef="#br2" timeOffset="13">9182 12677 8454,'0'-6'-1353,"2"1"2603,1 5-212,-1 0-619,8 0 1,-4 0-177,6 0 0,-5 0-93,1 0 0,-1 0-306,5 0 1,-1 0 142,1 0 1,-1 0-453,1 0 1,-1 0 270,0 0 1,1 0-1298,-1 0 1491,-4 0 0,-2-5 0,-5-2 0</inkml:trace>
  <inkml:trace contextRef="#ctx0" brushRef="#br2" timeOffset="14">9182 12517 8338,'0'-6'602,"0"-4"77,0 3-419,5 1 0,2-3 390,4 5-514,1 1 0,3 1-186,0-1 0,0 1-27,-3-2 0,0 3 137,4 1 0,-2 0-693,5 0 1,0 0 298,4 0 0,-4 0 334,0 0 0,0 0 0,3 0 0</inkml:trace>
  <inkml:trace contextRef="#ctx0" brushRef="#br2" timeOffset="15">9811 12506 8374,'0'-8'0,"0"1"601,0 4-73,0-7 538,0 9-766,0-9 0,-2 8-79,-2-2 0,2 3-8,-6 1 1,4 0-159,-3 0 0,-1 0-125,-3 0 0,3 0 127,1 0 1,-1 4 79,-3 0 1,-1 3 38,1-3-161,-1 5 1,2-3-52,3 6 1,1-5-12,6 1 0,0-4-24,0 3 41,0 1 0,2 4 27,2-1 0,2-3-112,5-1 0,1 0-182,-1 0 0,-2 3 297,2-2 0,-5 2-170,5 1 0,2-3 91,2 0 1,-1-1 49,-7 5 0,4-2-19,-4-2 0,0 2-58,0-3 12,-4 3 1,1 2 56,-8-1 1,1-3 70,-4-1 0,-5-3-68,-3 4 1,-4-4 23,4 3 0,-4-4-108,3 1 0,-3-2-140,4 2 0,4-3-40,3 3 0,4-3-783,-3-1-204,4 0 1285,-2 0 0,15-5 0,3-1 0</inkml:trace>
  <inkml:trace contextRef="#ctx0" brushRef="#br2" timeOffset="16">9936 12791 8374,'6'0'691,"0"0"-337,-6-5 1,0 3 131,0-6 1,0 4 26,0-3 0,0 3-155,0-4 0,0 1-6,0-5 1,0 1-130,0-1 1,0 1-114,0 0 0,0-1 102,0 1 1,1-4-87,3-1 0,-3-3-219,3 4 1,-3-1 75,-1 0 1,4 2-215,0-5 1,3 5 133,-3-1 1,1 2-161,-1 2 1,-3 3-94,3 1-173,2 4 115,-4-2 271,8 5 1,-8 5 84,6 3 0,-2 3-3,2 5 0,2-3 41,-2 6 1,-2 1-68,2 2 0,-1 1-196,5 0 1,-5-1 121,1-3 1,-1 1-163,5-5 1,-2 0-8,-2-3 0,2-2-62,-3-2 1,0 0-630,0-4 156,-4 5 859,2-8 0,-5 10 0,0-5 0</inkml:trace>
  <inkml:trace contextRef="#ctx0" brushRef="#br2" timeOffset="17">9948 12746 8370,'-7'-5'1172,"2"3"-149,5-8-517,0 9-489,5-4 0,2 5-344,4 0 0,2-4 228,2 0 0,-1 0-256,5 4 1,-4-1 260,4-3 1,-4 3 93,4-3 0,-5-2 0,3 0 0</inkml:trace>
  <inkml:trace contextRef="#ctx0" brushRef="#br2" timeOffset="18">10233 12529 8232,'0'-7'-894,"0"-3"1849,0 9-155,0-4-206,0 5 1,0 5-504,0 3 0,0 2-99,0 1 1,0 6 80,0 2 1,0-2-291,0 2 1,4-1 123,0 1 0,0-1-329,-4-3 1,0-2-129,0 2 244,0-2 1,0-6-321,0 1-270,0-5 368,0 2 528,0-5 0,0-5 0,0-2 0,0-4 0,0-1 0,0 1 0,0 0 0,0-5 43,0 1 1,0-1 36,0 0 1,0 2 104,0-5 0,0 5 55,0-1 1,0-1 71,0 0 1,0 5 679,0 3-661,0 1 0,0-1 498,0 1-517,0 4 0,1-2-455,3 5 136,-3 5 1,5 1 18,-2 6 0,-1-2-28,4-2 1,0 2-255,0-3 1,3 0-156,-2 0 0,2-4 158,1 1 1,1-3 96,-1-1 1,1 0 61,-1 0 0,1-4 155,-1 0 0,-1-5-25,-2 2 1,2 0 109,-2 0 0,-2-1-115,1-3 1,-4 3 248,1 1 216,2-1-209,-5-3 228,10-1-186,-10 1 105,4 4-329,-5 2 1,0 7-131,0 1 1,0 5 38,0 7 0,0-1 103,0 5 1,0-4-192,0 4 1,0 1 77,0 2 0,-4 1-352,0 0 1,1-4 151,3 0 1,0-1-449,0 1 1,0-3-522,0-4 42,0-1 1137,5 1 0,-4-6 0,4-1 0</inkml:trace>
  <inkml:trace contextRef="#ctx0" brushRef="#br2" timeOffset="19">10621 12472 8232,'0'-7'-155,"0"-3"759,0 9 0,-1-3-202,-3 8 1,3 2 9,-3 6 1,3-1-287,1 0 0,-1 6 83,-3 2 0,3-1-163,-3 1 0,3 0-51,1 4 0,0-4-187,0 0 0,0-2 127,0 3 1,0 0-524,0-5 427,0 0 0,1-3-7,3-1 61,2-5 0,5 0-94,1-6 1,-1 0-71,1 0 1,-1 0 68,1 0 0,0 0-88,3 0 1,-2-6 191,2-1 1,-1 0 374,2 0 1,-5 3-278,0-4 0,1 1 0,-6-5 0</inkml:trace>
  <inkml:trace contextRef="#ctx0" brushRef="#br2" timeOffset="20">10564 12631 8232,'-11'0'136,"-1"0"283,6 0-93,1 0 285,5 0-321,5 0 0,3 0-258,7 0 1,-2 0 155,2 0 0,3 0-535,1 0 0,-2-1 256,2-3 0,-3 3-478,3-3 1,-5-1 268,1 1 0,-4-1-1101,-3 2 1401,2 1 0,-9-13 0,4 2 0</inkml:trace>
  <inkml:trace contextRef="#ctx0" brushRef="#br2" timeOffset="21">10564 12494 8739,'19'-5'730,"0"-2"1,-3 0-394,3 0 0,0-1-281,4-3 0,-1 3 123,1 1 1,0 3-876,0-4 1,-2 6 695,-2-2 0,-2 2 0,-6 2 0</inkml:trace>
  <inkml:trace contextRef="#ctx0" brushRef="#br2" timeOffset="22">11318 12472 8333,'-1'-11'-1015,"-3"4"1392,3-3 1,-9 8 67,2-1 0,2 1-148,-2 2 0,0 0-55,-3 0 0,0 0 0,-1 0 1,1 2-203,-1 1 1,1 4 41,-1 4 0,1 1-107,0-1 0,-1 0 153,1 1 0,4-1-110,4 1 0,-2 3-114,1 0 0,0 0 18,4-3 0,0 0-94,0 4 1,1-4 40,3 4 1,-1-5-95,4-3 0,-1 2 105,2-3 0,2 0-10,-2 0 1,2-4 112,1 1 0,1-3 8,-1-1 0,2 0 32,2 0 0,-6-4-76,3 0 0,-4-3 174,4 3 1,-5-5-73,1 1 0,-4 2 227,3-1-151,-4-1 0,3 0 240,-2 1-229,-3 4 26,4-2-148,-5 5 56,0 0 1,0 5-67,0 3 51,0 2 0,2 1-85,2 1 0,-2-5 61,6 1 0,-1-4-41,5 3 1,0-4 28,4 1 0,-2-3 6,5-1 1,0 0-9,4 0 1,-4 0-6,0 0 1,0-5-27,3-3 1,-4 2 30,-3-2 1,-2 1 41,-1-5 1,-2 1-28,-3-1 0,2 1-25,-5 0 1,0-5-31,-4 1 0,-5 0-88,-3 4 0,-2-1-106,-1 1 1,-6-1 64,-2 1 1,-4 5-38,-3 2 1,1 2 59,-1 2 1,-1 4-177,4 0 0,-1 5 18,9-1 1,0 5-269,3 3 0,6 3 555,2-4 0,-2 5 0,-1-2 0</inkml:trace>
  <inkml:trace contextRef="#ctx0" brushRef="#br2" timeOffset="23">11695 12494 8338,'0'-17'232,"0"0"112,-5 6 0,4 3 448,-3 1-180,3 4-234,1-2-118,0 15 0,0-2-180,0 7 0,0-1 152,0 1 1,0-1-172,0 5 0,0-1-45,0 1 0,0 1-198,0-5 0,3 4-160,1-3 0,0 3 165,-4-4 0,4 0-252,0-3 330,4-6 1,-5 3 349,5-5-217,-1-1 1,5-3 22,-1 0 1,2 0-11,2 0 0,-2 0 28,2 0 1,3-1-101,1-3 0,-3 3-193,-1-3 1,2 3-224,-2 1 1,0-4 172,-3 0 0,-1 1-516,1 3 1,-5 0 783,1 0 0,-1 0 0,5 0 0</inkml:trace>
  <inkml:trace contextRef="#ctx0" brushRef="#br2" timeOffset="24">12015 12529 8338,'-7'-12'56,"2"1"1108,5 5-694,-5 0 1,4 12-217,-3 1 1,-1 3-87,1 2 1,0 3-169,4 0 0,0 2-50,0-2 1,0-1 198,0 5 1,2-5-310,2 1 0,-2-4 114,6-3 0,1 1-157,6-5 0,-1 0 39,5-4 1,-4 0 194,4 0 0,-4-2-27,4-1 0,-5 0 12,2-5 0,-4 1 35,0-5 1,-2 1 13,-3-1 0,2 1-48,-5 0 0,0-2 20,-4-2 0,-1 2-221,-3-2 1,-3-2-52,-4 2 0,-5 0-76,-3 3 1,2 2 56,2 3 1,-3 2-151,-1 5 1,3 0-101,0 0 0,4 3 79,0 1 1,1 5 424,-1-1 0,1 2 0,-1 1 0</inkml:trace>
  <inkml:trace contextRef="#ctx0" brushRef="#br2" timeOffset="25">12300 12483 8319,'0'-11'333,"0"4"163,0 2-36,0 15 0,0-2-156,0 7 1,0 3-354,0 1 1,0-1-133,0 1 1,0 0 152,0 4 0,0-4-414,0 0 0,0-4 28,0 4-634,0-5 304,0 2-23,0-9 202,0-2 565,0-5 0,-5 0 0,-1 0 0</inkml:trace>
  <inkml:trace contextRef="#ctx0" brushRef="#br2" timeOffset="26">12289 12494 8319,'6'-11'-81,"4"0"1,-5-1 206,3 1 0,2 3 195,-2 1 1,2 3 227,1-4 108,1 6-455,4-4 1,-3 6 16,2 0 0,-6 0 15,-1 0 0,-6 2-98,2 2 0,1 2-195,-1 5 0,0 1 88,-4-1 0,-2 1-222,-1-1 1,-4 0 137,-4 1 1,-1 3-133,1 0 1,0 1 6,-1-5 1,2 0 136,2 1 0,3-1 74,5 1 1,0-1 5,0 0 1,0 1 111,0-1 1,2-3-80,1 0 0,5-5 137,7 5 0,-2-4-79,2 3 1,2-4-299,-2 1 1,5-3-214,-1-1 1,2 0-1102,-2 0 1484,-3 0 0,-4 5 0,-1 1 0</inkml:trace>
  <inkml:trace contextRef="#ctx0" brushRef="#br3" timeOffset="27">14379 13819 8319,'0'-6'-1363,"0"1"2160,0 0 8,0 3-705,5-3 0,1 5 131,6 0 0,4 0 40,3 0 0,3-3-24,1-1 0,5 0 11,2 4 1,3 0-66,1 0 1,1 0-28,-1 0 1,8-4-71,0 0 0,8 1 38,-4 3 0,3 0-127,1 0 0,1-4 34,2 0 0,-1 0-100,-2 4 1,2-4-40,5 1 0,-4-3-54,0 3 1,-6 1 33,-1-1 1,-2-3 85,-6 3 1,-1-1-43,-6 4 1,-3-4 71,-6 0 0,0 0-18,-3 4 1,-2 0-15,-6 0 39,0-5-5,-4 4 108,-2-4 1,-6 5-420,-3 0 0,-3-4 104,-4 0 0,-2 1-131,-2 3 1,2 0 56,-2 0 1,1-2 49,-1-1 0,2 1 49,-2-2 0,-1 3-1,0 1 1,1-4 90,4 1 0,-1-1 198,1 4-166,-1-5 363,1 3-131,0-8 1,3 9 52,0-3 248,6 3-232,-3-4 142,5 4-177,0-4 7,0 5-27,5 0 1,1 0-3,6 0 1,4 0 78,3 0 0,4 3-78,4 1 1,-2 4-102,5-4 0,-3 3 61,3-3 0,-4 4-103,1-5 0,-7 5 54,-1-4 0,-1 1-151,1-1 21,-3 2 0,-8 2 66,-1-1 0,-4 1 1,-4 3 11,-11 1 1,-4-5-99,-7 1 0,-1 0-7,-3 3 0,-1-3-167,-2-1 1,1-3 34,2 4 0,4-2-204,0 2 0,5 2 397,7-3 0,5 4 0,1 0 0</inkml:trace>
  <inkml:trace contextRef="#ctx0" brushRef="#br3" timeOffset="28">16812 13168 8277,'0'-6'0,"0"-4"0,0 8 932,0-3-213,0 5 0,0 5-337,0 3-6,0 7-154,-6 3 1,0 6-19,-5 3 1,-1 2-1,1 5 0,-4 4-268,-1 0 39,1 1 1,0-1-259,0 0 0,-2 4 213,2-4 1,2 3-192,-2-2 1,2 1 129,2-6 0,1-2-100,2-9 0,3-1-20,5-3 84,0-3 19,0-4-232,0-6 118,5-1 0,2-6-48,4-3 1,-1-2-331,-2-6 0,2 1-3,-3-1 643,4-4 0,0 3 0,0-3 0</inkml:trace>
  <inkml:trace contextRef="#ctx0" brushRef="#br3" timeOffset="29">16743 13305 8277,'5'-23'-34,"-2"1"5,4-1 0,-3 1 304,4 3 1,-2 3 215,2 4 0,0 5 7,-4-1 0,5 5-168,-1 0 1,-2 8-96,2 6 1,-1 6 31,5 6 0,-1 6-16,1 5 1,-1 0-153,0 4 1,1 0-44,-1-3 0,5 7-70,-1-4 0,4 0 54,-4 0 1,4-3-283,-4 0 0,2-5 109,-2 0 0,-2-5-79,2-3 1,-4 0 22,-3-7 0,1 0-222,-5-3 42,5-6-416,-8 4 398,4-8 1,-6 3 158,-3-5 1,-3 0-422,-4 0 0,0-4 192,-1 0 0,0-5-284,-4 2 741,4 1 0,-15-4 0,3 4 0</inkml:trace>
  <inkml:trace contextRef="#ctx0" brushRef="#br3" timeOffset="30">16629 13682 8277,'0'-11'0,"0"3"273,0 1 54,5-1 0,0 0 121,3 1 1,2 4-99,-3-1 1,7 3-106,1 1 0,7 0 9,1 0 1,5-4-54,6 0 0,0 1-67,1 3 0,3-4-181,0 0 1,1-1-117,-1 1 0,-5 2-534,5-6 0,-9 5-506,6 0 0,-10 0 8,-2-1 1195,-5 3 0,-2-9 0,2 4 0</inkml:trace>
  <inkml:trace contextRef="#ctx0" brushRef="#br3" timeOffset="31">17280 13340 8277,'0'-17'69,"0"4"0,0-3 84,0 4 1,0 5 1103,0-1-315,0 6-425,0-3-263,0 5 0,0 6-42,0 5 1,4 6 10,-1 6 0,1 1-111,-4 2 0,0 0-177,0 4 1,4 1 82,0 3 1,0 0-255,-4 1 1,0-5 117,0 0 0,3-4-177,1 1 1,0-3 66,-4-2 1,0-4 164,0-3 0,0-6-1,0-1 8,0-6 479,0 4 286,0-6-505,0-6 0,0 4 36,0-6 0,1 6 61,3-2-203,2-2 1,10 4-42,-1-1 1,4 0-20,-4-1 0,5 3-67,0-3 1,2 3 99,5 1 1,-3 0-155,3 0 0,-3 0 78,-1 0 1,-2 0-94,-2 0 0,3 0-108,-3 0 1,-3-1-179,0-3 1,-4 3-598,0-3 187,-1 2 0,-3 2-827,-1 0 1405,-4 0 0,-8-5 0,-8-1 1</inkml:trace>
  <inkml:trace contextRef="#ctx0" brushRef="#br3" timeOffset="32">17874 13351 8277,'0'-24'-70,"0"-1"-26,0 9 1,0 1 208,0 4 188,5 4 80,-4-3-175,4 9 864,-5-4-178,5 5-570,-4 0-99,4 0 0,-3 5-22,2 2 0,-3 9-108,3 3 1,-3 2-23,-1 2 0,4 1 86,0 3 1,-1-2-227,-3 6 1,0-6 65,0 2 0,0 1-73,0-2 0,0 1-80,0-4 1,0 0-99,0 0 0,0-6 164,0-1 1,0-4-250,0 0 492,0-1-166,0-5 366,0-1 141,0-5-210,5 0 50,2 0 1,4 0-88,1 0 1,-1-3 117,0-1 0,5 0-166,-1 4 1,5-4-30,-1 0 0,-1 1-182,1 3 0,-4 0 134,4 0 1,-3 0-404,3 0 1,-4 0 27,4 0 1,-4 0-157,4 0 1,-5 0-242,1 0 0,-2 3 650,-2 1 0,1 5 0,-1-3 0</inkml:trace>
  <inkml:trace contextRef="#ctx0" brushRef="#br3" timeOffset="33">19244 13294 8277,'0'-12'-297,"-5"1"1,3 5-61,-6 2 1009,0-2 1,-3 4-174,-1-2 1,0 3-33,-3 1 1,2 1-220,-2 3 0,-2 3 0,2 4 0,-5 6-40,1 2 1,-2 6-123,2 2 0,-2 1 61,2-2 1,2 0 87,2 4 1,7-3-255,4 3 1,3-5 36,1 2 0,9 0-52,3-4 1,10 1 168,1-9 1,4 0 49,-1-3 0,7-2-112,6-3 1,0-2 11,-1-5 1,1-1-114,3-3 0,1-2 90,-5-5 0,-1-1-18,-6 1 1,-3-6 59,-6-2 1,-4-2-68,-3-2 1,-3 0-91,-5 0 0,-1-4-226,-6 1 0,-2-6 67,-2 2 1,-7-2-180,-8 1 0,-4 4-178,-4 4 0,-2 1 196,-5 3 1,0 3-34,0 4 0,1 6 86,2 2 0,7 3-104,5 1 1,6 5 82,2 2 0,1 5 361,6 3 0,0-2 0,4 3 0</inkml:trace>
  <inkml:trace contextRef="#ctx0" brushRef="#br3" timeOffset="34">19735 13271 8277,'0'-18'0,"-5"2"276,4 4 678,-4 6-324,5 1-283,0 20 0,-4-1-99,0 13 1,0 2 5,4 1 1,0 3-218,0 2 0,0-1 68,0 0 0,0 4-263,0 0 0,0-3 95,0-5 1,0-6 135,0-1 1,4-1-57,0-7 0,1-1-81,-1-7-127,-3 4-280,9-10 244,-8 4 0,3-6 25,-5-3 1,0 1-209,0-4 410,-5-1 0,-7-8 0,-6-2 0</inkml:trace>
  <inkml:trace contextRef="#ctx0" brushRef="#br3" timeOffset="35">19644 13534 8277,'11'0'0,"-3"0"7,0 0 0,-1 0 228,5 0 1,0-4 4,3 0 1,-1 0 263,5 4 0,1 0-78,2 0 0,2 0-323,3 0 1,-3 0-45,3 0 1,1 0-156,-2 0 0,0 0-5,-7 0 1,1-4-311,-5 1 0,1-1-48,-5 4 1,-5-1-1177,-2-3 1635,-3 3 0,-1-10 0,0 5 0</inkml:trace>
  <inkml:trace contextRef="#ctx0" brushRef="#br3" timeOffset="36">19690 13248 8277,'16'-16'-83,"2"4"-42,5 1 0,5 1 1120,2 6-573,3-5 0,1 6 44,1-4 1,3 3-140,0-4 1,4 6-451,-4-2 1,-2 3 139,-5 1 1,1 0-352,-6 0 0,0 5 334,-7 3 0,-3 2 0,-4 1 0</inkml:trace>
  <inkml:trace contextRef="#ctx0" brushRef="#br3" timeOffset="37">16937 14288 8277,'0'-12'-1,"0"4"235,0 1 0,0 3 50,0-4 0,0 5 521,0-5-551,-5 5 1,-1-5-163,-6 4 1,0 0 139,-4 4 1,-1 0-229,-6 0 1,-1 5-9,-3 3 0,2 2-49,-6 1 0,2 1 14,-1-1 1,2 1-61,5-1 0,4 0 40,0 1 0,6-1 92,2 1 0,0-5-126,8 1 158,-1-1-139,4 5 1,1-2 92,3-2 1,2 1-73,6-6 0,3 5 115,0-4 1,11 3 110,0-3 1,2 4-107,3-4 0,3 4 99,4 0 1,0 1-122,-4-1 0,-1 2 32,-2-3 1,-3 5 5,-6 3 1,0-2 7,-3 2 1,-4-1-143,-7 1 0,-2-2-5,-2 2 1,-3 3 20,3 1 1,-9-1 45,-6 1 1,-2-2-9,-6 2 1,-1 3-12,-7-3 0,3-2 12,-3-2 1,-1-3 97,2 0 0,-2-2-81,1-2 0,7-3 215,-3-5 1,6 0-120,-2 0-112,5 0 1,-2-4-670,4 0 1,6-5 299,2 2 1,-1-4-1742,1 0 2105,1 0 0,3-1 0,0 1 0</inkml:trace>
  <inkml:trace contextRef="#ctx0" brushRef="#br3" timeOffset="38">17371 14322 8277,'0'-12'0,"0"5"0,0-1-198,0 6 162,0-3 0,0 3 151,0-2 495,0 3-278,0-4 0,0 6-114,0 3-55,0 3 1,0 9 27,0 3 0,0 3 22,0 0 1,-5 6-29,-3 3 1,2 2-5,-2 1 0,1 2-176,-5 2 1,5-5 99,-1 5 0,2-10-206,-2 2 0,-1-5-34,6-2 1,-1-5-38,4-3 1,0-2-107,0-2 1,0-3-296,0 0 0,1-6-560,3 2 757,-3-3 1,5-2-610,-2-3 985,-2 3 0,8-14 0,-4 2 0</inkml:trace>
  <inkml:trace contextRef="#ctx0" brushRef="#br3" timeOffset="39">17360 14322 8277,'0'-17'-539,"0"5"0,0-9 856,0 6 911,0 0-168,0 3-646,0 6 1,5 2-139,2 8 0,0 7-22,0 9 0,5 2 80,3 5 0,0 1-64,-3 2 1,4 6-154,3-6 0,-1 10-26,1-6 1,0 3-179,4-3 0,-4-1-163,0-3 0,-1 1 161,1-8 1,-3 2-61,-4-6 0,-1-2 33,0-2 1,0-2-154,-4-2 1,2-3-677,-5-1-428,0-4 704,-4 2 1,-5-1-807,-3-1 1475,-2 1 0,-7-9 0,0-1 0</inkml:trace>
  <inkml:trace contextRef="#ctx0" brushRef="#br3" timeOffset="40">17325 14619 8277,'6'-12'0,"-5"6"0,9 1 379,-2 5 0,2 0-57,1 0 0,1 0-98,-1 0 0,2 0-155,2 0 0,3 0 138,5 0 1,-1 0-336,1 0 0,0 4 110,0-1 1,4 1-517,-1-4 0,1 0 293,-4 0 0,-1 0 241,1 0 0,0 0 0,0 0 0</inkml:trace>
  <inkml:trace contextRef="#ctx0" brushRef="#br3" timeOffset="41">17862 14322 8277,'-5'-18'319,"4"7"-65,-4 6 1,5 6-201,0 3 0,-4 2 241,0 5 0,0 7 35,4 5 0,0 1-229,0 7 0,0-1 185,0 4 1,4 0-457,0 1 0,4 2 190,-5-3 0,5 3-598,-4-7 1,1-6 47,-1-1 1,-2-4-747,6 0 797,-6-2 479,3-11 0,-5 4 0,0-4 0</inkml:trace>
  <inkml:trace contextRef="#ctx0" brushRef="#br3" timeOffset="42">17851 14379 8277,'6'-17'68,"4"5"1,-8-1 367,1 5 109,4 6 309,-1-8-606,5 8 1,1-1 21,-1 6 1,1 4-72,-1 4 0,4 1 67,1-1 1,0 4-236,-1 0 0,-2 2-67,2-2 0,2-2-81,-2 2 1,0-3 117,-3-5 1,-2 3-134,-3-2 1,4-3-246,-4-1 152,-2-3-77,5-1 265,-8 0-33,8 0 0,-4-1 21,6-3 0,-4 1-8,4-4 1,-6-1-13,9-3 0,-3-2-4,7-2 1,0 2-12,4-2 0,-2-3 33,-2-1 1,2 1 101,-6-1 1,4 5-98,-4-1 0,0 0 119,-3 4 0,-5-3-101,1 6 0,-4 3 250,4 1 0,-6 2 323,2-2-404,-3 2 0,-1-1 56,0 6 1,0 5-92,0 7 1,0-1 34,0 5 1,0 2-33,0 5 0,0 0-166,0 4 1,0 1 136,0 3 1,0 0-106,0 0 1,4-3 13,0-1 1,3-4-172,-3 0 0,4-3 67,-4-4 1,3 1 49,-3-4 1,4-1-229,-5-4 1,1-3-178,-4 0-1122,5-6 374,-3 8 1218,3-8 0,0 3 0,1-5 0</inkml:trace>
  <inkml:trace contextRef="#ctx0" brushRef="#br3" timeOffset="43">18570 14367 8277,'0'-16'0,"0"3"277,0-2 201,0 7 0,4 8-176,0 8 1,1 2-49,-1 2 1,-3 0 109,3 4 1,-3-3-79,-1 7 1,0 2-126,0 5 1,4 5-19,0-2 0,0-1-135,-4 2 0,0-6 5,0 2 1,3 0-220,1-5 0,4 2 98,-4-8 0,1-1 14,-1-4 0,-3-3-237,3 0 168,2-6-83,-5 3 162,9-5 1,-7 0-6,5 0 0,-5 0 77,5 0 0,0 0 1,3 0 1,4 0 40,0 0 0,2 0-60,-2 0 0,3-4 39,5 1 0,0-3-32,-1 3 0,-3 1 51,0-1 0,1-2-104,2 1 1,1-1-138,0 1 1,-1 3 13,-3-3 0,1-1-255,-5 1 1,0 0-1106,-3 4 815,-1-5 744,-4 4 0,-2-4 0,-5 5 0</inkml:trace>
  <inkml:trace contextRef="#ctx0" brushRef="#br3" timeOffset="44">18639 14596 8277,'-5'-12'-191,"4"1"261,-5 0 0,6 3 854,0 0-551,6 6 0,0-7-90,5 5 1,4-3-42,1 3 1,0 0-68,-1 4 0,-1-4-59,5 0 1,-1 0-195,1 4 0,3 0 52,-3 0 0,2-1-162,2-3 1,0 3-601,0-3 0,-4 3 379,0 1 1,-9 0 408,2 0 0,-4 5 0,4 1 0</inkml:trace>
  <inkml:trace contextRef="#ctx0" brushRef="#br3" timeOffset="45">18582 14379 8277,'5'-23'0,"1"5"0,7 2 536,2 4 0,3 5-75,5-1 1,1 2 107,2-2 1,0-2-146,4 2 1,1 2-265,3-2 0,-1 6-80,-3-2 0,3 3-290,-2 1 0,-2 0 90,2 0 1,-6 5-109,2 3 0,-5 2 228,-3 1 0,-2 6 0,-6 0 0</inkml:trace>
  <inkml:trace contextRef="#ctx0" brushRef="#br3" timeOffset="46">16983 15224 8277,'0'-11'0,"0"3"-357,0 0 1,-1 2 142,-3-2 0,2-2 937,-1 3 1,-4 2-188,0 1 1,-3 2-215,-2 2 0,-4 0-155,-3 0 0,-3 9-165,-1 3 1,-3 7-83,-1 0 1,-5 6 188,2 2 0,-2 7-73,2-3 0,2 4 52,5-4 0,5 2-110,3 1 0,3-4 2,5 1 1,2-2-114,5 1 1,1 2 94,3-5 1,6-1-198,5-3 0,4-1 34,-4-3 0,4-4 109,-3-7 1,4 1 191,-1-6 1,3 1-160,0-4 1,1 0 166,0 0 0,0-1-48,0-3 0,0-2 160,-1-6 0,1 1-33,0 0 1,-5-1-39,-3 1 0,-2-2-174,-2-2 1,1 2 111,-1-2 0,-5 2-19,-2 2 1,-2-1-11,-2 1 0,0 3 375,0 1-102,0 4-81,0-2-207,0 5 0,-4 1-103,0 3 1,-4 2-5,4 6 0,-3 3 94,3 0 1,0 4-138,4-3 1,0 0 65,0-1 1,2-1-85,1 5 1,5-5 96,7 2 0,3-5 2,5-3 0,1 0 61,3-4 0,-2 0 118,5-4 0,6 0-13,6 0 1,2-1-113,2-3 0,-2-2 108,-2-6 0,1-3-79,-5 0 0,-5-4-53,-6 3 0,-4-4 23,-4 1 1,-3-4-163,-4-3 1,-6 0 114,-2-4 0,-8 3-121,-3-3 0,-14 4-98,-5 0 0,-11 3 83,-5 4 0,-4 4-53,-3 7 0,-3 3-105,-5 5 0,5 5-6,2 3 1,4 7 60,5 4 1,2-1-86,9 1 0,7 0-68,8 4 0,4 3-310,3 1 0,4-1 722,8-3 0,-3-5 0,4-1 0</inkml:trace>
  <inkml:trace contextRef="#ctx0" brushRef="#br3" timeOffset="47">17885 15384 8350,'-11'-34'0,"4"4"0,2 8-413,5 6 151,0 4 1,0 4 2070,0 0-1253,0 6 0,3-1-138,4 11 0,-4 1-118,5 10 0,-6 1-56,-2 7 1,0-2-284,0 6 0,4-1 144,0 4 1,-1 1-71,-3-1 0,0 0 83,0 0 0,-1-3-330,-3-1 0,3-4 1,-3 0 1,3-3 82,1-4 0,0-2 161,0-6 1,0-3 14,0-1 88,0-4 0,1 2-5,3-5 121,2 0 0,6-1-110,-1-3 0,5 1 51,-1-4 1,5 3-172,-1-4 1,3 5 14,1-5 0,-1 5-9,1 0 0,-1-2-182,-3 1 1,2 0-327,-2 4 1,-1-1 189,1-3 0,-5 3-757,1-3 0,-2 3-184,-1 1 1231,-6 0 0,4 0 0,-4 0 0</inkml:trace>
  <inkml:trace contextRef="#ctx0" brushRef="#br3" timeOffset="48">18662 15372 8399,'6'-22'-37,"-1"4"19,-5 3 0,1 2 346,3 2 0,-3 3 61,3 0 986,-2 6-861,-2-8 0,-2 8-386,-2-1 1,-6 8-23,-5 6 1,-5 6-95,1 5 0,-2 1 94,2 0 1,-2 5 96,2 2 1,-2 0-216,2 0 1,3-5 63,5 2 0,0-3-168,4-1 1,-2 0-32,5 0 0,2-4-33,5 0 1,5-6 162,7-2 0,3-1-21,5-6 0,0 0 61,-1-4 0,5 0-40,0 0 0,5-4 3,-2 0 1,-1-9 7,2 2 1,-5-4 77,5 0 0,-6 1-59,2-5 0,-8-4 5,-4-4 1,-2-1-116,-2 1 1,-5 0-192,-2-4 0,-4-1-126,-4 6 1,-7-1 144,-8 4 0,-6 5-69,-2 3 1,-5 4 95,2 3 0,-2 3-274,2 5 1,2 5-73,5 3 1,4 3 587,0 4 0,5 3 0,-3 5 0</inkml:trace>
  <inkml:trace contextRef="#ctx0" brushRef="#br3" timeOffset="49">19096 15304 8333,'0'-28'0,"0"9"195,0 0 1,0 9 1041,0 2-770,5 6 1,-4-2-161,3 8 1,1 3-249,-1 9 1,0 1 122,-4 6 0,1 5-24,3 2 0,-3 3 134,3 2 1,-3 0-354,-1 3 1,0-2-80,0 2 1,0-4-150,0-3 0,0 0 66,0-4 0,0-2-520,0-6 224,0 3 0,0-9-123,0 2-870,0-7 432,0-3 1080,0-5 0,-5-5 0,4-2 0,-4-4 0</inkml:trace>
  <inkml:trace contextRef="#ctx0" brushRef="#br3" timeOffset="50">19096 15281 8333,'5'-23'0,"-4"0"0,5 6 0,-2 1 0,-1 4 310,4 0 1,0 1 501,0-1 1,3 6-257,-2 2 1,3 2-149,5-2 0,1 3-170,6-3 0,0 4-22,0 4 1,1-2-1,3 6 1,1-1-216,2 5 0,2-2 120,-5-2 0,2 6-274,-6-3 1,2 3 81,-6-3 0,-6 2-210,-2 2 1,-7-2 77,0 2 1,-3 2-72,-1-2 0,-5 4 150,-3-4 0,-8 2 45,-7-2 1,-5-2 27,-6 2 0,-2-2 17,-2-2 0,-1 4 112,-3 0 1,8 1-78,7-5 0,4 1 242,4-1 1,3 0 1,4 1 1,6-1-112,2 1 0,4-5 25,4 1 1,2-2-11,6 2 1,5 2-30,6-2 0,1-2 25,7 2 0,-1-6-173,5 2 1,3-2 119,0 2 1,0-2-222,-4 1 1,-1-1-182,-3-2 1,2 0-350,-5 0 0,-4 1-5,-4 3 0,-4-3-356,4 3 1,-9-3 28,2-1 0,-7-1 991,2-3 0,-4 3 0,-3-9 0,-7 3 0</inkml:trace>
  <inkml:trace contextRef="#ctx0" brushRef="#br3" timeOffset="51">20055 15178 8218,'6'-21'-197,"-2"2"1,-1 6 376,1 5 1,1 5 1141,2-5-314,-2 5-536,0-2 1,-3 10-20,1 3 1,-1 7-121,-2 4 0,0 7-225,0 0 1,0 5 92,0-5 1,0 5-112,0-4 1,0-1-168,0-3 1,0 0-308,0 0 0,1 0-113,3-1 1,-3-3-648,3 0 0,1-1-1064,-1 1 2208,0-2 0,-4-1 0,0 2 0</inkml:trace>
  <inkml:trace contextRef="#ctx0" brushRef="#br3" timeOffset="52">20101 15852 8254,'5'7'1219,"6"-2"1,2-5-487,2 0 1,-6 0 279,-1 0 0,-1 0-623,5 0 0,-5 0 146,1 0-1261,0 0 0,-1 1 381,1 3-2782,-6-3 3126,3 4 0,-5-5 0,0 0 0</inkml:trace>
  <inkml:trace contextRef="#ctx0" brushRef="#br3" timeOffset="53">22179 15658 8338,'12'-11'24,"-6"-1"76,-2 1 0,-3-4 168,-1-1 1,1-3-9,3 4 1,3-5 113,4 1 0,2 1-81,2-1 0,3 4-57,5-4 1,1 3-2,2-3 1,0 5 31,4-1 1,-3 4-53,3 3 1,-4-1-2,0 5 0,-2 1-151,-1 3 1,-4 1 21,0 3 1,-3 2-196,3 5 1,-6 5 96,3-1 1,-7 3 126,-2 1 0,-4 0-44,1 7 1,-8 2-48,-4-1 0,-7 5-94,-4-2 0,-3-1-6,-1 2 1,1-2-99,-1 1 0,-1 0-11,-3-4 1,2-5 68,-6 1 0,6-1 117,-2 2 0,7-4 0,1 0 0,5-5 0,-1 1 0,7 1-627,4 0-13,3-1 1,1-4 618,0 1 415,0-1-225,0 0 1,1 0 67,3-4 1,-3 0 70,3-4 138,-3-1-256,4 8 1,-3-8-46,2 6 1,1-4 171,-2 3-144,1 1 0,0 3 96,0 1 0,1-1-124,-1 1 1,-2-3-22,6 2 0,-6-2 38,2 6 1,-1-2-163,1-2 0,-3 1-30,3-1 0,-3-3-170,-1-1 0,0-3 17,0 4-244,0-6-297,0 3 1,-1-5-168,-3 0-216,3 0 0,-6 0 1107,3 0 0,3 0 0,-4 0 0</inkml:trace>
  <inkml:trace contextRef="#ctx0" brushRef="#br3" timeOffset="54">22305 16629 8175,'-6'-7'-581,"1"2"890,5 5 2026,0 0-1425,5 5-495,-4-3 0,4 4-171,-5-2 1,1-3-38,3 3 0,-3-2 29,3 2-450,-3-2-203,-1 3-479,0-5 0,5 0 1,2 0-1</inkml:trace>
  <inkml:trace contextRef="#ctx0" brushRef="#br3" timeOffset="55">22979 15452 8210,'0'-11'52,"0"0"1,4-1 216,-1 1 1,6 1 28,-1 2 0,1-2-35,-2 2 0,4 2 189,-4-2 0,5 4-142,3-3 1,-1 0-40,5 0 0,-4 2-65,4 5 1,0 0-16,4 0 1,0 0-1,0 0 1,-1 1 0,1 3 0,0 2-260,0 6 0,-4-1 106,0 0 0,-4 2-315,4 2 1,-9 3 110,2 5 1,-4 0-147,-1 0 1,-2 3 91,-5 1 0,-1 1-88,-3-1 0,-7-2 114,-8 5 1,-3-4 38,-1 0 0,-5 2 161,-2-1 1,1 0-130,-2-5 0,2 4 205,-1-3 0,3 1-15,8-9 0,2 4 71,6-4 1,1 1-38,2-5 0,-1 0-23,6 1 1,-1-1 1,4 1 1,1-1-29,3 0 10,2 1 0,6-1-19,-1 1 0,0-1 160,1 1 0,-1-5-44,1 1 1,-1-2-31,1 2 0,-1-2-134,0-2-317,1-3-520,-6 4 379,4-5-311,-8 0 132,3 0-1117,-16 0 1759,4 0 0,-15 5 0,5 2 0</inkml:trace>
  <inkml:trace contextRef="#ctx0" brushRef="#br3" timeOffset="56">23241 16526 8310,'0'-6'-282,"0"-1"-421,0 3 2233,0 3-864,0-4 1,-1 5 630,-3 0-558,3 0 0,-4 1 120,5 3-622,-5-3 0,4 6-231,-3-3 267,3-3-606,1 4 86,0 0-360,0-4-483,0 4 112,0-5 1,0 0 0</inkml:trace>
  <inkml:trace contextRef="#ctx0" brushRef="#br3" timeOffset="57">23664 15555 8335,'11'-18'39,"1"-3"1,1 8 194,2-2 1,1 2-18,3 2 1,3 1-33,-3 2 1,-1-2 19,1 2 1,0 2 70,4-2 1,-1 6-13,1-2 1,-4 3 11,0 1 1,-1 0-71,1 0 1,1 4-29,-4-1 1,-1 6-147,-4-1 0,1 2 30,-1 1 0,-3 1 77,-1-1 0,-4 2-241,1 2 0,-3 0 81,-1 8 0,-5-1-94,-3 8 1,-8-1-3,-7 2 0,-1 2-88,-7-3 0,2 0 48,-1 0 0,-3-3 105,2 3 0,3-4 26,2 0 1,2-2-5,1-1 0,1-4 130,3 0 0,4-1-72,7 1 0,3 1-30,5-4 0,0-1 17,0-4 1,5 4-52,3 1 0,-2-2 36,2-7 1,0 3-21,3-2 14,0 2-3,1 2 1,-5-2-127,1-3 122,-5 3 0,5-7-1187,-4 5 823,0-6 1,-4 4-1291,0-2 1667,0-2 0,5 8 0,2-4 0</inkml:trace>
  <inkml:trace contextRef="#ctx0" brushRef="#br3" timeOffset="58">23835 16492 8352,'7'-5'638,"3"3"0,-8-3 897,6 5 535,-5 0-730,2 0 281,0 0-762,-4 0-335,4 0-1095,-5 0 0,-5 5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2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3940 5962 8215,'0'-7'3209,"0"2"-1870,0 5 1,0 7-1235,0 4 0,0 6 22,0 5 0,1 2-149,3 3 0,-2 2-1,1 6 0,-1-4-97,-2 4 1,1-8-83,3 8 1,-3-4 98,3 4 1,-3-5-63,-1 1 1,1-6 31,3 2 1,-3-4 85,3-4 0,-3 1-18,-1-5 1,0 0 88,0-3 1,4-5 6,0 1 0,0-4 48,-4 3 142,0-4-211,0 2 25,0-5-3,0 5-671,0-4 265,5 4 1,-4-3-461,3 1 834,-3-1 0,4 8 0,2-4 0</inkml:trace>
  <inkml:trace contextRef="#ctx0" brushRef="#br1" timeOffset="1">14813 5722 8142,'0'-12'1591,"0"6"-816,-5-4-168,4 9-28,-5-4-218,6 5 27,0 0-132,0 5 0,2 5-121,2 5 0,-3 7 121,3 0 0,-3 5-240,-1 4 1,4 3-68,-1 0 1,1 0-30,-4 4 0,0-2 104,0-2 0,0 0-62,0 1 0,0-2-140,0-3 1,0-2 33,0-5 1,0-4 14,0 0 1,2-5 75,1 1 16,-1-2 1,4-5-217,-2-1-292,-3-4 212,4 2-170,-5-5-1025,0 0 1009,0-5 0,0 2-978,0-4 1497,0 4 0,0-7 0,0 3 0</inkml:trace>
  <inkml:trace contextRef="#ctx0" brushRef="#br1" timeOffset="2">15258 6064 8073,'0'-11'278,"0"0"-278,0-1 0,0 5 0,0-1 1487,0 5-353,0-7-151,0 9-217,0-4-508,0 0-529,0 4-609,0-4 1,0 6 191,0 3-1319,0-3 2007,0 9 0,0-4 0,0 6 0</inkml:trace>
  <inkml:trace contextRef="#ctx0" brushRef="#br1" timeOffset="3">15921 5859 8227,'-5'-17'104,"-2"5"-104,-4-4 0,4 4 0,-1 0 0,4 1 807,0 5-500,4-5 1,0 5 152,0-5 93,0 4 66,0-3-158,5 4-509,1-6 218,11 6 1,-3 0-98,5 2-18,-5 3 1,4-6 59,-3 4 1,-1 1 94,5-2 0,-5 3-202,1 1 0,-4 1 37,-3 3 1,1 4-132,-5 7 1,0 2 71,-4 2 1,-2 2-203,-1-2 1,-8 7-32,-4 0 0,-5 5-3,1-5 1,0 5-58,-4-5 0,6 5 157,-5-4 0,1 3-54,-2-3 1,4-1 66,0-3 1,5-1 166,-1-3 1,4-3-116,3-4 0,-1-5 788,5 1-85,1-6-210,3 9 0,5-10-73,2 3 0,5-3 40,3-1 1,-1-1-65,5-3 1,0 3-129,4-3 0,0 1-72,0-1 1,2 3 92,-2-3 1,6 3-260,-6 1 1,-2-4-49,-2 0 1,-3 1-85,3 3 1,-5 0-518,1 0 1,-2 0 372,-2 0 0,-3 0-1772,-1 0 881,-4 0 1222,7 0 0,-4 0 0,6 0 0</inkml:trace>
  <inkml:trace contextRef="#ctx0" brushRef="#br1" timeOffset="4">16800 5505 8091,'0'-23'375,"-4"5"-150,0 3 623,1 2-80,3 7-391,0 1 0,-4 6-55,0 3 1,0 0-195,4 7 0,0 4 66,0 12 1,-4 2-221,1 6 0,-5-1 89,4 0 1,-5 4-255,2 0 0,-3 4 73,-2-4 0,-1 9 10,-2-1 0,1 7-9,-5 0 0,4-1 120,-4 2 0,5-6 254,-1 1 1,2-5-160,2-3 0,-1-8 188,1 2 0,1-9-91,2 1 0,-1-8-97,5-4 1,-1-2-146,1-2-622,3-4 426,-4 3-462,5-9 1,0-1 16,0-7 1,5-4 237,3 0 0,2-4 450,1-1 0,6-4 0,1 2 0</inkml:trace>
  <inkml:trace contextRef="#ctx0" brushRef="#br1" timeOffset="5">16903 5882 8043,'0'-17'0,"1"5"671,3-4-328,2 9 1,4-3 111,-2 2 258,2-2-359,-3-2 0,8 2 113,0 3-63,0-4-231,2 10 0,-3-4 174,5 5-210,0 0 50,-1 0 1,-1 0-108,-1 0-18,-4 5 0,3 2-188,-7 4 1,1 2 143,-5 2 1,0 3-165,-4 4 1,0 3 41,0 1 1,-7 3-20,-4 6 1,-2-1 79,-6 0 1,-4 0-94,-3 1 1,-5-1 93,4 0 0,1-5-9,3-2 1,4-7 107,0-1 0,9-5-78,-2 2 1,7-5 425,-2-3-254,4 2 89,-2-9 0,10 4-52,3-5 1,2 0 61,1 0 0,6-1-102,2-3 1,2-1-164,2-3 0,1-2-73,3 3 1,-3 0 72,3 0 0,-4 3-518,-4-4 0,1 6-84,-5-2-600,5 3 0,-7 1 1217,2 0 0,-7 0 0,-3 0 0</inkml:trace>
  <inkml:trace contextRef="#ctx0" brushRef="#br1" timeOffset="6">17759 5939 8064,'-1'-8'288,"-3"1"43,-2-1 56,0 2 176,1-4 35,5 8 92,0-3-357,0 0 0,0 3 183,0-6-258,0 5 0,1-2-44,3 5 1,2 0 18,5 0 0,2-3-174,2-1 0,2 0 145,2 4 0,4 0 29,0 0 0,-1-1-113,5-3 1,-2 3-482,2-3 1,-3 2 142,3 2 0,-3-1-65,-1-3 0,-5 3-607,-3-3 0,-3 3-56,0 1-1417,-6 0 1204,-1 0 1159,-10 5 0,-6 1 0,-7 6 0</inkml:trace>
  <inkml:trace contextRef="#ctx0" brushRef="#br1" timeOffset="7">17737 6076 8214,'11'0'995,"0"0"0,2 0-591,2 0 1,-1-1 137,5-3 0,0 1-95,4-4 1,5 3-338,3-4 1,2 4 81,1-3 1,-1 4-486,-3-1 0,-1-1-163,-2 2 1,-4-2-455,0 1 1,-2 2-461,-5-1 1,3 1 1369,-4 2 0,5-5 0,-2-1 0</inkml:trace>
  <inkml:trace contextRef="#ctx0" brushRef="#br1" timeOffset="8">18810 5619 8080,'0'-22'741,"0"3"-350,5 3 1,-2 6 77,4 2 10,-4 3 117,2 0-185,-5 4 91,5-4-192,-4 5 0,4 1-132,-5 3-118,0 7 234,0 7-276,0 10 158,0 1 0,0 5 176,0 1-386,0 4 105,0-4 0,0 6 253,0-3-343,0-2 30,0 3 1,0-1 185,0 0-748,0-5 512,6 0 1,-4-5 21,6 3 104,-6-4 1,8-8 575,-2 0-407,-3-5 1,4 3-419,-5-6 0,1-4 71,-1-3-2116,-3-3 1031,4-1 1229,-15 0 1,2-5-1,-8-2 1</inkml:trace>
  <inkml:trace contextRef="#ctx0" brushRef="#br1" timeOffset="9">6932 7195 8285,'0'-11'0,"0"4"849,0-3-20,0 9-16,0-4-117,0 0-432,0 4 1,0-3-17,0 8 0,0 3 89,0 8 1,0 4-67,0 8 1,0 2-162,0 6 0,0-1 113,0 0 0,0 4-272,0 0 0,0 0-29,0-3 1,0-1-136,0 0 1,0-4 178,0 1 1,0-7-96,0-1 0,0 0-48,0-4 0,0-3 8,0-1 1,0-6-87,0-1 0,0-4-161,0 3-891,0-4-121,0 2-595,0-5 2023,0-5 0,0-1 0,0-6 0</inkml:trace>
  <inkml:trace contextRef="#ctx0" brushRef="#br1" timeOffset="10">7526 7264 8261,'0'-16'807,"0"1"-538,0 0 12,0 9 20,0-5-185,0 10 976,0-4-232,0 5 1,0 5-642,0 3 1,4 7-111,0 4 112,5 8 1,-7 2-73,6 5 1,-4 0-164,3 1 0,-4-5-167,1 1 1,-2-6 125,2 2 0,-3-3-447,3-1 0,-3-2-4,-1-2-1139,0-2 438,0-6 35,0 1 848,-5-6 1,3-1-771,-6-5 1094,1 0 0,-10-5 0,-1-1 0</inkml:trace>
  <inkml:trace contextRef="#ctx0" brushRef="#br1" timeOffset="11">7366 7492 8208,'0'-11'405,"0"-1"1,2 5-57,2-1 1,-3 4 168,3-3 0,-2 4-14,2-1-97,-3 3-143,9 1 1,-3-1-405,4-3 164,6 3 1,0-4-165,6 5 0,1 0 124,3 0 263,7-6-2091,2 5 1334,3-4 1,-2 1 509,-3 1 0,3-1 0,-8 4 0</inkml:trace>
  <inkml:trace contextRef="#ctx0" brushRef="#br1" timeOffset="12">8132 7264 8109,'-5'-16'0,"-3"1"0,3 0 640,0 4-325,5-1 0,0 1 31,0-1 560,0 1-131,0-1-53,0 1-142,0 0-385,0-1 1,1 5 14,3-1 1,2 5-83,6 0 1,0 1 145,4 2-36,-4 0-297,10 0 143,-9 5 1,7-2 77,-5 5-199,5-1 43,-7 5 0,4 3-262,-6 0 170,0 0 0,0 2 16,-4 2 1,-2 2-118,-5 2 0,0 1-84,0 3 1,-5 1 98,-2 2 0,-9 3-96,-3-2 1,-2 1 52,-2-2 0,0 3 103,0-3 0,0-3 47,0-4 1,2-1-17,2-7 0,-1 4 89,4-4 372,1 0 67,4-3-164,4-1-212,2-5 0,5 1 3,0-3 0,2-3 96,1 3 1,4-3-12,4-1 0,2 0 55,2 0 0,3 0-133,5 0 0,-1 0 6,1 0 0,0-4-144,0 0 1,0-1 100,0 1 0,0 3-436,-1-3 0,1-1 194,0 1 1,-4 1-865,0 3 0,-5 0 52,1 0 1010,-2 0 0,-2-5 0,1-2 0</inkml:trace>
  <inkml:trace contextRef="#ctx0" brushRef="#br1" timeOffset="13">8908 7435 8089,'-11'-23'1660,"-1"5"-1125,6 2-569,1 4 1,5 5 204,0-1 571,0 6-361,0-3 1,1 1 328,3 0-533,2 0 0,7 4 176,2 0-346,3-5 288,10 4-60,-4-4-321,9 5 142,-4 0 1,6-4 193,-1 0-673,0 0 346,0-1 1,-3 4-88,-1-3 1,-6-1-327,-1 1-1045,0 1 492,-10 3-470,3 0 1513,-9 0 0,-12-6 0,-8 0 0</inkml:trace>
  <inkml:trace contextRef="#ctx0" brushRef="#br1" timeOffset="14">8931 7549 7795,'6'0'2030,"5"-1"-1088,-4-3-584,3 3 0,7-5-110,2 2 0,4 1-61,3-4 1,1 3-429,7-4 1,-2 6 250,6-2 0,-4 1-1082,-3-1 1,-2 3 252,-2-3 819,-3 3 0,4 6 0,-5 2 0</inkml:trace>
  <inkml:trace contextRef="#ctx0" brushRef="#br1" timeOffset="15">9731 7252 8153,'-7'-23'0,"2"6"0,5 0 318,0 6-257,5-1 1,-2 1 261,4-1 0,1 2 581,3 3 1,-3-2-47,0 5-553,4-5 0,1 8 139,2-3-119,3-2-159,-5 4 1,8-3 165,-2 5-318,3 0 72,1 0 0,0 0-9,-1 0-107,1 0 52,0 5 1,-4-3-239,0 2 111,-5-3 145,8 4-360,-10-4 205,0 9 0,-3-3 39,-5 4-164,-1-5 99,-3 5 0,-1-4 94,-3 8 1,-3-2-23,-9 2 1,-1-1 9,-6 1 22,0-2 0,0 4 32,0-6 0,4 1 13,0-1 0,5 3 49,-1-3 0,4 3-75,3-6 0,2-2 397,2 2-305,3-6 1,-5 5 172,6-3 1,2-3-81,2 3 1,2-2-50,5 2 0,1-3-17,-1 3 0,6 1 5,2-1 0,4 4-136,3-5 1,2 6 94,3-1 1,2 2 13,-3 1 0,-1-3-113,2 0 1,-6 1-233,2 6 0,-7-5 86,-1 5 0,-5-5 125,1 6 0,-2-3-20,-2 3 40,-4-4 1,-2 5 1,-1-2 36,-1 0 1,0 6-40,-7-2 1,-6-2 302,-5 2 1,-9-1-88,1 1 1,-9 2 187,-2-6-205,-1 5 1,-10-7-1022,-1 2 928,6-2 1,-10-6-74,8 1 1,7-6-223,0 2 0,13-2-2621,-1-2 2846,7 0 0,2 0 0,3 0 0,-3 0 0</inkml:trace>
  <inkml:trace contextRef="#ctx0" brushRef="#br1" timeOffset="16">14619 7264 8121,'0'-12'0,"0"1"640,0-1-296,0 1 1,1-3 270,3 3 1,2-7-191,6 6 1,-1-2-67,0 3 1,5-2-122,-1-2 1,5 2 48,-1-2 0,3 3-19,1 0 1,-1 1-135,1-1 0,0 2 40,0 2 0,-4 0 29,0 4 0,-1 0-200,1 4 0,1 0 36,-5 0 0,1 5-115,-5 3 0,2 2 48,2 1 0,-6 6-1,2 2 0,-6 2 61,3 2 1,-6 1-275,2 3 0,-4 1-32,-4 2 0,-6 3-45,-5-2 1,-5-1-85,1 4 1,-3-6 125,-1 7 1,0-5 79,1 1 1,-5-3 33,0-6 0,-3 1 200,3 0 0,1-5-87,3-3 1,4-2 152,0-2 0,9-3 316,-2-1 233,8-4-286,-1 2 0,6-5-85,3 0 0,8-4 25,7 0 1,7-1-98,5 1 0,-1 2-71,5-6 1,-4 6 44,7-2 1,-2-1-103,-2 1 1,-3 0-6,-1 4 1,-6-4 5,-1 1 1,-1-1-509,-7 4 203,0 0-1169,-4 0 638,-4 0 313,-2 0-1539,-5 0-1060,-5 0 3040,4 0 0,-5 5 0,6 1 0</inkml:trace>
  <inkml:trace contextRef="#ctx0" brushRef="#br1" timeOffset="17">15327 7469 8018,'6'-11'0,"0"-1"668,-2 1-304,-2 5 1,4-3 87,-2 5 77,-3-5 39,4 8-253,0-4-132,-4 5-841,10-5 1,-9 3 301,6-1-710,-6 1 1066,8 2 0,-3 5 0,4 2 0</inkml:trace>
  <inkml:trace contextRef="#ctx0" brushRef="#br1" timeOffset="18">15715 7184 8051,'0'-13'-147,"0"-2"147,0 2 794,0-3 21,0 4-343,5 1-51,2-1-153,4 1 0,-3 3 327,-1 1-327,6-1 0,3 0-162,3 1 1,3 4 97,-3 0 0,3-3-177,0 3 0,5-1 69,0 4 0,-1 0-138,-3 0 1,-4 0 38,0 0 1,-3 0-103,3 0 0,-5 5-31,1 3 1,-4 2 122,-3 1 0,-2 1-85,-2-1 0,-3 0 65,3 1 0,-8-1-100,-3 1 0,-4 0 69,0 4 1,-2-4-73,-2 3 0,2-6 94,-2-1 1,-1 0 1,0 3 1,1-3 54,4-1 0,-1-3 45,1 4-27,5-6 0,-3 5 65,5-4 57,0-1-61,9 3 1,-2-5-64,4 0 224,1 0-112,3 0 0,1 1-18,-1 3-74,6-3 0,-3 5 21,5-2 1,0-1-15,4 4 0,-1-3-46,1 4 1,-4-1 55,0 5 1,-5-5-156,2 1 1,-4 0 123,0 3 1,-2 0-139,-3 1 0,-2 3 75,-5 0 1,-1 2-100,-3-2 0,-3-1 64,-8 5 0,-3-4-105,-5 4 0,-1-3 74,-3 3 0,-1-5 32,-2 1 0,-2-3 5,5 0 1,1-2-13,3-2 0,1-2-223,3-2 0,3-3-469,4 3-517,6-3 691,-4-1 1,10-1-607,0-3 1191,5-2 0,11-6 0,2 1 0</inkml:trace>
  <inkml:trace contextRef="#ctx0" brushRef="#br1" timeOffset="19">16743 6818 8235,'0'-18'0,"0"3"0,-5 3 1385,4 0-238,-4 6-346,5 1 1247,0 5-1847,0 10-13,0-3 0,-2 20-75,-2 0-41,3 5 1,-9 3 129,2 3 1,2 7-159,-2 4 1,0 2-350,-8-2 1,4-2 241,-4 3 0,-1 6-512,-2 1 1,-3 2 429,-1-2 0,2-5 49,2-2 1,-2-7 24,6-1 0,0-10 92,3-2 0,-1-4-19,1-4 1,-1-4 14,10-3 1,-5-2-55,4-2 62,0-4-414,4-2-229,0-5-419,5-5 0,6-5 4,4-6 1033,5-4 0,-2 2 0,5-4 0</inkml:trace>
  <inkml:trace contextRef="#ctx0" brushRef="#br1" timeOffset="20">16834 7195 8170,'5'-18'-241,"3"3"452,2-3 1,2 6 406,-1-4 0,2 4-47,2 0 125,-2 1-344,3 5 0,-1-3 426,1 5-431,-1-5 0,0 8-137,0-3 0,1 3 179,-5 1-398,0 0 1,1 6 102,-1 5 0,-3 2-111,-1 6 1,-4-4 58,1 4 1,-8 4-68,-4 4 1,-3 5-98,-4-2 1,1 2-83,-5-2 1,0 3 88,-4-2 0,1 0-320,3 0-168,-2-3 280,3 0 287,0-4 1,2-1 5,4-8 185,1 3-256,-1-6 613,6 5-125,1-11 69,5-1 275,5-5-588,1 0 0,11-1 355,2-3-251,2-2 0,6-2-108,0 1 1,3 3 48,-3-4 1,1 6-420,-2-2 168,-7 3 0,7-3 157,-11 0-903,5 0 564,-7 4 0,4 0-1643,-6 0 1238,-5 0 1,3 1-86,-5 3 735,0-2 0,-4 8 0,0-4 0</inkml:trace>
  <inkml:trace contextRef="#ctx0" brushRef="#br1" timeOffset="21">17851 7035 7926,'-12'-5'34,"1"4"301,0-4 256,4 5-175,-3 0 1,9-1 511,-3-3-353,3 2-226,1-3 0,9 4-74,2-3 0,8 3 252,0-3-265,8-2 1,-3 3 168,2-4-265,4 4 1,-5-6-152,6 6 1,-5-5 152,5 4 1,-7-1-472,-1 1 0,-1 3 247,-3-3 1,-2 3 106,-2 1-114,-2 0-86,-2 0 74,-4 5 0,-7 1 75,-8 6 0,-7 4 0,-3 2 0</inkml:trace>
  <inkml:trace contextRef="#ctx0" brushRef="#br1" timeOffset="22">17851 7195 7962,'-5'6'-95,"3"0"495,-3-6 268,5 0-23,5 0-292,2 0-1,4 0 88,1 0 156,4-6-275,-3 5 0,10-8-114,0 6-164,4-1 0,6 0-55,-2 0 0,1-1-267,-6 1 1,5 3-511,-5-3 589,1 3 0,-4 0 81,0-3 119,0 3 0,4-5 0,3 6 0</inkml:trace>
  <inkml:trace contextRef="#ctx0" brushRef="#br1" timeOffset="23">18719 6944 8052,'0'-23'0,"0"1"729,0 3-390,5 3 0,0 5-43,3-1 1,2 1-41,-3-1 0,3 2 434,2 2-399,-1-2 0,2 5-43,2-2 1,-1 0-11,5 3 1,-4 3-158,4-3 1,1 3 100,2 1 0,1 0-91,0 0-56,0 0 0,-2 1 168,-1 3-473,1-3 215,-8 10 0,3-9-147,-4 6 24,-6-1 198,4 5 0,-9-1-400,3 1 142,-2-1-4,-8 6-70,0 0 162,-5 1 1,-6 2-70,-2-4-33,-7-1 102,1 1 0,-6-3-9,4 2 220,0-2-146,-1-2 1,8-3 153,-3 0 36,8-6-208,-1 8 256,4-8 25,6 8-233,1-9 402,5 4-205,5-5 1,1 4-24,6 0 398,4 0-320,-3-4 1,8 3 34,-2 1 0,3 1 32,1-1 0,0-1-51,-1 4-101,1-4 1,0 7-97,0-3 106,0 4 0,-2 0-41,-2 0 0,2 1-13,-6-1 1,0 1 141,-3-1-383,-6 1 240,4-1 1,-9 0 59,3 1-146,-3-1 86,-6 1 1,-2 0-115,-8 4 19,-3-4 0,-6 5-161,-3-6 0,-2 1 76,-5-1 0,-6-1-81,-2-2 1,-1 1 103,1-6 0,-1 5-1533,5-4 1473,0 5 1,4-8 0,0 4 0</inkml:trace>
  <inkml:trace contextRef="#ctx0" brushRef="#br1" timeOffset="24">3972 7364 8507,'-6'-5'880,"1"4"327,-1-9-858,5 4 0,-5-4 284,2 2-44,3-2-414,-4 4 0,5-6 379,0 1-400,5 0 0,1-1 85,6 1 0,0 1-44,3 2 0,-1-2-109,5 3 0,-4 2 127,4 1 0,0 1-179,4 0 1,-1 1 101,1-1 1,0 5-197,-1 2 0,-4 5 42,-3-2 1,-2 5-157,-2 3 1,-3-1-69,-1 4 0,-4 3-25,1 5 0,-4-1 108,-4 6 0,-4-1-104,-7 4 0,1 0-104,-5 0 1,0-1 32,-3-3 1,2 2 120,-3-6 0,7 1 22,-7-5 0,3 0 323,-3-3 1,2 1 69,2-5 1,-2 0 109,6-4 0,-4 1 1,4-1 1,0-3-123,4-1 1,3-3 193,1 4-103,4-6-243,-2 3 228,5-5-153,0 0 1,5 0 54,3 0 0,3 0 174,4 0 0,3 0-131,5 0 1,4 0 173,4 0 1,3 0-102,3 0 0,0 0-55,5 0 0,-6 0-84,2 0 0,-7-4 68,0 1 1,-6-1-155,1 4 0,-5 0 50,-2 0 0,-9 0 166,1 0-1249,-2 0 732,-3 0 1,-2 0-1318,-8 0 1070,-2 0 0,-7-4-24,-2 0-2653,2 0 3165,-8 4 0,3 5 0,-4 2 0</inkml:trace>
  <inkml:trace contextRef="#ctx0" brushRef="#br1" timeOffset="25">4085 8704 8462,'-11'-6'106,"5"5"1,-3-5 240,5 2 395,-5 3-345,8-4 1,-8 4 344,5-3-446,-4 3 0,5-8 343,-5 5-161,6 0-360,-3-1 0,5 3 155,0-6 0,5 2-111,3-2 0,3-2 62,4 2 1,3 2-124,4-1 1,5 0 89,-1 0 0,2-2-103,-1 5 1,-4-1 34,4 1 0,-4 3-121,-4-3 1,1 3 47,-5 1 1,4 4-164,-4 0 0,-1 4-329,-7 0 296,3 2 0,-8 1 34,1 1-167,-1 4 127,-2-3 0,-2 7 3,-1-5-130,-4 5 109,-4-2 1,-2 0-28,-2-3 103,3 2 1,-5-4 189,6 2-162,0-2 1,-2-6-68,-2 1 526,7-1-109,-7 0-221,9-2 367,0 0-67,-5-4-197,10 4 163,-4-5-196,5 0-44,5 0 43,-4 0-43,10 0 117,-5 0-135,10 0 1,1 0 66,2 0-2,2 0-81,-3 0 0,4 5 45,1 3 34,5-3-79,-4 5 1,3-4-91,-4 5 88,0 1 1,-5 0 76,-3 4-276,-3-4 23,5 5 186,-10-6-192,8 0 69,-13 6 0,3-3 56,-5 4 0,-5 0-14,-3 1 1,-3 4 29,-4-1-232,-3 1 100,-10 0 1,4-2 0,-2-2 85,-3-2 15,0-1 1,-5-1 395,0 0-226,0-5 1,-4 0 221,0-2 1,-4-3-132,5-1 1,-1-3 51,4-1 1,1 0-93,3 0 1,2 0 11,5 0 1,5-5-103,3-3 0,3 2-171,0-1 0,1 0 224,0 0 1,4-3 111,4 2-3118,1 3 1,4 0 313,1 5 2527,9 0 0,5 0 0,6 0 0</inkml:trace>
  <inkml:trace contextRef="#ctx0" brushRef="#br1" timeOffset="26">6866 8533 8417,'0'-11'124,"0"0"240,0-1 0,-2 5 645,-1-1-252,1 1 280,-3-5-365,5 6-471,0-4 0,0 10 20,0 0 1,0 5-35,0 6 1,0 7 20,0 5 1,2 6 93,1 8 0,-1-1-245,1 2 1,-1 1 123,-2-2 0,3 1-273,1-4 0,0 0 6,-4 0 0,0-1 41,0-3 0,0 2 45,0-6 1,0 5-183,0-5 0,0-3-20,0-4 0,0-5 113,0 1 0,0-6-185,0-2 196,0-4-304,0 2 0,-1-5-155,-3 0-984,3 0 227,-4 0 1009,5 0 0,-5 0 1,-2 0-1</inkml:trace>
  <inkml:trace contextRef="#ctx0" brushRef="#br1" timeOffset="27">7478 8590 8268,'0'-18'85,"0"3"-85,0 3 583,0 5 952,0-3-585,0 9-197,0-4-471,0 5 0,0 6-162,0 6 0,4 4-7,0 7 0,4 4 156,-5 4 1,1 1-260,-4 3 0,0-5 86,0 0 0,4-1-63,0 1 0,-1 2-109,-3-6 0,0 1-83,0-4 1,0-6 176,0-2 0,2 0 31,2-3-1786,-3 2 848,4-8-1063,-5 0 1358,0-1 0,-4-6-201,0-3 0,-5 2 795,2-6 0,-8 1 0,-3-5 0</inkml:trace>
  <inkml:trace contextRef="#ctx0" brushRef="#br1" timeOffset="28">7286 8874 8268,'0'-7'459,"0"2"-79,0 0 277,0 4-329,5-4 0,1 5 168,5 0 1,1 0-173,-1 0 0,5 0-188,3 0 0,3-1 308,0-3-191,6 3-552,1-4 281,5 0 1,0 2 259,0-4-1601,0 4 957,-5-2 0,3 1-810,-6 0 541,1 1 671,-5 3 0,-4-5 0,-2-2 0</inkml:trace>
  <inkml:trace contextRef="#ctx0" brushRef="#br1" timeOffset="29">8171 8658 8160,'-7'-21'198,"4"2"-198,1 2 1125,2 1-686,0 3 0,2-2 34,1 8 0,0-3-25,4 2 1,-3-1 21,4 2 45,-1-3-197,5 8 0,-1-3-32,0 5 1,5 0 0,-1 0 0,1 0-208,-1 0-40,3 0 1,-1 5-28,-1 3 0,-3 2 39,3 1-43,-4 6 1,3 0-177,-7 6 1,-3 1 98,-5 2 0,0 0-84,0 4 1,-6-1-699,-6 1 450,-4 3 194,-2-9 1,-7 9-433,2-3 384,-2-2 0,2 3 11,1-4 0,-1-1 55,0-3 1,1-2 253,-1-2 0,5-2-89,3-6 0,6-1 474,2-2-115,4-3-239,-2 0 0,6-4-10,3 3 0,3-3 158,4-1 1,2-1 72,2-3 1,2 3-159,6-3 0,0 1 73,-1 0 1,2 1-70,3-1 1,-3-2-140,2 1 0,2 0 152,-2 4-262,1 0 0,-6 0 136,-2 0 0,1 0-1290,-4 0 548,-1 0 347,-4 0-1746,-5 0 561,4 0 1530,-3 0 0,9 0 0,2 0 0</inkml:trace>
  <inkml:trace contextRef="#ctx0" brushRef="#br1" timeOffset="30">8976 8601 8040,'-5'-22'174,"4"4"44,-3 3 0,3 6-131,1 2 1101,0 4-244,0-2 62,0 5 0,0 9-822,0 2 1,0 9-47,0 3 1,-4 1 91,0 6 1,1-3-54,3 3 0,0-4 68,0 5 0,0-6-188,0 1 1,0 2-98,0-1 0,0-1-82,0-3 1,0-4-12,0 0 1,3-5-601,1 1-130,0-3 1,-4-4-33,0-1-899,0-4 547,0 2 541,0-5 706,-5 0 0,-1-5 0,-6-1 0</inkml:trace>
  <inkml:trace contextRef="#ctx0" brushRef="#br1" timeOffset="31">8795 8862 8071,'0'-11'1874,"0"0"-1481,0 4 506,5-3-516,-4 9 0,9-8 217,-2 5 124,2-4-387,1 6 0,6-8 121,2 3-373,7 2 30,-2-5 1,7 7 263,-4-5-426,4 6 82,-7-3 0,5 5-1119,-2 0 755,-8 0 0,7 0-2596,-7 0 2925,3 0 0,-5 5 0,0 1 0</inkml:trace>
  <inkml:trace contextRef="#ctx0" brushRef="#br1" timeOffset="32">9510 8488 8078,'0'-11'254,"0"-1"98,0 1-118,0 5-190,0-5 161,5 5 0,-3-1 417,6-1-311,-1 6 0,1-9-3,0 4 0,3 1 4,4-2 0,1 4 184,0-3-315,-4 4 1,8-6 240,-5 6-341,6-1 18,-4 4 1,2 0 44,0 0 0,-5 0-114,1 0 0,-2 1-94,-2 3 44,0 2 1,-3 7 245,0 2-569,-6-3 151,3 10 1,-5-4-164,-5 4 207,-1-4 1,-6 3-22,1-2-134,0-2 127,-6 4 1,5-5 86,-3 3 10,2-2 0,2-6 1,-1-1 114,1-2-129,0 2 32,4-9 0,-2 5 404,6-2-146,-1-3 0,4 4 398,0-5-283,5 0-124,1 0 0,6 0-56,-1 0-82,0 6 32,6-5 1,-3 8 34,4-6-47,1 6 0,4-2-21,0 4 0,-1 0 21,1 1 1,-4-1-133,0 0 1,-5 1 81,1-1 45,-7 0-339,2 1 175,-9-1 0,4 0 49,-5 1-210,0 4 117,-5-3 0,-3 3-15,-7-5 101,-2 1 13,-6-1 1,-1 1 124,-3-1-124,-2 0 1,-5-1 49,0-2 1,4 1-60,0-6 1,0 3 212,-4-3 1,1-1-95,2 1 1,4-1-60,4-2 5,5 0 0,2 0-1136,5 0 518,4 0-585,-3 0-110,9 0 1,10-4 1299,10 0 0,10 0 0,0 4 0</inkml:trace>
  <inkml:trace contextRef="#ctx0" brushRef="#br1" timeOffset="33">10179 8692 8084,'-5'-17'490,"4"0"-195,-3 6-295,3 4 942,1-3-147,0 9 207,0-4 91,0 5-562,0-5-355,5 4 0,1-4 0,6 5 1,-1 0 176,0 0-118,6 0-233,0 0 73,1 0 0,5 0 307,-1 0-596,1 0 208,5 0 0,-5 0 114,-1 0-756,1 0 492,0 0 1,-4-2-509,-1-1 468,-4 1 1,3-3-1906,-6 5 903,0 0-683,-4 0 1881,-2 0 0,-5 0 0</inkml:trace>
  <inkml:trace contextRef="#ctx0" brushRef="#br1" timeOffset="34">10202 8840 6924,'8'0'818,"-1"0"150,1 0-532,3-5 0,0 3 738,1-1-573,4-4-183,2 6 63,4-9-153,6 9 1,1-6 26,5 4-357,-5 1 179,4-3 1,-5 2 236,2-1-906,-2 0 441,0 4 1,-5 0-1385,4 0 935,-3 0 0,-1 0-207,-1 0 1,0 0 706,-3 0 0,2 0 0,-3 0 0</inkml:trace>
  <inkml:trace contextRef="#ctx0" brushRef="#br1" timeOffset="35">11586 8420 8114,'-1'-29'752,"-3"2"-487,3 8 0,-4 7 104,5 4 241,0 6 12,0-8-210,-5 8 255,-1-8-327,-1 9 0,-3-4 131,3 5-173,-8 0-60,2 5-201,-8 6 41,-2 7 0,-1 5 99,-3-1 1,4 1-114,0 0 1,-2 5 216,2 2-468,-2 3 192,7 1 1,-1 0 36,0 0-274,5 0 187,-2 0 0,5 0-55,-1 0-13,6-5 179,-4 4-632,9-9 441,-4 8 1,6-8 144,3 3-195,2-8 76,5-3 0,2-2 65,2-3-4,3 3 10,4-12 1,1 3-33,0-5-42,4 0 72,-3 0 1,8-5 153,-6-3-163,1-2 224,-9-1 0,2-1-128,-5 1-56,0 0-19,-9-1 283,-1-4-262,-5 3 0,-1-7 7,-3 5-248,-2 0 245,-15 3 0,-8 2 11,-13 3-251,-2 2 112,-2 5 0,5 1-390,-1 3-90,6 7 229,2 2 0,7 3-1760,8-5 2132,3 6 0,2-2 0,3 0 0,2-5 0</inkml:trace>
  <inkml:trace contextRef="#ctx0" brushRef="#br1" timeOffset="36">14628 8352 8330,'0'-8'8,"0"1"486,0 4 416,0-7-573,5 4 1,0-6-1,2 1 1,3 1 19,-2 2 0,-2-2-33,2 3 1,-1 0 181,5 0-295,4-1 0,-2 1 53,5-1 1,0 2-17,4-2 0,-1-1-134,1 6 0,0-5 107,-1 4 1,1 1-201,0 3 0,-2 0 64,-2 0 1,3 1-64,-4 3 1,0 2-42,1 5 1,-5 1-163,1-1 1,-2 0 79,-2 1 1,-1 3-148,-2 0 1,-3 4-11,-5-4 0,0 4 77,0-4 0,-5 5-59,-3-1 1,-3 1 87,-4-1 0,2 1 85,-2-5 0,-3 1 5,-1-5 1,2 0 0,-2 1 0,5-5 49,-1 1 1,-2-4 175,2 3 0,0-4-163,4 0 1,3-1-30,1-2 1050,-1 0-307,2 0-281,1 0 41,5 0-545,5 0 183,1 0 1,5 0-41,1 0 1,4 0-193,3 0 0,2 0 12,2 0 1,0 5 62,0 2 1,-1 2-55,1-1 0,0 2 80,-1-3 1,-3 3-20,0 2 1,-4 2 4,4-3 0,-5 7-1,1-7 0,-6 3-37,-1-3 1,-6 2 52,2 2 1,1-2-96,-1 2 1,-2-3 81,-5 0 1,-4-1-120,-4 0 0,-6 1 96,-1-1 0,0 0-13,-1 1 1,-1-2 76,-7-3 1,3 2 7,-2-5 0,-2 4 155,2-5 1,-2 1-66,1-4 0,3 0 11,-2 0 0,2 0-48,1 0 0,6 0 113,2 0 0,2-1-39,2-3 0,-1 3-265,1-3 65,5 3-388,-4 1-80,8 0-546,-3 0-2068,5 0 2428,5 0 1,2-1 707,4-3 0,5 2 0,2-3 0</inkml:trace>
  <inkml:trace contextRef="#ctx0" brushRef="#br1" timeOffset="37">15592 8613 8106,'0'-18'0,"0"2"738,0 4-358,0 6 1,0 0 823,0 2-384,0 3-117,0-4-1551,0 5-457,0 5 1,0-3 1304,0 6 0,5-1 0,2 5 0</inkml:trace>
  <inkml:trace contextRef="#ctx0" brushRef="#br1" timeOffset="38">16205 8159 8087,'0'-18'29,"0"2"58,0 9 317,0-3 29,0 9 421,0-9-265,0 9-88,0-4-251,0 5 0,0 5-68,0 2 0,-5 7 46,-2 1 1,-4 6-1,0-3 0,4 4-175,-1 1 1,0-1 42,-3 1 0,0 0-108,-1-1 1,5 1 38,-1 0-1,1-1-100,-5 1 0,5-4 41,-1 0 0,2-1-49,-2 1 0,-1 1-26,6-5-213,-1 0 438,4-4 0,0-4 68,0-2 1,5-5-105,3 0 1,3 0-66,4 0 0,-1-2 37,5-1 1,0 0-120,3-4 1,-3 3 7,0-4 1,-5 6-123,1-2 0,-2-1 193,-2 1-48,1 0 1,-5 4-154,1 0-107,-6 0-2661,3 0 2280,-5 0 1,5 5 0,2 2-1</inkml:trace>
  <inkml:trace contextRef="#ctx0" brushRef="#br1" timeOffset="39">16341 8477 8087,'0'-7'448,"-5"-3"-212,4 4-60,-4 0 1,5-1 454,0 3 59,-5 3 516,4-4-558,-4 5 314,5 0-786,0 5 1,0 5 176,0 5-99,0 6-63,0-4 0,0 5-95,0-3-63,-5 7 1,3-7-76,-1 7 1,1-5 129,2-2 0,0-1-170,0 5 1,0-4 50,0 0 1,0-4-860,0 4 626,0-5 1,0 2-762,0-4-96,0-6-446,0 4 249,0-9 1318,0 4 0,-5-5 0,-1 0 0</inkml:trace>
  <inkml:trace contextRef="#ctx0" brushRef="#br1" timeOffset="40">17022 7943 8187,'0'-17'0,"0"4"5,0 5 35,0 6 423,0-3-247,0 5 0,0 5 113,0 2 1,0 5 223,0 3 1,-1 4-247,-3 7 0,-2 3-51,-5 5 0,-1 2-145,1 1 0,-2 4 118,-2 4 1,-1 1-176,-3-1 0,-3 0 121,3 1 1,-2 3-1252,-2 0 1211,6 0 1,-5-7-152,3 0-709,3-6 727,-6 3-479,10-10 448,-5-1 1,6-7 376,0-2-543,4 3 649,-3-10 1,9 1-378,-3-5 205,-2-1-597,5-1-606,-4-1-13,5-5 46,0 5 351,0-3 1,4-2-866,-1-8 1402,6 3 0,2-10 0,7 2 0</inkml:trace>
  <inkml:trace contextRef="#ctx0" brushRef="#br1" timeOffset="41">16988 8431 8051,'5'-23'0,"3"1"502,-3 4-240,5 2 1,0 4 159,5 1 374,0 0-283,-3 4 1,-1-3 72,5 9-265,-3-9 0,7 9 144,-5-3-186,5 3-106,-7 1 1,5 1 174,-3 3-310,-3 2 10,0 5 0,-3 1-41,-6-1 38,1 0 1,-4 6 275,0 2-641,0 2 273,-5 2 0,-2-4-344,-9 0 259,4 0 0,-10 3 14,3 1-102,-2 0 91,3-1 0,-2 1 90,5 0-149,-5-6 157,7 0 0,-2-6 15,8 0-15,-3 1 127,8-1 217,-3-5-160,5 5 152,0-10 77,0 4 0,5-5-7,3 0 220,2 0-301,1 0 1,2 0 153,2 0-569,3 0 115,4 0 0,1 0-209,0 0 168,4 0 0,-3 0 170,3 0 1,-7 0-5,-1 0 0,-1 0-4141,1 0 4022,-3 0 0,-5 0 0,1 0 0</inkml:trace>
  <inkml:trace contextRef="#ctx0" brushRef="#br1" timeOffset="42">17771 8284 8175,'-6'-5'414,"1"3"1,0-3-136,4 0 586,-5 4-296,6-4 61,0 5 169,0-5-338,0 4-213,0-4 1,2 1-1,2 0 489,3 2-440,3-5 0,7 6-94,1-3 1,9-1-1,4 1-108,6 2-57,-2-4-593,4 4 627,-5-8 0,1 9-144,-1-3 0,-4 3-1474,0 1 763,-10 0 464,7 0 0,-15 0-1970,4 0 1193,-4 0 278,-6 0-561,-6 0 1526,-6 5 1,-10 1 0,-2 6 0</inkml:trace>
  <inkml:trace contextRef="#ctx0" brushRef="#br1" timeOffset="43">17794 8408 8147,'-11'4'874,"-1"0"-167,6 0 106,1-4-406,5 0-128,5 0 1,1 0 117,6 0 7,4 0 0,2 0-160,9 0-395,-3-5 259,9 4-62,-4-5-445,10 1 1,-4 4-1,3-3 194,-2 3-202,-2 1 1,0 0-682,0 0 0,0-1 1088,0-3 0,0 3 0,0-4 0</inkml:trace>
  <inkml:trace contextRef="#ctx0" brushRef="#br1" timeOffset="44">19076 8045 8144,'0'-24'561,"0"-1"0,0 10 23,0 1-257,0 7-148,0 2 0,-5 5 686,-2 0-343,-9 0-184,4 0 1,-10 2-36,4 6 1,-8 0-146,0 11 83,-6 5-67,3 0 0,-1 9 1,1-3-188,1 3 1,-2 1-163,4 0 0,-1 4 20,4 0 0,4 1 0,3-2 0,2 0 47,4 0 178,6-2-39,-1-6 1,5 3-18,0-6 0,7 1 90,4-5 0,5-4 15,7-3 0,1-6 1,2-3-44,5-1-41,2-1 201,1-4 1,-2-1 17,-1-3-122,1 3 1,-8-9-289,3 2 228,-8-2 0,-2-3 0,-4 0-148,-2-3 1,-2-4 0,-9 1 0,-2-1-1,-6 0-678,-7 1 384,-5 5 201,-13-2 0,-7 10-838,-13 2 301,-8 3 0,2 3 706,27 2 0,0 0 0,-29 1 0,29 2 0,0 1 0,0-1 0,-1 1 0</inkml:trace>
  <inkml:trace contextRef="#ctx0" brushRef="#br1" timeOffset="45">4142 10111 8316,'0'-12'-131,"0"5"267,0-1 0,0 4 741,0-3-360,0 4 0,0-2 240,0 5 0,-1 5-465,-3 3 1,2 7-77,-6 4 1,4 7-1,-3 3-54,-2 0-17,4 9-40,-5-13 0,3 13-250,-4-7 80,0-4-454,-1 6 422,1-4 0,0 0 1,1-2 11,2-3-52,-2-2 0,7 0 0,-3-2 1,1-2-161,2-2 264,2-1 270,1-4-218,5 1 1,3-5 834,7 1-631,-2-6 123,8 3-182,-3-5 1,4 0 18,1 0-127,0 0-234,4-5 1,-3 4 0,3-4 0,-3 0-440,-1-3 1,-2 2 0,-2 0-822,-4 1 1,1-3-1,0 4 1438,-3 2 0,0-4 0,-2-1 0</inkml:trace>
  <inkml:trace contextRef="#ctx0" brushRef="#br1" timeOffset="46">4324 10474 8116,'-5'-18'0,"3"2"0,-1 4 538,1 6 1645,2-4-1241,0 9 82,0-4 4,0 5-622,0 5-144,0 6 1,0 3 154,0 5-259,5 0 1,-2 5 0,3 1 318,-1 2-305,-1 4 0,0-7 0,0 4 324,-2-1-318,4-3 1,-4 4-1132,1-5 295,-1 0 0,-2-5 1,0 0-1,0-1 0,0-4-1135,0 0 1,1-2 1792,3 1 0,-3-1 0,4 0 0</inkml:trace>
  <inkml:trace contextRef="#ctx0" brushRef="#br1" timeOffset="47">6786 9975 8204,'0'-8'0,"0"0"284,5 6-37,-4-3 289,5 5 61,-6 0-412,5 0 0,-3 9 110,6 2 1,-5 9 0,4 2 260,-2 3-411,-1 6 0,-4-2 226,0 5-297,0 0 1,0 0 0,0 1 0,0-3 286,0-1 0,0 1 10,0-1-706,0-4 0,0 4 241,0-9 0,0 6-53,0-9 21,0 5 253,0-11-206,0 3-51,0-5 192,0 1-332,0-6 142,0-1 0,0-4-640,0 3 221,0-3-959,0 4 1071,-5-5 1,2 0 0,-3-1 434,1-3 0,-4 3 0,3-4 0</inkml:trace>
  <inkml:trace contextRef="#ctx0" brushRef="#br1" timeOffset="48">7342 9997 8221,'0'-22'0,"0"4"690,0 3-233,0 2 0,4 6 876,0-1-747,0 5-169,-4-2-240,0 10 0,1 7 0,1 8 122,2 5 0,0 2 0,-4 5 198,0 4-428,0 5 1,0-5 287,0 2-1028,0-3 665,0-6 45,0 4 0,0-6-702,0 4 442,0-4 162,0-4-347,0 0 1,0-6-1,0-1-115,0-4-1075,0 0 802,0-1-1903,0 0 2803,0-4 1,0-7-1,0-7 1</inkml:trace>
  <inkml:trace contextRef="#ctx0" brushRef="#br1" timeOffset="49">7286 10326 8233,'0'-6'872,"0"0"-285,0 2-198,5 3 1,-3-6-1,6 5-15,0-2 0,4 0-323,3 4 37,3 0-152,4-5 1,5 3 194,-1-6 0,6 6-1589,-2-2 739,3-2 43,-4 4-1164,4-8 1840,-9 9 0,8-9 0,-3 4 0</inkml:trace>
  <inkml:trace contextRef="#ctx0" brushRef="#br1" timeOffset="50">7989 10088 8321,'0'-23'135,"0"6"1,0 0-1,0 6 1,1 0 1212,3-1-1090,2-4 673,1 8-495,3-7 1,-4 9 350,5-6-436,1 1 1,3 0-144,0-1 1,0 5 211,-3-1-161,4 6-301,-3-3 1,3 5 147,-5 0-767,-4 5 808,3 1 1,-5 7 0,2 1 37,-3 1-169,2 5 1,-4-2 0,0 5-482,-4 4 218,-5 2-1310,-9 0 1539,3 4 1,-8-8-45,2 5 1,-2 0-58,-2 5 0,1-3 1,2-1-77,1-5 176,5 3 0,-2-5-143,5 3 360,-1-4 0,5-5-250,-1-3 0,6-2 228,-2-2-277,3 1 457,1-1 1,6-5 239,5-2 0,2-3-259,6-1-272,0 0 0,3 0 0,1 0 0,0 0 223,0 0-442,-1 0 1,0-4-277,-3 1 1,2-1 124,-2 4 0,-3-4-459,-1 0 566,3 1 1,-5 1-2041,2-1 2238,-3 1 0,0-8 0,-1 4 0</inkml:trace>
  <inkml:trace contextRef="#ctx0" brushRef="#br1" timeOffset="51">8783 9963 8163,'0'-11'198,"0"-1"1,0 5 472,0-1 1040,0 6-439,0-3-837,0 15 1,0 4-140,0 12 1,0 2 68,0 2-183,0 3 1,0-8-86,0 5 0,0-4 176,0 0 1,0 2-487,0-2 0,0 1 245,0-4 0,0-5 0,0 0-517,0-1 148,0-2 232,0-4-2606,0 0 1935,0 1 0,0-5 776,0 1 0,-5-6 0,-1 3 0</inkml:trace>
  <inkml:trace contextRef="#ctx0" brushRef="#br1" timeOffset="52">8647 10281 9346,'0'-11'2203,"5"4"-1700,2-3 400,4 9-328,0-4-300,6 5 1,2-4-1,6-1 454,1-1-483,6 3-351,-3-7 0,5 9-714,0-3 505,0-2 0,-5 5 0,-1-3-2639,-1 2 2953,-3 2 0,4-5 0,-5-1 0</inkml:trace>
  <inkml:trace contextRef="#ctx0" brushRef="#br1" timeOffset="53">9396 9975 8180,'-6'-12'156,"-3"1"1,5-1 377,2 1-160,1 5 1,1-4 99,0 2 37,5 3-266,1-5-47,5 4 1,2-4 57,2 2 0,-1-2 0,5 4 233,1-1-421,1-3 146,2 9 0,0-8-276,-1 5 0,1-1 371,0 2-64,0 1-461,-1-3 0,-4 5 382,-3 0 0,-2 0-127,-2 0-118,0 5 164,-4-3 1,1 8 0,-4-3-354,-1 3 117,-2 2-91,-6 4 249,-1-3 0,-6 7-42,1-5 1,-5 4 0,-2-3-383,0 2 247,-3 1 1,7-1 105,-5-3 20,5-3 1,-1-4 283,8-1-12,-4 1-61,10-2-21,-4 4 192,5-8-135,5 3-22,1-5 1,6 0-112,-1 0 0,6 0 108,1 0 0,0 0-40,1 0-19,0 5-106,4-4 1,-4 9 168,-1-2-395,-4-3 240,3 5 1,-2-4 111,0 5-118,0 6 0,-7-5-4,-1 4 59,-4-4-241,7-1 89,-9 1 0,4 3-34,-5 0 65,-5 0 1,-2 0-1,-9 0-330,-2-1 273,-4 4 1,-1-5-1,-1 2 1,-2-1-188,-4 1 1,1-6 10,-2 2 105,6-2 0,-3 1 0,7-1-125,2-2-262,3-4 197,4 2 0,1-5-1253,0 0 810,4 0 281,2 0 525,5 0 0,0-5 0,0-2 0</inkml:trace>
  <inkml:trace contextRef="#ctx0" brushRef="#br1" timeOffset="54">10350 9850 8235,'0'-12'64,"0"1"311,0 5 373,0-4 1,1 8 137,3-1-405,-3 6-231,4 4 193,-5 4 0,0 5-119,0 3 1,-4 4-83,0 3 1,-1 0 30,1 4 0,3-4 103,-3 5-432,3-6 306,1 3-150,0-6 0,0 1-198,0 0 111,0-6-358,0 5 1,4-10 0,0 4 171,-2-4-402,0 0 252,-2-1 186,0-5-2213,5 4 207,-4-8 1448,4 3 1,-6-5 694,-3 0 0,-2-5 0,-6-2 0</inkml:trace>
  <inkml:trace contextRef="#ctx0" brushRef="#br1" timeOffset="55">10168 10156 8215,'0'-11'2797,"0"4"-1987,0-3 1,0 8-579,0-6 1,0 4 0,1-2 287,3 1 0,2 1-117,6 4-336,4-5 0,2 4 181,4-4-570,6 5 1,-3-1 0,4-2-211,-1-1 0,4-1 1,-3 3-1800,0-2 1590,-2 0 1,-4 4 740,0 0 0,-1 0 0,1 0 0</inkml:trace>
  <inkml:trace contextRef="#ctx0" brushRef="#br1" timeOffset="56">11030 9668 8297,'0'-6'-141,"0"-4"526,0 2-65,0 3 293,0-5-288,0 9 1,0-6 325,0 4-217,5 1-13,-3-3-178,3 5 0,-5 3 13,0 4 1,0 2 92,0 10 1,-2 4-167,-1 3 0,-4 6-147,-4-2 0,3-1-24,1 1 1,-2-1 50,-6 2 1,6-2-58,-2-3 0,2-3 68,-2 0 1,-1-1-1,2-4-242,3 0 1,-2 2-239,5-5 265,0 0 1,3-7 39,-3-1-2,3-4 218,-4 2 1,6-5 0,3 0-55,3 0-68,4 0-96,0 0 107,0 0-3,6 0-42,-5-5 1,10 3-327,-3-1 0,1-2-494,-1 1 663,2 0 0,-7 4-1352,5 0 1100,-5-5 1,2 4 0,-4-3-1185,-1 3 1634,-5-4 0,4 3 0,-3-3 0</inkml:trace>
  <inkml:trace contextRef="#ctx0" brushRef="#br1" timeOffset="57">11201 9918 8289,'0'-18'244,"0"3"0,0 6-28,0 2 0,0 3 1348,0-4-759,0 6 4,0-3-220,-5 20-347,3-1 0,-4 13 443,2-4-494,3 5 1,-5 0 72,2 2-191,3 3 118,-4-9 1,5 6-256,0-7 1,0 2 159,0-6 0,0 1-980,0-1 602,0-3 0,0-4-1318,0-1 19,0 0 732,0 1-1330,0-6 2179,0-1 0,0-5 0,0 0 0</inkml:trace>
  <inkml:trace contextRef="#ctx0" brushRef="#br1" timeOffset="58">11632 9895 8234,'-8'0'-83,"1"0"0,4-5 237,-2 4 0,5-4 2033,0 5-1812,5 0-63,1 0-89,6-5 1,0 3 328,4-1-302,-4 1 0,10 2 63,-5 0-316,6 0 190,0 0 1,-1-1 187,1-3-455,0 3 1,-1-4 111,1 5 154,-5-5-690,3 4 0,-8-6 208,2 4-176,3 1 0,-10-3 39,4 5-1829,-8 0 1169,6 0 513,-9 0-304,4 0 884,-5 0 0,-5 10 0,-1 3 0</inkml:trace>
  <inkml:trace contextRef="#ctx0" brushRef="#br1" timeOffset="59">11643 10054 8234,'-6'0'632,"1"0"55,5 0-92,0 5-172,0-4 245,5 4-308,-4-5 0,13 0 150,-3 0-116,8 0-144,-6 0 0,13 0 0,-7 0-48,14 0 48,-9 0 0,9 0-316,-9-5-70,9 4 193,-4-4 63,0 5-1077,3 0 528,-8-5 305,4 4-1549,-5-4 1133,-6 5 1,0 0 21,-6 0-1270,0 0 788,1 0 317,-6 0 762,-1 0 0,0 0 0,2 0 0</inkml:trace>
  <inkml:trace contextRef="#ctx0" brushRef="#br1" timeOffset="60">12630 9668 8242,'0'-29'741,"0"6"-635,0 8 705,0 3-286,0 5 60,0 2-12,0 0 220,0 4 5,0-4-484,0 15-63,0-2-107,0 13 1,0 2 231,0 7-62,-5 8-1012,4-3 790,-9 4-1,9 0 160,-4-3-291,5 8 1,-1-9 119,-3 3-18,2 2-63,-3-4 1,2 3-245,-1-5 172,0-5-274,4 3 341,-5-8 0,4 4-234,-3-5 297,3-5-43,1-2-170,0-5 786,0 1-650,0-6-1101,0 4 458,0-9 302,0 4-1840,0-5 395,0-5 1806,0-1 0,10-5 0,2-1 0</inkml:trace>
  <inkml:trace contextRef="#ctx0" brushRef="#br1" timeOffset="61">12891 9804 8168,'-7'-11'0,"-1"0"617,6-1 982,-3 6-1206,0 1 1,2 7 117,-4 6 0,-1 1-178,-3 10 1,1 5-35,2 6 0,-2 3-56,2 1 0,3 0-182,2 0 0,1 0-4,2 0 1,2 0-153,1 0 1,4-5-207,4-2 0,4-5 220,0-3 0,5-2 29,-1-6 1,7-5 44,0-2 1,2-3 116,-2-1 0,3-1 1,5-3 1,0-6 138,0-5 1,0-1-105,1 0 0,-6 3 177,-3-6 1,-2 0-229,-1-4 0,-2-3 57,-2-1 0,-3-4-244,-4 0 1,-6-3 75,-2-4 1,-12 7-232,-3-3 0,-13 4 88,-3-1 1,-13 5-4,-5 7 0,1 8 65,2 7 1,2 3-34,-2 1 1,3 8-561,5 4 1,5 7 263,2 0 0,5 2-1806,3 2 2232,2-1 0,6 1 0,0 0 0</inkml:trace>
  <inkml:trace contextRef="#ctx0" brushRef="#br1" timeOffset="62">14877 9509 8204,'0'-11'-334,"0"5"664,0-4 61,0 8-144,0-8 0,0 9 0,0-9 0,0 9 0,5-4 185,-3 5-61,3 0-124,-5 10-62,0-3 1,0 16 91,0 0 1,0 1 93,0 6 20,-5 0 0,-2 3-328,-4-3 22,0-2-130,-1 0-31,6-4-142,-4 8 1,4-8-266,-6 3 397,1-3 1,3-2-16,1 1 0,4-5-201,0-3 240,-4 3 120,6-6-71,-4 5 95,5-11 316,0-1 419,0-5-712,5 0 1,1-4 29,6 0-78,4-5 33,-3 8-14,8-4 54,-3 0-213,-1 4 0,5-4 199,-3 5-49,2-5-180,2 4 0,0-5 86,-1 6 32,-4 0-174,3 0 1,-7 0-56,5 0-512,-5 0 350,-3 0 120,-1 0-872,-3 0 454,4 0 263,-5 0-598,-1 0-298,0 0 834,-3 0 483,3 0 0,-5 6 0,0 0 0</inkml:trace>
  <inkml:trace contextRef="#ctx0" brushRef="#br1" timeOffset="63">15138 9816 8204,'0'-12'218,"0"1"416,0 0-11,0 4-327,0 2 0,-1 5 159,-3 0 0,3 3-108,-3 4 0,-1 2 28,2 10 1,-5 1-86,4 7 0,-3-2-118,3 5 1,0-3 74,4 3 0,0-1-159,0 1-124,0-2 345,0-5-392,0-1 0,1 0 102,3-3 1,-3 1-45,3-5 47,-3 0-550,-1-4 377,0 1 1,2-5-96,1 1-662,-1-6 146,3 4-881,-5-6 286,0 0 1357,-5 0 0,3-6 0,-3 0 0</inkml:trace>
  <inkml:trace contextRef="#ctx0" brushRef="#br1" timeOffset="64">15479 9906 8081,'0'-11'552,"0"0"57,0-1 322,0 1-375,0 5-1424,0 1-647,0 5 908,0 5 272,0 1 335,0 5 0,0 1 0,0-1 0</inkml:trace>
  <inkml:trace contextRef="#ctx0" brushRef="#br1" timeOffset="65">15978 9555 8253,'0'-18'87,"0"2"672,0 4-75,0 1-352,0 5 0,1 1 461,3 5-510,-3 0 1,6 8-39,-3 4 0,-3 7 1,3 0-153,-3 7 0,-1-2 272,0 2-583,0-2 232,0-1 1,-1-4 233,-3 0-434,3 0 0,-8 0 30,5 0 148,-5-5 0,7 2-139,-6-5-221,6 6 217,-9-10 0,9 8 76,-6-7 0,5-2 47,-5 2-25,5-6 370,-2 3-230,0-5 216,4 0-227,-4 0 0,6-1 54,3-3 1,2 3-65,6-3 0,-1-1 54,0 1-117,6 1 0,1 3-33,4 0 91,1 0-7,0 0-94,-1 0 79,1 0 20,0 5 14,-1 1-46,1 5 1,-1-3 25,-4 0-42,-1-1 16,-6 4 0,-1 5 26,-2-1-105,2 0 1,-9-3 106,3 4-17,-8-4-85,-2 10 0,-7-9 87,-2 6-23,-3-5 1,-4 4-13,-1-3 1,-1-2-19,-2 2 0,0-3-89,-4 0 78,5-6 0,-8 3-32,3-5 0,2 3-5,2-3 0,-1 0-57,5-4 0,1 0 118,10 0 0,-5-10 0,-2-3 0</inkml:trace>
  <inkml:trace contextRef="#ctx0" brushRef="#br1" timeOffset="66">15921 9634 8235,'0'-11'406,"2"1"-271,1 2-135,4-2 835,4 9-463,6-4 1,0 5 378,6 0-438,5-5 1,1 3-90,5-1 1,0 0 25,0-1 1,-4 3-479,0-3 0,-5-1 237,2 1 0,-3 1-813,-1 3 1,-6 0 489,-2 0 1,-2 0-1516,-2 0 1829,1 0 0,-1 0 0,0 0 0</inkml:trace>
  <inkml:trace contextRef="#ctx0" brushRef="#br1" timeOffset="67">16897 9294 8258,'0'-18'576,"-5"2"0,4 8-275,-3 0 236,3 6 1,1-2-100,0 8 1,-4 2-54,0 6 1,-1 5-72,2 6 1,-4 2 0,-4 9 0,0 0-243,-1 12 1,1-3 135,0 6 0,-5 0-225,1-4 0,-1 7-131,1-7 0,2 7 88,-2-3 1,-1-1 33,1-6 0,-4 1-104,4-6 1,-2 0 107,2-7 1,4 1-103,-1-9 0,2-2-594,6-8 234,-4-1-1256,6 0 751,-3-4 323,5-2 0,2-6-220,1-3 104,4-3 782,9-4 0,-3 0 0,8-6 0,-3 0 0</inkml:trace>
  <inkml:trace contextRef="#ctx0" brushRef="#br1" timeOffset="68">16931 9623 8179,'7'-17'251,"3"5"1,-4-8 70,5 4-107,1 1 0,-1 4 408,6 0 0,-5 3 71,3 0-112,-2 6-318,3-3 0,-3 5 0,3 0 120,1 0-140,-5 5 1,5 1-257,-6 11 0,-3-1 310,-1 3-54,-4 2-184,2-3-1,-5 10 185,0-4-526,-5 3 235,-2 1 1,-9-3 11,-3 6-362,3-6 287,-6 8 0,3-8 1,-5 4-224,2-1 217,-4-2 1,10-4 41,-3-4 1,3 3 28,4-6 1,2 0 343,3-4-249,2 1 208,5-1 20,0-5-114,0-1 0,5-5 500,2 0-433,3 0 0,2 0-275,-1 0 153,6 0 1,4-5-650,5-2 1,1 0 313,-4 0 0,3 4-785,1 0 0,-5 0 500,-3-1 1,-5 3 510,1-3 0,3 8 0,-1 2 0</inkml:trace>
  <inkml:trace contextRef="#ctx0" brushRef="#br1" timeOffset="69">17658 9611 8107,'0'-6'1263,"0"1"-640,0 5-50,0-5-187,0 4 0,5-4 29,2 5 114,3-5-1,2 3-291,-1-3 1,5 5 163,2-5-112,0 4 1,4-5 66,1 2-472,0 3 162,5-4 0,-2 3-619,1-1 455,-6 1 1,0-3-871,-2 5 1,-2-3 80,-2-1-616,-3 0 502,-5 4 317,-2 0 704,-10 5 0,-7 1 0,-5 6 0</inkml:trace>
  <inkml:trace contextRef="#ctx0" brushRef="#br1" timeOffset="70">17635 9748 8107,'-6'5'-966,"1"-4"2023,5 9-599,0-9 1,5 4 250,2-5 1,3 0-235,2 0 0,0 0-105,3 0 1,3-4-134,5 1 1,5-2-114,2 1 0,3 1 113,1-4 1,0 4-516,0-1 0,-4 2-191,0-2 0,-8 3-593,0-3 1,-3 3 1061,0 1 0,-2-5 0,-6-1 0</inkml:trace>
  <inkml:trace contextRef="#ctx0" brushRef="#br1" timeOffset="71">18441 9384 8110,'0'-18'0,"0"-1"374,0 5-348,0 2-153,0 7 1485,0 5 1,0 7-262,0 4-741,0 5 0,0 11-90,0-1 1,0 10-51,0-2 1,0 6-190,0-2 0,-2 3 142,-1-3 1,1 0-270,-1-4 1,1 3-56,2-3 0,0 1-63,0-8 1,0 3 34,0-4 0,-1 0-118,-3-8 1,3 3-843,-3-6 485,3 0-1204,1-4 707,0-4 320,0-2 835,0-5 0,0 0 0</inkml:trace>
  <inkml:trace contextRef="#ctx0" brushRef="#br1" timeOffset="72">18713 9566 8144,'-10'-15'597,"2"0"-30,-2 5 748,9 0-851,-4 8 0,0-3 176,-1 10-310,-6 7 0,5 5 192,-1 6-183,1 0-159,-5 4 1,6 1 181,2 2-245,3 3 184,1-4-437,0 0 1,5 3 117,3-6 259,2 1-512,6-5 0,2-3 207,4 0 46,1-10-177,0 6 1,5-14-59,2 3 153,3-3-42,1-1-408,0 0 550,0 0-20,0-5 1,-4-1-40,0-5 284,-5-1-106,3-4 0,-6 2-78,-3-5-43,2-5 52,-8 0-27,3-8-435,-10 3 286,4-5 1,-10-1 164,0 1-3,-10 0-165,-7 5 1,-12-2 50,-5 4 58,0 6 61,-11 5 1,5 9-61,-5 3 3,-1 3-830,6 11 824,-4-2-604,9 13 1,-5-1 39,6 3 269,5 7 317,2-11 0,4 5 0,3-5 0,5 1 0,5 2 0</inkml:trace>
  <inkml:trace contextRef="#ctx0" brushRef="#br1" timeOffset="73">6820 5980 8370,'-1'-6'1968,"-3"2"-1507,3-2-66,-4 4-141,5-3 141,0 5 67,0-5-328,0 4 261,0-4 608,0 5-895,0 5 1,0-2-30,0 4 1,0 1 71,0 3 1,0 0-79,0 1 1,0-1 51,0 0 1,0 6-108,0 2 0,1-2 79,3 2 0,-3 0-15,3 4 0,-3 0-121,-1-1 0,0 5 80,0-1 0,0 2-90,0-2 0,0-2 94,0 3 0,0-2-145,0 2 0,0-3 126,0 2 0,0-2-101,0-1 1,1-1 14,3 1 1,-1-2-127,4-2 0,-4-2 151,1-6 0,-2-1-48,2-2 186,-3 2-190,4-9 333,-5 4 200,0-5-639,-5 0 0,4-1-768,-3-3 1,3 2 23,1-6 937,0 6 0,0-9 0,0 5 0</inkml:trace>
  <inkml:trace contextRef="#ctx0" brushRef="#br2" timeOffset="74">7047 7092 8134,'0'-11'-999,"0"4"1552,-5-3-29,4 9-257,-4-9 1,4 7 240,-3-4-257,3 4 0,-6-5-5,3 4 1,3-1 34,-3 1 106,3 3-17,-4-4-145,-1 0 0,-6 3-126,1-1 1,4-2 115,-1 1-34,0 0-193,-3 4 54,0 0 1,-1 1 217,1 3-338,5-3 180,-4 9 0,3-7-91,-4 4-9,0-4 0,-1 7-23,1-2 1,0-2 102,-1 1 0,2 1-76,3 3 0,-4 2 62,4 2 1,-4-2-8,-5 2 1,4-3 8,-3 0 1,2 3-20,2 0 1,-1 0-19,1-3 0,0 3-3,-1 0 1,1 1-8,0-1 1,3-2-4,1 2 0,-1 2-16,-3-2 1,3 1 35,0-1 0,2-1-42,-1 5 0,-2-4 33,5 4 1,-4-4 28,5 4 0,-5 0 0,4 4 0,1-4 4,3-1 1,-2-2 61,-2 3 0,3-2-75,-3 2 1,3 1-67,1-5 0,0 4 71,0-4 0,1 4-118,3-4 1,-1 4 105,4-3 1,-3 2-106,4-2 1,-2 0 81,2-1 0,2-2-2,-3 2 0,2 1-12,-1-1 1,2 0 0,-3-3 0,3-1-18,2 1 1,-2-1 22,-3 0 0,3 1-27,-2-1 1,2-1 24,1-2 1,2-2 121,2-2 0,-2-3-68,2 3 1,-3-3 9,0-1 0,0 0-64,4 0 0,-3 0 29,6 0 0,-4 0-35,4 0 0,-3-4 41,2 0 1,-4-4-140,1 0 1,2-2 74,-2-1 0,0-1-234,-4 1 193,1 0 0,-1-5-4,0 1 1,0 0 39,-4 4 0,3-2-12,-2-2 0,1 1 36,-2-5 1,3 4-31,-2-4 0,1 0 15,-2-3 0,3 0-7,-2 3 1,-2-6-8,2 2 0,-4-2 30,3 2 0,-1-1 2,2-2 0,1 1 3,-5-5 1,-1 4 0,-3 0 1,4-2 147,0 2 0,0-1-96,-4 4 1,-2 1 12,-1-1 1,0 0-36,-4 1 0,-1-2-1,-3-3 1,-1 3-31,1-2 0,-2 6-8,-2 1 0,3 1-243,-3-1 0,-2 3 86,2 4 0,-4 1-541,4 0 0,0 1-94,3 2-2151,1 3 1624,0 5 1320,4 0 0,-3 10 0,4 3 0</inkml:trace>
  <inkml:trace contextRef="#ctx0" brushRef="#br2" timeOffset="75">6593 7194 7978,'-7'-1'-653,"-1"-3"1370,6 3-385,-3-9 0,3 7 196,-1-4 1,1 3-142,-2-4 1,-1 1 63,2-5 1,-2 1-100,1 0 0,1-1-28,-4 1 1,0-2-102,0-2 0,-3-1-11,2-3 1,-2-2-141,-1 2 0,-1-3 127,1 0 1,0-5-200,-1 1 1,1-6 65,0 2 1,1-3-193,2-1 1,-2 0 90,2 0 0,2-4-123,-1 0 0,3 0-11,-4 4 0,6 0 125,-2 0 0,1 2-105,0 1 1,1-2 65,-1 3 0,1 2 28,2 2 0,0 2 9,0 1 1,0 2 37,0 2 0,0 1-21,0 3 20,0 3 1,0-5 35,0 6-4,5 5 1,-3-1 12,1 3-67,-1 3-292,-2-4 69,0 5 0,0 5 144,0 3 1,0 2 14,0 1 1,0 1 42,0-1 0,-2 4 6,-1 0 0,0 2-48,-5-2 1,2-3-61,-1 3 102,-3-2-65,3-2 301,-4-4-146,5-2 8,1-5-4,5 0-14,0-5 0,-2-2 16,-2-4 1,3-2-39,-3-2 0,3 3-11,1-3 0,0-2 13,0 2 0,0 0-52,0 4 0,4-1 41,0 1 0,3 0-3,-3-1 0,5 1 61,-2-1 0,0 5 3,0-1 1,-3 2 261,4-2-267,-6-2 62,8 9-11,-8-4-143,3 5 1,-5 1 19,0 3 1,1 4-10,3 7 1,-3-1-88,3 5 1,-3 0-204,-1 3 0,5 1-1632,3 0 1950,2 4 0,11-3 0,3 4 0</inkml:trace>
  <inkml:trace contextRef="#ctx0" brushRef="#br2" timeOffset="76">8613 8499 8276,'0'-6'-410,"0"1"696,0 5 190,0-5-73,0 4-213,0-4 1,0 3 228,0-1 51,0 1-148,0-3-84,0 0 0,0 3 118,0-6 66,0 6-361,0-9 0,0 9 244,0-6-55,0 6 35,0-8 12,-5 3-273,-1-4 0,-5 4 77,-1-1 1,5 2-36,-1-2 0,0-1 57,-3 6 1,0-5-153,-1 4 0,1-3 31,0 3 1,-1-4 13,1 4 0,0-3 31,-1 3 1,1-3-9,0 3 1,-1-4-69,1 4 0,0-3 84,-1 3 0,0-1-121,-3 1 0,2 3 104,-2-3 0,-2 2-111,2-2 0,-5 3 33,1-3 1,2 3-148,-2 1 0,0-4 166,-4 0-180,0 0 172,1 4 1,0 0 48,3 0 1,-1 0-66,5 0 0,-4 0 91,4 0 1,-1 0-77,0 0 0,4 0 76,-3 0 0,-2 0-47,2 0 1,-1 0 10,1 0 1,1 0-3,-5 0 1,0 0-1,-4 0 1,4 2-9,0 1 0,0-1 0,-3 1 0,3 0-101,0 1 0,1-3 92,-1 3 0,-2-3-11,2-1 0,1 0 16,-1 0 0,4 4 3,-4 0 1,6-1-5,-3-3 1,0 0 1,1 0 0,0 0 57,3 0 1,-3 2-56,0 1 0,-1-1 48,1 1 1,1-1-36,-5-2 1,4 3-17,-4 1 0,1 1 5,-1-1 0,-1-3-3,5 3 0,-4 1-7,4-1 1,-4 3-5,4-3 0,-4 1 9,4-1 0,-2-3 2,2 3 0,3-1-1,-3 0 0,2-1 0,2 1 0,-1 0 52,1 1 0,0-3-13,-1 3 0,0-3 5,-4-1 1,4 4 48,-3 0 0,-2 1 158,2-2 1,-4-1-341,4 2 1,-1 1 137,1-2 1,2 5-53,-2-4 0,2 3 58,2-3 0,0 4-136,-1-5 0,1 5 72,0-4 1,0 1-10,4-1 1,-3-2 1,2 6 1,-2-5-10,-1 5 1,3-4 30,1 3 1,-1-3-6,-3 4 0,-1-2 13,1 2 0,0 2-9,-1-3 0,1 2 34,0-1 0,-1 2-35,1-3 1,3 0 5,1 0 11,-1 1-9,-3 3 0,3-1 68,1-2 0,3 2-64,-4-3 1,5 2 92,-5-1 0,2 2-83,-2-3 1,-1 3 52,6 2 1,-6 0-51,1 4 0,2-4 5,-2 3 1,5-2-27,-5-2 0,4 1-11,-3-1 1,4 0-9,-1 1 1,-1 3 37,2 0 0,-1 0 1,4-4 0,0 1-12,0-1 0,0 0 31,0 1 0,0-1-13,0 1 1,0-1 5,0 0 0,0 2 16,0 2 0,0-2-5,0 2 1,0-3-58,0 0 1,1 0 45,3 3 1,-2-2-80,6 2 1,-6-2 63,2-2 1,1 0-101,-1 1 0,4-1 71,-5 0 0,6 0-4,-1-4 0,-2 3 4,2-2 0,-2-2-1,1 2 0,4-2 36,-4 2 0,3 2-31,2-3 0,-1-1 79,0 2 0,2-4-67,2 3 0,-2-3 68,2 4 1,-3-4-46,0 3 79,4-4-92,-3 7 1,3-9 35,-5 3-133,1 2 100,-1-5 0,2 8-22,2-5 1,-3 3 40,4-3-16,-4 0-115,5 1 101,-5-4 0,10 6 14,-3-4-98,-3-1 76,5 3 1,-3-4-33,5 3 27,-1-3 2,-4 4 0,4-1-7,-4 0 7,4-1 1,-4-3-2,3 5 0,-3-3 1,1 3 1,-1-5-3,1 5 2,-1-4 0,2 5 0,-5-2 0,0-3 0,2 4 0,-3-1 2,5 0-2,-5 0 0,7 1 0,-7-4 46,5 3-45,0 2 0,0-5 191,-1 3-184,1-2 1,4 1 28,0 1 1,-1 0 6,1-4 1,0 0 2,0 0 31,-6 0-57,5 0 0,-6 0-93,3 0 93,2 0 3,-8 0 1,5 0-120,-3 0 111,-3 0-8,10 0 27,-10 0-29,10 0 1,-4 0-7,4 0 64,1 0-61,0 0 0,-1 0 7,1 0 102,-5-5-100,3 4 1,-5-6 119,3 3-109,3 3 7,-5-4 1,2 1 123,0 1-124,-5-6 0,6 6 31,-5-4-23,1 4 0,-1-6 33,0 6-188,0-6 147,1 7 1,-3-8 34,2 3-210,3-3 78,-6 3 1,5-3-52,-6 3 124,0 2 1,1-4-40,-1 5-53,1-5 51,-1 8 27,0-9 1,1 9-92,-1-3 45,0-2 275,1-1 3,-1 1-225,0-4 176,1 4-143,-1-1 8,0-3-1,1 4-31,-1-5 0,0 3 9,1 0 20,-1 1-7,0-4-311,-4-1 291,8 6 1,-11-4 7,7 2-86,-2 3 60,-3-5-6,4 4 325,-9-6-311,10 1 1,-10 4 145,3-1-134,-3 5 0,3-7-4,-1 3 0,1-3 2,-4-2 0,1 4-5,3-4 19,-2 8 0,6-15 28,-4 8-166,5-3 128,-8 3 1,8 0 12,-5-1-132,5 1 105,-8 0 1,8-1 75,-5 1-75,-1-6 0,2 5 0,-3-6 146,1 3-135,4 2 4,-6-3 1,5 1 7,-2 0 1,-3-4 2,3 4-56,2-5 46,-4 7 1,3-9 33,-5 4-140,5-4 102,-4-1 1,4 1 12,-5-1-235,0 0 92,0 1 1,-1-1-269,-3 0 218,-2 6 0,-6-5-692,1 3 1,-5 3 397,-3 1 0,-8-2-933,-3 2 575,2 5 819,0 0 0,1 4 0,-2-6 0</inkml:trace>
  <inkml:trace contextRef="#ctx0" brushRef="#br2" timeOffset="77">8647 8295 9524,'0'-6'336,"0"1"0,0 3-19,0-1-344,0 1 171,5-3 1,-2 2 143,4-1-251,-4-5 110,7 8 0,-4-9-30,6 2 12,-1-2 1,2 2-8,2 1 1,-1-1 47,5-3 0,-1 0-112,5-1 1,0-3 81,0 0 0,-1 0-85,1 3 0,3 0 73,1-3 1,-1 2-126,-3-2 0,0 2-4,-1 2 0,1 0 21,0-1 1,-5 5-61,-3-1 0,1 2 65,-1-2 0,0-1-52,-3 6 0,3-5 100,0 4-201,0 1 0,-4-1 138,1 0 1,-5 0-352,1 4 219,-6 0 1,5 0-258,-4 0 200,-1 0 42,3 0-318,-5 0 175,0-5 117,0 4-172,0-4 203,0 5 6,0-5 188,0 4-155,0-4 149,0-1 0,-1 5-79,-3-3 229,2-2-240,-8 5 166,4-9-93,-5 9 1,-1-6 88,1 3 0,3 3 142,1-3-197,4 3 61,-7 1 0,9-1-20,-3-3 106,3 3-87,1-4-165,0 5 47,5 0 0,3 0 22,7 0 1,-1 0-2,5 0 1,-4 0 70,4 0 1,-2 0-72,2 0 0,-1 0 80,-3 0 1,-2 0-19,2 0 52,-3 0-67,0 5-12,-1-4 29,-5 4-45,-1 0 0,-6 0 26,-3 3 1,-2 1-32,-5-6 1,-1 6-136,1-1 0,0-2 167,-1 2-692,1-1 1,1 5-1115,2-1 1724,-2 0 0,9 6 0,-4 0 0</inkml:trace>
  <inkml:trace contextRef="#ctx0" brushRef="#br2" timeOffset="78">9975 9725 7779,'-6'-1'403,"2"-3"-47,3 3-17,1-4 484,0 5-499,0-6-46,-5 5-84,3-4-55,-3 0 1,0 3 70,-2-6 0,-3 6-34,-2-2 1,0-1-191,-3 1 166,-3-5 0,-1 7-61,0-6 1,0 4 148,-4-3-96,1 4-169,4-7 30,-3 9 0,3-9 173,-5 2-235,1 3 43,4-5 0,-3 7-30,2-4 108,-3 4-7,-1-7 0,-3 8-150,0-6 39,-1 6 0,1-3-175,-1 5 246,-4 0 0,2-4 9,-5 0-174,5 0 68,-4 4 1,5 0 73,-2 0-160,-3 0 151,4 0 1,-1 0-26,-1 0 13,6 0 8,-3 5 0,2-3-6,0 1-14,-6-1 17,8-2 1,-5 0 90,3 0-87,2 0 22,-9 0 0,9-4 2,-3 0 1,2 0-21,-1 4-157,2 0 159,-9 0 1,8 0-46,-6 0 36,6 0 5,-8 0 0,6 0 68,-4 0-80,-1 5 23,8-3 1,-8 4-7,6-2 1,-5-3-24,5 3 113,-6 2-88,8-5 1,-7 6-7,4-4 59,1-1-45,3 3 0,-3-2 19,-1 1-18,1 0 1,3-4-3,0 0 7,6 0-7,-5 5 1,5-4 5,-6 3-5,0-3 0,4 1 1,1 1 0,-3-1 0,-5 1 1,2 3 1,-3-3-2,-2 6 0,5-8 0,-7 8-84,4-5 86,-4 5-1,7-8 1,-5 8 11,3-5-15,2-1-1,1-3 26,1 6-24,5-5 1,-2 4 0,0-5 100,5 0-98,-2 5 1,1-4 3,-1 3 10,1-3-10,-1-1 0,2 4 14,-5 0-14,5 0 1,-2 1 1,1-4-24,0 3 21,-6 2 1,5-5-23,-3 3 21,-2-3 1,7 3 3,-5 0 1,5 0-6,-7 1 0,7-4 1,-5 3 153,0-3-149,1 4 1,-3-4 43,2 3-40,-3 2 0,0-4 1,3 4 187,0-2-179,5-3 14,-7 4-40,3 0 28,0-4 0,1 6 38,2-4-110,2-1 71,-3 3 0,4-4 20,1 3-140,-1-3 114,1 4 1,0-1-44,-1 0 43,1-1-11,5 2 0,-4-3-61,2 1 55,-2 4 7,4-6-10,-4 9 7,3-4 0,-4 2-3,0 0 0,-1-1-2,1 4 0,-2-3 57,-2 0-70,3-1 19,-5 4 0,7 1-147,3-1 143,-4 1 0,5-5-2,-5 1-40,-1-1 32,1 5 6,0-1-17,-1-5 11,1 4 1,1-3-15,2 4 55,-2 0-41,4 1 1,-5 3-12,-1 0 69,6 0-55,-4-4 0,7 5 58,-4-1-51,4 0 0,-7 1 0,9-3 100,-3 2-97,3-2 1,1-1 85,0 3-82,0-2 0,0 5 11,0-3 90,0-3-94,0 5 0,0-2 16,0 0 57,0 0-65,5-4 1,-2 2 160,4 2-147,-4-2-8,7 3 0,-4-4 308,5-1-287,1 0-5,-1 1 175,0-1-171,6 0 0,-5-3 71,4-1-26,-4 1-32,-1 3 1,5-1 44,-1-2-58,0 2 16,-4-4 0,4 4-130,0-2 138,1 2-18,0-4 0,-2 4-201,5-2 203,0 2-24,3-9 30,1 9-29,0-3 0,1 0 20,2 1 123,-2-6-146,9 9 0,-8-6 30,5 2 87,1 3-110,-2-3 0,0 0 53,-3 1 90,-2-1-123,4 0 0,-4 1-104,2-4 109,-2 5 11,4-8-437,0 4 410,1 0 1,5-3-41,0 1 0,4-1-12,0-2 0,4 3 50,0 1-592,-3 0 563,0-4 0,-6 0-63,-3 0 67,3 5-14,-9-4 0,7 4-96,-4-5 97,-1 5-63,-3-3 25,0 3 26,0-5 0,-2 0-16,-2 0-32,7 5 46,-7-4 0,9 4-7,-5-5 36,-1 0 128,1 0 0,4 0-108,-1 0-48,6 0 2,-3 0 1,1 0 274,0 0 17,0 0-124,-1 0-47,-1 0-80,0 0 1,-4 0 31,2 0-15,-2-5-14,4 4 0,-4-4 44,2 5-149,-2-5 126,4 3 0,-4-3-191,3 5 154,-4-5 1,0 4 1,0-3-54,5 3 33,-4-4 17,3 4-103,-9-4 90,3 5 1,-4-2 218,2-1-252,2 1 28,-8-3 0,7 5 2,-5 0 62,5 0-64,-7 0 1,7 0 38,-5 0-31,5 0-3,-7 0 1,7 0-18,-5 0 21,5-5-7,-7 4 1,7-4 4,-5 5 0,4 0 8,-4 0-60,6 0 47,-9 0 0,8-4 6,-5 0 0,1 1-8,0 3 1,-3 0 55,2 0-54,-3 0 0,0-4 9,-1 0-34,-5 0 27,9 4 3,-7 0-50,3-5 46,5 4 0,-9-5 4,8 2-57,-2 3 49,3-4 1,-3 1-4,2 0-166,3 0 158,-6-1 0,5 4-54,-6-3 50,0 3 0,1-3 25,-1 0 1,-1-1 26,-2 1-58,2 3 127,-9-4-122,9 5 9,-4-5 20,6-1-11,-1-1 1,-1 1 21,-2 2-31,2 3 15,-4-4 1,5 1-26,1 1 21,-1-1-2,-5-1 1,5 3-28,-4-1 27,-2-4-10,5 6 62,-8-4-55,8 0 0,-8 4 11,6-3 0,-5-1 3,5 1 1,-4-1-6,3 1 2,1 3-38,3-9 32,1 4 0,-2-2-32,-3 1 0,3 3-6,-2-4 1,-2 2 0,2-2 1,-2-2 21,2 3-11,2 2 53,-4-5-42,0 3 1,3 0-14,-5-1 121,5 6-108,-8-9 65,9 5-59,-4-5 10,1-1 1,-1 5 138,-2-1-131,-3 6 1,5-8 76,-2 2 0,-1 2-66,4-2 0,-4 1 25,1-5-26,2 1 1,-4 3-43,6 1-64,-5-1 98,2-3 1,-2 0-85,1-1 86,5 6-10,-8-4 1,6 4-31,-4-6 21,-1 6 10,8-4 79,-9 4-85,4-6 1,-1 1 2,0-1 120,-1 6-116,-3-4 1,4 4 12,0-6 90,0 1-96,-4 0 1,1-4 41,3-1-34,-3 1 1,4 4 27,-5 0-153,0-1 128,0-4-2,0 3-67,0-3 55,0 5 0,0-5 14,0 1-169,0 0 147,0 4 0,0-1-6,0 1 1,0-1-11,0-4 1,0 4-10,0-3 0,-1 2-6,-3 2 0,3-1 3,-3 1 0,-1 0-1,1-1 1,-3 1-17,3 0 0,-5-1 33,1 1 0,-2 0-10,-1-1 15,0 1 0,-6-6 0,0 0 0</inkml:trace>
  <inkml:trace contextRef="#ctx0" brushRef="#br2" timeOffset="79">9964 9657 8056,'-7'0'-1016,"2"0"4830,5 0-3558,0-5-82,0 3 0,0-4-51,0 2 0,5 2 102,3-6 0,2 5-123,1-5 0,1 0 221,-1-3-155,5 0-145,-3-1 0,8 1 0,-4 0 96,2-1 0,2-3-87,-2 0 0,-1 0 41,1 4 20,0-6 0,3 5-122,1-4 1,3-1 91,1-2 0,3 2-131,-3 2 0,4-1 75,0 1 1,1 0 48,2 3 1,-1 1-69,-3 0 1,2-1-164,-6 1 0,1 3 113,-4 1 1,-5 3 49,1-4 1,-5 6 13,1-2 1,-2-1 2,-2 1 118,1 1-117,-1 3 1,-1-2-8,-2-1 29,2 1-133,-9-3 0,5 5-73,-2 0-160,-3 0 11,4 0-17,-5 0 182,0-5-340,0 4 346,0-4 0,-3 4-622,-1-3 400,-5 3 0,3-8 150,-6 5 1,1-1 115,0 1-94,-1 3 0,1-5 138,0 2 1,-1 3-82,1-3 0,3 1 371,1-1-137,-1 3 0,-3-5 362,0 2-157,4 3 0,-2-5 410,6 2-124,-1 2-134,4-3-68,0 5-228,5 0 1,-3 0-11,6 0 1,0 0 16,3 0 0,4 0-123,0 0 1,4 0 0,-4 0 1,5 0 9,-1 0 1,-1 0 28,1 0 0,-4 0-1,4 0 1,-5 0 9,1 0-19,3 0 1,-10 0 67,4 0-105,-3 0 91,-3 0 6,-1 0 13,0 5 169,-4 2-244,4 4 0,-9-3 144,1-1-95,-6 1-44,3 3 1,-7 1-83,-2-1 1,2 0 143,-2 1-14,2-1-227,2 0 75,0 1 1,1-1 135,2 0-650,-2 1 375,9-6 1,-6 3-410,4-5 111,1-1-1666,-3-3 1881,5 0 1,5 0 0,2 0 0</inkml:trace>
  <inkml:trace contextRef="#ctx0" brushRef="#br1" timeOffset="80">2531 13129 8430,'0'-6'2883,"0"1"-2249,0 5-239,5 0-126,1 5-67,0 1 1,3 6-55,-5-1 0,1 4 11,-1 0 0,-3 5-164,3-1 1,-3 3 81,-1 0 0,4 2-197,0 3 0,3-2 94,-3 5 0,5-3-108,-2 3 1,3-3 2,2 3 0,-1-1 160,0 1 1,5 2-19,-1-6 1,5 1 80,-1-5 1,-2-3 182,2 0 0,0-6-152,4-2 1,1-1 145,2-6 1,-2 0-151,3-4 1,-3-1 131,-1-3 0,-1-3 16,1-4 1,2-4-124,-2 0 0,2-5 14,-6 1 1,-1-4-45,1-3 0,-6 0-91,3-4 1,-9 0 49,-3-4 1,-3 0-183,-1 0 0,0-4 179,0 0-960,-5 0 800,-1 4 1,-6 4-59,1 0 1,0 4 147,-1 0 0,5 7-170,-1 4-31,1 2-330,-5 2-327,6 5-222,1 1 266,5 5 1,5 0 813,3 0 0,12 5 0,4 1 0</inkml:trace>
  <inkml:trace contextRef="#ctx0" brushRef="#br1" timeOffset="81">3677 13084 8150,'1'-8'0,"3"1"110,-3 4 297,4-7 368,0 4-327,-4-5-149,4 4 0,-3-3 89,2 3 0,-3 0 291,3 0 159,-3 4-445,-1-7 49,0 9-261,0-4 0,-1 5-16,-3 0 0,-3 0-138,-4 0 0,-5 1-132,-3 3 1,-6 2 130,-2 5 0,-4 5-119,0-1 1,0 1-8,1-1 1,2-1 107,5 5 0,2-4-73,2 4 0,2-5 59,6 1 1,3-1-25,1 1 0,4-5 12,0 5 0,8-8-135,6 4 169,0-2-9,11 2 1,-3 0 62,7 1-63,3-6 42,5 4 0,-1-5 6,-3 3 0,3 2 14,-3-3 1,-2 4 24,-1 0 0,-5 0-5,-3 1-161,-2-1 112,-6 0 0,-1 1-186,-2-1 1,0 4 50,-4 0 1,0 2-87,-4-2 1,-5-3 73,-3 4 1,-3 0-20,-4-1 1,-3 4 73,-5-4 0,-3 2 9,0-2 0,-6-3-14,2 3 1,-3-2 15,-1-2 1,4-3 111,-1-1 1,6 0-71,-1 0 1,3-2-249,4-5-131,3 5-58,4-3 1,6 1-20,2-6 1,4 0-233,4-4 1,4 3 171,7-4 1,2 1 514,6-5 0,0-4 0,-1-2 0</inkml:trace>
  <inkml:trace contextRef="#ctx0" brushRef="#br1" timeOffset="82">4040 13209 8277,'6'-29'220,"-1"1"0,-5 7 251,0 2 794,0 2 346,0 6-552,0 0-622,0 4 1,2 2-286,1 5 0,-1 7-177,1 4 1,4 1 155,0 7 0,0 4-54,0 4 1,-3 4 85,3-1 1,-4 4-220,1 4 0,1-2-162,-1 1 1,-1-1 94,-3-2 0,0-2-68,0-1 0,0 0 52,0-4 0,0-1 111,0-3 1,0-5-5,0-3 1,0-3 47,0 0-14,0-6 349,0-1-17,5-5 1,-2 0-75,5 0 0,-5-1-79,5-3 1,-1 1-91,5-4 1,0 3-96,4-3 0,1 3 61,6-4 1,-3 6-14,3-2 1,-4-1-19,3 1 0,5-1-179,-4 1 1,2 3 43,-3-3 0,-3 3 6,0 1 1,-4 0-34,4 0 0,-4 0 20,4 0 1,-9 0-138,2 0 0,-7 0-563,2 0-776,-4 0 1046,2 0 1,-6 0-188,-3 0 1,-4 0-1187,-7 0 1919,3 0 0,-10 0 0,5 0 0</inkml:trace>
  <inkml:trace contextRef="#ctx0" brushRef="#br1" timeOffset="83">4085 13447 8277,'0'-11'419,"2"1"232,1 2 0,0 2-123,4 2 271,1 3-405,3-9 1,2 8 378,2-1-519,3-4-63,4 6 0,2-5 108,3 2 1,-2 3-70,5-3 0,-4 1-144,0 0 0,-2 1-4,-1-1 0,-6-3-198,-1 3 1,-4-1-1248,-1 4 654,1 0 272,-6-5-1864,-1 4 1652,-5-4 0,-1 5-652,-3 0 1301,-2-5 0,-11 3 0,0-3 0</inkml:trace>
  <inkml:trace contextRef="#ctx0" brushRef="#br1" timeOffset="84">4017 13118 8277,'-10'-11'0,"3"-1"860,2 6-411,5-4 1,0 7 125,0-4 0,0 3-174,0-4 1,10 5 335,5-5 0,10 4 5,5-3-462,3 4-89,6-7 0,0 9 6,3-3 1,-2 3-166,-2 1 1,-3 0-340,3 0 1,-3 0-1538,-1 0 1844,6 0 0,-10 0 0,3 0 0</inkml:trace>
  <inkml:trace contextRef="#ctx0" brushRef="#br1" timeOffset="85">5935 12834 8516,'-6'-11'457,"-4"0"186,8-1 51,-3 1 204,5 0-486,0 4 165,0 2-254,0 5 1,0 9-102,0 2 0,0 10 17,0 1 0,0 6-178,0 6 0,2 1 131,1 3 1,0 2-250,5 6 0,-6-1 39,2 1 0,2-1-221,2 0 0,-2 1 137,2-1-214,-6-4 180,3-2 0,-4-7-120,3-1 1,-3 0 159,3-4 0,-3-6-164,-1-6 0,0-2-24,0-2-354,0-4 35,0-2-190,0-5 1,0-5 314,0-3 0,0-2-31,0-1 1,-1-2 508,-3-2 0,-2-8 0,-5-6 0</inkml:trace>
  <inkml:trace contextRef="#ctx0" brushRef="#br1" timeOffset="86">5810 12925 8254,'0'-18'0,"0"1"0,0 2 499,0 2-186,5-3 0,3 0 55,7 1 1,4-1 96,7 1 0,3 2-155,5-2 0,4 2-27,0 2 1,4 1-25,-4 2-7,-1 3-544,-3 5 273,0 0 103,-5 0 1,4 5 29,-3 3 1,-2 2-201,-1 1 0,-5 5 43,-3-1 0,-2 5-130,-6-1 0,-1 2-272,-2 2 234,-3 0 98,-10-1 0,-7 1-149,-7 0 0,-3-1 12,-5 1 0,2 0 249,-5 0 0,0-5-135,-5 1-215,1-5 129,0 3 0,2-7 11,1-3 0,0 2-2,4-5 1,6 0-291,6-4 221,2 0 1,7-2-184,2-1 1,3 0-168,1-4 632,5 4 0,6-7 0,7 4 0</inkml:trace>
  <inkml:trace contextRef="#ctx0" brushRef="#br1" timeOffset="87">6934 12709 8262,'0'-21'599,"0"2"-268,0 3 0,0 4 6,0 1 1,-2 1 622,-1 2-229,1-2-314,-8 9 0,4-4-305,-5 5 0,2 6 104,-3 6 1,4 5-197,-7 10 1,-3 2 79,-1 5-316,-2 5 52,-2 1 0,0 2 121,0-1 0,1-3-153,-1 4 0,4-1 67,0 5 0,7-1-23,0 1 0,2-2-40,6-3 179,1 4 1,4-6-1,1 3-78,2 0 0,8-9 26,-5 1 11,11-8 30,-11 2 1,11-6 25,-3-3 0,1-3 6,3-5 0,3 1-80,-3-1 1,2-5-1,2-2 0,0 1 6,-1-1 0,0 0-398,-3-4 0,-3 0-61,-5 0 1,1 0 2,-1 0 522,-5 0 0,-1-5 0,-5-2 0</inkml:trace>
  <inkml:trace contextRef="#ctx0" brushRef="#br1" timeOffset="88">6945 13265 8175,'0'-23'0,"0"1"842,0 11-464,5-1 1,-2 6-190,4 2 1,-4 2 112,0-2 0,0 3 179,1-3 0,-2 8-260,6 3 1,-1 3-42,5 2 0,-5 3-256,1 0 0,-2 1 92,2 0 1,1-3-215,-6 6 0,2-5 17,-1 1 0,-3-2-136,3-2 1,-2-3-172,-2-1 207,0-4 124,0 2 59,0-5 62,5 0 0,-3-1 183,6-3 0,-5 1 45,5-4 0,-4-1-17,3-3 73,1 0-96,-2-1 1,4 1-73,-2 0 0,2-1 6,1 1 0,1 5-8,-1 2 0,-3-1-6,-1 1 0,1 0 17,3 4 0,-1 1-31,-2 3 0,2 2-49,-3 6 1,0-1 85,0 1 1,0 3-4,0 0 1,2 4-90,-5-4 0,3 1 7,-3-1 0,0-2-156,-4 2 1,4 1-714,-1 0 329,1-1 1,-4-4-84,0 0-1200,0-4 1813,5-2 0,-3-5 0,3 0 0</inkml:trace>
  <inkml:trace contextRef="#ctx0" brushRef="#br1" timeOffset="89">7444 12675 8295,'0'-22'0,"0"4"910,0 2-513,5 9 0,-2 1 88,5 2 1,-5 3 14,5-3 0,-4 3-25,3 1 16,1 5-166,8 1 1,1 7-161,1 2-160,4-2 187,-4 13 0,4-7-61,1 8 1,0 2 47,-1 1 1,1 3-63,0 1 0,-2 0 262,-2 0-904,-3 0 432,-4-5 1,-1 4 73,1-3-34,-1 3 40,-5 1 1,-1 2 68,-5-2 1,0 5 24,0-8 1,0 3-126,0-8 0,-4 4 140,1-3-184,-6-1 136,3-3 0,-6-4-68,1 0 1,3-2-166,1 2 0,-1-2 26,-3-6 0,1 0-381,2 1 1,-1-1-1255,6 1 881,-6-6 51,7 4 167,-3-9 695,5 4 0,-5 0 0,-1 2 0</inkml:trace>
  <inkml:trace contextRef="#ctx0" brushRef="#br1" timeOffset="90">9067 13027 8221,'-11'-11'276,"5"-1"-27,-5 6 124,10-4 294,-4 9-186,5-4-232,-5 0 183,4 3-28,-4-3-114,5 5 0,5 5-16,2 3 0,3 3-57,2 5 1,-1 1-96,1 6 1,-1 5-198,0 2 97,1-2 30,-1 4 1,0-3-184,1 5 1,-1-1 15,0-3 0,1-1-46,-1-2 1,0-3 91,1 2-158,-1-2 231,0-6 0,-1-2-15,-2-4 1,1-1 3,-5 0 215,-1-4-188,2 3 400,-3-9 1,3 3-21,-5-8 64,0-2-228,0-6 0,0 0 6,0-3 1,0 1-45,0-5 1,0 0-32,0-4 1,1-3-97,3-1 0,2-3-313,5 4 0,1-1 137,-1 4 1,-1 6-246,-2 2 162,7 7 34,-13-2 1,14 9-85,-9-3 0,3 5 155,2 7 71,-1-1-33,0 15 1,4-5-14,1 6 0,0 0 14,-1 0 0,-1 3 16,5 0 0,-4 1-15,4-4 1,-1-2 91,0-2-84,4 2-4,-9-8 167,3 3-150,-5-4 0,1-6 109,-1-2 0,-3 1 464,-1-1-275,-4 0 0,5-10 242,-4-1 0,0-4-53,-4-5 1,1-1-87,3-6 1,-3-3-205,3-1 1,-3-8-51,-1 1 0,0-9-170,0-3 1,0 5 5,0-5 0,0 4-285,0-4 0,0 2 51,0 2 0,0 5-137,0 6 0,0 5-406,0 7 380,5 3-58,-3 4-319,3 6 1,-4 1 25,3 5-133,-3 0 492,4 0 1,-4 5-198,3 3-529,2 2 452,1 6 702,3-3 0,-4 8 0,5-3 0</inkml:trace>
  <inkml:trace contextRef="#ctx0" brushRef="#br1" timeOffset="91">10009 12936 8239,'0'-21'0,"0"2"587,0 3-242,0 9 0,0-3 115,0 3 64,0 2-149,0-5 64,0 8 305,0-3-314,0 5 0,4 9-299,0 2-187,4 8 91,-6-1 0,7 10 341,-6 2-431,1 3 90,-4 1 0,0 1 76,0 3-318,0-3 145,0 9 1,4-8-43,0 2 61,-1-3 1,-3-5 50,0 0 0,4-4-176,0 0 181,0-2 0,0-5-219,-1 0 6,6-5 167,-8 2-462,4-10 34,1 5-178,-5-10-422,4 4 54,0-5 413,-4 0 1,4-1-349,-5-3 942,0-3 0,0-4 0,0 0 0</inkml:trace>
  <inkml:trace contextRef="#ctx0" brushRef="#br1" timeOffset="92">10406 12959 8175,'0'-29'0,"0"3"0,0 7 940,0 7-524,0 2 0,4 8 584,0-6 37,0 6-557,-4-3 0,0 11-165,0 5 0,1 6 317,3 5-388,-3 6-118,4 1 0,-5 5 60,0 0 1,0 4 180,0 0-502,0 5 191,0-8 1,0 4 245,0-5-647,5 5 262,-4-9 0,8 7-220,-5-10 1,1-2-34,-1-6 1,-3 1-192,3-5 0,-2 0 189,2-4 0,-3-3-603,3 0-292,-3-6-835,-1 3 2068,0-5 0,-5 0 0,-1 0 0</inkml:trace>
  <inkml:trace contextRef="#ctx0" brushRef="#br1" timeOffset="93">10054 13356 8277,'0'-11'959,"0"3"22,0 1-156,5 4-500,2-2 0,4 4 16,0-3 0,6 3-136,2-3 1,7 2-16,5-2 0,3 1-425,3-4 1,3 4-210,1-1 1,2-1-456,-5 2 1,-4-1 177,-4 4 1,-5-4 720,2 0 0,-3 0 0,-2 4 0</inkml:trace>
  <inkml:trace contextRef="#ctx0" brushRef="#br1" timeOffset="94">10803 12970 8473,'-3'-21'576,"-1"2"1,0 3-101,4 4 0,-1 2 343,-3 3 180,3-3 280,-4 8-1034,5-3 0,0 12-192,0 4 1,0 2-82,0 5 1,4 3 150,-1 5 1,2-1-229,-1 6 1,-3-1 65,3 4 0,1 0-66,-1 0 0,0 0-111,-4 0 0,0 0-90,0 0 0,0-5 94,0-2 1,0 0-19,0 0 1,-1-6 73,-3-6 72,2 3 1,-3-5 224,5 2-125,0-8 502,0-2 691,0-5-735,5 0-206,-3-5 0,7 3 152,-6-6 0,7 5-132,2-5 0,0 4-334,7-3 1,-4 4 196,4-1-397,5-2 205,0 5 0,5-4 10,-2 5 0,-6 0-144,6 0 0,-6 0 90,6 0 0,-7 0-108,-1 0 0,-5 0-507,1 0 124,-3 0-1248,0 0 276,-6 0-568,-1 0 2116,-5 0 0,-5 0 0,-1 0 0</inkml:trace>
  <inkml:trace contextRef="#ctx0" brushRef="#br1" timeOffset="95">10713 13265 8403,'0'-17'-19,"1"4"831,3 6 1,-2 3-241,6-4 0,-1 6-234,5-2 1,0 1-57,3 0 0,1 1-17,6-1 0,7-2 144,9 1 0,2-1-133,-6 1 0,7 1-397,-7-4-290,2 4 496,-7-2 1,3 2-417,-6-1 198,1 0 167,-9-1-1681,-2 4 1123,-5-4 1,-3 1 24,-1 0-1031,-4 0 1530,2-1 0,-15-1 0,-3-5 0</inkml:trace>
  <inkml:trace contextRef="#ctx0" brushRef="#br1" timeOffset="96">10735 12868 8317,'0'-15'730,"0"0"-253,0 0-1,0 4 334,5 4-378,2-3 1,4 4 93,0-5-24,6 4-308,5-3 0,7 5 258,6-2-253,4-4-135,1 10 1,9-4-108,0 5-835,0-5 996,-8 4 1,-1-4-1007,-2 5 46,-8 0 659,8 0-2120,-19 0 1044,2 0 1259,-9 5 0,-6-4 0,-1 4 0</inkml:trace>
  <inkml:trace contextRef="#ctx0" brushRef="#br1" timeOffset="97">11450 12891 8292,'-6'-11'0,"-4"-1"124,9 6 60,-4-4 509,0 4 371,3-1-313,-3-3-340,5 9 1,0 1-5,0 8 0,5 7-90,3 4 0,-2 3-189,2 5-128,-6 2-84,8 5-20,-8-5 136,3 4 1,-2-4 85,1 5 1,0-2-154,-4-1 0,0 1 80,0-1-645,0-4 415,5 1 1,-4-5-893,3 0 553,-3-6 250,-1 0 0,0-6-304,0 0 0,0-3-180,0-1-270,0-4 191,0 2 673,0-5 0,0-5 0,0-1 0</inkml:trace>
  <inkml:trace contextRef="#ctx0" brushRef="#br1" timeOffset="98">11473 12948 8292,'0'-17'0,"0"-2"0,0 3 546,0 1 65,0 2-419,0 2 0,0 3 888,0 1-356,0 4-153,0-2-379,0 5 0,4 2 191,0 1 64,4 9-239,4 0 0,5 10 37,6-3 1,0 6-17,-1 1 1,6 2-2,2-1 0,2-4-89,-2 4 1,3 1-199,-3-2 0,-1 1 11,2-5-682,-6 1 674,3-5 1,-6 2 95,1-5 0,-2 4 8,-2-4 0,-2 0-221,-6-3 0,-1-1-42,-2 0 0,0-3-185,-4-1 1,0-3 158,-4 4 0,1-6 203,3 2-1039,-3-3-679,4-1 1412,-5 0 1,0-5 0,0-1 0</inkml:trace>
  <inkml:trace contextRef="#ctx0" brushRef="#br1" timeOffset="99">11984 12834 8192,'0'-29'0,"0"7"0,0 5 276,0 6 0,0 3 1181,0 1-175,5 4-850,-4-2 0,4 10-69,-5 3 1,0 7 145,0 4-537,5 7 212,-4 3 1,4 7-8,-5 1 0,0-1 31,0 2 0,2 1-85,1-2 0,-1 5-226,1-4 1,2-2-259,-1-5 1,0 0 193,-4-4 1,0-2-527,0-6 393,5-3 74,-4-4-1000,4-1 311,-5-5-517,0 4 1432,0-8 0,5 3 0,2-5 0</inkml:trace>
  <inkml:trace contextRef="#ctx0" brushRef="#br1" timeOffset="100">13300 12846 8192,'0'-17'0,"0"5"520,0-5-151,0 6 253,0 0-165,0-1 0,0 5 308,0-1-337,0 6 124,0-4-145,0 17-99,5 1-63,-4 11-252,9 5 64,-8 6 1,3 2 159,-5 6 0,3-1-149,1 5 1,0-1-686,-4 1 247,5-1 306,-4-5 1,6 1-175,-4-3 0,2-7 128,3 3 0,1-7-354,-5-1 266,5-7 43,-8-3-458,4-4 1067,0-1-1198,-4-5-379,4-1 654,-5-5 0,0-5-102,0-2 0,-4-3 62,1-2 1,-6 0 508,1-3 0,-7-3 0,-3-5 0</inkml:trace>
  <inkml:trace contextRef="#ctx0" brushRef="#br1" timeOffset="101">13130 12846 8138,'9'-18'0,"2"3"0,-1 2 0,9 2 0,0 3 0,4 1 0,4 0 221,4 0 1,-2-3 679,1 2 1,0 2-189,4-2 0,-1 6-271,-3-2 0,2 3-141,-6 1 1,1 1 59,-5 3-419,1 2 89,0 5 1,-6 2 106,-1 2 1,-5-1-218,-4 5 1,-1 0-14,-6 4 0,-7 3-121,-4 1 0,-6 0-164,-5 0 1,-6-5 168,-2 1 0,-3-1-154,-1-7 0,2 0 59,-2-4 0,4 1-12,-4-1 1,1-5 7,7-2 1,1-3-742,6-1 470,7 0-189,7 0 293,5 0 474,10-5 0,3 4 0,10-4 0</inkml:trace>
  <inkml:trace contextRef="#ctx0" brushRef="#br1" timeOffset="102">13947 12891 8187,'-5'-34'0,"4"5"0,-4 6 1168,5 8-462,0 8 39,0-4 502,0 10-513,0-4-645,0 5 31,0 5 1,0 3 278,0 7-335,0 8 120,0 6 0,1 8 184,3 1-357,-3 5 173,4-8 0,-4 8-299,3-5 1,-2 4 120,6-4 0,-5-1-329,0-3 1,2-3 50,-1-1-425,5-5 462,-8 3 0,4-7-142,-5-2-364,5-2 134,-3-6 65,3-5 0,-4-1-829,3-5 830,-3 0 0,4-1 130,-5-3 1,-4-3 410,0-8 0,-4 2 0,1-8 0,-4 3 0</inkml:trace>
  <inkml:trace contextRef="#ctx0" brushRef="#br1" timeOffset="103">13879 12857 8187,'11'-18'0,"0"-2"0,1 5 606,4-5-287,2 7 1,1-3 199,0 4 123,0 6-310,3-4 1,-3 9 116,0-3 0,0 3-122,4 1 1,-4 0-106,0 0 0,-1 5-51,5 2 0,-4 5-118,0 3 1,-6 3 64,-2 4 0,-1 5-175,-6-1 0,-5 4-20,-7-3 0,-7 4-232,-4 0 0,-4-2-104,-3 1 1,1-5 179,-6 2 0,6-3-11,-1-2 1,2 1 148,1 0 1,5-4 4,3 0 1,6-6 70,2 3 0,4-3 130,-1 3 0,3-8-70,1 4 1,7-3 196,4 2 0,4 0 80,4 1 1,4-1-72,-1 0 1,1-1 148,3-2-24,3 2-303,0-4 0,0 2 34,-2-1 1,1-3-21,-2 4 1,-1-4-146,-6 3 1,1-4-140,-4 0 0,-1 2-1221,-4-1-1378,0 0 2800,1-4 0,-1 0 0,0 0 0</inkml:trace>
  <inkml:trace contextRef="#ctx0" brushRef="#br1" timeOffset="104">14673 13016 8197,'0'-23'0,"0"2"1067,0 2-144,0 2-332,0 6-329,0 0 0,0 3 261,0 1-187,0 4 0,-5-2 149,-2 5 1,-5 6-245,-3 6 1,2 4-190,-2 7 0,-1-1 106,1 1-61,0 5 87,8 1 1,-1 4-367,4-3 0,0 3 9,4-3 0,1-1-87,3 1 0,4-5 83,7 2 1,2-4 113,6-4 1,0-1 194,-1-6 1,6 0-142,2-8 0,3 0 239,1-4 0,0-1-122,0-3 1,0-2 72,0-6 1,0-3 2,1 0 0,-6-5 118,-3 1 0,-3-4-229,-4-3 0,1-3-91,-5-5 0,-5-4-265,-6 0 0,-4-4 149,-4 5 0,-9-2-348,-9 1 0,-12 7 183,-12 1 1,-8 7-2310,-6 8 2015,-1 5 170,4 10 1,6 7-338,1 4 0,14 9 760,6 7 0,8 5 0,3 2 0,0 5 0</inkml:trace>
  <inkml:trace contextRef="#ctx0" brushRef="#br1" timeOffset="105">15184 12812 8222,'6'-12'-321,"-1"1"546,-5 0 111,0-1 0,0 5 83,0-1 0,0 4 407,0-3 17,0 4-359,0-2 413,0 5-524,5 10 183,-4-2-338,10 13 0,-4-2-79,8 8-124,-2 2 171,8 5 1,-7 0-107,5 0-603,-5-5 530,7 4 1,-7-4-60,5 5 1,-1-2 316,1-1-562,-3 1 213,1-8 0,-5 4 111,3-5-433,-2-1 291,3 1 1,-7-5-563,2-3 918,-2 3-563,3-11-802,-6 8 545,4-8 228,-9-1-1004,4-1 286,-5-5 179,0 0 121,-5 0 769,4-5 0,-9-1 0,4-6 0</inkml:trace>
  <inkml:trace contextRef="#ctx0" brushRef="#br1" timeOffset="106">15706 12800 8109,'0'-28'-453,"4"8"733,-1-2 1,5 6 454,-4 1 1,0 7 237,-4 0-58,0 5-398,0-2-119,0 5-205,0 5 0,0 7 50,0 7-6,0 7-59,0 3 1,-6 9-223,-1 0 140,-3 5-826,-7-8 363,5 4 306,-5 0 1,5-4-129,-3 3 0,2-2-136,-2-2 1,2 0-131,2 0 263,0-5-7,-1-2 0,6-5-106,2-3 0,-1-2 70,1-1 0,1-8-225,3 4 0,0-7 416,0 2-185,0-4 0,1 2-99,3-5 328,-3 0 0,4 0 0,-5 0 0</inkml:trace>
  <inkml:trace contextRef="#ctx0" brushRef="#br1" timeOffset="107">16046 12812 8109,'0'-29'0,"0"6"0,0 6 549,0 6 955,0 5-438,0 1-655,0 5 1,4 6-56,0 5-130,0 11-48,-4 7 0,3 6 3,1 3 1,0-1-165,-4 4 0,0 0-227,0 0 0,0 2 187,0-5 0,0 0-288,0-4 0,0-5 72,0-3-220,0-2 271,0-1 1,0-4 1,0 0 0,4-9-268,0 1-387,-1-2-506,2 2 186,-3-4 563,8-2 598,-9-5 0,4-5 0,-5-2 0</inkml:trace>
  <inkml:trace contextRef="#ctx0" brushRef="#br1" timeOffset="108">16330 12857 8109,'0'-29'1011,"0"6"-83,0 7-447,0 10-243,0 1 175,0 5-117,5 10 0,-4-2-103,3 11 1,-1 5-88,0 7 0,-1 1 310,1 2-607,-1 0 202,3 6 0,-4-5-285,3 3 1,-2 1 203,2-1 1,-3-4-69,3-4 0,-3-5 33,-1 2 0,0-5-379,0-3 0,0-2-555,0-6-439,0-5 429,0 4 1049,0-8 0,0 3 0</inkml:trace>
  <inkml:trace contextRef="#ctx0" brushRef="#br1" timeOffset="109">16375 12823 8109,'0'-18'30,"0"2"-15,0 5 1,2 0-16,1 4 1229,-1 2-726,3 5 0,0 1-16,2 3 0,5 3-201,3 9 1,2-3 48,6 6 1,1 4-84,3 4 0,-2 0-50,5 0 1,0-2-19,4 5 0,0-1-137,0 1 0,-1 2 140,-2-6 0,-4 1-121,-4-4 1,-2-2 199,-2-2-477,3-3 151,-10 1 1,5-8-85,-6 2 1,0-2 83,1 2 0,-5-5-383,1-2 0,-6-1-610,2 1-519,-3-3 375,-1 4-550,0-5 1747,-5 0 0,-1-5 0,-5-2 0</inkml:trace>
  <inkml:trace contextRef="#ctx0" brushRef="#br1" timeOffset="110">16897 12709 8109,'-6'-24'0,"1"3"522,5 10 169,5 4 0,-2-1 46,4 4-279,-4 0-280,2 4 0,-5 5 116,0 3 1,4 7 120,-1 4-304,1 7 67,-4 3 0,4 9 178,0 0-513,-1 5 212,-3-8 1,0 5-36,0-2 1,0 1-189,0 3 0,0 1-26,0-5 0,0-1 73,0-3 1,0-3-216,0-1 150,0-5 3,0-2-176,0-2 193,5-8 0,-3 3-104,2-4 1,1-5-678,-2 1-182,6-6 1129,-3 3 0,6-5 0,-1 0 0</inkml:trace>
  <inkml:trace contextRef="#ctx0" brushRef="#br1" timeOffset="111">17533 12709 8109,'0'-18'-311,"0"-1"311,5 10 678,1-6 0,1 12 97,-4-4-237,-1 4-247,-2-2 0,-5 5-67,-3 0 0,-3 0-168,-5 0 0,-1 5 300,-6 3-316,0 7 51,-4 2 0,1 10-110,-4-1 31,5 6-67,-8-3 1,9 6 0,-2 3 1,2-3-32,1 3 0,5-3 21,3-1 1,4 4 120,3 0-254,3 0 227,5-9 0,5 2 9,3-4 0,7-2-1,4-6 0,4 1 8,3-5 0,-1-3-19,6-5 1,-2-3 34,1 4 1,3-6-58,-3 2 1,-2-3 103,-2-1 0,-2 0-104,-1 0 0,-2 0-10,-2 0 1,1-4 29,-4 1 0,-3-6-6,-5 1 1,1-2 108,-5-1 0,-1 2-107,-3-2 0,-2 2-14,-6-6 1,-1 2-59,-9 2 1,-1 3-128,-4 1 1,0 3-49,1-4 0,0 6-241,3-2 0,-1 3 74,5 1-1207,-5 0 1600,7 0 0,-3 5 0,4 1 0</inkml:trace>
  <inkml:trace contextRef="#ctx0" brushRef="#br1" timeOffset="112">19065 12505 8280,'0'-15'0,"0"0"0,0 0 0,-1 3 0,-3 1 1345,3 5 37,-4-4-1000,5 8 0,0 7-128,0 11 1,0 5 189,0 6 0,3 3-186,1 8 1,5 2-150,-2 5 0,0 1 119,0-1 0,1-3-149,3-1 0,-3 0 61,-1 0 1,1-2-187,3-5 1,-3 0-268,-1 1 224,-4-6 51,7 3 1,-7-8-85,4 3 0,-4-7-549,0-1-475,-1-5 659,-2 2-771,0-10 280,0-1-100,0-5 460,0-5 1,0-1 197,0-5 0,-2-6 420,-1-2 0,-4-2 0,-4-2 0</inkml:trace>
  <inkml:trace contextRef="#ctx0" brushRef="#br1" timeOffset="113">18917 12471 8280,'13'-18'0,"2"3"0,-1 4 133,5 3 0,0 0 271,3 4 1,6-5-29,2 1 504,3 3-479,6-5 1,2 9 27,4-3 1,0 3-160,1 1 1,-6 0-151,-2 0 1,-3 1 261,-1 3-926,-5 7 623,-1 2 1,-10 5 49,-3-3 0,-4-3-302,-3 4 1,-4 1 150,-8 2 0,-4-1-74,-7 1 0,-4 0-123,-7 3 0,-5 0 75,-6-3 0,0 1-89,-5-5 0,2 0-160,-1-4-922,1 1 1022,6-1 0,7-1 91,4-2 0,5-2-868,7-2 569,5-3-93,1 4 144,10-5 450,1 0 0,10 0 0,2 0 0</inkml:trace>
  <inkml:trace contextRef="#ctx0" brushRef="#br1" timeOffset="114">20018 12335 8280,'1'-32'0,"3"6"1074,2 5-410,1 9-100,3 1-13,-9 5 176,4-5 328,-5 10-501,-5-9-535,-1 14 54,-11-3 0,0 19 116,-6 3 0,2 7 97,2 1 1,-3 6-248,3 5 1,-2-2-976,-2 2 876,6 0 87,0 3 1,6-3 2,0-1 0,0 1-296,4 3 0,2-3 159,5-1 0,1 0-52,3 0 1,3 2 147,9-5 0,-3-4-12,6-4 0,-1-4-7,1 0 1,2-2 93,-2-1 1,3-6 23,0-2 1,-3-2-110,0-2 0,0-1 394,4-2 0,-6 1-522,-1-5 0,-4-1-526,0-3-239,-1 0 1,-4 0-216,1 0-772,-5 0 1901,2-5 0,-15-1 0,-3-5 0</inkml:trace>
  <inkml:trace contextRef="#ctx0" brushRef="#br1" timeOffset="115">20256 12778 8280,'-6'-18'284,"1"1"0,5 10 75,0-1 1,1 6 166,3-2 1,-1 4-191,4 4 1,-4-2 123,1 6 0,1-1-75,-2 5-9,6-1-185,-3 6 0,2-4-37,0 6 0,-6-1 111,2 1 1,1 1-355,-1-5 0,1 4 34,-1-4-271,-3 0 143,4-8 82,-5 3-109,0-4 0,1 0 140,3-2 62,-3-3 152,4-1 1,-4-5-131,3-2 0,-1-3 62,4-2 1,-3 1-25,4 0 0,-1-4 15,5-1 0,-1-2-68,0 2 0,1-4-129,-1 1 0,0 2 118,1-2-256,-1 5 230,0-3 1,-3 11 12,0 2 0,-6 4 34,2 4 1,-3 4 14,-1 7 1,0 3 6,0 4 0,0 1-51,0 0 190,0-1-159,0 1 0,0 0-132,0-1 1,0 1-281,0 0 1,1-4-789,3 0 0,-3-2 1189,3 2 0,-3 3 0,-1-5 0</inkml:trace>
  <inkml:trace contextRef="#ctx0" brushRef="#br1" timeOffset="116">21187 12528 8280,'0'-6'-4,"0"-1"118,0 3 268,0 3-17,0-4 497,0 5 0,0 5-430,0 3 1,0-1-171,0 5 0,0-2 0,0 9 1,-4 0-51,0 3 1,1-2-181,3 3 0,0-3 90,0 7 1,0-4-200,0-5 1,1 4-472,3-3 333,-3-3 151,9 6 1,-7-10-983,4 3 511,-4-7 343,7 2 0,-9-7-1044,3 4-170,-3-4 1406,-1 2 0,-5-10 0,-1-2 0</inkml:trace>
  <inkml:trace contextRef="#ctx0" brushRef="#br1" timeOffset="117">20949 12743 8280,'11'-5'304,"0"4"187,1-3 1,-3 3 479,2 1-482,-2 0 0,7-5-49,0 4-141,2-4 1,10 5-104,2 0 0,8-1-165,4-3 0,-3 2 121,-2-1 0,1 1-153,-4 2 0,2-3-242,-10-1 0,1-4-635,-5 5 0,-4-5-1358,-3 4 2236,-7-5 0,2-2 0,-4-7 0</inkml:trace>
  <inkml:trace contextRef="#ctx0" brushRef="#br1" timeOffset="118">21698 12448 8280,'-7'-17'1024,"2"0"-129,5 6-82,0 5-486,0 1 1,4 6 96,0 3 1,1 3-141,-1 8 0,-3 4-1,3 8 1,1-2-88,-1 5-127,-1 1 137,-3 3 1,4 3-83,0 1 1,0 0 160,-4-4-1132,0 0 842,5 0 1,-4 0 17,3 0-386,-3-5 288,-1-1 1,1-5-50,3-1 0,-3-4-89,3-3 1,-3-2-273,-1-2 0,0-3 211,0-1 1,2-4-1391,1 1 1402,-1-3-498,3-1-11,-5 0 781,-5-5 0,-2-7 0,-4-5 0</inkml:trace>
  <inkml:trace contextRef="#ctx0" brushRef="#br1" timeOffset="119">21868 12301 8280,'5'-18'1132,"1"2"-635,11 10 1,-5 1 1,3 5 1,2 1-45,-2 3 0,1 1-43,-1 2 0,3 5 55,5-1 0,1 5 79,2 7 1,-1 5-111,6 2 0,-6 7-163,1 0 0,-2 6-257,-1-1 1,-7 2 63,-4 1 0,-1 1 13,-3-1 0,-3-3-140,-2-1 0,-1-4 129,-2 1 0,-2-7-156,-1 0 0,0-2-26,-4 1 216,-1 3-83,-8-9 1,2 3-85,-5-4 0,1 0 29,-1-1-682,-2-4 485,3 3 0,-4-8-68,-1 2-844,5-7 605,2 2 1,6-8-93,2 6-1367,3-6 522,0 3 1463,4-5 0,1 6 0,6 0 0</inkml:trace>
  <inkml:trace contextRef="#ctx0" brushRef="#br1" timeOffset="120">22730 13311 14685,'0'11'0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3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2867 2798 9903,'6'5'127,"-2"3"0,-2 2-144,2 1 1,-3 1 104,3-1 0,1 6-9,-1 2 0,1 7-16,-1 5 1,-3 1 0,3-2 1,1 7-12,-1-3 1,0 3 12,-4-3 0,0 0 4,0 1 0,0-5-7,0 1 0,0-5 37,0 5 1,0-7-26,0-1 1,0-2-9,0-6 1,0 4-59,0-3 0,0-5 1,0-3 1,1-2-35,3 2 133,-3-3-439,4-5 98,0 0-232,-3 0 0,3-1 170,-5-3 0,0 1-527,0-4 0,0 3-6,0-4 827,0 1 0,-5-5 0,-2 1 0</inkml:trace>
  <inkml:trace contextRef="#ctx0" brushRef="#br0" timeOffset="1">2855 2889 8252,'0'-11'568,"0"0"1,0-1-286,0 1 1,1-1-189,3 1 0,-1 3 156,4 1 1,-3 0-83,4 0 0,-1-2 26,5 5 1,3-5-56,0 2 1,7 0 27,1 0 0,2 0-56,9 0 1,-2 2-94,6 5 0,-2 0 109,-2 0 0,-4 0-181,1 0 0,-6 3 63,2 1 1,-3 9-48,-1-2 0,-5 8 41,-3 0 1,-2 3-163,-2 1 0,-5 0 9,-2-1 0,-3 1 102,-1 0 1,-1-4 173,-3 0 1,-6-1-92,-5 1 1,-7 1 153,0-4 1,-6 3-103,-7-4 1,1 4-65,0-4 0,-2 0 12,-2-3 0,4-2-4,0-2 0,1 0 21,6-4 1,0 0-132,5-4 0,3 0-48,0 0 0,8 0-615,0 0-728,7 0 1032,-1-5 1,6 4-1525,3-3 1961,8 3 0,5 1 0,6 0 0</inkml:trace>
  <inkml:trace contextRef="#ctx0" brushRef="#br0" timeOffset="2">3837 2752 8190,'0'-7'29,"0"-1"0,0 4 180,0-3 0,0 3 142,0-4 0,0 5 140,0-5 31,0 5 0,0-2 491,0 5-752,-5 0 0,3 2-16,-6 1 1,-1 8 15,-6 4 0,1 4 0,-5-4 0,1 9-1962,-1-1 1,-2 4 1348,2-1 0,2 2 1368,2 3 0,-2 2-594,2-3 0,0 7-290,4 1 1,0 0-42,4-4 0,2 4-78,5 0 0,0-1 66,0-6 0,1 0-107,3-4 0,2 0 119,6-4 0,0-1 7,3 1 1,-1-1 70,5-3 0,-3-3-98,3-4 0,-4-1 22,4 1 1,-5-5-11,1 1 1,-2-2-45,-2 2 0,1-3 68,-1-5 1,-3 0-343,-1 0-278,-4 0-329,7 0-1017,-9 0 835,4 0-251,-5 0 0,-1-4 1275,-3 0 0,3-5 0,-4 3 0</inkml:trace>
  <inkml:trace contextRef="#ctx0" brushRef="#br0" timeOffset="3">4089 2901 8237,'0'-12'263,"0"6"1,0 0 1064,0 2-436,0 3-642,0-4 218,0 5-218,5 0 1,-3 1-153,6 3 0,-6 2 132,2 5 1,1 6-109,-1 2 0,1 3 50,-1 0 0,-3 1 17,3 0 0,1 4-224,-1-1 0,1 6 16,-1-1 1,-3-2-45,3 1 1,-2-4 109,2 0 0,-2-3 248,1-4-205,-1 3 0,-1-7 61,3 0-255,-3 0-398,4-8-169,-5-1 329,0-1-1048,0-5 0,4-1-530,0-3 1920,-1-2 0,-3-11 0,0-1 0</inkml:trace>
  <inkml:trace contextRef="#ctx0" brushRef="#br0" timeOffset="4">4340 2650 8100,'0'-13'650,"0"-2"496,5 13-732,1-3 1,6 5-58,-1 0 1,2 0-67,2 0 1,3 5 34,5 3 0,-4 2-90,0 2 1,4 4-146,3 3 0,1 3 106,-4 1 1,0 5-195,-1 2 0,1-1-37,0 2 1,-4-1-83,0 4 1,-5 1 27,1-1 1,-7 0 109,-4 0 0,-3 1 39,-1-1 0,0 3-22,0-3 1,-1 3 138,-3-7 0,-4 2-103,-7-2 1,2-2-41,-2-5 0,1-1 49,-1-3 1,2 1-9,-2-5 0,2 1-573,2-5 1,0-1 236,-1-2 0,5 1-1968,-1-6 1246,5 1 982,-7-4 0,4 5 0,-5 2 0</inkml:trace>
  <inkml:trace contextRef="#ctx0" brushRef="#br0" timeOffset="5">7035 2798 8148,'-4'-8'-20,"1"1"82,-1 4 415,4-7 0,-1 8 143,-3-6-254,2 6 1,-3-5 176,5 3-108,0 3 48,0-4-405,0 15 0,2-2-39,1 7 1,0 3-33,5 1 1,-5 4-152,5 3 1,-5 0 76,0 4 0,2 1-41,-1 3 1,1 0 109,-1 0 0,-3-3-114,3-1 1,1-1 135,-1 2 1,4-3 19,-4-5 1,1 0 82,-2-1 0,-1-3-82,2 0-33,2-5 1,-5 3 24,3-6 0,-2-4-554,2-4 199,-2-1-512,3-2 296,-5 0-30,0-5 1,-4 1 67,0-8 496,-5 4 0,3-14 0,-6 4 0</inkml:trace>
  <inkml:trace contextRef="#ctx0" brushRef="#br0" timeOffset="6">6887 2775 8244,'5'-17'0,"-4"0"409,9 11 1,-3-4 266,4 2-495,0-2 1,6 0-1,2 1 540,3 1-470,0 0-63,11-3 1,-2 3-14,7 1 1,-3 4 201,0-1-126,-1 3-276,0 1 0,-1 0 0,-2 0 0,-3 1-70,0 3 0,-8 3 68,3 4 1,-8 0-233,0 1 1,-2 1-253,-2 2 315,-4-2 65,3 8 1,-9-4 87,3 2 1,-9 2-15,-7-2 1,-2-1 238,-8 1 1,0-1-138,-9 1 0,1 1 26,-4-5 1,-4 1-60,0-5 1,3 0-131,5 1 1,6-2-852,1-2 473,0-3-456,10-5 471,2 0 481,6 0 0,10 5 0,1 1 0</inkml:trace>
  <inkml:trace contextRef="#ctx0" brushRef="#br0" timeOffset="7">8006 2547 8151,'0'-18'0,"0"3"503,0 7-322,0 3 1,-1 5 633,-3 0-347,3-5 151,-4 4-430,5-4 186,0 5-196,-5 5-60,-2 6 62,-4 2 1,-2 10-14,-2 0 0,-2 1 62,-2 6 1,-2 1-174,2 3 0,-7 5-141,0 3 0,-1 3 15,4 0 0,0 2 99,1 3 1,4-1 92,3 1 0,3-1-146,4-7 1,3-3 64,5-1 0,2-6-10,1-1 0,4-6 39,4 2 0,1-5-153,-1-2 1,4-3-134,1-2 1,3-2 172,-4 2 0,1-6-54,0-1 1,-4-4 230,3 3 0,-2-4-816,-1 1 440,-1-3 1,0-1-1091,1 0 913,-6 0 0,1 0-549,-4 0 967,-1 0 0,-2-10 0,-7-3 0</inkml:trace>
  <inkml:trace contextRef="#ctx0" brushRef="#br0" timeOffset="8">8097 2867 8042,'0'-12'0,"0"1"1009,0 4-150,0-3 240,0 9-290,0-4-860,0 5 1,4 6 102,0 6 0,0 2 140,-4 9 0,0-2 57,0 10 1,0-1 9,0 4 1,4 1-230,-1-1 1,1-1 80,-4-3 0,0 2-144,0-5 0,4-1 31,0-3 0,0-4 41,-4 0 1,3-5 90,1 1 1,0-6-245,-4-1 1,1-6-570,3 2 1,-3-1 51,3 1-554,-3-3 807,-1 4 1,0-6 377,0-3 0,6-3 0,0-4 0</inkml:trace>
  <inkml:trace contextRef="#ctx0" brushRef="#br0" timeOffset="9">8314 2547 8196,'0'-18'1362,"0"3"-868,0 7 1,2 3-316,1 5 1,0 0 81,5 0 1,-1 1 152,5 3 1,3 6-146,0 6 0,5 4-7,-1-1 0,3 8-242,1 3 0,1 4 166,3 4 0,-3 2-100,2 2 1,-3-2-108,-4-2 0,3 2 53,-3 2 0,-3 1-20,0-5 0,-5 4-187,-3-4 0,1 0-49,-6-4 0,1-1 86,-4-3 1,0 2 38,0-5 1,-4-1 67,1-3 0,-6-5-2,1-3 0,2-2 2,-2-2 0,0 1-146,-3-1 1,0-3 251,-1-1-1542,1-4 1467,-1 2 0,-4 0 0,-2 2 0</inkml:trace>
  <inkml:trace contextRef="#ctx0" brushRef="#br0" timeOffset="10">9205 3106 8063,'-11'0'-698,"-1"0"1,5-3 2208,-1-1-418,6 0-32,-3 4-568,5 0-358,5 0 1,5 0 116,5 0 1,5 0-16,-1 0 1,8-1 31,3-3 1,3 3-23,2-3 1,8 1-44,3 0 0,7 0-101,0-5 1,-2 6-60,-2-2 1,6-2-121,-2-2 0,2 2-10,-6-2 0,-2 4-58,3-3 0,-5 4-12,-3-1 1,-2-1-1,-6 1 0,-2-3 132,-6 3 1,1 0-93,-8 4 0,-3 0 207,0 0 0,-7-1-490,-2-3 669,-4 3-546,2-4-22,-5 5 0,-5-4 45,-3 0 0,-2 0-69,-1 4 1,-1-3 46,1-1 0,-1 0 70,1 4 0,-1 0-4,1 0 1,0-4 198,-1 0 0,5 1 22,-1 3 1,2-2 293,-2-1 322,3 1-179,5-3-187,0 5 1,1-4-150,3 1 1,2-1 103,6 4 1,4 0-111,3 0 1,-1 0 47,1 0 0,1 0 5,7 0 1,-3 0-46,3 0 0,-3 0-155,-1 0 0,0 1 82,-1 3 1,-4-3-106,-3 3 0,-6 1 91,-1-1 0,-6 5-28,2-2 0,-4 3 42,-4 2 0,-3-5 57,-8 1 1,-8 3-120,-8 5 1,-3-1 51,-4-4 1,2 1-477,-2-1 0,0 4 208,4 1 0,6-5-929,9-3 1,9-2 1164,-1 2 0,7 7 0,-1-2 0</inkml:trace>
  <inkml:trace contextRef="#ctx0" brushRef="#br0" timeOffset="11">10838 2581 8194,'0'-6'210,"0"-4"313,0 2 88,0 3-119,0-5 447,0 9-552,0-5 0,2 8-349,1 2-1,-1 3 47,2 8 1,-3 4 19,-1 8 0,0 3-10,0 9 1,1-4 69,3 3 0,-3 1-217,3 0 0,-1 2 41,0-2 0,0 2-29,4-3 0,-3 3 143,4-7 1,-6 3-135,2-6 1,1-5 87,-1-3 1,0-1-15,-4-7 0,1 0-547,3-3 195,-3-1-809,4-5 448,-5-1-119,0-5 0,-3-5-59,-1-2 1,-4-3 848,4-2 0,-5-4 0,3-2 0</inkml:trace>
  <inkml:trace contextRef="#ctx0" brushRef="#br0" timeOffset="12">10713 2684 8194,'0'-17'0,"0"0"0,1-2 420,3 0-199,2 5 1,6-7 0,-1 6 255,0 1 0,6 3-111,2 3 1,0-1-117,4 5 0,-3-3-155,7 3-21,-3 0 1,-1 4 0,0 0-29,-1 0-64,1 0 1,0 5-240,0-3 218,-5 8 0,2-3 55,-5 9-341,1-4 200,-5 10 0,-3-6-136,-1 3 261,-4 3 0,2-4 1,-7 3 81,-1-2 1,-7 3-111,-6-3 0,-5 2 24,-2 2 0,-1-4-5,-7 0 1,5-5-198,-5 2 1,6-4-24,-2 0 1,8-5-427,4 1 224,2-6 0,6 3 9,-1-5 1,7 0 421,1 0 0,10-5 0,8-1 0</inkml:trace>
  <inkml:trace contextRef="#ctx0" brushRef="#br0" timeOffset="13">11672 2387 8239,'-1'-11'0,"-3"-1"0,3 5 0,-3-1 0,-2 5 0,3-6 0,-5 6 2110,6-1-1158,-3 4-546,0 0 1,2 2 232,-4 6-560,-1 0-8,-3 13 1,-2 2 85,-2 7 0,1 3-166,-5 2 117,0 4-342,1 2 1,-2 6 314,4 2 0,1-1 0,4 4-315,-1-1 1,2-1 31,3-5 0,1 1-10,6 0 1,0-2 344,0-2 0,6-6-104,1-6 0,8-5 203,4 2 0,-1-3-148,1-1 0,0-5 33,4-3 1,0-2-43,0-2 0,-4-3-123,0-1 1,-4-4 264,4 1 0,-5-3-1578,1-1-1309,-2 0 1306,-2 0 1364,-4 0 0,-7-5 0,-7-2 0</inkml:trace>
  <inkml:trace contextRef="#ctx0" brushRef="#br0" timeOffset="14">11752 2844 8168,'6'-18'519,"-2"3"-320,-3 2 0,5-1 1,0 1 373,0 3 0,4 1-151,-2-2 1,2 1-150,2 2 1,3-1-16,0 6 1,2-5-192,-2 4 0,-1 0 112,5 4 1,-5 2-122,1 1 0,-2 4-121,-2 4 0,-1 2 111,-2 2 1,1-1-134,-5 5 0,-1 0 28,-3 4 0,-1 1-143,-3 3-28,3-3 256,-14 9 1,7-5-159,-7 2 0,-2-1 82,2-2 1,-4-3 73,4 3 0,0-7 104,3-1 0,-3-5-140,0 1 1,3-2 241,5-2-88,-1-4 1,1 3 145,-1-2-131,5-3-170,-2 5 1,7-8 88,1 6 1,4-6 67,4 2 0,2-2-44,2-2 0,3 3 77,5 1 1,3 0-71,1-4 0,3-1-18,-3-3 0,0 3-545,-4-3 0,-1-1 247,1 1 1,-4-1-1443,0 1 826,-5 3 474,-2-4 1,-2 3-1769,-3-1 2117,-1 1 0,-1-8 0,-5 4 0</inkml:trace>
  <inkml:trace contextRef="#ctx0" brushRef="#br0" timeOffset="15">12152 2501 8010,'-7'-21'25,"4"2"425,-4 2-111,6 11 1318,-4-4-617,5 8-197,0-3-305,0 5-497,5 0 1,1 9 126,6 3 1,0 7 128,4 0 1,-2 3-57,5 5 1,4 2-10,3 6 1,1-1-220,-4 0 1,0 4 21,-1 0 0,1 4-74,0-4 0,-5 4 157,-3-4 1,0 4-372,-3-4 0,0 0 143,-8-4 0,4 1-96,-4-1 0,-1-1-16,-3-3 0,-3 2 70,-1-5 0,-5-2-144,1-6 1,-6 1 82,-1-4 0,-5 3-696,1-4 0,1 0 33,-1-3 876,0-1 0,-4 0 0,0 1 0</inkml:trace>
  <inkml:trace contextRef="#ctx0" brushRef="#br0" timeOffset="16">14676 2672 8163,'0'-7'273,"0"-1"1,0 4 314,0-3 43,0 4 66,0-7 100,0 9-554,0-9 0,0 8-310,0-3 231,0 5 0,0 5-53,0 3-93,0 2 0,4 7 0,-1 3-18,0 5 0,2 3 1,-1 5 102,-2 2-107,0-4 1,-2 9 125,0-6-279,0 0 1,0-3-69,0-1 112,0 1-72,0-2 214,0-1 0,0-6-127,0 1 1,-4-5 37,0-3-405,0-2 88,4-2-661,0 1 225,0-6 359,0-1 0,-1-5 149,-3 0 1,2-5 304,-6-2 0,0-4 0,-3 0 0</inkml:trace>
  <inkml:trace contextRef="#ctx0" brushRef="#br0" timeOffset="17">14516 2547 8163,'6'-12'827,"4"5"-586,-2-1 1,6 1 0,2-5 0,2 2 496,3 2-211,0-2-284,7 9-31,1-9 1,3 9 84,2-3-54,-2 2-530,7 2 289,-4 0 1,-1 2 158,0 2-383,-5 2 136,-6 5 147,-1 1 1,-11-1-100,1 1 0,-2-5 0,-7 2 71,0 4 1,-3-1-84,-4 8 0,-2-4 116,-6 7-36,-9-3 0,-3 12 7,-11-5-144,1-1 1,0-3 72,0 0 178,-1 0 0,6-4-702,3 0 275,7-5 334,2-3-1178,6-1 481,4-8 271,-3 8 61,9-9-437,-4 4 1,10-5-375,2 0 1125,4 0 0,10-5 0,3-1 0</inkml:trace>
  <inkml:trace contextRef="#ctx0" brushRef="#br0" timeOffset="18">15384 2330 8266,'0'-18'-318,"0"7"0,0 1 1632,0 2-501,0 3-281,0 0 1172,0 5-1624,0 5 1,-4 2 331,0 9-324,-5 1 0,2 11 0,-7 4 244,-1 5 1,-2 0-199,2 5 1,1 5-111,-5 6 0,5-1-388,-1 1 0,2-3 73,2 3 1,3-1 117,0 1 1,6-6 152,-2-5 1,3-3 62,1-1 215,0 1-141,5-10 0,5 0-143,5-2 59,6-3 1,-8-3 0,5-2-37,-1-3 0,3-4-1,-1 0 69,-2-6 0,3 3-528,-5-5 445,5-1 1,-6-3-1670,5 0 808,-5 0 407,-2 0-1414,-2-5 1886,-4-1 0,6-5 0,-1-1 0</inkml:trace>
  <inkml:trace contextRef="#ctx0" brushRef="#br0" timeOffset="19">15395 2730 8112,'7'-18'0,"3"-4"177,-3 3 0,4 3-118,0 0 0,4 4 802,0 0 1,6 1 47,-2 0-638,2-1 0,-2 6 1,0 1-190,2 0 1,-1 3 98,-1-1 0,1 6-63,-4 5 1,3 2 71,-4 2 0,0-1-351,-3 0 164,-1 6-91,0-4-183,-4 8 183,3-3 0,-9 5-7,3 0 1,-4-1-15,-4 1 0,-2 4 0,-7 1-119,-2 1 217,-3-4 0,-1 3-5,0-5 0,1 0-8,-1 0 1,-1-4 98,5 0 0,3-5-115,5 1 351,-1-2-145,2-2 1,1-3 45,5-1-91,0-4 1,3 3-54,1-2 1,6-3 185,2 3-186,-1-3-10,11-1 1,-8 0-40,5 0 1,0 0 0,4 0-50,0 0 0,-1 0-203,1 0 1,0-3-462,0-1 1,-4 0 355,0 4 0,-5 0-768,1 0 0,-6 0 31,-1 0 1075,-1 0 0,0-5 0,-2-1 0</inkml:trace>
  <inkml:trace contextRef="#ctx0" brushRef="#br0" timeOffset="20">15932 2433 8109,'0'-18'377,"-5"1"1,4 6 24,-3 0 1,3 3 195,1 0 622,0 6-468,0-3-510,0 5-4,5 0-60,1 5 0,3 1-95,2 6 0,-2 4 113,7 3 0,1 8-165,2 3 0,2 4 159,-2 5 0,2-3-285,-2 6 1,2-1-118,-2 1 0,-3 2-158,-4-2 1,-1-1 187,0 0 1,0-4 20,-4 1 1,-2-2-8,-5-2 1,0-1 53,0-2 1,-4 0-105,1-4 0,-8-2 55,0-6 0,0 2-349,-5-6 0,0 4-112,1-4 1,-1-3-756,5-5 1379,0-4 0,-1 7 0,1-4 0</inkml:trace>
  <inkml:trace contextRef="#ctx0" brushRef="#br0" timeOffset="21">16492 2832 7994,'0'-7'703,"0"-1"0,1 6 1,3-2-637,3 3 1,4-3-61,0 0 1,5 0 430,4 4 1,6 0-54,5 0 1,3 0-244,4 0 0,4 0 21,7 0 1,-2 0-104,3 0 0,-3 0-78,-2 0 0,1 0 113,0 0 0,-6 4-168,-2 0 1,-2 0 52,-2-4 1,1 0-70,-1 0 1,-4 0 30,1 0 0,-6 0-190,2 0 1,-3 0-57,-1 0 1,-2-2-48,-2-2 1,-2 3 58,-6-3 0,1 3 51,-1 1 0,-5-1 185,-2-3-48,3 3 1,-6-6 204,3 4-103,-3-4 1,-1-4-64,0-1 0,-1 1 9,-3 0 0,1 0 19,-4 4 1,0-3 179,0 2 1,-3-2-118,2-2 1,3 5 193,1-1 1,-1 4 64,1-3 430,0 4-168,-1-7-20,4 9-222,-4-4-222,5 5-369,0 0 233,0 5 0,5 0-76,3 3 1,2 2 100,1-3 1,2 2-5,2-1 0,-2 2-6,2-2 0,2-2 70,-2 2 0,0-2-38,-4 2 0,0-2 190,-4-2-78,3-3-42,-8 4-56,3 0 1,-10 1 17,-3 6 1,-7-1 191,-4 1 0,-7-1-109,0 1 0,-5 0-470,5 3 0,-1-2-37,4 2 1,5-2-678,3-2 1075,2 6 0,2-4 0,0 3 0</inkml:trace>
  <inkml:trace contextRef="#ctx0" brushRef="#br0" timeOffset="22">17976 2296 7906,'0'-8'301,"0"0"401,0 6-280,0-3 1,0 6-129,0 3 0,0 0-48,0 7 1,0 3-17,0 9 1,0 1 64,0 3 0,0 6-72,0 5 1,0 5-108,0-1 1,4 6-183,0 1 0,1 1 120,-1-4 1,-3-5-78,3 1 1,1-6 25,-1-2 1,4-5 95,-5-6 0,5-1-18,-4-3 0,0-3-118,-4-4 1,1-6-103,3-2 0,-3-2-739,3 2 427,-3-3 0,-1 3 184,0-8 1,-4 2-574,0-6 1,-5-1 319,2-6 1,-3 1-591,-2-5 1110,-4 0 0,-2-9 0,-5-1 0</inkml:trace>
  <inkml:trace contextRef="#ctx0" brushRef="#br0" timeOffset="23">17737 2433 8064,'11'-12'343,"2"-3"-80,2 0 1,-1 0-180,5 3 1,0 1 191,4-1 1,1 5 218,3-1 0,-2 4-251,5-3 1,-3 4-12,4-1 1,-5 3-68,5 1-91,-6 0 0,7 5 0,-6 4-138,0 5 0,-3 0-5,-4 5 0,-7-4-11,-4 4 0,-6 0 43,2 4 1,-4 0-141,-4 0 0,-6-4 4,-5 0 0,-9-1 130,1 1 1,-2 1-54,2-5 1,-4 0-125,1-3 0,0-1-367,7 1 339,-2-6 1,12-1-385,-3-5 1,7 0 252,-2 0 0,5 0-439,2 0 817,5 0 0,12 0 0,1 0 0</inkml:trace>
  <inkml:trace contextRef="#ctx0" brushRef="#br0" timeOffset="24">18582 2296 8160,'0'-12'638,"0"1"-240,0 4-159,0 2 1197,0 0-895,0 4 0,-2-4-145,-1 5 0,0 6-154,-4 6 1,3 4 20,-4 7-183,-5 5-16,1 1 0,-6 10-127,3 3 0,-2 3-243,-2 0 0,3-3 217,4 0 0,1 0-136,-1 4 1,2-1 114,3 1 1,2-5-1,5-3 0,0-4 65,0-3 1,1-4 217,3-4 0,2 0 134,5 0-112,1-5-180,4-2-81,-3-4 0,5-1-32,-3 0 0,-1-3 59,5 0-884,0-6 0,-1 3 87,-3-5-475,3 0 1311,-5 0 0,3-5 0,-5-1 0</inkml:trace>
  <inkml:trace contextRef="#ctx0" brushRef="#br0" timeOffset="25">18593 2513 8064,'7'-23'405,"3"5"-405,-9-4 0,9 10 463,-2-4 1,6 3 438,1-3-547,0 4 1,2-5 134,2 6-446,2 4 1,2-3 304,0 3-116,0 2-200,0-1 1,-1 6 202,1 0-202,0 0 1,0 2-1,-1 0-14,-3 2 0,1 5-122,-5-1 0,0-2 48,-3 2 1,-1-1-59,1 5-7,-6-1 0,-1 0 1,-5 2 13,0 2 1,-1-2-42,-3 2 1,-2 2 118,-6-2 1,-3 0 26,0-3 0,-6-1-33,2 0 0,-2 1 143,-2-1 1,0-1-87,0-2 0,6 1 124,1-5 0,4 1 208,0-1-316,6-3 0,-3 5-35,5-2 53,0-3 1,6 8 54,1-5 1,4 1-48,4-1 0,4-2 110,1 6 0,4-4-72,-1 3-104,3 1 51,0 3 1,1 1 12,0-1 1,-4 2-43,0 2 1,-5-2-105,1 2 1,-2-2 88,-2-2 0,0 4-250,-4 1 1,-2 3 64,-5-4 0,-1 1-56,-3 0 0,-7-4 82,-8 4 1,-3 0 183,-1-1 0,-5 1-119,-2-5 0,-3-3 8,-1-1 0,-1 0-50,1 0 0,5-2 62,2-5 0,4 0-1204,4 0 492,3 0 779,10 0 0,-5-10 0,5-3 0</inkml:trace>
  <inkml:trace contextRef="#ctx0" brushRef="#br0" timeOffset="26">19039 2284 8137,'-4'-11'0,"0"-1"1894,0 6-388,4 1 296,0 5-1045,5 5-367,7 1 61,0 11-335,10 1 1,-3 10-137,8 2 260,-3 3-151,4 1 0,-6 4 0,1 2 95,0 0 0,-5 1-399,-3 1 1,-3 2 176,-5-2 0,2-1-347,-5 0 0,0-4 86,-4 1 1,-7-2 110,-4-2 0,-2-3-26,-6-1 1,-4-5 152,-3 2 1,-6-3-666,2-1 0,-7-4 283,-1 0 1,0-5-324,3 1 0,6-2 766,2-2 0,8 1 0,3-1 0</inkml:trace>
  <inkml:trace contextRef="#ctx0" brushRef="#br0" timeOffset="27">20763 2387 7942,'0'-11'12,"0"-1"323,0 1 0,0-1 210,0 1-333,0 5 0,-1-3 89,-3 5-150,3 0 0,-6 4 29,4 0 1,1 5-1,-3 4 63,0 5 1,3 5-38,-6 8 0,6 2-2,-2 5 1,-1 4-13,1 0 0,-4 7-1499,4 0 1,1 1 1035,3 3 0,0-2 271,0-1 0,0-5 1179,0-3 1,0-4-590,0-3 0,0-5-585,0-7 0,0-2-196,0-6-24,5 1 233,-4-1-256,4-5 1,-4-1-158,3-5-89,-3 0 0,4-1 156,-5-3 1,0-2-622,0-5 0,-5-2-21,-2-2 970,-3-3 0,-12-5 0,-2 0 0</inkml:trace>
  <inkml:trace contextRef="#ctx0" brushRef="#br0" timeOffset="28">20409 2387 8026,'12'-18'56,"0"0"0,3 4 711,4-1-269,3 0-164,-4 4 1,7-1 120,-2 1 0,4 1-89,-1 2 0,4-1 25,4 5 0,-4 0-159,1 4 0,-2 2-159,1 2 0,2 2 25,-5 5 1,-2 1-139,-6-1 0,-2 6-172,-6 2 0,-1-2 178,-2 3 1,-3-1-159,-5 3 1,-10 5 69,-6 0 0,-5-1 0,-6-3 1,2 0-13,-6 0 1,1 0-187,-4 0 1,6-6-363,5-1 1,1-4 280,7 0 1,5-5-1508,6 1 993,3-6 915,6 3 0,11-5 0,9 0 0</inkml:trace>
  <inkml:trace contextRef="#ctx0" brushRef="#br0" timeOffset="29">21391 2250 8078,'-6'-12'450,"0"1"-181,2 0 406,3-1 1,-8 5-163,5-1 0,-1 5 170,1 0 1,1 1-236,-4 2 1,-1 5-312,-3 3-64,-6 7 22,5 8 0,-10 8 14,3 7 0,-3 1-219,0 3 0,0 7-90,3 1 1,0 3 16,7 0 1,-1 2 61,5-5 0,3-2-76,1-6 1,3-3 62,1-5 1,0-6 191,0-5 1,4-1-260,-1-7 1,6 4 120,-1-4 0,-2-4-401,2-3 308,-1 0 1,5 2-498,-1-3 1,1-1 122,-1-6 0,1 0 547,-1 0 0,5-6 0,2 0 0</inkml:trace>
  <inkml:trace contextRef="#ctx0" brushRef="#br0" timeOffset="30">21231 2513 8011,'2'-22'391,"1"3"1,0-1-172,5 4 1,-1-3 441,5 4 1,-1 0-205,0 4 0,5-5 107,-1 1 1,5 4-147,-1 3 0,3 2-282,1-2 0,0 3-2,-1 5 0,5 0-126,0 0 0,-4 0-84,-4 0 1,-5 1 132,1 3 1,-3 1-140,0 3 1,-6 2-48,-2-2 1,-3 2-172,-1 1 1,-1 1 130,-3-1 0,-2 0-16,-6 1 0,0 0 178,-3 4 1,1-4 95,-5 4 0,1-4 59,-1 0 0,1-1-47,3 1 0,3-5 61,1 1 0,1-4-97,6 3 0,-4-3 61,5 4 0,-1-5-33,4 5 1,0-4-131,0 4 0,1-1 105,3 5 0,2-1-19,6 0 1,0 1 88,3-1 1,3 1-88,5-1 1,0 2-26,0 2 1,0-2 31,-1 2 0,-3 1-64,1 0 1,-7 3 77,3-4 1,-9 1-283,-3 0 1,1-2-53,-1 5 0,-3-4-49,-8 4 1,-2-4-302,-10 4 406,5-5 0,-9 4 0,1-4-420,-3 1 1,-2 0 230,4-3 0,1-6-394,-1-2 0,1 1-18,3-1 806,3 0 0,-1-4 0,-1 0 0</inkml:trace>
  <inkml:trace contextRef="#ctx0" brushRef="#br0" timeOffset="31">21780 2204 8007,'-4'-18'0,"0"3"0,0 3 2008,4 5-1006,0 2 266,0 5-743,5 0-80,2 5-162,4 7 0,4 7 60,0 7-77,6 3-208,-3 11 1,3 0 283,-2 6-1721,3 0 1408,-10 5 0,7-4 237,-7 2-556,2 3 223,-8 0 1,2 0 9,-1-2-783,-4-9 795,2 4-86,-5-15 0,-1 7 30,-3-10 0,-1-2 108,-3-6 7,-2 3 789,4-10-921,-6 5 0,0-6 526,-4 1 0,4-2-1678,-4-2 915,4 2 0,0-9 0,1 3-2072,0-3 2427,-1-1 0,1 0 0,-1 0 0</inkml:trace>
  <inkml:trace contextRef="#ctx0" brushRef="#br0" timeOffset="32">22351 2718 7379,'-12'-6'-340,"2"-1"1644,2 4-320,-2 1 267,4-8-852,0 9 0,1-5 298,5 2-476,0 3 0,1-5-6,3 6 1,3 0 13,8 0 0,4 0-28,8 0 0,9 0-173,9 0 0,2-3 157,7-1 0,-5 0-443,4 4 1,-4 0 223,0 0 0,-7-1-130,-4-3 0,-4 3 67,-3-3 0,-5 3-28,-7 1 0,2 0-89,-6 0 0,-4 0-402,-3 0 353,-5 0 0,2-2-169,-5-1 223,0 1 1,-2-7-421,-1 6 330,1-1 1,-7 3-163,6-3-27,-1 2 406,-1-3-59,3 5 0,-4 0 672,2 0-392,3-5 702,-4 4-462,5-4 532,0 5-598,0-5 1,5 4-3,3-3 0,3 3-80,4 1 1,-1 0-62,5 0 0,4 0-123,4 0 1,-1 0 135,-3 0 0,0 0-157,0 0 1,-1 0 102,-3 0 0,-3 3-82,-5 1 0,1 1 63,-1-1 1,-4-1-205,-4 4 0,-1 1 125,-2 3 1,-5 1-2,-3-1 0,-7 4 96,-4 1 0,-8 3-58,-3-4 1,2 4-279,1-4 0,-1 0 81,2-3 1,0-1-702,7 1 0,3-1 387,4 0 0,2-3-2213,2 0 2656,3-6 0,5 8 0,0-3 0</inkml:trace>
  <inkml:trace contextRef="#ctx0" brushRef="#br0" timeOffset="33">23481 2330 8048,'0'-18'368,"0"3"-398,0 2-93,0 7 1201,0 1-342,0 5-234,5 0 495,-3 0-584,8 5 0,-8 4 221,6 10-330,0 0-102,3 14 1,-1-3-101,-2 8-117,2 3-689,-9 5 550,4-1 197,-5 1 1,0 0 198,0-1-334,0 1 69,0-5 1,0 0-227,0-6 55,0 2 128,0-13 0,0 4-32,0-6 83,0-4 8,-5-1-345,4-6 0,-4-3 969,5-1-800,0-4-505,0 2-30,0-5 296,0-5-1235,0-1 1024,0-6 1,0-1-139,0-2 771,0 3 0,0-15 0,0 3 0</inkml:trace>
  <inkml:trace contextRef="#ctx0" brushRef="#br0" timeOffset="34">23447 2227 8047,'5'-11'775,"1"4"-398,6-3 0,-1 5 78,1-3 1,3 2-182,0 2 0,5 3 184,0-3 0,5 3-62,2 1 1,3 0-275,-3 0 1,3 1 54,-3 3 0,3 2-88,-3 6 0,3 3 24,-3 0 1,-5 6-188,-7-2 0,-3 2-262,0 2 0,-6 0 217,-2 0 1,-5 0-116,-7-1 0,-5-3 62,-9 0 0,-3-1-62,-1 1 1,-3 2 59,-6-6 0,2-1-128,3-7 0,2 4-192,5-4 0,2-1-293,2 2 1,6-5 786,5 0 0,6 4 0,-3-1 0</inkml:trace>
  <inkml:trace contextRef="#ctx0" brushRef="#br0" timeOffset="35">24281 2136 8213,'0'-12'1152,"0"1"-205,0 5-97,0 0-602,0 6 0,-5 0 53,-3 0 0,-2 7-36,-2 4 1,-4 6-3,-3 6 1,-4 6-75,-4 5 1,0 4 58,-4 4 0,-1 6-187,6-2 1,0 2 201,7-2 1,-1 5-373,5 2 1,1-6 69,6-2 0,-1-4 11,6-3 0,-1 0 123,4-7 0,4-3 37,-1-2 1,6-5-105,-1-2 0,2-5 57,1 1 0,2-3-159,2 0 0,-1-5 111,5 1 0,0-5-414,4 0 0,-4-1-275,0-2 1,-4 0-389,5 0 1,-7 0-622,3 0 1661,-4 0 0,0-5 0,-1-2 0</inkml:trace>
  <inkml:trace contextRef="#ctx0" brushRef="#br0" timeOffset="36">24395 2261 8048,'0'-23'1067,"5"6"-173,-4 0 158,4 11-633,-5 1 1,4 6-314,0 3 0,0 2 150,-4 6 1,0 4-144,0 3 1,0 3 12,0 1 1,-4 3-62,0 1 1,-3 3-79,3-3 0,-4 1-2,4-1 0,-1-5-54,1 1 1,3-1 4,-3-7 0,-1 4 7,2-4 0,-1-3 167,4-5-176,-5 1 1,3 0-8,-1-1-16,1-4 12,2 2 1,2-4 75,1 3-21,4-3 1,4 4 15,1-5 0,-1 4-81,0 0 0,2 0 64,2-4 1,-2 0-138,2 0 1,2 0 4,-2 0 0,0 0-111,-3 0 1,-1 0-13,0 0 1,-3 0 117,0 0 1,-5 0-288,5 0 137,-5-5 127,2-2 1,-5 0 12,0-1 0,0 4-14,0-3 243,0-1-143,0-3 0,0-1 271,0 1 1,0 3 23,0 0 211,0 6 1,0-4 91,0 2 289,0 3-510,0-5 1,0 8 92,0 2 1,-2 3 21,-1 8 0,0-1-75,-5 5 0,5 0 29,-5 4 1,6 0-130,-2 0 1,1 0-85,-1 0 1,3 1 45,-3 2 1,3-2-329,1 3 1,0-7 142,0-1 0,0-3-383,0 3 1,0-9-140,0 1-10,0-2-1582,0-2 883,0-2 637,0-5 1,-10-5 0,-3-2 0</inkml:trace>
  <inkml:trace contextRef="#ctx0" brushRef="#br0" timeOffset="37">24623 2136 8092,'0'-14'1052,"0"2"-521,5 9-330,-3-3 0,4 6 530,-2 0 0,-2 4-247,6 0 0,3 9 264,5-2 1,0 9-128,-1 3 0,2 3-203,2 8 0,5-1-314,-5 9 0,4-4 149,-8 4 1,0-4-179,-3 4 1,-2 0 103,-2 3 0,0-3-345,-4 0 0,0-1 156,-4 1 1,-1 1-339,-3-5 1,-2 0 155,-6-4 1,-4-3 10,-3-1 1,1-5 171,-1 2 0,1-3-16,-1-1 0,-2 0-181,1 0 0,3-6 135,-2-1 1,5-4-1619,-2 0 1202,-1-1 1,4-3 486,-2-1 0,-3-4 0,0 2 0</inkml:trace>
  <inkml:trace contextRef="#ctx0" brushRef="#br1" timeOffset="38">3803 4408 8094,'0'-6'-393,"-1"-4"-156,-3 2 2080,3-2-470,-9-1 178,8-1-272,-8 6-74,9 1-596,-4 5-354,5 0 0,0 5 119,0 3 0,0 3 203,0 4 1,0 7-194,0 4 1,0 6 16,0-1 1,1 5-125,3 3 0,-3 0 71,3-1 0,1 3-80,-1 4 0,1-4 34,-1-3 1,-3-3 31,3 0 1,1-6-92,-1-2 1,0-5 78,-4-3 0,3-2-76,1-6 107,0 1-244,-4-6 205,0-1-359,0-5-530,0-5 1,-1 3 428,-3-6 0,1-3-809,-4-5 1,0 1 1266,0 4 0,-8-11 0,2-2 0</inkml:trace>
  <inkml:trace contextRef="#ctx0" brushRef="#br1" timeOffset="39">3392 4340 8336,'0'-6'1130,"0"-5"233,0 10-441,0-4-389,0 5-257,5 0 1,-2 0 31,4 0 1,1 0-33,3 0 0,4 0 123,1 0 0,5 4-66,2 0 1,6 0 152,9-4 0,3 0 218,5 0 1,4-2-230,4-2 0,-2-1-311,1-2 0,-1-3 112,1 2 1,1-2-236,-9-2 1,4 5 103,-8-1 1,-6 2-199,-5-2 1,-4-1 0,-4 6 0,-8-5-747,-2 4 172,-8 0 212,1 4 1,-15 0-1885,-6 0 0,-7 2 2299,-7 1 0,-11 4 0,-11 4 0</inkml:trace>
  <inkml:trace contextRef="#ctx0" brushRef="#br1" timeOffset="40">16872 3878 8090,'0'-11'0,"0"0"0,0 0 0,-5 0 1605,4 4 594,-4 3-1911,5 4 1,-1 6-39,-3 5 0,3 2 69,-3 10 0,2-2-55,-2 9 1,3-1-15,-3 5 0,3-1-142,1 1 0,0-1 157,0 0 0,4 0-345,-1-4 1,2 4 94,-1-4 1,-2-2-133,6-1 0,-6-2 78,2-2 0,-2-4-210,2-4-132,-3-1-251,4-2 341,-5-5 0,0-2 79,0-8 0,-1 2-846,-3-6 1,3-3-15,-3-4 1072,-2-5 0,0 3 0,-5-5 0</inkml:trace>
  <inkml:trace contextRef="#ctx0" brushRef="#br1" timeOffset="41">16516 3811 8275,'-8'-7'869,"1"0"-437,4 4 1,-2-3 570,5 2-197,0 3-370,0-4 1,2 5-183,1 0 1,3 0 170,6 0 1,4-1-28,2-3 0,5 3 84,3-3 0,0 3-63,7 1 0,-1-1-99,9-3 0,4 1 108,3-4 1,4 3-226,-4-3 1,4 4-127,-3 0 0,6-2 113,-3 1 0,3-4-114,-11 5 1,2-1-105,-9 4 0,-1-4-289,-6 1 0,-3-1-1004,-5 4 0,-8 0 611,-3 0 0,-6 0-1400,3 0 1,-7 0 2109,-1 0 0,-10 5 0,-7 1 0</inkml:trace>
  <inkml:trace contextRef="#ctx0" brushRef="#br1" timeOffset="42">22567 3800 11201,'0'16'593,"0"3"1,0 7-309,0 4 1,-4 2 20,1 1 0,-1 1-31,4-1 1,0-3-125,0 0 1,0-1 93,0 5 0,0-5-252,0 1 0,0-5-49,0 1 0,0-4-18,0-3 1,4 1-36,-1-6 1,2 1 61,-1-4 1,-3-3-833,3-1 389,-3-4-101,-1 2 0,0-7 235,0-1 0,0-3-291,0-6 0,-1 0-9,-3-3 656,-2 3 0,-5-14 0,0 2 0</inkml:trace>
  <inkml:trace contextRef="#ctx0" brushRef="#br1" timeOffset="43">22199 3811 8116,'5'-11'496,"1"0"0,9 1 141,0 3 1,5 1 56,-2 2 1,8 3-89,4-3 1,6-1-187,1 1 1,4 1 18,-4 3 1,5 0-125,-1 0 1,4 0-150,3 0 1,-1 0 86,5 0 1,-5 0-189,2 0 0,-7 0-7,-2 0 0,-7 0-8,0 0 0,-11 0-788,1 0 1,-10-2 40,-2-1-2003,-4 1 2700,-12-3 0,-6 0 0,-7-1 0</inkml:trace>
  <inkml:trace contextRef="#ctx0" brushRef="#br2" timeOffset="44">9372 4224 8560,'0'-11'1065,"0"4"-102,0 2-133,0 5-484,0 5 0,4 3 46,0 7 1,0 2-114,0 5 1,-3 9 94,3 3 1,-3 3-71,-1 0 0,-1-1-31,-3 5 1,2 0-159,-5 3 1,3 0 157,-4-4 1,6-1-329,-2-6 1,-1-1 111,2-2 0,-1-3-108,4-4 1,0-6-3,0-2 47,0-3 1,1-6-88,3-2-170,-3-3-629,4-1 0,-5-5 461,0-2 0,-1-3-427,-3-1 0,2 0 10,-6 0 848,6 0 0,-13-6 0,2 0 0</inkml:trace>
  <inkml:trace contextRef="#ctx0" brushRef="#br2" timeOffset="45">9339 4525 8382,'-5'-12'1547,"3"1"-311,-2 5-726,4-4 0,4 8-89,4-6 1,3 6-106,4-2 1,-1-1 189,4 1 0,6 1-130,5 3 1,5-4-70,3 0 1,-1-1-148,5 2 1,0-2 58,3-3 1,-4-2-440,-3 3 1,-4 1 245,-3-2 1,-4 5-295,-7-5 0,-3 4 93,-5-3-737,-5 5 1,-2-3-56,-8 5 1,-3-4-398,-8 0 0,-3 0 313,-4 4 1051,-5 0 0,-2 0 0,-4 0 0</inkml:trace>
  <inkml:trace contextRef="#ctx0" brushRef="#br2" timeOffset="46">9328 4246 8545,'0'-16'483,"0"4"0,4-5-58,4 6 1,6 0 235,0 0 1,10 0 283,-2 0 1,9 0 53,3-1 0,4-2-418,7-1 1,3 0-397,0 4 1,4 1 115,-4 2 1,1-2-289,-5 3 0,0-2 100,-4 2 1,-6-2-669,-8 6 0,-4-1 60,-3 4 0,-3-4-1099,-5 0-2229,-5 1 3823,-1 8 0,-15 6 0,-2 6 0</inkml:trace>
  <inkml:trace contextRef="#ctx0" brushRef="#br3" timeOffset="47">6508 2418 12615,'-6'-5'-624,"-4"4"1,7-4 487,-4 5 431,5 0 9,-8 0 99,8 0-192,-8 0 1,8 4-64,-5 0 0,4 8-178,-1-1 1,3 8 169,1-1 1,0 3-85,0 2 0,0 3-15,0 0 1,0 5-148,0-2 0,4 4 105,0 0 1,3 0-14,-3 1 0,3-1 46,-3 1 0,5-1-114,-2 1 1,2 0 75,-2 3 1,3-2-121,-3 2 0,0 3 170,0 1 1,-1-2-10,2 2 1,-2 1 136,-2 7 1,-2-2 22,5 5 0,-4-9-122,1 2 0,1 0 25,-2 4 1,5-2-110,-5-6 0,6 1 53,-1-5 0,1 4-103,3-4 1,-5 4-40,0-4 1,1 5 139,3-1 1,0-2-50,0 2 0,-3-1 0,-1 1 0,-1 2 213,2-2 1,0-1-95,-4 0 0,4 1 56,-5 4 1,2-1-140,-1 1 1,-2 0 5,6-1 0,-6 0-109,2-4 1,-1 4 141,0-3 1,-1 1-48,1-1 0,2-2 10,-1-2 0,3-1-120,-3 5 1,1-5 101,-1 1 1,-3-6 124,3-1 1,1-2-83,-2 2 1,2 1 23,-1-5 0,-2 4-41,6-4 0,-4 0 12,3-4 0,-4 0-89,0 1 1,2-2 198,-1-3 0,3 2-266,-3-5 1,1 3 136,-1-3 0,-2 0-90,6-4 1,-6-3 58,2-1 1,2 1 0,-4-1 341,6 0-315,-6-4 212,3 2-161,0-5-117,-3 0 89,7 0 1,-2 0-160,4 0 0,-4 0 95,1 0 0,0 0-15,7 0 1,-1 0-10,4 0 1,0-1 24,0-3 1,5 1-128,-1-4 0,1 3 66,7-3 1,0 3 152,3-3 0,1 4-110,-1 0 0,4-2 162,0 1 1,7-4-74,0 5 0,1-5-44,3 5 1,2-2-262,-2 1 1,5 3 262,-1-3 1,0-1-32,4 1 0,-2-1 29,-22 3 1,0 1 0,27-2-38,-28-1 0,1 1 1,1 1-1,0 1 16,0 0 1,1-1 0,3-1 0,0 1-200,-2 0 1,1 0 0,-1-2 0,1 0 204,2 3 0,-1-1 0,-3-2 0,1 0 1,0 2 0,1 1 0,1-2 0,1 1 23,-1 0 1,0 0-1,3 1 1,0 1-21,-3-2 1,0 0-1,2 1 1,1 1-2,-1 0 0,0 0 0,2-2 1,-1 0 1,-3 0 0,0 0 1,3 0-1,1 1-5,-1 1 0,1 0 0,2-2 0,1 0 5,-1 0 1,-1 0 0,3 0 0,0-1-321,1 1 0,0 0 0,2 0 0,0 0 331,2-2 0,0 0 0,0-1 0,-1 0-13,-1 1 0,1 1 0,4-2 0,0 0 41,-1-1 0,0 1 0,3-1 0,0 1-37,-3-1 0,0 0 0,2 1 0,0-1-2,-2 1 0,0-1 0,4 1 1,1 0 5,-1 2 0,-1-1 1,2-1-1,-1 0-22,-2 1 0,0 0 0,-2 0 0,0 0 22,-4 0 0,0 0 1,2 0-1,-1 0-28,0 2 0,-1 0 1,-3-2-1,0 1 20,0 1 0,-1 0 0,-2-1 0,-2 1-181,1 0 0,0 0 0,-2 2 1,0-1 178,-2-1 1,0 0 0,-3 1 0,-1 0 75,27-3 0,-5 3 73,-3-3 1,-2 3-87,-6 1 0,-5 0-21,-6 0 1,-1-4 339,-6 0 1,-3 1-312,-5 3 1,-3 0 1168,4 0-1232,-6-5 181,3 3 1,-6-4-362,-2 3 0,-3 0-689,-5-4 1,0 3 313,0-3 1,-5-1-532,-3-3 0,-3-1 1079,-4-3 0,-7-3 0,-6-4 0</inkml:trace>
  <inkml:trace contextRef="#ctx0" brushRef="#br2" timeOffset="48">12793 2062 8297,'-7'-2'-422,"0"-1"588,4 2 1,-3-4 142,2 5-181,3 0 0,-4-2 98,5-1 412,0 1-214,0-3-131,5 5 0,-4 2-126,3 1 0,-3 0 11,-1 4 1,0 1-73,0 3 0,0 4 68,0 0 1,0 4-55,0 0 1,-1 2 50,-3 1 1,3 4-113,-3 0 0,3 2 78,1-2 1,0-3-72,0 3 0,0 1 57,0-1 1,0 2-104,0-2 0,0 1 36,0 3 1,0 2 43,0-3 0,0 4 57,0 0 1,-4 1-59,1-1 0,-5 0-127,4 1 1,1-1 122,3 1 0,-4-1 3,0 1 1,1 3 42,3 0 1,0 4 17,0-4 1,0 5-196,0-1 0,0-2 125,0 2 1,0-4-159,0 4 1,0-4 93,0 4 1,0-4-49,0 4 1,0 0 66,0 4 1,0 2 422,0-3 1,0 2-101,0-9 1,0 4-355,0-4 1,0 4-141,0-4 1,-2 4 174,-1-4 0,1 5-92,-1-1 1,1 1 120,2-1 1,0 1-84,0-4 0,0-1 24,0-4 1,0 4-54,0 0 0,0 1 30,0-5 1,0 0-19,0 1 0,0-1-20,0 1 0,0-1 59,0 1 1,0-1-37,0 0 0,-1 1 19,-3-1 0,2 1 141,-5-1 0,3 1-135,-4-1 1,5 1 138,-5-1 0,2-1-62,-1-2 0,-2 1 33,5-5 1,1 0-130,3-4 0,0-1-112,0-2 0,0-3-58,0-5 1,1 0 49,2 0-415,-1-5 72,8 4-1162,-9-8 1135,4 3 1,-5-7-487,0-1 1,0-4 989,0-4 0,0-5 0,0-1 0</inkml:trace>
  <inkml:trace contextRef="#ctx0" brushRef="#br2" timeOffset="49">6642 2307 8139,'-11'-5'0,"1"2"-22,2-4 395,-2 5-317,4-8 100,0 8 1,1-4-61,5 2 197,0 3-95,0-4 153,0 5 1,5 0-262,2 0 0,5 0-137,2 0 0,4-1 193,4-3 1,2 3 72,2-3 0,2 3 87,5 1 1,-2-1 25,3-3 0,-3 3-707,6-3 0,-4 3-90,-3 1 0,2 0 347,-2 0 1,-2 0 256,2 0 1,0 0-84,3 0 0,-2 0 209,3 0 0,-2 0-113,9 0 0,0 0-171,3 0 0,3 0-156,5 0 1,2 0 154,9 0 0,-4-4 50,-27 3 0,-1-1 0,29-6-26,-29 6 0,1 0 0,26-5-34,2 3 0,0 1 66,0 3 0,-3-4-13,-2 0 1,-1 0 0,5 4 1,-2-1 4,-1-3 1,3 3 10,1-2 1,0 1-89,0 2 0,-3 0 48,2 0 1,2 0-9,-2 0 1,-27-1-1,1-1-32,-2 0 0,1 0 1,30-2 42,1 4 1,-1-1-15,-31-1 1,1 0-1,0 2 1,0-1 4,28-3 1,-29 2 0,1-1 48,27 0 0,-27-1 0,-1 0-46,29 0 0,-29 2 0,1-1 177,27 0 0,1 2-97,-4-3 1,3 1-47,0 0 1,1 1-59,-4-1 1,1 1 74,2 2 0,2-3-74,-30 1 1,1 0 0,2 0 0,1 0 40,-1 2 0,-1 0 0,1-1 1,0-1-50,-2 0 1,-1 0 0,3-1 0,-1 1 31,1 0 1,-1 0 0,0 1 0,1 0-49,1-3 1,0 0 0,-2 3 0,-1 0 71,0-1 1,-1 0-1,31-3-2,-31 3 0,1 0 1,2 0-1,0-1 9,-2 1 1,-1 1-1,3 0 1,-1 1 39,27-4 0,3 3-34,-4 1 0,2 0-10,-2 0 1,0-2 18,-28 0 1,1 1 0,30-1-25,-31 1 1,1-1-1,0 1 1,0 0 44,28 1 1,-1-1 24,-3-3 0,3 3-2,1-2 0,-1 1-23,-3 2 1,-4 0 6,0 0 1,-1 4-114,1 0 1,1-1 103,-5-3 0,-1 4-178,-6 0 1,0 0 112,-8-4 1,-2 0 78,-8 0 0,-2 0 59,-3 0 1,-2 0 504,-5 0-317,-4 0 515,-2 0-1206,-5 0 362,-5-5 1,-9 2 4,-12-4 0,-12-1 0,-13-3 0</inkml:trace>
  <inkml:trace contextRef="#ctx0" brushRef="#br4" timeOffset="50">3388 7578 7528,'0'-6'411,"0"-4"-168,-5 9 1,3-5 79,-1 2-17,1 3-147,2-4 0,-1 5 228,-3 0-184,3-5-35,-4 4 0,4-4-181,-3 5 1,2 0 107,-6 0 1,5 0-176,-5 0 1,1 0 82,-4 0 0,-4 5 32,0 2 0,0-1 73,4 2 0,-4-1-46,0 4 0,0 0 12,4 0 1,0 1-14,0-1 0,0 4 101,0-1 1,3 3-74,1-3 1,3 3 94,-3 1 0,3 3-77,-3-2 1,4 1-39,-1-2 1,3 3-37,1-2 1,0 2 62,0 1 0,0-3-60,0-1 0,0 1 47,0 3 1,0-3-99,0-1 1,5-3 82,2 4 0,0-4-64,0 3 1,1-4-6,3 1 1,0-3-6,0-1 1,0 0 18,0 0 0,-3 1-8,-1-1 1,-1 0-64,2 0 1,-3 0 73,-5 0 0,0 0 7,0 1 1,0 2-20,0 1 0,-4 0 143,0-4 1,-4 2-64,0 1 1,0-1 20,0 2-101,-2-3 0,5-1 11,-2 0-281,-3-4 205,9 3-341,-4-9 201,5 4-156,-5-5 181,3 0 234,-2 0 0,8-4-43,4 0 1,-2-1 3,2 2 1,-5 1-62,5-1 84,-6-4-45,8 6 1,-7-4 41,4 5 15,-5 0 1,3 2 132,-5 1 0,4 3-62,0 6 1,0 2 211,-4 1 1,-4 5-71,0-1 0,-5 5-103,2 2 0,1 4 42,-2-4 0,2 5-32,-1-1 1,-2 1-182,5-2 0,-1 4 22,2-4 0,1 2-129,-1-1 1,2 1 132,1-5 1,0 0 37,0-4 0,1 1 89,2-1 0,0 0-112,4 0 0,-3-3 105,4 0 0,-5-5-64,5 5 0,-5-5-19,5 1 0,-2 1-9,1-1 1,3-2-19,-2-5 1,2 1-90,1-1 1,-4-3 68,1-1 1,-5 1-30,5-2 0,-4 1 42,3-4 1,-3 0-46,3 0 47,-4 0-473,7 0-38,-9 0 0,5-4-341,-2 1 1,-3-2 301,3 1 526,-3 3 0,-6-9 0,-1 4 0</inkml:trace>
  <inkml:trace contextRef="#ctx0" brushRef="#br4" timeOffset="51">4391 8425 8010,'-5'-6'-73,"2"-3"-149,-4 6 1208,4-1-179,-2-1-232,5 4-334,-5 11 0,3-1-126,-6 14 1,6 2 102,-2 4 1,-2 3-200,-1 2 1,0-1 9,0 1 0,0 3 28,-5 0 1,5-1-125,0-6 1,0 1 20,0-5 0,1-4-102,2-4 144,3-4-715,-4 2 287,5-10-999,0-1 752,0-5 679,0-5 0,5-6 0,1-6 0</inkml:trace>
  <inkml:trace contextRef="#ctx0" brushRef="#br4" timeOffset="52">4379 8425 8096,'-6'-5'0,"1"4"1072,5-9-539,0 9 0,5-5 98,3 2 1,2 3-191,1-3 0,5 3-141,2 1 0,5 0 64,3 0 1,2 0-76,6 0 0,4-2-238,3-1 0,-2 0 138,2-4 0,0 3-234,4-3 0,-2 3-76,-2-3 1,1 4-90,-5-1 0,-5-1-17,-6 2 1,0-2 82,-3 1 0,0 3 32,-8-3 36,0 3 181,-4 1-143,-5 0 22,-1 0 366,-5 0-269,0 5 1,0-3 4,0 6 0,0-5-128,0 5 1,0-1-126,0 4 0,1 1 167,3-1 0,-3 4 0,3-1 0,-3 6 462,-1-1 1,4 3 1471,0 4-1545,0-2 1,0 4 218,4-2-589,2-2 19,1 8 1,0-9 215,0 3-283,0 3 45,5-6 0,-4 1 150,-1-6-344,0 1 123,-5-2 1,2-1-153,-1-4 128,-5-1 0,3-4 32,-5 1 0,4-5 46,0 5 6,0-6 12,-4 3-2272,0-5 936,-5 0 0,2-1 1319,-4-3 0,-1-2 0,-3-5 0</inkml:trace>
  <inkml:trace contextRef="#ctx0" brushRef="#br4" timeOffset="53">5382 7924 8149,'-11'5'1652,"-4"4"-1412,1 6 1,-5 6 54,4 2 0,-5-1-54,2 4 1,-3 2-70,-2 2 0,2 1 83,3-1 1,-2-3-123,5-5 0,0 1 94,4-1 1,4-5-283,-1-2 0,6-2-446,-2-2-380,3-5-1035,1 4 949,0-9-627,0 4 1594,0-5 0,0-5 0,0-1 0</inkml:trace>
  <inkml:trace contextRef="#ctx0" brushRef="#br4" timeOffset="54">5394 7667 8044,'0'-11'-75,"0"4"320,0-1-67,0 6 226,-5-3 224,3 5-1,-3-5-304,5 4 0,-1-4-78,-3 5 1,3 1-233,-2 3 1,0-1 101,-1 9 0,3 0-93,-3 7 0,3 2-1,1-3 1,0 3-50,0 1 1,0 1-17,0-1 1,0-1 65,0-2 1,0 2-152,0-3 1,1-2 38,3-1 1,-3-6-199,3-2 170,-3 1-144,-1 3 131,0-5-67,0-1-313,0-5 555,5 0 0,-2 0-97,4 0 1,1 0 244,3 0 0,1 0-68,3 0 1,2 0 153,6 0 1,-1 0 22,0 0 1,5-1-28,3-3 0,-1 3-118,0-3 1,0 2 4,1-2 1,-4 3-98,-8-3 0,-2 2 235,-5-2-218,0 3 1,-3-4 30,-1 5-25,-4 0 194,2 0 288,-5 0-800,-5 0 258,4 0-617,-4 0 0,3 0-805,-1 0 303,1 0 1,-4 0 1091,3 0 0,1 0 0,-3 0 0</inkml:trace>
  <inkml:trace contextRef="#ctx0" brushRef="#br4" timeOffset="55">5405 7612 8219,'-5'-12'1141,"4"5"-661,-3 0 183,3 4 310,1-2-785,0 5-5,5 0 0,1 0-64,5 0 0,-4 0 271,1 0-398,-1 0 1,3 1 106,-3 3-258,3-3 1,-7 4 92,4-5 1,-3 2-44,3 1 94,-4-2 0,6 6-89,-6-4 1,2 0 56,-1 4 1,-2-3 56,6 3 0,-6-3-30,2 4 1,1-5 20,-1 5 1,-1-5-9,-3 5 1,2-6 18,1 2-12,-1 2 0,3-3-116,-5 4-20,0-4 10,5 2 80,-4 0 63,4-4 0,-4 4-72,3-5 117,-3 0-38,9 0-4,-4 0 0,1 0-8,1 0 7,-6 0-77,3 0-403,-5 0 260,5 0-337,-4 0 259,4 0 205,-5 5 1,0 1 142,0 5 0,0 0-177,0 0 0,0 4 256,0 0 0,0 0-122,0-4 0,0 0 114,0 0 1,2 0-62,1 1 1,4-2 164,4-3 0,0-1 62,0-2 1,1-3 18,3 3 1,1-3-85,3-1 1,2-5-24,-2-2 0,0-3-75,0-1 0,1-1 35,-5 1 0,-1 4-147,-2-1 0,-1 1 100,0-4 0,-5 0-251,-2 0 94,-3 4-793,-1-2-199,0 7 1,-4-1 33,1 6 0,-5 3 984,4 6 0,-4 4 0,2 1 0</inkml:trace>
  <inkml:trace contextRef="#ctx0" brushRef="#br4" timeOffset="56">4201 8247 8037,'0'-11'-189,"0"0"0,-1 1 262,-3 2 1,3-2 33,-3 3 0,2-2 486,-2 2-136,3-3 1,-5 7 389,2-4-250,3 4 72,-4-1-433,5 4 0,0 1-119,0 2 1,3 0 55,1 4 1,4 2-89,-5 6 1,6-1 129,-2 4 0,3-3-52,1 4 0,1-2-187,-1 1 0,0 2 98,0-5 0,4 4-193,0-4 1,-4-1 20,-4-2-108,1-1-230,3 0-206,-5-5 296,-1-1-121,-5-5-1354,0 0 1279,-5-5 1,0 3 541,-2-6 0,-8 1 0,2-4 0</inkml:trace>
  <inkml:trace contextRef="#ctx0" brushRef="#br4" timeOffset="57">4157 8202 8108,'-7'0'-422,"2"0"2147,5 0-1152,0-5-7,-5 4-339,4-4 0,-5 5 74,2 0 0,2 0-110,-6 0 0,5 1-3,-5 3 1,1 2-61,-4 5 1,0 1 47,-1-1 1,1 0-176,0 0 1,1 0 73,3 0 0,-2 0-247,5 1 149,-4-1 0,6-4-80,-1 1-168,2-6-195,1 3-27,0-5 1,4 0 0,3 0 0</inkml:trace>
  <inkml:trace contextRef="#ctx0" brushRef="#br4" timeOffset="58">6397 8849 8153,'6'-7'724,"-1"2"0,-5 7-135,0 1 1,3 4 244,1 4 0,0 1-311,-4 3 1,0-1-92,0 4 0,0 1-660,0 3 0,-1 0 242,-3 1 0,-1-2-431,-2-3 0,-2 3 351,5-2 66,-5-3 0,3 5 0,-5-4 0</inkml:trace>
  <inkml:trace contextRef="#ctx0" brushRef="#br4" timeOffset="59">7466 8169 8045,'0'-6'985,"-5"1"-171,4 0-538,-4 3 0,2-1-30,-1 6 0,-1 4 35,1 4 1,2 5-51,-6 2 1,5 5 0,-5 3 1,4 1 13,-3 3 1,0 6-170,-5-3 1,1 3-142,0-3 1,0 1 99,0-1 1,3-1-58,1-2 1,1-3 99,-2-4 1,3-2-171,5-3 1,-3-2 102,-1-4-237,0-1 168,4 0-869,0-5-199,0-1 718,0-5 1,5-5 0,1-1 0</inkml:trace>
  <inkml:trace contextRef="#ctx0" brushRef="#br4" timeOffset="60">7478 8191 8083,'0'-6'2754,"0"1"-2393,0 5-103,5-5 1,1 4-30,5-3 0,1 3 63,3 1 0,-1 0-39,4 0 0,2 0-61,6 0 1,-1 0 59,5 0 0,-2-1-147,2-3 1,2 3-50,-2-3 0,3 3-126,4 1 0,-2 0-110,2 0 0,-2-4 117,-2 0 1,-1-3-29,-2 3 1,1-1 61,-5 1 1,0 3-136,-4-3 1,1 2 79,-1-2 0,-3 3-8,-1-3 0,-4 3-68,1 1-168,-3 0-571,-1 0 335,-5 0 204,-1 0 1,-6 0 118,-3 0 0,-3 0-1437,-8 0 1678,3 5 0,-4 1 0,4 5 0</inkml:trace>
  <inkml:trace contextRef="#ctx0" brushRef="#br4" timeOffset="61">8258 8147 8079,'6'0'688,"4"0"1,-5 1-344,2 2 0,3 4 75,-3 4 0,0 5-45,0 2 0,1 0 14,3 0 1,0 1-107,0 3 1,-2 2-23,2 2 1,-3-3-168,7 3 0,1 2 140,-1-2 1,1 1-168,-1-1 0,-2-6 49,1 2 0,0-4-23,1 1 0,-3 1 76,3-5 0,-6-2-149,-2-5 0,-1 2-229,2-3 334,-3-2-208,0 0 173,-4-5-750,4 0 0,-6-4 328,-3 1 1,2-6 331,-6 1 0,-4-1 0,-6-3 0</inkml:trace>
  <inkml:trace contextRef="#ctx0" brushRef="#br4" timeOffset="62">8559 7656 8055,'0'-6'-163,"0"-4"801,0 9 190,0-4-257,0 0-323,0 4 1,-4-3-168,0 8 95,-5-3 0,2 9-30,-8-3 0,2 8 1,-6 5-1,-2 3 380,-4 3-293,2 5-782,-5 3 510,1 1-783,4 3 812,-5 0 0,6-4 155,0-1-93,4-4-86,2-7 0,9 0 133,0 1-884,4-6 952,-2-1-217,5-5 1,1-5 923,3-2-874,2-3 0,5-1 0,1 0 0</inkml:trace>
  <inkml:trace contextRef="#ctx0" brushRef="#br4" timeOffset="63">8570 7355 7625,'0'-11'217,"0"5"1,0 0 492,0 2-416,0 3 0,-2-4-143,-1 5-19,2 0 0,-4 5 64,5 2 1,0 3-9,0 1 1,-4 2-4,0 2 0,0-2-69,4 6 0,-1-4 56,-3 3 1,3-1-125,-2 2 1,1 2 82,2-2 0,-3-2-124,-1 2 1,0-2 132,4 1 0,0-1-155,0-6 0,0 0-3,0 0 0,0-4 58,0 1-524,0-6 158,0 3-1265,0-5-150,5 0 1741,-4-5 0,9-1 0,-4-5 0</inkml:trace>
  <inkml:trace contextRef="#ctx0" brushRef="#br4" timeOffset="64">8603 7366 8139,'0'-11'-34,"0"0"208,0 0 1,0 0 648,0 0-341,0 0-108,0-1 1,0 5 167,0 0-92,0 4-109,0-2 496,0 5-700,0 5 1,4-2-26,0 4 0,1-3 60,-2 3 0,0 1-71,4 3 0,-1 0 9,2 0 1,2 0-86,-3 0 3,3 0 1,0 2 0,-1 0-68,-2 2 0,0 0 57,5-4 0,-3 0-84,-1 1 1,2-3 46,-3-1 48,3 2 16,-4-9-35,4 9 0,-7-9-30,4 3 47,-4-3-14,2-1-108,0 0-71,-4 0 182,4 0 4,-5-5-234,0-1 0,-2-1-91,-1-1-48,2 1 105,-9 1-200,8 1 153,-3 0-50,5 3 94,0-3 281,0 5-91,0 5 267,0-3-82,0 8 0,0-8-36,0 5-33,5-4 10,-3 2-99,8 0 103,-4 1-258,5 0 211,0-1-104,0 0 1,-3-4-201,-1 3 259,-5-3 1,5-1-313,-4 0 141,-1 0-40,3 0 72,-5 0 198,0 5 1,0-2-109,0 4 0,1-3 278,3 3-158,-3 1 0,4 3-41,-5 0 1,0-4 51,0 1 1,1-2-40,3 1-5,-3 3 1,4-7 11,-5 4 52,0-4-63,5 2 144,-4-5-85,4 0 1178,-5 0-1642,0-5-63,0 4 1,-1-4-11,-3 5-471,3 0 303,-4 0-306,0 0 1,2 0 935,-4 0 0,0 5 0,-5 1 0</inkml:trace>
  <inkml:trace contextRef="#ctx0" brushRef="#br4" timeOffset="65">8926 7690 8139,'-10'-2'450,"3"-1"0,-3 1 74,3-1 0,-3 0-113,-1 0 0,-4 1-126,0-1 0,-5 1-45,1 2 1,-3 0 15,-4 0 0,-1 0 14,-3 0 1,2 0-93,2 0 1,2 0 3,-2 0 1,6-3-88,2-1 1,4 0-560,-1 4 318,3 0-600,6 0 593,1 0 0,6 0-2101,3 0 2254,2 0 0,15 5 0,3 1 0</inkml:trace>
  <inkml:trace contextRef="#ctx0" brushRef="#br4" timeOffset="66">7255 7890 9463,'6'8'551,"-2"-1"1,-2-3-40,2 3-310,-3 1 0,8 3-19,-6 0 1,6 0-98,-2 0 0,0 0 91,0 0 0,1 4-184,3 0 1,0 0 60,0-4 1,0 0-110,0 1 0,0-1 36,1 0 0,-1-4-63,0 1-13,0-6 1,-4 7 49,1-5-471,-6-1 118,3-3-272,-5 5 125,0-4-877,0 4 933,0-5 0,-3-1-497,-1-3 986,-5 3 0,-2-9 0,-6 4 0</inkml:trace>
  <inkml:trace contextRef="#ctx0" brushRef="#br4" timeOffset="67">7255 7935 8194,'0'-6'-982,"-2"-3"2564,-1 5-422,1 0-854,-2 0 1,2 2 185,-1-1-215,1 1 0,-6 4-31,4 1 0,-3 3 0,3 6 0,-5-1 30,2 0 1,1 4-31,-2 0 0,2-1 0,-2-2 0,-1-1-1930,1 0 0,2 0 986,-1 0 698,4-5-159,-2 4 0,5-7-1473,0 4 746,0-4 886,0 2 0,5-5 0,1 0 0</inkml:trace>
  <inkml:trace contextRef="#ctx0" brushRef="#br4" timeOffset="68">9439 7366 8140,'0'-7'-262,"0"0"331,0 4 0,0-3 283,0 2-111,0 3 0,0-5 66,0 2 0,5 3-52,2-3 1,0 3 52,0 1 0,0 0-54,5 0 1,2 0 0,1 0 0,0 0-64,-4 0 1,0 0 78,1 0 1,-1 1-159,0 3 1,0-2 74,0 6 0,-3-5-155,-1 5 1,-3 1 80,3 5 1,-4 0-51,0 5 0,-1 4 53,-2 7 0,-2 0-111,-1 3 0,-4-2 5,-4 6 0,4-1 74,-1 1 1,1-5-196,-4 5 1,5-6 110,2 3 1,3-1 4,1-3 1,0-3 27,0-1 1,0-2-42,0-2 0,0-1-5,0-2 0,3-2 2,1-2 0,0-6-107,-4 2 1,4-3 138,-1 4 0,1-5-156,-4 0 135,0-4-163,0 2 119,0-5 1,-1 5-64,-3 2 0,2 7 247,-6 1 1,2 4 40,-2 0 0,0 2-124,4 1 0,0 4 113,4 0 1,0 0-81,0-3 0,2 0-3,1 3 0,0-5 14,4 5 0,-3-5-145,3 5-55,-4-2-1,7-2 47,-9 0 1,8 2 84,-6 2-245,6-3 222,-8 0 0,6-2-177,-4-3 158,-2 3 0,4-2 1,-5-2-1,0 1-25,0-1 1,0-3 34,0 1-30,0 2 1,0-5 36,5 4 1,-3-8 15,1-1-40,-1 1 0,-2-1 159,0 0-149,0-4 1,0 3 358,0-2-157,-5-3-81,-2 4 0,-4-4-107,0 3 0,0-3 47,0 3 0,0-3 15,0-1 0,-4 0 18,0 0 0,0 0-283,4 0 0,3-1-1064,1-3 945,0 3 1,-1-8 0,2 4-2117,1-1 2431,1 4 0,9-8 0,1 4 0</inkml:trace>
  <inkml:trace contextRef="#ctx0" brushRef="#br2" timeOffset="69">3911 9328 6907,'-6'0'2507,"1"0"-2132,5 0 1,0 5-254,0 2 1,0 3 21,0 1 0,0 0 23,0 1 0,0-1-148,0 0 0,4 0 139,0 0 1,-1 2-136,-3 1 1,2-1-6,1 2 1,-1-3-148,1-1 154,-1 0 1,-2 0-22,0 1 1,0-5-168,0 0 111,0-4-122,0 2 330,0-5-86,4 0 0,-1 0 388,4 0-386,1-5 0,3 4 114,0-3-176,0-2 1,0 5 71,1-3 0,-1 3-108,0 1 0,1-4 98,3 0 1,-1 0-58,4 4 1,1 0 3,3 0 0,4 0 10,0 0 0,6-1 0,2-3 1,-1 3 8,4-2 1,3-2-37,1 1 1,-2 0 38,2 4 0,-1-4-100,1 1 0,1-1 81,-5 4 0,0 0-151,-3 0 1,0 0 118,3 0 0,-1 0-9,5 0 1,-4-1-16,4-3 1,0 3-5,4-3 0,-4 3-5,-1 1 1,-2-1 22,2-3 0,-4 3-100,1-3 1,-3 3 90,-4 1 0,4 0 41,-4 0 1,5 0-50,-6 0 1,0-2-2,1-1 1,-6 2 19,2-3 0,0 1 2,-3 0 1,1 1 38,-5-1 1,-3 1-42,-1 2 0,1-3 14,-1-1 0,-4 0-13,-4 4 0,-3 0 70,4 0-25,-6 0 13,3 0 2635,-5 0-2508,0-5-151,0 4-159,0-4 211,0 5 0,-1-4-43,-3 1 1,3-2-9,-3 1 1,2 2 25,-2-6 0,1 4-32,-4-3 1,5 0 94,-2-5-159,-2 1 0,1 0 86,-3 0 1,2 0-239,2 0 0,3 0 64,-3-1 0,3 1-215,1 0 1,0 0-362,0 0 1,0 3 715,0 1 0,-5 4 0,-1-1 0</inkml:trace>
  <inkml:trace contextRef="#ctx0" brushRef="#br2" timeOffset="70">7043 9150 8066,'-5'-7'379,"4"2"225,-4 0 219,5 4-299,0-4 584,0 5-970,5 5 1,-4 1-38,3 6 1,-3 0-173,-1 3 1,0 2 1,0 5 0,0 1 124,0-1 1,0 0-92,0 1 1,0-1 108,0 0 1,0 0 11,0 1 0,0-6-12,0-2 1,0-3 13,0-1 1,1-1 75,3-2-168,-3-3 276,4-5 236,-5 0-281,5 0 1,-4-2-102,3-1 0,-3 0-106,-1-4 220,5 4-326,1-7 0,2 9 5,-1-2 1,1-2-16,3 1 1,-4 0 55,1 4 1,3 0-123,4 0 0,4 0 65,0 0 1,2 0 7,1 0 1,6 0-27,1 0 0,4 0-4,0 0 0,7-4 4,4 1 0,2-2 103,6 1 0,0-2-189,4-5 1,-1 3 409,1 1 1,1 1-41,3-2 1,-3 0-125,2 4 1,-3-4-45,-4 5 0,1-1-301,-5 4 0,1-1-91,-5-3 0,1 3 354,-1-3 0,1 3 0,-1 1 0,0 0 116,-3 0 0,-2-1-83,-2-3 0,-6 3 24,3-3 1,-5 3 37,1 1 0,1 0-61,-5 0 1,0 0 257,-4 0 0,4 0-253,0 0 0,-1-4 126,-6 0 1,1 1-131,-6 3 1,1 0-2,-4 0 1,1 0 58,-1 0 0,-4 0-74,1 0 287,-6 0-249,3 0 118,-5 0-149,5 0 223,-4 0-181,4 0 1342,-5 0-1192,0-5 1,0 2-26,0-4 0,0 3-169,0-3 1,0 3 123,0-4 0,-4 5-89,1-5 1,-2 1 74,1-4 0,-1 3-184,-2 1 1,-2-1 83,5-3 0,-3 0-30,3 0 1,-3-1 16,3-3 1,-1 2-10,1-2 0,3 2-293,-3-2 264,3 3 0,1-4-930,0 4 390,0 1-765,0 0 708,0 5 652,0 1 0,0 5 0,0 0 0</inkml:trace>
  <inkml:trace contextRef="#ctx0" brushRef="#br2" timeOffset="71">3822 10097 8143,'0'-11'520,"0"-1"-264,0 1 0,0 4 220,0-1 1,-1 5-37,-3-5 1,3 5 156,-3-5-464,-2 6 0,4-4 379,-6 2-396,1 3 0,-4-4 78,-1 5 0,0 0-251,-3 0 1,3 3 32,-3 1 1,-2 5-212,-2-2 1,2 3 63,-2 1 0,6 0-78,-2 0 0,0 1 71,4-1 1,-3 0 149,7 0 0,0 0-54,0 0 0,5 1 43,-2-1 1,3 0 35,1 0 0,0-4-35,0 1 1,5-2 125,2 1 0,4 3-43,4-2 1,1 0 137,3 0 0,5 2 54,-1-3 0,1-1-117,-1 2 0,-1-2 15,0 1 0,-3 3-51,-1-2 0,-4-2-56,1 1 0,-6 0 185,-2 0-286,-4 3 0,1-4 29,-4 5 1,-1-3 27,-2-1 0,-4-1-3,-4 2 1,-5 2 33,-2-3 0,-4-1-8,0 2 1,-4-6 8,0 2 1,0 1-199,4-1 1,1-1 122,2-3 1,3 0-433,5 0-483,5 0 185,1-5 1,11 0-1141,5-2 1929,5-3 0,7 4 0,-1-5 0</inkml:trace>
  <inkml:trace contextRef="#ctx0" brushRef="#br2" timeOffset="72">4045 10141 8123,'0'-11'0,"0"0"0,0 0 0,0 5 0,-1 1 0,-3 5 0,3 0 0,-5 2 0,2 6 0,3 0 0,-3 11 0,-2 1 1522,-2 6 0,3-3-771,2 3 1,-2-1-764,1 1 1,-1-4 27,1 1 1,3-2-523,-3-6 1,0 3 0,0-3-712,0 0 187,4-9-186,0-1 713,0-5 1,0-5-297,0-2 799,0-3 0,0-1 0,0-1 0</inkml:trace>
  <inkml:trace contextRef="#ctx0" brushRef="#br2" timeOffset="73">4045 10086 8123,'0'-8'0,"0"1"0,-4 3 853,1-3-114,-1 4 133,4-2-515,0 5 0,1 5 9,3 3 1,-2 1-66,6 3 1,-1 4-49,4 2 1,2 3-80,2 2 0,-3-1 80,3 0 0,1 1-258,-1-1 0,5 0-20,-2 0 0,0-1-251,0-2 1,-4-3-115,1-5 0,-3-1 11,-1-2-603,-5 1 393,4-7-312,-9 3 522,4-5 1,-6 0-1248,-3 0 798,-2 0 827,-5 0 0,-5-5 0,-1-1 0</inkml:trace>
  <inkml:trace contextRef="#ctx0" brushRef="#br2" timeOffset="74">4001 10342 9362,'11'0'507,"-4"0"-104,1 0 0,0 0-179,7 0 0,-1-1-165,4-3 1,-3 3-301,4-3 0,-1-1 223,5 1 0,-2-3-867,-3 3 1,2-3 258,-5 3 626,5 0 0,-8-1 0,4-1 0</inkml:trace>
  <inkml:trace contextRef="#ctx0" brushRef="#br2" timeOffset="75">4413 10097 8045,'-6'-11'-416,"-1"4"278,4 4 1721,2-3-445,-4 4-715,5-3 0,0 10-192,0 3 1,0 3-152,0 4 1,0 2-30,0 5 0,0 1 140,0-1 0,0 0-305,0 1 1,3-1 97,1 0 0,1-1-306,-1-2 0,-3 1 127,3-6 1,-3-2-268,-1-5 0,0-3-398,0 3-339,0-4 477,0 2-143,0-5 865,0-5 0,0-2 0,0-4 0</inkml:trace>
  <inkml:trace contextRef="#ctx0" brushRef="#br2" timeOffset="76">4413 10153 8045,'-5'-12'0,"4"1"124,-3 0 0,3 4 136,1-1 0,0 4 550,0-3-300,0 5-284,0-3 0,1 5-62,3 0 0,-2 3-134,6 1 1,-5 5 46,5-2 0,-1 3 93,4 1 1,0 0-392,1 1 0,-1-3 115,0-1 1,-4 1-182,1-6 0,-1 2 121,4-1 0,-3-3 36,-1 3 1,-3-3 118,3-1 1,-3 0-6,3 0 1,-3 0 81,4 0 0,-5-5-76,5-2 0,-1 1 26,4-2 1,-3 4-6,-1-3 1,1 0 24,3-5 1,0 1 29,0 0 1,0 0 5,0 0 0,0 0-2,1-1 1,-1 3 114,0 1 0,-1 2 223,-3 2-168,3 3 25,-4-4-152,1 5 0,-3 5 16,-4 2 0,2 5-34,1 2 1,-1 0 7,1 5 1,-1-1-43,-2 5 1,0-1-89,0 0 1,3 0-21,1 1 1,0-1 64,-4 0 1,0-3-86,0-1 0,1-4 62,3 1-117,-3-3 1,4-4-444,-5-1-628,0-4 114,0 2-1804,0-5 2883,0-5 0,5-2 0,1-4 0</inkml:trace>
  <inkml:trace contextRef="#ctx0" brushRef="#br2" timeOffset="77">4925 10119 8045,'0'-11'-797,"-4"0"1946,2 0-42,-3 4 126,5 2-994,0 5 0,0 5-8,0 3 0,-1 3-7,-3 4 0,3 2 7,-3 6 1,3-1-226,1 0 1,0 0 118,0 1 1,0-5-107,0 1 0,0-6-105,0 2 1,0-2-274,0-2 237,0 0 0,0-4 89,0 1-167,0-6 204,0 3 1,1-5-77,3 0 118,-3 0 0,9 0 4,-2 0 0,-2 0 7,1 0 0,2 0 7,6 0 1,-3 0 76,3 0 0,1 0-97,-1 0 0,4 0-105,-4 0 1,3 0 110,-3 0 0,1 0-391,-1 0 0,-3-3-518,3-1-534,-2 0 919,-2 4 0,-5-1 474,-2-3 0,-3 3 0,-1-4 0</inkml:trace>
  <inkml:trace contextRef="#ctx0" brushRef="#br2" timeOffset="78">4914 10253 8049,'0'-11'902,"0"4"1,5 3-430,3 4 1,2-2-22,1-1 0,1 1-88,3-1 0,1 0-13,3-1 0,2 2-120,-3-5 1,0 4-289,0-1 0,-4-2-423,1-1-617,2 2-82,-5-5-1191,5 4 2370,-11-5 0,-11-1 0,-8 1 0</inkml:trace>
  <inkml:trace contextRef="#ctx0" brushRef="#br2" timeOffset="79">4881 10008 8049,'0'-7'0,"6"-1"661,5 4 0,2-1 56,5 1 1,1 3 148,3-3 1,4-1-497,0 2 0,4-5-124,-4 5 0,4-5-707,-4 4 1,2 1 359,-6 3 1,2 0-2721,-9 0 2821,0 5 0,-4 1 0,0 5 0</inkml:trace>
  <inkml:trace contextRef="#ctx0" brushRef="#br2" timeOffset="80">3588 10810 8136,'-6'0'43,"-4"-5"120,9 4 1,-5-8 808,2 5-240,3 1 56,-4-2-388,5 4 0,-1-6 81,-3 4-163,3 1-48,-9-3 0,3 10-273,-4 3 1,4 2 96,-1 1 1,2 1-151,-1 3 1,-2-1-99,5 4 0,-3 0-7,3 0 0,1 3 8,3-2 0,0-2-105,0 2 0,1-4 50,3 3 1,-2-4 50,5 1 0,2 0-49,6-4 0,1 2 59,3-5 0,2-3 226,-3-2 0,3-1 3,2-2 0,-1 0 121,0 0 1,0 0-83,1 0 0,-5-5 161,1-3 1,-4 2-155,3-1 1,-4 0-39,1 0 0,-4-3-57,-4 3 1,2-3 64,-5-1 1,-1 3-114,-3 1 0,0 3 125,0-3-18,0-1 21,0 2 1,0 0-18,0 2-139,0 3 0,-1-4 101,-2 5 1,1 5-126,-1 2 116,-4 3 1,6 1-169,-3 0 0,3 1 50,1-1 0,0 0 32,0 0 1,5 0-27,3 0 0,1-3 46,3-1 0,0-3 23,3 3 1,-2-4-22,6 1 0,-4-3 225,4-1 0,-2-5-66,1-3 0,0 2 33,-3-1 1,-3-4-113,3-4 0,-4 0 15,-4 4 1,-2-4-156,-5 0 0,0-4 150,0 5 1,-1-6-365,-3 1 1,-3 3 100,-8 1 0,-2 3-226,-5 1 0,-4 1 117,0 2 1,-4 3-68,4 5 0,-4 0-41,4 0 1,1 9-148,7 2 1,2 4-41,4 0 1,6 2 591,3 6 0,1-1 0,2 0 0</inkml:trace>
  <inkml:trace contextRef="#ctx0" brushRef="#br2" timeOffset="81">4279 10788 8154,'-5'-11'541,"4"-1"1,-5 3 833,2 1-56,3-2-678,-4 9-440,5-4 0,0 6 25,0 3 1,0 2-1,0 5 1,0 2-131,0 2 1,0-2 86,0 6 1,0-1-255,0 5 0,0-2 120,0-3 1,0 3-399,0-2 0,1-2 87,3 2 1,-3-6-11,3 2 0,-3-2 169,-1-2 1,4-4-61,-1 1 101,1-6-2,1 3 0,-2-5 156,4 0 1,-3 0-83,3 0 0,-3 0 156,3 0 1,1 0-41,3 0 1,0 0 40,0 0 0,2-1-226,1-3 1,-1 3 100,2-3 1,1-1-178,-1 1 0,-4 0 80,-4 0-1260,1 3 537,3-4-1634,-5 0 2412,-1 3 0,0-3 0,1 5 0</inkml:trace>
  <inkml:trace contextRef="#ctx0" brushRef="#br2" timeOffset="82">4580 10933 8154,'0'-12'404,"0"1"0,0 4-88,0-1 1,0 5 199,0-5 1,0 5 309,0-5 470,0 6-843,0-3 1,0 6-163,0 3 0,-1 2-90,-3 5 1,3 0-67,-3 0 0,3 4-131,1 0 1,1 4 85,3-5 1,2 5-27,5-4 1,0 0-72,0-4 0,2-1-296,2-3 1,-2-2 127,6-5 1,-2 0-6,2 0 1,2-1 84,-3-3 0,3-2 68,2-5 1,-1-1-8,0-3 0,-4 1 12,-3-5 1,-3 5-39,-1-5 0,-1 2 5,-3-2 1,-2-2-2,-5 3 1,0-7-54,0-1 0,-8 0-151,-3 3 1,-8 5-29,0-1 1,-3 7 125,-4 1 1,-1 5-239,-3 6 0,-2 1 73,2 3 1,3 2-42,1 5 0,4 5 70,3 3 1,3 2-1040,5 1 1337,5 0 0,1 5 0,5 2 0</inkml:trace>
  <inkml:trace contextRef="#ctx0" brushRef="#br2" timeOffset="83">5048 10788 8199,'6'-11'-281,"-1"-1"861,-5 1 940,0 0-14,0 0-502,0 5-513,-5-4 0,4 10-125,-3 0 0,3 5-244,1 6 0,0 1 2,0 3 1,1 3-91,3 4 1,-3 0 104,3 0 1,-3 1-255,-1-1 1,4-3-106,0-1 1,1 0 108,-2 0 1,-1-2-679,1-5 1,0-1-13,0-2-1005,-1 2 663,3-9 456,-5 4 0,0-6 154,0-3 1,-2-2 532,-1-6 0,1 1 0,-12-5 0,1-1 0</inkml:trace>
  <inkml:trace contextRef="#ctx0" brushRef="#br2" timeOffset="84">5026 10777 8174,'5'-12'29,"1"3"168,5 1 0,0-2 223,0 3 0,1 1-87,-1-2 0,1 2 109,3-1 0,-3 0-132,3 4 0,1 1 175,-1-1 0,4 1-115,-4 2 0,-1 0-129,-2 0 1,-1 0-79,0 0 0,-4 5-198,1 3 0,-5 2-277,5 1 1,-6 0 300,2 0 0,-4 0-194,-4 0 1,-2 4 2,-5 0 1,-1 5-57,-3-1 0,-1-2 8,-3 1 0,-2 1 258,2 3 1,3-3-72,1-1 473,3 1-263,6-2 1,1 4 52,5-2 1,0-3-113,0-1 0,0-3 66,0-1 1,5 1-85,2-1 0,7-5 79,1-2 0,8-3-59,0-1 0,1-1-311,-1-3 0,-1 3-331,0-3 1,1-1-1136,-1 1 1687,-5 1 0,-1-2 0,-5-2 0</inkml:trace>
  <inkml:trace contextRef="#ctx0" brushRef="#br2" timeOffset="85">7377 9785 8123,'6'0'327,"-1"0"-59,-5-5 1,0 2 800,0-4-29,0 4-511,0-7 1,-5 6-234,-2-4 0,1 2-52,-2 2 1,0 3-140,-7-3 0,1 3 79,-4 1 1,4 0-72,-1 0 0,-1 0 156,1 0 0,0 1-278,4 3 1,0-2-88,0 6 1,4-2-23,-1 1 0,4 3-82,-3-2 53,4 2 1,-1 1 0,4 0 0,0 0 144,0 0 0,1-1-29,2-2 1,5 2-30,7-3 1,-3 3-19,3 1 0,1-4-4,-1 1 1,4-2-24,-5 2 0,2 1-24,-1-1 1,-2-2-212,2 1 452,-3 1 1,-2 3 201,-3 0 0,-2 0-314,-5 0 0,0 1 0,0-1 0,-5 4-184,-2-1 153,-8 1 10,3 1 0,-8-3-12,5 2 0,-5-4-29,2-4 0,1 2-2,3-5 0,1-1-730,2-3 245,0 0-231,0 0 1,5-1 300,2-3 1,4-1-602,4-2 1080,2-3 0,10-1 0,1-6 0</inkml:trace>
  <inkml:trace contextRef="#ctx0" brushRef="#br2" timeOffset="86">7622 9829 8123,'0'-11'-274,"0"0"274,0 0 1774,0 0-558,0 0-6,0 4-821,0 2 1,0 7-154,0 1 0,0 9-114,0 6 0,-3 3 117,-1 1 0,0 6-329,4 1 0,-3 0 137,-1 1 1,-4-4-512,5 3 0,-5-4-46,5 1 0,-1-6-222,4-2 0,-4-4-327,0 1 293,1-8-574,3-2 473,0-5 568,0-5 0,1-1 299,3-5 0,-3 0 0,9-5 0,-4-2 0</inkml:trace>
  <inkml:trace contextRef="#ctx0" brushRef="#br2" timeOffset="87">7622 9807 8123,'0'-16'71,"0"4"620,0-5 345,0 6-683,0 5 1,4 2-24,0 8 1,5 2 37,-2 5 0,-1 6-129,2 1 0,-1 3 86,4 1 1,2 4-87,1 0 0,-1 4-214,2-4 1,2 0 16,2-4 0,-2 1-72,1-1 0,-3-5-217,4-2 1,-5-2 162,0-2-187,-1 0 0,-3-4-39,-3 1-1407,-2-6 734,-5 3-786,0-5 1769,-5 0 0,-6-5 0,-6-1 0</inkml:trace>
  <inkml:trace contextRef="#ctx0" brushRef="#br2" timeOffset="88">7533 10063 8123,'8'-1'314,"-1"-3"0,-3 3-75,3-3 0,1 3 232,3 1 0,5 0-165,3 0 1,5-4 129,2 1 1,5-5-188,-1 5 0,2-5-357,2 4 1,-5-4-720,1 0 0,-9 2 601,1-1 0,-7 4-1685,0 0 1911,-3-4 0,-5 1 0,-2-5 0</inkml:trace>
  <inkml:trace contextRef="#ctx0" brushRef="#br2" timeOffset="89">7979 9829 8195,'0'-6'765,"0"-4"-120,0 4 669,0 0-381,0 1-596,0 5 0,0 6-91,0 5 0,0 5-106,0 7 1,4-1 65,-1 0 0,1 2-126,-4 2 0,4-3-264,0 3 0,3-6 158,-3-1 0,1-2-717,-2 2 0,-1-3 418,1-5 1,0-1-657,1-3 0,-3-1 396,3-2 0,-4-3-289,-4 3 0,1-3 874,-4-1 0,-1-5 0,-3-1 0</inkml:trace>
  <inkml:trace contextRef="#ctx0" brushRef="#br2" timeOffset="90">7979 9840 8180,'5'-11'-224,"-4"4"-56,3-1 0,-3 5 1695,-1-5-316,0 6-583,0-3 1,1 5-206,3 0 0,-1 4-182,4-1 0,-3 6 21,3-2 0,-1 3-181,2 1 0,2 1 152,-3-1 1,7 0-114,1 0 0,-1-4-343,-2 1 0,2-6 146,1 2 1,0-3-129,-4-1 0,0 0 135,1 0 0,-1-1-132,0-3 0,-4 3 51,1-3 0,-2-2 142,1-1 0,2 1 129,-5-2 1,4 2-76,0-1 0,2-3 90,1 2 1,0-2-117,0-1 1,-3 0 431,-1 0-221,1 0 0,1 3 500,-1 1-4,-3 4-89,0-2 163,-4 5-429,4 5 0,-5 2-79,0 4 0,4 5 42,-1 2 1,1 3-219,-4 2 1,0-1 97,0 0 0,0 4-127,0 0 1,0 4-90,0-4 1,0-1-110,0-7 1,0 2-711,0-5 434,0 0-1202,0-4 717,0-5-354,0-1 1338,0-5 0,0-5 0,0-1 0</inkml:trace>
  <inkml:trace contextRef="#ctx0" brushRef="#br2" timeOffset="91">8514 9818 8158,'0'-11'1073,"0"5"-29,0-4-591,0 9 1,0-3 69,0 8 0,0-1-113,0 9 1,0-4-34,0 7 0,4 2-206,-1 2 0,1 2 0,-4 1 0,0-1-10,0-2 0,0 2-199,0-2 0,0-2-115,0 1 1,4-4 127,0 1 0,1-6-33,-2-2 0,0-3 116,4 3 0,-3-4-17,3 0 0,1-1-47,3-2 0,1 0 55,3 0 1,-1 0-173,4 0 1,1-2 114,3-1 0,0 0-557,1-4 1,-1 1 229,0-2 1,-1-2-615,-2 3 1,-3-2 385,-5 2 0,-3-3-448,-1 2 0,-5 2 1011,2-1 0,-12-1 0,-5-3 0</inkml:trace>
  <inkml:trace contextRef="#ctx0" brushRef="#br2" timeOffset="92">8536 9952 8154,'-7'0'364,"-1"0"120,6 0 185,-3 0 0,15 0 10,5 0 0,3-1-203,1-3 0,3 1-129,0-4 1,1 0-488,3-5 1,-1 1 206,1 0 0,-4 1-292,0 3 1,-1-3 265,-6 3-1169,0-3 1,-5-2 517,-3 1 0,-2 4 610,-5-1 0,-10 1 0,-2-4 0</inkml:trace>
  <inkml:trace contextRef="#ctx0" brushRef="#br2" timeOffset="93">8481 9718 8154,'-5'-10'312,"5"3"1,6 0 149,9 4 1,3 0 192,8-4 1,4 3-169,7-3 0,-1 3-183,5-4 0,-5 5-156,1-5 1,-2 6 52,-2-2 0,-1-1-860,-2 1 1,-4 2 658,-7 6 0,2 2 0,-4 5 0</inkml:trace>
  <inkml:trace contextRef="#ctx0" brushRef="#br2" timeOffset="94">7333 10609 8096,'0'-7'0,"0"0"0,0 3 268,0-4 597,0 6-376,0-3 0,-4 4-87,0-3 1,-4 3-274,0-3 1,-3 8 66,-4 3 0,-2 8-13,-5 4 1,3 2 67,0 1 0,2 0-200,-2 1 1,2 0 47,2 3 0,7-6-67,-4 2 0,9-3-273,-1-1 0,3 3 160,1-2 0,1-3-113,3-1 1,6-3 70,5-1 0,4-1-2,0-2 0,2 0 83,1-4 0,4 0 169,0-4 0,0-1-60,-3-3 1,-2 1 63,-3-4 1,2 1-54,-5-2 0,0-1-24,-4 1 1,-4 2 49,1-2 0,-6 5-38,2-5 1,-3 5 186,-1-5-114,0 6 41,0-8-162,0 9-109,0-4 0,-1 5-96,-3 0 230,3 5 0,-4 1-158,5 5 0,0 0 113,0 0-25,0 0 1,0 0-7,0 1 0,4-1 99,-1 0 0,7-4-58,1 1 1,1-5 13,2 5 1,3-6 99,-3 2 1,6-3-56,-1-1 1,2-5 146,1-2 1,-1-3-100,-2-1 1,1-4-23,-6 0 0,0-1-18,-7 1 1,2 2-46,-5-6 0,0 4-272,-4-3 1,-7 3 112,-4-4 0,-1 6-289,-7-2 1,-3 2 136,-4 2 0,-4 5-76,4 2 0,-3 3 55,3 1 0,-3 6-314,7 5 1,-2 2 155,9 5 0,2-3-820,5 4 1280,3-1 0,0 5 0,-1-1 0</inkml:trace>
  <inkml:trace contextRef="#ctx0" brushRef="#br2" timeOffset="95">7834 10676 8118,'0'-17'1585,"0"1"-879,0 5-170,0 0-59,0 4 0,0 2-209,0 5 0,1 5-30,3 3 1,-3 5-1,3 2 1,-3 5 29,-1-1 0,4-2-773,0 2 1,-1-2-864,-3 1 1,4 2 1367,0-5 0,0 4 953,-4-4 0,1-1-205,3-2-558,-3-6-202,4 4-17,-5-4 0,3 1-14,1 1 0,4-5-7,-5 5 1,6-6 326,-2 2-155,3-3 0,3-1 142,2 0 1,-2 0-137,6 0 1,-1 0-162,5 0 0,-2-3 103,-3-1 1,2-1-272,-5 1 1,0 3-42,-4-3 0,0 2-394,0-2-1714,0 3 1012,0-4 1338,-4 5 0,-2-5 0,-5-1 0</inkml:trace>
  <inkml:trace contextRef="#ctx0" brushRef="#br2" timeOffset="96">8336 10687 7954,'0'-17'210,"0"1"1435,0 5-960,0 5 1,-2 1-214,-1 5 1,0 1-30,-4 3 1,-1 3-124,-3 8 0,4-1-207,-1 4 1,2 1 20,-1 3 1,-2 0-138,5 1 0,1-1-245,3 0 1,0-1 202,0-2 0,5 1-172,2-6 1,3 1 103,1-4 0,4-3-126,0-1 0,5-4-19,-2 1 1,3-4 283,2-4 1,-1-2-6,0-6 0,0 0 166,1-3 1,-2 2-84,-3-6 0,-2 2 131,-4-2 1,-6-2-170,-3 2 0,-1 2 25,-2-1 0,-5-1-264,-3-3 0,-3 1 74,-4 2 1,-2 3-250,-5 5 0,-4 1 18,0 3 0,0 2-333,3 5 0,2 5 95,3 2 0,2 3-163,5 1 0,-1 1-259,1 3 990,5-2 0,1 8 0,5-4 0</inkml:trace>
  <inkml:trace contextRef="#ctx0" brushRef="#br2" timeOffset="97">8648 10632 8019,'0'-11'339,"0"-1"170,0 1 1,0 4 662,0-1-388,5 6-433,-4-3 0,4 6-94,-5 3 1,1 6 13,3 5 0,-3 5-81,3-2 0,1 3 29,-2 1 0,1 1-269,-4-1 1,4 0 111,0 1 0,-1-1-273,-3 0 0,2-3 135,1-1 1,-2 0-992,3 0 434,-3-2-228,-1-5-39,0 1 274,0-6 0,-1-1-84,-3-5 1,3-5 260,-2-3 1,-2 2 448,1-1 0,0-1 0,-1-8 0,-1-1 0</inkml:trace>
  <inkml:trace contextRef="#ctx0" brushRef="#br2" timeOffset="98">8670 10643 8019,'5'-11'-445,"-3"0"311,6-1 1,-1 3 860,4 1 0,1-1-193,-1 6 1,0-2 166,0 1 0,4 3-264,0-3 0,1 3 14,-1 1 0,1 0-65,2 0 1,3 1-108,-2 3 0,-3-3-222,-1 3 1,-3 1 59,-1-2 0,-1 6-238,-2-1 0,-2 1 181,-2 3 1,-3-1-354,3 0 1,-8 0 67,-3 0 1,-7 5-60,-1 3 0,-5-2 141,2 2 1,0-4 56,0 3 0,0-1 112,0 2-59,2 2 1,6-8-1,1 1 188,2-1-178,4 3 0,-2-4 322,5 3 0,5-7 108,3-5 0,3 2 98,4-1 0,-2 0-159,6-4 1,1 0-21,6 0 0,-3 0-520,3 0 1,-2-2 161,-2-1 1,-1 1-2685,-2-1 2716,2-3 0,-4 4 0,5-3 0</inkml:trace>
  <inkml:trace contextRef="#ctx0" brushRef="#br4" timeOffset="99">13183 7500 8189,'0'-11'0,"0"5"7,0-4 0,2 5 211,1-2 0,-1-3 90,1 2 0,-1 2 51,-2-1 1,0 3 131,0-4-136,0 1 0,0 0 136,0-1-170,0 6 1,0-5-46,0 4 0,-2 2-247,-1-3 0,-4 3-203,-4 1 1,-1 1 202,-3 3 1,1 2-41,-4 5 1,-1 1 67,-3 3 1,0-1-220,-1 4 1,-3 2 53,0 6 1,0-1-59,4 5 1,0-2 135,0 2 0,4 1-24,3-5 1,4 3 52,4-3 1,2 0-17,5-3 1,5-1 103,2 0 0,9-1-92,7-2 1,0 1 385,7-5 1,1-1-154,6-2 1,-4-5 91,1 0 1,-2-4-58,-6 1 0,4-3-8,-4-1 1,3 0-131,-3 0 0,2-4-205,-2 0 0,-6-4-704,2 0 0,-4 2 459,1-1 0,-4 3-1146,-8-3 609,3 4 862,-9-7 0,-1 4 0,-6-5 0</inkml:trace>
  <inkml:trace contextRef="#ctx0" brushRef="#br4" timeOffset="100">13629 7444 8242,'0'-11'1886,"0"5"-604,0-4-817,0 9 0,0-3-346,0 8 0,4 2 132,0 5 0,-1 9-38,-3 2 1,-1 8 52,-3 0 1,2 2-317,-5 1 1,3 5-338,-4-1 1,6 0 273,-2-4 1,-1 0-199,2-4 0,-1 1 91,4-8 1,0 2-12,0-9 1,0-1-157,0-2-771,0-6 394,0-1 1,0-5-50,0-5 0,0-1 14,0-6 799,0-4 0,0-1 0,0-5 0</inkml:trace>
  <inkml:trace contextRef="#ctx0" brushRef="#br4" timeOffset="101">13663 7400 8205,'0'-17'0,"0"2"0,0 2 1518,0 2-451,0 5 48,0 1-735,5 5 0,1 5 80,5 2 0,1 9-79,3 7 0,-1 0-102,4 7 1,1-4-364,3 4 1,2-1 163,2 5 0,-5-1-315,5 1 1,-5-5 172,5 1 0,-6-5-112,-2 1 1,-3-3 67,4 0 1,-6-6-43,2-2 0,-4-3 31,-3-1-336,2 1-992,-4-6 638,0-1 349,-1-5 0,-20 0 1,-3 0-1</inkml:trace>
  <inkml:trace contextRef="#ctx0" brushRef="#br4" timeOffset="102">13607 7812 8069,'0'-6'700,"1"1"175,3 5-544,2 0 0,6-4 414,3 1 0,-1-1-271,5 4 1,3-4-256,4 0 1,5-3 13,-2 3 1,0-3-666,1 3 1,-2-3-143,2 3 1,-3-3-1409,-5 3 1982,1 0 0,-1-1 0,0-1 0</inkml:trace>
  <inkml:trace contextRef="#ctx0" brushRef="#br4" timeOffset="103">14164 7478 8179,'0'-21'426,"0"2"1,0 3-452,0 5 17,0 5 2009,0-4-775,0 9-609,0-4 1,0 6-220,0 3 1,5 7-309,3 7 1,-2 5 6,1 3 0,-3 1-6,3 3 1,-1 6-169,2-3 1,1 3 97,-6-3 0,5 0-121,-5-4 1,5 2-81,-4-5 1,3-1-510,-3-6 233,-1 2 0,-1-10-768,1 0-690,-1 0 1331,3-10 0,-9 3-859,0-8 1442,-4 3 0,1-14 0,-4 3 0</inkml:trace>
  <inkml:trace contextRef="#ctx0" brushRef="#br4" timeOffset="104">14164 7478 8179,'0'-11'20,"5"0"-20,-4-1 0,8 5 949,-5 0 0,1 4-3,-2-1 1,5 4-444,7 4 1,-2 4-83,6 6 0,3 4-146,4 4 1,1 0-296,-1 1 1,2 3 105,1 0 1,2 3-154,-5-3 1,2 2 32,-2-2 0,0-3-114,0 3 1,0-6-97,-8-2 0,-2-8 78,-1 2 0,-2-5-386,-2 0 145,0 3-480,0-8 303,-5 2-202,-1-4 0,-6 0 13,-3 0 773,-2 0 0,-5-4 0,0-3 0</inkml:trace>
  <inkml:trace contextRef="#ctx0" brushRef="#br4" timeOffset="105">14621 7411 8160,'-4'-25'0,"1"3"0,-1 7 395,4 0 0,-1 7 1990,-3 0-1066,3 6-230,-4-3-772,5 0 1,0 6-268,0 3 1,4 3 107,-1 12 0,5 1-80,-5 6 1,5 2 109,-4 5 0,4 5-270,0-1 0,-2 0-167,1-4 0,-4-1-198,0-2 0,2 0-240,-1-8 0,0 2 334,-4-9 1,1 3-1060,3-3 643,-3 0 769,4-4 0,-5 0 0,0 0 0</inkml:trace>
  <inkml:trace contextRef="#ctx0" brushRef="#br4" timeOffset="106">14955 7411 8037,'-7'-10'113,"0"3"1,4 0 399,-1 4 139,-2 2-154,5-4 0,-5 5-82,2 0-186,3 0 0,-4 6-95,5 5 1,0 3 94,0 8 1,0-1-168,0 9 1,0-1 139,0 5 1,0-2-416,0-2 0,0 2 65,0-2 1,0-4-48,0-4 0,0-1-206,0-6 1,0 0 193,0-4 1,1 0-1244,3 0 595,-3-5-668,9-1 1522,-9-5 0,9 0 0,-4 0 0</inkml:trace>
  <inkml:trace contextRef="#ctx0" brushRef="#br4" timeOffset="107">14900 7467 8037,'-4'-11'528,"0"-1"-67,1 1 23,3 0 0,1 5 246,2 2-242,4 3 0,8 6-32,-1 2 0,3 5-99,-3 2 0,4 4-276,4 4 0,4 2 128,0 2 1,1-2-162,-1 6 0,1-5 121,3 1 1,1-4-270,-5-3 0,0 0 87,-4-4 0,-3 4-186,0-4 0,-6-4 94,2-4 0,-3 0-194,0 0 1,-5 2-1372,0-6 782,-4 1-919,2-4 1265,-5 0 1,-5 0-549,-2 0 1090,2 0 0,-10 0 0,2 0 0</inkml:trace>
  <inkml:trace contextRef="#ctx0" brushRef="#br4" timeOffset="108">15301 7355 8085,'0'-17'391,"0"2"0,0 6 367,0 2 416,0 0-299,0 0-197,0 2-428,0 5 0,0 9-29,0 2 1,0 12-11,0-1 0,4 6 0,-1-2 0,2 9-275,-1-2 1,-2 3 134,6-2 0,-4-5-262,3 1 0,-1-4 128,2 4 0,0-5-139,-4 1 1,1-7 45,-1 0 0,-3-5-633,3 1 1,-3-3-921,-1-1-241,0 0 1950,0 0 0,5-4 0,1-3 0</inkml:trace>
  <inkml:trace contextRef="#ctx0" brushRef="#br4" timeOffset="109">15680 7355 8066,'0'-11'198,"-5"0"1,4 4 1027,-3-1 238,-2 6-568,4-3-526,-7 5 0,2 5-137,-4 2 0,0 9-133,0 6 0,-4 2 66,0 6 1,0-4-89,4 3 0,1 1-163,3 4 0,2-1 131,5 0 0,0-3-453,0 0 1,1-2 170,3 2 1,2-3-25,5-4 0,5-6 171,3-2 1,2-8 158,1-3 0,5-3-71,3-1 0,-1-2 26,0-6 1,1 0 26,4-11 0,-2 2-51,-3-2 1,-1-2 38,-6 3 1,-1-5-9,-2-3 1,-3 3 6,-5-3 0,-5-2-86,-2 2 1,-3-5-143,-1 2 0,-10 0-43,-5 0 1,-1 8 64,-2-2 1,-5 8-56,-3 1 1,-1 5 69,1 1 0,1 7-422,-4 1 1,5 1 160,2 7 1,4-1 412,7 4 0,0 6 0,0 0 0</inkml:trace>
  <inkml:trace contextRef="#ctx0" brushRef="#br4" timeOffset="110">16192 7322 8000,'-6'-6'526,"1"-4"845,5 9-283,0-4-705,0 14 1,0 0 15,0 10 1,2-1-106,1 5 0,2 4-83,3 3 0,2 2 30,-3 1 0,-1-3-190,2 0 1,-2-2-49,1 2 0,-1-3-52,-2-5 1,-3-4 19,3-3 0,-3-3-530,-1-1-1043,5-5 804,-4-1-1173,4-5 1372,-10 0 1,-1-1 10,-5-3 0,1-2 588,3-5 0,-8-5 0,3-2 0</inkml:trace>
  <inkml:trace contextRef="#ctx0" brushRef="#br4" timeOffset="111">15892 7389 8051,'9'-8'286,"-1"1"0,3 3 458,0-3 1,5 3-67,7-3 1,0 3 155,3-4 1,4 1-84,7-4 1,3 3-279,4 1 1,3 0-517,-2-5 1,1 5 73,-9 0 0,0 4-353,-4-1 0,-4-1-379,-3 2 0,-8-1 701,-3 4 0,-2 0 0,-2 0 0</inkml:trace>
  <inkml:trace contextRef="#ctx0" brushRef="#br4" timeOffset="112">17964 7366 8142,'0'-11'769,"0"0"-375,0 0 0,-1 4 169,-3-1 216,3 6-508,-9-8 0,4 9-130,-5-3 0,0 3 51,0 1 1,-2 1-128,-2 3 1,2 2 4,-6 5 1,1 5 92,-5 3 0,1 2-124,0 1 0,1 0 101,2 0 1,-1 1-100,5-1 0,1 3 87,2-3 1,5 7-184,0-7 0,4-1 30,-1-3 0,4 0-95,4 0 0,4 2 85,6-5 0,7 2-110,5-5 1,7 1 166,0-5 0,2-3-26,6-2 1,-2-2 0,2-1 0,-2-1 0,-6-2 1,-5 0 26,-2-4 0,-6 3 32,-1-4 0,-6 5 13,2-5 0,-7 5 30,-5-5 0,2 1 116,-1-4-150,0-1 1,-4 1-19,0 0 0,-1 1 31,-3 3 0,1-2 51,-4 5-58,5 1-63,-8 3 1,5 1-106,-3 3 0,3 2 51,5 5 1,0 0-155,0 0 0,0 0 139,0 1 1,5 2 29,3 1 0,7 0-69,3-4 0,4 0 48,4 1 1,3-2-25,4-3 0,1-2 26,-1-5 1,1 0 25,-1 0 0,0-5 8,1-2 1,-4-5-13,-1-2 1,-4 1 188,1-2 1,-6-2-117,-2-2 1,-5 2 70,-2-2 0,-1 0-50,-6-7 0,-1 1-165,-3-5 1,-5 2 36,-2-2 0,-8 3 29,-3 4 1,-8 2-30,-4 3 1,-4 7-36,-3 7 1,-1 3-194,-3 1 0,3 1 51,4 3 0,6 6-347,2 4 1,3 6 196,5-1 1,3 3-1487,8 4 1875,2-2 0,5 8 0,0-4 0</inkml:trace>
  <inkml:trace contextRef="#ctx0" brushRef="#br4" timeOffset="113">18800 7400 8174,'0'-17'0,"0"0"261,0 6 1,0 4 118,0-1 1506,0 6-683,0-3-889,5 5 1,-4 10-41,3 5 1,-3 6-100,-1 5 0,0 0 69,0 7 0,0-6 30,0 7 1,0-3-31,0 2 1,0 1-1,0-1 0,0-4-48,0-3 0,0-3-320,0-1 0,0-4-144,0-3 1238,0-3-1498,0-6-1713,0-1 2236,0-5 1,-5-5 0,-1-1 0</inkml:trace>
  <inkml:trace contextRef="#ctx0" brushRef="#br4" timeOffset="114">18756 7456 8128,'0'-14'0,"0"3"0,1 2 584,3-2 0,-2 5 44,5 2 1,-3 3 103,4 1 0,-1 0-151,4 0 1,5 9-164,3 2 1,3 7-285,4 1 1,-1 6 119,5 1 1,-6 0-311,2-4 1,3 4 108,1 0 1,-2 0 11,2-4 0,-5-1 76,1-2 0,-7-3-365,0-5 1,-4-4 13,3 1 1,-4-6 95,1 2 0,-6-3-643,-2-1 250,-5 0-1167,3 0 1204,-5 0 1,-5-3-942,-2-1 1411,2 0 0,-10-1 0,3-1 0</inkml:trace>
  <inkml:trace contextRef="#ctx0" brushRef="#br4" timeOffset="115">19268 7322 7991,'0'-17'0,"0"2"1090,0 2 11,0 2 100,0 5-620,0 1 1,0 6-162,0 3 0,0 7-70,0 8 0,0 7-96,0 3 0,0 4-226,0 0 1,0 0 131,0 1 1,0 3-226,0 0 0,0-3-115,0-5 1,4 0-171,0 1 0,-1-7 161,-3-4 0,0-6-90,0 2 1,2-3-726,1 0 1,-1-5-31,1 0 1034,-1-4 0,-2 7 0,0-4 0</inkml:trace>
  <inkml:trace contextRef="#ctx0" brushRef="#br4" timeOffset="116">19948 7366 7978,'0'-7'73,"0"0"1,0-1 164,0-3 1,0 0-5,0 0 0,-4 2 4,1-2 1,-6 2 194,2-6 0,-3 7-91,-1 0 0,-2 2-49,-2-1 0,-2 2 8,-5 5 0,-2 0-71,-2 0 1,-2 6-24,-6 5 1,1 5 35,-1 6 1,1 1-178,-1-1 1,5 5 120,-1 3 1,6-2-146,2 2 0,1-1-56,6 0 1,4 2-142,4-5 0,5 4-174,2-4 1,7 4 161,8-4 0,4 0 3,11-4 0,1-5 129,10-2 0,2-4 60,2-3 1,2 0-73,-6-4 1,1-1 46,-1-7 1,-4 1-173,-7-4 0,-4 3-209,-8-3 0,2 3-717,-5-3 0,-5 3 61,-7-3 1037,-1 4 0,-2-7 0,0 4 0</inkml:trace>
  <inkml:trace contextRef="#ctx0" brushRef="#br4" timeOffset="117">20149 7378 8030,'0'-23'901,"0"6"-97,0 1-611,0 5 1,1 1 323,3 2 925,-3 3-1037,4 5 0,-5 2-168,0 1 1,0 4 100,0 4 1,-1 5-110,-3 2 1,3 5-86,-3 3 1,1-3 46,0 3 1,1 1-224,-1-1 1,2 4 133,1-4-1,0 1-326,0-1 0,0-3 53,0-1 1,0 0-26,0-3 1,0-3 106,0-1 1,0-7-36,0 0 234,0-6-154,0 3 757,0-5 0,1-3-685,2-1 1,4-1-150,4 1 1,5 3 129,2-3 1,0-1-75,0 2 1,5-1 62,3 4 1,0-4-12,-4 0 1,2 1-131,2 3 0,-5 0 24,5 0 1,-7-4 8,4 0 0,-2 1-29,-6 3 0,-1-4-13,-2 0 0,-3-1-189,-1 2 342,-3 1 0,0-8 0,1 4 0</inkml:trace>
  <inkml:trace contextRef="#ctx0" brushRef="#br4" timeOffset="118">20706 7355 8022,'0'-11'412,"0"0"-133,0 0 192,0 0 0,0 3 288,0 1 1072,0 4-1287,0-2 1,0 7-281,0 1 1,-1 7-165,-3 5 0,1 6 100,-4 1 0,3 4-155,-3 4 1,4 1 64,0-5 1,1 4-193,2-4 1,2 4 6,1-4 0,5 0 1,7-4 0,-2-5-15,6-2 1,-5-3-15,0 0 1,4-2 266,0-3 1,3-2-143,2-5 0,-1 0 79,0 0 1,4-5-64,0-2 1,0-5 90,-3-2 0,1 0-53,-1-5 0,1 1-8,-5-5 0,-3 1-197,-1 0 1,-4-4 62,-4 0 0,2-5-289,-5 1 0,0-2 141,-4-1 0,-2 4-501,-1 3 1,0 3 264,-4 0 0,-1 7-541,-3 5 1,0 1 396,0 6 0,3 2 594,1 6 0,0 2 0,-5 5 0</inkml:trace>
  <inkml:trace contextRef="#ctx0" brushRef="#br4" timeOffset="119">21408 7311 8614,'-5'-29'348,"4"7"746,-3 7-648,3 3 0,1 4-117,0 1 83,0 4 1290,0-2-643,0 5-913,0 10 1,0 3 115,0 9 1,0 0-33,0 1 0,0 4-99,0 3 0,0 0 127,0 0 1,0 1-275,0-5 1,0 4 98,0-4 0,0 0-341,0-4 0,1 0 144,3 1 0,-3-6-975,3-2-460,-3-3-1002,4-1 1081,-4-4 0,-1-2 1470,-7-5 0,-3 0 0,-1 0 0</inkml:trace>
  <inkml:trace contextRef="#ctx0" brushRef="#br4" timeOffset="120">21341 7233 8010,'0'-11'0,"0"-1"0,0 5 133,0 0 1,0 3 285,0-4 0,1 5 212,3-5 0,-3 5-179,3-5 1,-1 4 142,0-3-354,3 4 1,6-5-112,-1 4 1,4 0 96,-1 4 1,6 0 27,-1 0 0,-2 0-16,2 0 1,-1 0-12,5 0 0,-1 5-193,0 3 0,0 2 79,1 1 1,-2 4-217,-3 0 0,2 4 96,-5 0 0,4 2-150,-5 1 0,1 1 58,-4-1 1,-1 4 4,-2 0 1,0 0-82,-4-4 1,0 0-73,-4 1 1,-5-1 197,-2 0 1,-5 1-20,-2-1 0,-4-1 124,-4-3 0,-5 2-107,-3-5 0,-4 4 210,-3-4 0,1-1-58,-4-2 0,4-1 72,-1 0 1,3-1-97,4-3 1,4 2-39,8-5 0,2-1-874,5-3 413,4 0-1749,2 0 1564,20 0 1,0-5 605,15-2 0,5-8 0,4-2 0</inkml:trace>
  <inkml:trace contextRef="#ctx0" brushRef="#br4" timeOffset="121">21954 7333 7980,'-6'-22'0,"1"1"1000,5 2 1,0 3 196,0 5-506,0 0 165,0 0 510,5 4-827,-4 2-315,4 5 1,-5 10-162,0 5 0,0 6 136,0 5 0,0 0-24,0 8 0,0-5 49,0 5 1,-4-1-185,1-3 0,-1 1-249,4-1 1,-4 1 111,0-5 0,1 0 35,3-4 1,0-4 113,0 1-60,0-5 1,0 2 49,0-5-127,0-5 242,0-1 295,0-5-291,5-5 0,1 3-90,5-6 1,1 1-99,3-4 1,-1 3 65,5 1 1,-5-1-155,5-3 1,-2 4 63,2-1 1,2 6-34,-3-2 0,0-1-12,0 1 0,-3 1-176,4 3 1,-4 0-225,3 0 1,-4-4 182,1 0 0,1 1-1294,-1 3 656,0 0-1142,-4 0 884,-5 0 1209,-1-5 0,-15-2 0,-2-4 0</inkml:trace>
  <inkml:trace contextRef="#ctx0" brushRef="#br4" timeOffset="122">21865 7500 8004,'0'-11'784,"1"1"-588,3 3 0,2-2 160,5 5 0,0-4-92,0 0 1,4 2 374,0-1 0,6 4-180,2-1 1,-1-1-282,4 2 1,1-2-88,-1 1 1,1 3-193,-1-3 1,-6 3-616,2 1 0,-5 0 465,1 0 0,-8-1-927,1-3 0,-6 3 1178,3-3 0,-6-2 0,3 0 0</inkml:trace>
  <inkml:trace contextRef="#ctx0" brushRef="#br4" timeOffset="123">21854 7188 8564,'0'-17'1144,"5"1"-950,2 5 1,9 3-190,7 1 1,-1 3 1178,4-3 1,6 3-499,1-4 1,11 2 16,-3-1 0,6 2-253,-3 5 0,5 0-877,3 0 0,-7 0-234,-4 0 0,-5 1-674,1 3 1,-11-2 1334,-3 6 0,-9-1 0,3 4 0</inkml:trace>
  <inkml:trace contextRef="#ctx0" brushRef="#br4" timeOffset="124">12972 8592 8038,'0'-11'-2016,"-5"0"3762,4 0-525,-4 0 239,0 5-525,3-4-660,-3 8 1,5-1-26,0 6 0,0 5-5,0 7 0,0 3-45,0 8 1,0-1 44,0 5 0,0 2-151,0 1 0,4 7 86,0-7 1,0 7-173,-4-3 0,0 0-43,0-3 1,0-2-85,0-2 0,0-3 108,0-5 1,0-3-114,0-1 1,1-8-50,3 1 67,-3-2-1008,4-3 439,-5-1-1201,0-5 1091,-5 0 1,2-1-624,-4-3 1408,-1-2 0,-3-5 0,0 0 0</inkml:trace>
  <inkml:trace contextRef="#ctx0" brushRef="#br4" timeOffset="125">12771 8659 8038,'5'-16'0,"-4"4"0,3-3 0,-1 1 457,0-1 0,3 3 109,6-3 0,4 3 73,2 1 1,3 1-112,2 2 1,3-2-165,0 3 1,3 2-190,-3 1 1,4-1 83,-4 2 0,0-1-137,-4 4 0,-1 0 72,-2 0 1,1 0-212,-5 0 1,2 5-99,-6 2 0,3-1-120,-7 2 0,-2 1-60,-1 5 0,-3-1 96,-1 2 0,-9 2-4,-2 2 0,-7-2 40,-1 1 1,-2-3 25,-1 4 1,-1-4 59,1 3 0,-4-4 63,0 1 1,3-3 1,0-1 0,8-1 270,-3-2 52,4 2-90,3-9-150,5 4 0,1-4-17,5 3 0,5-3 281,2 3 0,7-3-78,1-1 0,5 4-42,-2-1 0,7 2-79,1-1 1,1-2-8,-1 6 1,-1-1-17,5 4 0,-5 1-152,1-1 1,-3 0-98,-1 0 1,-3 1 79,-1 3 0,-4-2-108,1 2 1,-8 1 25,-3-2 1,1 5 85,-1-4 1,-2 5 38,-5-2 1,-9 0-1,-6 0 0,-3 0 129,-2 0 0,-4 2-78,-2-5 1,-4 0 89,0-4 0,-4 0-94,0 0 1,-1-5-408,5-2 1,1 1 182,2-1 0,8-1-880,7-3 1,3 0 63,0 0 1007,6 0 0,1-5 0,5-1 0</inkml:trace>
  <inkml:trace contextRef="#ctx0" brushRef="#br4" timeOffset="126">13629 8670 7625,'0'-6'476,"-5"-4"0,0 8 26,-2-6 0,1 5 509,2-5-215,-2 6-342,-5-3 1,0 6-95,-1 3 0,2 3-98,3 8 0,-3 2-50,3 6 1,-3 0-1,-1 3 0,3-1-153,1 5 1,4-4 54,0 3 0,1-4-235,2 1 1,2-2 86,1-2 0,3 0-40,6 0 1,4-3 52,2 0 0,5-7-111,3-1 1,-2-1 447,6-6 0,0 0-118,3-4 1,-3-5 76,0-3 1,-6-2-96,2-1 0,-2 0 32,-2 0 0,-3-5-26,-1-3 0,-4 2-49,1-2 0,-4 1-57,-4-5 1,-2-3-198,-5 0 0,0-5-509,0 2 0,-6-2 303,-5 1 1,-1-1-413,-7 5 1,-1 0 281,-6 4 1,-2 6-409,-6 4 0,1 6 319,0 6 1,-1 5-185,1 3 0,5 5 23,6 2 703,0 5 0,9 2 0,-3 7 0</inkml:trace>
  <inkml:trace contextRef="#ctx0" brushRef="#br4" timeOffset="127">14231 8637 8069,'0'-11'0,"0"0"0,-1 1 760,-3 2-156,3-2 1518,-4 9-872,5-4-571,0 5-392,0 5 0,4 6 77,-1 8 0,5 2-142,-5 1 0,1 2 15,-4 2 0,4-2-214,0 6 0,-1-4 75,-3 4 1,0-5-374,0 1 0,0-7 172,0 0 0,0-5-744,0 1 0,2-7-976,1 0-809,-1-6 1208,2 8 1424,-4-9 0,-4-1 0,-3-6 0</inkml:trace>
  <inkml:trace contextRef="#ctx0" brushRef="#br4" timeOffset="128">13964 8592 8060,'1'-17'276,"3"2"1,2 4 447,5 4 0,1-3 51,3 2 1,4 2-270,7-1 0,0 0-165,7 0 0,-2-2-108,6 6 0,2-2-48,-2 1 0,0 3-24,-4-3 0,0 3-144,-4 1 1,2-4 16,-5 0 0,-1 1 38,-6 3 0,0 1-328,-4 3 183,5-3 0,-8 7-16,3-4 0,-4 5 132,-3-2 1,1 3-13,-6 1 0,1 2 45,-4 2 1,0 2 87,0 5 1,0 4 17,0 0 0,0 5-68,0-1 1,0 2-87,0 1 1,0 0 77,0-4 0,4 2 7,-1-5 0,2-1-20,-1-6 1,-3 0 316,3-4-315,2 0-17,-5-4-902,9 0 424,-8-4-1621,3-2 911,-5-5-2675,0 0 3785,-5 0 0,-2-5 0,-4-2 0</inkml:trace>
  <inkml:trace contextRef="#ctx0" brushRef="#br4" timeOffset="129">14933 8481 8078,'0'-17'391,"0"4"-261,0 6 1573,0 4-530,0-2 427,0 5-1002,0 5 1,0 6 34,0 8 1,1 8-222,3 7 0,-3 0-143,3 7 0,-1-1-143,0 1 1,-2 2 81,3-2 0,1 1-224,-1-1 0,3-4 114,-3-7 1,0-1-368,-4-6 0,3 0-6,1-8-521,0 0 0,-3-5-958,3-3-805,-3-2 931,4-5 1154,-10 0 1,-1-4 473,-5 1 0,-5-11 0,-2 2 0</inkml:trace>
  <inkml:trace contextRef="#ctx0" brushRef="#br4" timeOffset="130">14510 8860 8094,'0'-11'0,"5"3"0,2 1 0,3 1 804,1-2 0,1-1-31,3 6 0,4-6 87,7 2 1,-1 0-349,4 0 0,5 1-197,3-2 0,5 0-218,-1 4 1,-1-3 106,0 3 1,-4-4-492,1 5 1,-3-2-158,-4 1 0,-3 3-452,-5-3 1,-5 3-730,-2 1 1625,-7 0 0,-3 5 0,-5 1 0</inkml:trace>
  <inkml:trace contextRef="#ctx0" brushRef="#br4" timeOffset="131">12671 9495 8131,'5'-6'272,"2"2"1,3 2 36,1-2 1,5 3 62,3-3 1,7-1 199,4 1 0,3-4-22,4 0 1,0 2-183,8-1 1,1 0-258,6 0 1,10-3 105,-3 3 0,-25 2 1,0 0-47,0-1 1,-1 1 0,2 1 0,1 0-55,1 0 0,0 1 1,2 0-1,0-1-34,0 1 1,0-1 0,0-1 0,0 0-235,2 1 0,0 1 1,0 0-1,1 0 204,-1-1 0,-1 0 0,1 1 0,-1 0 74,-3-1 0,0 0 1,3 0-1,-1-1-7,-1 1 0,-1 0 0,0 1 0,-1 0-96,-4-1 1,-1 1 0,1 1 0,-1 1 76,25-3 1,1-1-115,-9 2 1,-1-1-77,-6 4 0,1-4-66,-5 1 0,0-1-261,-3 4 1,-1-4 116,1 0 0,-2-1 192,-2 2 0,-3 1 597,-5-1 0,-1 2-778,-2 1 1,-3-2 252,-5-1-7,-5 1 315,4-3-328,-9 5-9,4 0-118,-5 0 83,-5 0 0,-6 0-2738,-7 0 1294,-3 0 1543,-2 0 0,-4 5 0,-1 2 0</inkml:trace>
  <inkml:trace contextRef="#ctx0" brushRef="#br4" timeOffset="132">16181 8514 8075,'0'-11'247,"0"4"410,0-1 213,0 6-569,0-3 1,-1 5 451,-3 0-481,3 0 0,-4 2-160,5 6 0,0 2 111,0 12 0,0-1 86,0 9 0,4-1-121,0 5 1,4-1 28,0 1 1,-2-1-205,1 1 0,1-6 27,3-2 1,0 1-130,0-1 0,-1-3 66,-3-5 1,2-4-505,-5 1 1,3-3-50,-3-1-487,0 0-298,-4 0-539,0-4 1900,0-2 0,-5-5 0,-1 0 0</inkml:trace>
  <inkml:trace contextRef="#ctx0" brushRef="#br4" timeOffset="133">16504 8425 8206,'0'-11'1424,"0"5"-372,0 1-386,0 5 0,2 10-209,1 5 1,0 6 70,4 5 0,-4 7-164,1 8 0,0 1-291,0-1 1,4 2-40,-5-2 1,6-2-17,-2-2 0,3-6-19,1-2 0,-3-5 131,-1-2 1,-3-3-664,3-4 1,-4-7-81,1 3-484,-3-2 1,-1-2 87,0 1 0,-1-6 1009,-3 2 0,-2-3 0,-5-1 0</inkml:trace>
  <inkml:trace contextRef="#ctx0" brushRef="#br4" timeOffset="134">16159 8826 8100,'7'-7'0,"1"-1"0,-1 6 577,4-2 0,1-1-13,-1 2 0,5-2 29,2 1 1,10 1-272,5-4 1,1 3-120,3-3 0,1 3-662,-1-3 1,4 3 363,-4-3 1,2 4-488,-2-1 0,-6 2 232,2-2 350,-7 3 0,1-4 0,-4 5 0</inkml:trace>
  <inkml:trace contextRef="#ctx0" brushRef="#br4" timeOffset="135">16984 8470 8213,'0'-18'-2306,"0"4"3540,0 1 1,0 6 273,0-1-78,0 6-340,0-3-636,0 20 1,0-4 23,0 15 1,0-3-112,0 11 1,-4-2-390,0 9 0,-3-4 139,3 4 0,-1-8-285,1 4 0,3-4 182,-3 4 1,0-6-601,0-2 1,0-7 160,4 0 1,0-7-456,0 0-744,-5-3 1114,4-6 1,-5-1-1009,2-5 1002,3 0 1,-9-5 515,2-2 0,-1-3 0,-3-1 0</inkml:trace>
  <inkml:trace contextRef="#ctx0" brushRef="#br4" timeOffset="136">16928 8470 8145,'0'-18'1204,"1"4"-898,3 6 0,-2 3 85,6 5 0,-4 5 309,3 3 1,2 5-223,5 2 0,0 10 175,5 1 0,-1 5-176,5 2 0,-1 1-430,0-1 1,0 4-2,1 0 1,0 0-103,3-3 1,-6-2 173,2-2 1,-3-3-102,-1-5 0,2 1-371,-5-1 1,0-5 139,-4-2 0,0-3-1051,0 0 892,1-6 1,-5 2-1484,0-4 177,-4 0 59,2-4 1620,-5 0 0,-5-5 0,-1-1 0</inkml:trace>
  <inkml:trace contextRef="#ctx0" brushRef="#br4" timeOffset="137">16906 8904 8066,'6'-5'2467,"4"4"-1740,-4-4 1,5 5-207,0 0 1,5 0-6,3 0 1,3-4-413,4 1 0,1-2 23,3 1 1,5 3-226,-5-3 0,3-1 147,-7 1 0,2-3-1121,-5 3 0,0 1-2,-8 3 0,0-4 1074,-4 0 0,0-4 0,0 1 0</inkml:trace>
  <inkml:trace contextRef="#ctx0" brushRef="#br4" timeOffset="138">17374 8514 8000,'0'-17'-2102,"0"2"4556,0 3-749,0 1-410,0 4-871,0 2 0,1 8 1,3 4 1,2 2-54,5 10 0,1 0-146,3 7 1,-2 2-184,2 1 1,1 4 150,-2-4 0,5 3-147,-4 2 1,3-2-97,-3-2 1,4-2-298,-4-2 1,0-6-191,-4 2 0,0-7 303,0 0 1,-4-6-1066,1-2 875,-6-4 0,7 3-1482,-5-2 1905,-1-3 0,-3 4 0,0-5 0</inkml:trace>
  <inkml:trace contextRef="#ctx0" brushRef="#br4" timeOffset="139">17764 8414 8114,'0'-17'0,"0"2"0,0 7 0,0-2 0,0 10 0,0 0 0,0 5 0,0 7 0,0 4 1620,0 2 1,-1 8-719,-3 4 0,1 6-629,-4 1 0,4 1-35,0 0 0,-3-4-262,-2 3 1,2-2 109,-2-2 1,5 0-708,-5-4 1,5-5-25,-5-6 1,6-4-1169,-2 1 250,-2-3 1563,5-1 0,-4-4 0,5-2 0</inkml:trace>
  <inkml:trace contextRef="#ctx0" brushRef="#br4" timeOffset="140">17886 8481 8156,'0'-17'1439,"0"0"-913,0 6 0,2 1-286,1 3 116,-1 2 199,3 5 1,-2 1-120,1 3 1,3 7-62,-3 8 0,0 3-168,-4 4 0,0 2 50,0 6 1,1-2-262,3-2 1,-3 2 112,3-2 1,-3-3-230,-1-1 0,0-3 65,0 0 0,0-2-105,0-3-3,0 3 0,0-8-199,0 2 180,0-8 124,0-2 21,0-5 241,5 0 1,1 0-60,5 0 0,2 0 35,1 0 1,0 0-117,5 0 0,-4 0 142,3 0 0,1-4-167,3 1 0,-3-1-5,-1 4 0,1 0-228,3 0 0,0-4 88,1 0 1,-5 1-486,1 3 0,-4 0 267,3 0 1,-4-4-776,1 0 1,-7 1 485,0 3 1,-6-2-635,2-1 1247,-3 1 0,-6-7 0,-1 2 0</inkml:trace>
  <inkml:trace contextRef="#ctx0" brushRef="#br4" timeOffset="141">17853 8748 8004,'0'-11'0,"0"4"750,0-1 0,5 5-248,2-5 1,3 6 106,1-2 0,2-1-63,2 1 0,3-3-83,8 3 1,3-3-36,4 3 1,1-5-123,-1 2 1,-3 1-375,-1-2 1,0 5 117,1-5 1,-4 6-639,-8-2 1,2 1 381,-5 0 1,-4 2-2665,-4-3 1686,-4 3 0,1-3 1184,-8 0 0,-2 0 0,-5 4 0</inkml:trace>
  <inkml:trace contextRef="#ctx0" brushRef="#br4" timeOffset="142">17875 8470 8004,'11'-4'227,"1"0"0,4-6-91,2-1 0,7 0 880,1-4 0,5 3-409,-1 1 1,2 0 182,1-1 1,1 1-476,-1 0 0,4 4-411,0-1 1,1 6-1365,-5-2 1,-6 4 400,-4 4 1059,-1 2 0,-10 5 0,4 0 0</inkml:trace>
  <inkml:trace contextRef="#ctx0" brushRef="#br4" timeOffset="143">19480 8447 8020,'0'-11'124,"0"4"1351,0-1-452,0 6-570,0-3 1,0 6-125,0 3 0,0 3 60,0 8 0,-4-1-37,1 4 1,-2 5-125,1 3 1,3 1-155,-3-1 0,3-3 132,1 3 0,0 2-329,0-2 1,0 0 136,0-4 1,1-1-441,3-2 1,1 0-181,2-4-83,3 0-1339,-4-4 847,0-4-734,-1-3 1915,-5-4 0,-10 0 0,-2 0 0</inkml:trace>
  <inkml:trace contextRef="#ctx0" brushRef="#br4" timeOffset="144">19201 8425 8247,'12'-4'0,"-1"1"0,4-5 0,-1 5 0,10-5 0,-2 4 0,12-1 1211,-1 2 1,8 2-222,0-3 0,2-1-496,2 1 1,-1 0-186,1 4 1,-2 0-127,-2 0 1,0-3-121,-8-1 0,3 0 157,-6 4 0,-4-3-114,-4-1 1,-1 0-148,-6 4 0,-4 0 9,-3 0-148,-6 0 59,3 0 348,-5 0 0,0 6-149,0 5 1,0 2 3,0 5 1,0 1-2,0 3 1,4 4 35,0 0 0,1 5-28,-2-1 0,0 1-143,4-1 1,-4 1-12,0-5 1,2 2-106,-1-6 0,4 2 52,-5-9 0,5 3-143,-5-3 1,5-4-1300,-4-3 1149,-1-1 0,1 1-1336,0-1 599,-1-4 1148,-3 1 0,-10 1 0,-2 2 0</inkml:trace>
  <inkml:trace contextRef="#ctx0" brushRef="#br4" timeOffset="145">20227 8369 8113,'5'-17'387,"-3"2"-323,6 8 0,-6 1 1137,2 2-590,2 3 1,-4-3 68,6 8 0,-6 3 3,2 8 1,1 2-232,-1 6 0,3 4-32,-3 3 1,1 2-141,-1 1 1,-2 2-310,5 2 0,-3-2 112,4 2 1,-2-4-257,1-3 1,2 0 94,-5-8 0,3 1-500,-3-8-363,-1 5 1,1-7-138,0 1-231,0-6 0,-6-2 598,-1-2 0,-4-3 711,-4 3 0,-5-3 0,-1-1 0</inkml:trace>
  <inkml:trace contextRef="#ctx0" brushRef="#br4" timeOffset="146">19926 8759 8146,'11'-7'313,"0"0"0,0 4 81,0-1 1,2 3 336,2 1 1,2-1-265,5-3 0,7 2-296,4-6 1,2 6 12,6-2 0,-4-1-808,4 1 1,-5 1-58,1 3 0,-6-1-1335,-2-3 2016,-9 3 0,6-9 0,-8 3 0</inkml:trace>
  <inkml:trace contextRef="#ctx0" brushRef="#br4" timeOffset="147">20516 8392 8106,'0'-18'480,"0"2"435,0 10-96,0 1 0,0 6-259,0 3 1,0 7 29,0 8 0,4 3-173,0 4 0,3 3-165,-3 4 0,0-1-219,-4-2 0,3 5 131,1-6 0,0 5-180,-4-8 1,4 3-37,-1-3 0,1-1-78,-4-6 0,0 1-116,0-6 1,0-2 82,0-5 0,0-3-77,0 3 222,0-4 124,0 2 74,0-5 0,4-2-36,-1-1 0,2 0-45,-1-4 0,2 4-53,5 0 1,4-2 20,0 1 1,5-1-105,-1 1 1,-2 3 96,1-3 1,1 3-78,3 1 0,1-4 43,-1 1 0,1-1-272,3 4 1,-6 0-99,3 0 0,-4-1-116,4-3 0,-6 3-414,-2-3 0,-3 3 356,-1 1 0,-1-1-1563,-2-3 1113,-3 3 968,-10-9 0,-1 3 0,-6-4 0</inkml:trace>
  <inkml:trace contextRef="#ctx0" brushRef="#br4" timeOffset="148">20450 8626 8016,'0'-11'115,"5"4"-57,2 4 0,3 1 652,1 2 0,4-3-198,0-1 0,5-1 257,-2 1 1,12 3-305,3-3 0,3-1-366,-2 2 1,-5-2-109,1 1 0,-1 3-49,0-3 0,-2 2-735,-4-2 0,-6 3 262,-2-3-2117,-3 3 2648,-5 1 0,-7-5 0,-7-1 0</inkml:trace>
  <inkml:trace contextRef="#ctx0" brushRef="#br4" timeOffset="149">20483 8347 8072,'6'-11'408,"8"4"188,-3-1 1,8 1-163,-1-4 0,9-1 45,7 1 1,0 1 543,7 3 0,0-3-427,4 3 0,-1 0-202,1 0 1,-2 4-161,-2 0 0,-2 2-882,-6 1 1,-5 0-302,-2 0 0,-3 4 949,-5 4 0,-2 2 0,-4 1 0</inkml:trace>
  <inkml:trace contextRef="#ctx0" brushRef="#br4" timeOffset="150">13228 10041 8138,'0'-11'0,"0"3"98,0 1 0,0 3 180,0-3 0,0 3 664,0-3-327,0-1 184,0-3-476,0 0 1,-1 4-172,-3-1 0,-2 6 38,-5-2 0,-5 3-71,-3 1 1,-3 0-124,-4 0 0,1 5 58,-5 2 1,1 3-135,-5 1 0,6 0 32,2 0 1,2 2-61,2 2 0,1-3 96,2 3 0,4-3-58,8-1 0,2 1-3,5-1 0,0 0 39,0 0 1,6 0 190,5 0 0,7 1-140,8-1 0,6 0 287,5 0 1,5-4-91,-1 1 0,1-2 72,-1 1 0,-4 2-82,-7-5 0,-2 4 1,-2 0 1,-7-2-75,-1 2 1,-4-2-190,-3 1 0,-1 3 75,-2-3 0,-4 7-117,-4 1 0,-1 0-69,-2-4 0,-5 4 48,-7 0 0,-2 3 13,-5-3 1,-2 4-5,-2-4 0,0-1 72,-7-2 0,3-1-11,-4 0 1,1 0 0,3 0 0,3-5-343,1-2 1,8-1-140,3 0 157,2-2 1,3 3 58,3-8 1,3 2-742,8-5 0,3-1-41,8-3 1098,8-5 0,5-1 0,5-6 0</inkml:trace>
  <inkml:trace contextRef="#ctx0" brushRef="#br4" timeOffset="151">13618 9974 8162,'0'-11'-287,"0"0"1434,0 0-179,-5 0 587,4 4-974,-9 2 0,8 7-51,-6 1 0,4 9-19,-3 6 0,3 8-182,-3 4 1,3 3-371,-3 4 0,4-1 104,-1 5 0,0-4-49,0 4 0,-1-5 98,1 1 0,3-6-560,-3-1 0,2-5-101,-2 1 0,3-8-1048,-3-3 71,3-2 33,1-7-246,0-1 721,0-5 1018,0-5 0,-5-1 0,-1-6 0</inkml:trace>
  <inkml:trace contextRef="#ctx0" brushRef="#br4" timeOffset="152">13596 9974 8162,'0'-16'-150,"0"4"0,0-3 2120,0 2-1351,0 7 0,1 1 82,3 5 0,-2 2-257,6 1 0,-1 7 238,4 5 1,0 9-196,1-2 0,2 10-169,1-2 1,4 8-107,-4-4 0,4 2-154,0-3 1,2 0-285,1 1 1,1-4 264,-1-1 0,-5-4-725,-2 1 0,1-4 351,-1-3 0,-4-3-721,-3-5 1,-2 0 103,1 0 1,0-1-1103,-4-2 1281,-2 2 773,4-9 0,-10 9 0,-1-4 0</inkml:trace>
  <inkml:trace contextRef="#ctx0" brushRef="#br4" timeOffset="153">13451 10409 8110,'7'0'0,"1"0"0,-1-4 851,4 0 1,0 1-141,1 3 1,5-2-81,5-1 1,6-2-316,5-3 0,0 0-208,1 4 1,-1-3-723,1 3 0,-2-1 462,-2 1 1,-3 3-2178,-5-3 2329,0 3 0,1-4 0,-1-1 0</inkml:trace>
  <inkml:trace contextRef="#ctx0" brushRef="#br4" timeOffset="154">14075 10019 8119,'0'-23'0,"0"1"0,0 9 906,0 1-116,0 4 618,0 2-427,0 1-577,0 15 0,1 6-159,3 10 1,-3 5 7,3-2 1,1 7-396,-1 1 0,4 4 205,0-4 1,-2 1-141,1-5 0,-1-1-242,2-2 1,-2 1-369,-2-5 0,-2-1 179,6-7 0,-6-2-1013,2-5-440,-3 1 1046,-1-6 915,0-1 0,-5-5 0,-1 0 0</inkml:trace>
  <inkml:trace contextRef="#ctx0" brushRef="#br4" timeOffset="155">14075 10052 8127,'0'-16'502,"0"4"835,5 1-607,-4 6 1,5 5-262,-2 0 0,1 8-174,2 3 1,7 4-42,-3 0 1,3-1-227,-3 4 1,5 1 75,3 3 0,-2-3-53,2-1 1,-6-4-133,2 1 0,1-3-377,-1-1 1,0-1-18,-4-2 1,-4-3-115,1-5 252,-1 0 0,4 0 62,1 0 0,-5 0 222,0 0 1,1-5-93,3-3 1,0-3 227,0-4 1,4 2-7,0-6 1,4 1-5,-5-5 1,5 1 77,-4 0 0,3-4-88,-3 0 1,0-4 155,-4 4 0,3 1-27,-3 7 0,3-1 184,-7 8 0,-2-3 219,-1 7 281,-3 2-567,4 0 1,-4 11-152,3 5 1,1 2 164,-1 5 0,-1 2-88,-3 6 0,0-1-174,0 4 0,2 1 118,1 4 1,-1 0-186,1 3 0,0-2 26,0 2 1,-1-6-22,1-1 0,0-5-14,1 1 1,-3-4 39,3-3 1,-3 0-87,-1-4 165,0 0-985,0-4 364,0 0-1823,0-4 610,0-2 1730,0-5 0,-5 0 0,-1 0 0</inkml:trace>
  <inkml:trace contextRef="#ctx0" brushRef="#br4" timeOffset="156">14955 9918 8163,'0'-11'0,"-1"5"334,-3 2 713,3-2 198,-4 5-815,5-4 0,0 8-19,0 4 0,0 5-102,0 11 0,0 0 82,0 3 1,4-1-116,0 5 0,-1-6-50,-3 2 1,0 2-66,0-2 1,0 0-107,0-4 0,0-1-166,0-2 0,0 0 119,0-4 0,0 0-182,0-4 0,0 0 26,0 1-74,0-6 381,0-1 512,0-5-393,5 0-147,-3 0 0,8 0-19,-3 0 0,3 0 121,1 0 0,4-2-102,0-1 0,5 1-45,-2-1 0,8-2 0,4 1 0,2-5-132,1 2 1,0 2 54,-4 1 1,2-1 1,-5 2 1,0-5-402,-3 5 0,-2-2 180,-3 1 1,-2 3-628,-5-3 0,-4 1-107,-4 0-1261,-1 1 1550,-2-2 1,-5 4 654,-3 0 0,-7-5 0,-2-2 0</inkml:trace>
  <inkml:trace contextRef="#ctx0" brushRef="#br4" timeOffset="157">14944 10197 8060,'0'-11'364,"0"0"0,0 3 199,0 1 0,5 3 90,3-3 1,2 3-68,1-3 1,5-1 155,2-3 1,7 4-250,1-1 1,4 1-192,-4-4 0,0 1-198,-4 2 1,-3 0 75,-1 4 1,-4-4-677,1 5 1,-4-2-168,-4 1 0,0 3-1989,-4-3 1870,-2 3 782,4 1 0,-5 0 0</inkml:trace>
  <inkml:trace contextRef="#ctx0" brushRef="#br4" timeOffset="158">14889 9874 8199,'0'-11'407,"0"0"0,1 4 209,2 4 0,5-2 54,7 1 1,3-5 121,8 2 1,4-3 31,7-1 1,3-4-312,4 0 0,6 0-851,2 4 1,2 0 380,2 0 0,-5 3-1317,-3 1 0,-3 5 385,-4-2 889,-8 3 0,-1 6 0,-3 1 0</inkml:trace>
  <inkml:trace contextRef="#ctx0" brushRef="#br4" timeOffset="159">16839 9796 8171,'-5'-11'0,"2"0"137,-4-1 1,0 3 136,-5 1 0,1-1 124,0 6 1,-1-5-104,-3 5 0,1-1 149,-4 4 0,3 0-117,-4 0 1,1 1-57,-5 3 0,1 3 8,0 8 1,-4 2-32,0 6 1,0 4-68,3 3 0,2 2 93,3 1 0,2-2-203,5 3 1,4-7 112,4 6 0,3-3-313,3 0 1,9-2-34,6-2 0,4-2 12,4 2 1,3-8 63,4-3 0,2-2 103,2-2 0,-2-5 20,2-2 0,-1-3-26,1-1 0,-6-1 109,2-3 0,-3 2-79,0-6 0,-3 1 31,-5-4 1,-4-1-3,-3 1 0,-3 0 3,-1 0 1,-5 0-41,-2 0 0,-3 0 19,-1-1 1,0 1 93,0 0 0,0 4-25,0-1 57,0 6-44,0-3-389,0 5 1,0 5 41,0 2 0,0 4 159,0 4 0,0-2-8,0 1 0,1 3 30,3-3 1,2 1 63,6-4 1,0 3-80,3-3 1,3 3 78,8-7 1,3-2-38,4-1 0,1-3 123,-1-1 1,4-1-118,0-3 0,2-3-5,-2-8 0,-4 2 61,1-1 1,-6-2-45,-5 1 1,-5-4 118,1 4 1,-9-5-110,1 2 0,-7-4-180,-1-4 0,-2 2 114,-1-2 0,-6-1-100,-5 1 1,-5 0 4,-6 3 0,-5 7-106,-3 5 0,-10 5-91,-1 6 1,-8 1 85,4 3 1,-2 3-263,3 8 0,4 3 119,3 4 0,7 1-830,4 3 0,4 3 1222,3 4 0,-2 6 0,4 0 0</inkml:trace>
  <inkml:trace contextRef="#ctx0" brushRef="#br4" timeOffset="160">17730 9852 8120,'-6'-29'0,"1"3"177,5 8 1,0 1-61,0 6 2009,5 0-817,-4 0 29,4 5-892,-5 1 1,0 15-280,0 5 1,4 6-34,0 5 0,-1-2 57,-3 6 0,4-4-63,0 4 1,0-4 68,-4 4 0,0-4-258,0 3 0,0-3 10,0 4 0,0-5-300,0 1 1,0-4 66,0-3 72,0 2 0,0-9 59,0 3 298,0-8 0,1-2-18,3-5 1,-2 0-93,6 0 1,-1 0 357,4 0 1,1 0-132,3 0 0,-1 0 122,5 0 1,-1-3-38,4-1 1,4 0-292,0 4 0,0-1 30,-3-3 0,3 3-200,0-3 1,-4 3-295,-3 1 1,-2 0 244,1 0 0,2 0-260,-5 0 1,0 0-69,-4 0-2077,-5 0 944,-1 0 1624,-5 0 0,-10 0 0,-2 0 0</inkml:trace>
  <inkml:trace contextRef="#ctx0" brushRef="#br4" timeOffset="161">18477 9818 8181,'0'-17'0,"0"1"525,0 5 203,-5-1 0,3 5 231,-6 0 0,4 4-382,-3-1 0,-2 3-28,-6 1 0,2 5-180,-6 3 1,1 6-87,-5 5 1,2 2-9,3 1 1,0 4-161,4 0 1,5 4 21,-2-4 1,7 0-77,0-4 0,3 1-206,1-1 0,1-1 89,3-2 0,4 0-175,6-4 0,4 0 71,4-4 0,5-5-61,3-2 0,2-3 59,2-1 0,3 0-51,0 0 1,0-5 113,-4-2 1,-3-7-10,0-1 1,-5-4 174,1 0 1,-3 1-94,-1-5 0,-4 2-164,-3-9 1,-8 1 132,-3-5 0,-3 1-386,-1-1 1,-6 2 122,-5 3 0,-10-2 6,-9 5 0,-3 5-193,-5 6 1,-1 7-283,-6 5 1,2 6 788,2 5 0,3 7 0,4 2 0</inkml:trace>
  <inkml:trace contextRef="#ctx0" brushRef="#br4" timeOffset="162">19057 9573 8116,'0'-6'0,"0"-4"300,0 4 0,-2 0 255,-1 2-218,1 3 0,-3 7 143,5 5 1,-3 5-68,-1 6 0,0 6-71,4 1 1,0 2-105,0-1 0,0 2 166,0-2 0,0-2-121,0 2 1,5-1-186,3 0 0,-2 2-5,1-5 0,-3 4-176,3-4 1,-3-1-414,4-7 1,-6-2 180,2-5-507,2 1 329,-5-1-1682,4-5 827,-5-1 1348,-5-5 0,-1-5 0,-5-1 0</inkml:trace>
  <inkml:trace contextRef="#ctx0" brushRef="#br4" timeOffset="163">18889 9640 8116,'16'-17'-297,"6"-3"297,4 5 0,4-1 748,0 1 0,6 6-226,1-2 1,4 4 73,-4-1 1,4 0-196,-4 4 1,4 0 151,-4 4 0,-5 5-49,-6 3 0,0 5-125,-3 2 1,-3 4-194,-9-5 1,-1 6-133,-3-1 0,-3 2-104,-8 1 1,-7 4 129,-8 0 1,-3 0-331,-4-4 0,-4 1 181,-7-1 0,1 0-92,-5 1 0,6-2-48,-3-3 1,5 2-22,3-5 1,4 0 207,8-4 1,2 0-93,4 0 248,6 0 0,2 0-102,8 1 1,4-5 614,6 0 0,5-3-248,7 4 1,-1-5 88,5 5 1,-1-5-96,5 5 1,-2-6 22,-2 2 0,1-1-605,-5 0 0,0-1 218,-4 1 0,-1-2-1258,-3-1 1,2 0 652,-5 0 0,0 4-1555,-4 0 0,-1 1 2131,-3-1 0,8-3 0,-2 4 0</inkml:trace>
  <inkml:trace contextRef="#ctx0" brushRef="#br4" timeOffset="164">19848 10197 7980,'6'-6'3896,"-1"-4"-3204,-5 9 0,4-5 2997,-1 2-1122,1 3-125,-4-4-3536,0 5 0,-5 10 1,-1 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9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3061 4774 8045,'-7'0'248,"2"0"505,5 0-597,-5 0-265,4 5 172,-4-4 0,5 9 80,0-2-135,0 7 1,-5-2 79,-3 2-33,-2 3-5,-6 0 0,3 5 41,-2-1 0,-2 5-28,2 0 0,-5 6 87,1 1 0,-3 0-68,-1 4 1,2-2-3,2-2 0,-7 4 10,3 0 1,-5 0-43,6-3 1,-4-1 7,7 0 1,-2 0 0,-2 1 1,5-2-42,3-3 1,-2 2-14,2-6 1,0 1-32,3-4 1,2 0 34,3 0 1,-3-1-225,2 1 1,2-5 132,-2-3 0,4 2-90,-3-2 1,3 0 76,-4-3 0,4-1-145,-3 0 10,4 1 1,-3-2 98,2-2 1,3-2-371,-3-2 289,3-3-624,1 4 108,0-5 152,0 5 578,5-3 0,-4 3 0,9-5 0,-9 1 0,3 3 0,-3-3 0,-1 9 0,0-7 0,0 4 0,0-4-136,0 2 273,0 0 299,0-4 131,0 4 494,0-5-832,6 0 1,-4 0-72,6 0 1,-1 0 19,5 0 1,-1 0-25,1 0 1,-1 0-5,0 0 0,6-1-73,2-3 1,3 3 63,0-3 0,5 3-72,0 1 0,4-1 121,0-3-190,2 3 0,-9-5 0,-2 6 0</inkml:trace>
  <inkml:trace contextRef="#ctx0" brushRef="#br0" timeOffset="1">3403 5905 8271,'12'0'0,"-1"0"1444,1 0-977,-1 0 1,-3 0-31,-1 0-171,-4 0-547,7 0 206,-4 0-628,1 0 703,-2 0 0,0 5 0,1 1 0</inkml:trace>
  <inkml:trace contextRef="#ctx0" brushRef="#br0" timeOffset="2">3495 5916 8293,'-12'11'0</inkml:trace>
  <inkml:trace contextRef="#ctx0" brushRef="#br0" timeOffset="3">4054 4900 8428,'0'-7'-703,"0"2"703,0 5 0,0-5 0,0-1 0</inkml:trace>
  <inkml:trace contextRef="#ctx0" brushRef="#br0" timeOffset="4">4032 4877 8350,'12'-5'181,"0"3"466,-9-1-374,-1 1-28,3 2-201,-5 0 0,5-5 0,1-1 0</inkml:trace>
  <inkml:trace contextRef="#ctx0" brushRef="#br0" timeOffset="5">4066 4854 11358,'1'-6'-5,"3"2"0,-3 1-13,3-1 167,-3 3 161,-1-4 112,0 5-360,0 5 0,-5 1-66,-2 6 0,-7 6 128,-2 4 0,-5 4 134,-2 8 0,-1 3-55,-7 9 0,6 1-284,-2 2 0,-1-5 29,2 6 1,-2-6 148,1 6 1,4-3-72,1-2 1,-1-3 76,4 0 1,-2-6-68,2-2 0,2-1 89,1-6 1,5-1-12,-1-3 0,1-1-143,3-3 0,2-3 100,-1-4 0,3-1-157,-4 1 1,6-1 272,-2 0 1,-1-3-325,1 0 0,0-5 53,4 5-228,-5-5-15,4 7-401,-9-9 2,8 4 0,-4-1-243,2 0-773,3-1 1742,-9-3 0,8 0 0,-3 0 0</inkml:trace>
  <inkml:trace contextRef="#ctx0" brushRef="#br0" timeOffset="6">3015 4911 8279,'-11'0'-499,"4"-5"587,-3 4 369,4-4 131,0 5-248,0 0 916,6 0-1235,0-6 292,0 5 3,0-4-181,6 5 0,0 0-73,5 0 1,2-4 101,2 1 1,3-1-42,5 4 1,1 0 40,3 0 1,2 0 10,5 0 1,0 0-65,1 0 0,3 0 12,0 0 1,4-4-126,-4 0 0,3-1 82,-2 1 1,4 2-66,-1-6 0,1 4 92,-1-3 0,-1 3-191,-6-4 0,2 6 86,-7-2 1,-2-1-107,-1 1 1,-7 0 106,-1 4 0,-5 0-6,1 0 0,-2-4-19,-2 1 38,1-1 0,-5 4-294,1 0 183,-6 0-226,3 0 166,-5 0-805,-5 0 0,-1 0 49,-5 0 911,-1 5 0,-4-4 0,-2 4 0</inkml:trace>
  <inkml:trace contextRef="#ctx0" brushRef="#br1" timeOffset="7">3209 5265 8242,'0'-8'113,"0"1"96,0 4 0,-1-3 211,-3 2-55,3 3-136,-4-4 1,5 3 229,0-1-460,0 1 259,0-3-308,-5 5 175,3 0-173,-8 0 0,4 0 217,-5 0-192,-1 0 1,1 0 83,-1 0 1,1 4-71,-1 0 0,1 4 163,0-5-168,-1 6 0,2-6 92,2 4-7,-2-4-303,9 2 327,-4 0-370,5-4 233,0 10 1,4-9-122,0 6 0,4-5 143,0 5 0,-2-4-18,2 4 1,0-5 18,3 5 0,0-6 2,1 2 1,-1 1 62,1-1 0,-5 4-71,1-4 0,-4 1 66,3-2 1,-4 0-47,1 5 22,-3-1 0,-2 5-13,-3-1 1,-6 4 134,-5 1 1,-6 0-114,2-1 1,-2-2 10,-2 2 0,1-2 25,3-2 0,-1-1-27,5-2 0,-1 1-215,5-5 0,0 1 130,-1-1 1,5-3-933,-1 3 377,0-3 605,2-1 0,-4-5 0,3-1 0</inkml:trace>
  <inkml:trace contextRef="#ctx0" brushRef="#br0" timeOffset="8">3266 5139 8348,'-7'-7'203,"-1"-1"-48,6 6 1,-5-3 316,3 5 1,2 0 333,-6 0-759,6 0 0,-7 1 110,5 3 0,-5 2-90,2 5 1,-4 2 95,0 2 1,0 3-185,-1 5 0,-3 0 119,0 0 0,-4 1-156,3 2 0,-3-2-48,4 3 0,-4-3-66,4-1 0,-2 0-56,2 0 0,3-2 115,-4-2 1,7-2-217,2-6 1,0 1 82,0-1 0,0-1-128,4-2 1,1-2-153,-1-2 526,1-3 0,2 4 0,0-5 0</inkml:trace>
  <inkml:trace contextRef="#ctx0" brushRef="#br0" timeOffset="9">3244 5345 8324,'1'-8'-13,"3"1"1,-2 3 79,6-4 1,-4 5 514,3-5-272,-4 5-245,7-7 0,-4 8 103,6-6 1,-5 6-239,1-2 0,-4 2 218,3 2-267,1 0 222,3 0-207,1 0 1,-5 2 54,1 2 0,-5-2 37,0 6 0,-1-5 95,-2 5-62,0 0 1,0 3 142,0 1 0,-4-1-125,0 0 0,-5-3 99,1 0 1,-2-1-63,-1 5 1,-1-1 9,1 0 0,1-3 10,2 0 0,-1-4 54,6 3-4,-6-4 8,7 2-287,-3-5 261,5 5-245,0-4 1,2 4 43,1-5 1,4 0 47,4 0 1,2 0 3,2 0 1,-2 0 17,2 0 0,2 0 8,-2 0 0,0 0-16,-4 0 20,1 0 1,-1 5 1,-4-2-10,-4 4 1,-1-3-2,-2 4 0,-7-1-2,-4 5 1,-2-1 8,-6 1 1,-1-1-7,-7 1 1,-2-1-81,-5 0 0,5 1 76,2-1 0,0-3-244,4-1 0,-1-4 57,9 1 190,0 2 0,9-5 0,0 4 0</inkml:trace>
  <inkml:trace contextRef="#ctx0" brushRef="#br0" timeOffset="10">2661 6076 8756,'-8'5'173,"1"3"1,-1 3-159,-3 4 0,-1 2 123,1 2 1,-2 1-139,-2-5 1,2 4 102,-2-3 0,2 0-23,2-1 0,0-2 7,-1 2 0,5-6 3,-1-1 1,5-4-129,0 3 1,-2-3 101,1 4-185,0-6 149,4 3-185,0-5 42,0 5 68,0-3 14,0 3 16,0-5 38,0 5 0,1-4-24,3 3 1,2-3 71,6-1 1,0 4-64,4 0 0,3-1 244,7-3 1,4 0-81,4 0 1,1-3 29,3-1 0,-2-1-107,2 1 1,-1 3 2,1-3 0,-4-1-45,0 1 1,4-1 55,-3 1 1,2 3-66,-3-3 0,0 3 50,0 1 0,4-4-148,0 0 1,-3 0 67,-5 4 1,-4 0 44,0 0 1,2-1-12,-1-3 1,-4 3 4,-4-3 0,-4 3-22,4 1 0,-4 0 17,4 0 0,-5 0-48,1 0 1,-2 0 47,-2 0 0,-3 0-69,0 0-69,-1 0-313,0 0-212,-2 0 217,-5 0-317,-5 0 0,2 0 290,-4 0 1,-1 4-613,-4 0 1039,1-1 0,0 2 0,-1 2 0</inkml:trace>
  <inkml:trace contextRef="#ctx0" brushRef="#br0" timeOffset="11">4066 5219 8272,'0'12'304,"-1"-1"-135,-3 1 0,-3 4 19,-4 3 0,0 7-7,-1 0 1,-4 7 36,-3 1 0,1 2-49,-1 6 0,0-4-191,-4 4 0,4-4 201,0 4 1,0-2-126,-4 2 1,1-2 56,3-6 0,-2 0-88,2 0 1,2-3-25,2-1 0,-1-4 103,0 0 1,1-2-83,4-1 1,-1 0 124,1 0-73,-1 0-265,6-5 247,1 3 1,4-8 84,-3 2 0,3-2-139,-3-2 0,3-3-124,1-1-96,-6-4 0,5 3-210,-3-2 251,3-3-251,1 4-703,0-5 1,-4-1 1132,1-3 0,-1 3 0,4-4 0</inkml:trace>
  <inkml:trace contextRef="#ctx0" brushRef="#br0" timeOffset="12">3872 5345 7095,'0'-6'159,"5"1"-71,-4 5-9,9 0-22,-9 0 1,10 0-20,-4 0 20,3 5 1,2-4-59,-1 3 0,4-2 107,1 2-107,-1-3 0,-4 4 0,1-5 0</inkml:trace>
  <inkml:trace contextRef="#ctx0" brushRef="#br0" timeOffset="13">2901 6590 8179,'-5'-7'-36,"4"2"274,-5 5-459,6 0 0,0 5-333,6 2 1,-5 4 553,3 1 0,-3-1 0,-1 1 0</inkml:trace>
  <inkml:trace contextRef="#ctx0" brushRef="#br0" timeOffset="14">2912 6807 8242,'-6'0'795,"1"0"-1329,5 0 32,0 5 0,0-3-608,0 6 633,0-5 477,0 2 0,-5 0 0,-2 1 0</inkml:trace>
  <inkml:trace contextRef="#ctx0" brushRef="#br0" timeOffset="15">2684 7024 8481,'0'-7'-1877,"0"-3"2528,0 9-20,0-4-266,0 5-405,0 5 133,0 1 1,0 6-67,0-1 0,-4 2 76,0 2 1,-5-1-140,2 5 0,-2-4 118,1 4 0,-2-3-120,3 3 1,-4-5 90,0 1 1,3 1-60,1 0 0,-1-1 0,-3-4 1,1 1-2,2-1 1,-2 1-15,2-1 1,3-3 68,1-1-43,-2 1 1,5-1 10,-3 1 1,-1-4 138,1 3-123,0-4 190,4 2-110,0-5 0,5 1 15,3 3 0,2-3 0,1 3 1,2-3-57,2-1 1,-1 0 64,5 0 1,5 0-57,7 0 1,2 0 12,1 0 1,2 0 0,2 0 1,1 0-101,3 0 1,1 0 63,-5 0 1,4-3-11,-4-1 0,5 0-42,-1 4 0,-1 0 55,1 0 0,-6-4-12,3 0 0,0 1 0,-1 3 0,-4 0 10,-3 0 1,-5 0-6,5 0 1,-6 0 50,2 0 1,-2-4-47,2 0 0,-4 0 1,-1 4 1,0 0-1,-7 0 0,2 0 7,-2 0 0,-6-4-222,2 1 257,-2-1-672,-2 4 373,-2 0 0,-7 1-331,-1 3-11,-4-3 0,-4 8-340,-1-5 0,5 0 879,-1-4 0,1 5 0,-5 1 0</inkml:trace>
  <inkml:trace contextRef="#ctx0" brushRef="#br0" timeOffset="16">4089 6259 7693,'6'0'-273,"-1"0"605,0 0-122,-4 0 88,5 0 22,-1 0-165,-4 0 122,4 0-139,-5 0 1,0 5-6,0 2 1,-5 9 144,-3 3 1,-2 3-144,-1 5 1,-2 4-13,-2 7 0,-3 2 77,-5 6 1,-1 3-239,-3 1 0,3 4 103,-2 0 1,13-25-1,0 1-141,0 1 1,0-1 0,1 1 0,-1 0 96,0 0 1,0-1 0,-7 25 60,0 2 1,3-13-199,-2-2 0,3-6 84,9-6 0,-2-3 89,5-8 1,-3-2-17,3-6 175,0 0-963,4 1 905,0-6-1269,0-1 779,0-5 1,0-5 331,0-2 0,20-9 0,6-1 0</inkml:trace>
  <inkml:trace contextRef="#ctx0" brushRef="#br0" timeOffset="17">3860 6396 8202,'0'-7'12,"0"2"-338,0 5 770,0-5 134,0 4-477,5-4 1,-2 5 97,4 0 1,-3 0-357,4 0 168,0 0 1,4 0-227,3 0 1,-2 4 214,2-1 0,-7 6 0,-3-2 0</inkml:trace>
  <inkml:trace contextRef="#ctx0" brushRef="#br0" timeOffset="18">5779 4717 8467,'-1'13'274,"-3"2"0,-2 3 114,-6 4 0,-1 4-76,-2 4 0,-1 2-52,-3 10 0,-7 1-135,3 6 1,-6 0-440,3 4 1,-6-4 198,1 5 0,0-1-63,0 4 0,15-29 0,-1 0 94,-13 25 1,2 2 33,1-6 1,1 1-173,3-5 0,-5-4 159,9-3 0,-4-7-183,8-5 0,-4-2 143,3-1 0,3-1 19,5-3 1,-2-1-274,2-3 1,2-2 425,-2 2 0,4-3-534,-3 0 0,3-1 232,-4 1 1,6-1 232,-2 1 0,-2-6 0,-1-1 0</inkml:trace>
  <inkml:trace contextRef="#ctx0" brushRef="#br0" timeOffset="19">5025 6099 7982,'-6'0'1691,"1"0"-1231,5 0-547,5 0 205,1 0 0,7 0-140,2 0 127,3 0 1,6 0-7,3 0 1,2-4 18,5 0-13,0 0-268,1 4 231,-1 0 0,1 0-2,3 0 0,-2 2 15,2 1 0,-1-1-167,1 1 174,8-1-25,1 3 1,3-4-138,-4 3 33,0-3 1,4-2-31,4-3 0,7-1-137,-29 2 0,0-2 0,31-5 83,-3 3 1,-6-2 66,-5 1 1,-7 2-93,-4 2 0,-6 3 104,-2-3-25,-9 3 154,5 1-112,-13 0 1,7 0 224,-4 0 199,-1 0-87,-4 0 533,1 0-748,-1 0 0,-3 0 39,-1 0-414,-4 0-152,2 0-1197,-5 0 64,-5 0 1567,4 0 0,-10-5 0,5-2 0</inkml:trace>
  <inkml:trace contextRef="#ctx0" brushRef="#br0" timeOffset="20">7298 4614 8076,'-5'11'-11,"2"2"336,-4 2 0,-6 8-107,-6 8 1,-3 3-34,0 4 1,-6 3-299,-3 4 1,13-18 0,-1 1 284,1 0 1,-2 1 0,-1 3 0,-1-1-225,1 0 0,0-1 0,0 3 0,-1 0 111,1 0 1,0-1-1,1-1 1,1 0-13,1 0 0,2-1 0,-1 1 1,1 0-88,1 0 0,-1-1 1,-1 1-1,0-1-117,0-1 0,0-1 0,-12 24 154,-2-2 1,6-7-22,2-1 0,0-5 63,0 1 0,5-8-46,3-3 1,6-4 18,2-4 1,0 1 9,0-5 0,-2 0-228,5-3 1,0-5 369,4 1-1184,0-5 695,0 2-867,-5-5 1192,4-5 0,-9-7 0,3-6 0</inkml:trace>
  <inkml:trace contextRef="#ctx0" brushRef="#br0" timeOffset="21">5722 4785 8274,'-6'-17'-34,"-3"4"90,5 5 228,0 1-253,4 0 64,0 2 0,0 4 318,0-3-460,5 3 227,1-4 1,7 5-158,2 0 244,8-5-108,6 3 1,8-3 201,5 5-258,10-5 0,-20 4 0,1 0-124,3-3 0,0 0 0,0 1 0,-1-1 99,3-2 1,0 0-1,1 0 1,0 1-294,2-1 0,1 0 0,0 1 0,-1-1 382,3 0 0,0 0-840,-6 0 1,1 1 647,0 2 1,1 0 32,-3-5 1,-1 0 0,-1 6 0,-1 1-367,0-5 1,0 0 336,30-3 56,-12-2 0,2 3-73,-4 1 3,-6 4 1,-6-6 57,-7 5 0,0-3 348,-4 3 0,-4 0-387,-4 4 0,-5-1 1633,1-3-2125,-7 3 997,-3-4 1,-6 5-1252,-3 0 0,-8 1 885,-7 3 1,8-3 0,1 4 0</inkml:trace>
  <inkml:trace contextRef="#ctx0" brushRef="#br0" timeOffset="22">6076 5196 8132,'0'-11'-1012,"5"5"843,-4-4 475,4 8-113,0-3 0,-2 4-34,5-3 332,-6 3 10,3-9-111,0 8 88,-3-3-327,3 5 1,-4-1 173,3-3 11,-3 3-2,4-4-239,-5 5-161,-5 0 0,-5 0 95,-5 0 0,-2 5-95,2 3 1,2-2 26,-2 2 1,-5-1-4,1 5 0,0-5 59,7 1 1,1-2 18,-1 2-69,6 2 31,-4-4-348,9 6 236,-5-1 128,6 1-323,6-6 137,-5 4 0,9-7 109,-2 4-23,2-4 35,1 7 0,4-8-62,1 6 261,-1-5-208,-4 7 111,1-4-92,-1 0 1,0 3-41,1-5 52,-6 5 7,-1-3 1,-5 6-13,0-1 108,-5 1-92,-6-1 1,-3 2-133,-5 2 128,0-2 0,-4 3-177,0-4 0,0-1 87,0 0 0,4 0-388,0-4 1,2 2 499,-2-5 0,7 0 0,7-4 0</inkml:trace>
  <inkml:trace contextRef="#ctx0" brushRef="#br0" timeOffset="23">6224 5014 8322,'-6'-7'838,"1"2"-798,5 5 1,-5 2 347,-3 1 67,3 4-245,-5 9 1,2 2 146,-7 5-163,3 5 0,-9-2 65,6 9 0,-5-4-184,1 7 0,-4 2-243,-4-2 0,3 4 137,-3-4 1,5 0-270,3-4 0,2-5 181,6-2 1,-1-7-366,1-1 0,1-5-134,2 2-222,-2-4 840,9 0 0,-5-6 0,6-1 0</inkml:trace>
  <inkml:trace contextRef="#ctx0" brushRef="#br0" timeOffset="24">5847 5630 8259,'0'0'0</inkml:trace>
  <inkml:trace contextRef="#ctx0" brushRef="#br0" timeOffset="25">6373 5174 8268,'0'-7'419,"0"-3"-39,0 9-225,0-4 623,0 0-191,0 3-518,0-3 4,0 5-180,0 5 0,-4-2 59,0 5 0,-5-1-63,2 5 0,-3-1 104,-2 0 0,1 1 71,-1-1 0,5 1-52,-1-1 22,0 1 0,1-2 80,-1-3-170,6 4 1,-3-9 50,5 6 1,0-5-244,0 5 128,0-5 0,1 6 109,3-6 1,-2 5-56,6-4 1,-2 5 25,2-2 0,2 0 10,-2 0 1,-2-3-13,2 4 26,-1-1 0,1 5 20,-1-1 0,-4 0 11,1 1 1,-3-1 88,-1 1 1,-1-1-111,-3 1 0,-4-1 91,-7 0 1,1 1-73,-5-1 1,4 1-89,-4-1 1,1-3-78,-1-1 1,-3-3-232,3 4 0,2-6 383,-2 2 0,10-3 0,-1-1 0</inkml:trace>
  <inkml:trace contextRef="#ctx0" brushRef="#br0" timeOffset="26">6407 5094 8256,'0'-7'379,"0"-3"-361,0 9-41,0-4 0,5 5 534,3 0 1,2 0-103,1 0 1,1 0-292,-1 0 0,4 0 50,1 0 1,4 0-300,-1 0 0,3 4-138,0-1 1,1 1-142,0-4 1,-4 2 116,0 1 1,-4 0 292,4 5 0,-5-1 0,3 5 0</inkml:trace>
  <inkml:trace contextRef="#ctx0" brushRef="#br0" timeOffset="27">5539 6167 7952,'-6'0'-225,"-4"5"321,8 2-214,-8 4 98,9 1 1,-9-1-110,2 0 215,-2 1 1,-1-1-296,-1 6 273,1-5 1,-1 5-1,1-1-152,-1-3 107,1 4 0,3-6 0,1 0 123,-1 1-94,-3-6 152,4 4-151,-3-8-15,9 3 0,-4-4-112,5 3 152,0-3 17,0 4-66,0-5-100,0 5 100,5-4 0,-2 5 12,4-6 1,0 1 8,0 3 0,3-3 101,-2 3 18,2-3-139,7 4 0,2-4 222,7 3-201,-2-3-694,14-1 858,3-5-153,6 4 1,10-8 75,-7 5-136,2-5 67,-7 3 0,2-2 71,3 1-358,2-1 267,0-3 1,5 3-69,0 1 88,-10 4-38,2-7 0,-9 9 29,2-3-13,-3 3-19,-5-4 0,3 3-22,-3-2 33,8 3-4,-11-4-36,13 4 36,-13-4 0,7 5-307,-8 0 349,-2-5-43,0 3 1,-7-3 106,-2 5-87,3 0-26,-14 0 0,7-3-222,-7-1 899,-3 0-665,5 4-143,-9 0-262,4 0 215,-5 0-913,0-5 1067,-5 4 0,-1-5 0,-6 6 0</inkml:trace>
  <inkml:trace contextRef="#ctx0" brushRef="#br0" timeOffset="28">7378 5059 8328,'-6'11'353,"-5"1"-276,5 11 1,-10 5 271,-3 2-172,-3 3-419,-1 12 1,-6-2 632,-5 10-1713,-1 1 1407,13-23 1,0 0-46,2-2 0,-1 0 16,-1 5 1,-1-1-1,2-3 1,0 0-129,-1 2 0,2 1 0,4-3 0,0-1 117,1 2 0,0-1 0,-11 25 191,4-2-472,-1-5 177,0 3 0,5-11-137,3-6 112,2 0 0,2-11 155,-1 0-343,6 0 518,-4-11-339,9 0 0,-6-3 1081,3-6-1408,3 1 854,-4-4-2119,5 0 1685,0-5 0,5-6 0,1-7 0</inkml:trace>
  <inkml:trace contextRef="#ctx0" brushRef="#br0" timeOffset="29">7058 5105 8221,'0'-11'0,"0"-1"0,0 1 0,0 5 0,0-1 0,0 3 990,0 3-572,0-9 1,5 9-226,3-3 0,-2 3 55,2 1 1,3 0-251,4 0 1,6 0 110,-2 0 1,2 0-60,2 0 0,1 3-16,3 1 1,-3 1 133,3-1 1,-3-3-217,-1 3 0,-1-3 74,1-1 1,-4 0-106,0 0 1,-3-3 119,3-1-1192,-5 0 1151,2-1 0,-4 4 0,-1-4 0</inkml:trace>
  <inkml:trace contextRef="#ctx0" brushRef="#br0" timeOffset="30">5962 6715 8329,'0'-6'612,"0"1"-164,0 5-987,0 5 1,0 1 261,0 6 0,-2-1 277,-1 1 0,-4 4 0,-4 2 0</inkml:trace>
  <inkml:trace contextRef="#ctx0" brushRef="#br0" timeOffset="31">5893 7081 8329,'0'6'-142,"0"-1"515,0-5-146,-5 0 378,4 0-21,-4 0-536,5 0-920,0 5 462,0-3 1,4 4-203,-1-2 1,1-2 611,-4 6 0,5 0 0,2 3 0</inkml:trace>
  <inkml:trace contextRef="#ctx0" brushRef="#br0" timeOffset="32">5882 7287 8329,'0'11'-1764,"0"-5"1667,0 4 0,1-7 147,3 5-50,-3-6 0,4 3 0,-5-5 0</inkml:trace>
  <inkml:trace contextRef="#ctx0" brushRef="#br0" timeOffset="33">5413 7309 6667,'-11'7'312,"5"3"1,-4-4-238,2 6 1,-1-1 118,1 0 1,-2 2-36,3 2 1,-3 2-98,-2 2 1,-1 1 173,-2-5 0,3 4-93,-4-3 1,4 3 77,0-4 0,1 4-157,-1-4 0,5 0 72,-1-3-173,0-1 1,1-1 126,-1-2-145,6 2 1,-3-7 94,5 4-115,0-4 32,0 7-31,0-9 92,5 4 0,-3-3 1,6 1 0,-4-1 76,3 2 1,0-2-80,0 2 1,3-3 102,-2 3 1,2-3-86,2-1 0,3 0 81,0 0 1,2 0-69,-2 0 0,-1 0 74,5 0 0,4 0-55,3 0 0,6 0 13,-2 0 0,9-4-112,2 1 1,8-6 87,0 1 0,4 2-265,-3-2 0,4 1 250,0-5 0,7 5-143,-29 3 1,0 0-1,2 0 1,0 0 143,0-1 1,0-1 0,-1 2 0,-1 0-3,0 0 1,1 1 0,-1 1 0,0 0-32,3-2 1,-1 0 0,-2 1 0,1-1 18,-1-2 1,0 0 0,28-1-215,1-1 1,-5 4 246,-7-3 1,1 4-65,-8-1 1,1 2 27,-1-2 0,-3 3-89,-5-3 0,-1 1 223,-2-1 1,0 3-136,-4-3 0,0 2 388,-5-2 0,-3 3-387,1-3 0,-7 3 344,3 1-343,-4 0-318,0-5 157,-6 3-165,-1-3 0,-6 5-258,-3 0 1,-2 0-287,-6 0 1,1 0 226,0 0 618,-1 5 0,1-3 0,-1 3 0</inkml:trace>
  <inkml:trace contextRef="#ctx0" brushRef="#br0" timeOffset="34">7663 6236 8234,'-6'-1'-305,"2"-3"173,3 2 396,1-3 111,0 0-299,0-1 1,5-4 88,3 2 0,-2-2-143,2 2 0,-5 2 189,5-2-141,-5 6 68,7-3-310,-9 0 49,4 4 142,-5-5-50,0 6 61,0 6 0,0 1 132,0 8 0,-5 3-79,-3 5 1,-4 6 193,-7 5 1,0 6-62,-8 5 1,-2 6-280,-2 2 0,13-23 0,0 0 162,-1 1 0,-1-1 0,1 1 0,0-1 13,2-2 0,0 1 0,0 1 0,0 0-138,0-2 0,0 1 0,-1 3 0,1-1 86,0-2 0,0-1 0,-13 28-326,-1-3 1,6-4 241,-2 0 1,4-7-122,4-4 0,-1-7-12,5-5 1,0-2 100,3-1 0,4-5-332,1-3-446,4-2 316,-2-7 122,5 4 0,0-10-49,0 0 1,2-5 444,1-6 0,9-6 0,6 0 0</inkml:trace>
  <inkml:trace contextRef="#ctx0" brushRef="#br0" timeOffset="35">7389 6190 8309,'0'-6'-298,"5"-4"332,-3 8 227,3-8 254,-5 9-205,5-4 0,-3 5-125,6 0 0,0 0 0,3 0 0,2 0-19,2 0 1,-1 0-233,5 0 0,-1 0-490,1 0 0,2 0 556,-2 0 0,3 5 0,1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96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2855 9365 7995,'-5'-11'0,"4"3"5,-3 0 164,3 1 1,1-1 268,0 1-240,0-1 0,0-3 189,0-1 1,0 1-105,0-1 1,1 1-80,3-1 1,-2 1 7,6 0 0,-4-1-2,3 1 1,1 1 2,3 2 1,1-2-164,-1 2 0,1 2 268,-1-2-308,6 6 30,0-8 1,6 8-115,0-1 1,0 1 43,0 2 1,0 0-15,-1 0 1,-2 0 70,-1 0 0,-4 5-94,4 3 0,-5 2 75,1 2 1,-7 3-2,-5 0 1,2 4-63,-1-4 1,0 4 86,-4-3 0,0 3-90,0-4 1,-4 1 68,0 0 1,-4-4-90,0 3 76,-2-2 1,-2-1-16,1-1 112,0 5-101,-1-8 1,1 7 181,-1-7-163,1 2 0,-1 1 75,1 1-69,5-6 0,-1-1-37,4-5 1,1 2 67,-2 1-101,3-1 1,5 4 64,0-2 0,6-3-54,1 3 0,5 1 31,3-1 1,2 1-6,-2-1 1,7-2 0,0 6 1,1-4-2,-4 3 0,-2 1 89,-2 3 1,2 4-73,-6 1 1,0 3-31,-3-4 1,-2 5 32,-3-1 0,-2 3-8,-5 1 0,-5 1 0,-2 2 1,-7-1-3,-1 1 0,-6 0 177,2 0 0,-6-5-106,-2 1 0,-3-6 303,3-1 0,-3-2-97,3-2 1,-3-3 81,3-1 0,0-4-28,4 1 0,2-7-126,2-1 1,-2-5-39,6 2 1,0-3-245,4-2 0,4 1-726,3-1 0,-1 5 458,2-1 0,-1 4-1399,4-3 1,1 4 1747,3-1 0,2 3 0,6 1 0</inkml:trace>
  <inkml:trace contextRef="#ctx0" brushRef="#br0" timeOffset="1">4397 9548 8208,'0'-12'-434,"0"1"0,0 3 310,0 1 1350,0 4-520,0-2 517,0 5 0,4 5-976,0 3 0,1 3-115,-1 4 1,-3-2 145,3 2 0,1 2-251,-2-2 1,1 0 7,-4-3 0,2-1 15,1 1 9,-1-6-320,3 4 65,-5-9 722,0 4-153,0-5 220,0-5-326,0-1 0,5-7-42,2-2 1,0-4-18,0-8 1,5-2-259,3-5 86,10 0 1,-4-6 45,9-1 1,1-4-394,3-1 0,0 1 6,0-1 1,1 4 130,-1 0 1,-4 6-192,1-3 1,-6 4 131,2 1 0,-3 4-130,-1 4 0,-5 3-136,-3 4 0,-4 2-124,-3 6 0,-3 0-893,-5-1 1516,0 6 0,-5 1 0,-2 5 0</inkml:trace>
  <inkml:trace contextRef="#ctx0" brushRef="#br0" timeOffset="2">2935 10690 8229,'0'-8'276,"0"1"197,5 4-99,-3-7 411,3 9-159,-5-4-458,0 5 1,0 6-108,0 5 1,0 2 77,0 6 1,0 0-163,0 4 1,-4 4-48,0-1 0,-4 1-90,5-4 1,-6 0 42,1 0 0,2-1 161,-2 1 1,2-4-162,-2 0 0,-2-1 136,2 1 1,2-2-25,-2-6 42,6 0-19,-3 1 1,5-5 26,0 1 9,0-5 101,5 2 1,2-5-118,9 0 1,-2 0 116,5 0 1,0 0-103,4 0 1,-1 0 154,1 0 1,0-2-106,0-1 0,1 1-33,3-1 0,-7 0-173,3-1 1,-8 3 117,0-3-365,3 3 0,-5 1 154,2 0 1,-6 0-1034,-2 0 540,-4 0-511,2 0 831,-5 0 0,0 0 1</inkml:trace>
  <inkml:trace contextRef="#ctx0" brushRef="#br0" timeOffset="3">3301 10918 8229,'-5'-6'0,"3"-4"-76,-3 9 95,5-10 228,-5 10 512,4-9-3,-4 9-255,5-4-405,0 5 91,0 5 0,0 1-25,0 6 25,-5 4 0,3 3-69,-1 8 0,1-2 112,2 6 0,0-4-214,0 8 1,0-4 131,0 7 0,0-6-256,0-1 0,0-1 45,0 4 0,0-4-41,0-4 1,0-2-62,0-1-133,0 0 147,0-5 68,0-2 0,-1-4-112,-3-1-70,3-5-519,-4 0 234,5-6 274,0 0 0,0-6 1,0 0-1</inkml:trace>
  <inkml:trace contextRef="#ctx0" brushRef="#br0" timeOffset="4">4477 10633 8359,'0'-12'-277,"-5"1"1278,4 0-117,-4-1 160,5 1-630,0 4 0,1 2-118,3 5 1,-2 0-35,6 0 1,-2 5-140,2 3 0,3 3 54,1 5 0,0 1-132,7 6 0,-3 4 338,3 0-542,5 4-39,0-7 71,4 4 0,-5-1-64,-1 0 1,-3-1 106,0-3 1,-1-1 54,1-3 0,2 1 27,-6-5-141,0 0 51,-4-3 0,1-1 322,-1 1-501,-4-1 239,-2-5 1,-1 1-493,-1-3 76,1-3-671,-4 4 446,0-5-160,-5 0 1,3 0 320,-6 0 1,0-4 511,-3 0 0,-1-10 0,1 2 0</inkml:trace>
  <inkml:trace contextRef="#ctx0" brushRef="#br0" timeOffset="5">4900 10599 8262,'0'-12'0,"0"1"0,0-1 153,-6 1 36,5-1 1,-4 5 189,5-1 521,0 6-83,0-8-292,-5 8-15,4-3-305,-9 10 1,3 7 289,-4 7-306,-6 7 1,1 1 66,-3 7 0,-4-1 28,0 9 1,0-4-303,-3 4 1,-4 0-102,0 4 1,-3-6 10,-1-2 0,3-2 63,1-2 0,6-6-465,1-5 0,1-2-207,7-5 0,4-2-1486,3-7 2203,6-2 0,-4 0 0,6 2 0</inkml:trace>
  <inkml:trace contextRef="#ctx0" brushRef="#br0" timeOffset="6">2935 12129 8394,'-4'-11'0,"1"-1"0,-1 6-134,4-4 228,-5 8 1,3-4 818,-1 2-355,1 3 261,2-4-292,0 0-128,0 4-178,0-5 378,0 6-572,5 6 0,-3 0 86,1 5 0,0 6-217,1 2 1,-3-1-50,3 1 1,-3 0-37,-1 3 0,1 1-23,3 0 0,-2-1 97,1-3 1,-1 2 59,-2-2 1,0-2 21,0-2 1,0-2-2,0-2 1,0 1 7,0-1 13,0-5-59,0 5 11,0-10 103,5 4 1,-3-5-50,6 0 1,-2-1 24,2-3 0,2 1-26,-2-4 0,2 3 58,1-4 0,4 4-51,1-3 1,0 4 129,-1-1 1,3 3-81,5 1 1,-4 0 11,0 0 1,-4 0-28,4 0 1,-5 5 1,1 3 0,-2 2-59,-1 1 0,-6 5 57,-2-1 0,-3 5 36,-1-1 1,-1 3-43,-3 1 1,-8 0 21,-7-1 0,2 1-5,-2 0 1,0 0 5,-4 0 1,0-4 31,0 0 1,0-5-6,0 1 1,1-2-82,-1-2 42,0-5 1,4 1 25,0-3-552,0-3 307,1 4 0,1-5 3,6 0 1,0-4-168,-1 0 0,5-5-1412,-1 2 801,5-8 955,-2 2 0,5-9 0,0 5 0</inkml:trace>
  <inkml:trace contextRef="#ctx0" brushRef="#br0" timeOffset="7">2855 12095 8450,'-4'-8'0,"1"0"0,-6 6 0,7-8 0,-3 9 0,5-5 0,0 1 0,2 4 0,1-3 0,4 2 0,4-2 0,4 3 0,1-3 0,4 3-4,-1 1 3049,3 0-1984,0 0 1,1-4 15,0 0-1095,5 0 55,1-1 0,2 3 148,-1-6-336,-4 5 140,6-7 1,-7 5-233,1-2 177,-7 1 0,3 3-83,-3-1 1,-4-1-586,-3 1-935,-1 3 1221,-10-4 1,4 6-666,-5 3 1113,-10 2 0,-3 5 0,-9 1 0</inkml:trace>
  <inkml:trace contextRef="#ctx0" brushRef="#br0" timeOffset="8">4454 12163 8331,'0'-6'0,"0"1"2156,0 5-1896,0 5-135,0-4 69,0 9 1,1 0 260,3 6-435,-3-1 49,5 1 1,-3-2 288,1 5-540,0-5 216,1 3 0,-4-4 175,3 2-281,-3-8 48,-1 9 1,4-14-74,0 6 20,0-6 1,-4 3 839,0-5-277,0-5-256,5 4 1,-3-13 48,6 3 77,0-8-138,3 1 0,6-10 72,2-3-291,2-7 176,7 3 1,-3-8-325,6 5-1377,-1-11 1450,5 2-969,-16 19 0,1-1 929,16-23 0,-17 25 1,1 1-121,14-20-1167,-5-2 1222,4 13 1,-10 0-418,0 9 210,-5 2 944,-12 11-2056,4-2 2174,-8 13-674,-8-3 0,-6 10 0,-11 2 0</inkml:trace>
  <inkml:trace contextRef="#ctx0" brushRef="#br0" timeOffset="9">3255 13408 8418,'0'-6'-169,"0"-4"408,0 8 7,0-8-1,0 9 10,0-4 178,-5 0-63,4 3-97,-10-8 101,10 9 62,-9-4-495,4 5 239,-6 0 0,1 0-148,-1 0 163,1 0 1,-2 1 141,-2 3-440,2 2 245,-8 6 0,3 4-109,-5 3 0,0 0 127,1 4 1,0-1-114,3 8 1,-1 2 106,4 6 1,-3-2-259,4 2 1,0 1 56,3-1 0,5 0-109,-1-4 0,6 1 84,-2-1 0,3-1-195,1-3 1,5 2-43,2-5 1,3-1 108,2-3 1,1-1-30,2-3 0,-1-3 62,5-4 1,0-2 107,4-2 1,0-3-4,-1-5 1,1 0 107,0 0 0,0-5 102,0-3 0,-2-6-58,-2-1 1,2-2 60,-6 2 1,0 2-90,-3-2 0,-6-1-15,-2 0 1,-3-3 90,-1 4 0,-1-4-144,-3 4 1,-4-2-10,-7 2 1,-4 6-113,-8-2 0,2 7-9,-5 0 1,-1 4-238,-3 4 1,1 2-752,2 6 600,3 4 449,6 2 0,-1 0 1,0-2-1</inkml:trace>
  <inkml:trace contextRef="#ctx0" brushRef="#br0" timeOffset="10">4020 13637 8556,'0'-7'725,"5"2"1,-2 5-168,4 0-282,1 0-55,3-5 1,1 4 34,-1-3 0,2 3 159,2 1-322,3 0 54,0 0 1,3 0 76,-2 0 1,4 0-104,4 0 1,-3-4-202,3 0 22,-3-5 0,2 7-44,1-6 0,1 2-112,-1-2 0,-5-1-1317,1 5 753,0-5-957,-10 8 823,3-4 550,-9 5-481,-12 0 843,-3 0 0,-14 5 0,5 2 0</inkml:trace>
  <inkml:trace contextRef="#ctx0" brushRef="#br0" timeOffset="11">4180 13739 8416,'-11'5'215,"-1"-3"53,6 3 134,1-5 1466,5 0-1427,5 0 0,1 0 226,6 0-367,-1 0 0,4 0 102,0 0-291,6 0 106,-3 0 1,4-2-159,1-1 1,0 1 70,0-1 1,0-3-788,0 3 386,-1-1 113,-4 4-788,4-5 619,-4 4 0,-1-5-26,-1 6 353,-4 6 0,0 0 0,-1 5 0</inkml:trace>
  <inkml:trace contextRef="#ctx0" brushRef="#br0" timeOffset="12">5196 13317 8387,'-11'-12'0,"3"2"16,1 3 133,4-4 150,-2 5 333,5-5-265,0-1 0,0 5-163,0-1 0,1 4 52,3-3 1,3 3-162,4-4 0,0 4 138,1-3-260,-1 4 66,1-7 0,3 7 328,0-4-507,0 4 108,2-2 0,-3 5-50,5 0 41,0-5 45,4 4 1,-4-4-69,0 5 117,-5 0-4,2 5 1,-4-3-147,-1 6-83,1 0 231,-6 3-298,-1 1 259,-5-1 1,0 4 11,0 0-179,0 1 157,0-5 1,-5 4 3,-3 1 0,-2-1-2,-1-4 0,-1 3 74,1-2 1,3 1-75,1-5 0,0 2 34,0 2 0,0-5-3,4 1 0,1-4 6,-2 3 0,3-3 20,1 4 139,0-6-138,0 8-13,0-3-45,5 4 30,2 1 1,5-5-101,4 1 0,-2-1 97,5 5 0,-2-2-75,2-2 0,3 2 67,-3-3-55,3 4 32,0 5 0,-4-3-21,-3 2-5,3-2 19,-10-2 0,6 4-20,-10 1 0,1-1 4,-2-4 0,-3 4 74,0 1 0,-6-1-55,-9-4 340,2 1-161,-14-1 1,8 1-129,-7-1 352,-3 5-215,-1-3 1,-3 0 54,3-6-35,-8 1-111,13 4 0,-12-6-266,10-2 275,0 2 1,5-5-118,-1 3 1,5-3-496,3-1-232,2 0 0,3-1 144,2-3 352,3-2-1657,10 0 1155,7-5 0,7 5 748,7-5 0,4-6 0,4-1 0</inkml:trace>
  <inkml:trace contextRef="#ctx0" brushRef="#br0" timeOffset="13">6144 13248 8167,'-6'-11'451,"1"-1"-55,5 6-1,-5 1-431,4 5 401,-4 0 246,5 0 0,0 6-403,0 6 35,0 4 0,0 7-104,0 0-40,0 5 1,0-3 24,0 6 1,0-5-178,0 5 1,0-5-15,0 5 0,0-6-69,0 2 1,1 0 91,3-5 0,-3 2-112,3-8 1,-3-1-350,-1-4 350,0 1 1,0-5-200,0 1 139,0-5-505,0 2-571,0-5 750,-5 0 1,2-4 540,-4 0 0,-1-5 0,-3 3 0</inkml:trace>
  <inkml:trace contextRef="#ctx0" brushRef="#br0" timeOffset="14">5916 13522 8173,'5'-6'-831,"-2"0"1441,4 2 0,1 3-92,3-3 0,1 1-197,-1-1 1,6 3 43,2-3-284,2 3 50,7-4 1,1 4 234,6-3-1092,-6-2 566,4 4 1,-5-3 98,2 5-1234,-2 0 1295,0 0 0,-4-5 0,4-1 0</inkml:trace>
  <inkml:trace contextRef="#ctx0" brushRef="#br0" timeOffset="15">6693 13237 8214,'-7'-18'-50,"2"2"50,5 4 0,0-4 0,0 3 1079,0-2-416,0 2-218,0 2 0,0 3 183,0 0 0,4 1-291,0-5 0,5 5-117,-2-1 1,3 4-107,2-3-26,-1 4 18,1-7 0,3 9 8,0-3 0,2 3 99,-2 1 1,-1 0-408,5 0 0,-1 0 80,1 0-375,2 0 344,-8 5 1,5-3-35,-3 6 1,-2-1-40,2 5 1,-2-1 110,-2 1 1,-3-1 62,-1 1 0,-4 0 6,1 3 1,-4-1-20,-4 5 0,-3-3 116,-4 3 0,0-5-31,-1 1 1,-1 1 13,-2 0 1,3-1-5,-4-4 1,7 1 115,2-1 1,0 1 90,0-1 7,2-5-220,0 4 0,3-7 91,-1 5-44,1-6-27,2 3 24,0 0-24,0-3 0,5 3 61,3-5 0,2 3-1,2 1 1,-1 1-2,0-1-75,6-3 22,-4 5 0,8-3-140,-2 1 0,2 5 141,-2-1 0,2 2-173,-2 1 0,-2-1 96,-2-2 1,1 6-54,0-3 0,-5 3 11,-3-2 1,-2 3-163,2 0 0,-3 2 99,-5-2 0,0 1 43,0 3 1,-5 2 89,-3-6 0,-6 4-72,-1-4 1,-7 2 326,-1-2-145,-4-2 29,-3 3-198,-8-4 274,8-1 1,-13-3-140,5-1 0,0-4-56,3 1 1,1-3-50,0-1 0,8 0-196,4 0 0,6 0-1036,1 0 648,2-5 368,7 3 0,1-8-1879,5 3 2114,0 2 0,5-6 0,1 5 0</inkml:trace>
  <inkml:trace contextRef="#ctx0" brushRef="#br0" timeOffset="16">7732 13397 8118,'0'-8'0,"0"0"237,0 6 418,0-3-72,5 5-120,-4 0-284,4 0 0,-3 1 165,1 3-165,-1 2 0,8 7-91,-3 2 0,0-2 115,0 2 0,-3 2-84,4-2 1,-2 1 75,2 0 1,1-4-266,-6 3 1,5-2 72,-4-1-292,0-6 219,1 4 0,-4-7 217,3 4-80,-3-4 478,-1 2-303,5-5 1,-4-5 22,3-3 85,-2 3-125,3-10 0,1 6 33,5-10 1,1 0 132,-1-4 0,6-5-171,2-2 1,7-7-230,5-1 1,2-5-1835,1 1 1710,0-8 115,1 3-860,-1-3 428,5 4 317,-3 0 1,3 7-511,-5 5 0,-6 4 264,-5 8 1,-5 5-775,-7 6 524,-4 4 629,-14 12 0,-4 2 0</inkml:trace>
  <inkml:trace contextRef="#ctx0" brushRef="#br0" timeOffset="17">2832 14961 8137,'-6'-6'-209,"1"1"592,5 5 8,0-5-23,0 4 159,0-5-178,0 6 1,5 0-156,3 0 1,3-1 157,4-3-268,3 3 99,5-4 1,4 1-90,-1 0 121,6 1-57,-3-2 1,5-1-184,1-1 1,-5 1 32,1 2-30,-6 2 41,3-8 0,-5 9 189,0-3-431,-6 3 148,0 1 1,-6 0-51,1 0-222,-1 0 284,-5 0-118,5 0-29,-10 0 357,4 0-181,-5 5 16,0 1 0,0 2 290,0 0 21,0 4-243,-5 1 0,2 9 116,-4-3 0,0 3-30,0 5 0,-7 2 181,2 6 0,-2 3 59,3 0-184,-6 10-264,5-6 0,-9 9 49,6-6 1,0-3 123,4 0-180,4-5-21,-3 2 1,9-10 86,-3-2-96,3-8 128,1-3 0,0-4-40,0-1-93,0-4 94,0-2-56,0 0-116,0-4-772,0 4-2208,0-5 3172,-5 0 0,3-5 0,-3-1 0</inkml:trace>
  <inkml:trace contextRef="#ctx0" brushRef="#br0" timeOffset="18">4214 15053 8179,'-6'0'0,"0"0"-66,2 0 222,3 0 199,-5 0 1979,6 0-1951,0 5 0,0 2-16,0 9-135,6-4-49,-5 10 1,9-6 47,-2 3 1,2 3-32,1-3 1,1 3-13,-1 0 0,0 0-128,1-3 175,-1 3-483,6-5 237,-5 6 1,5-4 0,-6-1-139,1-1 78,-1-2 11,1 1 1,-2-3-158,-3 2-179,4-7 0,-9 4 0,4-3-3,-1 0-24,-1-5 192,-4 6-792,0-9 242,0 5 0,0-8 0,0-2 781,0-3 0,-5-3 0,-1-2 0</inkml:trace>
  <inkml:trace contextRef="#ctx0" brushRef="#br0" timeOffset="19">4523 15053 8118,'0'-17'449,"0"5"-247,0 0 1,-2 3 0,0 4 317,-2-1 1,-1 3-1,1-1 1,-3 4 545,-4 4-646,0 8-227,-6 5 1,0 11 59,-6 3 1,-1 6 392,-3 1-505,3 5 0,-8-3 0,6 5 6,0-3 32,-3-3 0,5-5-418,-3 1 0,3-6-486,1-3 552,6-1 0,1-8-908,9-1-856,-3-4 0,11-5 0,3-5 1937,10-4 0,11-10 0,4-6 0</inkml:trace>
  <inkml:trace contextRef="#ctx0" brushRef="#br0" timeOffset="20">11889 8908 8153,'0'-6'-709,"0"-4"0,0 7 1476,0-4-136,0 4-218,0-7 1,0 7 360,0-4-104,-5-1-413,4-3 0,-6 1 2,4 2 1,0-2-71,-5 2 0,5 3-90,-5 1 1,0 3 114,-3 1 1,0-4-116,-1 0 1,-3 1-125,0 3 1,-6 3 37,2 1 0,-1 5-97,1-1 0,-3 2 101,3 1 0,3 5-101,1-1 0,-1 1-15,5 0 1,-2-3-62,10 7 1,-1-3 53,4 2 0,0 3-91,0-3 0,5-1 74,2 1 0,7-5 74,2 1 0,5-2 68,2-2 0,5-1-104,6-2 1,2-3 150,2-5 1,1-1 4,3-3 0,2-3 120,-2-4 1,-2-4 34,-2 0 1,-4-4-116,-4 3 1,-2-4-14,-5 1 0,-5-1-24,-3 1 0,-6-3-65,-1 3 1,-6-3-61,2 0 1,-8-1-216,-3 0 0,-5 0 226,-3 0 1,-3 5 26,-5 3 0,-5 3-58,-2 0 1,-3 6-37,-1 2 1,1 3-113,2 1 0,0 5-94,4 2 1,0 4-128,4 0 1,4 0-325,0 1 0,5 0-94,-1 4 1,6-2 857,2 5 0,-1 0 0,-3 4 0</inkml:trace>
  <inkml:trace contextRef="#ctx0" brushRef="#br0" timeOffset="21">11718 9000 8271,'-10'1'-248,"2"3"124,-2-3 1,7 8 707,-4-5 1,0 5-194,0-2 1,-6 7 63,5 1 0,-4 6-117,4-2 1,-2 4-342,-1 3 0,-1 0 103,1 4 0,1-1 6,2 2 1,3 0 99,5-4 0,0 0 47,0-4 0,1-2-573,3-2 0,2-2 138,6-6 0,4 0 290,3 1 0,3-6-58,1-2 0,1-3 106,2-1 1,0-1-134,4-3 0,2-2 15,6-6 0,-5 0 48,5-3 0,-10 1-3,3-5 0,-6 3-93,-2-3 0,-4 4 76,0-4 0,-9 0-56,1-4 0,-7 0 41,0 0 1,-4 1-141,-4-1 0,-7 1-14,-8 3 0,-4-1-102,-4 5 0,1 3 91,-9 5 0,4 4-110,-7-1 1,-2 4-400,2 4 0,4-1 207,3 4 1,7 5-1199,1 3 1614,11 0 0,2 2 0,3 0 0</inkml:trace>
  <inkml:trace contextRef="#ctx0" brushRef="#br0" timeOffset="22">12677 9125 7911,'-5'-6'663,"4"1"1,-3 5-220,8 0 1,-2 0-127,6 0 1,1 0-39,6 0 0,0 0-31,8 0 1,-3 0-43,7 0 1,2 0 19,2 0 0,-2-1-141,1-3 1,-4 3-315,0-3 0,-5 1 204,-2-1 0,-5 3-662,1-3 0,-6 3 81,-2 1-700,-4 0 682,2 0 623,-5 0 0,-5 0 0,-1 0 0</inkml:trace>
  <inkml:trace contextRef="#ctx0" brushRef="#br0" timeOffset="23">12677 9285 10192,'12'0'971,"-1"0"-645,0 0 1,6 0-68,2 0 1,4 0 16,3 0 0,2-4-224,3 1 3,7-1 0,-8 0-591,8 0 1,-6-1 363,-1 1 1,-6 3-1013,2-3 0,-2 3 1184,2 1 0,-3-5 0,4-2 0</inkml:trace>
  <inkml:trace contextRef="#ctx0" brushRef="#br0" timeOffset="24">11889 10324 8166,'0'-11'66,"1"0"149,3-1 0,-1 1 150,4-1-289,-4-4 50,7 3 0,-9-5 109,3 3 0,-1 2 2,0-2 0,-1 3 1,2 0-152,-3 1 1,-6 3 89,-3 1 0,-2 4 48,-1-1 1,-6 3-172,-2 1 0,-8 1 59,-3 3 1,-3 2-114,-1 6 1,-1 3 11,1 0 0,0 5-42,0 0 0,4 0 71,4-1 0,5 2-158,2-2 1,11 2-86,0-2 81,5 2 0,5-8 96,1 2-522,4-2 306,14-2 0,0-3 53,9 0 38,-4-6 63,7 3 1,-6-5 221,4 0-208,-3-5 0,-2-1 58,1-6 1,-4 5 189,-4-1 0,-5 4-9,1-3 0,-3 3-104,-5-4 0,0 6 86,-4-2-62,-1 3-1,3-4 211,-5 3-200,0-3-149,0 5 1,0 5 49,0 3 0,0 7-20,0 4 0,0 4 147,0 4 1,1 2-95,3 5 0,-3-2 180,3 2 0,-3-1-109,-1 9 0,0-5 7,0 1 0,0-3-28,0 0 1,0-2-86,0-3 1,0 1 88,0-9 1,0 0-16,0-7 0,0-6-215,0 3 263,0-9-510,0 2 139,0-5-1282,0-5 1029,0-1 0,0-5-44,0-1 552,0 1 0,5-6 0,2 0 0</inkml:trace>
  <inkml:trace contextRef="#ctx0" brushRef="#br0" timeOffset="25">12472 10370 8106,'0'-11'0,"0"4"871,0-3-60,0 9-217,5-4-120,-4 5-296,9 0 0,-7-4 237,4 0 193,1 0-292,3 4 1,1 0 132,-1 0-284,1 0 42,4 0 1,2-3-222,5-1 53,-1-5 0,5 6-25,0-4 1,1 3 173,-2-4 1,-2 5-727,3-5 1,-7 4 225,-1-3 0,-5 4-1825,2-1 317,-9 3 18,3 1 1802,-13 0 0,-4 5 0,-11 1 0</inkml:trace>
  <inkml:trace contextRef="#ctx0" brushRef="#br0" timeOffset="26">12552 10473 8106,'-12'0'0,"1"5"403,4-4 178,2 4-225,5-5 514,0 0 0,5 0-190,3 0-190,2 0-186,7 0 1,-3 0 396,5 0-379,0 0 0,7-3-77,1-1 1,5-1-59,-2 1 0,-1 1-467,2-4 0,-6 4 266,2-1 1,-7 3-1335,-1 1 0,-5 0 276,1 0 1072,-7 0 0,2 5 0,-4 2 0</inkml:trace>
  <inkml:trace contextRef="#ctx0" brushRef="#br0" timeOffset="27">13796 10165 8290,'-5'-7'-1049,"-1"-3"1445,-5 4 153,4-6-230,-3 6 0,5-4 191,-3 2 0,5 2-49,6-2 0,1 4-206,8-3 1,-2-1 38,9-3 1,-4-1-24,4 1 1,4 3-60,4 1 0,0-1 8,0-3 1,-3 1-103,3 2 0,-4 3-133,-4 5 1,1 0 75,-5 0 0,1 1-154,-5 3 0,-1 2 53,-2 6 0,1-1-158,-6 1 0,1 3 73,-4 0 0,0 0-23,0-3 0,-4 3 73,1 0 1,-6 2-169,1-2 0,-6-3 163,-1 4 0,0-4-15,3 0 0,1-2 130,-1-2 0,1 2-96,0-3 1,4 0 250,3 0-250,-2-4 122,5 7 0,-3-7-68,8 4 0,-2-4 35,6 1 1,1 1 3,6-2 1,-1 5-28,5-4 1,-4 3 35,4-3 1,-1 5-34,1-1 0,3 1-9,-3-2 0,-3 3 9,-1-2 1,-1 2-8,2 2 0,-7-1-9,2 0 0,-7 1-3,0-1 0,-3 1-17,-1-1 1,-3 1 26,-4-1 1,-2 4-57,-10 0 0,0 1 44,-4-5 1,-5 0 32,-3 1 1,0-2-34,0-2 0,-5 2 222,1-3 1,-2 0-113,3 0 1,5-4-62,2 1 0,5 1-63,2-1-228,4-1-357,5-3 0,7-1 263,8-3 0,7-2-1523,12-5 1871,10-1 0,2-4 0,11-2 0</inkml:trace>
  <inkml:trace contextRef="#ctx0" brushRef="#br0" timeOffset="28">14756 10073 8286,'0'-16'0,"0"3"0,0-2 230,-5 2 0,3 5 1059,-1 1-75,1 4-384,2-7-18,0 9-238,0-4-530,0 15 1,0-1 84,0 10 0,0 0-115,0 4 1,0 0 72,0-1 0,0 5-70,0 0 0,0-1-147,0-3 1,4 0-194,0 0 0,0-1 134,-4-3 1,1 1 119,3-5 0,-3 0-965,3-3 0,-3-5-142,-1 1-913,0-6 1133,0 4 956,0-6 0,-5-6 0,-1 0 0</inkml:trace>
  <inkml:trace contextRef="#ctx0" brushRef="#br0" timeOffset="29">14584 10233 7310,'6'-6'362,"-4"1"308,6 5 0,1 0 46,6 0-706,-3 0 49,10 0 0,-3-4-156,8 0-312,2-5 0,5 8-579,0-3 0,5-2 988,-1-2 0,5-2 0,-3-1 0</inkml:trace>
  <inkml:trace contextRef="#ctx0" brushRef="#br0" timeOffset="30">15281 10005 8187,'0'-12'500,"0"1"114,0-1-133,0 1 1,0 0-147,0-1 1,1 1 39,3-1 0,-1 5-71,4-1 0,1 4-64,3-3 1,1 3-42,-1-4 0,2 6-122,2-2 1,2 3 4,2 1 0,2 0-153,-2 0 1,3 0-159,1 0 1,0 0 136,-1 0 1,-3 0-84,0 0 1,-5 5 79,2 2 1,-5 0 32,-3 0 1,1 1 11,-6 3 0,1 1-1,-4-1 1,-1 1 45,-3-1 1,-2 0 5,-6 1 0,1-1 19,-1 1 0,-3-1-28,0 1 0,0-1 23,3 0 1,2 1-20,3-1 1,-2-3 2,5-1 1,-4 1 6,4 3 0,1-3-1,3 0 1,0-4-6,0 3 0,1-3 0,3 4 0,2-5 0,6 5 0,-1-4 0,0 3 0,6-3 0,2 4 0,-1-4 0,1 3 0,-4 1 0,4 3 0,-1-3 0,1-1 0,-1 1 0,-3 4 0,-3-1-119,4 0 0,-7 1-61,-2-1 163,-4 6 1,2-5-206,-5 4 95,-5 1 0,-2-4 48,-4 2 1,-6 2 5,-2-2 1,-3 4 135,-5-4 1,2 2-121,-6-2 1,2-2 152,-2 2 0,0-6-144,4-2 0,4 0 5,4 0 1,5-2-264,-1-5 1,6 0-89,2 0-1359,4 0 1753,-2 0 0,10-10 0,1-2 0</inkml:trace>
  <inkml:trace contextRef="#ctx0" brushRef="#br0" timeOffset="31">16126 10005 8122,'0'-12'0,"0"6"624,0 1-234,0 5-156,0 5 442,0 1-391,0 6 0,0-1 326,0 1-356,0 4 0,0 2-249,0 5 1,0-1 94,0 1 0,2 0-507,1 0 317,-1 0 0,3 0 32,-5 0-262,0-6 108,5 5 95,-4-9-783,9 3 139,-9-5 236,5-4 524,-6-2 0,0 0 0,0 1 0</inkml:trace>
  <inkml:trace contextRef="#ctx0" brushRef="#br0" timeOffset="32">15966 10222 8255,'0'-7'584,"0"2"1,5 4-246,3-3 167,2 3-205,2-4 0,5 1-253,6 0-18,0-5 0,10 7-628,-2-6 0,2 4 295,1-3 0,-4 3-1294,1-4 1597,-1 6 0,-1-8 0,-1 3 0</inkml:trace>
  <inkml:trace contextRef="#ctx0" brushRef="#br0" timeOffset="33">16595 10005 8111,'0'-19'0,"0"0"0,0 5-97,0-3 64,0 11 0,1-4 731,3 2-411,-3-2 0,5 2 339,-2 1-427,2-1 1,6-2 32,-1 2-115,1 3 0,-1 4 117,0-3-281,1 3 168,-1-4 0,1 5-12,-1 0 6,6 0 0,-3 0 122,5 0-374,-5 0 96,7 0 1,-8 0-57,2 0 0,2 0 111,-2 0 1,-4 0-140,-3 0 202,-1 5-92,0 1 0,-2 2 34,-5-1-130,0-4 146,0 7 0,-1-5 10,-3 3 0,-3 1 93,-4-5 0,-4 4-112,0 0 1,-2 2 223,2 2 1,2-1-127,-2 0 1,2 1 67,2-1 0,1-3-42,2-1 1,-1 1 101,5 4 0,1-1-118,3 0 0,1-3-10,3 0 0,3-1-140,8 5 0,-1-1 87,5 0 0,1-3-189,2 0 1,6-1 102,3 5 1,0-1-205,0 1 1,-3-5 60,-5 1 0,0-1 24,-1 5 0,-3-1-34,0 1 0,-5-1 27,2 1 1,-8-1 69,0 0 0,-5 1-21,0-1 1,-1 1 220,-2-1 0,-3 4-61,-4 0 0,-7 2 411,-13-2 1,-3-1-84,-9 5 0,1-4 38,-7 4 0,0-5-357,-8 2 1,5-4 123,-2 0 0,8-2-713,4-2 1,9 0 326,6-4 1,6 1-2718,5-1 2902,6-3 0,-4-1 0,3-6 0</inkml:trace>
  <inkml:trace contextRef="#ctx0" brushRef="#br0" timeOffset="34">11409 11684 8353,'0'-12'261,"0"1"-65,0 4 1,0 1 196,0 2 220,0 3 109,0-4 207,0 5-449,0 5-284,0 1 1,0 11-23,0 2 1,4 4 283,0 3-196,0 3-226,1 6 155,-4-1 1,8-4 187,-5 1-473,5-1 79,-3 0 1,2-1 6,-1-3 1,0-1-126,0 1 0,2-6 34,-5 0 55,5-7 0,-7 8 94,6-6-476,-5 0 248,2-3 0,-5-1-694,0 0 619,0-4 1,3-1-964,1-2 438,0-3-560,-4 4 101,0-5 238,-5 0 999,4-5 0,-4-6 0,5-7 0</inkml:trace>
  <inkml:trace contextRef="#ctx0" brushRef="#br0" timeOffset="35">11980 11741 8211,'0'-16'0,"0"1"493,0 0-184,0 4 0,0-1-7,0 1 0,-1 3 584,-3 0-559,3 6 0,-9-3-79,2 5 0,-2 0-105,-1 0 1,-2 10 104,-2 5 0,-2 7-140,-2 4 0,-2 5 6,2 7 0,2-1-192,2 5 0,4-7 76,3-1 0,-1-1-128,5-6 0,0 4-63,4-5 0,6-3 90,1-4 1,5-5 8,3 1 1,3-2 83,4-2 0,1-4-130,0-3 0,4-4 102,-1-4 1,6-3-3,-1-4 0,2-6 223,1-2 0,-1-2 57,-3-2 0,1 0-22,-8 0 0,1 0-108,-9 1 0,0-2-140,-3-3 0,-6 3 110,-2-3 1,-3-1-143,-1 2 0,-5-1 1,-3 4 1,-7-4-233,-4 1 1,-6 4 66,-2 7 0,-3 4-195,3 3 1,-5-1-148,2 5 0,1 2 183,-2 6 1,10 2-329,-2 5 0,11 1-7,1-1 720,7 1 0,-6-1 0,4 0 0</inkml:trace>
  <inkml:trace contextRef="#ctx0" brushRef="#br0" timeOffset="36">12689 11684 8130,'-12'-12'1476,"6"1"-648,1 4-408,5 2 240,0 5 0,5 0-241,2 0-301,4 0 62,0 0 0,0 0 179,1 0-391,4 0 105,-3 5 0,9-3-36,-3 1-8,2-1 0,2-2 5,0 0 0,0 0-141,0 0 1,-1-2-107,1-1 1,-4 1 81,0-1 0,-5 0-497,2-1 1,-4 3-69,0-3-1116,-1 3 1812,-5 1 0,-1 0 0,-5 0 0</inkml:trace>
  <inkml:trace contextRef="#ctx0" brushRef="#br0" timeOffset="37">12734 11855 10454,'8'0'1169,"-1"0"-492,6 0-356,0 0 0,8 1 668,-2 3-610,3-3 1,2 4 33,3-5 1,-2 0 19,6 0 1,-5 0-200,5 0 1,-6 0 33,2 0 0,-7-1-544,-1-3 1,-5 3 256,1-3 1,-2 3-1458,-2 1 0,-3 0 161,0 0 1315,-6 0 0,3 5 0,-5 1 0</inkml:trace>
  <inkml:trace contextRef="#ctx0" brushRef="#br0" timeOffset="38">13625 8714 8042,'0'-6'759,"0"1"-64,0 0-314,0 3 63,0-3 462,0 5 0,0 5-815,0 3 0,0 3 171,0 5 1,4 1-235,0 6 1,1 0 76,-1 0 1,-3-2-154,3-1 0,1 1-4,-1-2 1,1-2-56,-2-2 1,-1 1 65,2 0 1,-2-1 10,2-4 0,-3-3-104,3-1 0,-3-3 13,-1 4 23,0-6 65,0 3 438,0-5-238,-5 0-96,4 0 1,-5-1 0,2-3-51,2 3 90,-3-4-164,5 5 0,2-4 88,1 0 1,4 1-23,4 3 1,1 0 0,-1 0 1,2 0 78,2 0 0,3 0 28,5 0 1,-4 0-69,0 0 1,0 1 19,4 3 0,-1-2-11,1 6 0,-4-1-104,0 5 0,-5-1 100,1 1 1,-2-1-274,-1 1 1,-1 3-13,0 0 1,-4 2-82,-3-2 1,-3-1 42,-1 5 0,-1-4 33,-3 4 0,-6-1 262,-6 1 0,-4 1-105,1-5 0,-3 4 91,0-3 1,-1-1-116,0-4 1,-2 3 196,2-2 1,-5 2-38,9-7 0,-5-2-38,5-1 1,2-3-124,2-1 1,2 0 3,2 0 1,3 0-508,1 0 1,4-1 220,-1-3 0,2 2-1211,-2-6 1593,3 6 0,-4-9 0,5 5 0</inkml:trace>
  <inkml:trace contextRef="#ctx0" brushRef="#br0" timeOffset="39">13705 8668 8337,'-11'-11'-689,"4"5"689,2 1 1029,5 5-93,0 0-258,0-5-244,0 3-44,0-3-64,5 5-254,2 0 187,4 0-222,0 0 0,1 0 198,4 0 58,-3 0-153,9 0 87,-5 0-1,11 0 1,-4-5-299,4 4 94,-5-9 1,1 8 231,3-1-560,-8-4 245,8 6 0,-15-4 156,4 5-1037,-4 0 369,0 0-933,-1 0 486,-5 0-866,0 0 1886,-6 5 0,0 1 0,0 6 0</inkml:trace>
  <inkml:trace contextRef="#ctx0" brushRef="#br0" timeOffset="40">14550 8737 8331,'-5'-6'161,"4"-5"751,-4 10-256,5-4 409,0 5-106,-5 0-549,3 0 1,-3 5-151,5 3 0,0 7-407,0 4 1,-3 3 162,-1 0 0,0 3 49,4 1 0,0 3 170,0 6 1,0-2-194,0-3 0,-4 2-54,0-5 1,0-1-51,4-3 1,0-4 187,0 0 1,0-5 120,0 1-432,0-2 85,0-2-1000,0-4 461,0-2-839,0-5 0,0-5 173,0-3 1305,-5 3 0,-1-5 0,-5 4 0</inkml:trace>
  <inkml:trace contextRef="#ctx0" brushRef="#br0" timeOffset="41">14356 9057 8331,'0'-8'0,"0"1"0,0-1 496,-5 2 1,4-1 254,-3 3-427,3 3 213,1-4 1,0 4 151,0-3-430,0 3 1,5-4 65,1 5-270,5 0 0,2-2 241,2-1-36,3 1-450,5-3 287,0 0-64,5-1-148,-4-1 0,8-3-876,-6 3 806,6 2-1541,-8-6 850,-1 10 264,-2-9-1120,-3 9 1732,0-4 0,4 0 0,-5-2 0</inkml:trace>
  <inkml:trace contextRef="#ctx0" brushRef="#br0" timeOffset="42">14973 8794 8213,'0'-11'238,"0"-1"1024,0 6-779,0-4 0,0 7 246,0-4-62,0 4-233,5-7-220,1 4-28,6-1 0,-1-2-101,0 6 0,5-5 139,-1 4 1,5-1-294,-1 1 1,3 3 116,1-3 0,-2 2-145,-2-2 1,2 3 27,-6-3 1,4 2-241,-4 2 174,0 6 0,-5 0 46,-2 5-136,-3 1 0,-5 0 124,0 4 0,-5-4-62,-3 4 0,-2-4 62,-1 0 1,-1-1 6,1 0 1,-4 1 83,0-1 1,-1 1 19,5-1 123,-1 1-131,1-1 1,5 0 174,2 1 1,3-5-18,1 1 0,0-4 14,0 4 0,1-2-82,3 1 0,2 4 145,5-4 1,5 3-95,-1 2 1,5-1-48,-1 1 1,3-1-4,1 0 0,-4 2 1,0 2 1,-4-2-44,4 2 0,-5 2 52,1-2 1,-2 4-92,-2-4 1,-4 4 54,-4-3 1,-1 4-131,-2-1 0,-5-3 4,-3 0 0,-8 0 28,-7-1 1,-1 4 218,-7-3 1,1-1-157,-5-4 1,1 1 196,0-1 0,-2-3-101,-2-1 1,4-4-101,0 1 0,1-3 59,6-1 0,2-1-501,6-3 0,2-2-376,6-6 0,4 1 790,4-1 0,1-4 0,2-2 0</inkml:trace>
  <inkml:trace contextRef="#ctx0" brushRef="#br0" timeOffset="43">13751 11432 8435,'0'-11'-1210,"-4"3"927,0 1 1176,0 4-59,4-7 207,0 4-561,0-1 134,0-3-124,0 9-56,0-4 373,0 5 1,4 5-408,0 2-543,5 4 169,-8 0 0,8 4-455,-5 0 322,0 6 1,-1-7-50,1 5-105,0-5 130,1 7 19,-4-8-172,4 9 284,-5-10 1,0 5-18,0-6-166,0 1 66,0-1 0,0-3 43,0-1 94,0 1-77,0-2 153,0-1-141,-5-5 17,4 0 279,-4 0 50,5 0-129,5 0 1,-2-1-111,4-3 111,1 3-115,-2-9 1,4 7 68,-2-4 0,6 0 7,1 0 0,4 0-111,-4 4 46,6 1 0,-4-3-110,6 5 0,0 0 72,0 0 1,0 4-157,0 0 155,0 5 1,-2-3 13,-2 5-331,3 1 304,-10-1 0,5 1-13,-6-1-324,-4 1 295,3 4 1,-9-2-224,3 5 14,-3-5 183,-1 2 0,-1 0-145,-3-1 137,-2 0 0,-7 0 154,-2 1-148,-3-1 0,-1-4 53,0 1 0,0-1 14,-4 1 1,-1-5-118,-3 1 1,3-4-4,-2 3 0,-1-4-209,4 1 22,-2-3 260,12-1 1,-7 0-979,4 0 432,1-5 187,9-2-1054,1-4 1446,5 0 0,-5-6 0,-2-1 0</inkml:trace>
  <inkml:trace contextRef="#ctx0" brushRef="#br0" timeOffset="44">13796 11341 8314,'-11'-12'-40,"1"5"40,2-1 0,2 4 1229,2-3-275,3 4-227,-4-2-179,5 5-194,0 0 1,5-4-246,2 1 84,4-1 1,1 4 193,3 0-580,3 0 247,5 0 1,5-1-71,2-3 0,3 2 177,2-1 0,0-4-304,3 0 1,-2 0 53,2 0 1,-6 4-482,-2-1 1,-5 2-3,2-2 0,-4 3-244,-4-3 0,3 3-1026,-3 1 1842,-3 0 0,6 0 0,-5 0 0</inkml:trace>
  <inkml:trace contextRef="#ctx0" brushRef="#br0" timeOffset="45">14847 11261 8259,'6'-18'501,"0"7"125,-6 6-32,0 0 240,0 3-72,0-3-573,0 21 1,0-6 45,0 13-46,-6-3 1,5 4-65,-3 3-63,3-3 1,1 7 379,0-4-606,0 5 125,0-8 1,0 8 124,0-6-447,0 1 279,0-4 1,0 0-131,0-1 109,0-4 1,0-1-122,0-6-600,0 1-670,0-1 476,0-5 382,0-1 325,0-5 0,-5 0 0,-1 0 0</inkml:trace>
  <inkml:trace contextRef="#ctx0" brushRef="#br0" timeOffset="46">14630 11581 8558,'0'-7'797,"5"2"0,5 4-131,6-3-477,-1 3 1,3-4 188,4 5-245,1-5-35,10 4 0,-4-10 281,6 4-963,-6 2 499,4 0 0,-6 1-1218,-1 0 926,1-5 1,-11 8-257,3-3 0,2 3 633,-6 1 0,5-5 0,-2-2 0</inkml:trace>
  <inkml:trace contextRef="#ctx0" brushRef="#br0" timeOffset="47">15361 11227 8244,'0'-12'346,"0"1"-72,0 5 0,0-5 596,0 5-30,0 0-308,0 1 455,0 5-610,0 5-352,0 1 65,0 5 1,0 2-92,0 2 35,-5-2 1,4 7-353,-3-4 277,-2 4 1,4-4 135,-2 3-416,3-2 204,1-1 0,0-3-66,0 2-53,0-2 120,0-2 0,0 1 75,0-1-21,0 1-36,0-6 125,0 4-71,0-9 115,5 5 1,-2-3-91,4 1 0,1 0 158,3-4 0,2 0-76,2 0 1,-1 1 120,5 3 0,0-1-53,4 4 1,0-3-42,0 4 1,-1-1-44,-3 5 1,2-1 2,-2 0 0,-1 1-123,1-1 1,-5 5 172,1-1-42,-2 0-206,-7 2 75,4 0 1,-8 6 115,1 0-208,-6 0 165,-4-5 0,-5 3-107,-4-2 92,-1 3 5,-6-4 1,-1 2 115,-3-5-121,3 0-263,-4-3 341,0-6-65,4 4 0,-4-9-58,5 3-356,0-2 251,0-2 1,2 0 28,2 0-1304,2-6 664,6 0 776,0-10 0,-1-2 0,1-5 0</inkml:trace>
  <inkml:trace contextRef="#ctx0" brushRef="#br0" timeOffset="48">15281 11272 8250,'0'-11'670,"0"0"21,0 4 392,0-3-654,5 9 1,3-8 35,7 5 0,7-4-213,4 5 0,10-2 46,-2 1 1,8 1-32,0-4 1,-2 3-169,2-4 0,-4 4 118,4-3 0,-10 4-360,-2-1 1,-2-1-323,-5 2 0,-3-1-1729,-8 4 2194,-1 0 0,-4 0 0,-2 0 0</inkml:trace>
  <inkml:trace contextRef="#ctx0" brushRef="#br0" timeOffset="49">11569 12951 8304,'-6'-7'-633,"2"-1"422,3 5 1269,-4-2-635,4 5 1,-5-1 238,6-3-185,0 3 160,0-4 281,0 5-789,0 5 60,0-4 1,0 15-36,0-1-126,6 0 93,-5 12 1,4-4 11,-5 7 1,0 7 107,0-3-370,5 3 99,-4-8 0,4 4 242,-5-3-441,5-2 180,-3 0 1,7-2 117,-6-3-246,1 2 82,-4-12 1,4 3-46,0-4-38,0-1 191,-4 0-201,0 1 119,0-6 65,0 4-294,0-8-35,0 3-718,0-5 491,-5 0 33,3 0-413,-3 0-222,5 0 235,0-5 927,0-2 0,0-4 0,0-1 0</inkml:trace>
  <inkml:trace contextRef="#ctx0" brushRef="#br0" timeOffset="50">12118 12769 8205,'0'-12'0,"-6"6"771,5-4-8,-4 8-200,5-3-156,0 5-142,-5 0 0,4 5 313,-3 3-331,3 7-31,1 3 1,0 6 30,0 3 0,0-3-329,0 9 50,5-4 109,-4 0 0,4 4 63,-5-2 1,0-2-232,0 1 1,4-1 49,0 2 0,1 1 21,-1-6 1,-3 1-274,3-4 192,-3 0-83,4-1 24,-4-4 172,4-1 0,-3-6 327,1 1-572,-1-1-19,3-5 227,-5-1-780,0 0 232,0-3-993,0 3 752,0-5 318,0-5 496,0 3 0,5-13 0,1 3 0</inkml:trace>
  <inkml:trace contextRef="#ctx0" brushRef="#br0" timeOffset="51">12951 12871 8229,'-6'-5'773,"1"4"-191,5-4 102,0 5-434,0-5 291,0 4-166,0-5-1,0 6-65,5 0-122,1 0 0,2 0 188,-1 0-392,1 0 220,4 6 0,-1-5 202,0 3-408,6-3 62,-4-1 0,7 0-190,-5 0 152,5 0-14,-2 0 1,5 0-300,0 0 204,0-5-199,0 4 0,-2-8-191,-2 5 1,1-1-199,-4 1-429,4 3 627,-7-4 478,-2 5 0,-11 0 0,-6 0 0</inkml:trace>
  <inkml:trace contextRef="#ctx0" brushRef="#br0" timeOffset="52">13008 12997 8229,'-6'5'557,"-4"-4"-182,9 4-1,-4-5 1060,5 0-953,5 0 349,-4 0-410,9 0 0,-2 0 131,7 0-44,3 0-191,4 0 0,-1 0-51,2 0-47,-3-5 1,9 3-422,-2-6 1,-3 4 28,3-3 1,-3 4 0,-3-1-929,-2 3 1,2-3 1101,-6 0 0,0 1 0,-4 3 0</inkml:trace>
  <inkml:trace contextRef="#ctx0" brushRef="#br0" timeOffset="53">14002 12552 8257,'-1'-7'0,"-3"3"6,3-2 44,-4 5 0,3-4 488,-2 5 410,3-5-863,-4 3 0,5-1 151,0 6 0,0 4-170,0 4-168,0 1 298,0 4-289,0-3 88,0 8 1,4-3 119,0 5 1,3 1-194,-3 3 1,1-7 117,-1 3 1,-3-4-129,3 0 1,1 1 1,-1-5 134,0 1 23,-4-5-229,0 0 162,0 1 31,0-6 3,0 4-8,0-8 2,0 3 805,0-5-746,0-5-37,0-2 1,0 0-12,0-1 0,0 4 41,0-3 0,0 3-125,0-4 0,1 4 101,3-3 0,-2 0-152,6 0 1,0 1 114,3 2 0,4 2-132,1-1 1,3 1 20,-4 2 0,4 2-203,-4 1 263,5 4 0,-6 4-23,5 1 1,-5-1-5,2 0 11,-4 1 0,0 1-30,-1 2-1,1-2 53,-1 3 0,-3-3-45,-1 2 24,-4-2 49,2 3 1,-5-1-66,0 1 199,0-1-161,0-4 1,-5 4 67,-3 1 1,-3-1 0,-3-4-78,-2 1 88,1-1 1,0 1-66,0-1 30,-6 0 177,4-4-166,-6 3-221,5-9 207,-3 9-4,3-8 0,-5 3 15,0-5-396,0 0 1,2 0-132,2 0 1,-2-2-601,6-1 750,0-4-752,3 1 1098,1-4 0,0-2 0,-1-5 0</inkml:trace>
  <inkml:trace contextRef="#ctx0" brushRef="#br0" timeOffset="54">14059 12563 8315,'-5'-11'504,"4"4"-216,-4-3 655,5 9-559,5-4 1,-3 1-72,6 0-101,5 0-53,-1 4 0,6 0-131,-3 0 1,-2-1 125,2-3 0,2 3-177,-2-3 0,4 3 120,-4 1 1,4-4-261,-4 0 0,2 0-104,-2 4 0,-1 0-36,5 0 0,-1 0-804,1 0 1,3 0 1106,-3 0 0,2 0 0,2 0 0</inkml:trace>
  <inkml:trace contextRef="#ctx0" brushRef="#br0" timeOffset="55">14836 12540 10205,'0'12'627,"0"3"-480,0 0 54,0 5 1,0 2-17,0 5 0,0 0-181,0 0 0,0-2 13,0 6 0,0-6 123,0 2 0,0-3-271,0-1 0,0-2 55,0-2 0,0-2-48,0-6 1,0 1-203,0-1 1,0-3-74,0-1-862,0-4 293,0 2 408,0-5 0,0-10 1,0-3-1</inkml:trace>
  <inkml:trace contextRef="#ctx0" brushRef="#br0" timeOffset="56">14699 12803 8319,'0'-7'-493,"0"2"493,0 5 1037,0-5-608,5 4 0,-3-4-72,6 5-162,5 0 1,1 0 139,5 0-674,0 0 279,3 0 1,9 0 186,-1 0-1078,11 0 677,-11-5 1,14 2-545,-6-4 165,0 4 653,-4-7 0,-5 4 0,-1-6 0</inkml:trace>
  <inkml:trace contextRef="#ctx0" brushRef="#br0" timeOffset="57">15384 12517 8197,'-5'-11'-136,"4"3"-269,-3 1 1806,2-1-890,2-3 1,0-1 204,0 1-408,6 4 0,-4-1 275,6 4-398,-1-5 0,5 8 184,-1-3-275,1-3 106,-1 6 0,0-8 201,1 5-514,4 1 163,-3 3 1,9-2-340,-3-1 280,-3 1-4,6-3-316,-10 5 182,10 5 0,-9-3 152,3 8-115,-4-9 109,-1 9 0,-1-4-85,-2 6 1,1-1 12,-6 1 1,1-1 32,-4 1-186,0-1 208,0 0 1,0 1 15,0-1-20,0 1 2,-5-1 0,3 1 95,-6-1-94,6 0 53,-9 1 1,10-5 4,-3 1 1,-1 0-44,1 3 133,1 0-118,3-4 1,0 3 35,0-2 196,0 2-216,0-4 1,0 4 85,0-2-80,5 2 1,1 0-26,5-2 0,1 2 36,-1-2 0,2 2-152,2 1 132,-2 1 1,5-1 14,-3 0-237,-2 1 211,8-1 0,-8 1-7,2-1-59,-2 0 48,-7 1 0,3-1-178,-5 1 162,0-1 13,-4 1-98,0-1 88,-5 0 0,-6-3-30,-4 0 328,-5-1-294,2 5 1,-6-5-15,-3 1 338,-2-6-178,-5 9 0,2-9-20,-2 6 101,2-6-98,-2 8 1,2-8-91,5 2 49,1-3 1,4 3-530,3-1 0,7 1 8,4-4-1109,5 0 508,-2 0 450,5 0-1011,5-5 1609,7 4 0,6-14 0,4 2 0</inkml:trace>
  <inkml:trace contextRef="#ctx0" brushRef="#br0" timeOffset="58">16195 12506 8201,'0'-12'0,"0"1"225,0 0 0,1 3 439,3 0 906,-3 1-765,4 0-279,-5-3-200,0 9 44,0-4 62,0 5-450,0 5 71,0 1 0,0 7 317,0 2-424,0 3 103,0 5 1,0 1-144,0 3 1,0-2 85,0 5 1,0-4-197,0 0 0,0 0-23,0 0-387,0-1 408,0-3 1,0-1-76,0-6-394,0 0 419,5-3 1,-3-5-194,1 1-117,-1-6-59,-2 3-46,0-5 0,-5-5 0,-2-1 0</inkml:trace>
  <inkml:trace contextRef="#ctx0" brushRef="#br0" timeOffset="59">16092 12723 8201,'-6'-5'761,"1"3"26,5-8-257,0 9 590,0-4-662,5 0 0,1 4 239,5-3-274,6-2-238,1 4 0,5-4-1,-1 2 0,5-1-110,0-3 0,3 2-862,-3 2 602,-1 3 0,-3-4-2241,0 5 2427,0 0 0,0-5 0,0-2 0</inkml:trace>
  <inkml:trace contextRef="#ctx0" brushRef="#br0" timeOffset="60">16629 12414 8172,'0'-11'0,"0"0"0,0-1 262,0 1-195,0-1 1,0 5 559,0-1-246,0 1-123,0 0 0,1-3 309,3 2-91,2 3-232,1 0-309,3 0 267,-4 4 0,5-4 144,1 5-325,-1 0 43,1-5 0,3 4 308,0-3-418,5 2 204,-2 2 1,4 0-208,-3 0 59,2 0-6,-3 0 0,1 0-70,0 0-75,-5 6 215,3-5-195,-6 9 75,1-4 0,-2 2 16,-3-1 1,2 1-9,-5 4 1,0-1 69,-4 0-294,0 1 267,0-1 0,-1 1-11,-3-1-56,-3 0 39,1 1 1,-4-1 13,2 1-11,-2-6 68,4 4 0,-3-3 0,5 4 1,-4-3-54,5-1 305,-1-4-276,4 7 7,0-4 98,0 6-101,0-6 0,4 4 33,-1-2 26,6 2-54,-2 1 1,4 1-40,1-1 54,4 1-59,-3-1 0,7 4 0,-5 1 1,4-1 53,-3-4-212,4 6 181,-7-5 0,2 6 9,-8-3-310,4-2 286,-10 4 1,4-6-178,-5 0 161,0 1 0,-1-2-34,-3-2 99,-3 2 0,-9-5-82,-3 2 1,-3 2 291,0-5 1,-4 1 77,-4-1-67,-1-3-107,-8 4 0,5-3-57,-1 1-310,-4-1 269,9 3 0,-6-5 75,13 0-1430,3 0 466,8 0-2009,1 5 2836,5-4 0,1 9 0,5-3 0</inkml:trace>
  <inkml:trace contextRef="#ctx0" brushRef="#br0" timeOffset="61">11615 14196 8037,'-1'-6'16,"-3"2"1,3 1 275,-3 0-31,3 1 84,1-3 62,-5 5-89,3 0 35,-3 0 387,5 0-677,-5 5 26,4 7 0,-4 2 258,5 5-209,0 0 34,-5 9 1,3-3 90,-1 6-185,1-1 60,-3-1 1,4 4 177,-3-2-357,3 2 61,1-4 0,0 4 4,0-3 0,-4-1 152,0 2-558,0-6 269,4 3 1,0-9 124,0 0-184,0-5 82,0 3 1,0-6 11,0 1-32,0-6-187,0-1-3310,0-5 2970,6-5 637,0-1 0,5-6 0,1 1 0</inkml:trace>
  <inkml:trace contextRef="#ctx0" brushRef="#br0" timeOffset="62">11992 14310 8247,'0'-11'184,"0"-4"252,0-1-184,0 1-1,0 4 453,0-1-369,0 1 0,1-4 140,3 0 25,-3-1-296,9 5 0,-3 1 90,4 2-43,1-2 126,-1 9-215,0-9 152,1 8-126,-1-3 1,5 5-14,-1 0-126,0 0 203,1 5-381,-3 2 113,4 4 0,-2 2 96,0 2 0,-1-1 49,-6 5 0,1 0-5,-6 4 0,1 0-66,-4 0 0,0 3-28,0 1 0,-5 1-35,-3-2 0,-2 2-67,-1 3 0,-4 0-113,-1-4 0,-3 0-71,4-4 0,-1-1-25,0 1 0,4-5-416,-3-3-156,7-2 854,-2-2-12,9-4 704,-5-2-254,6-5 238,0 0 1,6 0-283,1 0 0,3 0-172,2 0 0,-1 0 122,1 0-511,4 0 181,-3 0 0,8 0 66,-2 0 1,3 0-120,1 0 1,0-1-100,-1-3 226,1 2-54,0-3 1,0 5-185,0 0 1,-4-1-37,0-3 0,-5 3-537,1-3-313,-2 3 96,-2 1 1,-4 1 295,-4 3 643,-1-3 0,-7 9 0,-2-3 0</inkml:trace>
  <inkml:trace contextRef="#ctx0" brushRef="#br0" timeOffset="63">13008 14173 8103,'-6'-5'-830,"1"4"498,0-4 1151,4 5-27,-4 0-10,5-5 2,0 4-429,5-5 88,1 6-236,5 0 0,1 0 149,-1 0-22,6 0-157,-5 0 1,6-3 232,-3-1-173,3 0-59,5 4 0,0-4-90,0 0 208,0 1-216,4-2 0,-1 2-105,4-5 0,-4 5 225,0-5-695,-2 5 378,-1-2 1,-5 2-4,-3-1-1283,-2 0 479,-2 4-1329,-4 0 1061,-2 0 493,-5 5 699,-5-4 0,-7 9 0,-5-3 0</inkml:trace>
  <inkml:trace contextRef="#ctx0" brushRef="#br0" timeOffset="64">13043 14333 8103,'-7'0'1379,"11"0"-256,8 0-571,1 0-157,4-5 280,1 4-318,5-4 0,-1 1-46,1 0 1,1-5-70,3 2 0,1 0-93,2 0 0,2 3-155,-5-4 1,-4 6-159,-4-2 1,-2-1-1066,2 1 1229,-2 0 0,-6 4 0,1 0 0</inkml:trace>
  <inkml:trace contextRef="#ctx0" brushRef="#br0" timeOffset="65">14025 13933 8103,'0'-6'-326,"0"-4"550,0 4-88,0-1-39,0-3 0,0 8 284,0-6-3,0 5-341,5-7 0,1 5 92,6-2 0,3-2-53,0 5 138,5-5-86,-7 8 0,9-4-4,-3 5 1,1 0 6,-1 0 0,5 0 4,-5 0 0,5 0 43,-5 0-268,3 0 197,-4 0 1,-1 3-67,-1 1-82,-4 5 202,5-8-261,-6 10 46,1-5 1,-6 5-45,-2 1 36,-3-1 0,-1 1 98,0-1-121,-5 0 87,-1 1 1,-6-1-18,1 1-97,-1-1 103,1 1 1,-2-2-26,-2-3 33,2 3-13,-3-3 237,5 4-220,-1-4 6,1 3 181,-1-4 21,6 0-43,1 0 21,5-6-93,0 5-57,5-4 19,1 4 0,9-4-66,1 3 1,3-1 71,-4 4 1,5-3-226,-1 4 222,3-1-34,1 0-69,0 3 61,-1-4 0,0 5-30,-3 1 0,1-1-2,-4 1 0,-1 0 14,-4 4 1,-4-4-2,-4 4 1,-1 0-142,-2-1-9,0 1 144,0 0 1,-7-3-57,-4 2 1,-2-2 55,-6-2 1,0 0-4,-4 1 1,0-1-34,1 1 318,-1-1-136,0-5 0,-5 3-75,-3-5 1,2 1 151,-1-1 1,3-3-187,-3 3 0,4-3 48,0-1 1,7 0-266,3 0 0,4 0-707,0 0-665,6 0 211,1-5-511,5-1 1858,10-5 0,3-1 0,10 1 0</inkml:trace>
  <inkml:trace contextRef="#ctx0" brushRef="#br0" timeOffset="66">15018 13888 8174,'0'-12'0,"0"1"639,0 0 84,0 4 276,0-3-374,0 9-89,0-4-292,0 5 0,0 5-212,6 6 151,-5 2 0,4 8 244,-5-2-486,0 3 90,0 6 1,1-4 334,3 3-693,-3-3 227,4 4 0,-3-8 57,1 3-744,-1-3 493,3 3 1,-5-5-893,0-3 626,0-2 47,0-2 0,0-3-913,0-1 883,0-4 543,0 2 0,-5 0 0,-2 1 0</inkml:trace>
  <inkml:trace contextRef="#ctx0" brushRef="#br0" timeOffset="67">14824 14116 8174,'5'-11'0,"-2"3"908,5 1-517,-1 4 0,5-6 827,-1 5-780,0 1 1,6 1 246,2-2-738,8 3 87,-3-4 0,4 1 332,-6 0-1316,6 1 728,-4 3 0,8 0-584,-5 0 1,-2 0 805,-6 0 0,3 0 0,-4 0 0</inkml:trace>
  <inkml:trace contextRef="#ctx0" brushRef="#br0" timeOffset="68">15384 13831 8073,'5'-12'-76,"-4"6"310,4-4-150,-5 8 120,5-8 1,-2 5 146,5-2 145,-1-4-321,5 10 1,4-9 233,3 2-253,-2 3 19,4-5 1,-3 5 75,5-2-17,0-4-30,-1 10 1,1-4-29,0 5-103,0 0 1,-5 0-117,-3 0 0,3 0 79,1 0 1,-3 4-137,0 0 0,-4 5 65,0-2 1,-1-1-33,0 2 0,-4 0-29,-3 3 1,-3 4-148,-1 1 1,0-1 134,0-4 1,-5 4-73,-3 1 1,-2 3 163,-1-4 1,-6 0-50,-2-3 1,3-1 244,0 0-88,4 1 0,0-1-73,1 1 0,5-5 284,2 1 196,-3-6-329,6 4 0,-3-6-21,8 0 0,2 0-52,6 0 0,3 0 13,0 0 0,6 1 40,-2 3-178,2-3 91,2 4 0,0-4-20,0 3 0,-4-1-21,0 4 0,-1 1-42,1 3 0,-3 1 84,-4-1 1,-2-2-164,-3 2 0,2-2 85,-5 6 0,0-2-121,-4-1 1,0-1 72,0 0 1,-5 1-20,-3-1 0,-7 1 31,-4-1 1,-3 1-5,-1-1 1,1 0 65,-1 1 0,-5-5-47,-3 1 1,0-2-2,0 2 1,-1 1-54,6-5 0,-1 1 0,4-1 1,6-3-113,1 3 0,7-3-696,2-1-358,4 0 815,-2 0 1,6-5-134,3-3 573,8 3 0,5-10 0,6 2 0</inkml:trace>
  <inkml:trace contextRef="#ctx0" brushRef="#br0" timeOffset="69">16355 13739 8160,'0'-11'0,"0"-1"0,0 5 516,0-1 183,0 6-335,-5-3 472,3 5-431,-3 0 0,5 5-163,0 2 0,0 5 0,0 3 1,0 3-114,0 5 0,0 1 143,0 2 1,0-2-338,0 3 0,4-3-111,0-1 1,1 0-389,-1 0 414,-3-6-859,4 5 652,-5-4 1,4 0-54,0-3-830,0-2 760,-4-2 1,0-3-155,0-1-119,0-4 753,0 7 0,-6-9 0,0 4 0</inkml:trace>
  <inkml:trace contextRef="#ctx0" brushRef="#br0" timeOffset="70">16161 13956 8160,'0'-6'-559,"5"-4"1422,1 9-500,5-10 1,5 10 202,-1-3-983,10-2 318,-6 5 0,15-8-1034,1 5 786,-1-5 0,9 7 347,-5-6 0,5 0 0,-2-3 0</inkml:trace>
  <inkml:trace contextRef="#ctx0" brushRef="#br0" timeOffset="71">16846 13705 8148,'0'-11'-378,"0"-1"1,0 1 1793,0-1-899,0 1 0,0 0 320,0-1-413,0 6-54,5-4 0,-3 5 73,6-3 1,0-1-244,3 5 0,0 0-53,1 4 0,-1-3-15,1-1 0,4 0-165,3 4 0,-1 0-137,1 0 1,-4 0 123,4 0 1,-3 0-451,3 0 295,-5 5 56,2-4-181,-5 9 178,1-3 1,-2 4-44,-2 1 77,2-1 63,-9-5 1,8 5-71,-5-4 73,0 3-6,-4 2 1,0-1 170,0 1-154,-6-1 0,4 0 164,-6 1 0,1-1-68,-5 1-58,1-6 299,-1 4-50,1-3-117,0 4 202,-1 0-179,6 1 0,-3-5 152,5 1 16,0 0-288,4 3 49,0 1 0,2-1-111,1 0 1,0 0 93,5-4 26,-1 3-313,10-3 262,-5 4 1,5-1-4,-6-2 1,5 2-21,-1-2 1,0 2-220,-4 1-23,1 1 229,4-6 0,-7 4-248,3-2 107,-3 2 1,-2 1-159,1 1 258,-6-1 1,3-3-3,-5-1 0,-5 1-7,-2 3 0,-9 1-50,-3-1 270,-2 1-213,-2-1 1,-1 0 121,-3 1 1,-1-1-66,-2 1 1,-3-1 0,2 1 1,-2-1-244,-1 0 0,5 0-303,2-4 1,4 2-207,4-5 0,3 3 730,5-3 0,-1 5 0,1-2 0</inkml:trace>
  <inkml:trace contextRef="#ctx0" brushRef="#br0" timeOffset="72">17645 13671 8049,'5'-7'6,"-3"2"436,3 5 128,-5 0 95,5 0-361,-4 0 0,4 7 44,-5 4 6,0 6-152,0 5 1,4 1-113,0 0 0,3 0 141,-3 0 1,1 0-186,-1 0 1,-3-1-127,3 1 0,1-1-133,-1-3 0,0 1-43,-4-5 0,4 4-251,-1-3 0,1-1 58,-4-4 0,0-3-1135,0-1 280,0 1 1304,0-2 0,0 0 0,0-6 0</inkml:trace>
  <inkml:trace contextRef="#ctx0" brushRef="#br0" timeOffset="73">17577 13933 8049,'0'-6'1162,"0"-4"-447,5 4-427,1-6 0,9 2-138,1 2 1,8-2-113,-1 3 1,3 0-227,1 0 0,2 3 275,5-4-1488,1 6 219,-1-8 1182,0 8 0,5-8 0,2 4 0</inkml:trace>
  <inkml:trace contextRef="#ctx0" brushRef="#br0" timeOffset="74">18159 13591 8049,'0'-12'0,"0"1"0,-1 1 0,-3 2 0,3-2 0,-4 4 0,5-2 0,0 0 0,0 6 0,1-3 0,3 5 0,-2 0 0,6 0 0,0 0 0,3 0 0,2 0 0,2 0 0,1 0 0,3 0 2332,3 5-1574,-4-4 1,3 9-671,-2-2 1,2-2-163,-6 2 1,0 0-86,-3 3 1,-1 0-85,0 1 71,1-1 135,-1 6 12,-4-5 3,-2 5 0,-5-6-32,0 1 83,0-1-52,-5 1 0,2-2 165,-5-3 30,6 4-184,-8-5 169,9 5 1,-5 1-91,6-1 1,0 1-33,0-1 1,0-3 8,0-1 0,0 1-3,0 3 1,4-3 29,0-1-202,5 1 151,-8 4 1,9-2-40,-2-3 1,6 3 44,1-2 150,0 2-82,2 2 1,-4 0-58,2 4 135,-3-4-136,0 5 1,-2-6 62,-2 1 1,-3 0 8,-5 3 1,0-1 274,0 5-54,0-5-253,-5 3 0,-2-2 160,-4 0 1,-6 1-102,-2-5 1,-2 0 70,-2 1 0,-1-1 43,-3 1 85,-2-1-81,-5 1 0,-1-1-155,1 0 1,0-3-179,0 0 0,8-6-502,3 2 0,8 1 29,0-1-1897,2 0 1764,7-4 0,1-2-990,5-1 1676,10-4 0,3-4 0,10-1 0</inkml:trace>
  <inkml:trace contextRef="#ctx0" brushRef="#br0" timeOffset="75">11581 15395 8204,'0'-7'37,"0"-1"0,-4 4 216,0-3 0,0 3 10,4-4 0,0 4-16,0-3 1,0 3 700,0-4-179,0 6-235,0-3-146,0 0-314,0 3 26,5 8 1,-3 2-120,1 11 0,3 0-171,-3 4 0,2 0 120,-1 0 0,-2 1-3,1 3 0,0-2-45,1 6 1,-3-5 56,3 5 1,-3-3 29,-1 6 0,0-6 19,0 6 1,0-3-64,0-1 1,0 2-11,0-6 1,0-3 78,0-4 0,-4-1-16,0 1 0,1-2-321,3-6 0,-5 0-451,3 1 518,-3-1 1,5-3-513,0-1 395,0-4 393,0 2 0,5 0 0,2 1 0</inkml:trace>
  <inkml:trace contextRef="#ctx0" brushRef="#br0" timeOffset="76">11889 15532 8126,'0'-17'0,"0"0"373,0 6 0,0 3 268,0 0-422,0 1 1,1-3 169,3 2 127,-3-2-337,10 9 1,-9-8 74,6 5 1,-1-1-1,5 1 0,-1 2-15,1-6 0,3 4 15,0-3 1,5 3-1,-1-4 0,3 4-15,1-3 1,-4 3 14,0-4 0,-5 6-124,1-2 1,-2 3-786,-2 1 1,-1 5-497,-2 2 0,1 3 1151,-5 2 0,-1-1 48,-3 1 1,0 3-32,0 0 0,-3 4-60,-1-4 1,-5 4-1,1-3 0,-2 3-90,-1-4 1,-1 0 84,1-3 0,1-1-12,2 0 0,-1-3 86,6 0 15,-1-6 137,4 3-131,0-5 85,0 5 1,1-3-93,3 1-38,2-1 20,6-2 0,0 4 0,3-1 0,2 6-25,2-1 0,3-2-101,-3 2 1,2-1 67,2 5 1,-1 1-142,-3 2 0,-2-3 34,-1 4 0,-5-2-50,0 1 0,0-1 120,-8 5 1,1-4-20,-4 4 1,-1-4-11,-3 4 1,-6-5-19,-5 2 0,-6-2 462,2 1 1,-2-3-165,-2 4 1,0-7 188,0-2 0,-1-3-122,-2 4 0,1-6 30,-1 2 1,2-3-316,1-1 0,5 0-541,3 0 149,2 0 68,2 0 1,6-1-972,5-3 0,6 2 1335,9-6 0,3-5 0,5-4 0</inkml:trace>
  <inkml:trace contextRef="#ctx0" brushRef="#br0" timeOffset="77">12917 15487 8136,'-11'-5'626,"4"3"-42,2-3-60,5 5 1166,0 0-1414,5 0 1,2 0-1,4 0 0,0-1-105,1-3 0,1 3-124,2-3 1,1-1 13,3 1 1,3-1-295,-3 1 0,2 2-569,2-6 0,-5 6 79,-3-2-555,3 3 647,-5 1 631,3 0 0,-9 0 0,-2 0 0</inkml:trace>
  <inkml:trace contextRef="#ctx0" brushRef="#br0" timeOffset="78">12906 15658 8136,'-12'5'924,"1"-4"-74,4 4-226,2-5 316,5 0-561,5 0 1,3 0-138,7 0 0,-1-1-42,5-3 0,0 2-66,4-6 0,0 4-231,0-3 0,0 4 125,-1-1 1,1 2-732,0-2 0,-4 3-140,0-3 1,-5 3-1420,1 1 2262,-2 0 0,-1 5 0,-1 1 0</inkml:trace>
  <inkml:trace contextRef="#ctx0" brushRef="#br0" timeOffset="79">14139 15190 8136,'0'-12'-1217,"0"1"2080,0-1-83,0 1-343,0 0 0,0-1 431,0 1-324,0 4 1,5 2-295,-4 5 5,4 0 1,-3 5-143,2 3 0,-3 3-38,3 5 0,-3 1-151,-1 6 1,1 0 101,3 0 1,-3-1-141,3-3 1,-3 2 93,-1-2 1,4-2-120,0-2 0,0 1 14,-4 0 0,1-5 58,3-3 14,-3-1 0,4 1 22,-5 0-13,0-6 137,0 3 12,0-5-57,5 0 0,-4-1 15,3-3 1,3 2-36,0-6 0,0 5 18,0 0 1,1-2 30,3 1 1,4 0-56,1 4 1,0 0-2,-1 0 0,-1 0-20,5 0 0,-1 4-15,1 0 1,-1 4 10,-3 0 0,-2 2-3,2 2 1,-3-1-34,-5 0 1,2 1 44,-5-1 0,0 4-123,-4 1 1,-2 4 95,-1-1 0,-4-1-9,-4 1 1,-4-4 20,-1 4 0,-4-5 1,1 1 0,1-2 5,-1-2 0,1 0 9,-1-4 1,-2 0-200,2-4 0,-1-1 107,0 1 1,0-1-578,5-2 0,-4 0-17,4 0 0,-1-2-278,5-1 1,0 0 280,-1-5 677,6 6 0,-4-13 0,3 2 0</inkml:trace>
  <inkml:trace contextRef="#ctx0" brushRef="#br0" timeOffset="80">14150 15121 8136,'0'-11'0,"2"1"132,2 2 1,2-2 323,5 2 1,1 2-165,-1-2 0,6 2-30,2-2 0,2-1-158,2 6 1,1-1 120,3 4 1,-3-4-298,3 0 1,-3 0-168,-1 4 0,-1 0-192,1 0 1,0 0 226,0 0 204,5 0 0,-4 6 0,4 0 0</inkml:trace>
  <inkml:trace contextRef="#ctx0" brushRef="#br0" timeOffset="81">15098 15064 8136,'0'-11'120,"0"-1"34,0 6 0,0 0 490,0 2-189,0 3 1,0-3-218,0 8 0,0 2 15,0 5 0,0 6-19,0 2 1,4 4-16,0 3 1,0-2-155,-4 3 1,0 1 126,0-1 0,0-1-361,0-3 1,0 0-13,0 0 1,0-5-158,0-3 0,0 1-90,0 0 214,0-1 0,0-4-217,0 1 0,0-5-850,0 1 1281,0-6 0,5 9 0,1-5 0</inkml:trace>
  <inkml:trace contextRef="#ctx0" brushRef="#br0" timeOffset="82">14904 15372 8136,'0'-7'196,"0"-1"1,5 6 384,3-2 0,-2 1-41,2 0 1,1 1-214,6-2 1,3 2-282,5-2 1,-1 3-104,1-3 1,5-1-264,3 1 0,-2 0-151,1 4 1,1-3 470,3-1 0,0 0 0,1 4 0</inkml:trace>
  <inkml:trace contextRef="#ctx0" brushRef="#br0" timeOffset="83">15635 15030 8136,'0'-18'-111,"-4"2"-56,1 4 1,-1 1 1043,4-1 1,-2 5 270,-1-1-65,1 6-344,-3-4-506,5 6-60,0 6 1,2 4-104,1 5 0,-1 1 61,1 0 0,-1-4-173,-2 4 1,1-2-144,3 1 1,-3-3 113,3 4 1,-3-2-162,-1 1 0,0-2 20,0 2 1,0-3 148,0 0 1,0-1-24,0 1 0,4-5-117,0 1 1,1-2 164,-1 2 1,-2-2 8,6-2 0,-4-3 85,3 3 1,-3-3-103,4-1 0,1 4 163,6 0 1,3 0-104,4-4 1,-1 1 7,2 3 1,-7-2-29,7 6 1,-4-2-4,0 2 0,1 2-27,-5-2 0,1 2-98,-5 1 0,-3 5 64,-1-1 0,-4 1 38,1 0 0,-3-2 6,-1 5 0,-5-5 18,-3 1 0,-3 1 13,-4-1 0,-3 1 10,-5-5 0,-1 1 96,-3-1 0,-4-1-100,-4-2 0,0 1 16,8-6 0,-5 2-241,2-1 1,2-2 77,1 1 0,3-1-580,1-2 0,6-4 716,1 0 0,4-10 0,0 1 0</inkml:trace>
  <inkml:trace contextRef="#ctx0" brushRef="#br0" timeOffset="84">15612 14950 8136,'0'-18'0,"2"5"581,1 6-273,4-1 0,0 1 137,1-1 136,0 5-261,3-2 0,2 2-183,2-1 1,3 0-140,5 4 0,8-1 204,4-3 0,-2 3-277,-3-3 0,0 3-810,5 1 0,-5 0 885,1 0 0,-6 0 0,3 0 0</inkml:trace>
  <inkml:trace contextRef="#ctx0" brushRef="#br0" timeOffset="85">16400 15018 8136,'0'-11'-73,"0"5"1466,0 1-1043,0 5 0,0 5-122,0 2 1,4 5-128,0 3 0,0 3 134,-4 5 1,4-1 29,-1 1 1,1 1-181,-4 3 0,0-3-752,0 3 1,0-7 394,0-1 1,0-5 4,0 1 0,0-2-51,0-2 1,0-3-142,0 0 0,0-5 459,0 5 0,0-5 0,0 2 0</inkml:trace>
  <inkml:trace contextRef="#ctx0" brushRef="#br0" timeOffset="86">16206 15293 8091,'0'-7'834,"0"-3"1,13 5-370,2-3 1,8 2-241,-4 2 1,4 3 6,3-3 0,1-1-379,7 1 1,-6 0-249,7 4 1,-7 0-1177,2 0 1571,-5-5 0,8 4 0,-3-4 0</inkml:trace>
  <inkml:trace contextRef="#ctx0" brushRef="#br0" timeOffset="87">16857 15064 8042,'0'-18'0,"0"2"0,0 4 173,0 1 1,4 0 346,0-1 0,3 1-76,-3-1 0,5 5 152,-1-1 1,2 4-313,1-3 0,1 4-39,-1-1 0,2-1-206,2 1 0,2 1 10,2 3 1,2 0 21,-2 0 1,3 0 15,1 0 0,-4 0-277,0 0 0,-2 0-101,2 0 1,-2 0-37,-6 0 107,1 5 0,-5 0 117,1 2 1,-5 0-22,0-3 0,-1-2 91,-2 6 0,-4-4 0,0 3 1,-10 1 6,-1 3 1,0 1 9,-1-1 1,4-1 109,0-2 1,1 2-72,-1-2 0,2 2 101,3 1 0,2 1-2,5-1-103,0 0 0,0 1-49,0-1 1,1 1-10,3-1 1,-2-3 1,6-1 1,5 1-126,6 3 1,-2 2 90,2 2 0,4-2-19,4 2 0,0-1 12,-5 1 0,1-2 9,0 2 1,0 2 87,0-2 0,-6 1-29,-1 0 0,-4-2 103,0 5 0,-5-5-1,1 1 1,-5-2 210,0-2 1,-4 4 171,-6 0 0,-6 4-193,-10-3 0,-6 0-40,-5-1 0,-6-2-45,-5 2 0,-2 2 216,-3-2 1,6-3-425,-6-5 0,10 1-285,-6 3 1,12-3-406,-1-1 1,12-4 700,1 1 0,4 1 0,3-1 0,5-1 0</inkml:trace>
  <inkml:trace contextRef="#ctx0" brushRef="#br1" timeOffset="88">15795 8965 11545,'-11'-5'-1292,"4"3"798,3-6 1,3 4 897,1-3 493,0 4-103,-5-7-612,4 9 17,-4-9 81,5 8 130,0-3 337,0 5 0,5-4-506,2 1 1,0-1-180,0 4 1,1-4 113,3 0 0,1-3 100,-1 3 1,5-4 75,-1 4 0,4-3-120,-4 3 1,5-4-131,-1 5 1,-1-5-44,1 4 0,0-1-17,4 1 0,-4 2-30,0-6 1,0 6 28,4-2 0,0-1-96,0 1 0,0 0 25,-1 4 0,1-1 15,0-3 1,0 3-7,0-3 1,1 3 13,2 1 1,0 0-70,4 0 0,-3 0 66,3 0 1,-4 0-77,0 0 1,2 0 66,-1 0 1,0 0-22,-4 0 0,1 0 50,2 0 0,0 1-15,4 3 1,-3-2-32,3 6 1,-3-4 2,3 3 1,-4 1 58,0 3 0,2 1-103,-1-1 0,0 1 46,-5-1 0,1 0-72,0 1 0,4 3 31,-1 0 1,1 1 1,-4-5 0,0 4 25,0 0 1,-1 2 20,1-2 1,4-1 38,0 5 0,-1-4-160,-3 4 0,4-3 172,-1 3 0,1 0-190,-4 4 1,-2-4 172,-2 0 0,2 0-90,-6 3 1,4 5 10,-4 0 0,4 1-28,-4-2 1,1 0 27,-5 4 1,-1-4 2,-2 0 0,2 2 100,-2-1 1,1-1-64,-2-3 0,2 0 31,-5 0 1,3 0-31,-3 0 1,1-1-20,-1 1 0,-1 0 52,4 0 0,-4-1 5,1-3 0,1 2 21,-1-2 0,1 3-42,-2 1 0,-1-1 42,1 1 0,-1-1-32,-2-3 1,0 6 104,0-2 0,0 3-93,0-4 0,0 1 23,0 0 0,0 0 3,0 0 1,-4 0 7,0-1 0,0 5-18,4 0 1,-3-1 2,-1-3 1,-1 4-65,1-1 51,3 1 0,-5-4 22,6 0-178,0 0 115,-5 0 0,4-1-66,-3 1-233,3 0 265,1 0 0,-4 0 3,0 0-4,-4-1 1,5 1-7,-5 0 1,2 0 14,-2 0 0,-2 1 54,3 3 1,-3-3-32,-2 2 1,1-2-85,-1-1 97,-4 5 0,3-4-13,-2 3-138,-3-3 146,5-1 1,-4 0-60,1 0 60,4-1 1,-6 1-49,3 0 0,1 0-56,-5 0 87,5 0 1,-8-1-18,3 1 0,-2 1-5,-2 3 1,0-3 27,0 4 0,0-4-61,0 3 51,1-3 6,-1 4 0,0-1-253,0-1 242,0 1 1,-1-4-108,-3-1 107,3 1 1,-7 0-52,4 0 73,0-5-35,4 3 0,1-8-52,-1 2 133,0-2-76,0 3 0,0-3-69,0 2 273,1-2-186,4-2 0,-4 1 69,3-1-77,3 1 16,-6 4-6,4-3 10,-4 3 1,2-3-20,1 2 95,0-2-77,2 4 0,-4-6 10,6 0 0,-1 1 3,0-1 0,5-3 36,0-1 7,-1-4-25,6 7 0,-2-9 18,1 3 6,4-3-31,-7-1 1,9 0 0,-6 0-1,3 0-2,3 0 1,-4 2 0,5 2-1,0-3 1,-1 4-9,-3-5-1,3 0-45,-4 0 48,5 0 8,-5 0-12,3-5-114,-3 4 9,5-5-37,-5 1 0,4 3 26,-3-6 48,3 6 1,1-8-86,0 2 0,0 2 26,0-2 53,0 0 1,1-3-2,3 0 1,-3-1 98,3 1 1,2-1-94,2 1 1,2-2 81,2-2 0,-5 2 8,1-2 0,-1 2 1,5 2 0,-5 1 54,1 2 0,-4-1-107,3 5 342,-4-4-175,2 6 248,-5-3-156,0 5-148,-5 5 0,-1 5 24,-6 6 0,0 0 4,-4-1 1,4 2-53,-4 2 0,0 3 23,1-3 0,-4 2-68,3 2 0,-3-1 53,4-3 0,-4 2-29,4-2 1,-4 3 27,4 1 0,-1-4 119,5 0 0,-4-4-117,-1 4 1,3-5 9,5 1 1,-2-2-4,2-2 0,3-3 70,1-1-122,3-4 56,1 2 0,1-5-129,3 0 0,2 0 101,6 0 0,1 0 214,2 0 1,-1 0-34,5 0 63,0-5-125,-1 4 1,3-9 43,-2 2 0,3 2-77,1-2 1,-1 2 280,1-2-294,0-2 0,-1 5 136,-3-3-420,-3-2 297,-4 9 0,-5-6 54,1 4-662,-6 1 157,3-3 252,-5 5-762,0 5 356,-5 2-1874,-1 4 1026,-5 6 1330,-6 0 0,-1 6 0,-4 0 0</inkml:trace>
  <inkml:trace contextRef="#ctx0" brushRef="#br1" timeOffset="89">17371 10073 8293,'-11'0'-1162,"4"0"1308,-3 0 89,9 0-72,-4 0 0,0 0-41,4 0 57,-10 0-68,10 0 53,-4 0 26,5 0 22,0 5 21,0-3-20,0 3 53,0-5-166,5 0 0,1 0 79,6 0 0,-1 0-28,1 0 0,0 0-4,4 0 0,-2 0 9,5 0 1,0 0 18,4 0 0,-4 0 19,0 0 0,0 0-57,3 0 1,1 0-10,0 0 0,-4 1 12,0 3 0,0-2-23,4 6 0,0-4-1,0 3 0,3 1-29,1 3 1,1-3-57,-1 0 0,-3-1 92,2 5 0,2-1-142,-1 0 1,0 5 102,-5-1 1,1 1-138,0 0 1,0-2 71,0 5 1,-2-4-149,-2 4 0,3-4 171,-3 4 1,3-1-88,0 1 0,-3 2 4,1-1 1,-3 2-18,2 5 0,2-2 2,-6 6 65,0-6 1,-4 8-5,1-2 19,-1 2-40,1-4 0,-5 8-27,1-3 13,-5 3 2,2-3 0,-4-4-2,3 1 1,-3-1 0,3 5 1,-3-1-214,-1 0 213,0-5 1,0 4-99,0-2 1,-1-2 92,-3 1 0,1 0 20,-4 0 1,-1 3-24,-3-2 0,-1 1 23,1 3 0,-1 2 1,1-3 1,-4 6 7,0-5 1,-4 1-19,3-1 0,0-1 2,1 0 0,2 1-135,-2-1 0,-2 1 122,2 3-406,0-2 599,-2 3-184,5-4 1,-5-1-42,6 0 108,-1-5-75,6-1 1,-3-4-189,5 3-133,-5-3 320,3-1 0,-2 0-114,1 0 97,4-1 34,-7 6 0,4 0-11,-6 3 0,1 0-104,-1 0 297,1 2 108,0-9 0,-2 8-339,-2-6 226,2 6 18,-9-3 0,8 2 143,-5-1-292,0 1 0,0 3 40,0 0 0,2-3 6,-2-1 1,2-5 108,6 2 1,-1-7-106,1-1 1,-1-5-86,1 2 0,3 0 72,1-1 0,-1 1-163,-3-5 0,3 2 12,0 2 1,1-2 26,-5 2 1,5-1 7,-1 1 0,1-2-17,-5 2 1,5-2-17,-1-2 0,0 0 56,-3 1 0,3-1 17,1 1-13,-1-1 0,0-1 5,1-2 0,3 2-3,-4-2 1,5-2 143,-5 2-145,5-6 7,-7 8 0,8-7 167,-6 4-161,6-4 20,-9 7-80,10-9 71,-4 5 1,4-6 13,-3 0-178,3 0 157,-4 0-1083,5 0 934,0-6 0,0 4 60,0-6 0,0 4-10,0-3 0,0 3-36,0-4 23,0 1 144,0-5-162,0 1 202,0 0 1,0-1-63,0 1 0,0 3 99,0 1 0,3 3-72,1-4 1,0 4 148,-4-3 1,0 3-8,0-4-21,0 6 0,0-5 49,0 4 200,0 1-139,0-3-41,0 5-78,0 5-68,0 2 1,0 0 79,0 1-64,0-1-19,-5 5 0,4 3-66,-3 0 113,3 1-49,-4 0 0,2-3-192,-5 2 193,6 3 8,-3-6-155,5 5 143,-5-6-10,3 1-15,-3-6 0,4 4 9,-3-2 1,3-2 26,-3 2-66,3-6 53,1 3-3,0 1-122,0-5 124,0 4 34,0-5 359,5 0-273,1 0 1,6 0 55,-1 0 1,1-1 1,-1-3-109,6 3 210,-5-10-113,10 5 0,-8-5 61,5-1-4,-5 1-138,7-1 1,-8 1-393,2 0 155,-2-1 96,-2 1 0,1 1-782,-1 2 386,1-2 168,-1 3-2940,0 1 1386,-4 1 1773,-2 5 0,-5 0 0,0 0 0</inkml:trace>
  <inkml:trace contextRef="#ctx0" brushRef="#br2" timeOffset="90">13933 14801 7621,'0'-6'-357,"0"0"480,0 2 185,0 3 1,0-6-58,0 4 1,2 1 123,2-2-223,2-2 0,5 5 21,1-3 0,-1 1-29,1 0 1,-5 1-1,1-1 1,-1 1-19,5 2 1,-1 0-22,1 0 0,-1 0-45,1 0 0,0-3 52,3-1 1,-1 0-23,5 4 0,0-1-30,4-3 0,1 3-1,3-3 0,-2-1-14,6 1 1,-4-4-90,3 4 0,0 1 11,5 3 0,-4-4 90,4 0 0,-7 0-73,6 4 0,-2 0 38,2 0 1,-4-1-16,1-3 1,-1 3-10,4-3 0,5 3 8,-1 1 1,1 0-16,-1 0 1,1-4-5,3 0 1,1 0-53,-5 4 1,2-1 66,-2-3 0,-1 3-20,5-3 0,-4 2 24,4-2 0,-2 3 1,2-3 1,-1 1-11,-3-1 1,-2 3 1,6-3 1,-4-1 8,4 2 0,-4-3 1,4 3 1,0 0 96,4-5 1,1 6-93,2-2 0,3-1-135,5 1 0,-3-1 170,-1 1 1,-4 3 0,5-3 1,-1-1-27,4 1 0,4-1-3,0 2 0,0 1-2,-4-2 1,0-1-6,0 2 0,-5-3-70,-2 3 0,2 0 74,1-4 0,-2 4-24,-2-1 1,-7 3 68,-4 1 1,-3 0 129,-5 0 1,2 0-110,-6 0 1,1 0 118,-4 0 1,0 0-104,0 0 1,-4 0 23,0 0 1,0 0 247,3 0 0,1-4-261,0 0 1,0 0-21,0 4 0,-2 0-27,-2 0 0,2 0-17,-6 0 1,0 0 16,-3 0 1,-2-1 50,-3-3-191,-2 3 0,-5-5-239,0 2 1,-5 3-464,-2-3 1,-11 3 777,-9 1 0,-7-5 0,-12-2 0</inkml:trace>
  <inkml:trace contextRef="#ctx0" brushRef="#br1" timeOffset="91">13739 13362 16175,'-6'0'-127,"0"0"509,2 0-286,3 0 67,-5 0 1,6-1-423,0-3-146,0 3 278,0-4 0,2 5 191,2 0 97,-3 0-11,9 0 1,-8 0 151,6 0-141,0 0 384,3 0 136,1 0-435,-1 0 1,5-4-112,4 0 32,1 1-169,2 3 0,5 0 23,2 0 1,3-4 32,2 0 1,3-1-261,0 1-506,0 3 719,1-4 1,2 1-365,4 0 327,6 0 29,-4-1 0,9 3 50,-3-6 0,2 6-279,-2-2 1,3 1 195,-3-1 0,-1 3 44,2-3 305,-1-2-299,-1 5 0,8-4 66,-3 5 0,1-4-46,-5 0 1,-2 0-15,-5 4 0,-1 0-144,1 0 1,-1 0-20,-4 0 0,0-1 94,-3-3 0,-2 3-182,2-3 0,-7 3 116,0 1 1,-4 0-38,3 0 1,-5 0 380,2 0 1,-4 0-295,-4 0 1,1 0 267,-5 0 0,2 0-277,-2 0 207,-2 0-217,3 0-228,-9 0 26,3 0 257,-9 0-874,4-5 482,-10 3 0,1-3-2790,-7 5 3216,2 0 1,-18 5 0,3 2 0</inkml:trace>
  <inkml:trace contextRef="#ctx0" brushRef="#br2" timeOffset="92">16218 11364 8422,'0'-7'-531,"0"-3"516,0 4 0,0-2-100,0 1 1,0 3 217,0-4 102,0 6-80,5-8 1,-3 8 150,6-1-340,-6 1 260,9 2-178,-5 0 55,5 0 1,1 0-7,-1 0 1,1-4-4,-1 1 1,4-1-15,0 4 1,6-1 7,-2-3 0,2 2-74,2-1 0,0 1 82,0 2 1,4 0-149,-1 0 0,1 0 99,-4 0 0,0 0-15,-1 0 0,2 0 21,3 0-118,-3 0 101,4 5 1,1-2 11,6 5 0,-1-6 4,4 2 1,3 1 41,0-1-50,4 5-131,1-8 1,-1 8 204,1-5 1,3 3-55,1-3 0,7 4 0,-4-4 0,6 4 5,-6 0 1,1 2-1,0 2 0,-3-5 46,-6 1 0,2-1 9,3 5 0,2-1-44,5 1 0,0-1-289,0 1 1,0-1 265,0 0 0,0 1 49,0-1-95,6 6 54,-5-5 1,4 6-37,-5-3 1,-1-2-11,-3 2 0,-2 3 17,-5 1 0,-2-1-66,-2 1 1,1 0 19,-5 4 0,0-4 51,-3 0 0,-1 0 13,0 4 1,-1 0 6,-2-1 0,0 1 5,-4 0 1,1 0-26,-1 0 0,-3 0 2,2-1 1,0 5-1,0 0 1,-1 3 1,1-3 0,-2 5-18,-1-2 1,0 3 15,0 1 0,0 1-39,-1-1 1,1 4 29,0 0 1,-4 4-22,0-4 0,-1 5 43,1-1 1,1-1 0,-4 0 0,3 1 122,-4 4 0,0 0-128,-4-1 0,1 1 20,-1 0 0,-1-4-5,-2-1 0,2 3 117,-2 5 1,2-1-98,1 6 0,0-6-71,-4 1 0,0-2-2,-4-1 1,-1 0-20,1-1 0,-1-1-55,-2 1 0,-5-2 105,-3 7 0,-2-3-4,-2-2 1,1-3-15,0 0 0,-6-1 91,-2 1 1,-1 0-92,1-1 0,-5-2 155,5 6 1,-6-5-16,6 1 0,-5-3 97,-6 4 0,3-1-154,-7 1 0,6-3 32,-2-5 0,0 1-193,0-1 1,-2 0 152,6 0 1,-5 1-170,4-1 0,0 0 105,0 1 1,1-2-19,-4-3 1,3 2-25,-3-6 0,3 1 11,-3-4 0,3 4 7,-3-1 1,1 1 298,-2-4 1,-2-4-334,3 0 1,0 1 47,8 7 0,-6-3-140,5 2 0,-5-1 95,-10-3 1,-5 0-10,1-3 1,8 1 0,7-4 1,2 0 55,-6-1 1,-3 2-6,7 2 1,-5-3 118,13-4 1,-3-5-44,6 1 1,5 0 54,3 3 0,2-3-57,-2-1-109,-7-4-16,13 7 55,-9-9-32,6 4-30,-1-5 6,-5 5 170,4-3-139,2 3 80,0-5-58,4 0-259,-4-5 157,5 3 1,0-4-454,0 2 278,0 3 1,0-5 79,0 2-72,0 2 0,1-6 59,3 4 0,-3-1 87,3 1 1,5 1 40,-2-4 1,1-1 9,-8-3 0,0-1 1,0 1 0,1-1 161,3 1 0,-3 3-91,3 1 0,-3-1 199,-1-3 1,0 3 57,0 1-202,0-1 0,0 0 236,0 1 1,-1 4-53,-3-1 1,2 3-56,-6 1 0,4 0-95,-3 0 0,-2 5-6,-6 3 1,1 3 39,-5 4 1,3 2-10,-3 2 0,3 3-62,1-3 1,2-2 34,5 2 1,-2-5-21,-5 2 0,-4-3-53,8 3 1,-3-5 6,2 1 0,5-1 57,-1-3 1,2-2-15,-2 2 0,2-5-110,2 5-34,3-5 65,1 7 0,6-9 46,5 3 0,2-2 79,2 2 0,8-3 5,8 3 1,3-3 19,4-1 1,-1 0-40,5 0 1,3 0 29,5 0 1,-1 0-46,-3 0 0,-2 0-6,-2 0 1,-8 0-698,-7 0 250,-3 0-570,-6 6 1,-9 0 946,-13 5 0,-18 1 0,-13-1 0</inkml:trace>
  <inkml:trace contextRef="#ctx0" brushRef="#br1" timeOffset="93">14059 16023 12089,'-6'0'-2013,"1"0"2435,0 0 97,3 0 257,-3 0 81,5 0 0,5 2-783,3 2 0,7-3 138,4 3 1,8-3-1,3-1 1,5-4-14,3 0 1,7-5 18,9 2 1,5 0-307,2 0 1,-24 4 0,0-1 191,-1 1 0,0-1 1,4-1-1,0 1 36,-2 2 0,0 0 1,1 0-1,0 0-33,-1 2 0,0 0 1,3 0-1,0 0-33,-1 0 1,0 0-1,-2 0 1,-1 0-10,-1 0 0,0 0 1,-2 0-1,0 0-101,2 0 0,0 0 0,1 0 0,0 0 70,-1 0 0,0 0 1,-2 0-1,0-1 15,-1-1 1,-1 0 0,28 1-333,1-3 0,-4-1 367,-4 1 1,-7 1 110,-8 3 0,-8-2 176,-3-2 8,-3 3 0,-6-4 236,-3 5 242,-7 0 1,-2-1-415,-2-3 444,-3 3-547,4-4-258,-5 5-910,0 0 1,0 0 0</inkml:trace>
  <inkml:trace contextRef="#ctx0" brushRef="#br0" timeOffset="94">13945 16549 8281,'0'-12'-154,"0"6"1,0 0 483,0 2 625,0 3-174,0-4 308,0-1-685,0 5 169,0-4-1115,0 5-115,0 5 21,0 2 1,0 4-1220,0 0 1337,0 1 0,0-1 518,0 1 0,0 4 0,0 2 0</inkml:trace>
  <inkml:trace contextRef="#ctx0" brushRef="#br0" timeOffset="95">13956 16891 8281,'0'7'-486,"0"-2"4519,0-5-3918,0 5-311,0-4 0,2 4-74,1-5 1,-1 2-256,1 1 0,0 0-386,1 5 0,-3-5 35,3 5 876,2 0 0,1 3 0,4 0 0</inkml:trace>
  <inkml:trace contextRef="#ctx0" brushRef="#br0" timeOffset="96">13945 17371 8456,'-12'0'-4,"6"1"816,2 3-111,3-3 514,1 10-116,0-10-765,0 4 1,1-5-277,3 0 1,-3 1-262,3 3 1,-1-3-141,1 3 343,-3-3 0,9 4 0,-4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0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10393 6681 8287,'0'-11'541,"0"-1"0,-1 6 220,-3 2-143,3-2-127,-10 0-213,10-1 105,-4 2 170,5 0 0,-5 4-153,4-4-348,-4 5 522,5 0-663,0 5 1,0 1 28,0 6 265,0-1-264,5 0-20,-4 6 1,9 1 158,-2 4-1,2-4 1,1 8 49,1-4 1,1 5-48,2 0 1,-1 1 98,5 2 1,-1 3-56,1-2 0,2-2 36,-2 1 1,-1-1-94,1 2 0,-5 1-28,1-6 1,2 1-70,-2-4 1,0 0 95,-3-1 0,-2 1-115,-3 0 0,3-1 96,-2-3 0,-2-2-209,2-1 1,-2-4 42,2 4 0,-3-8-363,-5 0-196,5-5-199,-4 7 299,4-9 1,-5 3-192,0-8-224,-5 3 1,3-8 404,-6 5 0,6-5-812,-2 2 1398,3-4 0,-4 0 0,-2 0 0</inkml:trace>
  <inkml:trace contextRef="#ctx0" brushRef="#br0" timeOffset="1">11090 6567 8046,'0'-11'-454,"0"4"960,0-3 835,0 4-468,0-1-176,0 2-259,0 5 1,0 5-324,0 3 1,-4 3 86,0 5 0,-5 3-121,2 7 0,-4 2 76,0 3 0,-2 6 9,-2-3 1,1 8 2,-5 0 1,1 2-134,-1 2 1,-2 3 31,2 1 1,-2 2 108,2-7 1,2 2-248,1-9 1,4 0 71,-4-3 1,5-6-83,3-2 0,-1-7-1,6-1 0,-2-6-124,1-2 0,3 0-236,-3-3-351,2-3 221,2 5 21,0-9-604,0 5 737,0-6 0,0-6-1196,0-1 1613,0-3 0,-5-2 0,-1 1 0</inkml:trace>
  <inkml:trace contextRef="#ctx0" brushRef="#br0" timeOffset="2">10416 7127 8130,'-12'-12'-215,"5"1"534,-1-1 579,1 6-464,0-4 0,2 7 244,5-4 0,1 3-161,3-4-338,8 6 1,5-5-18,6 4 0,5 0 107,3-5 1,3 5-219,4-5 0,-3 4 126,4-3 0,-3 0-252,2 0 0,-6-2 36,2 5 0,-6-4-243,3 5 1,-6-3-340,2 3 0,-7 1-1533,-1-1 2154,-5 1 0,8 2 0,-5 0 0</inkml:trace>
  <inkml:trace contextRef="#ctx0" brushRef="#br0" timeOffset="3">11147 7047 7980,'-5'-7'0,"3"2"684,-3 5-344,10 0 1,-2 0 167,5 0-240,-6 5-100,3-3 1,-1 8 56,0-3 1,5 7 27,-2 2 1,-2 4-86,-1-1-84,3 2 1,-6 2 86,3 0 0,-2-1 0,2-3 0,-3-1-214,3-3 261,-3-3-138,-1 5-14,0-6 1,-1-4-20,-3-3 150,3-3-106,-4-1 1,5-1-53,0-3 0,0-3-146,0-4 1,1 0 49,3-1 0,2-3 66,6 0 0,3-6-271,0 2 0,5-1 106,0 1 0,1-1-90,2 4 0,0 1 162,0 4 1,-1 1 61,1 2 0,-1-1 6,-3 5 1,1 1 148,-5 3 1,-1 1 134,-6 3 1,2-2-98,-2 6 0,-2 3 42,2 4 1,-6 2-11,2-2 0,-1 3 88,0 5 0,-1 0-166,1-1 0,3 0-53,-3-3 1,5 3 25,-4-3 1,1-3-117,-1-1 0,-3-2-138,3-2 0,1 1 69,-1-1 0,1-4-1383,-1-4 1081,-3 4 1,5-6-406,-2 3 0,-2-4 794,6-4 0,0-7 0,3-7 0</inkml:trace>
  <inkml:trace contextRef="#ctx0" brushRef="#br0" timeOffset="4">12209 6681 7990,'0'7'1834,"0"-2"1201,0-5-2739,5 0-438,-4 0 1,6 0-840,-4 0 402,-1 0 0,8 0 579,-3 0 0,-1 5 0,-1 1 0</inkml:trace>
  <inkml:trace contextRef="#ctx0" brushRef="#br0" timeOffset="5">12277 7149 14302,'0'8'1172,"0"0"-947,0-6-1960,0 8 886,0-8 676,0 8-1302,0-9 1475,0 4 0,6 0 0,0 2 0</inkml:trace>
  <inkml:trace contextRef="#ctx0" brushRef="#br0" timeOffset="6">13077 6567 8026,'0'-14'-234,"0"3"234,0 2 700,0 2-84,0 2-247,0 0 485,0 4-91,0-4-104,0 5-487,0 5 0,-4 6-27,0 8 55,0 8 1,3 0-19,-3 7 1,3-2-95,-3 6 1,3 2 10,1 2 1,0 3 92,0 0 1,0 1-227,0 0 1,1-4 26,3-1 0,-1-8 73,4 2 0,0-9-18,0 1 1,3-4 5,-2-4 0,-3-3-353,-1-4 1,-2-2 25,2-2-346,-3-3 408,5-5 0,-6-2-602,0-1 0,-4 0 133,0-5 0,-1 0-872,1-8 1552,-2-1 0,-6-6 0,1 0 0</inkml:trace>
  <inkml:trace contextRef="#ctx0" brushRef="#br0" timeOffset="7">12826 6636 8049,'6'-17'3,"4"4"484,-9-3-313,10-1 0,-5 5 174,5-4 121,6 4-206,1 0 1,6 0 84,2-4-8,-2 4-152,9-5 1,-3 7 187,4 2-78,5-2-124,-3 9 0,4-4-65,-2 5-25,-2 0 0,1 1 32,-3 3 0,-7 2-195,3 6 0,-4 0-85,-4 4 0,-4-2 122,-3 5 1,-3 0-101,-5 4 1,-3-1 44,-8 1 1,-7 4-21,-8 0 0,-9 0 52,-6 0 0,-2-3 45,-6 3 1,2-7-138,-2-1 1,-1-4 113,5 4 1,5-8-363,6 0 1,4-7-90,4 0-985,3-3 736,9-1 743,7-5 0,17-7 0,7-5 0</inkml:trace>
  <inkml:trace contextRef="#ctx0" brushRef="#br0" timeOffset="8">13865 6396 8111,'0'-18'0,"0"1"0,1 7 0,3 3 530,-3 2-99,4 0 1138,-5 3-507,0-3-682,0 5-167,-5 0 0,-1 7-115,-5 4 0,-2 5 88,-2 7 1,-3 5-261,-5 3 0,-4 5 33,1 3 1,-2 7-139,1 0 1,3 6 235,-3-2 0,3 3-173,1-4 1,6 9 53,1-5 1,5 0 132,3-7 0,3-3-132,5-5 0,5 0 114,3-7 0,3-4-96,5 0 0,-2-8 9,5-4 1,0-2-148,4-1 1,-4-2-233,0-3 0,-4 0 421,4-4 1,-5-1-1768,1 2 718,-2-3 1041,-2-1 0,-5-5 0,0-2 0</inkml:trace>
  <inkml:trace contextRef="#ctx0" brushRef="#br0" timeOffset="9">13888 7001 8058,'0'-18'0,"1"-1"193,3 8 0,-2-3 271,6 6 1,-5 2-101,0-2 950,-1 6-289,-2-3-200,5 5-690,-4 0 1,4 1 212,-5 3-481,5 2 184,-4 11 1,4-4 21,-5 7-10,0-7 1,0 8-184,0-6 1,0 2 104,0-2 0,2-3-177,2 4 0,-3-7-89,3-2 184,2-4 1,-4 6 51,6-6 1,-4 1 116,4-4 1,-1-1-79,5-3 0,-1 2 7,0-6 0,1 0 2,-1-3 0,4 3 6,1 1 1,-1-1-19,-4-3 0,5 1 24,-1 2 1,0 3 105,-4 5 1,1 0-109,-1 0 1,-3 0 231,0 0 1,-2 5-123,1 3 0,4 2-69,-4 1 0,0 1-81,0-1 0,0 4 108,0 0 1,3 2-139,-2-2 1,-2-2 70,2 2 1,-4-2-574,3-2 1,-4-3-71,1-1-1626,-3 1 1150,-1-2 1105,0-1 0,0-5 0,0 0 0</inkml:trace>
  <inkml:trace contextRef="#ctx0" brushRef="#br0" timeOffset="10">14390 6339 8212,'0'-18'0,"0"1"1445,0 11-885,5 1 1,-2 5 55,5 0 1,-5 1-98,5 3 1,0 4-15,3 7 0,4-1-118,0 5 0,6 4-45,-2 3 0,2 6-94,2-2 0,4 9 40,-1 2 0,1 4-304,-4 1 0,-1 3 23,-3 1 105,-8-1 1,-2 0-20,-5 1-28,-1-1-1,-3-3-289,0 0 108,0 0 1,-6-2 61,-5-2-676,-1-8 492,-9-1 1,3-4 4,-5 6-1274,-5-6 927,-1-1 1,-7-6-1129,-2 1 781,3-5 928,-4-1 0,7-5 0,0 1 0,-2-2 0,-2-4 0,-2-5 0</inkml:trace>
  <inkml:trace contextRef="#ctx0" brushRef="#br0" timeOffset="11">4948 4830 8469,'-6'-11'-1512,"2"-1"1906,2 1 1,2-1-85,0 1 1,0 3 0,0 1 566,0-2-176,0 4-142,0 0-294,6 5-88,-5 5 0,8 6 0,-4 8 225,1 3-146,-3 6-250,2 1 0,-5 5 0,0 2-61,0 1 1,0-1 245,0 6 0,0 0-272,0 4-757,0 0 956,0-1 0,0 0-195,0-3 39,0-3 1,0-6 0,0-3 0,1-3-41,3-3-619,-3-6 692,4-2 1,-4-6 22,3-2-1450,-3-3-46,5-5 1274,-6 0 0,0-5 0,0-3 204,0-2 0,0-11 0,0-3 0</inkml:trace>
  <inkml:trace contextRef="#ctx0" brushRef="#br0" timeOffset="12">4845 4830 8473,'0'-18'-56,"0"-2"154,0 5 1,1-1 349,3 5 1,2 3 262,6 1-473,-1-1 39,6-3 0,2-1-4,8 1 0,2 1 98,5 2-101,0-2-90,0 9 1,5-4 0,-1 5-1524,-2 0 1467,0 5 13,-7-4 0,-1 10 137,-5 1-517,0-1 1,-5 10-4,-3-6 350,-8 5-240,-2-2 0,-6 5 85,-3 0 1,-7 4 73,-8 4-29,-3-3-21,-6 4 0,3-3 94,-5 5-65,-1-5 1,2-1 0,2-6 79,3-3-152,1-3 1,2-4 0,2-2-1,3-2-145,4-5 0,4-1-663,1-2 615,4 0-991,-2 0 0,5-2 1059,0-1 1,10-4 194,5-4 0,11-6 0,3 0 0</inkml:trace>
  <inkml:trace contextRef="#ctx0" brushRef="#br1" timeOffset="13">5758 4590 10001,'-5'-11'-356,"3"-1"665,-3 1-135,5 4 106,0-3 360,-5 9-422,4-4 113,-4 5-394,0-5 0,2 4 0,-3-2 0,0 6 375,-1 4-280,0 8 1,-4 3 16,0 5 0,-2 1 70,-2 3 0,2 6 1,-3 7 30,-1 5 0,4-2-313,-2 6 232,-2 4 1,5-6 0,-1 4-208,5-5 1,5 3 203,-1-7 1,3 1-192,1-1 165,0 2 1,4-10-121,0 1 1,8-5 77,0-3 1,2-7 0,-2 1 162,3-3-156,-2-3 0,5-3 0,-4-2 0,1-1-9,-1-1-344,-1-6 0,-2 3 0,0-5-1260,0 0 1084,-5 0 0,3-1 1,-5-3 519,-1-4 0,-2-2 0,-1-1 0</inkml:trace>
  <inkml:trace contextRef="#ctx0" brushRef="#br0" timeOffset="14">5952 4921 9472,'-4'-17'661,"0"1"-606,0 9 1,4 0 648,0 4-689,0 1 1,0-2 183,0 8 0,0 3 0,0 5-147,0 4 180,0 1 1,0 9-150,0 1 1,0 4 0,0 0 0,0 2 0,0 1 654,0 0-1038,0-5-29,0 4 335,0-8 0,0 5-214,0-7 108,0 2-22,6-12 1,-5 3-157,3-4 203,-3-1-1167,-1-4-540,0-2 1,1-1 1781,3-1 0,2-9 0,6-7 0</inkml:trace>
  <inkml:trace contextRef="#ctx0" brushRef="#br1" timeOffset="15">6169 4681 12374,'0'-11'483,"0"0"-474,0 4 91,0 2 1,5 5 1013,3 0-1046,2 5 1,2 2-1,4 5 26,3 4 132,7 1 0,0 7-229,4 3 0,-1 1 140,2 2-110,2 3 27,-9-3 1,4 4 45,-5-1-157,-6-4 564,0 4-950,-6 2 686,-4 0-218,3 4 166,-9-4 0,4-1 0,-6 0 27,-3 0-118,-2 1 0,-6-1 0,0-1 418,-4-3-1705,4-2 895,-10-5 0,9-5 235,-2-3 1,3-3 56,0-5 0,2 2 0,2-5 0,3 0 0</inkml:trace>
  <inkml:trace contextRef="#ctx0" brushRef="#br1" timeOffset="16">10317 4806 16145,'0'-11'-3954,"0"3"2607,0 0 440,0 6 646,0-8 0,0 7 274,0-5 471,0 6-229,0-3-892,0 0 911,0 3-124,0-3-19,0 16-16,0-4 0,0 15 111,0-3 42,0-3-157,0 6 1,3-1 103,1 6-189,0 0 83,-4 1 0,0 0 121,0 2-275,0 8 55,0-7 1,0 9 89,0-2 6,0-2 1,0 3-90,0-5 1,0-3 89,0-1 1,0-6-155,0-1 0,1-1 124,3-7 1,-3 0-263,3-3 1,-1-5-242,1 1-123,-3-6-92,4 3-1,-5-5 0,0-5-397,0-2 1039,0-3 0,-5-2 0,-2 1 0</inkml:trace>
  <inkml:trace contextRef="#ctx0" brushRef="#br0" timeOffset="17">10271 4760 8159,'-17'-11'-247,"14"-1"0,3 1 235,11 0 0,-6 0 5,3 4 0,-4-3-1,3 2 3,1 3 0,3-4 2,1 5 1,0-3 2,4 3 0,1 0 0,6 4 0,1 0 0,3 0 0,2 0 0,5 0 0,-1 0 0,-2 0 0,-2 5 1721,-2 3-1162,-3 2 1,-1-1-493,-8 2 1,-4-2-104,-3 6 0,1 2-119,-5-2 0,-3 5 29,-9-1 1,-2 4 39,-13 4 1,0-2-3,-11 6 1,0-6-94,-4 2 0,-3-3 145,11-1 1,-5 0-32,9-1 1,0-4-96,7-3 1,3-2-182,4-2-328,6-4-469,-4-2 1140,9-5 0,1-10 0,6-3 0</inkml:trace>
  <inkml:trace contextRef="#ctx0" brushRef="#br2" timeOffset="18">11196 4532 7334,'0'-12'237,"0"6"0,0 0 195,0 2 90,0 3-287,0-4 144,0 5 1,0 5-423,0 2 97,0 3 0,-1 3 0,-3 2 1,-2 4 108,-1 3-59,-8 1-68,7 5 1,-8 1 0,3 6-1,-1 2 1,-1 1 76,1-1 0,1 4-50,2 1 0,1-3-59,2-1 0,-1 1 1,6-1 0,-1 0-68,4-3 1,0-1 94,0 0 1,1-3-98,3-1 1,-2-4 78,6 0 1,0-2-95,3-1 93,0-5-19,1 3 1,7-4-2,0 2 1,0-3-3,-8-4 34,1-1-25,-6-4 1,4 2 81,-2-6-74,-3 6-87,5-7 84,-4 3 0,1-4 6,-3 3-628,-3-3 120,-1 4 4,0-5 0,0 0 0</inkml:trace>
  <inkml:trace contextRef="#ctx0" brushRef="#br2" timeOffset="19">11379 4886 8287,'0'-6'490,"0"0"-234,0 1-1,0 4-266,0-4 394,0 5 64,0 5-486,0-4 225,5 10 1,-4-5 186,3 5-526,2 6 196,-4 1 0,6 4-258,-4 1 181,0 0 57,-4 0 0,0 4 52,0-1-262,0 1 301,0 6-540,0-8 343,5 8 0,-4-6 159,3 0-177,-3-6 120,-1 1 1,0-10-6,0 4 0,0-4 19,0 0-736,0-6 494,0-1-1564,0 0 1773,0-4 0,0 5 0,0-6 0</inkml:trace>
  <inkml:trace contextRef="#ctx0" brushRef="#br2" timeOffset="20">11619 4600 8009,'-5'-11'-219,"3"5"388,-3-5 1,4 10 393,-3-3 1,4 3 280,0 1-224,5 0-424,2 0-113,-2 0 102,0 0 0,-3 4 14,6 0 1,-2 5 141,2-2-315,2 3 1,1 2 234,2 4-52,9-3-172,-10 9 101,10-10 1,-9 10-15,2-3 1,1 2-61,0 2 1,-1 0-157,-4 0 1,4 0 64,1 0 0,-1 1-95,-4 2 1,1 0-5,-1 4 0,1-1-15,-1 2 0,-5 2 114,-2-3 0,-3 3-24,-1 2 10,-5-1 1,-1-1 0,-5-3-59,-1-3 1,1 1-39,-1-2 107,1 1 8,-1-9 0,2-2-759,3-4 342,-3-1 183,8 1-1306,-3-6 356,5-1 1206,0-5 0,0 0 0</inkml:trace>
  <inkml:trace contextRef="#ctx0" brushRef="#br2" timeOffset="21">12407 4874 10820,'0'18'-83,"0"0"184,0-3 1,0 3-209,0 5 1,-4 3 119,0 1 0,-5 0-164,2-4 0,0 3 137,0 1 1,3-4-190,-4-4 1,6-4 55,-2 4 0,3-5-74,1 1 0,-4-6-867,0-1 361,0-6-509,4 3 1236,0-5 0,0-5 0,0-1 0</inkml:trace>
  <inkml:trace contextRef="#ctx0" brushRef="#br2" timeOffset="22">12418 4829 8477,'0'-12'420,"-5"1"60,4 5 84,-4-5-15,5 10-128,0-4 0,0 6-147,0 3 0,5-1 56,2 4 0,3 5-22,2 3 1,-1 1-250,1 0 1,0 1 30,4 6 1,-2 0-95,5 0 0,-2 0-169,2 0 0,2 0 96,-6-1 1,4 0 22,-4-3 0,0-1 41,-3-3 1,-1-1-124,1 5 0,-5-5-88,1 1 12,-5-2 1,5-2-59,-4 1 1,0-5-814,-4 1-659,0-6 716,0 3-20,-5-5 1046,-1 0 0,-6 0 0,1 0 0</inkml:trace>
  <inkml:trace contextRef="#ctx0" brushRef="#br3" timeOffset="23">12315 5160 10110,'7'0'1747,"3"0"-1165,-3 0-451,9 0 80,-4 0 1,11-1 96,0-3-825,5 3 376,6-10 1,-3 9 66,-1-6-473,1 6 365,-2-8 1,1 7-1501,-7-5 1137,2 6 1,-12-4 514,2 2 0,-2 3 0,-2-5 1</inkml:trace>
  <inkml:trace contextRef="#ctx0" brushRef="#br3" timeOffset="24">12921 4909 10694,'0'-7'10,"0"2"1,0 4 264,0-3-30,0 3 1,0-3-136,0 8 1,0 2 37,0 6 1,0 4-231,0 3 1,0 3-2,0 1 1,0 0-116,0-1 0,3 1 17,1 0 1,0 4 181,-4-1 0,4 1-147,0-4 0,1-5-56,-2-3-173,-1 3 1,4-7-176,-2 0-911,-3-4 1460,4-7 0,0 0 0,2 0 0</inkml:trace>
  <inkml:trace contextRef="#ctx0" brushRef="#br3" timeOffset="25">12886 4989 9683,'7'-7'222,"-2"-3"-210,-5 4 1,4-2 406,-1 1-470,6 4 100,-2-2 1,5 5 192,3 0-339,-2 0 208,9 5 1,-4 1-365,4 6 322,1-1 0,0 6-165,0 2 0,0-1 79,0 1 0,-1-2-117,1 2 0,-1 2 156,-3-6 0,1 0 131,-5-3 0,4-5-134,-3 1 1,-1-2 42,-4 2 0,1-2-3,-1-2 1,-3-3-116,-1 3 0,-3-3-1070,4-1 528,-6 0 598,3 0 0,-10 5 1,-1 2-1</inkml:trace>
  <inkml:trace contextRef="#ctx0" brushRef="#br2" timeOffset="26">13377 4852 8235,'-5'-7'0,"4"1"0,-3 2 484,3 3-109,1-4 0,0 5-395,0 5 83,0 1 0,0 6-243,0-1 166,5 6 1,-4 0 0,3 6 0,-1 1 116,0 3 1,-1-3-98,2 3 1,1-3 99,-2-1 1,3-1-286,-3 1 0,-1-1 69,1-3 1,-1-3-70,-2-4-158,5-1 10,-4 1 1,4-5-325,-5 1 651,0-6 0,5 3 0,2-5 0</inkml:trace>
  <inkml:trace contextRef="#ctx0" brushRef="#br2" timeOffset="27">13583 4897 8121,'0'-11'822,"0"5"-1041,0 0 294,0 6 168,0 6-363,0 0 142,0 10 1,4 2 218,0 5-326,4 0 204,-6 0 0,4 1-90,-2 2-13,-3-1 1,4 6-87,-5-4 0,2-2 66,1-6 1,-1 2-80,1-6 1,-1 0 210,-2-4-694,0 1 187,0-6-913,0-1 1292,0-5 0,0-5 0,0-1 0</inkml:trace>
  <inkml:trace contextRef="#ctx0" brushRef="#br2" timeOffset="28">13560 4954 8121,'0'-16'232,"0"7"358,0-2-232,0 2-135,0-3-30,0 1 1,5 5 123,3 2 1,2-1-15,1 1 0,2 0-253,2 4 43,-2 0 0,12 4-85,-2 0 1,0 5 165,0-2 1,-4 3-424,4 2 0,-2 0 80,-5 4 1,3-2-230,-4 5 1,-1 0 165,-7 4 1,2-4-5,-5 0 0,0 0 118,-4 3 1,-1 1 153,-3 0 0,-8 0-55,-7 0 1,-2 0 158,-2-1 0,0 0-31,0-3 0,2 1-89,2-4 1,-2-5 47,6-3 1,4-6-230,3 2 1,4-3-596,-3-1 756,4-5 0,3-1 0,7-6 0</inkml:trace>
  <inkml:trace contextRef="#ctx0" brushRef="#br2" timeOffset="29">14165 5091 8258,'-6'0'929,"1"0"-1269,5 0 340,5 0 0,1-5 0,6-1 0</inkml:trace>
  <inkml:trace contextRef="#ctx0" brushRef="#br2" timeOffset="30">14360 5080 8258,'6'0'-1149,"-1"0"430,-5 0 288,5 0 738,-4 0-276,10 0 0,-9 0-70,6 0 63,-1 0 0,1 0-32,0 0 0,-5 0-9,5 0 1,-4 0 9,3 0 1,-3 0 37,4 0-57,-1 0 0,5 0 29,-1 0 0,1 0-9,-1 0 1,-3 0 72,-1 0 1,0-1 366,0-3 151,3 3-140,-8-4 45,8 5-127,-9 0 378,4 0-379,0 0-409,-3 0 0,3 0-617,-5 0 664,5 0 0,1 5 0,5 1 0</inkml:trace>
  <inkml:trace contextRef="#ctx0" brushRef="#br2" timeOffset="31">14885 4897 8202,'-23'-11'64,"10"5"32,3-5 1,10 9 330,0-6-279,-5 6 219,24-3-201,-14 5-68,7 0 1,-10 1 299,-9 3-684,-1 2 241,7 5-8,-9 6-242,8 1 249,-3 5-33,5-1 213,0 1-252,0 0 31,0 5 0,0-4 139,0 3-43,-5-8-20,4 7 0,-8-10-127,5 7 161,-5-8-6,8 1 1,-4-4-397,5-1 184,-5 0-20,4 1-633,-4-6 216,5-1 136,-5-5 97,3 0 399,-3 0 0,10-5 0,2-1 0</inkml:trace>
  <inkml:trace contextRef="#ctx0" brushRef="#br2" timeOffset="32">14896 4897 8143,'7'-17'64,"-7"0"1,-2 6 176,-1-1 0,5 5 169,2-1-86,0 5 594,-4-2-537,0 0 1,4 5-349,-1 0 1,2 5 168,-1 7 0,4 0-303,7 4 1,7 1 110,4 6 1,1 4-147,-4 0 1,0 1 19,0-2 0,-1 0-89,1 4 1,-5-1-182,-3 2 1,-2-3 157,-2-6 0,-1 1 35,-2 0 1,1-1 76,-5-3 1,3-3-14,-3-4 0,0-1 20,-4 0 0,0-3-744,0 0 417,0-6 0,-1 3 436,-3-5 0,-2 5 0,-6 2 0</inkml:trace>
  <inkml:trace contextRef="#ctx0" brushRef="#br2" timeOffset="33">14919 5206 7461,'-6'0'1697,"2"-2"-1698,8-1-61,7 1 1,3-3 96,5 5 1,4 0-182,4 0 1,3-4-795,-3 1 653,5-1 1,-8 0-70,2 0 356,-2 0 0,4-1 0,2-1 0</inkml:trace>
  <inkml:trace contextRef="#ctx0" brushRef="#br2" timeOffset="34">15467 4977 8219,'-17'-6'-67,"5"-4"326,7 8-49,10-3 1,-3 4 150,1-3-43,-1 3 38,-2-4 64,0 5-484,0 5 86,0-4 1,0 13-319,0-2 161,0 7 31,5-1 1,-4 2-64,3 3 106,-3-3 152,-1 8-397,0-5 189,0 0 0,0-1 25,0 1-304,0-5 219,0 4 1,4-10-16,0 3-327,-1-2 280,-3-6 1,0-1-354,0-2 282,0-3 310,6 4 0,0-10 0,5-1 0</inkml:trace>
  <inkml:trace contextRef="#ctx0" brushRef="#br2" timeOffset="35">15399 4977 8228,'5'-6'0,"-4"-4"702,4 8-218,-5-8-172,0 9-522,5-4 194,-3 5 0,8 0-66,-3 0 10,4 5 182,5 1 0,1 6 14,2-1-34,2 1 0,-3 3-98,5 0 13,0 5 0,-4-3 152,0 2-540,0 3 244,-1-10 1,2 9-237,-5-6 249,0 0 1,0-5 18,1-2 1,-1 2-152,-4-2 1,1-3-926,-1-2 1183,1 4 0,-1-6 0,0 4 0</inkml:trace>
  <inkml:trace contextRef="#ctx0" brushRef="#br2" timeOffset="36">15833 4909 8144,'10'-12'0,"-12"2"0,-6 3 485,0 1 53,-13 6-376,11 0 0,7 0-93,-5 0 1,6 2 234,-2 2-408,3 2 89,1 10 0,0 2-29,0 5 0,0 1 104,0 3 0,4-2-117,-1 6 22,6-6 1,-6 7-102,4-6 52,-4 1 1,3-4 45,-2 0 0,-3-6-81,3-1 1,-1-5-15,1-3-51,-3 2-388,9-9 1,-7 4 571,4-5 0,-4 0 0,2 0 0</inkml:trace>
  <inkml:trace contextRef="#ctx0" brushRef="#br2" timeOffset="37">16016 4932 8096,'-12'-8'-98,"1"0"98,-1 6 0,12-3 0,0 6 318,0 3-145,5 2 0,1 6-88,1-1 249,3 0 26,-8 6-280,3 1 0,-2 5 31,1-1 1,1 1-42,-1 0 1,-3 0-168,3 0 197,-3 0-238,-1-1 91,0-4 0,2-1 178,2-6-294,-3 0-40,4 1-213,-5-6-592,0 4 1008,0-8 0,5 3 0,1-5 0</inkml:trace>
  <inkml:trace contextRef="#ctx0" brushRef="#br2" timeOffset="38">16016 4909 8059,'0'-7'-209,"-11"-3"1,5 8 168,-5-6 345,-1 6 0,12-4-61,0 6 366,5 0-277,7-5 0,-5 4 142,1-3-288,0 3 0,7 1-61,0 0-152,0 0 167,-3 0 1,3 1-211,0 3 68,0-3 39,7 10-229,-3-5 148,-1 5 0,6 1 100,-5-1-284,0 1 143,3 4 1,-6-2 56,3 5-158,3-5 85,-10 8 0,5-6 57,-6 3 25,-4 3 0,-2-5 56,-5 6-51,0 0 0,-5-4-17,-3 0 260,-2 0-112,-7-1 1,0 2-108,-6-4 340,0-1-163,0-4-79,0 1 0,2-5 0,0 0 25,2-2 0,4 2-176,-4-3 99,5 0 1,-2-4-1536,4 0 1478,6 0 0,6-10 0,6-3 0</inkml:trace>
  <inkml:trace contextRef="#ctx0" brushRef="#br2" timeOffset="39">16632 4635 8174,'0'-7'400,"0"2"0,0 15-134,0 6 0,0 4-249,0 3 1,0 1 74,0 2 1,0 0-136,0 4 0,0-3 86,0 3 1,4 0-77,0 0 1,4 2 23,-5-6 1,2 5-8,-1-4 1,-2-1 4,1-3 0,2 0 62,-1 0 1,1-4-24,-1 0 0,-3-5 25,3 1 1,-3-2-235,-1-2 0,0-3 72,0-1-1143,0-4 496,0 2-202,0-5 958,0-5 0,-5-2 0,-1-4 0</inkml:trace>
  <inkml:trace contextRef="#ctx0" brushRef="#br2" timeOffset="40">16495 4646 8111,'12'-11'0,"-5"-1"31,1 1 62,0-1 0,7 2 81,0 3 0,2-2-18,-2 5 0,1-4 106,3 4 0,3-1-59,-3 2 1,6 1-174,2-1 1,0 1 122,-5 2 0,1 5-128,0 3 1,-5-2-12,-3 2 1,-2 1-118,-2 6 1,-1-1-49,-2 5 1,-3 0 79,-5 4 1,-1 1-57,-3 3 1,-4-3 75,-7 2 1,1-1-132,-5-3 1,0 1 87,-4 0 1,4-4-319,0 0 0,1-5 50,-1 1 0,3-3 362,4-5 0,-4 3 0,-2-3 0</inkml:trace>
  <inkml:trace contextRef="#ctx0" brushRef="#br2" timeOffset="41">17329 4418 8086,'0'-13'509,"0"-2"-157,0 13 1,0-8-337,0 9 176,-5-4 161,4 5-406,-9 0 86,8 0 0,-8 6-222,2 6 120,-2 4 1,-1 8-60,0 3 1,-5 2 137,1 5 0,-4 1 5,4-1 0,-2 5-55,2 3 1,2 3-21,-2 0 1,2 1 61,2 0 0,0-2-9,-1-2 1,2 1 14,2-5 1,3-1-5,5-7 0,0 2-27,0-5 1,2-1 33,1-3 1,0-5-29,5-3 1,-1-2 17,5-2 0,3-1-204,0-2 0,2-2 59,-2-2 0,-1-2-727,5 1 871,0-1 0,4-7 0,0-2 0</inkml:trace>
  <inkml:trace contextRef="#ctx0" brushRef="#br2" timeOffset="42">17340 4920 8041,'0'-18'0,"0"2"692,0 4 0,0 6-332,0 1-14,0 0 20,0 4-265,0-4 0,4 10-131,0 2 0,0 3 92,-4 2 0,1-1-201,3 1 1,-3-1 96,3 1 0,-1-1-171,0 0 0,-1 1-50,1-1-29,-1 1 48,3-1 125,-4-5 180,9 0 1,-7-6-97,4 0 1,-3 0 265,4 0-190,-1 0 1,5-4 77,-1 0 0,1-5-25,-1 1 0,-3 2-36,-1-2 1,1 5-32,3-5 0,1 4 27,-1-3 1,-3 4-119,-1-1 0,-3 3 96,4 1 0,-4 1-146,3 3 1,-4-1 69,1 4 1,1 1-97,-2 3 0,3 1-65,-3-1 0,-1 1-158,1-1 0,3 2 214,-3 2 0,2-2 149,-1 2 0,-3-3 0,5 0 0</inkml:trace>
  <inkml:trace contextRef="#ctx0" brushRef="#br2" timeOffset="43">17694 4977 8071,'0'-7'-268,"0"-1"268,0 5 242,0-2 156,0 5 1,6 0-344,1 0 1,3 0-5,2 0 0,3-3 68,0-1-428,6 0 213,1 4 1,2 0-682,3 0 546,-3 0 1,-2-1 230,-3-3 0,2 3 0,-3-4 0</inkml:trace>
  <inkml:trace contextRef="#ctx0" brushRef="#br2" timeOffset="44">18083 4657 7225,'0'12'463,"0"4"-229,0-3 1,0 10 146,0 0-256,0 0 0,0 10 148,0-3 0,0-1-114,0 2 0,0-2-202,0 1 1,1 2 139,3-5 1,-3-4-215,3-4 1,-3-5 87,-1 1 0,0-3-655,0 0-145,0-6-266,5-1 1095,-3-5 0,3 0 0,-5 0 0</inkml:trace>
  <inkml:trace contextRef="#ctx0" brushRef="#br2" timeOffset="45">18186 4372 8096,'5'-6'2293,"-4"1"-2608,9 5 300,-4 10 1,7 1 260,2 8 165,-2 3-146,4-5 0,-1 10 2,3 0 1,-1 4-1,1 0 0,0 3-182,4 4-43,-5-2 0,-2 7-181,-5-5 1,0 5 135,-4-1 0,-2-1-342,-5 1 0,0-6 215,0 2 0,-1-6-119,-3-1 1,-2-6 32,-6 2 1,0-3-380,-3-1 1,-3-1-38,-5 1 1,-1-4 631,-3 0 0,-7-5 0,-7 3 0</inkml:trace>
  <inkml:trace contextRef="#ctx0" brushRef="#br2" timeOffset="46">18757 4989 7951,'-12'-7'0,"6"1"22,2 2 237,3 3 263,-4-4 301,3 5-664,-3 0 0,10-4 28,3 0 0,3 0-149,5 4 0,1 0 106,6 0 1,5 0-151,3 0 0,2 0-26,1 0 0,0-1-29,0-3 0,-3 3-70,-1-3 0,-4 3 122,0 1 1,-5 0-90,-2 0 0,-4 0 79,4 0 1,-5-4-138,1 0 0,-6 1-78,-1 3 1,-4 0-622,3 0 386,-4 0 161,2 0-599,-5 0 648,-5 0 0,2 0 259,-4 0 0,4 0 0,-7-6 0,9 4 230,-3-6 1,-1 5 318,1-5 1,-1 4-1092,1-4 1002,3 6 177,-4-8 239,5 9-136,0-5-620,0 6 81,5 0 1,6 0-136,8 0 0,3 0-31,1 0 1,3 4-104,1 0 1,3 1-55,-3-1 1,-2-3 64,-6 3 0,2 1-164,-6-1 136,0 5-253,-9-3 211,0 6 1,-8-1 129,-2 0 0,-6-3-24,-5 0 0,-5-1-8,1 5 1,-3-5-211,-1 1 1,1-2 66,-1 2 0,5 1-875,3-5 1047,2 4 0,7-6 0,1 3 0</inkml:trace>
  <inkml:trace contextRef="#ctx0" brushRef="#br2" timeOffset="47">19887 4543 8042,'-6'-11'0,"-4"4"338,9 2-127,-5 0 521,6 4-437,0-4 1,0 6-163,0 3 1,0 7-31,0 9 1,0 2-13,0 5 1,0 2 9,0 5 1,0 6-189,0 2 1,0-2 120,0 2 0,2 0-113,2 4 0,-2-4-55,6-1 0,-2-4 106,2 1 0,1-7 17,-6-5 1,5-3 7,-4-4 1,1-2-296,-1-6 277,-3 1-468,4-6 310,-5-1 0,0-6-436,0-3 1,0-2 614,0-6 0,-5-9 0,-1-3 0</inkml:trace>
  <inkml:trace contextRef="#ctx0" brushRef="#br2" timeOffset="48">19659 4589 8031,'5'-11'435,"-4"-1"-161,9 6 1,-2-3-45,7 5 0,-1-4 28,5 5 1,4-5-74,4 4 23,4-5 1,0 8-29,7-3 0,-3 3-1,4 1 1,-1 0-227,-4 0 1,-2 1 124,-10 3 1,0 2-304,-3 6 0,1 3 69,-4 0 1,-5 1-92,-3-5 1,-6 4 93,2 0 1,-3 6-121,-1-2 0,-9 1 128,-2-1 1,-8 1 58,0-4 1,-3 3-101,-1-4 1,-3 0 96,-1-3 0,1-1-387,3 0 1,1-3 475,3 0 0,3-1 0,4 5 0</inkml:trace>
  <inkml:trace contextRef="#ctx0" brushRef="#br2" timeOffset="49">20595 4361 8156,'0'-12'0,"0"6"704,0 1 288,0 5-998,-5 0 1,3 2 209,-6 6 1,-1 5-112,-6 9 0,1 6 139,-5 3 0,-1 3-236,-7 4 0,3 0 9,-3 8 0,3-3-182,1 6 1,1 0 139,-1 0 0,5-6 81,3 3 1,3-4-176,5 0 1,2-3 154,5-5 1,0-4-93,0-4 0,6-2 65,5-1 1,2-1-32,6-3 0,-5-3 2,1-4 1,2-2 144,-2-3 1,4 0-303,-4-3 0,6-3-199,-2 3 1,-2-3-476,2-1 0,-5 0 863,2 0 0,-4 0 0,0 0 0</inkml:trace>
  <inkml:trace contextRef="#ctx0" brushRef="#br2" timeOffset="50">20573 4863 8030,'0'-18'0,"0"2"450,0 4 791,0 6-617,0 1-686,0 5 0,3 1 364,1 3-278,0 2 44,-4 6 0,4 0-141,0 4 80,-1-4 1,-1 9-39,1-6 1,-1 4 130,2-4 1,-3 4-351,-1-4 0,0 1-32,0-5 74,5 1 110,-4-1-105,4-5 215,0-1 1,-2-5 15,4 0 1,-3 0 16,4 0 0,0-1 17,3-3 0,-1 2-28,-2-6 1,6 1 11,-3-5 1,3 1 108,-3-1 1,1 2-110,-1 2 1,1 0 64,-1 4 1,-3-4-53,-1 4 0,0-1 43,0 1-104,3 3 0,-3-3-9,4 8 1,-3-1 68,-1 4 0,0 5-22,0 3 1,4 5 47,-4-1 1,-2-1-53,-1 1 0,1-1-119,-1 1 0,4 1-20,-5-5 0,5 2-221,-4-2 0,1-3-200,-1-1-417,-3 0-479,9-4 1424,-4-1 0,6-1 0,-1-5 0</inkml:trace>
  <inkml:trace contextRef="#ctx0" brushRef="#br2" timeOffset="51">20995 4361 8230,'0'-12'0,"0"6"459,0-4-336,5 8 1,0-1-161,3 6 948,2-1-582,-4 13 0,10-8 51,-1 9 0,9 5 117,-1 2 1,7 11 217,1 1-620,2 1 0,0 2-127,-3 1 0,-2 4 73,-5-1 1,-2 3-233,-1 5 0,-8-7 158,-4 3 0,-6-3-507,2 2 0,-4-4 23,-4-3 1,-2-6-213,-5-2 1,-6-4 264,-2 0 1,-8 0 463,-3 0 0,-8-2 0,-4 3 0,-2-3 0,-2-1 0</inkml:trace>
  <inkml:trace contextRef="#ctx0" brushRef="#br2" timeOffset="52">8535 4726 8336,'-5'-6'1252,"4"-5"-139,-4 10-189,5-4-880,0 5 63,5 0 1,-3 5 35,6 3 0,-1 7 99,5 4 0,-1 3-153,1 1 0,3 4 109,0 4 0,0-2-36,-3 2 0,0-2 13,4 1 0,-4 3-8,4-2 1,-4 2-107,0 1 0,-2-1 131,-3-3 0,4 2-267,-4-5 0,2 2 71,-1-6 1,1 2-80,-6-6 0,5-2 39,-4-2 1,0-2 114,-4-2 0,1-5-79,3-2 70,-3-3 145,4 4-125,-5-3 329,0 3 1,0-14-320,0-2 0,0-5-34,0 1 0,0-3-109,0-5 1,5-4-96,3-4 0,3-6 71,4-1 1,-1-6-103,5-2 0,-1-1-225,1-6 0,2 1 71,-6-1 1,4 2 35,-4 5 0,0 2 49,-3 2 1,-2 4-170,-3 7 0,2 7 83,-5 5 0,0 5-835,-4-1 679,0 7 0,0 2-503,0 2 675,-5 3 316,4 1 0,1 11 0,6 7 0</inkml:trace>
  <inkml:trace contextRef="#ctx0" brushRef="#br2" timeOffset="53">8615 5103 7886,'0'-6'830,"0"0"-423,0 6 0,1-3 103,3-1 9,2 0-197,6-1 1,4 0 55,3-3-151,3-2-39,1 4 1,3-6-18,1 1-83,5 5 1,-4-5 128,2 4 1,-2 0-169,-5 0 0,-2 4-492,-2 0 1,2 1 251,-6 2 1,0 0-1472,-3 0 1232,-1 0 0,0 0-533,1 0 1,-4 0 962,-1 0 0,1 5 0,3 2 0</inkml:trace>
  <inkml:trace contextRef="#ctx0" brushRef="#br2" timeOffset="54">9163 5000 9676,'0'12'818,"0"-1"-520,0 0-109,0 1 0,0 3 189,0 0-442,5 6 374,-4-4-464,10 1 177,-10 4 0,8-6 206,-5 3-411,-1 3 184,-3-10 0,4 5 78,0-6-47,0 1 1,-3-2 39,3-2-66,-3-3 72,4-5 1309,-5 0-1348,0-5 1,0-2 101,0-4 1,0-1-256,0 1 1,1-1 149,3 1 0,1-4-83,3 0 0,6-4-4,-3 3 0,0 1-141,-4 4 1,5-1 87,3 1 1,0 1 75,-4 2 0,-3 2 26,0 2 1,-1 3-29,5-3 1,-5 4 116,1 4 0,-4 2-99,3 5 1,-3 2 89,4 2 1,-4 2-51,3 2 0,-4 2 11,1-1 0,-2 1-75,2 2 1,-3-2 55,3-1 0,-3 0-287,-1-5 266,0 5 1,4-7-47,0 2-4,0-7-731,-4-3-11,0-5-6,5 0-1121,-4 0 954,14-5 965,-7-1 0,8-11 0,-4-1 0</inkml:trace>
  <inkml:trace contextRef="#ctx0" brushRef="#br2" timeOffset="55">9803 4715 8325,'-7'-8'1014,"4"0"-636,1 6-259,2-3 1974,0 5-1716,0 5-733,0 1 283,0 6 0,0-1-1348,0 0 1008,0 1 1,4 1-1646,0 2 2058,0-3 0,-4 5 0,0-6 0</inkml:trace>
  <inkml:trace contextRef="#ctx0" brushRef="#br2" timeOffset="56">9780 5206 8700,'0'6'2865,"0"-1"-1929,0 0-93,0-4-816,0 4 0,1-1-441,3 0 0,-2 4 414,6-4 0,0 4 0,3-1 0</inkml:trace>
  <inkml:trace contextRef="#ctx0" brushRef="#br3" timeOffset="57">4580 5962 17826,'5'-7'1032,"1"2"-568,6 5 0,-1 0-395,0 0 0,1 0-67,-1 0 1,1 0 112,-1 0 0,2 0-62,2 0 0,-1 4-97,5 0 1,0 0 48,4-4 1,1 0-54,3 0 0,-2 0-71,6 0 0,0 0 142,7 0 0,-2 0-140,2 0 0,3 0 146,0 0 0,0 0-60,1 0 0,-5 0 162,1 0 0,1 0-53,-1 0 0,1 0-56,0 0 1,2 0 10,9 0 1,-2 0-155,5 0 0,-3-2 140,3-1 0,1 1-351,3-1 0,0 0 369,0-1 0,6 3-47,-28-1 1,-1 0 0,-2 0-1,1-1-670,1 1 1,0 0 688,-1 0 1,0 0-54,1 3 0,1-2 54,28-4 0,-28 5 0,1-1-15,-1-1 0,-1 0 47,-1 1 0,0 1-48,0 0 1,1 0 0,29 0-42,-29 0 1,1 0 14,2 0 1,-1 0 5,-1 0 0,0 0-747,4 0 1,1 0 762,-3 0 1,1 0 0,-1 0 0,1 0-17,-2 0 1,0 0-115,4 0 0,0 0 122,-2 0 1,0 0 0,5 0-1,0 0-25,-1 0 1,0 0-40,-1-2 1,-1-1 59,3 2 1,-1 1 0,0-3 0,0 1-57,0 1 0,0 2 18,0-1 1,0 0 26,0 0 0,1 0 1,-4 0-1,0 0 63,3 0 1,0 0-80,-3 0 0,1 0-586,5 0 0,0 0 655,-4 0 0,-1 0-36,3 0 1,-1 0 0,-3 0-1,-1 0-2,2 0 1,0 0-11,-1 0 0,0 0 31,6 0 1,0 0-1,-4 0 1,0 0-256,3 0 1,0 0 164,-3 0 0,0 0 92,7 0 0,0 0 1,-5 0-1,1 0-101,4 0 0,-1 0 97,0 0 0,-1 0-1,2 0 1,0 0-1,-3-1 1,-1 0-14,2-1 1,0 1 22,1 0 0,0 0-245,-1-1 1,0-1 321,2 3 1,1 0-91,-3 0 0,-1 0 0,0 0 1,0 0 0,3 0 1,-1 0 85,-4 0 0,-1 0-81,8 0 0,1 0 0,-8 0 0,0 0 58,3 0 1,-1 0-71,-2 0 1,0 0 12,5 0 0,0 0 1,-5 0-1,0 0-27,6 0 0,1 0 31,-7 0 0,0 0 0,12-2 0,1-1 1,-11 2-1,1 1 10,7-2 0,1 0 1,-6 1 0,0 1-151,5 0 1,1 0 104,-6 0 0,1 0 31,5 0 1,0 0-1,-1 0 1,1 0 3,3 0 1,0 0-44,-2 0 0,2 0 35,7 0 1,1 0 0,-4 0-1,0 0 1,3 0 1,1 0-1,0 0 1,0 0-45,-21 0 0,1 0 0,-1 0 0,0 0 0,-1 0 0,1 0 63,0 0 1,0 0 0,1 0-16,2 0 0,0 0 1,0 0-37,17 0 1,0 0 80,-20 0 1,0 0 0,0 0-41,1 0 0,0 0 0,0 0 0,17 0 1,1 0 6,-19 0 1,1 0 0,-1 0 56,19 0 1,0 0-63,0-1 0,-2 2 0,-3 0 0,0 2-13,1-2 1,0 1 15,-1 3 1,-1-1-24,-2-3 1,-1 0 0,3 2-1,-1 0-20,0-1 0,-1 0 72,-1-2 1,0 1-62,2 1 0,1 1 0,-2-2 0,0-1 0,4 2 0,0 0-9,1-1 0,1-1 18,-1 3 0,0-1 74,2-1 0,1-2-42,-3 1 1,0 0-357,3 0 1,0 0 365,-1 1 0,1-2-74,-18 0 0,1-1 1,-1 0 65,19 2 1,0-1 0,-19-1 0,1 0 0,-1 1 35,18 1 0,0 0-245,0 0 0,-1 0 215,-1-2 0,-1-1 1,0 2-1,0 1 46,0-2 1,-2 0-46,0 1 0,0 1-10,4 0 0,0 0 0,-4 0 0,0 0-48,1-1 0,0 2 43,1 1 1,0 1-3,1-3 1,-1 1 0,1 3-1,0 1-37,0-3 1,0 0 33,-1 0 0,1-1-10,-17 0 1,-1-2 0,1 1-41,19 3 0,1 0 44,-21-3 0,1 0 0,0 1 0,0 0 0,0 1 0,1 0 4,2-2 1,0 0-1,0 0-17,16 0 1,2 0 13,-14 0 1,2 0 0,-2 0 0,11 0 0,0 0 2,-17 0 0,1 0 1,0 0 19,19 0 1,0 0-27,-2 0 1,-1 0-1,-2 0 1,-1 0 163,-1 0 0,-1 0-152,-2 0 1,-1 0 172,-5 0 0,0 0 1,-2 0-1,1 0 10,-4 0 0,-1 0-182,3 0 0,-2 0 8,-3 0 0,0 0 1,-1 0-1,1 0 9,-3 0 0,0 0 0,0 0 1,0 0 19,2 0 0,0 0-55,0 0 1,0 0 25,-3 0 1,1 0 0,1 0 0,-1 0 34,-2 0 1,1 0 4,1 0 1,1 0-39,-1 0 1,-1 0-1,0-1 1,1 1 28,-2-2 0,0 0 57,29 1-46,-8-5-46,-1 6 33,-14 0 724,2 0-720,-10 0 1923,-10 0-1948,-2 0 1,-11 0 2457,1 0-2303,-6-5 756,-1 4-675,-5-9 5,0 9-1475,0-4-1811,0 5 0,-6 1 2989,-6 3 0,-4 2 0,-7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1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7800 6424,'-7'0'144,"2"-1"237,5-3-284,0 3 185,0-4 323,0 5-359,0-5-123,0 4 190,0-4 315,0 5-184,-5-5-281,4 3 252,-4-3 39,5 5 54,0 0-350,0-5-159,0 4 179,0-4-113,0 5 18,0 5-106,0 1 104,0 6 0,0 0-106,0 4 162,0 1-82,0 6 1,-2 1 182,-1 3-189,1 2 1,-3 5 0,5 1-27,0-1 0,0 4 0,0 0 0,0-1 176,0-2-225,0 0 0,0-5 146,0 1-269,0-1-219,5-1 408,-3-1 0,7-3-168,-6-2 1,5 1 27,-4-8 100,5 4 0,-8-11 0,3 2-283,-3-1 3,-1-5 194,5 1-1747,-4-6 1312,4 0 407,-10-6 1,3 0-1,-6-5 114,-1-1 0,-1 1 0,-1-1 0</inkml:trace>
  <inkml:trace contextRef="#ctx0" brushRef="#br0" timeOffset="1">1633 7835 8457,'-4'-18'0,"1"3"529,0 2 0,2 7-87,1-4 307,0 3-171,5-4-374,1-1 1,7 6 302,2 2-303,3-2 1,6 5-131,3-3 0,2 1 47,5-1 0,4 3 0,1-3 0,2 3-108,2 1 1,2 0 0,-1 0 0,-1-1-87,-1-3 31,5 3 13,-5-4 0,6 3-69,-10-1 0,3 1 0,-6-1 105,-2 1-306,-6 2 312,-4 0 1,-3 0-69,-5 0 58,1 0 1,-9 0-13,1 0 12,-6 0-6,3 0 92,-5 0 253,0 5-338,0-3 137,0 8 0,0-4 0,0 6-13,0-1 1,0 5 0,0 3 7,0 3-68,0 6 0,0-1 0,0 6 1,0 3 16,0 4-8,0 2 0,0 3-124,0 1 29,0 0 0,0-6 0,0-2 353,0-2-295,0-2 1,2-1-1,0-2 186,2-5-181,0-2 0,0-5 1,-1-1-1,0-1 33,-2-3 0,3-2 87,0 0-192,0-6 1,-3-1 132,3-5 133,-3 0-186,4 0 0,-5-1 50,0-3-304,0-2 1,1-6 104,3 1 123,-3-6 1,8 3-620,-5-5 339,5 0 1,1 0 0,5 0-661,-1-1 726,4 3 0,-5 1 1,3 3-1,0 1 54,-1 0 1,4-1 0,-4 8 0,-1 0-35,-1 0 324,-2 1-427,-5 4 305,5 0 0,-5 0 0,4 2 0,-1 2 84,-1 3 116,-6-2-252,8 5 0,-8 1 210,1 4 16,4 5-179,-6-7 1,5 8 40,-2-2-58,-3-2 1,8 3-31,-5-5 0,4 4 12,-4-3 0,3-1 0,-2-4 0,0 1-353,0-1 153,4 1-26,-7-6-832,8 4 473,-4-9 17,0 9-653,5-8 1226,-5 3 0,0 0 0,-1 1 0</inkml:trace>
  <inkml:trace contextRef="#ctx0" brushRef="#br0" timeOffset="2">3038 8326 8529,'-4'-8'258,"0"1"359,1 4-179,3-2-93,0 5 0,5 0 0,2 0-251,3 0-106,2 5 107,-1-4 1,1 8-1,-1-5 84,6 0-85,-5 1 1,9-4-1,-6 3 1,5-3 0,-1-1 0,1 0 205,-1 0-342,3 0 1,-4 0 187,5 0-30,-6-5-206,5 4 25,-9-9 132,8 3 1,-8-4-153,2 0-59,-2 4 124,-2-3 0,-3 4-7,-1-6 1,-4 1 61,1-1-27,-3 1 0,-2 0-20,-3-1 0,1 1 1,-5-1-1,-4 2-55,-2 3 0,-6 1 1,1 6-1,-3 0 165,-1 0-102,1 0 0,-1 6-5,0 1 172,-5 8 0,4 3 1,-3 6-27,3 3 0,3-2 118,2 6 1,-2-5-191,6 5 0,4-4 205,3 3-211,5-5 0,-2 3 0,7-5 0,1-1 636,5-3-366,7-3-119,-2-4 0,9-2-10,-3-3 1,2 2 0,3-5 0,2-1-361,0-2 31,1-1 121,-4-5 1,3 0-562,1-3-217,0-2 0,-8 9-1843,0-3 1836,-5-2 793,7 4 0,-8-3 0,4 5 0</inkml:trace>
  <inkml:trace contextRef="#ctx0" brushRef="#br0" timeOffset="3">3815 8223 8487,'-7'-11'45,"2"3"266,5 0 191,0 6-183,-5-8 1,4 7-50,-3-4 0,1 4 0,1-2 471,-2 0-490,-5 4 0,3-5-20,-6 6 0,1 2-198,0 2 0,-2 2 88,-2 5 1,1 5-186,-5-1 1,1 5 100,-1-1 1,-3 7-123,3 0 1,3 1-10,1-4 0,4 3 126,0 1 0,6 0-111,-6-5 105,7-4 1,0 3-1,8-5-184,3 2 1,5-6 45,3 0 0,7-2 55,4-6 1,6 0 209,-2-4 0,7-5 291,1-3 0,0-3 181,-3-5 1,-2 4-7,-3-4 0,-3 0-91,-8 1 1,-4-4-179,-7 3 0,0 0-26,-4 1 0,0-3-206,-4-5 0,-1 4-362,-3 0 0,-2 0-212,-6-4 1,-4 5-516,-3 3 0,-4 4-308,-4 3 0,3 3 223,-3 5 1,8 0-809,4 0 777,2 0 1006,2 0 0,0 5 1,-1 1-1</inkml:trace>
  <inkml:trace contextRef="#ctx0" brushRef="#br0" timeOffset="4">4123 8223 8211,'-19'-5'-167,"2"4"-250,14-3 1291,-4 3-194,1 1-462,1 0 340,5 0-158,0 5-403,0 6 59,0 2 1,0 8 244,0-2-259,5 3 89,-4 1 0,13 0 131,-2-1-237,2 1-40,-3-5 157,0 4-145,1-10 0,-5 5 196,1-6-177,-5 1 0,3-2 103,-2-3 80,-3-1-45,4-6 349,-5 0 1,0-6-346,0-1 0,-4-7 23,0-1 0,-3-4-234,3 3 1,-4-4 92,5 1 1,-2-4-81,1-3 0,2 1-77,-1-1 1,6 2-198,5 1 0,11 0-6,4 0 1,2 5-150,-2 3 0,-3 2 60,3 2 0,0 5-65,11 2 1,-7-1-160,3 1 0,-4 0 157,-3 4 1,-4 2-281,0 1 756,-5-1 0,2 13 0,-4-3 0</inkml:trace>
  <inkml:trace contextRef="#ctx0" brushRef="#br0" timeOffset="5">4648 8223 8249,'-23'-5'-28,"11"-1"544,2-1-166,10 2 0,0 4 282,0-3-120,0 3-266,0-4 357,0 5 84,0-5-231,0 3-330,0-3 175,0 5-305,5 0 63,-4 5 1,12-2-125,2 5 93,-2-6-8,13 3 1,-11-1-290,8 0 229,-2 0-30,7-4-153,-6 0 135,1 0 1,-4 0 24,0 0 0,-1-2 52,1-1 1,1 0 54,-4-5-334,-1 6 297,-4-8-195,1 3 183,-1-4-42,-5-1-78,-1 1 103,-5 0 4,0-1 0,0 1-8,0-1 1,-5 2-28,-2 3-108,-3-4 132,-2 10 1,-4-4-36,-3 5 1,-3 1 1,-1 3 0,0 3 82,1 4-78,-1 0 27,0 1 0,-4 3 117,1 0-123,-1 6-301,4-4 352,5 6-38,2 0 0,4 0-17,1 0-267,5 5 285,1-4 0,6 4-141,3-6 122,7 1 6,2 0 1,10-4 52,-1 0-70,1-5 1,5-1-58,-5-5 456,0-6-184,0 3 0,0-5 246,-1 0-236,-4 0 0,3 0-13,-6 0 103,5-5-195,-7-1 0,5-2 383,-3 0-492,-3 1 115,5-5 0,-2 0-136,0-3 171,6 2-55,-4-4 0,6 2-146,0 0-71,0-5 215,-5 7-259,-2-4 221,-9 6 0,1 3 109,-4 1 39,0-1 1,-4 1 26,0-1 311,0 5-535,0-2 1,-1 7 115,-3 1 0,1 0-78,-4 5 1,4-1 20,-1 5 0,3-1-17,1 0 0,0-3-27,0 0 0,1-1-26,3 5 0,3-5 11,4 1 1,-3-4-9,-1 3 1,1-4 30,3 1 0,1-3 17,-1-1-9,1 0 0,-1 0-7,0 0 0,2-1-3,2-3 1,-2 1-63,2-4 0,-1 3-9,1-4 0,-2 4 46,2-3 1,-3-1-8,-5-3 0,4 3 71,-4 1 1,0-1-61,0-3 1,-4 3 203,0 0-191,4 1 1,-6-1 299,3 0-116,-3 6 82,-1-3-847,0 5 578,0 5-60,5-4 75,-3 9 14,3-8 10,0 8 1,-3-8-12,6 6 1,-4-6 4,3 2 1,-3-2 34,4-2 0,-1 0 9,5 0 1,-1 0 0,1 0 0,0 0-25,3 0 1,-1-2 45,5-2 0,-5 2 6,2-6 1,3 5-44,4-5 0,-6 4 18,2-4 1,-9 6 68,-2-2 6,-5 3-56,2-4 0,-4 4 23,3-3-55,-3 2 0,3 2-308,-8 0 1,3 2-65,-3 2 0,3 2-87,1 5 0,0 1 44,0-1 0,0 1-268,0-1 0,0 0 15,0 1 1,1 0-703,3 4 1329,2-4 0,0 10 0,0-4 0</inkml:trace>
  <inkml:trace contextRef="#ctx0" brushRef="#br0" timeOffset="6">6030 8451 8214,'0'-6'240,"0"-4"0,0 7 192,0-4 160,0 4 1,-1-3 292,-3 2-587,3 3 0,-5-4-260,2 5-447,2 0-919,-3 0 349,5 5 979,0 1 0,-5 6 0,-1-1 0</inkml:trace>
  <inkml:trace contextRef="#ctx0" brushRef="#br0" timeOffset="7">1850 8817 6279,'-6'0'1325,"1"0"591,5 0-1738,5 0 128,1 0-8,1 0 125,3 0-374,-4 0 0,5 0 100,1 0 0,-5 0-107,1 0 0,4 0 95,3 0 1,1 0 35,-1 0 0,3 0-23,5 0 0,0 0-1,0 0 1,1 0-56,3 0 1,-3 0 28,2 0 1,-2 0-46,-1 0 0,-1 0 67,-3 0 0,2 0-218,-2 0 0,2 0 113,-2 0 0,2 0-125,-2 0 0,3 4 57,1 0 1,0-1 17,-1-3 0,3 0 27,1 0 0,0 0 4,4 0 0,-3 0-32,3 0 1,1 0 45,3 0 0,-4 0-79,1 0 0,-2 0 57,1 0 0,-2 0-6,-5 0 0,3 0 1,-4 0 0,4 0-9,-7 0 1,2 0 66,2 0 1,0 0-55,0 0 1,0 0 163,0 0 0,5 0-139,2 0 0,4 0 36,4 0 1,-2 0-62,2 0 1,-3-1 6,0-3 0,-2 3-22,-3-3 0,-1 3-9,-2 1 0,-2 0-44,6 0 1,-6 0 72,2 0 1,2 0-59,2 0 0,-2 0 41,1 0 0,-3 0 27,3 0 1,-3 0-27,3 0 0,-3 0 41,3 0 1,-4 0-41,1 0 1,2 0 4,1 0 0,3-1-15,1-3 1,2 3 19,2-3 0,-1 2-45,5 2 39,-11 0 0,6 0 6,-10 0 3,0 0-14,-5 0 1,1 0-1,0 0 17,5 0-15,-4 0 0,5-3-6,-2-1 7,2 0 1,7 4-47,2 0 1,-5 0-10,5 0 1,-9-1-12,5-3 0,-7 3 45,-1-3 1,2 3 48,-1 1 1,5 0-35,-2 0 0,2 0 4,-2 0 1,5 0-6,-1 0 0,0 0 14,4 0-19,-2-5-5,-7 3 13,4-3 0,-9 5 3,3 0-167,-3 0 157,-1 0 0,3-1-9,1-3-102,0 3 102,1-4 0,-4 5-12,2 0-5,-2 0 13,-1 0 0,4 0 77,0 0-81,-1-5 2,-8 3-20,4-3 29,-10 5 0,9 0 26,-6 0 1,4 0 1,-4 0 1,0 0-32,-3 0 248,-1 0-230,1 0 1,-5 0 66,1 0-42,-1 0 163,5 0-138,-6 0-74,-1 0 72,0 0-3,-3 0-413,3 0-1077,-5 0 1443,-5 0 0,-7 5 0,-6 2 0</inkml:trace>
  <inkml:trace contextRef="#ctx0" brushRef="#br0" timeOffset="8">7070 7858 8329,'0'-7'942,"0"2"-212,0 5-508,0 5 0,0 2-200,0 4 0,0 4 71,0 0 0,3 6-14,1-2 0,1 2 33,-1 2 1,-1 1-165,4 3 1,-4-2-12,1 6 0,1-5 93,-2 5 0,1-1-116,-4 5 0,0-5 102,0 1 1,0-6-61,0 2 1,0-7 58,0-1 1,0-5 8,0 1 1,0-6 3,0-1 2,0-6 92,0 3 1,1-5-63,3 0 443,-2 0-296,3 0 0,-5-1 33,0-3 1,0 2-135,0-6 0,3 4 53,1-3 0,1 4-98,-1-1 1,2-1-95,6 1 1,-1-3-42,1 3 1,4 0 79,3 4 0,3-4-83,1 0 1,1-1 107,2 2 1,0 1 18,4-1 1,-3-3-30,3 3 1,0-1-57,0 4 1,-3 0 59,-8 0 1,1 0-126,-5 0 0,0 0-157,-3 0 1,-5 0-96,1 0-244,-5 0 0,2 1-203,-5 3-62,0-3 1,-2 4-41,-1-5 901,1 0 0,-13 5 0,2 2 0</inkml:trace>
  <inkml:trace contextRef="#ctx0" brushRef="#br0" timeOffset="9">7172 8200 8251,'-7'-7'0,"-1"-1"464,6 5-237,-4-2 786,6 0-594,-5 4 0,4-5 415,-3 2-331,3 3-264,6-5 0,1 6 28,6 0 1,1 0-214,2 0 1,-1-3 94,5-1 1,0 0-234,4 4 0,1-1-70,2-3 1,0 3-16,4-3 0,-3-1-331,3 1 1,-4-1 226,0 1 1,-3 3-136,-4-3 1,-2 2 95,-6-2 1,1 2-1185,-1-1 453,-5 1 1043,-1 2 0,-15-5 0,-2-1 0</inkml:trace>
  <inkml:trace contextRef="#ctx0" brushRef="#br0" timeOffset="10">7104 7915 8255,'0'-12'0,"0"5"112,0-1 1,1 5 170,3 0 1,2-2 90,6 1 0,4-4-72,3 4 1,8-5-10,3 2 1,3-2-197,2 1 1,3-2 154,0 3 1,4-2-218,-4 1 1,-4-1 66,-4 5 1,-6-1-721,-1 2 0,-1 1 336,-7-2 0,0 4-692,-3 4 0,-2-1 974,-3 4 0,9 1 0,-4 3 0</inkml:trace>
  <inkml:trace contextRef="#ctx0" brushRef="#br0" timeOffset="11">7823 7835 8351,'0'-7'-1105,"0"1"2760,0 2-1003,0 3 1,2-3-12,1 8 0,0 2-247,5 6 0,-2 4-132,1 3 0,4 3-63,-4 1 1,0 5 62,0 2 0,1 3-238,3 1 0,1 1 128,-1-1 0,1-4-232,-1 1 0,0-6 7,1 2 1,-1-3-164,1-1 110,-1-6-42,0 0 221,-4-6 0,2 1-48,-6-1 0,5-3-24,-4-1 1,1-4 77,-1 1-694,-3-3 426,4-1 0,-5 1-1198,0 3 462,0-3-390,0 4 336,0-5 0,-5 0 999,-3 0 0,-2-5 0,-1-1 0</inkml:trace>
  <inkml:trace contextRef="#ctx0" brushRef="#br0" timeOffset="12">8246 7869 8096,'0'-18'0,"1"0"-135,3 3 75,-3 3 1,6-5 620,-4 6 0,0 3-132,5 0 0,-6 5 404,2-5-273,-3 5-469,-1-2 36,0 15 0,-1 3-59,-3 10 0,2 1-78,-6 3 1,0 1 70,-3 2 1,-4 8-100,-1 0 0,0 2 15,1 2 1,2-4-70,-2 3 0,-2-4 98,2 1 0,0-3-100,3-5 1,1-2 30,0-5 1,4-4 34,3 0 0,-1-9-205,2 1-377,-1-2-656,4-2 482,0-2-337,0-5 1121,0-5 0,5-2 0,1-4 0</inkml:trace>
  <inkml:trace contextRef="#ctx0" brushRef="#br0" timeOffset="13">8474 7869 8239,'0'-11'0,"0"-1"762,0 1-49,0 4-225,0 2 77,0 5-300,0 5-77,0 2 0,0 9-42,0 3 0,0 3 136,0 1 0,0 5-234,0 2 0,0 3 116,0 1 1,-4-1-196,1-2 0,-2 2 12,1-3 1,1-2-99,-4-1 1,3-3 8,-4-1 0,6-4 21,-2 0 1,-1-9 217,1 1-53,0-2 20,4-2-37,0-2 141,0-5 0,5 0-187,3 0 1,2 0-19,1 0 1,6-2 126,2-1 1,4 1-79,3-1 1,0-3 15,4 3 0,-3-1-20,3 4 1,0-4 53,0 0 1,-2 0-91,-5 4 0,0 0 7,-1 0 1,-2-3 87,-1-1-871,-5 0 286,-3 4-1095,-1 0 493,-9 0-1276,4 0 2362,-15-5 0,-2 4 0,-11-4 0</inkml:trace>
  <inkml:trace contextRef="#ctx0" brushRef="#br0" timeOffset="14">8394 8189 8320,'7'-5'939,"3"2"-551,-3-4 225,4 4-287,0-2 1,6 1 214,2 0-52,2-5-295,7 8 0,0-8-90,2 5-36,3-4 0,-8 3 150,1-3 1,-2-1-130,-1 5 0,-4-3-690,0 3 351,-5-5-757,3 8 1,-7-6-115,-3 3 1121,-2 3 0,-10-4 0,-1 5 0</inkml:trace>
  <inkml:trace contextRef="#ctx0" brushRef="#br0" timeOffset="15">8451 7858 8250,'7'-12'0,"3"1"693,-4 4-339,6-3 0,0 8 197,4-6 277,1 6-423,11-9 0,1 6 116,6-2-493,4-3 192,-3 8 0,4-8-405,-2 2 163,-2 3 0,3-3-119,-5 4 1,-4-1 162,-4 1 1,-5 3-1100,-2-3 0,-5 3 1077,1 1 0,-3 0 0,0 0 0</inkml:trace>
  <inkml:trace contextRef="#ctx0" brushRef="#br0" timeOffset="16">9148 7823 8215,'-5'-6'1499,"4"1"-1353,-4 5 1,5 1-16,0 3 0,0 2 2,0 6 1,0 4 145,0 3 0,3 4-196,1 4 1,0-2 109,-4 6 1,0-1-46,0 4 1,0-3-81,0-1 0,0-1-242,0 2 1,0-3 23,0-5 1,0-2 66,0-2 0,0-2-150,0-6 167,0 1-807,0-6 346,-5-1-341,4-5 0,-6 0 42,4 0 826,1-5 0,-3-1 0,5-6 0</inkml:trace>
  <inkml:trace contextRef="#ctx0" brushRef="#br0" timeOffset="17">9137 7869 8215,'6'-18'-126,"3"2"63,-5 4 0,6 1 301,1-1 1,2 1 399,6 0 0,-4-1 319,4 1-605,0-1 0,5 5-82,3-1 0,-3 6-40,3-2 0,-3 3-156,-1 1 1,-2 1 110,-2 3 1,-2 2-349,-6 5 1,-1 5 166,-2-1 0,-3 5-310,-5-1 1,-1 3 31,-3 1 1,-6 3-99,-5 1 1,-9 5 128,1-2 1,-3-1 108,4 2 0,-5-2 116,0 1 0,1 2-77,3-5 1,0-2 212,0-6 0,5 1-47,3-4 0,7-1 167,5-4 0,1 1 41,2-1 0,2-3 49,1-1 1,4 0-99,4 0 0,6 0 112,2-4 1,2-1-271,2 2 0,0-3 86,0-1 1,0 0-271,0 0 107,4 0 1,-2 0 112,1 0-1038,3 0 629,-4 0 0,2-4-1511,-4 0 925,-5 0 887,-1 4 0,-1-5 0,2-1 0</inkml:trace>
  <inkml:trace contextRef="#ctx0" brushRef="#br0" timeOffset="18">9696 7766 8245,'0'-11'0,"0"3"0,0 1 381,5 4-242,-3-2 0,7 6-56,-6 3 884,6 2-609,-2 1 1,0 4 164,1 1-329,-1-1-58,10 5 1,-4 1-312,2 2 122,-2-3 0,2 6 57,0-3 0,0-2-103,-3-2 1,-1-2-365,0-2 0,1 0-58,-1 1-397,1-1 1,-1-1 917,1-2 0,-6 2 0,-1-4 0</inkml:trace>
  <inkml:trace contextRef="#ctx0" brushRef="#br0" timeOffset="19">10210 7778 8150,'0'-12'-386,"0"6"882,0-4-8,0 3-169,0 1 644,0 1-575,-5 5 0,3 0 222,-6 0-871,0 0 266,-3 5 0,0 1-700,-1 6 523,-4-1 1,2 6 8,-5 2 0,1 1-49,-1-1 0,-1 3 44,4-3 1,-3 2-35,4 2 1,0-4-419,3 0 1,2-4 28,3 4 591,-4-5 0,5 8 0,-5-4 0</inkml:trace>
  <inkml:trace contextRef="#ctx0" brushRef="#br0" timeOffset="20">9913 8086 8150,'0'-6'0,"0"-1"639,0 3-23,0 3 117,0-4 0,-1 1-252,-3 1 1,3 0-280,-3 7 1,2 2 39,-2 6 0,3-1-5,-3 0 1,2 6-1,2 2 0,0 1-15,0-1 1,0 3-13,0-3 1,0-1-92,0 1 1,4-2-146,0 2 1,4 2 35,-4-6 0,3 0-69,-3-3 1,4-5 117,-5 1 1,2-6-485,-1 2-72,-3-3-192,10 5 422,-10-5-2068,4 4 2335,-5-5 0,-10-5 0,-3-2 0</inkml:trace>
  <inkml:trace contextRef="#ctx0" brushRef="#br0" timeOffset="21">11010 8040 8297,'0'-11'-75,"0"5"79,0-5 235,0 10 508,0-4 605,0 5-1144,5 5 0,-4 3 209,3 7-344,-3-2 25,-1 8 0,0-4-38,0 2-9,0 2 1,0-4-78,0 2 0,0 1 59,0-5 1,0 4-111,0-3 1,1-1-24,3-4-96,-3 1 251,5-1 1,-6-3-25,0-1 312,0-4-302,0 2 0,3-6 335,1-3-312,5-2 1,-3-6 105,6 1 1,-1-2-76,1-2 1,3 1-139,0-5 1,5 0 34,-1-4 0,3 0 20,1 0 1,0 0-115,0 1 1,-2 0 73,-2 3 1,1 2 17,-4 6 1,-1 3 6,-4 1 0,1 4 142,-1-1 1,-3 3-132,-1 1 1,-3 5 166,4 3 1,-4 3-73,3 5 0,-4-1 186,1 8 1,1-3-77,-2 7 1,1-3-48,-4-2 1,2 1-170,1 0 0,-1 0 126,1 0 1,-1-2-199,-2-2 1,1-2 136,3-6-250,-3 1 174,4-1-681,-5-4-219,0-2-548,0-5 559,5 0 0,-2-4 903,4 0 0,6-10 0,5 1 0</inkml:trace>
  <inkml:trace contextRef="#ctx0" brushRef="#br0" timeOffset="22">11992 7812 8261,'-6'0'-79,"0"-5"34,1 4 574,4-5 89,-4 6-187,5-5-147,0 4 0,1-4 79,3 5-113,2 0 0,10 0-60,-1 0 1,4 0 46,-4 0 1,6 5-44,-2 3 1,6-2 2,2 2 0,0-1-164,0 5 1,-3-1-78,3 1 1,1-1 160,-2 0 1,2 1-123,-1-1 1,-2-1 124,6-2 0,-6 1-203,2-5 0,-7 1 80,-1-1 1,-5-3 16,1 3 0,-3-2 85,-5 2-10,4-3 45,-10 4-76,4 0 1,-10-3 51,-3 1 0,-3 3-41,-4-3 0,-3 6 12,-5-1 1,-1-2-66,-3 2 0,-2-1-1,-5 5 0,0-5-20,-1 1 0,-3 0-174,0 3 0,1-3-39,7-1 1,-1-3 44,9 4 1,-3-6-875,10 2 691,0 2 0,7-4-1641,1 2 1395,4 2 0,3-4-413,8 6 1015,7-5 0,3 7 0,5-4 0</inkml:trace>
  <inkml:trace contextRef="#ctx0" brushRef="#br0" timeOffset="23">12552 8166 8261,'6'0'559,"-1"0"-180,-5 0 63,-5 0-19,4 0-234,-10 0 1,1 0 189,-5 0 60,-5 5-125,2-4 0,-9 9 39,1-2-164,-6-3 1,7 5-59,-6-2 0,6 1 92,-2-2 0,3 4-227,1-4 0,0-2 79,0-1 0,6 1-693,1-1 0,4 1 320,0-1 1,1-3-931,0 3 0,3-3 1228,0-1 0,1 5 0,-5 2 0</inkml:trace>
  <inkml:trace contextRef="#ctx0" brushRef="#br0" timeOffset="24">13134 7721 8271,'0'-12'-154,"0"1"130,0-1 195,0 1-106,0-1 741,-5 6 0,2-3-267,-4 5 0,3 1-254,-4 3 0,5 0 0,-5 0 1,-1 1-124,-6 3 1,1 3 25,-5 8 0,5-1-105,-1 5 0,-2 1-117,2 2 1,0-3 82,3 0 1,5-1-171,-1 1 1,5 2 29,0-6 0,3 4-64,3-4 0,4 0 62,4-3 0,4-1 5,1 1 1,5-6 52,2-2 1,0-3-15,4-1 0,1 0 26,-2 0 0,1-5 5,-4-3 1,0-2 51,-1-1 1,-4-1-10,-3 1 1,-2-1 43,-2 1 1,-3-2-56,0-2 1,-6 1-249,2-5 1,-4 4 146,-4-4 0,2 5-168,-6-1 0,-1-2-46,-6 2 1,2 3-176,-2 5 1,1 4-163,-1 0 0,2 1 179,-2 2 0,-2 0 29,2 0 0,0 5 430,4 3 0,-1 3 0,1 5 0,-6-4 0,-1 5 0</inkml:trace>
  <inkml:trace contextRef="#ctx0" brushRef="#br0" timeOffset="25">13020 7949 8271,'0'6'-231,"-4"4"971,0-2-388,0-3 1,-1 5 57,-2-2 0,0 3 114,0 5 1,-1-3-70,-3 7 1,-5-1-158,1 3 1,0 1-30,4 0 0,3 0 0,0 0 1,6 0-142,-2-1 1,3-3 67,1 1 0,5-7-152,2 3 1,4-4 58,0 0 0,4-2 25,0-2 0,6-3-42,-2-5 1,2 0 31,2 0 0,0 0-186,0 0 0,4-5 50,-1-3 0,5-2-113,-5-2 0,5 1 86,-5 0 0,1-5-55,-4 1 1,-2-4 58,-2 4 0,-2-5-22,-6 0 1,-4-1-125,-3-2 0,-3 0 108,-1 0 0,-7 1-103,-4-1 1,-5 1 78,-7 3 0,-5 3-308,-3 4 0,-2 5-160,-1-1 0,0 5-164,0 0 0,1 3 6,2 3 729,3 4 0,5 4 0,1 1 0</inkml:trace>
  <inkml:trace contextRef="#ctx0" brushRef="#br0" timeOffset="26">14459 7858 8182,'-5'-12'0,"3"1"0,-1-1-160,1 6 268,2-4 1,0 3 448,0-4 0,-3 3-107,-1 1 0,0 3 164,4-4-125,0 6-130,0-3 271,0 5-539,0 5 0,0 1-83,0 6 1,0 3 25,0 0 1,4 5 55,0-1 1,3 7 113,-3 0 1,4 6-80,-5-1 1,5-2-170,-4 1 1,3-4 127,-3 0 1,1 0-114,-1 0 0,-3-5 53,3 1 0,-3-6-148,-1-1 0,4-2-235,0-2 254,0 0 1,-4-3-116,0 0 0,1-6-128,3 2-369,-3-3 166,4-1-126,-5 0 78,-5 0 0,3-1-942,-6-3 1541,6 3 0,-9-9 0,5 3 0</inkml:trace>
  <inkml:trace contextRef="#ctx0" brushRef="#br0" timeOffset="27">14961 7789 8284,'0'-11'0,"0"-1"0,0 1 483,0-1 127,0 6-227,0-4 184,0 4-188,0-1 1,-5 1 3,-2 2-341,-4 3 43,0-4 0,-2 5 98,-2 0-123,2 5 0,-8 1 52,2 6 0,1-1 111,-1 0 0,5-3-269,-1 0 0,2-1 26,2 5-47,-1-1 1,2 0 17,3 1 0,0-2-15,3-2 1,3 2 67,-3-3-9,3 4 0,1 0 85,0 0-61,0 1 0,1-2-10,3-2 1,6 2 4,6-3 0,4 0 17,-1 0 1,6-3-20,2 4 1,5-4-42,-2 3 1,-1-3-69,2 4 0,-6-2 5,2 2 0,-3 2 77,-1-3 1,-6 3 14,-1 2 0,-9 1 36,-3 2 1,-3-3-18,-1 4 1,0-2-51,0 1 1,-6-1 26,-5 5 0,-6-4 90,-6 4 0,-5-5-2,-2 1 0,-1-1 12,-3 2 0,2-5 77,-6 0 0,7 1-75,0-5 1,6-2-18,-2-1 0,7-2-7,1-2 0,9 0-165,-2 0 152,8 0-857,-1-6 0,12 0-38,4-5 0,7 3-1170,9 0 2004,2 1 0,15-5 0,3 1 0</inkml:trace>
  <inkml:trace contextRef="#ctx0" brushRef="#br0" timeOffset="28">15898 7869 8192,'0'-11'0,"-4"-1"109,0 1 1,0 3 580,4 0-494,0 6 670,0-8-462,-5 9 1,4-6 237,-3 3-458,-2 3 1,3-4 62,-4 5 1,-1 1 13,-3 3 0,-1 1-120,1 3 0,-4 6 120,-1-3 0,1 7-202,4-3 1,-1 5 8,1 0 0,3 1-138,1 2 1,4 0 54,-1 0 0,3-1-114,1 1 0,1 0 7,3 0 0,4-5 136,7-3 0,-1 1-133,5 0 0,0-1 29,4-4 1,0-4 64,0-4 0,3-1 11,1-2 0,3 0 5,-3 0 0,3-2 2,-3-1 1,0 0 5,-4-4 0,-1-1 75,1-4 1,-1-3-73,-3 0 1,-3-5 61,-4 1 0,-2-3-54,-2-1 0,0-1-7,-4-2 0,0-4 16,-4-4 0,-5 5-239,-3 2 1,-7 1 78,-4 3 1,-4-1-67,-3 8 0,-2 2-164,-3 7 1,0 2 79,4 5 0,0 0-28,4 0 0,6 6 7,1 6 1,4 0-547,0 7 1,6-4 857,2 5 0,3-1 0,1 3 0</inkml:trace>
  <inkml:trace contextRef="#ctx0" brushRef="#br0" timeOffset="29">16537 7812 8147,'-11'-23'599,"5"5"-150,1 2-10,5 9 1,-2-1 133,-2 4 486,3 0-600,-4 4 0,5 1-384,0 3 0,0 4 111,0 7 0,0 3-30,0 4 1,0 1 30,0 0 1,0 4-97,0-1 0,0 5-104,0-4 1,1-1-5,3-3 1,-3 0-123,3 0 1,1-2 76,-1-2 0,0-2-207,-4-6 1,1-1-33,3-2-1027,-3 2 275,4-9-138,-5 10-724,0-10 1693,0 4 1,-5-15 0,-1-3 0</inkml:trace>
  <inkml:trace contextRef="#ctx0" brushRef="#br0" timeOffset="30">16423 8052 8147,'0'-7'0,"0"1"0,0 2 486,0 3-251,0-9 1,5 7 742,3-4-386,2 4-61,1-7-603,6 9 157,1-4 18,5 5 0,3 0-50,1 0 1,3 0 96,-3 0 0,1 0-283,-1 0 1,-5 0 114,1 0 0,-1 0-368,-7 0 0,4 0-742,-4 0-519,1 0 1647,-5 0 0,0 5 0,1 1 0</inkml:trace>
  <inkml:trace contextRef="#ctx0" brushRef="#br0" timeOffset="31">16435 7789 8081,'11'-11'379,"0"4"-237,6 2 0,1 1 1172,5 1-816,-1-6 1,5 6 170,0-4 1,4 3-221,0-4 1,6 2-344,1-2 0,0-1 96,-4 5 0,0 1-271,1 3 1,-6 0-483,-3 0 1,-3 0 550,-4 0 0,-2 0 0,-6 0 0</inkml:trace>
  <inkml:trace contextRef="#ctx0" brushRef="#br0" timeOffset="32">17919 7892 8123,'0'-12'-450,"0"1"0,0 0 704,0-1 1,0 5 12,0-1 1,0 4 628,0-4-197,0 6-86,5-3-347,-3 5 1,3 5-31,-5 3 1,0 6-212,0 1 1,0 5 101,0-1 0,0 6-154,0 2 0,1 0 63,3-4 1,-3-1-107,3 1 1,-2-1 25,2-3 1,-2 1-42,1-5 0,0 4-336,1-3-314,-3-1 70,4-4 1,-5-3-77,0 0-32,0-6 1,-5 3 42,-3-5 730,3-5 0,-10-1 0,2-6 0</inkml:trace>
  <inkml:trace contextRef="#ctx0" brushRef="#br0" timeOffset="33">17622 7835 8123,'12'-7'0,"-1"-3"0,1 3 213,4 2-4,2-6 0,7 9 149,6-6 405,-1 6-387,10-8 0,-1 7 173,3-5-900,2 6 530,-3-3 0,3 1 179,-2 0-376,2 0 227,-3 4 1,0-3-143,-3-1-34,-3 0 1,3 3 179,-7-3 1,-5 3-95,-6-3 0,-4 3-331,-5 1 181,1 0 0,-5 0-236,1 0 233,-5 0 456,2 0 0,-5 5-340,0 2 0,0 5 8,0 3 1,0 3-35,0 4 0,0 3-2,0 1 0,-4 3-10,0 6 1,0-5 26,4 1 0,0-2-135,0 1 0,0 2 120,0-5 1,0-2-116,0-6 1,0 1 49,0-4 0,0-1-6,0-4 0,4-3-338,0-1-212,0-4-305,-4 2-2780,0-5 3650,-5 0 0,3-5 0,-3-1 0</inkml:trace>
  <inkml:trace contextRef="#ctx0" brushRef="#br0" timeOffset="34">18730 7766 8326,'0'-18'617,"0"2"0,4 8-228,0 1-219,0 4 24,-4-2 0,1 5 858,3 0-651,-3 0 1,4 5 105,-5 3 0,0 7-190,0 4 1,0 8-209,0 3 1,-4 3 132,0 1 0,-3 2-311,3 2 0,-4-2 131,5 2 1,-2-7-58,1 0 1,2-6-96,-1 2 1,1-3-247,2-1 0,0-5-239,0-3 0,0-3 248,0 0 1,0-5-1177,0 1 481,0-5-756,0 2 683,0-5 1095,-5 0 0,-1-5 0,-5-2 0</inkml:trace>
  <inkml:trace contextRef="#ctx0" brushRef="#br0" timeOffset="35">18445 8086 8270,'-5'-6'-381,"3"-5"95,-3 10 986,5-9 1,0 8-161,0-6 0,5 5-144,3 0 1,2 1-128,2 2 1,4-4-255,3 1 1,3-1-122,0 4 0,5-1-130,0-3 1,3 3 124,-3-3 0,3-1-113,-3 1 1,5 0-687,-2 4 1,-2-4 909,-1 0 0,2-4 0,0 1 0</inkml:trace>
  <inkml:trace contextRef="#ctx0" brushRef="#br0" timeOffset="36">19039 7812 8297,'0'-12'0,"-5"6"534,3-4-37,-3 9 1265,5-4-1195,0 5 1,-1 3-250,-3 1 1,3 9-47,-3-2 1,3 7-58,1-3 0,0 6-45,0-2 0,0 2-114,0 2 1,0 4-174,0-1 1,0 1 113,0-4 1,0 0-194,0 0 0,0-2 31,0-2 0,0-2 73,0-6 1,0 0 51,0 1-101,0-1 196,0-4 23,0-2 27,5-5 65,1 0 0,6 0 22,-1 0 1,0 0-132,1 0 1,3 0 153,0 0 0,4-4-121,-3 0 1,4 0 53,-1 4 0,2 0-64,2 0 1,0-1 20,0-3 0,-4 3-167,0-3 0,-1 3 93,1 1 1,1 0-468,-5 0 1,1 0-48,-5 0-445,0 0 1,-3 0-144,0 0-1440,-6 0 1346,3-5 1165,-10 4 0,-1-10 0,-6 5 0</inkml:trace>
  <inkml:trace contextRef="#ctx0" brushRef="#br0" timeOffset="37">18924 8052 8096,'0'-7'0,"5"-3"624,2 4-302,4 0 1,2 0 577,2 6-525,-2-5 0,8 3-104,-2-6 1,7 6-57,0-2 0,5-1-124,-4 1 1,4-1 86,0 1 0,-3 3-393,-2-3 0,-3 1 255,-4 0 1,-2 1-1689,-6-1 261,1 1-398,-6 2 1785,-1 0 0,-15-5 0,-3-1 0</inkml:trace>
  <inkml:trace contextRef="#ctx0" brushRef="#br0" timeOffset="38">18970 7766 8189,'5'-11'31,"3"-1"-31,7 1 1545,-2 5-955,8-5 1,-3 5 897,5-5-1024,5-1 0,1 1-121,5-1 0,0 5-82,1-1 0,3 4-525,0-3 1,-4 4 246,-3-1 1,-3 3-449,-2 1 1,1 0 309,-8 0 155,-3 0 0,1 5 0,-6 2 0</inkml:trace>
  <inkml:trace contextRef="#ctx0" brushRef="#br0" timeOffset="39">20249 7721 8128,'0'-12'87,"0"6"243,0-4 345,0 8-136,0-3 539,0 5-898,0 5 0,0 7 59,0 7 0,0 2-134,0 2 1,0 1 83,0 3 0,0-3-169,0 3 0,0 1-14,0-2 0,0 5-46,0-5 1,0 0-39,0-7 1,0 1 118,0-5 1,0 1-604,0-5 132,0 0-626,0 1-78,0-6-438,0-1 277,0-5 1295,0-5 0,-5-1 0,-1-6 0</inkml:trace>
  <inkml:trace contextRef="#ctx0" brushRef="#br0" timeOffset="40">20158 7926 8128,'6'0'-182,"1"-4"-46,-4 0 0,4 1 182,4 3 0,2-2 46,2-1 0,-1 1 2164,5-1-1383,0 1 0,8 2-197,-1 0 1,6-1-181,-1-3 0,2 3-386,1-3 1,-1-1 102,-3 1 1,-2 0-732,-5 4 0,-1-3 418,-3-1 1,-3 0-914,-4 4-1546,-1-5 2651,-5 4 0,-6-10 0,-6 5 0</inkml:trace>
  <inkml:trace contextRef="#ctx0" brushRef="#br0" timeOffset="41">20272 7663 8320,'11'-5'31,"1"4"195,-1-9 0,6 9-3,2-3-29,2-3 0,7 6 213,3-3 1,2-1-134,1 2 1,2-1-325,2 4 0,-3 0 140,3 0 0,-6 0-829,-2 0 0,-3 0 450,4 0 1,-10 0 288,2 0 0,-3 5 0,3 1 0</inkml:trace>
  <inkml:trace contextRef="#ctx0" brushRef="#br0" timeOffset="42">21003 7709 7707,'-6'0'-41,"-5"0"525,4 0 0,1 0-17,-2 0 59,0 5 0,-3-2 261,-1 4-529,-4 6-26,8 0 0,-7 7-27,7-5-103,-2 6 1,4-4 285,2 6-388,3 0 1,1 0 108,0 0 133,0 0-227,5-1-70,-4 1 315,14 0-248,-7-5-96,14 3 1,-8-8-10,5 2 91,0-2 182,-2-7-148,5 4 48,-4-8 68,5 3-85,-1-5 1,1 0-110,0 0 0,1 0 133,3 0 0,-3-1-7,3-3 0,-4-3 14,-4-4 1,2-4-29,-2 0 1,-2-6 0,-2 2 0,-4-4-206,-3-3 0,-2-1-56,-2-7 1,-4 6-178,0-6 0,-5 3-102,-6 1 0,-7 2 144,-5 5 0,-5 5-178,-6 3 0,0 4 53,-1 3 0,4 3-33,4 5 1,0 0-13,8 0 0,3 6-313,1 6 813,2-1 0,1 11 0,1-5 0</inkml:trace>
  <inkml:trace contextRef="#ctx0" brushRef="#br0" timeOffset="43">21574 7721 8333,'0'-18'0,"0"6"479,0 2 46,0 4-254,0-1 640,-5 2-50,4 5-227,-4 0-750,5 0 170,0 5 0,0 7 38,0 7-35,0 3 1,0 4 44,0 1 1,3 5-202,1-2 0,0-1 46,-4 2 0,4-5 96,0 5 1,1-6-358,-1 2 0,-2-4 105,6-4 0,-6-2-159,2-1 1,-3-7-456,-1 2-143,5-2 274,-3-3-205,3-1-74,-5-5 971,-5-5 0,0-1 0,-3-6 0,-7-4 0,2-2 0</inkml:trace>
  <inkml:trace contextRef="#ctx0" brushRef="#br0" timeOffset="44">21494 7709 8246,'11'-18'0,"1"2"0,-1 4 509,6 1-321,-4 5 1,4-5 640,-1 4-495,-4 2 1,10-2 107,-3 4 1,-1 1-176,1-1 0,0 1-109,3 2 0,1 0 93,0 0 1,0 5-280,0 3 1,-4 2 117,0 2 1,-5 0-126,1 3 0,-2-1-176,-2 5 1,-4 1-198,-4 2 1,-1 1-11,-2 0 1,-5 0 159,-3 0 1,-3 0-9,-5-1 1,-1-3 136,-6 0 0,0-3 147,0 3 0,1-5-88,3 1 0,-1-2 110,5-2 1,0-1-78,3-2 169,6 2 1,1-8 107,5 6-238,0-5 1,5 6 148,2-6 1,5 1-78,3-4 0,3 4-61,5 0 0,5 0 17,2-4 0,3 0-288,1 0 0,-3 1-19,-1 3 0,-3-3-29,3 3 0,-4 1 143,0-1 163,-1-1 0,2 2 0,3 2 0</inkml:trace>
  <inkml:trace contextRef="#ctx0" brushRef="#br0" timeOffset="45">22271 8029 8124,'-5'-12'0,"-2"1"610,1 0 26,-4 4 135,8-3-442,-3 4 1,4-2 713,-3 1-658,3 4 0,-4-3 288,5 2-434,0 3 0,0-6-235,0 3 250,0 3-316,0-9-28,0 4 1,0-6-183,0 1 199,0-1 1,1 1 56,3 0 1,-3-5-83,3 1 1,-3 0 110,-1 3 0,0 1-60,0 0 0,4-1 39,0 1 0,0-1-5,-4 1 0,0 0-25,0-1 1,0 4-226,0 1 166,0 4 56,0-2-425,0 5 288,5 0 0,-4 2-109,3 1 0,-1 2 88,0 3 1,4 2 50,4-2 0,1 2 95,-1 1 1,4-1-86,0-2 0,6 1 224,-2-5 0,2 0-124,2-4 0,-4 0 86,0 0 0,-4 0-43,4 0 1,-1-2 149,1-1 0,2 0-7,-6-5 1,1 2 18,0-2 0,-4-2-26,3 3 1,-2 0-55,-1 0 1,-1-1 136,0-3 1,-3 3-91,0 0 1,-5 6 352,5-2-277,-5-2 12,2 4-87,-5-3 0,3 7-175,1 1 1,0 5 91,-4 7 0,0 3 39,0 5 0,-1 1-124,-3 3 0,3-2 105,-3 6 0,3-5-365,1 5 1,0-5 108,0 5 1,0-6-67,0 2 1,0-7-253,0-1 0,0-5-892,0 1 1394,5-2 0,1 3 0,6 2 0</inkml:trace>
  <inkml:trace contextRef="#ctx0" brushRef="#br0" timeOffset="46">3186 9479 8219,'-5'-6'-727,"4"-4"923,-4 9 265,5-10 125,0 5-264,0-5 0,0 3-234,0 0 1,1 2 117,3-2 0,-1-2-44,4 3 1,0-3 47,0-2 1,3 4-80,-2 1 1,2-1 72,2-3 0,3-1-9,0 1 1,4 3-87,-4 1 0,6 0 23,-2 0 0,-2 2-107,2 5 1,-3-2 126,3-1 1,-4 1-210,4-1 1,-5 3 111,1 3 1,2 0-139,-2 5 0,0-1 93,-4 5 0,1-1-107,-1 0 0,-3 1 28,0-1 1,-6 4 42,2 1 0,-3 0-44,-1-1 0,0-1-3,0 5 1,-4-5-27,1 2 0,-6-4 70,1 0 0,-2-1 25,-2 1 1,1-1-30,0 0 0,3-3 113,0 0 0,1-5-11,-5 5 0,5-5 146,-1 0 0,4-1 76,-3-2-36,4 0 202,-2 0-131,5 0-396,5 0 0,2 1 81,4 3 0,2-3-58,2 3 1,3-3 89,4-1 0,1 4-12,0 0 0,-1 5-27,-3-2 0,2 2 9,-2-1 1,-1 2-17,1-3 1,-5 4 27,1 0 1,-3 0-95,-5 1 0,0 1 61,-3 2 0,-3-2-12,3 2 1,-4 1 16,-4-1 0,-4 6-22,-7-2 0,-2-1 155,-2 1 1,-6-5-130,2 1 0,-6 0 178,2-4 0,-4 3-94,0-6 1,-2 2 158,-1 2 1,1-6-46,2-2 0,0-3-104,4-1 1,2 0-111,6 0 0,2 0 132,6 0 1,1-1-925,2-3 393,3-2-723,5-6 0,2 2 533,6 2 1,1 0-835,10 4 1438,0-5 0,9 2 0,1-4 0</inkml:trace>
  <inkml:trace contextRef="#ctx0" brushRef="#br0" timeOffset="47">4351 9719 8165,'-5'-11'153,"4"-1"1,-4 1-154,5-1 339,-5 6-159,4-4 0,-10 5-52,4-3 999,-3-2-653,3 4 0,-7-4 229,3 2-532,-3-2 0,1 9 32,-2-3 0,-1 3 0,-3 1 0,-3 0-75,3 0 0,1 5 130,-1 2 1,4 3-209,-4 2 0,4 4 29,-4 3 1,5 2-247,-2-2 0,4 2-24,0-2 1,6 2-133,2-2 0,3 2 122,1-2 1,1-2-24,3-2 0,2-2-158,6-2 1,4-5 100,3-2 1,3-3 217,1-1 0,1-1-98,2-3 1,-1-2 262,1-5 0,-3-5 40,-4 1 1,1-1 80,-4 0 1,-2 4-120,-7-3 1,2 2 49,-5 1 0,3 5-80,-3-1 1,0 4 64,-4-3-190,0 4 158,0-2-280,0 5 1,0 5 37,0 3 1,0 2 101,0 1 0,0 5 60,0-1 0,0 4 13,0-4 1,1 2 54,3-2 1,-1-2-97,4 2 1,1-3-105,3 0 1,1-1 131,-1 1 0,1-5-389,-1 1 0,2-6-149,2 2 1,-2-2-158,2-2 1,1-2 667,0-2 0,4-2 0,-2-5 0</inkml:trace>
  <inkml:trace contextRef="#ctx0" brushRef="#br0" timeOffset="48">5002 9456 8108,'0'-11'1091,"0"0"-202,0 4-479,0-3 1,0 10-105,0 0 1,-3 3 24,-1 8 1,0 3-95,4 9 1,-4 0 77,0 0 0,0 3-78,4 1 1,0 5-93,0-2 1,0-2 15,0-1 0,0-3-206,0-1 1,0-2-378,0-2 0,0-2 241,0-6 1,2-3-1329,2-1 807,-3-4-1301,4 2 1269,-5-5 0,0-5-268,0-3 1002,-5 3 0,-2-10 0,-4 2 0</inkml:trace>
  <inkml:trace contextRef="#ctx0" brushRef="#br0" timeOffset="49">4797 9662 10105,'11'0'1838,"1"0"-1380,4-5 1,3 2 234,8-4-155,2 4-360,0-7 0,4 5-925,-2-3 580,2 3 1,-4 5 168,-3 0-2,-1 0 0,-3 0 0,1 0 0</inkml:trace>
  <inkml:trace contextRef="#ctx0" brushRef="#br0" timeOffset="50">5505 9285 8212,'0'-11'-1006,"0"-1"1766,0 1 24,0-1 127,-5 6 24,4-4-277,-5 9-131,6-4-253,0 5 0,0 5-146,0 2 0,0 5 68,0 3 1,0-1-102,0 5 1,2-1-65,2 1 0,-3 1-145,3-5 1,-3 2-121,-1-2 1,0-2 106,0 2 1,0-2-69,0-2 1,0 0-126,0 1-22,-5-1 230,4 1-17,-5-6 264,6-1-127,0-5 1,7 0 129,4 0 0,2 0-77,6 0 0,0 0 124,4 0 0,3 0-48,1 0 0,5 0 44,-2 0 0,-1 5-95,2 3 0,-6-1 13,2 5 0,-3-3-116,-1 6 0,-4-1 107,0 1 0,-5-2-167,1 2 0,-6 2 85,-1-2 0,-6 4-84,2-4 1,-3 2 37,-1-2 0,-5-1 39,-2 5 1,-7-5 37,-2 1 0,-4-2 99,1-2 1,1-1-68,-1-2 1,0 1-40,-4-5 1,-3-1-24,-1-3 0,-3 0 48,3 0 0,-3 0-696,3 0 1,0-1-53,4-3 0,4-2-376,0-5 1,9-1 1066,-1 1 0,2-6 0,-3-1 0</inkml:trace>
  <inkml:trace contextRef="#ctx0" brushRef="#br0" timeOffset="51">5459 9262 8378,'0'-11'0,"-5"-1"876,4 6-20,-4 1 154,5 0-418,0 4 0,1-8-64,3 5-393,2 0 96,6 4 0,4-1-47,3-3 0,7 3-1,0-3 1,8 2-244,-3-2 62,4 2 0,-9-4-231,4 2 0,-3 3-549,3-3 1,-4 3-604,0 1 0,2 0 1381,-1 0 0,5-5 0,-3-1 0</inkml:trace>
  <inkml:trace contextRef="#ctx0" brushRef="#br0" timeOffset="52">6304 9057 8219,'-6'-12'0,"1"6"587,5 1-63,0 0-274,0 4 688,-5-5-345,4 6-120,-5 6 62,6 0-349,0 5 1,0 6 101,0 2 1,2 4-25,2 3 0,-2 4-90,6 4 0,-6 5 74,2 3 1,1-1-252,-1 0 0,0-4-38,-4 1 0,4-2-117,-1-2 0,1-1 100,-4-2 0,0-1-52,0-7 0,0 1 45,0-9 1,0 0 78,0-3 96,0-1 1,0-3-93,0 0 2,0-6 56,0 3 174,0-5-229,0-5-24,0-1 0,0-6-32,0 1-284,0-1 134,0 1 0,4 0 114,0-1 1,5 5-159,-2-1 1,8 4 15,5-3 1,1 4-65,2-1 1,1-1 222,3 1 1,-2 1 10,6 3 1,-6 0 119,2 0 1,-7 0-113,-1 0 1,-1 1 105,1 3 1,-3 2-69,-4 5 1,-5-3 28,1 0 1,-6-1-32,2 5 1,-3-1 162,-1 0 1,-5 5-95,-2-1 1,-5 0 126,-3-3 0,-3-1 66,-4 0 0,0-3-53,3 0 0,-4-5 20,0 5 0,0-5-65,-3 0 1,3-1-149,4-2 1,-3 0 131,3 0 0,3 0-1025,1 0 0,2-4 148,1 0 728,6 0 0,-4-1 0,4-1 0</inkml:trace>
  <inkml:trace contextRef="#ctx0" brushRef="#br0" timeOffset="53">7743 9239 8200,'0'-6'-298,"0"0"-446,0 2 596,0 3 1217,0-9-186,0 8-143,0-3-194,0 5 122,0-5-237,0 4-215,0 6 0,0 4 306,0 10-337,0 0 0,0 4-129,0 0 0,4 3 82,0 1 0,0 3-87,-4-3 1,1 3 74,3-3 1,-3-2-310,3-5 0,-3 1 74,-1-2 0,0-2-299,0-2 0,0-2-27,0-2 1,0-3-854,0-1-588,0-4 751,0 2 925,0-5 1,0-5 0,0-2 0</inkml:trace>
  <inkml:trace contextRef="#ctx0" brushRef="#br0" timeOffset="54">7686 9456 8200,'0'-11'322,"0"5"-126,0 1 0,2 1 507,1 0 1,4 0-232,4 4 1,2 0-228,2 0 0,3 0 32,5 0 1,1-4-271,2 1 1,4-2 95,4 1 1,0 1-101,0-4 1,-1 3-315,-2-4 0,-3 6-400,-5-2 1,-2-1-390,-2 1 1,-2-4 58,-6 4 1041,-5 1 0,5-2 0,-5-2 0</inkml:trace>
  <inkml:trace contextRef="#ctx0" brushRef="#br0" timeOffset="55">7778 9194 8394,'0'-12'-397,"0"6"99,0 1 930,5 0 0,-3 2-150,6-4 1,-1 4 46,5-1 1,4-1-157,3 1 0,4-1-345,4 2 0,2 0 95,5-5 0,1 6-479,-1-2 1,-4 2-114,1-2 0,2 3-342,1-3 1,-1 2 397,-6 2 413,2 0 0,0 0 0,-1 0 0</inkml:trace>
  <inkml:trace contextRef="#ctx0" brushRef="#br0" timeOffset="56">8520 9205 8391,'-11'7'0,"3"-2"0,0-5 758,1 0-374,-5 0 1,5 3 817,-1 1-774,-5 10 1,1-5 34,-4 10 1,4 0-165,0 4 1,1 0-164,-1 0 1,2 3 82,3 1 1,2 0-280,5-5 0,0 1 135,0 0 1,5-1-242,2-3 0,5 1 15,3-5 1,1-1-70,4-6 0,1 1 216,-2-5 0,7-1 14,0-3 0,2-1-11,-1-3 0,1 2 36,2-6 0,2-1-40,-6-6 0,1 2-3,-4-2 0,-1-1-5,-3 0 0,-3-4 0,-5 1 1,0-3-116,-4 0 0,-2-2-176,-5-3 1,-1 3 80,-3-3 0,-7-1-133,-8 2 1,-4 0 73,-4 7 1,-2 0-203,-5 8 0,-2-2 72,-2 9 0,4 0-91,0 4 0,1 5-145,6 3 648,6 2 0,4 7 0,6 0 0</inkml:trace>
  <inkml:trace contextRef="#ctx0" brushRef="#br0" timeOffset="57">9034 9239 8270,'0'-17'0,"0"0"0,0 6 1139,0-1-205,0 6 974,0-4-1348,0 9 0,0-3-475,0 8 0,0 7-22,0 8 0,0 3 12,0 0 0,0 6 19,0 3 0,0 2-98,0 1 0,0-3-79,0-1 1,1-1 44,3 2 1,-3-1-346,3-7 0,1 2 123,-1-6 1,0-2-505,-4-2-130,0-2-95,0-2-34,0-4 320,0-2 0,0-7-351,0-1 1054,0-4 0,0-9 0,0-2 0</inkml:trace>
  <inkml:trace contextRef="#ctx0" brushRef="#br0" timeOffset="58">9022 9217 8242,'12'-7'77,"-4"-2"-39,-1 6 1,1-6 817,3 1-319,1 3-255,-1 0 1,4 1 792,0 0-657,6 1 1,-3 1-100,4-2 0,0 3-104,-3-3 1,3 3-256,-3 1 0,1 1 106,-1 3 1,1 3-30,-5 4 0,-1 0-177,-6 1 0,1 0-282,-5 4 0,-2 1 118,-6 6 1,-2 0-46,-5 0 1,-2 0 138,-2 0 0,-3 0 88,-5-1 1,-2 1 220,2 0 1,-5 2-59,9-2 0,-4 3 73,8-7 0,0-3 114,3-1 0,6-2 128,2-1 1,3-1-49,1 0 0,5 1 82,3-1 1,7-3 86,4-1 0,2-3-113,2 4 1,4-6-359,0 2 0,-1-3 57,-3-1 1,4 2-1421,-1 2 924,-4-3 0,-2 4 103,-5-5-999,1 0 643,0 5 686,-3-4 0,3 4 0,-4-5 0</inkml:trace>
  <inkml:trace contextRef="#ctx0" brushRef="#br0" timeOffset="59">10781 9160 8398,'0'-7'0,"-1"-2"0,-3 5-93,3 1 373,-4 3 638,5-5-33,0 3-604,0-3 0,0 7-70,0 1 1,0 5 0,0 7 0,0 3 54,0 5 1,4 1-255,-1 3 0,3-2 188,-3 5 1,-1-4-174,1 0 0,3 2-48,-3-1 0,2 0-159,-1-5 0,-3 1-207,3 0 1,-2-4 185,-2 0 1,3-5-355,1 1 0,0-2 249,-4-1 1,0-5-538,0 1 1,-1-2-84,-3 2 926,3-3 0,-10 0 0,5 1 0</inkml:trace>
  <inkml:trace contextRef="#ctx0" brushRef="#br0" timeOffset="60">11067 9148 8353,'0'-6'312,"0"1"141,0 5-128,0 5 1,0 6 335,0 8 0,0 3-179,0 1 0,1-1-172,3 1 0,-3 1-265,3 3 0,-3-3 92,-1 3 1,0-3-448,0-1 0,2 0-207,1-1 1,-1-4-261,1-3 50,-1 3 0,-2-5 271,0 2 0,1-7-709,3-4 498,-3-3 667,4-1 0,-5 0 0,0 0 0</inkml:trace>
  <inkml:trace contextRef="#ctx0" brushRef="#br0" timeOffset="61">11033 9148 8323,'0'-11'-637,"0"4"1548,0-3-325,0 9-254,5-4 1,-3 5 230,6 0 1,-1 9-157,5 2 1,-1 4-191,1 1 0,3 1 58,0 6 0,7 4-110,1 0 0,-1-1-12,5-3 1,-3 2-182,-1-2 0,4 5-253,-1-9 1,1 4 213,-4-8 1,-2 4-297,-2-3 1,2-3 165,-6-5 1,0 2-110,-3-2 1,-1-3-207,0-1-122,-4 2 1,-1-5-619,-2 3 1252,-3-3 0,-1 4 0,-6 2 0</inkml:trace>
  <inkml:trace contextRef="#ctx0" brushRef="#br0" timeOffset="62">11489 9160 8308,'0'-18'0,"0"1"703,0 6-145,0 5-398,0 0 820,5 6-561,-3 0 0,4 0 239,-2 0-155,-3 6-310,9 0 0,-8 10-13,1 3 1,-1 4-256,-2 4 152,0 2-65,0 0 246,0 4-65,0-4 0,0 2 66,0-1 1,0-4 123,0 0-404,0-2-4,0-1 0,1 0-50,3 0 1,-2-5-143,6-3-107,-6-2 202,3-2-220,1 1 195,-5-6 147,4 4 0,0-4 0,1 6 0</inkml:trace>
  <inkml:trace contextRef="#ctx0" brushRef="#br0" timeOffset="63">11866 9148 8380,'0'-11'1318,"0"-1"-980,0 6 1,0 0 106,0 2-185,0 3 0,0-5 277,5 12 1,-3-3 227,1 9-501,-1-3-274,-2 12 341,0-3-526,5 10 229,-4-4 1,4 9 229,-5-9-1061,0 9 714,0-4 120,5 0-118,-4 4-300,5-8 1,-5 1 105,3-7 89,-3 3 0,4-9-174,-5 2 1,4-6-39,0-2-496,-1-4-554,-3 2 847,0-5 0,0 0 0</inkml:trace>
  <inkml:trace contextRef="#ctx0" brushRef="#br0" timeOffset="64">11695 9137 8308,'5'-10'0,"3"2"0,2-2 0,1 9 988,1-3-567,-1-3 1,6 6 399,2-3 1,2 2-297,2-2 0,5 1-358,2-4 0,3 3 106,2-4 1,-2 2-539,-3-2 0,6 2 253,-6 2 1,4 3-893,-7-3 1,2-1 171,-6 1 0,2 0 732,-6 4 0,-2 6 0,-1 0 0</inkml:trace>
  <inkml:trace contextRef="#ctx0" brushRef="#br0" timeOffset="65">12403 9091 8324,'0'-11'0,"-1"4"426,-3 3 129,3-2 398,-4 5-312,5-4 332,0 5 1,0 5-781,0 2 0,0 9 66,0 3 0,0 2-108,0 2 0,0 0-37,0 0 0,0 0-101,0-1 1,0 1-211,0 0 0,3 0 150,1 0 0,0 0-99,-4 0 0,1-1 40,3 1 1,-3-4-121,3 0 1,-3-5 66,-1 1 1,0-2 24,0-1 1,0-5 241,0 1-119,0-6 289,0 3 181,0-5 0,6 0-384,1 0 0,3 0 101,2 0 0,3-3-252,0-1 0,7 0 150,1 4 0,-1-4-205,5 0 0,1-3 110,-1 3 0,-1 0-365,-3 4 0,0-4 156,0 1 0,-4-1-173,0 4 1,-5 0-242,1 0-1288,-2-5 955,-7 3 977,-6-3 0,-6 5 0,-6 0 0</inkml:trace>
  <inkml:trace contextRef="#ctx0" brushRef="#br0" timeOffset="66">12289 9365 8195,'6'-11'39,"-1"4"0,2-2 38,4 6 961,0-1-396,11 4-198,-9-5 62,8 4-28,2-10-178,11 10 0,2-9 69,2 2-344,-2 3 0,-2-4 259,0 6-38,-5-6-687,-1 7 326,-5-8 164,-5 9 53,3-4-894,-13 0 0,7 4-585,-7-3 840,-3 2 106,0 2 176,-5 0 255,-5-5 0,-7-1 0,-5-5 0</inkml:trace>
  <inkml:trace contextRef="#ctx0" brushRef="#br0" timeOffset="67">12300 9068 8195,'12'-11'0,"-5"-1"1099,1 1-667,5 5 0,-1-5 90,4 4 1,1 0-126,2 0 1,3 3-223,1-4 0,1 2 71,3-2 1,-2 2-447,5 2 1,-3 3 230,3-3 0,-4 3-2023,0 1 1992,-6 5 0,1 1 0,-3 6 0</inkml:trace>
  <inkml:trace contextRef="#ctx0" brushRef="#br0" timeOffset="68">13294 8988 8159,'0'-6'-7,"0"-4"138,5 8 155,-4-8 120,4 9-12,-5-9 0,0 9-2,0-4-210,-5 5 0,1 0 133,-7 0-103,2 0 0,-9 1-50,3 3 0,-6 6 80,-6 5 1,-4 4-97,5-4 0,-2 7 35,1 1 1,-1 0-179,-2 3 0,3 2 7,8-1 1,-1 3-119,5-3 0,-1 3 135,5-3 1,1 1-60,2-1 1,3-3-89,5 2 0,5-3 30,3-4 0,3 1-25,4-4 0,3 3 47,5-4 0,4 0-43,-1-3 0,5-5 78,-4 1 1,3-6-10,-3 2 0,3-3 38,-3-1 1,-1-1 4,-3-3 1,0 2 4,0-6 0,-2 4-25,-2-3 1,2-1-88,-6-3 0,-1 3 85,-6 1 0,2-2 18,-3-7 1,-2 4-8,-1-4 0,-2 4 58,-2 0 0,-2 1-61,-2 0 0,-2-1 6,-5 1 1,-5 1-141,1 2 1,-5-1 85,1 5 0,-3 0-111,-1 4 1,4 0 132,0 0 0,5 2-475,-1 2 1,3-3 155,0 3 0,4 2 358,1 2 0,4 2 0,-2 1 0</inkml:trace>
  <inkml:trace contextRef="#ctx0" brushRef="#br0" timeOffset="69">13637 9068 8219,'0'-23'0,"0"9"249,0 3 0,0 6 1051,0-3-669,0 6-315,0-3 1420,0 5-1689,0 5 54,0 1 1,0 11 302,0 2-396,0 2 58,0 2 0,0 0 307,0 0-531,0 0 145,5-1 1,-4 2 185,3 3-332,-3-3-44,4 4 1,-4-5-59,3 0 1,1-4 89,-1 0-215,0-5 220,1 7 1,-3-8 9,6 2-57,0-2 157,-2-7 0,4 3-72,-2-5 239,2 0-68,6-4 0,-2 0 31,5 0-22,0 0 0,4 0-129,0 0 0,-3-1 16,3-3 1,-4 3-388,4-3 0,-1-3 180,-7 0 0,0 0-1519,-3 0 1787,-6 4 0,4-7 0,-4 4 0</inkml:trace>
  <inkml:trace contextRef="#ctx0" brushRef="#br0" timeOffset="70">13545 9308 8121,'1'-8'0,"3"1"202,3 4-101,4-2 1,5 4-102,4-3 1354,1 3-845,2-9 0,9 5-115,2-3-200,8-2 0,-5 3-125,4-4 1,-4 3-276,1 1 1,-3 3-161,-5-4 0,-2 6 257,-5-2 0,-5-1-1567,-3 1 1676,-8 0 0,4-1 0,-5-1 0</inkml:trace>
  <inkml:trace contextRef="#ctx0" brushRef="#br0" timeOffset="71">13579 9022 8212,'0'-11'-737,"0"0"1,5 3 1629,3 0 0,6 2-255,1-2 0,6-2-116,-2 3 0,7-3-192,5-2 0,3 1-69,4-1 1,-1 1-9,5-1 1,-4 1 14,4 0 1,-6 0-36,3 4 1,-5 0-16,-4 4 0,-2 1-98,-5-1 0,0 1 141,0 2 0,-6 0-233,-1 0 1,-1 5 52,-4 3 1,3 2-115,-6 2 1,1 0 3,-2 4 0,-1 3 6,-6 7 0,0 0 24,0 4 0,0-2-134,0 6 0,0-3-127,0 3 1,0 0 63,0-3 0,0 0-88,0 0 1,0 1 45,0-6 1,0 1-72,0-4 1,0-6 42,0-1 0,-4-4-190,0 0-87,0-6-228,4-1-783,0-5 1026,-5-5 0,2-1-365,-4-6 893,4 1 0,-12-6 0,2 0 0</inkml:trace>
  <inkml:trace contextRef="#ctx0" brushRef="#br0" timeOffset="72">14333 8943 8212,'13'-13'0,"2"-2"460,3 2-205,0 2 0,2 0 855,-5 4-686,0 2 0,1-4 116,-1 5 1,0 0 211,-4 4-435,6 0 1,-4 5-40,2 3 1,-4 7-318,-3 4 1,1-1-87,-5 1 0,-1 0-50,-3 4 1,-5 3-391,-2 1 0,-8 4 321,-5-5 1,3 2-45,-2-1 1,1-3 33,-1 3 0,1-2 158,3 2 1,3-5-108,1 1 0,1 0 319,6-4 1,0-2 95,4-2 1,0-2 108,0-2 1,2-3-20,1-1 0,4-3-79,4 4 0,1-6-353,-1 2 0,4-3 142,0-1 0,6 0-225,-2 0 0,2 0 91,2 0 1,-4 0-1480,0 0 1601,0 0 0,4-5 0,0-1 0</inkml:trace>
  <inkml:trace contextRef="#ctx0" brushRef="#br0" timeOffset="73">15886 9011 8121,'-6'-11'0,"0"-1"0,2 1 465,3-1-286,-9 1 0,7 0 179,-5-1 119,6 1-150,-8-1 1,7 1-122,-4-1 0,-1 2 0,-4 3 0,-3-2 58,0 5-162,-5 0 0,1 7 74,-8 4 1,2 2 14,-6 10 1,2-1-244,-1 1 0,2 6 56,5-2 1,5 3-102,3-4 1,7-2 30,4-1 0,3-4-229,1 4 0,6-5 87,6 1 0,4-2-12,7-2 0,5-1 101,3-2 0,2-3 40,1-5 1,-1 0 63,-3 0 0,2-4-69,-5 0 0,-6-1 157,-6 1 1,-2 2-54,-1-6 0,-2 4 132,-3-3-85,-2 4-8,0-7 144,-3 9-171,3-4-137,-5 5 130,0 0-4,0 5 0,0 1-9,0 6 1,-4-1 133,0 1 0,0 3-49,4 0 0,0 1-35,0 0 0,4-4-70,0 4 0,4 0-94,-5-1 0,6 2-288,-1-2 1,2-2 170,2 2 0,0-4-161,3-3 1,-2 1 74,2-5 1,2 3 304,-2-3 0,5 0 0,-2-4 0</inkml:trace>
  <inkml:trace contextRef="#ctx0" brushRef="#br0" timeOffset="74">16240 9331 8081,'0'-6'1017,"0"0"-465,0 6-247,0 6 1,0 0 286,0 5-296,0 1 0,0 0-19,0 4 1,0 1-30,0 6 1,-3 0-113,-1 0 1,-4 0-119,4 0 1,-3-1-652,3 1 1,-5 0 434,2 0 1,0-4-907,0 0 1,3-5 52,-4 1 1051,6-7 0,-9 2 0,5-4 0</inkml:trace>
  <inkml:trace contextRef="#ctx0" brushRef="#br0" timeOffset="75">16560 8783 8200,'0'-18'0,"-5"1"599,4 11-114,-4 1-262,5 5 1152,0 5-838,0 6 1,4 3 254,-1 5-503,1 6-74,1 4 1,-2 2-88,4 4-64,-4-4 0,6 9 61,-5-6 0,1 0-213,-1 1 0,-3-5 32,3 0 0,-2-3 95,2 4 1,-3-7-250,3-1 0,-3-2 43,-1-6 1,0 1-220,0-5 289,0-5 113,0-1-7,0-5 6,0-5 0,-3 3 45,-1-6 0,0 1-53,4-5 0,0 1 106,0-1 1,0 0-79,0-4 1,0 4-102,0-4 1,5 4-36,3 0 1,2 2-218,1 3 1,2-2 30,2 5 0,2-4 183,2 4 0,6 1 81,-2 3 0,2 0-91,-2 0 0,0 1 62,0 3 1,-2 2-61,-2 6 1,2-5 168,-6 1 1,-4 1-23,-3 6 1,-6-2 74,2 2 0,-2-1-50,-2 1 1,-3-1-70,-5 5 0,0-5 62,-12 1-57,1 3 1,-7-5 2,-1 2 22,-5-2-20,8-7 1,-4 3 3,6-5-200,4-1 189,1-3 1,6 0-736,-1 0 483,6 0 0,-3-1-830,5-3 1,2 2 1087,6-6 0,2-5 0,5-4 0</inkml:trace>
  <inkml:trace contextRef="#ctx0" brushRef="#br0" timeOffset="76">17268 8783 8116,'0'-12'817,"0"1"-701,0 4 653,0 2 384,0 5-259,5 0-529,2 0 1,4 0 1,1 0-189,-1 5 1,4-2-29,0 5 0,6-2 49,-2 2 0,6 2-266,2-3 1,0 2 142,-5-1 1,2 1-314,3-5 1,-4 3 112,0-3 0,0 1-157,-4-1 1,1-3 118,-1 3 0,1-2 12,-4 2 0,-1-2 110,-4 1 1,-4 0-34,-4 1 142,4-3-97,-6 9 0,-2-7-21,-11 4 276,-4-4-108,-7 7 1,-1-8-67,-3 6 240,3 0-261,-14-2 0,11 4-450,-7-2 265,7 2 1,0-2-594,4-1 0,5 0 368,3 0 0,2 3-293,2-2 1,4-2-39,3 2 709,3-6 0,1 9 0,0-5 0</inkml:trace>
  <inkml:trace contextRef="#ctx0" brushRef="#br0" timeOffset="77">17748 9091 9853,'-16'0'2086,"0"0"-1399,-7 0-208,3 5-180,-8-4 1,0 10 115,-2-4-437,-3 3 70,4 2 0,1-1-613,5 1 470,5-6 1,-1 4-301,8-2 0,-2 2-536,9 1 1,0-3-1227,4-1 937,0-4 1220,0 7 0,11-9 0,1 4 0</inkml:trace>
  <inkml:trace contextRef="#ctx0" brushRef="#br0" timeOffset="78">18193 8863 8124,'-5'-12'0,"3"1"0,-6-1 1192,6 6-715,-8 1 0,3 10 204,-4 3-371,-6 2 0,1 2 22,-3 4 1,-3 5-94,3 6 0,-1 3 52,1-3-112,2 5 1,6-4 178,-1 2-598,6 3 254,1-9 0,6 4-250,3-5 0,2-1 137,6-3 1,4-3-147,3-5 175,8 1 1,-2-4-42,6-1 0,1-4 84,6 0 0,-2-5 12,6-2 0,0-6-28,4-1-907,-5-1 1252,3-4-142,-9-1 0,5 1 214,-6-3-210,0-8 1,-4 7 10,-4-11 1,-7 1 80,-4-5 1,-3 0-83,-5-3 117,-7 2-759,-16-3 592,-3 5 0,-15 5 84,-1 2 0,-8 8 64,-6 4-1414,-6 7 799,3 3 1,0 6-1249,3 3 826,7 2 439,2 11 1,7 6 325,3 7 0,6 2 0,5 1 0,-1 1 0,-2 3 0</inkml:trace>
  <inkml:trace contextRef="#ctx0" brushRef="#br0" timeOffset="79">18742 9445 8110,'0'-6'5333,"0"-1"-4257,0 4 829,-5 1-506,3-3-566,-8 5-435,4-5 119,-1 4-451,2-4 0,5 4-303,0-3-3187,0 2 3424,0-3 0,0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2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2044 11215 8148,'0'-6'2030,"0"1"-42,0 5-1721,0 5-168,0-4 126,0 14 1,0-6 152,0 10-357,0 0 43,0 4 0,-1 5 317,-3 3-389,3 2 27,-4 1 0,5 5 204,0 3-894,-5-3 811,4 6 1,-5-5-135,6 6 143,0 0-2,0-6-305,0 5 121,0-10 0,0 1 62,0-6 0,0-4-179,0 0 0,0-3 282,0-4-310,6-2-6,-5-6-1,4-4 784,-5 3-720,0-9-24,0 4-1141,0-5 221,-5-5 0,2 0 396,-4-3 1,3-2 672,-4 2 0,6-2 0,-3-1 0</inkml:trace>
  <inkml:trace contextRef="#ctx0" brushRef="#br0" timeOffset="1">1862 11341 8189,'0'-12'0,"0"1"344,0 0-190,5-1 1,1 1 179,5-1 0,1 5-74,-1-1 0,6 1 99,2-5 1,2 1-115,2-1 1,1 1-46,3-1 1,2 2 74,5 3 0,1-2-236,-1 5 1,0 0 14,0 4 1,-3 0-89,-1 0 0,-7 1 51,4 3 1,-9 3-168,4 4 1,-6 6-17,-1 2 1,-2-2 146,-2 2 1,-1 2-87,-2 5 0,-3-2 119,-5 3 0,-1 1-45,-3-1 1,-8 3 78,-7-3 1,-2-1 9,-2-3 1,0 0-41,0 0 0,-5 0 0,-2 0 1,-3-2-8,-1-2 6,-1-2 0,1-6 18,0 1-418,5-1 399,1-5 1,6-1 15,3-5-71,3 0 50,4 0-811,1 0 223,4 0-1116,2 0 1359,5 0 0,5 0-892,3 0 1226,2-5 0,7 4 0,0-4 0</inkml:trace>
  <inkml:trace contextRef="#ctx0" brushRef="#br0" timeOffset="2">2478 11718 8189,'0'-7'1100,"0"2"-439,0 5-415,0 5-31,0 2 0,4 5 30,0 4 1,0-2 122,-4 5-91,5 0 30,-4 4-62,9-6 1,-8 5-397,8-4 186,-9 5 1,8-2-285,-5-2 182,-1 3 0,-3-10-104,0 4-47,0-4 38,0 0 118,0-6 430,0-1-154,0-5 1,0-5-56,0-3 1,0 2-74,0-1 1,2-1-41,2-4 1,2-3 59,5 0 0,6-5-150,2 1 0,4-7 62,3 0 1,3-1-210,6 4 0,-5 2 56,1 2 1,-5 2 32,5 6 1,-6-1 87,2 1 1,-7 4-19,-1 4 1,-5-2 55,1 1 1,-2 0-78,-2 4 64,1 0 0,-5 4-19,1 0 0,-5 1 12,0-2 1,-1 4 66,-2 4 1,-2-1-1,-1-2 0,0 1 152,-5-5 0,2 5-192,-1-2 1,0 3 16,3 2 0,3-1-37,-3 1 1,3 0 42,1 4 0,0-4 15,0 3 0,0-1-33,0 2 0,1-4-15,3 4 0,2-4-31,6 0 0,1-1-14,2 0 0,-1-4 49,5-3 0,0-3 11,4-1 0,1 0-225,2 0 1,0-6 114,4-6 1,-1-1 16,2-6 0,-3 4 32,-5-4 0,-1 0 122,1-4 0,-5 4 100,-3 0 1,-7 0-114,-4-4 0,-4 4 97,-4 0 1,-6 1-61,-5-1 1,-11-1-220,0 5 1,-6 0 165,-2 3 1,-5 2-437,1 3 0,-1 1 167,1 6 0,6 6-308,-2 1 0,11 3-2020,0 2 2529,13 4 0,-5 2 0,9 5 0</inkml:trace>
  <inkml:trace contextRef="#ctx0" brushRef="#br0" timeOffset="3">3746 11695 8070,'0'-11'0,"0"3"124,0 0 62,0 1 0,0-5 664,0 1-461,0 5 1,-1-3-15,-3 5 0,1 0-127,-4 4 1,-1-4-94,-3 0 0,-2 1 225,-2 3-147,2 5-97,-8 1 39,3 5 0,-1 2 234,0 2-468,0 3 116,-4 10 0,0-3 69,0 6-213,0-6 0,6 8-227,1-2 195,4-3 1,5 0 157,2-6-475,5 1 280,5-5 0,3 2 11,7-4 18,8-6 0,2-5 16,6-5 24,-1 0 57,10 0 1,-4-5-59,6-3-590,-5-7 634,2-3 1,-9-4 189,-4 3 0,-2-2-103,-1 2 1,-5-1 71,-3 1 1,-7-2-196,-4 6 0,-3-5-144,-1 1 0,-1-3 183,-3-1 1,-6 0 49,-6 1 0,-4 3-260,1-1 1,1 8-59,-1 0 0,4 2-214,-4 6 0,4 1 115,-4 3 1,9 0-557,-2 0 964,3 5 0,-2 1 0,0 5 0</inkml:trace>
  <inkml:trace contextRef="#ctx0" brushRef="#br0" timeOffset="4">4306 11044 8258,'-12'-23'381,"5"7"505,-1 4-316,5 6-318,-2 6 381,5-5-301,-5 4 0,4-3 68,-3 8-179,3-3 0,0 10-118,-3 1 0,3 4 99,-3 7 1,3 0-195,1 0 1,0 6 78,0 5 0,0 5-166,0 7 1,0 5-171,0 2 0,0 0 44,0 5 0,0-3-334,0 10 1,0-5 472,0 1 0,0-4 24,0-4 1,-2-3 28,-2-9 1,3-2 4,-3-9 0,3-2 0,1-5 0,0-5-291,0-3 1,-4-3 166,1 0-1176,-1-1 842,-1-4-195,-2-2 0,-4-9 239,-1 0 0,1-9 422,0 2 0,-1-8 0,1 1 0</inkml:trace>
  <inkml:trace contextRef="#ctx0" brushRef="#br0" timeOffset="5">4009 11752 8258,'11'-6'-749,"2"-3"642,2 5 812,-2 0 0,5 0 61,-3 1-19,3-1-373,-1 4 1,6-1-29,0-3 0,0 2 63,3-1 1,-1 1-184,-3 2 1,1-3-195,0-1 0,-1 0-620,-3 4 0,1 0 432,-5 0 1,0 0-1084,-3 0 0,-1 4 197,1 0 1042,-1-1 0,1 2 0,-1 2 0</inkml:trace>
  <inkml:trace contextRef="#ctx0" brushRef="#br0" timeOffset="6">4660 11843 8095,'0'-6'1534,"0"-4"-930,-5 9 834,3-4-323,-3 0-926,0 3 1,3-3-1207,-6 5 523,6 0 505,-4 0-2226,1 0 1098,4 0 1117,-4 0 0,0 5 0,-1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208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1964 12346 6877,'-11'0'-351,"0"0"1272,-1 0-394,6 0-16,-4 0 379,8 0-103,-3 0-123,5 0-629,5 0 0,-2 0 115,5 0 0,-1 0 8,5 0 0,3 0 0,0 0 25,-1 0 0,4 0 1,2-1 76,5-3-95,5 3-185,-1-4 125,9-1 0,-6 5 0,9-4-24,3 0-157,-5 4-259,5-4 357,-3 5 1,0 0 0,-2 0 0,0 0 20,3 0 0,3 0 46,0 0 1,6 0-23,2 0-1195,-2 0 1204,5 0 3,-4 0 24,0 0-32,9 0-34,-3 0 0,-24 0 1,-1 0-23,32 0 0,-32-2 1,-1 0-1,26-2 131,-2 2 10,-1-5 1,-2 6-49,0-3-134,-5 3 0,7 1 0,-4 0-198,1 0 1,-5 0 227,-2 0 1,1-1-1,-5-2-244,-1-1 247,5 0-235,-5 4 61,1 0 1,2 0-397,-5 0 549,-5 0-28,0 0 1,-9 0 954,3 0-971,-3 0 319,-6-5 0,-2 4-319,-4-3 969,4 3-738,-3 1 74,3 0 0,-8 0 0,0-1-210,1-3 58,1 3-60,1-4 21,1 5-331,-6 0 299,4 0-2,-9 0-906,4 0-5427,-5 0 6020,-5 0 291,-6 5 1,-12 1 0,-6 5-1</inkml:trace>
  <inkml:trace contextRef="#ctx0" brushRef="#br1" timeOffset="1">5802 11250 8324,'0'-12'545,"0"1"-365,0 4 0,0 1 430,0 2 285,-5 3-324,3-4-379,-3 5-124,5 0-104,0 5-25,0 1 150,0 11 0,0-3 74,0 5-40,0 0 0,-1 7-33,-3 1 1,3 1-1,-3-1 129,3 3-263,1-2 140,0 5-15,0-4 1,0 2-95,0-1-28,0-4 139,0 7-188,0-9 0,4 4 95,0-6-103,-1 1 1,-3-5 0,2-3 0,0-2-1240,2-2 1177,0 1-390,-4-6 143,0-1-1145,0-5 696,5 0-699,-4-5 1555,4-6 0,-5-2 0,0-4 0</inkml:trace>
  <inkml:trace contextRef="#ctx0" brushRef="#br1" timeOffset="2">5619 11341 8262,'0'-18'-221,"0"2"221,0 4 668,0 1 1,5 3 93,3 1-59,2-1-427,1-3 0,2 3 0,1 0 294,1-1-506,6 4 252,-4-5-63,6 4-239,0 0 56,0-5 0,0 9 120,-1-6-64,6 6 0,-3-3 1,1 5-1,0 0-129,0 0 0,-2 0-9,3 0-430,-8 0 233,3 5 1,-10 1 211,10 5-260,-15 1 0,7 3 74,-10 0 1,0 4-177,-4-3 150,0 4-1,-5-7-63,-1 8 116,-6-8 1,-4 3 55,-3-4 10,2-1 1,-4 1 0,2-1 16,-3 0 86,-1 1 0,4-2 139,0-2-70,0 2 0,1-8-206,3 6 588,2-6-259,7 4 0,0-6 330,2 0-496,13 0 94,-2 0 1,12 0-61,0 0 0,0 1-8,4 3 1,5-2 0,1 5-82,1-2-90,3 3 185,-9-6-160,9 8 1,-9-4 0,1 6 30,-5-1 1,-3 0 0,-7 1-124,-2-1 17,-3 1 0,-5 0 9,0 4 86,0-4 1,-7 10-9,-4-3 125,-5-3 1,-7 5-1,-1-6-154,-3-1 40,-2 4 77,-6-6 0,0 5 236,-3-6-228,2 1 1,1-5 101,4 1 0,2-5-416,-1 0 1,7-1 305,1-2-509,10 0 300,-5 0 0,11-2 27,2-1 143,3 1-1635,1-8 1656,5 9 0,11-9 0,8 3 0</inkml:trace>
  <inkml:trace contextRef="#ctx0" brushRef="#br1" timeOffset="3">6567 11227 8120,'0'-12'0,"0"1"997,0 5-104,0-5 752,0 10-826,0-4-857,-5 15 0,4-1-36,-3 10 1,-2 0-418,-2 4 495,3 0 156,-5 5 1,7-3-139,-4 6 1,3-1 88,-4 4 0,0 4-264,-3 0 0,0 0 35,-1-3 0,1-2-133,-1-3 1,2 2-96,3-5 296,-4-6-568,10 1 110,-9-10-579,9 5 469,-4-11-21,5-1-466,0-5 1105,0-5 0,0-1 0,5-11 0,1 0 0</inkml:trace>
  <inkml:trace contextRef="#ctx0" brushRef="#br1" timeOffset="4">6567 11261 8428,'0'-11'200,"0"-1"1,0 1 258,0-1 0,0 5 639,0-1-859,0 6 0,4 2 0,1 7 1,1 5-34,3 3-7,1 3 1,2 8 204,-1 1-368,1 5 1,0-3 0,2 5-119,1 0 84,6 1 1,-5-2-189,3-3 1,2 2-1,-5-6 330,2 0-255,-4 3 1,2-6 0,-4 1 137,-1-4-252,-5-1 0,3-1 0,-4-3-803,2-2 1,-5-2 316,2 1-287,-3-6-296,-1-1 835,-5-5 459,-1 0 0,-5-5 0,-1-1 0</inkml:trace>
  <inkml:trace contextRef="#ctx0" brushRef="#br1" timeOffset="5">6350 11649 7891,'1'-7'-141,"3"0"1144,4 2-577,-3 1 1,5 4-84,-2 0 1,3-3 108,4-1-328,3 0 1,6 4-154,3 0 260,2-5-1528,10 4 1212,-3-4 1,7 1 0,-4-1 0,1 0-1293,-1 0 672,-6-4 705,0 7 0,-9-13 0,4 2 0</inkml:trace>
  <inkml:trace contextRef="#ctx0" brushRef="#br1" timeOffset="6">7378 11215 8307,'0'-17'138,"0"0"12,0 11 0,-4-1 467,0 4-352,-5 1 0,3-7 1,-5 6 18,-1 0-210,1 2 1,-2-3-1,-2 0-34,-4 2 0,1 2-16,-1 3-114,0 4 213,1-1 1,-3 6 124,2-1-379,-3 0 111,4 6 0,2-2 1,6 0-92,2-1 10,-2 4 1,9-4 94,-3 5 0,4-4 1,4 3-1,3-1 376,3-4-332,7 5 26,1-5 1,4 3-6,1-4 0,4-2 0,0-1 256,-2-1-248,4-1-11,-5 5 14,4-6 0,-5 4 76,0-2-227,-5 2 134,-2 1 1,-1-3 0,-1-1-274,-4 2 272,2 1 1,-11 3 29,3 2-298,-3-2 111,-6 4 1,-6-5 66,-8 4 1,-3-3-21,-1 7 0,-5-7 35,-2 3 1,-3 0-113,-1-1 107,-1 1 0,0-5 1,-2 0-134,-1 1 0,5-4 58,6-1-380,8-4 203,3 2-1280,9 0 807,-3-4-153,9 4 1,2-6 905,11-3 0,4-2 0,7-6 0</inkml:trace>
  <inkml:trace contextRef="#ctx0" brushRef="#br1" timeOffset="7">7721 11272 8200,'0'-16'-69,"0"3"1498,0 2 118,0 1-1287,0 8-50,0-3 1,0 7 40,0 1-66,5 4 0,-4 9-71,3 3 0,-3 4 188,-1 4-346,0-3 1,0 9 0,0-4 232,0 0 1,0 4-1,0-4-301,0 1 1,0 1-811,0-4 1000,0 0-48,0-5 1,0 1-112,0 0 0,0-5 126,0-3 29,0-7-92,0 2 214,0-4-13,0 1 104,0-2 128,0-5-274,0-5-76,5 3-113,1-3 115,1 0 1,3 4-19,-4-4-170,6 5 66,4 0 1,-2 0-212,5 0 187,-5-5 1,8 3 0,-3-1-478,2 1 338,2 2 0,-4 0 20,0 0-336,0 0 0,0-3-440,0-1 1,-5 0-1,1 4-7,-2 0 303,-7 0 678,0 0 0,-6-5 0,0-1 0</inkml:trace>
  <inkml:trace contextRef="#ctx0" brushRef="#br1" timeOffset="8">7652 11558 8370,'0'-12'619,"5"6"0,1 0 499,6 2-922,-1 3 0,1-6 0,0 5 75,4-2-179,6 0 1,4 0-1,3 1 1,0-1-9,0-1 0,-2 3 312,3-1-1191,-4-4 500,2 6-1206,-5-4 987,-6 5 0,4-4-2297,-6 0 2602,-5 1 209,-5-3 0,-5 5 0,0-4 0</inkml:trace>
  <inkml:trace contextRef="#ctx0" brushRef="#br1" timeOffset="9">7721 11261 8370,'6'-11'674,"5"-1"1,6 1-395,6-1 0,-1 1 464,1-1-307,0 1-251,0 5 0,4-4-160,-1 2 0,2 3 0,-2 0-1203,0 0 806,1 3 0,-6-3 371,-2 5 0,3 5 0,-4 2 0</inkml:trace>
  <inkml:trace contextRef="#ctx0" brushRef="#br1" timeOffset="10">9377 11238 8313,'0'-11'-491,"0"-1"356,0 1 1,0-1 167,0 1 57,0 0 0,-4-1 1,-1 1 150,-2-1 0,0 1-100,-5 0 72,1 4-106,-1-3 0,-3 9 108,0-3-72,-5 3-26,2 1 1,-9 2 44,1 6 1,-6 1-18,1 10 1,2 0-243,-1 4 272,-1 5-68,7-4 0,-2 7-144,7-4 1,6 3-1,1-2 1,4 0-32,1 0 0,2 3 71,5-5 0,9 1-101,2-4 229,8 0 1,0-2-1,8-2-65,4-4 0,2-2 53,1-1 1,0-6 349,0-2-327,1-3 0,-5-1 1,-1 0 215,-1 0 0,3-4-102,-5 0-464,1 1 1,-4-1 50,0 0-68,-1-5 1,-4 8 0,-3-4 0,-2 1-1896,-1 0 2120,-1 0 0,0-6 0,1-3 0</inkml:trace>
  <inkml:trace contextRef="#ctx0" brushRef="#br1" timeOffset="11">9776 11101 8097,'0'-18'574,"0"3"447,0 7-201,0 3-308,0 5 1,0 7-1,0 4-557,0 7 1,0 5-1,-1 3 543,-3 5-513,3 2 0,-9-1 188,2 2-496,3-2 0,-5 7 145,2-5 138,-2 0-314,-1 1 0,1-2 153,2-3 1,-1-2-32,5-5-38,0-5 0,4-2-589,0-4 255,0-1 91,0-5-566,0-1 362,0-5 717,0-5 0,6-1 0,-5-10 0,4-2 0</inkml:trace>
  <inkml:trace contextRef="#ctx0" brushRef="#br1" timeOffset="12">9719 11181 8419,'0'-25'86,"0"2"0,1 8 316,3-1 169,-2 4-235,3 5-135,0-3 1,-3 9 512,6-3-513,-6 3 1,8 6 81,-2 3 1,4 7-1,1 4-65,3 2 0,3 3 1,-4 3 189,-1 4-365,4 2 61,-1 1 0,6 0 0,0 0-108,0 1-75,0-6-679,5 4 319,-4-9 375,-1 4 1,-3-5 0,-5-2-496,-1-2 377,-1 3 0,-3-9-701,-2 2 0,1-6 741,-6-2 2,1 1-1481,1-2 1461,-4-1-393,5-5-177,-6 0 730,-6 0 0,0 0 0,-5 0 0</inkml:trace>
  <inkml:trace contextRef="#ctx0" brushRef="#br1" timeOffset="13">9605 11501 8348,'0'-7'371,"5"-3"0,1 9-41,6-3 1,-1 3 422,1 1-311,-1 0-140,0 0 1,7 0 56,5 0-97,5-5-456,6 4-8,1-10 240,4 10 1,-2-8 270,5 6-1085,-1-6 1,-1 6 552,-6-5 0,-1 6 206,-6-2 0,4-2 0,-1-1 1</inkml:trace>
  <inkml:trace contextRef="#ctx0" brushRef="#br1" timeOffset="14">10621 11078 8478,'-5'-11'353,"4"-1"0,-9 2 109,2 3-256,-2-4 0,-1 10 274,-1-3-441,1 3 236,-1 1-1,-4 0-377,3 0 204,-3 0 1,1 0 0,-2 1-1,1 2 51,-1 1-176,2 5 1,3-3-64,1 5 291,0-4-188,-1 3 1,1-4-1,1 6-86,2-1 55,3 1 70,0-1 0,4 0 2,-3 1 1,6-1 0,3 2 0,3 1 149,5 1-248,-2 0 93,11-3 0,-3-5-12,7 1 1,2 0 0,4 3 69,-2 0-135,-4 1 0,6-1 113,-6 1-119,1 4 1,-8-3-1,-1 2 31,-2-2 0,-1 2 1,-4 1-1,-3 1-27,0-1 18,-5 5-125,2-9 133,-10 10 7,-2-9-54,-9 3 48,-2 1 1,-5-5-2,0 4-6,-5 1 1,-1-5-6,-5-1 25,0 1-583,-1-6 565,1 5 1,5-3-584,2 0 345,3-6-2018,6 3 2013,2-5-2110,10 0 1848,0 0 649,17-5 0,1-1 0,11-6 1</inkml:trace>
  <inkml:trace contextRef="#ctx0" brushRef="#br1" timeOffset="15">10953 11170 8391,'0'-7'349,"0"-3"959,0 4-521,0-1 179,0 2-110,0 5-591,0 10 1,0-2-233,0 14 0,0-5-85,0 6 284,0 5 1,1-1-377,3 7 179,-3-7 0,4 11 0,-5-8 0,1 3-217,3 2 0,-3-6-4,3-3-53,-3-2 1,1-1 84,2 0 0,-3-5 50,3-3 239,2-2-98,0-7 59,1-1 1,-1-5-125,-2 0-126,-3 0 1,9-1-263,-2-3 0,2 2 0,1-5 109,1 2 1,1-2 0,0 2-16,3-2 1,3 5 151,-4-2 0,4 3-260,-4 1 1,4-4-182,-4 0 240,1 0 123,-5 4-153,1 0-152,-1 0 420,0 0 1,-3 0 132,0 0 0,-1-5 0,5-1 0</inkml:trace>
  <inkml:trace contextRef="#ctx0" brushRef="#br1" timeOffset="16">10804 11444 8321,'5'-12'622,"-2"2"-400,4 3 0,5-2 795,3 5-443,0 0-168,-3 4 0,4-1-88,3-3 1,8 3-303,3-3 76,3 3 0,2-3 1,-1 0-1,-1 1-504,-3 2 112,3 1-420,-9 0 444,-1-5 179,-1 4 1,-10-4-1783,5 5 1032,-6 0 847,-4 0 0,-2-5 0,-5-2 0</inkml:trace>
  <inkml:trace contextRef="#ctx0" brushRef="#br1" timeOffset="17">10873 11181 8495,'5'-11'0,"2"0"0,9 4 0,1 0 1668,6 4-849,0 1 0,0-8 1,2 4 1035,6 0-1404,-6-5-157,13 10 0,-9-8 17,6 5 0,-5-1-689,1 2 0,-7 1 269,-2-1 124,1 1-1522,-10 2 1,3 0 416,-4 0 1090,-6 0 0,-1 5 0,-5 2 0</inkml:trace>
  <inkml:trace contextRef="#ctx0" brushRef="#br1" timeOffset="18">12049 11078 8511,'0'-11'172,"0"-1"1,0 5 345,0-1-101,0 6-214,0-3 0,1 1-1152,3 0 708,-3 0 1,4 5 177,-5 3 0,0-1-507,0 4 570,0 1 0,0 3 0,0 1 0</inkml:trace>
  <inkml:trace contextRef="#ctx0" brushRef="#br1" timeOffset="19">12106 11512 8254,'-5'12'486,"4"-1"1,-4-3 617,5-1-606,-5 1-16,3 3 189,-3-4-106,5 3-187,0-4-656,0 1 265,5-2 79,-3-5 1,4 3-1042,-2 1 0,2 0 646,6-4 329,-1 0 0,0 5 0,1 1 0</inkml:trace>
  <inkml:trace contextRef="#ctx0" brushRef="#br1" timeOffset="20">13442 10907 8342,'0'-11'0,"0"-1"0,0 1 0,-3 3 0,-1 0 0,-1 5 861,1-5-20,-2 5-473,-6-2 0,-3 5 56,0 0-338,-6 0 22,9 0 1,-11 7 98,0 4 1,0 6-141,-4 6 0,3-1 137,2 1 1,2 1-283,1 3 1,5-3 11,-1 3 0,8-3-133,3-1 39,3 0 57,1-6 0,1 4 82,3-6 0,7 0-266,8-4 141,-2 1 111,9-1 1,-7-4-62,8-4 42,2-1-353,0-2 399,6 0 1,-1-5-188,0-3 217,-5-2 0,-1-2 0,-6 0-59,-3-3 68,-3 2 0,-4-5-45,-1 3 43,-5 2 193,0-8-221,-1 3 0,-4-1 128,3 0-827,-3 0 304,-6 1 171,-1-4-783,-6 10 404,1-5 292,-1 11 0,-3-3-215,0 5 1,-5 0 524,1 4 0,2 0 0,-5 10 0,5 3 0</inkml:trace>
  <inkml:trace contextRef="#ctx0" brushRef="#br1" timeOffset="21">13214 11170 8342,'0'11'90,"-5"2"354,-3 2 0,2-2-193,-2 2 0,-1 3 0,-5-1 515,-1 1-538,0 4 0,4-8-180,-1 5 0,2 0 142,2 4 0,0-4-202,4 0 36,0-5 1,4 7-81,0-8 0,6 3 7,6-4 176,-1-1 47,11 1 0,-3-5-30,7 1 75,-2-6-151,9 3 0,-5-5 45,3 0 0,2 0 10,-3 0 1,2-3-187,-2-1 0,1-5 1,-7 1 91,-2-2 1,-7-1-159,0-1 0,-6 1 54,-1 0 0,-6-6-236,2-2 1,-8-3 208,-4 0 1,-3-1-119,-4 0 1,0 0-16,-8 0 0,1 0-48,-8 1 1,4 4-17,0 3 0,-2 6 83,1 1 0,4 6-198,4-2 1,5 2-99,-1 2 0,4 6-631,3 1 1143,3 3 0,0 7 0,-1 1 0</inkml:trace>
  <inkml:trace contextRef="#ctx0" brushRef="#br1" timeOffset="22">13922 11158 8553,'-5'-11'984,"-1"4"-221,-1-3-493,2 9 1,5-4 93,5 5 1,2 0 171,4 0-507,6 0-1,-5 0-62,10 0 1,-1 0 206,6 0 0,1 0 0,-3 0-196,2 0 1,0-1-30,-5-3-609,1 3 1,-4-4 158,0 5 249,-5 0-756,3-6 476,-6 5-1140,1-4 1673,-6 5 0,-1 0 0,-5 0 0</inkml:trace>
  <inkml:trace contextRef="#ctx0" brushRef="#br1" timeOffset="23">13865 11352 8299,'8'0'684,"-1"0"1,1 0-244,3 0 0,4 0 0,2-1 286,1-3-535,6 3 1,1-4 0,6 5 1,-2-4-250,1 0 312,3 0-845,-4-1 0,4 4 295,-2-3-699,2 3 1,-12 1 0,4 0 992,-4 0 0,3-5 0,-6-1 0</inkml:trace>
  <inkml:trace contextRef="#ctx0" brushRef="#br1" timeOffset="24">14699 10861 8273,'5'-6'0,"-4"-4"342,4 8-88,-5-3 0,0 5 0,0-5 355,5 4-63,-4-4-292,4 5 0,-5 5 160,0 1-127,0 6 0,0 3-146,0 0 113,0 11 0,0-7-266,0 9 85,0-6 1,0 1 338,0 0-388,0 0 35,0 0 1,0 0 182,0 0-449,0-6 0,0 4-364,0-6 360,6 0 107,-5-4-255,4 1 292,-5-6 383,0 4-323,0-8-9,0 3 1,0-7 94,0-1 1,0 0 89,0-5 0,5 5-112,3-5 0,2 4-118,1-3 105,6 4 12,-5-2 0,11 5-272,0 0 245,0 0 0,9 0-86,-6 0 1,2 5 67,-1 3 1,-3-2 49,3 2 1,-8-1-61,-4 5 1,0-1 54,-4 1 0,3 3-25,-6 0 1,-3 2 12,-1-2 0,-3-3-55,-1 4 1,-6 0 21,-6-1 0,0 4-121,-7-3 1,-2-1 59,-5-4 1,0 1-1,-4-1-176,-2 1 1,3-5-441,-1 1 453,4-6 1,-2 3 0,5-5-244,1 0 0,3 0 104,0 0 1,5-1 351,-2-3 0,4-2 0,0-5 0</inkml:trace>
  <inkml:trace contextRef="#ctx0" brushRef="#br1" timeOffset="25">14710 10964 8436,'0'-18'0,"0"3"182,5 2 1,-2 2 684,4 0-262,1 4-269,3-3 0,1 7 69,-1-4-303,6 4 33,0-2 0,11 5 304,3 0-747,7-5 294,-3 4 1,5-4 274,-6 5-1392,-5 0 834,4 0 0,-7 0-738,4 0 1035,-5 0 0,3 5 0,-5 1 0</inkml:trace>
  <inkml:trace contextRef="#ctx0" brushRef="#br1" timeOffset="26">15521 10930 8290,'0'-7'745,"0"-3"-262,0 9-39,0-4 1,0 15-30,0 5-135,0 1 0,-1 5 104,-3-2-129,3 8-183,-4-3 1,5 5 209,0-2-554,0 2 265,0 0 1,0 3-306,0-6 0,0 1 181,0-4 0,0-5-72,0-3 1,0-2-49,0-2-1365,0 0 835,0 1 781,0-6 0,-6-1 0,0-5 0</inkml:trace>
  <inkml:trace contextRef="#ctx0" brushRef="#br1" timeOffset="27">15327 11181 8290,'5'-6'-260,"1"-3"260,6 5 592,-1-5 1,4 7 285,1-6-681,4 5 0,-1-3 64,8 2 1,-1 3 185,8-3-726,-7-2 0,11 5 210,-7-3 77,2 3-1914,1 1 1906,0-6 0,0 5 0,1-4 0</inkml:trace>
  <inkml:trace contextRef="#ctx0" brushRef="#br1" timeOffset="28">16035 10873 8264,'0'-18'0,"0"1"160,0 6 0,4 3 4,0 1-54,4 4 1002,-1-7-366,-1 4-278,4-1-1,-3-3-386,9 9 172,-3-4 0,8 5 63,-3-5-303,5 4 1,0-5 31,0 6 1,-1 0 203,6 6 63,-4-5-639,-1 9 263,-1-9 89,-9 9 0,3-3-317,-4 4 232,-6-5-17,4 5-1,-9-5-95,4 5 0,-5 1 36,0-1-73,0 1 86,-5 4 1,-1-3 19,-5 2 1,-2-4-9,-2-3 0,2 2 55,-2-2 0,2 2-5,2 1 1,0-3 112,4 0 1,-2-5-110,5 5 1,-3-4 394,3 4-124,0-6 199,4 8-242,0-3 0,1 4-97,3 0 0,-1 0 56,4-4 1,1 3-45,3-2 1,4 2-109,1 2 1,3 0 96,-4 3 0,4-1-222,-4 5 0,4-3 82,-4 3 0,4-4 50,-3 4 1,-1-1 63,-4 1 0,-3 1-40,0-5 1,-6 6 234,2-2 0,-3-3-145,-1-1 0,-1 2 51,-3-2 1,-7 4-1,-8-4 30,-3-1 56,-1-6 0,-1 1 158,-3-5-260,-2 4-470,-5-6 495,0 3-487,5-5 0,-3 0 236,5 0 0,-3 0-2561,3 0 1259,0 0 1395,5 0 0,-1-4 0,0 0 0,0 0 0</inkml:trace>
  <inkml:trace contextRef="#ctx0" brushRef="#br0" timeOffset="29">3506 12894 9601,'0'-6'-176,"-1"-3"69,-3 5-67,3 0 124,-4-1 1,4 4 628,-3-3 453,2 3-857,-3 1-118,5 0 144,0 5 1,0 3 25,0 7-156,0 3 244,0 4-255,5 1-29,-3 0 285,3 5-170,-5 1-509,5 5 387,-4-4 0,4 3 164,-5-3-381,0-2 103,0 0 1,4-1-26,0-1 173,0-4-14,-4-1 1,0-8-326,0 2-69,0-2 245,0-2 1,1 1-155,3-1 41,-3-4-770,4 3 259,-5-9 177,0 4 95,0-5 0,-5 5 1,-1 2-1</inkml:trace>
  <inkml:trace contextRef="#ctx0" brushRef="#br1" timeOffset="30">3769 12951 8473,'0'-11'0,"0"-1"338,0 6-64,0-4 106,0 9 171,0-4-106,0 20-506,0-6 259,0 17 0,0-7 197,0 8-284,0 2-26,0 0 0,0 8-144,0-3 72,0-2 56,0 1 0,0-5-262,0 3 104,0-4 1,0-4-64,0 0 86,0-5 1,0-2 51,0-4-538,0-1 316,0-4 0,0-1 87,0-2-1026,0-3 268,5 4-261,-4-5 1168,4 0 0,0-5 0,2-1 0</inkml:trace>
  <inkml:trace contextRef="#ctx0" brushRef="#br1" timeOffset="31">3803 12951 8473,'0'-6'456,"5"1"0,2 9 268,4-1-450,0 11-35,1-6 1,4 10 31,3-3 3,3-2-149,1 8 0,3-3-58,1 5 1,0-4 343,-4 0-558,4 0 182,-2 4 0,3-5 103,-6-3-188,1-2 161,0-2 0,-4 0-65,0 1-91,-5-1 123,3-4 1,-6-1-168,0-2-64,-4-3-217,3 9-568,-9-9 581,9 4-971,-8 1 840,3-5 0,-7 4-137,-1-5 625,1 0 0,-8 0 0,4 0 0</inkml:trace>
  <inkml:trace contextRef="#ctx0" brushRef="#br1" timeOffset="32">4363 12814 8330,'0'-6'112,"0"1"213,0 0 64,0 3-35,0-3 35,0 5-24,0 5 0,0 7-106,0 7 1,-1-1-137,-3 1 88,2 5 0,-3 0-204,5 3 27,-5 2 39,4-5 1,-4 8-221,5-6 155,-5 6-46,4-8-46,-4 9 54,5-9 1,0 3 181,0-8-453,0 2 181,0-8 0,0 4 56,0-6-467,0 0 350,0 1 1,0-4-103,0-1-885,0-4 312,0 2 856,0-5 0,0 5 0,0 1 0</inkml:trace>
  <inkml:trace contextRef="#ctx0" brushRef="#br1" timeOffset="33">4603 12826 8259,'0'-7'436,"0"-3"252,0 9-160,0 6-339,0 3 1,0 17 4,0-2 0,0 3 16,0 1 0,0-2 200,0 6-692,0-1 252,0 5 0,0-5 184,0 1 1,3-2 60,1 1 0,0-2-165,-4-5 0,0-4 221,0 0-409,5-5-67,-4 2 1,4-8-217,-5 0 85,0-6 1,0 2 335,0-8 0,0-2 0,0-6 0</inkml:trace>
  <inkml:trace contextRef="#ctx0" brushRef="#br1" timeOffset="34">4500 12906 8281,'0'-12'0,"1"1"0,3-1 106,-3 1 85,9-1 0,-3 5 191,4-1 198,1 6-235,-1-3 0,5 3 118,3-1-117,3 1-155,6-3 1,1 10 36,5 3 26,1-3-63,-1 5 0,0 0-218,0 6 77,-4-1 63,3-4-326,-9 1 192,4-1 0,-9 4 173,0 0-396,-5 6 186,2-9 0,-9 10 71,-4-3 46,-1 3-13,-2-5 0,-2 5 121,-1-3-113,-9 3-2,-6 5 0,-6-6 3,-2 2 21,1-3 13,-8 3 13,9-5-44,-9-2 0,5-5 26,-2 1 0,-2-4 10,6-1 1,3-4 25,4 0-509,5-1 124,-3-2-1228,6 0 746,-1-5 475,6 3 1,1-4 271,5 2 0,5-2 0,1-6 0</inkml:trace>
  <inkml:trace contextRef="#ctx0" brushRef="#br1" timeOffset="35">5379 12848 8471,'0'-11'-671,"0"5"1,-4-4 1309,1 2-371,-6 3 0,6-4 550,-4 5-444,4-5 0,-3 8 136,2-3 119,3 3-218,-4-4 69,5 4 35,0-4-258,5 15-170,-4-3 117,4 15 1,-1-4-203,0 4 9,-1 1-85,-3 0 0,2 4-81,1-1 1,-1 5 268,2-4-413,2 4 201,0-7 0,3 6 81,3-4-173,-4-2 84,9 4 0,-1-9-218,3 0 289,3-5 1,1-1 276,0-5-259,5-6 1,-4 3-19,2-5 263,-2 0-110,-1 0 1,0-4-105,0 1 328,0-6-146,-5 2 0,2-8 100,-5 0-12,5-5-195,-7 2 0,4-5-4,-6 0 54,0 0-33,1-5-366,-6 4 206,-1-9 1,-5 4 97,0-5-917,0 5 598,0-4 0,0 9-100,0-3-536,-5 8 209,4 2 105,-9 6-415,3 0 538,1 4 0,0 3-601,2 8 1075,3 3 0,-4 4 0,5 0 0</inkml:trace>
  <inkml:trace contextRef="#ctx0" brushRef="#br1" timeOffset="36">6430 12803 8430,'0'-18'0,"0"2"0,0 4 0,-1 2 0,-3 2 1207,-2-2-695,-1 9 0,-7-5 277,3 2-394,-3 2-193,-3-3 0,0 10-100,-6 3 134,-5 2 0,2 7-30,-4 2 0,5 4-128,-2 3 0,3 0 394,1 4-584,5-4-365,2 6 619,4-7-411,6 8 187,1-4 0,5 0 30,0-2-319,0 2 231,5-5 1,3 4-387,7-5 374,3-6 0,6 2 238,2-7 1,0 1 161,4-10 0,-3 1 60,3-4 1,1-1-181,3-3 0,4 2-48,0-6 1,0 0-153,-4-3 0,-1 3-646,-2 1 0,1 3 718,-6-4 0,1 6 0,-4-2 0,0 3 0,-1 1 0</inkml:trace>
  <inkml:trace contextRef="#ctx0" brushRef="#br1" timeOffset="37">6990 12746 8308,'0'-12'0,"1"5"0,3-1 478,-3 5-28,4-7-64,-5 9 223,0-4 209,0 5-625,0 5 0,4 6 153,0 9-89,-1 1-70,-3 2 0,2 4 32,1-1 0,-1 5 167,2-5-551,-3 1 196,4-4 1,-4 0 155,3 0-579,-3-1 321,4-4 0,-3-1-596,1-6 347,-1 0 203,-2 1 1,0-4-977,0-1 524,0-4 154,5 2-412,-4-5 139,4 0-843,-5 0 1531,-5 0 0,-1-5 0,-6-2 0</inkml:trace>
  <inkml:trace contextRef="#ctx0" brushRef="#br1" timeOffset="38">6738 12757 8308,'0'-16'0,"0"3"0,0-4 0,0 6 0,5 3 753,3 1-248,2 4 64,2-7-246,-1 9-130,5-4 0,2 1 193,5 0-254,5 0 93,1-1 1,9 4 160,0-3-375,5 3 73,-2 1 1,4-1-18,-4-3-72,4 3 1,-10-5 89,3 6 1,-3 0-183,-5 0 1,2 0-10,-6 0 1,-3 0 151,-4 0 0,-5 0-127,3 0 32,-11 6 1,4-5 62,-2 3-19,-3 2 1,0 0-4,-5 6 1,4-1 24,0 1 1,0 4 272,-4 3-250,0-2 23,0 4 1,1 1 19,3 4 0,-3 5-61,3-4 1,-3 3 1,-1-3 0,0 3 74,0-3-166,0-1 116,0-3 1,0-1 37,0-3-301,0 2 229,0-8 0,0 4-395,0-6 159,0 0 0,0-4-928,0 3 533,0-9-603,0 4-801,0-5 2021,5 0 0,-4 0 0,4 0 0</inkml:trace>
  <inkml:trace contextRef="#ctx0" brushRef="#br1" timeOffset="39">7800 12586 8444,'0'-12'0,"0"1"711,0 5-25,0 1-186,0 5 2,6 0-167,-5 5 0,9 5 15,-2 5-79,2 5-68,1 3 0,1 6 78,-1 6 58,0-6-68,1 4-948,-1-4 718,1 5 1,-1 0 159,1 1-639,-1-6 372,0-1 1,1-5 39,-1 0-604,1-6 298,-6 5-328,4-9 333,-4 3-66,1-10-315,-2 5 37,0-10-60,-4 4 731,4-5 0,0 0 0,2 0 0</inkml:trace>
  <inkml:trace contextRef="#ctx0" brushRef="#br1" timeOffset="40">8280 12597 8400,'-5'-11'606,"-1"-1"1,-2 6-111,0 2 1,1 4-185,-5 4 0,1 7-80,0 8 1,-2 4-46,-2 4 0,1 6-126,-5 5 1,0 5 61,-4-1-1184,0-3 1242,0 6 1,2-8-284,2 4 0,-2-8-385,6 2 68,0-9 272,8 2 0,-1-10-55,4-3-118,-5-2 283,8-2-1161,-4-4 1240,5-2 0,5-5-42,2 0 0,8-10 0,3-3 0</inkml:trace>
  <inkml:trace contextRef="#ctx0" brushRef="#br1" timeOffset="41">8509 12597 8279,'0'-11'-13,"-6"-1"153,5 6 257,-4-4 96,5 9 126,-5-10-237,4 10-101,-4-4-90,5 5 0,0 5 125,0 3-61,0 2-49,0 6 1,0 2-12,0 5 0,0 4-7,0-1 0,0 5-208,0-5 291,0 6-237,0-8 1,0 8-155,0-5 0,0 3 125,0-3-407,0-1 302,0-3 1,0-1-244,0-3 178,0 2 67,0-13 1,-2 7 196,-1-7-127,1-3 106,-3 0-118,5-5 319,0 0 1,5 0 32,3 0-264,2 0 0,7 0 0,2 0 3,7 0 1,0-1-1,4-3 322,1 3-185,3-9 0,-2 7 51,2-5-286,-8 6 128,13-8 0,-15 7-61,2-4 0,-2 4-210,-1-1 1,-4-1-1088,0 1 666,-10 1 118,6-3-1354,-13 5 881,3-4 249,-5 5-354,-5 0 1071,-7 0 0,-5-5 0,-6-1 0</inkml:trace>
  <inkml:trace contextRef="#ctx0" brushRef="#br1" timeOffset="42">8394 12837 8360,'8'-4'0,"0"0"0,0 1 491,8 3-182,1 0 1,8 0 604,1 0-488,3-5 0,8 2 98,5-5 50,-5 6-519,12-8 1,-8 5 404,5-3-407,-11-2 74,3 9 0,-15-6-633,0 3 438,0 3 1,-14-4-718,2 5-195,-7 0 0,0-1-1255,-8-3 2288,-2 3 0,-11-9 1,-1 3-1</inkml:trace>
  <inkml:trace contextRef="#ctx0" brushRef="#br1" timeOffset="43">8440 12574 8360,'11'-7'-332,"1"-1"0,4 2 902,3-2 0,3-1-49,1 5 0,5-4 562,2 0-475,3-2-1030,7-2 1084,-5 6-340,4-4 0,-1 5 155,1-3-741,-6 3 280,0 5 0,-9-4 413,2 1-2215,-2-1 1305,-6 4 1,2 4 480,-4-1 0,4 1 0,-2-4 0</inkml:trace>
  <inkml:trace contextRef="#ctx0" brushRef="#br0" timeOffset="44">10062 12529 12232,'5'-7'-1828,"-4"-3"2267,4 4 156,-5 0-167,0-5-69,0 10 0,-4-5-75,1 2-420,-11 3 55,6-4 1,-14 5 238,3 0 1,-7 1-34,-5 3 0,2 1 231,-1 2-175,-1 4 77,2-5 0,-3 5-9,6 1 162,-1-1-290,9 1 1,2-1-192,4 0 224,1 1-6,5-1-396,0 1 127,6-1 0,0 0 92,0 1-361,11-1 183,1 1 0,11 0 99,0 4 0,5-4-3,2 4 1,0 0 72,0-1-49,0 1 0,3-1 197,-2 0 0,-3 1-110,-5 0 1,-6-2-156,-1 5 176,-4-5 0,-1 3 32,-4-1-282,-2-4 137,-5 5 1,0-2 154,0 0-233,-5 1 77,-1-5 1,-7 0 53,-2 1-26,-3-1 33,-5 1 0,0-1 37,1 0 1,-5-4-69,0-3-13,1 2 59,-2-5 1,5 4-15,0-5-622,0 0 375,10 0 0,1 0 31,4 0-1032,6 0 783,-3-5 1,6 3-1279,3-6 1774,7 0 0,7-3 0,5 0 0</inkml:trace>
  <inkml:trace contextRef="#ctx0" brushRef="#br1" timeOffset="45">10507 12609 8555,'0'-12'-151,"0"5"-303,0-1 1808,5 5-536,-3-2-268,3 0 54,-5 4-214,0-4 0,0 6-104,0 3 0,0 7-18,0 8 1,0 3-64,0 1 0,0 1-142,0 3 0,0 1 172,0 2 0,0 3 64,0-3 1,0 0-1629,0 0 876,0-4 0,3 1 59,1-4 1,1-5-71,-1-3 0,-3-2-323,3-2 121,-3 1-808,-1-6 727,0-1 747,0-5 0,-5 0 0,-1 0 0</inkml:trace>
  <inkml:trace contextRef="#ctx0" brushRef="#br1" timeOffset="46">10187 12586 8415,'5'-12'296,"-3"6"0,8-3 173,-2 5-136,2-5-132,6 8 0,3-5 201,8 2 381,2 3-356,15-4 1,0 1-129,9 0-300,-5 0 0,7 0-36,-6 1 0,-1-5 128,-6 4 1,0-3-485,-8 3 0,2-4 299,-9 4 1,-1-1-877,-3 2 1,-5 1-92,-3-2-235,-2 3 110,-7 1 1287,-1 0 0,-5 5 0,0 2 1</inkml:trace>
  <inkml:trace contextRef="#ctx0" brushRef="#br1" timeOffset="47">10953 12529 8415,'6'0'516,"-1"0"1032,-5 0-954,0 5-141,-5 1-160,4 6 0,-4 3 223,5 0-248,-5 5-33,3-2 0,-3 9 59,5-1-26,0 1 1,0-4-344,0 5 238,0-4-66,0 4 171,0 0-775,0-4 423,0 4 1,1-5 64,3-1-579,-2-4 432,3 4 0,-5-10-321,0 4 245,0-4 85,0 0 0,0-5-61,0 1 52,0-5 129,0 2-81,0-5 385,5 0-134,1 0 1,2 0-30,-1 0 0,2 0 236,6 0 1,-1-2 113,5-1-119,0 1-237,-1-8 0,5 9-147,0-3 0,0-1 174,3 1 1,-3 0 28,-4 4 1,3-1-357,-3-3 1,-3 3-487,0-3 1,-4 3 234,0 1-1076,-1 0 307,-5 0 1222,5 0 0,-15 0 0,2 0 0</inkml:trace>
  <inkml:trace contextRef="#ctx0" brushRef="#br1" timeOffset="48">10804 12883 8451,'5'-12'0,"-2"2"0,4 3 0,1 0 0,3 3 0,2 3 0,2-3 1559,3 3-974,10-4 0,1 2 26,5-4-407,6 4 0,-3-7-202,4 3 1,-8 0 24,2 0 204,-4 4-1282,-1-2 873,-2 0 0,-9 4-35,0-3 1,-7 1-506,0-1 453,-1 3 265,-10-9 0,4 4 0,-5-6 0</inkml:trace>
  <inkml:trace contextRef="#ctx0" brushRef="#br0" timeOffset="49">10884 12529 11336,'6'-7'-460,"5"-2"539,-4 6 0,7-5 364,1 4 1,11-1-103,0 1-130,1 3-69,11-4 1,-6 1-148,10 0-71,-5 1 0,1-1-116,-8 0 1,3 0 89,-2 4 1,0-4-145,0 1 1,0-1 137,-4 4 0,1 0-178,-1 0 0,-5 0-16,1 0 0,-1-2-216,-7-1 378,0 1 3,-3-3 343,-1 5-304,-4 0 536,-2 0-133,0 0 93,-4 0 0,4 5-122,-5 3 1,4 3 91,0 5 0,-1 1-101,-3 6 0,4 0 79,0 0-140,0 0-133,-4 5 103,0-4-293,5 9 301,-4-4-416,4 0 211,0 4 1,-3-7 105,1 4-435,-1-5 231,3 3 1,-4-9-405,3 0 349,-3-5 1,0 3-558,3-6 209,-3 1-211,5-6 262,-6-1-2700,0-5 3171,0-5 0,-6-6 0,0-7 0</inkml:trace>
  <inkml:trace contextRef="#ctx0" brushRef="#br1" timeOffset="50">11501 12483 8507,'0'-18'0,"5"2"0,-3 8 638,6 1-295,0-1 1,3 0 160,0 1 0,5 3-178,-1-4 1,7 6 160,0-2 0,2 3-149,7 1 0,-1 0-193,5 0 0,-1 0-200,0 0 1,-1 5 166,-2 2 1,-3 3-326,-6 2 0,0-1 129,-3 1 1,-4-1-192,-7 1 1,-3 3 75,-5 0 1,0 2-15,0-2 1,-10-3-28,-5 4 0,-6-4-33,-2 0 1,-3 2-38,-1-3 1,-3 3 103,3-6 0,0 1-600,4-2 0,6 2 806,1-5 0,-1 5 0,-1-3 0</inkml:trace>
  <inkml:trace contextRef="#ctx0" brushRef="#br1" timeOffset="51">12266 12460 8511,'0'-6'0,"0"1"0,1 5 1884,3 0-1174,-3 0 0,4 5-205,-5 2 1,0 4-20,0 0-208,0 0-835,6 1 488,-5-1 1,4 1 131,-5-1-1513,0 1 1031,0-1 0,4 0 419,-1 1 0,1-1 0,-4 1 0</inkml:trace>
  <inkml:trace contextRef="#ctx0" brushRef="#br1" timeOffset="52">12300 12917 9535,'7'0'2305,"-2"0"0,-4 0-1040,3 0-1273,-3 0 151,4 0-2098,-5 0 1050,0 5 905,0-4 0,0 4 0,0-5 0</inkml:trace>
  <inkml:trace contextRef="#ctx0" brushRef="#br2" timeOffset="53">13294 12346 8403,'5'-6'0,"-4"-5"0,4 9 576,-5-6-376,0 1 0,4-1 901,0 0-534,0 6-300,-4-8 113,0 9 87,0-5 481,0 6-919,0 6-1,0 5-340,0 2 227,-5 8 1,0-2 172,-3 8-316,-2-3 150,3 14 1,-4-7 52,0 7 1,-1-2 80,1 2 0,-1-1-43,1 5 0,0-5 14,-1 1 0,4-4-68,1-3 73,4-3 0,-2-7-21,5-2 0,0-2 79,0-6-520,0-4 73,0 3 227,0-9-915,0 4 308,5-15 456,-3 2 0,3-8-167,-5 4-932,0-4 506,0 3 874,0-3 0,0-1 0,0-1 0</inkml:trace>
  <inkml:trace contextRef="#ctx0" brushRef="#br2" timeOffset="54">13328 12335 8381,'6'-12'454,"-2"1"199,-2-1-388,-2 6 0,0 0 264,0 2 67,0 3-332,5 1 1,0 7 0,2 8 0,3-1 33,-2 5 0,2 0-34,2 4 1,0 4 0,4 0 0,-4 4-785,4 0 0,-3-1-983,3 4 0,-4-6 4742,4 7-3105,-4-4 0,0 0-66,-1-1-21,1-4 1,-5 0-12,1-7 10,-1 3 19,0-9-184,-2 3 11,0-5 166,-4 1-747,4-1 247,-5-4 143,0-2-2425,0-5 971,-5 0 1342,4 0 0,-9 0 411,2 0 0,-7-5 0,-3-2 0</inkml:trace>
  <inkml:trace contextRef="#ctx0" brushRef="#br2" timeOffset="55">13123 12837 8366,'0'-6'1774,"0"1"-1229,5 5 316,1 0-423,10 0 0,-3 0 446,2 0-533,3-5 0,4 2-213,4-5 0,6 5 158,-1-5 0,-2 4-236,1-3 1,1-1 135,3-3 0,-5 0-608,-2 4 1,-7-2-360,-1 5 0,-9 0-1785,2 4 2556,-9 0 0,8 0 0,-5 0 0</inkml:trace>
  <inkml:trace contextRef="#ctx0" brushRef="#br2" timeOffset="56">14071 12300 8442,'0'-6'0,"0"-4"394,0 3-191,0 1 0,0 0 487,0 2-262,0 3 1,0-6-32,0 4 0,-2 1-87,-2-2 1,-2 3-248,-5 1 45,-1 5 1,0-2 211,-4 4-363,-1 1 89,-6 3 0,0 1 428,0-1-659,0 1 167,5 4 0,-2-3-178,5 2 176,0-2 0,2 2 18,-2 0-138,7 0-41,-7-3 235,14-1 1,-4 1-129,5-1 109,0 1 1,0-1-268,0 0 249,5 1 0,5-2-11,5-2 1,2 2-21,-2-3 0,3 4-14,4 0 1,5-3-13,0-1 1,-1 1 37,-3 3 0,0-1-1,0-2 0,-2 2 3,-2-2 0,2 2 0,-6 1 0,-1 2 0,-6 2 0,0-2 0,-4 2 0,0-2 719,-4-2-540,-5 6 1,-1-5-184,-6 4-14,-4 1 1,-3-4-173,-8 2-3,3-2 83,-9 4 0,9-9-330,-3 4 387,3-3 0,2-3-222,3-2 0,3-3-74,5-1-303,4 0 0,2-5-26,5-3 153,5 3 525,7-5 0,5-1 0,6-7 0</inkml:trace>
  <inkml:trace contextRef="#ctx0" brushRef="#br2" timeOffset="57">14664 12323 8243,'0'-11'-615,"-5"-1"-78,-2 1 1,-5 3 2204,-3 1-491,2 4-612,-8-7 0,6 9 481,-8-3-426,2 3 0,-7 1-225,6 0-51,-1 0 0,0 0 189,0 0-339,5 5 59,-3 1 1,8 4 310,-2-2-330,2 2 24,2-4 0,3 6-329,1-1 198,4 6 37,-7-5 1,9 5-339,-3-6 258,3 1 0,1-1-208,0 0 164,5 1 0,5 3 103,5 0-171,5 1 171,-7-5 1,9 0-1,-3 1-11,7-1 20,-2 1 1,4-5 1,-5 1-3,0 0 0,-2 3 5,-1 0 1,-4 1 2,-5-1 0,1 1-75,-1-1 69,-4 0 1,-2 2-2,-5 2 10,0-2-11,-5 9 0,-3-8-5,-7 5 310,-8 0-297,-1-2 0,-8 5 96,5-3-87,-4-2 0,5-1 39,-4-5 1,6 0 13,1-4-824,0 3 359,10-8-1371,2 3 1771,6-5 0,10-5 0,1-2 0</inkml:trace>
  <inkml:trace contextRef="#ctx0" brushRef="#br2" timeOffset="58">14973 12392 8471,'0'-12'602,"-5"6"-132,3 1-150,-8 5 0,8 0 439,-6 0-486,6 0-68,-9 5 1,9 1 115,-6 6 21,6-1-68,-8 6-343,8-5 146,-3 10 0,5-8 248,0 5-374,0 0 62,0 4 1,0 0 137,0-1-144,5 1-10,-3 5 0,9-4-32,0 3-108,1-3-114,9-1 257,-3 0 61,5-6 0,0 0-49,0-6 216,0-4-169,-1 3 0,1-9 55,0 3 235,0-3-161,0-6 1,0-1-62,-1-6 1,1 1 28,0 0 0,-1-5 95,-3 1-118,2-5-17,-8 2 1,2-5-198,-7 0-33,2 0 201,-9-4 0,6-3-380,-4-4 0,-1 0 90,1 0 0,-1 1-241,-2 2 0,-4-1-521,0 6 483,-5 4 174,8 1 1,-5 12-468,2-3 114,3 9-836,-5-8 962,6 10 1,2 1 534,2 8 0,2 2 0,5 1 0</inkml:trace>
  <inkml:trace contextRef="#ctx0" brushRef="#br2" timeOffset="59">15555 12335 8322,'0'-12'-648,"0"6"555,0-4 1425,0 8-274,0-3-48,0 5 0,4 7-947,0 4 25,0 6 0,-4 5-163,0 1 0,0 1 134,0 3 1,0-2-76,0 6 0,0-5 84,0 5 1,0-6-532,0 2 1,0-3 174,0-1 1,3-2-365,1-1 1,0-4-160,-4-5 115,0 1 1,1-5-326,3 1 1021,-3-5 0,4 2 0,1-10 0,0-2 0</inkml:trace>
  <inkml:trace contextRef="#ctx0" brushRef="#br2" timeOffset="60">15567 12414 8322,'0'-16'-287,"-4"3"-72,0-2 0,0 2 215,4 2 1446,0 5-261,0 1-262,0-1-231,0 5-322,5-4 1,-2 5-180,4 0 19,1 5 1,3 0-241,1 3 0,1 2 147,2-2 1,-2 1-237,2-2 1,1 2 162,-1-5 0,2 3-57,-2-3 0,-1 0 102,5-4 0,-4 0-42,4 0 0,-3-4 78,3 0 1,-5-3 6,1 3 0,-2-5-27,-2 2 0,0-2 24,1 1 1,-1-2 254,1 2 1,-5-3-72,1-4 0,-4 2-45,3-2 0,-3 2 123,4 2 50,-6-1-196,3 1 1,-3 4 14,1 4 0,-1 4-78,2 6 0,-3 2 49,-1 10 0,0 4 17,0 4 0,-1 5-11,-3-2 0,2 3-151,-1 1 0,-2 4 78,1 0 0,0 1-96,4-5 1,0-4-45,0 1 0,0-7-149,0-1 1,0-2-395,0-6 179,0 1-540,5-5 600,-4-5 1,6 0-258,-4-6-304,-1 0 439,3 0 546,0 0 0,1-11 0,6-1 0</inkml:trace>
  <inkml:trace contextRef="#ctx0" brushRef="#br2" timeOffset="61">16195 12312 8256,'0'-18'-327,"0"1"327,0 6 1016,0 5-129,0-4-191,0 8 136,0-3-426,0 5 1,0 5 179,0 3-474,-5 7 77,3 3 0,-8 6-52,3 3 68,2 2 0,-4 4-218,5-3 1,-4 7 96,4-3 0,1 3-244,3-3 1,1-3 102,3-1 0,2-4-183,6 0 1,-1-5 118,0-2 1,5-9 64,-1 1 1,5-7-11,-1 0 0,3-3 12,1-1 1,3-1-189,1-3 1,-2 1 79,-6-4 0,-1 1-769,-3-2 1,-2-2 18,2 2 912,-7 3 0,7-10 0,-2 2 0</inkml:trace>
  <inkml:trace contextRef="#ctx0" brushRef="#br2" timeOffset="62">16069 12552 8343,'7'0'24,"3"0"23,-4 0 0,7 0 407,2 0 1,-1-4-78,5 0 1,1 0-52,7 4 1,2-5-76,5-3 1,1 2-320,-1-2 1,-1 2-270,-3-1 1,-3-4-323,-8 4 1,-3 0-936,-4 0 1594,-6 4 0,4-7 0,-3 4 0</inkml:trace>
  <inkml:trace contextRef="#ctx0" brushRef="#br2" timeOffset="63">16092 12289 8343,'1'-8'318,"3"1"1,4 0 220,7 0 190,3-3-358,5 8 0,1-8-117,2 2 0,3 0 71,6 0-303,-1-2 1,-1 7-153,-3-4 0,3 4 261,-2-1-2044,-3 3 1913,-5 1 0,-2 0 0,-3 0 0</inkml:trace>
  <inkml:trace contextRef="#ctx0" brushRef="#br2" timeOffset="64">17360 12232 8245,'0'-8'0,"0"1"495,0 4-307,0-2 1,-2 4 188,-1-3 306,1 3-302,-3-5 1,5 8 394,0 2-588,0 2 1,0 5 188,0 1-46,0 4-80,0 2-63,0 5 0,0 3-123,0 1 186,0 0 63,0 1-553,0-4 243,0 4 1,0-5 249,0-1-1088,0 1 335,0-5-106,0 4 72,0-10 308,0 5 1,4-10-1075,0 1 408,0-5 328,-4 2-1244,0-5 1807,0-5 0,0-2 0,0-4 0</inkml:trace>
  <inkml:trace contextRef="#ctx0" brushRef="#br2" timeOffset="65">16994 12255 8245,'17'-12'0,"1"2"236,4 2-48,1-2 1,5 8 593,3-6-442,2 0 1,6 1 200,3-1-1470,2 1 1223,7 0 1,-3-3 82,5 3-41,-9-4-117,5 5 1,-12-4-355,5 2 323,-10 3 1,4-5-47,-9 2 3,0 3-62,-10-5 168,0 9 643,-6-9-797,-4 9 616,-2-5-922,-5 6 255,0 0-228,0 6 17,0 0 57,0 5 1,0 6 135,0 2-31,0 2 0,0 3 77,0 3-82,5-3 1,-4 5 2,3-2-182,2 2 188,-5 0 1,8 3 22,-5-5-299,0-1 137,1-3 1,-4-4-54,3 0 164,2-10 1,-4 7-124,2-9-507,-3-2 244,-1 5 160,0-8-938,0 3-555,0-5 0,-1-5 1114,-3-3 632,2-2 0,-8-2 0,4 1 0</inkml:trace>
  <inkml:trace contextRef="#ctx0" brushRef="#br2" timeOffset="66">17805 12118 8245,'18'-12'-544,"-2"1"1,0-1 1360,-1 1-292,5 5 1,-7-5 64,8 10-259,-8-4 1,5 1 160,-3 0 47,3 1-351,0 3 1,2 3 188,-5 1-246,0 5-34,2-3 0,-6 6-198,1-1 112,-1 6 72,-10-5 0,4 10-35,-5-3-44,-5 3 1,-6 2-586,-8 2 427,-3-1 1,0 6-86,-1-4-357,0 0 387,5-5 1,-2 0-149,5-3-19,-6 3 301,14-5 0,-7 2 196,10 0-231,0-5 21,4 3 1,0-6 168,0 1 66,5-1-225,1-5 191,6 5-50,4-10 1,2 4-35,5-5 246,0 0-268,0 0 1,3-1 85,1-3-46,5 3-22,-8-10 0,4 5 3,-5-5 1,2-5 23,-2 1 1,1 0-139,-9 4 108,0-1-7,-3-4 243,-6 3-240,4-4 0,-8 6 13,1 0 175,-1-1 34,-2 6-151,0-4 232,0 8 76,0-3-566,0 5 260,0 5 0,0 2-141,0 4-43,0 1 168,0-1-241,0 0 209,5 1 1,0-1-19,2 1-89,4-1 59,-5 1 0,7-1-31,2 0-10,-2-4 45,8 3 1,-3-9 319,5 3-303,0-3 2,-1-6 1,2 3 276,3-6-8,-3 0-227,4-3-29,-5-5 136,0 3 1,-2-5-28,-2 3-3,-2 2-53,-6-8 1,0 4 142,-4-2-328,-2-3 199,-5 5 0,0-6-460,0 0 193,0 0 87,0 0 1,0 4-708,0 0 253,0 5 200,-5-2-1009,4 9 253,-9 2 401,8 5 692,-3 0 0,0 5 0,-1 2 0</inkml:trace>
  <inkml:trace contextRef="#ctx0" brushRef="#br2" timeOffset="67">18959 12140 8271,'0'-11'-3,"0"5"3,0 1 0,0 5 1253,0-6-499,0 5 395,0-4 1,0 14-612,0 2-487,-5 8 155,3-1 0,-4 4 207,2-3-549,3 7 180,-4-6 1,1 9-345,0-3 307,0-2-4,4 4 1,0-5-98,0 0-3,0 0 0,0 0-308,5-5 276,2-2 1,4-5-96,1 1 469,4-1-255,-3 1 0,8-6-23,-2-2-108,8-3 137,-3-1 1,8 0-605,-5 0 273,4 0 160,-7 0 1,8-1-460,-5-3 264,-6 3 1,1-9-1336,-9 3 1705,-2 1 0,-1-9 0,-3 2 0</inkml:trace>
  <inkml:trace contextRef="#ctx0" brushRef="#br2" timeOffset="68">18856 12369 8197,'0'-7'1030,"5"2"-846,1 5 1,6 0-55,-1 0-124,1 0 184,4 0 0,2-1 30,5-3 1,5 3 148,2-3-680,-2-2 294,5 0 0,-5-2 190,2 0-1002,3 6 617,-14-3 0,7 1 49,-11 0-1052,-5-5 1215,0 8 0,-8-14 0,3 2 0</inkml:trace>
  <inkml:trace contextRef="#ctx0" brushRef="#br2" timeOffset="69">18959 12083 8618,'5'-6'900,"2"2"-469,3-2-123,2 5 1,3-8 63,0 5 527,6-5-510,1 8 1,4-6-286,4 4-61,-4 1 40,7-8 0,-5 9-1153,2-3 591,3 3 417,-9 1 62,4 0 0,0 0 0,1 0 0</inkml:trace>
  <inkml:trace contextRef="#ctx0" brushRef="#br2" timeOffset="70">20215 12003 8287,'0'-6'-36,"0"1"1154,0 5-896,-5 0 457,4 0-329,-4 0 0,5 6 139,0 6 3,0-1-214,0 11 1,1-1-68,3 6 0,-2 3-73,6-3 1,-4 3 276,3-3-646,-4 5 240,2-8 1,-1 5-531,-1-2 355,6-8 54,-7 7 1,3-12-96,-5 5 1,0-5 29,0 2-702,5-9 257,-4 3 99,4-3-834,-5-1 817,0-1 1,-1-5 539,-3 0 0,-2 5 0,-6 2 0</inkml:trace>
  <inkml:trace contextRef="#ctx0" brushRef="#br2" timeOffset="71">20181 12277 8287,'11'-11'215,"-3"3"171,-1 1 1,1 3-4,3-4 213,1 6-245,4-3 0,2 3 117,5-1-165,5 1-112,-4-3 1,11 4-272,-4-3 72,4 3-351,-10-9-1010,8 9 1002,-9-10 0,4 10 81,-6-3 1,-4-1 285,-3 1 0,-2-4 0,-1 1 0</inkml:trace>
  <inkml:trace contextRef="#ctx0" brushRef="#br2" timeOffset="72">20192 12003 8281,'12'-7'0,"-1"-1"516,5 6-325,-3-4 0,14 3 191,-1-1 61,6 0-220,7-1 0,2 2-401,5-4 127,-6 4 76,5-2 1,-10 1-848,3 1-44,-2-1 695,-7 4-1237,4 0 1394,-14 0 1,8 0-1,-9 0 1</inkml:trace>
  <inkml:trace contextRef="#ctx0" brushRef="#br2" timeOffset="73">20889 11992 8281,'-5'6'-393,"-2"4"995,-4-3-270,-1-1 1,1 4 49,0-2 201,-1 7-253,1-2 1,-3 7 400,2-5-241,-2 6-235,13-4-197,-4 6 50,5 0 0,0-1 306,0-3-513,5 2 157,2-3 1,5 4 235,3-3-249,3-3-24,10-4 0,1-2-69,6-3 154,-1-2-3,0-5 0,4 0-38,0 0 5,0 0 1,-3-3-133,-1-1 37,-5-5 0,3 3 209,-6-6-254,1-4 49,-9 3 1,-2-9 28,-4 3 0,-6-2-163,-2-2 0,-4-1-335,-4-3 224,-7 3 116,-7-4 0,-10 1-95,-2 1-33,-9-1-920,-1 9 761,-11-3 211,9 13 1,-6-6-730,10 10 752,0 1 79,9 3 1,2 1-141,8 3-780,2 2 632,6 11 1,5-3 69,2 5 342,3-5 0,6 7 0,1-3 0</inkml:trace>
  <inkml:trace contextRef="#ctx0" brushRef="#br2" timeOffset="74">21620 11958 8281,'6'-23'0,"-1"5"0,-5 2 1193,0 4-470,0 6-233,0 1 690,0 5 0,0 9-989,0 2 0,-4 8 255,1 0-543,-1 8 156,-1 2 0,3 5-251,-1 0 215,1 1 1,2-1-368,0 0 1,0 0 215,0 1 1,4-1-272,0 0 0,4-6 152,-5-5 0,5-1-8,-4-7 106,0 0-79,1-9-184,-4 5 189,4-10 1,-4 4-998,3-5 597,-3-5 120,4-2-549,-5 1 477,0-4 575,0 4 0,-5-11 0,-1-1 0</inkml:trace>
  <inkml:trace contextRef="#ctx0" brushRef="#br2" timeOffset="75">21608 11969 8306,'8'-14'0,"0"3"472,-1-3-172,10 7 0,-3 0 466,5-1-509,0 6-64,3-3 0,1 5 682,0 0-373,0 0 64,0 0-456,-5 0 83,3 0 0,-7 5 193,5 2-629,-5 3 280,3 2 1,-7-1 223,-3 1-893,-2 4 506,-5-3 0,0 8-792,0-2 436,-5 3 319,-1-4 0,-9 3-336,0-2 176,-11 3-16,7 1 244,-9 0-19,5-6 1,4 5-137,0-3 653,5 3-307,-2-5 0,8 4-133,1-6 678,4 5-442,-2-7 1,10 3 97,3-4 315,2-1-369,6 1 1,2-5 305,5 1-175,10-6-120,-8 9 0,17-9-107,-7 6 89,6-6-593,-5 8-837,-2-8 854,-6 8 0,-5-8 340,0 6 0,-3-3 0,-5 6 0,-5 3 0</inkml:trace>
  <inkml:trace contextRef="#ctx0" brushRef="#br2" timeOffset="76">3712 13854 8461,'-5'-12'0,"3"6"41,-8-4 62,9 8 0,-5-4 370,2 2-217,3 3 1,-10-4-198,5 5 44,-5 0 0,-1 0 280,1 0-493,-1 0 105,-4 0 0,-2 5 307,-5 3-185,0 2 25,1 6 1,-1-2-155,0 5 174,0 0-47,5 4 0,2 0-181,4 0 201,1-6-44,5 5-253,1-9 105,5 8 0,1-8 210,3 2-326,2-2 96,10-2 1,2-3 157,5 0-100,5-6 26,-4 3 1,9-5-19,-2 0 21,2-5 0,3-1-44,-1-6 247,1-4-544,-6 3 361,-1-8 184,-1 8-70,-5-9 1,-2 10-69,-2-4-234,-2-1 213,-11 4 1,3-5 84,-5 3-484,0 2 230,-4-3 0,-6 1 239,-1-1 1,-5 1-430,-3 4 0,1-1-879,-5 1 499,0 4 279,-9 2-637,4 5 561,-4 0 1,5 0 480,1 0 0,-1 5 0,0 7 0,0 6 0</inkml:trace>
  <inkml:trace contextRef="#ctx0" brushRef="#br2" timeOffset="77">3495 14082 8506,'-8'4'146,"1"0"62,-1-1 0,0 1 476,1 0-442,-1 5 1,0-4 172,1 3 129,-1 7-337,-3-8 1,3 14 277,1-6-466,-1 5 177,-3-2 0,3 5-331,0 0 135,1 0 17,0-1 1,2-3-119,5 0 138,0-5-26,0 3 1,2-3-163,1-3 0,5 3 58,7-6 1,3-3 58,5-1 1,0-3-290,0-1 337,4 0-11,3 0 0,4-1 297,0-3-269,0-2-11,6-11 1,-5 3 207,3-5-529,-7 5 345,-3-7 187,-5 8-169,-6-9 0,0 6 36,-6-3-133,-4-3 103,-2 4 1,-5-1 99,0 0-603,-10 5 548,2-2 1,-14 4-655,3 1 1,-2 1 230,-2 2 1,-4 3-861,1 5 582,-1 0 133,4 0-472,0 5 927,5-3 0,-3 13 0,3-3 0</inkml:trace>
  <inkml:trace contextRef="#ctx0" brushRef="#br2" timeOffset="78">4203 14379 8351,'-5'-6'0,"4"-5"129,-10 10 67,10-4 1,-5 5 196,2 0 254,3 0 99,-4 0 302,5 0-852,0 5 1,1 1 34,3 6-196,-3-1 161,4 6 1,-5-3-70,0 5-131,0 0 331,0 4-1299,0-6 585,0 5 206,0-4 176,0 0-1704,0-2 1067,0-5 1,0 1 641,0-1 0,0 1 0,0-1 0</inkml:trace>
  <inkml:trace contextRef="#ctx0" brushRef="#br3" timeOffset="79">5025 13876 10434,'-5'-29'-543,"3"5"359,-6 5 576,0 5 116,-3-2-333,-1 4 370,1-4-200,0 3 1,-1-2-205,1 7 1,-1-1 72,1 5 0,-6 1-23,-2 3 0,2 0-115,-2 0 0,1 5 11,-1 2 1,-3 7 216,3 1-564,3 6 201,-6-3 0,9 3 170,-2-2-422,8 3 195,2-4 1,5 3 38,0-2 1,0 1-60,0-4 1,5-1-122,2-4-173,8 1 228,-2-1 1,5-5-261,-3-2 379,3-2-99,5-2 452,0 0-171,-6 0 0,4-4-246,-6 0 400,5-5-129,-7 3 0,3-2-134,-4 0 253,-6 1 67,4 1-172,-8-5 0,4 9 232,-2-6-3,-3 6-83,4-3-155,-5 5 65,0 0-172,0 5 56,0 1 1,1 5 27,3 1 0,-3 4-13,3 3 1,-3 3-72,-1 1 42,0 0-7,0 0 1,0-1-288,0 1-53,0 5 341,0-9-793,0 8 498,0-15 1,0 9-79,0-6-722,0-5 645,6 0 1,-5-7-247,3 4-970,2-4 393,-5 2 1215,9-5 0,-3 0 0,4 0 0</inkml:trace>
  <inkml:trace contextRef="#ctx0" brushRef="#br2" timeOffset="80">5299 14196 7473,'0'12'2192,"0"0"-1441,0 3-171,0-2-191,0 9 1,0-4 9,0 4-506,0 1 166,-5 5 1,3-4-237,-6 3 164,6 2 0,-7-6-1538,5 0 1111,-5 0 0,8-11 440,-3 3 0,-2-2 0,-1-1 0</inkml:trace>
  <inkml:trace contextRef="#ctx0" brushRef="#br2" timeOffset="81">5653 14253 8393,'-5'-11'465,"4"3"-311,-3 1 680,3 4-311,1-2 1273,0 5-1572,5 5 1,1 0 91,6 3-316,-1-3 0,1 0 0,-1 1 0</inkml:trace>
  <inkml:trace contextRef="#ctx0" brushRef="#br2" timeOffset="82">5893 14242 8393,'7'-5'480,"-2"3"-81,-5-3-5,0 0 5,0 4 296,0-4 3,0 5-1238,5 0 307,-4 0-151,4 5 0,0-4-453,3 3 0,-2 1 837,2-1 0,-1 5 0,5-3 0</inkml:trace>
  <inkml:trace contextRef="#ctx0" brushRef="#br2" timeOffset="83">6213 14253 8393,'0'-7'2128,"0"-1"-779,0 5-1000,0-2-458,0 5 0,0 5 1,0 2-1</inkml:trace>
  <inkml:trace contextRef="#ctx0" brushRef="#br2" timeOffset="84">6498 14230 8393,'7'-6'-192,"-1"1"-289,-2 5 1652,-3-5-405,9 4-346,-8-4 1,3 10 651,-5 2-531,0 3-1,0 2-320,0 4 12,0 2 1,0 2 166,0 3-638,0-2 249,-5 6 1,2-4 328,-4 0-1860,-1 0 1123,2 0 0,0-4 398,6 0 0,-5-5 0,-1 2 0</inkml:trace>
  <inkml:trace contextRef="#ctx0" brushRef="#br2" timeOffset="85">7001 13876 8393,'0'-11'722,"0"5"53,0 1-479,0 5 1,0 5 323,0 2 23,5 3-444,-4 2 1,4 0-43,-5 4 1,0 1 51,0 6 0,2 0-147,1 0 0,-1 0 60,2 0 0,-3-4-219,-1 0 1,4-5 23,-1 1-36,1-2-30,-4-2-150,0-5 68,0-1 259,5-5 43,2-5 1,4-1 16,1-5 0,-1-1 12,0 1 0,5-4 28,-1-1 1,4 0-32,-4 1-274,5 2 218,-2-9 1,1 8-190,0-5 214,0 0-82,-1 2 1,-1 0-202,-6 6 220,0 4 19,1 2-181,-1 0 144,1 4 0,-5-3-17,1 8-5,-6 2 18,3 6 0,-3 3-11,2 0 341,-3 5-317,4-2 1,-5 5 12,0 0 0,0-3 8,0 3 1,0-7-421,0 7 0,0-4-118,0 0-943,0-2 668,5-6 788,-4 1 0,9-1 0,-3 1 0</inkml:trace>
  <inkml:trace contextRef="#ctx0" brushRef="#br2" timeOffset="86">7618 14013 8393,'0'-6'475,"0"-4"133,0 9 104,0-4-201,0-1-112,0 5 166,0-4 53,0 5 1,5 0-220,2 0-291,4 0 91,0 0 1,4 0-242,0 0 1,6 0 88,-2 0 0,2-4-440,2 1 0,4-3 11,-1 3 0,2 1-1453,-1-1 993,-8 1 842,8 2 0,-15-5 0,5-1 0</inkml:trace>
  <inkml:trace contextRef="#ctx0" brushRef="#br2" timeOffset="87">8212 13648 8393,'0'-18'190,"0"5"398,0 6 86,0 4-321,0-2 1,0 7 385,0 1-167,0 4-306,0 9 310,0-3-206,0 14 1,0-7 62,0 10-147,0 1-87,0 3 0,0-4 200,0 1-341,0-1 4,5 5 0,-4-5-182,3 1 126,2-6 50,-5 8 1,4-9-52,-5 3 1,4-8-66,0-4-235,0-2 96,-4-2 172,0 0-493,5-4 189,-4-2 85,4 0-850,-5-4 323,0 4-80,0-5 0,5 0 0,2 0 0</inkml:trace>
  <inkml:trace contextRef="#ctx0" brushRef="#br2" timeOffset="88">8588 14173 8393,'0'-7'494,"0"-1"200,0 6-295,0-4 209,0 6 47,0-5 367,0 4-521,0-4-1375,0 5 874,0 5 0,6-4 0,0 4 0</inkml:trace>
  <inkml:trace contextRef="#ctx0" brushRef="#br2" timeOffset="89">3506 15304 8182,'-4'-8'148,"1"1"57,-1 4 1,4-3 390,0 2-81,0 3 0,0-4-15,0 5-453,0 5 0,4 1 147,-1 6 1,2-1-161,-1 0 0,-1 2 35,4 2 1,-4-2-147,1 2 0,-2 2 123,2-2 0,-3 1-130,3 0 0,1-4 119,-1 4 0,0-4-139,-4 0 0,0-1 52,0 1-34,0-1 27,0 0 1,0-3 64,0 0-72,0-6 104,0 3 33,0-5 1,0-5-64,0-2 1,0 0 8,0 0 0,5-1 7,3-3-7,2-6-4,1 4 1,2-7-68,2 5 0,3-5 1,5 0 1,1 3-130,2-2 1,-1 3 144,1-3 0,2 5-1,-1-1 1,-2 6 56,-6 2 1,3 4-31,-3-1 0,-3-1 253,0 2-205,-4-1 1,0 9 75,-1 2 0,-5 5 9,-2 3 1,-3-1 7,-1 5 1,0-1-107,0 1 1,-1 2-12,-3-2 1,2-1-88,-6 1 1,6-5 115,-2 1 1,3-2-222,1-1 1,0-1-15,0 0 0,0-3-126,0 0 0,0-5 88,0 5 0,0-4-123,0 3 1,1-3-14,3 4 367,-3-6 0,9 9 0,-4-5 0</inkml:trace>
  <inkml:trace contextRef="#ctx0" brushRef="#br2" timeOffset="90">4374 15293 8182,'-5'-12'231,"3"5"368,-6-1-219,5 5 61,-2-2 60,5 5 0,0 0-221,5 0 1,-2 0-31,5 0 1,-1 2-134,5 1 1,0-1 115,4 1 0,-3-1-20,7-2 1,-5 0 13,4 0 0,0 0 1,4 0 1,-4 0-364,0 0 1,-5-4-383,1 0 0,-2 0-1843,-2 4 434,0 0 1926,-4 0 0,-7 5 0,-7 2 0</inkml:trace>
  <inkml:trace contextRef="#ctx0" brushRef="#br2" timeOffset="91">4374 15441 8182,'-5'6'576,"4"5"60,-4-10-318,5 4 0,1-5 181,3 0 1,2 0-181,6 0 1,0 0-120,4 0 0,1 0-31,6 0 1,0-4-190,0 0 0,3-3-73,1 3 1,5-4-321,-2 4 0,-2-3-88,-1 3 0,-3 0 501,-1 4 0,5-5 0,1-1 0</inkml:trace>
  <inkml:trace contextRef="#ctx0" brushRef="#br2" timeOffset="92">5436 15201 8182,'0'-24'338,"0"-3"0,0 13-134,0-5 1,0 5-127,0-1 0,0 3 223,0 0 0,-1 5 82,-3-1 0,2 2-237,-6-2 0,4 2 114,-3 2 0,-1 3-255,-3-3 0,-1 4 87,1 4 0,-6 1-106,-2 2 1,2 5-48,-3-1 0,5 2-54,-4 6 1,1-1 78,-1 1 0,-1 2 10,5-2 0,0 7-14,3 0 1,2-3-102,2-4 0,3-4-189,5 4 1,2-5 127,1 2 1,5-8-74,7 0 0,3-5 141,5 0 1,0-1 161,0-2 0,1-5-93,2-3 0,-2 0 138,3-3 0,-3 5-107,-1-10 0,-5 6 122,-3-5 1,5 2 120,-1 2 0,-3-1-24,-9 1 1,0 0-26,0-1 0,-2 5 5,-5-1 0,2 5 297,1 0-317,-1-4-90,3 6 0,-5-3 38,0 8 0,0 4 0,0 7 1,0-1 60,0 5 0,0 1-60,0 7 1,0-3-31,0 3 1,0 0-1,0 0 0,0 5-3,0-2 1,1-1-13,3 2 1,-2-6-98,6 2 0,-6-7 111,2-1 0,1-5 47,-1 1-299,0-7 259,1 2-705,-4-8 58,4 3 1,-5-7-311,0-1 0,-1 1 887,-3-2 0,-7-2 0,-7 0 0</inkml:trace>
  <inkml:trace contextRef="#ctx0" brushRef="#br2" timeOffset="93">6224 15247 8051,'-5'-6'0,"3"-3"0,-6 5 0,6 0 0,-5 4 1061,3 0-238,3-5-428,-4 4 45,5-4-127,0 5-298,5 0 1,2-2 215,4-1 1,2 1-8,2-2 0,-1 3 15,5 1 0,1 0-54,7 0 1,-2-1-1,6-3 0,-2 2-42,1-6 1,2 5-132,-5 0 0,3-4 283,-3 0-543,4 2 208,-6-1 1,1 3 91,-7-1 1,-2 0 53,-6 4-117,1 0-63,-1 0-49,-5 0 0,-2 0-6,-8 0 1,2 1-13,-6 3 1,1-1 10,-5 4 1,1-3 129,-1 4 0,-4-1 0,-2 5 0</inkml:trace>
  <inkml:trace contextRef="#ctx0" brushRef="#br2" timeOffset="94">6316 15350 8051,'-5'6'107,"3"-1"1,-1-5 163,6 0 1,0 0 46,5 0 0,-1 0 143,5 0 0,-1-1-189,0-3 1,5 3 94,-1-3 0,5-1 65,-1 1 0,3-4-138,1 5 0,-1-2-196,1 1 0,0 1-102,0-4 0,-4 4-219,0-1 1,-5 3-203,1 1 1,-1 0-582,1 0 1,-6 0 1005,3 0 0,2 5 0,3 1 0</inkml:trace>
  <inkml:trace contextRef="#ctx0" brushRef="#br2" timeOffset="95">7389 14950 8162,'0'-6'-410,"0"-5"687,5 5 0,-2-4 66,5 2 0,-5-1-203,5 6 1,-4-2 3,3 1 0,1 1 33,3-4 0,1 4-17,-1-1 0,1-1-54,-1 1 1,2-3 44,2 3 1,2-1-24,2 1 0,2 3-27,-2-3 1,1 3-11,-1 1 1,2-4 117,-6 0-358,5 0 253,-7 4 0,4 0-125,-6 0 0,0 2 73,1 1 0,-2 0-118,-2 5 68,2-6 1,-9 8-178,3-2 0,-3-2 147,-1 2-96,0-1 0,-1 5 103,-3-1 0,-2-3-39,-6-1 105,1 1 0,-1 3-62,1 1 1,1-4 71,2-1-22,-2-4 0,7 6 58,-4-6-74,4 6 0,-2-6-16,5 4 1,2-4 15,1 1 1,4 1 1,4-1 0,1-1 37,-1-3 0,5 4 2,3 0 1,-1 4-67,1-5 1,0 6 18,4-1 0,-1 2 0,-3 2 0,1-1-9,-5 0 1,1 1-11,-5-1 0,0 2-9,1 2 1,-2-1-9,-2 5 1,-3-5-42,-5 1 1,0 3 55,0 1 0,-7-2 61,-4-2 1,-2 1-59,-6 0 0,0-1 90,-4-4 0,-1 1-34,-3-1 1,2 0 104,-5 1 1,-1-2-69,-3-2 1,0 1 110,-1-6 0,2 2-40,3-1 1,-1-2-73,9 1 1,-2-1-103,8-2 1,1 0-170,4 0-491,4 0 392,2 0 1,7-2-139,1-1 0,5 1-147,7-2 0,3-1 570,5 2 0,5-6 0,1 2 0</inkml:trace>
  <inkml:trace contextRef="#ctx0" brushRef="#br2" timeOffset="96">8292 15155 8111,'-6'-11'0,"5"0"954,-4 4-26,5-3-63,0 9-878,0-4-2785,0 5 2798,0 5 0,5 1 0,2 6 0</inkml:trace>
  <inkml:trace contextRef="#ctx0" brushRef="#br2" timeOffset="97">8577 14881 8078,'0'-11'0,"-1"0"48,-3-1 0,3 5 190,-3-1 1,3 4 75,1-4 1,3 5 285,1-5-391,5 6 1,-3-7-79,6 5 0,-1 0 47,1 4-116,-1-5 128,1 4 1,0-4-63,4 5 0,-3 0 34,7 0 0,-5 0-178,4 0 0,-1 0 36,1 0 1,-2 0-154,-1 0 1,-4 3 176,3 1-211,-2 5 81,-1-3 1,-1 5-20,0-4 62,1 3 1,-2-3 0,-2 4-70,-5 1 1,3-1 96,-3 0 1,1 1-9,-4-1 0,-9 4 26,-2 1 1,-4-1-1,-1-4 1,2 1-4,-5-1 1,4-1 3,-4-2 0,5 2 156,-1-2 0,2-3-29,2-1 140,-1 2-119,1-5 0,5 6-78,2-4 0,1-1 116,-1 1-167,3-1 0,-3-1-12,8 3 0,3-3 36,4 3 0,0 1-33,1-1 0,4 3-1,3-3 20,-2 5 1,4-3-35,-2 6 0,3-1 31,1 1 1,1 0-73,3 4 1,-7-4 37,3 3 1,-4 3 47,0 1-23,-3-2 1,-2 1 14,-2-3-191,-3-3 155,-9 10 1,0-9-124,0 2 126,-5 3-14,-2-6 1,-9 5 84,-3-6 0,-4 1 16,-4-1 1,-5 1 158,-2-1 0,-3-3-95,7-1 0,-4-4 86,-4 1 1,2-3 98,-2-1 1,6 0-127,2 0 0,9 0-199,2 0 1,5-1 278,3-3-1542,5 3 446,1-10 0,7 9-550,6-6 1,1 6 499,10-2 1,5-1 852,6 1 0,3-10 0,2 1 0</inkml:trace>
  <inkml:trace contextRef="#ctx0" brushRef="#br2" timeOffset="98">9776 15030 8057,'0'-8'289,"0"1"-89,0 4 1,0-3 701,0 2-234,0 3-501,0-4 0,4 6-12,0 3 0,0 2-134,-4 5 0,3 2 113,1 2 1,1-1-160,-1 5 0,-3-1 101,3 1 0,1 3 47,-1-3 1,4-1-114,-4 1 1,3-5 101,-3 1 1,4-3 116,-5 0 83,6-1 37,3-4-161,0-2 95,0-5 1,-3-2 48,-5-1 200,4-4-274,-1-4 1,0-2 105,1-2-308,0-3 115,3 0 1,0-3-245,1 2 61,-1-3 0,1-2 63,-1-3 0,1 2-76,-1-5 1,5 2-116,3-7 1,3 8-235,1-8 1,0 2-228,0-5 0,3 4 222,1 0 1,3-1-82,-3 5 0,0 2 153,-5 1 1,5 3 124,0 1 1,-4 6 16,-4 1 0,-9 5 81,1 3 0,-6 0 128,3 4-66,-6 0 1,2 4-497,-8 0 0,2 5-81,-6 3-768,1 7 1367,-5-2 0,-4 8 0,-2-3 0</inkml:trace>
  <inkml:trace contextRef="#ctx0" brushRef="#br2" timeOffset="99">3609 16252 8371,'0'-8'65,"0"1"0,0 3 445,0-4-129,0 6 144,0-8 132,0 8-237,0-3 156,0 5-544,0 5 1,0 2 2,0 4 0,4 0-117,0 1 0,3-1 9,-3 1 1,4 3-47,-5 0 0,3 2-26,-3-2 1,-1-2 154,1 2 1,2-1-220,-1 1 215,0-2 0,-4 3-29,0-4 0,0-5 9,0 1 12,0-6 80,0 3 276,0-5 0,0-5-295,0-2 1,4 0 2,0 0 1,3-1-115,-3-3 1,5-1 43,-1 1 0,6-4-12,1-1 1,1-3-35,0 4 0,-3-4-173,7 4 1,-1-4 71,3 4 0,-3 3 99,0 5 0,-1 3 94,1-4 1,-2 6-59,-6-2 1,1 4 107,-1 4-97,0 2 0,0 5 15,-4 1 0,2 3 24,-5 0 1,0 1-4,-4-5 0,0 4-173,0 0 1,0 1 136,0-5 1,4 1-165,-1-1 0,1 0 77,-4 1 0,0-5-401,0 1-79,0-5 114,0 7 0,0-8-141,0 6-132,0-6 79,0 9 656,0-10 0,-5 9 0,-1-4 0</inkml:trace>
  <inkml:trace contextRef="#ctx0" brushRef="#br2" timeOffset="100">4408 16240 8043,'0'-6'1210,"0"-4"-260,0 9-624,0-4 0,2 5-47,2 0 1,2 0-23,5 0 0,1 0-63,-1 0 0,1 0 28,-1 0 1,5 0-168,4 0 1,1-4 180,2 0 1,-2-4-3,-1 5 1,0-1-653,-5 4 0,4-4-179,-4 0 0,1 0-1301,-5 4 933,0 0-454,1 0 658,-6 0 761,-1 0 0,-10 5 0,-1 2 0</inkml:trace>
  <inkml:trace contextRef="#ctx0" brushRef="#br2" timeOffset="101">4443 16378 8989,'11'0'1492,"1"0"-1164,-1 0 0,2 0-150,2 0 1,-1 0 50,5 0 0,0 0-87,4 0 0,3-4-42,1 0 0,1-4-239,-1 4 1,-3-3 235,2 3 1,-5 0-7,-2 4 1,-2-4-3782,3 1 1942,-4-1 1748,-5 4 0,-4-5 0,-2-2 0</inkml:trace>
  <inkml:trace contextRef="#ctx0" brushRef="#br2" timeOffset="102">5254 15989 8129,'0'-11'-581,"0"4"1572,0 2-132,0 5 1,0 5-529,0 3 1,0 7-57,0 4 1,0 3-50,0 1 0,0 5-116,0 2 0,3-1 87,1 2 0,0-1-59,-4 4 0,0-3-207,0-1 0,0-4 75,0 0 1,4-1-151,0-3 1,-1 0-132,-3-3 1,4 1-89,0-4 0,0-1-5,-4-4 1,0-3-113,0-1 1,1-4 62,3 1 0,-3-2-669,3 2 1086,-3-3 0,4 4 0,2-5 0</inkml:trace>
  <inkml:trace contextRef="#ctx0" brushRef="#br2" timeOffset="103">5585 16183 8129,'0'-11'134,"0"0"0,-4-1 851,0 1-171,0 4-519,4 2 1,0 7 76,0 1 0,-5 5-178,-2 7 1,2 2-91,1 2 0,1 6 83,-1-2 0,3 0-153,-3 0 0,3-3 13,1 7 0,5-5-208,3-3 0,3 2-102,4-6 0,-1 0 105,5-3 0,0-6 130,4-2 0,0-3 93,0-1 1,0 0-2,0 0 0,1-5-9,2-3 0,-1-3 15,1-4 0,-3 1 4,-4-5 1,1 3 104,-4-3 0,-2 0-211,-7-3 1,-2-1 102,-5 0 1,0 0-162,0 0 1,-5-1-68,-2-3 0,-5 3-170,-3-2 0,-3 7 6,-5 3 0,-3 4-91,-1 0 1,-3 6 33,3 2 0,-1 4-175,1 4 0,3 6-76,-2 5 0,7 2-160,3-2 789,9-2 0,-3 8 0,3-3 0</inkml:trace>
  <inkml:trace contextRef="#ctx0" brushRef="#br2" timeOffset="104">6384 16115 8152,'0'-13'-575,"0"-2"1,0 12 1953,0-4-465,0 4-541,0-2 0,2 5 149,1 0 0,0 0-120,4 0 0,-3 0-262,4 0 1,0 0 62,3 0 1,4 0-127,0 0 0,6 0-82,-2 0 1,4 0-87,3 0 1,-4 0 47,4 0 0,-8-4-78,5 1 1,-4-1-574,0 4 1,3 0 339,-3 0 0,-7 0-684,0 0 1,-7 0 1037,3 0 0,-6 0 0,3 0 0</inkml:trace>
  <inkml:trace contextRef="#ctx0" brushRef="#br2" timeOffset="105">6350 16298 8199,'11'-7'939,"-3"2"-402,0 5 0,-1 0 39,5 0 0,0-4-212,4 1 0,1-1-60,6 4 0,5-4-107,3 0 0,-2-1-152,1 1 0,-1 3-159,2-3 1,-3 3 198,-5 1 1,-4 0-1326,0 0 0,-9 0 1240,1 0 0,-2 0 0,3 0 0</inkml:trace>
  <inkml:trace contextRef="#ctx0" brushRef="#br2" timeOffset="106">7446 15875 8103,'5'-11'89,"-3"3"385,2 0-217,-3 6 0,-1-5 360,0 4 30,0 1-266,0-3-29,0 5-189,0 5 0,0-1-135,0 8 1,0-3 63,0 6 1,0 1-114,0-1 1,0 4-142,0-3 0,0 0 69,0-1 1,0-1 54,0 5 1,0-5-34,0 2 0,0-4-202,0 0 194,0-1-19,0 1 120,0-6 19,0-1 393,0-5-345,5 0 1,-4-1 85,3-3 1,1 1-41,-1-4 0,5 3-32,-2-4 1,4 5-29,0-5 0,5 4-14,3-3 0,3 4-5,1-1 1,-4 2-106,0-2 0,0 3-31,4-3 1,0 4 110,0 4 0,-2-2-101,-2 6 1,1-1 41,-4 5 1,-1-1-4,-4 1 0,-1-1-13,-2 0 0,1 2-6,-5 2 1,0-1-7,-4 5 1,-2-3-96,-2 3 1,-3-5 39,-8 1 0,-3-1 60,-5 1 1,0-2-11,0 2 0,1-6 29,-1-2 0,0-3 12,0 4 1,-4-6-45,1 2 1,-2-3 6,1-1 0,2 0-95,-6 0 0,6-1-208,-2-3 0,8 3-553,4-3 1,-2-2 46,2-2 866,0 3 0,4-10 0,-1 2 0</inkml:trace>
  <inkml:trace contextRef="#ctx0" brushRef="#br2" timeOffset="107">7389 15898 8338,'10'-8'299,"-2"1"0,1 3 92,-5-4 210,10 6-246,-7-8 1,10 8 2,-6-2 1,11 2 68,4-2 0,6 3-186,2-3 0,-2-1-137,2 1 0,-3-3 21,3 3 1,-1-1-170,-6 1 1,1 3-200,-2-3 0,-5 2-309,2 2 1,-8 0-588,0 0 0,-2 2 1139,-2 2 0,1 2 0,-1 5 0</inkml:trace>
  <inkml:trace contextRef="#ctx0" brushRef="#br2" timeOffset="108">8189 16092 8101,'0'-6'1835,"0"1"-2458,0 5 0,1 3 623,3 1 0,-3 5 0,4-3 0</inkml:trace>
  <inkml:trace contextRef="#ctx0" brushRef="#br2" timeOffset="109">8509 15932 8238,'0'-11'142,"5"-1"1,1 1 553,5-1-223,1 6-215,-1-4 1,1 5 203,-1-3 0,2-1-119,2 6 0,-1-3 154,5 3 1,-1 1-223,1-1 0,2 1-9,-2 2 0,-2 0-234,-2 0 1,-2 5 10,-2 3 0,1 3-110,-1 5 0,-5-2 111,-2 5 0,-3 0-140,-1 4 0,-1-1-134,-3 1 0,-3 1 11,-8 3 1,1-3-45,-5 3 1,0-3 122,-4-1 0,4 0 71,0-1 1,0 0 40,-4-3 1,1 1 8,3-4 1,3-3 36,4-5 125,1 2 1,3-9-12,1 3 5,4-2 30,-2-2 0,6 0 66,3 0 36,2 0 0,6 0-14,-1 0 0,2 0 1,2 0 1,-1 0-170,5 0 1,1 0-108,7 0 0,-3 0 82,3 0 0,2-4-26,1 0 1,-2 0-429,-1 4 0,1-1 199,-1-3 1,-2 3-1460,-6-3 877,8 3-1238,-8 1 2013,4 0 0,-7 0 0,-5 0 0</inkml:trace>
  <inkml:trace contextRef="#ctx0" brushRef="#br2" timeOffset="110">9776 15909 8253,'0'-6'233,"0"-4"-233,0 8 978,0-3 0,4 14-88,0 3-530,5 2 0,-7 1 67,6 0 1,-4 5-177,3-1 1,-3 3 34,4 1 0,-1-4-3,5 0 1,-1-1-224,1 1 0,-1 1 6,0-5 1,1 1-131,-1-5 0,-3-1 57,0-2 0,-5 1-35,5-6 1,-4 1 432,3-4 39,-4-5 0,7-5 59,-2-5 0,1-6-137,-2 2 1,3-2-126,-2-2 1,6 0 4,1 0 0,2-3-116,-2-1 0,-1-3-81,5 3 0,4-5-342,3 2 1,6-3-527,-1-2 0,2 1 269,1 0 1,0 3-1389,0 1 1243,-5 10 1,-2-7-705,-8 8 0,-2 6 1413,-6 2 0,3 7 0,-3 0 0,-2 3 0</inkml:trace>
  <inkml:trace contextRef="#ctx0" brushRef="#br2" timeOffset="111">3723 17337 8256,'-6'-6'-596,"1"-1"1083,5 3 49,0 3-147,-5-9 72,3 9 1,-3-4-67,5 0-395,5 3 0,2-3 0,4 5 0</inkml:trace>
  <inkml:trace contextRef="#ctx0" brushRef="#br2" timeOffset="112">3723 17291 10770,'0'12'214,"1"-1"-131,3 0 1,-2 2-86,1 2 0,-1 3 46,-2 5 1,0-3-1,0 3 0,1-3-7,3 7 0,-3-3-9,3-1 0,-3-1-3,-1-3 1,1 1 28,3-5 0,-3 0 45,3-3-34,-3-1-80,-1-4 75,0 3 113,0-9 16,0 4-65,0-5 0,0-5 159,0-3 1,0-2-303,0-1 0,2-1 121,2 1 1,-3-6-262,3-2 0,-2-2 83,2-2 1,1-1-86,3-3 1,2 3 45,-3-2 1,4 1-209,0 3 1,2-1 55,2 0 0,-2 4 76,2 0 0,-2 5 222,-2-1 0,0 3-109,1 5 0,-5-2 256,1 5-186,0 0 0,2 5 63,-3 3 1,2 4 5,-5 7 0,4-1 130,-5 5 0,5 0-83,-4 4 1,4 0-5,-5 0 0,6 3 15,-1 1 0,-2 0-64,2-5 0,-4 5 55,3 0 0,-3-5-20,4-2 1,-6-7-9,2 3 0,1-4-43,-1 0 1,0-5 47,-4 1-115,0-5 1,0 3-331,0-2-956,0-3 1314,0 4 0,0-5 0,0 0 0</inkml:trace>
  <inkml:trace contextRef="#ctx0" brushRef="#br2" timeOffset="113">4077 17657 8099,'12'-12'0</inkml:trace>
  <inkml:trace contextRef="#ctx0" brushRef="#br2" timeOffset="114">4511 17200 8214,'0'0'0</inkml:trace>
  <inkml:trace contextRef="#ctx0" brushRef="#br2" timeOffset="115">4500 17177 10073,'5'6'673,"3"-2"1,2 1-577,1-1 1,6 1 11,2-1 1,2-3-114,2 3 1,4 1 90,-1-1 0,6 1-152,-1-1 1,-2-3 67,1 3 0,-4 1-121,0-1 1,-2 0 12,-1-4 0,-1 1 117,-3 3 0,1-3-52,-5 3 0,-3 1 73,-5-1-8,1-1 118,-2 2-56,-1 2 0,-10 3-8,-2-2 0,-7 2 117,-2-3 1,-4 3-20,1 2 0,-4-1-100,-3 1 0,-2-1-30,-3 1 0,-2 3-2,3 0 0,-3 0-101,-1-3 0,4-5 58,4 1 0,3-2-161,4 2 1,2-2-208,6-2-612,0-3-337,4 4 1315,2-5 0,0 0 0,-1 0 0</inkml:trace>
  <inkml:trace contextRef="#ctx0" brushRef="#br2" timeOffset="116">4557 17485 7998,'16'0'0,"2"0"0</inkml:trace>
  <inkml:trace contextRef="#ctx0" brushRef="#br2" timeOffset="117">4991 17474 8027,'11'0'0</inkml:trace>
  <inkml:trace contextRef="#ctx0" brushRef="#br2" timeOffset="118">4991 17474 8894,'-12'5'620,"1"0"-369,0 3 0,-1 1 38,1-6 1,-4 6 62,-1-1 0,-3-2-142,4 2 0,-5-2-143,1 2 0,-3 2-42,-1-2 0,1-2 140,-1 2 1,0-5-246,0 5 1,1-4-200,3 3 0,2-4-175,1 1 0,0 1-373,-3-1 827,2-1 0,6 2 0,0 2 0</inkml:trace>
  <inkml:trace contextRef="#ctx0" brushRef="#br2" timeOffset="119">4546 17634 8099,'11'11'0</inkml:trace>
  <inkml:trace contextRef="#ctx0" brushRef="#br2" timeOffset="120">5391 17063 8075,'0'0'0</inkml:trace>
  <inkml:trace contextRef="#ctx0" brushRef="#br2" timeOffset="121">5391 17029 8887,'0'8'644,"0"4"1,0-2 87,0 9 0,0-1-293,0 1 0,0 6-163,0-2 0,0 2-75,0-2 0,0 5 56,0 3 1,0-2-215,0 1 0,0-1-76,0 2 1,0 1-93,0-6 0,0 1 125,0-4 1,0-2-185,0-2 0,1 0 151,3-7 0,-3 2-160,3-7-23,-3-2 214,-1 1-4145,0-6 4147,0-6 0,0 5 0,0-4 0</inkml:trace>
  <inkml:trace contextRef="#ctx0" brushRef="#br2" timeOffset="122">5710 17051 8548,'0'16'1133,"0"-1"0,0 5-699,0-1 0,0 3-147,0 1 0,0-1-63,0 1 0,0 4 15,0 0 0,0 3-49,0-3 0,2 4-15,2 0 1,-2-2-131,6 1 1,-5-4 49,5 0 1,-4-3-125,4-4 0,-6 2 98,2-6 1,1 0-91,-1-3 1,0-1-78,-4 0 1,0-3-389,0 0 186,0-6-285,0 3-78,0-5 0,-6 0 0,0 0 1</inkml:trace>
  <inkml:trace contextRef="#ctx0" brushRef="#br2" timeOffset="123">6430 17360 9254,'8'-4'469,"-1"0"1,1 0-243,3 4 1,2 0 33,2 0 0,3 0 2,5 0 1,1-4-168,2 1 1,5-1 23,7 4 0,-1-4 48,5 0 0,-4 0-20,4 4 1,3-1-167,5-3 0,4 3-38,0-3 1,0-1 0,0 1 1,0 1-25,-4 3 1,-2 0-2,-6 0 0,1 0-57,-5 0 0,1-4 118,-1 0 0,-6 0-24,2 4 0,-7 0 9,0 0 1,-1-4 2,-3 1 0,-1-1-20,-7 4 0,-6 0 156,2 0 0,-6-4-396,3 0 331,-6 0-274,4 4-78,-12-5 1,0 4 0,-5-3 0,-1 2-211,1-2 391,-1 3 32,1-4 0,0 5-246,-1 0 170,-4 0 68,3 0 0,-4 0 1,6-2 150,0-2 0,-1 3 0,1-4 0,-1 1 32,1 0 0,3-3-25,1 3 146,4 0 1,-2-1-16,0 4 171,4-4 1,-3 5 0,9 0-198,6 0 0,2 0 14,6 0-193,0 0 1,8 0 95,-1 0 1,5 0-1,-4 1 1,-2 2-57,-1 0 47,-1 6-42,0-7 0,-5 4 1,-3-2-205,-3 3 217,0-2 1,-6 2 31,-2-3-137,-3 2 87,-1 0 0,-1 3 0,-4-4 0,-6 2 146,-7 1-135,-9 3-35,3 0 0,-10-3 1,1-1-310,-4 2 167,-1 1 71,4 2 1,4-5-1337,4 1 1414,7-6 0,-3 9 0,4-5 0</inkml:trace>
  <inkml:trace contextRef="#ctx0" brushRef="#br2" timeOffset="124">8440 17143 9791,'6'11'356,"3"-3"0,-4 1-28,2 3-278,0 0 0,1 6 0,0-5 0,-1 4 369,-1 1-461,5 1 0,-9 4 204,6-1-7,-6 1 0,7 0-252,-5 0 63,0-5 32,-4 3 132,0-8 1,1 4 37,3-6-105,-3-5-63,4-1 0,-5-6-59,0-3 1,4-2-44,0-5 1,5-1-2,-2 1 0,3-6-88,2-2 1,1 1 124,2-1 1,-2 2 65,2-2 0,1-3 0,-1 3-322,6 2 180,-9-4 1,9 7 0,-5-4 178,2 2 1,-4 0 0,1 6-201,-2 3 60,3-4 379,-3 10-226,4-9 1,-10 9-1,1-3 1,1 3 250,1 1-137,-4 0-23,4 5 0,-5 1 0,3 7 101,-4 2 0,1-1-104,-1 5-63,0 5 175,-4 0 0,0 4-166,0-5 1,0 4-1,0-1-34,0 0 69,0-2-36,0-1 1,0-6 0,0-1 48,0-4-21,0 0-583,0-1 276,0-4 48,0-2-1542,0 0 776,0-4 569,0 4 1,1-5 344,3 0 0,2-5 0,5-1 0</inkml:trace>
  <inkml:trace contextRef="#ctx0" brushRef="#br2" timeOffset="125">9125 17291 8711,'2'-6'1639,"1"2"-1399,-1 3 0,8 1 0,-3 0 192,4 0 0,0-2-194,0-1 0,2 1-265,2-1 1,-1 1 0,5 1 0,0-1 0,0-4 113,0 0-1047,-5 4 0,7-5 0,-6 5 0,-1-2 960,-1 1 0,-2-3 0,0 0 0</inkml:trace>
  <inkml:trace contextRef="#ctx0" brushRef="#br2" timeOffset="126">9582 16983 8157,'0'-12'454,"0"5"187,0-1-274,5 1 0,2 0-178,4 3 0,2 2-34,2-2 1,-1 3-1,5-4 125,1 0-351,2 3 129,1-3 1,-4 5 0,0 0 0,0 0 102,-2 0-154,0 0 49,-6 0-144,1 5 32,-6 2 46,4-1 1,-8 4 0,1-2-142,-1 2 1,-7 1 189,-3 1 0,-2 3 0,-3 0 118,-2-1-141,2 4 1,-5-9 250,3 2-246,2-2 1,-2 3-1,6-2 61,2-3 51,-1-2-47,2 1-50,1-5 52,5 4-75,0 0 1,1-3 0,3 5 47,3-2-18,9-1-12,-4 1 1,6-3-1,-3 6-172,4 1 173,-2-4-19,4 5 0,-4-4-152,2 6 85,3-1 59,-10 6 1,9-3-1,-6 3-44,-1 0 0,-3 2 1,-3-3-1,-4 1 29,-3-1-89,-1 5 91,0-9 1,-7 9 0,-4-6-10,-7-1 294,-3 4-185,-7-6 1,4 5 0,-4-6-83,0 1 132,4-6 0,-8 0-13,5-2-335,-4-2 151,7 3 0,-4-5 1,6 0 162,3 0-618,3-5 1,5 2 308,4-5 1,2 5 0,5-5 200,0-1 0,5 4 0,1 0 0</inkml:trace>
  <inkml:trace contextRef="#ctx0" brushRef="#br2" timeOffset="127">10359 17131 8134,'0'-6'1764,"0"1"-1264,0 5-403,5 0 1,-3 0 0,6 0 0,1 0 580,1 0-498,1 0 0,5-1 180,-1-3-238,5 3 1,-2-5 120,5 6-194,0-5-10,-1 4 185,1-9-771,0 9 504,0-4 1,-4 3 0,-1 0-1,-2-2-1141,-2 1 405,-1 2 395,-2 1-1005,1 0 0,-6 1 1389,-2 3 0,-3 3 0,-1 4 0</inkml:trace>
  <inkml:trace contextRef="#ctx0" brushRef="#br2" timeOffset="128">10370 17291 7411,'12'0'614,"-1"0"0,2 0 1,1-1-1,2-2 1,2-2 213,2-1 1,2 2-409,1-3-180,-1 4-376,1-7 207,5 9 0,-4-8 1,3 4-1,-4 0-29,-4-1-80,2 3-806,-8 3 0,4 0 844,-6 0 0,0 0 0,1 0 0</inkml:trace>
  <inkml:trace contextRef="#ctx0" brushRef="#br2" timeOffset="129">11090 16937 7746,'-7'-5'0,"2"-1"13,0-1 63,4-3 1,-4 4 335,5-6-204,0 1 0,4 0 149,-1-1-390,6 6 257,-2-4-62,4 3 0,1-3 0,0 1 26,3 2-137,-2-1 1,5 0 0,-4 2 0,2 1 4,2 3 0,-4-4 0,1 3 1,-2 0 321,-2 2-463,1 1 79,-1 0 0,1 1 0,-1 2-51,0 0 0,1 6 47,-1-1 1,1 2-153,-1 2 1,-4-1 0,-4 0 0,-1 1-33,-2-1 182,0 1 0,0 0-19,0 4 0,-5-8 0,-2 4 39,1-2 1,-4 0-57,2 2 0,-1-1 177,2 0-11,-4-4-145,5 3 1,-2-8 228,1 6-193,-1-5 118,2 7-116,-4-9 15,8 9 1,-3-9 0,5 6 309,0-3-265,5-3-45,2 9 0,4-9 53,1 3 1,4 1-1,3 0 1,3 0 0,1 2 106,-1-1-136,6 2 0,-4 0 0,3 3 0,-3 1 95,-1 1-59,-5 0 6,3 3-191,-8-3 0,2 5 188,-7-3-175,-3 3 1,-5 1 84,0 0 1,-1-4-37,-3 4 71,-2 0 0,-12 0 1,-4 0 53,-3 1-38,-2-3 0,-1 3 1,-2-5-1,-2-1 1,0-1 185,2-1-127,-1-6 1,2 0-75,3-2 1,-2-3-12,1 3 1,6-4 0,5-2 0,4-2-555,0 1 0,6-3 0,2-2 0,3-2 1,2 0-440,3 2 525,2-2 160,11 4 284,0-1 0,-4-3 0,-3 4 0</inkml:trace>
  <inkml:trace contextRef="#ctx0" brushRef="#br2" timeOffset="130">11969 17211 7835,'-1'-11'0,"-2"-1"326,-1 1-100,1 5 0,1-5 0,-1 4 1203,-5-3-1451,-2 3 0,-2 2 166,1 5 1,3-4 0,1 1-82,-2 0-79,-1 2 51,-7 6 0,3 0-161,-5 3 85,5 7 82,-2-8 0,3 10 0,-1-6-244,-1 1 125,5 4 1,0-3 0,3 2-181,1-2 194,1-2 0,5 1 1,0-1-1,1-1-170,3-2 12,2 2 194,6-9 0,-1 8 0,0-5-179,1-1 178,-1-2 1,5-1-59,-1 0 68,0 0-24,-4-5 0,2 2 0,1-3 0,1 0 130,-1-1-134,-1 0-6,-7 0 129,4-3 1,-4 8-148,1-6 24,3 5 162,-8-2-133,3 5 267,-5 0 457,0 5-645,0 2 0,0 4 0,0 2 0,0 1 170,0 1-154,0 5-15,0-7 0,0 5 243,0-3-31,0-2-198,5 3 1,0-4 0,4-2-188,-2-3 33,1 4 15,3-10-468,1 9-1736,-1-9 2007,1 4 102,4-5 1,-3 0 157,2 0 0,-2-5 0,-2-1 0</inkml:trace>
  <inkml:trace contextRef="#ctx0" brushRef="#br2" timeOffset="131">12472 16891 8586,'-7'7'296,"2"8"1,4-6 0,-2 9 0,0-1-168,0 1 1,0 5 0,1 5 0,-2 1-1,0 3 205,-1 1-354,4-4 163,-4-1 1,5-5-853,0 0 796,0 0 0,0-6 0,0-2-1164,0-2-527,0-1 1604,0-6 0,0 4 0,0-4 0</inkml:trace>
  <inkml:trace contextRef="#ctx0" brushRef="#br2" timeOffset="132">12243 17154 7783,'7'-5'184,"3"4"0,-1-3 1,3 3 835,3 1-454,1 0-762,0 0 175,7 0-307,1-5 0,5 3 1,-3-3-1,2 1 417,1 1-89,-4-1 0,-2-1 0,-6-2 0</inkml:trace>
  <inkml:trace contextRef="#ctx0" brushRef="#br2" timeOffset="133">12848 16754 8066,'0'-17'674,"0"5"132,0 2-442,0 9 1,0-3 47,0 8-562,0 2 305,0 6 1,2-1 25,2 0 1,-3 6-185,3 2 167,-3-3-42,-1 6 1,0-4-1,0 5-71,0-1-165,0-4 102,0 4 1,0-6-54,0 3 0,-1 2 0,-2-6 1,-1-1 165,2-1-224,0-2-12,2 0 165,0-4-129,-5 3 277,4-9 14,-4 4-25,5-5-167,0 0 29,5 0 8,1 0 0,6 0-128,-1 0 97,6 0 1,1 0 0,6 0 26,2 0-40,-2 0 0,4 1 1,-5 2-1,0 2 0,0 3 1,-2 3-2,-2 3 0,-1 1 11,-3-3 0,-6 3 3,3 0 1,-5 2 0,1-2 1,-3 1-17,-5 3 1,-5 2 10,-3-6 0,-3 1-29,-4 0 0,-4-4-6,-8 4 0,2-4-3,-6 0 0,5-2 49,-5-3 0,6 0 0,-2-3 1,3-3-104,1 3 0,2-4 90,2-4 0,2 3 0,6-4 0</inkml:trace>
  <inkml:trace contextRef="#ctx0" brushRef="#br2" timeOffset="134">12791 17337 8124,'0'-12'0,"0"1"0</inkml:trace>
  <inkml:trace contextRef="#ctx0" brushRef="#br2" timeOffset="135">12837 16800 8212,'0'-11'263,"5"4"157,3 4 1,2-3-104,1 3 1,1-1 199,-1 4 0,6 0-284,2 0 0,2-1-188,2-3 1,4 2-283,-1-1 1,2 1 217,-1 2 0,-3 0-438,3 0 0,-7 0 167,-1 0 290,-5 0 0,3 0 0,-6 0 0</inkml:trace>
  <inkml:trace contextRef="#ctx0" brushRef="#br2" timeOffset="136">13442 16663 7997,'0'18'864,"0"-3"-478,0 3 1,0 0-81,0 4 1,0 5-144,0 0 1,0 6-83,0 1 0,0 1 129,0 7 0,0-4-225,0 4 0,0-5 50,0 1 1,0-4-94,0-3 1,0-3 132,0-5 1,2-6-42,1-1 0,-1-4 63,2 0 0,-3-5 87,-1 1-63,0-5 43,0 2 143,0-5-250,-5-5 0,2 2-117,-4-5 1,3 5 83,-4-5 1,2 0-126,-2-3 0,2 3 121,2 1-50,3-1-128,-4-3 0,6 1 73,3 2 0,2 3-77,6 5 1,0-4 99,3 0 0,3 0-5,5 4 1,0 0 34,0 0 0,-4 0-8,0 0 1,0 0 17,4 0 1,-6 2 6,-1 1 1,0 3 20,-1 1 0,-1 3-52,-6-2 5,2 2 1,-5 2 44,3-1 2,-3 0 1,-6 1 32,-3-1 0,-3-3 120,-4-1 0,-2 1-112,-2 3 1,-3-3 120,-4 0 0,-3-5-24,-1 5 1,5-5-79,-1 0 0,1-1 176,-2-2 1,4 0-145,0 0-453,5-5-261,-2-2 616,10-4 0,6-1 0,6 1 0</inkml:trace>
  <inkml:trace contextRef="#ctx0" brushRef="#br2" timeOffset="137">14664 16537 8081,'-1'-6'754,"-3"2"-645,3-2 619,-9 5-42,9-4-445,-10 5 1,5 3-83,-5 1 0,-1 6-60,1 2 1,-4 4 23,-1 7 0,-4 1-5,1 3 1,-3 2-13,0 5 0,3 1-28,0-1 0,0 1 3,-4 3 0,5-1-9,3 5 0,-2-1-57,2 1 1,4 1 72,3-5 1,5-1-60,0-7 1,3 2-25,3-6 0,4 1-13,4-4 1,6-2 54,2-1 0,2-4-14,2-5 0,1 0 13,3-4 1,-2 2 0,6-5 0,-6 4-144,2-5 1,-3 1 123,-1-4 0,-6 0-451,-1 0 0,-4 0 424,0 0 0,-6 0 0,-1 0 0</inkml:trace>
  <inkml:trace contextRef="#ctx0" brushRef="#br2" timeOffset="138">14824 16743 8229,'7'5'0,"-2"3"392,-5 7 0,4 3 594,-1 5 1,1 3-530,-4 1 0,0 5-205,0-2 1,0 3-71,0 1 1,0-1-10,0-2 0,0 2-183,0-3 1,0-2 84,0-1 0,0-8-33,0-4 1,0-2-143,0-2 1,0-3-470,0-1-232,0-4-536,0 2 1337,0-5 0,0 0 0</inkml:trace>
  <inkml:trace contextRef="#ctx0" brushRef="#br2" timeOffset="139">15030 16846 9161,'0'11'755,"0"1"0,0-1-538,0 0 1,0 6-149,0 2 1,0 3 89,0 0 0,0 1-127,0 0 0,0 1 5,0 3 0,0-7-249,0 3 1,0-8-272,0 0 0,0-2 44,0-1 1,-1-6-784,-3-2 1222,3-3 0,-5 4 0,6 1 0</inkml:trace>
  <inkml:trace contextRef="#ctx0" brushRef="#br2" timeOffset="140">15030 16891 8087,'4'12'605,"-1"-1"1,6 1-60,-1-1 0,-2 4-181,2 1 1,3 0-127,5-1 0,3-2-107,-4 2 0,5 2-6,-1-2 1,-1 4 63,1-4 0,0 0-25,4-3 0,0-2-119,0-2 1,-6 1 118,-1-6 1,-4 5-106,0-4 0,-1 0 111,0-4-162,-4 0 153,-2 0 1,-5-6 113,0-1 1,0-3-194,0-2 1,-1 0 49,-3-4 0,-3-1-105,-4-6 1,3 0 121,1 0 0,0 0-283,0 0 1,-2-3-119,5-1 0,0 0-119,4 5 1,0-1-7,0 0 1,0 5-192,0 3 0,0 2-187,0 2 1,2 3-177,1 1-81,-1 4 1011,8-2 0,-4 10 0,6 1 0</inkml:trace>
  <inkml:trace contextRef="#ctx0" brushRef="#br2" timeOffset="141">15510 16789 8823,'0'-7'2114,"0"12"-1851,0 11 1,0 0-92,0 3 1,1 0 15,3 4 1,-3 1-157,3 3 0,-3 1 59,-1 2 1,1 2-198,3-5 1,-3-1-72,3-3 0,-1-1-53,0-3 0,-1-3 31,2-4-116,-3-1-302,-1-5-520,0-1 439,0-5 1,0-5 697,0-2 0,0 2 0,0 0 0</inkml:trace>
  <inkml:trace contextRef="#ctx0" brushRef="#br2" timeOffset="142">15475 16812 8207,'7'0'0,"1"-4"113,4 0 1,-7-4 151,10 4 1,-5 1 42,2 3 0,-1 0 189,1 0 1,3 0-136,0 0 1,5 1-116,-1 3 1,-1 2-195,1 6 1,-1 0 83,1 3 1,-2-1-270,-6 5 0,0 0 21,1 4-75,-6 5 157,-1-4 0,-7 6-20,-6-4 0,-1 2-40,-10 3 1,-4 0 106,-3-4-52,-6 0 57,3-5 1,-4 0 7,2-3 1,3-2 23,6-6-286,4-5 9,1 4-37,11-8 0,2 3-402,8-5 1,7-2 660,8-1 0,-7 1 0,-2-3 0</inkml:trace>
  <inkml:trace contextRef="#ctx0" brushRef="#br2" timeOffset="143">15875 17234 8113,'-6'-1'0,"2"-3"1034,3 3-170,-4-4 907,-2 5-984,1 0-861,1 0-1560,5 0 1634,5 0 0,-4 0 0,4 0 0</inkml:trace>
  <inkml:trace contextRef="#ctx0" brushRef="#br2" timeOffset="144">16161 16789 8168,'0'-12'452,"0"1"777,0 4-432,0 2-186,0 5-325,-6 5 1,5 6-98,-3 4 0,3 1 68,1 0-14,0 1 0,0 11-295,0-4 102,0 9 0,0-7 155,0 4 0,0-1-193,0 2 1,0-3 119,0-5-392,0-1 142,0-4 0,0-1-564,0-6 326,0 1-390,0-1 0,0-3-38,0-1-861,0-4 1645,5 2 0,-4-5 0,5 0 0</inkml:trace>
  <inkml:trace contextRef="#ctx0" brushRef="#br2" timeOffset="145">16355 16800 8191,'0'-11'909,"0"4"-287,0 2 1,0 7-114,0 1 1,0 4-246,0 4 0,0 6-20,0 2 1,0 2-1,0 2 1,0 5-129,0 2-122,0-2 205,0 5 1,0-5-561,0 3 170,0 2 192,0-9-840,0 4 560,0-11 0,0 0 37,0-6-1080,0 1 621,5-1 701,1-4 0,0-2 0,0-5 0</inkml:trace>
  <inkml:trace contextRef="#ctx0" brushRef="#br2" timeOffset="146">16161 17029 8150,'-4'-8'151,"0"0"0,1 4 266,7-3 1,-1 4-116,4 0 1,1 1 219,3 2 0,6-4-336,2 1 0,2-1-279,2 4 0,0-4-339,0 0 0,0-1 270,0 1 0,0 3-73,-1-3 1,-3 2 187,0-2 0,-5 3-303,2-3 1,-5 1-322,-3-1 277,7 3 1,-10-4 160,10 5 0,-10-1 126,3-3 0,-6 2 331,-2-6-178,0 0 42,0-3 0,2-1 149,1 1 0,-1 3 591,2 1-466,-3 4 0,0-6 565,3 6-99,-3-1 33,4 4-307,-5 0-693,0 5 1,4 1 49,0 6 0,6-5 16,1 1 1,2-2-98,6 2 1,-4 1-141,4-6 0,2 1 82,5-4 0,0 0-22,4 0 0,-1 0 83,2 0 1,-3 0 48,-5 0 0,-4-1 204,0-3 1,-7 2-114,0-6 1,-2 4 155,-6-3 1,3 3 27,-3-4 0,0 4 337,-4-3-305,0 4 0,-1-3 285,-3 2-318,-2 3 1,-6 0-38,1 4 1,-5 6 61,1-1 1,-1 6-64,1 1 0,2 5-5,-2-1 1,2 3-67,2 1 0,-3-2-5,2-2 1,-2 3-135,7-3 1,-2 1-273,1-1 0,-1-2-451,5-6 0,1 1 67,3-1 748,0-5 0,0 5 0,0-5 0</inkml:trace>
  <inkml:trace contextRef="#ctx0" brushRef="#br2" timeOffset="147">17086 16857 8195,'0'-11'415,"0"-1"627,0 6-660,0 1 1,0 6 94,0 3 0,0 6-195,0 5 0,0 6-62,0-2 1,3 4-199,1 3 1,0 2 133,-4 3 1,0 0-274,0-4 0,-1 3-85,-3-3 0,3-4-118,-3-4 1,3-5 44,1 1 1,0-6-511,0-1 9,0-6-278,0 3 857,0-5 1,5-5-1,1-1 1</inkml:trace>
  <inkml:trace contextRef="#ctx0" brushRef="#br2" timeOffset="148">17017 16823 8186,'0'-11'0,"1"3"349,3 0-245,3 6 0,4-7 212,0 5 0,1 0 302,-1 4 1,1-4-185,-1 1 0,0-1-189,1 4 0,3 1-152,0 3 0,4-2 21,-3 6 1,3 0-286,-4 3 0,0 1 114,-3-1 1,-6 2-190,-2 2 0,-3-2 80,-1 2 1,-1 1-68,-3-1 1,-4 5-90,-7-5 1,-3 1 85,-5-1 1,1-4-86,-1 4 0,4-9 321,0 6 0,5-9 0,-3 3 0</inkml:trace>
  <inkml:trace contextRef="#ctx0" brushRef="#br2" timeOffset="149">17268 16457 8234,'-5'-6'1220,"4"-4"-824,-4 9 0,6-3 252,3 8 0,-1 2-135,4 5 1,2 6-201,6 2 0,-1 3-95,5 0 0,0 6-41,4 3 0,-1 3-149,-3 4 1,2-2 131,-2 2 0,-2 0-95,-2-4 0,-6 7-35,-1-7 0,-6 7-196,2-3 0,-3-2 6,-1-5 0,0 2 48,0-3 0,-5-2-108,-3-1 1,-2-4-17,-1-4 0,-2 1 4,-2-5 1,1 1 60,-5-5 0,1 0-207,-1 1 1,-1-2 31,5-2 346,-1 2 0,5-9 0,0 4 0</inkml:trace>
  <inkml:trace contextRef="#ctx0" brushRef="#br2" timeOffset="150">17771 16971 8049,'-12'-6'-504,"1"2"0,3-1 1099,1 1 47,4 1 306,-7 3-278,9 0-469,-4-6 1,10 5 7,2-3 1,4 3-4,0 1 1,6 0-23,2 0 1,2-1-36,2-3 1,5 3-151,2-3 0,7-1 138,1 1 1,2-4-194,-2 5 1,-3-2 31,3 1 1,-2 1-51,-2-4 1,-4 4-73,1-1 1,-9-1-208,0 1 1,-6 1-113,-1 3-51,-3 0-456,-5 0 170,-2 0 0,-14 0 431,-2 0 0,-3 0 100,2 0 1,1 0 270,-1 0-15,1-5 15,0 3 0,-6-8 0,-3 8 0,-3-6 0,3 5 222,8 0-158,1-4 1,4 5 1000,4-6-123,1 6-413,2-3 0,9 3-157,3-2 1,3 3 99,0-3 0,7 3-185,4 1 0,6 0-113,-2 0 0,0 1 6,0 3 0,-1-1 66,2 4 0,-5-3-255,-7 4 0,-2-4 45,-6 3 0,0 1-249,-4 3 0,-2-2 66,-5 3 1,-1-4-45,-3 8 1,-3-5-5,-9-3 1,-1 2-88,-6-3 0,0 2 38,0-1 1,4 1-414,0-5-79,5 4 1,-1-5 735,7 5 0,3-6 0,5 3 0</inkml:trace>
  <inkml:trace contextRef="#ctx0" brushRef="#br2" timeOffset="151">18787 16846 8245,'-11'-12'1573,"5"6"-1135,0 1 0,6 6-314,0 3 1,0 0 145,0 7 0,6-4 0,1 8 0,0-2-58,0 9 1,-1-5 38,2 6 0,1-3-334,-5 3 0,3 0 138,-3 0 0,4-2-42,-4-2 1,-1-2-25,-3-6 0,-1-1-239,-3-2 180,3 2-65,-9-9 0,7 4 269,-4-5-4,4 0-155,-2-5 0,5-1 66,0-6 0,3 1-45,4 0 0,0-5-6,4 1 0,4-1-92,-3 0 1,3 6 34,0-5 0,-2 4-167,2-8 0,2 5 49,-2-2 1,4 4-48,-4 0 285,0 6 0,-3-3-136,-1 5 0,-3 2 261,-1 6 0,-3 1-13,4 2 0,-6 8 10,2 1 1,-1-2-66,0 5 1,-1-8 139,2 8 1,-3 3-387,-1-3 1,0 7 151,0-7 1,0 2-437,0-6 1,1-2 198,3 2 1,-2-2-454,6-2 1,-3-3-487,7-1 1160,-9-4 0,13 7 0,-10-4 0</inkml:trace>
  <inkml:trace contextRef="#ctx0" brushRef="#br2" timeOffset="152">19301 16846 7985,'12'-1'1557,"-1"-3"-973,1 2 0,7-3-230,0 5 0,3 0-165,-6 0 1,3 0-565,-4 0 0,4 0-149,-4 0 0,0 0-400,-3 0 1,-5 4 923,1 0 0,-5 0 0,2-4 0</inkml:trace>
  <inkml:trace contextRef="#ctx0" brushRef="#br2" timeOffset="153">19301 17063 8416,'5'-8'777,"3"1"0,7 4-741,4-1 0,-1-1-17,1 1 1,4-3-164,4 3 1,-1-4-569,-3 4 1,4-1 166,-1 2 545,-4 1 0,-1-8 0,-3 4 0</inkml:trace>
  <inkml:trace contextRef="#ctx0" brushRef="#br2" timeOffset="154">19941 16697 8099,'-12'-17'0,"6"-4"58,2 6 1,3 4 111,1 3 1,5 2 288,3-2 181,-3-2 0,5 5-141,-2-3 0,2-1-124,1 5 0,1-1-227,-1 2 0,2 1 44,2-1 1,-1 1-91,5 2 0,-5 0 75,1 0 1,2 4-176,-2 0 1,4 3 87,-4-3 0,0 5-235,-3-1 1,-5 2-16,1 1 0,-6 1 100,2-1 0,-2 1-108,-2-1 0,-2 4 41,-2 0 1,-2 1 51,-5-5 1,-5 1-11,1-1 1,-1-1 0,0-2 0,4 2 64,-3-2 0,2 0 11,1 0 1,1 1 58,0-5 0,-1 3-97,1-3 117,4 5 1,2-6-25,5 4 1,0-3 101,0 4 1,5-5-86,3 5 0,3 0 11,5 3 0,1-3-40,6-1 1,0 1 7,0 3 1,-4 2-144,0 2 0,-1-2 141,1 2 0,1 3-95,-5 1 0,-3-1 22,-5 1 0,-4-4-10,1 4 1,-4-1-28,-4 1 1,-2 1-1,-6-5 0,-7 1 8,0-5 1,-10-1-5,2-2 1,-1 2 54,-2-2 1,3-3-30,-3-2 0,6-1-239,1-2 1,1 0-113,7 0 1,1-2-479,6-1 869,3-4 0,0 1 0,-1 1 0</inkml:trace>
  <inkml:trace contextRef="#ctx0" brushRef="#br2" timeOffset="155">20638 16515 8181,'0'-12'0,"-2"5"217,-2-1 1,3 4 1008,-3-3-248,3 4-343,1-2-413,-5 15 0,-1-1-16,-6 10 0,3 1-62,-2 7 0,1 0 116,-9 7 0,4-1-15,-5 9 0,3-4-28,-2 4 1,-2 0 12,6 3 0,0 0-70,4-4 1,0 3-231,4-6 1,2-4 88,5-4 0,1-4 192,3 0 1,6-5-549,5-2 0,0-5-633,-3 1 0,3-4 970,0-3 0,2 1-655,-2-5-761,-2 5 422,3-8 994,-4 4 0,-1 0 0,0 1 0</inkml:trace>
  <inkml:trace contextRef="#ctx0" brushRef="#br2" timeOffset="156">20580 17257 8069,'0'0'0</inkml:trace>
  <inkml:trace contextRef="#ctx0" brushRef="#br2" timeOffset="157">20969 16971 8049,'-10'-29'764,"2"6"-382,-7 8-614,2 2 1,2 3 70,-1 3 0,-3 2 818,0 5 0,-6 0-191,2 0 1,2 1-9,-2 3 0,1 2-257,-1 5 0,5 6-203,2 2 1,9 1-46,-5-1 1,0-2 88,1-6 0,2 1-234,1-1 0,4 1 16,4-1 1,2-3-123,5-1 0,2-4 148,2 1 0,3-3-28,5-1 1,-5 0 8,-3 0 1,1 0 61,0 0 1,-1-4 173,-4 0-196,1-5 282,-1 3 52,-4-5 199,3 4-266,-9 2-49,4 5 128,-5 5 0,0 2-19,0 4 0,0 0-139,0 1 1,0 0 39,0 4 0,0-4-410,0 4 1,0 0-80,0-1 1,5 1-270,3-5 0,-2 0 118,2 1 1,-5-5 540,5 1 0,0-5 0,3 2 0</inkml:trace>
  <inkml:trace contextRef="#ctx0" brushRef="#br2" timeOffset="158">21220 16834 8214,'-6'-11'763,"1"5"1,3 1-416,-2 5 0,3 5-78,-3 2 0,3 8-41,1 4 0,0 3 34,0 1 1,0 5-269,0 2 1,0-2 116,0-1 0,0-3-455,0-1 1,0 0-42,0-1 0,0-4-286,0-3 1,4-6 200,0-1 1,1-4 468,-1 3 0,-3-4 0,4 2 0</inkml:trace>
  <inkml:trace contextRef="#ctx0" brushRef="#br2" timeOffset="159">21071 17017 8206,'7'-6'0,"-1"-4"42,-2 2-161,2 3 1,6-4 152,-1 5 0,6-3 307,2 3 0,-2-4-211,3 4 0,-1-1-99,3 1 1,1 3-334,0-3 0,-1-1 101,-3 2 0,1-3 2,-5 3 0,0 1 60,-3-1 1,-1-4-20,1 0 0,-1 0 93,1 0 0,-5-1-43,1-3 0,-6 3-41,2 0 1,-1 1 8,0-5 1,-1 5 66,2-1 0,-3 4 92,-1-3-87,0 4 294,0-7-23,0 9 0,0 6 55,0 10 1,0 2-187,0 2 1,0 0-73,0 3 0,0 1 950,0 0 1,0 0 970,0 0 1,0 0-1910,0 0 0,0-1-162,0 1 1,0-4-353,0 0 502,0-5 0,0 3 0,0-6 0</inkml:trace>
  <inkml:trace contextRef="#ctx0" brushRef="#br2" timeOffset="160">21460 17154 8206,'6'0'0,"-1"5"0,-5 2 0</inkml:trace>
  <inkml:trace contextRef="#ctx0" brushRef="#br2" timeOffset="161">21540 16526 8184,'0'-11'669,"0"-1"1,6 6-198,6 2 1,0 7-250,7 0 0,-5 10 53,1-2 0,3 10 112,1 2 1,-1 5-123,1 6 0,-1 0-48,1 0 0,1 4-20,-5 0 1,1 1-78,-5-5 1,-5 3-250,-2-3 1,1 6 119,-1-5 0,-4 0-390,-4-4 1,-6 0-40,-1-4 1,-1 0-237,-3-4 0,-1-2 13,0-2 0,-3-2 660,4-6 0,-5 1 0,2-1 0</inkml:trace>
  <inkml:trace contextRef="#ctx0" brushRef="#br2" timeOffset="162">22248 16766 8054,'-7'-12'0,"1"2"38,2 3 310,3-4 222,-4 10-59,5-9 59,0 9 269,0-4-568,0 15 1,1-1-39,3 10 1,-3-1-94,3 1 1,-3-2 42,-1-1 0,2 0-103,1 3 1,-1 1 15,2-4 0,2 3-302,2-4 1,-2 0-27,1-3 0,-1-1-756,5 0 988,-7-4 0,11 3 0,-9-4 0</inkml:trace>
  <inkml:trace contextRef="#ctx0" brushRef="#br2" timeOffset="163">22316 16994 7242,'-6'-5'0,"1"-1"0</inkml:trace>
  <inkml:trace contextRef="#ctx0" brushRef="#br2" timeOffset="164">21997 16857 8623,'16'0'531,"-2"0"-105,5 0 1,5 0-128,7 0 1,5-1-178,3-3 1,4 2-126,-1-6 1,-3 2-201,-1-2 0,-6 2 300,-2 2-97,-4 3 0,1-10 0,-4 5 0</inkml:trace>
  <inkml:trace contextRef="#ctx0" brushRef="#br2" timeOffset="165">22579 16549 8065,'0'-12'-252,"0"1"800,0 0 850,0-1-381,0 6-633,5 1 1,-4 6-326,3 3 1,-3 0 17,-1 7 1,2-2-69,2 6 1,-3 2 48,3-2 1,-3 5-184,-1-1 0,0-1-37,0 1 0,0-4 78,0 4 1,0-4-141,0 5 129,0-7 1,0 4-94,0-6 0,0-3-196,0 0 179,0-6 202,0 3 0,1-5 7,3 0 0,-1 0 156,4 0 0,-3 0-118,4 0 1,-5 0 145,5 0 0,0 0-27,3 0 0,0 0-87,1 0 0,1 2 37,2 1 1,1 0 15,3 4 0,3 1-11,-3 4 1,-1 0-23,1 3 0,-2-1-126,2 5 1,-2-3 107,-6 3 1,0-2-207,-4 2 0,-2 3 115,-5-3 1,-1-1-79,-3 1 1,-6-4 41,-5 4 0,-6-5-124,2 1 1,-3-6 83,-5-1 1,3-4 4,-3 3 0,3-4-217,1 1 1,0-4 78,1-4 1,3 1-307,0-4 0,5-5 150,-2-3 0,5 0 380,3 3 0,-7-9 0,2-3 0</inkml:trace>
  <inkml:trace contextRef="#ctx0" brushRef="#br2" timeOffset="166">22556 16549 8173,'0'-13'187,"0"-2"104,0 7 1,4 2 105,0-2-303,5 6 89,-3-3 0,7 3-104,2-1-9,3 1 1,6-3 93,2 5 1,7 0-123,6 0 1,2 0-43,-2 0 0,-17 5 0,-6 2 0</inkml:trace>
  <inkml:trace contextRef="#ctx0" brushRef="#br2" timeOffset="167">23104 16446 7966,'0'-6'203,"0"2"265,0 8 1,0 2 163,0 5 0,0 5-178,0-1 0,0 6-228,0 2 0,0 5-47,0 7 0,0-1-142,0 0 0,0 2 56,0 2 0,0-3-218,0 3 0,0-6 178,0-2 0,0 0-105,0 0 0,0-7-238,0-8 60,0 3 157,0-5 163,0 3 22,0-10-100,-5 0 1,3-12 9,-6-1 0,4 0-62,-3 0 1,4-2 67,-1-6 1,3 2-81,1-2 1,0 1 62,0-1 1,1 2-183,3-2 1,-1 3 57,4 5 1,2-2-57,6 5 0,-1 0 87,5 4 0,-3 0-13,3 0 1,0 0 111,4 0 1,-2 5-83,-2 3 1,3 1 75,-3-2 1,1 4-10,-1-4 0,-2 3 22,-6 2 1,-1 3-31,-2 0 0,-3 0 6,-5-3 0,-1 3 10,-3 0 0,-6 2 0,-6-2 0,-8-4 111,2 1 0,-5-1-78,0-3 1,2-3 74,-6-1 1,2-2-94,-1 2 1,3-3-394,8 3-367,-3-3 735,10-1 0,-5-5 0,6-1 0</inkml:trace>
  <inkml:trace contextRef="#ctx0" brushRef="#br2" timeOffset="168">24235 16583 9617,'-4'13'582,"0"2"0,1 3-312,3 5 0,-4 1 29,0 2 1,0 0-71,4 4 0,0-3 6,0 3 1,0-3-186,0 3 0,0-4 113,0 0 1,0 1-197,0-4 1,4 1-27,0-9 1,3 2-51,-3-2 0,1-6-24,-1 2-192,-3-7-426,10 6 84,-10-8 1,5-1-380,-2-5 0,-3-5 45,3 2 1001,-3-4 0,4-5 0,2-2 0</inkml:trace>
  <inkml:trace contextRef="#ctx0" brushRef="#br2" timeOffset="169">24178 16606 8086,'6'-18'0,"4"2"160,-2 4 1,2 5 306,2-1 1,0 2 99,4-2 0,-4-1-145,3 5 1,3-3-190,1 3 0,3 0 9,1 4 1,-4-1-13,0-3 0,0 3-34,4-3 0,-2 3-136,-2 1 1,2 0 234,-6 0-356,0 0-162,-4 5 0,-3-4 14,0 3 130,-6-3 1,3 4-22,-5 3 0,0-1-30,0 5 0,0-3 120,0 6 1,-4 3-11,1 1 1,-2 6 67,1 2 1,3 3 16,-3-3 1,2 5 80,2-2 0,0-1-115,0 2 1,0-2 36,0 1 0,0 2-23,0-5 1,2 3-40,2-3 0,1 0-25,2-5 1,2 1-15,-5 0 0,1-5 0,-1-3 1,-3-2-66,3-2 3,-3-5 83,-1 5 1,-1-10 253,-3 3 0,-4-3-79,-7-1 0,1-5-40,-5-3 1,-1-1 0,-7 2 1,-1-3 98,-2 2 1,1-2-135,2-2 1,3 5-95,-3-1 0,4 6-1243,4-2 587,-2-2-1902,8 4 1114,-3-3 1449,9 5 0,12 10 0,8 3 0</inkml:trace>
  <inkml:trace contextRef="#ctx0" brushRef="#br2" timeOffset="170">23470 17131 8078,'-12'-16'0,"1"3"0,5 0 2844,2 6-891,3 4-335,1-2-1396,0 5-1246,0-5 1024,0 4 0,5 1 0,1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3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6578 4260 8434,'7'-6'-206,"-2"-5"254,-5 10 180,0-4 316,0 0-300,0 4 0,0-6 253,0 4-35,0 1-216,0-3 0,-1 5-143,-3 0 0,-4 5 112,-7 3 0,0 6-190,-8 1 0,3 5 71,-7 0 1,-2 5 92,-2 2 1,-3 6 121,-4 1 1,-1 1-446,-3 7 1,-3-1 424,3 1 0,2-2-125,-2-2 1,0 2-214,-4 2 0,15-3 136,4-5 1,5-3-55,0-1 1,0-5 120,3 2 1,2-8-292,6-4 0,1-2-315,2-2 189,-2-4-51,9-2 529,-4-5-703,5 0 0,-5 0 0,-2 0 0</inkml:trace>
  <inkml:trace contextRef="#ctx0" brushRef="#br0" timeOffset="1">6019 5528 8408,'-5'-12'757,"3"6"-448,-8 1 1,8 1 530,-6 0-272,6 0-398,-3 10 0,3 1 97,-2 8 1,2-1-12,-6 5 0,6 0 11,-2 4 1,1 5-144,0 3 0,1 2-147,-1 1 0,1 0 70,2 0 1,-5 8-218,-2 0 0,2 1 105,1-5 1,2-5-195,2 5 1,-1-6 82,-3 2 0,3-8 75,-3-7 0,3-5 59,1 1-118,5-2 1,0-6-266,3 1-410,-3-6 322,-5 4 0,0-8 139,0-2 1,0-2-357,0-5 0,0-1-99,0 1 829,0-1 0,0-4 0,0-2 0</inkml:trace>
  <inkml:trace contextRef="#ctx0" brushRef="#br0" timeOffset="2">5870 5905 8275,'5'-7'1072,"2"-3"-792,-1 9 0,4-4 101,-2 5 182,2 0 0,7-5-245,0 3-64,6-3 20,5 0 0,-3 3 107,6-6-127,-1 6-208,5-9 9,-1 5 0,-4-2 87,1 1 1,-6 0-208,2 0 97,-8-3-247,2 8 148,-8-8 0,4 9-1590,-6-3 1248,-5 3 1,-1 0-576,-5-3 1,-1 3 382,-3-3 1,-2 3 600,-5 1 0,-1 0 0,1 0 0</inkml:trace>
  <inkml:trace contextRef="#ctx0" brushRef="#br0" timeOffset="3">5927 5573 8275,'6'-6'248,"0"-4"-53,5 9 272,1-4 64,-1-1-277,1 5 0,4-4 342,2 5-278,10-5 1,1 3 211,5-6-183,0 5-157,-4-7 1,5 5-157,-4-2 42,4-4 0,-11 6-102,3-2 1,-3 0-307,-1 4 0,-4 1-833,0-2 1,-5 3 22,1 1 1142,-2 0 0,-2 5 0,1 2 0</inkml:trace>
  <inkml:trace contextRef="#ctx0" brushRef="#br0" timeOffset="4">6396 6064 8197,'-4'8'381,"0"0"1,-1-4 195,1 3-354,3 1 0,-8 3 120,5 1 1,0-1 161,4 0 0,-3-2-324,-1 3 0,0-3 59,4 6 0,-4-2-193,0-2 1,1 0 85,3 1 0,0 3-217,0 0 0,0-3 87,0-5 1,1 1-11,3 3 0,2-4-61,5-4 0,1 3-42,-1-3 0,2 1 154,2-4 1,-1-5 151,5-3 0,0-2-8,4-1 1,-1-6-115,-3-2 0,1 2-90,-5-2 1,-1 3 63,-6-3 1,1 4-106,-6-4 0,0 4-54,-7-4 1,-3 5 93,-9-1 1,2 2-488,-5 1 0,-3 1 186,-5 0 0,-1 4-592,1 3 0,3 4 387,-2 4 0,5 3 523,2 4 0,5 0 0,-2 1 0</inkml:trace>
  <inkml:trace contextRef="#ctx0" brushRef="#br0" timeOffset="5">7618 5482 8105,'-12'0'67,"6"0"15,-4 0 92,9 0 1,-5 1 5,6 3 0,-3-1 108,-1 4 1,0 5-100,4 3 1,0 5 64,0-1 1,-4 7 11,0 0 0,1 10-3,3-2 0,0 3-191,0-3 1,0-1 149,0-2 1,0 2-244,0-3 0,0-1 141,0 2 1,1-7-133,3-1 0,-3-2 0,4-6 61,0-1-155,-4-6 140,4 2-901,-5-9 490,0 4-324,0-5-484,-5 0 813,4-5-1098,-9-1 1470,9-5 0,-9-1 0,3 1 0</inkml:trace>
  <inkml:trace contextRef="#ctx0" brushRef="#br0" timeOffset="6">7492 5825 8237,'12'0'89,"4"0"153,-3 0 327,13 0-262,-7 0 0,9 0 101,-5 0 0,5 0 59,3 0 0,-2-2-127,1-1 0,-3-3-58,3-1 0,-7-2-257,4 5 1,-11-3-308,3 3-621,0-5 437,-6 8 1,-2-6-1333,-7 3 958,-2 3 1,-8-4 839,-1 5 0,-8 0 0,-3 0 0</inkml:trace>
  <inkml:trace contextRef="#ctx0" brushRef="#br0" timeOffset="7">7561 5436 8253,'11'0'3,"0"-1"63,1-3 1,4 3 216,3-3 1,4-1 283,4 1 1,2-5-76,5 2 0,4 0-158,0 0 0,2-1-173,-2-3 0,-3-1 91,3 1 0,-3 1-371,-5 2 1,-2-1-238,-5 6 0,-5-3-448,-3 3 0,-2 1-487,-2-1 0,-3 3 1291,-1 3 0,-4 4 0,2 4 0</inkml:trace>
  <inkml:trace contextRef="#ctx0" brushRef="#br0" timeOffset="8">8109 5745 8202,'0'17'0,"0"0"0,0-6 13,0 6 262,0-4-55,0 8-1,0-3 317,0 5 0,0 0 406,0-1-418,0 1-62,0 5-215,0-4-100,0-1 100,0-1 0,0-10 61,0 5 207,0-6-268,0 1 0,5-1 0,-4-4-255,4 3 163,-5-9-908,0 4-981,0-5 0,0 0 0</inkml:trace>
  <inkml:trace contextRef="#ctx0" brushRef="#br0" timeOffset="9">8988 5402 8126,'0'-6'33,"0"-4"387,-5 3-211,-1-4 1,-2 4 177,1 4 1,4 0 91,-1-1 306,-2 3-505,5-4 1,-6 6-223,3 3 0,3 2 151,-3 6 0,3 4 15,1 3 1,0 3-245,0 1 0,4 5 111,0 2 0,1 3-91,-1 1 0,-3-1 1,4-1 114,0-1 0,-2-5-297,4 5 1,-4-6-55,1 2-181,-3-8 253,4 2 1,-4-8-609,3 2 141,-3-2-518,-1-2 191,0 1-176,0-6 765,0-1 0,-1-5 369,-3 0 0,3-5 0,-14-1 0,2-6 0</inkml:trace>
  <inkml:trace contextRef="#ctx0" brushRef="#br0" timeOffset="10">8931 5676 8126,'5'-6'283,"-4"1"0,6 5 233,-3 0 0,-2 0-75,6 0 0,3 0-60,4 0 0,6 0-142,-2 0 0,4 0-89,3 0 1,0 0 29,4 0 0,-5 0-104,2 0 0,1-2 178,-1-1 0,-4 0-622,-4-4 1,-2 3-642,2-4-818,-2 6-449,-6-9 1245,-4 10 1031,-7-9 0,-7 9 0,-4-4 0</inkml:trace>
  <inkml:trace contextRef="#ctx0" brushRef="#br0" timeOffset="11">8908 5356 8142,'4'-7'4,"0"-1"0,5 2-4,-2-2 0,4-1 0,0 6 0,5-1 0,2-1 0,10 0 0,3-3 0,2-1 0,1 5 0,0-5 0,0 2 0,1 0 0,-1 0 0,-4 4 0,1-1 0,-8 3 0,3 1-905,-9 0 905,4 0 0,-9 0 0,-1 0 0</inkml:trace>
  <inkml:trace contextRef="#ctx0" brushRef="#br0" timeOffset="12">9319 5790 8172,'7'0'120,"3"-5"0,-8 4 174,6-3 776,0 3-629,-2-4 1,4 4 171,-2-3 0,-2-1-279,2 1 1,3-1-1,6 2-8,0 0 1,-1-1 69,3 4-589,-5 0 211,7 0 1,-8 0 185,2 0 1,-3 5-284,-5 2-559,3 4 467,-8 5 1,1-3-123,-6 2 1,-4-1 168,-4 1 1,-2 2-1,-1 3-117,-1-1 176,-5 0 0,6 3 61,-5-3 1,3 2-57,-3-2 0,5 2 3,-1-2 0,3-2 7,0-1 1,4-4 120,1 3 1,4-6-45,0-1 1,1-4-39,2 3 40,0-4 1,2 6-55,1-5 1,4-1-110,4-3 132,6 0-586,-5 0 345,5 0 0,-1 0-224,3 0 0,2 0-418,-2 0 1,5 0 884,-5 0 0,10 0 0,-5 0 0</inkml:trace>
  <inkml:trace contextRef="#ctx0" brushRef="#br0" timeOffset="13">10279 5322 8119,'0'-11'-133,"0"4"172,-5-3 1,3 8 266,-1-6 0,0 6 171,-1-2 291,3-3-135,-4 6-298,5-4-170,0 5 1,0 9 29,0 2 1,0 8-73,0 0 0,0 4 77,0 4 0,0 2-193,0 5 1,0-2 24,0 2 1,0-2-123,0 6 1,0-6 65,0-2 0,0-1-26,0 2 0,0-3 67,0-5 0,0-4-249,0 0 1,0-5-109,0 1 0,0-6-547,0-2-610,0-4 619,0 2 255,0-5 0,0-5 623,0-3 0,0-2 0,0-1 0</inkml:trace>
  <inkml:trace contextRef="#ctx0" brushRef="#br0" timeOffset="14">10199 5619 8119,'0'-6'0,"5"1"72,3 5 167,2-5 59,1 3 262,1-3-260,4 5 0,-2 0 138,5 0-128,0 0 1,4 0 154,0 0-227,0-5-258,-1 4 69,6-4 0,-4 1 368,3 0-942,-3 0 382,-1-1-620,-5 4 558,3-4 0,-8 5 136,2 0-1518,-7 0 689,2 0 898,-9-5 0,4 4 0,-5-4 0</inkml:trace>
  <inkml:trace contextRef="#ctx0" brushRef="#br0" timeOffset="15">10256 5254 8201,'6'-7'70,"4"-3"1,-7 8 191,5-6 1,3 5 208,4 0 1,6-2-156,-2 1 1,11-4-124,4 4 1,4-5 52,0 2 1,2-2-390,2 1 0,-4-1-190,-8 6 0,2-5-506,-5 4 1,-6 0 577,-6 4 261,-2 0 0,-2 5 0,1 2 0</inkml:trace>
  <inkml:trace contextRef="#ctx0" brushRef="#br0" timeOffset="16">10633 5745 8241,'6'-7'1773,"1"-2"-944,-4 6-401,-1-6 0,8 8-140,-4-10-117,6 10 1,-1-8 20,0 5 0,1 1-58,-1 3 1,1-4 236,-1 0-404,0 0 0,1 4 131,-1 0-80,1 0-118,-1 0 1,1 1-58,-1 3 0,-1-1-21,-2 4 0,2 0 52,-2 0 0,-2 4-111,1-4 1,-3-1-103,4 2 278,-6 0 0,2 3-23,-8 1 0,3-5 78,-3 1 1,-2-2-1,-2 2 0,2 2 80,-2-3 0,5 0-107,-5 0 0,2-3 101,-2 4 1,-1-4-75,5 3 1,1-3 47,3 4 0,0-4-32,0 3 0,0-3-17,0 4 0,1-2-3,3 2 0,2 0 14,5-4 1,2 4-7,2-4 1,2 3-3,2-3 1,1 4-1,-5-5 1,4 6 1,-3-1 0,1 2-98,-5 2 0,1-1 92,-10 0 1,1 1-76,-4-1 1,-2 1 57,-6-1 0,-1 4-9,-10 1 0,-1-1 54,-7-4 1,3 1-53,-3-1 1,-1 0 56,2 1 0,-2-2-48,1-2 1,3-2-446,-3-2 1,8-3 55,4 3 1,6-3 411,2-1 0,4 0 0,-2 0 0</inkml:trace>
  <inkml:trace contextRef="#ctx0" brushRef="#br0" timeOffset="17">11604 5219 8220,'0'-6'-131,"0"-4"793,0 9-192,-5-5 174,3 6-320,-3 0 1,5 2 8,0 2 1,0 3-9,0 8 1,0 4 184,0 8 0,0 2-353,0 6 0,0 0 25,0 3 1,0-1-154,0 5 0,0-4 69,0 4 1,0-5-189,0 1 1,0-4 92,0-4 0,0-2-47,0-5 0,0-1 1,-1-3-426,-3-4 73,3-2-872,-4-2 450,5-5-890,0-1 418,0-5 607,-5 0 319,3-5 1,-3-2 363,5-8 0,0 2 0,5-4 0,2 6 0</inkml:trace>
  <inkml:trace contextRef="#ctx0" brushRef="#br0" timeOffset="18">11581 5653 8179,'0'-6'590,"0"1"-468,0 0 122,0 4 1,0-5-1,0 6 263,5 0-262,-4 0-1,9 0 1,-3 0 75,4 0 0,0 0 35,1 0-255,4 0 1,2 4 266,5 0-543,0 0 216,0-4 1,-1-1 196,1-3-1086,0 3 637,0-10 1,-4 9 95,0-6-1393,-5 6 458,3-3 459,-11 0-285,-1 3 877,-5-3 0,-10 0 0,-3-1 0</inkml:trace>
  <inkml:trace contextRef="#ctx0" brushRef="#br0" timeOffset="19">11546 5322 8334,'7'-6'122,"3"-4"1,-4 5 143,6-3 0,4-2 9,3 2 1,4 2-39,4-2 0,2 1 16,5-5 1,2 1-60,2-1 0,1 5 60,3-1 0,2 0-310,-2-3 0,-2 3 130,-2 1 1,-8 4-835,-3-1 1,-4-1-794,-4 2 1553,-3-1 0,-4 9 0,-1 1 0</inkml:trace>
  <inkml:trace contextRef="#ctx0" brushRef="#br0" timeOffset="20">12026 5539 8131,'-6'12'101,"2"-1"0,3 0 259,1 1-81,0-1 1,0 1 80,0-1-60,0 6 386,0-5-223,0 5 0,0-1-224,0 2-171,0 0 0,-4 3 238,0-2-616,0-2 275,4 4 0,-5-8 44,4 4 1,-4-6 148,5 0 60,-5 1-739,4-1 333,-5-4 53,6-2-282,0 0 49,0-4 211,0 4-90,0-5 212,6 0-101,0 0 1,5 0-168,1 0 257,-6 0 1,4-1-88,-2-3 0,2 3-111,1-3 130,1-2 37,-1 4-290,1-3 0,-1 2-189,1-1 435,-1 0-229,0-1 1,0 2-193,-4-4 638,3 4-31,-8-2 47,3 0 440,-5 4-498,0-4 859,0 5-231,-5 0 0,2 5 31,-5 2-240,6 3 1,-4 2 739,2-1-559,2 1-319,-8 4 1,9-2-30,-3 5 1,3-1-385,1 1 85,0 3-54,0-5 0,0 1-33,0-3 160,0 3 159,0-5-1630,0 3 838,0-4 271,0-1-1728,0-4 2010,0 3 0,0-9 0,0 4 0</inkml:trace>
  <inkml:trace contextRef="#ctx0" brushRef="#br0" timeOffset="21">13077 5254 8036,'-4'-8'274,"0"0"-102,0 6 1,4-5 230,0 4-9,-5 1 0,4-3-164,-4 5 0,5 5 117,-5 2 1,4 9 134,-3 3-252,-2 3 86,4 6 0,-3 1 30,5 5-59,0 0-304,0 6 1,0-1 235,0 3-966,0 2 823,0-8 1,0 2-178,0-7 0,0-1 82,0-7 0,0 1-260,0-9 182,0 5 1,0-7-1072,0 2 462,0-7-356,0-3-383,0-5 1,-4-1 1444,1-3 0,-1 3 0,-1-15 0,-2 4 0</inkml:trace>
  <inkml:trace contextRef="#ctx0" brushRef="#br0" timeOffset="22">12963 5665 8036,'3'-8'-939,"1"1"1649,5 4 1,-2-2-226,4 5 0,-2-1 41,2-3 1,-2 3-153,6-3 0,3 2-176,1 2 1,3 0-276,1 0 1,-1-3 151,1-1 0,0-1-520,0 1 1,-1 1 293,-3-4 0,1 4-308,-5-1 1,-3-1-753,-5 2 1211,-4-1 0,-3-1 0,-7-2 0</inkml:trace>
  <inkml:trace contextRef="#ctx0" brushRef="#br0" timeOffset="23">13020 5288 8222,'0'-12'-330,"0"1"502,5 0 0,-3 3 618,6 0-345,0 6-243,8-8 507,-3 8-261,13-8 0,-7 9-304,14-9 0,-3 9-7,4-3 1,4-1 267,0 1-651,5 0 1,-7 4 227,2 0-1677,-3 0 1130,-5 0 316,-3 0-1536,-4 0 1785,-5 5 0,4 1 0,-5 6 0</inkml:trace>
  <inkml:trace contextRef="#ctx0" brushRef="#br0" timeOffset="24">13362 5608 8154,'0'11'-1,"0"0"1,0-3 879,0 0 1,-3-1-274,-1 5 0,0-1-381,4 1 0,0-1-106,0 0 1,0 1-231,0-1 215,0 6 1,0-5-124,0 4-191,0-4 102,0 0-168,0-1 125,0-4 20,0-2 181,0-5-41,5 5 69,1-4 0,6 4-67,-1-5 0,4 4 189,1 0 0,4 1-100,-1-1 0,3-2 87,0 6 0,1-4-163,0 3 0,-1-1 1,-3 2 0,-3 2-8,-4-2 1,-1 2-163,1 1 0,-6 5 103,-2-1 1,-3 4-162,-1-4 1,-5 4 76,-3-4 0,-6 4 66,-1-3 1,-8-1 67,4-4 0,-5 1-71,5-1 0,-6-1 175,-2-2 0,4-3-163,4-5 1,1 0-184,-1 0 1,-1-1-538,5-3 1,0-2 320,3-6 1,6 1 449,2-1 0,-2-4 0,-1-2 0</inkml:trace>
  <inkml:trace contextRef="#ctx0" brushRef="#br0" timeOffset="25">13397 5653 8144,'-5'-11'276,"3"-1"1,-3 5-198,5-1 670,0 6 1,0-5 278,0 4 1,2 1-466,1-2 0,0 3-416,4 1 1,1 0 70,4 0 1,4 0-248,3 0 0,3 0 108,0 0 0,1 0-867,0 0 0,0 1 472,0 3 0,0-2 316,0 1 0,-1 4 0,1-1 0</inkml:trace>
  <inkml:trace contextRef="#ctx0" brushRef="#br0" timeOffset="26">14733 5733 8290,'0'-6'1304,"0"1"-361,0 5-735,5 0-169,-4 0 209,9 0 0,-8 0-1223,8 0 550,-9 0 275,4 5-1629,0-4 1779,2 4 0,4 0 0,0 2 0</inkml:trace>
  <inkml:trace contextRef="#ctx0" brushRef="#br0" timeOffset="27">15121 5745 8084,'0'-7'1166,"0"2"1190,0 5-2509,5 0 0,2 2-2233,4 1 2386,0-1 0,1 3 0,-1-5 0</inkml:trace>
  <inkml:trace contextRef="#ctx0" brushRef="#br0" timeOffset="28">15635 5779 10815,'7'0'1610,"-2"0"0,-4 0-1086,3 0-1248,-3 0 0,4 1 267,-5 3 457,-5-3 0,-1 9 0,-6-3 0</inkml:trace>
  <inkml:trace contextRef="#ctx0" brushRef="#br0" timeOffset="29">3449 7161 8038,'0'-6'0,"0"-5"-47,0 5 80,0 0 1,0-4 311,0 2 42,0 3 16,5-5-141,-4 8 84,5-3 22,-6 5-190,0 0 1,0 5-122,0 3 0,0 3 108,0 5 1,0 5-90,0 6 1,3 5 93,1-2 1,1 4-207,-1 4 1,-3-2 10,3 2 0,1-1-75,-1 1 1,4-3 61,-5 4 0,1-5-91,-4-4 0,0 2-35,0-5 0,0-6 79,0-6 0,4-2-715,0-1 304,0-6-1185,-4-1 594,0-5 1087,0-5 0,0-1 0,0-6 0</inkml:trace>
  <inkml:trace contextRef="#ctx0" brushRef="#br0" timeOffset="30">3472 7515 8081,'0'-6'377,"0"-5"-142,5 10-143,-4-4 84,9 0 1,-3 4 233,4-3 238,6 3-207,0 1 0,6-5-206,0 3 390,5-8-224,1 9-713,6-9 362,-6 3 185,4 1 0,-9-4-360,4 9 0,-5-8 81,-1 5 279,-4-5-1233,4 8 533,-10-4 335,0 5-9,-2-5-296,-4 3-96,1-3 259,-2 5-211,-5 0 1,-10-5-1,-3-1 1</inkml:trace>
  <inkml:trace contextRef="#ctx0" brushRef="#br0" timeOffset="31">3461 7138 8171,'5'-6'-606,"-4"-4"606,9 8 0,1-8 738,2 9 0,5-9 71,-3 2-343,8 3 66,6-5-350,5 4 1,1-6-88,-1 1-48,0-1 1,0 5-375,1-1 1,-2 2 225,-3-2 1,-2 3-720,-5 5 1,-1 0 213,-3 0 606,-3 0 0,-5 10 0,1 3 0</inkml:trace>
  <inkml:trace contextRef="#ctx0" brushRef="#br0" timeOffset="32">4054 7515 8226,'0'6'162,"0"4"88,0-3-1,0 4 214,-5 1 62,4 4-42,-4-3 0,5 5 247,0-3-481,0 3 0,0-1-188,0 5 0,0-4 1,1 3 312,3-2-316,-3 3 1,6-8-135,-4 5 58,-1-5 0,3 2 32,-5-4 0,0-5-840,0 1 495,0-6-3,0 9-1696,0-10 13,0 4 2017,0-5 0,0 0 0</inkml:trace>
  <inkml:trace contextRef="#ctx0" brushRef="#br0" timeOffset="33">4374 7389 8241,'0'-11'0,"0"5"481,0 0 912,0 6 0,5-1-1025,3-3 1,-2 3 0,2-3-27,1 3 0,1 1-230,1 0 0,1 0 192,-1 0-729,6 0 325,-5 0 161,5 0-291,4 0 1,-5-1-330,6-3 1,-5 3-636,2-3 0,-5 3 154,1 1 1040,-2 0 0,-7-5 0,-1-2 0</inkml:trace>
  <inkml:trace contextRef="#ctx0" brushRef="#br0" timeOffset="34">4397 7526 9338,'8'0'663,"-1"0"0,1 0 0,3 0-415,1 0 53,-1 0-563,6-5 0,-3 4 281,5-3 0,3 2 254,5-2-1049,0 3 1,-3-6 275,3 3-1241,-3 3 848,4-9 893,-6 9 0,1-9 0,0 3 0</inkml:trace>
  <inkml:trace contextRef="#ctx0" brushRef="#br0" timeOffset="35">4991 7092 8303,'0'-15'903,"0"0"-114,0 5-97,0 5 305,0 5 0,0 5-698,0 2-42,5 9-239,-4 1 0,6 7 251,-4 3-185,-1 2 0,4 6-166,-2-1 11,-3 5 0,4-2-240,-5 5-520,0-5 676,5 2 0,-3-9-317,1 1 537,-1-6-474,-2 3 0,0-10 22,0-3 1,0-2-114,0-2 0,0-3-6,0 0 506,0-6 0,0 8 0,0-3 0</inkml:trace>
  <inkml:trace contextRef="#ctx0" brushRef="#br0" timeOffset="36">6715 7149 8312,'0'-11'-454,"0"0"953,0 4 692,0-3-748,0 9-1,0-4 491,0 0-134,0 3-44,0-3-497,0 16 10,0-4-59,6 15 1,-4-3 209,6 7-468,-6 4 1,8 4-375,-2 0 0,-3 0 684,-1 1 0,1-1-85,-1 0 1,3-1-247,-3-2 0,4 0-177,-4-4 1,1-2 0,-3-6-43,2-3-327,0-4 1,-3-2-278,3-2-1270,-3-3 962,4-5 13,-5 0 1188,0-5 0,5-1 0,2-6 0</inkml:trace>
  <inkml:trace contextRef="#ctx0" brushRef="#br0" timeOffset="37">6773 7378 8170,'0'-6'789,"0"-5"-606,5 10 1,1-4 434,5 5 0,1 0-116,-1 0 0,2 0-21,2 0 0,3 0-243,5 0 1,3 0 0,1 0 41,-2 0 1,5-4-314,0 0 1,-1-3 67,2 3-333,-6-5 288,-2 8 1,-1-8-870,-3 5 1,-3-1 0,-1 3-263,-2-2 1141,-2 0 0,-4-1 0,-2-1 0</inkml:trace>
  <inkml:trace contextRef="#ctx0" brushRef="#br0" timeOffset="38">6761 7081 8172,'0'-18'0,"0"7"0,0 1 793,0 3-404,5 1 0,7 0 178,7 2 0,2 1-165,2-4 1,5-1 33,2-3 1,12-1-114,4 1 1,5-1-305,-6 1 0,4-1 80,-7 1 1,-7 1-619,-1 2 1,-7 3-190,0 5 1,-7 0-1676,-1 0 2383,-5 0 0,2 5 0,-4 2 0</inkml:trace>
  <inkml:trace contextRef="#ctx0" brushRef="#br0" timeOffset="39">7344 7424 8391,'7'-4'2265,"1"0"-1794,-6 0 121,3 4-317,1-5 1,0 3-31,5-6 0,-3 5-1,0 0 1,3 0 30,4-1 1,4 3-32,-4-3 1,2 3 0,-2 1 0,-2 0 30,2 0 0,-2 4 92,-2-1-937,-4 6 1,1-2-815,-4 4 0,0 4 2218,-4 1 0,-1 3 1,-3-3-2144,-4 2 1061,-7 1 53,2 4 1,-3-4 41,5 0 0,-5-1-138,1 1 400,0 2-81,3-8 0,1 3 196,0-4-133,4-1 1,1-3 99,2-1 1,3-3-80,-3 4 0,3-4 252,1 3-252,0-4 1,1 3 122,3-2 0,2-3-40,6 3 1,-1-3 30,0-1 0,6 0-325,2 0 0,3-1 136,0-3 0,1 2-946,0-6 0,-4 6 461,0-2 0,-1 3-2294,1 1 2742,-3 0 0,6-6 0,2 0 0</inkml:trace>
  <inkml:trace contextRef="#ctx0" brushRef="#br0" timeOffset="40">7926 7172 8373,'0'-11'0,"0"-1"0,5 1 0,2 5 0,4 1 0,0 5 0,2-4 764,2 0 1,2 0 0,3 4 737,-1 0 0,0 0-1104,4 0 0,0 0-329,0 0-91,-6 0 1,1-4-206,-3 1 1,-1-1-144,5 4 0,-5-4-1264,2 0-1171,1 0 1566,-4 4 1239,-2 0 0,0 0 0,-5 0 0</inkml:trace>
  <inkml:trace contextRef="#ctx0" brushRef="#br0" timeOffset="41">7983 7298 8531,'12'0'783,"-1"0"-39,0 0 0,2 0 633,2 0-734,3 0-194,5 0 65,0-5-478,0 4 0,5-6 245,2 3-24,3-2-1707,1 0 1178,1-4 227,-6 3-6,4 1-510,-9-4 0,8 8-2300,-6-1 2861,-4 1 0,-1-3 0,-3-1 0</inkml:trace>
  <inkml:trace contextRef="#ctx0" brushRef="#br0" timeOffset="42">8771 6944 8134,'-4'-22'820,"1"3"-290,-1 3 60,4 4-454,5 6 0,-3-4-40,6 2 895,-5-2-376,7 4-265,-4-4 1,7 7 183,2-5 0,3 2-146,5-2 0,-1 3-261,1 5 0,0 0 113,0 0-1,0 3-328,0 5 0,-2-1 161,-2 8 1,-2 4-311,-6 4 0,-4 1-163,-4 7 0,-1 1 201,-2 6 1,-7-3-344,-4 3 1,-6 3 183,-6 1 1,-1-2 35,-2 2 1,0-4 134,-4 4 1,3-5 96,-3 1 1,3-2 75,-3-2 1,6-5 177,1-2 1,2-8-12,10-4 0,-2-2 192,10-2 58,-1-5 1,5-1-152,3-5 1,7-1 365,8-3 1,4-1-84,4-2 0,1-3-151,2 2 1,3-2-50,-2-2 1,2 1-401,1 0 0,-4 3-201,1 0 0,-7 6-289,-1-2 1,-2 3-233,-6 1 0,1 0 102,-5 0 686,1 5 0,-6 1 0,-1 6 0</inkml:trace>
  <inkml:trace contextRef="#ctx0" brushRef="#br0" timeOffset="43">11192 6932 8223,'0'-7'0,"0"-1"0,0 6 962,0-8-235,0 8-196,0-3 155,0 5-382,0 5 1,0 2-17,0 4 1,0 6 122,0 2 0,0 7-119,0 5 1,0 2-206,0 1 0,0 4-114,0 0 1,0 4 123,0-4 0,0 4 268,0-4-1261,0 0 845,0-4 0,0-5 92,0-2 1,0-4-184,0-4 0,0-2-735,0-6 0,0-3-172,0-1-726,0-4-356,0 2 2034,6-15-359,-5 2 456,4-8 0,-5 4 0,5-4 0,1-2 0</inkml:trace>
  <inkml:trace contextRef="#ctx0" brushRef="#br0" timeOffset="44">11192 7287 8223,'0'-12'-807,"0"6"1044,0-4 473,0 8 0,6-4-238,1 2 1,3 3-24,2-3 1,3 3 1,0 1 0,7-4-159,1 0 1,6-1-120,9 1 0,-3 3 0,3-4 12,-2 0 0,-2 4-303,0-3 0,-4-3-593,-4 0 0,-2 2 457,-1 1 0,-5-1-905,-3 1 1,-3-1 1158,-5 1 0,3 3 0,-3-4 0</inkml:trace>
  <inkml:trace contextRef="#ctx0" brushRef="#br0" timeOffset="45">11238 6932 8276,'0'-11'0,"0"0"0,0-1 449,5 6-1,2-4 250,4 8-341,0-8 0,2 8 199,2-6-68,3 1-297,10-5 0,2 1-104,9-1 119,1 1 1,2-1-192,0 1 1,-2 3-351,2 1 0,-4 4-1553,-7-1 998,-3-2 468,-5 5 422,-1-4 0,-4 10 0,-1 1 0</inkml:trace>
  <inkml:trace contextRef="#ctx0" brushRef="#br0" timeOffset="46">11866 7252 8268,'0'7'1546,"0"3"-1171,0-4-122,0 0 1,0 5 63,-5-10 398,4 9-230,-4-9-1,5 9 32,0-8-1,0 8-198,0-4-442,0 1 189,0 3 1,0-4 188,0 5-665,0-4 396,0 3 103,0-9 0,0 9-749,0-8 371,0 3 226,0 0-39,0-4-372,0 4 15,0-5 186,5 0 84,-4 0 0,9-5 216,-2-3 0,2 2-115,2-2 1,-1 1 167,0-5 1,5-2-69,-1 3 0,4-3 218,-4 7-179,0-4 1,-3 5 182,-1 2 1,-3 3-68,-1 1 1,-3 0-58,4 0 1,-4 5 103,3 3 0,-4 2-71,1 1 1,1 4-41,-2 1 0,3-1 14,-3-4 1,0 5-360,5-1 0,-6 0 117,2-4 0,1 1-632,-1-1 0,1-3 139,-1-1 0,-2-3-101,6 4 0,-4-6 721,3 2 0,6-2 0,5-2 0</inkml:trace>
  <inkml:trace contextRef="#ctx0" brushRef="#br0" timeOffset="47">12483 7241 8298,'-6'0'2104,"-4"-5"-1592,8 3 0,-3 2-65,5 8 1,0 2-143,0 2 0,0-1-142,0 1 1,0 4-57,0 3 0,0-1-225,0 1 1,4-4-568,0 4 1,0-5 471,-4 1 1,3-6-1115,1-1 0,0-4 93,-4 3 1234,0-4 0,0 2 0,0-5 0</inkml:trace>
  <inkml:trace contextRef="#ctx0" brushRef="#br0" timeOffset="48">12335 7344 8282,'11'-7'0,"0"3"671,1 3-262,-1 1 36,1 0-90,4 0-131,-3 0 0,8 0-543,-2 0 1,3-1 196,1-3 0,3 3-610,1-3 1,0 3 353,-4 1 1,-4 0-235,0 0 1,-5-1 611,1-3 0,3-3 0,-1-4 0</inkml:trace>
  <inkml:trace contextRef="#ctx0" brushRef="#br0" timeOffset="49">12769 7229 8275,'6'0'1292,"-1"0"-581,-5 0 367,0 5-412,0 2 164,0 4-225,0 1-271,0 4 1,0-2-88,0 5 1,0 0 8,0 4 0,0-4-2,0 0 0,0-1-19,0 1 0,1 1 12,3-5 1,-3 1-1,3-5 1,-1-1-248,0-2 0,-1 2 0,3-4 0</inkml:trace>
  <inkml:trace contextRef="#ctx0" brushRef="#br0" timeOffset="50">13362 7047 8466,'0'-12'-171,"0"1"171,0 4-3,0-3 865,0 9-327,0-4 1523,0 5-1331,5 0-177,2 0-215,4 0 0,6-4-212,2 0 0,2 1 65,2 3 0,5 0-458,3 0 0,-2-2 287,1-2 1,-4 3-349,0-3 1,-3 3 220,-4 1 0,1 0-1149,-4 0 1,-5 0 202,-3 0 1,-6 1 1055,2 3 0,-3 3 0,-1 4 0</inkml:trace>
  <inkml:trace contextRef="#ctx0" brushRef="#br0" timeOffset="51">13420 7161 7983,'-7'5'893,"2"-4"-392,5 4 1,1-5 42,3 0 1,3 2-140,4 1 0,2-1-75,2 1 0,3-1-207,4-2 0,3 0-187,1 0 1,2 0-678,3 0 0,2 0 509,-3 0 0,-1-2-928,2-1 1,-2 1 1159,1-1 0,-2-4 0,-5 1 0</inkml:trace>
  <inkml:trace contextRef="#ctx0" brushRef="#br0" timeOffset="52">14322 6715 8276,'0'-11'202,"0"0"-202,0 4 0,0 2 1347,0 5 1,0 5-566,0 3-328,0 7-19,0 3-117,0 10-75,5-4-212,-4 14-456,4-8 680,-5 15-319,0-5 223,0 6-64,0 0 159,0-6-405,0 5 0,-4-10 104,1 3-569,-1-2 427,4-7 1,0-1 89,0-5 1,0-5-509,0-3 1,0-6-954,0-2 1001,0-4 0,-2 2-1263,-1-5 1691,1 0 131,-3-5 0,-5-6 0,-2-7 0</inkml:trace>
  <inkml:trace contextRef="#ctx0" brushRef="#br0" timeOffset="53">14242 7127 8228,'6'-5'0,"4"3"155,-8-8 0,12 9-30,-3-3-41,8 3 1212,-6 1-554,8-5-414,-3 3 0,10-6-32,2 4 0,3-1-205,2 1 0,-1 1 95,0-4 0,-1 4-765,-2-1 0,0-1 379,-4 1 1,-2-3-846,-6 3 1,0-1 1044,-7 1 0,2-2 0,-8-6 0</inkml:trace>
  <inkml:trace contextRef="#ctx0" brushRef="#br0" timeOffset="54">14379 6738 8238,'0'-11'-456,"0"-1"619,0 6 1,6-4 593,6 2-276,-1 3-276,11-5 394,-5 9 0,11-8 105,3 5-289,2-5-339,6 8 0,-2-8 204,5 5-822,0 1-450,-2-3 1021,5 5-931,-10-9 1,5 9-273,-6-3 1056,0 3 118,-5 1 0,-1 0 0,-5 0 0</inkml:trace>
  <inkml:trace contextRef="#ctx0" brushRef="#br0" timeOffset="55">14813 7229 8136,'0'7'181,"5"3"-133,-4-4-1,9 1 614,-8 3 0,7-8 102,-6 6-471,1-6 1,-3 5 107,3-3-160,-3-3 61,5 9-211,-6-9-236,0 4 78,0-5-13,5 0 154,-4 0-242,4 0 80,-5-5 17,5-1 0,-2-5-25,4-1 133,1 6-168,3-4 141,1 3 0,-1-3-43,0 2 0,1 0 44,-1 4 0,-3-4 124,0 4 0,-1 1-80,5 3 0,-5 0 381,1 0-324,-1 0 0,4 5 155,-4 2 1,2 3-107,-5 2 0,1-1 87,-1 1 1,-2 0-214,6 4 0,-4-4 36,3 4 1,0-3-535,0 3 1,2-4 226,-5 4 1,4-4-846,-5 0 1,5-5 1081,-4 1 0,5 0 0,-3 3 0</inkml:trace>
  <inkml:trace contextRef="#ctx0" brushRef="#br0" timeOffset="56">15749 6875 8152,'0'-11'753,"0"5"333,0-5-278,0 10-352,0-4-136,-5 20 1,4-1-32,-3 13 1,2-3-150,-2-1 0,3 4 78,-3-1 0,3 1-276,1-4 1,0 0 121,0-1 0,0 0-560,0-3 1,1 1 70,3-5-527,-3 6-1441,9-9 1330,-9 5 1063,4-11 0,0-1 0,2-5 0</inkml:trace>
  <inkml:trace contextRef="#ctx0" brushRef="#br0" timeOffset="57">15612 7081 8152,'0'-6'87,"0"1"1,5 5 253,3 0-114,2 0 160,7 0 0,0-2 235,6-2-470,10 3 29,-2-4 1,9 5-404,-2 0 0,-2-4 209,2 0 1,1 1-1506,-1 3 1370,0-5 1,-3 3 0,-1-3 0</inkml:trace>
  <inkml:trace contextRef="#ctx0" brushRef="#br0" timeOffset="58">16503 6738 8190,'0'-6'0,"0"1"1131,0 5-305,0 5-580,0 6 353,0 2 1,0 9 77,0-3-127,5 7-370,-4 4 65,5 4-219,-6 5 1,0-2 156,0 5 0,0-2-87,0 2 1,0 1 130,0-5 0,0-1-288,0-6 1,0-3 93,0-5 1,0-2-237,0-2 1,0-2-571,0-6-154,0 0-1151,0-4 982,0-2-150,0-5 688,0-5 1,0-2 557,0-4 0,0 0 0,-6-6 0,0-1 0</inkml:trace>
  <inkml:trace contextRef="#ctx0" brushRef="#br0" timeOffset="59">16480 7161 8190,'0'-6'0,"0"-5"0,0 4 429,5 2 0,-3 0-201,8 5-1,-4-5 199,6 3 1,0-3 195,3 5-192,3-5 0,5 4-328,0-4 0,4 5-92,-1 0 41,6 0-52,-3 0 1,4-4-388,-2 0 473,2 0-169,-9 4 1,4 0-305,-6 0 363,1 0-63,-5 0-915,-1-5 1,-10 4 1002,1-3 0,-6 3 0,3 1 0</inkml:trace>
  <inkml:trace contextRef="#ctx0" brushRef="#br0" timeOffset="60">16515 6795 8210,'-7'-11'-238,"2"0"238,5 4 639,5-3 0,3 8 95,7-6 97,-2 5-450,8-7 0,2 8 69,8-6 1,3 2-188,4-2 0,3-1-420,4 5 0,1-1 194,0 2 0,-6 1-877,-2-2 1,-3 3 288,-5 1 551,-2 0 0,-5 0 0,0 0 0</inkml:trace>
  <inkml:trace contextRef="#ctx0" brushRef="#br0" timeOffset="61">17029 7229 8091,'0'-6'-194,"0"-4"298,0 9-67,0-4 1065,0 5-641,0 5 0,0 1 243,0 5-322,5 1-205,-4-1 0,4 4-22,-5 1-48,0 4 1,0-6-12,0 5 0,0-1-224,0 1 1,0 1 55,0-5 0,0 1 177,0-5-412,0 0 62,0-4 136,0-2 190,0-5-25,5 0 1,0-5 24,3-3 0,2-2-47,-3-1 1,4-1-104,0 1 0,0-1 106,1 1 1,-1-1-110,1 1 0,-1-4 96,1 0 0,-2 3-143,-3 5 0,3 4 104,-2-1 1,-3 2-40,-1-2 173,2 3-137,-4 1 1,6 6 172,-4 5 1,0 1-88,-4-1 0,0 2-190,0 2 1,0-1 99,0 5 0,0-5-255,0 1 0,0 2-709,0-2 199,0 0 1,4-3 263,0-1 523,0-5 0,1 5 0,1-5 0</inkml:trace>
  <inkml:trace contextRef="#ctx0" brushRef="#br0" timeOffset="62">17417 7401 8019,'0'-7'169,"0"-3"54,5 9 1,-3-4 227,6 5 0,0-1 138,3-3 1,1 3-84,-1-3 0,5-1-143,3 1 0,3-1-333,1 1 0,0 3 85,0-3 0,-4-1-381,0 1 1,-5 0 59,1 4 1,-3 0-181,0 0 0,-4 0-2228,-1 0 2614,-4 0 0,2-5 0,-5-1 0</inkml:trace>
  <inkml:trace contextRef="#ctx0" brushRef="#br0" timeOffset="63">17954 7161 8011,'-5'-6'1100,"3"0"1,-3 8-633,5 2 0,0-2-186,0 6 1,-4-1 530,1 5 0,-3 0-286,3 4 0,1 0-40,-1 3 1,1 3-218,2-3 0,0 2-262,0 2 0,0 0-147,0 0 1,0-2 8,0-2 0,0-1-589,0-3 558,0-2 0,0 4-3084,0-6 3245,5-5 0,2 5 0,4-5 0</inkml:trace>
  <inkml:trace contextRef="#ctx0" brushRef="#br0" timeOffset="64">2718 11250 8236,'0'-12'0,"0"1"0,0-1 0,0 1 0,0 5 744,0-5-356,0 10 1,0-5 141,0 2-546,0 3 391,0-4 1,0 5-98,0 5-91,0 1 1,0 5 187,0 1-240,-5 4 61,4 2 0,-13 6-105,2 3-70,-2-3 0,2 5-120,-3-2 1,1-2 94,-5 6 1,5-6-128,-2 2 0,4 1 70,0-2 0,1 0-34,-1-7 0,1 1 57,0-5 1,3 3-96,0-7 0,6 3 101,-2-6 1,3-2-32,1 2 15,0-6 10,0 4 151,0-6 1,5 0-74,2 0 0,1 0 164,3 0 1,0 0-117,8 0 0,-4 0 84,4 0 0,0 0-52,4 0 0,3 0-55,1 0 1,0 0-218,-4 0 0,-2 0 157,-2 0 1,1 0-456,-4 0 1,-1 0 186,-4 0 1,1 0-1234,-1 0 1019,-4 0 0,-1 0-820,-2 0 116,-3 0 1181,4 0 0,-10 5 0,-1 1 0</inkml:trace>
  <inkml:trace contextRef="#ctx0" brushRef="#br0" timeOffset="65">2867 11558 8236,'0'-6'65,"0"0"389,0 6 0,0 6-78,0 1 80,-5 3-134,3 2 0,-3 4 179,5 3-314,-5 3 1,4 1-78,-3 0 1,3-1 103,1 1 0,0 0-238,0 0 0,0-2 96,0-1 0,0 0-260,0-5 0,0 4 75,0-4-458,0 1-24,0-5-291,-5 0-96,3-4 341,-3-2 641,5 0 0,0-4 0,0 4 0</inkml:trace>
  <inkml:trace contextRef="#ctx0" brushRef="#br0" timeOffset="66">3335 11546 8172,'-6'-6'-24,"0"1"570,6 5 1,2 0 161,2 0 0,-2 0-254,6 0 1,-1 0-143,5 0 1,-1 0-54,1 0 0,3 0 49,0 0 1,5 0-132,-1 0 0,3 0-103,1 0 1,0-4-201,-1 0 0,0-3 108,-3 3 1,1-4-851,-4 5 1,3-1 439,-4 4 0,0-4-2362,-3 0 2790,-1 0 0,0 4 0,1 0 0</inkml:trace>
  <inkml:trace contextRef="#ctx0" brushRef="#br0" timeOffset="67">3381 11741 8172,'0'6'481,"0"-1"0,5-5-116,2 0 429,3 0-428,2 0 1,4-1 121,3-3 72,3-2-244,1-1 0,3-3 160,1 3-596,5 1 166,-3-4 1,0 8-257,-2-6 241,2 6 1,-9-3-1218,3 5 1,-8 1 1185,1 3 0,1 2 0,1 5 0</inkml:trace>
  <inkml:trace contextRef="#ctx0" brushRef="#br0" timeOffset="68">4283 11250 8056,'-12'-6'0,"6"0"408,1 0-234,5-4 0,0 7 403,0-5-58,0 6 8,0-8-38,0 3-111,0-4 210,5 5-349,1-4 1,6 3-65,-1-4 0,2 3 77,2 1 1,-1 4-213,5-1 1,0-1 9,4 1 0,0 1-135,0 3 1,0 1 5,-1 3 0,-4 2-100,-3 5 1,-2 5-32,-1-1 1,-6 5 93,-2-1 1,-3 3 25,-1 1 0,-1-1 49,-3 1 0,-2-1-32,-6-3 1,1 1 78,-1-5 0,-3 1 211,0-5-178,0 6 0,3-6 214,1 0-86,-1 1 182,1-6-43,-1 0-124,6 5-107,1-10 0,6 5 123,3-2-261,2-3 138,6 4 0,1-1 100,2 0-113,3 5 0,6-7 32,2 6 1,0-4 5,4 3 0,-3 0-141,3 0 0,-4 4 111,0-4 0,-2 3-157,-1 2 0,-5-1 91,-3 1 1,-3-1-95,-5 0 1,2 1-29,-5-1 1,-2 1-156,-5-1 0,-4 4 34,-4 1 1,-7 0 42,-5-1 65,0-2 328,-10 3-264,9 1 0,-9-6-80,3 1 499,-3-1-235,-1-9 1,3 6-55,1-4 51,9 0 1,-4-4-6,10 0-110,5 0-204,0 0 1,8 0-1083,-3 0 405,5 0 439,0-5-1490,5 4 849,7-4 1084,0 0 0,15-2 0,-3-4 0</inkml:trace>
  <inkml:trace contextRef="#ctx0" brushRef="#br0" timeOffset="69">5356 11295 8094,'0'-11'-192,"0"-1"192,0 6 0,-5 1 1149,4 5 32,-4 0-117,0 0-760,-1 0 1,-2 6-101,0 6 0,6 4 61,-2 7 1,3 0-152,1 0 0,0 3 122,0 1 0,0 4-203,0-5 0,0 1 63,0-4 1,1-1-505,3 1 318,-3-5 1,5 2-53,-2-4-590,-3-1 0,5-8-694,-6 1 810,0-5 174,0 7 173,0-9 269,0 4 0,0-5 0,0 0 0</inkml:trace>
  <inkml:trace contextRef="#ctx0" brushRef="#br0" timeOffset="70">5174 11535 8094,'11'-5'0,"0"2"1045,1-4-615,-1 4 0,1-6 95,-1 6 1,6-2-141,2 1 1,2 2-331,2-1 0,0 1 135,0 2 1,0-3-666,-1-1 0,5 0 312,0 4 0,5 0-1704,-2 0 1867,3-5 0,1 4 0,0-4 0</inkml:trace>
  <inkml:trace contextRef="#ctx0" brushRef="#br0" timeOffset="71">5985 11147 8247,'0'-12'267,"0"6"1,0 0 444,0 2 0,-2 3-27,-2-3 526,3 3-691,-4 6 0,1 2 1036,0 8-1037,1-2 1,-1 10 34,0 0 0,0 0 69,4 3-475,0 3 1,0 1-2,0 4 1,0 0-27,0 0 1,0-1-235,0-2 0,0 1 155,0-6 0,0 3-201,0-6 1,4 6-1448,0-6 1101,0-2 1,-1-1-863,1-5 1,0 0 599,-4-3 1,4-5 766,0 1 0,0 0 0,-4 3 0</inkml:trace>
  <inkml:trace contextRef="#ctx0" brushRef="#br0" timeOffset="72">2992 12483 8364,'0'-8'-884,"0"1"589,0 4 1444,0-7-168,0 9-391,0-9 1,-5 8-174,-2-1 0,0 1-311,0 2 0,-2 0 115,-6 0 1,1 0-92,-5 0 1,-1 9 52,-2 3 1,-5 5-152,0-1 0,-4 5 34,0 2 0,-2 1-187,-1 7 1,3-1-21,1 4 0,3 2-20,-3 2 0,6-3 73,1 4 1,5-4 84,7-1 0,4-3-65,4-1 0,1-4 71,2 0 1,7-3-193,4-4 1,7 1 130,9-4 0,-2-2 50,5-7 0,1 2 233,3-5 0,3 0-241,-3-4 0,2-4 51,-10 0 0,5-5-41,-5 2 0,-4-2 4,-7 1 0,-2-2 42,-2 2 0,-4-2-2,-4-1 1,-1-1-21,-2 1 1,-3 0-33,-4-1 0,-2 1-251,-10-1 0,0 1 87,-4-1 1,-5 5-228,-3-1 1,-2 6 138,-1-2 1,1 3-336,3 1 0,-1 1 161,8 3 1,-1-2 439,9 6 0,-5-1 0,2 5 0</inkml:trace>
  <inkml:trace contextRef="#ctx0" brushRef="#br0" timeOffset="73">3369 12723 8137,'-11'-7'371,"4"-3"1090,2 9-995,5-4 105,0 5 0,5 0-323,3 0 1,3 0-47,5 0 0,-2 0 83,5 0-45,0 0-153,4 0 1,3-1-70,1-3 0,1 3-119,-2-3-300,-2-2 189,4 4 1,-6-4-1062,-3 2 959,3 3 0,-10-4-370,4 5 1,-8 0 31,0 0 652,-5 0 0,2 0 0,-5 0 0</inkml:trace>
  <inkml:trace contextRef="#ctx0" brushRef="#br0" timeOffset="74">3301 12928 8226,'0'7'615,"0"-2"-276,5-5 0,1 0 488,5 0 1,1 0-275,-1 0 1,5 0-56,-1 0 0,5 0-191,-1 0 1,6-4-36,2 0 0,4-5-249,-5 2 1,2 0-317,-1 0 1,-3 4-1099,3-1 0,-8 3 1391,-4 1 0,3-5 0,-1-1 0</inkml:trace>
  <inkml:trace contextRef="#ctx0" brushRef="#br0" timeOffset="75">4431 12494 8105,'0'-11'1069,"0"0"7,0 4-211,0-3-248,0 9 0,0-4 90,0 5-502,5 5-123,-3 1 60,3 11 1,-5-3-340,0 5 133,0 0 0,0 2-14,0-2 0,0 3 34,0-3 1,0-1-128,0 1 0,1-4 54,3 4 1,-3-5-305,3 1 58,-3-2 214,-1-2 393,0-4-206,0-2 290,0-5-228,0-5 0,1 0-44,3-3 0,3-2-15,4 2 1,5 2 27,4-2 0,1 2 1,2-2 0,1-1-53,3 6 0,-2-3-17,6 3 1,-6 1 52,2-1 1,-7 3-14,-1 3 0,-4 4 14,4 4 0,-5 1-10,1-1 1,-3 2-94,-5 2 1,2-1 97,-5 5-121,0-5-15,-4 2 98,0 1-312,0-4 297,-10 8 0,1-7-23,-10 5-130,5-5 0,-8 3 118,3-6-4,-2-5-81,-2 4 93,0-3 0,-1-1-83,-3-2 0,3-3-133,-3-1 0,0 0-872,0 0 703,0 0 1,8-1-221,0-3 636,5 3 0,-2-9 0,4 3 0</inkml:trace>
  <inkml:trace contextRef="#ctx0" brushRef="#br0" timeOffset="76">4488 12449 8485,'7'-12'0,"3"2"836,-2 3-420,2-4 1,6 5 298,3-5 0,4 3-246,4 0 0,2 1-168,5-5 0,0 5-5,1-1 0,-2 1-282,-3-5 1,2 4-213,-6 1 1,1 3-370,-4-4 0,0 6-265,0-2 0,-4-1 832,0 1 0,0 0 0,4 4 0</inkml:trace>
  <inkml:trace contextRef="#ctx0" brushRef="#br0" timeOffset="77">5356 12414 9505,'0'12'703,"-5"-1"0,4 2-195,-3 2-319,3-2 0,1 9 189,0-3-281,0 2 107,-5 7 1,4-4-217,-3 3 1,3-2 28,1 2 76,0-3 0,0 3-105,0-8 1,3-2 32,1-1-430,0-4 0,-3 1 107,3-5-1021,-3-1 870,4 0 1,-5-1-2020,0-2 2472,0-3 0,5 4 0,2-5 0</inkml:trace>
  <inkml:trace contextRef="#ctx0" brushRef="#br0" timeOffset="78">5219 12689 8255,'7'-12'-1287,"-1"5"1494,-2-1 0,-2 2 703,6-2 1,0 2 166,3 2-705,0 3 1,6-6-228,2 3 1,3 3 66,0-3 1,6-1-643,3 1 1,3 1 306,4 3 0,-1-2-1774,5-1 1809,-5 1 0,2-8 0,-5 4 1</inkml:trace>
  <inkml:trace contextRef="#ctx0" brushRef="#br0" timeOffset="79">5916 12380 8295,'0'-11'110,"-1"4"384,-3 4-110,3 1 539,-4 2-505,0 0 0,3 5 116,-2 3 292,3 7-404,1 3 0,0 5-38,0 0-303,0 5-79,0 1-16,0 0 87,0 4 0,4-4 343,0 5-898,0 1 459,1-6 0,-4 3 163,3-6-1000,-3 1 591,-1-9 1,4 2-6,0-5-727,-1 6 629,-3-9 0,0 5-1812,0-6 2184,0 1 0,0-1 0,0 0 0</inkml:trace>
  <inkml:trace contextRef="#ctx0" brushRef="#br0" timeOffset="80">2547 13831 8572,'-5'-12'348,"-2"6"-3,1-4 118,-4 8-215,9-8 2,-4 9 600,5-4-55,0 0-250,0 4-524,0-4 206,0 5 1,5-4 226,2 0-287,9 0 42,1 4 1,7 0 210,3 0-350,2 0 139,11 0 1,-4 0-189,6 0-8,-5 0 0,4 0 73,-3 0 1,-3 0-69,3 0 1,-5 0-99,2 0 0,-9 0 66,5 0 1,-11 0-123,-5 0 1,-2 0 59,-2 0-322,-4 0-19,3 5 350,-9-4 0,3 10 50,-8-4 1,-2 3 0,-6 2 0,5 4 76,-1 3 1,0 3-89,-3 1 0,0 5 67,-1 2 0,1 1-46,-1 3 1,1-2 68,0 6-66,-1-3 0,2-1-102,2 1-311,-2-1 403,9-5 0,-8 2-227,5-9 221,0 4 0,4-10-108,0 3 0,-3-2 88,-1-6 0,0-3-599,4 0-181,0-6 143,0 3-36,0-5 1,5-10-1,1-3 1</inkml:trace>
  <inkml:trace contextRef="#ctx0" brushRef="#br0" timeOffset="81">3563 13911 8837,'0'-7'926,"0"2"-714,0 5 242,5 0 124,2 0-224,-1 0 0,4 0 141,-2 0-284,7 0 0,3 0 10,5 0 0,1-1 39,2-3 0,2 2-225,3-6 0,1 4 96,-6-3 1,5 3-691,-5-4 0,0 6 369,-7-2 1,1-1-1077,-5 1-351,6 0-533,-9 4 2150,0 0 0,-12 0 0,-7 0 0</inkml:trace>
  <inkml:trace contextRef="#ctx0" brushRef="#br0" timeOffset="82">3620 14025 8332,'-6'6'86,"1"4"141,5-8 0,6 3 163,6-5 446,4 0-425,2 0 0,5-2 187,0-1 542,0 1-671,4-3 1,0 1 474,0 1-567,-6-1 1,0 4-122,-6 0 1,4 0-192,-4 0 0,2 0-524,-2 0 1,-1 0 358,5 0 1,-4 4-2940,4-1 3039,-10 6 0,6-7 0,-8 3 0</inkml:trace>
  <inkml:trace contextRef="#ctx0" brushRef="#br0" timeOffset="83">4637 13614 8170,'-5'-12'-154,"0"1"-39,-3-1 0,-1 5 1019,5-1 0,1 6 169,3-3-78,0 5-674,0 5 1,0 1-48,0 5 0,3 2 62,1 2 1,4 3-237,-4 5 1,-1-4 12,-3 0 1,2-1-161,2 1 0,-3 2-167,3-2 1,-3-2 1,-1-2 347,0-2-334,0-2 165,0 1 0,0-5-73,0 1 52,0-6-33,0 4 718,0-6-432,0-6 1,1 4-19,3-6 1,2 4-56,6-3 1,0 1-66,4-2 1,-2-1 87,5 5-4,5 0-120,0 4 83,4 0 1,-4 0 20,3 0-35,-3 0 0,4 2 16,-6 1 0,1 4 1,0 4 1,-5 1-13,-3-1 1,-4 2 11,-3 2 1,1-1-63,-5 5 0,-2-1 69,-5 1-14,-4 2-205,-4-3 192,-6 5 0,-4 0-68,-6 0 1,-1-4-18,1 0 1,0-5-126,-4 1 154,-2-2-226,9-2-55,-4-5 145,0 5 0,4-10 84,-3 3-852,3-3 592,1-1 0,2-5-192,2-3 548,2-2 0,1-1 0,-2-1 0</inkml:trace>
  <inkml:trace contextRef="#ctx0" brushRef="#br0" timeOffset="84">4603 13557 8327,'0'-12'286,"0"6"1,1-3 409,3 5-202,2-5 0,11 7-105,2-6 177,-3 6-356,11-9 1,-4 10-192,7-3 24,3-2 1,0 5-120,5-3 0,0-1 197,-4 1 0,1 0-893,-1 4 0,-4 0 360,1 0 0,-7 0 412,-1 0 0,0 0 0,-6 0 0</inkml:trace>
  <inkml:trace contextRef="#ctx0" brushRef="#br0" timeOffset="85">5413 13568 8390,'-6'0'1695,"1"0"-1117,0 5-256,4 1 0,-6 11 76,4 2 141,1 3-187,-8 5 1,8 1-227,-6 3-80,5 2 0,-2-5 353,5 2-701,0-2 321,-5-5 1,4-1-199,-3-3 0,3-3 53,1-5 1,1 0-1312,3-4-160,-3 3-348,4-8 962,-5 3 983,5-5 0,-3 0 0,3 0 0</inkml:trace>
  <inkml:trace contextRef="#ctx0" brushRef="#br0" timeOffset="86">5288 13785 8344,'0'-11'532,"0"-1"-201,0 1 1,1 3 26,3 0 0,2 5 95,6-5 1,0 6-519,4-2 102,1-3 0,10 6 261,0-3-1961,4-2 398,-1 5 867,4-9-909,5 8 829,-3-3 0,-1 1 478,-4 1 0,-1-6 0,4 2 0</inkml:trace>
  <inkml:trace contextRef="#ctx0" brushRef="#br0" timeOffset="87">5802 13568 8344,'0'-8'-357,"0"1"1,4-1 142,-1-3 0,6 1 1566,-1 2-545,2-2-273,1 3 246,-4 1-357,3-4 1,0 7 98,5-4-175,1 4-151,0-2 0,-3 5 260,2 0-422,3 0 162,-6 0 0,5 1-257,-6 3 0,1 4 161,-1 7 1,-4-1-71,-4 5 0,-1 4-37,-2 4-534,0 4 418,-11-1 0,3 4-71,-11 0-351,0 0 362,-4 6 0,-4-9-125,0 4-853,1-4 989,-2 4 0,4-5 103,-3 1 1,4-6-40,4 2 0,3-7 132,4-1 0,5-5 33,-1 1 0,6-6 226,-2-1 1,4-6 63,4 2 0,2 1 254,5-1 0,6 0 330,2-4 0,4 0-357,3 0 1,3 0-407,6 0 0,-1-4 127,0 0 1,4-4-800,0 5 1,-3-5 370,-5 4 0,-6-1-654,-1 1 0,-5 3 205,-7-3 582,1 3 0,-6 1 0,-1 0 0</inkml:trace>
  <inkml:trace contextRef="#ctx0" brushRef="#br0" timeOffset="88">3049 15018 8289,'0'-11'-29,"0"0"0,0 3 123,0 0 0,-1 2 201,-3-2 0,2-2 274,-6 3 0,4-2-252,-3 1 0,3-2-62,-4 2 1,4-1-162,-3 2 0,-1-3 234,-3 2-398,-1 3 85,1 0 0,-2 5 92,-2 0 0,-3 0-161,-5 0 1,1 0 192,-1 0-418,0 5 192,-5 1 1,4 10 43,-3-1 0,-1 4 15,2-4 0,3 5 15,4-1 0,5 2-186,-1-2-1,2 2 92,7-8 0,-3 5 89,5-3-260,0-7-36,4 7 264,0-9 0,5 4-17,3-2 0,6-3-33,1-5 1,7-1-33,0-3 0,5 1-48,4-4 1,2-1-46,-3-3 1,-1-1 11,2 1 0,-6 0 60,2-1 1,-5 1 374,-2-1 1,-4 2 406,-5 3 1,0 0-640,-4 3 415,-2 3-126,0-4 8,-3 5-239,3 0 194,-5 0-169,0 5-31,0 1 322,0 11 0,0 1-255,0 5 2,0-1 0,0 5 35,0 0 0,1 4-34,3 0 1,-3 2 21,3 1 1,-3-3-135,-1-1 0,0-3 72,0 3 0,-4-4-141,0 0 0,1-6 90,3-1-236,-5-5 252,3 3 0,-3-9-197,5-1 0,0-3-286,0 4 0,2-6-96,1 2 0,0-3-348,4-1 1,-3 0 890,4 0 0,0 0 0,3 0 0</inkml:trace>
  <inkml:trace contextRef="#ctx0" brushRef="#br0" timeOffset="89">3689 15041 8085,'-11'-11'113,"4"-1"1,-2 5 465,5-1-266,1 6 1,3-5 312,0 4-42,0 1-277,0-3 0,5 5-103,2 0 1,0 0-105,0 0 0,5 0-63,3 0 0,1-1 17,0-3 0,1 3-204,6-3 0,0-1 98,0 1 1,2-3-168,-2 3 1,5-4 95,-9 4-86,5 0 29,-11-1-1257,3 4 627,-4-4-62,-6 5 1,-2 4 50,-8 0 821,-2 5 0,-11-3 0,0 5 0</inkml:trace>
  <inkml:trace contextRef="#ctx0" brushRef="#br0" timeOffset="90">3632 15201 8085,'-12'5'147,"6"-3"92,1 3 0,10-5 68,3 0 1,-1 0 165,5 0 1,-2-4-301,9 0 0,-3-1 62,7 1 0,-1 2-269,8-6 1,-2 2-232,6-2 1,-1-2-267,9 2 1,-1 2 306,1-2 29,-3 6 0,0-8 0,2 3 0</inkml:trace>
  <inkml:trace contextRef="#ctx0" brushRef="#br0" timeOffset="91">4785 14813 8056,'-5'-18'-154,"4"2"113,-4 4-26,5 1 1,-1 4 251,-3 4 1,1 1 860,-4 2-596,4 0-185,-7 0-163,4 0 0,-6 9 102,1 3-23,-1 7-77,6-7 0,-4 10-88,2-3 1,-1-1 136,2 1 0,2-4-196,5 4 0,0-5-6,0 1-11,0-2 43,5-2 0,2 1 67,9-1-199,1-4 63,6-2 1,0-5 148,0 0 57,5-5-121,-4-2 0,4-4 135,-5-1-113,5-4-4,-4 3 1,-1-3 153,-8 4-137,-3-4-17,0 3 0,-2-3 14,-2 4 1,-3 1 70,-5-1-471,0 1 232,-5 5 1,-2-5 13,-4 4-808,-1 2 587,1-5 0,-5 8-992,-3-2 657,-3 3 161,-1 1 62,5 5 456,-3 2 0,7 3 0,-5-3 0,0 9 0,-4-4 0</inkml:trace>
  <inkml:trace contextRef="#ctx0" brushRef="#br0" timeOffset="92">4648 15018 8059,'-6'8'-15,"1"-2"51,0-1 1,2 3 265,-4-4 0,3 5-15,-4-2 1,1 4 18,-5 0 0,1 4 117,-1 0 1,2 6-324,3-2 0,-4-1 147,4 1 0,2-2-333,1 2 86,3 3 1,1-8-193,0 5 0,5-4 140,2 4 1,5-5-65,3 1 1,-1-3-46,5-5 107,0 4-16,-1-10 41,8 4 0,-7-5 260,8 0-222,-3 0 0,0-5 48,3-3 1,-3-1-29,3 2 0,-3-7 151,-1 2 1,-6-2-123,-1 3 0,-5 0-6,-3-1 0,1-3 13,-6 0 1,5-4-85,-4 3 0,-2-3 89,-5 4-541,-4 0 337,-4-2 1,-2 5 0,-2-4-367,-4 4 1,-3 5 50,-1 4-526,1 1 565,-1 2 0,-3 2-248,4 1 658,1 4 0,5 4 0,-2 1 0</inkml:trace>
  <inkml:trace contextRef="#ctx0" brushRef="#br0" timeOffset="93">5539 14893 8119,'0'-23'209,"0"5"0,0 2-69,0 4 66,0 6-154,0-4 693,0 9 1042,0-5-934,0 6-880,0 6 206,0 5 0,-1 3 376,-3 5-263,3 0 1,-8 8-100,5-1 0,-1 5 45,1-5 1,3 5-316,-3-5 0,3 5 108,1-4 0,1-1-791,3-3 533,-3-5 1,9 2-935,-2-5 440,-3 1-327,5-5-801,-3 0 260,-1-4 1589,4-2 0,-9-5 0,4 0 0,-10-5 0,-1-2 0</inkml:trace>
  <inkml:trace contextRef="#ctx0" brushRef="#br0" timeOffset="94">5413 15076 8119,'0'-7'683,"0"2"1,2 1-403,2 1 0,3-1-28,8 4 1,3 0-461,5 0 154,5 0 1,1 0-1124,5 0 841,6 0 1,-5-4 121,3 0-1255,-2 0 1468,-2 4 0,0-5 0,1-1 0</inkml:trace>
  <inkml:trace contextRef="#ctx0" brushRef="#br0" timeOffset="95">6224 14664 8034,'-5'-17'181,"4"0"0,-4 10 851,5-1-149,0 5-285,-5-2 1,4 7-234,-3 1 1,3 5-133,1 7 0,0 3 348,0 5-319,0 5 0,0 1-19,0 5 1,0 0 0,0 1 1,0-1-370,0 0 110,0 6 0,3-5 236,1 3-1044,0-7 787,1 2 0,-4-9-12,3 2-69,-3-7 37,-1 3 1,2-11-144,1 1 86,-1-1 1,3-4-528,-5-1-111,0-1-9,0-5 1,-5 5-1,-2 1 1</inkml:trace>
  <inkml:trace contextRef="#ctx0" brushRef="#br0" timeOffset="96">6727 14950 7944,'-17'0'0,"5"0"-167,-4 0 150,4 0 1,0 4 80,1 0 1,3-1 81,1-3 614,4 0-178,-2 0-311,5 0-140,5 0 1,-2 0 12,4 0 1,1 0-19,3 0 0,2 0-5,2 0 0,-1-3-81,5-1 0,0-1 93,4 1 1,-1 3-124,-3-3 0,1-1 35,-5 1 1,4-4-148,-3 4 0,-1 1-74,-4 3 1,1 0-725,-1 0 45,-5 0 229,5 0 1,-11 0-51,0 0 1,-6 5 675,-5 2 0,-5 3 0,-2 2 0</inkml:trace>
  <inkml:trace contextRef="#ctx0" brushRef="#br0" timeOffset="97">6601 15133 7944,'-10'7'-334,"2"1"295,3-6 1,5 5 233,0-3 64,5-3 0,3 4 205,7-5 1,-1 0-185,5 0 0,0-4-43,4 0 1,0-5-89,0 2 1,5-2 71,2 1 0,-1-2-388,2 3 0,-6-2 27,2 1 0,-3 3-169,-1 5 1,-4 0 196,0 0 112,-5 0 0,2 0 0,-4 0 0</inkml:trace>
  <inkml:trace contextRef="#ctx0" brushRef="#br0" timeOffset="98">7629 14596 7944,'-11'-29'469,"-1"6"1,6 10 336,2 6-560,3 4 149,1-7 162,0 9-278,0-5-283,5 22 0,-4-2 125,3 12 0,-4-2 62,-4-1 0,3 0-216,-3 0 1,2 1-36,-2 3 0,3-7-59,-3 3 0,2-4-21,2 0 0,-3 1-7,-1-5 0,0 1 94,4-5 0,0-3-159,0-1 193,0-4-80,0 2 200,0-5-86,5 0 1,1 0 12,6 0 1,1-4-26,2 0 0,3 1-1,4 3 1,1 0 45,0 0 0,4 0 2,-1 0 0,5 1 15,-5 3 0,1 2-46,-4 5 1,-3 1 51,3-1 0,-4 1-42,4-1 1,-5 2 6,-7 2 0,-4-1-50,-4 5 0,-1-4-11,-2 4 1,-7-4-4,-4 5 1,-9-3-15,-7 2 0,-1 2-55,1-6 1,-2 4 79,-5-4 1,3-1-54,1-6 1,5 1 5,-2-6 1,-1 1-85,1-4 0,1 0-85,3 0 1,0-1-255,0-3 1,5-1 494,3-3 0,-3-7 0,1 2 0</inkml:trace>
  <inkml:trace contextRef="#ctx0" brushRef="#br0" timeOffset="99">7572 14573 7944,'0'-18'-896,"0"7"0,0 1 1055,0 2 0,0 2 789,0-2 1,5 6-346,3-2 0,2 1-199,1-1 0,6 3-275,2-3 0,4 3-3,3 1 1,4-4-71,4 0 1,-4 1-42,1 3 0,-2 0-335,1 0 1,7 0-91,-3 0 0,-2 0 410,-5 0 0,2 5 0,0 1 0</inkml:trace>
  <inkml:trace contextRef="#ctx0" brushRef="#br0" timeOffset="100">8394 14642 7944,'0'-7'-632,"0"-3"1559,0 9-154,0-4-334,0 20 0,0-5-202,0 13 1,0 1-131,0 3 1,0 4 75,0 0 1,0-2-123,0 2 0,-3-6 19,-1 2 1,0-7-215,4-1 1,0-5-117,0 1 0,0-6 162,0-1 1,0-5-1173,0 5 669,0-5 0,-1 2 591,-3-5 0,-3 0 0,-4 0 0</inkml:trace>
  <inkml:trace contextRef="#ctx0" brushRef="#br0" timeOffset="101">8166 14881 7944,'0'-6'-432,"1"-3"302,3 5 0,-1 1 893,4 3 0,-2-4-240,7 0 1,-2-1-97,9 1 0,4 3-366,3-3 0,2-1-241,-1 1 1,-2 0-153,6 4 1,2 0-1076,1 0 1407,-2 0 0,1 0 0,2 0 0</inkml:trace>
  <inkml:trace contextRef="#ctx0" brushRef="#br0" timeOffset="102">8794 14596 7944,'0'-18'-154,"0"2"-39,0 4 0,4 5 439,0-1 215,5 0 1,-3-3-167,5-1 0,1 5 51,-1-1 1,1 4-340,-1-3 1,9 3 131,3-4 1,-1 6-95,-3-2 0,0 3 51,4 1 0,-2 0-121,-2 0 1,-1 1 71,-3 3 0,-2-2-272,2 6 202,-2 0 0,-3 3-71,-2 0 0,0 1 19,-4-1 0,0 1 92,-4-1 0,0 4-48,0 1 0,-6 0 44,-6-1 0,0-2 1,-7 2 0,3-2 28,-3-2 1,4 1 8,-4-1 0,5 1-7,-1-1 0,3-3 51,5-1-111,-3 1 80,8 3-97,-3 1 0,7-5 43,1 1 1,4-4-5,4 3 0,4-3-20,1 4 0,4-1-2,-1 5 0,3-1-27,0 1 0,-3-1-89,0 1 1,-5 0 87,2 3 1,-4-1 16,0 5 1,-2-3-8,-2 3 1,-3 0 16,-5 4 1,0-4 3,0 0 1,-2-4-1,-1 4 1,-8-4 5,-4 4 0,-6-5 27,-2 1 1,0-6 1,-4-1 1,-1-2 90,2 2 1,-7-2-67,-2-2 1,6-3 5,-1 3 1,4-3-236,4-1 0,8 0-756,2 0 260,3 0-38,3-5 716,1 4 0,10-9 0,1 3 0</inkml:trace>
  <inkml:trace contextRef="#ctx0" brushRef="#br0" timeOffset="103">9651 14733 7944,'0'-12'464,"0"6"-172,0 1 24,0 5 1,0 5-109,0 3 0,0 3 106,0 4 0,0 3-132,0 5 1,0-4-170,0 0 1,0 0 17,0 4 1,0 0-211,0 0 1,1-4 34,3 0 0,-3-5-260,3 1 1,-3-2-61,-1-2 1,0-3 463,0-1 0,0-4 0,0 2 0</inkml:trace>
  <inkml:trace contextRef="#ctx0" brushRef="#br0" timeOffset="104">9434 14881 8373,'5'-6'286,"-3"-3"209,6 5 1,-1 1-207,5 3 0,1 0-26,2 0 1,3-4-147,4 0 1,6 0-107,3 4 1,-2 0-438,1 0 0,1 0-31,3 0 0,-3 4-1068,-1 0 1525,-10 0 0,22-4 0,-5 0 0</inkml:trace>
  <inkml:trace contextRef="#ctx0" brushRef="#br0" timeOffset="105">10370 14596 8351,'0'-12'147,"0"6"0,0 0 931,0 2-756,5 3 1,-4-3 122,3 8 0,-2 3 15,-2 9 1,0 1-144,0 6 0,0 1-132,0 3 1,-2-2 67,-2 6 0,3-1-33,-3 4 0,2-1-56,-2-2 0,3 2-182,-3-3 1,-1 0 5,1 0 1,0-5-166,4 2 0,0-7-105,0-1 1,0-5 160,0 2 0,0-4-1034,0 0-275,0-1-528,0 0 1958,0-4 0,0 3 0,0-4 0</inkml:trace>
  <inkml:trace contextRef="#ctx0" brushRef="#br0" timeOffset="106">6556 12506 8373,'0'-6'-1321,"-5"0"1456,3 6 0,-4 0 247,2 0 366,3 0-531,-4 0 1,3 0 244,-1 0-236,1 0 1,-3-1 267,5-3-193,0 3 25,5-4-167,-3 5 1,9 0 41,1 0 1,0-1 14,7-3 1,0 3-125,4-3 0,0 3 30,0 1 0,1 3-189,3 1 1,-2 0 119,5-4 1,-4 4-187,0 0 1,-1-1 4,-3-3 1,1 0-222,0 0 0,-1 0-48,-3 0 0,1 2 89,-5 2 0,0-3-391,-3 3 0,-5-3-601,1-1 1300,-5 0 0,-3 5 0,-7 1 0</inkml:trace>
  <inkml:trace contextRef="#ctx0" brushRef="#br0" timeOffset="107">6613 12723 8350,'12'0'-28,"4"0"0,-6 0 307,5 0 1,-5 0 328,5 0 1,3 0-146,1 0 19,3 0-178,6 0 0,-3-1-338,5-3 1,1 1 81,3-4 0,-1 3-935,-2-4 460,2 6 288,-4-3-759,0 0 417,-1 3 481,-10-3 0,3 5 0,-3 0 0</inkml:trace>
  <inkml:trace contextRef="#ctx0" brushRef="#br0" timeOffset="108">7389 12369 8258,'0'-12'189,"0"1"1,0 3 252,0 1-578,5 4 179,2-7 1,0 9 237,1-3 55,5-2-115,-1 4 0,10-7-141,-3 6-126,3-6 222,0 8 1,1-6-102,0 3-166,0 3 286,0-4-224,0 5 68,-6 0 1,0 0-9,-6 0-138,1 0 137,-1 5 1,-5 1-122,-2 6 1,-2-1 172,-2 1-43,-6-1-16,0 1 1,-5-1-58,-1 0 44,1 1 18,-1-1 0,1-1 13,0-2-11,-1 2-18,6-4 0,-4 5 32,2-4 9,3 3-35,-5-3 5,9-1 0,-5 0 23,6-2-50,0-2 45,0 3 24,6 0 0,0 0-21,5 2-36,6 4 16,-5-5 0,9 1 26,-6 1-129,5 0 99,-7 3 1,7 1-25,-4-1 0,1 4-6,-5 0 0,4 4-15,-8-3 0,5 3-9,-6-4 0,-2 5-37,-1-1 1,-3-1 60,-1 1-132,-5 0 127,-1-1 0,-9 0-18,-1-3 196,-4-2-177,2 3 0,-4-5-16,-1 1 296,0-6-129,0 4 1,0-7 90,0 5 12,0-6-200,1 3 0,0-5-96,3 0 154,3-5 22,4 4-1005,1-9 400,4 3 244,2 1-1668,5-4 1909,0 9 0,10-15 0,3 4 0</inkml:trace>
  <inkml:trace contextRef="#ctx0" brushRef="#br0" timeOffset="109">8246 12357 8224,'-6'-11'0,"0"3"248,6 1-1,0 4-105,0-2 461,0 5 0,0 5 85,0 3-339,0 2-131,0 1 0,0 6 155,0 2-323,0 2 137,0 2 0,2 0-54,2 0 1,-3 0-270,3 0 1,-3-2-178,-1-2 1,0 2 245,0-6 1,4 0-1078,-1-4 617,1 1-895,-4-1 871,0-4 0,0-1 551,0-2 0,0-3 0,0 4 0</inkml:trace>
  <inkml:trace contextRef="#ctx0" brushRef="#br0" timeOffset="110">8006 12574 8218,'13'-5'715,"2"4"0,-4-5-227,8 2-178,3 3-93,1-10 0,1 10-14,3-3 1,2-2-90,5-2 0,0 3 320,1 2-534,-1-4 155,0 6 0,0-4 231,1 5-286,-6 0 0,-1 0 0,-5 0 0</inkml:trace>
  <inkml:trace contextRef="#ctx0" brushRef="#br0" timeOffset="111">8794 12369 8239,'-5'-18'0,"4"2"-107,-9 4 0,8 1 136,-2-1 736,3 1-319,6-1 0,-3 1 152,8 5-277,-9-4 0,9 7 131,-2-5-449,7 6 161,-2-3 0,7 5 219,-5 0-481,6 0 98,-9 5 0,6-3-38,-3 6-98,-2 0 219,8 8 1,-8-2-128,2 5 0,-2 0 16,-2 4 1,0 0-104,-4 0 0,-2 3-1,-5 1 0,0 1-119,0-1 1,-9 0-44,-2 4 1,-4-2 94,0-2 1,-3-3 13,-5 2 107,0-1-76,0-3 262,0 1-195,1-5 0,-1 2 74,0-4 0,4-1 181,0-4 1,5-3-103,-1-1 331,2 1-38,2-2 29,4-1-248,2 1 0,6-5-23,3 3 1,4-3 42,7-1 52,3 0-144,5 0 1,5 0-26,2 0 0,2 0-7,-2 0 0,3-1-40,-2-3 0,0 3-147,0-3 1,-3-1-477,-5 1 0,-1-4 272,1 4 0,-5-1 355,-3 2 0,-2-4 0,-2-4 0</inkml:trace>
  <inkml:trace contextRef="#ctx0" brushRef="#br0" timeOffset="112">9525 12392 8223,'0'-18'128,"0"6"1,0 6-292,0 2-368,0 3 2481,0-4-1514,0 15 116,0 3-261,0 10 0,0-1-61,0 1 0,0 0-44,0 0 1,0 4 142,0-1-491,0 1 185,0 1 1,0-4-80,0 3-15,0-8 179,0 2 0,0-4-871,0 2 338,5-8 236,-4-1-1060,9-8 376,-8 3 381,3-5 492,-5 0 0,5 0 0,1 0 0</inkml:trace>
  <inkml:trace contextRef="#ctx0" brushRef="#br0" timeOffset="113">9411 12574 8223,'6'0'-147,"4"0"541,-2 0 0,3-3 57,5-1 0,-4-4 44,3 4 1,3-1-24,1 1-592,3 3 135,1-4 1,5 1-550,2 0 328,3 1 187,1-2 1,-1 3-797,-2-1 1,6-3 176,-3 3 638,3-1 0,-3-1 0,0-2 0</inkml:trace>
  <inkml:trace contextRef="#ctx0" brushRef="#br0" timeOffset="114">10199 12312 8226,'-12'-12'989,"1"6"-122,5 1-149,1 5-187,5 5-282,0 1 274,-6 6-200,5 4 1,-4-2-75,5 5 1,0 1-32,0 7 1,0-3-162,0 3 1,4-2-209,0 2 0,1-3-696,-1 3 1,-3 1 410,3-2 0,-3 1 436,-1-4 0,5 5 0,1 1 0</inkml:trace>
  <inkml:trace contextRef="#ctx0" brushRef="#br0" timeOffset="115">2798 16058 7950,'0'-12'0,"0"5"-79,0-1 0,0 0 163,0-3 1,0 3 140,0 1 1,0-1 76,0-3 1,0 3 571,0 1-326,0-1 27,0-3-290,0 4 0,0 1 159,0 2 128,0 3-765,0 6 213,0 8 0,0 9 83,0 1-302,0 0 172,0 5 0,0-3-3,0 6-93,0-1 63,0 5 1,0-1-53,0 0-5,5 0 97,-4-5 0,5 4 1,-6-2 1,0-3 63,0-1-119,0-3 84,0-2 1,3 1 8,1 0-144,0-5 117,-4-2 1,0-4-526,0-1 252,0 1 122,0-1 1,0-3-884,0-1 483,0-4 172,0 2-1586,0-5 1973,0 5 0,0-4 0,0 4 0</inkml:trace>
  <inkml:trace contextRef="#ctx0" brushRef="#br0" timeOffset="116">3186 16183 8103,'0'-11'111,"-5"0"1,0 3 675,-2 0-273,2 6-60,5-3 160,0 5-278,0 5 1,-2 6-309,-1 8 0,-4 3 84,-4 1 0,-1 3-30,1 1 0,1 3-16,2-3 0,-1 5-176,5-2 0,1-1 135,3 2 0,0-6-66,0 2 0,1-4 9,3-4 0,2-3-84,5-4 1,6-2 24,2-3 1,1-1 59,-1-6 1,7 0 27,-3 0 1,2-4-14,-2 0 0,3-9 9,1 2 1,0-4 18,-4-1 0,-1 2 1,1-5 1,-1 0-8,-3-4 0,-3-4 5,-4-4 0,-2 2 4,-2-2 0,0 1-6,-4-4 0,0-4-181,-4 0 1,-5 1 46,-3 6 1,-3 1 39,-4 7 0,-1-1-2,-6 9 1,0 1-105,-8 6 1,-1 3 37,-3 5 0,0 5-172,-1 3 1,5 3-348,-1 4 0,11-1 672,1 5 0,0 0 0,1 4 0</inkml:trace>
  <inkml:trace contextRef="#ctx0" brushRef="#br0" timeOffset="117">3883 16103 7957,'-5'-6'363,"4"1"713,-4 5-726,10-5 0,1 4 224,6-3-229,-1 3 1,4-3-134,0 0 1,6 0-42,-2 4 1,2-4 50,2 1 0,4-5 14,-1 4 1,5-3-1,-4 3 0,3-4-14,-3 4 1,3-3 13,-3 3 0,-4 0 0,-4 4 1,-7-1-502,0-3 265,-1 3 0,-10 1 0,5 6 0</inkml:trace>
  <inkml:trace contextRef="#ctx0" brushRef="#br0" timeOffset="118">3997 16229 8202,'8'0'727,"0"0"1,-5 0-289,5 0 0,0 0-185,3 0 1,5-4-19,4 0 0,1-1-365,2 2 0,1 1 13,3-2 1,-2 2-109,6-2 0,-2 3-199,1-3 0,2 3 423,-5 1 0,-1 0 0,-3 0 0</inkml:trace>
  <inkml:trace contextRef="#ctx0" brushRef="#br0" timeOffset="119">4968 15932 8111,'0'-11'0,"0"-1"323,0 6 93,0-4-186,-5 8 1,2-3-24,-4 5 0,3 0 9,-4 0 1,1 5-91,-5 3 1,-3 4 73,0 3 0,-4-1-61,4 5 1,-1-1 20,5 1 0,3 2-141,1-2 0,4 1 234,-1 0-621,3 1 317,1-8 0,7 3-69,4-4 1,2-1-107,6 1 1,0-6 152,4-2 1,4-3 0,4-1 1,1-5 13,-2-3 1,2-2-6,-6-1 1,5-2 132,-4-2 1,-2 2-46,-6-2 1,-3-3 126,-4-1 0,-6 1-183,-2-1 1,-3 4-2,-1-4 1,-1 4-392,-3-4 0,-2 3 180,-6-3 1,-4 5-178,-3-1 0,-1 6-647,-7 2 10,5 4 1057,-11-2 0,0 10 0,-2 2 0</inkml:trace>
  <inkml:trace contextRef="#ctx0" brushRef="#br0" timeOffset="120">4900 16126 8111,'-4'12'293,"0"-1"0,-5 1-55,1-1 0,-6 5 205,-1 3 0,-1-1-77,1 1 1,2-1-189,-2 1 0,6 3-23,1-3 1,6 1-146,-2-1 0,4 1 36,4-4 0,-2 3-174,6-4 1,3 0 120,4-4 1,6 0-54,-2-4 1,-2 0 44,3-4 1,-1-1 36,3 1 1,3-1-10,1-2 0,-2-4-9,3 0 0,1-5 1,-2 2 1,1-4-15,-4 0 0,-5 0-21,-3-1 0,-2 0-76,-2-4 0,-5 4 106,-2-4 0,-4-1-182,-4-2 1,-2 1 26,-5-1 0,-7 1 46,-5-1 0,-1 1-74,-7 3 0,5 6-204,-5-2 0,6 7 69,-2 0 0,5 3-380,2 1 698,4 0 0,5 5 0,-1 1 0</inkml:trace>
  <inkml:trace contextRef="#ctx0" brushRef="#br0" timeOffset="121">5745 16001 7996,'0'-7'990,"0"2"-412,0 5 0,0 5-302,0 3 1,0 3 100,0 5 0,0 1-68,0 6 1,0 1-84,0 3 1,4-2-251,-1 6 1,5-6-90,-4 2 1,1-3-186,-1-1 0,1-2-98,2-2 1,0 2-380,-4-6 1,-1-4 44,2-3 0,-3-4 730,-1 3 0,0-4 0,0 2 0</inkml:trace>
  <inkml:trace contextRef="#ctx0" brushRef="#br0" timeOffset="122">5516 16252 8012,'12'-6'-839,"-3"-1"1400,2 3 0,-1 3-109,9-3 1,0-1-59,4 1 0,1-1-167,3 2 1,1 0-160,2-5 0,3 5-170,-2-5 0,-2 5-362,1 0 1,-4-2 463,0 1 0,-2-5 0,-1 3 0</inkml:trace>
  <inkml:trace contextRef="#ctx0" brushRef="#br0" timeOffset="123">6156 15886 8094,'0'-11'651,"0"0"-50,0-1-219,0 1 1,1 1-98,3 2 1,2-1 112,6 5 1,-1-1-178,1 1 1,3 3-15,0-3 0,4 3-6,-4 1 0,6 1-101,-2 3 1,0 0-71,-4 7 1,3-2 64,-11 6 0,6 2-144,-5-2 1,-3 5-78,-2 0 0,-1 2 38,-2 5 1,-5-2 59,-3 6 0,-3-4-73,-5 3 0,-1 0 34,-6 5 0,0-6-133,0-2 0,-4 0 51,1 0 1,-5 0 98,5-4 1,3-4 159,4 0 0,5-5-96,-1 1 1,6-6 137,1-2 0,6-3-42,-2 4 67,2-6 0,8 3-75,1-5 1,3 4 105,2 0 0,4 0 34,3-4 0,3 0-63,1 0 1,0-1-173,-1-3 0,5 2-216,0-1 0,-1 1-455,-3 2 1,-1-1-65,-3-3 1,1 3 727,-5-3 0,1-2 0,-5 0 0</inkml:trace>
  <inkml:trace contextRef="#ctx0" brushRef="#br0" timeOffset="124">6967 15978 8186,'-12'0'0,"1"-1"-2,-1-3 0,1 2 215,0-1 0,3 1 93,0 2 1,6-1 306,-2-3-303,3 3-105,1-4 0,1 5-83,3 0 123,2 0-108,6 0 1,-1-1 18,0-3 1,6 3 188,2-3-406,-3-3 94,6 6 1,-7-8-73,8 5 35,-8 1 23,12-2 1,-13 2-146,5-5 1,-4 6 13,4-2 182,-5 3 0,3 1-720,-6 0-805,-5 0 457,5 0 218,-10 0 1,3 1 353,-8 3 0,1 1 426,-4 3 0,-2 0 0,-6-4 0,-3 5 0,-5-2 0</inkml:trace>
  <inkml:trace contextRef="#ctx0" brushRef="#br0" timeOffset="125">6910 16092 9246,'7'0'611,"1"0"1,1-1-269,6-3 1,-1 3-146,5-3 0,0-1-94,4 1 0,5-1-141,2 1 42,-2-2-82,5-1 1,-8 2-491,6 5 0,-4-3 12,3-1 1,-6 0-1069,-1 4 1623,0 0 0,-5 0 0,4 0 0</inkml:trace>
  <inkml:trace contextRef="#ctx0" brushRef="#br0" timeOffset="126">7743 15738 7986,'0'-11'0,"-5"-1"0,4 4 599,-3 1-174,3 4-311,1-2 252,0 5-170,5 0 1,-4 5-106,3 3 0,1 3 51,-1 5 1,0 0-155,-4 3 0,0 3 52,0-3 0,0 2 85,0 2 0,0-1-221,0-3 0,0 2-60,0-2-20,0-2 91,-5 4 0,3-8 143,-1 2-286,-4-2 247,6-2-48,-9 1-11,9-1 95,-4-4 13,5-2 48,0-5 1,5-4-87,2 0 1,5-1 0,3 1 0,3 3-1,4-3 0,1 3 42,0 1 0,1 0 7,3 0 0,-2 1 60,6 3 1,-5-1-95,5 4 0,-6 2 19,2 6 0,-7-2-53,-1 2 0,-5-1-7,1 1 1,-7-2 9,-4 2 0,1 2-17,-1-2 0,-2 1 10,-6 0 0,-2-4-7,-5 4 0,-6-4-131,-2 0 1,-2-1 87,-2 1 1,-1-1-80,-3 0 1,3-3 57,-3 0 1,2-5-120,-2 5 1,3-5 23,-3 0 0,3-1-180,1-2 0,4-2 14,0-1 1,4 0-221,-4-5 1,5 5-59,-1-5 1,4 4 602,3-3 0,3-6 0,5-5 0</inkml:trace>
  <inkml:trace contextRef="#ctx0" brushRef="#br0" timeOffset="127">7823 15704 7990,'-5'-7'-1049,"4"-3"1765,-4 4 0,7-4-223,6 2 0,1-1-88,10 5 1,0-1-203,4 2 1,5 1-130,2-2 0,-2 2-267,-1-2 0,1 3 198,-2-3 0,2 3-581,-1 1 1,-3 0 333,3 0 0,-8 0-587,-4 0 0,1 0 829,0 0 0,4 5 0,-2 1 0</inkml:trace>
  <inkml:trace contextRef="#ctx0" brushRef="#br0" timeOffset="128">8509 15761 8505,'0'11'1006,"-3"1"-577,-5-1 0,6 4-206,-6 1 0,6 4-52,2-1 1,0 2-58,0 2 0,-2 1 84,-1 3 0,-2-3-359,-3 3 1,3-8 148,5-4 1,0-1-493,0 1 1,0-6-461,0 3-461,0-4 425,0 4 1000,0-6 0,-10 4 0,-3-3 0</inkml:trace>
  <inkml:trace contextRef="#ctx0" brushRef="#br0" timeOffset="129">8337 16035 8015,'0'-6'260,"0"-5"591,0 10-180,0-9-387,5 9 0,3-4-367,7 5 0,-1-4 130,5 0 1,1 0-215,7 4 1,2-1 207,6-3-1451,-6 3 991,9-4 0,-8 1 419,8 0 0,-2-5 0,-2 3 0</inkml:trace>
  <inkml:trace contextRef="#ctx0" brushRef="#br0" timeOffset="130">8908 15715 8081,'0'-13'0,"-1"-2"187,-3 8 408,3-4-301,-4 0 0,6 1 297,3 2-410,12-7 0,-2 11 54,5-7 0,-3 6-219,-1-3 0,1 6-7,3-2 0,6-1-84,-6 1 1,5 0 146,-5 4 0,-3 1-70,-1 3 0,-2-1-18,-1 4 1,-2 1-114,-3 3 1,7 1 33,-2-1 1,-3 2 44,-6 2 1,-1-2-64,-2 2 1,0 1 52,0 0 0,-5 0-9,-3-1 1,-2-1 49,-2 5 0,-4-5-9,-3 2 1,0 0 20,-4-1 1,3 1 4,-7-5 0,12 0 189,3 1 1,2-1-123,-5 1 0,6-5 124,-2 1 0,7-4 108,0 3-154,8-4 1,3 6-85,9-5 0,-2 1-7,5-2 0,0 3-10,4 1 1,1 3-6,2-2 0,0 2-33,4 1 0,-4 2-142,0 2 0,-2-2-40,-1 2 1,-5 2 23,-3-2-20,-2 5 153,-7-7 0,-1 5-19,-5-3 1,0-2 2,0 2 0,-5-1-11,-2 1 0,-9-2 2,-3 2 0,-2-4 101,-2-3 0,-4 2-78,1-2 0,-6-2 73,1 2 1,2-6-65,-1 2-175,4-3 91,-2-1 0,11 0-298,1 0-499,4 0-37,5 0 225,2 0 1,7-1 706,1-3 0,9-2 0,6-5 0,4-1 0</inkml:trace>
  <inkml:trace contextRef="#ctx0" brushRef="#br0" timeOffset="131">9708 15841 8096,'-5'-12'-608,"3"6"1222,-3 1 1,2 4 337,-1-3-497,0 3 1,4 1 32,0 7-67,-5 3-152,4 7 0,-8-3-80,5 5 0,0 0-125,4 4 1,0 0 34,0-1 1,0 1-193,0 0 0,0-1-477,0-3 0,0 1 344,0-5 1,0 0-240,0-3 0,0-5-634,0 1-539,5-5 662,-4 2 976,4-5 0,-10 0 0,-1 0 0</inkml:trace>
  <inkml:trace contextRef="#ctx0" brushRef="#br0" timeOffset="132">9536 16001 8096,'8'-8'229,"0"0"1,-2 5 6,2-5 0,6 4-86,-3-3 0,9 4 47,3-1 1,5-1-199,6 1 0,-1-3-263,-2 3 0,0-1-415,-4 1 0,4 1 405,-5-4 274,6 4 0,-8-7 0,4 4 0</inkml:trace>
  <inkml:trace contextRef="#ctx0" brushRef="#br0" timeOffset="133">10062 15749 8063,'-12'-11'-475,"1"0"1625,5-1-327,1 1-367,10-1 0,2 5-150,8-1 1,-1 6-74,5-2 0,0 2-99,4 2 0,0 0-19,0 0 0,0 0-71,0 0 0,0 2 52,-1 2 1,0 1-223,-3 2 1,-3 5 137,-4-1 0,-6 2-69,-2 6 0,-3 0-71,-1 4 1,-1-1 83,-3 1 1,-2 3-111,-6-3 1,-4 7 80,-3-3 0,-4 1-48,-4 2 1,3-5 34,-2 2 0,2 1 37,1-1 1,1-1 23,3-3 0,-1-1-3,5-3 1,3-3 8,5-4 185,-1-1 23,2 0 1,2-3 294,8 0-184,7-6 0,7 3-111,5-5 1,1 0 78,2 0 1,4 0-200,4 0 1,-4 0-142,1 0 0,-2-1-87,1-3 0,1 3 100,-8-3 0,1 3-1762,-9 1 988,0 0 833,-8 0 0,-7 5 0,-7 1 0</inkml:trace>
  <inkml:trace contextRef="#ctx0" brushRef="#br0" timeOffset="134">4580 16903 8087,'5'-6'1501,"-4"0"-1144,4 1-122,0 4-44,-3-4 0,3 4 0,-4-2 15,3-1 1,-2 1-546,6 3 67,-6 0 214,3 0-929,1 0 650,-5 0 1,5 1-1375,-2 3 1711,-3-3 0,9 9 0,-3-4 0</inkml:trace>
  <inkml:trace contextRef="#ctx0" brushRef="#br0" timeOffset="135">4637 17200 7961,'-6'0'109,"0"0"2001,6 0-2421,0 5-605,0-4 0,2 8 916,2-5 0,2 5 0,5-3 0</inkml:trace>
  <inkml:trace contextRef="#ctx0" brushRef="#br0" timeOffset="136">4683 17542 8120,'-12'7'0,"1"3"0,3-9 666,0 3-146,6-3 160,-8-1-220,9 5 119,-5-3-221,6 3-1114,0-5 819,6 0 0,0 0-63,5 0 0,6 0 0,1 0 0</inkml:trace>
  <inkml:trace contextRef="#ctx0" brushRef="#br0" timeOffset="137">12529 11421 8089,'0'-12'-453,"0"6"483,0-4 356,0 9 311,0-9-428,0 8 0,-2-7 152,-1 6-178,1-1 111,-3 4-275,0 0 3,-1 5 0,-2 1 0,1 6 46,-2-1 0,-1 2-87,-2 2 105,1 3 0,-1 5 1,1-1 1,-1 3-46,1 1 1,-4 3-1,0 6 65,1-1 1,1 1-96,2 3 1,-1-1-11,1 5 41,4 0 0,-2 2 1,6 0-84,0-3-137,2-4-383,1 3 401,0-6 1,4 0 96,-1 0-29,6-4 1,-2-3 66,4-4-75,1-5 63,-1-1-9,0-1 1,1-3 0,-1 1-14,1-5 1,-1-1 14,0-4 0,-3 1 482,0-1-483,-1-3 43,0 5-195,3-6-11,-9 0-251,4 0-17,0 0-246,-3 0 323,3-6 0,-5 5-822,0-4 0,0 4 1160,0-3 0,-5-2 0,-2-6 0</inkml:trace>
  <inkml:trace contextRef="#ctx0" brushRef="#br0" timeOffset="138">12700 11672 8148,'0'-6'267,"0"-4"376,0 8 1,0-3 106,0 0 0,0 5-305,0 0 1,0 10-198,0 9-154,0 3 0,4 6-67,0 2 1,-1 3 100,-3 2 1,4-1-127,0 0 0,1 0 0,-2 1-141,0-1-244,1-5 264,-4-1 1,4-6 76,0-3 0,0-3-182,-4-4 260,0-1-803,0 0-201,0-4-11,0-2-94,0-5 523,-5-5 0,3 2 0,-3-4 550,0-2 0,-1-7 0,-6-1 0</inkml:trace>
  <inkml:trace contextRef="#ctx0" brushRef="#br0" timeOffset="139">12643 11763 8148,'4'-17'-407,"1"0"556,1 1 0,2 3 1,4-3 107,4-1 1,-4 4 42,4-2 0,0 6 677,-1 2-662,6-1 1,-5 0-118,3 1 1,-1 4-1,-4-1 102,1 3-302,5 1 242,-7 0-382,4 0 1,-7 5 200,-3 3 1,2 3-1,-4 3-176,2 1 0,-5 6-99,2-2 30,-3 7 95,-6-1 0,-1 4-150,-6-3-44,-4 4 265,3-1 0,-7 3 52,5-6 1,-4 1-1,2-4 122,-1-1 1,3 0-126,-4-3 0,5 1 0,-1-4 228,2-2 30,7-2-265,-4 0 171,8-1-90,-3-5 101,5 5 0,2-6 4,1 2 97,-1-2 1,8-3-1,-2 0-30,2 2 0,2 0-53,4-4 0,-4 1-169,4 3 0,-4-3-249,0 3 1,-1-3-900,0-1 802,1 0 0,-2 1-91,-2 3 0,2-2-135,-3 1 0,4 2 519,0-1 0,0 5 0,1-3 0</inkml:trace>
  <inkml:trace contextRef="#ctx0" brushRef="#br0" timeOffset="140">13168 11661 6598,'0'-12'1010,"0"6"1,0 0 6,0 2-304,0 3-394,0-5 1,0 8-80,0 2 1,0 2-1,0 5 1,0 5 17,0-1 0,0 9-174,0-1 0,0 6-153,0-2 0,0 4 152,0 0 1,0 0-194,0 0 1,0 1 52,0-6 0,0 1-6,0-4 0,0-2 95,0-2 1,0-1-139,0-3 0,0-6 114,0 3-115,0-3 230,0 2-94,0-5 69,0-1 0,2-5 141,1 0 0,0-1-26,4-3 0,-3 3-115,4-3 0,0-1 17,3 1 0,4-3-36,0 3 1,4-4 27,-3 5 0,4-5-171,-1 4 0,1-4 104,-1 5 0,2-1 0,-5 3-235,2-3 84,-4 3-172,2-5 0,-8 6 0,0 0-387,0 0 393,-2 0-75,-1 0-400,-5 0 1,-7 0 0,-3 0-1079,-4 0 1355,-1 0 1,2 0 474,-2 0 0,-3 0 0,-5 0 0</inkml:trace>
  <inkml:trace contextRef="#ctx0" brushRef="#br0" timeOffset="141">13111 11969 8029,'1'-8'-370,"3"1"0,-1 3 984,4-4 0,-3 5-125,4-5 0,1 4-75,6-3 0,-1 3 1,5-4 0,-4 4-171,4-3 0,-1 0-216,1 0 1,1-2-426,-4 5 363,4-5 95,-8 8-1073,5-4 0,-6 1 1079,1 0-1301,-6 0 524,-1 4-645,-5 0 1355,-5 0 0,-1-5 0,-6-1 0</inkml:trace>
  <inkml:trace contextRef="#ctx0" brushRef="#br0" timeOffset="142">13088 11661 8029,'0'-12'0,"0"1"-41,0-1 1,2 5 141,1-1 0,5 2 363,7-2 0,2-2-138,2 2 0,2 2-177,-2-1 0,4 0-48,4 0 0,-3-4-255,3 4 170,2 2 0,-5-4-226,3 5 155,2-5 0,-6 8-540,-1-3 1,0 3 77,-7 1 0,4 0-686,-4 0 1203,1 0 0,-5 5 0,1 1 0</inkml:trace>
  <inkml:trace contextRef="#ctx0" brushRef="#br0" timeOffset="143">13579 11626 8029,'0'12'0,"0"-1"0,0-3 38,0 0 1,0 0 328,0 8 0,0-2-63,0 5 0,0 0-86,0 3 0,0 3 11,0 1 1,2 0-153,1 4 1,-1-1-13,2 2 0,-2 0-107,2-4 0,-3-2-5,3-5 1,-3 0 50,-1-5 0,0 0-86,0-3 1,0-5-71,0 1-63,0-6-397,0 4 166,0-6 32,-5-6 219,4 0 1,-9-5-495,2-1 462,3-4 1,-5 2 0,2-4-29,-2 2 0,0-5 1,1 2 254,1-2 0,6-7 0,-7 2 0,5-4 0,2-2 0,0 4 0,2-3 0,0 4-59,6 0 0,-4 4 59,6 1 0,-5 0 252,5 3 0,0 2 90,3 6 72,1 0 0,-1-1-90,0 1 0,1 1 1,1 1-41,2 1 1,1 6-37,3-2-20,-2 2-53,-1 2 1,-3 0-58,2 0 1,-2 0 55,-2 0 1,1 6 25,-1 1-64,1 3 0,-6 3-103,-2 2 0,-3 3 0,-1 5 1,0-4-85,0 0 1,-6 0-1,-5 4 46,-2 0 0,-4-2-334,2-2 251,2 3 0,-7-9 0,3 2-426,0-3-1256,3 0 982,-3-1 788,11-4 0,-4 3 0,3-4 0</inkml:trace>
  <inkml:trace contextRef="#ctx0" brushRef="#br0" timeOffset="144">13831 12072 8146,'0'7'0,"0"1"940,0-5 142,0 7-542,0-4 1,0 2 419,0-1-430,-5-4 0,3 3-367,-1-2 349,1-3-1902,2 4 1296,0-5 1,5 0-1,2 0 1</inkml:trace>
  <inkml:trace contextRef="#ctx0" brushRef="#br1" timeOffset="145">14482 11706 8029,'0'-11'0,"1"3"-77,3 1 1,-3 3-42,3-4 0,-2 2 285,2-2 257,-3-2-185,4 4 1,-5-2 89,0 1 133,6 4-276,-5-7 1,4 7 205,-5-4-48,0 4-121,0-2 412,0 5-560,-5 0 16,-2 0 1,0 0 226,-1 0-582,1 10 185,-10-2 1,3 15 84,-5 0-241,0-1 156,1 11 1,2-2-94,4 7 103,-4-2 0,5 4-9,-1-2 1,2-2 85,6 2 1,0-6-61,4-2 1,2-6 55,1-1 1,4-1-48,4-7 0,2-1 38,2-7 1,-1 2-7,5-5 1,-4 0 35,4-4 1,-5 0 1,2 0 1,0-5 92,-1-3 1,4-2-112,-3-1 1,3-2 7,-4-2 1,0-2 15,-4-2 0,1-2 82,-1 1 1,-1-2-62,-2-5 0,1 2-154,-5-6 1,0 2-30,-4-1 0,-4-3-145,0 2 0,-5 3 119,1 1 0,-2 3-124,-1 2 1,-4 4-68,-1 3 1,0 2-233,1 1 92,2 1 0,-4 5-138,6 2 624,5 3 0,-4 1 0,3 0 0</inkml:trace>
  <inkml:trace contextRef="#ctx0" brushRef="#br1" timeOffset="146">14779 11615 8191,'0'-11'-232,"0"4"232,0 2 2131,0 5 1,-4 1-1892,0 3 1,0 8 20,4 7 0,0 4-241,0 3 0,0 3 166,0 6 0,0-2-311,0-3 1,0 7 130,0-3 0,0-1-325,0-2 1,0-6 81,0 2 1,0-3-32,0-1 1,1-6-84,3-1 0,-2-8 91,1 0 1,-1-4-603,-2 4 191,0-6 233,0 3 1,0-6 141,0-3 0,0-2-206,0-6 1,0 1-189,0-1 690,0 1 0,0 0 0,0-1 0</inkml:trace>
  <inkml:trace contextRef="#ctx0" brushRef="#br1" timeOffset="147">14733 11935 7998,'11'0'-578,"1"0"1905,-1 0-790,1 0 1,3-4 267,0 0-235,5-5-265,-2 8 1,5-8 144,0 5-394,0-5 1,-4 3-519,0-5 416,-5 4 0,6-3 134,-5 3-1543,-5 2 619,1-6-20,-5 10 856,0-9 0,-1 9 0,-5-4 0</inkml:trace>
  <inkml:trace contextRef="#ctx0" brushRef="#br1" timeOffset="148">14721 11569 8344,'7'-5'398,"-1"3"210,-2-6 0,2 4-1,6-3 1,3-1-217,0-3 1,6 3-370,-2 0 1,6 2 180,2-2 1,-1 0-256,-3 4 1,4 0 115,-1 4 0,-3 0-64,-4 0 0,0 0 0,4 0 0</inkml:trace>
  <inkml:trace contextRef="#ctx0" brushRef="#br1" timeOffset="149">15624 11843 8068,'0'-6'395,"0"0"-22,0 2-2,0 3 391,0-4-327,0 5-437,0 5 1,0 1-24,0 5 1,0 5 100,0-1 0,0 0-151,0-3 1,0-1-140,0 0 289,0 1-197,0-1-22,0 1 173,5-6-158,-4-1 134,4-5 0,-4 0-31,3 0 10,-2 0 7,3 0 200,0 0 3,1 0-175,0-5 321,5-1-191,-10-1 0,9-3 24,-2 3 81,-3-4-115,5 0 42,-4 0-38,6-1-42,-6 1 0,0 1-195,-2 2 196,-3 3 70,4 0-257,-5 4-32,5-5 167,-3 6-270,3 0 63,-5 0 11,5 0 39,-4 6 47,9 0-106,-3 5 135,-1 1 0,3-5-233,-5 1 231,5 0-7,-3-2 0,5 3-182,1-5 174,-1 4-12,1-6 198,4 3-174,-3-5 1,3 0-57,-4 0 319,-1 0-255,1 0 0,-1-5-24,0-3 223,1 3-186,-1-5 1,-3 7 195,-1-4 12,-4-1-173,7 2 1,-7-3 177,4 5-142,-4 0 44,2-1-34,-5 4 19,0-4-386,0 5 278,5 0 0,-4 5 20,3 3 2,-3 2 1,-1 5-60,0 0 1,0 0-60,0-3 88,0 4-619,0-3 416,0 3 0,0-4-138,0-1-600,0 1 591,5-1 0,-3 1-107,1-1 488,-1-5 0,-2 5 0,0-5 0</inkml:trace>
  <inkml:trace contextRef="#ctx0" brushRef="#br1" timeOffset="150">16138 11272 8088,'0'-12'647,"-5"-4"14,3 15-146,-3-9 121,0 9 17,4-4-199,-4 5 623,5 0-568,5 0-255,-4 0 0,8 1 28,-5 3 1,5-2-48,-2 6 1,7-2-122,2 2 0,3 2 150,-4-2 1,4 2-181,-4 1 0,5 2 101,-1 2 0,-1-1-234,1 5 1,-1 0-62,1 4 1,-2 4-8,-6-1 0,3 6 80,-3-1 0,2 5 20,-9 2 0,0 7-127,-4 0 1,0 1 30,0 4 0,-2-3-14,-1-2 1,-4 1 49,-4 0 1,-1-6-112,1-2 1,0-2 13,-1-2 0,2-5-90,2-2 1,-1-7-145,6-1 0,-5-5-204,4 1-220,0-7 444,-1 2 0,4-10-281,-3 0 0,3-1-44,1-7 713,0 1 0,0-10 0,0-1 0</inkml:trace>
  <inkml:trace contextRef="#ctx0" brushRef="#br1" timeOffset="151">16800 11809 8062,'0'-11'0,"0"4"0,0-3 0,0 9 0,0-4 0,0 5 0,0-5 0,5 4 0,2-5 0,4 6 0,0 0 0,1 0 3272,4-5-1905,2 4-567,5-4-225,-5 5-929,3-5 275,-3 4 1,1-8 50,0 5-632,-5 0 0,3 0 95,-6 1 324,0-1-1802,1-1 1036,-6 3 476,-1-3 531,-5 5 0,-5 5 0,-1 2 0</inkml:trace>
  <inkml:trace contextRef="#ctx0" brushRef="#br1" timeOffset="152">16732 11969 8062,'11'0'550,"0"0"-172,1 0 95,-1 0 1,1 0 297,-1 0 0,4-1-82,1-3-18,4-2-219,-2-1 0,10-3-161,-4 4-842,4-6 392,-6 6-643,6-4 518,-4 9 258,4-10 59,-10 10-33,4-4 0,-5 0 0,6-1 0</inkml:trace>
  <inkml:trace contextRef="#ctx0" brushRef="#br1" timeOffset="153">17896 11158 8259,'0'-6'-308,"0"-4"0,-1 8 1289,-3-1-302,3 1-27,-4 2 31,5 0-430,-5 0-1,4 5-103,-9 2 40,8 4 1,-12 7 189,3 5-94,-8 5-80,6 6 0,-8 5 205,2 3-1460,-3 3 1152,-1 0 0,4 5 88,0-1-96,5 1 0,-2-3-95,4 2 0,6 2-93,2 2 1,-1-2 141,1-5 1,2-4 26,5-1 0,4-8-190,4 2 1,4-9 60,1 1 0,4-8-64,-1-4 0,-2-2 619,-2-2 0,1-4-909,-1-3 574,-4 2 0,-1-5-1264,-3 3 718,-2-3 0,2-1-1984,-3 0 1270,-3 0 1094,4 0 0,-10-10 0,-1-3 0</inkml:trace>
  <inkml:trace contextRef="#ctx0" brushRef="#br1" timeOffset="154">17988 11581 8121,'0'-12'0,"0"6"522,-5 1 36,4 5-219,-5 0-549,6 0 126,0 5 1,0 1 1309,0 6-771,0 4 1,4 3-177,0 8 1,0 2-26,-4 5 0,0-3-403,0-1 115,5 1 1,-4-2 219,3-2-650,-3-3 405,4-7 0,-3 0-1,1-6-255,-1 1 60,3-6-1143,-4-1 724,4-5 34,-5 0-459,0-5 673,0-1 1,0-7 425,0-2 0,0 2 0,5-8 0,2 3 0</inkml:trace>
  <inkml:trace contextRef="#ctx0" brushRef="#br1" timeOffset="155">17965 11558 8121,'0'-12'-762,"0"1"860,0 5 1,1-3 364,3 5 1,0 0-132,7 4 1,-1-4 159,10 1 1,-3-1 31,2 4-345,3 0 0,-4 0 51,4 0 1,1 0 29,0 0 0,-4 4-65,0-1-98,-5 6 0,1-2 259,-7 4-551,2 0 169,-9 1 0,3 4 193,-8 3-604,-2 3 352,-5 1 0,-5 0-233,1 0 206,-5 4 0,2-1-5,-5 4-1,0-4 92,6 2 0,0-6-242,6 1 243,-1-5 1,6 0-36,2-3-225,3-7 255,1 7 0,5-10-32,3 3 185,2-3-156,6-5 1,-2 0-323,5 0 16,0 0 295,4 0 1,0 0-420,0 0 168,0-5 20,0 3-872,-6-8 1147,0 4 0,-1-6 0,2 1 0</inkml:trace>
  <inkml:trace contextRef="#ctx0" brushRef="#br1" timeOffset="156">18433 11569 8278,'0'-11'0,"0"3"681,0 1-9,0 4 91,0-7-296,0 9-213,0-4 295,0 5-243,0 5 1,2-3-76,1 6 0,-1 5 16,1 6 0,3 2-88,-3 2-159,1 0 127,-4 0 1,1 0-304,3-1 253,-3 6-129,5-4-244,-6 4 200,5-5 1,-3-4 40,6 0 0,-1-4-56,5 5 0,-1-7 39,1 3-71,-1-9 40,0 3 1,1-7-150,-1 5 234,1-6 1,3 3-287,0-5 0,2 0-84,-2 0 312,-2-5-803,3 4 540,-4-9 1,-1 7-115,0-4 0,-3 4-573,0-1 1026,-6-2 0,-2 0 0,-6-6 0</inkml:trace>
  <inkml:trace contextRef="#ctx0" brushRef="#br1" timeOffset="157">18433 11798 8020,'0'-7'298,"5"2"1,2 2 293,4-1-314,1 0 1,4 0 180,3 0-622,3-5 168,0 8 1,1-9 62,0 2 1,0-2-78,0-1 0,-5 3-757,-3 1 531,3-1 0,-10 0-1077,4 1 1312,-8 4 0,-4-7 0,-7 4 0</inkml:trace>
  <inkml:trace contextRef="#ctx0" brushRef="#br1" timeOffset="158">18342 11512 8175,'5'-11'0,"1"3"0,6 1 373,-1 4-190,6-7 0,0 5 281,6-3-281,0-2 0,4 8-181,-1-6 0,6 2 78,-1-2 0,-2-1-420,1 5 0,-1-1 244,2 1 1,-3 3-333,-5-3 0,-4 3 84,0 1-803,-5 0 1147,2 0 0,-4 0 0,-1 0 0</inkml:trace>
  <inkml:trace contextRef="#ctx0" brushRef="#br1" timeOffset="159">18844 11432 8175,'0'8'-14,"0"0"1,0-1-68,0 5 325,0 4 355,0-3-416,0 8 0,4 1 101,0 5 0,1 4 94,-1 0 1,-2 0 18,6 0-307,-5 2 15,7-4 1,-8 2 261,6-1-476,-6-5 135,4 3 1,-3-9-267,1 0 182,5-5-28,-8 3 111,9-6-697,-8-4 483,3-2 1,-5-7-370,0-1 1,0-4 258,0-4 1,-1-1-472,-3 1 1,1-4 769,-4 0 0,-6-11 0,-5 2 0</inkml:trace>
  <inkml:trace contextRef="#ctx0" brushRef="#br1" timeOffset="160">18799 11444 8175,'6'-5'-265,"4"3"267,-3-8 1,4 9 1,0-3 934,1 3-526,-1 1 1,2-4 178,2 0 44,3 0-306,5 4 1,0 0 195,-1 0-560,1-5 218,0 4 0,0-4-360,0 5 164,0 0 0,-6 5-290,-1 3 1,-4-2 158,0 2-249,-6-1 1,-1 5 200,-5-1 1,-2 1-6,-6-1 0,-1 0-26,-10 1 0,0 0 85,-4 4 0,-1-4-56,-2 4 1,1-4-139,-1 0 1,2-1-213,1 1 0,5-2-121,3-3 665,2 4 0,2-5 0,-1 5 0</inkml:trace>
  <inkml:trace contextRef="#ctx0" brushRef="#br1" timeOffset="161">19278 11878 8101,'-7'0'0,"-1"0"260,1 0 125,0 0 0,2 0 13,5 0-43,-5 0-259,4 0 200,-4 0 166,5 0-387,5 0-925,-4 0 425,4 0 258,0 0-1318,2 0 1485,-1 0 0,4 0 0,-4 0 0</inkml:trace>
  <inkml:trace contextRef="#ctx0" brushRef="#br1" timeOffset="162">19644 11501 8258,'0'-7'740,"0"-3"-181,0 9 178,0-4 748,0 5-1296,-5 5 1,-2 3 188,-4 7-469,0-2 183,-1 8 0,2-3-400,2 5 236,-2 0 87,4-1 0,0 1-325,2 0 150,3 0 62,1 0-349,0-5 257,0 3 1,5-8-29,2 2 192,8-7-12,-2 2 0,9-9-79,-3 3 264,2-3-101,2-1 1,0-1 173,0-3 17,0-2-234,0-6 0,-2-3 273,-2 0-2,-2 0-184,-1-2 190,-8 4-220,7-3 1,-14 1 109,3 0-326,-3-6 101,-1 3 0,-5-1 167,-2 0-383,-4 0 183,-5-4 1,-2 4-771,-5 0 450,1 5 206,-1-2 1,0 8-686,0 1 466,0 4 57,5-2-650,2 5 115,10 0 899,-5 5 0,5 7 0,-5 5 0</inkml:trace>
  <inkml:trace contextRef="#ctx0" brushRef="#br1" timeOffset="163">19975 11478 8276,'0'-6'0,"0"-5"763,0 10-382,0-4 0,0 4 191,0-3 390,0 3-139,0-4-202,0 5-538,0 5 0,0 2 298,0 9-282,5 1 107,-4 6 1,6 0-141,-3 0 12,-3 5-4,4-4-902,0 9 700,-4-9 1,8 4-171,-5-5 1,4 0-213,-5-1 0,2-4 58,-1-3-269,-2-2 168,3-1-771,-5-6 805,0-1 123,0-5 0,0-5 1,0-1-1</inkml:trace>
  <inkml:trace contextRef="#ctx0" brushRef="#br1" timeOffset="164">19952 11604 9013,'12'0'579,"-6"0"0,4 0-448,-2 0 117,2 0-47,6 0 1,-2 0-338,5 0 120,0 0 0,0 0-457,1 0 423,-1 0 1,-2-2 112,-1-1-1758,-4 1 1695,-5-8 0,3 4 0,-4-6 0</inkml:trace>
  <inkml:trace contextRef="#ctx0" brushRef="#br1" timeOffset="165">19895 11364 8123,'0'-7'-251,"5"2"1,-2 2 250,4-1 1067,1 0-415,3-1-206,6 4-81,-4-5-171,8 1 0,-3 4-1,5-3 1,1 2-137,3-2 0,2 3 361,5-3-1726,0 3 938,-5 1 0,4 0 370,-2 0 0,2 5 0,1 1 0</inkml:trace>
  <inkml:trace contextRef="#ctx0" brushRef="#br1" timeOffset="166">20489 11649 7896,'6'0'1165,"-1"0"-339,-5 0-524,0 5 0,0 2-15,0 4 1,0 1-194,0-1 1,0 0 106,0 1 0,0 3-352,0 0 190,0 0 0,2-4-231,2-4 57,-3 3 0,9-8 137,-2 1 1,-2-1-50,2-2 1,-1 0 8,5 0 1,-1-2 91,0-1 1,1-2-34,-1-3 1,1-2-4,-1 2 1,-3-2 18,-1-1 1,-3 0-38,4 4 1,-6-3 21,2 2 1,-1-2 2,0-1 0,-1 3 31,1 0 1,-1 5 59,-2-5-95,0 5 37,0-2-460,0 5 283,5 0 92,-4 0 0,5 5-6,-2 3 0,-2-2-7,1 2 1,2 0-3,-1 3 0,4-3-36,-4-1 23,5 1-15,-3 3 46,5 1 0,1-6 36,-1-2 1,-3-3-40,-1-1 0,1 0 59,3 0 1,1 0-65,-1 0 21,1-5 1,-1 0-86,0-3 1,-3-1 80,0 6 1,-4-5-45,3 4 1,-4-1 3,0 1 95,4 3-38,-6-4-58,4 5-499,-5 0 382,0 5 0,0 1 84,0 6 1,0-1-335,0 1 1,0-1 84,0 0 0,0 1 338,0-1 0,5 1 0,2-1 0</inkml:trace>
  <inkml:trace contextRef="#ctx0" brushRef="#br1" timeOffset="167">21026 11615 8113,'-7'0'1745,"2"0"-1131,5 0 1,5 0-259,3 0-339,2 0 191,2 0 0,4 0-69,3 0 0,3-4-149,1 0 1,-1 1-471,1 3 298,-5-5 78,4 3 1,-6-3-559,3 5 1,-4-1 70,-7-3-814,2 3 571,-9-4 834,4 5 0,1-5 0,0-2 0</inkml:trace>
  <inkml:trace contextRef="#ctx0" brushRef="#br1" timeOffset="168">21426 11318 8113,'0'-6'508,"0"1"119,0 5-270,0-5-250,0 3 186,0-3-55,0 5 298,0 5-246,0 2 1,0 5-7,0 4 0,1-2 73,3 5-385,-3 0 88,4 9 1,-5-4 326,0 2-622,5 3 237,-4-4 0,4 4 4,-5-3-586,5-1 423,-3 2 1,3-4-59,-5 0-399,0-5 403,0-2 1,4-4-352,-1-1 319,1 1 1,-4-5-1276,0 1 703,0-6 815,0 3 0,5-5 0,2 0 0</inkml:trace>
  <inkml:trace contextRef="#ctx0" brushRef="#br1" timeOffset="169">21608 11021 8242,'0'-18'938,"0"2"-1590,0 10 150,0 0 3198,0 6-2064,5 0 64,2 6-231,4-5-162,1 14-114,-1-7 0,4 13 15,0-2 0,4 3-15,-3 1 1,4 3 159,-1 1-307,3 5 8,-5-8 1,5 9 298,-3-3-1458,-3 3 1036,6 1 0,-9 1-421,2-1 365,-2 0 0,-6 2-22,1 2 0,-6-3 96,2 3 1,-3-5 6,-1 2 0,-5-4 8,-2 8 1,-7-8-170,-1 0 0,-6-1-45,2 4 0,-2-3-171,-2-1 0,-4-4 262,1 0 1,-1-5-613,4-2 0,5-7-886,3 0 1661,2-6 0,2-6 0,0 0 0</inkml:trace>
  <inkml:trace contextRef="#ctx0" brushRef="#br1" timeOffset="170">22568 11318 8084,'0'-6'-440,"0"-4"1747,0 8-566,0-3 1791,0 5-2223,0 5-133,0 7 0,-4 2 177,0 5-221,0 5 74,4 0 0,-4 5-302,1-2 1,-1 1 147,4 2 0,0-1-737,0-2 248,0-3 281,0 4-1074,0-10 811,0 3 0,4-8-179,-1 2 1,1-6-1289,-4-1 1886,5-6 0,-3 3 0,3-5 0</inkml:trace>
  <inkml:trace contextRef="#ctx0" brushRef="#br1" timeOffset="171">22339 11558 8084,'9'-6'-70,"3"2"822,-4 2-387,9 2 0,-2 0 84,0 0 506,6 0-554,1 0 1,4 0 220,4 0-479,1 0-42,3 0 0,0-1-556,1-3 0,-1 3 341,0-3 0,-5-1-346,-2 1 1,-3-1-146,-1 2 1,-4 0 604,0-5 0,-5 1 0,2-5 0</inkml:trace>
  <inkml:trace contextRef="#ctx0" brushRef="#br1" timeOffset="172">23082 11250 8084,'0'-13'0,"0"-2"215,5 13-200,-4-3 1968,4 5 282,-5 0-1790,0 5-26,0 7-166,0 6 1,0 6-56,0 2 0,0 1-29,0 7 0,0-1-85,0 9-117,0-5 208,0 7 1,0-7-235,0 5 0,0-5 73,0 1-832,0-3 730,0 0 1,0-10-105,0-2 0,0-4-147,0 0 1,0-3 115,0-4-843,5-1 639,-4-4 1,4-1-1892,-5-2 1671,0-3 617,0 4 0,0 0 0,0 2 0</inkml:trace>
  <inkml:trace contextRef="#ctx0" brushRef="#br2" timeOffset="173">17645 12392 8312,'0'-12'-485,"0"6"485,0 1 0,0 0 0,0-2 0</inkml:trace>
  <inkml:trace contextRef="#ctx0" brushRef="#br2" timeOffset="174">17645 12357 8282,'0'-11'0</inkml:trace>
  <inkml:trace contextRef="#ctx0" brushRef="#br2" timeOffset="175">17645 12346 8338,'8'0'0,"-1"0"1061,1 5-720,3 1 1,1 6-298,-1-1 0,2 1-56,2-1 0,-1 4-24,5 1 19,0-1 4,9-4 0,1 4 53,6 1 1,4-1-24,3-4 1,7 1 3,5-1 0,4-5-184,-26-3 1,1-2 0,0 0-1,1 0 184,6-1 0,0 0 0,0-2 0,1 0-274,3 0 1,0 0-1,-1-2 1,0-1 252,-1 1 1,0 0 0,1 0 0,1-2 10,4 0 0,0 1 0,-4 1 0,-1 0-1,1 0 0,0 1 0,-3-1 0,0 0-1,-1-2 0,0 1 0,1 1 1,-1 0-200,2 0 1,0 0 0,-2 1 0,-1 0 164,-1-1 1,0 0 0,0 0 0,-1 0-26,-3 1 1,0 2 0,-1-2-1,-1 1-123,2-1 1,0 2 0,27 0 35,0-3 0,-7 1 323,-5-1 1,-7 3 152,-4-3 1,-8 3-340,-3 1 0,-7 0 644,-1 0 1,-8 0 85,0 0 290,-7 0-957,1 0 756,-5 0-832,-5 0-321,-1 0 222,-1 0 49,2 0-50,5 0 89,0-5 1,5 0-5,3-3 0,-1-2 82,5 3 0,-3-4 22,6 0 1,1 0 73,0-1 0,4 4-125,-1 1 0,1 1-116,-1-2 1,7-1 74,-3 5 1,2-3-10,-2 3 0,3 0 24,1 4 0,0 0-13,-4 0 1,-1 0-4,1 0 0,0 1-8,0 3 0,5 2-144,2 6 0,5-5 89,3 1 1,7-2-98,9 2 1,-2 1-111,1-5 0,0 3 245,4-3 1,6 1 34,-31-3 0,0 0 1,2-1-1,-1 1 9,2 1 0,-1 1 1,-2-2-1,1-1-14,-1 0 0,0 2 1,2-1-1,1 1 11,1-1 1,0-1-1,2 2 1,0-1-204,-1 1 1,-1-2 0,1 0-1,1 0 197,-4 0 1,0 1-1,2-1 1,-1 0-18,30-1 1,-30 0 0,1 0 37,0 0 0,0 0 0,2-2 1,-1-1-3,-2-1 1,-1 0 0,1 1 0,0 0 13,25-5 0,3 2 111,-2-2 1,-3-2-87,3 2 1,-4-3-168,-4-4 1,1 2 289,-9-2 0,2-3-104,-9-1 1,-1 1 131,-7-1 0,2 4-63,-5-4 0,-2 5 370,-6-1 0,-6 2-335,-5 2 0,-6-1 372,2 1 0,-4 4-1044,-4 4 720,-2-4-275,-6 6 1,0-4-376,-4 5 0,0 1 428,-3 3 0,2 2 0,6 6 0</inkml:trace>
  <inkml:trace contextRef="#ctx0" brushRef="#br2" timeOffset="176">18136 13123 8179,'0'-7'899,"0"2"1,0 6-503,0 3 88,0-3-302,0 10 1,0-5 182,0 5-164,0 6-19,0 1 1,0 5 1,0-1 0,0 6-105,0 3 1,2-2-7,1 1 1,-1 1-88,1 3 1,0-5 26,1-2 1,-3 0 107,3-5 1,1 4-72,-1-7 0,3-3 74,-3 0-482,0-9 236,-4 3 0,4-7-450,0 4-787,-1-4 399,-3 2 1,0-6 396,0-3 1,0 1-692,0-4 1253,0-1 0,-5-8 0,-1-2 0</inkml:trace>
  <inkml:trace contextRef="#ctx0" brushRef="#br2" timeOffset="177">18136 13214 8179,'0'-11'0,"0"-1"550,0 1-252,0-1 1,0 5 144,0-1 45,5 5-274,-3-7 0,4 9 373,-2-3-121,2 3-283,1 1 1,3 0 138,-3 0-77,3 0-1,2 0-511,-1 5 259,1 1 0,-1 2 116,1 0 1,-1-2-195,0 2 0,1 0 126,-1-4-656,1 5 404,-1-8 0,0 5-371,1-6 326,-6 0 91,4 0 1,-3 0-226,4 0 130,1 0 202,-1 0 0,0-2 152,1-2-182,-6-2 84,4-5 0,-3 3 157,4 0 1,-1-3-147,-2-4 1,1 0 108,-5 3 0,3 1 39,-3-1 85,5 1 82,-8-1 252,4 1-88,-5 0-186,0 4-194,0 2 84,0 5-262,0 5 73,0 2 1,1 5 45,3 4 0,-2 1-5,1 6 0,-1 1-160,-2 3-50,5 2 176,-4 10 0,5-3-175,-2 2 0,-3 1 50,3-1-187,-3-5 372,5 0 1,-5-8 45,3 1 0,-2-6 197,2 0 0,-3-7-247,3 3 0,-3-4-191,-1 0 243,0-1-477,0-4 627,0-2-1464,0-5 0,-5-5 0,-1-2 0</inkml:trace>
  <inkml:trace contextRef="#ctx0" brushRef="#br2" timeOffset="178">18685 13100 8112,'6'-8'0,"-2"1"818,-3 4-231,-1-2 252,5 5-361,-4 0 0,6 1-137,-4 3 0,0 7 32,5 8 0,-6 4-437,2 4 91,-3 2 61,4 5 0,-3 1-56,1-1 0,-1 4-36,-2 0 1,3-4-178,1-3 0,0-6 82,-4 2-300,0-8 276,0-3 0,0 0-122,0-1-1048,0-5 621,0 0 672,0-9 0,0 9 0,0-3 0</inkml:trace>
  <inkml:trace contextRef="#ctx0" brushRef="#br2" timeOffset="179">19278 13168 8028,'0'-11'5,"0"4"0,0-3 82,0 3 114,0 2 375,0-6-374,-5 5 1,4-1 292,-3-1-248,-2 5 0,0-5 158,-6 4-423,1 0 191,-1 4 0,0 0-125,-4 0 0,2 5 102,-5 3 1,0 3-171,-3 4 1,-1 3-30,0 5 51,0 0 29,0 0 1,4 4-10,0 4 0,5-2 6,-1 2 0,2-6 106,2 2-144,-1 2 66,6-5 1,1 4-103,5-5 1,0-4 69,0 0 0,1-5-146,3 1-34,7 3 167,2-11-147,9 8 56,-5-13 0,6 7 58,0-6 1,0 0-9,0-7 1,0-2 1,0-6 21,-1 1-5,-4 0 0,2 3 49,-4 0 0,-2 1-48,-7-5 0,-2 1 36,-5-1 1,0 5-26,0-1 21,0 1-19,-5-5 1,-1 2-2,-6 2 1,1-2-3,0 3 1,-1 2 4,1 1 1,-1-1-1,1 1 0,3 0-4,1 4 0,3-4 3,-4 0-30,6 1 28,-3 3-112,5 0 1,5 0-22,2 0 1,4-4 91,0 0 61,5-5-45,2 8 0,5-9-29,0 2 56,5-2-31,-4 4 1,4-5 75,-5 4 1,-4-3-87,0-2 253,-5 1-217,7-1 0,-8 2 4,2 3 78,-2-3-75,-2 3 1,-3 0 64,0-1 1,-6 0 7,2-3 0,1 3 314,-1 1-293,0-1 1,-4-3 51,0-1 1,0 5-76,0-1 1,0 4 400,0-3-233,0 4 29,0-2-297,0 5 0,0 9-75,0 2-43,0 8 184,5-1 0,-4 5-125,3 0 93,2 0 35,-5 5-272,4-4 103,0 9 0,-3-9 64,2 2 0,1-3-133,-2-4 1,5 2 117,-4-6 290,0 0-245,-4-4 0,3-3-515,1 0 173,0-6-577,-4 3-848,0-5 1797,0-5 0,0-1 0,0-6 0</inkml:trace>
  <inkml:trace contextRef="#ctx0" brushRef="#br2" timeOffset="180">19724 13077 7544,'0'-6'2667,"0"0"-2288,0 17 1,0 1 92,0 11-50,0 0-151,5 5 0,-3 1-259,6 5 1,-4 1-112,3-1 0,-4 0-88,1 0 1,1-1 293,-1-2-650,0-3 389,-4-5 0,0-2 28,0-2 0,3-2-103,1-6 1,0-3-664,-4-1 227,0-4 0,-1 2 665,-3-5 0,-2 0 0,-6 0 0</inkml:trace>
  <inkml:trace contextRef="#ctx0" brushRef="#br2" timeOffset="181">19427 13442 8136,'8'-6'328,"-1"2"0,-2 2 1,7-2 1,-2 3 147,9-3 0,0-1-262,4 1 0,1-4 15,2 4 0,2-3-374,3 3 0,4-4 184,-4 5 1,4-5-848,-4 4 0,-2-1 807,1 1 0,-4-2 0,2-5 0</inkml:trace>
  <inkml:trace contextRef="#ctx0" brushRef="#br2" timeOffset="182">20021 13157 8087,'0'-12'0,"0"6"0,0 0 758,0 2-202,0 3-59,0-4 291,0 5 0,4 1-477,-1 3 0,1 2-114,-4 5 1,0 6-89,0 2 1,4 3-175,0 0 0,0 2-45,-4 3 162,5-3-5,-4 4 1,4-6-952,-5-3 583,5 2 1,-4-8-993,3 2 443,-3-2 332,-1-7-805,0 4 969,0-8 0,0 2 374,0-8 0,0 2 0,0-8 0,0 4 0</inkml:trace>
  <inkml:trace contextRef="#ctx0" brushRef="#br2" timeOffset="183">19815 13157 8087,'-6'-12'0,"2"1"0,3 3 771,1 1-297,0-1 0,0 2 122,10-4-285,-2 8 1,13-6 151,-2 4 1,8-5 117,3 1 1,5 2 2,3-2-574,2 1 83,1 0 0,6-2-642,-5 6 1,2-5 431,-10 4 0,3-3-2323,-6 3 2440,-4 0 0,1-1 0,-5-1 0</inkml:trace>
  <inkml:trace contextRef="#ctx0" brushRef="#br2" timeOffset="184">20934 12940 8132,'0'-7'-319,"0"2"2505,0 5-1798,-5 5 1,4 6-29,-3 4 92,3 5-272,1 3 0,-4 2-85,0 6 0,-1-1 111,2 5 1,1-5-475,-2 0 167,3 1 117,1-2 1,0-1-480,0-5 0,0-4 55,0 0 0,1-9-783,3 2 794,-2-4-519,8-1 168,-9-2 748,4-5 0,-5-5 0,0-2 0</inkml:trace>
  <inkml:trace contextRef="#ctx0" brushRef="#br2" timeOffset="185">20877 13031 8132,'0'-18'567,"0"2"-104,0 5 169,0-1 175,0 6-448,0 1 264,5 5-323,2 0 1,5 5 332,4 2-200,-4 9-239,15-4 1,-8 10-18,8-3 0,2 6-76,1 2 0,3 0-194,2-5 0,-6 0 343,-3-3-558,4 3 273,-6-10 0,2 4-41,-7-9 1,2 2 19,-6-5 0,0 3-730,-3-3 368,-6 0-144,4 1-311,-9-4 339,4 4 1,-10-5-337,-2 0 1,-3 0 214,-2 0 655,1 0 0,-1-5 0,1-1 0</inkml:trace>
  <inkml:trace contextRef="#ctx0" brushRef="#br2" timeOffset="186">21277 12871 8132,'0'-11'262,"0"-1"220,0 1 1,1 3 111,3 1 229,-3 4-490,4-2 0,-1 6 96,0 3 1,4 4-309,-4 7 1,3 0 108,-3 8 1,4-1-358,-5 8 0,1-3 47,-4 3-213,5 1 250,-3-2 0,3 3 44,-5-6-847,0-4 516,0-1 0,0-4-322,0 2 0,0-2-184,0-6-276,0 0 550,0 1 42,0-6 520,0-1 0,0 0 0,0 2 0</inkml:trace>
  <inkml:trace contextRef="#ctx0" brushRef="#br2" timeOffset="187">21608 12940 8132,'0'-12'-1426,"0"1"3287,0 5-640,0-5-479,-5 10 0,-1-3-260,-6 8 0,2 3-101,3 4 1,-3 5-232,2 4 1,-1 1-120,1 2 1,0 1 268,4 3-304,0-3 62,4 4 0,1-4-284,3 2 0,4-1 134,7 1 0,3-7-324,4-3 0,1-4 29,0 0 102,5-6 266,-4-1 0,8-6-132,-5-3 386,4-2-137,-7-6 0,4 1-155,-5-1 257,0 1-199,-5-6 1,2 1 309,-5-3-86,-5 2-79,1 1 1,-10-2-28,3-5 1,-3 0 5,-1 1-435,-5-1 206,-2 0 0,-5 0-33,-3 0 1,-4 2-189,-8 2 1,-2 0 170,-6 7-768,1-2 577,0 13 0,2-4-411,6 5 264,-1 0 168,14 5 0,-2 1-1012,7 6 1336,3-1 0,5 6 0,0 0 0</inkml:trace>
  <inkml:trace contextRef="#ctx0" brushRef="#br2" timeOffset="188">22225 12894 8132,'6'-18'0,"-2"3"996,-3 2-378,-1 2-128,0 5 0,-1-3 824,-3 5-939,3 0 1,-4 5-111,5 3 1,-1 4-391,-3 7 123,3 8 60,-4 1 1,5 9-78,0-2 1,0-1 84,0 4 1,1-3-106,3 3 1,-3-1-130,3-6-705,2-1 578,-5-3 1,6-5-365,-4-3 259,-1-2 0,3-6-580,-5 1 211,0-5 0,-1 0 12,-3-6 1,1 0 756,-4-5 0,-1 1 0,-3-5 0</inkml:trace>
  <inkml:trace contextRef="#ctx0" brushRef="#br2" timeOffset="189">22019 12871 8132,'13'-10'252,"2"3"1,3-2 421,5 5 0,5-5-25,2 1-98,8 3-224,3-5 0,1 5 110,0-3-1651,-5-2 1187,2 9 0,-6-4-1394,-3 5 635,-2 0 786,-5 0 0,-5 10 0,-2 3 0</inkml:trace>
  <inkml:trace contextRef="#ctx0" brushRef="#br2" timeOffset="190">18125 14048 8128,'0'-8'206,"0"0"589,0 6-218,0-3-289,0 5 1,0 6 31,0 6 0,0 4-30,0 7 0,0 1-258,0 3 0,1 2 113,3 5 1,-1 2-132,4 2 0,-1-3 2,2 3 0,1-2-111,-5-2 1,3-1 20,-3-2 0,4-1-83,-4-7 0,-1 1 56,-3-9 1,4 0-134,0-3 1,0-5-1115,-4 1 573,0-5-1206,0 2 1981,0-15 0,-5-3 0,-2-10 0</inkml:trace>
  <inkml:trace contextRef="#ctx0" brushRef="#br2" timeOffset="191">18034 14173 7962,'0'-14'0,"0"3"0,5 2 370,2-2 0,3-1 8,2 1 0,-1-1 117,1 1 1,4 3-74,3 1 1,3-1-134,1-3 0,3 3-102,1 0 0,3 6-84,-3-2 0,5 3 48,-2 1 1,-3 0-219,-4 0 0,-2 0-233,-6 0 1,-1 5 208,-6 3 0,1 3-296,-5 4 0,-2-1 117,-6 5 1,-6-4 0,-5 4 0,-5-3 136,1 3 0,-3-4 41,-1 4 0,0-5 37,1 1 1,-1-2 167,0-2 0,5-1 322,3-2-142,2 2 281,2-9-160,5 5-60,0-6-171,17 0 58,-4 0-148,15 0 0,-8 0 2,5 0 1,0 0-16,4 0 1,-1 0-130,1 0 1,0 0 78,0 0 0,0 0-114,0 0 1,-2 5 34,-2 2 1,-2 3-40,-6 2 0,-1 0 5,-2 4 1,-3-2-145,-5 5 1,-1-2 93,-3 2 1,-2 3 31,-6-3 1,-4 3 81,-3 0 0,-3-2-59,-1-1 0,0-5 80,1 1 1,0-4-300,3-3 32,-3 2 0,10-9-41,-4 3 0,9-4-248,3-4 0,4-2 37,4-6-656,2 1 1173,6 0 0,4-11 0,2-2 0</inkml:trace>
  <inkml:trace contextRef="#ctx0" brushRef="#br2" timeOffset="192">18707 14082 8115,'-1'-17'164,"-3"6"1,3 3 792,-3 5-60,3 1 354,1-3-616,0 5-52,0 5-276,-5 2 1,4 9 50,-3 3-60,3 3-120,1 6 1,0 1-130,0 5 1,0 0 13,0 1 0,0-5-181,0 1 1,0-2 92,0 1 0,0-2-228,0-5 1,0-1 60,0-3 0,0-3-230,0-5 553,0 1 10,0-6-164,0-1 814,0-5-676,5 0 0,-3-3-11,6-1 1,-1-1 29,5 1-341,-1 3 263,6-10 1,-1 9-200,3-6 0,3 6 112,-3-2 0,1-1-304,-1 1 149,3 0 1,-10 4-27,10 0 78,-9-5 1,3 4-423,-4-3-36,-1 3 0,-3 1 38,-1 0-838,-4 0-1226,2 0 2618,-15 0 0,2 0 0,-8 0 0</inkml:trace>
  <inkml:trace contextRef="#ctx0" brushRef="#br2" timeOffset="193">18639 14333 8115,'0'-6'155,"0"-4"1,0 7 843,0-4-568,5 4 432,1-7-489,6 9 0,3-8 130,0 5 0,7-4-200,1 4 0,-1-1-313,5 2 1,1 1 128,-1-1-1091,-1-4 754,-3 6 0,-1-8-37,-3 5 0,-3 0-636,-4 4-1214,-6 0 2104,-1 0 0,-5-5 0,0-1 0</inkml:trace>
  <inkml:trace contextRef="#ctx0" brushRef="#br2" timeOffset="194">18627 14036 8115,'6'-11'-370,"-4"-1"247,6 1 1355,4 0-743,6-1 0,5 2 33,0 2 0,1-2-63,3 3 0,2-4-243,5 0 1,0 1-152,1 2 0,-5-1-557,0 6 1,-3-1 202,4 4 289,-6 0 0,3 0 0,-5 0 0</inkml:trace>
  <inkml:trace contextRef="#ctx0" brushRef="#br2" timeOffset="195">19678 13968 8207,'5'-7'0,"-4"-3"0,5 8 722,-6-6-131,0 6 448,0-4-78,0 6-596,0 6 1,3 1-77,1 8 0,0 3 31,-4 5 0,4 5-426,0 2 114,-1 3 58,2 2 1,-3-4-274,2 4 0,1-7 85,-2 6 0,1-6-76,-4 2 1,4-8-104,0 1 1,0-8-157,-4 0 1,3-6-488,1-1-418,0-6 451,-4 3 1,0-6 65,0-3 845,0-2 0,0-6 0,0 1 0</inkml:trace>
  <inkml:trace contextRef="#ctx0" brushRef="#br2" timeOffset="196">19632 14002 8154,'0'-11'-70,"0"-1"0,2 1 572,2-1 0,1 5-80,2-1 527,3 6-566,2-4 1,6 3 160,4-1 0,3 0-130,1 4 1,2 0-230,3 0 1,2 1 177,-3 3-561,-2 2 229,0 6 1,-3 3 97,-2 0 0,1 4-107,-9-3 0,-1 4-121,-6-1 0,-3 4-397,-5 3 0,-1-1-93,-3 1 0,-4 0 221,-7 0 0,-3-2 119,-4 3 1,-5-2 128,0 2 0,-3-7 15,3 3 0,-3-4-71,3 0 0,0-4 24,5-7 0,4 1-231,3-5 157,2 0-281,6-4 0,4-4-34,6 0 541,4-5 0,9 3 0,2-6 0</inkml:trace>
  <inkml:trace contextRef="#ctx0" brushRef="#br2" timeOffset="197">20261 13876 8104,'-5'-11'0,"3"3"1137,-2 1-243,3 4 673,1-2-1094,0 0 1,0 5-104,0 0 0,0 9-91,0 6 0,0 5-15,0-1 1,0 8 90,0 4-425,0 2 110,0 1 1,0 0-37,0 0 0,1 4-23,3 0 0,-2-3-314,1-5 1,0-4 4,1 0 0,-3-7-138,3-4 1,-3-2-627,-1-1-607,0-1 1024,0-5-1043,0-1 1718,5-5 0,-4 0 0,4 0 0</inkml:trace>
  <inkml:trace contextRef="#ctx0" brushRef="#br2" timeOffset="198">20877 13842 8104,'0'-11'-314,"-3"3"-39,-1 0 0,-1 5 118,1-5 1294,3 5-624,-10-7 0,6 8 10,-2-6 0,-3 4-126,2-3 0,-6 4-71,-1-1 1,0 3-27,3 1 0,-4 0 29,-3 0 0,1 0-65,-1 0 1,0 5-87,-4 3 1,4 2 257,0 1-453,0 1 112,1-1 1,3 1-102,7-1 1,-1 1 80,6-1-91,-1 0 1,4 1-102,0-1 132,0 1 1,5-1 91,2 0 0,5 1-6,3-1 0,3 1 48,5-1 1,0 1 19,-1-1 1,1 0-58,0 1 1,0-2 13,0-2 0,0 2-74,-1-3 1,0 4 29,-3 0 0,-3 4-100,-4 0 0,-1 1 64,1-5 0,-6 4-19,-2 0 1,-3 5-27,-1-5 0,-9 1-5,-2-1 0,-8-1 173,0 5 0,-7-5-84,0 2 1,-6-4 199,2 0 1,0-1-106,0 1 1,5-5-57,-2 1 1,3-6-130,1 2 1,9-3-233,3-1 1,7-1 106,0-3 0,3-2-181,1-5 0,5 2-783,2-3 0,9 7 1172,3-6 0,7-3 0,4-4 0</inkml:trace>
  <inkml:trace contextRef="#ctx0" brushRef="#br2" timeOffset="199">21197 13922 8167,'0'-18'662,"0"2"78,0 4-271,0 6 843,0 1-265,0 5-865,0 5 1,0 5 182,0 5-356,0 6 86,0-4 0,0 8-81,0 1 36,0-2 1,0 8 226,0-5-250,0 4-7,0-6 1,0 6-16,0-4 1,4-2-28,0-6 0,0-2-120,-4-6 206,0 1-95,0-6-86,0-1 77,0-5 0,-6-10 0,0-3 0</inkml:trace>
  <inkml:trace contextRef="#ctx0" brushRef="#br2" timeOffset="200">20969 13956 8160,'0'-11'0,"1"-1"410,3 1-213,2 0 0,9-1 11,1 1 0,4-1 35,-1 1 0,8 0 92,3-1 0,2 1 59,-2-1-325,3 1-189,-9 4 302,9-3 0,-9 8 242,3-6-375,-8 6-4,3-9 1,-6 9 120,3-6 0,-2 6 136,-6-2-326,1 3 613,-6 1-313,4-5-263,-4 3 101,1-3-70,-2 10 104,-5 2-39,0 9 0,0-2 202,0 5-168,0 0-16,0 4-99,0 5 72,0-4 1,0 9 125,0-2-336,5 2 199,-4 1 0,4-4-49,-5 1 0,4-2-148,0 1 0,0-3-124,-4-8 0,1 1 104,3-4 0,-3-1-595,3-4 336,-3-4 118,-1 3-1529,5-9 767,-4 9 1031,4-9 0,-5 5 0,0-6 0</inkml:trace>
  <inkml:trace contextRef="#ctx0" brushRef="#br2" timeOffset="201">21631 13819 8049,'23'-7'0,"-8"-1"0,-7 5 409,-8-2 117,0 5 57,5 0-262,-4 0 0,4 2-43,-5 1 1,4 4-1,0 4 1,0 6 127,-4 2-400,0 2 54,0 7 1,1-2 1,3 4 0,-3-1 64,3 2 0,-3 0-402,-1-4 214,0 0 1,0-4-356,0-1 1,0-4 204,0-3 1,0-2-1094,0-1 685,0-1 620,5-5 0,-4-1 0,4-5 0</inkml:trace>
  <inkml:trace contextRef="#ctx0" brushRef="#br2" timeOffset="202">21734 14230 8015,'0'-11'0</inkml:trace>
  <inkml:trace contextRef="#ctx0" brushRef="#br2" timeOffset="203">21677 13933 8015,'5'-11'778,"0"3"-468,3 1 0,2 4 41,-3-1 0,3 8 72,2 4-171,4 2 1,3 7 134,8 2 0,-2 0-250,6 3-54,-6-1 0,7 7 41,-5-5 0,-1 3-191,-3 1 0,0-2 74,0-6 1,0-2 48,0-6 0,-4-1 214,0-2 0,-5-3-176,1-5 1,-3 0 302,0 0-188,-6 0 1,3-5 194,-5-3 0,0-2-232,-4-1 0,-2-6 37,-1-2 1,0-2-156,-4-2 0,3 2 85,-4-1 1,2 0-387,-2-8 0,-1 3 155,5-4 1,-3 5-438,3-5 0,0 5 58,4-5 1,0 6-180,0-2 1,0 8-35,0 4 1,0 2 220,0 2 1,1 5-1231,3 2 709,-2 2 984,8 2 0,1 6 0,7 0 0</inkml:trace>
  <inkml:trace contextRef="#ctx0" brushRef="#br2" timeOffset="204">22511 13774 8073,'0'-12'478,"0"1"-303,0 4 1,0-3 156,0 3 0,0 0 163,0 0 0,-4 3 248,0-4 93,-5 6-430,3-8 1,-6 8-118,1-2 0,-1 4-246,1 4 0,0 4 57,-1 7 1,1 0-64,-1 8 0,1-3 28,-1 7 1,1 1-177,0-1 0,4 4 58,3 0 1,-1-2-46,2 2 1,-1-6-208,4 2 0,5 0 94,2 0 1,4 0-344,0-4 278,6-6 71,0 0-263,6-6 245,-5-4 1,3 2 6,-1-6 1,5 0-1,2-7 1,3 2-60,-3-6 159,-1-5-12,2 1 1,-7-6 153,1 3-161,-1 2 1,0-9 75,-2 3 0,2-2 179,-6-2-68,0 0 1,-4-1 40,1-3 1,-1 3-198,1-3 560,-1-2-322,1 5 1,-6-4 67,-2 5 574,-3 6-498,-1 0 0,0 6 430,0-1-325,0 6 0,0 1 44,-5 5 0,4 0-208,-10 0 1,10 6-357,-3 6 127,-2 4 1,5 7 240,-3 0-520,3 0 282,1 5 0,0-3 16,0 5-253,0 1 155,0-2 1,0 3-309,0-6 0,4 1 180,-1-4 0,5-2-65,-4-1 1,3-4-385,-3-5 247,0 1 1,0-5-705,0 1-684,-1-5 1025,-3 2 782,0-10 0,0-2 0,0-4 0</inkml:trace>
  <inkml:trace contextRef="#ctx0" brushRef="#br2" timeOffset="205">22636 13854 8073,'0'-18'76,"5"1"0,-2 7 392,4 2 1,1-2-49,3 3 0,2-3 11,2-2 0,-1 5-87,5-1 1,4 4 6,4-4 0,3 2-103,-3-1 1,5-4-249,-2 4 0,-2 2-410,-1 1 0,-3-1 319,-1 1 1,-2-4-680,-2 5 0,-1-1 405,-3 4 0,-6 0-764,3 0 1129,-9 0 0,7 0 0,-3 0 0</inkml:trace>
  <inkml:trace contextRef="#ctx0" brushRef="#br2" timeOffset="206">23356 13499 8116,'0'-11'854,"0"5"-79,0 1 196,0 5-661,0 5 1,0 2 115,0 9 0,0 3-103,0 7 0,0 3-92,0 6 0,0 0-284,0 3 0,3-2 146,1 2 1,0-1-763,-4 1 0,0-7 376,0 4 1,0-5-300,0 1 1,1-7 207,3-5 0,-3-4-1043,3 4 847,-2-5 0,1 3 580,1-6 0,5 5 0,-3 2 0</inkml:trace>
  <inkml:trace contextRef="#ctx0" brushRef="#br2" timeOffset="207">23390 14196 8353,'0'6'4255,"0"0"-3734,0-1 0,1-4 316,3 3-572,-3-3-26,4-1-328,0 0-2192,-3 0 2281,3 0 0,-5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5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1462 8269,'-10'-8'-1738,"2"1"2472,3 4 1,1-3 169,1 2-185,-1 3 1,3-4 41,-3 5-537,3 0 0,-3 1 0,6 3 196,2 3-347,0 9 0,-3-1 74,3 8-107,-3 2 1,4 5 0,-5 2-1,0 2-153,0 3 1,4 5 0,0-4 198,0 0 1,0-4-108,-1 1 0,2-2 0,-2-3 151,1-3-68,0 2-13,-4-10 3,5 8-16,-4-15 0,4 9 50,-5-6-423,0 0 141,5-3-460,-4-1-189,4-5-717,-5-1-1645,0-5 3207,-5 0 0,-1-5 0,-5-1 0,-1-5 0</inkml:trace>
  <inkml:trace contextRef="#ctx0" brushRef="#br0" timeOffset="1">1450 1450 8402,'0'-17'-165,"0"5"1097,0 2-265,6 9 1,0-8 173,5 5-387,1-5-174,-1 8 0,2-8 120,2 5-133,-2 1 186,8-3-187,-3 5-88,10-4 0,1 4 0,5-2 232,1-1-237,4 1 1,2 3-133,4 0 83,1 0 1,-2-4-1,-2 0 1,-4 2-244,-2 0 0,-1 2-307,4 0-236,-4 0 591,-1 0 0,-2 0-368,-5 0 257,4-5 1,-3 4-270,3-3 295,-8 3 0,-3 1-4,-5 0-50,0 0 48,-3 0 337,-6 0 364,-1 0 415,-5 0-867,0 5-97,0 1 1,0 6 0,0 0-1,0 4 11,0 3 1,0 3 0,0 4 61,0 0 1,5 7 14,3 2-36,-3-1-119,5 10 0,-7-3 89,4 5 0,-3-1 0,2 0 1,1-2-169,-1-1 135,-3-10-372,7 6 664,-9-14-191,4 4 1,-1-7-1,0 0 1,-2-4 222,0 0-218,-2-2-38,5-4 1,-4-3 67,3 0-4,-3-6 473,-1 3-602,0-5-847,0-5 800,0 4 1,0-9 0,0 1 94,0-5-40,0 1-808,5-3 383,1-1 147,1-1 1,3 1-84,-4 0 137,6 6 0,-1-1 12,1 1 0,-1 1 204,0 2 77,-4-2-256,3 9 0,-4-6 250,6 4 0,-1 1 1,0-3 302,1 0-102,-1 4-182,1-4 0,-5 5 24,1 0-82,-5 5 1,5 1 0,-4 6 44,-1-1-35,-2 1 0,0-1 0,2 0-136,1 1 70,-1-1 0,-1 1 0,0 0 0,2 2-442,-1 2 426,3-1 1,-1-8 0,4 1 24,-2 1 0,1-3 1,4 2 1,-1-6 0,0 2 41,1-3-72,-1-1 8,1 0 70,-1 0 0,0-1 0,1-1 0,-1-3 0,1-2 0,-1 0 0,1-1 0,-1 0 173,0-1-1,-4-1-181,3 4 1,-8-3 263,6 5-256,-5-5 36,2 8 366,0-4 14,-4 0-292,4 4-36,-5-4-145,0 5-106,5 0 112,-4 0 1,6 3-1,-3 3-102,3 0 135,3-4 29,2 3-8,-1-5 0,2 0 1,1 0-1,2 0 110,2 0-125,1 0 1,4 0 0,0-1 69,0-3-50,-6 3 1,5-9-1,-4 2 93,0-2-83,3-1 0,-8 3 0,2 1 368,-2-2-369,-2-1-11,1-2 0,-2 1 310,-3-1-196,-2 1 1,-5-1 0,-1 1-139,-3 0 66,-2-1 1,-9 5-1,-2 0-354,0 2 219,-8 1 0,-1 4 1,-7 2-258,-3 1 185,-1 4 41,-2 9 0,5-2 280,0 5-13,4 5-195,13 0 0,-2 6 41,7-4 74,3-2 0,9 8 0,2-5 1,1-2 322,5-1 1,6-2 0,4-3-1,2-4-154,4-2 0,5-2 0,-2-1 0,0-2-448,0-4 0,-2-3 1,3-1-1,-2 0-975,1 0 946,-1-5 1,-3 4 0,-1-4 223,-3 0 0,2 3 0,-3-3 0</inkml:trace>
  <inkml:trace contextRef="#ctx0" brushRef="#br0" timeOffset="2">3723 1919 8030,'-5'-7'57,"3"-2"507,-6 6-98,5-1 264,-7-1-443,4-2 1,-2 1-1,1 1 644,-2 0-644,4 4 1,-5-4 0,2 5 340,-2 0-471,-2 0 1,1 1-1,0 3 1,-1 3-118,1 3 38,-1 2 1,1 3-1,1 2-98,2 0 0,3 1 0,5 2 1,1-1-109,3 2 1,2-1 0,7 0 0,2-2-54,4-1 178,3-2 0,5-5 0,-1-2-76,0-5 1,-2-1-2,-1-2 0,-1 0 0,1 0-86,0 0 22,-5-5 1,2-2 0,-5-4-141,-1-1 79,-1 1 0,-5 1 1,-2 0-379,-1-2 2636,-1 3-1866,-4-7 0,-5 4-1041,-3 1 340,-2 0 336,-6-1 0,2-3 0,-5 1-495,-2 4 1,-4-2-1,-2 6 1,2 0-920,1 2 1080,1 3 512,5 1 0,2 5 0,4 1 0</inkml:trace>
  <inkml:trace contextRef="#ctx0" brushRef="#br0" timeOffset="3">4089 1930 7263,'0'-11'-478,"-4"3"1625,0 0 0,0 5 74,4-5 92,0 6-262,0-4 273,0 6-1192,0 6 0,2-1 0,0 3-11,2 0-691,0 5 502,1-1 1,-3 6-1,5-4-192,-2 1 1,-1 1 0,-3-5 0,1 0-55,2 1 1,0-4 680,-4-1-47,0-4 1,0 0-1,-1-6 165,-3-5-218,3-2-88,-4-2-32,5-4-39,0 3 1,1-7 173,3 5-784,2-6 350,5 4 1,6-10-954,2 0 794,2 1 0,2-1-306,0 0 1,1 5-1,2 4-604,0 1 712,6 7 1,-9 1 0,1 6 508,-4 0 0,-6 7 0,3 2 0</inkml:trace>
  <inkml:trace contextRef="#ctx0" brushRef="#br0" timeOffset="4">4477 1862 8378,'0'-7'1551,"0"-3"-130,0 9-790,0-4-103,0 5-131,5 0-379,1 5 0,2-3 119,0 6 0,-1-4-150,5 3 73,4-4 66,2 7-389,0-9 258,3 4 0,-3-1-638,5 0 692,0 0 0,-2-4 0,0-1-214,-2-3 183,0 3 0,0-6 1,-2 3-1,0-3 67,-3-3-63,-1 3-27,-2-3 239,0 4-4,-4-6-212,-2 1 0,-5 3 0,0 1 211,0-2-188,0-1-32,-5-2 1,-3 5-1,-7-1-54,-3 5 1,-2-2 0,-2 5-101,-2 0 148,-1 0 0,2 5 0,0 3-151,0 2 1,2 5-1,2 2-1,3 1 1,5 1-405,3 4 476,-2-1-101,9 6 0,-4-4 0,6 4-42,3 0 291,2-4 1,10 3-228,-1-8 33,5-2 400,-2-6 1,5-1-151,0-2 1,-2-3-201,-2-5 1,3 0 41,-3 0 1,2-5 0,2-3 170,0-2-95,-5-1 0,2-1 189,-5 1 0,1-1-68,-5 1 1,3-1 242,-3 1 0,2-2 121,-9-2 1,3 2-1,-1-2 535,0 3-1492,-4 0 1,3 1 0,-5-1 160,0 1 386,0 5-273,0 0 60,0 6-160,-5 6-93,4 0 1,-8 7 348,5 2-10,1-3-104,3 5 0,0-2 68,0 0-60,0 1-52,0-5 96,5-5 1,0 5 0,5-5 277,1 0-73,-2-1-76,8-5 0,-1 0 111,3 0-181,-2-5-5,4 4 1,-4-9 50,2 2-25,2-2-5,-8 4 0,5-4-31,-3 2 44,-2-2 0,3 2 1,-6 1-265,-2-2 233,2-1 1,-5-2-1,4 1 21,-1-1 0,-6-3 1,3 0-29,1 1 72,-5 1 0,4 6 0,-5-1-49,0-1-123,0 4 0,4-1 131,-1 2-317,1 3 142,-4-5 1,0 12 50,0 1 71,0 3 1,0 2 107,0-1-117,0 6 0,0-3 0,0 3 1,0 0 0,4-1 39,0 0-53,0-4-182,1 5 337,-4-11-114,9 4 1,-7-8 0,4 1-7,2-1 0,1-2-2,2 0-8,-1 0 1,4-2 105,1-1-116,-1-4-3,1 1 225,-3-4-209,4 3 13,-6-4 1,0 0 0,1-1 135,-1 1 0,-3-1 23,0 1 0,-2-1-110,1 1-2,-1 5-4,-1-4 0,-4 7 30,3-5 19,-3 6-1883,-1-3 1457,0 5 288,0 5-370,0 1 0,0 7 1,0 1-1,0 1-756,0-1 1,0 4 1183,0 1 0,0 2 0,0 2 0</inkml:trace>
  <inkml:trace contextRef="#ctx0" brushRef="#br0" timeOffset="5">5802 2067 8447,'0'12'-846,"-5"-1"1,-2 0-1</inkml:trace>
  <inkml:trace contextRef="#ctx0" brushRef="#br0" timeOffset="6">1839 2421 6221,'-7'0'3236,"2"0"-2030,5 0-951,5 0 0,-2 0-160,5 0 1,-1 0 120,5 0 1,0 0-65,4 0 17,-4-5 0,10 4 165,-3-3-13,2 3-167,2 1 1,4-4 105,0 0-249,4 0-297,-2 4 272,1 0 1,1-1-6,-4-3 174,5 3-352,-8-4 0,4 5 167,-5 0 183,-1 0-176,6 0 0,-4 0 0,3 0 0,-3 0-28,-1 0 1,4 0 0,1 0 14,1 0-26,1-5 0,5 4 1,-2-3 31,-3 3-192,3 1 201,-4 0 1,2 0 0,-2 0 0,-1 0 0,2 0 0,-2 0 144,1 0 1,2 0-132,3 0-36,-5 0 12,4 0 155,1-6 0,2 5-114,2-3-27,3 3 28,-6 1 0,8-4 16,-5 1-34,6-1 58,-9 4 1,4-2-48,-4-1 1,-1 1 30,0-1 1,-1 1-1,-1 2-14,-2 0-27,-4 0 19,7 0-311,-4 0 261,0 0 46,9-5 0,-11 4 17,7-3-45,-2 3 0,1 1 1,-1 0 38,-2 0-30,-5 0 1,7 0 0,-4 0 109,1 0-99,-3 0 1,7-1 0,-4-2-42,0-1 43,4 0 1,-5 4 0,4 0 0,-2-1 108,2-3-99,1 3 8,1-4-287,-5 5 281,4-5 0,-5 4 20,3-3 82,2 3 0,-6-3 76,4 0-166,2 0 1,-8 0 36,6 1-32,-6-1 0,7 0 5,-5 0 1,-1-1 0,-3 3-141,0-2 116,0 0 1,0 3-1,-1-2 112,1-1 0,0 0-257,0 4 148,0-5 0,0 4-9,-1-3 0,5 3-5,0 1 0,-2 0 104,-6 0 1,1 0 0,-3 0-1,-1 0 20,1 0-123,3 0 1,-7 0-1,2 0 134,-2 0-127,-2 0 0,1 0 0,-1 0 44,1 0 0,-1 0-19,0 0 2,1 0-63,-1 0 1,-3 0 79,-1 0 0,1 0 18,3 0-156,1 0 112,-6 0-12,4-5 0,-7 4-140,5-3 137,-6 3-251,8 1-11,-8 0 236,8 0-259,-4 0 111,0 0 0,1 0-274,-3 0 0,2 0-553,5 0 1,-3 0-812,0 0 1008,-6 0 791,3 0 0,-5 5 0,0 1 0</inkml:trace>
  <inkml:trace contextRef="#ctx0" brushRef="#br0" timeOffset="7">6556 1645 6505,'6'-7'1373,"-1"2"-174,-5 5-539,0-5 264,0 4-395,0-4 0,0 5 0,-4 1-98,0 3-166,1 7-34,3 2 1,0 10-139,0 0-131,0-1 302,0 11-570,0-8 329,0 8 1,0-4 0,0 4 0,0-2 35,0 0-94,0-6 32,0 8 1,1-12-575,3 1 607,-3-1 1,4-3 0,-5-3-1,0-3 137,0 0 1,0-5 371,0 1-5,0-5-118,0 2-160,0-5 16,5 0-447,-4 0 1,6-4-312,-4 0 516,9 0 0,1 0 1,3-1-1,1 0-168,2 0 137,2 1 0,3 1-19,3-1-27,-3-5-121,9 8 150,-9-9 0,4 8-26,-5-2-396,-5-2 1,2 5 0,-5-3-1349,-1 3 543,-6 1-925,2 0 1916,-9 0 0,-6 0 0,-8 0 0</inkml:trace>
  <inkml:trace contextRef="#ctx0" brushRef="#br0" timeOffset="8">6521 1953 8492,'5'-11'672,"-2"4"0,5 3 0,0 2 1301,3-2-1789,5 3 0,2-4 0,5 3 172,0-1 1,3 1-87,1-1-74,5-4 1,-5 5-356,4-6 1,-1 6 0,-6-4 224,-2 1-614,-2 4 408,-2-4 65,-1 5-1927,-6-5 1010,-5 4-579,-1-4-331,-5 5 1902,0 0 0,-10-5 0,-2-2 0</inkml:trace>
  <inkml:trace contextRef="#ctx0" brushRef="#br0" timeOffset="9">6544 1713 6759,'-6'-11'1281,"-4"-1"0,8 1-811,-1-1-270,1 6 1,7-4 341,3 2 0,3 2-93,5-2 0,1 5-230,6-5 1,5 2 181,3-2-267,7-2 0,-3 7-99,3-4 0,-3 4 42,-5-1-1492,3 3 1,-9 0-775,3-3 2298,-8 3-1405,2-4 1,-8 5 1295,2 0 0,-7 5 0,-3 1 0</inkml:trace>
  <inkml:trace contextRef="#ctx0" brushRef="#br0" timeOffset="10">7115 1610 10558,'5'12'1486,"3"0"-1165,2 4 1,5 1-97,0 6 1,6 5-553,-2 3 0,-1-1 1,1 2 741,1 0-648,-4 3-397,6-6 659,-9 6 1,4-6-736,-1-3 514,-4-2 54,5-6 0,-10 3 289,1-6-247,0-5 53,-2 0 0,3-7 435,-5 4-476,0-4-86,-4 2-330,0-5-1227,0-5 786,0 4 941,-6-10 0,0 5 0,-5-5 0</inkml:trace>
  <inkml:trace contextRef="#ctx0" brushRef="#br0" timeOffset="11">7606 1645 8348,'0'-12'849,"0"1"186,0 4 430,0-3-572,0 9-126,0-4-647,0 5 1,0 9-1,-1 3-612,-3 5 469,3 7 0,-13 5 208,3 6-323,-3 4 1,-2-4 0,0 5-1,-1-2 112,1 0 0,-3-5 1,4-5 117,1 0-249,1-4 0,5 0 38,1-5 119,4-5-570,-2 2 205,5-4-1145,0-1 411,0 1 472,0-6 627,0-1 0,5 0 0,2 2 0</inkml:trace>
  <inkml:trace contextRef="#ctx0" brushRef="#br0" timeOffset="12">7800 1736 8300,'-5'-18'2527,"4"2"-1683,-4 9-754,5-3 166,0 9 614,0-4-655,0 5 1,0 5-1,0 3 1,0 3-168,0 4 1,0 8-1,0 8 1,0 1 282,0 3-260,0-1 0,0-4-53,0 1-191,0-1-24,0 0 0,0-3 28,0-4 85,0 0 1,0-5-1,0-3 378,0-2-180,0-2 110,0 1-167,0-6 18,0-1 122,0-5 0,5 0-255,3 0 0,6-4 0,1-1 0,0 0 0,2 0-223,2 3 183,2-5 1,1 6 0,-2-4-253,-1 0-8,0 4 306,4-5 1,0 6-286,0 0-58,-6-5 149,5 4 0,-9-4 54,2 5-837,3 0 0,-6-4-1348,4 0 2377,-4-4 0,-5 6 0,-2-3 0</inkml:trace>
  <inkml:trace contextRef="#ctx0" brushRef="#br0" timeOffset="13">7743 1942 9738,'-6'0'1369,"1"-6"-928,10 0 1,1 0 135,6 2-321,4 3 0,-2-3 0,5 0 0,2 2-133,0 0 0,6-2 0,-1 1 1,1-1-1,0 0-697,-1 0 354,1 0 1,-4 1-1702,0-1 1100,0 0 1,-6 0-653,-1 0 956,-4 1 517,-5 3 0,3-5 0,-4-2 0</inkml:trace>
  <inkml:trace contextRef="#ctx0" brushRef="#br0" timeOffset="14">7778 1690 8407,'5'-11'381,"-3"3"1,7 1 0,3-1 0,3 0 1082,3 1-922,-5-1-247,9 2 0,1-4-123,7 2 1,1 2 228,3-2-517,-2 6 0,10-9 129,-8 4-200,3 2 1,-12-2 0,4 5 0,-2-2-483,-5 2 423,0 0 109,-9-3 0,4 4-111,-6-3-58,0 3 271,-4 1 14,-2-5-211,0 3 653,-4-3-246,9 10-78,-8 2 1,3 6 131,-5 2 1,3 3-1,1 6 84,-1 2-83,3-2 0,-3 13 51,4-3-192,-4 8-305,2-6 0,-1 7 153,0-5 1,3 0-132,-3-4 0,1-1 70,-1-2 1,-3-3 125,3-5 1,1-6-75,-1-1 153,0-4-148,-4-5-65,0 3 90,0-9-336,0 4-1440,0-5 1,0-5 1485,0-3 1,0-2-356,0-1 687,0-1 0,-11-9 0,-1-3 0</inkml:trace>
  <inkml:trace contextRef="#ctx0" brushRef="#br0" timeOffset="15">8451 1690 8319,'12'-17'0,"1"0"0,1 6 0,2-1 583,2 1-259,-4 4 0,2-1 64,-4 4 343,-1-5-211,6 8 64,-5-4-390,10 5 0,-9 0-215,2 0 1,1 0-1,-1 0-911,-1 0 1012,4 5 1,-5 0 0,1 4 11,-5-2-99,1 1 1,-8 3-1,5 1 1,-2 0-97,-3 4-97,0-4 1,-7 10-37,-3-3 0,-7 2 554,-4 2 0,1 0 0,-2 0 0,-3 0 372,-3 0-642,0-6 0,2 4 0,0-5 274,1 2-233,-3-4 1,14 2 0,-4-4 0,4-2-153,0-2-50,6 2-294,1-4 235,5 5 0,1 0 202,3-4 0,4 0 1,7-4-139,3-1 0,4 3 0,1-5-994,0 0 1020,5 0 1,-4 0 0,3 0-492,-3 0 389,-1 0 0,0 0 0,-1 0-1331,1 0 1000,0 0 0,0 0 515,0 0 0,0-5 0,-1-2 0</inkml:trace>
  <inkml:trace contextRef="#ctx0" brushRef="#br0" timeOffset="16">9000 1610 8378,'-5'-11'-1151,"3"-6"0,-3 9 4101,5-4-1219,0 8-240,0-1-1503,0 5 1,5 2 0,3 1 264,2 5 1,1 6-363,1 1 1,-1 4-53,1-4 0,-1 4 0,1-3 0,-1-1-1059,0 1 1,2-3 431,2 2 321,-7-7-177,7 2 343,-8-9 0,4 8 0,0-5 301,1-1 0,-1-2 0,6-1 0,0 0 0</inkml:trace>
  <inkml:trace contextRef="#ctx0" brushRef="#br0" timeOffset="17">9388 1633 8308,'6'-5'418,"-2"-3"0,-3 2 221,-1-1-382,0 4 431,0-7 355,0 9 231,0-4-283,0 5-1367,-5 5-1459,-1 1 1967,-5 10 0,-6 3 0,-2 7-315,-3 0 0,3 6 0,0-1 0,0 3 33,2 4 1,-4-4 0,6 2-1,1-6 276,1-2-210,7-6 0,-3-2 0,5-5 374,2-1-86,1-1-98,1-7 1,0 4 64,0-2 28,0-3-176,0 5 0,3-7-274,1 4-9,0-4 293,1 2 1,-2-1-1176,4 0 747,-4 5 0,6-7 395,-6 6 0,6-6 0,-2 3 0</inkml:trace>
  <inkml:trace contextRef="#ctx0" brushRef="#br0" timeOffset="18">10256 1884 8373,'0'-11'1353,"0"5"-664,0 1 74,0 5 0,5 5-639,3 2-41,-3 3 0,5 2-159,-3-1 0,0-1-13,0-2 1,0-2 0,2-3-1,-2 1 294,2-2-131,-4 0-46,5-2 1,-3 0 241,4 0-214,1 0-12,-1 0 1,0-2 249,1-2-229,-1 3 7,1-9 0,-1 5 193,1-3-165,-6-2-26,-1 9 0,-1-9 117,0 2-87,-1 3 53,2-5-224,-3 9-248,3-9-236,-5 8 72,0-3 246,5 15 1,-3-2-1,5 7 1,-2-2 91,-3-2 1,3 1-1,0-2-121,2-3 330,-5 4 0,9-9-131,-4 6 141,3-6-33,-3 3 0,7-5-78,-3 0-33,3 0 292,2 0 0,1-3-82,2-1 0,3-5 140,-3 1 54,2-2-292,-3 4 0,2-4 57,-5 2-7,6-2 0,-9-2 0,4 2 69,-4 3-16,-5-3 0,3 3-18,-2-4-9,-3 4-25,0-3 0,-4 9-354,3-3 44,-3 3 284,4 1-351,-5 5 171,5 1 0,-2 6 6,4-1-303,-4 1-20,2-1 1,-4 2-1,2 1 1,1 1-1,-1 0 1,1 0-188,0 1 1,0-1 612,-4-4 0,5-4 0,1-2 0</inkml:trace>
  <inkml:trace contextRef="#ctx0" brushRef="#br1" timeOffset="19">11341 1588 15247,'0'-13'-833,"0"-2"1,0 12 1123,0-5 1,-1 6 228,-3-2 1,-1 2 578,-3-2-760,3 2 3,5-3-232,0 5 0,5 0-525,3 0-45,2 0 376,1 5 1,7-2-312,5 5 110,5-6 220,6 8 1,0-3-176,1 4 173,4-5 1,-3 5-353,2-4 0,-4 3 125,-4 2 0,2-1-84,-5 1 1,-2-5 115,-6 1 1,1-4 221,-4 3 1,-1 0-14,-4 0 1,-3 0 284,0-4-199,-6-1 0,4 4 454,-2-2-176,-3-3 0,-2 5-95,-10-2 0,-3-1 52,-9 4 1,3 1 0,-10 3-46,-1 1 0,0-2-111,-7-2 0,0 2-487,4-3 0,-3 3 223,7 2 1,2-4-1117,1-1 1,8-3 619,4 4 0,3-5 648,5 5 0,2 0 0,5 3 0</inkml:trace>
  <inkml:trace contextRef="#ctx0" brushRef="#br0" timeOffset="20">11901 1907 8285,'6'0'951,"-1"0"1562,-5 0-1930,-5 0 1,-3 0-80,-7 0 1,-3 4-239,-5 0 1,-3 5-51,-1-2 1,-5 4-94,2 0 1,2 0-182,1 1 1,3-1-657,1 1 1,2-5 442,2 1 1,2-4-1402,6 3 0,-6-3 22,14 4 1650,-9-6 0,22 3 0,-22-5 0</inkml:trace>
  <inkml:trace contextRef="#ctx0" brushRef="#br0" timeOffset="21">12323 1405 8302,'-6'-12'1142,"1"6"-421,5-4 423,0 9 353,0-4-734,0 5 1,0 5-306,0 2-475,0 3 73,0 7 1,0 6 336,0 7-420,0 3 101,5 1 0,-3 4 15,6 1-51,-6 4 1,5-4-155,-3 3 1,2 0 23,5-8 1,-3 2-34,0-10 1,-6 1 200,2-4 0,1-2-337,-1-2 166,0-2-453,-4-6 1,0-3-570,0-1-357,0-4 1474,0 2 0,-11 0 0,-1 1 0</inkml:trace>
  <inkml:trace contextRef="#ctx0" brushRef="#br0" timeOffset="22">13774 1622 8190,'5'-7'-91,"-4"-3"-46,3 3 1,-3-3 136,-1-2 701,0 1 0,0-1 142,0 1-85,0-1-382,-5 1 0,2 0-143,-4-1 0,0 1 43,0-1 1,-3 5-109,2-1 1,-6 6 76,-1-2 1,-5 4-199,1 4 0,-7 3 44,-1 8 0,-4 7-151,0 5 1,2 4 2,-1 0 1,6 3-44,1 4 0,2-2-299,10 2 0,-2 1 222,9-1 1,1 0-113,3-4 1,9-1 94,2-2 1,9-3 137,3-5 0,1-4-67,7 0 1,-2-7 450,1 0 1,3-6-88,-2-6 0,1 0 68,-2 0 1,2-1-614,-6-3 1,1 2 150,-4-6 0,-2 4-783,-2-3 0,-2 3 431,-6-4 0,-3 6 505,0-2 0,-1-8 0,5 0 0</inkml:trace>
  <inkml:trace contextRef="#ctx0" brushRef="#br0" timeOffset="23">14185 1713 8043,'0'-18'0,"0"-3"732,0 8-156,0-8-117,0 8 619,0-4-202,0 11-212,0-4-202,0 9 59,0-4-601,0 5 0,0 5 123,0 2 188,0 8-543,0 3 311,-5 5 0,2 5 212,-5 2-949,6 3 572,-8 2 0,7-2 108,-4-3-970,4 3 663,-7-9 0,9 4-91,-3-5-93,-2 0 173,4-5-29,-3-2 0,4-8-289,-3-1 482,3-4-686,-4 2 209,5-5 689,0 0 0,0-10 0,0-3 0</inkml:trace>
  <inkml:trace contextRef="#ctx0" brushRef="#br0" timeOffset="24">14139 1588 8043,'0'-18'0,"0"1"379,0 6 1,4 3 104,0 1-253,-1 4-46,-3-2 457,0 5-379,6 5 1,-3 1 82,9 6 177,-3 4-350,7 2 1,-1 10-15,1 2 1,3 7-129,-4 1 0,5 4 344,-1-4-564,3 0 1,4-3 125,1-1-622,0-5 633,-4-1 13,-1-5 0,-3-4-105,0 0 179,-5-5 0,7 2-118,-6-4 0,-4-5 51,-3 1 1,-4-4-1221,3 3 569,-4-4 93,2 2 1,-10-5-310,-3 0 914,-7 0 1,2 5-1,-3 1 1</inkml:trace>
  <inkml:trace contextRef="#ctx0" brushRef="#br0" timeOffset="25">14139 1942 9066,'11'-7'436,"1"2"148,-1 5-316,6 0-54,1 0 220,4 0-255,6-5 1,2 4-137,4-3-144,0-2 1,-2 4-609,2-1 0,-6-3 396,6 3 1,-6-5-1298,3 4 1610,-11-5 0,12 3 0,-8-5 0</inkml:trace>
  <inkml:trace contextRef="#ctx0" brushRef="#br0" timeOffset="26">14733 1588 8052,'6'-12'0,"-1"6"814,-5-4-75,0 8-91,0-3 628,0 5-923,0 5 1,0 3-217,0 7 1,4 4 72,0 8 0,1 1-162,-1 2 1,-2 7-32,6-3 0,-5 2-189,0-6 1,2 3-110,-1-2 1,0-3-190,-4-2 0,4-7-91,0-3 0,-1-4 241,-3 0 0,2-5-1264,2 1 1080,-3-6 1,4 2-281,-5-8 784,0-2 0,0-5 0,0-1 0</inkml:trace>
  <inkml:trace contextRef="#ctx0" brushRef="#br0" timeOffset="27">14676 1610 8052,'0'-11'0,"0"5"651,0-5-328,5 10 0,-3-4 155,6 5 15,-5 0-319,7 0 0,0 6 173,5 6-344,5-1 198,3 11 1,3-4 144,4 4-498,-5 1 168,8 5 0,-5-4-513,3 3 385,2-3 1,-9-1 1,3 0 1,-3-5 115,-1-3 1,-6-3-100,-1 0 0,-3-2 5,3-2 0,-7-2-896,2-2 344,-2-3-718,-3 4 1358,-1-5 0,-5 0 0,0 0 0</inkml:trace>
  <inkml:trace contextRef="#ctx0" brushRef="#br0" timeOffset="28">15144 1508 8041,'0'-7'890,"0"-3"-763,0 9 189,0-4 47,0 5-241,-5 5 1052,4 1-707,-4 11 1,5 0-156,0 6-110,0 0 0,3 5-194,1 2 1,4 5 79,-4 3 1,3-3-696,-3 3 1,4-3 359,-4-5 1,1 1-600,-2-9 1,-1 3 58,1-10 787,4 5 0,-6-7 0,4 3 0</inkml:trace>
  <inkml:trace contextRef="#ctx0" brushRef="#br0" timeOffset="29">16161 1508 8360,'6'-6'189,"-1"0"1,-5-1 262,0-1 318,0 5-253,0-2 1226,0 5-1548,0 5 0,0 3-17,0 7 0,0 4 98,0 8 0,0 2-337,0 5 0,0 1 107,0-1 1,0 0-355,0 0 1,0-1 55,0-2 1,5-3-51,3-5 1,-2-2 207,2-2 0,-5 2-29,5-6-160,-5 0-52,2-4 190,0-4 1,-5-2 144,0-5 0,-5-5 0,-7-2 0</inkml:trace>
  <inkml:trace contextRef="#ctx0" brushRef="#br0" timeOffset="30">15886 1565 8206,'7'-17'183,"3"8"248,-2-2-184,7 2 16,3-2 1,4 3 263,1 0-280,0 1 0,5 0 149,1 2-35,0 0 0,4 4 148,-2-3 5,2 3-329,1 1 1,0 0-12,1 0 0,-1 1-133,0 3 1,-3 1-531,-1 3 407,-5 7 1,-2-8 158,-8 9 1,-6-4-341,-1 0 1,-6 1-307,2 2 0,-4-3 221,-4 4 1,-2-2 245,-5 1 0,-4-2-66,-1 2 1,-4-6 254,1-2 0,-3 0 55,0 0 0,0 2 99,3-5 0,2 1 123,6-1 1,3-3 84,1 3-348,4-3 44,-2-1 0,6 0-234,3 0 0,3 0 110,4 0 1,5 1-25,4 3 0,2-1-15,5 4 1,-3 0-24,3 0 1,1 3 36,-2-2 0,1 2-13,-4 2 0,-5 0-14,-3 4 1,-2-4 49,-2 3 1,-5 3-208,-2 1 1,-3-1 102,-1 1 0,-6 0-13,-5 4 1,-3-4 77,-9 0 1,1-4-3,-8 4 0,1-6 50,-2-2 1,-1 1-67,6-5 0,-1-1-139,4-3 1,2-1 144,2-2 0,2-2-556,6-1 0,4 0 26,4-5 562,6-4 0,9-1 0,6-4 0</inkml:trace>
  <inkml:trace contextRef="#ctx0" brushRef="#br0" timeOffset="31">16812 1576 8079,'0'-11'0,"0"-1"1201,0 1-425,0 4-300,0 2 1147,0 5-1180,0 5 0,0 3 217,0 7-363,0-2-107,0 9 1,0-1-419,0 6 0,0 5 224,0-2 0,0-1-375,0 2 0,0-2 234,0 1 1,0-2-108,0-5 1,0-1 21,0-3 0,-4-3 240,0-4 16,0-1 234,4 0 96,0-4-35,0-2 151,0-5-253,10 0 0,-1 0-55,10 0 0,5 0-47,7 0 0,0 0-119,0 0 0,2-1 18,-3-3 1,0 2-165,0-1 1,-5 1-407,2 2 1,-3 0 262,-1 0 0,-5 0-738,-3 0 0,-2-3-247,-2-1 1276,-5 0 0,0-1 0,-6-1 0</inkml:trace>
  <inkml:trace contextRef="#ctx0" brushRef="#br0" timeOffset="32">16777 1770 8085,'0'-6'691,"0"1"-344,5 5 1,2-4 119,4 0 208,1 0-356,-1 4 1,5 0 128,3 0-190,3 0-67,1 0 0,4-3 191,-1-1-503,6 0 163,-8-1 1,4 4-956,-5-3 741,0-3 0,-2 6-1202,-2-3 761,-2-2 613,-11 0 0,-1-6 0,-5 1 0</inkml:trace>
  <inkml:trace contextRef="#ctx0" brushRef="#br0" timeOffset="33">16697 1508 8145,'12'0'0,"-1"0"400,-5-6 1,10 5 224,-1-3 112,5-2-341,8 5 1,3-8 51,7 5 0,0-4-159,7 5 0,-1-5-173,5 4 0,-2-3 73,-1 3 1,-4-4-806,-1 4 1,-4 1 352,1 3 77,-2 0 1,-2-5-1,0-2 1</inkml:trace>
  <inkml:trace contextRef="#ctx0" brushRef="#br0" timeOffset="34">18079 1519 8194,'0'-6'-198,"0"-5"198,0 10 997,0-4-578,0 5 1,1-4 231,3 1-393,-2-1 0,3 9 142,-5 2-154,0 4-71,0 5 0,0 3 38,0 8-61,0 2 94,0 5-624,0 6 37,0-5 271,0 4-1,0-4 321,0 4-747,5-9 384,-4 9 1,4-14-80,-5 5-248,0-9 306,0 5 0,0-13-100,0 2-279,0-2 104,0-7-1077,0 4 1047,0-8-624,0 3 1081,0-5 0,-5-5 1,-1-2-1</inkml:trace>
  <inkml:trace contextRef="#ctx0" brushRef="#br0" timeOffset="35">18034 1656 8194,'11'-23'-711,"0"0"474,1 1 237,-1 4 733,6 1 1,0 7 50,6 2-331,0-2 50,5 9 1,-3-8 310,6 5-526,-1 1-104,5 3 1,-5 0 74,1 0 0,-6 0 18,2 0 0,-5 5-289,-3 2 1,2 0 103,-6 0 0,-4 5-362,-3 3 1,-5 1 14,0 0 1,-6 1-148,-5 6 0,-7-4 185,-4 0 1,-3 0-84,-1 4 0,-5-1 172,-2-3 0,-2 1-17,2-5 0,2 0 203,5-3 1,1-1-154,3 1 1,3-1 188,4 1 0,6-5 53,2 1-109,3-1 1,6 4 220,3-4 0,7 3-86,4-2 0,4-2-17,3 2 1,4-4-80,4 3 1,-1-4-12,-3 1 1,3-2-192,-2 2 0,-3-3-275,-2 3 1,-3-3-197,-4-1 0,2 0 596,-6 0 0,0 5 0,-4 2 0</inkml:trace>
  <inkml:trace contextRef="#ctx0" brushRef="#br0" timeOffset="36">18753 1576 8109,'0'-11'0,"0"-1"1231,0 6-437,0-4-254,0 8-151,0-3 940,0 5-837,0 5-255,0 2-110,0 4 51,0 6 1,0 2 237,0 7-414,0-1 1,-5 8-81,4-9 89,-4 9 1,5-8-460,0 5-84,0 1 0,0-1 170,0 1 206,0-6-174,5 3 160,1-5 0,9-5 94,1-3 0,3-2 403,-4-2-386,5-5-75,-2 5 448,5-10 1,0 4-249,-1-5-15,1 0-64,5 0 51,-4-5 1,0 2-1072,-5-4 676,-5 4 1,5-7-1811,-7 2 2167,2 3 0,-13-10 0,4 2 0</inkml:trace>
  <inkml:trace contextRef="#ctx0" brushRef="#br0" timeOffset="37">18707 1827 8095,'12'-5'2,"-6"4"1,4-4 2,-2 5-5,7 0 1027,-2 0-603,8 0 0,-3-4 78,5 0 1,1 0-131,3 4 1,-3-3-506,3-1 1,-3-1 150,-2 1 0,0 3-964,-3-3 1,1-1 180,-4 1 765,-6-5 0,0 3 0,-4-6 0</inkml:trace>
  <inkml:trace contextRef="#ctx0" brushRef="#br0" timeOffset="38">18696 1530 8101,'8'-7'413,"-1"-1"-176,-4 6 14,12-3 0,-6 1 221,10 0 0,1-1-87,7 1 148,2-2-244,5-1 0,6-2 140,1 6-1150,4-6 734,1 2 1,2 0-246,-3-1 231,4 6 0,-10-7-415,3 5 0,-7-1 211,-4 1 0,-10 3-218,2-3 1,-7 3-223,-1 1 243,-3 0 97,-5 0 706,-2 0 620,-5 0 1,0 6-766,0 6 0,0 0 75,0 7 0,0 2-54,0 5 1,0 3-15,0 6 1,0 0-175,0 3 0,4-1-114,0 5 0,1-4-24,-2 4 1,0-5-30,5 1 1,-5-7 51,5 0 1,-6-9 54,2 0 0,1-6-96,-1-1 94,0-3-1190,-4 0 706,0-6 0,-1-1-399,-3-5 1,-2 0-407,-6 0 1262,1 0 0,-1-10 0,1-3 0</inkml:trace>
  <inkml:trace contextRef="#ctx0" brushRef="#br0" timeOffset="39">19244 1496 8079,'12'-11'0,"3"-1"0,0 1 256,5 5 1,-2-3 28,5 5-142,5-5 940,-4 8-611,14-4 1,-8 5 216,9 0-415,1 0 1,-4 1-218,2 3 0,-4 2 62,-4 5 1,-2 2-249,-5 2 1,-2-1 140,-6 5 1,-1 0-40,-10 4 0,-1 0-62,-3 0 1,-6 0-59,-5 0 1,-10-1 115,-5 1 1,-6-1 24,1-3 1,-2-3 3,-1-4 1,1-1 21,3 1 1,-2-6-1183,5-2 0,1 1 1162,3-1 0,5-1 0,2-3 0</inkml:trace>
  <inkml:trace contextRef="#ctx0" brushRef="#br0" timeOffset="40">19895 1542 6600,'0'-12'-576,"0"5"1486,0-1-401,0 6 1,0-5 403,0 3-337,5 3 293,-4-9-285,5 9-25,-1-9-360,-4 8 1,8 2-161,-5 8 1,-1 3 47,-3 5 1,0 5 97,0 6 0,0 5-98,0-2 0,0 3 66,0 1 1,0 1-330,0-1 1,0-4 77,0 1 1,0-6-96,0 2 1,0-4-10,0-4 1,0 1 141,0-5 1,0-3-819,0-5 321,0 1-406,0-2 244,0-1-736,0-5 686,-5-5 769,4-1 0,-14-6 0,2 1 0</inkml:trace>
  <inkml:trace contextRef="#ctx0" brushRef="#br0" timeOffset="41">19758 1542 8085,'18'-12'0,"-2"1"461,1 5-226,1-5-230,4 5 0,1-4 254,0 2-24,5-2 243,-4 9-180,9-9 0,-9 9 113,3-3-133,-3 2-102,-1 2 1,0 2 176,0 2-338,-6 2 190,0 5 1,-6 2-220,1 2 27,-1-2 1,-5 8-189,-2-1 1,-2 1 147,-2 2 0,-6 0-172,-1 0 0,-5-4 64,-3 0 1,1-2 1,-5 2 1,0 2 115,-4-6 1,2 0-50,2-3 0,-2-1 29,6 0 0,0 1 5,4-1 0,3 1-48,0-1 0,6 1 53,-2-1 0,4 0 50,4 1 1,2-1-48,6 1 0,4-1 131,3 1 0,4-2-124,4-3 1,2 2 110,5-5 1,0 4-127,1-5 0,-1 1-96,0-4 1,-1 0-572,-3 0 0,-2 0 39,-5 0 660,0 0 0,0-5 0,0-1 0</inkml:trace>
  <inkml:trace contextRef="#ctx0" brushRef="#br0" timeOffset="42">20535 1473 8089,'0'-17'0,"0"0"801,0 6 6,0 4-283,5 2 331,-4 0-114,4 4-156,-5-4-524,0 5-1,0 5 0,0 1 94,0 6 23,0 4 0,0 3 41,0 8 1,0-2-122,0 6 0,0-1-312,0 4 1,-1-3 182,-3-1 1,3-1-393,-3 2 1,4 1 173,4-6 1,2 0 189,6-7 0,0 1 94,3-5 0,-1 0 170,5-3 0,1-2-94,2-2 1,-3 1-104,0-6 1,4 1 42,4-4 0,0 0 29,-5 0 0,-3 0-570,0 0 1,-3 0 246,3 0 0,-5-5-916,1-3 1,-4 1 1159,-3-5 0,2 4 0,-4-9 0</inkml:trace>
  <inkml:trace contextRef="#ctx0" brushRef="#br0" timeOffset="43">20535 1747 8079,'6'0'-64,"0"-3"32,-2-1 0,3 0 32,4 4 1103,0 0-656,1 0 1,1 0 653,2 0-488,3-5-317,4 4 0,6-8-226,3 5-16,2-5 1,0 8-864,-3-3 1,2-1 527,-5 1 0,-1-1-956,-3 1 1,-5 2 1236,-3-6 0,-2 0 0,-2-3 0</inkml:trace>
  <inkml:trace contextRef="#ctx0" brushRef="#br0" timeOffset="44">20489 1450 8167,'0'-11'32,"5"3"131,3 1-57,2 4 1,1-3 543,1 2 1,4 3-195,3-3 1,8-1-380,3 1 1,8-3 106,4 3 0,5-1-159,-1 1 1,6 3 149,-6-3 0,1 3-926,-6 1 1,3 0 184,-6 0 450,-5 0 1,0 0 0,-4 0-1</inkml:trace>
  <inkml:trace contextRef="#ctx0" brushRef="#br0" timeOffset="45">21380 1416 8140,'-6'0'357,"0"0"0,6-1 4,0-3 505,-5 3-490,4-4 0,-9 5 279,2 0-205,-2 0-166,-6 0 1,-2 0 244,-5 0-334,-5 0 1,4 5-86,-3 2 1,-1 2 81,2-1 0,0 2-204,7-2 0,3 2 107,4 1 0,2-3-365,3 0 1,-2-1 134,5 5 0,0-5-192,4 1 1,5-1 147,3 5 1,7 3-10,4 0 1,4 2 117,4-2 1,1-1-11,2 5 1,3-4 117,-3 4 1,-2-4-93,-1 5 1,-3-5 109,-1 4 0,-4-1-78,0 1 1,-5 1 36,1-5 0,-7 4-107,-4-4 0,-3 4 75,-1-3 0,-1 0 103,-3-1 1,-8-2-107,-7 2 1,-3-2 332,-5-2 1,-2 1-103,-6-1 1,-3-3 189,0-1 1,-4-4-112,4 1 1,0-3-340,4-1 1,1 0-911,3 0 1,7 0 189,8 0-69,2 0 0,7-1 838,2-3 0,8-2 0,2-6 0</inkml:trace>
  <inkml:trace contextRef="#ctx0" brushRef="#br0" timeOffset="46">21563 1542 8101,'11'0'576,"-5"0"33,-1-5-169,-5 3-130,0-3 1151,0 5-1113,0 5 0,0 2 493,0 4-547,0 6 1,-3 1-39,-1 4 0,-4 1-5,4 0 1,-3 1-218,3 3 0,-4-3 72,5 3 1,-1 0-43,4 0 0,0 0 105,0-4 1,1-1-419,3 1 0,6-1 144,5-3 0,7-3 25,1-4 1,5-1 305,6 1 0,0-6-106,0-2 1,3 1-265,-3-1 1,6-1 148,-10-3 0,4-1-699,-7-3 1,-4 2 362,-4-6 0,-5 4-390,1-3 0,-7 3-1045,-4-4 1766,-3 1 0,-6-5 0,-2 1 0</inkml:trace>
  <inkml:trace contextRef="#ctx0" brushRef="#br0" timeOffset="47">21494 1850 8101,'11'-5'626,"6"4"-325,-4-4 1,8 5 136,-2 0 28,3 0-159,1-5 0,3 3-98,1-1-119,10 1 0,-8-1-351,5-1 0,-1-1 268,-6 1 0,0 3-1759,-5-3 1752,-4 2 0,-1-3 0,-6-1 0</inkml:trace>
  <inkml:trace contextRef="#ctx0" brushRef="#br0" timeOffset="48">21517 1576 8101,'11'-11'-213,"-4"4"213,3-3 0,-3 8 296,9-6 0,1 4-43,6-3 0,4 3 525,0-4 1,8 2-256,-1-2 1,8-1-7,0 6 1,-1-5-272,1 4 0,-6-4-65,2 5 0,-3-1 30,-5 4 0,-2 0-70,-5 0-43,-5 0 0,-3 1 122,-7 3 0,-3-2-271,-5 6 0,0 1 56,0 6 0,-2-1-82,-1 5 1,1 4 107,-2 4 1,-1 3-258,2-3 0,-5 5-90,4-2 1,0-1-59,4 2 0,0-5 107,0 5 0,0-7 62,0-1 0,0-2 197,0-6 0,0 1-123,0-5 0,2-1 245,1-2-196,-1-3 443,3-5 245,-5 0 1,0-5-376,0-3 1,0-2-11,0-1 1,-4-2-140,0-2 1,-3 1 70,3-5 1,-1 1-176,1-1 1,3-3 81,-3 3 1,3-2-179,1-2 1,0 5 0,0 3 1,0 2 6,0 2 1,5 5-254,2 2 0,3 2 105,2 2 1,4 6 63,3 1 0,7 7 83,0 1 1,5 7 46,-5 1 1,6 0-67,-1 3 1,-3 2-107,-2-1 0,-2-2 165,-1-6 1,0 2 13,0-6 0,-4-1 706,0-7-332,-5 3 540,2-8-397,-4 3-42,-6-5 1,-1-5-55,-5-3 0,0-6 0,0-1 0,0-5-81,0 1 0,-1-3-217,-3-1 0,-2-1-216,-6-3 1,1 2 141,0-5 0,-1 3-673,1-4 1,-1 5 377,1-5 0,1 6-315,2-2 1,3 5 213,5 2 1,0 4-2084,0 5 1336,0 4 1151,5 2 0,6 5 0,7 0 0</inkml:trace>
  <inkml:trace contextRef="#ctx0" brushRef="#br0" timeOffset="49">22887 1576 8071,'0'-11'87,"0"4"569,0-3 598,0 9-565,0-4 20,0 5 0,0 10-653,0 5 0,0 6 148,0 1 0,0 6-263,0 3 0,0 2 105,0 1 0,0 0-42,0 0 0,0-4-124,0-4 0,4 1-187,0-4 1,1 1 69,-1-9 1,-3 0 92,3-3 0,-3-5-1122,-1 1 441,0-5-762,0 2 1587,0-5 0,0-5 0,0-2 0</inkml:trace>
  <inkml:trace contextRef="#ctx0" brushRef="#br0" timeOffset="50">22556 1542 8071,'12'-12'0,"3"6"192,0 2 0,2-1 353,-2 1 1,3 1-77,4 3 145,1 0-282,5 0 1,1 0 141,6 0-72,-1 0-143,0 0 1,0 0 45,1 0-229,-6 0 0,4 3 79,-3 1 0,-2 0-118,-1-4 1,-8 0 45,-4 0 1,-2 0 334,-2 0-519,1 0 111,-1 0-139,-5 5 0,0 1 60,-6 6 0,0-1 1,0 1 1,0 4 68,0 3 0,0 3-88,0 1 1,-4 5-18,0 2 0,-1 3 67,1 1 1,3 0-285,-3 1 1,3-5 73,1 1 0,1-5 61,3 5 0,2-10 45,6 2 0,-1-4 267,0 0 0,6-2 93,2-6 1,2-3 102,2-1 1,4-4-244,0 1 0,1-3-27,-2-1 0,-2 0-202,3 0 1,-3 0 153,-1 0 1,-2-4-864,-2 0 1,-2-4-86,-6 0 0,0-2 944,-4-2 0,3-4 0,-3-2 0</inkml:trace>
  <inkml:trace contextRef="#ctx0" brushRef="#br0" timeOffset="51">23036 1862 8053,'0'-12'440,"0"6"1,1-3-378,3 5 483,2 0-346,6 4 0,4 0-75,3 0 526,3-5-370,6 4 0,5-4 388,5 5-553,0 0 1,-4-1-265,0-3 0,-3 3-409,-1-3 1,-6 2-616,-1 2 1,-2-1 1171,-10-3 0,8-2 0,-6-5 0</inkml:trace>
  <inkml:trace contextRef="#ctx0" brushRef="#br0" timeOffset="52">23093 1530 8079,'5'-6'114,"1"-4"1,6 9-115,-1-3 0,2-1 539,2 1-273,-2 0 1,14 4 184,-1 0 1,7 0-181,5 0 1,-1 0-83,5 0 0,0-4 8,3 1 1,-3-1-204,0 4 1,-6 0 82,-2 0 0,-4 0 31,-3 0 1,-7 0-11,3 0 0,-8 0-16,1 0 0,-7 0-73,-2 0 107,-4 0-119,2 0 0,-5 1 82,0 3 0,0 3 21,0 9 1,0 1-7,0 6 0,4 5-12,-1 3 0,1 2-11,-4 1 1,0 0 10,0 0 1,2-3-135,1-1 1,-1-1 80,1 2 0,-1 1-215,-2-6 1,0-3 64,0-4 0,3-4-380,1 4 1,0-8-140,-4 0-1315,0-2 539,0-3 374,0-1 1042,0-5 0,0-5 0,0-1 0</inkml:trace>
  <inkml:trace contextRef="#ctx0" brushRef="#br0" timeOffset="53">23710 1565 8160,'6'-18'682,"4"1"1,-2 7-510,7 3 0,-1 2-150,5 5 0,-4 0 1202,4 0-742,5 0 1,2 1-124,4 3 1,-1 3-149,2 8 0,2 1-204,-3 7 1,2-2 151,-1 10 0,-4-5-539,-4 5 1,-1-1 244,-3 4 1,-4-1-251,-7-2 0,-3 1 174,-5-6 0,-1 5 135,-3-5 0,-4 5 119,-7-5 0,-8 0 272,-7-7 1,-6 1-80,-6-5 0,0 1-32,-7-5 0,2-3-538,1-1 10,-10-4 1,7 2 322,-8-5 0,0 1 0,-3-2 0,0-4 0,-3 1 0,30 3 0,0-1 0</inkml:trace>
  <inkml:trace contextRef="#ctx0" brushRef="#br0" timeOffset="54">2912 3198 8032,'0'-12'0,"0"1"-14,0 0 64,0 4 1,-3-3 473,-1 2-102,0 3-176,4-5 503,0 9-260,0-4-200,0 5 1,0 5-107,0 3-135,-5 7 0,2 8-41,-4 7-19,-1 3 0,0 5-12,1 0 40,-1 5 1,-3-2 61,-1 5 0,1-6-199,0-2 1,0-3-54,4-5 0,-2-2-85,5-5 0,0-5 165,4-3-4200,0-2 4294,0-2 0,0 0 0,0 1 0</inkml:trace>
  <inkml:trace contextRef="#ctx0" brushRef="#br0" timeOffset="55">2889 3141 8058,'0'-12'512,"0"1"1,0-1 1002,0 1-796,0 5-344,0 1 1,6 5 290,1 0-68,3 5-448,2 1 0,3 7 0,1 2 1,2 4 28,3 3 0,1 5 76,5 4-22,-3 2-492,4 1 1,-5 0 292,0 1 0,0-5 215,-1 1-933,-4-6 79,4 3 398,-10-5-136,5 0 1,-7-4 0,-1-2-709,-1 0 546,-6-7 1,3 0-110,-5-2 161,0-3-706,5 0 519,-3-5 611,3 0 1,-21 5-1,-3 1 1</inkml:trace>
  <inkml:trace contextRef="#ctx0" brushRef="#br0" timeOffset="56">2798 3518 9396,'12'-5'271,"0"3"0,2-2 0,4 3 1053,4 1-1048,-2-5-116,13 4 1,-3-9 0,8 3-321,4 1 0,3-4 1,0 2-1,1-2 330,0-1-1846,-1-1 494,-4 6 931,-2-4 0,-6 5 251,-2-3 0,-3-7 0,-5 2 0</inkml:trace>
  <inkml:trace contextRef="#ctx0" brushRef="#br0" timeOffset="57">3837 3118 7134,'-3'-12'1074,"-1"1"-419,-5 5-306,8-4 1,-6 8 272,3-2 1,-2-1 313,-5 2-699,-6-1-167,5 4 87,-5 0 1,1 1 0,-2 3 42,0 3-104,-9 4 1,8 0-1,-7 2 1,2 1 0,1 1 76,0-1 1,4 0-219,0 1 1,6-2-447,2 2 304,-1-2 136,11-2 0,-4 1 1,5-1-188,0 0 89,5 1 77,1-1 0,11 1 6,2-1-2,2 0 1,7-3 0,3 0-121,2 1-129,1-4 193,0 5 1,1-5 0,-2 4-399,-3-2 454,-2 1 1,-3 0 0,-1-1 167,-2 2 0,-8 1 218,-3 2 1,0-1 0,-8 1 0,0-1 24,-2 0-343,-1 1 0,-5-1 520,-6 1-329,-7 4 1,-10-3-1,-2 3 1,-5 0 220,-3-1-554,3 0 0,-5-4 154,6 1 1,5-2-1504,2-2 692,3-3 289,6 0 510,-3-4 0,8 9 0,-3-3 0</inkml:trace>
  <inkml:trace contextRef="#ctx0" brushRef="#br0" timeOffset="58">5231 3106 7994,'-4'-11'696,"0"0"-178,-5-1-310,3 1 541,0 4-238,0 2 0,5 4 440,-3-3-768,3 3 1,-4 1-134,5 8 1,0 7 0,0 5 44,0 6 1,-4-1 0,0 7 11,2 3-112,-4-1-565,4 6 0,-8-2 653,3 0 1,-2-4-1,0-5 1,2-2-144,2-5 0,0-1-230,1-6 0,3 1-151,-3-5 1,3-3-1105,1-1 272,0-4 1273,0 2 0,5-5 0,2 0 0</inkml:trace>
  <inkml:trace contextRef="#ctx0" brushRef="#br1" timeOffset="59">5231 3038 8931,'0'-18'559,"0"2"221,0 4 1,1 6-266,3 2 0,-3 4-246,3 4 0,2 0 283,2 7 1,2 3-71,1 9 0,2 1 17,2 3-465,3 2-756,5 5-61,-5 0 593,3 6 0,-3-5 45,5 3-167,0-2 168,-5-7 103,-2-1 1,3-3-230,0-2 0,-2-1 1,-9-8-593,1 1-316,4 0-733,-7-3 1337,1-1 1,-3-5 573,-8-2 0,-8-3 0,-5-1 0</inkml:trace>
  <inkml:trace contextRef="#ctx0" brushRef="#br0" timeOffset="60">5162 3438 8025,'-6'0'766,"1"0"-19,0 0-126,3 0-426,8 0 0,6 0 22,11 0 12,0 0-57,10-5 0,1 2-548,8-5 191,-3 6-536,1-8-929,-5 3 837,10-4 527,0 0 1,7-6 0,5-1-1</inkml:trace>
  <inkml:trace contextRef="#ctx0" brushRef="#br0" timeOffset="61">7229 2935 8327,'-5'-11'0,"4"4"1363,-4 2-1167,-10 0 0,6 4-38,-10-3 1568,5 3-760,2 1-510,1 0 1,-2 0-223,-2 0 0,-5 1-132,-11 3 0,1 2 73,-8 6 0,4-1-346,3 1 100,-2 4 94,-1-3 1,2 5-47,-2-3 1,8-3 0,4 4 1,4-5-132,6-3 1,5 2 80,-1-3 0,6 0-164,-2 0 1,4-3 43,4 4 0,7-2 112,8 2 1,4 2 51,4-2 0,-2-3 26,5-2 1,-2 3 1,7-3 0,7 6 0,10-2 0</inkml:trace>
  <inkml:trace contextRef="#ctx0" brushRef="#br0" timeOffset="62">7058 3175 8108,'38'5'586,"-7"3"0,-12 2 679,-12 1 0,-4-2-553,1 3-551,-3-4-94,-6 9 0,-2-2 168,-4 0 36,-5 6-289,3-9 1,-10 9 634,0-6 1,-5 4-150,-6-4 0,0 4 53,-1-4 0,0 1-462,-3-5 1,4-3-295,-1-1 0,6-4-1675,6 1 1,6-3 1909,1-1 0,9-10 0,2-3 0</inkml:trace>
  <inkml:trace contextRef="#ctx0" brushRef="#br0" timeOffset="63">7424 3027 8367,'-7'-6'533,"2"5"-62,5-4 1,-1 1 370,-3 0 242,3 1-222,-4 3-227,5 0-372,-5 5 1,3 1-12,-1 6 1,0 4-11,-1 3 1,3 3-34,-3 0 0,3 3-161,1 1 1,0-2 94,0 3 0,1-2-291,3 2 0,-2-4 93,6 0 0,0 0-124,3-4 0,6-3 60,2-1 1,-2-2 281,2-2 0,-1 0-47,1-4 1,4-2 162,0-5 1,0-1 59,3-3 0,-3-2-74,-4-6 1,3 0-166,-3-3 1,-3 1 90,0-5 1,-4 3-432,0-3 1,-5 4 136,1-4 0,-5 0-656,0-4 0,-1 0 159,-2 0 0,0-1-80,0-2 0,0 2-641,0-3 1,0 4 567,0 4 0,0 1 753,0 3 0,5 2 0,1-3 0</inkml:trace>
  <inkml:trace contextRef="#ctx0" brushRef="#br0" timeOffset="64">8029 2924 8171,'0'-7'69,"0"2"1668,0 5-897,0 5 0,-8 7-306,1 7 1,0 4-142,11 3 0,-1 4-273,4 4 0,0 0-223,0 0 0,0 1 69,-4-1 1,0-1 217,5-3 1,-1-2-406,5-5 0,-5-4 131,1 0 1,-4-5-534,3 1 0,-4-6 268,1-1 0,-2-6-2056,2 2 1720,-3-3 0,4-6-406,-5-2 1097,0-3 0,5-2 0,2 1 0</inkml:trace>
  <inkml:trace contextRef="#ctx0" brushRef="#br0" timeOffset="65">8052 3015 8171,'0'-18'0,"-5"2"797,-3 4-62,3 6-297,0 1 1,4 1 167,-3 0-120,3 1 1,-5 8-107,6 2 0,0 3-15,0 2 1,4 3-248,0 0 0,2 4-227,2-3 0,5-1-214,10-4 0,-3 1 269,3-1 1,-4-5-34,4-2 1,-1-3-17,-3-1 1,-1 0-57,1 0 1,0-3-15,4-1 0,-5-5-23,-3 1 1,2-2 177,-2-1 0,4-1 127,-4 1 1,2 0-6,-2-1 0,-2 1-69,2-1 1,1-3 95,-1 0 1,-1 0-117,-6 3 0,1 1 64,-5-1 0,1 6 34,-1 2-94,-3 3 1,4 3 86,-5 6 0,0 5-3,0 10 0,0 1-75,0 2 0,0 4 27,0 4 0,0 0-666,0 0 0,0 1 276,0-1 1,0-1-636,0-3 1,5 2 433,3-5 1,-2-2 535,2-6 0,4-2 0,6-6 0</inkml:trace>
  <inkml:trace contextRef="#ctx0" brushRef="#br0" timeOffset="66">9628 3015 8125,'-5'-11'0,"2"3"0,-4 0 718,4 6 30,-2-8-240,0 9 197,-1-5-351,-6 6 0,1 0 248,-1 0-99,1 6-315,-1-5 1,-3 14 188,0 0-183,0 6 1,3 5-56,1 1 0,3-1 100,1-3 0,4 8-201,-1-1 1,3 2 143,1-5 0,5-3-429,3 2 0,3-2 102,4-1 0,7-5-39,5-3 1,1-7 144,-2-4 0,3-3 309,6-1 1,-1-5-143,0-3 1,-1-3-69,-2-4 0,-3 1-47,-6-5 1,-4 3 86,-3-3 1,-2 2-29,-2-2 0,-4-3 61,-3 3 1,-3-4-265,-1-3 0,-1 0-410,-3-4 0,-6 3 277,-6-3 1,-3 3-327,4-4 1,-6 6 240,-2-2 0,-4 7-85,-3 1 1,-3 9 11,2-1 1,2 7-255,-1 0 0,4 9 18,0 6 658,6 6 0,-1 6 0,3 0 0</inkml:trace>
  <inkml:trace contextRef="#ctx0" brushRef="#br0" timeOffset="67">10016 2969 8206,'0'-11'0,"0"0"1047,0-1-175,0 6-140,0-4-231,0 8 123,0-3 216,0 5 1,0 5-485,0 3 0,0 7-53,0 4 1,4 7-314,0 0 0,1 6 104,-1-2 1,-3 3-111,3 2 1,-3-5 107,-1 1 0,4-2-514,0 1 1,-1 2-19,-3-5 0,4-6-166,0-6 1,0 2-225,-4-2 1,4-3 354,-1-5 0,2-4-1383,-1 1 1320,-2-3 1,6-2 537,-4-3 0,5-3 0,-3-4 0</inkml:trace>
  <inkml:trace contextRef="#ctx0" brushRef="#br0" timeOffset="68">10016 3175 7936,'-6'-6'442,"1"-1"151,5 4 0,1 1-87,3-2 0,0 3 23,7 1 1,-1 0-59,9 0 0,1-4-134,7 1 1,2-3-294,6 3 1,-1 1 53,0-1 1,-5-2-718,-2 1 1,-7-1 460,-1 1 1,-1 3-1161,1-3 1,-6-1 1317,-6 1 0,-4-5 0,2 3 0</inkml:trace>
  <inkml:trace contextRef="#ctx0" brushRef="#br0" timeOffset="69">9959 2924 8216,'11'-7'1362,"6"-3"-835,1 4 1,10-2 235,2 1 66,3-1-437,1 2 0,8-3-509,0 5 79,-5-5 1,-4 7-123,-3-6 1,3 5 159,2 0 0,-1 1 0,0 2 0</inkml:trace>
  <inkml:trace contextRef="#ctx0" brushRef="#br0" timeOffset="70">11604 2981 8198,'0'-12'1032,"0"6"-333,0-4-164,0 9-62,0-4 796,0 5 0,0 5-1131,0 2 17,0 9 0,0 5-23,0 6 114,0 10-425,5-12-28,-4 13 0,8-9-866,-5 5 589,-1 1 290,3-6-5,-5 4-495,9-9 257,-9-1 189,4-2 4,0-8-548,-3 4 0,4-7-10,-2-3 830,-3-2-28,9-5 0,-9 0 0,5 0 0</inkml:trace>
  <inkml:trace contextRef="#ctx0" brushRef="#br0" timeOffset="71">11398 2992 8477,'11'-12'-19,"-3"-4"573,0 9 0,4 0-79,7 0 0,3 4 204,1-1 1,5 3-226,2 1 0,1-1 94,3-3 1,-5 3-171,9-3 0,-5 7-134,5 0 1,-2 6-90,-2-1 0,5 3-232,3 5 1,-4-3 64,-3 6 1,-6 1-205,-6 2 1,-7 1-357,-4 0 1,-2 0 254,-7 0 0,0 0 6,-7-1 0,-3 5 26,-9 0 0,-12-1 283,-10-3 0,0 0-70,0 0 1,3-4 27,0 0 0,1-5 192,0 1 0,3-3-52,1-5 0,8 2-297,0-5 206,6 0-1508,0-4 1071,10-5 1,3-2 431,11-4 0,4-6 0,11 0 0</inkml:trace>
  <inkml:trace contextRef="#ctx0" brushRef="#br1" timeOffset="72">12300 2878 17943,'-6'-5'-3340,"1"2"2632,5-4 2353,0 4-461,-5-2-924,4 5 1001,-5 5-611,1 2 0,3 9-541,-6 3 101,6 8 1,-3 2-368,5 5 0,0 4 8,0 0 1,0 6-440,0-3 1,0 3 432,0-3 0,3-1-709,1-6 1,4-1 18,-4-2 0,3-4 53,-3-4 1,0-5-1219,-4-3 898,0-2-913,0-7 2025,0-1 0,5-5 0,1 0 0</inkml:trace>
  <inkml:trace contextRef="#ctx0" brushRef="#br1" timeOffset="73">12997 2889 13568,'0'-6'1024,"0"1"-692,0 5 444,-5-5-1077,4 4 579,-4-4 69,-1 5 0,0 0 386,-5 0-577,-1 0 0,0 0-67,-4 0 1,2 1 213,-5 3 0,0 2-85,-4 5 1,1 1 339,-1-1 1,4 1-264,0-1 1,5 1-90,-1-1 1,2 0-187,1 1 0,2-5-22,3 1 1,0-2-257,4 2 0,1 2-229,-2-2 1,3 2 28,1 1 1,7-2-75,4 3 1,2-3 64,6 6 0,0-3 88,4 0 0,-1-1-25,1 1 0,1-1 95,3 1 1,-3-4 96,3 4 1,-7-6 260,-1 9 0,-1-4-92,1 4 0,-3-2 205,-4-2 0,-2 0-28,-2 1 1,-3 0-65,-5 4 0,0-4 304,0 4 0,-5-4-102,-3 0 1,-7-1 49,-4 1 0,-3-1 110,-1 0 0,0-3 163,1 0 0,-1-6-74,0 2 1,-4-3-158,1-1 0,-1 0-401,4 0 1,2 0 116,1 0 1,0-4-746,5 1 0,4-5 397,3 4 1,4-1-1665,-3 1 1,4 2 465,-1-6 1,4 6 1465,4-2 0,7-2 0,7-1 0</inkml:trace>
  <inkml:trace contextRef="#ctx0" brushRef="#br0" timeOffset="74">13385 3038 8322,'0'-6'0,"0"-5"314,0 4-143,0 2 1,0-2 671,0 4 165,-5 1-30,4-3-642,-4 5 1,5 2-265,0 1 1,0 5 118,0 7 1,1 8-41,3 7 0,-3 3-17,3 2 1,-1-5-209,0 1 1,-1-2-157,1 1 1,2 2-30,-1-5 0,0-4-362,-4-4 0,0-5 316,0 1 1,1-6-677,3-2 309,-3-4-198,5 2 0,-8-5-32,-2 0 902,-7-5 0,-7-7 0,-5-5 0</inkml:trace>
  <inkml:trace contextRef="#ctx0" brushRef="#br0" timeOffset="75">13088 3072 8256,'12'-16'-300,"0"7"300,4-3 287,6 4-118,8-4 0,5 4-36,3 1 1037,3-1-901,10 2 0,-2-4 454,1 2-220,-1 3-220,-18-5 1,9 5 418,-9-3-392,4 3 0,-9 1 37,4 1 1,-10-5-96,-1 4 1,-1-1-278,-3 1 1,1 3 260,-5-3-341,-5 3 98,-1 1 79,-5 0 0,0 5-139,0 3 0,0 3-56,0 4 1,0 3-21,0 5 0,0 5 144,0 2 1,0 3-244,0 1 0,0-1 61,0-2 1,0 2-153,0-3 1,0-3 84,0-4 0,2 0-83,1-4 0,-1-3 46,2-1 0,-2-6-554,2-1-1363,-3 0 2202,4-2 0,-5 4 0,0-4 0</inkml:trace>
  <inkml:trace contextRef="#ctx0" brushRef="#br0" timeOffset="76">14139 2901 8075,'-6'-5'1463,"1"4"-1125,5-5-793,0 6 1,0 6 199,0 1 1608,0 3-884,0 7 0,0 1 28,0 4-374,0 6-23,0 7 0,0 0-382,0 3 193,0-2 1,0-2-114,0 0 0,0-1 133,0-2 0,0-3-491,0-6 1,0-4 234,0-3 1,0-2-1401,0-1 791,0-6 934,0-1 0,0-5 0,0 0 0</inkml:trace>
  <inkml:trace contextRef="#ctx0" brushRef="#br0" timeOffset="77">14059 3027 8075,'0'-23'355,"0"4"735,0 0-347,0 5-275,5-3-35,-4 11 1,10 1-124,-4 5 1,1 1 13,3 3 1,1 7-77,10 8 1,-1 3-133,5 1 1,7 5-7,2 2 0,2-1-172,-3 2 0,-1-2-177,-3 1 0,-2 1 166,-5-8 1,-1 1-35,-3-9 0,-3 3 69,-5-7 1,3 3-39,-2-6 1,2-3-18,-7-1-1423,-1-3 118,4-1 462,-9 0 1,4-1-337,-5-3 1272,0 3 0,-10-15 0,-3 4 0</inkml:trace>
  <inkml:trace contextRef="#ctx0" brushRef="#br0" timeOffset="78">14539 2889 8038,'0'-7'0,"0"-1"0,5 6 1126,-4-3-221,4 0 18,-5 3-171,0-3-294,5 10 0,-3 7-172,1 7 1,-1 0-216,-2 4 1,1-2 96,3 10 0,-3-1-330,3 4 1,-3 1 208,-1-1 0,4 0-239,0 0 1,-1-1-154,-3-2 1,0-3-249,0-5 1,0-6-298,0-1 0,0-4 372,0 0 1,0-5-846,0 1 1363,0-5 0,-5 7 0,-1-4 0</inkml:trace>
  <inkml:trace contextRef="#ctx0" brushRef="#br0" timeOffset="79">15144 2924 7956,'0'-12'0,"0"1"968,0-1-616,0 1 0,0 3 153,0 1 180,0 4-318,-5-2 1,2 1 81,-4 1 44,4-1-327,-7-1 1,3 3 202,-9-1-202,-1 1 0,-5 7 5,3 3 1,-6 7-85,2 4 0,-3 3-112,3 1 1,1 3 70,-1 1 1,5 5-270,3-2 0,2-1 4,2 2 0,4-2-71,4 2 0,3 0 98,3-4 0,5 3 0,7-3 0,3-2 160,5-6 0,0-2-60,-1-6 1,5-1 160,0-2 0,5-3-135,-2-5 1,-1-1-87,2-3 0,-1-1 108,4-3 1,-3-2-149,-1 3 0,-4-4 37,0 0 1,-3-2-66,-4-2 1,1 1 5,-4-5 0,-1 0 75,-4-4 0,5-1 8,-1-2 1,0-2-22,-4-3 1,1 2 279,-1 2 0,-3 3-80,-1-2 0,-4 5 440,1 2 0,-2 5-6,2-1 0,-3 2 840,3 2-202,-2 5-248,-2-5-700,-6 10 0,5 1 12,-3 8 1,3 6-314,1 1 1,0 7 181,0 0 1,0 1-248,0 4 0,0 2-25,0 1 1,0 0-147,0 0 1,0-4 23,0 0 1,1-2-86,3-1 0,-3-5-320,3-3 467,-2-2 0,-2-6-1535,0 1 1260,0-5 0,0 0 553,0-6 0,-6-4 0,0-4 0</inkml:trace>
  <inkml:trace contextRef="#ctx0" brushRef="#br0" timeOffset="80">15224 2912 7956,'0'-11'762,"0"-1"-254,5 1 0,1 1-99,6 2 1,1 2 488,2 2 1,3-1-336,4-3 0,6 0-10,3 4 0,3-4-190,4 4 1,1-1-258,3 1 1,3 3-188,-3-3 1,1 2-354,-1-2 0,-4 3-1045,-8-3 0,1 1 350,-9 0 1129,4 1 0,-3-8 0,6 4 0</inkml:trace>
  <inkml:trace contextRef="#ctx0" brushRef="#br0" timeOffset="81">16549 2889 8059,'0'-7'823,"0"-1"-443,0 6-31,0-3 738,0 5 0,0 10-840,0 5 0,0 7 191,0 4 1,0 3-143,0 6 0,-1-1-251,-3 0 0,2 0-269,-1 1 1,1-1 219,2 0 1,4-5-175,0-2 0,4-4 124,-5-4 0,10 0-1079,-1-8-168,2 3-657,-3-7 1490,-5-1 1,-1-2 467,-5-8 0,0-2 0,0-6 0</inkml:trace>
  <inkml:trace contextRef="#ctx0" brushRef="#br0" timeOffset="82">16435 3164 8055,'11'-7'0,"4"2"256,1 5 1,5-1-11,2-3 1,7 3 271,5-3 0,-4 3-100,-8 1 0,4 0 119,-1 0 0,6 0-337,-1 0 0,3-2 46,4-1 1,1 1-904,3-1 1,-2 0 482,-6-1 0,-2 2-954,2-6 0,-14 4 150,-1-3 978,-5 4 0,-13-12 0,4 2 0</inkml:trace>
  <inkml:trace contextRef="#ctx0" brushRef="#br0" timeOffset="83">16560 2889 8064,'0'-11'413,"0"5"-209,5-4 0,5 8 78,6-2 0,0-1 98,-1 2 0,-1-2-14,5 1 0,2-3-133,5-4 0,10 3 16,10 1 0,8-1-232,7-3 0,-1 1 125,1 2 1,-16-2-6,5 2 0,-16 3-114,-7 1 0,-4-1 6,-4 1 0,1 1-199,-5 3 1,-3 0-29,-5 0 1,-3 0-38,4 0 414,-6 0 81,3 0 1,-5 5-43,0 2 0,0 9-58,0 3 1,0 2 96,0 2 1,-1 1-223,-3 3 0,-1 2 84,-3 5 0,3 0-218,5 1 1,0-5 60,0 1 1,5-1-158,3 4 0,2-4 28,2-4 1,-2-6-298,-3-1 0,2-5-392,-5 2-269,5-4 628,-8 0 497,4-6 0,-15 4 0,-3-3 0</inkml:trace>
  <inkml:trace contextRef="#ctx0" brushRef="#br0" timeOffset="84">17645 2741 8304,'0'-11'1761,"0"4"-1781,5 2 853,-3 10 0,6 3-265,-4 7 1,0 3-193,-4 5 1,4 5-139,0 2 0,-1 8-345,-3 4 0,0-1-104,0 0 0,4 0-137,0 1 1,0-3 49,-4-4 1,0-6 189,0-3 0,0-3-1185,0-4 474,0-2-1312,0-6 2131,0-4 0,-5-7 0,-2-7 0</inkml:trace>
  <inkml:trace contextRef="#ctx0" brushRef="#br0" timeOffset="85">17520 2718 8050,'5'-18'954,"1"6"-818,5 4-136,1 6 0,4-4 0,1 5 0,2-3 1275,2 3-747,-3-4 1,1 5 210,0 0-308,0 0-258,4 0 1,6 5-26,6 3-103,-1-3 0,4 5-299,-8-2 0,-2-2 252,-5 2 0,-5-1-380,-3 5 268,-7-1 1,-3 0 113,-5 1 1,-1-1-192,-3 1 1,-3-2-81,-4-3 0,-4 4-84,0-4 0,-7 3-133,-1 2 0,-3-5-82,-5 1 1,7-4-46,5 3 1,6-3 867,2 4 0,-1-6 1000,5 2 1,2-1-1254,1 1 0,3-3 161,1 4 0,1-1 324,3 0 0,3 1-131,9-2 0,3 2-159,7 3 1,2 2 99,3-2 0,0 2-215,-4 1 0,3 2 50,-3 2 1,0-2-187,-4 2 0,-4-2 110,0-2 0,-7 5-111,0-1 0,-6 0 79,-6-4 0,-1 6-201,-3 2 0,-9-1 17,-10 1 1,-4-4 22,-8 4 0,-8-1 16,-10 1 0,10-3 78,-7-4 0,8-1-198,8 1 0,-1-5 122,8 1 1,5-6-523,7 2-408,2-3 284,7-1 0,4-1-90,9-3 0,6 2 857,10-6 0,-1 1 0,1-10 0,0-1 0</inkml:trace>
  <inkml:trace contextRef="#ctx0" brushRef="#br1" timeOffset="86">18285 2958 20164,'6'-6'7551,"-1"-4"-7643,-5 8 1,0-4-1380,0 2 920,0 3 543,0-4 0,-1 5 357,-3 0 1,-2 6 473,-6 6 1,1 0-454,0 7-846,-1 0 1,1 4-298,-1 0 0,6 4 304,2-1 0,3 2-336,1-1 1,2-3 223,6 3 0,5-3-426,10-1 0,4-3-146,4-5 0,1-1 286,-2-10 1,3 0 267,-2-4 0,2-2 262,1-1 1,4-4 422,0-4 1,1-1-25,-1 1 0,2-6 229,2-2 0,-4-2-105,-8-2 0,1-1-28,-9-3 0,-1-1-45,-10-2 0,-5-7-233,-2 3 1,-14-3 10,-9 3 1,-18-1-47,-12 1 1,-11 10-38,28 14 0,-1 1 0,-29-4 64,1 6 1,27 4 0,0 2-276,-2 2 0,-1 2 0,0 1 0,1 2 77,1 1 1,1 1-1,-21 14 326,16 1 0,5 3 0,4 5 0,2-3 0</inkml:trace>
  <inkml:trace contextRef="#ctx0" brushRef="#br1" timeOffset="87">19221 2855 12223,'-1'-10'-846,"-3"2"151,-2-2 833,0 4 45,-5 0 0,9 1 503,-6 5-281,6-6 0,-5 5 1041,4-3-1176,1 3 1,-3 6 66,5 3 0,0 7 106,0 4 1,0 4-267,0 4 1,0 0 111,0 4 0,4 2-146,0-3 0,3 0-417,-3 0 0,1-5-539,-1 2 0,-3-4-361,3-4 1,-3 1 369,-1-5 0,4 1-1781,0-5 2525,0 1 1,-9-1 0,-2 0 0</inkml:trace>
  <inkml:trace contextRef="#ctx0" brushRef="#br1" timeOffset="88">19107 2787 11133,'0'-12'866,"0"6"0,1 1-21,3 5-580,3 0 1,5 5 63,3 3-170,3 2 641,0 6-412,9 2 1,-7 5 10,10 0-437,1 5 47,3-4 1,-1 9-186,-2-3 152,2 3 1,-9-4-191,2-2 1,-2-4 157,-1-4 1,0-1-384,0-3 0,-4-6 225,0 2 1,-5-6-1104,1 3 0,-6-6-187,-1 2-722,-6-3 2215,3-1 1,-5 0-1</inkml:trace>
  <inkml:trace contextRef="#ctx0" brushRef="#br0" timeOffset="89">19587 2730 8382,'6'-23'0,"-1"5"0,-4 5 0,3 6 1067,-2 4-394,3-7-198,0 9 494,-4-4-97,4 5-447,0 0 1,-2 6-150,4 5 1,-4 7-189,1 9 1,1 3 129,-1 8 0,-1-1-561,-3 5 0,0-4 308,0 4 1,0-5-694,0 1 1,0-4 221,0-3 1,0-4-167,0-4 0,0-1-156,0-3 1,2-3 877,1-4 0,4 4 1,4 2-1</inkml:trace>
  <inkml:trace contextRef="#ctx0" brushRef="#br0" timeOffset="90">20055 2684 8437,'0'-12'1508,"0"1"-1159,0 0 92,0 4 82,0 2-308,0 5 172,0 5-152,0 2 1,-1 5 348,-3 4-391,3 6 0,-11 8-210,1 4 1,-1 4 76,-3 0 0,1 4-408,-1-4 0,2 1 216,-2-1 0,6-6-158,2 2 0,-1-7 96,-3 0 0,3-8-1261,0-4-37,6-2-164,-3-2 1656,5-5 0,-5-1 0,-2-5 0</inkml:trace>
  <inkml:trace contextRef="#ctx0" brushRef="#br0" timeOffset="91">19975 2684 8436,'0'-23'0,"4"5"1218,0 3-670,0 2 0,-1 6-31,1-1 1,4 7-44,-4 1 1,6 5 74,1 6 1,6 7-12,5 5 1,3 6-123,1 9 1,2-1-396,3 5 1,2-1-543,-3 0 1,-2-1 546,-1-6 0,-3 0 0,-3-1-388,-2-2 1,2-5 33,-6-7 113,0 3 0,-3-9-469,-1 2-444,-5-2 1,3-6 32,-5 1 323,0-6 848,-4 8 0,-10-8 0,-3 3 1</inkml:trace>
  <inkml:trace contextRef="#ctx0" brushRef="#br0" timeOffset="92">19838 3061 8369,'0'-7'2557,"5"2"-2428,3 5-111,2 0 0,3 4 329,2 0 1,4 0-20,7-4 0,9 0-302,7 0 1,2 0 84,2 0 0,3 0-733,1 0 0,-1-1 441,-3-3 1,-2 2-38,-2-1 0,3-4 0,-5 1 0</inkml:trace>
  <inkml:trace contextRef="#ctx0" brushRef="#br0" timeOffset="93">20969 2775 8109,'0'-11'447,"0"-6"0,0 5 444,0-4-527,0 4 1,-2 4 163,-1 1 0,-5 3-171,-7-4 0,-3 6-181,-5-2 0,-5 2 91,-2 2 1,-4 7-173,-5 4 1,4 6 94,-3 6 0,4 3-216,3 1 1,3 5-89,5-2 1,7 2-90,4-2 1,2 2-66,7-5 0,0 4 91,7 0 1,3-3 105,9-2 0,3-2 39,7-1 1,0-5-152,4-3 1,2-6 79,6-1 0,-1-6-579,5 2 0,-4-3 286,4-1 1,-3 0 395,-1 0 0,-5-5 0,-10-1 0</inkml:trace>
  <inkml:trace contextRef="#ctx0" brushRef="#br0" timeOffset="94">21403 2798 8070,'0'-23'0,"0"6"0,-5 0 934,3 11 0,-4-3 82,2 5-17,-2 0-585,-6-1 1,-4 4 97,-3-3 1,-4 3-111,-4 1 0,-1 5-368,-2 2 1,-2 9 79,6 3 0,-4 2-101,8 2 0,-4 0 70,7 0 1,3 3-19,1 1 0,3 0-82,4-4 0,3 1-163,5 2 1,2-2 12,1 3 1,1-7 62,8-1 1,-2-1-206,9 1 0,0-2 115,4-6 1,5-1-698,2-2 0,8-2 378,4-2 0,-1-3-738,1 3 1140,-1-3 0,0 4 0,-2 2 0</inkml:trace>
  <inkml:trace contextRef="#ctx0" brushRef="#br0" timeOffset="95">21631 2752 8288,'6'-12'13,"3"-3"-12,-5 7 933,5 3-206,-8 0-176,4 5 992,-5 0 0,0 5-1255,0 2 0,0 10-121,0 6 0,0 5-22,0 6 0,0 0-135,0 0 1,0 2-240,0 2 1,0-2 213,0 2 1,0-3-327,0-1 1,4-3 150,0-1 0,4-6-562,-5-1 0,2-1 280,-1-7 0,-1-1 471,4-6 0,1 2 0,3-4 0</inkml:trace>
  <inkml:trace contextRef="#ctx0" brushRef="#br0" timeOffset="96">22294 2718 8051,'6'-18'0,"-1"7"2058,-5 1-1634,5 9-255,-4-5 0,4 6 1332,-5 0-1054,-5 0-557,-6 0 164,-7 0 1,-9 0 65,1 0 1,-10 6-216,2 1 290,-8 3-756,7 2 293,-5 4 152,1-3 1,3 3-540,-2-4 620,8-1 1,3 1 44,8-1 1,4-3 15,7-1 0,3 1-127,5 3 0,7 1 91,4-1 1,12 1 86,11-1 0,7 2-42,8 2 0,-1-1 351,6 5 1,-6-4-333,1 4 1,-3-4 3,-4 4 1,-4-3-74,-7 3 1,-4-4 328,-4 4 0,-6-5-339,-6 1 1,-1 2 70,-6-2 1,0 0 16,-4-3 0,-9 3-38,-2 0 0,-13 0 112,-3-3 0,-7-2-3,-8-3 0,0 4-75,-8-4 1,5-2-303,3-1 1,0 1 109,8-1 0,-1 0-715,13-4 0,1 0-220,10 0 1068,5 0 0,16 0 0,9 0 0</inkml:trace>
  <inkml:trace contextRef="#ctx0" brushRef="#br0" timeOffset="97">22750 3289 8015,'0'-6'4081,"-5"1"-3198,4 5 1016,-4 0-456,5 0-683,0-5-333,-5 3-256,4-3 0,-6 5 228,3 0-2675,3 0 1268,-9 5 0,7 1 1008,-4 1 0,-1 8 0,-3-2 0</inkml:trace>
  <inkml:trace contextRef="#ctx0" brushRef="#br0" timeOffset="98">1884 4900 7950,'-5'-12'211,"0"1"356,-10-1-532,5 6 171,-7-4 130,12 3 375,0 1-10,4 1-188,-4 0-61,5 4 224,0-4-479,0 5-144,0 15 0,1 0-73,3 16 188,-3-1 0,9 9-257,-2 3 1,-2 3 92,2 0 1,-5 4-192,0-4 1,0 7 171,1-6 0,-2-3-134,6-5 0,-6-4 73,2-3 0,1-3-76,-1-5 1,1-6-299,-1-1 61,-3-4 0,4-4-1119,-5 0 1081,0-6 1,0 2 121,0-8 1,-1 2-124,-3-6 0,3 0 428,-3-3 0,3-11 0,1-2 0</inkml:trace>
  <inkml:trace contextRef="#ctx0" brushRef="#br0" timeOffset="99">1633 4945 7996,'0'-18'0,"-4"2"420,1 5 1,-1-2-15,4-2 1,12 2-180,4-2 1,8 2 254,-1 2 0,10-5-74,9 1 0,-1-1-68,5 0 1,-3 2-248,7-5 0,-7 7 107,-1 0 0,0 2-78,3 6 1,-3 1-156,0 3 0,-6 6-81,-2 5 1,-5 2 89,-6 6 0,-5 1-114,-3 7 1,-8-2 41,-3 6 1,-9-5 57,-6 5 1,-6-2 37,-6 2 0,-3-1 0,-3-2 0,-4 2 0,-4 1 0</inkml:trace>
  <inkml:trace contextRef="#ctx0" brushRef="#br0" timeOffset="100">1987 5151 7957,'-16'0'24,"-1"0"663,-2 0-663,-7 0 0,22-5-1394,0-3 1370,10-2 0,11-7 0,1 0 0</inkml:trace>
  <inkml:trace contextRef="#ctx0" brushRef="#br0" timeOffset="101">2444 5048 7938,'-6'0'593,"1"1"147,5 3 0,-2 4-238,-1 7 0,1-1-209,-2 5 0,3 0-118,1 4 0,1 1-68,3 3 0,-1-3-217,4 2 0,-3 0 91,4 0 1,-4-5-180,3 2 1,-4-4 78,1 0 65,-3-3 2,4-5 748,-4-4-401,4-2 0,-6-5-39,-3 0 1,3-5 9,-3-3 0,-1-2-88,1-1 1,0-2-177,4-2 1,0 1 136,0-5 1,6 4-325,1-5 1,3 1 125,2-3 0,4-1-108,3 0 0,-1 4-3,1 0 0,-1 5 126,1-1 1,1 2-30,-5 2 0,4 3 41,-3 0 0,3 6 36,-4-2 1,0 3-37,-3 1 0,-1 0-39,0 0 1,-3 1 58,0 3 0,-2-2-137,2 6 0,-3 0 132,-5 3 0,0 0 38,0 1 0,-2-1 79,-1 1 0,0 3-130,-5 0 0,5 2 181,-5-2 0,6-1-89,-2 5 1,2-5-9,2 1 1,2 2-3,2-2 0,2 0-61,5-4 0,1 1 11,-1-1 1,2 1-15,2-1 0,-1-3-17,5-1 0,-4-4-85,4 1 0,2-3 93,5-1 0,0 0 5,4 0 0,-3-5 23,3-3 1,-4-6-30,0-1 0,-2-1 186,-1 0 0,-1 2 92,-3-5 1,1 4 126,-5-4 0,-5 4-47,-6-4 0,-2 1 108,-2-1 1,-3-3-62,-5 3 1,-2-2-140,-13-2 1,2 5-219,-10 3 1,1 2 107,-4 2 1,-1 5-444,1 2 1,0 2-227,0 2 1,-1 9-494,1 3 1,5 3 66,2 0 1,4-1 960,4 5 0,8 0 0,6 4 0</inkml:trace>
  <inkml:trace contextRef="#ctx0" brushRef="#br0" timeOffset="102">3643 5105 7875,'0'-11'-141,"0"-1"1,-4 5 140,1-1 1133,-1 0-652,-1-3 0,1 5-10,-7 2 1,5-1-52,-5 1 0,2-1 344,-2 1-489,-1 3 1,1-4-1,-1 5 0,1 6-26,0 6 1,-2 4-193,-2 7 1,2 5 54,-2 2 0,2-1-176,2 2 1,-1-2 115,1 2 0,4 0-506,4-4 1,1 0 166,2-5 1,5 0 13,3-3 1,7-3 25,4-4 1,5-6 81,7-2 1,1-5 428,10-7 1,-1-5-140,5-9 0,-4-1 258,0 0 1,-10 0-146,-2 0 1,-7 0 114,-8 1 1,-1 0-79,-10 3 1,0-1-41,-4 4 0,-7-3-591,-4 4 0,-7 0 239,-9 4 1,3-5-616,-2 1 1,0 0 351,0 3 1,0 6-455,-4 2 1,4 3 301,0 1 0,9 5-226,2 3 1,9 2-36,-6 1 793,9 1 0,-8-1 0,5 1 0</inkml:trace>
  <inkml:trace contextRef="#ctx0" brushRef="#br0" timeOffset="103">4237 4751 8003,'-16'-23'0,"4"2"0,1 2 826,-1 7-553,6 2 1,-2 8 1390,1-6-1082,4 5 0,-3-2 90,2 5-404,3 0 1,-4 10-214,5 6 0,0 9 67,0 6 1,1 5-285,3 2 1,3 6 159,9-3 0,-2 8-491,5 0 0,-5 1 255,1-5 0,-2 1-114,-2 0 0,0-1 42,1 1 1,-2-7 86,-2-4 1,-3-6 182,-5-6 0,0-2-68,0-2 1,-5-2-314,-3-6 0,-2 1 106,-2-1 0,1-5-403,0-2 1,-6-3 281,-2-1 436,3 0 0,-11-10 0,3-2 0</inkml:trace>
  <inkml:trace contextRef="#ctx0" brushRef="#br0" timeOffset="104">3929 5231 8018,'5'-12'1024,"-4"6"1,9-3-641,-2 5 0,6 0-142,1 4 0,2 0 345,-2 0 1,3 0-166,4 0 0,5 0-80,0 0 0,8 0-114,-1 0 1,3 0-429,-2 0 0,-2-3-178,-3-1 0,2 0-473,-6 4 0,1-4-754,-4 0 1,-5-1 1604,-3 2 0,-2 1 0,-2-3 0</inkml:trace>
  <inkml:trace contextRef="#ctx0" brushRef="#br0" timeOffset="105">4637 5219 13045,'-1'8'-3320,"-3"0"3320,-3-6 0,-4 8 0,0-3 0</inkml:trace>
  <inkml:trace contextRef="#ctx0" brushRef="#br0" timeOffset="106">1964 5756 8089,'-16'0'-15,"3"0"1,-3 0 8,4 0 349,1 0 63,5 0-174,-5 0 504,10 0-258,-4 0-158,5 0 47,5 0 0,3 0-90,7 0 1,4 0 182,8 0 0,3-5-96,8-3 1,8 2-70,7-2 1,-21 5-1,1-1-275,1-2 1,0 0 0,2 1 0,1-1 54,-1 0 1,0 1-1,-1 1 1,1 0-220,2 0 0,0 0 0,1 2 0,0 1 240,2-3 0,1 0 0,0 2 0,-1 1-84,3 0 1,-1-1 0,0-1 0,-1 1 35,4 0 0,0 0 1,0-3-1,0 1-82,4 0 0,-1 0 0,0 1 1,-1 0 10,-2-1 0,-1 0 0,1 1 1,0-1-7,-1-2 1,1 0 0,-3 1 0,0 0 41,0 1 1,-2 0-1,-5 0 1,-1 0-117,-2 1 0,-1 2 1,26-3-155,-5 4 1,-3 0 209,-8 0 0,-3 0 92,-5 0 0,-4-4 119,-4 0 1,-2 1 223,-1 3 0,-4 0-314,0 0 0,-6-2 411,-2-2 1,1 3-329,-5-3-458,-1 3-87,4 1-2442,-9 0 2830,4 0 0,-15 0 0,-3 0 0</inkml:trace>
  <inkml:trace contextRef="#ctx0" brushRef="#br0" timeOffset="107">5882 4831 7986,'-7'-11'92,"-8"-1"1,11 2 85,-7 2 0,2 0 14,-2 4 1,0-1 263,4 1 0,-3 3 255,2-3-302,3 3-163,0 1 1,6 6-147,3 5 0,-3 10 87,3 5 1,-3 6 44,-1-2 1,4 7-69,0 1 0,0 0-110,-4-3 0,0-2-432,0-3 0,4-2 206,-1-5 1,1-4-408,-4 0 0,4-9 276,0 1 0,1-3-1623,-1 0 916,-3-3 1010,4-5 0,-5 0 0,0 0 0</inkml:trace>
  <inkml:trace contextRef="#ctx0" brushRef="#br0" timeOffset="108">5642 4842 8377,'0'-11'0,"1"0"73,3-1 1,2 1 156,6-1 0,-1 5-119,1-1 1235,4 1-794,2-5 1,1 1 283,0-1-349,5 1-184,0-1 1,5 2-108,-2 3-65,2-4 1,0 10-48,-2-3 1,-2 3 117,2 1 0,-7 1-277,3 3 0,-6 3 30,2 4 0,-5 0-208,1 1 0,-7-1 54,-5 1 0,-1 0-74,-2 4 0,-2-4 260,-1 3 1,-5-2 166,-7-1 1,1-1 6,-5 0 1,3 1-140,-3-1 0,2 1 79,-2-1 0,-2-3-37,6-1 1,4-3 149,3 4 1,4-6-21,-3 2-101,4-3-475,-2-1 270,5 0 0,5 4 22,3 0 1,7 0 89,4-4 0,3 1-9,0 3 0,1-3-32,0 3 0,4-1 72,-1 0 1,0 0-4,-7 4 0,1-3 22,-5 4 0,4-1-27,-3 5 0,-5 1 7,-3 2 0,-6 1-51,2 3 1,-4 3 27,-4-3 1,-6 1 3,-5-1 1,-6 2-3,2-6 0,-3 4 60,-5-4 1,2 0 18,-6-3 0,6-2 9,-2-2 1,-1-2-189,1-2 1,1-3-198,3 3 1,4-3-852,0-1 0,1-1-75,-1-3-880,8-2 2094,6-6 0,5-4 0,0-2 0</inkml:trace>
  <inkml:trace contextRef="#ctx0" brushRef="#br0" timeOffset="109">6498 4648 8028,'0'-11'340,"-5"-1"1,4 5 73,-3-1 1001,3 6-429,1-3-496,5 10 1,-2 5-71,4 5 0,5 5-131,3-1 0,1 3-359,0 1 0,-4 0 126,4 0 0,1-1-468,2 1 1,-2-1 288,-2-3 1,-1-3-602,1-4 0,-3-1 319,-1 1 1,1-6-427,-5-2 0,3-3 144,2-1 0,-5 0 86,1 0 0,1-1 601,6-3 0,-2 1 0,2-4 0,-2-6 0,-2-5 0</inkml:trace>
  <inkml:trace contextRef="#ctx0" brushRef="#br0" timeOffset="110">6932 4774 8028,'12'-18'-1403,"-2"0"1468,-2 3 0,-3 6 1693,-5-2-579,0 2-409,0 3-340,-5 1 1,-3 10-53,-7 2 1,1 8 90,-5 5 0,1 5-96,-1 2 0,-1 4 22,4 0 1,-3 2-228,4 1 0,4-5-124,3-2 0,1 1-115,-5-2 0,5 1 103,-1-4 0,5-2-95,0-2 0,1-2 76,2-6 1,0 1-1647,0-1 766,0 1-1724,0-1 2591,0 0 0,0 1 0,0-1 0</inkml:trace>
  <inkml:trace contextRef="#ctx0" brushRef="#br0" timeOffset="111">8086 4728 8128,'0'-11'411,"-5"4"-145,4-3 0,-8 4 93,5-5 153,0-1-167,-1 1 1,3 3 13,-6 0 279,0 1-309,-3 1 1,1-1 188,2 3-149,-7 3-190,7-4 1,-8 5 6,4 0-79,-4 5 1,-1-2 64,-2 4 0,-2 1-140,2 3 1,1 2-125,-1 2 0,5-2 81,-1 2 0,2-2-120,2-2 1,3 2 52,0 2 0,6-2-22,-2 2 0,5-2 6,7-2 1,1 2-120,10 2 1,0-2 25,4 2 1,5-2 148,2-2 0,2 1 105,-2-1 0,2 0-120,-5 1 0,-1-1 168,-3 1 0,-5-1-85,-3 0 0,-2 1 159,-2-1 1,-4 1-50,-4-1 0,-1 1-56,-2-1 0,-3 0 171,-4 1 1,-2-1-110,-10 1 1,3-1 44,-3 1 0,-2-1-71,-2 0 1,-6 0-62,6-4 0,-2-1 67,2-2 0,4-2-540,0 1 1,5-1 57,-2-2 0,4-2-118,0-1 1,6 0-918,2-5 1,3-3 576,1-4 0,10-2 814,5 2 0,6-3 0,1-5 0</inkml:trace>
  <inkml:trace contextRef="#ctx0" brushRef="#br0" timeOffset="112">8554 4751 8087,'0'-11'0,"0"-1"921,0 1-81,0 4-9,0-3-48,0 4 617,0 0-947,0-5 1,0 11-321,0 0 0,0 6 83,0 5 0,1 5-199,3 4 0,-2 2-23,1 5 0,2 2-24,-1 5 1,0-2-172,-4 2 0,0-3 143,0 3 0,4-3-52,0-5 1,-1-5 39,-3 1 1,0-6-27,0-1 0,0-2 94,0-2-797,0-5-332,0-1-2867,0-5 3072,0-5 926,0 4 0,-5-14 0,-1 2 0</inkml:trace>
  <inkml:trace contextRef="#ctx0" brushRef="#br0" timeOffset="113">8234 4728 8082,'0'-11'245,"6"-1"62,1 1 0,5 1-184,3 2 948,3-2-634,4 9 0,2-8 962,3 5-947,2-5 0,11 7-94,2-6 0,-2 4-151,2-3 0,0 4-781,4-1 0,-5 3 438,1 1 0,-6 0-544,-2 0 0,-1 0 680,-6 0 0,-1 0 0,-3 0 0</inkml:trace>
  <inkml:trace contextRef="#ctx0" brushRef="#br0" timeOffset="114">9160 4694 8078,'-12'-18'0,"2"6"0,2 4 367,3 0 1,1 1 272,1-1-405,-1 6 525,-1-4-13,4 6-264,-5 0-234,6 0 1,0 11-3,0 4 0,-1 10 15,-3 6 0,3 2 7,-3 1-94,3 5 1,1-3-317,0 2 1,1-4 187,3-3 0,-3 0-534,3-4 0,-3-2 268,-1-6 0,0-2-420,0-6 0,0 1-56,0-1-1344,0-5 895,6 0 1144,-5-6 0,14-6 0,-2 0 0</inkml:trace>
  <inkml:trace contextRef="#ctx0" brushRef="#br0" timeOffset="115">9160 4637 8088,'6'-18'306,"4"2"-255,-2 4 0,2 2 132,1 2 1,4 0 163,1 4 1,3-4 459,-4 4 0,0 1-247,-3 3 1,3 0-187,0 0 1,2 5-289,-2 2 1,-3 8 128,4 4 0,-5 3-168,-3 1 1,1 5 75,-6 2 0,0-1-509,-7 2 1,-2-4 230,-6 3 0,-3-1-456,0 2 0,-5-3 226,1-6 1,1-3 79,-1 0 1,5-5 206,-1 2 0,6-4-67,1 0 1,6-1-14,-2 1 0,2-5 109,2 1 1,9-6 8,3 2 0,7-3 13,0-1 0,6 0 97,2 0 0,5-1 71,-2-3 0,-2-2-64,-1-5 0,-1 0 237,-3 4 1,1-2 119,-9 5-198,1-5 0,-6 7 111,-3-6 0,0 6 506,-3-2-222,-3 2 52,4 2-685,-5 0 1,0 6-30,0 1 1,4 3 50,0 2 1,4-1-93,0 1 1,2 0-5,2 4 0,-1-4 70,0 3 0,6-2-11,2-1 0,3-5-1,0 1 1,3-6 121,1 2 0,0-3-75,4-1 1,-3-1-3,3-3 1,-1-2 5,2-5 0,0-1 170,-4 1 1,-1-5-96,-7 1 1,1 0 148,-5 4 0,-1-6-10,-6-2 0,-3-1 133,-5 1 1,0-3-311,0 3 1,-7-1 44,-4 1 0,-6-3-328,-5 3 0,-6 3 125,-3 0 1,-3 5-324,-4 3 1,-1 3 203,-3 5 1,-1 2-562,4 1 0,3 5 144,5 7 0,6 3-138,10 5 1,1 0 781,10 0 0,10 4 0,7 3 0</inkml:trace>
  <inkml:trace contextRef="#ctx0" brushRef="#br0" timeOffset="116">10302 4808 8165,'0'-23'1025,"0"6"-854,0-5 0,0 9-171,0-8 0,0 8 876,0-3 0,0 8 19,0 0-386,0 6-60,0-3 548,0 5-1525,0 10 466,5 3 1,-3 11 128,6 2-329,-6 4 211,3-1 1,-1 7-42,0-1 59,0 2 0,0-3-256,-1 0 1,3-1 53,-3-2 1,-1-1-400,1-7 1,3 1 259,-3-9 0,1 0-1389,-4-3 1763,0-1 0,0 1 0,0-1 0</inkml:trace>
  <inkml:trace contextRef="#ctx0" brushRef="#br0" timeOffset="117">10279 4728 8258,'0'-23'219,"0"2"219,0 2-219,5 7-219,-4 2 1095,4 9-421,0-4-148,2 5-63,-1 0 229,4 0-220,2 10 0,0-2 36,10 13-160,-4-3 1,6 5-394,2 0 0,0 1 119,4 2 0,-3 0-257,3 4 1,-4-3 163,0 3 0,-2-4-146,-1 0 0,-1-5 24,-3-2 0,1-5-105,-5 1 0,1-4-542,-5-3 213,0 2 0,0-7-1407,-4 4 819,-2-4-217,-5 2 1380,0-5 0,0 0 0</inkml:trace>
  <inkml:trace contextRef="#ctx0" brushRef="#br0" timeOffset="118">10804 4591 8067,'0'-18'0,"0"2"734,0 5-257,0 4 470,0 2-104,0 5 1,0 5-316,0 3 0,-4 8-224,1 7 1,-1 5-92,4 6 1,-4 1 34,0-1 0,0 8-159,4 0 1,0 3-17,0-7 0,0 3-151,0-7 1,0 6-105,0-10 0,0 0-433,0-7 0,0-1-374,0-3 1,0-6-61,0-6-1065,0 1 2114,5-2 0,2-1 0,4-5 0</inkml:trace>
  <inkml:trace contextRef="#ctx0" brushRef="#br0" timeOffset="119">11341 4648 8056,'6'-17'0,"-1"-5"1188,-5 9-402,0-3-279,0 4 621,0 6-660,0-4 1,-1 9 245,-3-3-301,-2 3-148,-6 1 0,0 2-124,-3 6 62,-3-1 0,-10 19-123,-3-4 1,0 9 100,0-1 1,-2 3-131,3 2 0,2-1 111,1 0 0,3 0-307,1 1 0,6-1-57,1 0 1,5-1-149,3-2 1,3 0 137,5-4 1,1-2-18,3-6 0,4-1-33,7-3 0,3-6 89,5 3 0,3-8-53,1-1 0,5-1 37,-2-2 1,-2 0-63,-1 0 1,-1-5 255,-3-3 0,1-1-70,-8 1 0,-1 0 57,-4 4 0,-3-4-69,-1 4 1,-4-5-147,1 2 0,-8 1 82,-4-2 0,-7 5-1300,-4 0 1441,-8 1 0,-2-3 0,-5-1 0</inkml:trace>
  <inkml:trace contextRef="#ctx0" brushRef="#br0" timeOffset="120">12083 4694 8152,'0'-13'-552,"0"-2"473,0 7 935,0 3-48,-5 0-215,4 5-47,-4-5 110,5 4 190,0-4-665,0 5 1,0 6 215,0 6 0,0 4-88,0 7 0,1 4-137,3-1 1,-3 10 69,3-2 0,-1 3-178,0-3 0,-1 0-98,1 1 0,3-5-276,-3 1 1,1-6-119,-4 2 0,1-5-364,3-3-205,-3 3 0,5-9-158,-6 2-633,0-7 1788,0-3 0,0 0 0,0 1 0</inkml:trace>
  <inkml:trace contextRef="#ctx0" brushRef="#br0" timeOffset="121">12392 4660 8307,'0'-12'0,"0"1"0,0-1 964,0 6-105,0 1-175,5 0 117,-4 4-272,4-4 0,-5 15-225,0-3 0,0 16 493,0 0-351,0 5-279,0 6 0,0 4 167,0 0-750,-5 6-365,4-9 853,-4 4-23,5 1-464,0-10 0,0 7 205,0-10 98,0-1-939,0-8 539,0-1 110,5-6 186,-4 0-1173,4-4 281,-5 3 34,0-9 413,0 4 207,0-5 454,0-5 0,0-6 0,0-7 0</inkml:trace>
  <inkml:trace contextRef="#ctx0" brushRef="#br0" timeOffset="122">12335 4763 8221,'3'-12'340,"1"1"875,5 4-613,-3-3 1,6 9 118,-1-3 0,6 8-229,2 4 0,6 3-127,2 4 1,6-1-56,1 5 0,2 0-62,5 4 1,-4 1-246,1 3 1,2-3 236,-2 3 0,0-3-289,-4-2 0,-1-2 119,-2-1 0,-1-5-106,-7 1 1,1-6-744,-9-2 448,0 1-1488,-3-2 889,-6-1-427,-1-5 1027,-5 0 1,-5 0-1469,-2 0 1798,-4 0 0,0-5 0,0-1 0</inkml:trace>
  <inkml:trace contextRef="#ctx0" brushRef="#br0" timeOffset="123">12883 4614 8276,'0'-18'1613,"0"2"-1092,0 4-139,0 1 32,0 5-160,0 1 430,0 5-332,0 5 0,4 2 201,-1 8 227,1 3-392,-4 10 0,0 1 418,0 6-454,0-1 1,4 4-346,0 0 0,1 4 88,-1-4 0,-3 0-221,3-4 1,1-1 142,-1-2 0,-1-3-584,-3-6 0,4 0 296,0-3 0,0-2-558,-4-6 1,1-3 23,3-1 805,-3 1 0,9-2 0,-3-1 0</inkml:trace>
  <inkml:trace contextRef="#ctx0" brushRef="#br0" timeOffset="124">13328 4568 8057,'0'-16'-752,"0"3"501,0 2 251,0 1 1345,0 8-842,0-3 1,0 4 240,0-3-333,0 3 0,0-3 279,0 8-458,0 2 147,0 16-132,0-3 1,0 14 283,0-3-237,0 8 0,0-2-196,0 2 1,0-2 88,0-2 1,1 0-216,3 0 0,-3-3 86,3-1 1,-2-4-402,-2 0 1,3-5 193,1-2 0,0-5-1431,-4 1 758,0-3 1,1-4-1553,3 0 1078,-3-6 1296,4-2 0,-15-11 0,-2-7 0</inkml:trace>
  <inkml:trace contextRef="#ctx0" brushRef="#br0" timeOffset="125">13168 4648 8084,'0'-17'0,"4"0"526,0 6 1,6-1-76,1 1 1,2 4-357,6 4 0,1-2 252,7 1 1,-1 0 146,4 4 1,0-4-40,5 0 0,3 2-149,0 6 1,-1 3-180,-7 8 1,2 3 107,-6 5 0,4 0-264,-8 0 1,3 3 110,-10 1 1,-5 7-291,-6-3 0,-3 4 37,-1-4 1,-1 0-82,-3 0 1,-11 2 60,-8-3 1,-8 2 73,1-1-34,-3 2 1,-1-4-1,-1 5 1</inkml:trace>
  <inkml:trace contextRef="#ctx0" brushRef="#br0" timeOffset="126">13305 5196 8084,'-23'0'651,"2"0"815,2 0-2776,2-5 765,11-6 1,1-2 544,5-2 0,15-8 0,4-1 0</inkml:trace>
  <inkml:trace contextRef="#ctx0" brushRef="#br0" timeOffset="127">13933 4683 8052,'-5'-18'0,"0"1"1753,-2 6-638,2 5-563,5-5-57,-5 10 0,2 1-91,-5 8 1,5 7-170,-5 4 0,5 8-4,0 3 1,1 3-282,2 1 0,0 3 118,0-3 1,2 7 163,1-7 0,8-1-190,4-2 0,5-6-396,-1 2 0,4-8 434,4-4 1,-2-4-54,5-3 0,-3-3 264,4-5 0,-1-5-73,4-3 1,-1-3 146,-2-4 1,-2-3-110,-2-5 1,-7 0 95,3 0 0,-8 1-58,0-1-1,-3-4-78,-5 1 0,2-5-336,-5 4 1,0-4 125,-4 0 0,-2-2-514,-1-1 1,0 4 255,-5-1 0,2 7-778,-1 1 0,1 5 469,6 7 1,-3 3-1033,-1 1 0,1 4 1594,7-1 0,2 8 0,6 3 0</inkml:trace>
  <inkml:trace contextRef="#ctx0" brushRef="#br0" timeOffset="128">14996 4591 8209,'0'-11'0,"0"-1"516,0 1-331,0 5 1,0-5 185,0 4 4,0-3-65,0-2-63,0 1 372,0-1-295,0 1 1,-5 3-41,-3 1 0,0 4-21,-3-1 0,-2 3-136,-6 1 1,-6 1 135,2 3 0,-8 8-43,1 7 0,-3 7 27,-1 5 1,5 2-121,2 1 1,7 0-60,1 1 0,6-1-261,1 0 1,2-3-232,7-1 1,-1-1 243,4 2 0,6-3-78,5-6 1,6 4 84,6-3 1,5 1 79,2-9 0,7-4-42,1-3 0,5-5 167,-1 0 0,-1-3-1,1-3 0,-6-4 121,2-4 1,-2-1 34,-2 1 1,-3-2-105,-1-2 0,-4 1 166,0-5 1,-7 4-120,-4-4 0,2 4 19,-2-5 1,-1 0-58,-6-6 1,2 1-2,-3-1 1,-1-1 52,-3 4 1,-1-2 85,-2 6 1,0 6 321,0 2-178,0 2-966,0 3 493,0 0 1,0 15-71,0 3 0,3 8 68,1 3 1,1 1 76,-1 6 0,-1-4-10,4 0 0,1 2-143,3-1 0,-3 1-233,0-1 0,-1-7 120,5 3 0,-2-4-845,-3 0 350,4-3-1578,-10-4 1623,9-1 0,-10-4 740,0-4 0,-5-6 0,-7-4 0</inkml:trace>
  <inkml:trace contextRef="#ctx0" brushRef="#br0" timeOffset="129">15064 4625 8020,'12'-17'336,"-1"0"-280,0 6 0,7 3-40,5 1 1,5 0-12,6 0 1,7-4 770,4 4 0,1-3-257,4-2 0,-3 5-92,-2-1 1,0 2-160,-3-2 0,-3-1-38,-5 5 1,-5-1-106,-2 1 0,-4 3 103,-4-3 1,-3 3-71,-4 1 1,-5-4 355,1 1-515,-5-1 1,2 5 101,-5 3 1,0 2 17,0 6 1,0 4 26,0 3 1,0 4 0,0 4 0,0 2-110,0 5 0,0-2 54,0 2 1,0-2-163,0 6 1,1-6 65,3-2 0,-3-1-369,3 2 1,1-3 99,-1-6 0,3 0-388,-3-3 0,1 1-64,-1-4 0,-3-5-408,3-3 1,-1-2-660,0 2 1793,-1-3 0,8-5 0,-4 0 0</inkml:trace>
  <inkml:trace contextRef="#ctx0" brushRef="#br0" timeOffset="130">16115 4603 8002,'0'-18'0,"0"1"1396,0 6-426,0 5-588,0 1 0,-1 5 134,-3 0 1,-1 2-125,-3 6 1,-6 1-14,3 10 0,-3 5-92,2 6 1,-3 3-118,0 1 1,3-1 70,5-2 0,4 2-446,-1-3 0,4 2-6,4-2 1,3 2-199,4-5 0,6-4 72,2-4 1,2-7 158,2 0 0,1-2 5,3-6 1,2 0 15,5-4 0,0-7 211,1-4 0,-2-1-68,-3-3 0,-2 1 282,-5-1 0,-1 1 32,-3-5 0,0 0 15,-8-4 0,2 0-190,-9 0 0,-1-1-27,-3-2 1,-1-3-308,-3-6 0,-7 5 106,-8-1 0,-4 2-45,-4-1 1,-2 3-59,-5 8 0,-3 4-193,3 7 1,-3 3-118,7 5 1,2 1-308,1 3 1,4 8 822,4 7 0,3 7 0,4 3 0</inkml:trace>
  <inkml:trace contextRef="#ctx0" brushRef="#br0" timeOffset="131">16709 4568 8057,'-7'-28'1072,"2"9"1,5-2-742,0 9-583,0 6 147,0 1 405,0 5 1,0 6 48,0 6-312,0 4 0,0 12 242,0 3 1,0 2-131,0 1 0,2 4-199,1 0 1,-1 0 128,1-4 0,3-3-461,-3-1 1,2-6-113,-1-1 0,-1-1-1183,4-7 130,-4 0 1547,7-3 0,-9-6 0,4-1 0</inkml:trace>
  <inkml:trace contextRef="#ctx0" brushRef="#br0" timeOffset="132">16595 4488 8065,'5'-17'471,"-4"0"1,13 11-582,-3 2 1,4 3 241,1 1 0,0 5 287,3 2 0,3 5 385,-3 3 0,4 3-291,3 5 1,-2 0-110,3-1 0,-3 2-171,-1 3 1,1-3-344,3 3 1,-3-3-119,3-1 0,0-2-157,0-2 0,0 2-188,-4-6 0,-2-1 270,-2-6 1,2 0-120,-6-4 1,0 4 59,-4-4 1,-3-1-1183,0-3 1544,-6 0 0,3 6 0,-5 0 0</inkml:trace>
  <inkml:trace contextRef="#ctx0" brushRef="#br0" timeOffset="133">17188 4329 8100,'0'-7'0,"0"1"0,0 2 1716,0 3 0,-1 6-606,-3 10-730,3 5 1,-8 4 153,5 3 0,-3 2-154,3 6 0,0 3-463,4 0 0,-4 4 143,1-4 0,-1 0-203,4-4 0,0-4 167,0 1 0,4-6-1260,-1 2 0,2-8 215,-1-4 1021,3-2 0,-1-2 0,-1 1 0</inkml:trace>
  <inkml:trace contextRef="#ctx0" brushRef="#br0" timeOffset="134">18102 4420 8128,'0'-12'826,"0"6"-466,0-4-35,0 9 1,-5-4 83,-3 5 0,2 0-136,-2 0 1,1 0-5,-5 0 1,-3 1 14,0 3 1,-4 3-46,4 9 1,-9 1 24,1 6 0,0 0-73,0 0 1,4 3-95,-4 1 0,2 4 116,5-5 1,2 5-189,7-5 0,2 5-227,5-5 1,1 1 164,3-4 0,5 4-214,10-1 0,1-3 132,10-4 1,1-6 349,3-2 0,6-4-60,1-7 1,0 0 117,1 0 0,-5-6-12,1-1 1,0-3-116,-4-2 1,-2 0 4,-9-4 0,-6 2 35,-1-5 1,-5 4-152,-3-4 0,-3 0 119,-5-4 0,-2 0-575,-1 1 0,-4-5-69,-4 0 0,-6-3-291,-2 3 1,-2-3-306,-2 3 1,-5 0 471,-2 5 0,-7 4-23,-1 3 0,3 6 169,5 1 1,6 6 451,1-2 0,5 2 0,7 2 0</inkml:trace>
  <inkml:trace contextRef="#ctx0" brushRef="#br0" timeOffset="135">18502 4374 8156,'0'-11'0,"-1"1"0,-3 2 1392,2 3-433,-3 5 447,5 0-1025,0 5 0,0 6 450,0 8-487,0 3 0,0 2-231,0 3 1,0 2 64,0 5 1,2 1-338,1-1 1,0 0 190,5 0 1,-5-5-107,5-2 0,-4 0 71,3-4 1,0 1-516,0-9 1,2 0-80,-5-3 1,0-5-1147,-4 1-524,5-6 1653,-4 3 1,6-6 613,-4-3 0,-1-2 0,3-5 0</inkml:trace>
  <inkml:trace contextRef="#ctx0" brushRef="#br0" timeOffset="136">18456 4317 8011,'0'-18'0,"0"6"318,0 4 0,1 5 497,3 0 1,3 1-426,4 2-191,0 5 0,2 3 297,2 7 0,7 3-108,5 5 0,6 1-85,1 3 1,0-1-246,4 9 1,1-5-192,0 4 1,-5-1 208,-4-6 0,-1 3-353,2-3 1,-3-2 170,-5-6 0,-2-2-26,-2-6 1,2 1-125,-6-1 1,-4-3 44,-3-1 1,-4-4-1434,3 1 1068,-4-3-878,2-1 1454,-5 0 0,-10-5 0,-3-1 0</inkml:trace>
  <inkml:trace contextRef="#ctx0" brushRef="#br0" timeOffset="137">18970 4294 8074,'0'-23'1936,"0"6"-1287,0 0-590,0 11 175,0 1 117,5 5 474,-4 0-465,4 0 1,-1 6 517,0 5-554,0 6 0,-3 11-36,3 2 0,-3 3-40,3 2 1,-1-1-265,0 0 0,-1 4 91,1 0 1,0-1-141,1-6 0,-3 0 103,3-4 0,-2 0-610,2-5 1,-2 0-161,1-3 1,2-2-408,-1-6 1,0 0 347,-4 1 791,5-6 0,1 4 0,6-3 0</inkml:trace>
  <inkml:trace contextRef="#ctx0" brushRef="#br0" timeOffset="138">19918 4466 8001,'-5'-12'152,"4"6"1,-4-1 737,5 4-558,0 1 1,-2-4 136,-2 2-185,3 3 654,-9-4-154,9 5-536,-9 0 1,8 6 6,-1 6 0,-3 0-187,3 7 0,-1 4 109,4 4 1,0 0-193,0-5 0,0-3 80,0 0 0,0-1-104,0 1 0,4 2-149,-1-6 0,3-4-317,-3-3 347,-1-6 1,4 3 80,-2-5 0,-2 0 304,6 0 1,-4-1-96,3-3 0,0 2 82,0-6 0,2 1-35,-5-5 0,5 1-85,-1-1 0,-2-3 5,1 0 0,-3 0-137,4 3 0,-4-3-35,3 0 1,-4-2 109,1 2-190,2 2 85,-5-3-641,9 9 432,-8 2 1,7 7-42,-6 1 0,2 0 153,-1 5 1,-1-1 36,4 5 1,-3-1 102,4 1 1,-1-5-144,5 1 1,-1-4 240,1 3 1,-1-4-65,1 0 0,0-1 137,3-2 0,2 0-12,2 0 0,3-2-34,-3-1 1,1 0-42,-1-4 0,-1-1 9,-3-3 1,-2 3 59,2 0 1,-2 1-83,-2-5 0,-1 1 22,-2-1 1,1 1-26,-6 0 1,5 3 113,-4 0 0,0 5-41,-4-5-115,5 5 8,-4-2 0,4 10-136,-5 3 1,0 6 109,0 1 0,-4 5 36,0 0 1,1 1-333,3 2 0,-4 0 122,0 0 1,0-1-764,4 1 1,0-1 27,0-3 926,0-3 0,0 1 0,0 1 0</inkml:trace>
  <inkml:trace contextRef="#ctx0" brushRef="#br0" timeOffset="139">20797 4728 7985,'-11'-5'0,"5"4"2435,1-4-717,5 5 137,0 0-1204,-6 5-1307,5-4 438,-4 4 220,5 0-1,0 2-2938,0-1 2937,0 4 0,5-3 0,2 4 0</inkml:trace>
  <inkml:trace contextRef="#ctx0" brushRef="#br0" timeOffset="140">2969 6693 7346,'0'-12'-1294,"-3"5"2455,-1-1-433,0 5-247,4-7 5,0 9 150,0-9-636,0 9 0,-5-4 0,-1 5 0</inkml:trace>
  <inkml:trace contextRef="#ctx0" brushRef="#br0" timeOffset="141">3301 6784 7893,'0'16'24,"1"-2"-9,3 5 2225,-3 1-1543,9-3 0,-7 4-143,4-6-483,1 0-100,3-4 1,-1 1-49,-2-1 273,2-4-70,-3-2 196,4-5-244,0 0 0,1-5 64,-1-3 1,-1-2-86,-2-2 0,2 0 166,-2-3 1,1 1-91,-2-5 1,6 3 87,-5-3 0,4 4-53,-4-4 0,2 4-92,1-4 0,-3 5-2,0-1 1,-2 2-75,2 1 0,2 1 0,-4 0 0</inkml:trace>
  <inkml:trace contextRef="#ctx0" brushRef="#br0" timeOffset="142">3586 6693 8006,'10'2'3114,"-2"6"1,1 1-2387,-5 10 1,4 0-288,0 4 0,1 1-431,-1 2 1,0 0-239,-4 4 0,4-4-377,-4 0 0,1-2-577,-1-1 0,-3-4 138,3 0 1044,-3-5 0,9 3 0,3-6 0</inkml:trace>
  <inkml:trace contextRef="#ctx0" brushRef="#br0" timeOffset="143">2947 6670 7940,'0'-7'631,"0"1"-300,0 2 167,0 3 139,0-4 3175,0 5-3601,0 5 1,0 1 0,0 6 0,0 3-28,0 0 1,0 6 60,0-2 0,3 2-195,1 2 0,4 0 54,-4 0 0,3 0-49,-3-1 1,1 1 38,-1 0 1,-3 0 38,3 0 0,-1-2-76,0-2 1,-1 2 83,1-6 0,0 0-47,1-3 0,-3-5 160,3 1-342,-3-6 188,-1 3 305,0-5 1,0-5-346,0-2 1,0 0 11,0 0 1,0-2-64,0-6 1,4 2 108,0-2 1,5-3-223,-2-1 1,1 1 62,3-1 0,-2 0-110,6-4 0,2 2-35,-2 2 1,5-2 8,-1 6 0,-1-4 43,1 4 1,-1-2 66,1 2 0,-1 2 133,-3-2 0,-6 6-194,2 2 195,-2 4-143,3-7-3,-6 9 1,0-3-37,-2 8 0,-3-2-508,3 6 1,-3-1-570,-1 5 1,0-4-1073,0-1 2264,0 1 0,0 3 0,0 1 0</inkml:trace>
  <inkml:trace contextRef="#ctx0" brushRef="#br0" timeOffset="144">4260 6727 7871,'-18'-6'0,"2"0"860,4 1-494,1 4 1,2-4 715,5 5 225,0 0 0,18 0-1088,-2 0 1,2 0 188,-3 0 0,6 0-87,2 0 1,4 0 34,3 0 1,-2-4-58,3 0 0,-3-1-34,-1 2 1,0 0-154,0-5 0,-1 5 81,1-5 0,-4 5-40,0 0 0,-5 0 219,1-1-1182,-7 3 523,2-4-1793,-8 5 107,3 0 658,-5 0 0,-5 1 583,-3 3 0,-2-1-107,-2 4 1,-4-3 838,-3 4 0,2-1 0,1 5 0</inkml:trace>
  <inkml:trace contextRef="#ctx0" brushRef="#br0" timeOffset="145">4214 6921 7991,'-6'6'455,"1"5"1,6-10-33,3 3 1,2-3-80,6-1 1,-1 0 274,1 0 1,4 0-17,3 0 0,3 0 143,1 0 1,3-8-181,1 1 1,3-6-188,-3 5 0,3 2-273,-3-2 1,0 5 147,-4-5 0,-1 5-159,1 0 0,-4-2-133,0 1 0,-5 0-205,1 4 1,-6-4-2067,-1 0 1128,-6 1-1769,4 3 1379,-6 0 1571,0 5 0,-6 1 0,0 5 0</inkml:trace>
  <inkml:trace contextRef="#ctx0" brushRef="#br0" timeOffset="146">5208 6259 8080,'-4'-8'-827,"0"0"1693,0 6-46,-1-3 217,4 0 107,-4 3-857,5-3 0,0 10-38,0 3 1,0 6 176,0 1 0,0 9-132,0-1 0,0 8 59,0-1 0,0 8-149,0 4 1,0-1-15,0 1 0,1-1-189,3 5 1,-1-1 98,4-4 1,-4 3-52,1-6 0,1-4 86,-1-4 0,3-8-72,-3 1 1,4-8 132,-5 0 200,1-2-213,1-2-125,-3-4-98,3-2-479,-5-5-1579,0 0 0,0-5 2098,0-3 0,0-2 0,0-2 0</inkml:trace>
  <inkml:trace contextRef="#ctx0" brushRef="#br0" timeOffset="147">6476 6601 8177,'5'-6'101,"-4"1"1263,4 5 606,-5 0-1881,-5 5 1,4 1 148,-3 6-58,3 4 1,-1 1 32,-1 2 0,6 2-152,1-2 0,1 3-86,3 1 0,-2 0 144,2-1 1,-3-3-129,-5 0 0,5-5 81,3 2 0,-2-4-220,2 0 114,-1-1 54,0 1 0,3-6 732,-3-2-493,-2-3 0,2-6 117,-4-3 1,1-7-45,8-4 0,-6-4-79,9-3 0,-2 0-32,10-4 1,2-6-88,9-6 0,8-2-290,0-2 1,-18 21 0,0 0 130,0-2 1,-2 0 0,-1 0 0,0 0 17,2 0 1,0 0-1,-2 2 1,0 0-283,20-21 1,-19 21 0,0 0-44,16-24 1,2 1 159,-5 6 1,0-1-65,-8 5 1,-1 1 129,-3 6 0,-5 5-2,-3 7 1,-2 0 87,-2 7-62,-4-2 1,-1 13 457,-2-3-490,-3 3 1,3 1-479,-8 0 1,2 1-423,-6 3 1,0 4-1492,-3 7 2505,-1-2 0,-4 13 0,-2-2 0</inkml:trace>
  <inkml:trace contextRef="#ctx0" brushRef="#br0" timeOffset="148">3221 7938 7922,'0'-12'0,"0"4"543,0 1-163,5 4 54,-4-2-41,4 5 351,-5 0-498,0 5 0,0 3-157,0 7 0,0 3 129,0 5 1,-1 5-125,-3 2 0,1 3 57,-4 1 0,-1 4-149,-3 1 1,-1 0-152,1-1 0,0-1 86,-1 5 0,1-4 81,-1 4 1,5-9 73,-1 1 1,2-8-88,-2 1 1,-1-8 109,5-4-263,1-2 205,3-7-504,0-1 0,0-6-8,0-3 1,1-2-182,3-5 1,-2-5-966,6 1 1601,5-5 0,-1-3 0,5-6 0</inkml:trace>
  <inkml:trace contextRef="#ctx0" brushRef="#br0" timeOffset="149">3278 7880 7970,'-5'-11'1141,"3"5"-256,-3 1-211,5 5 1,2 5-241,1 2 0,-1 8 13,2 5 1,1 1-100,-2 2 0,5 5-131,-4 2 1,5 3 6,-2 2 1,0-1-97,0 0 1,1 0-14,3 1 0,1-1-108,-1 0 0,-1-3-107,-2-1 0,2-3 81,-2 3 0,1-4-131,-2 0 0,2-6 61,-5 0 0,1-7-28,-1 3 0,-3-4 25,3 0-367,-3-1 0,-1-3-339,0-1-167,0-4 124,0 2 1,-1-5 31,-3 0 1,-1-5-542,-3-3 1350,-2 3 0,-1-10 0,-7 2 0</inkml:trace>
  <inkml:trace contextRef="#ctx0" brushRef="#br0" timeOffset="150">3027 8429 7990,'-7'-7'1039,"2"2"-686,5 5 209,0 0-282,5 0 1,2 0 224,4 0 1,2 0-130,2 0 1,4 0-186,8 0 1,2 0 66,5 0 1,-4-4-466,1 1 1,-2-5 217,2 4 1,0-5-875,-4 2 0,-4 0 44,-4 0 0,-4 3-1179,4-4 1998,-5 6 0,3-8 0,-6 3 0</inkml:trace>
  <inkml:trace contextRef="#ctx0" brushRef="#br0" timeOffset="151">3963 7972 8026,'0'-12'255,"0"5"184,0-1 1,-1 4 59,-3-3 1,1 4-126,-4-1 1,3-1 17,-4 1 1,1 1-81,-5 3 0,1-4-2,0 0 0,-1 0-81,1 4 0,-2 2-95,-2 1 1,1 0 31,-5 4 1,0 1-126,-4 4 0,0 3-10,0 0 0,0 1-6,1 0 0,-1-2-60,0 5 0,1-2 142,3 2 0,3-1-130,4-3 1,6 2 87,2 2 0,3-1-81,1-3 0,1-2 21,3 2 0,4-2-6,7-2 1,4-1 58,7-2 1,4 1-12,4-6 0,1 5-20,4-4 1,-4 0 16,3-4 1,-2 0-56,-2 0 0,-4 4 49,1-1 1,-6 1-145,2-4 1,-7 5 89,-1 3 1,-6-2-91,-2 2 0,-4 1-36,-7 6 1,0-2 69,0 2 0,-9 1 34,-3 0 1,-7 4-10,0-1 1,-6 2 30,-2 2 1,-3-4-35,3 0 0,-5-1 85,2 1 0,-3 1-245,-1-4 1,1-1 111,2-4 1,3-4-448,6-4 0,0-1-514,3-2 0,6 0 479,6 0 1,4-2-52,-1-1 631,8-4 0,7-9 0,7-2 0</inkml:trace>
  <inkml:trace contextRef="#ctx0" brushRef="#br0" timeOffset="152">3655 8566 8036,'34'-35'0</inkml:trace>
  <inkml:trace contextRef="#ctx0" brushRef="#br0" timeOffset="153">4568 7812 8164,'-7'-6'711,"-1"2"1,4 1-213,-3-1 1,-1 3 283,-3-3-522,-1 8 1,-3 1 103,0 3-99,0-3-32,3 0-296,-4 1 106,-2 11 1,-5-1 225,0 3-270,0-2 1,1-1 291,4-3-125,-4 9-218,4-5 44,1 1 1,0-1 53,6-6 0,3 4-137,0 0 1,6 1 47,-2-5 1,3 1 120,1-1 0,6-3 53,6-1 1,0 0-37,7 0 114,0 3-157,9-8 1,-4 6-62,3-4 0,-3 4-24,-1-4 81,5-1 0,-4 3-142,3 1 0,-3 0 100,-1 0 0,-6-1-172,-1 2 197,-4 7 1,0-7-144,-1 7 1,-4-1 93,-4 1 0,-3-1-14,-3 5 0,-5 0 78,-7 4 1,-4 4 152,-8 0 1,3 0 52,-3 0 0,-2-7-79,-1 3 1,-2-4-164,1 0 0,0-2 84,4-6 0,-3 1-377,3-1 1,2-5 15,6-2-2222,2-3 1338,6-1 1150,4 0 0,7-5 0,7-1 0</inkml:trace>
  <inkml:trace contextRef="#ctx0" brushRef="#br0" timeOffset="154">4785 8017 7929,'0'-12'15,"-2"-2"460,-6 10 109,6-5 442,-8 8-223,10-4 44,0 5 0,1 5-626,3 2 0,-3 9-6,3 3 1,-3 4-9,-1 3 0,0-2-120,0 3 0,4 2 27,0 2 1,3-3-227,-3-2 1,5 2-132,-2-1 0,4-1 153,0-3 1,2-5-23,2-3 1,-1 2 93,5-2 0,-4-1 141,4-6 1,-5 0-132,1-4 0,3 0 138,1-4 1,-1-5-120,1-3 1,-1-2 26,1-1 0,1-1-294,-5 1 0,1-1 112,-5 1 0,0-4-660,1 0 1,-6-1 349,-2 5 1,-3 0-640,-1-1 0,1 1 50,3-1 1043,-2-4 0,8-2 0,-4-5 0</inkml:trace>
  <inkml:trace contextRef="#ctx0" brushRef="#br0" timeOffset="155">5151 7903 6946,'-7'-5'1399,"2"4"-495,5-4 587,0 5-1200,0 5 1,0 1-1,0 6 0,0 4 1,0 3 1,0 3-30,0 1 0,8-1-139,0 1 1,-1 4 24,-7 0 1,0 1-230,0-2 0,0-2 204,0 3 0,0-3-851,0-1 0,-5 0-2026,-2 0 2753,7-6 0,-9 5 0,7-4 0</inkml:trace>
  <inkml:trace contextRef="#ctx0" brushRef="#br0" timeOffset="156">5448 7938 8026,'0'-12'0,"0"4"141,0 1 1,-4 3 739,0-4-462,0 6 305,4-3-42,0 0-144,0 3-265,0 8 1,0 2-31,0 11 1,4 4-74,0 4 0,0 5 73,-4-2 1,4 6-202,-1-2 1,1 7-18,-4-7 0,0 1-6,0-4 0,0 1-75,0-6 1,0 1-169,0-4 1,0-6-356,0-1 1,0-4-91,0 0-1379,0-6 1061,0-1 987,0-5 0,-5 0 0,-1 0 0</inkml:trace>
  <inkml:trace contextRef="#ctx0" brushRef="#br0" timeOffset="157">5413 7938 8082,'0'-12'-680,"0"1"272,0-1 2403,0 1-813,0-1 707,0 6-1290,6 1 1,0 6-67,5 3 0,1 6-219,-1 5 1,2 2-227,2-2 1,-2-1-33,2 5 0,-1-1 119,1 1 0,-2 1-409,2-5 0,-5 2 218,2-2 0,-7-3-552,6-1 1,-2-1 249,2-6 1,-3 1-74,0-1 1,-1-3 124,5 3 0,3-7 96,0 0 1,0-6 233,-3 1 0,1-6-119,2-1 1,-3-2 36,4 2 1,-4 0-42,0-8 1,-2 3 144,-2-7 1,2 3-51,-3 1 0,0 4 111,0 0 0,0 1 24,0-1 1,-2 7 446,-5 4-57,0 6-425,5-4 0,-3 12 126,1 1 0,-1 10-112,-2 5 0,0 3 0,0 5 1,0 1 35,0 3 0,0 0-229,0 0 0,1 1-55,3-1 0,-3 0-69,3 0 0,-2-4-335,2-4 0,-2-2 242,1-1 1,0-1-555,1-3 156,-3-3-1226,4-4 695,-5-6 1189,5-1 0,1-10 0,6-1 0</inkml:trace>
  <inkml:trace contextRef="#ctx0" brushRef="#br0" timeOffset="158">6144 7892 7983,'0'-7'1476,"0"-3"-978,0 9 579,0-4-160,0 5 243,0 5-699,-5 6 0,4 3 753,-3 5-826,3 6 1,1 4-112,0 5 0,0-1-260,0-3 104,0 3-450,0-3 290,0-1 1,0 3 237,0-6-759,0 1 462,0-4 0,0-4-48,0 0 1,4-5-120,0 1 0,5-6-71,-2-2 153,3-4 1,2 6 292,-1-5 1,6-1-56,2-3 1,-2 0-31,2 0 1,0-1-42,4-3 0,0 2-490,0-6 1,0 2 113,0-2 1,-2-2-29,-2 3 1,2 0-403,-6 0 0,4 3 283,-4-4 0,0 2-264,-3-2 1,-6 2 802,-2 2 0,2-2 0,1-6 0</inkml:trace>
  <inkml:trace contextRef="#ctx0" brushRef="#br0" timeOffset="159">6053 8166 8076,'0'-6'1588,"5"-5"1,7 6-1112,7-2-301,2-3 0,3 3 571,3-4 0,1 2-227,2-2 0,3 4-113,-2-8 0,0 9-173,0-6 0,-2 3-535,-2-2 1,-7 1 252,3 2 1,-4-1-1771,0 5-143,-3-4-657,-4 6 1074,-6-8 1544,-6 9 0,-11-9 0,-7 3 0</inkml:trace>
  <inkml:trace contextRef="#ctx0" brushRef="#br0" timeOffset="160">6099 7835 8036,'0'-12'490,"0"1"0,6 3 254,6 1 1,-1-1-244,4-3 1,3-1 393,1 1 0,6-1-454,2 1 0,5 0-398,-2-1 1,2 1-898,-2-1 0,3 2 597,-2 2 0,2 0-1142,1 4 1399,0 0 0,-4-1 0,-3-1 0</inkml:trace>
  <inkml:trace contextRef="#ctx0" brushRef="#br0" timeOffset="161">7618 7743 8107,'-18'-11'1529,"7"0"-497,11-1-268,-9 6-283,16 1 0,-19 6 150,12 3-400,-3 7 1,3 3 88,0 5 1,1 5-66,3 7-77,2 2 0,-3 4-31,-3-3 1,-3 5-182,3-8 28,6 9-883,-5-14 838,14 12 1,-11-14 180,7 2-331,-7-2 1,1-6 234,-5-3-32,0-2-371,0-6-164,0-2-4027,0-5 4560,0-5 0,0-7 0,0-6 0</inkml:trace>
  <inkml:trace contextRef="#ctx0" brushRef="#br0" timeOffset="162">7321 7755 8394,'0'-12'-142,"0"1"1,6 0 998,6-1 1,0 4-170,7 1 1,-1 3 417,1-4-772,8 1 0,-2-3 658,13 2-628,3-2 1,4 4-433,1-6 1,-4 2 199,0 2 0,-2-2-231,2 3 0,-2-4 140,-6 0 0,-4 5-254,1 2 1,-8-1-870,3 1-926,-9 0 1347,-1 4 661,-11 5 0,-5 2 0,0 4 0</inkml:trace>
  <inkml:trace contextRef="#ctx0" brushRef="#br0" timeOffset="163">8292 7663 8184,'-8'-10'-869,"0"3"1692,1 2 9,0-1 3,-3 5-480,4-4 0,-6 6 0,2 3 475,3 4-593,2 2 1,1 10-1,0 4 463,1 4-397,2 8 1,1-1-252,0 3 0,0-1-50,0 1 0,4 2-74,0 2 0,3-7 1,-3-6-83,-1-1 127,-2 4 1,4-13 0,-4 2-962,3-9 348,-3-1-1696,-1-4 1817,0-2 0,4-7 0,0-1-878,-1-5 911,-2-2 486,-6-2 0,-2 1 0,-4 0 0</inkml:trace>
  <inkml:trace contextRef="#ctx0" brushRef="#br0" timeOffset="164">8097 7778 8184,'5'-13'0,"3"-2"0,2 2 274,2-2 0,3 2 71,0 2 0,2-1 437,-2 1-111,3-1-328,4 1 1,5 3-15,0 1 0,-1-1 39,-3-3 102,0 4-174,5 2 0,-4 1-43,3 1 0,-1-1 114,-3 4-372,3 0 64,-14 0 0,7 6-121,-7 6 1,-3 0 0,-9 7-113,0 2 136,0 5 1,-11 0 0,-4 4-271,-5 2 224,-3 1 1,-1 1 0,-1-1 0,-2-1-103,2-2 1,-1-1-33,0 2 274,1 2-628,-2-14 526,4 8 205,5-10 0,5-3-123,6-2 1,4-3-45,-1 2 37,8-5-33,8-1 201,5 1 0,6-5 27,0 3-223,5-3 1,1-1 172,5 0 1,-1 0 0,-1 0-506,-1 0 203,-6 0 1,4-1 83,-2-3-1228,-8 3 833,2-5 0,-13 6-2622,0 0 3061,-1 0 0,5 0 0,-1 0 0</inkml:trace>
  <inkml:trace contextRef="#ctx0" brushRef="#br0" timeOffset="165">8828 7709 8244,'0'-11'1848,"0"4"-839,0 2-607,-5 5-60,4 0 1,-4 2 181,5 1-278,0 4 158,0 9 0,-4 2 98,0 5-204,0 5-62,4-4-268,0 9 0,0-4 122,0 5-256,0-5 1,0 3 113,0-5-306,0-1 307,6-3 1,0-1 30,5-3 1,2-3-58,2-4 1,3-6 0,5-2 381,0-3-19,0-1-126,4 0 1,3-6-87,4-6 0,-4 0 1,0-7 67,-3-2 143,0 0 0,-4 2 76,0 0-234,-5 0 0,1-8 92,-8 0-362,3 1 0,-9 2 28,3-3 199,-3 3 0,-5-8-247,0 6 0,0-2-40,0 1-809,0 3 499,-5-4 168,3 10-550,-8 2 1,9 4-32,-3 1-1502,3 5 1028,1 0 0,1 6 1400,3 0 0,2 11 0,6 1 0</inkml:trace>
  <inkml:trace contextRef="#ctx0" brushRef="#br0" timeOffset="166">9502 7663 8171,'0'-11'588,"0"5"636,0 6-494,-5 1 30,-1 4-245,-6 0 547,1 1-625,-1 11 0,2-3 6,3 5 0,-2 1 0,5 6-120,1 0 0,2 5 39,1-5-541,0 6 270,0-8-16,0 9 1,1-9 286,3 3-527,3-3 1,4-1 262,0 0-356,1-6 1,4 0 105,3-6-158,3 1 196,1-6 0,0-1 38,0-5-24,-1 0 1,1 0-374,0 0 436,0 0-592,0 0 1,-4-5 4,0-2-264,-5 1 1,-2 0-37,-4 2 201,-5 3-1149,2-9 1872,-5 4 0,-5-6 0,-2 1 0</inkml:trace>
  <inkml:trace contextRef="#ctx0" brushRef="#br0" timeOffset="167">9342 7938 9016,'2'-7'725,"1"2"-632,5 0 1,3 4 716,5-3 0,-2 3 89,5 1-684,0 0 11,14-5-523,-3-2 522,9 1-806,-4-4 505,-1 3 1,-1-4-700,-3 0 1,1 3 0,-7 2-1579,-2 1 1354,-12 1 456,5-1 543,-14 3 0,4-8 0,-5 4 0</inkml:trace>
  <inkml:trace contextRef="#ctx0" brushRef="#br0" timeOffset="168">9342 7686 8189,'-5'-6'-6,"4"-4"-9,-3 2 1031,3-2-694,6 4 0,1-5 1662,6 4-965,-1 2-392,1-5-197,4 3-36,2 1-120,10-4 1,5 5-789,5-3 0,5 2 454,-1 2 0,-2 3 0,1-3-2250,-2 3 1124,-6 1 1186,-5 0 0,-5 10 0,0 2 0</inkml:trace>
  <inkml:trace contextRef="#ctx0" brushRef="#br0" timeOffset="169">11033 7709 8250,'0'-6'754,"-2"-3"161,-2 5-541,3-5 1,-4 9 79,5 0 0,0 7 59,0 8-83,-5 3-121,4 4 1,-4 8-132,5 4 1,0 0-147,0 4 0,0 1-242,0 0 0,0-1 0,0-4 163,0 0-370,0-5 336,0-6 1,0-3 0,0-4-720,0-2 0,4-5-291,-1-2 0,2-4-744,-1 0 1359,3-6 476,4-4 0,-5-4 0,-1-1 0</inkml:trace>
  <inkml:trace contextRef="#ctx0" brushRef="#br0" timeOffset="170">10975 7938 8171,'6'-12'1283,"-4"2"-876,6 2 1,-5 2 234,5 2 0,0 3-24,3-3 0,6 2-175,2-2 1,2 2 164,2-1 1,5 0-165,2-1 1,0 3-671,0-3 1,1-1 265,3 1 0,-4-3-836,1 3 1,-6-4-1117,2 5 0,-4-5 336,-4 4 1576,-3 0 0,-10-1 0,0-1 0</inkml:trace>
  <inkml:trace contextRef="#ctx0" brushRef="#br0" timeOffset="171">10998 7663 8227,'5'-11'0,"2"3"337,4 1 1,1 0 153,-1 0 0,5-5 169,4 1 1,2 0-136,5-5 1,3 0-184,9 1 0,1-3-267,6 6 0,-1-2-30,1 7 1,0-2-515,0 1 1,-6 3 366,-2 5 0,-6 0-2101,-2 0 2203,-9 0 0,5 5 0,-8 2 0</inkml:trace>
  <inkml:trace contextRef="#ctx0" brushRef="#br0" timeOffset="172">11775 7641 8137,'-12'0'663,"1"0"0,3 0-192,1 0 0,-1 5-101,-3 2 0,-2 3 105,-2 2 1,2 3-89,-2 0 1,-2 9 246,2-1 0,0 4-167,4 0 0,3-2 250,0 5-537,6 1 0,-3 2-207,5-3 74,0-2 59,5 0-363,6-4 250,2-1 1,9-3 242,-3-4-516,2-1 208,7-9 0,1-1-53,5-5 55,1 0 37,-1-5 1,4-1-214,0-6 131,0-4 1,-5 2 13,-2-5 1,-3 1-77,-6-1 1,-4-2 141,-3 1 1,-2 0-6,-1 1 1,-6-4 62,-2 0 1,-4 1-67,-4-5 0,-2 2-131,-6-2 0,-4 3-20,-3-3 1,-8 3-116,-4 1 0,-3 2-77,-4 2 0,3 2 79,-3 6 0,2 4-343,2 4 0,6 1 182,5 2 1,5 2-1416,7 1 1883,4 4 0,-3 9 0,4 2 0</inkml:trace>
  <inkml:trace contextRef="#ctx0" brushRef="#br0" timeOffset="173">12220 7629 8107,'0'-11'0,"0"4"0,0-3 0,0 9 0,0-3 0,0 8 0,-3 4 0,-1 7 0,0 3 0,4 4 0,0 1 0,0 5 0,0 1 0,0 6 0,4-1 0,0 0 0,-1 0 0,-3 1 0,4-5 0,0 1 1894,0-6 1,-4-1-1777,0-5-635,0-5-1044,0 3 422,0-11 77,0-1 535,0-5 1,0-5-178,0-3 704,0-2 0,-5-6 0,-2-2 0</inkml:trace>
  <inkml:trace contextRef="#ctx0" brushRef="#br0" timeOffset="174">12152 7812 8107,'0'-28'0,"4"-1"0,-1-5 0,8 4 532,0 4 1,2-2-68,6 1 0,-4 4 194,4 4 1,0 5-147,4-1 0,0 4 20,0 3 1,-1 2-36,1 2 0,-1 3-148,-3-3 1,1 4-367,-5 4 1,1 2 106,-5 5 1,-1 10-139,-2 1 0,-3 4 128,-5-3 1,0 1-730,0 2 0,-6-1 296,-6 1 1,-1 2-410,-6-1 1,2 3 280,-2-3 1,-7 5 202,3-2 1,-2-1 512,2 2 0,0-6-187,0 2 1,2-3 116,2-1 0,2-6 75,6-1 96,5 1 0,0-4-102,6 2 0,0-6 279,0-1 0,6-6-140,1 2 0,5 1 0,3-1 0,1 0-872,3-4 1,3 4 297,-3 0 0,6-1-950,2-3 0,1 4 583,-1 0 1,-3 1-982,2-1 1548,-2-3 0,4 4 0,2-5 0</inkml:trace>
  <inkml:trace contextRef="#ctx0" brushRef="#br0" timeOffset="175">13659 7366 8057,'0'-6'6,"0"-4"1127,0 9-251,0-9-206,0 8-160,0-3 0,0 6 302,0 3-583,-5 3 131,4 4 0,-8 11 215,5 4-347,-5 6 180,8 2 1,-8 6 2,5 1-182,1 4-851,3 1 688,0-6 1,0 5-163,0-4 88,0 4 237,0-5-649,0 0 367,0-6 1,0-1 26,0-2-342,0-4 265,0-4 1,0-4-92,0 0-336,0-5 158,0-2-520,0-2 1109,0-4-3273,0 1 3050,0-2 0,5-5 0,1 0 0</inkml:trace>
  <inkml:trace contextRef="#ctx0" brushRef="#br0" timeOffset="176">14539 7709 8127,'0'-6'-550,"0"-4"1890,-5 3-331,3-4 155,-3 4 79,0 2-837,4 0 1,-5 4-168,2-3 1,3 8-20,-3 4 1,-1 2 33,1 1 0,0 6-21,4 2 1,0 2-77,0 2 1,0 4-145,0-1 0,0 1-37,0-4 0,5 0-265,3 0 0,2-2 20,1-2 0,6-2 105,2-6 1,2-4 141,2-4 0,4-1-6,0-2 0,4-2 71,0-1 0,-2-4 1,1-4 0,-4-2 157,0-2 1,-1-2-65,-3-2 0,0-2 146,-3 2 1,-6-3-285,-6-1 0,-3 4 95,4 0 1,-6-1-399,2-7 0,-3 3 156,-1-2 0,-1 1-505,-3 3 1,3 0 190,-3 3 0,3 2-485,1 6-73,-5 0 1,5 4-203,0 3-122,5 8 1344,11 3 0,2 4 0,5 0 0</inkml:trace>
  <inkml:trace contextRef="#ctx0" brushRef="#br0" timeOffset="177">15178 7561 8061,'0'-7'434,"-3"1"90,-1 2-233,0 3 0,4 1 502,0 7 1,0 9-281,0 3 0,-1 2 217,-3 2 0,3 5-379,-3 3 0,2 5-259,2 2 1,0 0-274,0-3 0,0-5 192,0 1 0,2-2-51,2 1 1,-3-3 164,3-8 1,1-3-650,-1-4 0,3-5 196,-3 1 0,1-5-990,-1 0 1,-3-3 541,3-3 0,1-4-768,-1-4 1544,0-1 0,-4-4 0,0-2 0</inkml:trace>
  <inkml:trace contextRef="#ctx0" brushRef="#br0" timeOffset="178">15007 7595 8141,'6'-12'847,"6"1"-455,-1 0 0,6 3-182,6 0 0,1 5 46,2-5 0,6 4 626,2-3 1,7 0-329,-7 0 0,7 0-18,-3 3 1,0 3-209,-4-3 1,-5 3-184,-2 1 1,-3 5-163,-1 3 1,-7 3 108,-4 4 1,-6 3-43,-6 5 0,-2 1 103,-6 3 0,-10-3-585,-12 3 0,-4 0 204,-4 0 0,-3-2-511,-5-5 0,3 0-482,5-5 0,0 0 139,7-3 1,9-6 1081,3-2 0,5 2 0,2 1 0</inkml:trace>
  <inkml:trace contextRef="#ctx0" brushRef="#br0" timeOffset="179">16503 7504 8004,'0'-12'0,"-1"4"3,-3 1 97,3 4-42,-4-2 831,5 5 1,0 2-274,0 1 0,0 5-110,0 7 1,0 3-210,0 5 1,0 5 60,0 2 0,-2 2-129,-1-2 0,1 2-126,-1-5 0,-2 3-181,1-3 0,0-1-48,4-3 1,0-1-499,0-3 0,0-3 117,0-4-1929,0-1 1072,0-4 1364,0-2 0,0-5 0,0 0 0</inkml:trace>
  <inkml:trace contextRef="#ctx0" brushRef="#br0" timeOffset="180">16126 7504 8204,'12'-18'451,"5"1"179,6 6 1,5 1 16,6 2-227,6-2-330,5 4 0,2-2 281,3 0-649,2 1 463,-5-5 0,9 6-13,-3 2-87,-2 3 1,0-3 21,-6 0 1,-4 0 82,-3 4 1,-8 4-284,-3 0 1,-8 4 80,-4-5 1,-3 6-175,-5-1 1,-2-2 241,-5 2-97,0 0 0,-5 3 490,-2 0 1,-3 1-242,-2-1 0,-3 1-28,0-1 0,-1 1-114,5-1 1,0 2-40,-1 2 0,1-1 75,-1 5 1,1-4-220,0 4 1,3-1 134,0 1 1,6 2-219,-2-1 0,3-3-28,1 2 1,5-5 17,2 1 0,4 2 174,0-2 0,5-3-32,3-5 0,7-4 111,0 1 0,5-3-115,-4-1 1,7-1 159,-4-3 0,6-3-55,-6-4 1,2 0 175,-2-1 0,-2-1 202,-5-2 1,-1 1-136,-3-5 0,-3 2-77,-4-3 0,-6-1-81,-2 2 1,-3-4-121,-1-4 0,-9 3-27,-2-2 0,-9-2-171,-3 1 1,-1 5 0,-7 7 158,-1 3-912,-1 5 600,-6 2 1,6 6-1757,-5 3 610,10 3 1499,-5 9 0,14-2 0,0 5 0,-1 1 0,-2 2 0</inkml:trace>
  <inkml:trace contextRef="#ctx0" brushRef="#br0" timeOffset="181">18273 7526 8072,'-5'-11'-63,"4"5"62,-4 1 0,4 1 1619,-3 0-575,3 0-121,-4 4-603,5 0 1,0 5 74,0 3 0,0 3-105,0 4 1,0 2-25,0 2 0,0 1-188,0-5 1,0 5 104,0-5 0,0 0-214,0-4 0,5 1 77,2-1 0,3-3-229,2-1 1,4-4 144,3 1 0,3-3-83,1-1 1,1-1 67,3-3 1,-3-2 47,2-6 0,-5 1 102,-2-1 0,-4 1-42,4 0 1,-9-2 70,1-2 1,-3 2-76,0-2 1,-3-2-92,-5 2 0,4-4 100,-1 4 0,1 3-194,-4 5 95,0-1-221,0 2 20,0 1 177,0 15 1,0-3-81,0 9 1,0-4 84,0 0 1,0-1-15,0 1 0,0-5-1,0 1 1,1-2-58,3 2 0,3 1 95,4-6 1,6 1 9,2-4 1,2 0-17,2 0 0,5 0-7,2 0 0,0-5-114,0-2 1,-3 0 97,3 0 1,-6-1-48,-1-3 1,-1 0 35,-7 4 1,0-3 124,-4 2 1,0-2-83,-4-1 1,0 0 194,-4 4 1,-1 0 112,1 4-41,-1 1 0,-2-1-140,0 6 0,0 1-23,0 8 0,-4-2-100,0 9 1,0 0 100,4 4 0,0-1-341,0 1 0,0-1-312,0-3 0,2 1-369,1-5 1,0 4 949,5-3 0,-1 4 0,5-2 0</inkml:trace>
  <inkml:trace contextRef="#ctx0" brushRef="#br0" timeOffset="182">19301 7538 8014,'-6'-12'0,"-3"5"791,5-1-206,0 6 1160,4-3-974,0 5 1,5 0-361,3 0 1,4 0-70,3 0 43,3 0-122,4 0 1,5 0-331,0 0 73,9 0 1,-5 0-132,7 0 0,-2 0-316,-2 0 0,-1-2-749,-3-2 1,-1 3 576,-2-3 1,-7 3 612,3 1 0,-8 0 0,2 0 0</inkml:trace>
  <inkml:trace contextRef="#ctx0" brushRef="#br0" timeOffset="183">20078 7104 8097,'0'-23'0,"1"6"433,3 6 140,-3 5 568,4 6-244,-5 0 0,0 6-317,0 5 0,0 2-12,0 6 1,0 5-172,0 7 1,0-1-168,0 4 1,0-4 5,0 8 1,0-5-154,0 5 1,0 1 81,0-1 0,0 0-79,0-3 1,2-2 1,1-3 0,-1 0-236,1-7 0,0 1-29,1-8 1,-3-1 92,3-4 0,-3-3-699,-1-1 364,5-4-1819,-4 2 431,5-5 1807,-6 0 0,-6-5 0,0-1 0</inkml:trace>
  <inkml:trace contextRef="#ctx0" brushRef="#br0" timeOffset="184">20512 7789 8014,'1'-8'0,"3"1"392,-3 4 171,4-2-221,-5 0 714,0-1-196,5-1-150,-3 2 184,3 0-135,-5 4-127,0-4 164,0 5-428,0 5-1101,0-4 1,0 9 322,0-2 410,0-3 0,0 5 0,0-3 0</inkml:trace>
  <inkml:trace contextRef="#ctx0" brushRef="#br0" timeOffset="185">3438 9388 8099,'0'-11'-486,"0"-1"340,0 1 1,0 3 955,0 0-394,0 1 0,0-1 270,0 1-140,-5 4-302,3-7 0,-7 7 7,6-4 1,-6 4-138,1-1 1,-2 4 95,-1 4 1,-6 3-157,-2 4 0,-3 6 101,0 2 0,-5 6-82,0 2 1,4 3 49,4-3 0,2 4-84,-2 0 1,0 2-20,7 1 1,-2-3-79,7-1 1,2-3-57,1 3 41,2-4 1,4 5 195,2-4-254,2-6 67,5 1 0,2-9 108,2 2 210,3-2-120,5-2 0,0-1 104,0-2-105,-1-3 0,5-5-21,0 0 0,-1 0 125,-3 0-155,0 0-471,0-5 275,-5 4 0,3-8-250,-2 5 0,-2-1-513,-2 1 0,-2 3 392,-2-3 485,0 3 0,1-4 0,-1-2 0</inkml:trace>
  <inkml:trace contextRef="#ctx0" brushRef="#br0" timeOffset="186">3929 9377 8110,'-12'-13'515,"5"-2"-125,-1 7-330,6 3 0,-5-4-21,3 5 1494,3 0-677,-9 4-482,9 0 0,-8 7-81,5 4 1,-5 3 92,2 9-219,-4 2 11,0 10 0,0 3 178,-1 0-629,1 5 237,-6-8 1,5 9-696,-4-6-234,4 0 930,0-4 1,5-1-1161,-1-3 731,5-2 148,-7-10 0,9-1-474,-3-6 262,3-5-750,1-1 1129,0-5 149,0-5 0,10-6 0,3-7 0</inkml:trace>
  <inkml:trace contextRef="#ctx0" brushRef="#br0" timeOffset="187">3815 9388 8110,'0'-11'0,"0"-1"715,0 1 0,0 4 819,0 2-743,5 5-365,1 0 149,10 0-270,-3 5 0,9 2 116,-3 4 1,-1 6 147,1 2 0,-2 3-351,2 5-173,3-3 1,-4 8 370,5-5-868,-6 4 415,5-7 0,-8 4-538,5-5 439,-5 0 1,6 0 30,-5 0-259,1 0 182,-5-6 1,-1 4-150,-2-6-178,2 0 252,-9-3 0,8-5-725,-5 1 636,0-6 1,-4 5-1688,0-4 1438,0-1 0,-5 3 595,-3-5 0,-2 0 0,-2 0 0</inkml:trace>
  <inkml:trace contextRef="#ctx0" brushRef="#br0" timeOffset="188">3746 9742 8110,'-11'0'650,"-1"0"15,6 0-162,1-5-325,5 4 1,1-4 269,3 5 0,2 0 278,6 0 1,0 0-223,4 0 1,5 0-15,6 0-253,4-5-1275,-1 3 985,4-8 1,1 8 95,4-6-1621,-4 0 1115,4-3 0,-8 3-2191,-1 1 2654,1 4 0,3-12 0,0 2 0</inkml:trace>
  <inkml:trace contextRef="#ctx0" brushRef="#br0" timeOffset="189">4614 9354 8040,'-11'-12'501,"0"5"827,4-1-603,-3 6-439,3-9 0,-5 10 137,-4-3 1,2 3-64,-5 1 1,2 1 2,-2 3 1,-3 1-134,3 3 1,1 2-104,-1-2 1,1 2 78,-1 1 0,3 4-172,5 1 22,-1-1 0,4-3 270,1 4-458,4-4 157,-2 5 1,5-6-141,0 1 81,0-1 33,5 1 58,7-1 2,6 0 1,6 0 43,2-4-259,3 3 216,6-8 0,-1 6 61,0-4-243,1 5 77,-6-2 1,2 0 141,-4 1-442,0-6 216,-4 8 0,-6-3-271,-1 4 218,-4 1 69,0-1 1,-6 0-182,-2 1 201,-3 4 31,-1-3 77,-10 9-87,2-10 1,-15 10-90,1-3 423,-6-3-189,-7 1 1,0-2-36,-3 0 194,2 6-129,-3-9 0,6 1-459,3-5 207,2-6 0,10 3-1616,3-5 1310,2 0 1,7-5-1147,2-2 1601,8-4 0,7-5 0,7-2 0</inkml:trace>
  <inkml:trace contextRef="#ctx0" brushRef="#br0" timeOffset="190">4900 9411 8023,'0'-12'1400,"0"1"-621,0 0-134,0 4-361,0 2 1,-4 6-127,0 3 0,0 0 10,4 7 0,0 3-1,0 9 1,0 1-10,0 3 0,4-2 10,0 6 0,1-2-1,-1 1 1,-3 2-10,3-5 0,1 3-1229,-1-3 0,-1-2 849,-3-6 0,0 2 222,0-6 980,0 0 1,0-3-243,0-1-520,0-5-134,0-1 0,2-1-111,1 0 43,-1 0 1,8-4 105,-2 0-115,2 0 0,2-4 44,4 0-92,1 0 57,1-1 1,2 0 21,-4-2-439,4 2 241,-2-1 1,1 4 4,0-6-245,-5 6 208,7-3 0,-7 1-1371,5 0 717,-5-5 503,3 8 1,-6-5-1191,1 2 1533,-6 2 0,4-8 0,-4 4 0</inkml:trace>
  <inkml:trace contextRef="#ctx0" brushRef="#br0" timeOffset="191">4877 9662 8083,'-7'-8'1311,"4"1"-874,6-1-246,4 2 0,4 0 273,1 2 1,0 1 136,3-4-352,-2-1-314,14-3 76,-8 4 0,13-3-116,-6 2 0,5 0-384,-5 0 0,1-1-1370,-4 5 1271,0 0 1,-6 3 587,-1-3 0,-4 3 0,0-4 0</inkml:trace>
  <inkml:trace contextRef="#ctx0" brushRef="#br0" timeOffset="192">4865 9411 8030,'-5'-17'0,"4"5"791,1-5-572,6 6 1,7-5 6,2 1 1992,-2 0-1443,8 4 1,-1-5 51,6 1-204,3 0-289,11 3 0,-5 1-1206,3 0 430,3 4 66,-11-3 0,7 9-837,-10-3 1213,5 3 0,-8 11 0,4 3 0</inkml:trace>
  <inkml:trace contextRef="#ctx0" brushRef="#br0" timeOffset="193">6064 9148 8295,'-6'-6'568,"1"-4"-1,5 3-310,-5 1 448,4 1-312,-4 5 0,3 0 104,-1 0-75,1 0-147,-8 0 1,9 1 20,-3 3 0,3 4-32,1 7 1,0 5 370,0 11-427,0-1 0,7 9 208,1-4-436,-5 4 74,-5-9 0,5 12-297,4-7 245,1 1 0,-8-3-69,0-2-910,-5 2 683,4-9 1,-4 4 65,5-5-1499,0-6 1101,-5 0 1,3-6-126,-2 1 751,3-6 0,1 4 0,0-3 0</inkml:trace>
  <inkml:trace contextRef="#ctx0" brushRef="#br0" timeOffset="194">6327 9696 10985,'0'7'2024,"0"-2"-1542,0 0-236,0-4 167,5 4 17,-3-5-61,8 5-1060,-9-3 474,4 3 296,0-5-1728,-4 0 673,4 0 976,0 0 0,-3-5 0,3-2 0</inkml:trace>
  <inkml:trace contextRef="#ctx0" brushRef="#br0" timeOffset="195">7663 9377 8028,'-5'-12'0,"4"1"5,-4-1 1,5 1 6,0-1-5,0 6 2018,0 1-524,0 5 1,1 5-1279,3 3 0,-1 3 11,4 4 1,-4 2-171,1 2 0,1 2 74,-2-2 0,5 2-231,-4-2 1,1 1 91,-1-5 1,-2 2-220,6-2 22,-6-2-29,9 3 175,-5-9 53,5-2 1,-1-7 196,-2-1 1,2 0-105,-2-5 0,-2 1 99,2-5 1,-2 0-112,2-3 0,1 2-49,-6-2 1,5-2 11,-4 2 0,4-4 43,-5 4-197,1-6 0,-3 9 72,3-4-284,-3 9 61,5 2-31,-6 5 1,1 3 58,3 1 0,-2 5 156,6-1 1,-4 2-11,3 1 0,1 0-32,3-4 0,1 3 132,-1-2 0,2-2-107,2 2 1,-1-6 149,5 2 0,0-3-105,4-1 1,0-1 115,0-3 1,-4-1-116,0-2 0,-4-3-1,4 2 0,-5 2 53,1-2 0,-2 0 1,-2-3 1,-3 3-4,-1 1 0,0-1-48,0-3 32,4-1-7,-5 1 0,1 3 81,1 1-9,-5 4 0,6 3 119,-6 8 1,2 3-96,-1 4 0,-3-1 23,3 5 0,1 0-252,-1 4 183,5 0 1,-6 1 34,4 3-1468,1-3 933,-2-1 0,3-3 470,-5-5 0,5 6 0,-3-4 0</inkml:trace>
  <inkml:trace contextRef="#ctx0" brushRef="#br0" timeOffset="196">8760 9274 8083,'-7'-12'0,"2"5"0,5-1 1030,0 6-672,0-4 0,2 6 967,1 0-333,-1 0-457,8 0 0,-4 0-140,6 0 0,3 0-150,0 0 1,7 0-11,1 0 0,1 0-256,6 0 0,-3 0-174,3 0 0,-1 0-235,2 0 0,1 0-657,-6 0 1,1 0 534,-4 0 0,-4 0-1673,0 0 2225,-10 0 0,11-5 0,-7-1 0</inkml:trace>
  <inkml:trace contextRef="#ctx0" brushRef="#br0" timeOffset="197">8771 9502 8008,'-5'0'171,"5"0"0,5 0 308,7 0 1,-1 0 123,0 0 1,2 0 1203,2 0-1220,3-5 493,5 4-643,5-9 0,1 3 281,5-4-1008,1 5 266,-1-5 1,-1 9-287,-3-6 1,2 6-497,-5-2 0,-1 3-810,-3 1 1616,-5 0 0,4 0 0,-5 0 0</inkml:trace>
  <inkml:trace contextRef="#ctx0" brushRef="#br0" timeOffset="198">9811 8988 8213,'0'-11'-502,"0"-1"626,0 1 1,0 3 1071,0 1-862,0 4 1,1-2 592,3 5-182,-3 0-229,4 0 127,-5 5-309,5 7 0,-4 7 136,3 7-1,2 3-204,1 6 1,-1 3-308,-2 0 84,-3 0-665,-1 1 346,0-3 243,0-2 0,1 2 84,3-6 0,-1 4-88,4-7 0,-3 0-67,4-5-472,-6 1 136,9-5 112,-10-1 0,5-7-730,-2-3-542,-3-2 1152,4-5-1523,-5 0 1101,0-5 871,0-1 0,5-5 0,2-1 0</inkml:trace>
  <inkml:trace contextRef="#ctx0" brushRef="#br0" timeOffset="199">9811 9308 8213,'5'-6'483,"2"2"0,3-1-42,2 1 1,0 0 112,4 4 1,-2 0 48,5 0 0,4-4 66,3 1 0,2-1-429,-1 4 0,2-2 8,5-1 0,0 1-653,1-1 1,-1-2 333,0 1 0,-5-5-315,-2 1 0,-4 2 273,-4-2 1,-4 4-2479,-7-3 2591,-3 4 0,-5-12 0,0 2 0</inkml:trace>
  <inkml:trace contextRef="#ctx0" brushRef="#br0" timeOffset="200">9868 8965 8334,'6'-11'-458,"4"3"382,-2 1 0,-1 3 1062,5-4 0,0 5-314,7-5 0,7 2-2,-3-2 1,11-2-162,0 2 1,7 2-174,-3-2 1,4 4-697,-4-3 1,1 4 301,-1-1 0,-3 3-1447,-1 1 1,-2 0 1504,-10 0 0,4 5 0,-8 2 0</inkml:trace>
  <inkml:trace contextRef="#ctx0" brushRef="#br0" timeOffset="201">10393 9411 8206,'0'6'169,"0"4"1,0-3 632,0 4-216,0-5 976,0 5-566,0-5 172,0 5-718,5 1 0,-2-2 296,4-2-645,-4-3 1,3-2-259,-2 1 89,-3 0 0,6-4 270,-4 0-449,-1 0 0,8-4 74,-3 0 1,0-3-178,0 3 0,1-5 117,3 1 0,-3 3-196,0 2 365,-1-4 0,1 5 92,-1-6-6,1 6 1,0-4 138,-1 6-197,1 0 0,3 2 360,1 2 0,-5 2-79,1 5 0,0 5 167,3-1 1,0 1-89,1-1 0,-1-2-129,1 2 0,-1-1-195,1 2 1,-1-4-210,0 4 0,0-4-351,-4 0 1,2-5-58,-5 1 0,1-4-1274,-1 3 1003,-3-4 888,4 2 0,0 0 0,1 1 0</inkml:trace>
  <inkml:trace contextRef="#ctx0" brushRef="#br0" timeOffset="202">11741 9011 8132,'0'-6'-227,"0"-4"1403,0 8 1,1 11-340,3 10 1,-3 5-317,3-1 0,1 1 14,-1 3 0,1 1-159,-1 2 0,-3 3-203,3-2 0,-3-2 18,-1 1 1,0-4-142,0 0 0,0-1-130,0-3 1,0-4-34,0-3 1,0-6-941,0-1 1,0-4-8,0 3-2119,0-4 2803,0 2 1,0-15 0,0-3 0</inkml:trace>
  <inkml:trace contextRef="#ctx0" brushRef="#br0" timeOffset="203">11741 9285 8122,'0'-11'0,"1"4"273,3 4 0,2-2 119,5 1 1,1 0 174,-1 4 1,2-4 360,2 0 0,-1-1-348,5 1 1,0 3-108,4-3 1,0-1-178,0 1 0,3-3-574,1 3 0,4-4-266,-5 5 0,1-5-518,-4 4 0,-6-3 681,-1 3 381,-4-5 0,0 3 0,-1-6 0</inkml:trace>
  <inkml:trace contextRef="#ctx0" brushRef="#br0" timeOffset="204">11821 9000 8168,'5'-12'531,"-3"1"-372,6-1 1,1 5 35,6-1 1,-1 2 239,5-2 0,0-1 413,4 6 1,5-5-611,2 4 0,3-4 36,1 5 0,2-2-688,2 1 0,-2 3 292,2-3 1,-3 2-1157,-1 2 1,-4 2 1277,-4 2 0,-2 2 0,-1 5 0</inkml:trace>
  <inkml:trace contextRef="#ctx0" brushRef="#br0" timeOffset="205">12483 9022 8168,'-11'6'137,"-1"-1"68,1 2 0,-1 3 564,1-2-404,-1 2 0,-3 3 434,0 2 0,0 2-278,3 2 0,1 2-4,0-2 1,3 3-125,0 1 1,6-2 133,-2-2 0,8 3-194,3-3 0,4 2-288,0 2 0,9-1-52,3-3 1,8-3 90,-1-4 1,4-5-128,4 1 0,-1-7 35,5-1 0,0-1-130,4-7 0,-2-3-22,-2-4 1,-3-2-181,-5 2 1,-1 1 31,-2-5 1,-4 4 38,-8-4 0,-4 0-53,-8-4 1,-1 0 135,-6 0 1,-6-3-162,-1-1 0,-10-4 52,-6 5 1,-9-1 142,-10 4 1,0 2-46,-4 2 0,3 7 94,-7 8 1,5 3-90,3 1 0,3 1-68,4 3 1,11 6-189,5 6 0,6 0-873,6-1 1321,2 3 0,5 5 0,0 0 0</inkml:trace>
  <inkml:trace contextRef="#ctx0" brushRef="#br0" timeOffset="206">13134 9045 8099,'0'-16'0,"0"3"578,0-2 886,0 2 831,0 2-1056,0 4-767,0 2 1,0 14-105,0 3 1,4 8-57,0 3 1,1 1-77,-2 6 1,0 0-127,5 0-26,-6 3 0,7-8-392,-5 6 278,5-6 0,-8 7-654,3-5 1,-2-5 328,2-3 0,-3-5-1377,3 2 513,-2-4 477,-2-5-818,0-2-307,0-5 1002,0-5 462,0-2 403,0-4 0,-6-6 0,0 0 0</inkml:trace>
  <inkml:trace contextRef="#ctx0" brushRef="#br0" timeOffset="207">13134 9114 8099,'0'-28'377,"0"4"-183,5-4 1,1 10 89,6 3 0,-1-2 127,1 2 0,-1 4 231,1 3 1,3 4-219,0-3 1,5 4 136,-1-1 0,3 2-123,1-2 1,0 3-117,-1-3 1,1 4-248,0 4 0,-4 2-172,0 6 0,-6 0-42,-2 3 0,-1 2-245,-6 2 0,-1 3-14,-7-3 0,-7 6 146,-8 2 0,-4 3-251,-4-3 1,2 3 97,-6-3 0,10-1 366,-2-3 0,4 0 192,0 0 0,7-4 868,8 0-890,3-5 1,1 3 1034,0-6-525,0 0-293,5 1 266,2-1-333,4-4 0,0 1 328,1-4-892,-1 5 285,6-8 1,2 4 269,7-5-1429,-1 0 843,8 0 0,-4 0-2141,5 0 1141,0 0 452,-5 0 767,4 0 0,-3 0 1,4 0-1</inkml:trace>
  <inkml:trace contextRef="#ctx0" brushRef="#br0" timeOffset="208">14801 8805 8155,'-11'0'-1205,"0"-5"2324,-1 4-664,1-9 1,3 7 236,1-4 126,4 4-391,-7-7 1,7 8 79,-4-6-78,4 5-154,-7-2 1,4 5 239,-6 0-334,1 0 1,-4 0 4,-1 0 1,-4 4-97,1 0 1,1 5-38,-1-2 0,0 4 66,-4 0 1,2 0-156,2 1 1,2-1 21,6 1 1,1 3-78,2 0 1,3 2 86,5-2 1,5 1 15,3 3 1,3 2 54,4-6 1,7 4-11,5-4 1,4 4 89,0-3 1,-2 0-83,1-1 1,-4-2-132,0 2 0,-5-1 127,-2 1 0,-9-2-238,1 2 0,-7 2 2,0-2 1,-4 4 99,-4-4 1,-4 4-170,-7-3 1,-3 3 88,-4-4 1,-5 0-72,0-4 1,-3 1 60,3-1 1,1-4-119,3-4 1,1-1-97,3-2-40,3 0 0,9-2-88,4-1 1,4-4-50,6-4 0,7-2 123,13-2 1,-2 1 117,6-5 1,-3 4 23,6-4 0,-6 3 49,6-3 0,-3 5 262,-1-1 1,-6 3-99,-5 0 1,-5 4 1104,1 1-697,-2 4 1534,-7-2-994,5 5 0,-10 5-356,3 3 0,-3 2 294,-1 2 1,1 3-297,3 0 1,-1 1 12,4 0 1,2-2-164,6 5 0,3-5-305,5 1 0,1-2 28,3-2 1,2-1-157,5-2 0,2-3 2,2-5 1,1 0 81,3 0 0,2-5-39,-2-3 0,-2-6 10,-2-1 1,-4-2-113,-4 2 1,-3 3 0,-8-4 1,-2 0-91,-6 1 1,-5-6 6,-2 2 1,-4-2-164,-4-2 0,-7-4-60,-8 1 1,-8-1 111,-3 4 0,-8 0 69,-4 0 1,-6 9-161,-2 3 0,-3 7 152,3 0 0,2 8 26,6 4 1,0 6-346,8 1 0,2 5-562,9-1 1,7 3 1140,5 1 0,0 3 0,8 1 0,-1 0 0</inkml:trace>
  <inkml:trace contextRef="#ctx0" brushRef="#br0" timeOffset="209">15658 8954 8054,'0'-18'0,"0"-2"906,0 5-560,0-1 0,0 9 1413,0-1-1203,0 6 0,1-3-100,3 5 1,-3 1-176,3 3 1,1 6-155,-1 5 0,4 9-9,-5-1 1,1 7-108,-4 1 0,4-2-403,0 2 0,1-5 335,-1 5 0,-3-6-654,3 2 1,1-3 327,-1-1 1,0-2-502,-4-2 1,1-2-182,3-6-112,-3-4 665,4-2 0,-5-7 512,0-1 0,0-4 0,0-4 0</inkml:trace>
  <inkml:trace contextRef="#ctx0" brushRef="#br0" timeOffset="210">15681 8954 8054,'0'-18'-80,"0"2"0,0 4 932,0 1 0,0 3-253,0 1 1,0 5 387,0 2-691,0 5 1,0 7-200,0-1 0,5 5 21,3-1 1,2 0-64,1-4 1,2 1-305,2-1 1,3-1 203,5-2 0,1 1-307,2-5 0,0-1 130,4-3 1,-1-1-53,2-3 0,-2-1 55,-2-2 1,-4-3 244,-1 2 1,1-2-80,-4-2 1,2 1 95,-2 0 1,-3-2 107,-4-2 0,-1 2-30,0-2 1,0-2 56,-4 2 1,2 0 26,-5 3 535,0 1-222,-4 5-309,0 0 1,0 15-45,0 3 1,0 7 0,0 0 1,0 6-31,0 2 0,0 5 22,0-2 0,0 2-275,0-2 1,0 2 93,0-5 1,0 1-603,0-2 1,3-6 306,1 3 1,4-7-673,-4-1 0,1-4 7,-1-3-648,-3 2 1631,9-9 0,-9 4 0,4-5 0</inkml:trace>
  <inkml:trace contextRef="#ctx0" brushRef="#br0" timeOffset="211">16492 8828 8059,'-12'-11'651,"6"-1"170,1 6-182,5 1 0,-4 10 313,0 3 0,-3 3-233,3 4 0,-1 3-290,1 5 0,3 4-230,-3-1 0,3 6 48,1-2 0,1 0-327,3 0 1,2-4-73,5 0 0,1-2-85,-1-1 0,5-5 9,-1-3 1,5-2-280,-1-2 1,-1-1-134,1-2 1,1-3 268,7-5 0,-3 0-84,3 0 1,-3 0 47,-1 0 1,-1-1-110,1-3 1,0 1-81,0-4 1,-1-1 595,-3-3 0,2-1 0,-3 1 0</inkml:trace>
  <inkml:trace contextRef="#ctx0" brushRef="#br0" timeOffset="212">16435 9057 8220,'0'-12'50,"5"6"-72,6-4 0,2 9-30,2-3 958,-2-3-564,3 6 1,6-8-308,4 5 62,6-4 0,-4 5-392,3-5 1,0 5 162,-4-5 0,-2 5-613,-6 0 1,-2-2 744,-6 1 0,1-5 0,-1 3 0</inkml:trace>
  <inkml:trace contextRef="#ctx0" brushRef="#br0" timeOffset="213">16446 8805 7989,'-11'-5'0,"0"-1"241,4-5 0,4-1 399,11 1 0,1-1-72,10 1-371,0 0 1,9-5 112,2 1 0,3 0-85,2 3 1,3 1-374,0 0 1,4 3 172,-4 0 0,1 6-1082,-1-2 0,-4 3 1057,1 1 0,4 0 0,-4 0 0</inkml:trace>
  <inkml:trace contextRef="#ctx0" brushRef="#br0" timeOffset="214">17748 8817 8104,'0'-6'-417,"0"-5"0,4 9 1621,0-6-207,-1 6 73,-3-3 880,0 5-1624,6 0 0,-5 1 149,3 3-132,-3 7-136,-1 2 0,0 8 149,0-2-269,0-2 15,0 5 1,0-9-116,0 7 30,0-7 1,0 5-484,0-3 243,0-2 70,0 4 55,0-6 5,0-5 1,5 3 16,3-5 0,-2 0-79,2-4 0,-1-1 18,5-3 208,-1 3-111,0-10 0,1 5 179,-1-5-60,6-1 1,-3 1-39,5-1 0,-2-3 61,3 0-82,1-5 1,-7 6 1,5-5 0,-5 5 57,1-2 0,-2 5 84,-2 3-99,-4-2-42,3 9 7,-9-4 1,4 10-84,-5 3 86,0 2-6,0 6-397,0 2 185,0 5 92,0 0 0,0-2-1220,0-2 851,0 3 0,1-4-54,3 4-813,-2 1 1330,8-5 0,-4 4 0,5-5 0</inkml:trace>
  <inkml:trace contextRef="#ctx0" brushRef="#br0" timeOffset="215">18388 9114 8079,'0'-6'2045,"0"0"-1240,0 6 1264,-5 0-1504,3 0 0,-3 2-696,5 2 160,0-3-385,0 9 0,1-5 356,3 3 0,3 2 0,4-4 0</inkml:trace>
  <inkml:trace contextRef="#ctx0" brushRef="#br0" timeOffset="216">19690 8714 8305,'5'-11'-7,"-4"4"1051,4 2-169,-5 5-247,0 0 1,0 5 111,0 3 0,1 7-55,3 4-43,-3 3-282,4 1 1,-1-1 216,0 1-405,5 0 0,-3 0 44,6 0 1,-2-2-4,-3-2 0,4 2-216,-4-6 0,3 0 326,2-3-212,-1-1-88,1 0-7,-6-4 237,4-2-150,-9-5 1,6-1 658,-3-3-326,-3-3-123,4-4 0,0-2-19,3-2 0,-1-3 147,5-4-392,-4-1 63,9-5 0,-1-1 315,4-6-730,1-4 54,7-2 0,1-4 396,5-1-2527,6-5 2278,-20 25 1,0 0-1,2-2 1,0-1-495,1 0 1,-1 1 173,16-24 1,-13 25-1,0 1-456,17-20 0,-3 0 265,-1 12 1,-4 0-60,-3 11 1,-5-1 79,-7 9-1168,-2-1 2463,-11 10-703,-1 1 0,-15 10 0,-2 1 0</inkml:trace>
  <inkml:trace contextRef="#ctx0" brushRef="#br0" timeOffset="217">3495 10850 8196,'0'-12'0,"-4"1"443,0 0-129,0-1 0,1 1 88,-1-1 0,-1 1 194,1-1-117,-2 1 1,-6 1-166,1 2 0,-1 3 22,1 5-136,-1 0 0,0 5 50,-3 3 1,-2 7-5,-2 4 0,-3 7-127,3 0 96,3 6 1,-2-3-238,3 5 0,3-1 42,1-2 0,1 1-528,6-6 350,-5 6 1,8-7-19,-3 6-295,3-6 324,1 3 0,5-6-184,3-3 174,2 2 1,1-8-77,1 2 1,-1-2-72,0-2 1,2-4-49,2-4 160,3-1 1,5-2-27,0 0-615,0-5 504,4 3 0,-1-8-196,4 3-585,-4-4 1020,7-5 0,-9 3 1,4-3-1</inkml:trace>
  <inkml:trace contextRef="#ctx0" brushRef="#br0" timeOffset="218">3917 10804 8078,'0'-23'0,"-3"6"0,-1 1 823,0 4-45,4 0 544,0 6-866,0 1 1,-1 5 11,-3 0 1,3 1-66,-3 3 1,-3 7 114,0 8-343,2 8 1,-5 2 234,2 5-593,-2 6 202,-2-5 0,5 6 228,-1-3-1496,1-3 1179,-5 5 1,5-10-1512,-1 1 921,5-1 433,-2-1 0,1-2-1611,1-8 938,-1-2 372,4-6-382,0-5 772,0-1-525,0-5 763,5-10 0,1-2 1,6-11-1</inkml:trace>
  <inkml:trace contextRef="#ctx0" brushRef="#br0" timeOffset="219">3860 10816 8078,'0'-23'0,"0"0"641,0 0 87,0 5 316,0 2 370,5 9-965,2 2 1,5 10 151,4 3 1,-4 9-157,4 5 1,1 2-154,2 7-116,-2-1 0,8 7-231,-2-3 0,2 3 145,-2-6 1,1-2-299,3 1 163,-8-4 81,8 2 0,-11-5-752,3-1 341,-2-4 102,-6 4-880,1-10 724,-6 5 1,0-10-121,-2 1-238,-3-5 30,4 2 168,-5 0-833,-5-4 1422,-1 4 0,-5-5 0,-1 0 0</inkml:trace>
  <inkml:trace contextRef="#ctx0" brushRef="#br0" timeOffset="220">3746 11147 10132,'11'0'1792,"1"0"-405,-1-5-850,6 3 0,1-4 249,4 2-304,6 3-304,2-9 0,5 5-748,3-3 344,-2-2 244,3 4 1,-5-2-2044,1 0 1456,-1 6 0,-1-7 569,-3 5 0,3-5 0,-4 3 0</inkml:trace>
  <inkml:trace contextRef="#ctx0" brushRef="#br0" timeOffset="221">4717 10679 8149,'5'-12'-76,"-4"4"102,3 1 1,-1 3 237,0-4 264,-1 6-204,3-8 1,-4 7 98,3-4 297,-3 4-359,4-2 0,-5 4 374,0-3-90,0 3-253,0-4-118,0 5 0,-5 0-203,-3 0-6,-2 5 1,-2-3 296,-4 6-502,4-1 174,0 0 0,-6 3 42,3-2 0,-8 2-214,4 1 1,-2 4-7,-2 1-42,5-1 219,-3 1 0,7-2 74,-5 5-44,10 0-15,-7-1 1,11-1 20,-2-6 0,2 0 32,5 1-182,5-1 132,1-4 0,9 3 70,1-3-106,4 4 27,-2 0 1,6-3-43,2-1 53,-1 1-13,2 3 0,-4 1-44,0-1 35,0 0 1,-5 1 12,-3-1-10,-2 6 1,-7-3 28,-2 5-219,-3-5 81,-1 7 1,-5-3 5,-3 5 0,-3-4-153,-4 0 0,-3-1-178,-5 1 360,0-3 0,0-2-50,1-2-637,4 2 318,-4-13 116,10 4-1399,-5-5 1017,11 0 0,-3-6-96,5-6 771,0 1 0,9-16 0,2 3 0</inkml:trace>
  <inkml:trace contextRef="#ctx0" brushRef="#br0" timeOffset="222">5037 10656 8287,'0'-12'810,"0"6"-11,0 1 2031,0 5-2367,0 5 1,0 3 39,0 7 1,0 3-12,0 4 0,0 5-40,0 0-133,0 9-63,0-10-1190,-5 12 861,3-9 0,-4 2 123,2-1-566,3-5 433,-4 3 1,1-5 45,0 0-515,0 0 308,4-5 0,-1-2-184,-3-4 337,3-1-48,-4-5 1,6 3 474,3-5-448,-3 0 37,9-4 251,-8 0-101,8 0 0,0 0-88,5 0 160,6 0-66,-4-5 0,6 2-71,0-4-191,0 4 92,0-7 1,-1 7 90,1-4-627,-5 4 407,4-2 0,-6 1-549,3 0 196,-2 1-1652,-6-2 1129,-5 3 1094,0-3 0,-6 0 0,0-1 0</inkml:trace>
  <inkml:trace contextRef="#ctx0" brushRef="#br0" timeOffset="223">4979 10964 8197,'0'-8'963,"0"1"-700,6 4 0,-4-2 812,6 5-689,-1 0 0,5-4 127,-1 1 0,6-1-176,2 4 1,2-4-260,2 0 0,4-1 169,-1 1-349,6 3 0,-4-9-266,3 2 0,-5 2-1803,-7-2 881,3 6 1290,-10-8 0,5 3 0,-6-4 0</inkml:trace>
  <inkml:trace contextRef="#ctx0" brushRef="#br0" timeOffset="224">5048 10736 8240,'0'-12'-139,"1"5"69,3-1 1,2 0 337,6-3 0,-1 3 475,1 1 1,4-1-61,3-3-67,3-1-291,1 1 0,6-1-595,5 1 203,0 0 0,7-1-910,-3 1 0,4 3 574,7 0 1,-2 2 402,3-1 0,2-4 0,0 5 0</inkml:trace>
  <inkml:trace contextRef="#ctx0" brushRef="#br0" timeOffset="225">5973 10599 8463,'8'-8'1464,"-1"0"-614,1 6-479,3-3 1,-2 1 99,3 0 1,-3-4 36,6 5 0,1-2 468,0 1-603,4 3 1,-7-5-28,2 6 0,1-3-94,-1-1 0,1 0 112,-5 4-534,1 0 227,-1 0 1,0 5-316,1 3 1,-5-2 261,1 2-101,-5-1 0,2 6-89,-5 2 0,0 0-149,0 8 1,-5-1-298,-3 8 0,-3-3-193,-5 3 434,-1 1 129,-6 3 0,4 0 115,0 1-280,0-1 192,-4 0 472,0-5-205,5-1 0,2-6-157,4-3 432,1 2-196,4-8 1,-1 4 63,4-6 21,0-5 0,4 1 332,0-3-117,5-3 0,1 4 66,6-5 1,0-1 67,4-3-260,-4 3-302,10-4 44,-4-1 0,5 4 259,-1-6-1437,1 6 815,0-8 0,-4 8 120,0-1-529,-5-4 428,8 6 0,-10-4-1534,4 5 775,-4 0 1076,0 0 0,-1 0 0,1 0 0</inkml:trace>
  <inkml:trace contextRef="#ctx0" brushRef="#br0" timeOffset="226">6533 11078 9355,'0'-6'3961,"0"1"-2957,0 5-1050,0 5 46,0-4 0,0 9 0,0-3 0</inkml:trace>
  <inkml:trace contextRef="#ctx0" brushRef="#br0" timeOffset="227">7823 10359 8169,'-1'-8'0,"-3"0"0,3 5 505,-3-5-192,3 6 0,1-5 920,0 3-286,0 3-37,0-4-483,0 5 0,0 5-46,0 3 1,1 8-67,3 7 0,-3 1 14,3 7 1,-3 3-198,-1 4 50,0 0 1,0-2 183,0 2-1205,0-3 875,0 5 1,0-6-147,0 0-512,0-5 481,0 4 1,0-9 19,0 3-280,0-3 278,5-6 1,-3-2-164,1-4 438,4-1 1,-6-3-1590,3-1 933,-3-4-2246,4 2 2006,-4-5 1,5-5 743,-6-3 0,0-2 0,0-1 0</inkml:trace>
  <inkml:trace contextRef="#ctx0" brushRef="#br0" timeOffset="228">7766 10747 7955,'0'-8'-49,"0"1"1350,0 4-762,0-2 313,5 5-479,-3 0 0,11 0 128,-1 0 1,7 0 131,0 0 1,5-1-295,7-3 0,-1 3-72,8-3 0,1-2-268,-1-2 23,1 3 1,-3-4-572,-1 5 0,0-5 440,-8 2 0,-1 2-1105,-3 1 596,-5-2-1806,-1-1 2424,-11 1 0,-6-4 0,-6 3 0</inkml:trace>
  <inkml:trace contextRef="#ctx0" brushRef="#br0" timeOffset="229">7800 10370 8195,'0'-11'0,"4"-1"433,0 1-218,5 5 1,-3-5 317,6 4 0,4 0-115,3 0 0,8-1 96,3-3 0,5-3-126,3 2 1,2-2-11,6 7 1,-2-2-295,-2 1 0,-2 2-273,-6 2 1,-1 3-960,-3-3 0,-3 4 720,-8 4 0,-3-2 428,-4 6 0,-1 5 0,1 5 0</inkml:trace>
  <inkml:trace contextRef="#ctx0" brushRef="#br0" timeOffset="230">8383 10724 8182,'0'12'-41,"0"-6"41,0 4 0,0-4 1107,0 6-624,0-1 1,0 2 414,0 2 0,0-2-354,0 2 1,0-1 54,0 1 0,0-2-196,0 2 0,4 2-359,0-2 0,1 0 136,-2-3-134,-1-1 0,4-1-216,-2-2 305,-3-3-735,4-5 406,0 0 0,0-5-57,3-3 1,2-2 128,-2-1 0,6-1 115,1 1 0,1-2-28,0-2 0,-2 2 3,5-2 0,-5 0 25,1 3 0,-3-2 17,0 7 174,-1-3 0,1 3-50,-1 3 0,-4 4 160,-4 4 0,2 3-69,-1 4 0,4 4-164,-4 0 0,1 4-500,-1-3 1,-2 7 242,6-4 0,-6 5-351,2-5 0,-1-2 251,0 3 0,-1-3-1334,1 2 0,4-2 1630,0-6 0,4 1 0,0-1 0</inkml:trace>
  <inkml:trace contextRef="#ctx0" brushRef="#br0" timeOffset="231">9559 10382 8028,'0'-12'0,"0"1"0,0 3 575,0 0 28,0 6 9,5-8 0,-3 7 312,1-4-242,-1 4-148,-2-2-209,-5 5 0,-2 5-156,-4 3 1,-4 2-3,-1 1 0,-5 6-70,-2 2 0,-1-1 141,-7 1-8,1 0-1015,1 4 791,-4-1 0,5 0 26,-3-3 0,3 1-62,6-5 1,-1 5-22,0-5-43,5 0 133,2-4 0,8-3-189,0 0 214,6-1-46,-3 5 446,5-6-443,0 4 1,1-7 12,3 4 281,2-4-287,11 7 0,2-7 30,7 4 162,4-4-94,4 7 1,1-9-20,4 3-34,-4 2-17,4-4 1,-6 4 34,-2-2-20,2-3 35,-9 9-496,4-9 260,-10 4 1,2-3 86,-5 2-1624,0-3 514,-3 4 533,-6 0-1793,4-4 1091,-8 9 1322,3-8 0,0 8 0,1-4 0</inkml:trace>
  <inkml:trace contextRef="#ctx0" brushRef="#br0" timeOffset="232">9879 10633 8179,'0'-12'836,"0"1"0,0 3-257,0 1-185,0 4-28,0-2 405,0 5 1,0 5-363,0 3 0,0 2 332,0 1-310,0 6-205,0 1-12,0-1 0,0 4-201,0-6 38,0 5 0,0-3-1,0 2 1,0 1-163,0-5 1,0 1 41,0-5 0,4 0-265,0 1 84,-1-6 1,3-1 89,1-5 0,3 0 49,2 0 1,-3-1 48,2-3 0,-2 2 102,6-6 1,-2 0-76,-2-3 1,4 0 95,1-1 0,-1 2-42,-4 2 1,-3-2-6,0 3 1,-6 0 85,2 0-93,2-1 147,-4 2-123,3 1-289,-5 5 179,0 0 87,0 5 0,0 1-9,0 5-7,0 1 0,0-1-17,0 1 0,5-5 4,2 1 0,0-4-92,0 3 1,1-4 94,3 1 1,5-3-85,-1-1 1,4 0 4,-4 0 0,5-5-24,-1-3 0,3-2 83,1-1 1,-4 3-30,0 0 1,0 1 43,4-5 0,-4 1-34,0 0 1,-5 3 63,1 0 0,-2 5-99,-2-5 233,1 5 1,-5-2-60,1 5 245,-6 0 1,3 5-21,-5 3 1,0 3-152,0 5 0,0-2-727,0 5 0,0-4 296,0 4 0,2-4-387,1 4 0,4-4 98,4 4 565,1-5 0,-1 3 0,0-6 0</inkml:trace>
  <inkml:trace contextRef="#ctx0" brushRef="#br0" timeOffset="233">11295 10336 8014,'5'-12'0,"-3"1"141,3 5 3,0-4 1,-3 4 144,6-1 422,-6 2 49,3 0-297,-5 3 248,0-3-7,0 5 15,-5 0-548,4 5 0,-13 2 148,3 4 1,-8 6-78,0 2 1,-4 4-45,-4 3 0,-2-2-42,-5 3 0,0 1-95,-1-1 1,2-1 144,3-3 0,-4 0-303,7 0 0,-2-4 87,10 0 0,2-7-36,2 0 1,6-1 94,1-3 19,6-3-29,-3 5 0,10-9 106,3 3-95,7-2 0,-1 1 45,5 1 343,10 5-217,1-8 1,6 4 33,-6-5-300,1 0 144,3 5 0,0-3-108,1 2 108,-1 2 1,-5-5-186,-2 3 0,1-3 94,-2-1 115,-4 5-1005,-1-3 606,-8 3 1,7-4-516,-4 3 0,-5-3-2165,-3 3 2956,-6-3 0,3 4 0,-5 1 0</inkml:trace>
  <inkml:trace contextRef="#ctx0" brushRef="#br0" timeOffset="234">11946 10233 8108,'0'-11'200,"0"-1"156,-5 1-166,-1-1 0,-2 6 166,1 2-119,4 3 548,-7 1-273,9 0 267,-10 0-301,10 10 1,-4-2-242,5 18 439,0-1-319,0 9 1,0 4 138,0 0-408,0 5 90,5-7 1,-4 7-64,3-5-28,-2 0 0,-1-5 150,3-3 1,-3 2-431,3-5 0,1-1-102,-1-3 0,1-5-1144,-2-3 52,-1-2 1,4-3-282,-2-2-241,-3-3 1909,4-5 0,-5-5 0,0-2 0</inkml:trace>
  <inkml:trace contextRef="#ctx0" brushRef="#br0" timeOffset="235">11821 10553 8108,'11'0'0,"0"0"0,1 0 622,4 0-314,-3 0 1,7 0-57,-4 0 1,4-4 1211,-1 0-1020,2 0 1,2 1 0,0-1 209,0 1 0,4-2-481,-1 1 0,1-3-271,-4 3 0,-4-4 3,0 5 0,-5-5-373,1 4-2246,-2 0 1383,-7-1 1331,-1 4 0,-5-9 0,0 4 0</inkml:trace>
  <inkml:trace contextRef="#ctx0" brushRef="#br0" timeOffset="236">11923 10210 8354,'12'-11'727,"-1"-1"-356,1 1 0,4 1 138,3 2-238,3-2 76,1 4 0,-1-4 513,1 2-377,5-2-244,1 3 0,2-4 91,-1 0 1,-1 3 22,2 0-981,2 6 538,-4-3 1,0 5 194,-2 0-2505,-8 0 2400,-3 0 0,-4 10 0,-1 3 0</inkml:trace>
  <inkml:trace contextRef="#ctx0" brushRef="#br0" timeOffset="237">12357 10610 8177,'0'6'-154,"0"4"0,0-7-44,0 5 2089,0-1-496,0 0-134,0 3-832,0-4 0,0 6 195,0-1-167,0 0 123,0 1-537,0-1 1,4 1 168,0-1-161,0 0 113,-4 1 77,0-6-751,0-1-932,0-5 1111,5 0 0,0-1 89,3-3 0,3-2 231,0-6 1,5 1-81,3 0 1,2-5 29,-2 1 0,3-4-25,1 4 1,0-4 62,-1 4 1,-3 1 27,0 6 1,-5-1 146,2 5 0,-7 1 283,-2 3-287,-4 0 1,2 5-6,-5 2 0,0 5 222,0 3 1,0 3-102,0 5-167,0-1 1,0-3-57,0 0 1,0-1-305,0 1 169,0 3-1269,0-10 476,0 10-1265,5-9 459,1 3 1693,6-9 0,-1 3 0,0-4 0</inkml:trace>
  <inkml:trace contextRef="#ctx0" brushRef="#br0" timeOffset="238">13031 10462 8018,'0'-12'1022,"-5"6"-687,4-4 1,-4 10 469,5 0 0,1 5-19,3 6-335,-3 6-76,4 0-102,-5 1 1,4 4 68,0-3-482,5 2 173,-8 2 0,8 0 274,-5 0-599,5-5 268,-8 3 0,5-8-1753,-2 2 619,-3-2-1785,4-2 2943,-5-4 0,0 3 0,0-4 0</inkml:trace>
  <inkml:trace contextRef="#ctx0" brushRef="#br0" timeOffset="239">12906 10610 8018,'0'-6'1654,"5"1"0,1 5-1228,5 0 0,2 0-191,2 0 1,3 0-253,5 0 1,0 0 89,0 0 0,3 0-674,1 0 0,3 0 401,-3 0 0,0 0-702,-4 0 0,-1 0 136,1 0 0,-5 0-60,-3 0 1,-2-4 825,-2 0 0,-4-5 0,3 3 0,-8-4 0,6 2 0,-6-2-166,2 2 0,-2 2 166,-2-2 1372,0 6-438,0-8 200,0 8 0,0-2-265,0 8 1,0 3-32,0 4 0,-2 0-197,-2 1 0,3 4-204,-3 3 1,2 3 149,-2 1 1,3-3-162,-3 3 1,3-3-547,1 7 0,0-3-199,0-1 1,0-4-278,0 0 1,0-4-965,0 4 0,4-5 736,-1 1 1,2-6-1019,-1-1 1842,-3-6 0,10 4 0,-5-6 0</inkml:trace>
  <inkml:trace contextRef="#ctx0" brushRef="#br0" timeOffset="240">14299 10245 8163,'0'-7'543,"0"-3"-1,0 9-177,0-4 1414,0 5-1180,0 5 1,0 2-171,0 9 1,0 1-4,0 6 1,1 4-189,3-1 0,-3 6-41,3-1 1,-3-2-349,-1 1 0,0-4 190,0 0 0,0-2-729,0-1 0,0-4 380,0 0 1,4-5-1082,0 2 1,0-8-243,-4 0-22,0-5 1655,0 2 0,0-5 0,0 0 0</inkml:trace>
  <inkml:trace contextRef="#ctx0" brushRef="#br0" timeOffset="241">14219 10507 8163,'6'-5'76,"-1"4"0,0-8 512,3 5 0,2 0 206,2 4 1,-1 0-288,1 0 0,0 0 148,3 0 0,3 0-180,5 0 1,4 0-420,-1 0 1,6 0 118,-1 0 1,0 0-743,0 0 1,0-1-141,-4-3 1,-2 3-617,-6-3 1,-2 3 529,-6 1 793,-4 0 0,-2-5 0,-5-1 0</inkml:trace>
  <inkml:trace contextRef="#ctx0" brushRef="#br0" timeOffset="242">14288 10267 8169,'11'-11'0,"-3"1"406,-1 2 0,2-1-98,6 5 0,-1-3 32,5 3 0,-4-1-94,5 1 0,-1 2-3,3-6 1,6 4-206,3-3 1,2 4-232,1-1 1,2-1-496,2 1 0,-3 1 554,3 3 56,-7 0 1,-3 0 0,-6 0-1</inkml:trace>
  <inkml:trace contextRef="#ctx0" brushRef="#br0" timeOffset="243">15007 10245 8196,'-11'0'148,"-1"-6"0,1 5 98,-1-3 1,1 3 494,-1 1 0,-3 1-217,0 3 1,-5 3-57,1 4 0,-2 2-21,2 2 1,3-1 189,4 5 0,1 4-219,0 3 0,4 5-172,3-5 1,6 6 184,5-1-664,1-3-217,14-1 179,-5 1 1,12-7 315,6 2 1,3-8-1,5-1-176,-1-5 0,0-4 35,3-5 0,1-2 25,0-1 1,-4-4-91,0-4 0,-7-1-55,-1 1 1,-5-4 3,-6 0 1,-5-5 77,-3 5 1,-7-5-52,-4 1 1,-6-6 110,-5-2 1,-6-4 357,-10 5 0,-1-6-73,-2 2 1,-4 2-212,-4 1 0,-4 3-813,0 1 0,-5 5 45,1 3 1,-1 7 164,1 5 1,3 1 198,4 2 1,7 2-82,6 1 0,4 4-283,6 4 768,6 6 0,1-5 0,5 5 0</inkml:trace>
  <inkml:trace contextRef="#ctx0" brushRef="#br0" timeOffset="244">15521 10153 8175,'0'-18'874,"0"-3"-464,0 8 1,0 0 192,0 6 90,0 4 10,5-2-226,-4 5 0,4 3 132,-5 4 1,0 6 80,0 10-446,5 5 61,-3 6-290,3-3 53,0 12 0,-3-9 299,6 8-1666,-5 2 1222,7-8 131,-9-2-301,9-1-852,-9-9 760,4 9 1,-1-13 12,0 3-893,5-8 312,-8-3-196,4-2 959,-5-9-706,5 4 0,-3-10 497,1-2 1,-1-3 352,-2-2 0,0-4 0,0-2 0</inkml:trace>
  <inkml:trace contextRef="#ctx0" brushRef="#br0" timeOffset="245">15487 10210 8149,'0'-23'-113,"5"6"-56,2 1 0,1 1 169,3 4 1138,-2-3-662,8 13 1,-5-8 252,4 5-186,1 0-211,6-1 0,0 4 341,0-3-345,0 3 0,0 2-61,0 3 1,-1-2-27,1 6 1,-4 1-178,0 6 1,-5-2 52,1 2 1,-3 1-277,-4 0 0,-3 4 165,-5-1 1,-2-1-387,-1 1 1,-5 0 143,-7 4 0,-3-4 9,-5 0 0,-1-2 230,-3 2 1,3 2-52,-2-6 0,1 5 202,3-1 1,4-2-116,3-2 1,3 2 306,5-2 0,1 0-64,6-4 0,0 1-183,0-1 1,7 1-127,4-1 1,6-1-264,6-2 0,2 1-781,5-5 0,1 1 570,7-2 1,3-1 500,0 2 0,4-3 0,1-1 0</inkml:trace>
  <inkml:trace contextRef="#ctx0" brushRef="#br0" timeOffset="246">17029 9982 8036,'6'-18'0,"-1"7"379,-5 0-189,5 10 0,-2-8 135,4 6 105,-4-1 116,2 4 546,-5-5-517,0 3 28,0-3-178,0 5-195,-5 0-77,-2 0 0,-5 4-69,-4 0 1,-1 5 92,-6-2 1,0 4-77,0 0 0,0-1 244,0-2-329,1 2 46,-1 1 1,4 2-248,0 2 30,5-2-1,2-2 8,2 1 95,9-1 0,-4 4 49,5 1 1,6 0-12,6-1 1,4-1 64,7 5-84,0-5 56,5 8 0,-4-9 10,2 2 183,-1-2-97,-3 3 1,0-3 101,-3 2-177,-2-2 1,-7-1-53,-3 4 1,-2-4 79,-5 3 1,-5 3-254,-2 1 1,-10-1 79,-6 1 0,-5-5-102,-6 1 0,-4-1-65,0 1 1,-4-2-51,4 2 0,1-6 66,7-1 1,2-6-377,5 2-734,5-3 867,7-1 0,12-1-289,11-3 0,9-2 303,10-5 0,2-1-181,1 1 663,5-1 0,2-4 0,4-2 0</inkml:trace>
  <inkml:trace contextRef="#ctx0" brushRef="#br0" timeOffset="247">17166 10302 8036,'11'-12'-867,"-3"2"650,-1 2 1,-4-2 2246,1 3-509,-3 2-216,-1 0-661,-5 5 0,-2 0-211,-4 0 0,1 5-21,2 2 1,-1 7-93,6 1 0,-1 2 48,4-2 0,0 2-138,0 2 1,6 1-357,5-5 0,6 4 192,6-4 1,5-1-305,2-6 1,3-3-70,1-5 1,2 0 194,2 0 1,-2-1-36,2-3 0,-3-2 100,-1-6 1,-4 0 29,-4-4 1,-4 4-1,-6-5 0,-4 1 137,-8-2-107,6 0 1,-10-3-43,0 2 1,-7-4-281,-8-4 308,-3 3-500,-10 1 289,-1 1 0,-6 6-104,-3-3 0,-3 4 136,-5 7 0,5 3-133,-1 5 0,10 5 73,1 3 1,6 6-780,2 1 1,7 5 69,4-1 949,6 8 0,1-3 0,-1 4 0</inkml:trace>
  <inkml:trace contextRef="#ctx0" brushRef="#br0" timeOffset="248">17794 10130 8145,'5'-23'-20,"-3"4"10,6 0 0,0 2 696,3-2-367,0 2 1,0 6 209,-4-1 1,-2 5 917,-5-1-943,5 5 221,-3-2-363,3 5 1,-5 2 26,0 1 0,0 9-91,0 7 1,0 4 71,0 3-174,0-1 0,0 10-62,0-4 0,0 4-261,0-4 124,5-4-990,-4 6 797,9-8 0,-9 6 70,3-4-879,3-6 295,-6 1 301,4-9-813,0 3 261,-4-9-193,4-2 447,-5-5 0,0-2-273,0-1 346,-5-4 634,4-4 0,-9-6 0,3 0 0</inkml:trace>
  <inkml:trace contextRef="#ctx0" brushRef="#br0" timeOffset="249">17839 10119 8143,'0'-17'0,"0"5"0,0-4 708,5 4 63,-3 5-292,3-3 515,-5 9-161,5-4-129,-4 5-86,4 5-296,0 1 0,-2 2 134,4 0-464,1-1 72,3 5 1,2-1-25,2 0 18,3 1 0,1-2 364,0-2-1002,0 2 319,4-9 236,0 4-850,0-5 597,0 0 1,-2 0-23,-2 0-57,3 0 166,-4-5 1,-1 3 137,-1-6 67,-4 0 0,0-3-166,-1-1 280,1 1 20,-1-5-181,0 3 0,0-4 494,-4 6-180,3-6 1,-8 5 171,3 0-238,-5 2 0,0 8 129,0-6-28,0 5-116,0 9 1,-2 6 25,-1 11 0,0 1 6,-5 3 0,2 0-10,-2 7 1,3-6 6,5 6 0,0-4 228,0 1 0,0 1-598,0-6 1,0 1-1095,0-4 1,0-2 1234,0-2 0,2-3 0,1-9 0,4 3 0,4-8 0,1 3 0</inkml:trace>
  <inkml:trace contextRef="#ctx0" brushRef="#br0" timeOffset="250">18570 10050 8218,'-5'-11'0,"4"3"657,-3 1 190,3 4 0,0 4 693,-3 11-1000,-3-1 1,0 10 219,-1-6 227,6 5-573,-8 3 0,8 1 24,-2 3 1,3 1-12,1-2-204,0 6-465,0-8 262,5 4 0,2-9 181,4 0-553,0 0 299,6-1 1,-3-2-662,5-4 427,0-6 138,4-1 0,0-1-1101,0 0 817,-1 0 0,1-4 433,0 0 0,0-5 0,0-2 0</inkml:trace>
  <inkml:trace contextRef="#ctx0" brushRef="#br0" timeOffset="251">18833 10427 8101,'11'-11'-1,"1"-1"0,-1 1 1,1 0-1</inkml:trace>
  <inkml:trace contextRef="#ctx0" brushRef="#br0" timeOffset="252">18433 10302 8131,'-6'0'1263,"1"-5"-512,10 3-350,1-3 1,6 1-31,-1 1-132,1-1 1,4 4 44,-3 0-74,8-5 0,-2 2 150,8-4-356,-3 4 175,4-7 1,-1 7-1028,-1-4 611,-4 4 1,-2-6-385,-5 5 1,1-4 620,-5 0 0,-5-2 0,-1-2 0</inkml:trace>
  <inkml:trace contextRef="#ctx0" brushRef="#br0" timeOffset="253">18456 9982 8057,'-6'-12'371,"1"6"-245,10-4 1,1 7-67,6-4 1982,4-1-1288,-3 2 0,8-4 76,-2 2-114,8-2-360,2 4 0,7-3-129,2 5-24,-3 0 1,6 4-703,-3 0 0,-2 0 402,2 0 0,-4 0-1415,-4 0 1,-2 5 1511,-5 3 0,0 2 0,0 1 0</inkml:trace>
  <inkml:trace contextRef="#ctx0" brushRef="#br0" timeOffset="254">19598 10016 8246,'1'-8'230,"3"1"179,-2-1 0,3 1-32,-5-1 158,0 5 189,0-2 222,5 0-410,-4 4-206,4-4 1,-5 6 441,0 3-355,0 2 0,0 11-10,0-4-219,0 8 0,0-3 18,0 5 0,0 0-31,0-1 0,0-2-48,0-1 1,4-4-154,0 4 0,1-5-541,-1 1 440,-3-2 1,5-3-210,-2-3 133,-3 4 0,6-10 302,-4 3-130,-1-3-15,8-6 229,-4-1-94,0-6 0,5-1-50,-4-2 286,3 2-153,2-3 0,-1 3-91,1-2-7,4 2 1,-2-7-177,5 5 1,-1 0 58,1 3 1,-3 1-15,-4-1 0,-1 6 79,1 2 0,-1 3 28,1 1-52,-6 0 1,4 1 20,-2 3 0,-2 2 16,2 6 1,-5 0 264,5 4-279,-5-4 14,2 5 1,-2-2-409,1 0 237,0 6 0,-3-7 73,3 5-1528,-3-5 754,5 2 271,-6-4-1584,0-1 1369,5 0 1,-3 0 780,6-4 0,-1 3 0,5-3 0</inkml:trace>
  <inkml:trace contextRef="#ctx0" brushRef="#br0" timeOffset="255">20375 10336 8037,'0'-8'2606,"0"1"-1924,0 4 675,0-2 2641,0 5-3702,5 0-234,-4 0 168,4 5-1883,-5-4 1219,5 10 0,-2-9 434,4 6 0,1-1 0,4 5 0</inkml:trace>
  <inkml:trace contextRef="#ctx0" brushRef="#br0" timeOffset="256">4979 11992 8074,'0'0'0</inkml:trace>
  <inkml:trace contextRef="#ctx0" brushRef="#br0" timeOffset="257">4991 11946 8074,'0'-7'1952,"0"-1"-1706,0 5 116,0-2 47,0 0-160,0 4 188,0-4-204,0 5-147,-5 0-18,4 0 1,-6 5 28,3 3-105,-2 2 136,-5 1 0,-1 6 0,1 2 41,-1 2 1,0 3 18,-4 3 2,4 2 13,0 0-620,2 10 536,4-9-86,-6 14 0,6-8 0,2 2 276,3-2-346,1 3 52,0-4 0,0 3 42,0-7 0,1 1-20,3-6 0,2 5-156,6-5-55,-1 1 148,1-4 1,3-4 67,0 0 1,2-5-37,-2 1 0,-2-2 1,3-2-1,-1-1-25,1-2 0,3 1 38,-4-5 1,0 0 522,-4-4-709,1 0 0,-5 0-1380,1 0 0,-4 0 1182,4 0-664,-6 0 0,2-4 396,-8 0 0,3-1 633,-3 1 0,-2-2 0,-1-6 0</inkml:trace>
  <inkml:trace contextRef="#ctx0" brushRef="#br0" timeOffset="258">5391 12220 8184,'0'-11'691,"0"-1"-93,0 6 412,0 1-245,0 0 129,0 4-331,0 6-219,0 7-99,0 11-62,0 0 1,0 1-100,0 3 130,0 2 1,0 4-267,0-2 79,0 2 0,0-6 297,0 4-797,0 2 379,0-9 0,0 3-36,0-8-414,0 2 234,5-8-50,-4 3 150,4-9-94,0 3-579,-4-9 391,4 4 193,-5-10-892,0 4 712,0-9 0,0 2-363,0-7 110,0 2 488,0-3 0,0-1 244,0-2 0,-5 3 0,-1-11 0,-5 3 0</inkml:trace>
  <inkml:trace contextRef="#ctx0" brushRef="#br0" timeOffset="259">5288 12266 8184,'0'-11'0,"0"-1"0,0 1 417,0 4-203,0-3 0,5 8 766,3-6-567,2 0 1,2 1-19,4-1 0,1 2 38,6-2 1,1-1 10,3 6 1,-2-5 55,6 4-194,-1-5-330,5 8 208,-6-4 0,2 5 183,-4 0-400,0 0 108,-9 0 0,2 5-162,-5 3 76,-5 2 1,0 1-722,-8 6 540,3 0 1,-8 6 7,-4 0-167,-1 0 236,-14 5 1,5-4-277,-6 3 122,0-3 89,0-1 1,-4-4 14,1 0 75,-1 0-41,9-1 1,-2-2 317,5-5-71,0 1 312,3-1-306,6 1 0,2-5 48,8 1 1,2-6-120,6 2 1,4-2 494,3-2 1,4 1-19,4 3 135,-3-3-252,4 4-128,0-5 0,-6 0-472,1 0 131,0 5 1,-6-4-792,2 3 0,-3-3 497,-4-1 1,3 4-516,0 0 1,-4 1 866,-3-1 0,0-3 0,3 4 0</inkml:trace>
  <inkml:trace contextRef="#ctx0" brushRef="#br0" timeOffset="260">5985 12175 8242,'0'-12'0,"0"1"0,0 3 189,0 1-28,0 4 832,0-2-155,-6 0-173,5 4-246,-4-4-43,5 5 127,0 0 1,0 5-181,0 2-73,0 3-31,0 2 1,1 4-82,3 3 112,-3-2 1,5 9-274,-1-6 80,-4 7 0,4 0 239,-5 0-585,0 4 233,0-6-402,0 2 396,0 1 0,0-3 0,-1 0-192,-3-5 282,3 2 0,-4-10 0,5 4-22,0-4-60,-6-5 26,5-2 612,-4-5-506,5 0 43,5 0 0,0-1 0,5-2 0,1-2 0,3 0 447,2 0-184,3-4-258,4 3-142,0-1 23,0-3 1,3 7-297,1-4 362,0 4 0,-5-6 0,0 4 156,-3-1-701,3 4 269,-10-4-1089,5 6 296,-11-5-1156,4 4 1115,-8-4 624,-2 5 0,-3 0 1,-5 0 412,-1 0 0,-6 5 0,-3 1 0</inkml:trace>
  <inkml:trace contextRef="#ctx0" brushRef="#br0" timeOffset="261">5916 12414 8224,'6'-5'266,"5"0"1,-4-4-1,3 3 635,2 1 1,8-4-397,3 2 0,7-4-150,1 0 0,-2 3 1,0 1-28,-1-2 1,2 2 24,-3 0-699,-5 4 266,-1-7-1520,-8 9 1,3-4 1916,-4 5-1484,-6 0 1,-2 0-157,-8 0 1323,-2 0 0,-11 0 0,0 0 0</inkml:trace>
  <inkml:trace contextRef="#ctx0" brushRef="#br0" timeOffset="262">5893 12152 8296,'0'-12'297,"0"1"0,5 1 1,3 1-1,2 3 388,1 1-72,6-4-291,1 2 1,6 0 141,2-1-387,4 0 52,4-3 1,4 0-1,0 0 22,-1 4-853,-7-3 0,2 7 0,-5-3 1,-2 1 1200,-1 2-2344,-6 2 911,-2 1 934,-4 0 0,-1 0 0,1 0 0</inkml:trace>
  <inkml:trace contextRef="#ctx0" brushRef="#br0" timeOffset="263">6453 12060 8820,'6'6'1029,"-1"-5"1,-5 10-555,0 1 220,0 4-161,0 7-63,0 0-374,0 5 1,0 1 274,0 5-440,0 0 0,0-1 0,0-1 0,0-1 20,0 0 0,4-3 1,0-1-1,0-4 1,-1-3-163,1-1-18,0-10-31,1 6-119,-4-14-397,4 5 223,-5-6 1,0-2 0,0-2 0,0-3 129,0-3 59,0-2 1,0 0-1,-1-2 1,-1-2-1,-2 1 363,1-1 0,-3 3 0,0-14 0,-6 3 0</inkml:trace>
  <inkml:trace contextRef="#ctx0" brushRef="#br0" timeOffset="264">6407 12163 7439,'0'-19'-304,"0"1"1,0 2 1196,0 2-253,0 6-198,0-2 273,0 4-173,0-6-62,0 6-225,5-4 0,2 7 0,4-3 91,0 1 1,5-3 0,0 5 0,3-1-146,5-1 0,0 3 1,7-1-1,-1 1 1,-1 2-190,4 0 1,-7 2 240,4 1-7,-4 4-858,-4 4 496,-5 1 0,-6 3 1,0 1 129,-4 2-126,-2 6 1,-11 0-1,-6 3 1,-7-2-168,-6 2 175,-4-3 0,-7 0 44,-2-5 0,3-4 190,-3 4-1226,2-5 900,7 3 111,-4-6 1,10 0 0,0-4-530,7-3 127,3-3 291,2-1 0,6 0-1218,5 0 579,5-5 835,6 4 0,11-9 0,2 3 0</inkml:trace>
  <inkml:trace contextRef="#ctx0" brushRef="#br0" timeOffset="265">6875 12449 7264,'0'11'1456,"0"-3"-1049,0-1 1,0-3 0,0 4 647,0 1-257,0-4 1,0 5 211,0-2-651,0 2-120,0 1-1626,0-5 773,0 0-156,0-6 0,0 5 1,0 1-1</inkml:trace>
  <inkml:trace contextRef="#ctx0" brushRef="#br0" timeOffset="266">7721 12095 8248,'0'-7'189,"0"1"251,0 2 144,0 3 43,0-9-2,-6 9-52,5-5-284,-9 1 0,7 4-16,-4-3 1,-1 3-44,-3 1 0,-2 0 37,-2 0 0,1 5-144,-5 3 0,0 3 144,-4 4 0,0 3-133,0 5 1,2 0 18,2 0 0,2 1-138,6 2 1,1 0-19,2 4 0,3-4-27,5 0 1,1-3-67,3-4 1,7 1 45,9-4 1,6-2-92,5-7 41,2-2 1,2-5 152,3 0 0,-5-2-15,5-6 1,-5-1 42,5-10 0,-3 0 18,-5-4 1,-6 1 179,-5-1-122,-5 0 1,1 4-133,-7 0 0,-3 4 64,-5-4 1,-6 5-472,-6-2 0,-4 2 207,-7-1 1,-1 2-565,-3-2 0,-1 4 336,-2 3 0,-2-1-417,5 6 1,1-1-79,3 4-50,5 0 541,2 5 1,6-3-620,2 6 1026,3 0 0,10 3 0,1 0 0</inkml:trace>
  <inkml:trace contextRef="#ctx0" brushRef="#br0" timeOffset="267">8040 12049 8337,'0'-11'344,"-4"3"184,1 0 1,-2 5 1156,1-5-668,3 5-442,-10-2 1,10 7-124,-3 1 1,3 8-51,1 4 1,0 5-186,0-1 1,0 7-152,0 0 0,5 2-32,3-1 0,1-3-181,-2 2 0,3-1-319,-2-3 1,2 1 279,2 0 0,-5-5-432,1-3 1,-4-2 74,3-2 275,-4 1-344,2-6-9,-5-1-1208,0 0 1162,0-4 1,-1 4-70,-3-5 736,2 0 0,-8-5 0,4-1 0</inkml:trace>
  <inkml:trace contextRef="#ctx0" brushRef="#br0" timeOffset="268">7949 12266 8262,'8'-6'-291,"-1"2"0,1 3 1222,3 1 0,1 0-292,-1 0 0,6 0-16,2 0 0,3 0-152,5 0 0,-3 0 8,3 0-163,2 0-479,-5 0 197,4 0 0,-5-4 242,0 0-1134,-6-5 726,5 8 0,-11-6 82,1 4-2065,-1 1 967,-9-3 1148,3 5 0,-10-5 0,-2-1 0</inkml:trace>
  <inkml:trace contextRef="#ctx0" brushRef="#br0" timeOffset="269">7903 12026 8308,'12'-11'415,"0"3"0,4 1 1,4-2 398,5-2 533,4 0-922,6 0 1,0-2 0,2-1 508,1-1-929,0 0 0,0 4 0,-1 3 0,-5 1-469,-8 2 1,-3 1 0,-5 4-1,-2 0 464,-2 0 0,-5 5 0,-2 2 0</inkml:trace>
  <inkml:trace contextRef="#ctx0" brushRef="#br0" timeOffset="270">9091 12095 8271,'0'-7'292,"0"1"152,0 2-191,0 3 479,0-9-107,0 9 110,0-10-191,0 10-163,0-4 401,0 5-704,5 0-202,-4 0 0,4 5 427,-5 3-49,0 2-203,0 1 1,2 2 105,2 2 0,-3-1-240,3 5 1,-3-1-1,-1 2 114,0-1-138,0-5 0,4 4 0,-1-4 125,0 1-103,-2 0 0,3-7 30,0 0 0,0-1 0,-3 0 63,3-4-21,-3-1 4,4-2 491,-5 0-471,5-5 288,-4 3-269,5-8 3,-1 4 0,-3-6 1,4 1-25,0 0-27,2-1 0,-1-3 0,3 0 43,-2 1 1,2-3 31,-3 2 1,3-4-149,2 4 0,-2 0-94,-2 3 189,2 6 1,-8-3-209,6 5 163,-5 0-64,2 4 81,0 0-1,-4 5-56,4-3 54,-5 8-31,0-4 1,1 6 0,2 0-217,1 3 191,-1-2 0,3 4 41,1-6 0,3-3 0,2-2 54,-1-1 1,1-1 0,-1-5 0,0-2 161,1-1-194,-1-5 0,1 3 1,-1-4-1,0 1 173,1 1-145,-1 1-3,1-5 0,-1 1 69,1 0-37,-1-1-25,0 1 21,-4 4-16,3-3 0,-8 5 138,6-2-132,-5-4 4,2 10 0,-5-5 20,0 2 45,5 3-43,-4-4-27,4 10 0,-5 1 176,0 5-174,0 1 0,0 4 0,0 2 0,1 1-1,3 0 18,-3 0 0,5 4 0,-3-3-519,1 3 338,0-8 0,-3 11 0,2-10-1101,1 2 628,-1-9-660,-3 6-2458,0-8 3504,0 4 227,0-5 0,5 4 0,2-3 0</inkml:trace>
  <inkml:trace contextRef="#ctx0" brushRef="#br0" timeOffset="271">9879 11592 8153,'-5'-11'343,"4"4"372,-9-3-322,8 9-151,-3-9 403,5 9-6,-5-5 237,4 1-382,-4 4-252,5-4 849,0 5-849,0 5 0,0-2 30,0 4 1,4-3-32,-1 4 1,5-1-34,-4 5 1,5-1-1,-2 1 316,3-1-363,2 0 1,1 1-1,1 1-667,1 2 699,5-3-42,-2 10 1,5-4-210,0 5 1,-4-1-1,0 3 1,0 0 6,-2 2 0,0 4 1,-6 0-1,-1 2-11,-2 1 0,1 0 0,-5 2 0,-2 1-79,0 1 114,-2 5 13,-6-8 1,0 5-202,-5-6 102,-6 0 0,5-1 22,-4-2-136,-1 2 83,4-9 1,-4 4-1,6-7 1,0-2-425,-1-3-427,1-4 723,4 0-181,-3-6 0,8-1-89,-6-5-405,5 0 0,-2-1-4,5-3 951,0-2 0,5-6 0,2 1 0</inkml:trace>
  <inkml:trace contextRef="#ctx0" brushRef="#br0" timeOffset="272">10793 12038 8104,'-12'0'1749,"6"0"-1242,1 0 1425,5 0-1631,5 0 0,1 0 37,6 0-33,-1 0-219,1-5 0,4 3 0,2-2 1,2 2 267,3-2-333,-3 3 188,8-4-327,0 0 1,-3 3 58,6-1 223,-6-4-434,3 6 1,-6-4-1,-2 4 2,-1-3-1399,-10 3 909,6-5-329,-13 6 762,3 0 0,-5 2 0,-2 2 0,-1 2 325,-5 0 0,-7 4 0,-3-3 0</inkml:trace>
  <inkml:trace contextRef="#ctx0" brushRef="#br0" timeOffset="273">10816 12209 6719,'1'6'2099,"3"-2"-1358,3-3 0,0-1 1,0 0-1,2-1 279,1-3 1,7 3-182,2-3-564,-3-2 1,6 1 0,-2-3-441,6 4 184,-2-2 0,5 3 1,-4-3-1,3 1-1217,1 2 837,-3-3 1,3 5-2857,-2-3 1649,-8 3 1568,7 1 0,-13-5 0,3-2 0</inkml:trace>
  <inkml:trace contextRef="#ctx0" brushRef="#br0" timeOffset="274">12255 11592 8170,'0'-11'-202,"0"3"218,0 1 227,0-1 1,0 0 244,0 1 60,0 4 107,0-2 48,0 0-198,0 4-140,0-4 151,0 5-273,0 5 1,0 1-91,0 0 30,0 10 0,0-9 112,0 8 1,0 3 113,0 1-166,0 8-43,0 2-37,-5 5 1,3 1 0,-2-1 0,2 1 80,-2 4-225,3-4-936,-4 4 860,5-4-31,0-6 1,0 3 0,0-6-204,0 0 308,0-2 0,1-7 0,2 0-66,0-1 0,5-7-43,-4 3 119,0-3-633,-4-3 850,5 4-2874,-4-9 2449,4 4-976,-5-5 1,-1-1 104,-3-3 239,3 3 0,-4-9 813,5 2 0,-5-2 0,-2-1 0</inkml:trace>
  <inkml:trace contextRef="#ctx0" brushRef="#br0" timeOffset="275">12220 12015 8151,'0'-12'1289,"0"1"-895,0 5 1,0-1 685,0 3-588,5-2-186,-3 0 0,8-1 329,-3 4-454,9 1 1,-2-7-1,5 6 195,1 0-195,2-3 1,0 3 52,1-4-181,5 4 189,-4-7-693,9 4 461,-9-1 1,4-2 227,-5 6-1015,0-1 644,-5-1 0,-2 2 1,-4-3-1,-1 1-1242,0 2 524,-4 2-1328,-2 1 1256,-5 0 223,0-5 700,-5 4 0,-2-5 0,-4 6 0</inkml:trace>
  <inkml:trace contextRef="#ctx0" brushRef="#br0" timeOffset="276">12175 11592 8424,'0'-11'478,"0"-1"0,5 2 0,4 1 0,3 2 894,4-2-787,4 4-60,3-5 237,6 3-530,10-9 0,3 3 261,8-2-368,2 2 1,-4 6 0,-3-1 357,0-1-869,-6 4 410,1-5 0,-11 9 0,-4-3-1615,-5 2 1060,-3 2 1,-6 0-2378,1 0 2045,-6 6 1,-3 0 862,-11 5 0,0 6 0,-8 1 0</inkml:trace>
  <inkml:trace contextRef="#ctx0" brushRef="#br0" timeOffset="277">12757 11969 8047,'0'8'1138,"0"-1"-900,0-4 0,0 7 1,0-2 450,0 2 1,0-3 74,0 1-533,0 0-122,0 3 64,0 0 1,0 1-341,0-1 505,0 1-107,0-1-369,0 1 0,0-5 0,1-1 608,3 0-501,-3-3 49,5-3 101,-6 5-13,0-3-43,0 3 0,0-6 0,0-3 20,0-4 0,1-2 0,1-1 0,3-1-79,2 1 1,0-2 0,5-1 0,0-1-59,4 1 1,-2-3-1,3 2-174,0 1 238,3 1 1,-2 6-1,5 1 1,-2 0-182,-2 4 171,3 1-32,-9 1 1,3 0 216,-4 0 5,-1 5-22,0 1 0,-3 9 1,-2 2-32,0 1-38,-3 1-59,-3 3 1,2 1 0,0-1-1,2-2-14,-2-1-69,0-5-77,-2 8 0,0-10-491,0 4-103,0-4 1,0 0 0,0-1-1007,0 1 1,0-1 1719,0 0 0,10-4 0,3-2 0</inkml:trace>
  <inkml:trace contextRef="#ctx0" brushRef="#br0" timeOffset="278">13888 11672 8066,'0'-11'198,"0"4"76,0 2 0,0 4 76,0-3 438,0 3 218,0-4-625,0 15 22,0-2-129,0 13 1,0-3 103,0 5-257,5 5 1,-4-3 0,3 4 29,-3-1 0,-1-1 0,1-4 0,2 0-181,1-1-55,0-4 154,-4 4-851,0-10 1,3 5-603,1-6-568,0-4 1104,-4-2 397,0-5 0,-5-5 0,-1-2 0</inkml:trace>
  <inkml:trace contextRef="#ctx0" brushRef="#br0" timeOffset="279">13671 11901 8281,'0'-7'1371,"5"2"-1153,1 5 0,7 0 0,2 0 0,5-1 1317,6-3-832,3 3-391,10-9 213,2 3 0,5-4-137,-1-1 0,-3 5-193,0-1 0,-5 2-697,1-2 0,-11 3 1,-5 5 90,0 0 0,-6 0 0,0 0-649,-4 0 1060,0 0 0,-1 0 0,1 0 0</inkml:trace>
  <inkml:trace contextRef="#ctx0" brushRef="#br0" timeOffset="280">15224 11295 8122,'0'-6'14,"0"-4"751,0 8 435,0-8-951,0 9 139,0-9 119,0 9-346,0-4 78,-5 10-77,4 1 0,-9 5 0,2 2 286,-2 2-209,3 3-60,-8 10 0,6 1-48,-10 5 1,4 2-1,-3 1 1,0 2 44,1 2 0,3-3 0,-1 2-210,2 0 1,3 2 0,2-4 110,4-2 0,3 0 1,1-3 92,0-3 1,5-2-56,3-5 1,3 0 45,4 0-101,3 0-160,5-5-26,0-2-150,-5-5 0,2 0 320,-5-4 1,4 2-1,-4-5-1256,-1-2 824,-1 0 0,-2-2-1561,1 0 908,-6 0 422,-1 0-593,-5 0 1212,-5 0 0,-1-5 0,-6-2 0</inkml:trace>
  <inkml:trace contextRef="#ctx0" brushRef="#br0" timeOffset="281">15350 11684 8151,'0'-18'658,"0"5"1,1 7 108,3 1-369,-3 1-217,9 4 0,-9 5 958,3 3-539,3 2-179,-6 6 190,9-3-292,-9 8 1,8-2 196,-5 8-534,0-3 69,1 4 1,-3-4-229,6 3 0,-5-3 0,0 1 226,-1-4-1016,3-5 715,-4 1 1,4-8-865,-5 2 648,0-2 189,0-3-1465,0-1-1358,0-5 2675,-5-5 287,4-1 140,-9-6 0,3-4 0,-4-2 0</inkml:trace>
  <inkml:trace contextRef="#ctx0" brushRef="#br0" timeOffset="282">15327 11672 8151,'6'-11'57,"3"-1"0,-4 1 317,1-1 165,2 6 1,3-3-83,1 5 0,-1-3 56,1 3 1,4-4-196,3 5 0,3-5 0,1 4 147,0 2 0,3 0-300,1 2 1,3-3 0,-3-1 249,-2 1-303,-6 2 1,2 5-56,-6 0 16,0 4-351,-3-1 291,-6 4 1,-1-2 0,-5 1-1,0 3-405,0 0 201,-5 4 0,-7 0-115,-7 2 201,3 2 1,-9-3-40,2 5 0,-6-1 0,2-2-49,1-1 236,2 0-87,2-1 0,0 2 0,3-5 64,4-1-98,2 4 101,7-5-51,1 3-9,5-4 103,0-1-87,5-5 0,1 1-17,5-3 416,6-3-230,1 4 0,5-4 187,-1 3-304,1-3 1,4 4-113,0-5 0,-1 0 0,-4 0 0,-3 0-1018,-4 0 390,-2 0 457,3 0 1,-3 0-1362,2 0 358,-7 0-99,-3 0 1354,-5 0 0,5 0 0,1 0 0</inkml:trace>
  <inkml:trace contextRef="#ctx0" brushRef="#br0" timeOffset="283">15978 11672 8058,'-5'-18'445,"3"-2"1,-1 5 581,1 1 236,2 6-203,0-2-751,0 9 1,0-3-1,0 8 581,0 3-591,0 9 1,0-2-164,0 5 19,0 0 0,0 7 0,0 1-100,0-2-20,0-1 0,2 3-410,1 0 0,-1-1 466,2-3 36,-3-5 0,-1 2-32,0-4 1,1-1-201,3-4 0,-3 1-15,3-1-33,2-5-102,-4-1 437,8-5-29,-9 6-161,9-5 232,-4 4 10,6-5-214,-1 0 62,6 0-52,-4 0 0,3-4 0,-3 0-141,2 2 0,1-1 0,5 1-100,-2-2 1,-5 0 164,1 4 0,1-1-1355,0-3 613,-1 3-2053,-4-4 1630,-4 5-868,-2 0 2079,-15 0 0,2-5 0,-9-2 0</inkml:trace>
  <inkml:trace contextRef="#ctx0" brushRef="#br0" timeOffset="284">15898 11855 8234,'-5'-6'715,"3"0"-673,-3 1 190,10 4 217,-3-4 1,8 5-1,-2 0-73,2 0 1,6 0 0,3 0 153,3 0-622,1 0 133,5-5 0,1 4-476,5-9 0,-4 8 0,0-3 620,-2 0 1,-2 3 162,-3-6-1156,-5 5 231,-2-2-1357,-9 0 849,-2-1 1085,-5 0 0,-10-5 0,-3 5 0</inkml:trace>
  <inkml:trace contextRef="#ctx0" brushRef="#br0" timeOffset="285">15898 11626 8055,'0'-11'60,"0"5"0,1-3 172,3 5 0,2-5 74,6 1 0,3 2 1,1 0 391,2 1-537,6-4 0,4 6 1,4-3 38,-2 1 1,1-3-390,3 4 1,0-3 229,1 3-1234,-1 0 643,-5 4 76,4-5 422,-9 4 0,0-4-1435,-5 5 1487,-5 0 0,3 0 0,-6 0 0</inkml:trace>
  <inkml:trace contextRef="#ctx0" brushRef="#br0" timeOffset="286">16503 11524 8055,'-6'0'331,"1"5"1,1 1 81,0 5 1,-3 1 0,1 1 73,0 2 1,4 4 0,-2 6 185,2 2 1,-1 5-152,-1-2-290,0 3-819,4 1 638,5 1 1,-2-5 168,4 1 0,-3-6-359,4 2 1,-2-5 189,2-3-329,2-2 265,-9-6 0,5-4-789,-2-4 970,-3-1-1569,10-2 907,-10 0 0,4-5 159,-5-3 0,0-2-993,0-2 604,0 1 188,0-5-47,0 3 583,-5-9 0,-1 10 0,-11-10 0,-1 4 0</inkml:trace>
  <inkml:trace contextRef="#ctx0" brushRef="#br0" timeOffset="287">16275 11581 8055,'11'-12'48,"1"1"1,3 3 568,0 1 0,5 3-271,-1-4 0,4 4 0,3-2 840,0 1-882,1 1 1,0 0-1,0 1 154,3 0-284,-5 2 0,3 1 87,-5 0 0,0 0-323,-1 0 0,-4 5-487,-3 3 484,-2-3 0,-3 5-76,-2-3 1,-3 7 0,-6 3 0,-3-1-465,-4 1 444,-7 3 0,-3-2 69,-10 5 1,3-4-218,-5 0 117,4-5 1,-2 6-195,5-5 0,2 3 1,2-5-1451,4-3 970,7-1 866,3 2 0,0 1 0,-2-1 0</inkml:trace>
  <inkml:trace contextRef="#ctx0" brushRef="#br0" timeOffset="288">16800 11980 10541,'-11'0'0</inkml:trace>
  <inkml:trace contextRef="#ctx0" brushRef="#br0" timeOffset="289">17485 11615 7393,'0'-11'1889,"0"3"-1144,0 0-233,0 6-158,0-8 232,0 8-264,0-3 1,0 4-78,0-3 1,-1 3 227,-3-3-375,-2 3 0,-7 1 1,-1 1 303,-1 3-367,-5 2 0,2 7 275,-5 2-368,0 3 1,0 5 104,1 0 1,4 1-8,3 2-46,2-1 1,3 2-122,2-4 0,3-1 55,5-3 1,5 1-130,3-5 1,7 1 50,4-5 0,4-3 82,4-1 1,-2-4 22,5 1 1,-3-4 29,3-4 1,0 1-34,0-4 1,-2-1-21,-5-3 0,-4-2 59,0-2 0,-6 2 10,-2-2 0,-1-2-158,-6 2 1,0-4 123,-4 4 1,-1-5-378,-3 1 0,-6 1 134,-6-1 0,-4 1-302,1-1 0,-3-1 79,0 4 0,-5 2-97,0 7 1,2 2 193,6 5 0,-1 0-54,4 0 456,6 0 0,0 5 0,4 1 0</inkml:trace>
  <inkml:trace contextRef="#ctx0" brushRef="#br0" timeOffset="290">17805 11581 8269,'0'-12'971,"0"1"-464,0-1-254,5 6 1,-4 1 126,5 5 780,-6 0-453,0 5-259,0 1 293,0 6-368,0 4 0,3 2-219,1 5 1,0 4 0,-4 1-479,0 1 0,4-3 539,0 5 1,1-6-238,-2 2 1,0-3 23,5-1 159,-6 0-1127,8-6 651,-8-5 1,4-3-30,-2-5-1115,-3 4 349,4-6-213,-5 3 0,0-6-106,0-3 1429,0-3 0,0-9 0,0-2 0</inkml:trace>
  <inkml:trace contextRef="#ctx0" brushRef="#br0" timeOffset="291">17737 11752 8179,'1'-6'595,"3"2"-113,7 3-62,2 1 264,3 0 1,-3 0-190,2 0 1,3 0 32,5 0-67,5 0-216,-4 0-1,9 0-360,-9 0 1,4-2 0,-5 0-399,0-2 1,-2 0 0,-2 3 160,-4-3 0,-6 3-838,-1-3 837,-6-2 354,3 4 0,-10-8 0,-1 4 0</inkml:trace>
  <inkml:trace contextRef="#ctx0" brushRef="#br0" timeOffset="292">17725 11546 8179,'7'-5'459,"6"0"-242,-1-2 0,6-3 1,-2 3 486,2 1 1,1-4-28,4 2-346,0-2 1,1 2-1,1 2 62,2 1 1,1-3-308,-2 5 0,2-1-1065,3 4 755,2-5 1,-9 3-1330,2-1 0,2 1 1553,-1 2 0,0 5 0,-4 2 0</inkml:trace>
  <inkml:trace contextRef="#ctx0" brushRef="#br0" timeOffset="293">18936 11546 8137,'0'-6'968,"0"1"-403,0 0 49,0 4 36,0-4 184,0 5 1,0 5-444,0 2-151,0 9-290,0-4 0,5 5 290,-4-1 61,4-3-461,-5 9 200,5-10-215,-3 10 190,3-10-134,0 5 339,-4-6-405,4 1 1,-4-2-75,3-2 344,-3 2-291,4-9 10,-5 9 149,0-9 71,6 4-227,-5-5 177,4 0 334,-5 0-307,0-5 4,0 4-3,0-9 137,5 4-129,-4-6 19,9 1-16,-8-1-33,8 1 46,-4 0 20,1-6-20,3-1-129,-4 1 127,5-5 2,1 9 4,-1-3-197,1 4 181,-1 1 12,-5-1-18,5 6-9,-10 1 7,9 0-22,-9 4 17,4-4-12,-5 5 10,0 0 5,5 5 0,-3-3 1,2 6-4,2-1-6,-5 5 7,4-1 7,0 1-5,2-1-147,-1 1 1,4-1-136,-2 0 95,2-4 143,1 3-22,1-9 90,-1 4-66,1-5-29,-1 0 24,0 0 204,1 0-19,-1 0-182,-4 0-6,3-5 176,-4-1 0,6 0-129,-1-5 39,-5 5 35,4 0 1,-3-4-40,4 2-20,1-2 13,-1 3 0,0-3-55,1 3 0,-1-4 41,1 0 0,-1 3-32,1 1 25,-1-1 1,0 2 71,1 2-71,-6 3 0,1 3 66,-4 6 1,-1 1-32,1 10 0,-3 0 13,-3 4 0,0 0-122,-5-1 1,5 5-146,-5 0 1,5 1-422,0-2 403,-4-7 0,6 11-35,-3-11-1576,3 0 741,6-8 1098,1 0 0,6 1 0,-1-1 0</inkml:trace>
  <inkml:trace contextRef="#ctx0" brushRef="#br0" timeOffset="294">19758 11524 8074,'0'-8'1015,"0"0"-83,0 6-341,0-3 148,0 5-167,5 0 1,-2 0-118,4 0 0,-3 0-180,4 0 1,1 0-101,6 0-73,-2 0 0,7 0 278,-5 0-298,5 0 17,-2 0 0,5 0-271,0 0 165,-5 0 1,2-4-643,-5 0 0,4-1 57,-4 1-2262,1 3 2854,-5-4 0,-5 5 0,-1 0 0</inkml:trace>
  <inkml:trace contextRef="#ctx0" brushRef="#br0" timeOffset="295">20500 11227 8138,'0'-12'-1002,"0"5"859,0-1 1373,0 6-190,0-4 2117,0 6-2917,0 6-19,0 5 0,0 8 141,0 8 1,0-2 57,0 5-174,0 1-66,0 8 1,0-4 179,0-1-518,0 0 219,6-5 0,-5 0 200,3-2-903,2 2 485,-5-5 1,4 0-828,-5-4 677,5-7 0,-3 4-738,1-6 0,-1-3-138,-2 0-67,0-6 358,0 3 212,0-5 680,0-5 0,-5-1 0,-2-6 0</inkml:trace>
  <inkml:trace contextRef="#ctx0" brushRef="#br0" timeOffset="296">20363 11512 8138,'5'-6'323,"2"1"1,4 5 120,1 0 1,3 0-8,0 0 412,5 0-464,-2 0 1,5 0 2,0 0 0,1-1 1,1-2-54,2-1 0,3 0-106,-3 4 0,1-3-396,-1-1 0,-3-4 202,2 4-1016,-7 1 0,2-1 583,-6 0 0,-1-1-1789,-6 1 973,-3 3 1214,-5-9 0,-5 3 0,-2-4 0</inkml:trace>
  <inkml:trace contextRef="#ctx0" brushRef="#br0" timeOffset="297">20398 11170 8151,'11'-7'15,"-3"-2"168,-1 6 1,2-5 295,6 4 0,-1-5-168,5 2 0,2 0 650,5 0-420,4 4 60,4-7-686,0 9 144,0-9 0,4 8-606,0-1 0,-1 1 460,-6 2 1,-1 0 213,-7 0 0,1 2-1016,-9 1 889,1 4 0,-10 4 0,-1 1 0</inkml:trace>
  <inkml:trace contextRef="#ctx0" brushRef="#br0" timeOffset="298">20934 11478 8074,'0'11'410,"0"-4"109,0 3 201,0-4-330,0 6-183,0-1 1,0 0 0,0 1 262,0-1 1,0 1 18,0-1-454,0 1 41,6-1 0,-5 0-37,3 1 0,-3-5 202,-1 1-7,5-5-316,-4 2 265,4-5-43,-5 5-136,0-4-142,5 4 77,2-10 0,4 3 19,1-6 0,-1 4 0,0-4 0,1 0 65,-1-3 3,6 0 11,-5 0-14,10-1 0,-9-1 10,2-2 252,-2 3-238,3-5 20,-3 6 1,3-1 191,-4 6-165,-6 1 144,-1 5-24,-5 0-150,0 10 1,0-2 325,0 7-44,0 3-245,0-1 0,1 5-95,3-3 1,-1 3 109,4-3-590,-4-3 273,7 6-416,-4-10 320,1 5 176,3-1 0,-5-7-1302,3 3 666,2-4 327,-9-1-2126,4-2 1346,0-5 1210,1 0 0,6-5 0,-1-2 0</inkml:trace>
  <inkml:trace contextRef="#ctx0" brushRef="#br0" timeOffset="299">21357 10907 8147,'0'-18'0,"1"3"572,3 7-89,-3-2 1101,4 9-1038,1-4 1,-4 5-70,6 0 0,-1 1-176,5 3 1,-1 2 258,1 6 1,5 4 69,6 3 1,1 3-191,7 1 1,-1 5-174,4 2 0,1 0-26,-1 5 0,-1-4-440,-3 7 0,-2-1 287,-5 1 1,0-2-32,0 2 1,-5 1-4,-3-1 0,-8 2-130,-3-2 1,-2-3-27,-2 3 0,-3-2 40,-5-2 1,0 0-160,-12 1 1,1-5 86,-3 1 1,-5-6-686,0 2 1,-3-3 371,3-1 1,1-6-1113,3-1 1,5-4 127,3 0 1431,7-6 0,-2 4 0,4-3 0</inkml:trace>
  <inkml:trace contextRef="#ctx0" brushRef="#br2" timeOffset="300">15155 12346 8506,'-5'-6'-453,"4"-1"445,-3 3 639,3 3-355,1-4 808,0 5-731,0 5-224,5 2 0,1 3 130,6-3-280,-6 3 173,4-3 1,-3 4-130,4 1-20,-4-1 0,3 0-76,-3 1 1,3-1 121,2 1 1,-1-1-121,1 1 0,3 3 86,0 0 0,5 0-106,-1-3 0,8-1 71,4 1 1,2-2-17,1-3 0,5 0 20,3-4 1,4-1-10,3 2 0,-1-3-47,6-1 1,-2-4 71,1 0 0,7-1-167,-3 1 1,6-1 185,-2-2 1,0-4-23,-4 4 1,-24 2-1,0 0-3,1-1 1,1 0 0,3 1 0,0-1 2,0 0 1,0 0-1,-3 1 1,0-1-59,-1 0 0,0 1 0,2-1 0,-1 0 40,3 0 0,1 1 0,0-1 0,0 0-5,1 1 0,0-1 1,0 0-1,-1 0 9,-1 1 1,0-1 0,-1 0 0,-2 1 24,-2-1 1,-1 0-1,2 2 1,1 1-43,25-5 0,1 2 37,-15-2 1,4 3 31,-12 5 1,-3-1 75,-12-3 0,-1 3 22,-3-3 0,1 3 27,-5 1 1,0 0-112,-3 0 0,3 3 332,0 1 1,-3 1-556,-5-1 412,1-3-299,-2 9 75,4-8 0,-8 4-250,1-2 51,-1-3 122,-2 4 0,1-5 60,3 0 1,-2 0-36,6 0 1,0-1 133,3-3 1,0 2-119,1-6 0,3 0 116,0-3 0,0 0-95,-3-1 0,-1 1 161,1-1 0,-1 1-91,1-1 0,-5 2 7,1 3 1,-6-3 10,2 2 0,-1 3-36,1 1 1,-2-1-210,6 1 0,-5 0 135,5 4 1,0 0-169,3 0 0,4 0 109,1 0 1,4 4-94,-1 0 0,2 1 150,2-1 1,4-2 3,0 6 1,6-4 25,1 3 1,1-3-64,7 4 1,1-4 245,7 3 0,-2-3-272,5 4 0,-2-5 152,6 5 1,3 0-270,-26-3 0,0 1 1,3-2-1,-1 0 206,0 0 1,0-1 0,1 1 0,0 0-39,-1 1 0,0 1 0,2 0 1,0 0-88,4 0 1,0-1 0,1 1-1,0-2 62,3 1 0,0-2 1,-2 0-1,-1-1 38,1-2 0,0 0 0,3 0 0,1 0-249,1 0 0,1 0 1,-1 0-1,0 0 230,-5 0 0,-1 0 0,2-2 0,0 0 111,-1 1 0,0-2 0,3-1 1,0 0-38,0 0 1,1 0-887,-3-1 0,0 0 930,-2-1 0,-1 0-29,1-2 1,-1 0-1,-1 1 1,1 0 91,1-2 1,1-1-114,0 1 0,0-1-11,-4-1 1,1-1 0,0 1 0,0 0-399,-4 2 0,-1-1 400,3-3 0,-1 0 0,-3 3 0,-1 1 51,0-4 0,0-1 0,-2 2 0,0 0 30,25-11-42,-5 5 72,-2-3-86,-4 8 1,-6-3 56,-6 4 1548,0 1-1595,-15 4 0,3-1 1619,-11 4-1562,0-5 573,-4 8-610,-2-5 0,-6 6 381,-3 0 1,-3 0-467,-4 0 0,0 0-797,-1 0 1,1 4 71,-1 0 735,1 5 0,-6 2 0,0 7 0</inkml:trace>
  <inkml:trace contextRef="#ctx0" brushRef="#br2" timeOffset="301">15681 12974 9219,'-6'5'915,"0"5"-654,6 6 0,-1 4-26,-3-1 1,2 8-63,-6 3 0,4 2 8,-3-2 1,-1 7-31,-3-3 0,-1 7 10,1-3 1,-1 0 55,1-4 0,1-5-197,2-2 1,-1-3 109,6-1 1,-2-5-300,1-3 1,2-2 16,-1-2-139,1-5-46,2 5 1,2-10-234,1 3 1,-1-8-12,2-4 0,2-2-251,1-1 1,4-5 831,0 1 0,6-10 0,0 1 0</inkml:trace>
  <inkml:trace contextRef="#ctx0" brushRef="#br2" timeOffset="302">15658 13020 8281,'0'-7'294,"0"-3"152,0 9-64,0-9-110,0 9 110,0-4 1063,0 5-1029,5 0 0,0 1-146,3 3 1,2 2-135,-2 5 0,2 2 119,1 2 0,-1-1-125,-2 5 1,2-3 47,-2 3 1,2-4 36,1 4-50,1 0 1,-1 2-169,0-2 9,1 3-1,-1-4-216,1 5 175,-1-1 0,4-3 127,1 1-246,-1-1 88,-4-2 1,1 0 172,-1-6-289,-5 1-13,5-6-641,-5 4 388,0-3 54,-1-1-569,-5-1-606,0-5 1,-5 0 850,-2 0 0,0 0 719,0 0 0,-6-5 0,-5-1 0</inkml:trace>
  <inkml:trace contextRef="#ctx0" brushRef="#br2" timeOffset="303">15555 13397 8219,'12'0'326,"-1"0"1,-2 0 134,2 0 0,0-4-147,8 0 0,-3-5-28,7 2 1,-2-4-271,10 0 0,-4 3 95,3 1 0,-5-1-895,2-3 0,-4 3 209,-4 1 575,2-1 0,-3 2 0,5 0 0</inkml:trace>
  <inkml:trace contextRef="#ctx0" brushRef="#br2" timeOffset="304">16058 13020 8144,'0'-7'-934,"0"-3"2010,0 4-578,0 0 1,0-1 69,0 3 1,1 3-177,3-3 0,-3 4-173,3 4 1,-3-1 36,-1 4 0,4 2-42,0 6 0,0-1 42,-4 5 0,0 0-208,0 4 1,0 0-102,0 0 0,0 1-116,0 3 1,0-3 24,0 3 0,0-5-130,0-3 1,0 2 49,0-6 0,0 4 39,0-4 100,0 0 10,0-3 1,0-5 137,0 1 0,-2-5 72,-1 0 203,1-1-4,-3-2-153,5 0-126,5 0 1,-2-2 4,4-1 1,1 0 37,3-5 0,1 6-31,-1-2 0,4-1 9,1 1 1,4-3-75,-1 3 0,-1-1-8,1 1 1,-5 3-58,1-3 1,2 3-49,-2 1 1,-4-4-1370,-3 0 1087,-1 0 0,1 4-1543,0 0 1936,-6 0 0,3 0 0</inkml:trace>
  <inkml:trace contextRef="#ctx0" brushRef="#br2" timeOffset="305">16423 12986 8155,'0'-12'145,"0"1"1010,0 4-220,0 2 510,0 5-1096,0 5 1,0 3-108,0 7 0,0 2-74,0 2 1,0 2 73,0-2 1,0 7-305,0 0 0,0 1 152,0-4 0,-1 0-408,-3 0 1,2-1 108,-6 1 1,5-4 5,0 0 1,1-9 144,2 2 87,0-3 224,0 2-221,0-5 1,2 0 466,1-6-288,4 0 0,8 0 65,0 0 1,2-4-174,-2 0 0,-1-4-228,5 5 0,-1-5 38,1 4 0,1 0-180,-5 4 1,1-3-2407,-5-1 2673,0 0 0,1 9 0,-1 1 0</inkml:trace>
  <inkml:trace contextRef="#ctx0" brushRef="#br2" timeOffset="306">17143 12940 8265,'0'-12'-243,"0"5"-61,0-1 1,-2 6 1420,-1-2-161,1-3 377,-3 6-369,5-4-671,0 5-81,0 5 1,0 3-19,0 7 0,0 4 75,0 8 0,0-2-204,0 6 0,0-5-30,0 5 1,0-6-191,0 2 1,0-1-238,0-3 1,2 1 203,1-8 0,-1-1-205,1-4 1,-1-3-112,-2-1-1063,0-4 617,0 2-911,0-5 1861,0-5 0,0-1 0,0-6 0</inkml:trace>
  <inkml:trace contextRef="#ctx0" brushRef="#br2" timeOffset="307">17029 12963 8265,'-7'-13'23,"3"-2"202,3 2 0,1-3 46,0 4 0,5 2-18,3 2 0,6 0 178,1 4 0,5-4-80,-1 4 1,0-3-49,4 3 1,-3 0-71,7 4 0,1 0 20,-1 0 1,-1 5-219,-3 3 1,4 2 176,-1 1 0,-3 2-332,-4 2 1,-5-1 119,2 5 0,-9 0-235,-3 4 1,-3 0 129,-1 0 1,-6 3-165,-6 1 0,-4 0 31,-7-4 1,-4 3 138,1 1 1,-6 0-89,2-5 0,2-3 104,1 0 1,3-5-96,1 2 0,2-4 4,2 0-502,2-6 166,11-1-59,1-5 1,6-4 42,3 1 1,3-6 87,9 1 1,-3-3 437,7-5 0,-1-1 0,3-6 0</inkml:trace>
  <inkml:trace contextRef="#ctx0" brushRef="#br2" timeOffset="308">17542 12917 8265,'0'-11'-354,"0"-1"236,0 1 1758,0-1-267,0 1-116,0 5-844,0 0-129,0 17 1,0 1-177,0 11 1,0 1 159,0 3 1,0-2-325,0 6 0,0-5 114,0 5 0,0-4-526,0 3 1,0-8-123,0 0 0,0-3 331,0 0 0,2-2-609,2-6 208,-3-4-268,4 3 99,-5-9-445,0 4 1274,0-5 0,0-5 0,0-1 0</inkml:trace>
  <inkml:trace contextRef="#ctx0" brushRef="#br2" timeOffset="309">17942 12860 8095,'0'-12'789,"0"1"-487,0 5 1,-1-3-67,-3 5 0,3-1 850,-3 1-674,-2 3 1,-1-4-191,-4 5 1,-1 0-120,1 0 0,-4 1 98,0 3 1,-2 2-175,2 6 1,1-5 95,-5 1 1,5-1-67,-1 5 1,2-1-56,2 1 1,-3-1-74,2 1 0,0-1 6,8 0 0,0-3-23,4 0 1,0-1 1,0 5 1,5-5 77,3 1 0,7-2-57,4 2 0,2 2 80,2-2 1,0 1-129,0-2 0,0 3 107,0-2 1,-2 2-87,-2 1 1,-1 1 48,-3-1 0,-6 1-5,3-1 1,-9 1 19,1-1 1,-3 2-6,-1 2 1,-5-2 69,-2 2 0,-8-1-70,-5 1 1,-6-2 145,-5 2 1,0-2-123,0-2 0,-1-3 34,6-1 1,-1 0-467,4 0-654,0-2 1095,6-5 0,5 0 0,7 0 0</inkml:trace>
  <inkml:trace contextRef="#ctx0" brushRef="#br2" timeOffset="310">18308 12917 8300,'0'-6'-1074,"0"-5"805,0 10 1234,0-9-81,0 9 288,0-9-310,0 8-48,0-3-542,0 5 1,0 5-83,0 3 1,-2 3 21,-1 5 1,1 3-72,-2 7 0,3-2-161,1 3 0,0-3 54,0-1 1,0 4-100,0-1 0,0-3 18,0-4 0,4-5-347,0 1 1,1-2-237,-1-1-1023,-3-6 101,4 4-309,-5-9 1861,0 4 0,0-5 0</inkml:trace>
  <inkml:trace contextRef="#ctx0" brushRef="#br2" timeOffset="311">18091 12917 8300,'0'-11'397,"5"-1"0,5 2 118,5 2 0,2 2-21,-2 2 0,4-1-26,8-2 1,2-4-162,5 4 1,0-3-165,0-2 0,-1 2 130,-2 2 0,-3-2-166,-5 3 0,0 0 181,-1 0 1,-4 3-262,-3-4 0,-2 6-86,-2-2-148,1-2 14,-6 4 0,1-3-10,-4 5 21,-1 0 210,3 0 1,-5 5 137,0 3 0,0 3-85,0 5 0,0-2 1,0 5 0,0 3-79,0 5 1,0 1 64,0-1 0,0-3-164,0 2 1,0 2 98,0-1 1,0 2-200,0-6 0,0 2 52,0-6 1,0-2-15,0-2 1,0-2-36,0-2 1,0-3-348,0-1-1225,0-4 600,0 2 665,0-5 0,0-5 0,0-1 0</inkml:trace>
  <inkml:trace contextRef="#ctx0" brushRef="#br2" timeOffset="312">18810 12803 8468,'0'-12'257,"0"6"651,0 1-117,0 5 0,0 6-446,0 6 63,0 4-129,0 7 1,0 1 108,0 3-570,0 2 208,0 0 0,0 3-148,0-5 198,0-1 0,0-3-552,0 0 0,0-5 247,0-3 1,1-2-1273,3-2 1077,-2-5 0,4 3-1535,-2-5 1959,-3 0 0,4-9 0,-5-2 0</inkml:trace>
  <inkml:trace contextRef="#ctx0" brushRef="#br2" timeOffset="313">18753 12860 8274,'1'-12'314,"3"1"1,-1 1 66,4 2-63,-4 3 302,7 0-292,-9 4 1,6-4 143,-4 5 88,4 5-185,4-4 0,1 11 6,-1-1-93,6 5-98,0 2 1,5 8-243,-3-4 56,2 4 0,-3-3-576,5 0 467,-5-6 0,2 4 172,-5-6-242,1 0 69,-5-4 1,0 0-155,1-4-47,-1-2 129,1 0 1,-5-3-880,1 1 357,-6-1 148,4-2-1953,-6 0 1685,-6 0 820,5 0 0,-14-5 0,2-2 0</inkml:trace>
  <inkml:trace contextRef="#ctx0" brushRef="#br2" timeOffset="314">19096 12769 8194,'0'-12'447,"0"1"122,0 4 140,0-3-55,-5 9-321,3-4 1,-3 10-58,5 3 1,0 3 92,0 4-141,0 3-44,0 5 1,4 1-254,0 3 96,0-3 0,-4 9-708,0-9 410,0 9 243,0-9 0,0 0-553,0-5 0,0-1 113,0 1 228,5-3-939,-4-9 711,4 3 1,-5-8-153,0 6-233,0-6 853,0 4 0,0-6 0,0 0 0</inkml:trace>
  <inkml:trace contextRef="#ctx0" brushRef="#br2" timeOffset="315">19473 12826 8227,'0'-12'-782,"0"1"1728,0-1-292,0 1 55,5 5 169,-4-5-443,4 10 1,-5-9 19,-5 9-150,4-4 1,-10 5 99,4 0-331,-3 0 113,-2 0 0,-3 1 187,0 3-351,-5 7 20,2 2 0,-4 8-99,3-2 0,3 3 73,4 1 0,-2 0 0,3 0-58,-3 4-1,13-2-257,-4 3 199,5-6 1,2 1 33,6 0 1,4-4-103,11 0 0,1-5 163,3 1 268,-3-7-265,9-3 0,-7-5-183,4 0 186,-5 0 2,3 0 1,-9-1-433,0-3 199,-5 3 1,3-10-1431,-6 10 1055,1-4 0,-6 4 605,-2-3 0,-3-2 0,-1-6 0</inkml:trace>
  <inkml:trace contextRef="#ctx0" brushRef="#br2" timeOffset="316">19815 12780 8108,'0'-6'0,"0"1"1566,0 5-1099,0 5 1,0 6 97,0 8 0,-1 3-61,-3 0-311,3 1 0,-4 4-196,5 0 0,0 3 53,0-3 188,0 4-661,0-6 408,0 2 1,0-4-9,0 0-186,0-5 139,0-2 1,1-5-142,3-4-489,-3 3 130,4-8-929,-5 3 446,0-5 488,5-5 0,-3-2 565,1-4 0,4-6 0,-1 0 0</inkml:trace>
  <inkml:trace contextRef="#ctx0" brushRef="#br2" timeOffset="317">19587 12826 7949,'5'-12'0,"2"1"1414,4 4-854,5-3 1,2 9 59,5-3 0,5-1-15,2 1 0,7-1 170,1 1-431,5 3 0,-6-4-584,5 5 1,-5 0 237,1 0 1,-4-1-1152,-4-3 1,2 3 339,-5-3 813,-1 3 0,-3 6 0,0 1 0</inkml:trace>
  <inkml:trace contextRef="#ctx0" brushRef="#br2" timeOffset="318">20683 12723 8093,'0'-7'51,"0"-3"303,0 9-80,0-4-38,0 5 59,5 0 349,-3 0 16,3 0-204,-5 0 53,0 5-167,5 1 1,-4 11 11,3 2 31,-3 3-134,-1 0 1,4 2-258,0 3 26,-1-3 0,-3 4 229,0-5-405,0 5 195,0-9 60,0 8-789,0-15 509,0 5 0,0-6 50,0 1-782,6-6 280,-5 4 255,4-9-1371,-5 4 1107,0-5 1,0-5 0,0-1-1</inkml:trace>
  <inkml:trace contextRef="#ctx0" brushRef="#br2" timeOffset="319">20546 12723 8093,'0'-12'0,"0"1"0,1 0 511,3-1 0,3 6-275,4-4 282,0 8-312,1-3 1,1 2 147,2-1 174,3 0-205,4-1 1,1 4 365,0-3-453,0 2-59,5 2 0,-4 0-132,3 0 37,-3 0 59,-2 0-394,1 0 246,0 0 1,-5 4 170,-3 0-293,-2 5 107,-7-3 1,3 2-77,-5 0-287,0-1 204,-4 5 0,0-1-180,0 0 121,-5 1 142,-7-1 104,0 1-58,-10-1 7,9-5-20,-8 5 175,3-5-139,-5 5 1,2 1-23,1-1 95,4 1-67,5-6 24,-1 4 134,1-4-137,4 1 24,2 3-24,5-4 1,5 1 64,2 3-63,4-9 69,1 9 0,0-7 7,3 4 1,-2-3-50,2 4 96,3-1-104,-5 5 1,3-5 3,-4 1 1,-1 0 7,1 3 1,-6 1-102,-2-1 99,-3 5-71,-1-3 1,-3 4-63,-4-6 129,-1 0-26,-13 1-149,3-1 143,-10 1 1,4-1-19,-3 1-207,-2-6 215,5-1 0,-7-1-85,9 0 0,-2-1-370,8-3-823,1 0 649,9 0 353,1 0 0,7-3-1187,6-1 1480,-1-5 0,20-3 0,-3-5 0</inkml:trace>
  <inkml:trace contextRef="#ctx0" brushRef="#br2" timeOffset="320">21186 12654 8191,'0'-11'399,"0"-1"181,0 6 40,0 1 435,0 0-447,0 4-61,0-4-237,0 5-126,0 5 0,4 1 185,-1 5-266,6 1-21,-2-1 1,3 1 286,-3-1-756,3 1 404,-3-1 1,4 0-416,1 1 188,-1-1 177,0-4 0,-3 1-1198,0-4 491,-1 0 359,0 1-1119,3-4 925,-9 5 0,9-6-221,-2 0 110,-3 0 686,5 0 0,2 0 0,5 0 0</inkml:trace>
  <inkml:trace contextRef="#ctx0" brushRef="#br2" timeOffset="321">21505 12677 8191,'0'-11'0,"0"3"0,0 1 0,0-1 0,0 0 0,0 1 1278,0 4-379,0-2-511,0 5 1,-5 1 224,-2 3-55,-8 2-374,2 11 0,-7-3 130,4 5 0,-3-4 54,4 4-61,-5 0-487,2-1 204,0 4 1,2-5 237,4 6-655,1-5 341,-1 4 0,5-5-532,-1 6 443,6-5 1,-3 2-48,5-5 1,0 1 43,0-5 1,0 1 119,0-1 1,1 0-43,3 1 0,-3-5-101,3 1 0,-2-4 4,2 3-265,-3-4 1,4 3-271,-5-2 0,0-1 698,0 4 0,6-4 0,0 2 0</inkml:trace>
  <inkml:trace contextRef="#ctx0" brushRef="#br2" timeOffset="322">15464 13774 8143,'0'-12'0,"0"1"261,0 4 161,0-3-61,0 9 181,0-9 120,0 9-18,0-5-251,0 6 1,1 6-122,3 1 1,-2 7-2,6 1 0,-4 7-27,3 1-3,-4 0-175,2 5 0,-1-6-83,0 1 1,0-1-7,-4-3 1,3 2-254,1-2 0,1-2 144,-1-2-499,-3-2 434,4-2 0,-5 1-573,0-1 0,2-3 66,1-1-307,-1-4 597,3 2 1,-4-5-310,3 0 723,-3 0 0,9 0 0,-3 0 0</inkml:trace>
  <inkml:trace contextRef="#ctx0" brushRef="#br2" timeOffset="323">15715 13796 8124,'0'-11'-480,"0"3"192,0 1 1391,0 4-205,0-2 850,0 5-1389,5 5 72,-4 2-156,5 9 1,-3 2-172,1 5 1,0 0 79,-4-1 0,0 1-492,0 0 0,0-4 278,0 0-485,0-5 366,0 8 0,0-13-544,0 2-696,0-2 194,5-3-519,-4-1 1371,9-5 1,-8-1 342,2-3 0,-3 2 0,-1-6 0,0 0 0,0-3 0,-5 0 0,-2-1 0</inkml:trace>
  <inkml:trace contextRef="#ctx0" brushRef="#br2" timeOffset="324">15738 13933 8124,'0'-19'-89,"0"0"1,0 4-28,0-4 0,0 5 299,0-1 1,0 2 294,0 2 314,0-1-61,0 1 135,0 5-553,0-5 1,1 11-1,3 0 1,2 6-116,6 5 0,-1 0 15,1 1 0,4 1-47,3 2 0,3-1-146,1 5 0,3-5-158,1 1 0,3-2 145,-3-2 0,0-1-98,-5-2 1,0 1 82,-3-6 0,1 3 70,-4-3 1,-1-1-16,-4 1 0,1-1 93,-1-2-68,-5 0 1,1 0 83,-3 0 178,-3 0 0,3-4-77,-8 0 1,1-5 62,-4 2 1,3-5-161,-4-3 1,4 2-209,-3-2 1,1-1 281,-2 0-922,-2-4 513,8 2 1,-6-1-43,4 0 0,0 5-103,4-1 0,0 2-696,0 2 1,0 3 23,0 1-516,0 4 932,0-2 0,0 6-100,0 3 676,0 2 0,0 6 0,0-1 0</inkml:trace>
  <inkml:trace contextRef="#ctx0" brushRef="#br2" timeOffset="325">16332 13705 8124,'0'-13'60,"-5"-2"30,3 9 1,-4-2 327,2 1 102,3 4 120,-4-2-345,5 5 1,0 1 141,0 3 0,0 6-242,0 5 0,0 6-89,0-2 0,0 4 40,0 3 0,0-2-5,0 3 0,4 1-209,0-1 1,1-2-93,-2-6 1,-1 1-182,2-5 0,1 1-199,-2-5-101,1 1-232,-4-6 169,0-1 0,2-5-666,1 0 1370,-1 0 0,3-5 0,-5-1 0</inkml:trace>
  <inkml:trace contextRef="#ctx0" brushRef="#br2" timeOffset="326">16240 13716 8124,'11'-5'65,"-4"-2"1,3 0 209,-2 0 1,2 4 440,2-1-298,4-2-149,-3 5 0,8-4 178,-2 5 0,4 0 31,4 0-477,-3 5 193,4 1 1,-5 6 5,0-1 1,-4 6-122,0 2 1,-2 2 279,2 2-555,-2 0 151,-6 0 1,0 0-380,-4-1 336,-2 1 1,-6 0-70,-3 0 1,-2-4-63,-6 0 0,-4-4 62,-3 4 1,-3-5 83,-1 1 0,1-3 9,-1-5 1,0 2 17,0-5 1,0 4-1037,0-4 572,6-1 510,0-3 0,6-5 0,-1-1 0</inkml:trace>
  <inkml:trace contextRef="#ctx0" brushRef="#br2" timeOffset="327">16732 13751 8062,'0'-7'139,"0"2"268,0 0 6,0 4-64,0-4 174,-6 5-116,5 0-184,-4 0 1,5 1 164,0 3-214,0 2 1,0 7 77,0 2 1,0 2-6,0 2 1,4 6-299,0-2 1,5 2 127,-2-2 1,3-1-242,2-3 1,-1 1 17,1-5 0,3 1-75,0-5 0,5-1 231,-1-2 1,3-3 36,1-5 1,4 0 251,-1 0-281,1 0 1,-8-5 9,0-3 237,0-7-110,-1 2 1,-2-3-40,-4 4 162,-6-4-102,4 3 1,-9-7-210,3 5-57,-3-6 182,-1 4 0,-1-6-309,-3 0 98,3 0 1,-9 0-827,9 5 633,-9-3 1,8 8-131,-2-2-653,3 7 238,1-2 243,0 9-575,5-4 1189,2 5 0,9 0 0,2 0 0</inkml:trace>
  <inkml:trace contextRef="#ctx0" brushRef="#br2" timeOffset="328">17451 13728 8044,'0'-6'0,"0"-5"0,0 4 496,0 2-308,0-5 0,-1 7 187,-3-5 331,3 6-355,-9-8 1,7 8 402,-5-1-320,1-4-189,-5 6 1,-3-4 168,0 5-183,-5 5-231,2 1 0,-5 11 0,0 1 0</inkml:trace>
  <inkml:trace contextRef="#ctx0" brushRef="#br2" timeOffset="329">17177 13854 8044,'0'22'1869,"0"1"-1048,0 0-619,10-5 1,-1 2 133,10-5-263,5 1 1,4-6 72,3-3 0,0 2-136,-4-5 0,3 0-15,-3-4 1,0-1-57,-4-3 26,-1 2-492,-4-3 306,-1 0 0,-6 4-1529,0-3 827,-4 3 355,-2 1 568,-5 0 0,5-5 0,1-1 0</inkml:trace>
  <inkml:trace contextRef="#ctx0" brushRef="#br2" timeOffset="330">17805 13785 8133,'0'-18'0,"0"2"0,0 4 495,0 1 121,0 5-106,5-5 1,-4 9 138,3-6-409,-2 6 257,-2-3-174,0 5 1,0 5-61,0 2 1,0 5-16,0 3 1,0-1-164,0 5-60,0 0 155,0 4 0,0 0-252,0 0 96,0-1-167,0-4 1,3 2-238,1-4 1,0 3 97,-4-4-507,0-5 175,5 0-475,-4-3-486,4-1 381,-5-1 615,0-5 170,-5 0 409,4 0 0,-9-10 0,4-3 0</inkml:trace>
  <inkml:trace contextRef="#ctx0" brushRef="#br2" timeOffset="331">17577 13762 8133,'6'-18'183,"4"2"88,-2 4 0,3 2 19,4 3 1,3-3 131,5 2 0,4-2-62,-1-2 327,6 6-340,-3-4 1,4 4 378,-2-6-449,-3 6 1,-2-3 82,1 5-198,0-5 78,-5 8 60,1-9-306,-5 8 63,4-3 1,-10 2 302,4-1-468,-4 0 249,0 4 107,-6-5-603,-1 4 235,-5-4 120,0 5 0,5 5 0,1 1 0</inkml:trace>
  <inkml:trace contextRef="#ctx0" brushRef="#br2" timeOffset="332">18102 13888 8126,'0'11'2302,"1"-1"-4361,3-2 949,-3 2 624,10-4 486,-10 1 0,9-2 0,-4-5 0</inkml:trace>
  <inkml:trace contextRef="#ctx0" brushRef="#br2" timeOffset="333">18102 13648 8110,'0'-6'-116,"0"1"579,0-1-77,0 5 0,0-9 57,0 9-86,0-9 8,0 8 0,0-4 216,0 2 66,0 3-290,0-4-168,0 5 0,-5-5 0,-1-2 0</inkml:trace>
  <inkml:trace contextRef="#ctx0" brushRef="#br2" timeOffset="334">18091 13945 10133,'0'-6'353,"0"0"0,-5 1 0,-2-1 0</inkml:trace>
  <inkml:trace contextRef="#ctx0" brushRef="#br2" timeOffset="335">18113 13602 13319,'0'7'702,"0"-2"-522,0 0 0,0-3 129,0 6-314,0 0 49,0 3 1,0 0 207,0 1-74,0 4-64,0-3 0,0 9 50,0-3 0,0 2 100,0 2-338,0-5 189,0 3 1,0-3-40,0 5 1,0-4-142,0 0 1,0-1 251,0 1-229,0-3 33,0-4 0,0-1-110,0 1 20,0-1 65,-5-5 0,4 1-73,-3-4 143,3-1-51,1 3-1946,0-5 1961,0-5 0,0 3 0,0-3 0</inkml:trace>
  <inkml:trace contextRef="#ctx0" brushRef="#br2" timeOffset="336">18330 13557 8744,'0'-7'1742,"0"2"0,2 18-1252,2 2-248,-3 8-49,9-5-34,-4 10-15,6-4 0,-1 4 7,1-6 1,-1 3-108,0 1 1,2-2 219,2 3-516,-2-3 220,9-1 0,-10-4-255,4 0 197,-4-5 52,0 2 1,-1-4-162,0-1 187,-4-4-53,3 3-507,-9-9 137,9 4 159,-8-5-947,3 0-310,-5 0 22,-5 0 921,3 0-1,-6-1 591,4-3 0,-5-2 0,2-6 0</inkml:trace>
  <inkml:trace contextRef="#ctx0" brushRef="#br2" timeOffset="337">18685 13625 8123,'5'-11'0,"-4"-1"121,3 1 0,-3 3 754,-1 1 272,0 4-285,0-7 10,0 9-614,0-4 0,0 6-76,0 3 0,-4 7 176,0 8-229,-5 3-35,3 1 1,-5 3 263,-1 1-669,1 5 304,-1-3 0,1 5-655,0 0 410,-1 1 111,1-6 1,3 2-419,1-4 331,4 0 47,-2-4-616,5-6 491,0 5 0,0-9-140,0 2 0,0-6-515,0-2 328,5-4 633,1 2 0,6-10 0,-1-1 0</inkml:trace>
  <inkml:trace contextRef="#ctx0" brushRef="#br2" timeOffset="338">18810 13602 8220,'0'-11'0,"0"-1"252,0 1 688,0 5-17,0-5-138,0 10 628,0-4-1164,0 15-1,0 3 265,5 10-327,-3 0 1,4 1 248,-2 2-538,-3 4 157,4-1 0,-5 4 231,0-3-298,0-2 99,0 0 0,0-5-484,0 0 118,0 0 218,0-6-409,0 0 208,0-6 13,0 1 90,0-6 113,0-1 198,0-5-44,5 0 1,1 0 71,6 0 17,-1 0-166,1 0 0,4-5 67,3-3-11,-2 3-32,4-5 1,-7 8-132,5-6 1,-5 4 30,1-3 0,-1 4-174,2-1 0,-7 2 137,2-2-834,-2 3 269,2-4 164,-4 5-1375,-2 0 1517,-5 0 1,-10 0 0,-3 0 0</inkml:trace>
  <inkml:trace contextRef="#ctx0" brushRef="#br2" timeOffset="339">18787 13842 8066,'0'-6'0,"2"-3"0,1 5 547,4 0-373,4-1 1,2 4 353,2-3 0,3-1-103,5 1 0,0-3-257,-1 3 65,6-5 0,-4 8-417,4-10 217,-10 10 0,2-8 241,-4 6-1556,-1-1 579,-4-1 522,-4 3-1434,-2-3 1615,-5 5 0,-5-5 0,-2-1 0</inkml:trace>
  <inkml:trace contextRef="#ctx0" brushRef="#br2" timeOffset="340">18742 13602 8066,'6'-11'-649,"4"-1"432,2 6 1082,0-4-478,10 4 0,-4-6 229,4 1 265,6-1-504,2 1 1,0 1 273,0 2-698,1-2 81,3 9 0,-1-8-1089,-2 5 770,2 0 0,-9 4 285,2 0 0,-2 5 0,-1 2 0</inkml:trace>
  <inkml:trace contextRef="#ctx0" brushRef="#br2" timeOffset="341">19747 13602 8181,'-5'-6'0,"3"-4"45,-3 8 316,0-8-1,4 9 101,-4-4 152,5 5 352,0 0-659,0 5-62,0 1-211,0 11 40,5 1 1,-4 5 266,3-1-232,-3 6-40,-1 1 1,2 2 213,1-1-534,-1-4 206,3 2 1,-5-7 142,0-2-377,0 3 204,0-9 0,1 3-243,3-5 116,-3 1-995,4-1 645,-5-4-1085,0-2 1417,0-5 0,0-5 0,0-2 0</inkml:trace>
  <inkml:trace contextRef="#ctx0" brushRef="#br2" timeOffset="342">20032 13499 8212,'0'-6'699,"0"-4"-368,0 9 1,0-3 137,0 8 366,0 2-414,0 5 1,0 7 128,0 5 213,0 5-384,0 6 0,0-3-45,0-1-191,0 6 43,0-6 0,0 8-142,0-7 0,4-3 84,0-2-707,0-2 463,-4-6 1,0-1 53,0-6-1079,0 0 258,0-4-1090,0 3 997,0-9 13,0 4 963,0-5 0,-5-5 0,-2-1 0</inkml:trace>
  <inkml:trace contextRef="#ctx0" brushRef="#br2" timeOffset="343">19712 13774 8212,'7'0'199,"-1"-2"109,-2-2 0,-2 3 31,6-3 0,0 3 33,3 1 714,1-5-638,-1 4 0,5-4-62,3 5 0,3-4-201,1 0 0,1-5-415,3 2 0,-3 2 332,2 1-1861,-7-3 815,-2 6 944,-1-9 0,-3 9 0,4-4 0</inkml:trace>
  <inkml:trace contextRef="#ctx0" brushRef="#br2" timeOffset="344">20215 13499 8113,'0'-11'179,"-5"0"0,4 3 895,-3 0-300,3 6-283,1-3 1,1 5-247,3 0 0,-2 1-45,6 3 0,-2-2-166,2 6 0,6-2-206,-3 2 1,3 1-210,-3-5 1,1 3-20,-1-3 0,5 4-1013,-1-5 1413,0 6 0,7-7 0,2 3 0</inkml:trace>
  <inkml:trace contextRef="#ctx0" brushRef="#br2" timeOffset="345">20455 13499 8113,'0'-6'583,"0"0"-3,0 2 268,0 3-511,0-4 0,0 6 42,0 3 0,-2 2-66,-1 5 0,-4 5 105,-4-1 0,-2 5-61,-2-1-227,2 8-35,-3-3 0,1 5-221,-1-2 0,1-3 160,4 3 1,-1-3-163,1-1 1,1-1 86,2 1 0,3-4-577,5 0 0,0-5 52,0 2 0,0-8-165,0 0 0,4-4 159,0 3 572,5-4 0,12 2 0,10-5 0</inkml:trace>
  <inkml:trace contextRef="#ctx0" brushRef="#br2" timeOffset="346">20638 13477 8113,'-6'-7'1241,"5"2"-906,-4 5 1,5 9 172,0 3 1,0 3-109,0 0 1,0 3-103,0 5 1,0-1 58,0 1-417,0 5 90,0-4 0,4 8 79,0-5 1,1 3-228,-1-3 0,-2-2-390,6-6 0,-6 1 63,2-4-600,2-1 506,-4-4-528,3-4 1067,-5-2 0,0 0 0,0 1 0</inkml:trace>
  <inkml:trace contextRef="#ctx0" brushRef="#br2" timeOffset="347">20535 13488 8113,'7'-10'0,"1"2"0,-4-1 533,3 6 1,1-5 248,3 4-79,6 0-321,-4 4 0,8-1-50,-2-3 1,1 3-59,0-3 0,1 3-50,-2 1 1,-1 4-118,1 0 1,-1 4-40,1 0 0,-3 2-183,-4 2 0,-2-1-639,-3 0 1,-2 1 98,-5-1-848,0 1 891,0-1 0,-1-3 19,-3-1 1,-3 1 62,-8 3 0,2-3 530,-2 0 0,1-2 0,-2 2 0,4 2 0,-10-4 0,4 6 0</inkml:trace>
  <inkml:trace contextRef="#ctx0" brushRef="#br2" timeOffset="348">20706 13648 8113,'10'-1'-255,"-2"-3"0,2 1-293,-2-4 0,2 3 676,1-4 19,-5 1 31,5 0 289,-5-3 0,2 9 404,-1-3-76,-4-2-286,2 4-240,-5-3 1,-1 5 0,-3 0 0,1 4-15,-4 0 1,4 6-4,-1 2 1,-1-1 0,1 4 0,1 3-118,3 1-119,0 3 61,0-5 1,0 4-140,0-6 0,5 4 69,2-4 1,3 4-136,2-4 0,3 1 203,0-5-361,6-5 181,-4 5 1,6-10-43,0 3 0,1-3 111,3-1 1,-3 0-35,3 0 1,-2-5 44,2-3 0,-2-2-128,5-1 0,-4-1 169,0 1 1,-3-1 0,-4 1 1,2-4-65,-6 0 363,0-6-195,-4 3 1,-4-4 127,-3-1 0,-3 0-85,-1 0 0,-3-1-28,-4-3 0,-2 7-14,-10-3 98,-5 3-141,0 7 1,-13-2-32,3 7 0,1 3-132,2 1 1,1 8-85,-5 4 1,2 2-376,3 1 0,2 2-1527,5 2 940,0 3 510,6 0 620,0 3 0,6-3 0,-1 5 0</inkml:trace>
  <inkml:trace contextRef="#ctx0" brushRef="#br2" timeOffset="349">21448 13454 8113,'0'-8'44,"0"1"132,0 4 0,0-3 583,0 2-248,0 3 71,0-4 1,0 15-226,0 5 74,0 5-223,0 3 0,0 0-16,0 0 1,4 3-1,0 1 0,1 3-248,-1-3 0,-3 1-165,3-1 0,1-7-198,-1 3 1,0-8 314,-4 0-1159,0-7 459,5 2-460,-4-9-397,4 4 1661,-5-5 0,0-10 0,0-2 0</inkml:trace>
  <inkml:trace contextRef="#ctx0" brushRef="#br2" timeOffset="350">21311 13477 8113,'0'-12'414,"5"1"1,2-1 237,4 1-313,1 0-161,4-1 1,-2 4 114,5 1 0,-4-1 80,4-3 0,-1 3-135,1 1 1,1 0 14,-4 0 0,4-2-118,-1 5 1,-1-1 102,1 1 0,-1 3-170,1-3 1,-2-1 16,-1 1 1,-4 2-159,4 5 1,-8 4 107,0 4 1,-5 6-97,0 2 1,-1 2 103,-2 2 0,3 4-7,1-1 1,0 5-171,-4-5 1,1 6 61,3-1 0,2-3-52,6-2 1,-2-3 42,-2-4 0,2 1-75,-3-4 0,2-5 118,-1-3-377,-3-1 39,0 0-570,-4-2-898,4-5 6,-5 0 1838,-5 0 0,-1 0 0,-5 0 0</inkml:trace>
  <inkml:trace contextRef="#ctx0" brushRef="#br2" timeOffset="351">21939 13385 8113,'0'-18'1298,"0"2"-763,0 10 1,0 2-147,0 8 0,0 2 112,0 5 1,4 6 136,0 2-103,0 3-357,-4 0 1,0 6 13,0 3 0,4 2-144,0 1 0,1-4-43,-2 1 0,0-2-177,5 2 1,-2-7-593,2-5 0,0-5 381,-4 1 0,1-4-1888,-1-3 634,-3 2 499,4-9 1138,-10 4 0,-1-10 0,-5-1 0</inkml:trace>
  <inkml:trace contextRef="#ctx0" brushRef="#br2" timeOffset="352">21643 13614 8113,'11'-7'-332,"-3"1"-42,-1 2 1,1 3 1000,3-3 0,2 3-144,2 1 0,3 0-271,5 0 0,5-4 145,2 0-1154,3 0 600,1-1 0,-1 3-39,-2-6 0,1 4-413,-6-3 649,-4 4 0,-1-7 0,-3 4 0</inkml:trace>
  <inkml:trace contextRef="#ctx0" brushRef="#br2" timeOffset="353">22134 13408 8113,'5'-6'0,"-4"-4"133,3 2 1,-3 2 371,-1-2 610,0 5-392,0-2-163,0 5-246,0 5 0,0 2 48,0 4 0,-4 4 84,0 1 0,1 4-89,3-1-163,0 8-16,0-3 1,0 5-304,0-2 122,0-3 76,0 4 0,0-5-351,0-1 0,0 0-11,0-3 1,0 1-130,0-5 1,0-3 176,0-4 1,1-6 7,3 2 186,-3-3 1,5-1 112,-2 0 1,-1 0 73,4 0-164,1 0 7,-2 0 1,4-4 154,-2 1 1,6-5-104,1 4 1,2-1-38,-2 1 1,-2 3-165,2-3 0,1-1-271,0 1 1,-1 0-62,-4 4 1,1 0-307,-1 0 0,-3 0 804,-1 0 0,1 0 0,3 0 0</inkml:trace>
  <inkml:trace contextRef="#ctx0" brushRef="#br2" timeOffset="354">22077 13568 8113,'5'-6'89,"-4"-1"134,3 3 1,2 3 133,2-3 295,2 3-340,6 1 0,-2-4 50,5 1 0,2-5-95,5 4 1,0-4-190,4 5 0,-5-5-115,2 4 1,-3-3-194,-1 3 0,-5-4 255,-3 4-1608,-2 1 1583,-2-2 0,-4-2 0,-2-4 0</inkml:trace>
  <inkml:trace contextRef="#ctx0" brushRef="#br2" timeOffset="355">22088 13328 8113,'11'-5'0,"1"-3"0,0-2 235,4-1 0,1-1 46,6 1 1,5 3 117,3 1 0,-1-1-268,4-3 0,-6 1-160,7 2 1,-5-1-59,1 5 1,-2-3-406,-3 3 0,-5 0-283,1 4 1,-6 0 408,-1 0 1,-2 0 365,-2 0 0,-5 0 0,-1 0 0</inkml:trace>
  <inkml:trace contextRef="#ctx0" brushRef="#br2" timeOffset="356">22625 13214 6685,'0'-6'1809,"-2"1"-1017,-1 5-459,-4 0 1,0 0-25,-1 0 0,-1 0-42,-6 0 0,2 0 150,-2 0-16,2 0-223,-3 5 1,7 0 26,-2 2 1,2 3 61,-3-2 1,5 2-287,-1 2 1,5-1-38,0 0 1,1 1-80,2-1 1,5 1 135,3-1 1,2 1-62,2-1 1,4 0-75,3 1 1,2-1 4,-2 1 0,5-1-88,-5 1 0,5 3-137,-5 0 54,-3 0 258,1-3 0,-7 3-87,-2 0 0,0 2-10,-4-2 0,0 3 2,-4 4 0,-5-3-16,-3 0 0,-7 1 77,-4 2 1,-6 0 5,-2-3 1,0 1 181,5-5 36,-1 6-204,0-9 1,5 1 6,3-5-472,2-6-572,2 3 645,4-5-460,7-5 365,7-1 543,9-5 0,-3-6 0,4-1 0</inkml:trace>
  <inkml:trace contextRef="#ctx0" brushRef="#br2" timeOffset="357">22830 13328 8113,'0'-11'342,"0"-1"-164,0 1 1,0-1 178,0 1 313,0 5-34,0-4-186,0 8 281,0-3 25,0 5-246,0 5-399,0 7 67,0 0 1,0 14-52,0-3 0,0 3 84,0 1 0,0 2-373,0 5 1,0-1 198,0-2-1292,0 2 863,0-9 0,0 6-159,0-7 1,0 1-360,0-8 1,0-1-1036,0-4 1945,0-4 0,5 3 0,2-4 0</inkml:trace>
  <inkml:trace contextRef="#ctx0" brushRef="#br2" timeOffset="358">23173 13282 8113,'0'-17'0,"0"0"324,0 6 0,1 3 249,3 1 434,-3 4-474,4-7-153,-10 9 0,3-4-89,-6 5 1,1 0 125,-5 0-212,-4 0-27,3 0 1,-4 3-13,6 1 0,-4 5-114,0-1 1,1 2-66,6 1 0,-2 1 78,2-1 0,3 4-211,1 1 1,3 0 23,1-1 0,0-2-101,0 2 1,1-2 55,3-2 0,4 4 104,7 1 0,-2-2-14,2-7 0,3 3-2,1-2 1,-3 2-180,-1 2 220,3-6-5,-5 4 0,0-4-47,-6 6 1,0-1 0,0 1 333,-2-1-278,-5 1 1,-1-1-40,-3 0 314,-7 6-263,-2-4 1,-9 4-8,3-1 537,-2-4-292,-2 5 1,-4-5 33,1 4 0,-1-5 116,4 1 0,0-2-581,1-7 0,4 5-2,3-4 217,2 0 0,1-4 0,1 0 0</inkml:trace>
  <inkml:trace contextRef="#ctx0" brushRef="#br3" timeOffset="359">4911 15087 8047,'0'-6'599,"0"1"-72,0 5-354,0 5 1,0-3 115,0 6-116,0-1 1,4 5 11,0-1 0,-1 1 162,-3-1-242,5 6 1,-3-5-67,2 3 0,1 2 104,-2-2 1,1 4-185,-4-4 1,2 5-1,1-5 0,-1 4 97,1-4 0,-1 0-74,-2-3 61,0-1 1,0 0-187,0 1 226,0-6-3,0-1 660,0-5-687,0-5 1,3-1-79,1-6 0,4 1 105,-4 0 1,5-5-90,-2 1 0,3-4 4,2 4 1,-1 0-331,1 3 309,-1-4 0,0 3-116,1-2 0,-5 7 50,1 4 0,-4 2 25,4-2 71,-6 3-45,8-4-25,-9 5 37,10 0 4,-5 0 0,4 1 6,-2 3 0,1-2 20,-6 6 0,5 0 2,-4 3 0,1-1-103,-1-2 1,-2 2 52,6-2-252,-6 2 256,9 1 1,-5-1-48,5-2 1,1-3 30,-1-5 0,1 0-13,-1 0 1,2-1 61,2-3 1,-1-2 18,5-6 0,-4-1 25,4-2 1,-4 1-68,4-5 1,-3 4 93,3-4 1,-5 4-16,1-4 1,-1 3 122,1-3 0,-6 5-95,2-1 1,-3 3 104,0 0-111,-3 6 312,0 1-14,-4 5-144,4 0 0,-9 6 68,1 5 1,-3 6 12,3 6 0,0 0-129,-5-1 0,5 1-240,-5 0 1,6 4 118,-2-1 1,2 1-163,2-4 0,0 0-152,0 0 1,0-4-391,0 0 1,0-5-646,0 1 1,4-6 44,0-2 1251,0-4 0,1 2 0,1-5 0</inkml:trace>
  <inkml:trace contextRef="#ctx0" brushRef="#br3" timeOffset="360">5950 15201 8086,'-11'0'558,"5"0"-205,0 0 658,6 0 0,2-4-776,2 1 0,2-1 324,5 4-265,6 0-59,-5 0-181,10-5 32,-4 3 0,5-3 267,-1 5-294,1-5 0,0 4 0,0-8 294,0 5-702,0-5 316,-6 8 0,4-8-1196,-6 5 596,0-4 438,-8 6 0,3-3-818,-3 5 1013,-2 0 0,0-5 0,-5-1 0</inkml:trace>
  <inkml:trace contextRef="#ctx0" brushRef="#br3" timeOffset="361">6738 14824 8140,'0'-11'0,"0"3"0,0 1 944,0 4-147,0-2 1553,0 5-2046,0 5-63,0 1-61,5 6 1,-3 4-58,1 3 1,-1 3 139,-2 1-218,0 5 37,0 6 1,0 2 25,0 2 0,0-2-296,0 2 0,0-2 128,0 2-921,0-7 798,5 2 1,-4-13-21,3 3 1,-3-8 94,-1 0 0,0-6-79,0-1 1,1-6-15,3 2-562,-3-3 184,5-1-566,-6 0 682,0-5 463,0-1 0,0-6 0,0 1 0</inkml:trace>
  <inkml:trace contextRef="#ctx0" brushRef="#br3" timeOffset="362">6727 15201 8140,'0'-6'-724,"0"1"1937,0 0-487,0 3-242,5-3 463,1 5-531,6-5 1,-1 4-75,1-3 1,4-1-149,3 1 1,3-1 166,1 1-343,-1 3 21,1-9-1,0 5-415,0-3 244,0-2 178,0 4 0,-1-2-1072,1 1 545,0 4-92,-5-7 0,-2 7-1555,-4-4 1343,-6 4 786,-1-7 0,-5 4 0,0-6 0</inkml:trace>
  <inkml:trace contextRef="#ctx0" brushRef="#br3" timeOffset="363">6727 14790 8058,'8'-10'0,"-1"2"538,1-2-234,3 9 0,2-9 150,2 2 308,3 3-389,5-5 1,0 3 107,-1-4-158,1 5-149,5-4 1,-4 4-31,3-1-117,-3 2 162,-1 0 0,-4 3-510,0-1 0,-5 1-169,1 2 0,-1 0-482,1 0 1,-6 0 455,3 0-1103,-4 5 1619,-1 2 0,-2 4 0,-5 1 0</inkml:trace>
  <inkml:trace contextRef="#ctx0" brushRef="#br3" timeOffset="364">7252 15155 8087,'0'7'0,"0"3"317,0-2-79,0 2 0,0 1 225,0 1 0,-1-1-27,-3 0 1,3 1 137,-3-1 1,3 5-281,1-1 0,0 1-174,0-1 1,0-2-190,0 2 0,4 2 233,-1-2-271,1 0 1,0-3-92,0-1-3,0-4 141,-4-2 1,1-2-343,3 1 79,-3 0 84,4-4 206,0-5 0,-2 2 31,4-4 1,-3 3-39,4-4 1,-2 1 79,2-5 1,2-3-71,-3 0 1,4 0 1,0 3 0,-3 1 19,-1-1 0,-3 5 2,4-1 40,-6 6 1,5-3 35,-4 5 63,-1 0 0,4 5-78,-2 2 1,-3 3 84,3 2 1,-3-1-120,-1 1 1,4 0 12,0 4 1,0-2-128,-4 5 1,3-4-235,1 4 1,1-5-151,-1 1 1,-3-2-390,3-2 0,-3-3-572,-1-1 1439,0-4 0,5 7 0,2-4 0</inkml:trace>
  <inkml:trace contextRef="#ctx0" brushRef="#br3" timeOffset="365">8360 14779 8087,'0'-7'1012,"0"2"-432,-5 5-345,-1 5-4,-6 2 0,1 0 138,-1 1 1,-3 3-17,0 4-251,-5 6 89,2-9 1,-1 10 3,0-3 0,0-1-126,-4 1 1,0-1 90,0 1 1,2-3 62,2-4 1,-2 0-170,6 4 1,-4-4 3,4 3 1,0-2-123,3-1 1,-3-1 256,0 0-228,5 1 47,-1-1 1,9 1 39,-6-1 0,6 0-142,-2 1 1,4-2 37,4-2 1,6 2 50,5-3 0,10-1 169,2-3 1,5 2-121,2-1 372,0 0-238,1-4 0,-1 0 18,0 0-353,-5 0 232,-1 0 0,-6 0 65,-3 0-250,-3 0 58,-4 0-1093,-1 0 594,1 0-601,-6 0 1148,-1 5 0,-10-4 0,-1 4 0</inkml:trace>
  <inkml:trace contextRef="#ctx0" brushRef="#br3" timeOffset="366">8920 14779 8087,'0'-7'113,"0"2"1598,0 5-1234,0 5-254,0 7-56,0 0 0,0 14 79,0-3-53,0 12 1,-4-4-207,0 7 1,-4 2 47,5 2-780,-1 3 808,-1 0-22,4-4 1,-8 2-378,5-5 84,0-5 176,4-5 1,0-10-358,0-3 270,0-2 6,0-2-237,0-5 0,1-1-242,3-5 0,-3-5 67,3-2 569,3-3 0,-6-7 0,4-1 0</inkml:trace>
  <inkml:trace contextRef="#ctx0" brushRef="#br3" timeOffset="367">8828 15144 7184,'12'0'1741,"-1"0"-1143,1 0-285,-1 0 1,0 0 318,1 0-149,4 0-296,2 0 1,6 0 59,3 0 1,1-4 108,2 0-342,3-4 22,-9 6 1,3-8 116,-8 3 0,1-2-141,-4 1 0,-1-1-1369,-4 5 624,1-5 733,-6 8 0,4-9 0,-4 4 0</inkml:trace>
  <inkml:trace contextRef="#ctx0" brushRef="#br3" timeOffset="368">8897 14767 8108,'5'-11'0,"3"-1"443,7 1-163,-3-1 1,10 1 484,-3 0-304,3-1 1,0 6 185,1-4-145,0 3-60,0 1-204,0-4-330,5 9 146,-4-4 1,4 1 278,-5 0-1354,-1 0 778,-4 4 1,3 1 204,-6 3 38,0 3 0,-9-1 0,-1-1 0</inkml:trace>
  <inkml:trace contextRef="#ctx0" brushRef="#br3" timeOffset="369">9331 15201 7918,'0'12'289,"0"-1"0,0-3-52,0-1 684,0-4-510,0 7 0,0-8 484,0 6-335,0 0-206,0 3-135,0 1-131,0-6 1,1 0-29,3-2 247,-3-3-676,4 4 313,-5-5 1,2 0 51,1 0-487,-1 0 149,3 0-55,-5 0 110,5 0 249,1-5 14,6-1-34,-6-5 105,4-1-65,-4 1 1,6-2 5,-1-2-43,1 2 56,-1-3 0,0 0-94,1 1 78,4 0 2,-3 3 0,0 5 48,-6-1-51,-4 6-10,7-3 194,-9 5-178,4 0 1,-3 1 35,1 3 0,-1 2 85,2 5 0,-3 2-25,-1 2 0,0-1 122,0 5 0,0 0-6,0 4-414,0-5 125,0 4 0,0-6-963,0 3 503,5-2 232,-4-6 315,4 0 0,5 6 0,3 1 0</inkml:trace>
  <inkml:trace contextRef="#ctx0" brushRef="#br3" timeOffset="370">9948 15133 7956,'-6'-12'403,"5"1"-180,-4 4-1,5 2 1084,0 5-873,-5 0-414,4 5 46,-4 2 0,5 5 324,0 4-412,0-4 67,-5 10 0,3-4-3,-1 5 1,1-2-37,2-2 1,-3 2-487,-1-6 281,0 5 0,4-7-111,0 2 0,0-6 24,0-2-823,0-4 310,0 2 520,0-5 1,-5 0 0,-2 0 0</inkml:trace>
  <inkml:trace contextRef="#ctx0" brushRef="#br3" timeOffset="371">9742 15304 7956,'0'-6'1158,"0"-5"-873,0 10 1,1-4 300,3 5-235,2 0 1,6-4-342,-1 1 1,2-1 112,2 4 0,-1 0-113,5 0 1,-1-2 68,1-1-1205,3 1 812,-5-3 0,6 5 314,0 0 0,0-5 0,0-1 0</inkml:trace>
  <inkml:trace contextRef="#ctx0" brushRef="#br3" timeOffset="372">10096 15133 7956,'0'-8'239,"0"0"38,0 6 234,0-8 375,0 8-267,0-3-88,0 5-304,5 5 0,-4 2 14,3 4 0,-3 6-209,-1 2 26,6 2 26,-5 2 1,4 0-302,-5 0 0,0 0 126,0 0-700,5-1 547,-4-4 1,4-1-211,-5-6-222,0 0 239,0 1-715,0-6 643,5-1 1,-2-5 508,5 0 0,4-10 0,6-3 0</inkml:trace>
  <inkml:trace contextRef="#ctx0" brushRef="#br3" timeOffset="373">10382 15018 7956,'6'0'919,"4"-5"-753,-9 4 1,9-4 284,-2 5 1,-2 0 168,2 0-402,0 0-51,3 0 0,4 0 166,1 0-360,4 0 79,-2 0 0,4-4-107,1 0 1,0 1-254,0 3 1,0-4-271,0 0 1,-4 0 84,0 4 493,-5 0 0,2-5 0,-4-1 0</inkml:trace>
  <inkml:trace contextRef="#ctx0" brushRef="#br3" timeOffset="374">11044 14710 7956,'0'-11'207,"0"4"238,0-3 318,0 4-198,0-1 0,0 2-337,0 5 0,0 7-100,0 4 0,1 6 205,3 5-338,-3 6 85,4 2 1,-5 4-281,0 0 136,0 0 75,0 6 1,0-5-465,0 3-301,-5-2 630,4-2-109,-4-5 117,5-1 0,0-6-93,0-3 1,0-3-133,0-4 0,0-5-590,0 1-449,0-5 627,5 2 893,-4-5 1,4-5-1,-5-2 1</inkml:trace>
  <inkml:trace contextRef="#ctx0" brushRef="#br3" timeOffset="375">10987 15030 7956,'0'-6'-1281,"0"-5"2253,0 5-558,0 0 1,1 1 26,3 5 0,2 0-26,6 0 1,0 0-19,4 0 0,0 0-108,3 0 1,4 0-68,0 0 1,0 0 13,3 0 0,-2-4 0,-1 0 0,0-4-14,0 5 1,-1-3 13,-3 3 0,-3 0 0,-5-4 0,0 3 209,-4-4-445,-2 6 0,-15-14 0,-3 4 0</inkml:trace>
  <inkml:trace contextRef="#ctx0" brushRef="#br3" timeOffset="376">11033 14699 7956,'6'-12'-220,"4"1"0,-4 3-44,6 1 1250,4-1-567,-3 2 0,10-5 228,0 4-166,5-3-185,1-2 0,3 1 37,-6-1-208,6 6-35,-8-4 1,4 9-415,-5-3 208,0 3 160,-1 1 1,0 0-1300,-3 0 644,-2 0 415,-6 0 1,-5 5 195,-2 2 0,-3 3 0,-1 2 0</inkml:trace>
  <inkml:trace contextRef="#ctx0" brushRef="#br3" timeOffset="377">11398 15121 8045,'0'7'0,"1"-1"0,3-2 291,-3-3 0,6 8 134,-3-5 241,-3-1 65,4 3-157,-5-5-341,5 9 0,-3-5 171,6 3-548,-5 2 209,2-4-301,-5 1 293,5 3-110,-4-9 38,4 4 0,-5-5-618,0 0 368,5 0 261,-4-5 0,8-1-15,-5-6 164,5 6-144,-3-4 1,5 3 3,-4-4 1,3-1 2,-2 1 1,-2 3 25,2 1 1,-4 4-29,3-1 4,-4 3 39,7 1 1,-7 5-2,4 3 1,-4 3 23,0 5 1,-1-2 17,-2 5 0,4 0-184,-1 3 1,1-3 88,-4 1 1,1-5-187,3 4 1,-2-5-42,1 1-1068,-1-2 325,-2-2 402,0 0 573,0 1 0,5-6 0,1-1 0</inkml:trace>
  <inkml:trace contextRef="#ctx0" brushRef="#br3" timeOffset="378">12152 14961 8045,'-5'-6'217,"3"-4"357,-3 9 165,5-5-490,5 1 1,2 4 14,4-3 0,2 3-45,2 1 1,-2 0-15,2 0 0,2 0-170,-2 0 0,1 0 140,0 0 0,-3 0-384,6 0 1,-5-4 118,2 0-1225,-4 1 890,0 3 0,-5 0-769,1 0-409,-5 0 1603,2 0 0,-5 0 0</inkml:trace>
  <inkml:trace contextRef="#ctx0" brushRef="#br3" timeOffset="379">12049 15121 8045,'11'7'361,"1"-4"1,-1-1 112,1-2 0,4 0 96,3 0 1,3 0-164,1 0 0,-1 0-84,1 0 0,1-4 23,3 0-823,-3-5 429,4 8 0,-5-8-355,0 5 0,0 0 245,-1 4 158,1 0 0,0-5 0,0-1 0</inkml:trace>
  <inkml:trace contextRef="#ctx0" brushRef="#br3" timeOffset="380">12963 14687 8045,'-2'-11'-125,"-1"-1"149,1 1 46,-3 0 0,1-1 181,1 1-19,-1 4 56,4-3 211,0 9 116,0-4-259,0 5 1,4 5-167,-1 3 0,1 3 0,-4 4 0,2 4-79,1 8 0,-1 2 48,1 5 1,-1 2-142,-2 2 1,0-1-73,0 5 0,-2-4-146,-1 4 1,1-6 58,-1 2 1,1-3-100,2-5 0,0-6 63,0-5 1,0-5-11,0 1 0,0-6-381,0-1 1,2-5-150,1 0-485,-1-1 1202,3-2 0,5-5 0,3-2 0</inkml:trace>
  <inkml:trace contextRef="#ctx0" brushRef="#br3" timeOffset="381">12906 15018 8045,'11'-6'439,"0"2"1,1 3 164,-1 1 0,1 0-158,-1 0 0,6-1-248,2-3 0,-2 3 178,2-3-529,0 3 182,4-4 0,0 2 222,0-5-363,0 6 134,-5-8 0,2 8 219,-5-1-1562,0-4 884,-3 6 0,-6-5-1704,-2 2 2141,-3 3 0,-1-10 0,0 5 0</inkml:trace>
  <inkml:trace contextRef="#ctx0" brushRef="#br3" timeOffset="382">12871 14619 8045,'5'-29'700,"2"6"-373,4 6 1,6 7-96,2 2 1,7-2-137,5 3 0,-2 0 397,1 0 0,2-1 151,6-3-888,-2 4 268,3-3 1,-8 9-213,-1-3 1,-3 3-444,3 1 0,-5 0 490,2 0 141,-8 0 0,3 5 0,-4 1 0</inkml:trace>
  <inkml:trace contextRef="#ctx0" brushRef="#br3" timeOffset="383">13465 15076 8141,'-5'-12'-305,"-1"1"1514,-1 4-715,2 2 0,4 5-177,-3 0 0,3 2-74,-3 1 0,3 4-69,1 4 0,0 2 15,0 2 0,1-2 202,3 2-540,-3 3 183,4-6 1,-1 9-50,0-6-275,0 0 114,1-3-184,-4-1 253,9-5-164,-8 5 268,3-10 1,0 4-28,2-5 69,-2-5-54,6-2 1,-5 0-13,5-1 154,1 1-118,-6-5 1,4 1 80,-2-1-71,-3 1 6,5-1 1,-5 1-3,3 0 0,1-1 5,-6 1 0,5 3 12,-4 1-16,0 4-22,1-2 8,-4 5 0,5 0-31,-2 0 0,-3 5-8,3 3 1,-1 2-14,1 1 52,-3 1-11,4 4 1,-4-2-270,3 5-3,-3 0 160,4-1 1,-3 2-798,1-5 516,-1 1-370,3-5-333,0 1 1097,1-6 0,1 4 0,-2-4 0</inkml:trace>
  <inkml:trace contextRef="#ctx0" brushRef="#br3" timeOffset="384">13796 15167 8593,'8'0'805,"0"0"-787,-1-5 38,5 4 1,3-5 272,0 6-440,0-5 239,2 4 0,-1-8-514,3 5 209,3-4 177,-9 6 0,13-8 0,-2 4 0</inkml:trace>
  <inkml:trace contextRef="#ctx0" brushRef="#br3" timeOffset="385">14185 14996 8141,'0'-7'649,"-2"2"-312,-1 5 1,0 1 84,-5 3 358,6-2-397,-3 8 0,1-4-142,0 5 0,0 5-38,4-1 1,0 5-173,0-1 0,0 2-264,0-2 0,0 2-709,0-2 0,0-1 548,0 1 1,4-5 393,0 1 0,5-2 0,-3-2 0</inkml:trace>
  <inkml:trace contextRef="#ctx0" brushRef="#br3" timeOffset="386">15304 14642 8053,'-11'-7'952,"4"2"-894,-3 5 43,9 0 1,-9 1 511,2 3-381,3-3-58,-5 10 0,3-5 76,-4 5 0,-4 1 127,0-1-334,-6 1 37,3 4 0,-4-3 100,-1 2 1,2 2-52,-1-2 1,1 0 31,-5-4 1,2 2-164,1 2 1,0-6 33,0 3 0,1-3 44,3 2 1,-2 0-77,2 1 1,1-1 105,-1 1 0,5-1-82,-1 0 0,2 1 31,2-1 1,3-3 41,1 0 9,4-1-234,-2 5 13,5-6 28,5 4 1,5-7 112,5 4 1,6-4 88,-2 1 1,7-3-90,5-1-71,2 0 62,1 0 1,0 0-51,1 0 1,-5-1-117,1-3 0,-7 3 177,-2-3-571,1 2 100,-10 2 443,3 0 0,-4 6 0,-1 0 0</inkml:trace>
  <inkml:trace contextRef="#ctx0" brushRef="#br3" timeOffset="387">15738 14687 8053,'0'-11'0,"0"-1"-33,0 1 36,0 0 559,0-1 332,0 6-112,0 1 87,0 5-638,0 5 1,0 5-17,0 5 0,-4 5 5,0-1 1,-1 7-110,1 1 0,3 4-31,-3 0 1,3-2-197,1 1 1,0 0-252,0 0 1,0-2 210,0-5 0,0-5-24,0-3 1,0-3-34,0 0-686,0-6 570,0 4 0,1-8 329,3 1 0,3 4 0,4-1 0</inkml:trace>
  <inkml:trace contextRef="#ctx0" brushRef="#br3" timeOffset="388">15669 14881 8053,'12'-5'589,"-1"4"-323,1-3 0,-1 3 498,1 1-264,4 0-140,-3-5 1,8 2 75,-2-4 1,3 3-7,1-4-306,5 6 50,-4-8 0,5 5-363,-2-3 0,-5-1 225,1 5 0,-1-3-2015,-7 3 1979,0 0 0,-3-1 0,-1-1 0</inkml:trace>
  <inkml:trace contextRef="#ctx0" brushRef="#br3" timeOffset="389">15715 14539 8053,'0'-12'-280,"5"5"233,3-1 1,3 2 438,4-2 0,2-1 170,2 5 464,3-4-590,-5 1 1,6 0 238,0-1-375,0 0-126,0-3 0,3 3 174,1 1-377,5 4 84,-3-7 0,0 9-973,-2-3 533,-3 3 321,-1 1 1,-6 0 63,-1 0 0,-4 5 0,0 1 0</inkml:trace>
  <inkml:trace contextRef="#ctx0" brushRef="#br3" timeOffset="390">16206 14767 7959,'0'12'491,"0"-1"-11,0 0-206,0-4 0,0 3 1058,0-2-657,0 2-286,0 1-107,0 1 0,0-1 65,0 0-393,0 1 81,0-1 0,0-3 316,0-1-313,0-4 6,0 2 0,1-5 5,3 0 1,-1 0-140,4 0 1,1 0 71,3 0 1,1-5-64,-1-3 0,5 2-35,-1-2 1,5 1 93,-1-5 1,3 1 3,1 0 0,-4-1-17,0 1 1,-4 3 17,4 0 1,-5 6 12,1-2 0,-6-1 125,-1 1 1,-5 0-39,5 4 1,-6 6 15,2 1 1,1 1-43,-1 3 0,0-2 13,-4 6 0,0 2-197,0-2 0,1 4-251,3-4 1,-3 4-1131,3-3 1,-1 4 1507,0-1 0,4-3 0,4 1 0</inkml:trace>
  <inkml:trace contextRef="#ctx0" brushRef="#br3" timeOffset="391">17737 14562 8053,'0'-8'-109,"0"0"0,0 5 334,0-5 1,1 5 281,3 0 58,-3 1-153,4-3 0,-6 4-101,-3-3-79,3 3 0,-9 1-138,2 0-11,-2 0 1,-3 1-52,-2 3 0,2-1 125,-2 4-184,-3-4 26,0 7 1,-1-4 83,0 6 0,0-1-8,-4 0 0,1 1 20,-1-1 1,5-1 3,3-2 1,3 2-13,5-2 1,-2-2-46,5 2 1,0-4-134,4 3 1,2-3 128,1 4 0,5-5-18,7 5 0,3-4 13,5 3 0,0-3-18,-1 4 0,5-4-80,0 3 1,1-3 77,-2 4 1,-2-2 3,3 2 0,-3 2 19,-1-3-70,-5 4 51,-2-5 1,-4 4 24,-1-2-238,1 2 201,-6 1 1,-1 1-15,-5-1 1,-3 4-3,-4 1 1,-3 3-9,-13-4 0,1 5 8,-8-1 1,3-1 9,-3 1 1,2-5 60,-6 1 0,6-3 8,-7-5 0,9 2-125,-1-5 0,4 0-47,4-4-549,3 0 1,6-2 303,2-1 0,5-4-776,11-4 1125,0-1 0,8 1 0,-4 0 0</inkml:trace>
  <inkml:trace contextRef="#ctx0" brushRef="#br3" timeOffset="392">18056 14664 8013,'0'-6'499,"-1"1"190,-3 5 0,2 0 5,-6 0 0,4 5 212,-3 3-544,4 2 0,-6 5-14,6 0-338,-1 6 67,4-4 1,0 5 29,0-3 0,4 3-223,-1-3 0,10-2 92,-2 2 0,3-5-265,-2 2 0,4-5-5,3-3 1,-1 0 136,1-4 0,0 0-36,4-4 1,-1-1 147,-3-3 1,2 1 161,-2-4 0,-2-1-161,-2-3 374,3-6-191,-11 5 1,9-9 151,-9 6 0,-2-4-143,-1 4 0,-4-9-231,-4 1 153,-2-3 45,-11 4-242,0-1-108,-6 5 1,-5-2 2,-3 5 1,-5 1-37,-2 6 1,-4 3-152,4 5 1,0 5-899,3 3 1261,11 7 1,3 3 0,9 4-1</inkml:trace>
  <inkml:trace contextRef="#ctx0" brushRef="#br3" timeOffset="393">19427 14447 8053,'-5'-6'-985,"4"-4"1974,-5 9-111,6-4 549,0 5-1056,0 5 0,2-3-140,2 6 1,-3 4 246,3 8-188,2 1-58,-5 2-252,4 0 194,0 5 0,-3 1 2,1 5 1,-1-3-149,-2-1 1,0 0 61,0 5 1,4-6-210,-1-2 0,1-3-73,-4-1 1,1-6 102,3-1 1,-3-4-43,3 0 0,-2-5-58,-2 1-859,0-6 322,0 3-1435,0-5 1482,0-5-89,0-1 378,0-5 1,-2 3 389,-2 0 0,3 1 0,-9-5 0,4 1 0</inkml:trace>
  <inkml:trace contextRef="#ctx0" brushRef="#br3" timeOffset="394">19393 14767 8053,'1'-6'-575,"3"2"1,-2-1 1313,6 1-163,-1 0-276,5 4 1,-1-1 99,1-3 0,4 2-103,3-6 0,3 4 102,1-3 0,8 3-52,4-4 111,1 1-270,-1-5 1,-1 5 1,0-1 1,-1 0-126,-2-3 0,-1 3-545,-7 1 1,1 3 335,-9-4 0,-3 6-378,-5-2 1,-4 1 521,1 0 0,-8 1 0,-2-3 0</inkml:trace>
  <inkml:trace contextRef="#ctx0" brushRef="#br3" timeOffset="395">19404 14425 8053,'6'-7'259,"6"-3"89,-1 2 209,1 3-261,9-5 0,-3 8 192,5-6 54,5 0-252,-4 2 0,9-4 136,-3 2 122,3 3-227,7-5 1,-5 8-374,3-6 0,-6 5 90,-2 0 0,-8 1-922,1 2 0,-8 0 161,0 0-1573,-2 0 1010,-7 0 1286,-1 5 0,-5 2 0,0 4 0</inkml:trace>
  <inkml:trace contextRef="#ctx0" brushRef="#br3" timeOffset="396">19952 14687 8053,'0'8'-142,"0"-1"257,0 1 1108,0 3-256,0 1-476,0-1 1,0 1-125,0-1 1,2 1-169,1-1 0,-1 0 29,1 1 0,-1-1-36,-2 1 1,3-5 35,1 1-156,0-6 1,-4 5-88,0-3-183,0-3 154,5 4 81,-4-5 0,10-4-38,-4 0 1,3-3 5,2 3 0,-3-5 33,2 1 0,-1-2-3,9-1 0,-4-4-124,5-1 0,-1-4 59,3 1 1,-3 3-16,0 0 1,-5 5 78,2 3 0,-7 3 20,-2 5 10,-4 0 1,3 0 9,-2 0 0,-3 7 167,3 4 1,-3 0-59,-1 5 0,0-2 21,0 1 0,0-1-97,0 5 0,1-4-105,3 4 0,-2-4-138,1 4 0,-1-5-252,-2 2 0,0 0-900,0-1 28,0 0 1,0-3-1820,0-1 3079,0-4 0,5-2 0,1-5 0</inkml:trace>
  <inkml:trace contextRef="#ctx0" brushRef="#br3" timeOffset="397">21266 14447 8053,'0'-11'-191,"0"0"1,0 3 1277,0 0-428,5 6 9,-4-3-168,4 5 0,-5 1-143,0 3 0,0 0-112,0 7 1,0-1 160,0 9-150,0 0-83,0 4 1,1 1-190,3 3 0,-3-2 128,3 6 0,-3-2-357,-1 1 1,4-2-67,0-5 0,1-4-227,-1 0 0,-3-5 258,3 1 1,1-6-459,-1-1 137,5-6 1,-3 3-1165,6-5 1765,-1 0 0,0-5 0,1-1 0</inkml:trace>
  <inkml:trace contextRef="#ctx0" brushRef="#br3" timeOffset="398">21802 14379 8053,'0'-12'409,"0"1"116,0 5 139,0-4-361,0 3 1,-5 0 257,-2-1 1,-5 5-103,-3 0 0,1 1-301,-5 2 1,0 5 25,-4 3 1,0-2-66,1 2 0,0 0 229,3 3-513,2 0 189,6 1 1,0-1 32,-1 1 1,6-1-227,2 1 1,3-1 41,1 0 1,0-3 117,0 0 0,5 1-94,2 6 0,5-3 131,3 4-27,3-4 10,5 0 0,0-1-9,-1 1 0,5-5 6,0 1 1,-2-1 49,-6 5 0,5-5 2,-5 1 1,4 0-45,-8 3 0,1 1 14,-5-1 0,-5 0-64,-2 1 1,1 3 93,-1 0 1,-5 6 1,-7-2 0,-7-2-9,-4 2 0,-4 0 5,-4 4 0,-1-1 4,-2-3 0,1-3 6,2-4 0,3-1-703,-3 1 0,5-2-47,3-3 682,2-2 0,6-5 0,-1 0 0</inkml:trace>
  <inkml:trace contextRef="#ctx0" brushRef="#br3" timeOffset="399">5105 16149 8268,'0'-18'52,"0"2"180,0 4 0,0 5 180,0-1-160,0 6 129,0-8 303,0 8 293,0-3-601,0 5 1,0 7-340,0 4 0,-1 5 48,-3 7 1,-1 5-55,-3 3 1,-2 2-48,3 1 0,-4 4-104,0 0 0,-2 1 108,-2-1 1,2-1-96,-2 5 0,2-5 80,2 1 1,0-4 74,-1-3 0,5-7-358,-1-5-266,5-5-549,-2 2 21,5-9-522,0-2 1147,0-5 0,4-5 479,0-3 0,5-2 0,-3-7 0,6 0 0</inkml:trace>
  <inkml:trace contextRef="#ctx0" brushRef="#br3" timeOffset="400">5059 16263 8268,'0'-11'-317,"0"-1"1,0 1 411,0 0 0,0 3 1440,0 0-400,0 6-552,0-8 0,2 8-181,2-1 0,1 3-66,2 3 0,7 5-49,-2 7 1,2 2 92,-3 2-329,5 2 139,-3 2 0,4 1-249,-6 3 1,2 1 64,2-1 311,-2-1-681,3 2-99,-4-4 478,4 4-137,-3-5 0,3-1-63,-4-3 85,-1 2 0,-1-8-132,-2 2 75,2-2 45,-9-2 0,8-3-223,-5-1 310,0-4-64,-4 2-2138,0-5 187,0 5 1516,-5-4 75,-2 4 1,-4-5 448,0 0 0,-6-5 0,-1-1 0</inkml:trace>
  <inkml:trace contextRef="#ctx0" brushRef="#br3" timeOffset="401">4922 16606 7150,'8'-8'0,"0"1"1046,-1 4-680,5-2 0,0 1 0,2 0 227,2 2 1,4-1-76,-1 0-407,8 1 0,-2-4-92,5 2 0,1 2-276,3-6 1,-3 4 199,-1-3 1,-3 4-1450,3-1 1506,-5-2 0,3 5 0,-5-4 0</inkml:trace>
  <inkml:trace contextRef="#ctx0" brushRef="#br3" timeOffset="402">5562 16229 8303,'-5'-11'0,"4"3"0,-3 0 593,3 6-258,1-3 0,-2 5 760,-2 0-265,3-5-489,-4 3 0,5 4 63,0 9-415,0 6 1,0 5 53,0 1 1,0 5 0,0 3 0,0 2 0,0 1 86,0 0-151,0 6 9,0-5 1,0 3-282,0-7 166,0 2 48,0-9 1,0 4-121,0-6 206,0-4-17,0-1 192,0-6-188,0 1 16,0-6 200,0-1-161,0-5-1,5 0 201,-4 0 1,11-1-108,-1-3 1,1 3-508,3-3 319,3-3 99,-6 1 0,10-1-982,-3-1 823,3 5 114,0-7 0,-3 8 1,1-5-380,0 2 1,-2 0 0,-1 3 0,0-2-922,-3 1 821,-7 2 3,4 1 468,-10 0 0,9 0 0,-4 0 0</inkml:trace>
  <inkml:trace contextRef="#ctx0" brushRef="#br3" timeOffset="403">6544 16286 8165,'-6'0'144,"-4"0"466,3 0 0,-4 1-40,-1 3 1,1 4-158,0 7 0,0 3-85,4 5 0,-3 1-146,2 2 0,-2 2 15,-1 3 1,0 2-31,4-3 1,-2-1-152,5 2 1,0-6 25,4 2 0,2-4-209,1-4 0,4-3 11,4-4 0,2-5 52,2 1 0,-1-6-116,5 2 0,0-2-54,4-2 0,0-6-60,0-1 1,-1-3 112,1-2 1,-4-3-98,0 0 1,-1 0 76,1 3 0,-4 1-103,-7-1 0,-2 1-53,-2 0 1,-4 4 396,0 3 0,-10-2 0,-8 0 0</inkml:trace>
  <inkml:trace contextRef="#ctx0" brushRef="#br3" timeOffset="404">6247 16149 7982,'-6'-5'-106,"1"4"0,4-8 193,-3 5 196,2 0 0,-4 4 0,4-1 28,-2-3 0,-1 3 240,1-3-314,3 3 1,-10 1-16,4 0 1,0 0-102,0 0 1,-1 0 119,-3 0 0,-1 0-193,1 0 1,-2 1 150,-2 3-299,2 2 94,-8 1 1,3 4 58,-5 0 0,4 1-66,0 3 0,1-2 106,-1-2 1,3 1-21,4-1 1,1 0-28,0 1 1,3-4-9,0-1 1,6-3-146,-2 4 125,3-1-10,6 5 31,6-6 1,3 3 58,5-5 1,0 4 3,4 0 0,1 1-81,3-1 1,-3 2-3,3-3 0,-3 4 6,-1 0 0,-6 0 42,-1 1 0,-4-1-63,0 1 1,-1-1-11,1 0 0,-6 1-20,-2-1 0,1 5 11,-1-1 1,-2 1-6,-6-1 0,-6-1 13,-5 5 0,-9 1-4,1 2 1,-4 2-6,1 3 0,-4-3 17,-4 3 1,4-3-10,-1-1-34,6-5 0,-3-2-55,5-4-600,10-1 1,-2-5-26,8-2-1213,2-3 1,1-1 1934,8 0 0,7-10 0,7-2 0</inkml:trace>
  <inkml:trace contextRef="#ctx0" brushRef="#br3" timeOffset="405">6544 16366 7273,'-6'-6'187,"-1"-1"164,4 4-147,1 1 17,-8-3 1,8 5 203,-6 0-220,6-5 166,-9 4 382,10-4 142,-4 5-377,5-5-310,0 3 128,0-8 1,5 9-217,1-4-35,11 0 0,-4 4 0,3-3 0,-1 3 0,2 1 49,1 0 0,-4 0-21,1 0-200,3 5 0,-6 0 115,4 2 1,-8 3-1,0-2 1,0 2-81,-2 2-259,4-1 236,-9 1 0,4 0 0,-5 2-269,0 1 0,-5 6 108,-2-2 0,-5 2-865,-3 2 502,-3 0 291,1 0 1,-1-4-1605,3 0 1912,7-5 0,-12 7 0,7-3 0</inkml:trace>
  <inkml:trace contextRef="#ctx0" brushRef="#br3" timeOffset="406">7435 16332 8228,'0'-12'165,"0"1"84,0 5 269,0 1 443,0-1-465,0 5-247,0-4 163,0 5 0,1 5 0,2 3-117,1 2 0,1 6-45,-2 4-156,-1 1 0,4 2 1,-3 1 37,0 3 1,1-3-199,-4 2 0,2-1-133,1-3 0,-1 1 133,1 0 1,-1-1-312,-2-3 0,3-3-270,1-4-122,0-6-330,-4 4-863,0-9 1388,0 4 0,-5-10 574,-3-2 0,3-3 0,-10-2 0,2 1 0</inkml:trace>
  <inkml:trace contextRef="#ctx0" brushRef="#br3" timeOffset="407">7321 16298 8228,'5'-12'86,"1"1"1,6-1 659,-1 1-473,0-1 1,5 5 555,-1-1-579,5 6-12,-2-8 0,6 8 180,3-2 0,2-1-169,5 2 0,0-1 1,1 5-183,-1 3 1,-4-2-1,0 6 1,-1 1-15,0 1 1,-7 5-1,-1 2 1,-4-1 0,-6 2 22,-2 0-118,-7 1 0,4 1 29,-6 3 1,-7-3-11,-4 7 0,-7 1-45,-9-1 38,3 4 64,-14-2 0,8 6 1,-8-1 35,2 0 28,-3 0 1,2-6 0,-2-4-1,3-4-112,7-4 1,4-5-1,3-4 115,3-2-508,2-1 268,11-4 0,1-5 61,5-3-1458,5-2 0,5-2-1150,5 1 2686,6-6 0,2 0 0,6-6 0</inkml:trace>
  <inkml:trace contextRef="#ctx0" brushRef="#br3" timeOffset="408">8086 16195 8099,'-8'-12'597,"1"1"-122,4 5-58,-2-5 449,5 10-204,0-4-76,0 5-86,0 5-418,0 2 0,0 9 319,0 3-224,5 3 1,-4 4-64,3 1 0,1 1 0,-1-3-326,-1 2 164,-2 5 0,-1-8-60,0 2 0,0-2-517,0-1-488,0-5 632,0-1 1,0-2-1872,0 0 1287,0 0 1065,0-8 0,0 3 0,0-4 0</inkml:trace>
  <inkml:trace contextRef="#ctx0" brushRef="#br3" timeOffset="409">8463 16195 8206,'5'-12'194,"-4"5"248,3-1-164,2 1 0,-4-1 813,1 0-546,-1 6 0,-2-8 191,5 8-427,-4-3 0,3 5-116,-8 0 116,-2 0-124,-6 0 1,-3 5-145,0 3 0,-4 2 192,4 2-229,-6-1-62,9 0 192,-10 1 1,9 0-266,-2 4 63,7-9 0,-2 9-75,3-9 51,2 3 150,0 2 1,1-1-92,0 1 1,0-5 29,4 1 1,1-2-109,3 2 0,4 1 0,7-4 40,4 1 0,3-3 65,0 0 0,1 2-77,0-1 1,0 4 54,0-4 0,-2 1-88,-2-1 0,2 1 94,-6 2 1,0 3-1,-3-2 1,-2 2 7,-3 2 1,-2 0 2,-5 4 1,0-2 147,0 5 1,-10 0-99,-5 3 1,-6 1 119,-6 0 1,2-4-75,-6 0 1,4-5 266,-3 1 1,5-2-76,-2-2 0,0-4-171,4-3 0,-1-3-109,9-1-434,0 0-799,3-5 0,6-2 157,2-4-1494,3 5 2573,6-4 0,7-2 0,5-6 0</inkml:trace>
  <inkml:trace contextRef="#ctx0" brushRef="#br3" timeOffset="410">8977 16240 8116,'0'-11'349,"0"0"0,0-1 563,0 1-525,0-1 0,0 6-169,0 1 1,0 4 218,0-3-199,0 3 113,0-4-113,0 15 0,4 2 52,-1 11-118,6 0 0,-7 0 0,1 0-71,-1 0-70,-2-1 23,5 1 0,-4 0-125,3 0 18,2-5-232,-5 3 0,4-8-280,-5 2 0,4-2-1145,0-2 826,0-4 396,-4 3-1433,0-9 1921,0 4 0,0-5 0,0 0 0</inkml:trace>
  <inkml:trace contextRef="#ctx0" brushRef="#br3" timeOffset="411">8691 16206 8170,'0'-18'0,"5"2"0,2 5 0,5-1 805,4 1-420,6-1 1,4 5 1076,4-1-1094,1 0 1,8-3 0,3 1-1,2 2 167,2 4 1,-2-1-171,-2 2-673,-2-1 389,-11 4-93,-1 0 0,-5 0 0,-2 1 209,-2 3-79,-2-3 52,-6 4 1,-3-1-309,-1 0 86,-4 5 0,3-3 179,-2 5 222,-3 1-288,4 4 0,-5 1-94,0 2 96,0 2 0,0-7-96,0 5 0,0-3 0,0 1 0,0 1-64,0 0 25,0-4 1,0 2-256,0-4 0,2-1-94,2 1-1069,-3-1 1021,4 1 1,-5-1-1175,0 0 1057,0-4 0,0-1-719,0-2 1305,0-3 0,0 9 0,0-3 0</inkml:trace>
  <inkml:trace contextRef="#ctx0" brushRef="#br3" timeOffset="412">9594 16046 8056,'-7'-11'0,"1"3"588,2 1 27,3 4 337,-4-2-491,5 5-181,0 0 0,-2 9 0,0 5 0,-2 5 150,2 5-346,0 6 0,2-2 148,0 3 0,0 2-277,0-3 1,0 0 26,0 0 250,0-5-878,0 3 498,5-5 1,-2-1-30,4-3-1110,-4 2 848,2-8 0,-4 0-47,3-6-1282,-3-4 806,5 2 962,-6-5 0,5 0 0,1 0 0</inkml:trace>
  <inkml:trace contextRef="#ctx0" brushRef="#br3" timeOffset="413">9548 16126 8056,'0'-11'236,"0"-1"204,0 1 0,4 3-101,-1 1 0,6 4 159,-1-1 0,2 3 15,2 1 174,4 5-227,-3 2-95,8 9-133,-3-3 1,5 8-179,-5-3 22,8 5 0,-10 0 1,6 0-245,0-1 159,0-4 0,-3 3-78,0-6 1,-2 4 0,4-4-270,-2-1 285,-5-6 0,3 2-439,-1-3-191,-4-2 479,5 1 0,-7-5-423,-2 3 1,-2-3-875,-2 3 1048,-3-3 1,3-1-541,-8 0 1011,-2 0 0,-11 0 0,-1 0 0</inkml:trace>
  <inkml:trace contextRef="#ctx0" brushRef="#br3" timeOffset="414">9993 16069 8061,'0'-18'440,"0"3"-162,0 8 0,-4-4 326,1 4 660,-1 2 24,4 0-706,0 5-175,0 5-174,0 6-255,0 7 1,0 5 150,0 0 1,0 3 249,0 1-683,0 5-118,0-8 1,0 4 0,0-6-1,0 1 305,0 0 0,4 0 0,-1-1-388,0-3 333,-2 2 11,-1-8 0,0 3-1387,0-4 630,0-1-444,5-4 1362,-3 3 0,8-4 0,-4 5 0</inkml:trace>
  <inkml:trace contextRef="#ctx0" brushRef="#br3" timeOffset="415">10416 16012 8138,'0'-18'-102,"-1"3"102,-3 2 919,2 7-339,-3-4-237,5 9 0,-3-6 0,-2 5 119,-2-2 1,3 0-311,-3 4-55,-1 5 1,-7 3 0,-2 7 173,0 4 0,1 4-82,-3 4 0,2 0-56,-2 4 0,2 1 75,6-6 1,3 5-307,0-5 1,6 5-47,-2-4 1,3-5-57,1-3 1,1-3 41,3 3 1,4-5-216,7 1 0,-1-4 86,5-3 1,1 1-72,7-5 0,-2-1-16,6-3 1,-2 0 34,1 0 1,2-1-304,-5-3 1,3 2 107,-3-6 0,-1 4 534,-3-3 0,0-1 0,0-3 0</inkml:trace>
  <inkml:trace contextRef="#ctx0" brushRef="#br3" timeOffset="416">10896 16081 8133,'-2'-18'0,"0"3"671,-2 2-182,0 1 0,4 1 290,0 0 1,-4 3 118,0 0-15,1 6-523,3-3-267,0 5 147,0 5-49,0 1 1,0 11 59,0 2 0,0 4-20,0 3-179,0-2 187,0 9-199,0-9 0,0 8-281,0-5 246,0-1 0,1-6-416,3-1 0,-2-2 0,5 2 21,-2-3-1121,-1-4 512,1-5-261,-4 3 371,9-4-1029,-9 0 1918,9 0 0,-8-6 0,3 0 0</inkml:trace>
  <inkml:trace contextRef="#ctx0" brushRef="#br3" timeOffset="417">10633 16046 8049,'0'-17'642,"0"0"-147,5 11 411,1-4 1,9 3 0,2-3-365,1 2-62,1-2-211,4 4 0,8-4 78,4 2-375,1-2 118,-1 9 1,-1-4 0,-1 3 0,-1 0-842,-2-2 311,1 0 122,-2 4 440,-1 0-2648,-5 0 2526,4 0 0,-2 5 0,2 2 0</inkml:trace>
  <inkml:trace contextRef="#ctx0" brushRef="#br3" timeOffset="418">11946 15944 8141,'0'-12'433,"-5"1"0,4-1 189,-3 1-76,3-1-61,1 6 768,0-4-513,0 9-582,0-4 0,0 7 0,0 4 0,0 7 241,0 4-390,0 2 231,0 4 1,0-1-342,5 6 0,-3-2 155,6 4 0,-5-3-348,0 3 125,4-4 0,-6 2-184,3-6-1382,2 1 1615,-5 0 97,4-5 0,-5-2 1,2-6-2270,2-2 1107,-3 2 0,5-9 1185,-2 3 0,-3-13 0,4-3 0</inkml:trace>
  <inkml:trace contextRef="#ctx0" brushRef="#br3" timeOffset="419">11889 16126 8141,'6'-5'499,"5"3"-138,-4-6 265,3 5-264,2-2 1,0 2 863,4-1-623,-4 0-182,10-1-291,1 4 1,1-8 0,3 5 0,-2 0-331,2-1 1,-3 3 0,2-5 0,-3 2-1502,-4 3 1186,-2 0 1,-6 1-724,1-3 590,-6 3 648,-1-4 0,-5 5 0,0 0 0</inkml:trace>
  <inkml:trace contextRef="#ctx0" brushRef="#br3" timeOffset="420">11843 15864 8318,'0'-13'556,"6"-2"-104,1 7-140,8 3 0,3-5 1,6 2 304,3-2 0,6 2 14,5 1-194,5-1-367,3-3 0,-1-1 45,1 1-25,0 5 1,-7-3-1,3 5-911,-4 1 407,-2 2 0,-6 1 0,-2 0 414,-4 0 0,2 0 0,-9 0 0</inkml:trace>
  <inkml:trace contextRef="#ctx0" brushRef="#br3" timeOffset="421">12597 15795 8507,'-6'5'864,"1"-4"0,5 11-381,0-1-140,0 6 1,0 6-53,0-1 1,0 5-37,0 0 0,0 6 99,0 1-372,0 0 0,4 6 151,-1-6 1,5-5-168,-4-2 0,3-1 0,-1-3-36,0-5 0,-4-4 101,2-3-776,-3-4 411,5-2 46,-5-5 118,4 0-3297,-5 0 2672,-5 0 238,4 0 557,-10-5 0,5-2 0,-5-4 0</inkml:trace>
  <inkml:trace contextRef="#ctx0" brushRef="#br3" timeOffset="422">12517 15944 8095,'7'-25'0,"3"-1"399,-4 8 0,7 0-115,2 3 1,2-1-1,3 0 1,0 2 883,4 2-763,-1 0 0,5 6-228,-5-4 0,3 8-140,1-1 1,-1 3 203,-7 3-551,2 4 282,-3 4 1,-2 4-386,-4 1 382,-1 4 1,-8-2-36,4 5 0,-4-3-210,1 3 162,-13-3 185,1 13-440,-13-9-337,3 9 544,-5-9 0,4 4-39,0-5 126,5 5 85,-2-4 1,4 3 40,1-8 194,-1 2-273,1-8 0,4 3-35,4-4-65,1-6 86,2 4 341,0-8 1,5 7-312,3-6 0,4 1 1,1-4-16,3 0 24,4-5-97,-2 4 0,5-9 0,-1 3 54,1 1 11,0-4 0,0 3 0,0-4 59,0 0 1,-2-1 0,-2 1 0,-3 1 93,-4 2 1,-4-1-103,-1 5 542,-4 1-109,2 3-8,-5 0-537,0 5 196,0 1 0,0 5-88,0 1 1,0-1 0,1 1 11,3-1 32,2-5 0,6 3 0,1-4-173,2 2-71,3-5 191,4 3 1,-1-5-272,2 0-1,-3 0 258,8 0-207,-5 0 0,3-1 12,1-3 365,5-2-166,-3-6 1,0 1 0,-1 0-150,0-1 437,-4 1 0,0-4 33,-5-1-354,-5-4 267,3 2 0,-11-1 114,-2 0-330,-3 0 392,-6-4 0,-7 2-81,-7 2 0,-7-2 110,-5 6-269,-7 0-1545,-7 9 1296,-2 1 1,-5 7 237,2 6-485,3-1 0,3 10 1,9-5-25,8 4-564,8-4 660,2 10 1,11-4-1,3 5 261,6-1 0,3 1 0,5 0 0</inkml:trace>
  <inkml:trace contextRef="#ctx0" brushRef="#br3" timeOffset="423">13739 15909 8175,'0'-15'0,"0"0"-208,0 1 215,0 1 0,0 2 152,0-1 521,0 1-141,0 5 0,2-3 673,1 5-1002,-1 0 0,4 9 31,-2 3 0,-2 7-14,6 4 1,-6 6 106,2 2-470,3 10 207,-6-12 1,5 13 111,-2-7 1,-3-2-511,3 1 236,-3-4 1,3 0-371,0-7 1,0 2-20,-4-6-932,0 0 235,0-3-2,0-1 1179,0-5 0,0-1 0,0-5 0</inkml:trace>
  <inkml:trace contextRef="#ctx0" brushRef="#br3" timeOffset="424">13751 15932 8175,'0'-15'445,"0"0"-144,0 4 0,0 5 0,1 4 952,3-2-945,-3 0 0,9 4 57,-2 0-327,2 5 0,3-2 0,2 4 135,4 2 0,4-3 1,2 2-1,2 0-297,-2-2-46,4 4 1,-1-9 0,3 3 0,-5-2 0,-1-4-367,-3-2 381,6 3 0,-7-9 0,0 4-183,-3-1 277,2-3 1,-7 4 0,1-6 252,-5 1-62,1 0-74,-9-1 0,8 5 125,-5-1 304,0 0-282,-4-3 0,3 3 205,1 1-133,0 4-124,-4-2-99,0 5 0,0 5 0,0 4 197,0 5-239,0 4 1,-4 5-1,0 1 223,2 2-394,1-2 246,1 9-16,0-8 0,0 8-969,0-3 440,0-2 2,0 5-1376,0-9 1186,0 4 1,0-9 647,0 0 0,-4-4 0,0 4 0,0 0 0</inkml:trace>
  <inkml:trace contextRef="#ctx0" brushRef="#br3" timeOffset="425">15224 15749 8234,'0'-11'-386,"0"5"426,0-5 0,0 9 662,0-6-187,0 6-140,0-8 528,0 8-327,0-3 64,0 5-9,0 10-124,0-2-304,0 19 0,-1-7 481,-3 10-434,3 1-845,-9 3 651,3 0 0,-3 1 65,2-1 129,-2 0-593,4-5 1,-2 4-28,1-2 0,3-5-406,-4-3 0,6-5-1004,-2-6 1325,3-1 0,1-3 1,1-2-25,3-1 0,-2-1-643,6-4 1182,-6 0 0,9-10 0,-5-3 1</inkml:trace>
  <inkml:trace contextRef="#ctx0" brushRef="#br3" timeOffset="426">15201 15738 8234,'0'-18'-76,"0"3"1,0 6 582,0 1 1,1 6 125,3-2 1,-1 3-14,4 1 0,2 1-49,7 3 1,-3 7 53,7 8 1,-1 4-107,3 4 0,2-2 70,3 6-566,-3-1 51,4-1 0,-5 4-217,0-2 152,0-3 1,-2 0-115,-2-6 0,2 1 1,-5 0-1,1-1-916,-1-3 557,-1-3 164,-3-4-901,-6-1 0,3-3 0,-5-1-73,-2 2 867,0-4 1,-7 0-848,-3-5 1254,-2 0 0,-7 0 0,-1 0 0</inkml:trace>
  <inkml:trace contextRef="#ctx0" brushRef="#br3" timeOffset="427">15121 16069 8080,'0'-6'190,"5"-3"191,3 5-146,2 0 34,7 4 1,0-3-1,6-1 1,1 1-157,3 2 0,6-3 1,6 0-513,2 2 341,1 0 1,-2 2-935,-2 0 1,-2 0 164,-2 0 730,-5 0 1,4-5 0,-3-1 0</inkml:trace>
  <inkml:trace contextRef="#ctx0" brushRef="#br3" timeOffset="428">15784 15772 8117,'0'-18'5,"0"-2"468,0 5-54,0 0-19,0 3 0,0 1 801,0-1-667,0 6 1,1 1-161,3 5 1,-3 6 22,3 6 0,-2 4-76,2 7 1,-1 4-193,4-1 1,-4 6-24,1-1 1,-3-2-171,-1 1 1,4 1 23,0 3 0,-1-4-260,-3 1 0,0-6-80,0 2 0,0-7 164,0-1 0,0-5 73,0 1 1,0-6-110,0-1 454,0-6 0,5 4 78,3-6 1,3 0 66,5 0 0,-2-4-100,5 0 0,-2-4-61,2 4 1,3-1-381,-3 2 0,3 1 115,0-1 0,1 1-702,0 2 0,-1 0 381,-3 0 1,1 0-399,-5 0 1,1 0-14,-5 0 811,0 5 0,-4-3 0,-2 3 0</inkml:trace>
  <inkml:trace contextRef="#ctx0" brushRef="#br3" timeOffset="429">16263 15715 8229,'0'-23'516,"0"6"864,0 0-258,0 6-538,0 4 1,0 5-81,0 9 1,0 2-154,0 10 0,4 0-94,0 4 0,0 1-119,-4 3 1,0-3-137,0 3 1,0 1 37,0-2 0,0 2-166,0-1 1,-2-3-44,-1 3 1,1-3 69,-1-2 0,-2 0-159,1-3 1,0-2-224,4-6 377,0 0 0,1 0 154,3-4 0,2-2 166,6-5 0,3 0-125,0 0 0,7 0 96,1 0 1,3-1-777,5-3 1,-2 3 282,-2-3 1,0 3-355,4 1 0,1-4-218,-6 0 0,1 0 878,-4 4 0,-5-5 0,-2-1 0</inkml:trace>
  <inkml:trace contextRef="#ctx0" brushRef="#br3" timeOffset="430">17600 15658 8075,'0'-18'-30,"0"6"0,0 4 0,0-1 320,0-1 1,0 2 0,-2 2 49,-2 1 1,2 0-1,-6 2-87,-1-1 1,-1 2-1,-2 6 1,-4 3 447,-3 3-467,-2 7-29,-2 1 0,4 5 46,0-1-17,0 1-59,1 5 1,0-2-126,3 4 0,2-5 0,2 3 1,7-5-264,3 0 101,1 0 41,0 0-120,10 0 0,0-6 133,13-1 0,2-5 1,10-3-10,-1-5-3,5-1-647,-3-2 705,8 0 1,-8-7-13,2-4 0,-4-1-462,-3-3 480,2-3 0,-14 6 1,5-9 62,-13 6-56,3-5 29,-13 7-98,4-8 1,-7 3-1,-4-5 1,-8 0-233,-7 0 11,1 1 611,-13 4 1,5 1-1214,-2 6 355,-3-1 231,3 6 5,1 1 1,1 5-160,5 0 0,2 5-438,2 3 897,2 2 0,6 1 0,0 1 0</inkml:trace>
  <inkml:trace contextRef="#ctx0" brushRef="#br3" timeOffset="431">18193 15669 8114,'-5'-22'636,"0"4"1,-2 3-62,3 2 1,3 5 745,1 1-551,0 4-50,0-2-562,0 15 1,3 3 0,2 10 53,2 0-19,-5-1 1,9 5-177,-4 0 0,-1 3 1,2-2-1,0 0-316,-2 0 243,4-1 1,-7-5-1,3 0-657,-1-3 1,3-2-302,-4-6 1,-1 0 291,-3 1-1066,0-6 774,0 4 1014,0-8 0,-10 3 0,-2-5 0</inkml:trace>
  <inkml:trace contextRef="#ctx0" brushRef="#br3" timeOffset="432">17931 15669 8101,'5'-17'283,"2"1"0,5 4 0,3 2 722,4 2 0,7-1-261,0 5-270,6-5-673,-3 3 406,0 0 1,4 1-99,-2 5 68,2-5 1,-3 3-180,1-2 1,-1 3 69,4 1 0,-3 0-88,-1 0 0,-4-4 0,0 1 1,-3-1 1,-4-1 1,-2 3 0,-6-1 302,0 1-166,1 2 0,-2 7 516,-2 4-589,-3 1 1,-5 10 311,0 1-285,0 0 1,0 10-39,0-2 1,-2 2 0,0 0 213,-2-3-263,0 3 0,4-4 0,0 4 0,0-2-3,0-5-25,0-2 0,0-2-450,0-3 224,5-3 118,-3-4 1,3-1-1465,-5 1 739,5-6 379,-4-1-2076,4 0 1330,-5-3 1242,0 3 0,5 0 0,2 1 0</inkml:trace>
  <inkml:trace contextRef="#ctx0" brushRef="#br3" timeOffset="433">18913 15624 8040,'0'-23'1484,"-5"5"-316,4 2-579,-4 9 520,5 2-439,0 5-332,0 5 0,3 2 20,1 4 1,1 6 0,-2 3 0,2 4-192,1 3 1,-3 7-155,1-4 0,1 5 0,-2-7 282,0 1-943,-2-4 561,-1 3 0,0-5 133,0 0-1519,0 0 1010,0-1 0,0-4-1621,0-3 0,-1-2 1577,-3-2 7,3-4 1,-5 2-1,2-5 500,-4-2 0,-7-1 0,-3-1 0</inkml:trace>
  <inkml:trace contextRef="#ctx0" brushRef="#br3" timeOffset="434">18513 15898 8150,'-11'-5'748,"4"-2"55,2 1 193,5 1-625,5 0 1,-2 4 117,5-3-108,-1 3 1,10-1 0,3 0 0,5-2-73,6 1-314,7 2-337,-3 1-551,10-5 1,-1 4 395,6-3-4034,-6 3 4331,1 1 1,-10 0-192,3 0 391,-7 0 0,2 0 0,-4 0 0</inkml:trace>
  <inkml:trace contextRef="#ctx0" brushRef="#br3" timeOffset="435">19267 15532 8089,'0'-11'-201,"0"3"828,0 1-171,0 4 114,0-7-146,0 9 0,0-3 260,0 8-226,5 2-281,-4 6 0,4 0 129,-5 3 0,0 3 0,0 5-218,0 0 1,0 0-1,0 0-228,0-1 1,-1 1 420,-3 0-218,3 0 1,-4 0 0,5 0 58,0-1 1,0-2-156,0-1-11,0-5 1,1 6 98,3-5 0,2-1 17,6-6 1,4 0-1,3-4 11,3-1 161,6-2 17,1-1-232,0 0 1,4 0 45,-2 0 8,2-5-553,-4 4 0,1-8 125,-7 5-519,3-5 0,-14 8 0,3-4-368,-2 0 1,-7 2 0,-3-3 1231,-6 1 0,-8-4 0,-7 3 0</inkml:trace>
  <inkml:trace contextRef="#ctx0" brushRef="#br3" timeOffset="436">19153 15784 8149,'1'-8'256,"3"0"0,2 5 107,6-5 141,-1 5-308,0-7 0,2 8 196,2-6 226,8 6-188,6-9-479,6 10-24,-1-9 170,0 9 1,2-8-1,-1 5 1,1 0-1146,-3-1 581,-12 4-2311,6-4 2778,-14 5 0,3-5 0,-4-2 0</inkml:trace>
  <inkml:trace contextRef="#ctx0" brushRef="#br3" timeOffset="437">19210 15532 8192,'11'-11'-118,"1"0"-58,-1-1 0,3 4 801,5 1 0,0-1-144,8-3 1,2 1 214,1 2 1,5-2-256,3 2 1,-1-1-76,4 2 1,-4-2-158,1 5 1,-2-1-151,-2 1 187,-5 3-232,-1-4 62,-5 5 170,-5 5-295,-2 1 231,-4 6 0,-5 0 14,1 4 1,-4-2-163,3 5 1,-4 1-214,1 7 23,-3-3 255,4 4 1,-2 0-47,4 2 0,0-1-113,0 2 0,3-5 0,-3 3-15,-1-1-618,4-1 476,-9-4 0,8 0-75,-5 0-165,0-6 0,0 0 0,0-6-1421,-2 1 1040,-1-6 372,-1-1-110,0-5 1,-5-5-1,-1-1 1</inkml:trace>
  <inkml:trace contextRef="#ctx0" brushRef="#br3" timeOffset="438">19838 15544 8192,'13'-23'0,"2"0"0,-2 5 536,8 2-164,-3-1 0,5 10-15,0-8 1,0 9 350,-1-1 0,1 0-252,0 4 1,-1 1-248,-3-1 1,2 6-140,-2 5 24,-2 2 0,-5 2 70,-4-1 0,-2 6-107,2 2 0,1-2-568,-5 2 317,0 0 128,-15 9 1,4-4-511,-8 3 357,-3 2 1,-1-5 5,-8 3 1,3-3-1,-3-1 133,3 0 194,1 0-206,6-1 96,-5-4 1,11 3-1,-2-6 478,4-1-275,6-7-152,-2 3 0,7-4 264,1 1-302,4 3 289,4-8 15,6 8-539,1-9 0,4 5 181,1-2 0,5-3 0,3 5-846,2-1 1,1-4 97,0 3-198,0 2 0,1-5 0,-1 3 983,0-3 0,0-1 0,1 0 0</inkml:trace>
  <inkml:trace contextRef="#ctx0" brushRef="#br3" timeOffset="439">5025 17371 8432,'-5'-6'318,"4"-4"349,-4 8 321,5-3-487,0 5-251,0 5 0,0 7 152,0 7 0,0 4-132,0 3 0,0 4 111,0 4 1,-2 4-153,-1 0 1,1 5-131,-1-1 1,-2-3 304,1-1-468,0-7 95,4 2 0,0-9 202,0 3-611,0-3 282,0-2-161,0-4 44,0-1-393,0-11 0,5-1-431,3-5 0,0-5 18,0-3 1,2-3 252,-2-4 766,-3 2 0,5-8 0,-4 3 0</inkml:trace>
  <inkml:trace contextRef="#ctx0" brushRef="#br3" timeOffset="440">4991 17463 8396,'0'-12'778,"0"1"0,1 3-439,3 0 1,-1 6-57,4-2 0,1 3 413,3 1 1,6 1 47,2 3-19,2 2-379,2 6 1,5 3 151,2 0-449,3 5 167,2-2 1,-5 5-171,1 0 23,-1 0 1,3 0-1,-1-1-63,-2 1 27,-4-5 1,0 4-78,-7-3 1,2-3-2,-6-1 0,4-1-6,-4 2 1,-1-4 98,-6 3 0,1-6-202,-6-1 145,1-6-35,-4 9-410,0-10 159,0 4-1012,0-5-1883,-5 0 3190,-1 0 0,-6 0 0,1 0 0</inkml:trace>
  <inkml:trace contextRef="#ctx0" brushRef="#br3" timeOffset="441">5596 17325 8483,'-6'-1'1042,"2"-3"-622,3 3 67,1-4 2,0 5-207,0 5 0,0 5-34,0 5 0,0 6-5,0-2 0,0 6 28,0 2 1,0 5-107,0-2 0,0 3 4,0 1 1,-4 1-230,0-1 1,0-4-166,4 1 0,0-10-144,0 2 1,0-4-138,0 0 1,0-2-453,0-6 0,4-3 384,0-1 0,1-4 574,-1 1 0,2-3 0,6-1 0</inkml:trace>
  <inkml:trace contextRef="#ctx0" brushRef="#br3" timeOffset="442">5722 17463 8029,'-6'-12'786,"0"4"152,6 1 257,0 4-439,0-2-541,0 15 0,0-2-24,0 7 0,6 3-15,1 1 0,-1 3 33,2 0 1,0 5-98,3 0 0,4-1-41,1-3 1,-1-4 46,-4 0 1,4-5-256,1 1 1,0-2-20,-1-1 0,3-6 28,5-2 0,0-3 51,0-1 0,0-5-147,-1-3 1,5-2 105,0-1 1,-1-6-119,-3-2 0,-1-1 180,-3 1 0,-3-3-12,-4 3 0,-2-1 102,-3 1 0,-1-3-48,-6 3 0,-2-2 104,-2-2 1,-3 4-186,-8 0 0,2 1-155,-2-1 1,2 3-46,2 4 1,-1 1-283,1-1 0,1 5-911,2-1 1488,-2 6 0,3-4 0,-4 6 0</inkml:trace>
  <inkml:trace contextRef="#ctx0" brushRef="#br3" timeOffset="443">6316 17348 8280,'-8'-6'390,"1"2"-8,4 3 294,-2 1-103,5 0-88,5 5 0,-2 3-55,4 7 1,-1 3-293,2 4 85,2 1 0,-3 1 159,4 3-417,0-3 226,1 9 0,-5-9-234,1 3 0,0 1 100,3-2 1,-3-3-577,-1-4 0,-3-5 121,4 1-1515,-6-2 313,3-1-242,0-6 1106,-3-1 736,3-10 0,-10-1 0,-2-6 0</inkml:trace>
  <inkml:trace contextRef="#ctx0" brushRef="#br3" timeOffset="444">6361 17371 8280,'0'-11'0,"0"-1"623,0 1 31,0 5 294,0 0-543,0 6 1,5 6 49,3 1 0,2 5-281,2 3 0,3-1-106,0 5 1,5-1-33,-1 1 1,3 1 153,1-5 0,1-3-401,3-5 0,-2-4 157,5 0 1,0-1-386,0-2 0,-1-5 82,-2-3 0,-3-2-64,3-1 1,-7-1 205,-1 1 1,-5-1 121,1 1 0,-2-1 198,-2 1 1,0 0-127,-4-1 1,-1 1 189,-2-1-161,-2 1 1,3-1 577,-5 1-91,0 5 27,0-4-206,0 8-362,0 7 1,3 4 175,1 10 0,4 0-14,-4 4 1,3 1 8,-3 3 1,1 1-10,-1 2 1,-2 6 103,6-6 0,-5 5-168,0-9 1,3 5-185,-3-5 1,1-3-104,-4-4 1,0-5-958,0 1-1179,5-2 1307,2-7 1064,4-1 0,5-5 0,2 0 0</inkml:trace>
  <inkml:trace contextRef="#ctx0" brushRef="#br3" timeOffset="445">7218 17291 8290,'-11'-5'703,"-1"4"-516,6-9-175,1 8 0,5 2 961,0 8 0,1 6-321,3 1 0,-2 11-237,6 0 1,-4 2-32,3 3-205,1-1 44,-2 4 1,4 2-174,-2 2 17,-3-8 0,4 7-70,-5-10 0,1-1-529,-1-3 354,-3-10 1,5 2-552,-2-7 470,-3-3-1523,5 0 412,-6-5 496,0 0-501,0-5 1375,5-1 0,-4-11 0,4-1 0</inkml:trace>
  <inkml:trace contextRef="#ctx0" brushRef="#br3" timeOffset="446">7012 17383 8437,'0'-12'1120,"0"1"-679,5-1-517,2 1 149,4 5 0,1-5 314,-1 4 340,1 2-354,4-5 1,3 3-81,8-4 0,-2 3-27,6 1 0,-5 4-295,5-1 0,-2 3 112,1 1 0,-2 0-240,-5 0 1,-1 1 43,-3 3 1,-3 2-423,-4 6 353,-1-1 71,-5 6-193,-1-5 144,-5 5 1,-1-2-77,-3 0 392,-2 1-231,-11 0 1,4-3 374,-7 2-172,1-2 1,0-2 175,0 1 1,4-1-85,-4 0 0,5-4 76,-1-4 1,6 3 268,1-3-29,6 1-174,-3-4-592,5 0 155,10 0 1,-1 0 55,10 0 1,0-1 23,4-3 1,5 3-169,2-3 1,-1 3-60,2 1 1,-2 1 118,1 3 0,2 1 30,-5 3 0,-2 2 21,-6-3 1,-2 3 82,-6 2 0,-1 1-67,-2 2 0,-3-1 76,-5 5 0,-6 0 75,-6 4 1,-9-1-117,-10 1 1,-2 0 76,-1 0 1,-4-4-53,0 0 1,-2-6 143,2-2 0,-1-1-127,-3-6 1,7 0-430,4-4 1,11-1-277,1-3 1,6-4-548,6-7 0,7 1 1211,7-5 0,8 0 0,3-4 0</inkml:trace>
  <inkml:trace contextRef="#ctx0" brushRef="#br3" timeOffset="447">7789 17291 8399,'0'-11'-12,"-4"3"91,0 1 201,1 4 334,3-7 175,0 9 112,0-4 226,0 5 1,0 8-831,0 4 1,0 7 45,0 0 0,1 2-79,3 2 1,-3 0-18,3 0 1,1 4-75,-1-1 0,-1 5-153,-3-5 0,0 5 40,0-5 0,0 1-259,0-4 1,4-1-95,0-3 0,0-3 16,-4-5-196,0 1 377,5-1 0,1-4 112,6-4 0,0-1-28,4-2 1,-2-4 12,5 0 1,1-5-47,7 2 0,-2-4 3,5 0 1,0 0-197,0-1 0,2 2-6,-6 2 1,1-2-208,-4 3 1,-2 2 142,-1 1 0,-1 1-1227,-8-1 312,3 3 609,-13-4 1,3 5 24,-8 0 589,-2 0 0,-11 5 0,0 2 0</inkml:trace>
  <inkml:trace contextRef="#ctx0" brushRef="#br3" timeOffset="448">7709 17542 8111,'0'-6'0,"0"-4"-14,10 4 14,3-1 0,10-3 850,0 2-493,5 3 1,1-5-63,5 3 0,2-3-134,2-2 1,-3 1-204,3-1 1,-4 5 136,-3-1 1,1 5-824,-6 0 0,0-2 728,-7 1 0,-3-5 0,-4 3 0</inkml:trace>
  <inkml:trace contextRef="#ctx0" brushRef="#br3" timeOffset="449">7755 17291 8263,'-7'-5'0,"2"-1"-76,5-6 76,5 1 0,6 3 162,4 1 1,5-1-70,-1-3 1,7-1 570,0 1 1,7-1-360,1 1 1,2 1-350,6 2 0,-5-2-57,1 2 1,0 3-281,-4 2 0,2-3-557,-10 3 1,0-1 937,-7 4 0,2 5 0,-3 1 0</inkml:trace>
  <inkml:trace contextRef="#ctx0" brushRef="#br3" timeOffset="450">8326 17166 8263,'0'7'0,"0"1"0,-4 1 0,0 6 0,0 3 703,4 5 0,0 3-67,0 1 0,0 8-4,0 0 0,0 5-243,0-2 0,5 0-126,3-3 0,-2 3-208,2 0 0,-4-4 163,3-4 1,-4-8-170,1 1 0,-3-8-315,-1 0-297,0-7 0,1-3-23,3-5 0,-3-1-1221,3-3 1807,-3-2 0,5-11 0,0-1 0</inkml:trace>
  <inkml:trace contextRef="#ctx0" brushRef="#br3" timeOffset="451">8109 17337 8333,'-5'-6'0,"3"-5"128,-1 4 1,4-3 222,7-2 1,-1 2 570,8 2 1,2-2-353,-2 3 0,7-3-253,1-2 1,1 1-88,6-1 0,1 2-224,3 2 0,-4 0 118,1 4 1,-2 0-51,1 4 1,2 0 21,-5 0 0,-1 1-288,-3 3 0,-5 1-78,-3 3 1,-2 2 112,-2-2 0,-1 3-22,-2 4 1,-3-1 107,-5 5 0,-1-4-11,-3 4 0,-6 0 67,-5 4 0,-6 1-6,2 3 1,-1-3 137,1 3 0,-3-4-131,3-4 0,3 2 219,1-2 1,-2-1-111,2 1 1,1-5 8,6 1 1,0-2-79,4-2-16,0 1-16,4-1 0,0-3-142,0-1 0,0-3 142,0 4 1,5-6-40,3 2 1,3 1-1,4-1 0,3 0 28,5-4 0,1 0-168,3 0 1,2-4-211,5 0 0,0-5-368,1 2 0,-2 0 15,-3 0 0,2 1 748,-6-2 0,1-2 0,-4 3 0</inkml:trace>
  <inkml:trace contextRef="#ctx0" brushRef="#br3" timeOffset="452">9102 17154 8251,'-5'-18'-334,"4"2"1,-5 6 451,2 2-84,3-2 0,-9 7 652,2-4 0,-2 4-204,-2-1 1,0 4-91,-4 4 1,2 3-187,-5 4 1,0 2-6,-3 2 0,-1 1-15,0 3 1,1 3 7,3-3 1,-1 1-86,5-1 1,-1 2 101,5-6 0,5 1-163,2 0 0,3-4 42,1 4 0,5-5-162,2-3 1,5 2 119,3-3 1,4 2-86,8-1 0,-2 2 73,6-2 1,-1-2-122,4 2 1,-3-6-19,-1 2 0,-3 2 134,3 2 1,-8-2-57,1 2 0,-7-2 50,3 2 1,-6 2-63,-2-2 1,-4 2 99,-7 1 1,0 2 13,0 2 0,-7-2-50,-4 2 0,-9 2 12,-7-2 1,-5 5-140,2-1 0,-8-2 125,-4-2 0,1 0-58,-1-4 1,6 2 43,-3-9 0,6 0-311,7-4 0,4 0-157,11 0 457,4 0 0,7-10 0,7-3 0</inkml:trace>
  <inkml:trace contextRef="#ctx0" brushRef="#br3" timeOffset="453">10039 17120 8145,'-6'0'714,"1"1"-399,5 3 0,0 2 193,0 6 1,0 4-22,0 3 0,0 3 5,0 1 1,0 0-155,0-1 1,3 5-63,1 0 0,4 3-147,-4-3 1,3-1 84,-3-3 0,1 0-308,-1 0 1,-3-2 148,3-1 1,1-4-1428,-1-5 528,0 1 1,-3-2-456,3-2 0,-2-3 430,6-5 869,-6 0 0,9 0 0,-5 0 0</inkml:trace>
  <inkml:trace contextRef="#ctx0" brushRef="#br3" timeOffset="454">10267 17177 8176,'0'-11'359,"0"-1"196,0 6 1,2 1-90,1 5 1,-1 5 145,2 2 1,1 6-136,-2 6 0,1 0-170,-4 8 1,4 2-50,0 1 0,3 2 1,-3-1 1,4 0-188,-4-4 1,1 3-48,-1-3 0,-2-5-121,6-7 0,-6-2-57,2-2 1,-3-3-836,-1-1 35,0-4 459,0 2-42,0-15 0,-5 5 145,-2-11 1,-4 6 187,0-5 0,0-1 61,-1 0 1,0-3 99,-4 4 1,4-5-41,-4 1 1,4-2 179,0 2 0,2-1-47,2 5 1,3-4 190,5 4 1,0-1 812,0 5-779,0 5 0,7 1-14,4 5 0,2 1-40,6 3 1,0 2 134,4 5 1,1 6-149,3 2 0,0 0 11,4 4 0,2-3-82,-3 7 1,3-6-207,2 2 1,-6-4 14,-3 4 1,-1-1 47,-3-7 1,1 0 23,0-4 0,-5 0 55,-3-4 0,-2-2 197,-2-5 1,-3-1-2,-1-3 0,-4-2 183,1-6 0,-3-4-101,-1-3 0,-1-3 63,-3 0 1,-1-3-329,-3-1 0,-6-2 135,3-3 1,-4 2-215,-1 3 0,4-2-195,-3-3 1,2 3-363,1 5 0,2 1-44,3-1 0,0 6-1708,3 6 1259,3-1 1,1 11 1041,8-3 0,7-2 0,3 0 0</inkml:trace>
  <inkml:trace contextRef="#ctx0" brushRef="#br3" timeOffset="455">11638 16869 8260,'-12'-5'0,"5"2"0,-1-5 25,1 6 92,0-3 695,2 0-129,5 3-310,-5-3 0,4 8-35,-3 5 0,4 0-21,4 11 0,-3 6 82,3 5 1,1 2 20,-1-2 1,3 6-102,-3-6 0,4 9-228,-4-4 1,3-2 0,-3-3 0,1-4-131,-1 0 0,-2-2-26,6-1 0,-5-5-691,0-3-1201,4-2 961,-6-2-510,4-4 465,-5-2-519,0-5 1560,0-5 0,0-2 0,-5-9 0,-1-2 0</inkml:trace>
  <inkml:trace contextRef="#ctx0" brushRef="#br3" timeOffset="456">11524 17017 8260,'0'-23'-553,"0"5"0,5-2 609,2 5 1,3 0 496,2 3 1,4 1 145,3-1 1,3 1-211,1 0 1,5-1-25,2 1 0,1 4-153,3 4 1,-2 1-20,6 2 0,-4 0-78,-4 0 1,2 2-170,-5 1 1,-4 5 76,-4 7 0,-7-1-166,0 5 1,-6 2-400,-6 5 0,-5 0 287,-3 4 1,-7-3-161,-4 3 0,-6-3 70,-2 3 1,-5-3 149,2 3 0,-3-3 75,-1 3 0,-1-3 15,1 4 0,1-7 95,3-1 0,7-2 255,8-6 0,2-3 274,2-5-353,4 1 0,5 2-310,9-2 1,7-3 165,13-5 0,2 0-6,5 0 1,2 0-55,2 0 0,3 0-180,4 0 0,-3-1-67,0-3 1,-6 2-285,-2-1 0,-1 1-745,-7 2 1,-3 2 544,-4 1 1,-6 0 668,-2 5 0,1-1 0,-6 5 0</inkml:trace>
  <inkml:trace contextRef="#ctx0" brushRef="#br3" timeOffset="457">12266 17017 8145,'0'-24'0,"-4"2"999,0 11-567,1 0 1,3 3 367,0 0-57,0 6 141,0-3-645,0 5 1,0 6-1,0 5 0,0 5-92,0 3 0,0 4 109,0-1 0,0 1-202,0 4 1,0 1 65,0-2 0,0 1-248,0-4 1,3 0 23,1 0 0,6-2-82,2-2 0,0-2 113,7-6 1,1 1 63,2-1 1,1-5-275,0-2 0,5-3 50,2-1 0,2 0-299,-1 0 0,0-3 203,-4-1 0,0-4-642,-5 4 0,-4-3-20,-3 3 991,-2-5 0,-6 3 0,-2-6 0</inkml:trace>
  <inkml:trace contextRef="#ctx0" brushRef="#br3" timeOffset="458">12255 17177 8172,'0'-6'72,"1"-3"-36,3 5 0,3-4-36,9 5 239,-4-6-212,10 7 0,-4-7 440,4 6-256,6-6 1,-2 6-203,4-4 1,-1 3-293,2-4 1,0 2-378,-4-2 0,-4 2 134,-4 2 526,-5 3 0,2-4 0,-4 5 0</inkml:trace>
  <inkml:trace contextRef="#ctx0" brushRef="#br3" timeOffset="459">12197 16926 8172,'-6'0'0,"-4"-5"0,10-2 764,0-4-391,0-1 1,14 5 309,-3-1 0,8 1-183,0-5 0,8 1-405,4-1 0,3 1 148,4 0 1,1 0-374,3 4 1,-1-2-293,-3 5 1,0 0-1304,0 4 1623,0 0 0,-14 0 1,4 0-1</inkml:trace>
  <inkml:trace contextRef="#ctx0" brushRef="#br3" timeOffset="460">12997 16823 8242,'0'-6'-939,"0"-5"2381,0 5-324,0 0 73,0 1-683,0 5 0,0 9-33,0 2 0,0 8-268,0 0 1,0 8 15,0 3 1,4 2-28,0-2 0,1 3-16,-2-2 1,0 2-22,5 1 0,-2-1-163,2-3 1,2 2-353,-3-5 1,0-4 79,0-4-585,-4-5 0,3 1-735,-2-7-612,-3-3 1034,4-5 979,-5 0 0,-5-11 0,-1-1 1</inkml:trace>
  <inkml:trace contextRef="#ctx0" brushRef="#br3" timeOffset="461">12791 16903 8242,'16'-12'30,"-1"1"0,0-2 164,8-2 1,4 2 176,-1-2 1,10 3 255,-2 0 1,3-2-249,-3 3 1,5-3-8,3 6 0,-2-1-124,-2 2 0,-3 2 0,-1 5 1,-6 0-197,-5 0 0,-1 1 13,-7 3 0,-5 2-313,-6 5 0,-4 6 34,-4 2 1,-9 3-202,-9 0 1,-6 1 132,-7 0 0,1 0-118,0 0 0,-4 0 28,0-1 0,0-4 88,3-3 0,4-3-71,4-5 0,2 2-173,9-5 528,6 0 0,15-9 0,8-1 0</inkml:trace>
  <inkml:trace contextRef="#ctx0" brushRef="#br3" timeOffset="462">13648 16800 8244,'-5'-11'237,"4"-1"337,-4 1 1000,5 4-530,0 2-536,0 5 1,0 7-158,0 4 1,0 6-101,0 6 0,0 4-212,0 4 1,0 2 172,0 1 0,0 2-100,0 2 0,0 1-2,0 3 1,0-3-145,0-4 0,0-6-137,0-3 0,0-7-101,0-3 1,0-4-1047,0 0 562,0-6-1746,0-1 2186,0-5 1,5 0-1,1 0 1</inkml:trace>
  <inkml:trace contextRef="#ctx0" brushRef="#br3" timeOffset="463">13568 16846 8202,'5'-19'432,"3"0"0,6 5-37,1-1 0,5 6 57,-1 1 1,2 0-21,-2-3 0,2 5 80,-2 2 0,3 3-201,1 1 1,-4 0-69,0 0 0,-2 5-123,2 2 1,-2 5-137,-6 3 0,-4-1-220,-3 5 1,-3 0 202,-1 4 1,-1 0-429,-3-1 0,-6 3 121,-6 1 0,-8 0-26,1 4 0,-6 1 235,3 3 1,-5-1 95,4-3 1,-2-2-17,6-5 0,-1-1 134,9-3 1,4-3 130,3-4 0,5-1-46,0 0 1,3-3-89,3 0 1,5-5-21,7 5 1,7-5-188,5 0 1,4 2-155,0-1 1,6 0-321,1-4 1,3 0-56,-2 0 1,-1-1 655,-4-3 0,0 3 0,0-4 0</inkml:trace>
  <inkml:trace contextRef="#ctx0" brushRef="#br3" timeOffset="464">14162 16880 8228,'0'-11'0,"0"-1"171,0 1 203,0 4 338,0-3 238,0 9-303,0-4 63,0 5-358,0 5 0,0 1-103,0 6 1,0 4 164,0 3 1,0 8-166,0 3 1,0 3-87,0 2 0,-4-1 48,0 0 1,0-1-171,4-2 1,2 0 56,2-4 0,2 0-199,5-4 1,6-6-253,2-2 0,-1-3 190,1-4 0,3 0-90,5-4 0,5 0-165,-2-4 1,-1 0-233,2 0 0,-2-4-48,2 0 0,-5-4-261,-7 0 0,2 2 959,-6-2 0,0 0 0,-4-3 0</inkml:trace>
  <inkml:trace contextRef="#ctx0" brushRef="#br3" timeOffset="465">14116 17120 8093,'-6'-6'852,"1"-5"-483,5 5 1,1 0-86,3 2 1,3-1-291,9 1 1,-2 0-26,5 4 1,5-4 223,6 1 0,5-5-645,3 4 0,-2-3 294,6 3 0,-5-4-1188,1 4 1346,-7-5 0,2 3 0,-4-5 0</inkml:trace>
  <inkml:trace contextRef="#ctx0" brushRef="#br3" timeOffset="466">14139 16857 8115,'-6'-5'-280,"2"-2"0,3 0 519,1 0 0,5-1-6,2-3 0,9 3 99,3 0 1,7 4-347,5-3 1,5 3-405,3-4 0,4 5 174,-1-5 0,2 5-81,2 0 1,-2-2 324,-2 1 0,-3-5 0,-4 3 0</inkml:trace>
  <inkml:trace contextRef="#ctx0" brushRef="#br3" timeOffset="467">14950 16709 7591,'0'-7'629,"-5"2"0,-2 1-5,-4 1 1,0-1-199,-1 4 1,0 0 30,-4 0 0,0 5-122,-3 3 1,-3-2-83,3 2 0,1-1-54,-1 5 0,5-5 0,-1 1 0,6-1-402,2 5 234,4-1 0,-2 1-363,5-1 1,5 1 178,3-1 1,3 0-104,4 1 0,3-2 15,5-2 1,1 6 157,3-3 1,2 3-26,5-3 0,-3 2 33,-1 2 0,-1-2 35,2 2 0,-3 2-4,-5-2 1,-2 5 110,-2-1 1,-2-1-35,-6 1 0,-5-1 129,-2 1 1,-4 2-70,-4-2 1,-3 3 188,-8 1 0,-8-4-128,-8 0 1,-3-1-23,-4 1 1,-1-3-26,-3-4 0,-3-1 21,3 0 1,7-4-301,1-3-1,4-3-439,4-1 0,5-1-1476,14-3 2088,2-3 0,5-4 0,0 0 0</inkml:trace>
  <inkml:trace contextRef="#ctx0" brushRef="#br3" timeOffset="468">15224 16789 8383,'0'-12'-985,"0"1"1459,0-1 1175,0 6-533,0 1-612,5 5 1,0 5 34,3 3 0,1 6-132,-6 1 0,6 5-60,-1-1 1,-3 3-67,-1 1 1,1-1-100,-1 1 1,0 1-14,-4 3 0,0-2-127,0 6 1,0-6-85,0 2 0,0-3-92,0-1 1,3-4-296,1 0 1,9-5 210,-2 1 0,8-7-72,0-4 0,12-3-69,3-1 1,3 0-83,-3 0 0,4-1 116,0-3 0,0 1-128,-3-4 1,-6 3-169,-3-4 1,-3 4 620,-4-3 0,-2-1 0,-6-3 0</inkml:trace>
  <inkml:trace contextRef="#ctx0" brushRef="#br3" timeOffset="469">15213 16994 7598,'0'-11'-1378,"1"1"1502,3 2 1,-2-1 796,6 5 0,1 1-458,6 3 0,-1-2-235,5-2 1,5 3-266,6-3 1,3-1 101,2 2 0,3-3-628,0 3 0,-4 1 563,-3-1 0,-6-4 0,3 1 0</inkml:trace>
  <inkml:trace contextRef="#ctx0" brushRef="#br3" timeOffset="470">15270 16766 8248,'6'-12'820,"4"2"-505,-2 3 0,6 0-43,1 3 1,5 2 30,-1-6 0,8 5-31,3-5 0,5 4-87,3-4 1,-3 5-100,3-5 0,-1 6-86,1-2 1,-6 2 99,2 2 0,-7 2-28,0 2 1,-3-2-87,-2 6 0,-4-1-40,-3 5 0,-2 0 80,-1 4 0,-5 1 107,1 6 0,-6 1 26,2 3 0,-3 2 32,-1 5 1,0 1-71,0-1 1,-5 2 16,-2 2 0,0-7-105,0 4 0,0-5 105,0 0 1,-2-2-181,5-5 0,-1-4 76,1 0 0,3-9 0,-3 2 221,3-8-7,1 1 0,0-7-164,0-1 1,0-4 17,0-4 0,0-2-119,0-2 1,0 1 120,0-5 0,4 0-129,0-4 1,3 0-48,-3 0 0,1 1-241,-1-1 1,-3 0 2,3 0 1,1 5-547,-1 3 309,0 2 264,1 2 198,1 5 0,5 6-78,1 7 0,-1 5 169,1 3 1,4 1-48,3 3 0,3 7 141,1-3 0,1 2-11,2-2 1,0-4-43,4 0 0,-4-5-110,0 1 0,2-2 36,-1-2 1,-2-4 229,-6-4 0,2-1-72,-6-2 75,0 0 0,-5-5 151,-2-3 1,-3-6 299,-5-1 1,0-6-286,0 2 0,-4-2 36,0-2 0,-8-1-223,0-3 1,-2 3-81,3-2 0,-1 1-352,1 3 1,3-1-266,1 0 1,4 4-511,-1 0 1,3 1 672,1-1 1,1 3-624,3 4 0,6 1 972,6-1 0,9 1 0,-1-1 0</inkml:trace>
  <inkml:trace contextRef="#ctx0" brushRef="#br3" timeOffset="471">16697 16709 8273,'-5'-7'153,"3"-2"381,-6 6 123,6-1-274,-4-1 0,5 5-83,-3 0 1,3 2 123,-3 10 1,3-2-22,1 9 0,0 4-100,0 3 1,0 5-103,0-4 1,4 4-33,0 0 1,3-2-127,-3 1 1,4 0-21,-5 0 1,3-3-307,-3-8 0,-1 1-137,1-5-180,-1 0-2160,-2-3 2760,0-6 0,0-1 0,0-5 0</inkml:trace>
  <inkml:trace contextRef="#ctx0" brushRef="#br3" timeOffset="472">16378 16754 8298,'11'-11'-267,"0"0"1,2 0 486,2 4 0,4-3 396,8 2 1,0-2 49,7-2 0,-1 1-183,9 0 0,-2 3-51,2 0 1,3 5-174,-3-5 1,-3 4-140,-1-3 1,-3 4 88,0-1 0,-6-1-192,-2 1 0,-8 1 281,-4 3-346,-2 0 0,-3 1-26,-3 3 0,-2 2 117,-5 5 0,-1 7 81,-3 5 0,-1 5-36,-2 6 0,-4 0 32,4 1 0,-3 4-19,-2 3 0,2-2-16,2 2 1,-2-5-81,3 1 1,0-2 109,0-2 0,4-5-387,-1-2 0,3-4 9,1-4-578,0-3-310,0-9 175,0-2 0,4-7 244,0-1 0,3-4-118,-3-4 1,0-2 849,-4-2 0,5-3 0,1-5 0</inkml:trace>
  <inkml:trace contextRef="#ctx0" brushRef="#br3" timeOffset="473">16983 16789 8272,'0'-23'11,"1"5"101,3 3 1,-2 0 268,6 3 87,0-2-171,-2 8 1,4 0 651,-2 2-569,2 2 0,3 4-63,2 2 0,-1 2 154,5 5 0,-4 6-31,4 2 0,-1 6-38,1 2 0,1 5-313,-5-2 0,4 2 120,-3-2 1,4 3-237,-1-2 1,-1-3 127,1-2 1,-1-2-527,1-1 1,1-1-185,-5-3 1,-1-3-412,-6-4 1,1-1 384,-6 1 0,1-5-821,-4 1 1456,0-6 0,-10 8 0,-3-3 0</inkml:trace>
  <inkml:trace contextRef="#ctx0" brushRef="#br3" timeOffset="474">16914 17051 8074,'-6'-11'0,"1"3"0,5 1 0,9 4 609,2-1 1,9 3-164,3 1 0,1-4-62,7 0 0,1-1-390,6 2 0,2 1 70,6-1 1,0-3-774,-1 3 0,-4-1 178,-3 4 390,-2 0 1,-2-5 0,0-2-1</inkml:trace>
  <inkml:trace contextRef="#ctx0" brushRef="#br3" timeOffset="475">17588 16743 8217,'0'-17'255,"0"5"189,0-3 0,0 2-106,0 1 158,0 6 263,0 1 1,1 5-225,3 0 0,-3 6-172,3 6 1,1 4-181,-1 7 0,1 0 30,-1 0 1,-3 5-79,3 2 1,1-1-171,-1 2 0,4-5-562,-5 5 1,5-6 367,-4 2 1,1-4-375,-1-4 1,-3-3-1035,3-4 1637,2-1 0,-5 1 0,4-1 0</inkml:trace>
  <inkml:trace contextRef="#ctx0" brushRef="#br3" timeOffset="476">17325 16686 8263,'7'-18'0,"7"5"0,-3 6 300,13 4-222,0-7 0,7 8 56,-1-6 762,6 0-527,-1 2 1,10-3 310,-3 5-558,2-5 1,2 8 29,-1-3 1,-4-1-136,-3 1 0,-4-1-46,-3 2 1,-3 1 132,-5-1 1,-6 1 81,-1 2 1,-8-4 139,0 1-236,-5-1 0,2 5 86,-5 3 1,0 4 284,0 7 1,0 3-255,0 4 0,0 2 5,0 3 1,0 1-92,0 2 1,0 6 63,0-6 1,0 6-212,0-6 0,0 2-22,0-1 0,0 0-34,0-4 1,0 3-110,0-3 1,4-1-266,-1-7 0,2 1-2058,-1-5 1803,-3 0 1,8-3 710,-5-1 0,10-5 0,-1 0 0</inkml:trace>
  <inkml:trace contextRef="#ctx0" brushRef="#br3" timeOffset="477">18273 16789 8270,'0'-23'0,"-3"5"0,-1 3 1402,0 7-280,4 3 303,0 5 0,-4 9-1053,0 2 0,-5 8-186,2 1 0,-2 5 0,1 2 1,-1 3-36,6-3 1,-1 3-233,4-3 1,5 1 136,3-2 0,6-5-135,1 1 1,9-5-491,-1 2 1,7-10 281,1-2 0,5-4-170,2-3 0,4 0 125,-4 0 1,4-5-23,-4-3 1,-1-2 265,-6-1 1,0-4 181,-4-1 1,-2-4-61,-6 1 1,-3-3 129,-9 0 1,-2-1 257,-5 0 0,-6-4-192,-5 1 0,-7-5-60,-9 4 0,-2 1-119,-5 3 1,-9 1-113,-3 3 0,-7 4-284,-1 8 1,-5 1-147,-2 6 0,5 2 69,6 2 0,12 2-162,4 5 1,14 5-778,5-1 1361,2 5 0,12-2 0,-3 5 0,2 0 0</inkml:trace>
  <inkml:trace contextRef="#ctx0" brushRef="#br3" timeOffset="478">18913 16743 8179,'0'-23'1477,"0"2"-955,0 2 0,1 2-446,3 6 1,-3 3 160,3 0 0,-1 6 1009,0-2-967,-1 3 1,3 2-194,-5 3 1,0 7 123,0 8 0,4 3 50,-1 1 0,1 3-130,-4 1 1,0 5 129,0-2 0,0-1-195,0 2 1,0-5-119,0 5 1,0-6-58,0 2 1,0-3-61,0-1 1,0-5-123,0-3 0,0-6-264,0-2 167,0-4 602,0 2-216,0-15 1,1 1 158,3-10 1,-2 1-65,1-1 1,-1-2 47,-2 2 0,0-3-7,0-1 0,0 0 111,0 0 0,0 1-74,0-1 1,-4 0-52,0 0 0,0 0-348,4 0 166,0 6-247,0 0 210,0 11 1,5 6-48,3 7 0,2 7 32,1 2 1,6 5-25,2 2 0,3 0 111,0 4 0,1 0-42,0 0 1,0 4-103,0-5 1,0 1 99,-1-4 1,1-2-114,0-2 0,0 2 116,0-6 1,-2-4-11,-2-3 0,2-6 40,-6 2 1,0-3 150,-3-1 0,-2-6 27,-3-5 1,2-2 322,-5-6 0,0 0 192,-4-4 0,0-1-234,0-3 0,0 2-105,0-6 1,-5 5-3,-3-5 1,3 5 65,1-5 1,3 6 51,1-2 1,0-1-188,0 2 1,0 4 275,0 7-260,0 2 0,5 7-16,3 2 1,-2 8-245,2 3 0,4 9 0,6 1 0</inkml:trace>
  <inkml:trace contextRef="#ctx0" brushRef="#br3" timeOffset="479">19701 17086 8691,'0'-7'3488,"5"2"-865,-4 5-1168,4 0-1198,-5 0 1,0 5-427,0 3 1,0-2-1116,0 2 1232,0-1 52,0 5 0,5-1 0,2 1 0</inkml:trace>
  <inkml:trace contextRef="#ctx0" brushRef="#br3" timeOffset="480">23527 16617 8306,'0'-11'-768,"-4"0"759,0-1 0,-1 4 1258,1 1-390,3 4 196,-4-2-194,5 5-608,0 0 0,0 9 217,0 3 0,0 8-131,0 3 0,0 1 57,0 6 0,1 1-119,3 3 1,-3 0-1,3 1 1,3-1-94,0 0 0,0 0-130,0 1 1,0-5-56,0 0 1,3-4-148,-2 1 1,-2-7-1116,2-1 326,-6-5-1302,9 2 1399,-10-9 1,5-2-58,-2-5 1,-3-2 82,3-1 814,-3-4 0,-1-4 0,0-1 0</inkml:trace>
  <inkml:trace contextRef="#ctx0" brushRef="#br3" timeOffset="481">23538 16663 8289,'7'-16'0,"-1"3"357,-2-2 0,-2-2 154,6 2-22,-5 0 1,7 5-13,-3 2 0,4-1-75,0 5 1,4-3-139,0 3 0,7 0 31,1 4 1,5-4-99,6 0 1,-4 1-1,1 3 0,-1 0-155,5 0 0,-2-4 66,-3 0 1,2 0-191,-6 4 0,-3 0-41,-4 0-113,-5 0 282,3 0 52,-11 0-85,-1 0-351,-5 0 223,5 5 1,-3 2 153,1 4 1,0 2 47,1 2 1,-3 4 132,3 8 1,-3 2-79,-1 5 1,1 0 162,3 1 1,-1 0-234,4 3 1,-3-2 32,4 2 0,-1 1-80,5-1 0,-5-4 98,1-3 0,0-2-196,3 2 1,0-4 47,1-4 0,-5-1 19,1-3 0,-5-3 45,0-4-8,-1-1 675,-2 1-448,0-6 0,-5-1-10,-3-5 0,-2 0-70,-2 0 1,-4 0 235,-3 0 0,-3 0-86,-1 0 0,-4 0-134,-4 0 1,-3 0-25,-4 0 0,-7 4-152,-4 0 1,-4 1-1045,3-1 0,-3 1 665,3 2 1,2 0-1246,6-4 1,3-1 160,5 1 1445,9 4 0,-2-6 0,11 3 0,7-3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4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1839 7981,'0'-7'1639,"0"2"-1085,0 5 1,0 5-268,0 3-304,0 2 51,0 7 1,-3 4 221,-1 6-130,-5 5-4,3-3 1,-6 10-88,1 3-237,-6 2 0,0 6 161,-6-1 0,4 6 87,0-2 0,0-2 15,-4-1 0,5-5 26,3-3 1,3-4-32,5-7 0,-2-3 10,5-6 0,0-4-129,4-3 81,0-7-231,0-3-339,0-5 547,0-5 1,4 2-715,0-4 1,1-5 273,-1-3 0,-3-4-471,3 4 0,1-5 916,-1 1 0,5-3 0,-3-1 0</inkml:trace>
  <inkml:trace contextRef="#ctx0" brushRef="#br0" timeOffset="1">2216 1942 8051,'0'-12'7,"0"5"0,0-1 389,0-1-45,0 4 0,0-5 292,0 3-335,0 1 1,0 0 132,0 2-27,0 3 147,0-4 360,0 5-729,0 5 0,0 1 79,0 5 1,0 5-15,0-1 0,5 5 94,2-1 144,3 8-218,2-3 0,1 8 10,2-6 0,-1 6 135,5-1 0,-4-2-71,4 1-169,0 1-7,4 3 1,0-1 272,0-3-273,-6 3 1,4-5 14,-6 3 0,1-2 59,0-2 0,-7-5-58,2 1 1,-2 0 31,2-4 0,-3-2-161,0-2 28,-6 3 0,7-6-177,-5 4 0,0-8-133,-4 0-71,0-5-90,0 2-3809,0-5 1050,0-5 2195,0-2 945,0-4 0,0-1 0,0 1 0</inkml:trace>
  <inkml:trace contextRef="#ctx0" brushRef="#br0" timeOffset="2">2067 2353 8156,'-7'-4'-1535,"-1"0"1315,0 0 1761,2 4-306,-4 0-213,9-5-531,-5 4-1,6-4 357,0 5-483,6 0 119,-5 0-166,14 0 0,-6 0 76,10 0 34,5 0-153,0 0 0,9-5 90,-2-3 68,2 3-251,1-5 1,-1 7 33,-3-4-33,3-1 0,-9 1-42,3-1 1,-4 2-228,-4-2 0,1 2-1040,-4 2 0,-5 3 54,-3-3 1073,-6 2 0,-2 8 0,-6 0 0</inkml:trace>
  <inkml:trace contextRef="#ctx0" brushRef="#br0" timeOffset="3">2958 1953 8314,'0'-6'-1810,"0"-5"3003,0 5-222,0 0 207,0 1-374,0 0-248,0 3 24,0-3 162,0 5-572,0 5 1,1 2 3,3 4 1,-3 6-27,3 2 1,-3 3 37,-1 5 0,0-1 2,0 4 0,0 4-121,0 4 1,0 2 144,0-2 0,0 1-180,0 3 0,-3 1 90,-1-5 1,-1-4-78,1-3 0,3-2 45,-3 2 0,3-4-152,1-4 1,0-1-30,0-3 249,0-3-326,0-4 264,0-6 386,0-1 202,0-5-417,-5 0-70,3 0-240,-3-5 280,5 4-325,0-9 136,5 3 1,2 0-27,4-1 0,6 4 9,2-3 0,2 3 28,2-4 0,5 2 23,2-2 0,2 2 10,-1 2 0,1 3-96,-1-3 0,-6 2 67,2-2 1,-7 3-161,3-3 0,-1 2 94,-7 2 1,0 0-295,-3 0 1,-5 0-133,1 0-986,-6 0 502,3 0-249,-5 0-1690,-5 0 1579,-1 0 1273,0 0 0,-4-5 0,3-1 0</inkml:trace>
  <inkml:trace contextRef="#ctx0" brushRef="#br0" timeOffset="4">4203 1976 8182,'-5'-12'0,"4"1"352,-5 0 1,3 3 127,-1 0-174,-5 6 256,8-8-260,-9 3 0,3 0 144,-4-1 47,-1 0-279,1 2 0,-4 0 153,-1 2-257,1 3 73,-1-4 1,-1 6 244,-2 3-785,-2 2 315,3 5 0,-4 1 165,3-1 15,-2 6 1,-1 1-261,-5 4 0,0 2 52,0 3 0,2 4 100,-6 7 0,6-2 51,-2 6 0,3-4 98,1 4 0,5-6-85,3-2 0,4 0-54,3-3 1,3-3 3,5-2 1,1-2-145,3-1 0,4-5 3,7-3 1,3 2 147,5-2 0,4-1-120,4-6 1,-2-3 71,2-5 1,-2 0-166,1 0 0,2-2 130,-5-1 1,3-1-130,-3-8 0,-1 4 147,-3-8 1,0 4-10,0 0 0,-5 1 96,-3-1 0,-8-3-105,-3 0 0,1-2-33,-1 2 0,-1 2 44,-7-2 1,-2-1-17,-6 1 1,1-1 27,-1 5 0,-4 3-120,-3 1 1,1 0 71,-1 0 0,1 2-18,-1 5 1,-1-4 166,5 0 0,-1 0-137,5 4 0,3 0 73,1 0 0,3 0-73,-4 0 13,6 0 18,-3 0-445,5 0 384,5 0 0,2 0 53,9 0 1,-2 0 37,5 0 1,0-4-72,3 1 1,1-1 109,0 4 0,0 0-92,0 0 1,0 0 125,0 0 0,1 0-96,2 0 0,-4-2 52,4-1 0,-4 1-58,5-1 0,-4-2-9,-4 1 1,1-1-20,-5 1 0,4 1 37,-4-4 1,4 3 92,-3-4 1,-1 4-95,-4-3 0,-3 3 193,0-4 0,-2 5 67,1-5 81,-1 5 259,-1-7-46,-4 9-321,4-9 0,-6 9-69,-3-3 1,1 3-198,-4 1 1,3 0 117,-4 0 0,2 1-211,-2 3 1,-2 2 78,3 5 0,-4 2-103,0 2 1,3-1-16,1 5 0,4 0 98,-1 4 0,3 0-52,1 0 1,0 0 70,0 0 0,5-1-16,3 1 1,3-1 19,5-3 1,-3 1 90,7-5 1,-1 1-77,3-5 0,3-3-1,1-1 1,0-4 17,4 1 1,-3-4 6,3-4 0,-3 1 21,3-4 1,-3-1-36,3-3 0,-4-2 120,0-2 0,-2 1-108,-1-5 1,-4 0 210,0-4 0,-5 0 13,2 0 1,-8-5 29,0-2 0,-5-3-92,0-2 0,-3 1 25,-3 0 1,-5 0 55,-7-1 1,-4 8-32,-8 4 0,0 6-200,-7 10 0,-3-4 0,-8 5 0</inkml:trace>
  <inkml:trace contextRef="#ctx0" brushRef="#br0" timeOffset="5">4580 2033 8171,'-46'16'17,"5"-3"0,7 9-72,8-3-114,7 2 0,2 7 1,6 1-1</inkml:trace>
  <inkml:trace contextRef="#ctx0" brushRef="#br0" timeOffset="6">5322 1919 8206,'-6'-7'-178,"-4"-2"-176,2 6 177,3-6 1392,0 8-727,0-5 0,4 5 686,-3-3-43,-3 3-974,6-4 0,-5 10 121,2 3 0,3 7 17,-3 4 0,3 4-48,1 3 0,0 4-41,0 4 1,1 1 40,3 4 1,-2-4-245,6 3 0,-6-1-18,2 1 0,-1-6-77,1 2 1,-3-6 138,3 2 1,1-8 89,-2 1 0,1-8-193,-4 0 1,2-3 117,1-5-1133,-1 3 515,3-8 293,-5 3 1,0-7-186,0-1 0,0-4-266,0-4 0,-2-1-216,-1 1 0,0-2 334,-5-2 1,5-3-63,-5-4 0,4-1 658,-3 0 0,-11-5 0,-6-1 0</inkml:trace>
  <inkml:trace contextRef="#ctx0" brushRef="#br0" timeOffset="7">5174 2056 8153,'0'-12'31,"0"1"77,0-1 0,5-3 315,2 0 21,3 0-263,7-2 1,5 3 108,4-5 1,6 4 424,-2-4-249,8 5-173,-2-7 0,5 8 70,-3-2-774,-3 2 623,5 7 0,-10 0-88,0 6-104,-4 0 50,2 0 1,-5 6 352,-1 1-646,-4 3 241,-1 2 1,-6 4 70,1 3 201,-6 3-340,-1 1 1,-6 0-106,-3-1 92,-8 6 1,-5-2-1,-6 4 0,-5-1-10,-3 2 1,-5 2-1,-2-3 0,-6-1 52,3 2 1,1-6 207,2 2 0,4-4-37,3-4 1,5-3 78,7-4 0,4-1-166,7 1 1,3-5 11,5 1-142,0-6 0,5 5 144,3-4 0,11 0 362,3 5 0,9-5-116,-1 5 0,5-5-78,3 0 1,-2-1-109,6-2 1,-6 3-109,-2 1 0,0 0 45,-3-4 0,-4 0-188,-5 0 0,0 1-116,-7 3 1,0-3 61,-3 3-870,-1-3 0,-3-1-132,-1 0-1423,-4 0 1410,2 0 1183,-5 0 0,-5 0 0,-1 0 0</inkml:trace>
  <inkml:trace contextRef="#ctx0" brushRef="#br0" timeOffset="8">6133 1953 8190,'0'-18'675,"0"2"16,0 4-215,0 1 457,0-1-174,0 6-156,0 1 1140,0 5-1743,0 5 0,5 7 0,1 5 0</inkml:trace>
  <inkml:trace contextRef="#ctx0" brushRef="#br0" timeOffset="9">6144 1942 8190,'2'24'2570,"2"2"1,-2 0-2571,6 4 0,-1 6 0,5 4 0</inkml:trace>
  <inkml:trace contextRef="#ctx0" brushRef="#br0" timeOffset="10">6179 2147 8190,'7'34'0,"1"1"4468,-6-1-3032,9 0 0,-9-5-210,6-2-638,-6-8-354,8 3 0,-8-6-439,2 3-4,-3-2 176,-1-6 33,0-5 0,5 5 0,1-5 0</inkml:trace>
  <inkml:trace contextRef="#ctx0" brushRef="#br0" timeOffset="11">6887 2044 8284,'5'23'1754,"-4"5"1,8 1-1403,-5 6 0,3-5-258,-3 0 1,1-5 1,-1-3 1,-1 0 5,4-7 1,-4 0 86,1-3 1,-3-1-65,-1 1 1,4-5-985,-1 1 333,1-6 0,-4 5 526,0-3 0,5-3 0,2 4 0</inkml:trace>
  <inkml:trace contextRef="#ctx0" brushRef="#br0" timeOffset="12">7424 1736 7996,'6'0'3543,"-1"0"-2998,0 5-196,-4 1-195,4 6 0,-5 3 255,0 0-98,0 6-210,0-4-83,0 11 58,0-4 1,0 6 75,0-4 9,0 3-89,5 1 0,-2 3 71,5-3-62,-6-2-10,8 5 1,-7-9 30,4 3 20,-4-3 0,7-1 27,-2-1 0,-3-4-5,-1-3 1,-2 2-188,2-2 188,-3 0-733,9-3 588,-8-1 0,8 1 0,-4-1 0</inkml:trace>
  <inkml:trace contextRef="#ctx0" brushRef="#br0" timeOffset="13">6830 1782 8057,'0'-7'-107,"0"-3"152,0 9 1,0-5 103,0 2 234,0 2 243,0-3 1683,0 5-2161,0 5 0,0 2-3,0 4 0,0 1-9,0-1 0,1 6 105,3 2 1,-3-2-91,3 2 1,-3 0 67,-1 4 0,0 0-34,0 0 1,0 0-27,0 0 1,0-1 20,0 1 1,1 0-66,3 0 1,-1-4-102,4 0 1,0-5 3,0 1 1,3-2-148,-2-2 0,-2-3-8,2 0-957,-5-6 456,7 3-965,-9-5 878,4 0 1,-15-5-1,-3-1 1</inkml:trace>
  <inkml:trace contextRef="#ctx0" brushRef="#br0" timeOffset="14">6556 1816 8144,'0'-6'-10,"0"0"372,0 6 271,0-5-121,0 4-271,5-4 0,-4 0 240,9 4-240,-9-4 60,9 5-60,2 0 252,1-5 1,8 3-138,-3-3 1,9 5 183,-1 0-299,6-5-228,-3 4 267,5-4 0,1 1 82,-1 0-305,0-5 124,0 8 0,1-5 181,-1 2-376,-5 3 98,-1-10 0,-5 10 275,0-3-904,0 3 1,-6-3 203,-1 1-2067,-9-1 1602,3 4 0,-8 1 806,1 3 0,4 2 0,-1 6 0</inkml:trace>
  <inkml:trace contextRef="#ctx0" brushRef="#br0" timeOffset="15">7869 1793 8242,'0'-8'-54,"0"1"63,0 4 242,0-7-1,0 9 188,0-4-31,0 0 1,0 3 378,0-3-272,0 0-264,0 4 45,0-4 280,0 5-523,0 5 1,0 1 188,0 6 0,4 4-91,0 3 0,-1 4 47,-3 4-21,0-3 26,0 9-260,0-4 59,0 5 0,0 1 219,0-1-286,0 0 51,0 0 0,4-1 87,0-2 1,1 1-19,-1-6 0,-2 1 110,6-4-259,-5 0 56,2-6 1,-2 4-52,1-6 169,0-5-722,-4 0 303,5-3-863,-4-1 471,5-1-951,-6-5 79,0 0 143,-6-5 1461,0-1 0,-5-6 0,-1 1 0</inkml:trace>
  <inkml:trace contextRef="#ctx0" brushRef="#br0" timeOffset="16">7435 2124 8445,'0'-6'0,"-5"1"480,4 0 135,-4 4-160,5-5 0,5 6-184,2 0 0,5 0 220,3 0 0,4-1-55,8-3 1,2 3-57,5-3 1,4-1-110,0 1 1,2-1 11,-2 2 0,-3 0-25,3-5 0,-4 5-87,-3-5 1,1 4-188,-6-3 1,0 4 101,-7-1 1,1 3-879,-5 1 0,0 0 82,-3 0-1979,-1 0 1172,1 0 1517,-6 0 0,4 0 0,-3 0 0</inkml:trace>
  <inkml:trace contextRef="#ctx0" brushRef="#br0" timeOffset="17">8303 1793 8167,'0'-18'906,"0"2"-662,0 9-1,0 2 2640,0 5-2899,0 11 69,0-4 0,1 20 312,3-1-300,-3 1 1,4 7 200,-5 1-576,0-1 255,5 5 0,-3-1-275,2 0 1,-2 0 200,2-3 0,-3-2-43,3-3 1,-2-2 78,2-5 0,-2-5-25,1-3 0,0-2-52,1-2-244,-3 0-144,4-4-407,-5-2-27,0-5 1,0-5 540,0-3 1,0-2 450,0-1 0,-5-1 0,-1 1 0</inkml:trace>
  <inkml:trace contextRef="#ctx0" brushRef="#br0" timeOffset="18">8337 1896 8167,'0'-12'-126,"0"1"65,0 0 0,0 3 1061,0 0-506,0 6 60,0-3 958,0 5-1506,5 0 207,-3 5 0,8 1 152,-3 6-330,9 4 43,-4-3 1,6 8 346,-3-2-872,-2-2 394,3 4 1,-3-9-495,2-1 402,-2 1 0,4-7-34,-6 2 0,0 2 56,1-5 1,0 0 200,4-4 0,-4 0-100,4 0 1,-2 0 103,1 0 0,-2-5-23,2-3 1,-1-1 137,1 2 0,-2-7-72,2 2 1,1-2 19,0 3 1,-1-4-62,-4 0 0,1-8-1,-1 4 1,-1-4 43,-2 8 1,1-1 52,-5 5 159,4 5-143,-6-5-269,3 10 0,-5 2 38,0 11 1,0 6 44,0 8 0,0 2 105,0 3 1,0 7 103,0 0 1,0 1-271,0 3 1,0-5 105,0 1 1,0-3-214,0 0 0,4-6 82,-1-3 0,2-3 40,-1-4-68,-2 3 0,4-9-203,-2 2 1,-3-6-1733,3-2 1473,-3-4 1,0 2-1427,3-5 1992,-3 0 0,4 0 0,-5 0 0</inkml:trace>
  <inkml:trace contextRef="#ctx0" brushRef="#br1" timeOffset="19">9331 1827 8421,'0'-6'1322,"0"1"-186,5 5-332,-4 0-336,4 0 38,-5 0-237,0 5 0,0-2 123,0 4-280,5-4 0,-3 3-82,1-2 109,-1-3-1106,-2 9 588,0-8-1896,0 3 1292,0 0 983,0-4 0,0 9 0,0-4 0</inkml:trace>
  <inkml:trace contextRef="#ctx0" brushRef="#br1" timeOffset="20">9399 2341 8286,'-5'-6'1826,"4"1"-1161,-4 5 4422,5 0-4842,0 5 1,0-3-226,0 6 1,0-4 120,0 4 1,0-5-747,0 5 11,0-6-317,0 9-2442,0-5 3353,0 0 0,5 4 0,1-3 0</inkml:trace>
  <inkml:trace contextRef="#ctx0" brushRef="#br1" timeOffset="21">10907 1896 8330,'0'-12'552,"0"1"131,0 0 253,0-1-257,0 1-125,0-1-278,-5 1 0,0 3-56,-3 1 0,2 4 39,2-1 1,-2 3-171,-6 1 0,1 0 16,-1 0 1,-4 0-130,-3 0 0,-3 5-31,-1 3 1,-4 7 136,-4 4 1,1 0-28,-5 4 1,4-2 29,-7 10 1,2-1-83,2 5 1,5 0-58,2 3 0,3-1 53,1 5 1,6-5 131,6 1-131,5-3 0,2 1 0,3-1 0,6 0 0,6-4 0</inkml:trace>
  <inkml:trace contextRef="#ctx0" brushRef="#br1" timeOffset="22">10359 2433 8051,'0'6'2568,"0"4"1,1-7-1760,3 4-641,-3-4 1,9 7 134,-2-2 1,3-2-172,4 2 0,5-1 175,6 5 1,3-6-85,6-2 0,-1-2-41,0 2 0,0-3-33,1 3 0,-1-4 50,0-4 1,-3 3-84,-1-3 1,-1-2-72,2-2 0,-3 2-103,-5-2 1,-1 5 101,1-5 0,0 0-24,0-3 0,-5-1 50,-3 1 0,-2 0-20,-2-1 0,-1 1 7,-2-1 1,1 1-64,-6 0 0,1-1 83,-4 1-77,0-1 0,0 1 0,0-1 0</inkml:trace>
  <inkml:trace contextRef="#ctx0" brushRef="#br1" timeOffset="23">11067 2307 8097,'-8'-11'0,"1"-1"4470,-1 6-3098,-3-4 1,3 7-335,0-4-845,1 4-1,0-2-281,-3 5 19,4-5-185,0 4 133,-5-5-303,5 6-43,-5 0-116,4 0 202,-3 6 157,9-5-131,-4 4 598,5-5 1433,0 0-1514,-5 0 0,2 0-105,-4 0 0,-1 0 127,-3 0-93,-1 0 1,1 0-58,-1 0 1,1 0 53,-1 0 1,5 0-190,-1 0 0,1 0 91,-5 0 0,5 0-969,-1 0-366,5 0 608,-7 0-1578,9 0 2316,-4 0 0,5 0 0</inkml:trace>
  <inkml:trace contextRef="#ctx0" brushRef="#br1" timeOffset="24">11341 1930 8295,'0'-6'2357,"0"1"-326,0 5-1968,0 5 0,0 1 116,0 6 1,0 0-28,0 3 0,0-1 74,0 5 1,0 4-36,0 4 0,0 5-144,0-2 0,0 3 109,0 1 1,0 1-203,0-1 0,0-4 114,0 1 0,0-6-112,0 2 0,0-3 124,0-1 0,0-5-1,0-3 0,0-3-406,0 0 243,0-1 1,0-3-854,0 0 415,0-6-136,0 3 658,0-5 0,0-5 0,0-1 0</inkml:trace>
  <inkml:trace contextRef="#ctx0" brushRef="#br1" timeOffset="25">11638 1827 13627,'5'18'1425,"1"4"-508,1-5-330,3 6-1,-4 0-259,6 0 176,4 0-320,-3 5 0,4 1-16,-1 5-73,-4-5 1,9 4-190,-6-2 1,0 1 106,-3-2 1,3 2-314,0-6 0,-1 0 140,-6-7 1,2 1-423,-3-5 232,-2 1 56,6-5 1,-10-3-307,3-1 31,-3-4-1027,-1 2 1402,0-5 1,0-5 0,0-2 0</inkml:trace>
  <inkml:trace contextRef="#ctx0" brushRef="#br1" timeOffset="26">11912 2398 8241,'-11'-11'0</inkml:trace>
  <inkml:trace contextRef="#ctx0" brushRef="#br1" timeOffset="27">12163 1782 8209,'0'-12'1124,"0"1"-164,0 4 691,0 2-1158,0 5 0,-4 2-231,1 1 0,-6 9-54,1 7 1,-3 8-64,-5 3 1,3 3-114,-7 1 0,1 6 138,-3 1 1,0 4-97,3 1 1,-1-2 66,4-2 0,-3 0-345,4-8 1,1 2 70,7-10 1,-4 1 307,4-4-93,2-6-772,0 0 1,1-9-1927,0-1 1527,0-4 1089,9 2 0,7-10 0,6-2 0</inkml:trace>
  <inkml:trace contextRef="#ctx0" brushRef="#br1" timeOffset="28">12243 1964 8056,'0'-11'470,"0"0"-313,5-1-157,-3 6 1823,3 1-824,-5 5-384,0-5-186,5 3-57,-4-3 1,4 7 276,-5 1-327,0 4-142,5 9 0,-4 3-130,3 8 0,-3 1 151,-1 2 0,-3 3-288,-1-2 0,-4 3 128,4 4 1,-3-4-281,3 1 1,-4-2 123,5-7 0,-3-3-54,3-4 0,1-1 111,-1 1 0,1-3 15,2-4 1,0-1 170,0 1-42,0-6 0,0 0 230,0-2-173,0-3 0,5 4 331,3-5-299,2 0 0,5 0 115,1 0-396,4-5 20,3 4 210,1-4-7,9 0-184,-9 4-339,9-9 498,-4 8-114,0-3 1,3 1-240,-5 1-210,-1-1 161,-3-1 54,0 3 165,0-3-735,-5 5 341,-2 0 485,-4-5 0,4 4 0,2-4 0</inkml:trace>
  <inkml:trace contextRef="#ctx0" brushRef="#br1" timeOffset="29">12723 2387 8072,'6'0'0,"-1"-5"0,-5-1 0</inkml:trace>
  <inkml:trace contextRef="#ctx0" brushRef="#br1" timeOffset="30">12220 2216 8122,'2'-8'0,"1"0"0,4 6 909,9-3-562,-3 0 0,9 3 120,-3-1 342,2-4 0,7 6 53,2-3-481,9-2 0,-3 0 70,6-6-494,0 6 81,-1-4 1,-3 5 379,-8-3-1091,-2 3 558,-10 0 1,2 4 114,-5-3 0,-4-3 0,-6 1 0</inkml:trace>
  <inkml:trace contextRef="#ctx0" brushRef="#br1" timeOffset="31">12757 2079 8106,'0'0'0</inkml:trace>
  <inkml:trace contextRef="#ctx0" brushRef="#br1" timeOffset="32">12232 1827 8184,'16'-11'580,"-3"5"0,12-3 104,-2 5-281,8-5 161,-2 8 17,5-9 0,0 8 227,1-1-452,-1-4-172,0 6 0,0-5-638,1 2 319,-6 2 1,-1-3 177,-5 5 1,-6 0 0,0 0 0</inkml:trace>
  <inkml:trace contextRef="#ctx0" brushRef="#br1" timeOffset="33">12769 1770 8129,'0'0'0</inkml:trace>
  <inkml:trace contextRef="#ctx0" brushRef="#br1" timeOffset="34">13065 1839 8180,'0'-7'961,"0"-3"-116,0 9-179,0-4 1012,0 5-1434,0 5 1,0 1-150,0 11 119,0 1 0,4 4 161,0 1-233,0 5 0,-4-1 10,0 7 0,1-3-191,3 3 0,-3 4-290,3-4 1,-3-1 226,-1-2 1,0-6-211,0 2 1,0-7 125,0-1 1,0-9-286,0 2-1369,0-4 784,0-1 1056,0-2 0,0-5 0,0 0 0</inkml:trace>
  <inkml:trace contextRef="#ctx0" brushRef="#br1" timeOffset="35">13134 1850 8210,'-6'-16'0,"1"8"0,-1-7 0,0 8 0</inkml:trace>
  <inkml:trace contextRef="#ctx0" brushRef="#br1" timeOffset="36">13111 1804 8258,'6'0'0,"5"6"1396,-4 1 1,8 3-593,5 2 0,1 0 2,2 4 0,0 1-291,0 6 1,3 4-320,1 0 1,5 4 15,-2 0 0,2-2-271,-2 1 1,2-4 69,-5 0 1,-2-5 58,-6-2 1,3-5-14,-3 1 0,-3-2-10,-1-2 1,-2-1-143,-1-2 1,-2-2-134,-3-2-887,3-3 523,-8 4-167,3-5 0,-6 0-169,-3 0 928,-3-5 0,-4-1 0,0-6 0</inkml:trace>
  <inkml:trace contextRef="#ctx0" brushRef="#br1" timeOffset="37">13671 1633 8903,'0'9'1530,"0"2"0,0 0-1144,0 8 0,0 0 135,0 4 1,0 4-97,0 4 0,0 2-250,0 1 1,0 0-49,0 1 0,0 3-165,0 0 1,0 0-140,0-4 1,-4-3 170,0-1 0,0-5-61,4 2 0,0-8 10,0-4 0,0-2-345,0-2 65,0 1-1070,0-6-37,0-1 1444,0-5 0,0 5 0,0 2 0</inkml:trace>
  <inkml:trace contextRef="#ctx0" brushRef="#br1" timeOffset="38">14436 1987 10910,'0'8'1008,"0"-1"0,0 1-857,0 3 1,0 2 92,0 2 0,0-2-139,0 2 0,0 2 42,0-2 1,0 2-109,0-2 0,0-3-211,0 4 1,0-4 114,0 0 0,1-5-277,3 1 146,-3-5-42,9 7 231,-3-9 1,4 4-37,1-5 0,-5-1 74,1-3 0,-1-1-3,5-3 1,-1-2 1,1 3 1,-2-4-22,-2 0 0,2 0-26,-3-1 0,2 1 28,-1-1 1,1 5 104,-6-1 0,3 6-77,-3-2-75,-1 2-3,3 2 12,-5 0 1,0 6 58,0 1 0,0 3-22,0 2 1,0-1-42,0 1 0,1-2 32,3-3 0,2 3-224,6-2 162,-1 2 1,4-3 54,0-4 0,1-1-5,-5-2 0,0 0-5,1 0 0,3 0-9,0 0 1,2-4-3,-2 0 0,-2-4-50,2 5 0,2-6 54,-2 1 0,1 2-12,-1-2 1,-2 1 6,2-5 1,2 2 4,-2 2 0,0-2 18,-3 3 0,-2 0 3,-2 0 0,2 4 5,-3-1 0,-2 2 30,-1-2 14,3 3-49,-6-4 217,9 10-204,-9 1 1,4 9 15,-5 0 1,0 1-211,0-5 1,0 4-277,0 1 1,0 3 450,0-4 0,-5 0 0,-1-4 0</inkml:trace>
  <inkml:trace contextRef="#ctx0" brushRef="#br1" timeOffset="39">2593 3655 11501,'0'11'289,"-4"-3"-293,0-1 1,0-3 80,4 4 1,0-4-127,0 3 0,0-3 141,0 4-115,5-6 0,-2 3-107,4-5 138,-4 0-83,7 0 0,-7-1 122,4-3 1,-3 3-61,4-3 1,-5-1 27,5 1 0,-4-5 100,3 2 0,-4 0-104,1 0 0,-3 3 127,-1-4-6,0 6-96,5-13 0,-5 11 45,0-8 1,-1 8 11,-7 1-190,1 1 0,-9 2 85,1 0 1,-4 5-126,4 3 0,1-2 28,6 2 0,-1 0 35,6 3 1,-2 1-169,1-1 0,3 0 61,-3 1 0,2-5-7,2 1 83,0 0 1,4-1 181,0 1 0,1-6-87,-1 2 283,2-3 1,6-1-48,-1 0 0,-3-3 371,-1-1-350,1-5-147,3 3 1,0-2-496,-4 0 243,-2 6 152,-5-8 0,0 8 0,0-3 0</inkml:trace>
  <inkml:trace contextRef="#ctx0" brushRef="#br1" timeOffset="40">3483 3381 8245,'0'-7'1878,"0"-3"-626,0 9-241,0-4-572,0 5 1,0 5-217,0 2 0,0 5 0,0 3 1,4 3-83,0 5 1,1 1 117,-1 2 1,-3 2-189,3 3 0,1 6 52,-1-3 0,0 6-260,-4-1 0,0-1 19,0-4 0,0-1-10,0-3 1,0 1 249,0-8 1,0 2-21,0-6 0,0-2-204,0-2 0,0-6 195,0-2-432,0 1 282,0-2-1083,0-1 1008,0-5 0,-5 5 1,-2 2-1</inkml:trace>
  <inkml:trace contextRef="#ctx0" brushRef="#br1" timeOffset="41">3952 3461 8288,'0'-12'396,"-5"1"-282,3 4 0,-3-3-348,5 9 2259,0-9-735,0 8-487,0-3-228,0 5-476,0 5 0,0 3 104,0 7 0,0 3 161,0 5 1,0 0-163,0 0 1,0 5-1,0 2 0,1-1-229,3 2 1,-2-2 28,1 1 1,0 2-105,1-5 1,-3-2 84,3-6 0,1 1-73,-1-4 0,-1-1 76,-3-4 1,4-3-846,0-1 319,0-4 1,-4 3-1111,0-2 374,0-3 402,0 5-500,0-6 1374,-5-6 0,-2 5 0,-4-4 0</inkml:trace>
  <inkml:trace contextRef="#ctx0" brushRef="#br1" timeOffset="42">3895 3757 7888,'0'-6'583,"0"1"0,1 1-254,3 0 0,-2 1 67,6 3 0,1 0 487,6 0-547,-2-5 0,8 3 100,-2-2 1,8-1-170,3 2 0,2-5-143,-2 4 0,0 0 69,-4 4 0,-2-3-214,3-1 0,-4-1 107,-4 1 0,1 3-396,-5-3 1,1 3-204,-5 1 0,-3-4-1419,-1 0-531,-4 0 2463,7 4 0,-9-5 0,4-1 0</inkml:trace>
  <inkml:trace contextRef="#ctx0" brushRef="#br1" timeOffset="43">3952 3403 8127,'0'-11'1301,"5"5"-808,6-4 0,7 7 306,5-5 1,3 2-297,1-2 0,0 0 183,-4 4 1,4-4-257,4 4 1,-3-1-452,-2 1 0,-1 3 87,-3-3 1,1 3-262,0 1 0,-4 0-336,0 0 0,0 0-1563,4 0 2094,-5 5 0,-2 1 0,-4 6 0</inkml:trace>
  <inkml:trace contextRef="#ctx0" brushRef="#br1" timeOffset="44">5585 3620 8181,'6'-6'614,"-1"0"-504,-5 2 318,0 3 478,0-4-488,0 5 0,0 5-230,0 2 0,0 3-40,0 2 1,4 1 126,0 2 1,1-1-197,-1 5 1,-3-4 42,3 4 1,1-5-37,-1 1 0,3-2-189,-3-2 0,4 1 89,-4-1 1,3-3 15,-3-1 0,1-4 41,-1 1 0,-2-3-170,6-1 186,-5 0 1,3 0 6,-2 0 1,-2-4 10,6 0 0,-6-5 20,2 2 1,1-3-93,-1-2 0,4 1 58,-5-1 0,5-3-131,-4 0 1,4 0 75,-5 3 1,5 1-247,-4 0 198,5 4 1,-7 2-301,6 5 245,-6 0 1,5 0 53,-4 0 1,-1 5 31,2 3 0,-2-2-42,2 2 1,-3-1 106,3 5 0,1-5-108,-1 1 24,5 0 1,-3 2 16,5-3 0,1 2-15,-1-5 0,-3 0 74,0-4 0,-1 0-6,5 0 1,0-1 76,4-3 0,-4 1-115,3-4 0,-2-1 59,-1-3 1,-1 3-37,0 0 1,1 1 78,-1-5 1,1 1-54,-1 0 1,0-1 46,1 1 1,-4 1 95,-1 2 3,-4-2-290,2 8 150,0-3 0,-4 7-67,3 1 0,-3 5 57,-1 7 1,0-1-29,0 5 1,0 0 15,0 4 0,-1 0-343,-3 0 0,3 0-200,-3 0 1,3-2-233,1-2 0,4 1-366,-1-4 1,6-1 1103,-1-4 0,2 1 0,1-1 0</inkml:trace>
  <inkml:trace contextRef="#ctx0" brushRef="#br1" timeOffset="45">7218 3449 7977,'-6'-11'-68,"-3"3"335,5 0 378,0 1-182,4-5 495,0 1-230,0 0-98,0 4-108,0-3 66,0 9-458,0-4 73,0 15 0,0 1 32,0 8 0,0 3-6,0-3 0,0 8-92,0 3 1,0 1 50,0 3 1,0 1-144,0 7 0,-1 3 104,-3-4 1,3 0-107,-3 1 1,3-5-127,1 1 0,0-8 69,0-3 0,1-4-57,3-4 1,-3-3 54,3-4-218,-3-1 143,-1-5-330,0 0-171,0-6 1,0-6-335,0-1 1,0-3 0,0-2 0,1-3 925,3 0 0,3-11 0,4 2 0</inkml:trace>
  <inkml:trace contextRef="#ctx0" brushRef="#br1" timeOffset="46">7789 3415 8179,'0'-12'1443,"0"6"-478,0-4-352,-5 4 1,-1-1-100,-6 3-30,1-2-270,4 5 0,-7-4-39,3 5 0,-4 0 54,0 0-253,2 0 238,-9 0 0,8 4 153,-5-1-405,5 6 1,-7-2 281,3-1 62,0 4-495,-3-4 0,4 6 91,-2-1 41,-2-4-80,3 3 0,0-1-38,3 2-65,-3 8 59,5-16 76,-3 17 1,6-12 102,2 7 0,3-3-20,5 0 1,5-4-12,3-1 0,7-1 361,4 2 0,11 1-109,5-5 1,8 0 243,3-4 0,-5 0-137,5 0 0,-4 3-119,0 1 1,-3 1-208,-5-1 0,-4 1 128,-4 3 0,-5 2-92,-2-2 1,-7 5 56,0 3 0,-5 3-218,-3-4 0,-3 5 0,3-1 1,-9 3-57,-6 1 1,-6 0 110,-6-1 1,-1 1 54,-2 0 0,-4-4 264,-4 0 1,2-5-83,-2 1 0,2-2 37,-6-2 1,7 0-74,0-4 1,6-2-105,-2-5 0,7 0 209,1 0-1213,5 0 161,-3-5 0,11-1-669,2-6 1,4 1-1779,4 0 3263,7-1 0,7-4 0,5-2 0</inkml:trace>
  <inkml:trace contextRef="#ctx0" brushRef="#br1" timeOffset="47">8863 3381 8220,'0'-8'266,"0"0"-49,0 6 1,0-5 155,0 4 81,0 1 125,0-3 901,0 5-1321,0 10 1,-2-1 169,-1 10 0,0 2-4,-5 5 0,5 4 48,-5 4-399,0 5 243,-3-3 1,-1 8 155,1-2-1504,0-3 1138,-1 6 1,2-14 117,2 4-804,-2-9 595,4 2 0,-2-6-898,1-3 488,4-3-181,-2-9-267,5 3 1228,0-9-1261,0 4 1,4-10 509,0-2 0,6-5-429,1-3 894,1 2 0,9-13 0,-3 1 0</inkml:trace>
  <inkml:trace contextRef="#ctx0" brushRef="#br1" timeOffset="48">8954 3312 8207,'0'-11'763,"0"-1"26,0 6 478,0 1-836,-5 5 0,4 5-6,-3 2 1,3 5-109,1 3 0,3 4 150,1 8 0,4-2-73,-4 6 1,4-1-278,0 4 1,2 1 54,2-1 0,-1 0 31,0 0 0,1-3-59,-1-1 1,2-4 102,2 0 0,-2-2-145,2-1 0,-2-1 29,-2-3 0,1-1-284,-1-3 1,-3-4 119,-1 1 1,-4-1-408,1-3 1,-3-2 51,-1 2-1783,0-6 432,0 3 0,-5-5 898,-3 0 0,-2 0-500,-1 0 1341,-1 0 0,-9-5 0,-3-1 0</inkml:trace>
  <inkml:trace contextRef="#ctx0" brushRef="#br1" timeOffset="49">8748 3826 8029,'0'-8'-260,"0"1"0,5 4 260,-3-2 1165,8 5-410,1-5-291,2 4 814,3-4-778,1 5 0,2-4 238,8 0-255,2-5-311,5 8 1,0-8 171,1 5-368,-1 0 83,5-1 1,-7 4 313,2-3-1658,-7 3 984,1 1 0,-5 0 301,-1 0 0,1 5 0,0 1 0</inkml:trace>
  <inkml:trace contextRef="#ctx0" brushRef="#br1" timeOffset="50">10199 3323 9026,'0'13'735,"0"2"1,0 3-210,0 5 0,0 1-127,0 3 1,0 2-84,0 5 0,1 0-70,3 1 0,-3 3-248,3 0 0,-3-1-1,-1-7 0,0 2-24,0-6 0,0-3 84,0-4 1,4-5-313,0 2-1305,0-4 762,-4 0-1300,0-6 806,0-1 647,0-15 1,3 6 644,1-7 0,0 1 0,-4-6 0,0-1 0,0-6 0</inkml:trace>
  <inkml:trace contextRef="#ctx0" brushRef="#br1" timeOffset="51">10187 3655 8049,'-11'-12'0,"5"1"82,1-1 115,5 6 432,0 1-344,0 5 1,5 0 126,2 0 1,8 0-92,5 0 0,1 0 281,2 0 0,0 0-185,0 0 0,3 0-153,1 0 1,5 0-195,-2 0 1,-2-4-202,-1 0 1,1-3-786,-2 3 0,0-1 569,-7 1 1,-3 2-2314,-4-6 2660,-1 5 0,-5-7 0,-1 4 0</inkml:trace>
  <inkml:trace contextRef="#ctx0" brushRef="#br1" timeOffset="52">10187 3358 8048,'7'-7'-227,"3"-1"-228,-2 4 227,2-5 1384,6 8-694,2-10 0,5 9 375,0-6 0,1 4-303,2-3 0,4 0 6,4 0 0,4-3-157,0 2 1,0 2-223,-4-2 1,1 4-23,-1-3 0,0 3-140,0-4 0,-4 6-62,-4-2 0,-2 1 128,-1 0 0,-5 1-195,-3-1 0,-2 1-75,-2 2 50,-4 0 0,1 5 101,-4 3 0,0-2 168,-4 2 1,0 5 73,0 6 1,0-2-99,0 2 0,0 0 104,0 4 1,0 4-74,0 0 0,0 7-96,0-4 1,0 7 83,0-3 0,0-3-163,0 3 0,1-6 85,3 2 1,-3-4-36,3 1 1,1-7-14,-1-1 0,1-5 82,-1 1-510,-3-2 1,6-3-62,-4-3-1395,-1-1 847,3-6-1581,-5 0 2635,0-6 0,-5 0 0,-2-5 0</inkml:trace>
  <inkml:trace contextRef="#ctx0" brushRef="#br1" timeOffset="53">11284 3289 8044,'0'-11'0,"0"4"765,0 2 315,0 5 1,0 7-142,0 4-465,0 1 0,0 14-268,0-7 0,-1 14 29,-3-2 0,1 5 111,-4 3-437,4 4 0,-6-8 131,5 3 191,-5-2-757,8-7 516,-4-1 0,5-6 283,0-3-849,0-3 420,0-5 1,0-3-1495,0 0 556,0-6-350,0 3 1107,0-5 1,0-5-958,0-2 1294,0-4 0,0 0 0,0 0 0</inkml:trace>
  <inkml:trace contextRef="#ctx0" brushRef="#br1" timeOffset="54">11044 3289 8044,'6'-11'155,"4"-1"1,-3 5 583,4-1-312,6 1-196,-5 0 569,10-3-313,-4 9 0,5-9 125,-1 8-296,6-8 1,-2 9 84,4-3 1,1 3-171,3 1 0,0 0-287,0 0 1,-1 0 143,-2 0 0,-2 0-231,-2 0 0,-7 5 187,3 3 0,-9 2-396,-3 1 1,-1 1-55,-6-1 0,0 2 215,-4 2 1,-5-1 98,-3 5 1,-7-4 30,-4 4 1,-6-1 48,-2 1 0,-5 1-35,2-5 0,1 1 170,-2-5 0,6 1-86,-2-1 0,8-3 408,4-1-80,2-4-214,2 2-27,4 0 0,7-4-57,8 3 0,7-3 151,4-1 1,8 4-123,3 0 0,5 1-74,3-1 0,-1-3 56,4 3 1,-8 2-267,2 2 0,-9 2 13,1 1 1,-4 1 28,-4-1 1,-4 2 3,-7 2 1,1-1 57,-6 5 0,-4-4 5,-6 4 1,-10-1-11,-6 1 0,-6 3 52,-9-3 1,-4-2 46,-7 3 0,2-7 137,-3 3 0,3-4-143,1 0 0,2-6-41,2-2 1,12-3-850,7-1 385,8 0-812,3 0 0,14-5 558,9-2 0,11-4 755,8 0 0,8-6 0,3 0 0</inkml:trace>
  <inkml:trace contextRef="#ctx0" brushRef="#br1" timeOffset="55">11901 3518 8275,'-7'0'1390,"-3"5"-979,2 2 0,-2 3 315,-1 2 1,1 3-264,2 0 0,-1 6-272,5-2 0,1 2 46,3 2 1,1 0-171,3 0 1,3-2-17,9-2 0,1-2-103,6-6 0,1-4-116,3-4 0,2-1 97,5-2 1,1 0-315,-1 0 1,0-5 117,0-3 0,3-2 59,-3-2 0,2 0 135,-9-3 0,2 1 55,-6-5 0,5 0 114,-9-4 1,0 0-10,-8 0 0,-1-1 70,-2-3 0,-4 2-34,-8-6 0,-8 2-55,-7-1 0,-3 3 62,-5 8 1,-7 3 5,-8 4 0,-8 6-132,-3 2 0,-2 4 183,2 4 1,2 6-36,6 5 0,9 2-152,6-2 0,3-1 0,5 5 0,5 1 0,0 2 0</inkml:trace>
  <inkml:trace contextRef="#ctx0" brushRef="#br1" timeOffset="56">12597 3346 8038,'0'-14'0,"0"3"0,0 2 1116,0 3-188,0 1 266,0 5 0,0 6-935,0 5 1,0 7-160,0 9 0,0-2 130,0 6 0,-1 3-149,-3 4 1,3 1 89,-3-1 0,3-2-557,1 2 0,0-6 238,0-2 0,0-4-388,0 0 1,0-7-568,0-4-513,0-2-309,0-7 1361,0 0 0,1-8 564,3-2 0,2-2 0,6-5 0</inkml:trace>
  <inkml:trace contextRef="#ctx0" brushRef="#br1" timeOffset="57">12552 3369 8038,'0'-16'-113,"3"2"-56,1-5 1,1 6 168,-1 2 1267,2-1-518,6 11 281,-1-9-579,1 8 1,0-3 194,4 5-43,1 5-291,6 2 1,1 9 183,3 3-389,-3-2 66,9 9 0,-8-5-1,6 9 0,-4-1-89,3 2 1,-3 1-309,3-6-425,-5 6 488,-2-8 1,-1 0-340,-3-5 370,-3-5 0,1 5-181,-6-7 1,-1 2-172,-2-7-1055,2-2 651,-9 5 98,5-8 1,-8 3 788,-2-5 0,-2-5 0,-5-2 0</inkml:trace>
  <inkml:trace contextRef="#ctx0" brushRef="#br1" timeOffset="58">13134 3129 7979,'-5'-11'481,"4"-1"-480,-4 6 2,5 1 2592,0 5-2257,0 5 1,-2 3 33,-2 7 1,3 4-134,-3 8 1,3 3-145,1 8 1,0-1 114,0 5 0,-4-4-407,1 4 0,-1-4 209,4 4 1,0-9-440,0 1 0,0-7-215,0-1 0,0-3 312,0-4 1,0-2-670,0-6 289,0 1-855,0-6 1565,0-1 0,5-5 0,1 0 0</inkml:trace>
  <inkml:trace contextRef="#ctx0" brushRef="#br1" timeOffset="59">13522 3141 8474,'0'-12'610,"0"6"-594,0 1 0,-1 5 16,-3 0 1355,3 0-856,-4 10 0,0-1 96,-3 10-104,-7 5-234,2 0 1,-7 13-277,5-3 34,-6 3 0,5 1-410,-3 0 1,1 4 280,3-4 0,3 3-170,1-7 0,1-2 166,6-9 0,-3-2-1243,3-2 472,0-2-1058,4-11 1288,5-1 1,1-6 626,6-3 0,-1-7 0,1-7 0</inkml:trace>
  <inkml:trace contextRef="#ctx0" brushRef="#br1" timeOffset="60">13465 3152 7968,'0'-23'77,"0"0"1,4 6 900,0 1-561,0 9 0,-3 2-6,3 5 0,-2 1-60,6 3 0,-1 6 150,5 5 0,1 11-65,2 0 1,-1 6-145,5 2 0,0 4-344,4 0 1,-4 4 101,0-4 0,0 2-89,4-2 1,-2-4 89,-2 0 1,-1-1-216,-3-6 0,-2-4 41,2-4 0,-6-5 16,-1 1 0,-5-6-173,5-2 0,-5-3-1022,0 4 138,-1-6 1,-7 4 512,-3-6 1,-3-2-547,-5-2 1197,4-2 0,-15-5 0,3-1 0</inkml:trace>
  <inkml:trace contextRef="#ctx0" brushRef="#br1" timeOffset="61">13180 3518 7968,'-7'0'719,"4"0"-81,6 0 1,7 0-166,6 0 0,4 3 444,-1 1 1,8 0-381,3-4 0,11 0-120,1 0 1,5 0-533,-6 0 0,4-1 162,1-3 1,-2 3-1072,-2-3 1,-7 3 680,-4 1 0,-6-4 343,2 0 0,-8 0 0,-3 4 0</inkml:trace>
  <inkml:trace contextRef="#ctx0" brushRef="#br1" timeOffset="62">14367 3129 8001,'-5'-11'0,"4"5"295,-4-5 1,5 9 77,0-6-181,0 6 288,0-8-140,-5 8-1,4-8 261,-9 9-290,8-9 0,-8 8 207,2-1-319,-2 1 1,-5 4-140,0 1 0,-9 9 111,1 7 1,-8 2-2,1 2 1,-3 5 57,-1 3 0,0 2-358,-1 1 0,2 0 185,3 0 1,2-3-161,5-1 1,9 0-35,3 0 0,8-1-24,3-2 0,8-3 148,11 3 0,5-7 52,10-1 1,5-6 18,3-2 0,3-1-57,0-6 1,1 0 61,0-4 1,-2 0-28,-2 0 0,-3 0-550,-4 0 0,-7-4-123,-6 0 0,0-1-1079,-7 1 1719,-5 3 0,1-4 0,-5 5 0</inkml:trace>
  <inkml:trace contextRef="#ctx0" brushRef="#br1" timeOffset="63">14893 3209 7954,'0'-18'0,"0"2"819,0 5-113,-5-1-94,3 1 44,-8-1-327,9 1 1,-10 3 112,-1 1-8,1 4-134,-6-2 1,1 5 33,-3 0-153,-3 0-14,-1 5 0,-3 3-38,-1 7-92,0 3 1,1 6 117,-1 2 1,0 0-120,5 4 1,4-4-222,3 0 1,3 2 127,5-1 1,1 1-232,6-2 1,3-1 133,5 1 0,1 1 83,10-4 1,3 2 113,5-6 0,1-2 124,-1-2 1,-2-4-57,5-3 1,-3 1-57,4-5 0,-6-1-282,2-3 1,1 0 107,-2 0 0,1-1-789,-4-3 0,-2 2 399,-2-6 1,2 4-1374,-6-3 1882,0-1 0,2-3 0,0-1 0</inkml:trace>
  <inkml:trace contextRef="#ctx0" brushRef="#br1" timeOffset="64">15178 3106 8019,'-5'-17'463,"4"5"-115,-4 7-232,5 5 858,0 0 0,0 5-54,0 3-578,0 7 0,1 3 215,3 5 1,-3 5-138,3 2 0,-3 7-296,-1 1 1,0 4 103,0-4 1,4 4-199,0-4 1,0-1 61,-4-7 1,0 1-113,0-9 1,4 3-143,-1-10 1,1 0-783,-4-4 234,0 1-536,5-1-1292,-3-4 2538,3-2 0,-5 0 0,0 1 0</inkml:trace>
  <inkml:trace contextRef="#ctx0" brushRef="#br1" timeOffset="65">16298 3152 7960,'0'-11'0,"0"4"209,0-3 181,0 9-56,0-9 263,0 9 46,0-10-132,-6 10-107,0-4-237,-5 5 0,3 0 167,1 0 67,-6 5-206,0 7 0,-10 5 57,0 6-85,1 5 0,-6-3-76,5 6 0,5-2 97,3 2 0,2 2-270,2-3 0,4-2 71,4-1 1,3 0-65,3 0 1,5-1 12,7-7 1,8 1-34,8-5 1,2-5 113,1-6 1,1-3 198,3-1 1,-2-1 28,2-3 1,-2-2-130,-2-6 1,-5-3-150,-2 0 1,-8 0 144,-4 3 1,-6-3-235,-2 0 1,-4-5 70,1 1 1,-8-3-206,-4-1 0,-2-1-149,-1-3 0,-6 2-210,-2-5 0,-4 5 125,-3 3 1,2 0 47,-3 7 0,-1 3 385,1 5 0,5 4-206,3-1-17,5 3-100,2 1 96,7 5 1,15 2 250,5 4 1,8-1 83,8-2 1,-1-2 221,8-2 0,2-3-194,-2 3 0,-2-3 353,-5-1 1,1-4-214,-6 1 1,-4-1 342,-7 4 1,-2-4 223,-2 0 111,1 0-104,-1 4 10,-5 0-561,-1 0 1,-6 0-147,-3 0 0,3 7-34,-3 4 1,-1 2 132,1 6 1,1-3-288,3 7 1,0-2 90,0 5 0,0 0-279,0 0 1,1-2 126,3 3 1,2-3 20,5-1 1,2-1 171,2-3 1,-1-3-59,5-5 0,0 0 226,4-4 1,0-2-137,0-5 0,1 0 128,3 0 1,1-1-70,2-3 0,-3-3 81,-8-9 1,1 4 33,-5-4 0,1 0-116,-5 1 1,-1-6-159,-2 2 112,-3 3 1,-5-9 85,0 2-620,0-3 344,0-2 0,-1 4 8,-3-2-806,-3-4 604,-4 6 1,3 0-133,1 5-718,4 5 712,-2-2 1,4 6-1565,-3 2 1355,3 3 1,-3 5-901,8 0 1545,2 0 0,6 5 0,-1 1 0</inkml:trace>
  <inkml:trace contextRef="#ctx0" brushRef="#br1" timeOffset="66">17474 3072 8021,'0'-11'262,"-5"-1"23,4 1 1589,-4 5-1307,5 1 1,0 6-191,0 3 1,-2 3-135,-2 8 0,3 3-3,-3 5 0,-1 5 3,1 2 0,1 3-193,3 2 1,0 3-51,0 0 1,0 0-59,0-4 1,1-5-198,3-2 1,-2-3 171,6-1 1,-4-5-236,3-3 184,-4-2 0,2-6-1436,-5 1 1117,5-6 1,-4 2-620,3-8 0,-3-2 41,-1-5 1031,-5-1 0,-1-4 0,-5-2 0</inkml:trace>
  <inkml:trace contextRef="#ctx0" brushRef="#br1" timeOffset="67">17086 3038 8252,'11'-10'234,"0"2"564,11-2-385,-3 9 0,14-4 71,-2 5 42,7 0-244,2 0 1,6-4 191,0 0-2180,-6 0 1877,5 4 1,-10-4 343,3 1-113,-7-1 0,-1 3-350,-7-3 1,2 3 277,-6-3-293,-2 2 1,-1 2 103,-4 0 1,-5 0-69,1 0 739,-5 0 1,2 2-836,-5 2 0,3 2 56,1 5 1,0 6 60,-4 2 1,0 6 53,0 2 1,0 8-50,0 0 1,1 1-117,3-1 1,-3 1 73,3-1 1,1 2-195,-1-7 1,1 2 71,-1-2 1,-3-6-27,3-5 1,1-5-154,-1 2-309,0-4-1023,-4-5 742,0-2-1055,0-5 1327,0-5 1,-2-2-167,-1-4 0,-1-1-18,-8 1 746,4-6 0,-14 0 0,4-6 0</inkml:trace>
  <inkml:trace contextRef="#ctx0" brushRef="#br1" timeOffset="68">17657 3072 8019,'16'-28'0,"-2"8"534,5-3-256,0 8 1,8-2 26,-1 6 1,2 0 107,-1-1 1,-3 6 0,3 2 1,-4 3-125,-4 1 1,1 1-21,-5 3 1,0 2-43,-3 6 1,-1-1-229,1 0 1,-2 2 59,-3 2 0,2-1-150,-5 5 1,0-1 44,-4 1 1,-5 1 18,-3-4 1,-6 3-97,-1-4 0,-6 0 77,-2-3 1,-4-1-368,-3 0 0,-2 0 166,5-4 0,2 2-857,6-5 1,2 0 1102,6-4 0,-1 5 0,1 1 0</inkml:trace>
  <inkml:trace contextRef="#ctx0" brushRef="#br1" timeOffset="69">18022 3072 8022,'6'0'-5,"0"0"612,-1 0-325,-4-5 1,5 4 397,-2-3-222,-3 3 425,4-4-176,-5 3-132,0-3 0,0 18-157,0 2 0,-3 7-147,-1-7 0,-4 5-28,4-1 1,1 3-199,3 1 0,0 1 117,0 3 1,1-3-71,3 2 0,6-2 87,5-1 1,1 0-358,0 0 1,1-5-96,6-3 0,-1-2 131,-3-2 0,6-1 121,-2-2 0,3-3 34,-4-5 1,1 0 133,0 0 0,-1-4-125,-3 0 0,1-5 83,-5 2 1,0-5-59,-3-3 1,-1 1 13,1-5 1,-5 0-48,1-4 1,-4 0-151,3 1 1,-4-6-299,1-3 0,-3-2 199,-1-1 0,0 4-476,0-1 0,0 6 252,0-2 1,-4 4-1318,0 4 1256,-5 3 0,7 6-502,-6 2 1022,6 3 0,-3 10 0,5 1 0</inkml:trace>
  <inkml:trace contextRef="#ctx0" brushRef="#br1" timeOffset="70">18902 3049 7990,'-7'-11'744,"3"0"-288,3 4 1,1 2-231,0 0 538,-5 4 244,4-4-641,-4 5 0,1 1 104,0 3 157,0 7-201,-1 2 57,4 8-299,-9-3 1,9 10 56,-3 3 0,2 2 97,2 1-331,0 0 25,0-5 0,0 3-265,0-5 223,0 4 0,4-8-151,0 0 0,4-1 69,-5-7 1,3-4-608,-3-3 0,-1-4-65,1 3-397,4-4 1,-6 1 451,3-8 1,-3-2-195,-1-6 1,-1 1 901,-3-1 0,-7-4 0,-7-2 0</inkml:trace>
  <inkml:trace contextRef="#ctx0" brushRef="#br1" timeOffset="71">18547 3015 8054,'12'-11'650,"-1"4"0,2-2-168,2 6 1,8-2 366,8 1 0,3 3-6,4-3 1,6-1-333,6 1 0,8 0-326,-1 4 0,-2 0-69,-6 0 0,-2 0-440,-1 0 1,-2 0-216,-2 0 1,-6 0-750,-6 0 1,-6 0 1287,-1 0 0,0 0 0,-5 0 0</inkml:trace>
  <inkml:trace contextRef="#ctx0" brushRef="#br1" timeOffset="72">20352 2958 8056,'-6'-5'-390,"1"4"1539,5-4-284,0 5-171,0 5 0,-2 6-265,-2 8 0,3 3 205,-3 1 0,3 4-186,1 4 1,0 2-101,0 1 0,0 0-175,0 1 1,0-2 29,0-3 0,0 2-193,0-5 0,0-1 89,0-3 0,0-4-48,0 0 0,1-5-29,3 1 0,-3-6-804,3-1 0,-2-4-14,-2 3-1828,0-4 400,0 2 1032,0-5 1192,0-5 0,0-2 0,0-4 0</inkml:trace>
  <inkml:trace contextRef="#ctx0" brushRef="#br1" timeOffset="73">20832 3049 8003,'0'-7'0,"0"-1"597,0 6-224,0-3 337,0 5 0,0 5-232,0 2 1,0 7 238,0 1 1,-4 7-285,0 1 0,-4 3-14,5 5 0,-1 2-228,4-3 0,0 3-202,0 2 0,0-6 129,0-3 0,0-3-66,0-4 1,0 2-77,0-6 1,1-4-8,3-3-1757,-3 0 921,9-2-436,-8-1 1,4-6-238,-2-3 1540,-3-2 0,-1-11 0,-6-1 0</inkml:trace>
  <inkml:trace contextRef="#ctx0" brushRef="#br1" timeOffset="74">20535 3004 8077,'6'-12'0,"4"2"761,-2 3 1,2-2-221,1 5 1,7 0 114,5 4 1,1-1-213,7-3-1,0 1 456,7-4 1,3 3-195,5-4 1,1 5-30,2-5 0,-1 5-643,6 0 0,-6-2 161,1 1 1,1-1-881,-4 1 0,-3 3 520,-9-3 1,-10 2-3024,-5 2 2336,-5-5 0,-9 4 853,-5-3 0,-15 3 0,-9 1 0</inkml:trace>
  <inkml:trace contextRef="#ctx0" brushRef="#br1" timeOffset="75">2672 5185 7931,'13'-6'67,"-3"1"263,-10 5 181,0-5 0,0 3-104,0-3 0,-1 5 150,-3 0 199,3 0-130,-9 0-370,3 0 0,0 0-30,-1 0 1,4 4-99,-3 0 0,-1 5-34,-3-2 0,1 3-98,2 2 1,-1-4-140,5-1 0,1 1 89,3 3-198,0 1 122,0-1 1,1-3-57,3-1 1,-2-4 95,6 1 0,-1-3 34,5-1 1,-1-1 67,1-3 0,-2 1 104,-3-4 0,4-1 70,-4-3 0,0 3-52,0 0 1,-4 1 167,0-5-182,-1 1 0,-4-1-174,-1 1 0,0 3 228,-4 1-260,4-1 49,-2 2 1,4 1-171,-3 5 0,1 0-50,-4 0 1,3 1 116,-4 3 1,2-2-134,-2 6 0,3-4 26,5 3 0,0-3-347,0 4 0,0-4-258,0 3-618,0-4 1470,0 7 0,5-4 0,2 6 0</inkml:trace>
  <inkml:trace contextRef="#ctx0" brushRef="#br1" timeOffset="76">3529 4842 8104,'0'-7'0,"0"-1"321,0 6 29,0-3 58,0 0 138,0 3 41,0-3 166,0 5-397,0 5-347,0 2 168,0 9 1,0-2 108,0 5-52,0 0 0,0 9-262,0-4 53,0 9 1,0-7 297,0 4-559,0 0 188,0 5 1,-1-5 133,-3 1-347,3-6 205,-4 3 1,5-7 93,0-1-226,0 1 89,0-8 1,0 3 223,0-4-143,0-6 180,0 4-155,0-9 356,0 5-169,0-6-12,5 0 1,-3-2-49,6-2 1,-1 2-79,5-6 1,-2 5 0,-2-5 0,2 5-101,-3 0 1,7-3 88,2 3 0,3-1 20,-4 4 0,5 0 33,-1 0 0,3-4-58,1 0 0,-1 0 87,1 4 1,0-3-69,0-1 1,-4 0-79,0 4 0,-5-1-213,1-3-517,-2 3-248,-2-4 418,-4 5-664,-2 0 1,-6 0 6,-3 0 1236,-3 0 0,-4-5 0,0-2 0</inkml:trace>
  <inkml:trace contextRef="#ctx0" brushRef="#br1" timeOffset="77">3518 5094 8090,'0'-7'18,"0"2"-76,5 0 0,1 3-58,5-6 1016,1 6-551,-1-4 1,6 3 164,2-1 620,2-5-695,7 8 1,2-9 228,4 2-115,-5 3-243,4-5 1,-8 7-130,6-4-145,-6 4 0,3-3-5,-5 2 0,-5 3-226,-3-3 1,-2 2-1669,-2 2 997,0-5-722,1 4 1058,-6-4 1,-2 5 529,-8 0 0,-7 5 0,-7 1 0</inkml:trace>
  <inkml:trace contextRef="#ctx0" brushRef="#br1" timeOffset="78">3575 4831 8303,'0'-11'450,"5"4"-258,6-3 1,4 5 193,8-3 246,3-2-284,3 4 1,8-5 36,-3-1 65,3 1-145,2-1 1,-3 1-328,2-1 47,-3 6 0,3-4-61,0 2 1,-3 3-218,-5 1 0,-5-1-864,2 2 0,-3-1 551,-1 4 0,-5 0 566,-3 0 0,-2 5 0,-2 1 0</inkml:trace>
  <inkml:trace contextRef="#ctx0" brushRef="#br1" timeOffset="79">4306 4705 8170,'6'0'-587,"-1"0"2249,-5 0 1,0 7-1174,0 4 1,0 2-110,0 6 1,0 4-93,0 3 0,0 6-44,0-1 0,0 2-233,0 1 1,0 0 32,0 0 0,0 1-1,0-1 0,-4-4-265,0 1 1,1-2 106,3 1 1,-2-3-71,-1-8 0,1 1 47,-1-4 1,1-1 511,2-4-277,0-4 174,0-2 280,0-5-315,5 0 1,2-2-61,4-1 1,2 0-225,2-5 0,-1 5 109,5-5 1,-4 6-148,4-2 1,-4-1 89,5 1 0,-5 0-120,4 4 0,-1 0-32,1 0 1,-2 0-424,-1 0 342,-4 0 0,5 0-505,-6 0-382,-4 0 1,-1 0 455,-2 0 0,-3 1 660,3 3 0,-3-3 0,-1 4 0</inkml:trace>
  <inkml:trace contextRef="#ctx0" brushRef="#br1" timeOffset="80">5139 4785 8096,'-5'-17'0,"4"4"0,-3 5 467,3 6-292,1-8 0,-4 7 994,0-5-746,-5 6 0,7-4 102,-6 2 1,1 2-219,-5-1 0,0 1-44,-4 2 0,2 0 3,-5 0 0,-1 2-195,-7 1 0,3 4 110,-2 4 0,-2 4-109,1 1 1,0 0 9,5-1 0,-1-2-124,0 2 1,5 2-1,3-2 1,4 0 104,3-3 1,3-1-109,5 1 1,0-5 136,0 1 0,10-2 4,5 2 0,7 1 23,4-6 0,4 3 107,4-3 1,-2-1-282,2 1 1,-6-1 94,6-2 1,-4 1-128,1 3 1,-3-2 100,-5 6 1,-2-4-169,-2 3 1,-2 1 114,-6 3 1,-1 1-84,-2-1 1,-3 1 49,-5-1 0,0 4-100,0 0 1,-6 5 236,-6-5 0,-4 5-113,-7-1 0,-4 1 206,1-1 1,-6 2-112,1-6 1,-5 4 167,-2-4 0,1-1-113,6-6 1,3 1 9,6-6-375,-1 1-126,5-4 0,7-1-228,7-3 1,3-2-563,1-6 1,6 1-169,5 0 0,6-1 201,6 1 1146,-1-1 0,1-4 0,0-2 0</inkml:trace>
  <inkml:trace contextRef="#ctx0" brushRef="#br1" timeOffset="81">5379 4785 8087,'0'-11'562,"-5"0"-140,4 4 108,-4-3 1,5 7 223,0-4 885,0 4-556,0-2-638,0 20 1,0-4-146,0 11 1,0 3-54,0 1 1,1 6-79,3-2 1,-3 3 14,3 2 0,-3-1-196,-1 0 0,0 0 90,0 1 0,0-5-222,0 1 1,-1-6 87,-3 2 0,3-5-340,-3-2 288,3 1 0,1-8 51,0 2 113,0-7-18,0-3 0,1-5-3,3 0 0,-2 0-13,6 0 1,0 0 22,3 0 1,0 0-6,1 0 0,1-2-164,2-1 1,1 1 93,3-1 1,3-3-172,-3 3 1,3-1-74,0 4 0,0 0-82,-3 0 0,3 0-4,-3 0 1,-3-4 142,-1 0 1,2 0-385,-2 4 1,0 0 140,-3 0 1,-2-1-1090,-3-3 1036,4 3 1,-10-5 512,3 2 0,-8-2 0,-2-6 0</inkml:trace>
  <inkml:trace contextRef="#ctx0" brushRef="#br1" timeOffset="82">5345 5082 7985,'0'-11'0,"0"-6"1172,10 5-806,-2 0 1,12 3 1041,-5 6-915,6-1 0,-4 0 10,6 0 1,1-3-41,3 3 0,-2-1-452,6 1 1,-5 3 60,5-3 0,-6 2-142,2 2 0,-4-3 99,-4-1 0,-3 0-2078,-4 4 1021,-1 0-1269,-5 0 2297,0-5 0,-6 4 0,0-4 0</inkml:trace>
  <inkml:trace contextRef="#ctx0" brushRef="#br1" timeOffset="83">5276 4774 8051,'2'-22'0,"2"3"1803,7-2-1157,7 8 0,8-5 80,1 3 294,5 2-586,-8-3 0,5 4 605,-2 1-654,2 0 0,5 0-305,0 4 1,4-2-108,1 5 1,-5-3-1344,-4 3 1,-3 0 482,3 4 887,-9 5 0,5 1 0,-8 6 0</inkml:trace>
  <inkml:trace contextRef="#ctx0" brushRef="#br1" timeOffset="84">7024 4854 8224,'-5'-12'0,"0"1"0,-3 0 211,3-1 1,5 5 84,0-1-99,0 0 607,0 2-433,0-4 1,0 7 423,0-4-421,0 4 91,0-2-255,0 5-58,0 10 0,4-1 128,0 10 0,1 1-57,-2 7 0,3 1-10,1 2 0,-2 3-168,-5-2 1,0 2 17,0 1 0,0-1-205,0-2 1,0 0 124,0-4 0,-1 0-159,-3-5 1,3-4 15,-3-3 241,3-2 42,1-1-156,0-6 355,-5-1-126,3-5 199,-3 0-299,5 0 0,9-1-4,3-3 0,3 3 14,0-3 1,-6-1-56,2 1 0,7-4-46,5 5 0,4-3-25,-1 3 0,5 0 10,7-4 1,-6 4-34,2-1 1,-6-1 40,2 1-323,1-5 0,-3 8 162,-6-3 1,-5 2-2303,-9-2 1152,2 3-927,-9-4 2240,4 5 0,-10 0 0,-1 0 0</inkml:trace>
  <inkml:trace contextRef="#ctx0" brushRef="#br1" timeOffset="85">7606 4763 8217,'0'-12'0,"-5"1"358,4 4-166,-4 2 0,5 4-111,0-3 855,0 3-287,0-4 189,0 5-295,5 0-209,-4 5 0,6 6 87,-4 8 0,-1 0-105,1 4 1,-1-2-138,-2 5 0,0 2 82,0-1 0,-2 1-274,-1-2 0,1-2 31,-1 3 0,5-2 49,2 2 1,-2-4-375,-5 0 1,0 0 168,-5-4 1,6-3-49,-2-1 1,3-2 39,1-2 1,0-3 133,0 0-28,0-6 0,1 3 235,3-5 0,2 0 5,6 0 0,3 0 39,0 0 0,5-3-209,0-1 0,5-4 62,2 4 1,-1-5-276,-3 2 0,0 0 96,0 0 0,-2 4-540,-2-1 1,-2-1-762,-6 2-618,1-6 840,-1 7 1,-6-4 60,-5 2 1105,-5 3 0,-6-4 0,-1 5 0</inkml:trace>
  <inkml:trace contextRef="#ctx0" brushRef="#br1" timeOffset="86">7618 5014 8204,'1'-10'508,"3"2"1,-2 3-37,6 5 0,0-4-111,3 0 1,0 0-10,1 4 1,1-3 189,2-1 1,1-1-468,3 1 1,3 1 96,-3-4 1,2 1-120,2-2 0,-1-1 59,-3 5 0,-3-1-1634,-4 1 775,-1 3-1416,-4-4 2163,-2 0 0,-10 4 0,-2-4 0</inkml:trace>
  <inkml:trace contextRef="#ctx0" brushRef="#br1" timeOffset="87">7526 4774 8133,'2'-10'0,"1"2"541,4-2-248,4 4 0,6-2 142,2 0 197,2 1-275,7-5 1,-1 5 100,7-1-51,3 1-227,4-5 0,5 1-208,-4-1-80,5 6 1,-6-4-626,5 2 0,-2 2 516,-2-2 0,-3 6-1701,-5-2 1918,-4 3 0,-2 1 0,-6 0 0</inkml:trace>
  <inkml:trace contextRef="#ctx0" brushRef="#br1" timeOffset="88">8451 4717 7955,'0'11'1922,"0"1"-1406,0-1 1,0 6 69,0 2 1,0 2 48,0 2 1,0 1-210,0 3 0,0 2-326,0 5 1,0-1-13,0-2 1,0 2-133,0-3 1,0-3 168,0-4 1,0-2 55,0-6 0,0 1-304,0-5 94,0 0-940,0 1 431,0-6-370,0-1 1,0-6-1701,0-3 1937,-5-2 1,-1-6-400,-5 1 1070,-1 0 0,-4-6 0,-2-1 0</inkml:trace>
  <inkml:trace contextRef="#ctx0" brushRef="#br1" timeOffset="89">8120 4831 8206,'7'-18'958,"3"2"0,-3 4 93,9 1-649,6 5 247,8-5-313,4 5 0,0-7 221,0-2 1,-1 4 254,-2-1 1,2 1-312,-3 3-316,3 3 1,2-4-906,-1 6 1,-5-1 517,-2 4 1,1 0-495,-2 0 0,-3 0 136,-4 0 560,-5 5 0,3 1 0,-6 6 0</inkml:trace>
  <inkml:trace contextRef="#ctx0" brushRef="#br1" timeOffset="90">9811 4625 7999,'0'-6'32,"0"-4"935,0 9-566,-6-4 1,5 10 301,-3 2 0,3 9-254,1 3 1,-4 3 10,0 5 0,1 2-156,3 6 1,0-1-139,0 0 1,0 4 59,0 0 1,-2 4-262,-1-4 0,1 4-9,-1-4 1,1-1-20,2-7 1,0-2-137,0-5 0,0-5-69,0-3-609,5-2 359,-3-2-1202,8-4 1251,-9-2 0,5-10-156,-2-3 1,-3 2 23,3-2 0,-2 0 601,-2-3 0,-6-6 0,0 0 0</inkml:trace>
  <inkml:trace contextRef="#ctx0" brushRef="#br1" timeOffset="91">9696 5025 8000,'12'-6'225,"-1"2"0,6 3 800,2 1 0,2 0-405,2 0 1,5-4 31,2 0 1,3-1-242,2 1 0,-1-1-201,0-2 1,1 0-42,-1 3 0,-4-1-115,1-2 0,-7-2-595,-1 5 1,-2-1 277,-6 1-1096,1 3 1,-10-5 578,-2 2 1,-4 2 779,-4-1 0,-2-4 0,-6 1 0</inkml:trace>
  <inkml:trace contextRef="#ctx0" brushRef="#br1" timeOffset="92">9765 4660 8066,'11'-12'0,"2"2"336,2 3 1,3-2-121,5 5 0,5-4 462,2 4 0,2-1-183,-2 2 1,8 0-452,0-5 0,1 6 48,-1-2 0,0 3-464,-4 1 1,-1 0-242,-6 0 0,-8 0 613,0 0 0,-5 10 0,-3 3 0</inkml:trace>
  <inkml:trace contextRef="#ctx0" brushRef="#br1" timeOffset="93">10267 5048 8179,'-5'11'0,"4"1"557,-4-1-248,5 1 0,0-1 747,0 1-659,0-1 0,-1-3 757,-3-1-757,3 1 0,-4 3-77,5 1 1,0-5 191,0 1-485,0-6 1,0 5 132,0-3-175,0-3 44,0 4 1,1-5-196,3 0 0,-2-4-38,6 0 0,-4-3 72,3 3 1,1-5 69,3 1 0,4-2 48,1-1 0,-1-1-32,-4 1 1,5 3 33,-1 1 0,1 0-26,-1 0 0,-2 0 87,2 4 0,-2 1 115,-1-1 0,-1 3 46,0 3 0,0 4-108,-4 4 0,2 1 46,-5-1 1,1 4-69,-1 0 0,-3 4-118,3-3 0,-2 4 83,2-1 1,-3-1-623,3 1 1,1-5-101,-1 1 1,4-2-1414,-5-2 2090,6 1 0,3-1 0,6 0 0</inkml:trace>
  <inkml:trace contextRef="#ctx0" brushRef="#br1" timeOffset="94">11615 4717 8099,'0'-12'0,"-4"5"774,0-1-60,1 6 63,-2-3-526,3 5 0,-4 0 321,2 0 1,3 2-144,-3 6 1,3 4-8,1 11 1,-4 1-115,0 3 0,0 2-47,4 5 1,0 1-97,0-1 0,0 0-130,0 0 1,4-1-143,0-2 1,4-3 125,-5-5 1,2 0-21,-1-1 0,1-4 80,3-3 1,-2-3-386,-2-5-194,-3 4-1186,4-10 111,1 4 429,-5-5 1,4-5 235,-5-3 0,-1-2 910,-3-1 0,-3-6 0,-4-1 0</inkml:trace>
  <inkml:trace contextRef="#ctx0" brushRef="#br1" timeOffset="95">11341 4797 8099,'5'-12'228,"-2"1"78,4 0 1,1-1-119,3 1 1,4-1-15,1 1 0,0 1 370,-1 2 1,3-2-142,5 2 1,1-2 28,3-1 1,2-1-50,5 1 1,0 3-267,1 1 0,3 4 80,0-1 0,-1 3-197,-7 1 0,2 0-20,-6 0 1,-3 5 122,-4 3 0,-6 2-284,-2 1 0,-4 5 85,-7-1 0,-1 5-124,-3-1 0,-4-1 75,-7 1 1,-3-4 3,-5 4 0,0-4 117,1 4 0,-1-5 59,0 2 0,0-5 76,0-3 0,2 2-132,2-3 0,-2 0 216,6 0 1,4-4-7,3 1 84,6-3-196,-4-1 1,8 0-1,2 0 0,2 1 65,5 3 1,6-3 147,2 3 0,2 1-197,2-1 0,4 1 5,0-1 0,3-2-26,-3 6 1,-1-4 34,-3 3 0,-1 1-73,-3 3 1,1 1 45,-5-1 1,-1 1-125,-6-1 0,-3 4 115,-5 1 1,-1 0-208,-3-1 1,-4 2 45,-7 2 1,-4 1-26,-8-5 1,2 4 50,-6-3 0,5-1 45,-5-4 1,1-3-286,-4 0 1,3-6 64,1 2 1,4-3-358,0-1 1,7 0 196,3 0 0,5-1-700,3-3 0,5-4-202,6-7 1,9 3 1300,7-4 0,8-1 0,2-1 0</inkml:trace>
  <inkml:trace contextRef="#ctx0" brushRef="#br1" timeOffset="96">12186 4797 8097,'-6'-18'0,"1"2"0,5 4 474,0 1-119,0 4 1384,0-3-490,0 4 457,0-1-718,0 2-654,0 5 1,0 5-84,0 3 0,0 7 121,0 4 0,0 3-76,0 1 0,0 3-263,0 1 0,0 1-208,0-1 1,0-3 222,0 2 0,0-2-198,0-1 0,-4-4 62,0 0 1,0-1-41,4 1 0,0-2 116,0-6 0,-1 1-294,-3-1 230,3 0 99,-4 1 0,5-5-50,0 1 129,0-5 0,5 2 80,2-5 1,1 0-102,4 0 0,-2 0 85,9 0 0,-4-2-65,4-1 1,1 0-82,7-5 0,-3 5 68,3-5 1,-3 4-304,-1-3 1,-2 4-134,-2-1 1,2-1-153,-6 1 0,0 1-1686,-4 3 942,-4-6-153,-2 5 1,-6-4 144,-3 5 1252,-3-5 0,-4 4 0,0-4 0</inkml:trace>
  <inkml:trace contextRef="#ctx0" brushRef="#br1" timeOffset="97">12083 4968 8080,'8'-4'791,"0"0"0,0-1-297,8 2-41,-4 1 1,10-3 196,-3 5-416,2-5 300,2 4 1,4-8 305,0 5-700,4-5 1,-3 7 140,3-6-46,2 6-131,-9-9 0,0 10-69,-5-3-1465,-5-2 832,2 5 294,-9-4 248,-2 5-868,-5 0 1,-10-5 0,-3-2 0</inkml:trace>
  <inkml:trace contextRef="#ctx0" brushRef="#br1" timeOffset="98">12129 4717 8035,'0'-12'774,"0"1"-271,5 5 56,1-5-296,11 10 0,1-8 444,4 6-296,-4-6-181,9 7 352,-8-3 0,14 1 68,-3 1-267,8-6-349,-2 8 0,7-5 276,-5 6-541,0 0-1132,-9 0 796,4 0-2293,-8 0 1490,-3 0 1370,-5 0 0,-1 6 0,2 0 0</inkml:trace>
  <inkml:trace contextRef="#ctx0" brushRef="#br1" timeOffset="99">13511 4648 8194,'-5'-11'-84,"4"-1"392,-10 1-76,10 0-90,-4-1 1,1 5 909,0-1-177,1 5-165,3-2-344,0 5 1,0 5-229,0 3 1,0 9 107,0 5 0,0 2-126,0 7 1,-2-2 38,-1 2 0,1 5 1,-3-1-116,0 0 1,3-1 65,-6-3-388,5-3 212,-7 0 0,5-4 132,-2 2-212,-4-1 0,9-4-18,-6-2 117,6-2-150,-3-6 197,5 1 149,0-6-141,0 4 164,0-9-145,0 4 0,1-5 211,3 0 0,-2 0-43,6 0 0,-4-3-36,3-1 1,1-4-81,3 4 0,2-3 22,2 3 0,-1-4 8,5 5 1,2-5-4,5 4 0,0 0-42,4 4 0,-5-4-12,2 1 1,-3-1-104,-1 4 1,0 0 74,0 0 0,-6 4-97,-1-1 1,-4 1-243,0-4 0,-2 2-102,-2 1-419,2-1 1,-8 4-118,6-2-1270,-6-3 632,4 4 419,-12-5 1172,0 0 0,-5 0 0,-1 0 0</inkml:trace>
  <inkml:trace contextRef="#ctx0" brushRef="#br1" timeOffset="100">14036 4637 8047,'0'-18'0,"0"5"412,0 6 747,0-1-679,0 2-108,0 1 1145,0 5-1305,0 5 1,0 1 365,0 6-289,0 4-157,-5 2 1,3 9 131,-6-1-32,5 6-99,-7-3 1,4 5-83,-5 1 180,-1-1-976,6-5 698,-4 4 46,3-9-407,1 9 0,-3-13 99,5 3 147,0-2-603,-1-4 321,4 0 108,-4-11 14,5 4-789,0-8 266,0 3 438,5-5 0,-4-2-612,3-1 409,3-4 610,-1-4 0,0-1 0,4-4 0,-3-2 0</inkml:trace>
  <inkml:trace contextRef="#ctx0" brushRef="#br1" timeOffset="101">14048 4614 8047,'0'-23'0,"0"2"302,0 2 1,-4 2-57,0 6 0,0-1 933,4 1-641,0 4 0,2 2-100,1 5 0,0 5-81,4 3 0,1 4 108,4 3 0,3 6-95,0 6 1,5 8-140,-1 0 1,-1 2-150,1-3 1,0 0 108,4 0 0,0-1-259,0-2 0,0 1 134,-1-6 1,-3 1-133,0-4 0,-1-2-5,1-2 1,-2-2-58,-6-6 1,-1 1 6,-2-1 1,1-3 35,-5-1-439,-1-4 1,-3 3-89,0-2-1363,0-3 1394,-5 4 1,-1-5-450,-5 0 1,-5-4 1029,1 1 0,-10-6 0,1 2 0</inkml:trace>
  <inkml:trace contextRef="#ctx0" brushRef="#br1" timeOffset="102">13899 4957 8047,'8'0'-315,"-1"0"197,1 0 0,9 0 902,2 0 1,2 0-214,2 0 0,5-2-109,2-1 1,3 1-255,2-1 0,-1-3-146,0 3 1,-3-5-550,-1 4 0,-1-3 330,2 3 1,-7-1-251,-5 1 0,-5 3 260,1-3 0,-4 1 147,-3-1 0,2-2 0,-3-5 0</inkml:trace>
  <inkml:trace contextRef="#ctx0" brushRef="#br1" timeOffset="103">14607 4568 8038,'0'-7'0,"0"-1"178,0 6 1,2-7 156,1 5 238,-1 0 29,3 4 394,-5 0-701,0-5 1,0 5 91,0 0 0,0 6-76,0 10 1,0 1-4,0 6 1,0 4-87,0-1 0,0 9 28,0-5 1,-4 6-245,0-6 1,0-1 88,4 2 1,0-5-169,0 5 1,0-6 40,0 2 0,0-7-108,0-1 1,0-5 56,0 1 0,4-2-135,0-1-440,0-6-509,-4-1-793,5-5 839,-4 0 212,4-5 0,-5-1 83,0-6 826,-5 1 0,4-6 0,-4-1 0</inkml:trace>
  <inkml:trace contextRef="#ctx0" brushRef="#br1" timeOffset="104">14527 4603 8038,'7'-12'-159,"-1"1"271,-2-1 0,2 1 240,6 0 1,-1-1 267,0 1 0,6 3-168,2 0 0,3 1 21,0-5 0,5 5-181,0-1 1,4 6-72,0-2 0,2 1 24,1-1 0,-3 3-207,-1-3 0,-5 4 55,2 4 0,-8-1 42,-4 4 1,-2 1-219,-2 3 1,-4 1 68,-3-1 0,-4 6-174,-4 2 0,-4 2 102,-7 2 1,-3 4-99,-5-1 1,-5 2 67,-2-1 0,-3-3-10,-1 3 0,3-3 45,1-1 1,1 0 39,-2-1 1,4 0 51,8-3 1,3-1-56,5-3 0,0-2 208,4 2-142,2-2 0,6-2 251,3 0 0,3 0 52,9-4 0,-2 0 48,5-4 1,1 0-131,7 5 0,-3-6 60,2 2 1,2-3-108,-1-1 0,3 0 14,-3 0 1,-2 0-148,-6 0 1,2 0 89,-6 0 1,0 0-559,-3 0 0,-1 4-788,0 0-934,-4 0 1219,-2-4 1,-6 0 907,-3 0 0,-3 0 0,-4 0 0</inkml:trace>
  <inkml:trace contextRef="#ctx0" brushRef="#br1" timeOffset="105">15555 4568 7995,'0'-11'0,"0"0"0,0-1 403,0 1-220,0 4 1,4-3 183,0 3 111,0 1-1,-4-4-239,0 9 0,0-5 158,0 2-167,0 3-42,0-4 41,0-1 1,0 5-1,-5-4-226,3 5 169,-8 0 1,8 0 172,-6 0-515,0 0 172,-3 0 52,0 0 26,-6 5-326,-1 2 130,1 4-44,-10 5 121,8 7 0,-9 1 27,5 3-12,-5 2 0,8-1 91,-3 3-22,3 2-7,2-4 1,1 0 24,6-2-96,5-3 0,-3 2 79,5 1 0,0-2-216,4-6-27,0 3 207,5-9-125,2 3 0,4-1 34,0 1 47,1-6 65,4 0 0,2-9-61,5 3 248,0-3-114,-5-1 0,3 0-71,-2 0 1,3 0 16,1 0 1,-1-3 45,1-1 1,0-5-50,0 1 1,-4-1-55,0 2 1,-5-6 66,1 5 0,-2-4-44,-2 4 0,-3-2 1,-2-1 59,-1-1 0,-1 1-11,-4-1 0,-5 5-74,-3-1 0,-2 4 44,-1-3 0,-6 4-310,-2-1 172,-2-2 0,-1 5-543,3-3 327,-2 3 121,8 1-1046,-9 0 793,15 0 1,-8 0-867,7 0 1318,3 0 0,0 5 0,5 1 0</inkml:trace>
  <inkml:trace contextRef="#ctx0" brushRef="#br1" timeOffset="106">15886 4523 7983,'0'-12'706,"0"1"-3,0 4-63,0-3-469,-5 9 1,4-5 1019,-3 2-334,3 3-525,1-4-143,0 15 1,0-1-18,0 10 1,-1 0-135,-3 4 1,1 1 66,-4 2 1,3 0 69,-4 4 1,5-3-156,-5 3 0,5-4-333,0 0 1,-2 2 171,1-1 0,-4-2-52,4-6 0,0 3 121,4-3 1,0-3 49,0 0 1,0-4 42,0 0 0,6-2 28,1-3 1,0 2-9,0-5 0,5 0 23,3-4 0,5 0 87,-1 0 0,3 0-45,1 0 1,1 0-253,2 0 1,-2-1 75,3-3 0,-4 1-435,-4-4 1,1 3 88,-5-4 1,1 6-1473,-5-2 264,-5-2 1624,0-1 0,-12-4 0,0-1 0</inkml:trace>
  <inkml:trace contextRef="#ctx0" brushRef="#br1" timeOffset="107">15806 4785 8053,'12'-6'837,"-1"-3"-476,1 5 0,0-1 106,4 1 0,-2 2 87,5-6 1,-3 4-175,7-3 1,-4 4-275,4 0 0,4-3 155,-5 3 0,0-5-473,-3 4 1,0-3 221,4 3 1,-5-1-1107,-3 1 0,-6 3 148,-2-3 948,-4-3 0,-3 6 0,-6-4 0</inkml:trace>
  <inkml:trace contextRef="#ctx0" brushRef="#br1" timeOffset="108">15818 4466 8069,'5'-7'224,"-2"-2"172,4 6 0,2-3-79,6 3 0,-1-2-29,5-3 0,4-1 15,4 5 0,6-5 29,1 2 0,-2 0-570,6 0 187,-5 4 1,6-6-832,-5 6 0,-1-1 540,-2 4 0,1-1 342,-6-3 0,1 2 0,-4-3 0</inkml:trace>
  <inkml:trace contextRef="#ctx0" brushRef="#br1" timeOffset="109">16663 4397 8720,'-1'-6'932,"-3"2"1,1-1-457,-4 1 12,-1 0-186,-3 4 1,-2 0 109,-2 0-254,2 0 19,-8 0 0,3 5 86,-5 3-72,0-3 1,0 5 21,0-2 1,2 2-15,2 1 0,2 1-129,6-1 1,1-3 61,2-1 0,-1 1-275,5 3 1,1-3 93,3 0 1,1-1-80,3 5 1,2 0 35,6 4 1,0-4 51,3 3 0,3-2-6,5-1 0,0 0 5,0 4 1,-4-4 12,0 3 0,-1 2 25,1-2 1,1 2-85,-5-2 0,0-2 89,-3 2 0,-5 1-100,1 0 1,-5 0 149,0-1 0,-6-2 0,-5 2 1,-3-1-7,-5 1 1,-3-2 13,-7 2 0,0-2 155,-4-2 0,-1 1-108,-3-1 0,1-1 137,3-2 0,-2-3-16,5-5 0,2 0-350,6 0 0,6 0-290,6 0 1,4-1-569,-1-3 0,3 1-104,1-4 0,10-1 64,5-3 1020,6 4 0,6-8 0,3 3 0</inkml:trace>
  <inkml:trace contextRef="#ctx0" brushRef="#br1" timeOffset="110">16983 4511 7967,'0'-6'-333,"0"-4"1055,0 8-49,0-8-123,0 9 344,0-4-217,0 5 1,0 5-452,0 3 1,0 3 163,0 4 0,0 3-101,0 5 1,0 4-49,0-1 0,0 5-42,0-5 0,4 1-80,-1-4 0,1 0-175,-4 0 64,0-1 0,0-3 246,0 0-705,0-5 359,0 3 0,0-6-7,0 1-934,0-6 368,0 4-387,0-9-741,0 5-27,0-6 1063,-5-6 1,3 1 756,-6-2 0,0-8 0,-3 2 0</inkml:trace>
  <inkml:trace contextRef="#ctx0" brushRef="#br1" timeOffset="111">16720 4546 7982,'0'-12'214,"0"1"-178,0-1 0,0 5 580,0-1 0,6 5 5,6 0 1,6-2 33,8 1 0,4-4-162,4 4 1,9-3-110,3 3 1,2-4-238,-2 5 0,2-3 78,-3 3 1,2 1-553,-9-1 0,1 1 262,-5 2 0,-5 0-1235,-2 0 0,-8 0 1300,-4 0 0,3 5 0,-1 2 0</inkml:trace>
  <inkml:trace contextRef="#ctx0" brushRef="#br1" timeOffset="112">17999 4454 8009,'0'-6'408,"0"-4"-147,0 8 0,-1-4 137,-3 2 38,3 3 114,-4-4-209,5 5 433,0 0 1,-1 5-434,-3 3-113,3 2 230,-5 6-259,6 7 1,-3 2 141,-1 6-331,0-1 52,4 5 1,0-1 335,0 0-402,0-5 59,0 9 1,4-11 154,0 7-723,5-7 300,-8 1 1,8-7-231,-6-2 371,1-2-124,1-6-230,-3 1 1,3-5 31,-5 1 205,5-5-1190,-4 2 569,4-5-1137,-5 0 1327,0-5 196,0-2 0,0-4 424,0-1 0,-5-4 0,-1-2 0</inkml:trace>
  <inkml:trace contextRef="#ctx0" brushRef="#br1" timeOffset="113">17931 4740 8009,'1'-7'171,"3"4"-1,2 1 1,6 2 265,-1 0 1,2 0-79,2 0 1,-1 0 201,5 0 1,0-1-120,4-3 1,0 3-48,-1-3 0,5-1-116,0 1 0,1-1-414,-2 1 0,-2 3 27,3-3 0,-3-1-113,-1 1 1,-5-3-881,-3 3 0,-7-1 511,-5 1 0,-1 2 591,-2-6 0,-10 0 0,-3-3 0</inkml:trace>
  <inkml:trace contextRef="#ctx0" brushRef="#br1" timeOffset="114">17965 4431 8072,'5'-6'-489,"1"-3"550,6 5 0,1-1 507,2 1 1,3 2-13,4-6 0,6 4-169,3-3 1,3 3-65,4-4 1,1 6-61,3-2 1,3-1-242,-3 1 1,-3 0 84,-1 4 0,-4 0-808,-3 0 0,-5 0-53,-7 0 0,-2 0 754,-6 0 0,-4 0 0,-2 0 0</inkml:trace>
  <inkml:trace contextRef="#ctx0" brushRef="#br1" timeOffset="115">18753 4340 8081,'0'-6'1518,"0"1"-45,0 5-1035,0 5 0,-1 2 31,-3 8 0,3 3-140,-3 5 0,-1 1 118,1 3 1,-4 2-128,5 5 0,-5 4-290,4 0 1,0 0 28,4-3 1,0-2-66,0-3 1,0-2 58,0-5 1,5 0 53,3 0 1,-2-6-96,2-1 0,-4-4 52,3 0 0,-3-2-302,4-3 173,-6-1-1337,3-6-2629,-5 0 1863,0-6 2168,0 0 0,-5-10 0,-1-2 0</inkml:trace>
  <inkml:trace contextRef="#ctx0" brushRef="#br1" timeOffset="116">19050 4397 8087,'0'-18'883,"0"7"-125,0 1-162,0 8 161,0-3-356,0 5 1,0 5 81,0 3 106,0 2-281,0 7 1,0 0 191,0 6-75,0 0-249,0 10 1,0-2-171,0 7 55,0 2 1,0-5-117,0-1 1,0 0 132,0-3 1,0-5-25,0-3 1,4-1 20,0-7-542,-1 0 185,2-4-525,-3-4-330,3-2 145,-5-5 0,0-5-177,0-3 1,0-2 134,0-1 1034,-5-1 0,-2-4 0,-4-2 0</inkml:trace>
  <inkml:trace contextRef="#ctx0" brushRef="#br1" timeOffset="117">18879 4408 8087,'0'-11'0,"5"3"0,2 1 628,4 4-289,0-7 0,0 9 142,1-3 339,4-2-424,2 4 0,1-4 271,0 2-377,0 3 0,5-4 78,3 5 0,-2 0-89,6 0 1,-6 0-249,2 0 0,-3 0 63,-1 0 1,-2 4-181,-2 0 1,2 4 5,-6 0 1,-4-2-102,-3 2 1,-4-4 88,3 3 1,-4-3-109,1 4 1,-4-4 10,-4 3 1,-2 0 138,-6 0 0,-1 3 149,-2-2 0,1-2-82,-5 2 0,0 0 132,-4 3 1,2-3-82,2-1 0,2-3 119,6 4 0,-1-6 149,1 2-72,5 2-253,-5-4 153,10 3-229,-4 0 1,6-3 127,3 6 1,4-4 77,7 3 0,-1 1-60,5 3 1,-4-3 0,4 0 0,0-1-83,4 5 0,0-1 10,0 0 0,0 1-2,0-1 0,-2 1 57,-2-1 1,-2 1-183,-6-1 1,-1 0 87,-2 1 0,-3-1-162,-5 1 0,-1-1 13,-3 1 1,-8 0 131,-7 3 1,-7-2-2,-5 2 1,0-6 15,0-1 0,-6-1 172,3 5 0,-3-6-110,3-2 0,0-3-3,-1-1 1,8 0-14,4 0 0,5 0-1291,6 0 379,6 0 0,2 0-1650,8 0 2548,8-5 0,5-1 0,6-6 0</inkml:trace>
  <inkml:trace contextRef="#ctx0" brushRef="#br1" timeOffset="118">19644 4865 11569,'-6'0'3759,"-5"0"-2793,10 0-1227,-9 0 0,9 2 193,-3 1-2218,3-1 1544,-4 3 742,3 0 0,2 1 0,7 6 0</inkml:trace>
  <inkml:trace contextRef="#ctx0" brushRef="#br1" timeOffset="119">20912 4249 8001,'0'-7'0,"0"-3"0,0 2 0,0 3 0,0-5 0,0 9 2014,0-4-556,0 5-671,-5 0-621,3 0 4,-8 5 0,2 1-13,-7 6 13,3 4 0,-14 2-54,3 5 0,-7 0 110,-1 0 1,-2 1-305,-1 2 0,0-2 97,0 3 0,-1-3-155,1-1 0,5-5 68,2-3 1,4 0 302,4-3 0,3 2-152,5-7 1,-1 0 11,1 0-107,4-4 1,2 3 171,5-2-127,0-3 65,0 9 1,9-7 120,3 4 0,8 0-156,3 0 1,5 4 248,6-4 1,1 3-15,3 2 1,-1-1 57,5 1 0,0-1-114,4 0 0,-2 1-48,-2-1 0,0-3-5,-8-1 0,2-4 78,-10 1-48,1 2-303,-9-5 130,-2 5 124,-4-6-691,-1 0 248,-5 5-907,-1-4 806,-10 4 1,0-6-418,-2-3 0,-3 3-683,2-3 0,-2 1-2057,-2-1 3531,1 3 0,0-4 0,-1 5 0</inkml:trace>
  <inkml:trace contextRef="#ctx0" brushRef="#br1" timeOffset="120">21471 4488 7995,'0'-6'576,"0"-4"-112,0 9-68,0-4 1826,0 5-1915,5 0-138,-3 0 1,3 5 416,-5 2-402,0 3 0,0 3 93,0 2 0,0-1 60,0 5 0,0-1-237,0 1 1,0 1 139,0-4 1,0 3-253,0-4 1,0 4 106,0-4 0,1-3-59,3-5 0,-3-3 9,3 4-70,2-6 51,0 3 1,2-5 11,0 0 1,-4 0 97,3 0 1,-3-1-53,4-3 0,-2 2-38,2-6 1,2 0 60,-3-3 1,0 0-181,0-1 1,0 1 15,0-1 1,3 0 43,-2-4 1,-2 5-138,2 0 92,-6-1-13,4 6 43,-6-1-689,0 2 493,0 5 1,0 5-116,0 3 233,0 2 1,3 2-24,1-1 0,5 0 18,-1 1 0,2-5 12,1 1 0,2-2 90,2 2 0,-1-3-48,5-5 0,-4 0 155,4 0 1,-3 0-89,3 0 0,-5 0 81,1 0 0,1-1-52,0-3 0,-1 2 8,-4-6 1,1 4 28,-1-4 1,0 2-65,1-1 0,-1-4 102,1 4 0,-1-3-87,1-2 1,-1 5 61,0-1 1,1 2-46,-1-2 0,1-1 123,-1 5 0,-3 1-111,-1 3 0,-3 0 71,4 0-66,-6 0 0,3 1 0,-5 3 1,0 2-54,0 5 0,0 2 52,0 2 1,0-1-346,0 5 0,0 0-116,0 4 1,-3 0-291,-1 0 0,0-4 238,4 0-1170,0 0 956,0-1 1,0 2-1370,0-5 2036,0 0 0,5-3 0,1-1 0</inkml:trace>
  <inkml:trace contextRef="#ctx0" brushRef="#br1" timeOffset="121">2684 6715 8088,'0'-7'-415,"0"-1"414,-5 6 1097,4-3-177,-5 5 1470,6 0-2380,0 5 0,0-3 89,0 6 1,-7-4-290,-1 3 186,1 1-134,7 3 0,1-4 61,3-4 0,-3 0-144,3 1 159,2-3 99,0 4 0,2-5 298,0 0-172,-6-5 193,3-1-132,0-6-60,-3 1 1,3-1-55,-5 1 0,0 3-94,0 1 0,0 3 92,0-4-4,0 6-309,-5-3 201,-2 5 0,0 0-172,-1 0 1,6 1 41,-2 3 1,2-2-297,2 6 1,0-4-373,0 3-166,0 1 0,0 3 969,0 1 0,6-6 0,0-1 0</inkml:trace>
  <inkml:trace contextRef="#ctx0" brushRef="#br1" timeOffset="122">3803 6476 7941,'-5'-12'-727,"4"5"623,-3-1 814,3 5-350,1-2 1,-4 4 57,0-3 369,0 3-444,-11-4 0,9 4 257,-6-3-174,6 3-93,1-4 17,-8 5-170,1 0 1,-4 0-39,9 0 1,-5 6 116,-3 5 0,1 2-173,-5 6 0,-4 0 121,-3 4 1,9 1-251,9 3 1,-2 1-3,3 2 1,-1-1-85,8-2 1,0 1 52,0 2 0,0-2-187,0-5 147,5 0-23,1 0 148,6-6 1,6 0-3,4-6 69,6 1-81,2-6 0,3-1-13,-3-5 334,3 0-190,1-5 1,1-2-18,-1-9 168,-5-1-112,4-1 0,-9-4 125,3 3-123,-3-2 1,-6-1 47,-3 3-276,-8-8 151,4 8 0,-10-9-103,3 6 0,-4-1 114,-4 0 0,-6-4-479,-5 1 0,-6-5 164,2 4 0,0 5-331,-4 3 1,3 5 76,-7-2 1,-1 5-173,2 3 1,-5 3-151,5 5 0,7 2 314,3 1 1,6 7-20,-5 6 0,7 0-121,5-1 616,6 3 0,9 10 0,6 1 0</inkml:trace>
  <inkml:trace contextRef="#ctx0" brushRef="#br1" timeOffset="123">4249 6510 8010,'-12'-12'0,"5"5"469,-1-1 0,5 4 309,0-3-550,-4 4 0,6-3 284,-3 2-56,3 3 188,1-4 0,0 6 123,0 3 0,0 2-538,0 6 1,0 4-3,0 3 1,4 3-238,-1 1 0,3 3 78,-3 1 0,0 1-364,5-2 1,-1-1 196,5 1 0,-1-2-173,0-1 0,5-4 50,-1 0 1,5-5-49,-1 1 0,-1-7 264,1-4 1,0-3-92,4-1 0,0 0 252,0 0 0,3-5-58,1-3 1,-2-2 173,-6-1 1,3-4-55,-3-1 1,-3-4 17,0 1 0,0-3 12,-1 0 62,-5-1-200,1 0 1,-9-1-139,6-3 0,-6 2 97,2-6 0,-3 5-419,-1-5 1,0 7 172,0 1 0,0 2-622,0 5 0,-3 1-948,-1 4-607,0-1 1743,4 1 0,5 5 612,3 2 0,7 8 0,3 2 0</inkml:trace>
  <inkml:trace contextRef="#ctx0" brushRef="#br1" timeOffset="124">5128 6419 8187,'-4'-8'512,"0"0"-128,1 6 361,3-3-368,0 5 575,-6 5 0,5 1-339,-3 6 0,3 4-133,1 3 0,0 3-187,0 0 0,0 6-64,0 3 0,0-2-68,0 1 0,5 0-151,3 0 0,-3 2-32,-1-5 1,1-1 141,-1-3 0,1-3-525,-2-4 0,-1-1 164,2-8 0,-2 0-938,2 0 540,-3-4 1,4 1-297,-5-8 0,0 1 237,0-4 0,0-1-153,0-3 0,0-2-91,0-2 942,-10 2 0,-3-9 0,-9 5 0</inkml:trace>
  <inkml:trace contextRef="#ctx0" brushRef="#br1" timeOffset="125">4797 6464 8148,'0'-11'0,"1"3"883,3 1 0,9 3-291,9-4 0,4 4 243,8-3 1,-1 3-325,9-4 0,4 4-19,3-3 0,1 4-295,-5 0 0,0-3-344,-3 3 0,-3-1-1277,-5 4 1,-5 0 878,-2 0 0,-3 1 545,-1 3 0,-5 2 0,-2 6 0</inkml:trace>
  <inkml:trace contextRef="#ctx0" brushRef="#br1" timeOffset="126">5642 6396 8018,'0'-12'0,"-1"6"0,-3 2 0,3-2 5,-5 4 1436,6-3-890,0 5 1,0 9 144,0 3 0,4 8-244,0 3 1,0 1-368,-4 6 0,0 1 83,0 3 1,0-1-259,0-2 0,8 2 27,-1-3 0,2-2-55,-5-1 1,-3-7-66,3-1 1,1-5-184,-1 1 0,3-6-1095,-3-1 1033,0-6 1,-3 3-601,3-5 0,-3-1 52,3-3 976,-3-2 0,5-11 0,0 0 0</inkml:trace>
  <inkml:trace contextRef="#ctx0" brushRef="#br1" timeOffset="127">5516 6361 8031,'12'-5'723,"-6"-1"-9,9-5-419,-12 4 0,13-2-51,-4 6 0,7-5 208,11 4 0,11-3-74,5 3 0,-1-4-161,-14 4 0,2 0-90,1 4 0,-5 2-140,-2 2 1,-4-2-35,-4 6 0,1-1 85,-5 5 1,-1-1 5,-6 1 0,-3-1-5,-5 0 1,-3 5-90,-4-1 1,-2 4 36,-10-4 1,-4 4-86,-4-4 0,-6 6-67,-1-2 1,0-1-173,-4 1 0,0-5-314,3 1 0,1-4 290,11-3 0,3-3-589,8-5 586,6 0 0,9 0 364,12 0 0,3-5 0,10-2 0</inkml:trace>
  <inkml:trace contextRef="#ctx0" brushRef="#br1" timeOffset="128">6236 6396 8035,'-7'-7'355,"2"-3"-52,5 9-153,0-4 1134,-5 5-801,4-5 1,-5 3-26,2-1 1,3 3-91,-3 3 1,-1 4 5,1 4-147,0 6-54,4 1 0,0 4-220,0 1 101,0 5 1,0-2-208,0 4 0,5-1 160,3 2 0,2-2-195,1-3 0,5-5 98,-1 2 1,4-8-72,-4 0 38,5-2 0,-3-3 95,2-3 1,2-1 112,-1-6 1,-3 0 133,2 0-98,0-6 0,0-1 59,0-8 0,-3 1-74,3-5 0,-5 3 24,1-3 0,-6 3-42,-2-7 1,0 3-133,0-7 1,-2 2 86,-5-2 0,0 2-93,0-6 0,0 5-44,0-5 0,0 7-149,0 1 0,-3 2-314,-1 5 9,0 1 1,0 8-1935,0-1 1795,1 5 0,4 0 687,3 6 0,2 4 0,5 4 0</inkml:trace>
  <inkml:trace contextRef="#ctx0" brushRef="#br1" timeOffset="129">6978 6327 8134,'-5'-6'1144,"4"1"-262,-4 5-286,5 0 598,0 5-716,0 6 0,0 3 339,0 5-300,0 0-293,0 9 1,0 1 403,0 6-433,0 4 0,4-5-164,-1 0 0,5 1 176,-4-5-12,5-2-491,-8 0 288,9-5 0,-7-5 98,4-3 1,-3-6 94,4-2-1892,-6-4 579,3 2 654,-5-5 0,0-1-86,0-3 0,0 1-453,0-4 1,0-1 429,0-3 1,-2-4-122,-6-1 0,-1 0-9,-10 1 713,-5-3 0,-5-5 0,-5 0 0</inkml:trace>
  <inkml:trace contextRef="#ctx0" brushRef="#br1" timeOffset="130">6738 6430 8059,'-6'-17'0,"1"5"1309,10-5-769,1 6 0,7 1 212,2 2 619,3-2-841,5 4 1,5-5 896,2 4-978,8-3 0,-1 8-283,5-1 1,-5 1-741,1 2 385,-3 0-577,0 0 629,-1 0 0,-5 0 111,-2 0-2607,-3 0 2633,-1 0 0,-6 5 0,0 2 0</inkml:trace>
  <inkml:trace contextRef="#ctx0" brushRef="#br1" timeOffset="131">8577 6213 8090,'-8'-11'0,"1"-1"0,4 4 608,-1 1 83,3 4 19,1-7 1,-1 9 188,-3-3-418,3 3 1,-4 2-189,5 3 1,0 4-6,0 7 0,-1 6 13,-3 6 1,2 5-30,-1-2 0,1 3-137,2 1 1,4 4-122,0 1 1,0-1-183,-4-4 1,0 4 149,0 0 1,0-4-260,0-3 0,0-10 19,0 2 30,5-3 0,-4-2-234,3-3 1,-2-7-1081,2-4 363,-2-3 0,3-2 529,-5-3 1,0 2-466,0-6 1115,0 0 0,0-8 0,0-2 0</inkml:trace>
  <inkml:trace contextRef="#ctx0" brushRef="#br1" timeOffset="132">8440 6476 8090,'11'0'56,"1"0"1,1 0 687,2 0 0,1 0-94,3 0 0,7 0-12,-3 0 1,7 0 136,0 0 1,7-4-286,1 0 1,4-5-323,-4 2 1,4 0 43,-4 0 0,0 0-421,-3 0 0,-2-4 215,-3 4 0,-6 0-938,-5 0 1,-6 3-2669,-2-4 1796,-4 6 1804,-7-8 0,-11 3 0,-1-4 0</inkml:trace>
  <inkml:trace contextRef="#ctx0" brushRef="#br1" timeOffset="133">8474 6167 8153,'12'-11'-192,"2"-1"192,5 1 0,2 3 0,14 1 0,-2-1 503,8-3 1,1 3 735,4 1 1,2 0-845,-2 0 0,2-4-138,-6 4 0,2 2-434,2 1 0,-7-1 239,-4 1 1,-6 0-2284,-6 4 2221,0 0 0,-6 5 0,0 2 0</inkml:trace>
  <inkml:trace contextRef="#ctx0" brushRef="#br1" timeOffset="134">9102 6590 9275,'7'7'868,"-3"1"1,-3-4-532,-1 3 0,0 1 174,0 4 0,4-1-164,-1 0 1,1 2-127,-4 2 1,0-2-170,0 2 1,0 2 333,0-2-674,0 0 365,0-3-538,0-1 29,0-5-90,0-1 370,5-5 1,-2-1 111,4-3 0,1-2 147,4-5 0,-1-1-74,0 1 1,1-1 13,-1 1 0,4-4-37,1-1 1,0 1 65,-1 4 0,-1-1-13,5 1 0,-5 0 85,2-1 0,-4 6 351,0 2-317,-1 3 0,-1 6-146,-2 2 0,-3 4 66,-5 0 0,0 4-599,0 0 350,0 6 1,0-7-103,0 5 1,-1-4-174,-3 4 0,3-4-2048,-3 4 1193,3-5 1277,1 3 0,0-6 0,0 1 0</inkml:trace>
  <inkml:trace contextRef="#ctx0" brushRef="#br1" timeOffset="135">10062 6247 8055,'-5'-11'0,"0"-1"733,-3 1-357,3 5 1,4-1 672,-3 3-442,3 3-25,-10-4 1,10 10-135,-3 3 0,-1 7 99,1 4 1,1 6-112,3 2 0,0 1-145,0-1 0,0-2-160,0 5 0,0-3-138,0 4 1,0-6 16,0 2 1,0-5 159,0-2 0,0 0-568,0-5 1,0 0 226,0-3 1,0-5-2317,0 1 1067,0-6 114,0 4 1,0-8 457,0-2 1,-2-2 847,-1-5 0,-4-1 0,-4 1 0</inkml:trace>
  <inkml:trace contextRef="#ctx0" brushRef="#br1" timeOffset="136">9753 6453 8123,'8'0'0,"0"0"0,-1 0 0,5 0 1920,4 0-1204,-3 0 0,10-4-206,0 0 1,4 0-58,8 4 1,3-1 155,0-3-406,0 3 1,-5-8-749,-3 5 0,2-1 427,-5 1 1,-1 2-448,-3-6 0,-5 4-24,-3-3 589,-2 4 0,-2-7 0,1 4 0</inkml:trace>
  <inkml:trace contextRef="#ctx0" brushRef="#br1" timeOffset="137">10930 5950 8096,'0'-17'742,"0"0"-345,5 11 0,-3-1-255,6 4 86,-5 1 1140,2-3-916,-5 5 1,-2 1 8,-1 3 0,0 3-155,-5 4 1,-3 6 53,-4 2 1,-2 3-71,2 5 0,1 0 79,-5 7 0,1-1-104,-1 9 0,-2 0-14,2 3 0,1 1-158,-1 0 0,5-1-111,-1 1 0,3-1 50,5-4 0,2 3 26,5-6 0,0-2 1,0-5 96,0-4 0,3-3-248,1-2 51,5-4-95,-3-1-56,6-6 128,4 1 1,-2-2 273,5-3-767,-5 3 353,3-8 1,-2 7 2,0-6-1305,0 1 925,-3-4 1,-5 2-62,1 1-722,-5-1 565,2 3 800,-5-5 0,-5 0 0,-2 0 0</inkml:trace>
  <inkml:trace contextRef="#ctx0" brushRef="#br1" timeOffset="138">11272 6419 8069,'0'-12'0,"0"1"0,0 3-301,0 0 275,5 1 1,-3-1 323,2 1 1,-3-1-36,-1-3 0,0 3 66,0 0 0,0 5 138,0-5 455,0 5-565,0-2 1,0 7-120,0 1 1,0 9 84,0 7 1,0 4-30,0 3 0,0 0-252,0 4 1,0 1 156,0 3 0,0-1 34,0-3 1,0 2-1,0-5 1,0-1 16,0-3 1,1-5-55,3-3 0,-3-2 88,3-2-100,-3-4-468,-1-2-147,0-5 431,0-5 0,0-7 0,0-6 0</inkml:trace>
  <inkml:trace contextRef="#ctx0" brushRef="#br1" timeOffset="139">11227 6304 8069,'5'-11'0,"1"3"378,6 1 1,4 0 35,3 0 1,6-3-108,2 2 0,5 2 147,-2-2 1,3 4-153,2-3 0,-2 4 39,-3-1 1,2 3-94,-6 1 0,1 0-133,-4 0 0,-2 5 133,-2 3 0,-3 2-140,-9 1 0,2 1-14,-5-1 0,-1 2-190,-7 2 1,-4-1-230,-7 5 0,-3 0 175,-5 4 0,-3-4-67,-1 0 0,-3 0 78,3 4 0,-9-2 43,2-2 1,2 2 37,6-6 0,3 4 136,4-4 0,2-1-121,6-6 0,5 2 86,2-2 152,2 2 0,13 0-56,4-3 1,6 2 240,6-5 1,2 4-116,6-4 0,-2 3-189,-3-3 1,3 1 59,-3-1 1,-2-3-602,-1 3 1,0-3 247,-4-1 1,1 0-334,-9 0 0,0 0-2497,-4 0 3047,1 0 0,-1 0 0,1 0 0</inkml:trace>
  <inkml:trace contextRef="#ctx0" brushRef="#br1" timeOffset="140">12015 6293 8098,'-5'-12'1731,"3"1"-1451,-3 5 101,5-4 985,0 8-476,0-3-270,0 15 1,2 2-150,1 7 1,-1 2-150,1-2 0,-1 3-198,-2 1 0,0 1-141,0 3 1,0-3-17,0 2 0,-4-2 37,0-1 0,0 0-19,4 0 1,0-5 21,0-3 1,0-2-244,0-2 77,0 1 325,5-1 0,2-1-49,4-2 1,1-3-11,-1-5 0,2 0-74,2 0 0,-1 0 44,5 0 0,-4 0-222,4 0 0,0 0 140,4 0 0,-1 0-742,-3 0 1,1-1 337,-5-3 1,4 1-2034,-4-4-728,1 4 1833,-10-7 1337,-1 4 0,-10-6 0,-1 1 0</inkml:trace>
  <inkml:trace contextRef="#ctx0" brushRef="#br1" timeOffset="141">11923 6510 7970,'2'-10'839,"1"2"1,8 3-802,4 5 0,4 0 152,-4 0 0,5-1 410,-1-3 1,8 3-176,4-3 1,0 1-124,0 0 1,2 1-568,-3-2 1,2-1 258,-2 2 0,1-5-888,-8 4 1,1-1 524,-9 1 1,-4 3-769,-3-3 1137,-5-2 0,-3 0 0,-7-6 0</inkml:trace>
  <inkml:trace contextRef="#ctx0" brushRef="#br1" timeOffset="142">11958 6281 8208,'0'-6'179,"5"-3"262,2 5 0,3-1-60,2 2 0,4 0 480,3-5 0,3 5-306,1-5 1,4 4-209,-1-3 0,6 4-84,-2-1 0,6-1-334,-2 1 0,2 1 142,-10 3 1,-3 0-72,-4 0 0,-5 5 0,3 1 0</inkml:trace>
  <inkml:trace contextRef="#ctx0" brushRef="#br1" timeOffset="143">12620 6202 8122,'0'-12'1175,"0"1"-512,0 4 184,0 2 172,0 5-336,0 5-444,0 7 377,0 6-318,0 4 0,0 6 139,0 3-137,0 2-106,5 1 0,-4-4-221,3 1 50,-3 4 1,-1-3-13,0 2 1,4-3-176,0-1 0,0-2-16,-4-5 0,4-4 102,0 0 0,-1-9-452,-3 2 0,2-7-158,1 2-1424,-1-4 1230,3 2 1,-5-10-599,0-3 1480,-5 3 0,3-10 0,-3 2 0</inkml:trace>
  <inkml:trace contextRef="#ctx0" brushRef="#br1" timeOffset="144">12494 6202 8161,'12'-12'93,"-1"4"-46,1 1 0,4 4-47,3 0 1197,3-4-686,6 6 0,-2-4 644,9 5-764,-9-5 1,12 4 43,-7-3 1,2 2-127,1 2 1,-3 4-276,-1 0 1,-5 5 98,2-1 0,-8 2-67,-4 1 0,-3 1 113,-5-1 0,-3 4-549,-8 0 1,-3 2 17,-9-2 1,-6-2-139,-9 2 1,2-2 158,-1-2 1,-1 3 2,-3-2 1,0 1-247,-1-5 1,6-3 188,2-1 0,5 1-964,3-1 460,7 0 889,7-9 0,15-7 0,3-6 0</inkml:trace>
  <inkml:trace contextRef="#ctx0" brushRef="#br1" timeOffset="145">13203 6213 8078,'0'-11'0,"0"-1"592,0 6-282,0-4 0,0 7 189,0-5 118,0 6 22,0-3 219,0 5 0,0 6-125,0 6-557,0-1 0,0 12 23,0 0 1,1 1-30,3 6 1,-3-1-221,3 2 0,-3 1 143,-1-6 1,0 5-332,0-5 1,4 5 118,0-4 1,-1-5-456,-3-3 0,2-6-249,1-2-66,-1 1-1188,3-11 1464,-5 4 0,-4-6-564,0-3 1177,0-2 0,-1-6 0,-1 1 0</inkml:trace>
  <inkml:trace contextRef="#ctx0" brushRef="#br1" timeOffset="146">13077 6179 8078,'11'-12'-185,"6"2"185,2 3 0,4-4 631,3 4 0,4 0-57,4 0 1,1 4 41,3-1 1,-2-1-108,2 2 1,-4-1-208,-3 4 0,0 0 84,-4 0 1,-2 5-73,-6 2 0,-2 5-345,-6 3 0,-3-1 106,0 5 0,-7 0-351,-1 4 1,-5-1-40,-7-3 1,-5 6-227,-6-2 1,-4 1 147,-3-5 1,-3 2 142,2-1 1,-2-3 110,-1 2 1,1-5-64,3 2 1,3-4 319,8 0 1,2-1-90,6 0 0,5-3 249,2 0 0,4-4-106,4 3 0,3-3 371,8 4 0,3-5-1,5 5 0,1-4-221,3 3 0,2-4-216,5 1 1,-3 1 119,-1-1 1,-3-1-816,3-3 0,-4 0 368,0 0 0,-7 2-2129,-3 1 2351,-4-1 0,5 3 0,1-5 0</inkml:trace>
  <inkml:trace contextRef="#ctx0" brushRef="#br1" timeOffset="147">13808 6190 8158,'0'-11'0,"0"3"537,0 0-174,0 1 566,0 1-316,0-5 326,0 10-122,0-4-382,0 20 0,0-1-78,0 13 1,0-3-13,0-1 0,0 3-174,0 1 1,0 1-1,0-1 1,0-3-169,0 2 0,0 2 78,0-1 0,-1 0-298,-3-5 1,2 1 158,-1 0 0,1-5-132,2-3 1,0-6-16,0-1 24,0-6 359,0 3 65,0-5-42,5 0 1,2 0-88,4 0 0,2 0 168,2 0 0,4 0-85,8 0 1,-2-1-227,6-3 1,-1 3-24,4-3 1,-1 3-235,-2 1 1,-3 0 55,-5 0 0,-2-4-105,-2 0 1,2 0-869,-6 4 0,-1-1-179,-7-3-875,-2 3 2257,-5-4 0,-5-5 0,-1-3 0</inkml:trace>
  <inkml:trace contextRef="#ctx0" brushRef="#br1" timeOffset="148">13796 6396 8148,'12'0'241,"-1"0"1,6 0-100,2 0 0,2 0 712,2 0 0,1 0-287,3 0 1,1-4-37,2 0 0,3 0-243,-2 4 1,-2-4-294,1 1 0,-4-2-938,0 1 0,-5 2 654,-2-1 1,-9 0-856,1-1 1144,-7 3 0,-4-9 0,-6 4 0</inkml:trace>
  <inkml:trace contextRef="#ctx0" brushRef="#br1" timeOffset="149">13785 6144 8108,'5'-6'195,"3"-3"81,7 5 0,3-3 154,5 3 1,1-4-115,2 5 1,3-6 28,6 1 0,0 2-108,3-2 1,-1 4-167,5-3 1,-5 4 120,1-1 0,1 2-894,-1-2 0,-3 3 238,-5-3 464,-10 3 0,12-4 0,-8-2 0</inkml:trace>
  <inkml:trace contextRef="#ctx0" brushRef="#br1" timeOffset="150">14756 6087 8032,'0'-6'646,"0"1"-496,0 5 94,-5 0-149,-2 0 0,-4 0 1072,-1 0-725,1 0 0,-4 1 82,0 3 0,-6-1-121,2 4 0,2 1-231,-3 3 0,1 1 58,-3-1 0,0 0-125,3 1 0,1-1 74,3 1 0,6-1-29,-2 1-110,7-1 1,-1 0-242,5 1 1,6-1-29,6 1 1,5-1 126,10 0 0,-2 1-44,6-1 0,-1 1 137,5-1 0,-5 1-45,0-1 0,-4 0 34,0 1 1,-1-1 78,-3 1 1,-4-1-31,-3 1 1,-2-1 10,-1 0 0,-6 1-20,-2-1 1,-4 1-7,-4-1 1,-4 0-42,-7 1 1,-4-1 42,-8 1 1,1-1-47,-9 1 1,6-1 36,-9 0 0,1-3 73,-4 0 1,-3-6-76,6 2 1,2-3-208,5-1 1,3 0-759,5 0 1,9-1 438,3-3 1,7 2 520,0-6 0,13 0 0,4-3 0</inkml:trace>
  <inkml:trace contextRef="#ctx0" brushRef="#br1" timeOffset="151">15098 6053 8012,'-6'-13'339,"-4"-2"680,9 14-565,-4-4-25,5 10-130,-6 1 1,5 11 403,-3 2-397,3 2 0,1 6 122,0 0 1,0 4-187,0 0 0,0-2-155,0 1 1,0 1 107,0 3 0,0-3-242,0-1 0,-1-3-18,-3 3 1,3-8-12,-3 1 1,3-8 35,1 0 124,0-2 104,0-2-59,0-4 45,0-2 1,1-5-69,3 0 0,2-2-3,6-1 0,0 0 36,3-5 0,3 5 3,5-5 1,4 4-214,-1-3 0,9 3 99,-5-4 1,4 6-489,-7-2 1,0 2 221,-5 2 0,-2 0-639,-1 0 0,-9-3-84,1-1-578,-7 0-25,1 4 1564,-15 0 0,-3 0 0,-10 0 0</inkml:trace>
  <inkml:trace contextRef="#ctx0" brushRef="#br1" timeOffset="152">14984 6327 8073,'8'-1'-62,"-1"-3"1,5 3 729,3-3 0,5 3-188,-1 1 0,3 0 88,1 0 0,5 0 90,2 0-545,3 0 62,1-5 1,1 3-212,-1-1 1,-4 1-137,1 2 1,-4-1-1112,3-3 0,-10 3 1283,-1-3 0,-5-2 0,-2-1 0</inkml:trace>
  <inkml:trace contextRef="#ctx0" brushRef="#br1" timeOffset="153">15087 6064 7997,'6'-11'0,"8"3"0,-2 1 468,7 4-164,-2-2 1,8 1 63,1 1 347,3-1-363,6-1 1,-1 2 109,0-4-9,6 4-284,-5-2 1,4 1 97,-4 0-97,-6 1 0,3-1-99,-6 0 1,-3 0 93,-4 4 1,-5 0-139,1 0 0,-3 5 146,-5 3 0,0-1-236,-3 5 0,-3-2 26,3 9 1,-3 0 224,-1 4 1,0 4-147,0-1 1,0 5-76,0-5 0,0 6-24,0-2 1,0 0 81,0 0 0,4-4-225,-1 0 0,1 1 72,-4-4 1,0 1 22,0-9 0,4 0 27,0-3 130,0-1-157,-4-5 39,0-1 17,0-5 1,0-5 39,0-2 0,-2-3-127,-1-2 0,0 0 110,-5-4 1,5 0-51,-5-3 1,2-3 22,-2 3 0,-1-2 28,5-2 0,-3 0 25,3 0 0,-1 1 112,1 3 1,3-1 115,-3 5 1,3 0-74,1 3 0,1 5 41,3-1 0,-2 6-65,6-2 0,0 4-2,3 4 0,4 6 15,0 5 0,4 5 60,-3-1 0,5 3-137,2 1 1,0-1-116,4 1 0,-3 0-58,-1 0 1,1 0 101,2 0 0,-3-4-35,0 0 0,0-7 67,-4 0 1,-1-2 103,1-6 1,-5 3-86,1-3 1,-2 0 334,-2-4 33,0 0-68,1-5 0,-6-1 10,-2-6 1,-3-3-91,-1 0 1,0-4-81,0 3 0,-5-4 28,-2 1 1,-5-6-258,-3-2 0,2-3 84,-2 3 0,2-3-216,2 3 1,-1-4-95,1 5 1,5-5-69,2 5 0,3 0-1442,1 7 1296,0-2 0,5 8-827,2-2 1,3 7 621,2 4 1,1 3-569,2 1 1255,3 0 0,4 5 0,1 2 0</inkml:trace>
  <inkml:trace contextRef="#ctx0" brushRef="#br1" timeOffset="154">16492 6053 7948,'-7'-11'-858,"-3"4"1809,9 2-163,-4 5-13,5 0-495,0 5 0,0 3 196,0 7 0,-1 3-111,-3 5 0,3 3-43,-3 1 1,2 3-101,2-3 0,0 1-193,0-1 0,0-3 82,0 2 1,2-1-336,2-3 1,-3-3-117,3 0 1,-3-5-1020,-1 2-47,0-4 571,5-5 835,-4-2 0,4-10 0,-5-2 0</inkml:trace>
  <inkml:trace contextRef="#ctx0" brushRef="#br1" timeOffset="155">16161 6030 8115,'17'-6'0,"1"-3"66,-3 5 1,3 0 86,5 4 1,6-1 600,5-3 1,2 3-229,6-3 1,-2 2-120,2-2 1,3 3-170,-3-3 0,1 1 147,-1-1 0,-3 3-172,-5-3 0,3-1-96,-3 1 0,-2-3-58,-9 3 0,-5 0 77,-3 4 1,-3-4-147,0 1 64,-6-1-6,-1 4 0,-6 1 36,-3 3 0,-2 4-17,-6 7 0,5 3 35,-1 4 1,1 2-91,-5 3 1,2 2-5,2 6 0,-2-2-135,3-3 0,0 6-173,0-6 0,3 4 131,-4-7 1,6 0 7,-2-5 1,3-3 87,1 0 0,-4-5-195,0 2 0,0-7-472,4-2-490,0-4 23,0 2-282,0-5 689,-5-5 1,0-2 799,-3-4 0,-2-6 0,4 0 0</inkml:trace>
  <inkml:trace contextRef="#ctx0" brushRef="#br1" timeOffset="156">16743 5985 8115,'11'-13'0,"1"-2"50,-1 7 0,1 3 229,-1 1 1,1 3 454,-1 1 0,4 1-127,0 3 1,4 2 23,-3 6 0,4 8-100,-1 3 1,-1 3 101,1 1 1,0 2-481,4 6 1,-4 3 42,0 0 1,0 0-330,4-4 1,-6-5 170,-1-2 0,0-3-72,-1-1 1,1-2-206,-5-2 1,-1-2-968,-2-6-969,2 1 794,-9-6 301,4-1 1,-10-5 88,-2 0 991,-9-5 0,-1-1 0,-6-6 0</inkml:trace>
  <inkml:trace contextRef="#ctx0" brushRef="#br1" timeOffset="157">16652 6304 8072,'11'2'158,"0"1"0,2-1 40,2 1 1,3 3 562,5-3 0,1 5-240,3-4 0,2 0-194,5-4 1,6 0-75,1 0 0,4 0-321,1 0 0,-5 0-337,1 0 1,-9 0-411,2 0 0,-9-4 459,1 0 0,-7-4 356,-1 5 0,-5-11 0,3 1 0</inkml:trace>
  <inkml:trace contextRef="#ctx0" brushRef="#br1" timeOffset="158">17463 6007 8008,'0'-11'0,"0"0"187,0-1-4,0 1-193,0 4 1172,0 2-199,0 5 131,5-5-723,-4 9 0,4-3 118,-5 11 1,0 8 129,0 3-391,0 7-564,5-1 506,-4 6 1,4-1 23,-5 0-435,5 1 236,-3-6 0,4 4 229,-2-3-748,-3-2 388,9 0 1,-7-6-589,4-3 241,-4-3-468,7-4 323,-9-1-209,10-5 0,-10-2 205,3-8 1,-8 2-403,-4-6 1034,3 1 0,-10-10 0,2-1 0</inkml:trace>
  <inkml:trace contextRef="#ctx0" brushRef="#br1" timeOffset="159">17166 5985 8000,'11'-12'236,"2"2"175,2 2 0,4 2-212,8 2 1,-1 3 26,8-3 1,-1-1 119,9 1 1,-4 0-53,4 4 1,-5-3 35,1-1 1,0 0-159,-3 4 1,0-4 27,-8 0 1,-1 1-34,-3 3 1,-1-4 0,-3 0 0,-3 0 152,-4 4-118,-1 0 1,-3 0-142,-1 0 0,-4 1 89,1 3 1,-3 3-32,-1 4 1,0 6 24,0 2 0,0 6 21,0 2 1,0 4-139,0 0 0,0 2 73,0 1 0,0 0-244,0 1 1,4-5 72,0 0 0,1-4-307,-2 0 1,0-3 173,5-4 0,-5 0-149,5-7 0,-4 2-794,3-7-657,-4-2-806,7 1 2610,-9-6 0,10-6 0,-5 0 0</inkml:trace>
  <inkml:trace contextRef="#ctx0" brushRef="#br1" timeOffset="160">18068 6099 8036,'-5'-7'0,"3"-3"815,-3 9-568,0-4 0,3 5 1042,-6 0-854,6 5 1,-9 1 355,4 6 1,-3 4-290,-2 3 0,5 3-238,-1 1 0,6 0-34,-2-1 0,2 5-386,2 0 1,2-1 199,2-3 1,3-4-337,8 0 0,-1-5 117,5 1 0,-3-3-77,3-5 0,0-1 21,3-6 1,1 0 65,0 0 0,1-2-18,3-2 1,-3-2 92,3-5 0,-3-5 321,-1 1 0,-4-4-88,0 4 1,-7-5 142,0 1 0,-2-7-43,-6 0 1,0-5-160,-4 4 1,-7-7-37,-4 4 0,-3-4 21,-9 7 0,1 0-184,-8 4 0,0 6 59,-5 1 1,5 9-709,-1 3 494,6 3 0,-2 6-146,8 2-1251,-2 9 1051,13 1 0,-6 6 616,10 0 0,6 0 0,4 0 0</inkml:trace>
  <inkml:trace contextRef="#ctx0" brushRef="#br1" timeOffset="161">18605 6030 8036,'0'-23'0,"0"2"1133,0 2-751,0 7 1,0 6 350,0 2-383,0 3 0,0-3 42,0 8 1,0 2-142,0 6 0,0 4 205,0 3 1,0 7-159,0 0 1,0 5-260,0-5 1,0 5 235,0-5-565,0 6 256,0-8 1,0 4 30,0-5 0,1-4-142,3 0 0,-3-5-227,3 1 238,-3-2 0,0-3-25,3-2 108,-3 2-35,4-9-16,-5 4 361,0-5 0,0-5 91,0-2-160,0-4-69,0 0 1,0 0 125,0-1-88,-5 1 1,4-4 73,-3-1 1,3-3 19,1 4-158,0-5 0,0 7 27,0-2 1,0 2 92,0 2-403,0-1 106,0 6-339,0 1 282,5 5 1,0 1 2,3 3 1,2 4-301,-2 7 272,2-3-74,1 10 76,6-9 1,-3 7-18,5-5-126,0 6 222,-2-9 1,5 5-64,-3-6 0,1 1-10,-1-1 1,2-5 199,-6-2-5,5 2 0,-7-4 67,2 2 1,0-4 262,-3-4 0,2 1 418,-7-4 0,2-1-376,-1-3 1,-2-5 187,-2 1 1,-3-4-189,3 4 1,-3-5 155,-1 1-380,0-3 1,-1-1-366,-3 0 144,3-5 0,-5 4-287,2-2 1,-1 0-637,-3 0 0,2 5-799,2-2 0,3 7 196,-3-3 1560,3 10 0,6-6 0,1 8 0</inkml:trace>
  <inkml:trace contextRef="#ctx0" brushRef="#br1" timeOffset="162">19815 5905 7996,'-6'-7'-78,"1"-3"760,5 9-364,0-4 1,-1 5 102,-3 0 493,-3 0-530,-4 5 1,0 2 14,-1 9 0,-4 1-13,-3 6 0,1 1-110,-1 3-107,0-3 1,-3 8 26,3-5 1,3 0-89,4 0 0,6-3-42,2 3 1,3-3 127,1-1 0,9 0-272,2-1 1,9-2 67,3-1 0,0-5-87,4 1 0,1-8 49,-2-3 1,5-3 117,-5-1 0,5 0 50,-5 0 1,1-5 15,-4-2 0,-3-3-3,-4-2 0,-1-3-24,-8 0 0,-2-6-208,-1 2 0,-2 2 122,-2-2 1,-6-4-445,-1-4 0,-5-1-15,-3 2 0,-3-2-191,-4-3 1,-5-1-281,0 6 1,-3 0 379,3 7 1,1 4-147,3 8 1,5-2-243,3 5 915,7 0 0,-7 9 0,2 1 0</inkml:trace>
  <inkml:trace contextRef="#ctx0" brushRef="#br1" timeOffset="163">20204 5985 8006,'0'-18'0,"-4"1"1180,0 6-250,0-1-450,4 6 0,-1 1-126,-3 5 0,3 1 304,-3 3 0,1 4-198,0 7 0,1 3-54,-1 5 1,1 3-308,2 1 1,0 5 12,0-2 1,0-1-181,0 2 1,4-6 145,0 2 1,5-3-843,-2-1 499,-2-6 1,4 0 10,-5-6-313,5 1 71,-3-6-1320,1 4 509,3-8 393,-9 3-444,9-10 1358,-8-2 0,3-4 0,-5-1 0</inkml:trace>
  <inkml:trace contextRef="#ctx0" brushRef="#br1" timeOffset="164">20112 6144 8006,'12'0'1520,"-1"0"-981,0 0 591,1 0-678,-1 0 0,6 0 249,2 0-517,7 0 1,0 0-261,4 0 0,-1 0 112,2 0 1,-3 0-850,-5 0 0,-2 0 253,-2 0 502,-2 0 58,-6-5 0,1 4 0,-1-4 0</inkml:trace>
  <inkml:trace contextRef="#ctx0" brushRef="#br1" timeOffset="165">20146 5859 8376,'7'-5'650,"4"2"-320,1-4 0,4 4-154,7-1 0,1-1 570,3 1 0,-2 1-231,6 3 0,-1 0-421,4 0 1,4 0 93,0 0 0,0 0-773,-3 0 0,-2 0 192,-3 0 393,3 5 0,-4 1 0,6 5 0</inkml:trace>
  <inkml:trace contextRef="#ctx0" brushRef="#br1" timeOffset="166">21380 6030 8055,'0'-11'0,"0"4"678,0-3 4,0 9 132,0-4 656,0 5-1070,-5 5-211,4 1 0,-5 6 57,6-1 1,0 2-15,0 2 0,0-2 15,0 2 0,0 2-1,0-2 1,2 0 217,2-4-218,-3 6 1,8-4 247,-6 2-262,6-2 0,-2-7-1815,4-2 1,-3-3 926,-1-1 584,1 0 1,3 0 542,1 0-222,-6-5 0,4 2-157,-2-4 0,-2 0-70,2 0 34,-6-3-86,9 3 60,-10-4 1,8-2 28,-5-2-196,-1 2 187,2-3-21,-3 4-30,3 1 22,-5 5 56,0-5-53,0 10-558,0-4 434,0 15-83,0-2 78,0 8 1,1-8 45,3 0 18,-3-1-15,9 5 1,-3-5-23,4 1 0,0-4 0,1 3 1,3-4 210,0 1-176,1-3 0,-1-1 125,0 0 1,4-1-107,-4-3 1,4 1 120,-3-4 1,-1-1-107,-4-3 0,1 3 144,-1 0 0,-1 1-69,-2-5 0,2-3 81,-2 0 1,-2 0-99,1 3 1,1-3 7,4 0 0,-5 1 79,1 6-73,-6-2 1,5 9-157,-4-3 1,-1 4 82,2 4 1,-3 6-126,-1 5 1,0 4 84,0-4 0,-1 8-440,-3-4 1,2 5 32,-1-5 1,-2 2-120,1-2 1,0 1 74,4-5 501,0 6 0,5-9 0,1 5 0</inkml:trace>
  <inkml:trace contextRef="#ctx0" brushRef="#br1" timeOffset="167">22042 6007 8026,'0'-11'310,"0"3"38,0 1 1,2 4-117,1-1 208,-1 3-30,8 1-168,-4 0 794,11 0-631,0 0 1,7 0 219,3 0-661,-3 0 89,14 0 1,-9 0-861,6 0 571,-1 5 1,-5-4-420,5 3 1,-4-2 231,-4-2 423,-2 0 0,-6-6 0,-1 0 0</inkml:trace>
  <inkml:trace contextRef="#ctx0" brushRef="#br1" timeOffset="168">22785 5688 8045,'0'-25'0,"0"8"1428,0 9-416,0 6-129,0-4-528,0 6 1,0 6 114,0 1 0,0 10-106,0 6 1,0 3-105,0 5 0,0 2-289,0-3 0,1 7 104,3 1 0,-2 1 94,6-1-113,-6-2 0,9 3-594,-4-5 371,-2 1 0,4-6 78,-5-2-339,5-3 231,-8-7 33,9-5-569,-9-2 159,10-4 86,-10 1-920,4-2 862,-5-5 0,0-1-36,0-3 1,0-3 581,0-4 0,-5 0 0,-1-1 0</inkml:trace>
  <inkml:trace contextRef="#ctx0" brushRef="#br1" timeOffset="169">22705 5985 8045,'11'-4'0,"1"0"0,4 0 926,3 4-536,3 0 1,4 0 304,1 0 0,3 0 5,-3 0-377,5 0 1,-4 0-25,2 0 1,2-4 104,-6 0-781,1 1 360,-4 3 0,-1-4 136,-3 0-593,-3-5 432,-4 8 0,-6-9-2014,-2 2 897,-3 3 1159,-1-5 0,-10-1 0,-3-7 0</inkml:trace>
  <inkml:trace contextRef="#ctx0" brushRef="#br1" timeOffset="170">22705 5619 8097,'11'-11'329,"6"3"171,2 0 1,3 6 203,5-2-391,2-2 1,7 4 70,2-1-83,-3 1-124,10 2 1,-5 0-46,6 0 0,-4 0 79,0 0 1,-5 2-630,1 1 1,-8 0 219,-3 5 200,-3-6-1980,-6 8 1010,-7-3 968,-1-1 0,-8 4 0,3-4 0</inkml:trace>
  <inkml:trace contextRef="#ctx0" brushRef="#br1" timeOffset="171">23253 6064 8091,'6'7'2022,"-1"-2"-1176,0-5-481,-3 5 1,4-2 104,-2 4-234,-3-4-119,4 7 60,-5-9 0,0 5 176,0-2-442,5-2 227,-4 8 164,5-9-564,-1 4 222,-4 0 0,5-4-162,-2 3 145,2-3 1,2-1 58,0 0 139,-1 0-95,5 0 1,-5 0 6,1 0 0,0-1 16,3-3 0,0 2-35,1-6 33,-1 1 1,2-4 100,2 4-123,-2-3 84,3 3 128,-4-4-126,-1 5-25,-5-5 71,5 10-94,-10-4 10,4 5-244,-5 5 215,0 1 1,0 6 37,0-1 1,0 5-2,0-1 1,0 5 26,0-1 17,0-2-89,0 4 1,1-4-774,3 2 494,-3 2 0,6-8-1045,-4 2 0,-1-2 159,2-2 679,2 1 430,-5-6 0,9 4 0,-3-3 0</inkml:trace>
  <inkml:trace contextRef="#ctx0" brushRef="#br1" timeOffset="172">23710 5356 8023,'-7'-6'767,"2"1"-187,5 5 455,0 0 1,5 0-340,3 0-403,2 5 1,3 3 156,2 7 1,3 3-85,5 4 0,1 3 31,2 1 0,0 3-112,4 6 0,-4 0-3,0 3 0,0-2-53,0 2 0,-5 1-163,1-1 0,-6 2 25,-1-2 0,-4-3-144,-3 3 0,1-2 101,-5-2 1,-1 0-77,-3 1 0,-5-2-104,-2-3 74,-3 3 1,-7-9 157,-2 3 0,-3-3-3,0-1 1,-5-5-35,0-3 5,1 3-11,-2-6 1,4 1-330,-3-5 175,8-1 0,3 0-623,4-4-780,1-1 517,4-2-432,2 0 636,5 0 1,5-4-1144,3 0 1922,7-5 0,3 3 0,5-6 0</inkml:trace>
  <inkml:trace contextRef="#ctx0" brushRef="#br1" timeOffset="173">24372 6350 8023,'-6'0'1894,"1"0"-545,5 0 185,5 0-610,-4 0 1194,9 0-1157,-9 0-578,10 0 139,-10 0 98,4 5-1167,-5-4 287,5 4-2891,-4 0 1751,4-3 1400,-5 8 0,0-9 0,0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4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2364 4020 8232,'-5'-6'0,"4"-4"906,-3 2 195,3-2-242,1 4-310,0 0 0,-2 3 1324,-1-1-3649,-4 0 4275,1 4-2445,1 5 0,15 1 0,3 6 0</inkml:trace>
  <inkml:trace contextRef="#ctx0" brushRef="#br1" timeOffset="1">2353 4020 24931,'5'23'-4923,"-4"0"2039,3 0 911,-3 5 3419,-6 1-1206,4 5 0,-3 0-167,8 1 1,-3-1-135,3 0 0,1 3-1231,-1-3 0,3 7 1168,-3-7 0,0 3-157,-4-3 0,4-5 229,0-2 0,3-3-92,-3-1 1,4-5 114,-5-3 1,2-4-40,-1-3-126,-2 2 141,3-9-540,-5 4 185,0-5-40,0-5 1,-4-1-176,0-5 0,-4-2-203,5-2 0,-1 2-39,4-2 0,-1-2 865,-3 2 0,2-10 0,-3 1 0</inkml:trace>
  <inkml:trace contextRef="#ctx0" brushRef="#br0" timeOffset="2">2341 4066 8290,'-5'-18'-164,"4"7"230,-4 0 0,1 5 79,0-5 47,0 4 0,4-3 104,0 3 0,6 0 0,1 0 0,3 3-172,2-4 1,3 4 102,0-3 1,4 4-172,-4-1 0,10-1 112,-3 2 0,4-1-159,-3 4 0,-1 1-108,1 3 1,0-2 9,0 6 0,-1 0 64,-3 3 0,-7-2 130,-4 2 0,1-2 138,6 6 1,-6 2-160,2-2 1,-7 4-306,0-4 1,-8 6 313,-4-2 0,-8-1 357,-7 1 0,-1 0-263,-6 3 0,-1-4 2,-3-3 0,3 2-49,1-2 0,5-3 5,-2-5 0,3-3-60,1 4 1,5-6-30,3 2 0,6-3-467,1-1-482,6 0-1159,-3 0 1652,15 0 1,-2-4-1291,7 1 1690,3-6 0,-1 7 0,6-3 0</inkml:trace>
  <inkml:trace contextRef="#ctx0" brushRef="#br0" timeOffset="3">3209 3929 8225,'0'-8'0,"0"1"389,0 4-16,0-7 105,0 9 1,0-6-143,0 3 0,-1 3 452,-3-3-162,3 3-370,-4 1-72,0 0 1,-2 0 14,-4 0 1,0 8 6,-1-1 0,-3 10-138,0-6 1,-4 6-110,3 2 1,4-3 6,0 11 1,0-4-27,-7 7 1,2 1 108,6 3 1,-5 1-107,1 4 0,0-4 32,4 3 0,0 1-45,4 0 1,-2-1 39,5-4 0,0 4-19,4 0 0,0-4-70,0-3 0,2-6 109,1 2 1,4-3 65,4-1 0,1-4-74,-1 0 0,0-5 211,1 1 0,-1-2-112,1-2 1,3-1 88,0-2 0,0 1-93,-3-5 1,-5 1 50,1-2 0,1-1-139,6 1 230,-7-1-814,7-2 322,-14 0 207,4 0-1658,-5 0-1730,0-5 3454,-5 3 0,-6-8 0,-7 4 0</inkml:trace>
  <inkml:trace contextRef="#ctx0" brushRef="#br0" timeOffset="4">3403 4134 8061,'0'-17'0,"0"0"0,0 6 0,0 4 0,0 2 0,0 7 0,0 1 0,0 1 0,0 8 0,0-2 2008,0 9-1250,5 0 1,-3 7-413,2 1 1,-3 4-114,-1-5 0,4 6-223,-1-2 0,1 2-10,-4-1 0,0 2-77,0-3 0,2-2 60,1-1 0,-1-3 56,1-1 0,-1-6 22,-2-2 0,0-2 3,0-1 0,3-5-252,1 1 282,0-6-836,-4 3 350,0-5-1615,0-5 1446,0-1 1,0-5-1062,0-1 1622,0-4 0,0-2 0,0-5 0</inkml:trace>
  <inkml:trace contextRef="#ctx0" brushRef="#br0" timeOffset="5">3540 4043 8113,'0'-18'-433,"0"2"289,0 4 144,0 6 1334,0-4-263,0 9-273,6-5-122,0 6-333,5 0 0,1 0 249,-1 0-384,1 6 1,0 0-41,3 5 1,3 1-1,5-1 1,-4 4-183,0 1 0,-1 4 82,1-1 1,-1 3-138,-3 0 0,1 2 52,3 3 1,2-2-171,-6 6 1,0-2 91,-3 2 0,-1 0-9,1-4 1,-2 5 160,-3-2 1,-2-1 21,-5 2 0,0-2-73,0 1 1,0-2 24,0-5 0,-5 0-54,-2 0 1,-2-4 58,1 0 1,-2-4-127,2 4 0,-2-5-2,-1 1 0,-1-2-197,1-1 1,3-5-1235,1 1 685,4-6-1108,-2 3 1946,5-5 0,0 0 0,0 0 0</inkml:trace>
  <inkml:trace contextRef="#ctx0" brushRef="#br0" timeOffset="6">6544 3974 8070,'0'-6'740,"0"1"431,0 0-328,0 4-907,0-4 59,0 5 0,0 5 11,0 2 1,4 5 52,0 3 0,3 3-17,-3 5 1,1 1-115,-1 2 1,-3 2 99,3 3 1,-3 2-106,-1-3 1,0 3 65,0 1 1,0 1-52,0-1 0,0-1 74,0-3 0,0 2-153,0-5 1,0-1 71,0-3 0,0-5 47,0-3 1,4-2 46,0-2 0,0-3-72,-4 0-192,0-6 1,1 3 4,3-5-290,-3 0 378,4-5 1,-5-1-305,0-6 1,-4 1 68,1 0 1,-5-5-29,4 1 0,-3-1 409,3 0 0,-4 2 0,4-5 0,-4 0 0,1-4 0,-4 1 0</inkml:trace>
  <inkml:trace contextRef="#ctx0" brushRef="#br0" timeOffset="7">6464 4180 8084,'0'-18'0,"0"-3"-292,0 8 241,0-9 1,0 10 216,0-3 1,0-2 88,0 2 1,1-4 97,3 4 2,3-1-184,-1 5 1,8-1 171,-3 1-115,8 0-57,-1 4 1,5-2-86,0 6-48,5-1 1,0 4-31,2 0 0,2 0 96,-5 0 1,-1 1-88,-3 3 0,0 2 55,0 6 0,-2-1-229,-2 0 1,-2 6 76,-6 2 1,-4-1-120,-4 1 1,-1-4-19,-2 4 0,-3 0 127,-5 4 0,0-4 180,-11 0 0,0-5-128,-4 1 1,-1-2 144,-3-2 1,3 1-74,-3-1 0,-2 1-7,-1-1 0,0-1 3,0-2 0,8 1-153,-1-6 1,8 1-79,0-4 0,6 4-583,2 0 62,4 0 0,-1-4 60,8 0 662,2 0 0,6-5 0,-1-2 0</inkml:trace>
  <inkml:trace contextRef="#ctx0" brushRef="#br0" timeOffset="8">7275 3860 8141,'0'-11'433,"0"-1"0,0 5-11,0-1 0,1 6 654,3-2-207,-3-3-363,5 6-340,-6-4 0,-2 10 15,-2 3 1,2 2-120,-6 1 1,1 6 62,-5 2 0,0 4-210,-4 3 1,4 2 78,-4 3 1,0 3-308,1 0 241,-1 1 1,1 5-31,0-2-861,0-2 832,3 3 1,2-1-226,3 0 160,-4 0 82,10-8 1,-4 1 61,5-4 1,5 3-37,3-3 326,2 0-286,1-4 0,6-4-42,2 0 504,-3-5-263,6-3 1,-8-1 23,5-2 0,-5-3 156,1-1 0,-2-3-99,-2-1 667,1 5-1823,-1-4 717,1 4 0,-5-5-776,1 0 432,-6 0-584,3 0 1,-6 0 1134,-3 0 0,3-5 0,-4-1 0</inkml:trace>
  <inkml:trace contextRef="#ctx0" brushRef="#br0" timeOffset="9">7481 4169 8133,'0'-18'0,"0"1"306,0 6 1,0 3-10,0 1 0,0 3 215,0-4 1,1 6 422,3-2-445,-3 3 1,4 2-367,-5 3 0,4 3 115,0 9 1,3 1-220,-3 6 0,0 1 70,-4 3 0,4-2-222,0 6 0,-1-2 122,-3 1 1,0 2-161,0-5 0,0 3-29,0-3 1,0-2-27,0-6 1,0 2 244,0-6 0,0 0-59,0-3 1,0-5-459,0 1 173,0-6-1195,0 3 631,0-5 888,0-5 0,0-1 0,0-5 0</inkml:trace>
  <inkml:trace contextRef="#ctx0" brushRef="#br0" timeOffset="10">7583 3940 8160,'4'-11'531,"0"-1"151,0 6-287,1-4 395,1 9-403,6-4 1,-1 5 364,1 0-415,4 0 0,-2 5-70,5 2 0,-4 5-24,4 3 0,-3 3-164,3 4 1,-4 3 46,4 1 1,-5 0-300,1 4 1,-2-1 5,-2 2 0,1-2-270,-1-2 1,-3 0 285,-1 4 1,-4 1-148,1-6 265,-3 6 1,-2-4-175,-3 2 1,-1 2-82,-3-5 0,-2-1-44,2-3 1,-2-1-62,-1-3 0,-1 1 4,1-5 1,-1 1 117,1-5 496,5 0-828,-4-4 603,8 3 0,-8-4 0,4 6 0</inkml:trace>
  <inkml:trace contextRef="#ctx0" brushRef="#br0" timeOffset="11">8189 4386 8019,'0'-12'0,"0"5"464,0-1 1,1 4 355,3-3-469,2 4 0,6-2-109,-1 5 1,6-1-123,2-3 1,2 3 108,2-3 0,0 3-167,0 1 1,5 0 28,2 0 0,4 0 95,4 0 0,2 0-18,2 0 0,2 0-180,-2 0 1,1 0-70,-1 0 0,-3-4 64,-5 0 1,1-1-93,-1 1 0,0 1 53,1-4 1,-2 4-107,-3 0 1,2-3 75,-6 3 1,-3-2 32,-4 1 0,-5 2-1,1-1 1,-2-2-90,-1 1-33,-6 0 136,-1-1 0,-5 2-259,0-4 210,0 4 15,0-7 76,-5 9 255,4-9-255,-10 8 1,9-7 105,-6 6 0,6-2 395,-2 1-303,-2 3 0,1-6 297,-3 3-264,3 3 0,4-4 43,-3 5-201,3 0-354,-5 0 250,6 0-92,6 5 1,0 0 27,5 3 1,1 2 90,-1-2 0,4-2-64,1 2 0,0-2 26,-1 1 0,-1 2 3,5-5 1,-5 1 4,1-1 1,-2-3 6,-1 3 1,-1 1 31,0-1 1,-4 1-3,-3-1-5,2-3-18,-5 9 1,2-3 88,-11 4 1,-1-3-79,-10-1 0,0 1-217,-4 3 1,-3 1-143,-1-1 0,2 1-330,6-1 1,-2 0 695,6 1 0,0-1 0,3 1 0</inkml:trace>
  <inkml:trace contextRef="#ctx0" brushRef="#br0" timeOffset="12">9719 3952 8043,'0'-18'-423,"-1"5"170,-3 6 253,3-1 1012,-4 2-119,5-5-186,0 10-98,0-4-350,0 5-14,0 5 1,0 3-139,0 7 0,0 7 100,0 4 0,0 6-308,0-2 1,0 7-2,0 1 0,0 2 1,0-2 0,1-4 58,3 0 0,-3 3-80,3-7 1,-3 5 85,-1-9 1,4 4 56,0-8 1,0 4-39,-4-7 1,3-3 17,1 0-105,0-4 123,-4 0-7,0-6-1806,0-1 0,-4-14 1257,0-2 1,-4-7 537,0 3 0,-2-6 0,-2 4 0,1-6 0</inkml:trace>
  <inkml:trace contextRef="#ctx0" brushRef="#br0" timeOffset="13">9559 4009 8046,'12'-18'0,"-5"1"496,1 6-323,0 5 0,3-4 319,0 2-218,6 3 1,-3-4 69,5 5 1,0-1-76,4 1 0,0 3-151,-1-3 1,1 3 65,0 1 0,2 0-96,-2 0 1,3 4 123,-7 0 1,1 4-319,-1 0 1,-2 6-70,-6 1 0,-3 2-116,-1-2 1,-4 1-24,1 3 0,-10 3 105,-5-3 1,-5 6 119,-7 2 1,-1-4 27,-3-4 1,3-1-57,-3 1 0,-1 1 46,2-5 0,-1 1-110,4-5 0,5-5-285,3-2-472,2 2 527,2-4 411,10 3 0,7-10 0,12-2 0</inkml:trace>
  <inkml:trace contextRef="#ctx0" brushRef="#br0" timeOffset="14">10324 3849 8059,'0'-12'183,"0"1"1,0 0 663,0-1-548,0 6 0,0-1 726,0 4-259,-5 1-417,4-3 0,-5 5-88,2 0 1,1 9-188,-4 3-117,4 2 276,-7 2-441,9 7 193,-9 1 1,3 8 92,-4-6 1,-4 10-123,-1-2 0,1 4-255,4 0 0,-1-1 116,1 5 0,1-1-162,2 0 0,3 1 140,5-7 1,0 5 39,0-6 1,1-1 151,3-2 1,3-6 156,4 2 1,0-4 14,1-4 1,1-3-135,2-4 1,-3-1-44,4 1 0,-2-6 42,1-2 1,-2 1-499,2-1 1,-3-1 225,0-3 0,-5-1-683,1-3 0,-2 2 931,2-6 0,-3 1 0,-5-5 0</inkml:trace>
  <inkml:trace contextRef="#ctx0" brushRef="#br0" timeOffset="15">10370 4157 8229,'5'-18'0,"-4"2"609,10-1-284,-10 5 0,10-5 22,1 6 0,-1-1 122,4 1 0,3 0 265,1-1-442,3 6 0,1-3-108,-1 5 1,0-4 80,-3 5 0,1-1-206,-4 4 0,3 0 67,-4 0 0,0 5-201,-3 3 0,-2-2 82,-3 2 1,2-1-41,-5 5 1,0 4-129,-4 3 1,0-1-95,0 1 0,-5 0-81,-3 4 0,-6 0 102,-1-1 0,-4 1-50,4 0 1,-4 0 125,3 0 1,-3 0 44,4 0 1,0-4-18,3 0 0,1-4 163,0 4 1,3-5-43,0 1 0,6-6 103,-2-1 1,3-5 48,1 5 127,0-6 1,5 7 55,2-5 1,7 0-100,2-4 0,3 0 80,-4 0 0,5 0-99,-1 0 1,-1 0-77,1 0 0,-4 0 40,4 0 1,-3 0-16,3 0 1,-5 0-846,1 0 0,-3 0 141,0 0 431,-1 0-1730,1-5 874,-1 4 972,-5-4 0,5-6 0,-5-1 0</inkml:trace>
  <inkml:trace contextRef="#ctx0" brushRef="#br0" timeOffset="16">10907 3803 8180,'0'-18'0,"0"3"588,0 8 907,0 1-805,5 1 141,1 4-413,6-4 0,-1 6 290,1 3-443,4 8 0,2 1-98,5 7 1,0 0-86,-1 6 0,-3 0-243,0 4 0,-5 2 185,2 6 0,0-2-77,-1 2 0,-1-3-54,-6 0 0,2-1-159,-2 0 0,-2-4 79,2 1 0,-6-4 157,2 3 0,-3-5-44,-1 2 161,0-3-101,0-1 1,-1-4-359,-3 0 1,-2-1 122,-6 1 0,1-1-448,0-3 439,-1-2 1,1 3 257,-1-4 0,-4 4 0,-2 2 0</inkml:trace>
  <inkml:trace contextRef="#ctx0" brushRef="#br0" timeOffset="17">13579 4020 8058,'-5'-18'0,"4"6"0,-3 4 509,3 0-335,1-3 1,-1 3 403,-3 1-289,3 4 0,-4-3 464,5 2-288,0 3-256,0-4 9,5 15 1,-3-1-66,6 10 0,-2 4 79,2 3 1,1 6-306,-6-1 1,3 3-94,-3 4 0,-1-3-36,1 3 1,-1-6-48,-2-1 0,0-5 91,0 5 0,-2-5-104,-1 5 0,1-7 59,-1-1 0,0-2 150,-1-5 1,3-1-42,-3-4 1,3-3-377,1-1-163,0-4 103,-5 2 0,2-6-165,-4-3 1,0 1 694,0-4 0,-4-1 0,5-8 0,-5-2 0</inkml:trace>
  <inkml:trace contextRef="#ctx0" brushRef="#br0" timeOffset="18">13374 4009 8058,'0'-18'93,"5"-2"232,3 4-93,-3 1 1,10-1 144,-8 3-195,10 2 1,-1 0 392,3 4-275,3-3 0,1 2 10,0 0 1,5 6-75,2-2 1,-1 3-193,2 1 0,-1 0 138,4 0 0,1 5-242,-1 3 1,-5 2 102,-2 1 0,-4 4-369,-4 1 1,-4 3 107,-7-4 0,0 5-60,-4-1 1,-5 3-33,-7 1 0,-8-1 74,-7 1 0,-4-4 21,-3 0 0,-2-1 39,6 1 0,-5-2 48,4-6 0,1 0-12,3 1 0,1-6-207,3-2 0,3 1-261,4-1 194,6 0 1,1-6 413,5-1 0,10-4 0,3-4 0</inkml:trace>
  <inkml:trace contextRef="#ctx0" brushRef="#br0" timeOffset="19">14185 3826 8057,'0'-11'0,"0"-1"824,0 6-451,0-4 1,1 8 986,3-1-500,-3-4-76,4 6-537,-5-4 0,0 6-199,0 3 0,-1 7 88,-3 8 0,-2 4-138,-6 4 0,1 2-158,-1 5 1,0 3-200,-3 5 1,2-1-207,-2 4 1,2 1 143,2-4 1,0 2 3,4 2 0,-2-5 86,5-3 1,0 1 283,4-1 1,4-1-182,0-7 0,5 2 372,-2-5 0,4-4 78,0-4 0,4-5 55,0 1 0,1-6-119,-5-2 1,2-4-81,2 1 1,-1-3-433,5-1 1,-5 0 101,1 0 1,-2-5-628,-2-3 1,-4-2 878,-4-1 0,-1-1 0,-2 1 0</inkml:trace>
  <inkml:trace contextRef="#ctx0" brushRef="#br0" timeOffset="20">14139 4146 8061,'0'-18'19,"0"2"0,4 0-19,0 1 949,5 0-569,-3 3 0,7 1 216,2 0-167,-3-1-142,10 1 0,-5 3-153,2 0 41,-3 6 0,1-4 21,2 2 0,-2 3-45,2-3 1,-3 4-223,3 4 0,-5-2 101,1 6 0,-2-1-184,-2 5 0,-3 3 78,-1 0 1,-4 5-234,1 0 1,-3 5 57,-1 2 0,-5 3-90,-3-3 0,-3 3 126,-5-3 0,4 3-90,-3-3 1,2 0 197,1-5 1,1-3-43,0 0 1,-1-5 190,1 2 0,3-4-108,1 0 0,3-1 462,-4 1-169,6-6 0,-3 0 299,5-2-340,0-3 0,5 8 73,2-5 0,3 0 5,2-4 0,3 4-143,0-1 0,6 1-48,-2-4 1,-2 0 61,2 0 1,-3 0-372,3 0 1,-5 0 101,1 0 1,-3 0-1471,0 0 818,-1 0 1,-1-1 785,-2-3 0,2-2 0,-3-6 0</inkml:trace>
  <inkml:trace contextRef="#ctx0" brushRef="#br0" timeOffset="21">14493 3860 8074,'0'-18'0,"0"3"991,0 3-597,5 5 0,-2-2 137,4 6 0,1-1-130,3 4 0,1 4-67,-1-1 0,6 10-100,2-2 0,0 8-181,4 1 0,-7 2 19,7 5 0,-4 2-17,0 5 1,1 1 18,-4-1 1,-3 0-255,-5 1 0,1 3-162,-5 0 0,0 1 197,-4-1 0,0-4-385,0 1 343,0-1 0,-4-9-90,0 6-64,-5-6 248,8 3 0,-9-5-49,2 0-141,3 0 115,-5-6 1,3 4-899,-4-6 664,5 0 0,-1-7-791,4-1 1193,1-4 0,-8 7 0,4-4 0</inkml:trace>
  <inkml:trace contextRef="#ctx0" brushRef="#br0" timeOffset="22">15018 4191 7997,'0'-11'1083,"6"5"-1263,5 1 116,2 5 0,4 0 196,-1 0 621,1 0-437,6 0 0,5 0 174,3 0-235,2 0-107,1 0 1,5 0-115,3 0-21,-3 0 0,6 0 75,-3 0 0,-3 0-209,-1 0 1,0 0-17,-4 0 1,2 0 174,-9 0 1,3 0-368,-3 0 0,3 0 112,-3 0 1,3 0-135,-3 0 1,2 0 58,-6 0 0,1 0 17,-9 0 193,1 0 0,-9-2 175,1-1 0,-6 0 8,2-5 0,-8 2-54,-3-2 1,0-2 51,0 3 0,-1 0-51,-3 0 0,-1 0 280,1 0 1,-1-3 22,1 2 0,0 3 29,-1 1 1,1-1-86,-1 1 1,5-1 519,-1 1-33,0 3-263,-3-4-292,5 5 154,1 0-521,5 0 15,0 5 1,5-2-9,2 4 0,5 0 48,3 0 1,3 3-111,5-2 0,-4 1-47,0-2 0,-2 4 152,2-4 1,2 0-80,-6 0 0,0 0 117,-3 0 0,-2-1 30,-3-2 1,0-1-9,-3 4 0,-3-3 0,3 4 0,-8-4-33,-4 3 1,-3 1 8,-4 3 1,-3-3-261,-5 0 0,0-1 91,0 5 1,-1-5-776,-2 1 1,1-1 997,-1 5 0,7-6 0,2-1 0</inkml:trace>
  <inkml:trace contextRef="#ctx0" brushRef="#br0" timeOffset="23">16275 3860 8025,'6'0'299,"-1"-5"220,-5 4-175,5-4-1,-4 5-33,5 0-124,-6 5 0,3 3 187,1 7 20,0-3-222,-4 10 1,4 1-90,0 7-13,-1 3 1,-3-2 94,0-1 1,0 1-163,0 3 0,0-4-19,0 1 1,0-2 91,0 1 0,0-2-110,0-5 0,0 3 124,0-4 1,0 3-221,0-10 1,0 4 40,0-4 0,0 0-84,0-3 0,0-5-277,0 1-495,0-6-465,0 4 593,0-6 114,-5-6 0,3 0 704,-6-5 0,1-6 0,-5-1 0</inkml:trace>
  <inkml:trace contextRef="#ctx0" brushRef="#br0" timeOffset="24">16161 3849 8047,'6'-12'0,"0"5"583,-2-1-300,2 1 1,6 0 136,-1 3 55,1 3-166,-1-4 0,2 4 67,2-3-157,3 3-46,5 1 1,1 1-125,2 3 41,-2-3 0,4 9-95,-5-2 0,0 2 161,0 1 0,-4 1-282,0-1 1,-5 1 72,1-1 1,-6 1-151,-1-1 1,-6 4 91,2 0 1,-3 2-117,-1-2 0,-5-2-18,-2 2 0,-5 2-1,-3-2 0,-3 1-52,-5-1 0,0-2 73,1 2 1,-1-3-308,0-5 0,4 2 143,0-5 1,6 1-391,2-1 779,-1-3 0,6 4 0,-5-5 0</inkml:trace>
  <inkml:trace contextRef="#ctx0" brushRef="#br0" timeOffset="25">16983 3792 8085,'0'-18'0,"0"3"0,0 7 935,0-2-145,0 9 171,0-4 123,0 5-835,-5 0 1,-2 5-292,-4 2 1,-2 9 101,-2 3 1,1 6-32,-5 2 0,4 6 67,-4 1 0,5 1-489,-1 7 1,-2 4 129,2 3 1,1 1 24,6-4 0,-1-2 70,6-2 0,-1 1 101,4-5 0,0-4 165,0-3 1,1-6-88,3 2 0,0-4 84,7-4 0,-2-3-92,6-4 0,-1-2-130,1-3 0,2-1-74,2-6 1,3 0-303,-3 0 1,-2 0-1018,2 0 1520,0-6 0,4-5 0,0-7 0</inkml:trace>
  <inkml:trace contextRef="#ctx0" brushRef="#br0" timeOffset="26">17029 4020 8003,'0'-16'0,"0"3"329,0-2-125,5 2 1,1-2-72,5 0 1,-3 1-8,0 6 0,0-2 8,8 2 0,-4-1 71,4 2 772,1-3-573,1 8 1,5-3 217,0 5-1007,0 0 329,0 0 1,-1 0 97,1 0-284,0 0 199,-5 0 0,2 2-171,-5 1 156,1-1 1,-2 8-33,-3-3 0,2 0 29,-10 0 0,1 1-121,-4 3 1,0-3 37,0 0 1,-5-1-32,-2 5 0,-5-1 115,-3 0 1,-2-3 83,-2 0 0,-2-2-19,2 2 1,1 2 141,-1-3 1,5-2 365,-1-1-360,2 3 1,3-5 159,2 6-234,3-6 0,1 5 60,1-4-33,-1-1 1,4 4-143,0-2 72,5 2 0,5 6-26,5-1 0,2 1-61,-2-1 1,3 0 84,5 1 0,-4-1-50,0 1 1,0-1 33,4 0 1,-6 5-62,-1-1 1,-4 0 54,0-3 1,-2-1-37,-3 0 1,2 5 18,-5-1 1,0 0-4,-4-3 1,-1-1 9,-3 0-64,-8 1 62,0-1 0,-10 1-134,3-1 0,-8 0 122,-3 1 0,2-5-65,1 1 0,0-5 48,0 0 1,2-1-765,5-2-243,-1 0-335,8 0 1371,-3-5 0,9-2 0,2-4 0</inkml:trace>
  <inkml:trace contextRef="#ctx0" brushRef="#br0" timeOffset="27">17565 3735 8076,'0'-18'205,"0"5"204,0 6-205,0 4 928,0-2 242,0 5 0,5 0-964,3 0-260,2 5 26,2 6 0,4 3 175,3 5-347,8 0 201,-3 9 0,5-2-85,-2 4 55,-3-4 1,8 7-233,-6-3 0,0 3 92,-7 1 1,1 1-212,-5-1 0,-3-4 92,-5 1 1,-4-2-66,0 1 0,-1 2 24,-2-5 0,-2 4 48,-1 0 1,0-2 48,-4 2 1,-1-6-16,-4 2 1,1-3-3,0-1 0,-1-1 14,1 1 1,1-5 9,2-3 1,2-2-6,2-2 241,-2 1-221,-1-1 6,-3-4 0,9 3 0,-4-4 0</inkml:trace>
  <inkml:trace contextRef="#ctx0" brushRef="#br0" timeOffset="28">19690 3746 8180,'0'-6'1241,"0"1"-590,0 5 0,1 5-257,3 2 1,-2 9-136,6 3 1,-1 3 39,5 5 1,-1 2-40,1 6 0,-6-5-227,-2 0 1,1 5-61,-1 3 0,1 0-86,-1-4 1,-2 0 44,6 1 0,-2 3 110,2 0 0,6 0-155,-3-4 1,-2-5 1,-5-2 0,-3-3-19,-1-1 0,0-5 59,0-3 0,-4-2-572,0-2-273,1 0-302,3 1 783,0-6 0,0-2 69,0-8 0,0-2-309,0-6 1,-5 0 674,-3-4 0,0 3 0,-3-7 0,2-4 0,-7-5 0</inkml:trace>
  <inkml:trace contextRef="#ctx0" brushRef="#br0" timeOffset="29">19678 3872 8180,'12'-12'0,"-6"1"470,4 4-287,-4-3 1,7 8 35,2-6-20,-2 6 1,5-7 178,-3 5 1,3 0-135,5 4 1,-1 0-41,1 0 0,0 0 40,0 0 1,0 0-251,0 0 1,-6 1 113,-1 3 0,-1 3-135,-4 4 1,2 0-193,-9 1 0,3 1 139,-3 2 0,-5-1-119,-7 5 0,-3 0 64,-4 4 1,-4-1-108,-8 1 0,2-4 64,-6 0 1,2-5-76,-1 2 0,2-4 14,5 0 0,5-2-451,3-3 0,6 2 690,1-5 0,6 5 0,-3-3 0</inkml:trace>
  <inkml:trace contextRef="#ctx0" brushRef="#br0" timeOffset="30">20409 3655 8079,'0'-18'0,"0"1"678,0 6-336,0 5 0,1-1 462,3 3 181,-3 3-536,5-4-395,-6 5 137,0 0 0,-2 6 190,-2 6-293,-2 4 87,-5 12 1,-2 2-252,-2 4 120,-3 5 1,-2-1-153,-3 8 0,6-7-75,-6 7 1,3-2-246,-3 6 1,6-7 179,1 3 1,9-3-10,3 2 0,3-4 111,1-3 0,0-2 266,0-2 1,5-5 199,2-2 0,5-1-162,3-3 0,-1 1-109,5-8 1,-4-1 18,4-4 1,-1-1-79,1-2 0,3-3-60,-3-5 0,-3 0-703,-1 0 0,-2 0 354,-1 0 1,-2-5 418,-3-3 0,3-7 0,-3-3 0</inkml:trace>
  <inkml:trace contextRef="#ctx0" brushRef="#br0" timeOffset="31">20455 3997 8035,'0'-11'220,"0"-1"-220,0 1 0,5 1 0,2 2 1143,-1-2-657,4 9 1,-4-8 200,5 5-248,1-5-162,4 8 0,-2-4-79,5 5-26,0 0 1,4-4-165,0 0 1,0 1 100,0 3 0,-2 1-159,-2 3 1,2-3 57,-6 3-47,0 2 0,-5 0-37,-2 6 0,-3-5-374,-5 1 314,0 0 1,-5 3-14,-3 0 0,-2 1 105,-1-1 0,-5-1 6,1-2 0,0 2 64,4-2 0,-1-2-60,1 2 0,1-4 129,2 3 0,2-4-104,2 1 0,3-2 86,-3 2 1,3-3-32,1 9-22,0-8-56,0 8 45,5-4 0,1 2 11,5-1-31,1 1 14,4-2 1,1 4-11,2-2 0,1 2-3,-5 2 1,4 0-105,-3 4 109,-1-4-1,-4 5 1,-3-2-116,-1 0 111,-4 5 0,2-6-125,-5 5 1,-5-3 60,-3 3 0,-2-4 21,-1 4 0,-6-5 3,-2 1 1,-4-2-70,-3-2 0,2 1-59,-3-1 0,3-5-191,1-2 0,4-2 91,0-2 0,4 0-122,-4 0 1,6-2-742,2-2 1137,-1 3 0,6-14 0,-6 2 0</inkml:trace>
  <inkml:trace contextRef="#ctx0" brushRef="#br0" timeOffset="32">20854 3598 8316,'-6'-6'504,"1"5"297,5-4 12,0 5-281,0 5-37,5 2-187,-4 9 0,10-2 54,-4 5 168,8 0-235,-2 4 0,9 5-223,-3 2 109,-3 8 1,6-1-206,-3 5 1,-1-3 87,1 7 1,-5-4-130,1 4 0,-3-2 78,0-6 0,-4 1-38,-1 0 0,-3-5 15,4 0 1,-6-1-6,2-6 0,-3 1 0,-1-2 1,-5-2 15,-3 3 1,-3-3 68,-4-1 1,1-4 4,-5 0 1,1-4-441,-1 4 1,-3-5 173,3 1 0,2-2-819,-2-1 0,5-5 455,-2 1 0,8-6-716,0 2 1271,5-3 0,-7-1 0,4 0 0</inkml:trace>
  <inkml:trace contextRef="#ctx0" brushRef="#br0" timeOffset="33">21243 4283 7974,'6'-7'1045,"-1"-3"-739,-5 9 1,1-5-83,3 2 0,4 3 178,7-3 1,4 3-44,8 1 1,-1 0 44,9 0 1,0 0-17,7 0 0,3 0-80,-4 0 0,9 0-135,3 0 1,-7 0-103,-4 0 1,-5 0-210,-3 0 1,-4 0 150,1 0 0,-10 0-254,2 0 103,-8-6-847,2 5 108,-11-4-258,-1 5 660,-5-5 1,0 3-44,0-6 1,-1 5 30,-3 0 1,-2-4 148,-6 0 0,1 0 89,0 0 1,-2 3-5,-2-4 1,2 6 51,-2-2 365,2-2-102,2-1 1,1 0 1088,2-1-680,3 5 182,5-2 0,5 5-273,3 0 0,2 0 159,1 0 0,4 0-129,1 0 1,4 0-71,-1 0 1,6 0-154,2 0 1,1 2 27,-1 1 1,-3 0-183,2 5 0,-2-5 76,-1 5 1,-5-4-182,-3 3 0,-2 1 67,-2 3 0,-1-3-129,-2 0 1,-3-1 50,-5 5 1,-1 0-50,-3 4 0,-6-4 11,-5 4 0,-6-2 46,2 1 0,-6-3-304,-2 4 1,1-4 134,3 0 1,1-1-885,3 1 390,-2-1-1008,8 0 1746,-4-4 0,11-2 0,1-5 0</inkml:trace>
  <inkml:trace contextRef="#ctx0" brushRef="#br0" timeOffset="34">22465 3757 8082,'4'-21'356,"-1"2"-223,1 2 1,-2 7 1213,1 3-392,-1 2-500,3 5 0,-5 1-88,0 3 0,3 3-143,1 8 1,0 4 10,-4 8 0,0 6-174,0 5 1,0 4 125,0-4 0,1 9-387,3-1 1,-1 2-9,4-2 1,-3-6-224,4-2 0,-4 0 158,3-3 1,-4 0 18,1-8 0,-2-2 198,2-6 0,-3 2-38,3-6 1,-3-4-189,-1-3 1,0-4-51,0 3-890,0-4-1207,0 2 2429,-5-15 0,-1-3 0,-6-10 0</inkml:trace>
  <inkml:trace contextRef="#ctx0" brushRef="#br0" timeOffset="35">22396 3757 8062,'12'-11'0,"-1"5"460,1-4-202,-1 3 0,0 0 13,1-1 0,4 5 104,3 0 1,-1 1 191,1 2-299,0 0 1,4 0-74,0 0 0,-4 2 37,0 1 0,-1 5-221,1 7 0,1-1 89,-5 5 0,1 0-204,-5 4 0,-1 0 89,-2 0 1,-3 0-311,-5 0 0,-3-2 143,-4-2 1,-2-1 0,-10-3 0,3-2 66,-3 2 1,0-2 0,-3-2 1,-1-3-821,0-1 0,1-3 9,3 4 925,3-6 0,-1 8 0,0-3 0</inkml:trace>
  <inkml:trace contextRef="#ctx0" brushRef="#br0" timeOffset="36">23276 3609 8100,'0'-18'0,"0"3"0,0 7 1014,0 3-114,0 0 24,0 4-570,-5-4 1,2 5-164,-5 0 1,0 5 20,-8 3 0,1 3-136,-8 4 1,7 8 91,-7 8 1,3 2-302,-3 1 0,0 1 112,0 3 0,4-1-294,0 5 1,5-4 76,-1 4 1,2 0-181,2 4 1,1-5 330,2 1 1,3-5 34,5 1 0,0-4 135,0-3 1,1-3-98,3-5 0,2-2 283,6-2 0,-1-1-50,1-3 0,-1-6-105,0 3 0,6-5-142,2 1 0,3-3-396,0-5 0,-3 0-622,0 0 1,-1 0 488,1 0 0,2-5 557,-6-3 0,5-7 0,-2-3 0</inkml:trace>
  <inkml:trace contextRef="#ctx0" brushRef="#br0" timeOffset="37">23390 3826 8066,'0'-18'0,"0"3"921,5 2-141,-4 2-160,4-1 0,-3 5 271,1-1 121,-1 6-188,3-3-763,-5 5 1,0 1 60,0 3 0,0 6-96,0 5 0,-1 4 27,-3-4 0,-1 6-6,-3-2 1,-2 2-385,2 2 0,-2 0 190,-1 0 0,1-2-456,2-2 0,2 2 239,2-6 1,2 0-346,-1-3 91,1-1 708,2 0-128,0-4 123,5-2 0,2-5-48,4 0 1,2 0-95,2 0 0,-2 0 13,2 0 0,-2 0 28,-2 0 1,-3-1-253,-1-3 223,1 2 0,3-6 40,1 4 1,-5 0-19,1 4 0,-4-1 92,4-3 1,-5 3 160,5-3-197,-6 3 0,4-1 673,-6-2-233,0 3-11,0-4-336,0 15 1,0-2-113,0 7 0,-2 3 97,-2 1 0,3 3-16,-3 0 0,2 1-115,-2 0 1,3-4 100,-3 0 1,3-1-106,1 1 0,0-3 81,0-4 0,0-1-397,0 1 147,0-6-1302,0 4 42,0-9 1040,0 5 1,0-17-1,0-1 1</inkml:trace>
  <inkml:trace contextRef="#ctx0" brushRef="#br0" timeOffset="38">23733 3586 8081,'0'-18'0,"0"3"1177,0 8-244,0 1 246,0 6-459,5 6 0,-3 1-231,6 8 1,1 3-279,6 5 1,-2 6 37,2 5 1,-2 2-25,-2 6-127,0 0 0,-1 0-113,-2-1 68,2 1 0,-8 3-179,1-3 1,-1-3 72,-2-5 1,0-3-72,0-1 1,0-6 36,0-1 0,0 0-34,0-4 1,-2-3 132,-1 0 0,-4 0-362,-4-1 0,-1 1-51,1-5 1,0-1-48,-1-2 0,-3 2-959,0-2 1,1-2 1406,6 2 0,-2-6 0,4 3 0</inkml:trace>
  <inkml:trace contextRef="#ctx0" brushRef="#br0" timeOffset="39">2421 5288 8368,'-11'0'-1077,"-1"0"1055,6 0 1,0 0 491,2 0 245,3 0-161,-4 0 1181,5 0-1572,5 0 0,1 0 32,5 0 0,1 0-5,-1 0 1,1 0-238,-1 0 0,2 4 55,2-1 0,-1 1-158,5-4 97,0 5 0,1-3 49,3 1-94,-3-1 135,8-2 1,-5 0-58,0 0 64,0 0-32,-5 0 47,8 0-31,-2 0 0,6 0 33,-4 0 1,-2 0 0,-1 0 0,4 0-15,0 0 1,-1 0 5,-3 0 0,1 0-7,3 0 1,-3 0-13,4 0 1,-4 0 285,3 0-267,2 0-684,10 0 830,2 0-154,9 0 0,-1-2 52,4-1 212,5 1-286,-24-2 1,1-2 0,0 3 0,0 1 31,1-1 1,0-1-620,-1-2 0,0 1 545,-1 5 0,0-1 0,1-3 1,-1-1-26,0 3 1,0 0 104,30-1-27,-28 0 0,0 1 0,25 0-115,-27 0 1,1 0 110,25 1 0,3 1-88,-6 0 1,1 0-110,3 0 0,-3 0 117,3 0 1,2 0 52,-3 0 0,5 0-4,-4 0 1,-28 0 0,0 0 2,32 0 0,-30 0 0,0 0-136,-1 0 0,0 0 1,3-1-1,0-2 130,-5 2 1,0-1 0,3-1 0,-1 0-6,27 0 0,4 1 6,-5-1 0,1 1 3,-4 2 2,1 0-350,-1 0 352,-5 0 0,0 0 7,-3 0 143,-2 0 102,9 5 1,-4-3-89,5 1-138,5-1-14,-3-2 1,-26 0-1,1 0-10,31 0-78,-32 0 1,1 0 0,2 0 0,0 0 32,0 0 1,1 0 0,-1 0 0,0 0 54,-2 0 1,0 0 0,1-2 0,-1 0-82,0 0 0,1 0 69,1 0 0,1 0 1,-2 0-1,0 1 2,1-1 1,0 0-39,-1 0 1,0 0 30,-1 2 0,1 0 0,-1 0 0,0-1-72,0-1 1,1 0 67,1 1 1,1 1 0,-2-3 0,0 0-22,1 3 0,0 0 0,-2 0 1,0 0-5,0 0 0,0 0 0,-1 0 0,0 0 28,3 1 1,0-2-1,1 0 1,0-1-18,-1 0 0,0 0-192,0 0 1,1 0 343,2-1 0,0 1-140,-3 1 1,-1 1 0,4-3 0,-1-1-404,-4 2 0,0 1 442,-1 0 1,0 0-16,4-1 0,0-1 0,-2 3 1,-1-1 139,3-1 1,-1 0-151,29 1 0,-30-2 1,1 1 47,25 2 10,-29 0 1,2 0-35,29 0 1,2 0-17,-1 0 0,0 0 17,1 0 0,-31 0 0,0 0 7,0 0 0,1 0 0,-1-2 1,1 0-19,3 0 0,1 0 1,-2 0-1,0-1 5,1 1 0,1 0 0,-1 2 0,0-1-4,0-1 1,0 0 0,-2 1 0,0 0-62,4-1 0,0 0 1,-2 1-1,0 1 29,0-2 1,0 0 0,0 1 0,-1-1-123,-1 0 0,1 0 138,0 2 1,0-1-359,1-1 1,-1-1 350,0 3 0,0 0 1,28 0-17,-1 0 0,0 0 244,1 0 0,-32 0 0,0 0-237,27 0 0,-27 0 0,0 0 16,32 0 0,-1 0 73,0 0-88,1 0 10,-31 0 0,1 0 1,-1 0-1,1-1-19,1-1 0,1 0 18,0 2 0,1-1 2,-1-4 0,0 0 0,3 4 0,-1 0-17,-1 0 0,0-1 1,-2-1-1,-1 0 2,2 2 1,-1-1-1,-1-1 1,-1 1-3,3-1 1,-1 2-1,0 0 1,0 1 33,-3-2 1,-1 0 0,31-1 1,-30 1 0,-1 0 1,31 1 44,-30-1 0,-1 0 1,2 1-1,-1 1-28,32 0 1,-31 0 0,-1-1-17,1-1 1,1 0 0,1 1-1,0 1-4,0-2 0,1 0 0,1 1 0,0-1-77,-2 0 1,0 1 0,3 0 0,-1 0 59,0 0 1,1-2 0,0 1 0,0-1-7,1 1 1,0 1 0,0-2 0,0 0 10,0 1 1,0 1-1,-2 0 1,0 0-9,0 0 0,0-1 1,0-1-1,-1 1 64,1 0 1,0 0-1,-1-2 1,0 0-62,-2 2 0,-1 0 0,-2 0 0,0-1 109,1 1 1,-1 0-1,29 0-15,-29-2 0,1 0 0,26 0 318,2-3-357,-2 4 66,3-7 1,-3 9-28,-26-1 0,-1 0 0,28-3 97,1 1-279,-8 0 73,8 4 1,-7-3 3,-21 1 1,-1 0 0,28-2 100,1 4 1,-3 0-231,-1 0 1,0-1-72,0-3 30,0 3 59,-5-4 0,0 5 93,-2 0-177,-3 0 186,4 0 0,-6 0-75,1 0 206,-5 0-141,3-6 0,-7 5 152,5-3 24,0 3-162,3 1 1,-2 0 168,3 0-145,-3-5 1,9 4 100,-2-3-93,-3 3 1,5-3-12,-3 0 1,0 0 505,4 4 0,-5-4-466,2 1 43,-4-1-73,0 4 1,0 0 181,0 0 124,-1-5-297,1 4 0,0-5 81,-1 6-72,1 0 0,3 0 0,1 0 619,-2 0 1,0 0-543,2 0-443,2 0 221,0 0 0,4 0 45,-3 0 1,3 0-84,1 0 0,0 0-535,0 0 635,0 0 21,-5 0 1,4 0 217,-3 0-224,-2 0 7,5 0-230,-9 0 246,4 0 1,-2 0-7,1 0 185,-1 0-156,2 0 0,-4 0-25,2 0 1,3 0 57,2 0 1,-2 0-102,1 0 1,-5 0 63,2 0 1,1 0-112,-2 0 93,1-5-498,0 4 504,-8-4-9,8 5 1,-8 0 459,7 0 1,-2-4-454,2 0 1,-2-1 34,-1 2 1,1 1 10,3-2 0,-6-1 80,5 2 1,-8-5-103,5 4 1,-4-1 120,-1 1 1,0 3 0,-3-3 22,3-2-124,-1 5 1,5-8-2,-3 5 0,2-1 6,2 1 1,-1 1-42,1-4 0,-3 4-24,3 0 1,-3 1-53,7 2 0,-3-4 94,-2 1 1,1-1-91,0 4 0,3 0 2,1 0 1,-1 0-5,-3 0 1,1 0 25,2 0 0,-4 0-5,4 0 0,1 0 32,7 0 1,0 0-2,0 0 0,-1 4-293,-3-1 285,3 1 8,-9-4 0,9 4 81,-3 0 0,3 1 3,1-1 0,-4-3 14,1 3 1,-6 1-51,1-1 1,-2 3 316,-1-3 0,2 4-284,5-4-164,1 4 9,8-6 0,-5 7 91,0-6 1,-4 2 20,1-1 0,-1 1-10,4 3 0,4-2 4,0-2 136,-5-3-140,-6 4 1,-1-5-1,-4 0 0,2 0 226,-9 0 0,0 0-203,-3 0 264,-6 0-176,4 0 1,-4 0-16,5 0-58,1-5 237,-1 4 1,-4-4-412,1 5 163,-1 0 10,-1 0-236,4 0 854,-8 0 1,4 0-625,-3 0-158,-7 0 128,8 0 1,-5 0 1,4 0 147,1 0-159,-9 0 0,2 0 283,-5 0 10,6 0-268,-9 0 0,6 0 123,-3 0 1,-2-4-50,2 0-9,-2 1-30,3 3 0,-3-4-56,2 0 1,-2-1 1,-2 1 0,1 3 21,-1-3 1,1-1-119,-1 1 1,0 0-42,1 4-44,-1 0 180,-4 0-482,3-5 218,-4 4-7,0-4-314,0 5 360,-6-5 0,0 2-135,0-4-2174,0 4 2531,-16-7 0,-3 4 0,-15-6 0</inkml:trace>
  <inkml:trace contextRef="#ctx0" brushRef="#br0" timeOffset="40">6681 5825 8424,'5'-7'-1967,"3"3"1827,-3 3 169,5-4-105,-4 4 85,6-4 0,-4 5 9,-1 0-208,-4 0 196,7 0 1,-9 0-351,4 0 305,-5 0 39,0 5 0,-1-4 0,-3 3 283,3-3-207,-9-1 648,8 0-154,-3 0 1404,5 0-1783,0 5 1,0 2-15,0 4 0,0 2-73,0 2 1,-3-1 66,-1 5 1,0 0-42,4 4 0,0 0 28,0 0 1,0 4 75,0 4 0,1 2-6,3 1 0,-3-1 184,3-2 0,-1 0-224,0-4 1,0 3 20,5-3 0,-6 1-217,2-1 1,1-7 123,-1 3 1,1-4-74,-1 0 1,-3 1 89,3-5 0,-3 1-236,-1-5 0,1-3-166,3-1-66,-3-4 102,4 2-232,-5-5-328,-5 0 1,-1-1 373,-5-3 1,-1-1-412,1-3 0,-1-2 289,1 2 0,3-3-11,1-4 1,-1 1 551,-3-5 0,-6 0 0,-1-4 0</inkml:trace>
  <inkml:trace contextRef="#ctx0" brushRef="#br0" timeOffset="41">6578 5950 8424,'0'-17'-587,"0"0"0,0 6 778,0-1 435,5 1 0,2-1-5,4 1-120,1-1-150,4 1 0,2 3 52,5 1-171,0-1-31,-1 2 1,5-3 79,0 5-79,4-5 0,-5 8-116,4-3 1,-3 3 127,3 1 1,-4 1-201,0 3 1,1 2 35,-4 6 0,1-1-166,-9 1 0,1 3 55,-5 0 1,-1 5 38,-2-1 1,-3 3 49,-5 1 1,-1 0 44,-3 0 1,-9-1 65,-10 1 0,0 0-84,-3 0 0,-4 0 92,0 0 0,-3-2-60,-1-2 0,0-2-156,-1-6 1,6-1 162,2-2 0,3 1-769,1-5 252,6-1 0,1-4-953,9-3 250,2 3 0,15-8 446,5 5 1,7-5 679,4 2 0,9-3 0,5-2 0</inkml:trace>
  <inkml:trace contextRef="#ctx0" brushRef="#br0" timeOffset="42">7618 5722 8330,'0'-12'0,"-5"6"0,3-4 0,-1 2 671,1 3 60,-3 0 183,4 0-233,-4 4-300,0-4-89,-2 5 0,-4 1-244,0 3 1,-2 3 140,-2 9 0,1 3-63,-5 7 1,3 0 98,-3 4 0,2-3-98,-2 3 0,-2 2 20,6 6 0,-4-1-58,4 5 1,0 0-166,3 3 1,1-3 253,-1 0 1,6-5-13,2 1 1,3-3-3,1 0 1,1-6 1,3-2 0,2 0-159,6 0 1,0 0-402,4-4 1,-4-2 187,4-2 1,0 2 300,-1-6 1,1 0-40,-5-4 0,4-3-25,0 0 0,1-6-103,-5 2 1,-3-3 144,-1-1-1331,1 0 547,3 0-1403,-4 0 1286,-2 0 1,-5-1-441,0-3 1268,-5 3 0,-2-4 0,-4 5 0</inkml:trace>
  <inkml:trace contextRef="#ctx0" brushRef="#br0" timeOffset="43">7766 6019 8188,'-6'-18'979,"-4"2"-780,8 4 295,-3 6-72,5-4-60,0 8 447,0-3-19,-5 5-219,4 0-610,-4 0 81,5 5 0,0 7 326,0 7-286,0 7 51,0 4 0,0 8-56,0 0-41,0 5 0,0-11-145,0 2 0,0-4 67,0 1 1,0-3-20,0-5 1,0-4 57,0 0 0,4-5-366,0 1 237,-1-2 1,-3-6-673,0 1 347,0-6 1,2 3-793,1-5-822,-1 0 1059,3-5 1012,-5-1 0,0-5 0,0-1 0</inkml:trace>
  <inkml:trace contextRef="#ctx0" brushRef="#br0" timeOffset="44">7892 5733 8583,'0'-17'-74,"0"0"0,0 9 1071,0 1 0,0 3 317,0-4-127,0 6-732,5-3 1,1 6-138,6 3 1,0 2-39,4 6 0,-2 3 0,5 0 1,0 7-85,3 0 0,5 3-7,0 5 1,1 2-178,-2 6 1,-2-1 20,3 4 0,-8-2-355,-4 2 0,-2-4 198,-2 1 1,-3-1-135,0 1 0,-6-6 96,2 2 0,-4-6-21,-4 3 1,-2-6 75,-6 2 0,1-3 61,0-1 0,-1-6 38,1-1 1,1-4-38,2 0 1,-2-2-1178,2-3 851,-2 4 0,2-10-2033,1 3 1238,4-3 1166,-2-1 0,5-10 0,0-3 0</inkml:trace>
  <inkml:trace contextRef="#ctx0" brushRef="#br0" timeOffset="45">8726 6087 8091,'-7'-11'1124,"2"5"-552,5 0 379,0 6-857,0 6 1,0 0 67,0 5 79,0 6-150,0 1 0,0 8 122,0 1-199,0 5 77,0-3 0,-1 3-90,-3 2 3,3-8 1,-4 12 22,5-7 0,0-3 65,0-1 0,0-8 16,0-4 6,0-3-1644,0 0 714,0-6 35,0-1 1,-4-6 171,0-3 0,0-2 95,4-6 1,0-3 513,0 0 0,0-5 0,-5-3 0,-1-6 0</inkml:trace>
  <inkml:trace contextRef="#ctx0" brushRef="#br0" timeOffset="46">8691 6133 8091,'0'-28'0,"0"5"427,0 0-140,0 1 1,4 9 79,0-2 1,0 6 160,-4 1 0,4 4 679,-1-3-780,1 4 0,1-2-326,3 5 1,-2 5 103,2 3 1,3 3-98,4 4 1,2 3-20,-2 5 0,-1 1-87,5 3 0,-4 1-162,4 2 0,-1 3 64,1-2 0,2 0-71,-6 0 0,4 1 43,-4-6 0,1 5-36,0-5 0,-7-3 147,2-4 1,-3-5-12,-1 1 0,2-6-204,-5-1-304,0-6-67,-4 3-489,0-5 108,-5 0 0,-2-1 408,-4-3 1,-2-1 571,-2-2 0,-3-9 0,-5 4 0</inkml:trace>
  <inkml:trace contextRef="#ctx0" brushRef="#br0" timeOffset="47">8691 6339 8091,'-6'0'972,"2"0"-266,8 0-368,2 0 1,6 0 120,-1 0 0,6 0-164,2 0 1,6-2 74,2-1 1,6-3-135,1-1 0,1-3-418,7 2 1,-6-1-229,-2 2 0,-3 0-1303,-5 3 1713,-2 3 0,4-9 0,-5 4 0</inkml:trace>
  <inkml:trace contextRef="#ctx0" brushRef="#br0" timeOffset="48">9182 6110 8270,'-3'-11'0,"-1"-1"0,-5 6 0,6-3 0,-4 5 953,4-5 334,-2 8-295,0-4-885,4 5 1,-4 3 21,5 4 0,0 7 12,0 13 0,0-2 80,0 6 0,3-1-259,1 4 1,0-3-28,-4-1 1,4-1 0,0 2 0,1-3-31,-1-5 0,-3-6 103,3-1 1,-3-4 55,-1 0 1,1-5 44,3 1-380,-3-5 314,4 2 153,-5-5-161,0 0 0,0-5 8,0-3 1,0-2-39,0-2 1,-1 1 49,-3 0 0,3-6-108,-3-2 0,-1 1 86,1-1 1,-1 0-87,1-4 1,3 0 133,-3 1 0,3 3-3,1 0 1,0 5 159,0-2 0,0 7 93,0 2-153,0-1-88,0 2 0,1 1-103,3 5 1,3 1 118,4 3 1,4 4-165,0 7 0,6-1 86,-2 5 1,2-1-136,2 1 0,0 2 14,0-2 0,0-1-46,0 1 0,-1-4 110,1 4 0,-4-6 7,0-2 0,-5 1 537,1-5-178,-2-2 135,-1 1 154,-1-6 450,-5 0-516,-1-6 1,-5-1-124,0-8 1,-3 1-346,-1-5 0,-5 3 141,1-3 0,2 0-351,-2-4 0,2-3 122,-2-1 0,-2-3-132,3 3 1,0-3-221,0 3 0,4-2-219,-1 6 0,3-1-1420,1 9 879,0-1-1179,0 5 956,0 5 316,0 1 1,1 6 401,3 3 0,-1 2 613,4 5 0,1 1 0,3-1 0</inkml:trace>
  <inkml:trace contextRef="#ctx0" brushRef="#br0" timeOffset="49">9651 6076 8136,'-5'-12'-574,"3"5"492,-2-1 1111,3 1-572,1 0 0,0 1 199,0 2-2,0 3 17,0-4-373,0 5 1,0 5-517,0 2 220,5 9 0,-3 1-41,1 6 1,2 5 169,-1 3 1,0-2-381,-4 1 0,1-3 99,3 3 0,-3-4-343,3 0 1,-1-3 187,1-4 0,-3-2-102,3-6 0,-2-1-460,2-2-145,-3 2 641,9-9 0,-8 3 371,1-8 0,4-2 0,-6-5 0,4-1 0</inkml:trace>
  <inkml:trace contextRef="#ctx0" brushRef="#br0" timeOffset="50">9616 6099 8136,'0'-12'0,"0"1"391,0-1-216,0 6 30,0-4 385,5 4-293,-3-1 0,12 2 104,-3 5-9,8 0 1,-5-4 129,5 1-342,5-1 1,4 9 179,3 2-339,2 4 79,-4 0 1,1 6 260,1 2-392,-6 2 73,-2 2 1,-3 0 299,-5 0-882,1 0 393,-10-1 0,-1 1-413,-5 0 404,0 0 1,-6-2 38,-6-1 0,-5 1 95,-10-2 0,-2-1 205,-6 1 1,2-5-126,3 1 0,-6-2 98,6-2 1,0-1-112,7-2 1,5-2-29,3-2-96,2-3 0,7 3-236,2-8 1,3 2-417,1-6 1,0 4 355,0-3 1,1-1-1322,3-3 1696,7-1 0,7 1 0,5 0 0</inkml:trace>
  <inkml:trace contextRef="#ctx0" brushRef="#br0" timeOffset="51">10587 5779 8212,'-11'-28'0,"-1"5"1364,1 5-306,5 7-291,0 5-198,6 1-89,0 5-201,-5 5 0,4 2-106,-3 9 1,3 6 61,1 9 1,4 3-353,0 4 1,1 3 95,-1 4 1,-3 0-112,3-3 1,1 2-106,-2-2 1,5-1 107,-4 0 1,1-5 222,-1-2 1,-2-1-89,6-6 1,-6-2-1,4-4-9,-1-2 14,-4-5-196,4 2-2,-5-10-779,0 0 394,0-6 382,0-6-992,0 0 724,0 0 1,-4-6-885,0 1 860,-5-1 1,3-9 481,-5 2 0,-6-3 0,-1-1 0</inkml:trace>
  <inkml:trace contextRef="#ctx0" brushRef="#br0" timeOffset="52">10359 5859 8212,'6'-18'350,"4"-2"-117,-2 5 0,6-1 244,1 5 1,2 0-156,-2-1 0,1 1 37,3-1 1,7 2-97,-4 3 1,9-2 61,-1 5 0,0-4-104,0 4 0,1 1-84,3 3 1,-5 1-235,-2 3 1,-3 2 136,-1 5 1,-2 1-138,-2-1 0,-2 6 35,-6 2 1,-5 4-54,-2 3 1,-2 2 35,-2 3 1,-11 0-103,-4-4 0,-5 3-38,-3-3 0,-1-4-153,-3-4 1,3-1-186,-3 1 0,3-3 193,2-4 0,2-1-1051,1 1 702,5-6 713,-2 4 0,5-9 0,-1 4 0</inkml:trace>
  <inkml:trace contextRef="#ctx0" brushRef="#br0" timeOffset="53">11227 5665 8156,'0'-18'0,"0"1"0,0 11 1057,0 1-223,0 0-188,0 4-113,0-4 0,0 5-231,-5 0-135,-2 5 15,-4 6 0,-1 7-79,1 5 1,-5 5 122,-4 2 0,3 4-284,-2 4 0,0 2 120,-4 2 0,4 2-329,0-2 0,9 2 132,-2 2 1,5 0-154,-1-1 0,3 0 111,5-3 1,0-3-11,0-5 1,5-3 159,3-1 1,-2-6-42,2-1 0,0-5-52,8-7 0,-4 0 66,4-4 1,0 2-483,-1-5 0,4 0 214,-3-4 1,3 0-1152,-4 0 1473,0-5 0,2-2 0,0-4 0</inkml:trace>
  <inkml:trace contextRef="#ctx0" brushRef="#br0" timeOffset="54">11204 6064 8061,'0'-17'580,"0"-5"-154,0 3-193,5 3-5,1-6-54,6 9 1,-1-3 174,1 4 60,4-4 0,-3 5 280,2-1-275,3 1-149,-1 9 1,1-6-138,-3 4 1,2 0 132,-2 4 1,0 0-312,-3 0 0,-1 5 112,1 3 1,-2 2 199,-3 1 0,2 6-149,-5 2 0,0 2-513,-4 2 0,-5 4 156,-3-1 0,-7 6-58,-4-1 0,-3 0-29,0 0 1,3 0 102,0-4 1,1 0 42,-1-4 1,1-1 85,3 1 0,6-4 108,-3 0 1,5-5-136,-1 2 312,3-4-67,5 0 0,1-2 154,3-3 0,4-1 76,7-6 0,-1 0-94,5 0 1,1 0-169,7 0 0,-3 0 43,3 0 0,1-4-631,-2 0 0,1-4 252,-4 4 0,-2-3-754,-2 3 0,2-4 123,-6 5 880,0-6 0,-3-3 0,-1-5 0</inkml:trace>
  <inkml:trace contextRef="#ctx0" brushRef="#br0" timeOffset="55">11524 5699 8153,'-7'-22'1162,"4"3"-164,1 8-293,2 1-410,5 9 0,2-5 166,4 6 0,4 6-136,1 1 0,4 8 190,-1 4 0,2 4-94,2 4 0,4 2-23,0 5 0,-1 2-156,-3 2 0,-1-1-235,-3 5 0,-3-6-83,-4 3 0,-1 0-95,0-1 1,-4 0-233,-3-4 1,-3-3 219,-1-1 1,0-4-230,0 0 1,-4-2 135,0-1 0,-5-1-846,2-3 0,-5 1-5,-3-5 1127,2 6 0,-8-9 0,3 5 0</inkml:trace>
  <inkml:trace contextRef="#ctx0" brushRef="#br0" timeOffset="56">12392 6030 8145,'0'-11'0,"0"-1"-112,0 6 176,0-4 0,3 4 202,1-6 0,4 4-25,-4 1 0,3 3 207,-3-4 1,1 6 191,-1-2-331,-3 3 0,4 2-53,-5 3 1,0 0-13,0 7 1,0-1-157,0 9 1,-3 2 116,-1 5 1,-5-2-76,1 3 0,-2-2 102,-1 2 1,4-3-313,3 3 1,-1-4 89,2-4 0,-1 1 53,4-5 0,0 4-60,0-3 1,0-5-187,0-3 1,0-5-68,0 5 70,0-5 145,0 2 1,0-14 17,0-3 0,0-2 14,0 3 0,1-6 124,3-2 1,-3 2-114,3-2 1,-2-2 101,2-5 0,-2 0-149,1-4 0,2-1-134,-1-3 0,0 0 78,-4 0 1,4-1 87,0 1 1,3 5 33,-3 2 1,0 8-65,-4 4 1,0 2 162,0 2-190,5 4 175,-4 2 0,8 7-42,-5 1 1,5 4 18,-2 4 1,4 7 70,0 5 0,0 1-118,1 6 0,3 1-65,0 3 0,1 0 70,-5 1 0,2-1-163,2 0 0,-2-1 99,2-2 1,-3 0 177,0-4 0,-1-4-249,1-4 0,-5-5-38,1 1 0,-5-6-85,0-1 0,0-6-102,1 2-933,-3-3-103,4-1 1,-14 0 754,-2 0 1,-3-4-287,2 1 881,1-6 0,-6 2 0,0-4 0</inkml:trace>
  <inkml:trace contextRef="#ctx0" brushRef="#br0" timeOffset="57">12300 6202 8158,'7'-7'0,"3"-3"437,-4 9 92,6-9-255,-1 8 499,5-3-415,-8 5 0,11-1 123,-7-3-68,7 3-216,-2-4 0,6 4-52,0-3 1,0 1-184,0-4 0,0 4-428,-1-1 434,1-2 1,-2 5-757,1-3 0,-5-1 409,6 1 0,-8-1-408,0 1 0,-2 2-245,-2-6 217,1 5 815,-1-7 0,-3 5-110,-1-2 1,-4-4 236,1 4 1,-3 0 81,-1 0 0,4 3 336,0-4-224,-1 6 744,-3-8-356,0 8 59,0-3-418,0 5 0,0 5-70,0 3 1,0 7-107,0 4 1,0-1-23,0 1 0,0 0 46,0 4 1,4 0 7,0 0 0,0 0-170,-4-1 1,1-4 73,3-3 1,-3-2-288,3-2 141,-3 1 2,-1-1 291,0-4 243,0-2-437,0-5 30,0-5 0,-1-2-64,-3-4 0,2-1 92,-6 1 1,4-4-151,-3 0 1,4-4 29,-1 3 0,3 0-71,1 1 1,0 1 115,0-5 0,0 3-17,0-3 0,0 5-420,0-1 279,5 2 1,1 6-126,6-1 1,-1 7 64,1 1 1,-1 5-24,0 6 1,5 6 48,-1 2 0,4-1 118,-4 1 1,4 0-30,-4 4 0,4-4 13,-3 0 0,3-5 254,-4 1 0,4-2-81,-4-2 1,0-3 300,-3-1 1,-1-4-157,1 1 0,-1-3 164,1-1 1,-5 0-107,1 0 0,-4-5-90,3-3 0,-4-2-73,1-1 0,-3-1 15,-1 1 0,0-1-148,0 1 0,-4-4 100,0-1 1,-3-4-173,3 1 1,-4-2 31,4-2 1,-1 0-443,1 0 1,2 0 215,-6 0 0,6 1-287,-2-1 0,3 0-908,1 0 210,0 5 1,1 3 50,3 7 0,-2 3 551,6 5 1,0 0 612,3 0 0,0 5 0,1 2 0</inkml:trace>
  <inkml:trace contextRef="#ctx0" brushRef="#br0" timeOffset="58">13294 5939 8226,'0'-12'270,"0"1"286,0 5 409,0-4-310,0 8 90,0-3-424,0 20 1,0-1 36,0 13 0,0 1-109,0-1 1,0 0-266,0 0 1,0 1-155,0 3 0,0 0-147,0-4 1,0 0 87,0-5 1,4 0-206,0-3 1,-1-3-6,-3-4 1,2-2-223,1-2-475,-1 2 707,3-9 0,-4 4-110,3-5 0,-3-1 539,3-3 0,-4-2 0,-4-6 0,-2-4 0,-6-2 0</inkml:trace>
  <inkml:trace contextRef="#ctx0" brushRef="#br0" timeOffset="59">13157 5962 8226,'0'-17'0,"4"5"129,-1-4 0,6 5 187,-1 3 0,3-1 43,5 6 1,1-3-80,6 3 1,-2 1 11,1-1 0,-1 1-43,5 2 0,2 4 27,-1 0 0,0 9-136,-5-2 0,5 8-164,0 0 0,-5 3-56,-2 1 1,-8-1 73,0 1 0,-2 4-262,-6 0 1,-2 3 149,-6-3 0,-2 3-102,-5-3 1,-6 3 73,-2-3 0,-6-2-65,-2-6 1,-1 2 47,1-6 0,5-1-167,-1-7 0,1 2-631,7-5 279,0 0-371,3-4 1053,6 0 0,1-5 0,5-2 0</inkml:trace>
  <inkml:trace contextRef="#ctx0" brushRef="#br0" timeOffset="60">13865 5642 8132,'-5'-12'956,"4"6"-89,-4-4-239,5 9-156,0-4-176,0 5 0,0 5 58,0 2 1,3 5 341,1 3-288,5 3-566,-8 10 203,9 1 0,-4 5 98,1 0 0,3 6-90,-2 2 0,-2 2-114,2 2 1,-6-6 86,2-2 1,-1-3-493,1-5 1,-3-2 214,3-5 0,-3-2-402,-1-2 1,0-2 199,0-6 1,0-3-768,0 0-251,0-6 556,0 3 915,-5-5 0,-7-10 0,-5-3 0</inkml:trace>
  <inkml:trace contextRef="#ctx0" brushRef="#br0" timeOffset="61">13751 5699 8132,'11'-23'0,"1"4"0,-1 0 290,0 5-117,6-7 0,-1 9 539,3 1-352,-2-1 0,-2 10-76,0-6 0,6 6-45,-2-2 1,1 3-201,-1 1 0,3 3 45,-3 1 0,6 5-24,2-1 0,3 3 105,-3 4 0,-2 2-252,-6 2 0,2 4-26,-6 0 0,-4-1-19,-3 5 0,-6-7-74,2-1 0,-9 0 94,-6 4 0,-6 0-78,-6 0 1,-1-4 103,-2 0 0,-2-5-419,-3 1 0,-1-2 170,6-2 0,-1-3 150,4-1 0,2-4 185,2 1 0,2 2 0,6 1 0</inkml:trace>
  <inkml:trace contextRef="#ctx0" brushRef="#br0" timeOffset="62">14482 5516 8117,'0'-11'263,"0"-1"-175,0 1 685,0 5 46,0-4-45,0 8-331,0-3 1,-2 8-127,-1 4 1,-5 2-80,-7 10 1,1 4-185,-5 4 0,4 8 79,-5 0 1,7 5-352,-3-2 1,4 7 78,0 0 0,1 1-105,-1 3 0,6-2 41,2-1 1,3-1 66,1-4 1,1 3 106,3-6 0,-1-2-38,4-5 0,2-3 188,6-5 0,-2-2-97,2-2 0,-1-2-67,1-6 1,-1-4-203,5-4 1,-1-1-377,1-2 0,-1 0-36,-3 0 0,-1-2 657,5-1 0,-5-4 0,3-4 0</inkml:trace>
  <inkml:trace contextRef="#ctx0" brushRef="#br0" timeOffset="63">14562 5802 8192,'0'-18'0,"0"-4"0,0 10 455,0-3-306,5 2 0,2 3 198,9 2 0,-4-2 498,3 2 0,-2 2-320,-1-2 1,3 2-215,0-2 0,2 2-198,-2 2 0,1 3 134,3-3 1,2 3-328,-6 1 1,4 0 6,-4 0 1,4 1-50,-4 3 0,1-1-16,-5 4 0,-3-3-147,-1 4 0,-4-5-86,1 5 1,-3 0 112,-1 3 1,-1 0 237,-3 1 0,-4-1-75,-7 1 1,-3 0 88,-5 4 1,0-4 0,1 4 0,3-8 154,0 0 1,5-2 337,-2 2-176,4 2 140,0-4-186,6 6-23,1-6-147,5 4 0,1-7-20,3 5 0,4-2 50,7 2 0,2 2-14,6-3 1,-4 3-150,0 2 1,0-1 84,4 1 1,-4-1-192,0 1 1,-5-1 119,2 0 1,-4 5-98,0-1 1,-1 1 73,0 0 1,-4-4-103,-3 3 0,-3 2 43,-1-2 1,-3 2 47,-4-2 1,-2-2-82,-10 2 0,0-2 68,-4-2 0,-4 0-86,1 1 1,-1-1 90,4 1 0,0-6-17,0-2 1,6-3-97,2-1 97,2 0 1,6-1 81,4-3 0,1-7 0,2-7 0</inkml:trace>
  <inkml:trace contextRef="#ctx0" brushRef="#br0" timeOffset="64">14961 5448 8131,'2'-17'273,"1"6"-137,-1-1 1,4 11-137,-2-3 1136,-3 3-448,9-4 42,-8 4-351,8-4 0,-3 11 133,9 5-77,-4 1-255,10 9 0,-3 4 180,7 9 112,-1 0-309,2 5 1,-5-3 75,-3 2 1,1-1 180,-4 5-817,-1-11-849,1 13 1134,-8-14 0,7 9-11,-7-4 0,-3 1 76,-1-1 1,-3 1-97,-1-5 1,0 1 46,0-2 1,-5 2-64,-3-6 0,-2 1 249,-1-4 1,-1-4-716,1 0 0,-1-5 283,1 1 1,-4 2-1288,0-2 1629,-1 0 0,0-3 0,-2-1 0</inkml:trace>
  <inkml:trace contextRef="#ctx0" brushRef="#br0" timeOffset="65">15772 5779 8281,'0'-11'0,"0"-1"641,0 1-305,0-1 0,0 5 749,0-1-762,0 6 1,-4 2 57,1 7 1,-1 10-96,4 5 1,-1 3-18,-3 5 1,1 0-16,-4 5 1,4-1-290,-1 0 1,-1-1-71,1-2 1,-3 0-77,3-4 0,-4-2-62,4-5 0,-3 0 96,3-5 0,-1 0-123,1-3 161,3-1-31,-4-5 68,5 0-85,0-6 0,1-6 108,3-1 0,-3-3-5,3-2 0,-3-3 94,-1 0 1,4-5-82,0 0 1,0-1 137,-4-2 1,1-1-129,3-3 0,-3-2 80,3-5 0,-2-2-47,2-2 0,-3 3 64,3-3 1,1 3 9,-1 5 1,4 3 124,-4 8 1,3 3 118,-3 4 0,4 5-85,-5-1 1,5 7-54,-4 1 1,1 6-50,-1 9 0,1 3-54,2 5 0,4 5 73,-4 2 0,3 2-81,2-1 1,0 5-22,4-1 0,-4 1-156,4-1 1,0-2-119,-1-3 1,1 2 96,-5-5 0,0-1-169,1-3 1,-2-1 74,-2-3 1,-2-3-602,-2-4 479,-3-1 0,5-1-453,-2-2-300,-3-3 446,4-5 1,-6 0-132,-3 0 1,2-5 780,-6-3 0,1-2 0,-5-1 0</inkml:trace>
  <inkml:trace contextRef="#ctx0" brushRef="#br0" timeOffset="66">15692 6042 8223,'7'-5'1190,"3"3"-910,-4-3 0,6 5-31,-1 0 0,0 0 414,1 0-461,-1 0 0,6 0-134,2 0 0,-1 0 115,1 0 0,3 0-627,5 0 0,0 0 324,-4 0 0,-1 0-848,1 0 1,-1-1 452,-3-3 0,1 2-260,-5-6 1,-1 4 774,-6-3 0,7-1 0,-2-3 0</inkml:trace>
  <inkml:trace contextRef="#ctx0" brushRef="#br0" timeOffset="67">16138 5905 8223,'0'-12'0,"0"1"0,0-1 220,0 1-33,0-6 0,0 9 438,0-4-297,0 3 0,0-2 131,0-1 1,0 5 168,0-1 56,0 6-436,0-3 1,0 6-128,0 3 0,0 7 116,0 8 0,0 3-187,0 0 1,0 6-56,0 3 0,0-2-64,0 1 1,0-3-253,0 4 1,0-10 177,0 2 1,1-8-47,3 0 1,-3-2 110,3-1 0,-3-5-277,-1 1 204,0-6 920,0 3-456,0-5 0,0-5 71,0-2 0,0-3-48,0-2 1,-1 1-115,-3-1 0,3 0 22,-3-4 0,-1 2-48,1-5 0,0 0-144,4-3 1,0-1 132,0 0 0,0 1-309,0 3 0,0-1-40,0 5 1,0-1-211,0 5 104,5 5 1,2 1 110,4 5 0,1 5-77,-1 2 0,2 7 41,2 2 0,-1 4 175,5-1 1,-5 2-95,1 2 0,2-1-7,-2-3 0,4 2-29,-4-2 1,0-2-114,-3-2 1,3-3 510,0-5 1,0 2-119,-3-5 1,-5 0 1199,1-4-989,0 0 0,-1-5 346,1-3 1,-6 0-243,2-3 0,-3 2-10,-1-6 0,0-2-112,0 2 0,0-5-191,0 1 0,-3-3-345,-1-1 1,-4 1 212,4-1 1,-3 0-741,3 0 1,0 0 384,4 0 0,0-2-976,0 2 0,0-1 519,0 9 0,4 0-352,0 3 0,5 2-362,-2 2 910,3 3 0,2 7 616,-1 1 0,1 9 0,-1 6 0</inkml:trace>
  <inkml:trace contextRef="#ctx0" brushRef="#br0" timeOffset="68">16674 5745 8298,'0'-13'510,"0"-2"-286,0 8 1,0-4 160,0 0-62,0-1 62,0 1 682,0-1-219,0 1-394,0 5 1,0 2-183,0 8 1,0 3-125,0 8 0,0 4 67,0 8 0,0 1-291,0 2 0,0 6-62,0-6 1,0 6-107,0-6 1,0 2-10,0-1 1,0-3-301,0-6 1,4 0-40,0-3 1,1-3-162,-1-4 324,-3-1 1,6-3-191,-4 0 26,-1-6 1,3 2 113,-5-8 1,0 2 478,0-6 0,-5 0 0,-2-3 0</inkml:trace>
  <inkml:trace contextRef="#ctx0" brushRef="#br0" timeOffset="69">16537 5688 8220,'5'-12'-274,"-3"1"0,8 3 790,-2 1 0,5 4-17,3-1 0,4 3-98,-1 1 1,3 0-102,0 0 0,1 1-21,0 3 1,1 2-32,3 6 1,1 3 0,2 0 0,-2 6 24,-5-2 1,-4 6-178,0 2 0,-6 4-693,-2 0 0,-4 0 383,-7 0 1,-7 2-114,-4-3 0,-6-2 98,-6-1 0,-4-3 88,-4-1 1,3-5 65,2-3 0,1-2-10,3-2 0,4 0-194,3 1 1,3-5-16,5 1-780,-4-5 323,10 2 751,-4-5 0,10-5 0,1-2 0</inkml:trace>
  <inkml:trace contextRef="#ctx0" brushRef="#br0" timeOffset="70">17337 5482 8321,'-10'-18'0,"2"3"0,3 2 1496,5 2-376,0 5 8,0 0-296,0 6-453,0 6 1,1 1-107,3 8 0,-1 7-182,4 5 1,-3 4 143,4 0 1,-5 3-394,5 4 1,-4-1 207,4 5 1,-5-5-567,5 1 1,-6-2 138,2 3 1,1-5-73,-1 0 0,0-1 152,-4-6 1,1-4-41,3-4 0,-3-4-73,3 4 1,-3-9 166,-1 1 0,0-5-164,0 1 1,-1-4 49,-3 0 0,2-1-309,-6-2 0,1-4 666,-5 0 0,1-5 0,-1 3 0</inkml:trace>
  <inkml:trace contextRef="#ctx0" brushRef="#br0" timeOffset="71">17131 5505 8196,'5'-23'-113,"2"0"1,4 5 771,1 3 1,-1 2-169,0 2 0,5 3 15,-1 1 1,5 4-117,-1-1 0,4 3-98,4 1 1,1 0-87,2 0 0,7 1-66,-3 3 1,3 3-1,-3 4 0,0 4-198,1 1 0,-6 4-251,-2-1 1,-5-1 246,-3 1 1,-3 0-268,-9 4 0,2-4 129,-5 0 0,0-4-52,-4 4 0,-2-5 126,-1 1 0,-5-2 25,-7-2 1,1-1-57,-5-2 1,-1 2 34,-7-2 1,3-3-438,-3-1 1,-1-3 193,2-1 0,-5 0-985,4 0 1350,1 0 0,3 5 0,0 1 0</inkml:trace>
  <inkml:trace contextRef="#ctx0" brushRef="#br0" timeOffset="72">18091 5345 8273,'5'-11'272,"-4"-1"1,4 5 166,-5-1-173,5 5 0,-4-3 437,3 2 676,-3 3-587,-1-4-538,0 5 0,-1 5-261,-3 3 1,-3 6 135,-8 1 1,1 6-303,-5 2 1,0 1 4,-4 7 0,1-1 7,3 4 0,-2 5 57,1-1 1,3 5-258,-2-1 1,6 2 444,2 2 0,0-1-99,8 1 0,-1-4 156,4 0 0,0-7-95,0 0 1,5-2 390,3-7 1,5 1-156,3-4 1,3-5 34,-4-3 0,4-3-348,-4 0 0,4-5-234,-4 1 1,6-5-405,-2 0 0,-1-1 286,1-2 1,-5 0-272,1 0 0,-3 0 654,0 0 0,-1-10 0,1-3 0</inkml:trace>
  <inkml:trace contextRef="#ctx0" brushRef="#br0" timeOffset="73">18342 5516 8108,'0'-17'663,"0"1"-492,0 4 1,4 0 5,0 1 693,4 4-212,-6 2 294,3 5-347,0 0 0,-4 2-418,3 1 6,-3 4 0,-1 9-200,0 3 1,-5 3 79,-3 1 1,2 1-183,-1 2 1,-1-1 113,-4 1 0,2 2-242,3-1 1,-3-1 37,2-3 1,2-1-18,-2-3 0,5 1 41,0-5 1,1 1-77,2-5 331,0 0 0,2 0-141,1-4 1,0-2 148,5-5 0,-1 0-123,5 0 1,-1 0-207,0 0 1,1 0-86,-1 0 1,1-3-130,-1-1 0,1-4 22,-1 4 1,-3-3 113,-1 3 0,1-4-213,3 4 0,1-3 101,-1 3 1,-3-4 336,-1 5 0,-3-6-46,4 1 0,-6 2 505,2-2-180,2 1 0,-4-5 220,2 1 0,-3 3 254,-1 0 542,0 6-238,0-8-226,0 9 188,0-5-575,-5 17 1,3 1-167,-1 11 0,-2-4 23,1 0 0,0 0-1,4 4 1,-4 4-222,0-1 1,1 1 69,3-4 1,0-4-71,0 0 1,0-4 25,0 4 1,0-5-1311,0 1 956,0-2 1,1-3-1952,3-2 1162,-3-3 1132,4-5 0,-5 0 0,0 0 0</inkml:trace>
  <inkml:trace contextRef="#ctx0" brushRef="#br0" timeOffset="74">18627 5265 8267,'0'-18'1198,"6"2"-740,0 9 1,1 2 63,1 5 0,-4 5-107,4 3 1,-1 3 164,5 5 1,3 1-131,0 6 0,1 1-313,0 3 0,1 3 116,6 9 0,-4-3-83,0 6 1,-5-4 41,2 4 1,-4-4-32,0 4 1,-1-5-65,1 1 0,-5-4 46,1-3 1,-6 2-335,2-3 1,-3-1 37,-1 2 1,0-6-244,0 2 0,-1-3 187,-3-1 1,2-2-522,-6-2 0,-3 2 34,-5-6-137,1 0 441,-1 2 1,-2-5-304,-5 4 1,4-5-1041,0-3 1715,0 2 0,-9-4 0,-1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66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1797 12196 8185,'-6'-5'72,"1"3"142,5-3 1,0 4 335,0-3-305,0 3-14,0-4 573,0 5-714,0 5 1,0 1 323,0 6-420,5-1 56,-4 6 0,4 0 41,-5 6 1,0 1 37,0 3 1,4 2 40,0 5-209,-1 6 115,-3 0 0,0 2-28,0 0-62,0 0 0,0 4-85,0-1 36,0 1 1,0-5 211,0-3-239,0-8 63,0 3 1,0-9 65,0 3 0,0-7-20,0-1 1,0-9-146,0 2 162,0-3-7,0-3-9,0-1 774,0-5-781,0-5 62,0 4 1,0-4-239,0 0 247,0 3-87,0-3-22,0 0-174,0 4 69,6-4 1,-4 1 94,6 0 0,-1-1 9,5 1 0,0 3 206,4-3-90,1-2 1,8 3-110,1-4 333,-2 4-301,4-2 1,-4 5 18,3 0 62,-3 0-52,4 0 0,-9 0 100,0 0-94,-5 0 0,6 0-35,-4 0 1,-1 0-27,-4 0 59,1 0-351,-1 0 189,0-5 1,-3 4 40,0-3-830,-6 3 281,3 1 167,0-5-1005,-3 3 885,3-3 0,-9 4-647,0-3 1224,-10 3 0,7-9 0,-10 3 0</inkml:trace>
  <inkml:trace contextRef="#ctx0" brushRef="#br0" timeOffset="1">1843 12664 8158,'4'-8'552,"-1"1"-154,6 4-32,3-7 0,2 7 159,5-4 0,1 3-25,7-4 11,2 1-329,0-5 0,4 2 181,-3 3-297,-2-4 116,0 5 0,-1-1-178,0-1 43,-6 5 0,-1-6-81,-4 6 0,-1-2-64,-4 1 0,1 3-111,-1-3-64,1 2 0,-6 1-1831,-2-3 1514,2 3 1,-6-4 589,0 5 0,-10 0 0,-8 0 0</inkml:trace>
  <inkml:trace contextRef="#ctx0" brushRef="#br0" timeOffset="2">1763 12253 8173,'0'-7'0,"0"2"470,0 0-310,0 4 0,5-5 213,2 2 384,4 3-382,5-10 0,3 5 54,8-5-231,2-6 0,1 4-62,1-2 1,3 3-124,4 0 0,-3 1-158,-5-1 0,-5 5 163,2-1 1,1 6-135,-1-2 49,-6 2 0,-3-1-55,-3-1-956,-2 0 668,3 4 0,-8 5-1396,0 3 1806,-1-3 0,5 5 0,-1-4 0</inkml:trace>
  <inkml:trace contextRef="#ctx0" brushRef="#br0" timeOffset="3">2414 12447 8150,'-7'6'-213,"2"1"296,5-4 0,0 0 40,0 5 0,0-5 1379,0 5-905,0 0 0,5 8-127,3 3 1,0-1-5,3 1 1,-2 0-318,6 4 1,3 0 91,1 0 1,1-1-226,-1 1 1,3 0 136,-3 0 89,-3 0-188,1 0 34,-6-6 0,1 0-146,-1-6 2,1 6 1,-2-5-104,-3 4 0,2-7 87,-5-2 1,4 1-287,-4 3 0,-1-3 172,-3-1 1,0-3-1261,0 4 1019,0-6 1,-1 7-415,-3-5 0,2 0 199,-6-4 1,4 0 641,-3 0 0,-1 0 0,-3 0 0</inkml:trace>
  <inkml:trace contextRef="#ctx0" brushRef="#br0" timeOffset="4">2745 12504 8081,'-5'-11'0,"2"4"0,-4 3 534,4 3-231,-2 1 0,0 0 153,-3 0 415,-2 5-497,-1 2 1,-2 8 270,-2 0-333,2 5 0,-8-1-113,2 8 1,-3 2 34,-1 6 1,0 4-314,1 3 0,0 1 108,3-1 0,-1-3-322,4-5 1,1-6 203,4-5 1,1-1-1219,2-7 635,3 0 0,5-7-263,0-1 1,1-4 221,3 1 713,2-3 0,11-6 0,1-1 0</inkml:trace>
  <inkml:trace contextRef="#ctx0" brushRef="#br0" timeOffset="5">2962 12927 9313,'6'5'1729,"-1"-4"1,-5 5-1072,0-2-152,0-3-161,0 4-763,0-5 416,5 6 104,-3-5-1352,3 4 670,-5-5-334,0 0 0,-5 5 0,-2 1 0</inkml:trace>
  <inkml:trace contextRef="#ctx0" brushRef="#br0" timeOffset="6">1694 13338 8922,'12'0'926,"-1"0"0,2 0-568,2 0 0,3 0 68,5 0 0,5 0 345,2 0-450,13 0 1,0 0-298,11 0 1,-1-5 373,4-3 0,-2 2-192,2-2-34,-8 0 1,12-3 171,-8 0-846,-2 4 566,-5-3 0,-3 4 88,-5-6 1,0 5 26,-4-1 0,-4 6-97,-4-2-97,-7-3 91,3 6 1,-9-4-175,2 5 488,-8 0-453,4 0 510,-10 0-584,9 5 144,-9-4-1230,4 5 823,-5-1 0,-1-3 15,-3 6-2436,-2-1 2821,-6 5 0,-4-1 0,-2 1 0</inkml:trace>
  <inkml:trace contextRef="#ctx0" brushRef="#br0" timeOffset="7">4001 12664 8021,'0'-6'0,"0"-1"0,0 3 0,0 3 0,0-4 1923,0 5-1537,0-5-43,0 4 132,0-4-400,0 15 154,0-3-219,5 10 61,-3-1 1,7 2 69,-6 5 1,1 0-129,-4 0 1,0 0 127,0-1-356,0 1 126,0 0 1,0-4 55,0 0-130,0-5 76,5 3 1,-4-10-62,3 1-54,-2-6 25,3 9 1,-3-10 94,6 3 1,-4-4 59,3-4 1,1-3-29,3-4 126,1 0-113,-1-1 0,1-1 52,-1-2 1,0-3 15,1-4 0,-1 3 8,1 0 0,-1 1-40,0-1 1,0-2 34,-4 6 14,3 0 80,-3 4-101,-1 4-24,-1 2 18,-5 5 0,0 5-2,0 3 0,1 2 3,3 1 1,-3 1-9,3-1 0,-2 5-88,-2-1 0,1 0 81,3-4 1,-2-3-30,6 0 0,-4-5 23,3 5 1,1-5-10,3 0 1,-2-1 11,3-2 1,-4-2 0,8-1 0,1 0 2,2-5 0,3 0-9,1-8 1,0 4 7,0-4-3,-1 4 0,-3-4 5,0 1-18,-5 0 11,3 4 1,-6 0 123,1 4-122,-1-3 0,-1 7 49,-2-4 1,-2 4 62,-2-1-90,-3 3 275,4 1-221,-5 0 183,0 5-106,0-4 1,0 13-47,0-2-11,0 2-35,0 2 0,0 1-176,0 2-65,0 2 227,0-3 1,0 1-283,0 0 105,0 0 11,0-1-940,0-2 691,0-4 1,4-1-28,0 1-1095,5-6 1487,-3 4 0,6-9 0,-1 4 0</inkml:trace>
  <inkml:trace contextRef="#ctx0" brushRef="#br0" timeOffset="8">5166 12584 8076,'-11'0'609,"4"0"-228,2-5 384,5 4-146,0-4-320,5 5 0,2 0 104,4 0 1,1 0 206,-1 0-307,0 0 0,6 0 48,2 0-183,3 0 8,0 0 0,5 0-1,0 0-125,-6 0 55,6 0 0,-9 0-231,5 0 103,-1-6 87,-4 5-521,0-9 348,-2 9 0,-4-6-43,-1 4-302,1 1 141,-1-3 116,-5 5-1373,0 0-420,-6 0 346,-6 0 1644,0 5 0,-10 2 0,-2 4 0</inkml:trace>
  <inkml:trace contextRef="#ctx0" brushRef="#br0" timeOffset="9">5155 12812 8076,'0'12'348,"0"-6"1,1-1-141,3-5 1155,-3 0-853,9 0 0,-3 0 242,4 0-3,6 0-366,0 0 0,11 0 672,3 0-547,7-5-196,-3-1 0,5-4-593,-6 2 257,0-2 100,-5 4-1456,-1-1 1051,-5-3 1,-1 8 276,-3-6-2621,2 5 1182,-8-2 1491,9 5 0,-10 0 0,5 0 0</inkml:trace>
  <inkml:trace contextRef="#ctx0" brushRef="#br0" timeOffset="10">6388 12104 8719,'-4'12'2369,"1"-1"-1977,-1 1-109,4 4 1,-4 2 46,0 5-95,-5 5-59,8 1 1,-9 4 73,2-3-155,-7 3 1,1 0-207,-5 5 1,5 0 131,-1-3 1,-2-5-132,2 1 0,0-6 50,4 2 1,-1-3-97,1-1 1,4-6-63,4-2 124,1-2 100,2-1-97,0-6 89,0 4 2,5-9 1,3 4-1,7-5 0,-1 0 4,5 0-67,0-5 61,4 4 0,1-9-3,3 2-320,-3 3 186,4-5 1,-5 8-95,0-6 1,-6 5-192,-1 0 0,-4 1-801,0 2 580,-1-5 230,-5 4 0,1-4 415,-3 5 0,-3 0 0,4 0 0</inkml:trace>
  <inkml:trace contextRef="#ctx0" brushRef="#br0" timeOffset="11">6560 12504 8086,'-4'-14'0,"0"3"0,0 2 644,4-3-222,0 6-40,0 1 742,-5 0-307,4 4-346,-4-4 0,5 11-93,0 5 0,-4 6-50,0 6-152,0-1 1,4 6 175,0 3-358,0 2 70,0 1 0,0 0-25,0 1-162,5 4 179,-3-4 1,4 1-524,-2-6 333,-3-4 0,8-2-124,-5-5 184,0-5 0,-1 2-27,1-4-28,0-1 82,-4-4-257,0 3-40,0-9 1,0 5-913,0-2 437,0-3 168,0 5-1764,0-6 2415,0-6 0,0 0 0,0-5 0</inkml:trace>
  <inkml:trace contextRef="#ctx0" brushRef="#br0" timeOffset="12">7291 12196 8066,'0'-7'0,"0"-3"233,-6 9-158,5-9 0,-5 8 75,2-1 601,3 1-366,-9 2 1,3 0 369,-4 0-439,-1 0 0,-3 2 68,0 1 0,-4 4-91,4 4 1,-6 6 131,2 2-250,-2 7 0,2 0 233,0 4-344,0 1 111,-4 3 0,1 4 23,3 0 0,-1 0 29,5-4 1,-1 1-204,5-1 5,5 0-47,-4 1 0,8-5-357,-2 0 262,3 1 0,1-2-466,0-2 431,0-8 1,5 1-63,3-5 19,2 0 69,1-3 0,1-1-3,-1 1 70,1-1 1,-1-3-6,1-1 0,3-4 12,0 1 1,5-3-28,-1-1 33,-2 0 0,4-4-18,-2 0-214,3-4 235,-4 1 1,2-4-53,-5-1 263,1 1-216,-5-1 0,0 0 194,1-3 38,-6 2-219,-1-4 1,-5 2 166,0 0-141,-5-5-17,-1 7 288,-11-4-251,-6 6 0,-6 5 26,-5 2-312,-5 3 118,-7 1 1,-2 6 200,-6 5-2355,11 1 1890,-6 9 0,20-7-1538,2 5 1955,8-5 0,5 5 0,3-7 0,2-3 0</inkml:trace>
  <inkml:trace contextRef="#ctx0" brushRef="#br0" timeOffset="13">8079 12527 7956,'-7'-1'-573,"3"-3"1253,3 3-31,1-5 217,0 6 0,1-3-504,3-1 0,3 0 73,4 4 0,0-4-59,1 0 0,0 1 65,4 3-199,1-5 194,6 3-225,5-8 0,-2 8 151,4-6-336,-5 5 155,8-7 0,-5 8 241,3-6-391,2 6 150,-4-9 0,-4 9-330,-2-6 108,-8 6 0,2-3-929,-6 5 425,1 0 349,-1-5-1628,-4 3 535,-2-3 588,-5 5-1339,0 5 2040,0-3 0,-11 8 0,-1-4 0</inkml:trace>
  <inkml:trace contextRef="#ctx0" brushRef="#br0" timeOffset="14">8113 12687 8111,'11'5'452,"1"-4"-137,-1 4 0,0-5 42,1 0 695,4 0-619,-3 0 0,12 0 900,-2 0-901,3 0 1,0-1 229,1-3-188,5 3-163,-3-9 1,1 7-198,1-4 1,-6 0 123,2 0 0,-7-2-732,-1 5 388,-5-5 0,3 8 121,-6-3-2081,-5 3 762,-1 1 1304,-5 0 0,-5-5 0,-1-2 0</inkml:trace>
  <inkml:trace contextRef="#ctx0" brushRef="#br0" timeOffset="15">9689 12161 9541,'5'-6'448,"-4"1"0,6 4-236,-4-3 0,0 3 47,5-3-127,-1 3 0,5-3 24,-1 0-19,0 0 0,6 0 1,2 1-19,3-1 1,2 0 119,2 0-54,-2 0-71,4 4 0,-5-4 111,0 1-209,0-1 100,-5 4 0,2 1-120,-5 3 1,0 2 207,-3 6-81,-6-1-300,4 1 275,-3-1 1,-1 2-239,-2 2 50,-3-2 1,-1 8 81,0-2 1,-5 2-346,-3-2 332,-2 2-121,-1-3 136,-6 5 1,0-4-39,-6 0 103,0 0-73,0-1 0,-1 2 11,-3-5 0,3 2 4,-3-2 1,3-2 294,2 2-291,-1-8 1,5 2 155,3-5 307,7 0-310,3-4-111,5 0 1,10 0 83,5 0 131,1 0-101,5-5 1,-2 4-69,8-3 1,-2-1 9,6 1 1,-6 0 58,2 4-291,-3 0 199,-1 0 0,-2 1-226,-2 3 203,3-3 1,-9 10-102,2-4 1,0 3 108,-4 2 1,3-1-193,-6 1 1,-3 0 96,-1 3 0,-3-2-91,-1 2 1,-5 3 67,-3 1 0,-3-1 42,-4 1 1,-3-4-5,-5 4 227,0 0-110,-5-1 0,-1 2-53,-5-4 1,0 3 30,-1-4 0,0 0-62,-3-4 15,2 1 0,1-6 33,4-2-198,11-3 162,-2-1 0,11 0 21,0 0-664,4 0 411,2-5 1,5-1-729,0-6 608,5 1 1,3 0-920,7-1 1,3 1 14,5-1 1236,0 1 0,4-6 0,3 0 0</inkml:trace>
  <inkml:trace contextRef="#ctx0" brushRef="#br0" timeOffset="16">10466 12116 8108,'0'-12'-258,"0"5"-64,0-1 0,1 4 1199,3-3-42,-3 4-408,4-7 1,-4 9 383,3-3-63,-3-2-465,4 4 0,-5-2 39,0 8 1,4-1-139,0 4 0,0 2 0,-4 7 1,0-3-5,0 7 0,-1-1-160,-3 3 0,1 6-31,-4 3 24,-1 2 1,-3 1 104,-1 0-425,1 1 250,-6-1 1,4-5-16,-2-2-147,3-3 115,0-1 0,2-4 75,2 0 48,-2-5 1,9-3 4,-9-1-13,9-3-11,-10-1 1,10 0 5,-3-2 9,8-3 15,-3 4-54,10-5 44,-5 0 1,9 0 21,0 0-14,6 0-17,-4 0 1,2 0-336,0 0 192,1 0 1,-1-3-123,0-1 1,-5 0 90,1 4 0,1 0-334,-1 0 0,1 0-1,-5 0-158,-5 0-322,5 0 324,-5 0-357,0 0 387,-1 0 624,-5 0 0,0-5 0,0-1 0</inkml:trace>
  <inkml:trace contextRef="#ctx0" brushRef="#br0" timeOffset="17">10637 12436 8108,'6'-12'259,"-1"6"-81,-5-4 0,0 7 725,0-5-160,5 6-214,-3-3 1,3 6-103,-5 3 0,0 2 207,0 6-332,0 4 0,-4 3 273,0 8-337,0-3 58,4 9-176,0-9 58,0 14 0,0-11 178,0 7-442,0-7 172,0 6 1,0-9 189,0 2-502,0-1 183,0-8 0,0 0 120,0-6-215,0 1 61,5-1 0,-3-3-749,1-1 270,-1-4-1538,-2 2 1230,0-5 0,-5 0 1,-2 0-1</inkml:trace>
  <inkml:trace contextRef="#ctx0" brushRef="#br0" timeOffset="18">11539 12230 9062,'0'11'782,"0"1"1,0 0-390,0 4-152,0 1-217,-5 6 147,4 0 1,-4 0 228,5 0-345,0 5 109,-5-4 0,3 4 164,-2-5-318,3-1 70,1 1 0,-4-1-14,1-3-48,-1 2 1,4-8-157,0 2 194,0-2 0,1-1-640,3-1 454,-3-5 1,4 1-651,-5-4 295,0-1-542,0 3 1,0-7-874,0-1 1900,0-4 0,-5-4 0,-1 0 0</inkml:trace>
  <inkml:trace contextRef="#ctx0" brushRef="#br0" timeOffset="19">11333 12504 8075,'12'0'736,"-1"0"-252,6-5 1,-4 4 331,8-4-445,-3 0 1,5 2-37,0-5 0,-1 5-51,1-5 1,0 4 96,0-3-451,-5 4 1,2-3 126,-5 2 51,6 3 0,-9-8-57,3 5 18,-2 0-1425,-7 4 454,5 0-1429,-10 0 2331,4 0 0,-5 5 0,0 2 0</inkml:trace>
  <inkml:trace contextRef="#ctx0" brushRef="#br0" timeOffset="20">12464 12104 8147,'0'-6'-14,"0"1"373,-5 5 59,4-5-137,-4 4-44,0-5 13,3 6 0,-4 6 112,2 1-60,3 3 154,-4 7-275,5 1 0,-1 4 181,-3 1-119,3 5-32,-5 1 0,6 6 151,0-1-376,0 5 195,0-3 0,0 8 241,0-2-1312,0-3 922,0 6 1,0-10-91,0 3 60,0-7 1,0 1 71,0-6 1,0-3 49,0-4 0,0-5-94,0 1 147,6-2-33,-5-2 239,4 1-669,-5-6 255,5-1-1123,-4-5 751,4 0 0,-5-1-1474,0-3 1222,0 3 0,0-9 655,0 2 0,0-7 0,0-3 0</inkml:trace>
  <inkml:trace contextRef="#ctx0" brushRef="#br0" timeOffset="21">12590 12276 8117,'6'-18'0,"-1"1"537,-5 6-179,5 0-120,2-1 384,4 6-322,0-4 0,5 5 139,-1-3-41,0-2-125,2 8 1,0-4 113,6 2-77,0 3-131,0-4 0,4 5 20,-1 0-70,1 0 1,-8 1-79,0 3 0,-1 6 75,1 5 1,-7 6-111,-4-2 0,-5 4 15,0 3 1,-3 1-132,-3 7 1,-1-2 51,-8 6 0,-2 3-7,-8 0 1,-3 0-263,-1 1 1,-3-4 182,-6 4 0,0-5 76,-3 1 1,6-4 44,-2-4 0,7-3 212,0-8 1,8-2-71,4-6-126,3 0 137,5-4-91,2 3 7,5-9 344,0 4-355,5-5 0,7-1 323,7-3-172,2 3 0,7-9 106,3 2-139,2 3 0,0-4-15,-3 5-217,3-4 145,-9 6 0,4-3 80,-5 5-140,0 0 74,-6 0 0,4 0-466,-6 0 224,0 0 0,-3 0-33,-1 0 1,-3 0-425,-1 0 441,-4 5-1748,2-3 540,-5 3 1376,0 0 0,-10 1 0,-3 5 0</inkml:trace>
  <inkml:trace contextRef="#ctx0" brushRef="#br0" timeOffset="22">17771 9057 8221,'0'-7'-27,"0"2"1125,0 5-850,0 5-283,0 2 205,0-1 0,4 8 226,-1-3-188,1 9-42,-4-3 1,0 6 167,0 0-124,0 0-30,0 0 0,0 1-108,0 2-24,0-1 0,0 2 40,0-4 1,0-4 63,0 0 0,0-5-198,0 2 0,0-4 120,0 0 0,0-5-231,0 1 161,0-6-359,0 3-1307,0-5 1115,0-5 1,0-1-288,0-5 0,-1-1 834,-3 1 0,-2-6 0,-6 0 0</inkml:trace>
  <inkml:trace contextRef="#ctx0" brushRef="#br0" timeOffset="23">17771 9034 8221,'0'-6'64,"0"0"-123,0 1 432,0 4 0,0-4 338,0 5-537,-5 0-90,-2 0-23,-4 5 0,0 0 85,-1 3 0,2 2-183,2-2 60,-2 2 1,8-3 4,-6 1 0,6-4-52,-2 3 2,-3 1-81,6 3-55,-4-4 34,5-2-956,0-5 990,0-5 224,5-2-205,-4-4 182,10 0-134,-5-1 0,0 1 61,-2-1 0,1 1-48,-1-1 0,1 2 252,-1 3-147,-3-3 396,4 3-263,-5-4 199,0 4-295,0-3 1,1 9 32,3-3 0,-2 4 2,1 4 0,0-1-37,1 4 0,-2 1 59,6 3 1,-1 4-56,5 1 1,3 3-110,0-4 1,6 4 94,-2-4 1,-2 4-56,2-4 0,-1 1-36,1-5 1,-2-1-2,-6-2 1,1 1-317,-1-5 112,-5 4-1228,-1-6 1023,-5 3 0,-1-5 381,-3 0 0,-7 5 0,-7 1 0</inkml:trace>
  <inkml:trace contextRef="#ctx0" brushRef="#br0" timeOffset="24">17577 9605 8059,'0'-6'-1088,"0"-5"1940,0 10-117,0-4 585,0 5 0,0 5-971,0 3-199,0-3 82,-5 10 1,3-7-297,-3 8 105,0 1 0,3-3 187,-6 5-510,6-5 218,-9 7 1,6-4 16,-2 2-177,-3-3 135,3 1 0,0-5-83,-1 4 202,5-9 1,-3 3 100,2-2-71,3-3-58,-4 0 1,5-4 69,0 3-128,0-2 99,0 3 1,1-5 5,3 0 1,-1 3 30,4 1 1,-3 1 3,4-1 1,-1-3-16,5 3 1,-1 1-27,0-1 0,1 4 36,-1-4 1,1-1-17,-1-3 0,1 4-150,-1 0 39,5 0 1,-3-4 114,2 0-637,-2 0 185,-2 0-811,1 0 363,-1-5-827,-4 3 657,3-8 196,-9 4 807,4 0 0,-6-3 0,-3 5 0,3-5 0,-9 8 0,3-4 0</inkml:trace>
  <inkml:trace contextRef="#ctx0" brushRef="#br0" timeOffset="25">17702 9811 8059,'0'-12'-541,"0"6"1,4-4 512,0 2 0,0 2 359,-4-2 0,1 4 604,3-3-378,-3 4 35,4-2 254,-5 5-22,0 0-378,0 5-165,0 1 0,0 6 126,0-1-265,0 6 32,0-5 1,0 10 174,0-3-309,0-2 67,0 4 1,0-3 63,0 5 1,0-4-142,0 0 1,0-1-470,0 1 166,0-3 204,0-4-350,0-1 179,0 0 63,0 1 9,0-6 139,0 4-18,0-8-581,0 3-2308,0-5 2264,0-5 238,5-2-676,-3 1 1110,3-4 0,0-2 0,1-5 0</inkml:trace>
  <inkml:trace contextRef="#ctx0" brushRef="#br0" timeOffset="26">18148 9616 7983,'0'-11'610,"0"0"1,1 0-123,3 4-503,-3 2 171,4 5 0,-6-2 155,-3-1 149,3 1-202,-9-3 1,3 7 57,-4 1-91,-1 4-43,1 4 1,-4 2-45,0 2 87,-6-2 0,4 13-236,-1-12 185,-4 18 1,8-12 170,-5 11-317,5-6 16,-2 8 0,8-9 200,1 3-456,4 2 156,-2-5 0,5 3-290,0-8 218,0 2 79,5-8 0,1 4-106,6-6-30,-1 1 196,1-1 0,3-1-155,0-2 78,5-3-37,-2-5 13,5 0 65,-5 0 1,2 0-33,-5 0-9,6-5 43,-9-2 1,5 0-56,-6-1 47,-4 1 9,3 0 0,-9-3-8,3 2 0,-3-2-5,-6-1-264,-6-1 266,-2 1 1,-10 1-54,0 2 1,-4-1-89,-3 6 1,-3-1 58,3 4-503,-3 0 341,3 5 0,8-3-969,6 6 627,4 0 619,5-2 0,-3 9 0,4-2 0</inkml:trace>
  <inkml:trace contextRef="#ctx0" brushRef="#br0" timeOffset="27">12186 9194 8189,'0'-7'-294,"0"-3"290,0 4 188,0-5 0,0 3 572,0 0-204,0 6-269,0-3 0,1 1 208,3 0-325,-3 0 0,4 6 79,-5 1 1,0 4-165,0 4 1,4 1 63,0-1 0,0 5 31,-4 3 1,0 3-190,0 1 0,4 0 62,0 0 0,-1 3-152,-3 1 0,0 3 50,0-3 1,2 3-32,1-3 0,-1 0 70,1-4 0,-1-4 22,-2 0 0,4-5-87,-1 1-8,1-2 6,1-2-221,-3-5-528,3-1 316,-5-5-966,0 0 1000,-5-5 1,2-1 479,-5-5 0,6-1 0,-3 1 0</inkml:trace>
  <inkml:trace contextRef="#ctx0" brushRef="#br0" timeOffset="28">12243 9068 8181,'0'-6'0,"0"-1"-13,0 4 122,0 1 178,0-3 1,-1 5 201,-3 0-340,-2 5 1,-6 2 110,1 4 0,-4 4-162,-1 1 1,0-1 73,1-4 0,2 2-247,-2 2 0,3-2-138,5 2-162,-3-2-51,3-2 214,1 1 109,1-6 1,6-1 82,3-5 0,1-1-14,3-3 1,2 1-10,-3-4 1,0-1 47,0-3 0,0-1-45,0 1 1,3 0 7,-2-1 0,-3 1 50,-1-1 0,1 1-35,-1-1 1,0 0 35,-4-3 0,3 2-53,1-2 84,0 2 1,-4 1-69,0 1 215,0 5 1,1 1 181,3 5-188,-3 0 1,6 1 38,-3 3 1,-2 2-84,6 5 0,-1 1-38,5-1 0,-5 1 13,1-1 0,3 2-108,5 2 0,-1-2 92,-4 2 1,1-2-255,-1-2 0,1-1-338,-1-2-221,0 2-302,1-4 1009,-1 6 0,-4-1 0,-2 1 0</inkml:trace>
  <inkml:trace contextRef="#ctx0" brushRef="#br0" timeOffset="29">12060 9731 9024,'-6'11'406,"1"0"1,5 1-9,0-1-323,0 6 91,0 1 0,0 1-47,0 0-52,0 0 1,4 3 261,0 1-525,-1 0 182,-3-5 1,2 2 168,2-5-368,-3 1 142,4 0 0,-5-7-166,0 2 69,0-2 13,0 3 0,-1-2 83,-3-2 0,3-2-843,-3-2 44,2-3 346,2 4 0,0-6 198,0-3 1,0 1-207,0-4 533,0 4 0,6-12 0,0 2 0</inkml:trace>
  <inkml:trace contextRef="#ctx0" brushRef="#br0" timeOffset="30">12197 9856 8029,'7'-11'2,"-2"4"170,0-3 0,-2 5 366,4-2-194,-4-4 28,7 5 1,-4-2-81,6 1 0,-1 3 294,0-4-357,1 6 1,3-3-18,0 5 1,-2 0 30,-2 0 1,-2 0-168,7 0 1,-8 0 31,0 0 0,-2 5-143,2 3 0,-3 2-111,-5 1 0,0 2 95,0 2 0,0-1-49,0 5 0,-5-1 34,-3 1 1,-2 2-82,-1-2 0,-1-1 44,1 1 1,0-1-13,-1 1 89,1-2 0,-1-6-30,1 0 10,5 1 65,-5-1 1,10-3 26,-3-1 192,3-4-149,1 2 324,0-5-136,5 0-185,1 0 0,6 0 103,-1 0 0,1 0 123,-1 0-149,6 0 1,-1 0 5,3 0 69,3 0-136,-5 0 0,3 0-148,-1 0 0,-4 0 99,4 0 0,-5 0-572,1 0 207,-2 0-1670,-2 0 1094,1 0 882,-6 0 0,-1 5 0,-5 1 0</inkml:trace>
  <inkml:trace contextRef="#ctx0" brushRef="#br0" timeOffset="31">9274 9217 8076,'0'-8'0,"0"0"-101,-5 6 230,3-8 531,-3 8-109,5-8 78,-5 9-176,4-9-219,-4 9-100,5-4 627,0 5-534,0 5-52,0 1 1,0 7 175,0 2-56,0 3-120,0-1 1,1 6-17,3 0-96,-3 5 1,4 6 17,-5 1-69,5-1 1,-3 1 249,1 3-1071,4-2 794,-6 3 0,8-10-128,-5-2 97,5 2 37,-8-10 1,5 7 133,-2-11-80,-3 0 38,4-8 299,-5 3-588,6-9 566,-5 9-1124,4-9 267,-5 4 156,0-5-749,0-5 260,0 4 186,0-9 1,-4 4-1022,0-6 1665,-5 1 0,3-6 0,-5-1 0</inkml:trace>
  <inkml:trace contextRef="#ctx0" brushRef="#br0" timeOffset="32">9251 9148 8208,'0'-11'248,"0"4"-63,0-3 1,4 8 499,0-6-351,-1 6 0,-1-7 302,1 5-358,-1 0 1,3 3 234,-5-3-18,0 3-379,0-4 0,-2 13-249,-1 4 0,-4 6 1,-4-3 1,-4 5-115,-1-1 1,1 2 51,4-2 1,-1-2 18,1-1 0,3-8-119,1 4 180,-1-3-164,2-3 160,1-1 156,5-5 1,5-4-35,2 1 1,0-6 10,0 1 1,0-3 115,0-5 1,2 4-85,-5-4 0,4 4 25,-5 0 1,1 0-49,-4-4 1,1 4 78,3-3 1,-2 2-60,1 1 0,-1 1 313,-2 0-36,0-1 177,0 1-419,0 4-27,0 2 0,0 7 26,0 1 0,5 4-2,2 4 0,3 2 28,2 2 1,-2-1-14,-2 5 0,6-4-219,-3 4 1,3-5-111,-3 2 0,1-4-125,-1 0 0,-3-1-696,-1 0-539,1 1 1598,-2-1 0,0 1 0,-6-1 0</inkml:trace>
  <inkml:trace contextRef="#ctx0" brushRef="#br0" timeOffset="33">9102 9788 8004,'0'-7'-1275,"0"2"2216,0 0-158,0 4-179,0-4-150,0 5-50,6 0-183,-5 0-50,4 5 1,-5 1 30,0 6 0,0 0-84,0 4 1,-1-4-43,-3 4 1,1-3 90,-4 3 0,3-4-247,-4 4 1,4 0 31,-3-1 0,0 1-169,0-5 118,2 0 0,1 1-18,0-1 1,0-3 61,4-1-14,0-4 15,0 2-18,0-5 68,5 0 0,3 1 149,7 3 1,-1-3-70,5 3 1,-4-2-38,4-2 1,1 0-34,2 0 0,1 0 3,0 0 1,0 0-79,0 0 1,0 0 93,-1 0 0,0-2-139,-3-2 0,1 3 105,-4-3 1,-5 3-403,-3 1-59,-1-5-75,0 4-171,-2-4 204,-5 5-647,0 0 273,-5 0 886,-2 0 0,1 0 0,-4-5 0,3-2 0</inkml:trace>
  <inkml:trace contextRef="#ctx0" brushRef="#br0" timeOffset="34">9388 9948 8021,'0'-7'0,"0"-3"-47,0 4 85,0-6 458,0 6 0,0 0 265,0 2-324,0 3 0,0-3-111,0 8 1,0-2 28,0 6 0,0 1-75,0 6 1,0-3 143,0 4-253,0 1 1,0-3 6,0 5 51,5-5-43,-4 8 0,4-8-131,-5 5 15,5-5 1,-3 2-355,3-4 215,-5-1 80,0 1-461,0-1 181,0-5-445,0 0-115,0-6 0,-5 0 0,-2 0 0</inkml:trace>
  <inkml:trace contextRef="#ctx0" brushRef="#br1" timeOffset="35">8181 14000 11126,'2'-6'2732,"1"2"-2158,4 3-252,4-4 0,4 3 159,1-1-222,4 1-75,-2 2 0,5-3 185,-1-1-317,1 0 5,5-1 0,-4 4 107,3-3-83,2-3 1,-5 5 241,3-6-668,2 6 208,-5-8 0,4 3-413,-10 1 255,3 1 86,-8 0-945,4 3 1154,-11-3 0,-1 0 0,-5-1 0</inkml:trace>
  <inkml:trace contextRef="#ctx0" brushRef="#br1" timeOffset="36">8581 13932 8113,'-10'11'0,"-3"0"0</inkml:trace>
  <inkml:trace contextRef="#ctx0" brushRef="#br1" timeOffset="37">8261 14206 8113,'-6'6'0,"1"-1"0</inkml:trace>
  <inkml:trace contextRef="#ctx0" brushRef="#br1" timeOffset="38">8227 14240 8127,'11'-5'4351,"5"4"-3155,-1-3-809,5-2 0,-1 4 110,8-2 13,-3-2 0,9 1-143,-3-3 1,5-2-286,3 3 0,-4-2 337,0 1-755,1-2 299,-11 9 1,4-8-1606,-6 5 1642,1 0 0,5 4 0,1 0 0</inkml:trace>
  <inkml:trace contextRef="#ctx0" brushRef="#br1" timeOffset="39">9757 13623 8275,'0'-11'0,"0"5"0,0-5 0,0 5 0</inkml:trace>
  <inkml:trace contextRef="#ctx0" brushRef="#br1" timeOffset="40">9769 13555 8066,'6'0'30,"-1"0"2269,-5 0-2051,0 5 28,0-4-271,0 4 1661,0-5-1516,0-5-7,5 4 76,-3-9-147,8 8 0,-8-4 77,6 2 2,0 3-75,-2-4 1,5 1 4,1 0 14,-1 0 2,11 4-243,-10 0 212,10-5 0,-4 4 28,5-3 1,3 3-3,1 1 0,-2 4 31,-6 0-170,-2 5 98,-1-3 0,-3 2 49,2-1-291,-7 1 269,2 3-162,-9 1 119,4-1 1,-5 0-112,0 1 0,-1-1 97,-3 1 0,2-1-104,-6 1 0,-3 3 54,-5 0 0,-3 0 0,3-2-16,-2 2 56,-1-7-20,-4 7 2,5-9 0,1 4 30,1-2 219,4 2-235,-5-3 7,11-1 27,1-1-27,5-5 0,5 0 73,3 0 0,-2 0 9,2 0 0,0 0 87,8 0 1,-4 0-134,4 0 1,0 0-56,-1 0 0,4 0 100,-3 0-134,-1 5 80,1-4 1,-2 10-48,5-4 0,-5-1-5,1 2 0,2 0 74,-2 3-265,0 1 213,-3-1 1,-1 2-271,1 2-23,-6-2 269,4 3 0,-9-3-222,3 2 3,-2-2 188,-8 8-107,0-8 104,-5 9 1,-6-9-55,-2 6 262,-2-5-228,-2 8 0,0-8-64,0 5 324,-5-5-235,4 2 0,-8-4 219,6-1-196,-6 1 1,9-6 67,0-2 0,2 1-68,5-1 26,6 0-183,0-4 1,9 0 144,-9 0-940,8 0 400,-3-5 571,5 3 0,11-8 0,1 4 0</inkml:trace>
  <inkml:trace contextRef="#ctx0" brushRef="#br1" timeOffset="41">9860 14194 8328,'28'-11'0,"1"-1"0</inkml:trace>
  <inkml:trace contextRef="#ctx0" brushRef="#br1" timeOffset="42">10603 13589 8290,'5'-11'0,"1"-1"0</inkml:trace>
  <inkml:trace contextRef="#ctx0" brushRef="#br1" timeOffset="43">10614 13498 9159,'0'11'2787,"0"0"-2511,0 6-123,0-4 1,-1 7 198,-3-5-6,-2 6-345,-1-4 0,-2 6 16,6 0 1,-6 0 124,1 0-378,-2-1 165,-2 6 1,1-3 16,0 1 0,0-6 31,4-1 1,-2-5 44,5 2-228,0-9 167,4 3 305,0-8-265,0 3 199,0-5-196,5 0 1,2 0 30,4 0 84,-4 0-99,3 0 0,-3 0 72,9 0-257,-4 0 97,5 0 1,-2 0-161,0 0-19,5 0 233,-7 0-776,9 0 484,-10 0 1,9 0 305,-6 0 0,10-5 0,-1-2 0</inkml:trace>
  <inkml:trace contextRef="#ctx0" brushRef="#br1" timeOffset="44">10831 13829 8145,'0'0'0</inkml:trace>
  <inkml:trace contextRef="#ctx0" brushRef="#br1" timeOffset="45">10808 13817 7993,'-7'16'1955,"-1"-1"-978,5 5-488,-2-2 956,5 5-894,0 0 0,0-1 151,0 1-758,0 5 82,0-4 1,0 8 297,0-5-1170,5 4 626,-3-1 1,4-5-8,-2-2-256,-3-3 124,9-2 72,-9 3 1,8-8 113,-5 2 173,0-7 0,1 2 0,1-3 0</inkml:trace>
  <inkml:trace contextRef="#ctx0" brushRef="#br1" timeOffset="46">11608 13635 8207,'0'11'2450,"0"4"-2073,0 1 746,0 9-664,0-6 0,-4 14 34,0-3 0,-1 0-32,1 0 1,3-1-353,-3 2 1,3-3 22,1-6 0,0-4-73,0-3 15,0-2 163,0-1-1154,5-1 492,-4-5 265,4 5 160,-5-10 0,5 4 0,2-5 0</inkml:trace>
  <inkml:trace contextRef="#ctx0" brushRef="#br1" timeOffset="47">11459 13909 8318,'0'0'0</inkml:trace>
  <inkml:trace contextRef="#ctx0" brushRef="#br1" timeOffset="48">11459 13909 8988,'12'0'1809,"3"0"-1407,0 0 1416,5 0-1143,3-5 0,3 0 86,4-3-297,0-2-202,5 9 1,-1-10-606,0 4 304,0 2 1,-1-5 38,-2 2 0,-8 3 0,-7 0 0</inkml:trace>
  <inkml:trace contextRef="#ctx0" brushRef="#br1" timeOffset="49">11950 13817 8301,'23'0'0</inkml:trace>
  <inkml:trace contextRef="#ctx0" brushRef="#br1" timeOffset="50">12658 13520 8367,'0'-11'0,"0"5"0,0 1 0</inkml:trace>
  <inkml:trace contextRef="#ctx0" brushRef="#br1" timeOffset="51">12418 13589 8098,'-5'22'0,"-1"-3"1742,0 9-1198,1-11 1,6 4-110,3-6-217,2 5-218,11-7 0,-2 0 161,8-6-147,2-4-6,9 2 1,7-5 15,5 0-1168,-1-5 1159,11-2 0,-9-9-4,4 3 0,-11-8-607,-2 2 730,-7 2-115,-3-5 0,-10 9 36,-3-7-206,-8 1 78,4 2 1,-11-5 72,0 3 0,0 3 0,-5-1 0</inkml:trace>
  <inkml:trace contextRef="#ctx0" brushRef="#br1" timeOffset="52">12635 13498 8231,'-11'11'0,"-5"6"0,-2 0 0</inkml:trace>
  <inkml:trace contextRef="#ctx0" brushRef="#br1" timeOffset="53">12544 13817 8231,'-5'7'0,"-1"-2"0</inkml:trace>
  <inkml:trace contextRef="#ctx0" brushRef="#br1" timeOffset="54">12453 13920 8243,'-12'18'0,"5"-2"2915,-1-4-1332,0 4-603,2-3-40,-4 4-536,9-6 0,-4 0 231,5 1-498,0 4 82,0-8 1,0 7-13,0-7 1,6 2 0,5 1 0,2 1-64,6-1-104,0-4 1,8 1-63,-1-4 1,6 0 61,-1-4 1,2 0-191,1 0 0,0-1 64,0-3 0,-1-2-18,-2-6 1,-3 5 13,-5-1 0,-2-1-3,-2-6 1,-2 2 81,-6-2 1,-5-3-10,-2-1 0,-2-2-214,-2-2 1,-7-1 61,-4-3 1,-11 3-144,-8-3 1,-8 4-126,-4 4 1,-4 8 127,-3 7 0,2 3-636,-3 1-617,-2 0 1565,10 5 0,-8 3 0,9 4 0,2 0 0,-1-3 0</inkml:trace>
  <inkml:trace contextRef="#ctx0" brushRef="#br1" timeOffset="55">13618 13600 8243,'0'0'0</inkml:trace>
  <inkml:trace contextRef="#ctx0" brushRef="#br1" timeOffset="56">13606 13566 8048,'-6'12'6,"2"-1"1,-1 2-5,1 2 3194,-5-2-2114,8 8 0,-5-3-6,2 5-550,3 0-227,-4-1 0,5 3-104,0 1-218,0-2 71,0 4 0,1-5-130,3 0 0,-2-4 290,6 0-417,-6-5 193,8 2 0,-7-5-65,5-4-1350,-6-2 909,3 0 1,-3-3 521,1 1 0,-1-1 0,3-2 0</inkml:trace>
  <inkml:trace contextRef="#ctx0" brushRef="#br1" timeOffset="57">13595 13977 8258,'6'-5'0,"-11"-1"0,-8-6 0</inkml:trace>
  <inkml:trace contextRef="#ctx0" brushRef="#br1" timeOffset="58">13378 13852 8192,'7'0'944,"1"0"1,1-4-509,6 0 1441,-2-5-1153,8 8 1,-3-5 490,5 2-647,0-3-264,0 1 1,3-3-6,1 5-221,5-4 1,-4 5-778,2-5 549,-2 6 1,-3-7 179,-2 5-2486,3 0 2456,-14-1 0,0 4 0,-7-4 0</inkml:trace>
  <inkml:trace contextRef="#ctx0" brushRef="#br1" timeOffset="59">13846 13749 8290,'23'-12'0</inkml:trace>
  <inkml:trace contextRef="#ctx0" brushRef="#br1" timeOffset="60">14291 13395 8241,'0'0'0</inkml:trace>
  <inkml:trace contextRef="#ctx0" brushRef="#br1" timeOffset="61">14314 13338 12129,'5'11'1378,"-3"1"-1102,3 4 1,-5-2-122,0 5-63,-5 0 1,3 5 291,-1 3-300,-4 2 1,2 2 269,-2-1-590,-4 0 247,5 5 0,-4-1 180,2 0-550,-2-5 289,9 4 1,-8-12 27,5 2-147,-5-8 228,8 6 0,-4-8-125,5 2 1,0-6 115,0-1 1,0-4-199,0 3 176,0-4 6,5 2 1,1-5-46,6 0 49,4 0-78,-3 0 1,10 0-9,0 0 1,0-4 19,3 0-701,-2 0 483,-1-1 0,-1 4-1043,-3-3 575,2 3 247,-8 1 487,-2 0 0,0-5 0,-5-1 0</inkml:trace>
  <inkml:trace contextRef="#ctx0" brushRef="#br1" timeOffset="62">14508 13875 8265,'-11'0'0</inkml:trace>
  <inkml:trace contextRef="#ctx0" brushRef="#br1" timeOffset="63">14486 13806 8265,'11'-11'0</inkml:trace>
  <inkml:trace contextRef="#ctx0" brushRef="#br1" timeOffset="64">14508 13760 9096,'0'12'3974,"0"-1"-3158,0 1-443,0 4 0,-3-2 648,-1 5-514,0-5-1,4 8-873,0-5 338,0 6 1,0 0-49,0 0 0,0 0-85,0 0 0,0-1 162,0 1 0,0-10 0,0-3 0</inkml:trace>
  <inkml:trace contextRef="#ctx0" brushRef="#br1" timeOffset="65">14497 14171 8082,'0'12'0</inkml:trace>
  <inkml:trace contextRef="#ctx0" brushRef="#br1" timeOffset="66">8261 15462 8232,'0'0'0</inkml:trace>
  <inkml:trace contextRef="#ctx0" brushRef="#br1" timeOffset="67">8250 15451 11000,'7'0'1380,"1"0"1,-2-2-960,2-1 0,2 1-53,-2-2 1,6 2-64,1-2 0,7 2 85,0-6 1,3 4-206,5-3 1,0 3 15,5-4 0,3 4-369,0-3 140,5 4 0,-7-6-842,2 5 32,-8 1 772,3-2 1,-9 3-455,3-1 1,-8 1 54,-4 2 465,-2 0 0,-2 0 0,1 0 0</inkml:trace>
  <inkml:trace contextRef="#ctx0" brushRef="#br1" timeOffset="68">8809 15382 8156,'-16'5'0,"-7"2"0,-6 4 0</inkml:trace>
  <inkml:trace contextRef="#ctx0" brushRef="#br1" timeOffset="69">8341 15690 8156,'-11'12'0</inkml:trace>
  <inkml:trace contextRef="#ctx0" brushRef="#br1" timeOffset="70">8330 15702 8156,'11'-5'1035,"1"4"0,0-3-739,4 2 1674,1-3-1218,6 4 0,5-5 124,3 2 1,-1 1-380,4-4 1,-2 0-274,6 0-135,-7 2-405,2 0-717,-4 3 816,0-8 0,3 9 217,-6-3 0,1 3 0,-4 1 0</inkml:trace>
  <inkml:trace contextRef="#ctx0" brushRef="#br1" timeOffset="71">9792 15108 8160,'11'-11'726,"1"-1"0,3 2 228,0 2-428,5-2-236,-7 9 1,7-5-141,-4 2 0,3 3 39,-4-3 1,5 2-157,-1 2-56,3 0 86,-5 0 1,4 4-74,-6 0 0,0 5 59,-3-1 0,-1 2-142,0 1 0,-3 1-241,0-1 186,-6 0 72,3 1 1,-5 3-13,0 0 1,-1 2 82,-3-2-175,-2 3 69,-6 0 1,1-1 41,0-1 85,-6-4-51,4 5 0,-3-6-41,5 1 450,4-6-134,-3 4 55,9-4-121,-4 1 42,5 3 82,0-9 1,5 8-27,2-5 1,5 1-8,3-1 0,3-3-61,5 3 1,7 1 121,1-1 1,4 5-176,-4-2 1,0 0 0,0 0 0,-3 1-204,-6 3 0,0 2 147,-3 2 1,-2-2-258,-6 2 92,-5-2-30,-1 3 0,-5-2-195,0 5 382,-5 0-276,-1-1 81,-11 4 1,-5-8 56,-9 5 1,-6-2 24,-1 2 1,-4-1 68,4-3 1,-5-2-62,1 2 0,2-2 1,-1-3 42,2-2 1,2-2-3,7-2 0,2-3 34,5 3-116,5-8 1,7-2-144,7-6 0,4 1 179,4 0-1379,7-1 1402,7 1 0,-6 4 0,-1 2 0</inkml:trace>
  <inkml:trace contextRef="#ctx0" brushRef="#br1" timeOffset="72">10751 14960 8066,'0'-7'3738,"0"2"-3268,0 15-60,0-2 12,0 13-177,0-8-41,0 9 0,0-3 177,0 7-533,-5-2 201,4 9 0,-4-7 0,3 4 84,-1 2-74,-4-4 1,0 4-1,-1-4-333,-1 1 0,3-8 139,-2 2 0,6-8-237,-2 1 122,-3-4 305,6 0-133,-4-6 54,5-1 28,0-5-8,5 0 0,2 0 7,4 0 1,0 0-194,1 0 196,4 0-6,-3 0-678,9 0 439,-5 0 0,5 0-112,-3 0-868,2 0 1219,-3 0 0,-5-5 0,-3-1 0</inkml:trace>
  <inkml:trace contextRef="#ctx0" brushRef="#br1" timeOffset="73">10957 15256 8147,'-8'6'987,"0"1"0,5 7 1,-4 3 329,2 0 1,1 1-775,4 1 0,0 3-21,0-3 1,0 4-355,0 3-93,0-2 23,0 4 1,0-1-403,0 0 0,2-1 276,1-3 1,-1 0-599,1 0 391,4-5 199,-6-2-1516,4-5 766,-5 1 786,5-6 0,-3 4 0,3-3 0</inkml:trace>
  <inkml:trace contextRef="#ctx0" brushRef="#br1" timeOffset="74">11688 15028 8128,'-4'13'1019,"0"2"1,0-1-707,4 5 1343,-5-5-1034,4 7 1,-8-3 110,5 5 0,0 1-74,4 3-436,0-3-44,0 9 1,-4-8 239,1 6-671,-1-11 247,4 7 0,0-11 242,0 3-836,0-2 454,0-6-548,0 1 402,0-6 18,5-1-1772,-4-5 2045,4 0 0,11 0 0,3 0 0</inkml:trace>
  <inkml:trace contextRef="#ctx0" brushRef="#br1" timeOffset="75">11448 15359 8198,'16'0'0,"3"-4"2121,8 1-1335,2-6 0,10 6-200,3-4 0,3-1-115,0-3 1,1 0-266,0 4 1,-2-3-196,-2 2 0,0 2-1072,-8-2 0,2 6 1061,-10-2 0,-4-3 0,-6 1 0</inkml:trace>
  <inkml:trace contextRef="#ctx0" brushRef="#br1" timeOffset="76">12578 14948 8202,'-5'-6'1844,"-1"1"1,-5 5-1313,-1 0 1,-1 2-146,-2 6 0,1-1-195,-5 9 1,4 0-16,-4-1 0,5 6 193,-1-2-427,2 2 97,7 2 0,1 0 204,5 0-660,0 0 342,5 0 1,2-2-275,9-2 0,6 0 190,9-7 0,2 0 77,1-8 0,4-1 19,0-7 109,5-3-87,-7-4 0,7-2-70,-5-2-340,0 2 435,-9-8 0,-4 7 26,-6-5-41,-11 5 49,8-8 0,-15 8-262,3-5 0,-4 0 82,-4-4 1,-2 1-379,-6-1 1,-4 4-12,-3 0-134,-3 5 682,-6-3 0,0 11-550,-2 2 552,-3 3 0,14 1 0,-3 0 0</inkml:trace>
  <inkml:trace contextRef="#ctx0" brushRef="#br1" timeOffset="77">12578 14960 8319,'2'10'0,"-4"2"0</inkml:trace>
  <inkml:trace contextRef="#ctx0" brushRef="#br1" timeOffset="78">12567 15268 8319,'0'0'0</inkml:trace>
  <inkml:trace contextRef="#ctx0" brushRef="#br1" timeOffset="79">12544 15279 8490,'-16'12'939,"2"0"230,-5 4 1,0-2-572,-4 5 1,4-5-77,0 1 1,9 1-30,-2 0-33,8 4-234,-1-7 0,5 7-413,0-5 1,3 4 50,4-4 1,2 1-84,10-5 1,0 0 176,4 1 0,4-5-105,-1 1 1,10-5-99,-2 0 374,-2-1-206,6-2 0,-8-2 20,9-1 1,-5-4 94,-4-4 0,2-1 129,-5 1-149,4 0 53,-12-1 0,7 1-113,-11-1 1,-5-3 100,-6 0-359,-3-5 173,-1 2 1,-9-1 126,-2 0 0,-13 0 0,0-4 0</inkml:trace>
  <inkml:trace contextRef="#ctx0" brushRef="#br1" timeOffset="80">12818 15314 8261,'-45'-7'0,"4"-3"0,2 4 0</inkml:trace>
  <inkml:trace contextRef="#ctx0" brushRef="#br1" timeOffset="81">12635 15291 8247,'-45'11'0</inkml:trace>
  <inkml:trace contextRef="#ctx0" brushRef="#br1" timeOffset="82">13446 14937 8074,'0'0'0</inkml:trace>
  <inkml:trace contextRef="#ctx0" brushRef="#br1" timeOffset="83">13458 14914 9238,'0'11'1979,"0"1"-1286,0-1 0,0 2-243,0 2 1,0-1-57,0 5 1,0 1 38,0 7-142,0 2-86,-5 5 0,2-3-111,-4-1 0,3-3-210,-4 3 0,4-5-695,-3-3 602,4-4 1,-2-6-718,5-1 1,0-3-18,0-1 943,0-4 0,0 2 0,0-5 0</inkml:trace>
  <inkml:trace contextRef="#ctx0" brushRef="#br1" timeOffset="84">13366 15211 8123,'0'0'0</inkml:trace>
  <inkml:trace contextRef="#ctx0" brushRef="#br1" timeOffset="85">13344 15199 8227,'6'-5'1677,"5"3"0,1-5-835,6 2 0,-1 0-356,2 1 0,4-1-338,4-2 0,1-3-152,-2 2 0,0 2 4,4-2 0,1 0 0,3-3 0</inkml:trace>
  <inkml:trace contextRef="#ctx0" brushRef="#br1" timeOffset="86">14052 14857 8206,'0'-15'616,"0"-1"-300,0 1 0,5 4 105,2-1 811,-2-4-739,6 8 1,-5-7 13,5 7 1,1-1-185,-1 2 1,4-2 46,1 5-336,4 0 59,-7 4 1,8 0 0,-2 0 1,3 0 96,1 0 0,-1 5-284,1 3 0,-4-2-90,0 2 0,-5 1-98,2 6 0,-4-1 64,0 5 0,-5-4-60,1 4 0,-6 0 92,2 4 1,-2 0-103,-2 0 0,-6-4 138,-1 0 1,-5-4 27,-3 4 0,3-5 247,-4 1 1,2-2-117,-1-2 413,2-4-125,2 3 4,1-9 335,3 9-447,1-8 1,1 4 122,5-2 0,5-3-63,3 3 0,3 1-88,4-1 1,-1 3-9,5-3 0,-3 5-45,3-1 1,-2-2-19,2 2 1,3-1-16,-3 5 0,1-1-154,-1 1 1,-1 3 113,-3 0 0,-3 0-169,-1-3 0,-1 0-219,-6 4 161,0-4 87,-4 5 1,-5-2-58,-3 0 0,-7 4 21,-4-4-78,-8 6 166,-2-9 1,-6 6-67,-3-3-122,2-2 347,-8 4 1,4-6-61,-2 0 0,1-3 187,6 0 1,0-6-261,8 2 0,6-3 117,5-1-622,4 0 531,5 0 0,7-5 0,7-1 0</inkml:trace>
  <inkml:trace contextRef="#ctx0" brushRef="#br1" timeOffset="87">15125 14902 8085,'-6'-5'234,"1"4"119,5-4 845,0 5-963,0 5 462,0-4-333,0 15 0,0-9 9,0 8 0,0-1 59,0 2 0,0 1-206,0 6 1,4 0 0,-1 0 0,2 0-220,-1 0 1,-1-1 105,4 1 0,0-5-695,0-3 325,4-2 201,-10-2 0,9 1-823,-2-1 0,-2-4 879,2-4 0,-6 4 0,3-1 0</inkml:trace>
  <inkml:trace contextRef="#ctx0" brushRef="#br1" timeOffset="88">14942 15165 8204,'2'-8'450,"2"1"1,3 1 669,8-2 1,-1-2-616,5 2 1,0 2-195,4-2 0,5 2-64,3-2 0,-2-1 15,1 6 1,3-5-1,2 4 1,5-1 107,-6 1-370,-2 3 0,-9-4 0,-7 5 0</inkml:trace>
  <inkml:trace contextRef="#ctx0" brushRef="#br1" timeOffset="89">15936 14811 8204,'0'-6'2811,"0"1"-1842,0 5 1,0 6-584,0 5 1,0 2 115,0 6 1,-4 1-97,0 7 1,1 2 248,3 6-328,-5-1 0,2 4 106,-5 0-1210,6 5 962,-3-2 1,5 3-261,0-2 100,0 2 80,0-8 0,0 3-677,0-4 478,0-6 0,5-1 93,-4-11-22,9 5 1,-5-9 161,3 2-291,2-8 617,-3 4-1213,-1-10 670,-1 4 78,-5-5 0,5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5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10975 2467 8081,'-11'5'-854,"0"-2"1222,-1 4-253,6-4 0,-3 3 0,4-3 0,0 2 606,0 1-505,1-3 215,-1 2-113,4 0-111,-4-4 245,5 4 110,0-5-315,5 0 0,1-4 0,5-1 0,2-1 322,2-3-329,-2-1-50,9-7 1,-3 3 5,7-5-20,3-5 0,7-5-1315,2-5 1171,3-6-32,4 5 0,-22 11 0,0-2 0,0 3 0,0-1 0</inkml:trace>
  <inkml:trace contextRef="#ctx0" brushRef="#br0" timeOffset="1">11364 2136 8081,'28'-26'0,"1"1"0,-1 2 0,1 0 3,-3 3 1,0 0 0,22-18-1,-3 0 11,2 1-2463,-4 1 2454,-4 2 1,-6 5 6,-2 2 367,2 3 1,-9 2-373,2 3 0,-3-1 0,-4 5 409,-4 1-408,3 1 0,-9 6 9,2-1-7,-7 5 1473,1-2 1,-6 5-1385,-3 0 0,-2 5 0,-6 2-1510,1-1-232,-5 9 1643,3-7 0,-9 8 0,5-4 0</inkml:trace>
  <inkml:trace contextRef="#ctx0" brushRef="#br0" timeOffset="2">11261 1108 8507,'0'-7'-1157,"0"-3"1811,0 4-265,0 0 1,-4-1 815,0 3-374,1 3-386,3-4-93,0 5 1,0 5-227,0 3 0,1 3 6,3 4 1,-3-1-36,3 5 0,-3 1 10,-1 2 1,0 1 10,0 0 0,0-4 36,0 0 0,0 0-104,0 4 0,0-5 129,0-3 1,0 1-111,0 0 0,0-1 81,0-4 1,0-3-249,0 0 50,5-6 84,-4 3 282,4-5 296,-5 0-456,5 0 1,-3-5-37,2-3 0,-3-2-166,-1-1 0,4 0 50,-1-1 1,1 1 51,-4-1 0,5-3 52,3 0 1,1-2-290,-2 2 1,4-1-140,-4-3 0,3-3 109,2 3 0,3 1 85,0-1 0,2 5 59,-2-1 0,1-2 92,3 2 0,2 0-92,-6 4 0,1-1 5,0 1 0,-4 4 9,4 4 0,-4-3 68,0 3 0,-5-1-10,1 4 1,-2 1 17,2 3 0,2 2 61,-2 6 0,-3 0 104,-1 4-88,2-4 1,-5 10-90,3-3 0,-3 3 9,-1 0 1,0 1-8,0 0 1,0 0 13,0 0 0,0 0-80,0-1 1,0-3 76,0 0 1,0-5-39,0 2 13,0-4 319,0 0-185,0-1 230,0-4-108,0-2-59,5-5-224,-3 0 111,3 0 0,-4 0-1002,3 0 1,-2-4 6,6 0 910,0-5 0,8 3 0,2-6 0</inkml:trace>
  <inkml:trace contextRef="#ctx0" brushRef="#br1" timeOffset="3">1757 7095 8160,'-5'-11'22,"3"4"111,-3 2 304,5 5 62,0-5-120,0 4-259,0-4 499,0 5-556,0 5 69,0 1 1,0 6 29,0-1 0,0 0-22,0 1 0,0-1 118,0 1 0,0-1-127,0 1 0,0 3 95,0 0 1,4 5 53,0-1 0,0 7-77,-4 0 0,0 6 91,0-1 1,0 3-76,0 4 1,0-1-231,0 5 1,0-1 77,0 5 1,0 4-124,0-1 1,-4 1-99,0-5 1,-1 1 251,1 0 0,3-2-36,-3-2 0,3 1 5,1-5 1,0 4 83,0-4 1,0 0-76,0-4 0,0 1-15,0-1 0,0-4 61,0 1 0,1-4-177,3 3 0,-3-3 73,3 3 1,-1-5-11,0 2 1,-1-3 104,2-1 1,-3 0-76,-1 0 1,0-4-121,0 0 1,0-5 92,0 1 1,0-6-71,0-1 66,0-6-425,0 8-103,0-9-419,0 5-691,0-6 1,0-6 135,0-1 1495,0 2 0,5-10 0,1 2 0</inkml:trace>
  <inkml:trace contextRef="#ctx0" brushRef="#br1" timeOffset="4">1757 7049 8282,'0'-6'971,"0"1"-12,0 5-767,0-5 1,1 4-74,3-3 0,2 3 144,6 1 1,0-2 91,4-2 0,1 3-144,6-3 1,5 2 201,3-2 0,3 1-100,4-4 1,2 3-204,6-4 0,4 1 90,-1-5 1,1 5-92,-5-1 1,-3 2-165,0-2 0,-5-1 99,1 6 0,-4-1-169,-3 4 0,0-4 73,-4 0 1,1 0-119,-1 4 1,-7 0 115,3 0 1,-7-1 6,3-3 0,-5 3 87,1-3 1,-6 3 5,-1 1 0,-4 0 33,3 0 0,-3 0-54,4 0 0,-4 4 31,3 0 26,-4-1-145,7-3 135,-9 0-319,9 0 132,-8 0 0,3 2-40,-5 1 111,5-1-59,-4 3 160,4-5-118,-5 0 217,0 5-176,5-4 121,-4 4 1,5-4-4,-6 3 13,0-2 107,0 3-184,0 0 0,0-3 120,0 6-65,0-6-20,0 8 1,1-4 31,3 1 40,-3 3-58,4-3 1,-5 4-4,0 1 0,0-1 115,0 0 1,0 1-120,0-1 1,-4 6 53,0 2 0,-3-1-42,3 1 1,-1 0-32,1 3 1,1 1 40,-4 0 1,4 1-53,0 3 1,0-3 153,-1 3 0,3 1-79,-3-2 1,-1 5-6,1-5 1,-1 5-28,1-5 0,2 2-111,-6-1 0,6-2 106,-2 6 1,3-6-114,1 2 1,-4 1 101,0-2 0,0 5-183,4-5 1,0 2 53,0-1 0,4-3-55,0 3 0,0-3 37,-4-1 1,3 0 62,1-1-33,0 6 1,0-4 0,0 3 0,-1-3 1,-3-1-16,0 0 35,0 5 0,0-4-26,0 3-190,0-3 207,0-1 0,2-1-227,1 1 219,-1-5-17,3 4-171,-5-10 180,0 10 1,4-9-52,-1 2 190,1-3-135,-4 5 1,0-4-61,0 2 243,0-2-80,5-2 1,-3 0-99,1 1 282,-1-1-237,-2 1 0,0-5 151,0 1-115,0-6-33,0 9-184,5-10 206,-4 4-18,4-5-1901,-5 0 1450,0-5-1354,0-1 1130,0-6 1,-4 4 661,0 1 0,-4-1 0,1-3 0</inkml:trace>
  <inkml:trace contextRef="#ctx0" brushRef="#br1" timeOffset="5">1814 7872 8208,'-6'-5'834,"0"3"-258,6-3 1089,0 5-1269,0-5-258,0 4 9,6-4 0,0 5 88,5 0 1,2-1 50,2-3 1,3 2-91,5-1 0,5-2 120,2 1 1,8-4-95,4 4 1,6-3-113,2 3 0,3-4-85,-3 5 0,3-6-35,-4 1 0,1 2-50,-4-2 1,-1 2 67,1-2 0,-5-1-54,-3 5 1,-7-3 55,0 3 1,-7-1-64,-1 1 1,-2 3 37,-5-3 1,-1 3 64,-4 1 26,-4 0-90,3 0-108,-9 0 0,3 0-41,-8 0 0,-2 0-953,-6 0 1,1 0 486,-1 0 1,-4 1 628,-3 3 0,-3-3 0,-1 4 0</inkml:trace>
  <inkml:trace contextRef="#ctx0" brushRef="#br1" timeOffset="6">1825 7461 8195,'-11'0'0,"-6"0"-249,10 0 247,-8 0 248,8 0-184,-4 0 270,4 0 0,-3 0-196,9 0 213,-4 0 408,5 0-395,0-6 0,5 5-106,3-3 0,3 2 144,4-2 1,3 1-98,5-4 1,5 3 270,2-4 0,8 5-152,4-5 0,6 5-174,2 0 1,-1-4 102,-3 0 0,1 2-31,3 1 0,-4-1-330,4 1 0,-3-4 287,-1 5 0,-6-3-206,-2 3 0,-3 1 116,-5-1 1,-2 1-99,-5 2 0,-4 0 119,0 0-515,-5 0-895,2 0-59,-4 0-1732,-6 0 2086,-1 0 0,-10 4 907,-3 0 0,-2 5 0,-1-3 0</inkml:trace>
  <inkml:trace contextRef="#ctx0" brushRef="#br1" timeOffset="7">1825 8249 8131,'-11'0'-108,"5"0"0,-1 0 471,3 0-199,-2 0-62,-5 0 246,4 0 0,1 0 191,2 0 195,3 0-495,-4 0 1,6 0 221,3 0 0,3 0-40,9 0 0,-1-2 113,8-2 0,2 2-4,9-6 0,2 5-170,2-5 1,6 0 73,6-3 0,3-1-186,-3 1 0,0 0-144,0-1 1,-4 1 90,-1-1 0,-4 2-285,-7 3 0,-1-4-257,-2 4 0,-7 2-323,-5 1 0,-5 3-426,1 1-734,-2 0 1830,-7 5 0,-6 1 0,-6 6 0</inkml:trace>
  <inkml:trace contextRef="#ctx0" brushRef="#br1" timeOffset="8">1163 8785 7435,'15'0'890,"0"0"1,1-1-384,-5-3 0,6 3-61,2-3 0,2 2 170,2-2-378,5 3 0,1-6 1,5 5 243,1-2-62,4-5-1340,2 8 1221,4-9-85,1 8 0,5-7 145,2 6-217,3-6 0,5 6-77,0-4 1,-26 3 0,1 0 112,0-2 1,0 1-173,2-1 1,1 0-681,1 0 0,0 1 804,3-1 0,-1 0-152,-4 1 0,1-1 26,5 0 1,0 0 0,-5 2 0,-2 1-18,5-1 0,0 0 0,-3 1 0,-2 0 1,-1-1-1,-1-1 64,-1 1 1,-2 0-147,31 2 0,-8-5 107,-1 4-685,2 1 489,-15-3 239,9 5 1,-11 0 246,3 0 1,-2 0-547,-6 0 246,0 0-37,0 0 1,-5-3-292,-2-1 173,-3 0-1,-1 4 138,0 0 878,-5 0 1,2-1-897,-5-3 0,0 3 284,-3-3-222,-6 3 1045,4 1-1129,-8 0 53,3 0 204,0 0-233,-4 0-30,4 0 0,-6 0-232,-3 0-1976,-2 0 1067,-11 0 461,5 0 312,-10 5 428,-1 1 0,-11 5 0,-7 1 0</inkml:trace>
  <inkml:trace contextRef="#ctx0" brushRef="#br1" timeOffset="9">2168 9025 8321,'6'-11'0,"-1"-1"280,0 6 0,-2-4 347,5 2-64,-6 3-304,8-5-1,-8 9 298,3-9 0,-4 7 266,3-5-249,-3 6 88,4-3-144,-5 5-270,0 5 0,0 2 28,0 9 0,0-2-40,0 5 1,-1-2-53,-3 3 1,-2 2-137,-6 1 0,1 0-209,-1 4 0,1-2 111,0 2 0,-1-4-96,1-1 0,-1 1 24,1-4 1,4-2 48,4-2 1,-2-6 67,1-1 1,0-5-51,4 5 45,5-6 0,1 4 9,6-6 0,1 0 91,2 0 0,-1 0-70,5 0 1,-1 0-248,1 0 0,2-2 128,-2-2 1,1 3-512,-1-3 1,2 3 232,-6 1 1,0-4-1872,-3 1 529,-1-1 415,1 4 1305,-6 0 0,-1 0 0,-5 0 0</inkml:trace>
  <inkml:trace contextRef="#ctx0" brushRef="#br1" timeOffset="10">2374 9265 9084,'0'11'1326,"0"1"108,-6-1-895,5 6 0,-5 1 260,2 4 581,3 1-823,-4 0 1,5 1 229,0 3-480,0 2 0,0 0-363,0-2 1,0-3 152,0-1 1,0-4-530,0 0 433,0-5 0,1 2-2030,3-4 1476,-3-6 0,5-1 553,-2-5 0,3 0 0,4 0 0</inkml:trace>
  <inkml:trace contextRef="#ctx0" brushRef="#br1" timeOffset="11">4258 8020 8138,'-6'0'-62,"1"0"1619,5 0-703,0-5-484,0-1 1,1-6-116,3 1 1,3-1-12,8 1 1,3-4-27,5 0 1,5-7 36,2-1 1,14-5-96,5-6 1,-20 16-1,2 0-252,1 0 0,0-2 0,2 0 1,0-1 96,0-4 1,0 0 0,3 1 0,0 0-291,1-3 1,0 0 0,2 1 0,0-1 206,2-1 1,0-1 0,-2 2 0,0 1 56,0-1 1,0 1 0,-1 1-1,0 0-110,-3-1 0,1-1 0,1 1 0,1 0 73,-1-1 0,0 0 1,-1 3-1,0 0-315,-1 1 0,0 0 0,-2 4 0,-1 0 215,-2-2 0,-1 1 0,-1 1 0,-2 2-93,19-13 1,-6 2 221,-2 5 0,-8 6 196,-8 6 0,-4 1 17,-6 6 1324,-6-5-1358,-1 8 301,-5-4 0,-5 5-659,-3 0 0,2 0 136,-2 0 0,5 1-351,-5 3 347,5-3-227,-2 4 164,5-5-241,0 0 111,-5 0-1,4 0 0,-5 0 38,2 0 1,1 0-503,-4 0 441,4 0 1,-7 0 85,2 0 1,-2 0 137,-1 0 1,-1-1-140,1-3 1,0 1 303,-1-4 1,1-1-110,-1-3 0,5 3 557,-1 1 0,4 0 289,-3 0 99,4-3-89,-2 3-492,5-4 1,0 3-52,0 1 0,5 4-87,3-1 0,2 2 83,1-2 1,5 3-73,-1-3 0,5 2-12,-1 2 1,6 0-12,2 0 0,0 4-38,-4 0 0,-1 1-76,1-1 1,-5-1 95,-3 4 1,-2 2-67,-2 6 0,-4 2 60,-3 2 1,-3 2-66,-1-2 0,-1 3-50,-3 1 1,-3 0-129,-4-1 1,-2-2-580,-2-1 0,2-5 368,-2 1 1,2-3-2651,2 0 2927,5 4 0,-4-3 0,3 4 0</inkml:trace>
  <inkml:trace contextRef="#ctx0" brushRef="#br1" timeOffset="12">4315 8591 8243,'0'-6'48,"0"-4"251,0 8-48,0-3 1118,0 5-1219,0-5 226,0 4-30,0-4 110,0 5-294,5 0 1,-2 0 21,4 0 1,1 0-19,3 0 1,1 4 161,-1 0 0,1-1-178,-1-3 1,4 4-6,0 0 1,2 1-119,-2-1 0,-2-2 131,2 6 1,-1-4-65,1 3 0,-2-3 69,2 4 1,3-1-133,1 5 0,3-5 1,0 1 126,1 1-89,0 1 1,1 2-1,2-2-10,0-3 16,1 3 1,0-3-71,-1 4 1,2-1 101,-1-2 1,-3 2-102,3-2 0,-3 2 72,-2 1 0,3 5-126,1-1 0,-2 0 49,3-4 1,-2 5-100,2-1 1,-2 1 77,6 0 1,-4-4-96,3 4 0,0-4-32,5 0 1,-5 3 70,1 0 1,-5 0 24,5-3 0,-2 3 8,1 0 0,-2 2 9,-5-2 1,0-1-24,0 5 1,0-5 16,-1 1 1,1 2 44,0-2 1,0 0 130,0-4 1,0 1-20,0-1 1,-1-1-70,1-2 0,0 2 30,0-2 1,0 1-46,0-2 1,-1 4-38,1-4 0,0-1 52,0 2 0,-1 0-130,-3 3 1,1-1 73,-5-2 1,2 2-21,-2-2 1,-4-2 38,1 2 1,-1-2-5,-3 2 1,2 0 133,1-4-138,1 5 0,-1-8 8,1 3 1,-5 1 6,1-1 0,-4 0-32,3-4-30,-4 0 1,3 0-286,-2 0 136,-3 0 133,4 5 42,-5-4 0,-1 4-21,-3-5 0,3-1-426,-3-3 236,-2 3-187,-1-9 310,-4 3 0,1 0-11,2-1 0,-1 4 198,5-3-200,1-1 249,-2-3-150,3-1 1,-7 1 328,6 0-212,-1 4 53,4-3 1,-1 9 108,-3-3 237,2-2-232,-3 4-75,5-3-387,0 5 208,5 0 1,2 2 193,4 1 1,1 2-113,-1 3 1,2 6 42,2-3 1,-1 3-79,5-2 0,-4-1 40,4 1 1,-4 3-18,5 0 0,-5 0-6,4-3 1,-5 3-172,1 0 0,-2 0 150,-2-3 0,1-1-118,-1 1 0,-1-1 79,-2 1 1,1-1 87,-6 0 0,1 1-84,-4-1 0,0-3-66,0-1 0,0-3 80,0 4 3,0-6 57,0 3 0,-1-5-53,-3 0 1,2 0 130,-6 0 0,4 0-85,-3 0 1,3 0 260,-4 0-337,1-5 1,-5 0-3,1-2 0,-5-2-65,1 5 0,0-1 78,4 1 0,-5 3-717,1-3 1,0 3-43,3 1-2471,1 0 3210,5-5 0,1 3 0,5-3 0</inkml:trace>
  <inkml:trace contextRef="#ctx0" brushRef="#br1" timeOffset="13">5137 8066 8076,'-5'-7'694,"3"-1"-444,-6 4-39,6 0 1,-5 4 253,3 0 0,-2 0-145,-5 0 1,-1 0-185,1 0 0,-1 5 106,1 3 1,-4 6-174,0 1 1,-3 5 142,6-1 0,-2 7-91,7 0 0,-2 1-36,1-4 1,-1 2 43,6-2 0,0 2-94,7-6 0,2-2 54,6-2 1,0-2-165,4-2 0,-2 1 108,5-1 1,3-5-44,5-2 1,1-3 93,-1-1 1,-2-5 85,5-2 1,1-5-94,3-3 1,-3 1 34,-1-5 1,-8 1-41,0-1 1,-2-4 30,-1 1 0,-4-1-176,-8-4 1,-2 2 97,-5-2 0,-1 3-378,-3-3 0,-6-1-22,-5 2 1,-7 4-170,0 7 0,-1 4-99,-4 3 0,-1-1 187,2 5 0,-1 2-220,4 6 1,5 2 212,3 5 1,7 2 462,5 2 0,1 3 0,2 5 0</inkml:trace>
  <inkml:trace contextRef="#ctx0" brushRef="#br1" timeOffset="14">5606 8066 8144,'-5'-18'248,"2"2"-248,-5 4 1040,6 1-180,-3 4-199,5-3-41,0 4 87,0 0-251,0 0-42,0 6 0,0 7-290,0 4-92,0 6 0,0 6 135,0-1 0,4 6-134,-1 3 0,5-2-132,-4 1 0,0 1 31,-4 3 1,3-3-80,1-1 1,0-5 1,-4 2 0,0-8-416,0-4-214,0-2-263,5-2-875,-4-4 741,4-2 454,-5-10 0,0-2 718,0-4 0,0-2 0,0-2 0,-5-3 0,-1-4 0</inkml:trace>
  <inkml:trace contextRef="#ctx0" brushRef="#br1" timeOffset="15">5560 8089 8144,'6'-18'0,"4"1"-7,-8 1 141,8 8 1,-3-7 96,9 7 393,-4-2-284,5-1 0,-1 3 390,3 1-428,3 4 0,-3-6-15,0 5 0,-1-3 122,1 3 1,1 0-309,-5 4 1,4 1 139,-3 3 0,-2 3-229,-7 4 0,2 0 73,-5 1 1,0 3-233,-4 0 1,-5 6 101,-3-2 0,-3 4-28,-5 3 0,-3 0 51,-7 4 0,0-3 49,-4 3 1,4-5 150,0 2 1,3-4-131,4-4 1,2-2 244,6-6 1,5 4-115,2 0 1,3-3-168,1-5 1,9 0 121,2 0 1,7-2-18,-3-5 0,6 4-440,2 0 1,0 0 184,4-4 0,-2 0-1022,2 0 0,-3 0 97,3 0 1063,-3 0 0,4-5 0,1-2 0</inkml:trace>
  <inkml:trace contextRef="#ctx0" brushRef="#br1" timeOffset="16">7250 7540 8570,'-6'0'-134,"1"0"250,5 0 206,0-5 5,-5 4 83,3-4-1,-3 5 1104,5 0-1230,5 0-211,2 0 152,-1-5 0,6 4 224,-1-3-454,0 3 69,6 1 0,-4-2-51,2-1 43,3 1 1,2-3-178,3 5 1,-2 0 115,10 0 0,-1-4 17,4 1 1,2-2 23,2 1 0,3 2-138,4-1 1,-3-2 75,0 1 1,-1 0-57,1 4 1,2-4 151,-2 0 0,2 1 14,2 3 1,1 0-70,2 0 0,2 0-231,3 0 0,1-2 223,-1-2 0,7 3 11,-29 0 0,0-2 0,2 1 0,0-1-51,0 1 1,0 0 0,2 0 0,0-1 46,0 1 1,1 1 0,0 0 0,1-1-50,0-2 1,0 0 0,0 1-1,0 0-146,4-1 0,0 0 0,-2 1 0,0 0 164,-2 1 0,0 0 0,3 2 0,0-1-171,-1-1 1,0 0 0,1 1-1,1 0 185,-2-1 0,0 0 0,-1 1 1,-1 1 48,-2-2 0,0 0 0,4 1 1,0 1-46,-4-1 1,1 2-1,2-1 1,0 0 82,-2 0 0,-1 0 1,1 0-1,0 0-206,-2 0 1,-1 0-1,2 0 1,-1 0 132,30 0 1,-32 0-1,1 0 23,0 0 1,1 0-1,28 0 27,-2 0 0,-3 0-44,-1 0 0,-1 0-3,-2 0 1,0 0 228,-4 0 1,-2 0-202,-6 0 1,1-4 149,-5 0 0,-4 0 214,-3 4 0,-2 0-230,1 0 0,-6 0 305,-5 0 1,-5 0-558,2 0 0,0 4 260,-1 0 1,1 0-672,-5-4-1177,0 0 1157,1 0 1,-5 0 507,1 0 0,-11 0 0,2 0 0</inkml:trace>
  <inkml:trace contextRef="#ctx0" brushRef="#br1" timeOffset="17">7639 6181 8396,'0'-6'-1426,"0"-4"1097,0 4 1129,0-1-448,0-3 1,0 8 332,0-6-62,0 5-17,0-7-13,0 9 89,0-4-83,0 0-235,0 4 168,0-5-543,0 6 0,0 6 74,0 1 1,0 7 81,0 1 0,1 7 34,3 1 0,-2 5-67,6 6 0,-4 4-152,3 0 1,0 1 117,0-1 1,2 3-23,-5 5 0,3 3-21,-3 1 1,0 3-34,-4-3 1,0 3 41,0-4 0,0 1-81,0-5 1,0 0 128,0-3 0,4 1 80,0-5 1,5 1-161,-2-1 0,2-3 75,-1-1 0,2-1-96,-3-6 0,4 0 92,0 0 0,-3-7-152,-1 3 1,0-4 71,0 0 0,0-2-50,-4-6 1,-1 1 116,1-1 0,-1-3-479,-2-1-64,5-4 249,-4 2-354,4-5 1,-5-5 202,0-3 1,-4-2-368,0-1 0,-1-2 6,2-2 736,1 2 0,-13-14 0,2 3 0</inkml:trace>
  <inkml:trace contextRef="#ctx0" brushRef="#br1" timeOffset="18">7639 6101 8374,'0'-11'0,"0"5"0,0 1 0,0 0 0,5 3 0,6-3 0,7 5 0,6-4 0,3 1 0,2-1 953,10-1-493,-3 3 0,12-6-108,-2 4 1,6 0-402,-3 4 0,3-4 222,1 0 0,-3 0-125,7 4 0,-6-3-66,2-1 0,-3-4 13,3 4 0,-5-4-71,2 0 0,-9 3 86,-3 1 0,-8-1 52,-8 1 0,-4 0 39,-6 4 304,-1 0-142,-5 0 597,0 0-889,-6 0 0,0 5 263,0 3 0,0 0-10,0 3 0,0-2-164,0 6 0,1 3 237,3 1 0,-3 3-62,3 0 1,1 6 102,-1 3 1,-1 2-154,-3 1 0,4-2 3,0 2 1,1 2-181,-1 5 0,-2 3 195,6-6 1,-4 4-285,3-4 0,0 5 60,0-1 1,4 1-95,-4-1 0,3-2 41,2-2 0,-5 2 69,1 2 0,-4-2 37,3-2 1,-4-5-21,1 5 0,1-5 65,-1 5 0,-1-6-43,-3-1 0,4-6-100,0 2 0,0-3 101,-4-1 0,4-6-158,-1-1 1,1-4-48,-4 0-131,5-1 267,-3 0-31,8-4 113,-9-2-91,9-5 0,-7-5-196,4-3 1,-4-2 133,1-1 1,-3 3-866,-1 0 1,0 1 16,0-5 0,-1 5-285,-3-1 0,-2 6-495,-6-2 1733,-4 3 0,-7 1 0,-6 0 0</inkml:trace>
  <inkml:trace contextRef="#ctx0" brushRef="#br1" timeOffset="19">7673 6570 8416,'0'-7'-959,"0"2"2169,0 5-483,0-5-523,0 4 1,0-5 481,0 2-184,5 3-271,-4-5 0,5 6 18,-2 0 0,3-3-135,4-1 1,6 0 166,2 4 0,7-4-93,5 0 1,8-3 12,7 3 0,4-5-193,8 1 1,0 2 33,3-1 0,-3 3 94,3-4 1,-2 2-143,-2-2 0,0-1 91,0 5 0,-5-3-185,-3 3 0,-7-4 140,-4 5 0,-3-1-109,-5 4 0,-3 0-28,-8 0 88,2-5-224,-8 3 1,0-3-89,-6 5-583,-4 0 830,-8 0 0,-7 2-1129,-7 1 1,-2 0-41,2 5 1243,-3-1 0,-1 5 0,0-1 0</inkml:trace>
  <inkml:trace contextRef="#ctx0" brushRef="#br2" timeOffset="20">7753 6969 9580,'-7'0'-832,"2"0"577,5 0 366,-5 0 540,4 0-303,-4 0 1,5-1 4,0-3 0,1 3-44,3-3 1,2 3 38,6 1 1,4 0-77,3 0 1,9 0 73,6 0 1,7-4-63,9 0 1,3-3-14,8 3 1,-2-5-287,-26 5 1,-1 0 0,0 1 0,1 0 124,1-1 0,0 1 1,0-1-1,0 1-53,-2 0 0,0-1 0,1-1 1,0 1 164,28 0 0,-1-4-141,-7 4 0,-2-1 57,-5 2 1,-6 1-92,-2-2 0,-3-1 58,-5 2 1,-3-1-46,-8 4 1,1 0 190,-5 0-50,0 0-1046,-3 0 1069,-6 0-1525,-1 0 0,-6 1 616,-3 3 1,-7 1 684,-8 3 0,-8 2 0,-2-4 0</inkml:trace>
  <inkml:trace contextRef="#ctx0" brushRef="#br1" timeOffset="21">8221 7872 8529,'-11'-5'-596,"-1"3"1,5-3 1116,-1 5 129,5-5 361,-2 4-680,5-4 0,0 4 478,0-3-471,0 2 1,5-6 120,3 4 1,2-1-181,2 1 1,0 3-55,3-3 1,3-1 13,5 1 1,0-4-134,0 5 0,-4-1-167,0 4 1,-5 0 92,1 0 0,-2 0-227,-2 0 1,-3 5 92,-1 2 1,-4 0 9,1 0 1,-3 1 52,-1 3 1,-1 1-158,-3-1 0,-2 4 192,-6 1 1,1-1-9,-1-4 0,1 1 149,-1-1 1,1 1-85,0-1 0,4-3 235,3-1-198,3-4 27,1 2-50,0 0 0,1-4 15,3 3 0,3 1-44,4-1 1,0 1-3,1-1 0,-1-3-15,1 3 0,3 1 21,0-1 0,0 5 24,-3-2 1,-1 3-15,1 2 1,-1-1-94,1 1 0,-6-1 72,-2 1 0,1-1-73,-1 0 1,-1 1 57,-3-1 1,-5 1-3,-2-1 0,-7 0 135,-2 1 0,-4-5-127,1 1 1,-1-5 64,1 0 0,-3-1-39,3-2 1,1 0-340,-1 0 1,5-2 122,-1-1 1,6-4-291,2-4 0,4-1-425,-1 1 1,9 0 882,7-1 0,9-4 0,9-2 0</inkml:trace>
  <inkml:trace contextRef="#ctx0" brushRef="#br1" timeOffset="22">10208 7792 8254,'0'-12'87,"0"6"545,0 1 1589,0 5-1471,0 5-13,0 1-339,0 11 0,0 1 447,0 4-484,0 1 0,0 0 27,0 0 1,0 4-119,0-1 1,0 1-80,0-4 0,0 0 96,0-1 1,0-3-273,0 0 1,0-3 118,0 3 1,0-5-513,0 1 0,1-4-957,3-3 100,-2 2 0,4-5-2265,-2 3 3500,2-3 0,5-5 0,1 0 0</inkml:trace>
  <inkml:trace contextRef="#ctx0" brushRef="#br1" timeOffset="23">9717 7038 9834,'0'11'963,"0"1"-683,0 4 0,0 2 96,0 5 79,0 0-236,0 0 0,-1-1 66,-3 1-97,3 0 0,-4 0-150,5 0 0,0-5 342,0-3-294,0 3 1,0-6 78,0 3 0,0-6-701,0-1 418,5-6 0,1 4-796,6-6 1,-5 0-780,1 0 581,-1 0 0,0-6-166,-3-1 1278,-3-3 0,-1-2 0,0 1 0</inkml:trace>
  <inkml:trace contextRef="#ctx0" brushRef="#br1" timeOffset="24">9694 7084 8359,'0'-12'0,"0"1"-93,5 4 1,2 1 234,4 2 807,1 3-537,-1-9 0,7 7 129,5-4 1,6-1-131,9-3 0,4 3-226,7 0 1,3 5-69,5-5 0,-1 4 54,-3-3 0,7 3-229,-3-4 1,7 4 122,-3-3 1,-6 3-39,-5-4 1,-3 5-195,-1-5 0,-3 4 97,-5-3 1,-1 4 128,-11-1 0,1-1-38,-4 1 0,-6 0 215,-1 4 1,-5-1-172,-3-3 0,-2 3 737,-2-3-454,-3 3-209,4 1 0,-6 0-9,-3 0-235,3 0 1,-8 1 113,5 3-89,0-3 170,-1 10 113,4-5 1,-4 5-112,5 1 1,0-1 96,0 1 1,0 0-68,0 3 1,-1-1 190,-3 5 1,3-1-184,-3 1 1,3 3 11,1-3 0,0 2-28,0 2 1,0 0 40,0 0 1,0 0-129,0 0 1,3-4 88,1 0 0,1-5-28,-1 1 0,-3-2 5,3-2 0,1-3 9,-1-1-178,0-4 0,-4 3 124,0-2-945,0-3 387,5 4-2088,-4-5 1191,4 0 1407,-5 0 0,-10-5 0,-3-1 0</inkml:trace>
  <inkml:trace contextRef="#ctx0" brushRef="#br1" timeOffset="25">9283 7917 8434,'0'-11'-509,"0"0"311,0-1 0,0 4 580,0 1 1,0 3-51,0-4 0,-4 5 318,1-5-396,-1 5 0,2-2 884,-1 5-709,1 0 0,-7 5-156,6 3 1,-1 6-133,4 1 1,-4 6 130,0-2 0,0 3-52,4 5 0,0-3 37,0 3 1,2-3-255,2-1 1,-3 0 156,3 0 0,1-4-183,-2 0 0,1-5-134,-4 1 0,4-3-258,0 0 1,1-2-1932,-1-2 1153,-3-3-919,4-5 2112,-5 0 0,0 0 0</inkml:trace>
  <inkml:trace contextRef="#ctx0" brushRef="#br1" timeOffset="26">9078 8077 8206,'-7'-5'501,"2"4"0,6-8-184,3 5 1,3 0 333,4 4 0,7 0 162,5 0 0,5-3-319,6-1 0,5-1 208,3 1 1,2-1-222,2-3 0,-2-1-982,-2 6 1,0-1-4,-7 4 0,0 0 504,-8 0 0,-1 5 0,-3 1 0</inkml:trace>
  <inkml:trace contextRef="#ctx0" brushRef="#br1" timeOffset="27">4658 6695 8187,'0'-11'0,"0"3"-18,0 1 123,0 4 312,0-7-49,0 9-54,0-9 1,-2 4 206,-1-1-144,1 2-203,-3 0 1,4 3 0,-3-1 73,-3 1 0,-4 2-330,0 0 92,5 0-13,-10 0 1,11 0-101,-10 0 44,10 5 1,-14-2-23,8 5 1,-5-2 0,2 3 42,-1-2 0,0-3 0,5 4 0,1-1 61,1 0 1,4 3-1,-3-2 1,4-2 6,0 2 31,1-6-40,-3 8 1,4-7 126,-3 4-126,3-4 1,2 6 208,3-5 0,2 3-109,6-3 1,0 4 65,4-5 0,1 5-102,6-4 0,0 3 9,0-3 1,0 5 8,0-1 0,-1 1-111,1-2 0,0 3 124,0-2 0,-5 2-214,-3 2 1,-2 0 41,-2 4 0,-1-4-83,-2 3 0,-3-1-38,-5 2 0,0-2 102,0 5 0,-5-2 46,-3 2 0,-2 2-7,-1-6 0,-7 4 30,-5-4 0,4 0 41,-4-3 1,4-1 14,0 1 0,-2-2-221,1-2 1,0-3 156,1-5 1,-1 0-656,5 0 1,-1 0 270,5 0 0,1-5-736,2-3 0,2-2 1133,2-2 0,-2-4 0,-6-2 0</inkml:trace>
  <inkml:trace contextRef="#ctx0" brushRef="#br1" timeOffset="28">4543 6490 7665,'0'-7'1082,"0"2"-296,0 5-177,0 5-286,0 2 1,0 0 49,0 1 0,0 3-104,0 5 1,0 4-62,0-1 0,4 3 61,0 0 0,0 2-178,-4 3 1,1-1 102,3 4 1,-3-1-192,3 2 0,-3 0-53,-1-4 0,0 3-58,0-3 0,0 0 118,0-4 1,0-4-60,0 0 0,0-5-197,0 1 0,2-2-100,1-2-268,-1 0 1,3-3-167,-5 0-1268,0-6 998,0 3 1050,5-5 0,1-5 0,6-1 0</inkml:trace>
  <inkml:trace contextRef="#ctx0" brushRef="#br1" timeOffset="29">4863 6661 8176,'5'-11'0,"-3"-1"0,3 5 412,-5-1 121,5 5-123,-4-7 0,8 8 399,-5-6-567,5 6 0,-3-7 18,5 5 0,1 0-92,-1 4 1,-3-1 75,-1-3 0,1 3-142,3-3-18,1 3 1,-1 1-135,1 0 0,-5 3-69,1 1 1,-5 5 32,0-1 8,4 2 0,-6 1 93,3 1 0,-3-1-57,-1 1 1,-4 0 62,0 4 0,-1-4-80,2 3 0,-3-2 93,-1-1 1,-2-5 33,5 1 4,-5-1 0,7 1 321,-6 0-120,6-6-138,-4 8-79,6-8 112,0 8-178,0-4 0,4 2 55,0-1 0,5 0-16,-1 0 1,3 3 34,4-2 1,-2-2-14,2 2 1,2 0 11,-2 3 1,4 0 15,-4 1-43,0-1 1,-3 1 11,-1-1-1,1 1 39,-1-1-7,-5-5-34,-1 4 0,-5-3 228,0 4-229,0 1 1,-6-5 94,-5 1 0,-2-2 147,-6 2 1,-4 1-113,-4-5 1,1 1-46,3-2 0,-4-1-577,1 2 1,0-3 250,7-1 0,-1 0-609,5 0 0,3 0 806,5 0 0,4-5 0,-2-2 0</inkml:trace>
  <inkml:trace contextRef="#ctx0" brushRef="#br1" timeOffset="30">4932 9596 8120,'0'-11'0,"0"-1"40,0 1 69,0 0 1,0-1 198,0 1 0,0-1 307,0 1-309,-5-1 0,0 1-68,-3 0 1,-2 0-33,2 4 1,-2 0 61,-1 4 1,-1 1-145,1-1 0,-4 1-5,-1 2 1,1 0-108,4 0 0,-4 0-33,-1 0 0,0 2 180,1 1-191,2-1 138,-4 8-201,6-4 0,5 2 68,2-1 1,3-3 32,1 4 17,0-1 1,5 5-6,2-1 0,1 1 46,3-1 1,-6 1 1,7-1 1,0 4 117,4 0-153,4 1 1,-2-4 42,5 4 7,-1-4-28,1 5 0,-1-6 48,-3 1-89,2-1 40,-8 0 1,4 1 142,-6-1-144,-5 1 0,3-1-87,-5 1 1,0 3 121,-4 0-102,-5 5 0,-3-6 3,-7 5 1,-3 0 72,-5 4-208,1-5 168,-6 4 0,3-10 17,-1 3 123,2-2-149,1-1 1,0-2-33,0-3 34,0-2-64,1-5 0,0 0-337,3 0 248,2 0 0,5-1-553,-3-3 1,7-2 261,0-5 0,6-2-1364,2-2 820,0 2 975,10-4 0,3-4 0,9-3 0</inkml:trace>
  <inkml:trace contextRef="#ctx0" brushRef="#br1" timeOffset="31">4875 9379 8197,'0'-6'0,"-2"-3"0,-1 5 963,1 0-145,-3-1 206,5 4-277,0-4-503,0 5 0,0 5 18,0 3 0,0 7 95,0 4 0,0 2-111,0 2 0,0 1-162,0 3 0,0 2 118,0 6 1,0 3-103,0 0 1,-4 0 25,1-4 0,-1 3-141,4-3 0,-4 2-101,0-10 1,0 2 93,4-1 1,0-4 21,0 0 0,0-2 72,0-6 0,0 1-203,0-5 1,0-3-42,0-1-879,0 1-235,0-2-694,0-1 1580,0-5 1,5-5 0,2-1-1</inkml:trace>
  <inkml:trace contextRef="#ctx0" brushRef="#br1" timeOffset="32">5240 9539 8054,'0'-11'1105,"0"-1"-921,0 6 0,0 0 184,0 2-20,0 3 300,0-5-304,0 6 1,0 6 420,0 1-449,0 3 0,-4 7-190,1 2 1,-5 1 134,4-1 0,-1 7-218,1-4 0,-1 5 126,-2 0 1,-2-3-75,5 2 0,-5 2-75,1-1 1,2 0-192,-2-5 0,2 0 56,-2-3 0,0 1-53,4-4 1,0-5-169,4-3 206,0-1-21,0 0 1,5-2 75,3-5 0,2 0-280,1 0 1,2 0 103,2 0 1,-1-2-64,5-1 1,-1 1-489,1-1 0,1-3 279,-5 3 0,1-5-798,-5 4 971,1-5 1,-5 7 349,1-6 0,-6 4 0,2-3 0,-3-1 0,-1-3 0</inkml:trace>
  <inkml:trace contextRef="#ctx0" brushRef="#br1" timeOffset="33">5354 9870 8054,'0'-11'94,"-5"-1"334,4 1 1,-5 5 185,2 2 493,3 3-668,-10 1 1,10 1 85,-3 3 1,-1 2-127,1 5 0,1 5-335,3-1 1,0 1 31,0 0 0,0 0-90,0 3 0,0 3-638,0-3 0,1 1 401,3-1 0,-2 1 231,6-4 0,0 4 0,3-2 0</inkml:trace>
  <inkml:trace contextRef="#ctx0" brushRef="#br1" timeOffset="34">7433 10830 7994,'-6'0'183,"1"0"-28,5-5 186,0 3-339,0-3 775,0 5-569,-6-5 104,5 4-39,-4-4-65,5 5 52,0 0-207,5 0 91,-4 0 0,6-4 137,-3 0-331,-3 0 89,9 4 1,-4 0 226,6 0-410,-1 0 98,1 0 0,-1 0 280,0 0-404,6 0 93,1-5 1,3 4-63,-2-3 184,3 3 0,-4 1 1,6 0 10,2 0-44,-1-5 36,2 4-170,1-4 151,-3 5 0,9 0 15,0 0-64,0-6 44,11 5 0,-5-5-46,6 2-1049,0 3 1087,4-4 1,-3 5 67,3 0-64,-3-5 3,4 3 60,-4-3-67,8 5 0,-3 0 27,6 0 208,-1 0-111,0-5 0,5 4-97,-30-1 0,1 0 242,29 1-253,-26 1 1,0 0 0,-2 0 0,1 0 13,2 0 0,2 0-9,3 0 0,0 0-3,-7 0 0,1 0 1,7-2-1,1 0-10,-4 0 0,0 0 26,4 0 1,0 0-19,-1 2 0,0 0 0,2 0 1,1-1-45,0-1 0,0 0 1,0 2-1,2-1 13,1-1 1,1 0-1,-5 1 1,0 1-11,2 0 0,1 0 0,-2 0 0,1 0 8,2 0 0,0 0 0,0 0 0,-1-1 3,1-1 1,1 0 0,2 1 0,-1 1-47,-6-2 1,1 0 59,5 1 1,0 1-11,-5 0 0,0 0 1,1 0-1,0 0 14,-1-1 0,-1 2 1,-2 0-1,-2 1-1,1 0 1,0 0 55,-1 0 0,-1 0-64,0-2 0,0 0 0,-1 2 0,0 0 19,-3 0 0,0 0 0,0 0 0,-1-1-181,26-1 1,0 0 238,-4 0 0,-9 2 13,-2 2 0,-8-3 17,0 3-199,-13-3 183,2-1-309,-14 0-19,-2 0 248,-6-5-146,-5 4-271,0-10 1,-10 9 482,-5-6-2276,-6 6 940,-1-8 1248,-6 8 0,-7-13 0,-5 2 0</inkml:trace>
  <inkml:trace contextRef="#ctx0" brushRef="#br1" timeOffset="35">7981 9551 8428,'0'-7'-128,"0"2"185,0 0 231,0 4-257,0-4 407,0 0 65,0 3-99,0-3-45,0 5-59,0 5 1,4 6 65,0 4 1,3 4-98,-3-4 0,4 7 42,-4 0 1,3 1-62,-3 4 0,1 2 5,-1 2 0,-3 2 60,3 1 1,-3 4-35,-1 0 1,0 9-138,0-1 1,0 3 32,0 1 1,0-2-60,0 5 1,0-5 75,0 2 1,0-7-135,0-1 0,0-5-38,0 1 0,0-7-232,0 0 195,0-6 0,2 3 47,1-5-56,-1 0 1,3 0-107,-5 0 180,0-6 1,0 4-12,0-6 287,-5 0-168,3-4 0,-3-3-92,5 0 32,-5-1 44,4 0-361,-4 3 31,5-9-483,0 4-1022,0-5 1260,-5 0 0,3-1-306,-1-3 1,1 2-482,2-6 1,0 0 318,0-3 901,0-1 0,0-4 0,0-2 0</inkml:trace>
  <inkml:trace contextRef="#ctx0" brushRef="#br1" timeOffset="36">8004 9562 8418,'5'-6'64,"-4"-5"34,9 10 1,-7-5 371,5 2 75,-1 3-344,5-9 1,0 7 234,4-5-168,-4 6 68,10-8-41,-4 9-94,10-10 1,2 10 201,8-3-379,3-2 106,4 5 1,6-8 272,2 5-2059,3-5 1626,1 8 1,-5-8 284,-2 5-1363,-3 0 1067,-1-1 0,-5 4-593,1-3 597,-10-2 1,6 5 182,-7-3 1,-4-1-103,0 1 0,-3 0 619,-1 4 1,-4 0-542,0 0 1082,-5 0-1069,3 0 603,-6 0-736,-5 0 148,-1 0 430,-5 0-459,0 5 0,0 1 129,0 6 1,0-1-81,0 1 250,-5 4-324,4 2 1,-5 2 252,2 3-130,3-3 0,-4 13 263,5-2-356,0 2 0,-2 1 27,-2 0 0,3 1 18,-3-1 0,3 5 102,1 3-1130,0 3 883,0-5 1,0 5 228,0-4-475,0 4 170,0 1 0,0-2-152,0-2 132,5 2 1,-4-11 55,3 5 1,-1-8 51,1 4-87,-3-8 19,4 7 9,0-8 1,-4 2-30,3-4-20,-3 0 58,-1 0 1,0-4 58,0 0-53,0-5 417,0 3 1,0-6-552,0 0 152,0 1-311,0-1-12,0-4 229,0-2 0,0-4-348,0 3 332,0-3-31,0 4-751,0-5 4,0-5 1,0-1-212,0-6-883,0 1 636,0-1 571,0 1-628,0 0 1391,-5 4 0,-1-3 0,-5 4 0</inkml:trace>
  <inkml:trace contextRef="#ctx0" brushRef="#br1" timeOffset="37">8050 10099 8250,'-7'0'0,"-2"-2"0,6-1 149,-1 1 229,4-3 339,0 5 1,5 0-341,3 0 113,2 0-167,1 0 1,6 0 400,2 0-418,7 0 1,3-3 241,6-1-344,-1 0 1,2 4 44,2 0 1,3-1-17,9-3 1,2 3-1248,5-3 1234,0-3-32,0 1 1,2-2 189,2 1-318,-3 4 48,4-2 1,-10 1-153,-2 1-44,-3-6 1,-7 7 62,-2-1 1,-7 0 261,-5-1-76,-1 3 40,-8-4-465,0 5 1,-12 0 777,-5 0 0,-10 4-1481,-9 0 0,-4 3-146,-4-3 1,2 5 1112,-6-2 0,6 4 0,-3 0 0</inkml:trace>
  <inkml:trace contextRef="#ctx0" brushRef="#br1" timeOffset="38">8244 11149 8304,'0'-11'-99,"5"5"337,1-4 1,6 8 275,-1-2 0,1-2 101,-1-1 0,2 0-31,2 0 0,-1 0-156,5 0 1,-1-2 24,1 5 0,2-4-136,-2 4 0,2 1-50,-2 3-105,-3 0 1,-6 5-98,-2 2 1,-3 4-113,-5 0 0,-1 4 88,-3 0 1,-2 6-326,-6-2 0,1 2 148,-1 2 0,-3 0-81,0 0 0,-4-2 116,4-2 1,-1 3 45,5-3 1,-1-1 8,1 1 330,0-5-291,4 2 0,2-8 105,5 0-88,0-6 378,0 3-220,0-5 0,7 0 8,4 0 386,0 0-301,11 0 1,-3-1 37,8-3 65,-8-2-144,7-1 0,-12-2-399,5 6 121,-5-1 108,8 4-452,-9 0 192,3 0 162,-5 0-1634,1 0 1110,-1 0 0,1 4-400,-1-1 0,1 5 972,-1-4 0,5 5 0,2-3 0</inkml:trace>
  <inkml:trace contextRef="#ctx0" brushRef="#br1" timeOffset="39">9637 11092 8230,'-7'-10'0,"-1"3"0,5-4 267,-2 10-263,5-4 703,0 5-287,0 5 0,0 2 525,0 4-560,0 0 0,0 6 227,0 2-130,0 2-148,0 2 1,0 0 40,0 0-402,0 0 214,0 0 0,0 0-505,0-1 269,0 1 0,0-5-232,0-3 1,0-2-1122,0-2-1040,0 1 1101,0-6-96,0-1 1437,0-5 0,5-5 0,2-1 0</inkml:trace>
  <inkml:trace contextRef="#ctx0" brushRef="#br1" timeOffset="40">9454 11241 8242,'7'0'488,"4"0"731,1 0-729,-1 0 1,12 0 5,0 0 0,5 0-188,6 0 1,1-1-963,4-3 0,0 1 247,3-4 407,2-1 0,-3-3 0,4-1 0</inkml:trace>
  <inkml:trace contextRef="#ctx0" brushRef="#br1" timeOffset="41">10345 9402 8476,'0'-11'-979,"0"4"1692,0-3-305,0 9-202,0-4 588,-5 5-419,4 0 0,-4 1 149,5 3-254,0 7-48,0 7 1,0 9 449,0-1-354,0 11 1,0-3-164,0 8 1,4 3 152,-1-3 1,5 2-46,-4 2 0,4 3-180,-5 1 0,1 3 117,-4-4 1,0 1 73,0-4 0,0-1-217,0 1 0,0-2-29,0-2 1,0-4-83,0-7 1,0 1-90,0-6 1,0 0 115,0-7 0,0 1-254,0-5 1,0 0 97,0-3 0,0-5-472,0 1 1,0-4 316,0 3-643,5-4-215,-4 2 508,10-5 1,-9-1-675,6-3 1362,-6-2 0,3-11 0,-5-1 0</inkml:trace>
  <inkml:trace contextRef="#ctx0" brushRef="#br1" timeOffset="42">10345 9471 8456,'7'-18'-46,"-2"1"-92,-5 6 260,5-1 0,-4 6 654,9-4-358,-9 4 0,13-5 63,-2 4 0,7-3-72,0 2 35,2-2-120,12-1 0,-5 3 84,10 0-301,6 6 1,3-5-866,2 4 1099,3 1-271,0-3 0,10 0-1643,-3 4 1586,3-4 0,-5 4 293,0-3-1532,-5 3 1161,-1-5 0,-7 6 87,-2 0 1,-8 0 81,-7 0 368,-3 0 0,-6 0-288,-3 0 1141,-2 0-1339,-7 0 0,-1 2 1219,-5 2-1155,0-3 1,-1 9 64,-3-2 5,3 7 0,-9-1 238,2 5-305,3 0 0,-4 5-12,5 3 0,-3 3 1,2 7 530,-2 1-284,5 5 1,-5-2 53,4 4 1,1 1-426,-1 0 0,1 3 277,2 1 0,0-1-257,0-3 1,2-2 80,1-2 1,0 3-36,5-4 0,-1-1 39,5-2 0,-1-3 18,0 0 0,1-6-21,-1-3 0,-1 2-9,-2-1 0,1 0-17,-5-4 0,0-4-36,-4 0 199,0-5 0,3 2-397,1-5 252,0 1 1,-4-4-327,0-1 173,0-4-161,0 2 252,0-5 0,4-2-506,0-1 1,-1-4 200,-3-4 0,0-1-1008,0 1 1,-1 0 81,-3-1 1282,-2 1 0,-11-1 0,0 1 0</inkml:trace>
  <inkml:trace contextRef="#ctx0" brushRef="#br1" timeOffset="43">10448 9893 8445,'0'-6'-2175,"5"1"2125,-4 0 1,10 3 625,-4-1 1,0 1 193,0 2 0,5 0-270,3 0 0,5 0 225,-1 0 1,9 0-139,6 0 0,2 0-143,6 0 0,3-1-22,5-3 0,4 3-286,0-3 0,0-1-69,0 1 0,-1-3 70,-7 3 0,2-1 1,-8 2-642,1-1 108,-2 1 0,-6 3 1,-3 0-1188,-8 0 0,0 1 733,-7 3 850,-5-3 0,6 4 0,-4-5 0</inkml:trace>
  <inkml:trace contextRef="#ctx0" brushRef="#br1" timeOffset="44">10631 11218 8360,'0'-6'0,"0"-5"283,0 4-136,5-3 1,-3 2 574,6 0 0,0 5-218,3-5 0,0 2-14,1-2 0,-1-1-179,1 5 0,3 1 257,0 3 1,6-4 258,-2 0-564,2 0 262,2 4-328,0 5 0,-4 2-98,0 4-17,-5 0 0,1 1 32,-7-1 1,-2 5-313,-2-1 165,-3 5-134,4-2 90,-10 5 0,3 0-80,-6-1-249,0 1 206,-8 0 1,3 1-130,-2 3 243,-3-8 25,5 7 1,-7-9 142,5 2-123,0-2-28,8-6 369,-3-5 34,4 4 6,0-8-190,0 3 118,6-5 0,9 0 24,3 0 134,7 0 0,1-4 169,11 0-441,-1-5 1,11 4 0,-5-4 747,2 2-1168,1 4 1,-6-3 221,-3 2 1,2 3-811,-6-3 0,-3 3 0,-5 1-42,-2 0-1059,0 0 1955,-10 5 0,-6 1 0,-6 6 0</inkml:trace>
  <inkml:trace contextRef="#ctx0" brushRef="#br3" timeOffset="45">20238 16823 24575,'0'0'0</inkml:trace>
  <inkml:trace contextRef="#ctx0" brushRef="#br1" timeOffset="46">12081 9825 8395,'-6'0'-356,"1"0"2109,5 0 1,5-5-1366,3-3 1,4-3-90,7-5 0,2-3-102,9-7 0,7-5-20,8-7 0,-19 18 1,1-1-332,3-1 0,0-1 0,3-3 0,0 0 285,5-3 1,1 1 0,-2-1-1,2-1-444,2-2 1,1 0 0,1 1 0,-1 1 374,0-3 1,0 1-1,1 0 1,1-1-59,0-1 0,-1 0 1,-2-1-1,1 1-67,1 0 1,1 0 0,-3 2 0,-1 0 39,-1 1 0,-2 1 0,-1 3 0,-2 0-213,-1 0 1,-1 0-1,-3 5 1,0 0 174,0-1 0,-1 0 1,23-13-96,-9 1 0,-8 6 147,-7 6 0,-4 5 422,-4 3 0,-3 3-425,-4 0 1495,-1 6-1387,-4 1 822,-2 0-1101,-5 3 357,0-3-1817,0 5 1081,0 5-376,0-3 455,0 3 0,-4-4 82,0 3 0,-5-3-92,2 3 1,-4-3 59,0-1 0,0 0 233,-1 0 0,1 0-66,-1 0 0,1 0 264,-1 0 1,1 0 86,0 0 1,3 0 373,0 0-52,1-5-321,-5 4 1,2-6 891,3 4-355,1 1 479,6-3-351,0 5 103,0-5-546,0 4 1,6-4-55,1 5 1,5 0-57,3 0 1,3 0 53,4 0 0,3 1-163,1 3 1,-2-3 121,3 3 1,-4-3-183,-4-1 1,1 4 194,-5 0-224,1 0 0,-6-3-330,-3 3 243,-2-3 0,-6 8-426,-3-5 1,-3 5 235,-8-2 0,1 3-466,-5 2 1,5-1 75,-2 1 667,4-6 0,-5 4 0,-1-3 0</inkml:trace>
  <inkml:trace contextRef="#ctx0" brushRef="#br1" timeOffset="47">12824 9779 8470,'0'-11'909,"0"4"-797,0-3 93,0 9 1,-2-8 606,-1 5 225,1-5-206,-3 3-387,5 0 92,0-5-285,-5 5 0,0-2-112,-3 1 0,-2 4 101,3-1 0,-3 3-271,-2 1 1,-1 0 87,-2 0 0,-3 5-43,-4 3 0,-1 2-16,0 1 0,0 5-87,0-1 0,2 4 22,2-4 0,3 2 96,9-2 1,-2-2-122,5 2 1,0-3 129,4 0 1,9-4 184,3-1 1,8-3-91,3 4 1,1-6-4,6 2 0,1 1-82,3-1 1,-4 3 15,1-3 1,-6 5 18,2-1 1,-3 2 0,-1 1 0,-5 1-173,-3-1 0,-6 4 91,-2 1 1,-4 4-159,1-1 1,-6 2 89,-5 2 1,-2 0-14,-10 0 1,-4 0 58,-4 0 0,-1-4-12,2 0 1,2-5-78,-3 1 1,-1-7 78,2-5 1,0-1-442,7-2 0,-2 0 194,1 0 0,4-2-877,1-1 0,2-5 461,2-7 1,4 1 692,4-5 0,1 0 0,2-4 0</inkml:trace>
  <inkml:trace contextRef="#ctx0" brushRef="#br1" timeOffset="48">12641 9596 8206,'0'-12'430,"0"-4"154,0 15-183,0-4 972,0 5-402,0 5-570,0 1 0,0 7-15,0 2 0,4 8-62,-1 8 1,1 3 66,-4 4 0,2 4-144,1 7 0,-1 0-383,1 4 0,-1-5 290,-2 2 0,1-5-72,3-3 0,-2-3 125,6-4 1,-6-6-262,2-2 0,3-8-322,0-4 1,0-3 51,0 0-1630,-4-1 954,7-4-59,-4-2 1,4-10-174,-2-3 1232,2-2 0,-9-2 0,5 1 0</inkml:trace>
  <inkml:trace contextRef="#ctx0" brushRef="#br1" timeOffset="49">13178 9676 8146,'0'-7'0,"0"-1"639,0 5-139,0-2 936,0 5 1,0 5-965,0 3 1,0 7-232,0 4 0,0 4 366,0 4 0,0 2-141,0 5 1,3 6-165,1 1 0,4 0-166,-4 1 0,5-7-181,-2 0 0,0-2-328,0-7 0,-3 0 319,4-7 0,-6-3-1058,2-4 1,-2-2-36,2-3 1147,-2-1 0,3-1 0,-5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57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11786 6921 10540,'7'-5'-784,"3"-1"0,-9-2 595,3 0 102,-3 6 198,-1-3 1,1 5 975,3 0-629,-2 0 54,8 0-388,-4 0 1,7 5 370,2 2-282,3 4 0,6 0 51,2 0 0,4 5 34,4-1 1,1 5-215,4-1 0,-4 3 139,3 1-305,3 5 0,-1-3 132,6 5 1,5 2-805,-25-13 0,1 0 680,1-1 1,0 0-3,3 4 1,0 0-1,-3-3 1,0 0-60,2 4 0,1 0 107,-1-2 1,1 1 0,3 3 0,0 1-60,1-3 1,-1 0 0,0-1 0,-1 1-120,-1 0 1,1 0 0,0-1 0,0 0 177,-2-1 0,-1 0 1,-2-1-1,-1 0 8,23 14 1,-4 0-128,-4 0 0,-4-1 136,-8-2 0,-2-5 96,-5-7 0,-2 2-75,-2-6 0,-3 0 771,-9-3 1,2-5-773,-5 1 774,0-6-1066,-4 3 358,0-5-402,0-5 1,-1-1 30,-3-5 0,1 0-634,-4 4 318,4-3-443,-2 3 272,5 1 51,0 1 758,0 5 134,0-5-225,0 4 0,-1-8 76,-3 5 0,-1-5-22,-3 1 1,-2-2 152,2-1 1,-2-1 161,-1 1 0,-1-2 305,1-2 0,5 6 182,2-2 96,-3 2 20,6-3-592,-4 6-79,5 1 1,5 6-12,3 3 0,2 2-43,1 6 0,1 3-247,-1 0 0,1 4 29,-1-3 1,-3 4 75,-1-1-18,-4-3 0,6 5 48,-5-6 1,-1 0 63,-3-3-408,0-1 272,0 0 1,-5-4 47,-2-3-408,-9-3 302,-1-1 1,-7-1-467,-3-3 351,-2-3 74,-6-4 0,1-5 1,0-2-1</inkml:trace>
  <inkml:trace contextRef="#ctx0" brushRef="#br1" timeOffset="1">12791 6487 8455,'5'-11'-177,"-3"-1"75,2 1 0,-2-1 165,2 1 25,-3 0 0,4-1 183,-5 1 0,0 3 300,0 0-439,0 1 0,-5-1 353,-2 1-494,-4 4 1,-4-2 133,0 5 1,0 0-93,3 0 0,-3 0 48,0 0 0,-2 1-15,2 3 1,2-1-148,-2 4 1,-1 0 125,0 0 1,1 3-59,4-2 89,-1 2 1,2 2-153,3-1 1,2 0 34,5 1 0,0-1 40,0 1 0,5 3 96,2 0 1,5 0 15,3-3 1,-1 3 0,5 0 0,-4 0-52,4-3 1,0 3-1,4 0 1,-4 1 1,0-5 1,-5 2-58,1 2 1,-2-2-19,-2 2 0,-4-3-16,-3 0 1,-3 1 14,-1 2 1,-7-3-24,-4 4 0,-5 0-3,-7-1 0,-1 1 45,-3-5 1,2 1-64,-6-1 0,6-1 49,-2-2 1,3 1-158,1-6 1,4 1 46,0-4 1,9-5-231,-2-2 0,5-4-206,-1 0 1,3 0-907,5-1 1461,5-4 0,2-2 0,4-5 0</inkml:trace>
  <inkml:trace contextRef="#ctx0" brushRef="#br1" timeOffset="2">12631 6259 8335,'0'-12'0,"0"6"764,0 1 412,0 5-815,0 5 0,0 2 208,0 9 0,0 1-214,0 6 1,4 5-215,0 3 1,4 3 134,-4 4 1,1 3-322,-2 4 0,-1 1 112,1 0 0,-1-3-7,-2-5 1,0-1-371,0-11 1,0 1 211,0-4 0,0-2-711,0-2 0,0-2-34,0-6-1498,0 1 1233,0-1 1108,5-4 0,-4-2 0,4-5 0</inkml:trace>
  <inkml:trace contextRef="#ctx0" brushRef="#br1" timeOffset="3">12963 6544 8255,'0'-11'42,"0"-1"1,1 2-43,3 3 1135,-3-4-670,9 10 0,-7-4 244,4 5-301,-4-5 1,7 4 95,-2-3-216,7 3-99,-2 1 1,4 1-37,-1 3 0,-4-2 99,3 6 0,2-1-231,-2 5 1,0 3 123,-3 0 1,-5 6-301,1-2 1,-5 2 102,0 2 0,-3 1-127,-3 3 1,-5 2 17,-7 5 0,-3 1 60,-5-1 0,0 0 73,0 0 0,1-4 15,-1-4 1,5-7 143,3-4 0,3-2-114,5-1 573,2-6-370,5-1 0,6-6 161,5-3 1,7 1-71,9-4 0,2-2-518,5-6 1,4 2-267,0-2 0,1 2 184,-5 2 289,0-1 0,0 6 0,1 1 0</inkml:trace>
  <inkml:trace contextRef="#ctx0" brushRef="#br1" timeOffset="4">14367 9000 8338,'-6'0'613,"1"0"-527,5 0 277,5 0-241,1 0 0,7 0 87,2 0-275,3 0 0,5 0 1,1 0 183,3 0 1,2 0-148,5 0 0,2 0-61,2 0 73,-3 0 1,10 1 0,-2 1 0,5 2-163,5-1 139,8-2 1,-1 3-807,-28-2 1,1 0 829,26 1 9,-25-2 0,0-2 5,29 1 0,-27 0 0,0 0 0,1 0 0,-1 0-2,-1 0 1,1 0 0,-1 0-1,0 0 1,-1 0 1,0 0-2,0 0 0,1 0 0,-1 2 0,1 0-462,1 0 0,1 0 464,0 0 0,1 0 2,4-2 0,1 0 0,-4 0 0,0 0 0,2 0 1,1 0 54,-1 0 0,0 0 0,5 0 0,0 0-46,-1 0 1,1 0 0,-1 0-1,0 0 76,-1 0 0,0 0 1,-2 0-1,1 0-66,2 0 1,1 0 0,-2 0-1,0 0-54,1 0 1,1 0 0,-3 0 0,0 0 0,-3 0 0,0 0 87,0 0 0,0 0-28,5 2 0,0 1 0,-4-2 0,-1-1 22,2 2 1,0 0-714,2-1 1,-2-1 690,-3 0 1,-1 0 0,5 1 0,0 0 28,-1 0 1,0 1-3,-1-1 1,-1 0-66,-2 1 0,-1 1 0,-1-3 0,0 0 367,29 0 0,-3 0 1,-1 0-376,-3 0 75,-6 0 24,4 0 0,-9 0-41,3 0 1,-9 0 0,-2 0 64,-4 0-217,-1 0 0,1 0 0,-1 0 1,-1 0-149,-3 0 266,3 0 1,-7 0 450,4 0 1,-4 0-628,0 0 138,-2 0 174,-1 0 0,-5-2 0,-3 0-378,-2-2 0,-2 0 1685,1 4-1905,-1 0 533,-5 0-1289,-1 5 1215,-5-3 0,-10 8 0,-2-4 0</inkml:trace>
  <inkml:trace contextRef="#ctx0" brushRef="#br1" timeOffset="5">14527 8132 7940,'0'-12'1156,"0"5"-783,0-1 1,0 4 188,0-3 150,0 4-339,0-7-272,0 14 1,2-3 0,0 12 0,2 2 8,-2 4 0,4 4 1,-3 5-1,1 6 34,1 7 1,-3 4 0,1 5 0,-1 3 241,-2 3-592,0-4-603,0-1 808,0-1 1,0-4-448,0 0 504,0-6 1,0-7-1,0-2 88,0-5-110,0-6 1,3 0-670,1-5 639,5 0 0,-6-8-1160,4-4 352,-4-1 1047,2-2-397,-5 0-1156,0-5 1,4-2 1309,-1-4 0,1-11 0,-4-2 0</inkml:trace>
  <inkml:trace contextRef="#ctx0" brushRef="#br0" timeOffset="6">14516 8154 10112,'1'-11'-92,"3"0"1,2 3 284,6 0 0,3 5-54,0-5 1,11 4-1,0-3 1,7-1 244,5 2 1,9-5-17,10 4-2389,6 2 2018,-29-1 1,0 2-164,30 2 214,-31 0 0,1-1 0,28 3 169,3 0-306,-31 0 0,-1 0 0,25 0 178,3 0-241,-7 0 0,-4 0 157,-4 0 1,-5 0 0,-5 0-368,-4 0 196,1 0 265,-9 0-135,4 0 0,-5 0 0,-1 0 0,-3 0 21,-4 0 740,3 0 1,-6-4-657,3 1 573,-2-1-607,-6 4 378,-2 0-218,-5 0-183,0 5-3,0-4 293,0 9-158,0-3 1,-2 9 0,0 2 391,-2 0-294,-5 8 1,7-5-1,-5 9-13,2 2-106,-4 1 1,7 2-1,-5 2 1,1 3-62,0 0 38,3 2 0,-2 2 0,5 0-25,0-3 42,0-4-704,0 8 391,0-10 120,5 5 0,0-7-393,3-3 493,2-2 0,-9-5 0,4-2 0,-1 0-57,0-2 0,0-5 36,-4 1 0,4-6-231,-1-2-189,1 1 776,-4-2-791,0-1-820,0-5 0,0-5 0,-1-2 1252,-3-3 0,-2-2 0,-6 1 0</inkml:trace>
  <inkml:trace contextRef="#ctx0" brushRef="#br1" timeOffset="7">14436 8486 8060,'5'-7'393,"3"4"0,3 1 708,4 2-820,3 0-20,10 0 1,2 0 114,9 0 0,5-1-200,5-3 1,15 3 0,-31-1 0,0 0-782,3 1 0,0 1 701,2 0 0,0 0 1,2-2-1,-1 0 1,0 0-1,1 0 52,0 1 0,0 0-115,-2-2 0,1-1 0,3 3 1,0 0-1,-4-2 0,-1-1-191,-3 2 1,0-1 270,30 0 0,-12-1 0,-3-1 0,-3 0-71,-4 0 1,-8 1 217,-7 4-154,-3 0-279,-1 0 291,-6 0 1,0 0-1262,-6 0 508,-4 0-855,-2 0-2114,-15 5 3604,-3-4 0,-15 9 0,-1-3 0</inkml:trace>
  <inkml:trace contextRef="#ctx0" brushRef="#br1" timeOffset="8">16161 8577 8079,'0'13'999,"0"2"0,0 3-546,0 5-251,0-1 1,0 6 0,0 3 25,0 2-169,5 1 1,-3 0 0,4 1 32,0-1 0,2-5-46,0-2 0,-2-4 1,1-4-1,-1-4-118,0-3-57,-3 0 60,2-6-867,0-1 423,-4-5 300,4 0 1,-5-5-1251,0-2 767,0-4 353,0 0 0,0-4-481,0 0 824,-5-6 0,-1 4 0,-5-6 0</inkml:trace>
  <inkml:trace contextRef="#ctx0" brushRef="#br1" timeOffset="9">16218 8520 8521,'24'-10'-545,"2"2"1,1-1 1200,7 6-396,-2-1 1,12 2-1,0 0 401,4-2-472,-1 0 1,6 0-1,-2 1 1,3-1 510,1-1-714,0 4 0,0-8-110,-1 5 1,-4 0 155,-4 4 1,-9-4-1,-4 0 1,-4 2 377,-4 1-185,0 1 1,-8 0 166,-1 0-702,-4 0 437,-5 0-41,-2 0 1,-5 1 182,0 3 1,0-2-1,0 6-131,0 1-32,0 1 0,-4 3 0,0 1 125,2 1-167,0 5 0,-2-2 0,1 5 0,0-1 215,2 1-289,1 5 0,-1-2 106,-3 4 1,2-3-336,-1 3 301,1-4 1,2 3 41,0-3-144,0-7 1,0 7-1,0-11 1,0-1-200,0-1 253,0-2 0,4 1-388,0-1 177,0-5-1288,1-1-336,-4-5 801,4 0-1058,-5 0 2078,0-5 0,5-1 0,2-5 0</inkml:trace>
  <inkml:trace contextRef="#ctx0" brushRef="#br1" timeOffset="10">17554 8566 8307,'0'-22'824,"0"3"-387,0 3 74,0 9 118,0 2-292,0 5 0,4 6 190,-1 6-354,1-1 0,-4 12 0,0 0 0,0 6 233,0 4-343,0 1 0,0 2 1,0 1-1,0 2-22,0 2 0,0-3-14,0 4 0,0-9-85,0 1 0,0-11 0,0-2 0,2-2-2019,1-1 1996,-1-4 1,7-1 23,-6-6-394,6-4 0,-6 1 0,3-8 0,0-4 0,1-2-613,2-1 1064,-4-1 0,5-9 0,-4-3 0</inkml:trace>
  <inkml:trace contextRef="#ctx0" brushRef="#br1" timeOffset="11">17588 8577 8325,'0'-18'1467,"1"3"-1086,3 2-253,8 7 1,5 1-1,6 5 1,1 0-1,3 0 407,3 0-351,9 0-210,1 0 0,7 0-89,3 0 170,-3 0 0,5 0 0,-3 0 287,4 0-489,3 0 0,0 0 1,-3 0-1,-3-1 71,-3-3 1,-3 3 0,-2-3 0,-5 3-4,-5 1-24,-5 0 55,-9 0 32,4 0 69,-9 0 223,3 0 1,-8 0-286,-1 0 687,-4 0-228,2 0-258,-5 0 1,0 5-65,0 2 200,0 3-244,-5 2 1,2 4 303,-4 3-292,4 3 1,-3 1 0,3 1 206,-1 3 84,1-3-440,3 9 148,0-9 0,0 7 182,0-4-361,0 5 0,0-8 1,0 3-1,0-3-136,0-1 273,5-1 1,-3 0 0,5-2-1,-1-2-53,0-1-58,-3-7 1,2 0-64,-5-3-1232,5-1 338,-4-1 471,4 0-1045,-5-4 632,0 4 957,0-5 0,-10-5 0,-3-1 0</inkml:trace>
  <inkml:trace contextRef="#ctx0" brushRef="#br1" timeOffset="12">14881 9468 8332,'0'-8'-277,"0"1"567,0-2-187,0 4 0,0-2 0,2 5 270,1-2 1,4-1-40,4 1-215,1 3 45,-1-4 1,4 5-1,2 0 42,1 0 0,1 4 1,2 1-1,-1 1 319,0 3-321,-1 1 0,0 5 92,0 1-314,-5 4 88,2-7 0,-8 8 0,-2-2-89,-1 3-20,-1 1 1,-4-1 139,0 1-334,-5 5 187,-7-4 0,-5 5 39,-6-2-143,0 2 63,-5 0 1,4-2 85,-3-8-39,3-2 0,3-3 47,2-3 136,2 3-57,6-13-67,4 4 1,3-5 268,8 0-247,3 0-19,14 0 0,3-1-145,11-3 157,4 3 2,-4-9 0,9 7-215,-6-4-29,5-1 219,-8 2 0,1 1 0,-7 3-299,-1-1-6,-1 1-25,-10-3 0,4 5-1469,-6 0 592,0 0 668,-3 0 0,-5 0 528,1 0 0,-1 5 0,5 2 0</inkml:trace>
  <inkml:trace contextRef="#ctx0" brushRef="#br1" timeOffset="13">15818 9514 8449,'-5'-18'167,"4"1"436,-5 6 1483,6 5-1445,0 0 1,0 15-393,0 3 0,2 7 0,0 0 88,2 2-402,5 2 0,-6 0 1,3-1-145,-1-3 446,4 2-822,-8-3 1,4 4-2879,-5-3 3371,5 2 0,-3-8 1,1 2-693,-1-2 0,-6-6 0,-1 0 784,-2-2 0,-5-1 0,-6-4 0</inkml:trace>
  <inkml:trace contextRef="#ctx0" brushRef="#br1" timeOffset="14">15658 9616 8497,'0'-6'48,"0"1"484,5 5-182,1 0-168,6 0 0,-1 0 0,2 0 144,2 0-273,3 0 0,10 0-285,2 0 408,3 0-1259,2 0 0,3 0 911,0 0 0,0 0-1593,-4 0 1439,0 0 326,-4 0 0,-3-5 0,-4-1 0</inkml:trace>
  <inkml:trace contextRef="#ctx0" brushRef="#br1" timeOffset="15">16446 9399 8248,'-6'-17'618,"1"0"0,5 9 487,0 1-131,0 4-16,0-2-796,5 20 1,-4-4-1,3 11 152,-3 0-215,-1 0 0,4 4 0,0 2 1,-2 1-241,-1 3-45,-1 1 1,4-2 0,0-2-1185,-1-1 325,-2-2 1,-1-4 0,1-3 698,3-4-1966,-3 3 2312,9-5 0,-3 3 0,4-4 0</inkml:trace>
  <inkml:trace contextRef="#ctx0" brushRef="#br1" timeOffset="16">16846 9514 8475,'7'-18'0,"0"3"-4,-2 2 53,4 7 1,-3-3 269,5 5 0,1-4 102,-1 4 1,-4-1-1,-2 3 305,0-2-474,-4 0-22,4 4-97,-5 5 1,4 7 107,0 7 0,0 2-29,-4 2-251,0 0 0,3-1 0,1-1-8,-1 2 0,2-4-985,-1 4 803,-1 0 1,-1-9 0,0 3-2048,2 0 1267,0-2-577,-4-3 1586,0-6 0,5 4 0,1-4 0</inkml:trace>
  <inkml:trace contextRef="#ctx0" brushRef="#br1" timeOffset="17">16777 9594 8682,'12'0'1021,"-1"0"-822,1 0 0,0 0 1,3 0-147,4 0-3,8 5 1,1-4 0,4 4-1165,-2 0 698,6-4 1,1 6 0,3-5 415,-1 2 0,0 0 0,-5-4 0</inkml:trace>
  <inkml:trace contextRef="#ctx0" brushRef="#br1" timeOffset="18">17508 9445 8253,'-10'-11'0,"1"0"744,2 4-245,4 2-1,-2 5-35,5 5 1,0 1 0,0 6-12,0-1 0,-4 6 171,0 2-308,1 2-147,3 2 0,0 5 0,0 2-600,0 3 216,0-3-623,5 8 512,-4-13-1195,9 13 0,-5-13 1522,3 6 0,7-6 0,-2 3 0</inkml:trace>
  <inkml:trace contextRef="#ctx0" brushRef="#br1" timeOffset="19">19153 8726 8495,'-7'-12'618,"2"1"-342,5 4 255,0 2 456,0 5-712,0-5 0,2 4 0,1-3 205,5 3-273,2-4 1,7 4-60,2-3-29,2 2 0,9 2 0,4-1 0,6-1 405,5-2-483,6 0 152,-5-1 0,8 2-433,-9-4-999,4 4 1095,-4-2 0,-1 4-196,1-3 353,-7 3 0,2-4 0,-7 3-319,-3-1 1,-2 1 0,-6-1-1,-3 1-153,-4 2 1,-6 0 46,-2 0 287,-4 0 1,-7-3-122,-7-1 401,-8 0 1,5 3-849,-5-3 516,0 3 164,-4-10 0,0 9-172,0-6 0,1 4 1945,3-3-1700,-2 4 1,8-6 0,-2 4-197,2-1 558,7 3-139,1-2-4,5 5-89,0 0 1,5 0 0,4 0 340,5 0-359,4 0 0,6 0 0,2 0-75,5 0-63,-3 5 1,5-2 0,-4 5-1,0-1-92,-2 0 0,-7 3-110,-1-3 41,-5 3 51,2 2 124,-4-1 1,-6 1-198,-2-1-49,-8 1 189,-2-6 0,-11 4-1138,-2-2 501,-2 2 383,-2 1 0,1 1-1865,3-1 2128,3 1 0,-1-1 0,0 0 0</inkml:trace>
  <inkml:trace contextRef="#ctx0" brushRef="#br0" timeOffset="20">19164 7698 8962,'-5'-7'487,"4"2"-271,-4 0 47,0 4 0,3-9-57,-3 8 1,2-4 140,-1 2 4,-5 3 1,6-4-90,-4 5 1,3 0-268,-4 0 1,4 4-130,-3 0 1,4 4 119,0 0 186,1-3-224,2 5 1,0-3-1,2 4 176,1 1-24,4-1 1,5 0-1,4 2 43,3 2-87,7-2 0,-2 7 0,4-3 3,0 1-4,-4 1 0,4 3 0,-6 0-194,-3-3 194,2 3 1,-12-5-179,3 6 80,-8 0 0,-1 0 0,-6-2-84,-5-2 71,-7 3 1,-1-5 0,-6 2-106,-6-4 0,0 1 64,-3 0 1,2-3-1,-3-4-548,2-1 431,5-5 0,-2 2 0,7-5-974,1 0 604,5 0 292,-3-5 0,7-2-1133,2-4 1425,-2-1 0,9-4 0,-4-2 0</inkml:trace>
  <inkml:trace contextRef="#ctx0" brushRef="#br1" timeOffset="21">19073 7526 8406,'0'-12'1883,"0"-4"-1684,0 15 1,1-3 0,2 8 379,0 4-295,6-3 1,-6 9 0,4-1 313,2 3-531,2 3 1,0 5 41,0 3 1,-3 2 0,-2 5 127,-1 1 0,-1 3-344,-4 0 0,0 4 12,0-4-339,0 0 212,-5-4 0,4-5-126,-3-2 366,3-3 1,1-1-912,0 0 424,-5-6 132,3 0-876,-3-6 0,5 1 624,0-1 589,0-5 0,0 5 0,0-5 0</inkml:trace>
  <inkml:trace contextRef="#ctx0" brushRef="#br0" timeOffset="22">19553 7721 8629,'0'-25'0,"1"8"21,3 6 23,-3 6 280,9 5 743,-9 0 23,9 0-673,-8 0 0,8 5 359,-3 3-630,-1 7 0,2 3 1,-4 6-39,-1 3 0,-2 3 1,-1 8-1,0 3 154,0 0-61,0 3 0,0-8 243,0 2-908,0-3 1,0-2 299,0-2 1,1-4-1584,3-4 858,-3-5 437,10 4-1981,-5-10 2433,5 5 0,1-6 0,-1 1 0</inkml:trace>
  <inkml:trace contextRef="#ctx0" brushRef="#br1" timeOffset="23">20283 9091 6636,'-11'0'572,"0"0"-228,-1 0 22,6 5-144,1-4 195,0 4-99,3-5-95,-3 0 1,14 0 57,3 0 1,7-1-21,0-3-21,7 3-124,4-4 0,5 4 0,3-2 62,4-1 1,8-1-1,4 3 1,8-3-126,-26 1 1,1 1 0,0 2 0,2 0 0,4-2 0,1 1 0,2 0 0,0 0-837,2 0 1,1 0 767,-2 0 0,0 0-1077,11 0 0,1-1 1025,-6 3 0,-1-1 0,8-2 0,0 0 11,-3 0 0,0 2-20,2 0 1,1 1 38,-2-3 1,0 0-1,4 1 1,0 1 74,-1-1 0,0 0-78,-1 0 0,-1 0 0,1 2 0,-1 0 69,-1 0 0,-1 0-117,-5 0 0,0 0 0,2 0 0,1 0 0,-6 0 0,-1 1 116,-1 1 1,-1 0 0,0-1-1,-1-1-28,-2 2 0,-2 0 0,2-1 0,-1-1-16,0 1 0,0-2 25,-4 1 0,0 0-495,4 0 1,0 0 492,23 0 0,-30 0 0,1 0 1,26 0 19,1 0-61,-3 0 1,2-1 298,-5-3-299,-5 3 1187,-1-4-1151,-5 0 69,-6 4 237,-5-4-339,-2 5 0,-9-4 1,2 0 1095,-2 1-1068,-1 2 0,-5 1 1157,-3 0-1479,-2-5 1322,-2 4-1608,-4-4-488,-2 5 778,-5 0-610,0 5 1,-5 1 276,-3 6 654,-7-6 0,-3 9 0,-5-2 0</inkml:trace>
  <inkml:trace contextRef="#ctx0" brushRef="#br1" timeOffset="24">20478 8600 8241,'-7'-1'-672,"3"-3"1186,-2 3-30,5-5 0,-4 8 86,5 2-445,0 2 0,0 7 229,0 2-285,0-2 116,0 8 0,4-3-231,-1 5 190,6 0 10,-2-1 1,0 1 1,1 0 1,-1 0-134,5 0 0,-2-2 131,-2-2 0,2-2-339,-3-6 80,-2 1 0,6-1-663,-10-5 566,9 5 0,-7-10-1212,4 3 710,-4 2 222,2-5-534,-5 4 1016,0-5 0,-5-5 0,-2-1 0</inkml:trace>
  <inkml:trace contextRef="#ctx0" brushRef="#br1" timeOffset="25">20535 8577 8523,'0'-11'-15,"5"4"0,-3-2 237,6 6 0,-4-1 267,3 4 1,2 0-218,6 0 1,1 0 0,7 0 285,4 0-538,5 0 0,6 0 1,2 0-1,-1-1-261,0-3 412,-1 2 1,-5-3-1,-2 5 72,-5 0-116,-1 0 67,-8-5-278,0 4 228,-6-4-138,1 5 190,-6 0-99,-1 0 0,-1 1-48,0 3 52,5 2-19,-8 6 99,9-1 0,-7 6-56,4 2-47,-4-3 60,7 11 0,-5-8 2,3 8-281,2 2-70,-4-5 301,0 9-195,5-9 161,-10 4 0,8-5-26,-6 0 0,5-2 29,-4-2 0,4-2-573,-5-6 0,2 1 460,-1-1-553,-3 0 299,5-4-1437,-1-2 791,-4-5-1958,4 0 2804,-5 0 1,-5 0 0,-1 0 0</inkml:trace>
  <inkml:trace contextRef="#ctx0" brushRef="#br1" timeOffset="26">21403 8623 7929,'-7'-12'526,"2"1"71,5 5-53,0-5-357,0 10 0,0-5 249,0 2 252,0 3-84,0-4-577,0 5 112,0 5-39,0 1 1,0 7 62,0 2-85,0-2 1,2 8 9,1-2 1,-1 7 127,1 0-21,4 1-319,-6 1 0,8-4 53,-5 3 23,0-3 42,1-1 0,-4-4 151,3 0-812,-3-5 429,4 2 0,-4-8 70,3-1-1315,2 1 693,-4-2 47,3-1-747,-5-5 1490,0 0 0,5-5 0,1-1 0</inkml:trace>
  <inkml:trace contextRef="#ctx0" brushRef="#br1" timeOffset="27">21505 8588 8275,'12'-11'0,"-1"0"0,1-1 0,4 6 0,2-3 933,5 5-357,0 0-123,0-1-237,4 4 1,1-8 0,4 5 0,-1 2-77,0 1 0,-2-3 0,1 0-122,-2 1 1,2 2 0,-5 1 0,-2 0 311,-2 0-156,-7 0-1,2 0-198,-5 0 1,-4 0 118,3 0 1,-8 4-154,6 0 125,-5 5 0,2-3 0,-5 5 340,0 1-331,5-1 0,-4 6 1,3 2-1,-3 2 140,-1 2 1,0 0-211,0 0 63,0 5 1,0-4 0,0 3 0,0-3 3,0-2 61,0-4-48,0 4 1,1-8-114,3 5-54,-3-5 141,5 2 0,-5-8-327,3 0-851,-3-6 541,4 8 181,-5-9-844,5 5-858,-4-6 696,9 0 1403,-8 0 0,8 5 0,-4 1 0</inkml:trace>
  <inkml:trace contextRef="#ctx0" brushRef="#br1" timeOffset="28">22339 8634 9147,'0'-18'414,"0"-2"-902,0 5 103,0 0-1,0 8 1609,0-3-566,0 9-367,0-4 1,0 4 489,0-3 0,1 2-394,3-1 0,-2 8-372,1 6 1,-1 2-27,-2 6 1,1 0 164,3 4 0,-3 0-179,3-1 0,1 5 98,-1 0 0,-1-1-72,-3-3 0,4 0 12,0 0 1,1-5-328,-1-3 0,-1-2-155,4-2 1,-4-3-1114,0-1-891,4-4 1277,-6 2 1197,4-5 0,-5 0 0,0 0 0</inkml:trace>
  <inkml:trace contextRef="#ctx0" brushRef="#br1" timeOffset="29">22396 8554 8932,'5'-18'318,"3"2"0,7 5-204,4-1 0,3 6 147,1 2 0,3 1 52,1 0 0,5 1-14,-2-1 1,3-3-39,1 3 0,1-1-296,-1 4 0,-4 0 127,1 0 1,-2 0-63,1 0 1,-3 0-1,-7 0 79,-1 0 0,-5 0-123,2 0 104,-9 0-30,3 0 53,-8 0-34,3 5 10,-5-4-26,0 9 1,0-2 137,0 7-98,0-2 17,0 8-34,0-3 0,-1 5 0,-2 1 0,-1 2 38,2 0-33,0 1 0,2-4 64,0 0-236,0-1 61,0 1 0,0-1 77,0-3 0,2-3-26,1-4 1,-1-1-544,2 1 204,2-1-459,0 0 1,2-4 0,-2-2-1950,-1 0 1475,-1-4 1241,-4 4 0,5 0 0,1 2 0</inkml:trace>
  <inkml:trace contextRef="#ctx0" brushRef="#br1" timeOffset="30">23264 8509 8269,'0'-7'164,"0"-3"199,0 9 38,0-4-125,0 5 1,0 5-1,0 4 354,0 5-408,0 3 0,0 6 2,0 0-55,0 5 0,0-3 0,0 5-64,0-3 0,2 4 0,1-3 269,5 1-562,-3-4 188,5 3 49,-9-10-374,10 4 1,-9-10 221,6 4 0,-4-4-524,3 0 256,-4-6-1377,2-1 754,-5-5 994,0 0 0,5-5 0,1-1 0</inkml:trace>
  <inkml:trace contextRef="#ctx0" brushRef="#br1" timeOffset="31">23367 8520 8273,'10'-8'519,"-2"1"1,3 3-227,1-4 1,4 6 31,7-2 0,0 3-162,0 1 1,5 0 0,2 0 344,3 0-2,1 0-252,1 0-749,4 0 459,2 5 0,-1-4 266,-2 3-244,-2-3 35,-2-1 1,-9 0 316,-2 0-303,-2 0 0,-4 0 162,-1 0 0,-8 0-180,0 0 191,-5 0 580,2 0-718,-5 0 1,0 5-1,0 3 1,0 2 201,0 1 1,0 5-75,0-1-87,0 5 9,0-2-16,0 5 0,0 0 0,0-1 0,0 1 1,0 0-44,0 0-118,0-5-226,0 3 248,0-8 1,3 7 0,1-4-1,-1-3-1901,-2 0 890,4-1 412,-4-1-2268,4 0 2902,-5-4 0,-10 8 0,-2-2 0</inkml:trace>
  <inkml:trace contextRef="#ctx0" brushRef="#br1" timeOffset="32">20809 9456 8241,'-5'-11'189,"3"0"55,-3 4 0,5 2 419,0 0-237,0 4 125,0-4 342,0 5-619,0 5 0,0 1 31,0 6 0,0 3 194,0 0-296,0 10 1,0-5-19,0 6 0,2 0 0,0-1 102,2 2 0,4 0-291,-5 0 1,3 1 73,-3 3 0,0-4-333,4-4 0,-4 0 188,1 0 0,1-4-638,-1 0 547,-1-5 0,1 2-1130,0-4 1,0-4 72,-4-1 1223,0-4 0,5 2 0,1-5 0</inkml:trace>
  <inkml:trace contextRef="#ctx0" brushRef="#br1" timeOffset="33">21266 9491 8179,'0'-18'0,"0"1"0,0 11 436,0 1-235,0 5 967,0 5-497,0 1-333,-5 6 1,3-1 132,-2 1 0,3 4-172,1 3 0,0 4-295,0 4 0,0-2-3,0 6 1,0-6 6,0 2 0,4-5 226,0-2 1,5 0-681,-2-5 1,0 0-167,0-3 1,-4-5-1532,1 1-28,2-6 1225,-5 4 946,4-6 0,-5 0 0,0 0 0</inkml:trace>
  <inkml:trace contextRef="#ctx0" brushRef="#br1" timeOffset="34">21106 9662 8206,'11'0'1624,"1"0"-1377,-1 0-76,0 0 14,1 0 1,4 0 185,3 0-531,3 0 157,1 0-896,5 0 124,1 0 630,5 0 0,-5-5-1331,4 4 1476,-9-4 0,4 5 0,-5 0 0</inkml:trace>
  <inkml:trace contextRef="#ctx0" brushRef="#br1" timeOffset="35">21802 9399 8259,'0'-11'-339,"-5"5"339,4 1 0,-4-1 517,5 5-190,-5-4 824,4 5-448,-9 5-226,8 2 63,-3 4 54,0 5-172,4-3 1,-4 9-170,5 1-194,0 1 1,0 4 350,0-6-157,0 6-331,0-4 1,0 4 135,0-5 258,0 0-478,5 0 204,-4 0-1425,9-5 742,-8 3 239,8-8 243,-9 3-1722,9-4 880,-9-1 1001,10-5 0,-10 10 0,4-4 0</inkml:trace>
  <inkml:trace contextRef="#ctx0" brushRef="#br1" timeOffset="36">22214 9445 8260,'0'-11'266,"0"4"113,0-3-281,0 9-127,0-4 345,5 5-179,-4 0 1,4 5 0,-5 2 0,0 5 226,0 3 1,1-1 45,3 5-844,-3 0 527,4 4 0,-5 0 252,0 0-1682,5 0 1347,-3-1 0,3-4-135,-5-3 1,0 2 0,0-2-293,0-1-1315,0-1 804,0-2 928,-5-4 0,-2-7 0,-4-7 0</inkml:trace>
  <inkml:trace contextRef="#ctx0" brushRef="#br1" timeOffset="37">22031 9548 8051,'11'-7'-314,"1"1"1,-1 4 994,1-2-339,-1 0 0,5 4-98,3 0 1,8 0-174,4 0 1,2 0-251,1 0 173,0 0 1,0 0-376,1 0 242,-6 0 0,3 1 139,-6 3 0,1-3 0,-4 4 0</inkml:trace>
  <inkml:trace contextRef="#ctx0" brushRef="#br1" timeOffset="38">22648 9388 8246,'6'-11'0,"-1"-1"0,-5 6 892,0 1 640,0 5-1344,0 5 1,0 1 296,0 6 0,0 4-145,0 3 0,0 3-210,0 0 1,0 1 136,0 0 0,0 4-437,0-1 0,0 5 203,0-4 0,0-1-592,0-3 0,4-4 346,0 0 0,-1-5-288,-3 1 1,0-2-2007,0-2 2507,5 1 0,-3-1 0,3 1 0</inkml:trace>
  <inkml:trace contextRef="#ctx0" brushRef="#br1" timeOffset="39">22990 9468 8209,'0'-18'0,"0"-3"348,0 13-85,0-2-172,0 10 1210,0 0-678,0 5-296,0 1 1,0 7-156,0 2-25,0-2 0,0 8-122,0-2 0,0 3 108,0 1 1,4 0-535,0 0 1,1-4 254,-1 0 0,1-5-1406,2 1 695,4-3 857,-5 0 0,5-1 0,1 1 0</inkml:trace>
  <inkml:trace contextRef="#ctx0" brushRef="#br1" timeOffset="40">22910 9605 8258,'0'-6'684,"0"1"-53,5 5-331,2 0 1,4 0 58,1 0 32,4 0-146,2 0 0,10 0 52,2 0-576,3 0 1,3 0-1521,2 0 934,-3 5-155,5-4 786,-6 4 234,0-5 0,0 5 0,1 1 0</inkml:trace>
  <inkml:trace contextRef="#ctx0" brushRef="#br1" timeOffset="41">23618 9491 8256,'0'-18'1634,"0"-2"-200,0 4-587,0 6-517,0 5 1,0 6 110,0 3 54,0 3 1,0 5-53,0 4 1,0 1-275,0 6 1,0 1 0,2 3-522,1 3 263,-1 3 1,3 2 0,-5-2-1,0-2 50,0 0-2116,0-1 784,5-1 966,-4-1 0,4-6 405,-5-3 0,0 3 0,0-5 0</inkml:trace>
  <inkml:trace contextRef="#ctx0" brushRef="#br1" timeOffset="42">15795 6122 8238,'0'-7'1651,"0"2"-1041,0 5 0,0 5-455,0 3 0,0 7 39,0 4 1,0 3-19,0 1 0,0 3-6,0 1 0,-1 1 71,-3-2-357,3-1 252,-4 7 0,5-7 115,0 1-276,0-2 3,0-1 176,0-5-679,0-2 383,0-4 72,0-1-1546,0-4 881,0-2-1277,0-5 2012,5 0 0,-4 0 0,4 0 0</inkml:trace>
  <inkml:trace contextRef="#ctx0" brushRef="#br1" timeOffset="43">15498 6076 8280,'0'-18'-920,"0"7"613,0 1 307,0 3 745,5-4 0,-4 3 55,3 1-224,3 4-160,-1-7 0,5 4-194,1-1-31,-1-3 0,2 9 190,2-3-339,-2 3 58,13-4 0,-9 3 314,10-1-558,-1 1 0,6 2 103,2 0 261,-2-5-1444,17 4 932,-7-9-810,9 9 949,-5-5-1126,-1 1 633,-4 4-451,3-9 1097,-13 9 0,10-8 0,-11 5 0,-2 1 0,-3 2 0</inkml:trace>
  <inkml:trace contextRef="#ctx0" brushRef="#br1" timeOffset="44">16229 6007 8434,'0'-6'-144,"0"1"1,0 6 270,0 3 736,0-3-321,-5 9 55,4 2-375,-9 1 404,3 8-178,-4-3 0,-1 10-575,-4-4 363,3 9 1,-3-8-196,4 6 1,5-5 152,-1 5 0,5-4-256,0 3 1,1-5 82,2 2 0,2-7-99,1-1 0,4-5 47,4 2 1,4-4 278,1 0 1,4-2-206,-1-3 0,3-2 4,0-5 1,3 0-28,1 0 1,3-5 11,6-2 1,-2-7-63,-3-1 1,-2-2 89,-5 2 1,-2-2-132,-2-2 0,-2-1 111,-6 5 1,-4-5-110,-3 0 1,-3-1 77,-1-2 1,-1 0-402,-3 0 1,-6 1-142,-6-1 1,-8 0 175,1 0 1,-7 5-37,0 3 0,-3 4 55,-2 3 0,6 3-107,2 5 1,1 0 41,3 0 1,3 0-694,8 0 1096,1 5 0,-1 6 0,1 7 0</inkml:trace>
  <inkml:trace contextRef="#ctx0" brushRef="#br1" timeOffset="45">16720 6053 8274,'-5'-11'430,"4"4"-85,-4 2-243,5 0 575,0 4 0,0-3-211,0 8 0,1 6 26,3 5 0,-2 7-223,6 1 1,-4 5-199,3 6 1,-3 0 73,4 0 0,-2-1-198,2-2 1,2 2 166,-2-3 1,2-2-103,1-1 0,-3-4-140,-1-4 0,0-3 56,0-4 0,0-1-891,-4 0 422,-1-4-940,3-2 1008,-5-5 0,0-1-507,0-3 1,-4-3-106,0-4 1085,-5 0 0,-2-6 0,-7-1 0</inkml:trace>
  <inkml:trace contextRef="#ctx0" brushRef="#br1" timeOffset="46">16629 6087 8199,'5'-17'-69,"2"1"46,9 9 0,1-3 0,6 3 763,0 1 0,5-4 75,3 2-294,-4 3-230,12-5 1,-13 9 78,8-3-399,-7 3 1,1 1 317,-5 0-237,0 0 1,-2 3-153,-2 1 1,-2 6 191,-6 2 0,-1-1-89,-2 4 1,-3-2 260,-5-2-373,0 6 173,-10-4 1,1 4-108,-10-1 349,-5-4-256,-5 5 1,-2-6-347,1 1 213,-1-1 1,1 1-886,-1-1 1,7-3 42,1-1 925,6-4 0,5 7 0,1-4 0</inkml:trace>
  <inkml:trace contextRef="#ctx0" brushRef="#br1" timeOffset="47">17531 6042 8120,'-11'-12'449,"4"6"-200,-3 1 0,9 4 886,-3-3-220,3 2-800,1-3 6,0 5 0,0 5-608,0 3 0,1-2-297,3 2 784,2 0 0,11 8 0,0 2 0</inkml:trace>
  <inkml:trace contextRef="#ctx0" brushRef="#br1" timeOffset="48">17542 6384 7730,'0'7'1676,"6"3"-1197,-5-9 113,4 4-260,-5-5 1,0 1-166,0 3-35,5-3-1727,-4 5 1595,4-6 0,0 5 0,2 1 0</inkml:trace>
  <inkml:trace contextRef="#ctx0" brushRef="#br1" timeOffset="49">18228 5973 8266,'0'-11'0,"0"-1"0,0 1 361,0-1-171,0 1 0,0 3 190,0 1 150,0 4 64,0-2-249,0 0 35,0 4-1,0-4 88,0 5-275,0 5-206,-5 1 22,3 1 0,-4 1 10,2-4-90,3 5 0,-4-3-99,5 6 104,0-1 1,0-3 30,0-1 1,0 1 79,0 4 0,6-1 99,6 0 1,0 1-103,7-1 1,-3 1 34,3-1 0,-4 0-27,4 1 1,-1 3-78,1 0 1,-3 1-19,-4-5 0,-1 4 89,0 0 1,0 4-101,-4-3 0,-2 3 82,-5-4 0,0 4-73,0-4 0,-5 6 49,-2-2 1,-5-2 107,-3 2 1,-4-3-99,-8 3 0,2-4 67,-6 4 1,5-5-82,-5 1 0,6-6-3,-2-1 0,3-6-108,1 2 1,4-3 84,0-1 0,5 0-518,-1 0 1,6-5 215,2-2 1,4-4-893,-1 0 1,3 0 1222,1-1 0,5-4 0,1-2 0</inkml:trace>
  <inkml:trace contextRef="#ctx0" brushRef="#br1" timeOffset="50">18239 5756 8435,'0'-11'0,"0"-1"671,0 6-51,0 1-42,0 5 0,1 5-74,3 3 0,-1 6-166,4 1 0,0 6 61,0 2 1,0 1-53,-4 7 1,0 0-296,5 8 0,-6-3-3,2 6 0,-3-1-126,-1 1 1,4-2 40,0-2 1,0-6-224,-4 2 1,0-7 68,0 0 0,0-3 99,0-1 1,0-6-895,0-1 650,0-4 0,0 0-1639,0-1 1010,0-5 964,0 5 0,-5-10 0,-2 4 0</inkml:trace>
  <inkml:trace contextRef="#ctx0" brushRef="#br1" timeOffset="51">18685 5927 8263,'0'-17'-98,"0"-4"1,0 6 613,0 0-241,0 3-172,0 1 801,0 0-494,0-1 1,0 5 115,0-1-349,0 5 1,5-5 233,2 4-158,-2 0-333,5 4 158,-3 0-317,4 0 247,1 0 1,3 0 177,0 0-348,5 0 156,-7 0 0,7 1 104,-4 3-288,-1-3 124,-4 9 1,1-7-95,-1 5 0,-1-5 92,-2 5-63,2 0 136,-9 3 1,4 0-4,-5 1-53,0-1 1,-1-2 40,-3 3-30,-2-3 50,-11 7 0,1-5-35,-3 1 302,-3 4-282,0-3 1,-3 4 1,-1-6 1,3 0 111,4 1 0,2-2-46,6-2-34,0 2 0,4-8-220,3 6 173,3-1 1,10 4-5,2-4 32,8 3 3,-1-8-28,5 8 1,0-8 0,0 6 10,0 1 1,-1-3-3,1 2 0,-1-1-9,-3 5 0,1-1 9,-5 1 0,1-1-7,-5 1 1,-3-1 12,-1 0 1,-4 1-1,1-1 1,-4 4-7,-4 1 0,-3 3 40,-4-4 0,-7 1-34,-5 0 1,-3-4 1,-5 4 1,0-8 0,4 0 0,-3-4-218,3 3 0,0-4 74,4 1 1,2-3-222,2-1 1,7-5-1385,9-3 1746,1 3 0,2-10 0,0 2 0</inkml:trace>
  <inkml:trace contextRef="#ctx0" brushRef="#br1" timeOffset="52">19358 5962 8257,'-5'-12'1068,"-1"6"-117,0 1-716,1 10 0,3 3 17,-2 7 1,3-1 155,-3 5 0,3 0-156,1 4 1,-4 1-199,0 2 1,1 0-121,3 4 1,0-4-211,0 0 0,0-5 152,0-2 1,3-5-241,1 1 0,0-6-734,-4-2 1,4-3 26,0 4 1071,0-6 0,-4 3 0,0-5 0</inkml:trace>
  <inkml:trace contextRef="#ctx0" brushRef="#br1" timeOffset="53">19119 6156 8197,'11'-5'0,"-2"4"0,2-3 611,-2 2 1,13 2 99,-3 0-373,2 0-123,7 0 1,3 0-184,7 0 0,-3 0 86,3 0 0,2 0-118,-2 0 0,-5 6 0,-5 0 0</inkml:trace>
  <inkml:trace contextRef="#ctx0" brushRef="#br1" timeOffset="54">20021 5939 8125,'0'-17'0,"0"10"-461,0-8 115,0 8 1239,5-4-474,-4-1 1,8 1 46,-5-1 0,0 5 152,-4-1-105,0 1-5,0-5-461,0 6 0,-5 1 68,-3 5 1,-3 0-84,-5 0 1,-1 5 15,-6 2 0,-4 0-129,0 0 0,-1 2-39,2 7 0,3-4 40,0 3 0,2-2 36,5-1 0,1 0 74,4 4 1,4-4-82,4 3 0,1-2 81,2-1 1,2-1-12,1 0 0,9 1 44,7-1 0,4 1 1,3-1 1,0 0 59,4 1 0,-3-1-85,3 1 0,-6-1-23,-1 1 0,-1-2 41,-7-3 0,0 4-158,-3-4 0,-2 3 144,-3 2 0,-2-1-227,-5 1 1,-1-4-2,-3 4 1,-7-7 97,-8 6 1,-4 2-49,-4 2 0,2 0-129,-5-3 0,-1-2 0,-3-2 1,3 1 69,1-6 0,1 5-164,-2-4 0,7 0 58,5-4 1,5-2-318,-1-1 0,7 0-63,5-5 680,1 1 0,2-10 0,0-1 0</inkml:trace>
  <inkml:trace contextRef="#ctx0" brushRef="#br1" timeOffset="55">19998 5779 8125,'0'-23'26,"-4"2"-13,0 2 0,-1 2-13,1 6 1059,3 4-188,-4-3-205,0 9-150,4-4-228,-4 5 0,3 6 125,-1 6-234,1 4 0,-3 8-152,5 3 1,0-1 66,0 9 1,4-2-58,0 9 1,5-1 83,-2 5 0,-2 0-593,-1-1 1,1-5 250,-1-6 0,0-5-338,-4-6 1,0 0 217,0 0 1,0-5-307,0-3 1,0-3-89,0 0 735,0-6 0,-5 4 0,-1-3 0</inkml:trace>
  <inkml:trace contextRef="#ctx0" brushRef="#br1" timeOffset="56">20272 5847 8140,'0'-17'0,"0"-5"517,5 9-307,-4 2 1,10 2 150,-4 5 110,-2-5-291,5 8 1,-7-8 240,5 6-43,-6-1-198,8-1 1,-3 3-18,4-1-67,0 1 0,0 4-63,-4 1 1,3 0 73,-2 5 0,1 0-228,-2 8 1,2-2 49,-5 5 0,4 0-89,-4 3 0,-1 1 47,-3 0 1,-5 4-14,-2-1 1,-7 6 26,-2-1 0,-4 2-86,1 1 0,-2-5 153,-2-2 1,0-3-8,0-1 0,4-2 82,0-2 1,6-2-87,2-6 1,1 1 410,6-1-239,0-5-32,4 5 1,5-10 38,3 3 0,3-3 195,4-1 0,2 0-232,2 0 0,6 0 2,-2 0 1,3-4-589,-4 0 1,1 0 248,0 4 1,0-3-1696,0-1 1933,-5 0 0,3-1 0,-3-1 0</inkml:trace>
  <inkml:trace contextRef="#ctx0" brushRef="#br1" timeOffset="57">20820 5893 8132,'-6'-18'0,"1"7"243,5 1-2,0 9 52,0-5 50,0 6-52,0 6 1,0 0 350,0 5 1,0 7-194,0 5 1,0 1-165,0 6 0,0 2-277,0 6 1,0-3 104,0-1 1,0-1-228,0-7 0,0 0-150,0-7 1,0 1-653,0-5 319,0 1 1,0-9-114,0 1 710,0-6 0,0 3 0,0-5 0</inkml:trace>
  <inkml:trace contextRef="#ctx0" brushRef="#br1" timeOffset="58">20638 6122 8138,'5'-7'696,"-4"2"-345,14 0 1,-7 4 240,7-3-382,3 3 1,-4 1-215,5 0 0,5 0 98,6 0 0,-1-4-161,2 0 1,-1 0 77,5 4 0,0-1-1706,3-3 1695,-7 3 0,7-9 0,-9 3 0</inkml:trace>
  <inkml:trace contextRef="#ctx0" brushRef="#br1" timeOffset="59">21551 5825 8142,'0'-12'-22,"-5"-4"-208,-1 3 0,-2-2 109,1 7 1619,-1-2-912,2 9 0,-5-4 50,4 5-2,-3-5-306,-2 3 0,0-3-73,-4 5-75,4 0 1,-6 2-97,3 1 0,2 2 119,-2 3 1,-2 2-196,2-2 0,0 2 54,3 1 0,5 5-48,-1-1 1,6 0-104,-2-4 0,2 1-83,2-1 1,2 2 106,2 2 1,3-2 75,8 2 1,3 2-40,5-2 0,0 1-44,0 0 1,0-4-29,-1 4 0,1-4-7,0 0 0,-5-1-104,-3 0 0,-2 2 56,-2 2 1,-1-2 104,-2 2 1,1-2 368,-5-2 0,-1 5-319,-3-1 0,-8 0-272,-4-3 1,-8 3-54,-3 0 336,-5 0 117,-6-3-128,0-1 1,-5-1 37,1-2-1026,5 2 795,0-9 0,9 4-250,-2-5 57,7 0 1,3-1 385,9-3 0,7-2 0,6-6 0</inkml:trace>
  <inkml:trace contextRef="#ctx0" brushRef="#br1" timeOffset="60">21540 5665 8122,'-12'-29'530,"2"6"834,3 7-721,1 9-129,6 2-183,-5 5 1,3 1 7,-6 3-160,6 2 0,-5 12 118,4 5 1,0 5-29,-5 6 0,6 5-317,-2 3 1,3 4 114,1 3 1,0 0-416,0 4 0,4-5 213,-1 2 1,1-8-289,-4-4 0,4-9 196,0-6 0,0-2-164,-4-6-309,5 1 419,-4-5 1,5-5-1141,-2-2 1421,-3-3 0,4-1 0,-5 0 0</inkml:trace>
  <inkml:trace contextRef="#ctx0" brushRef="#br1" timeOffset="61">21825 5939 8124,'0'-13'-394,"0"-2"154,0 14 0,0-6 1037,0 4 1,2 1 276,1-2-698,-1 3 0,8 1-148,-3 0 0,4 0 51,0 0 1,5 0-107,3 0 0,2 0-107,-2 0 0,2-4 12,-2 1 1,-1-1-249,1 4 0,-4 0-289,4 0 1,-5 0 287,2 0 1,-7-4-455,-2 0 76,-4 0 107,2 4 1,-6-1-356,-3-3-194,-3 3 125,-4-4 866,5 5 0,-5 0 0,10 0 0,-9 0 0,4 0 0</inkml:trace>
  <inkml:trace contextRef="#ctx0" brushRef="#br1" timeOffset="62">21677 5722 8180,'0'-6'432,"0"0"-254,0 6 247,0 6 0,0 4-129,0 5 0,0 6 3,0 2 0,0 1-24,0 7 0,0 1-189,0 6 0,0-3 105,0 3 1,4-6-171,-1-2 0,1 0-29,-4 0 0,4-2 136,0-5 1,0-5-237,-4-3 0,0-2-120,0-2 0,0 0 133,0 1 0,0-5 95,0 1 0,5-5 0,1 2 0</inkml:trace>
  <inkml:trace contextRef="#ctx0" brushRef="#br1" timeOffset="63">21837 6110 8121,'-7'0'0,"2"-1"448,5-3-60,0 3 211,0-4 0,2 5-153,1 0 1,4-2-98,4-1 1,2 1-97,2-1 1,3 0-162,5-1 1,3 3-111,1-3 0,0 3-231,-5 1 1,1 0-1072,0 0 1,-1 0 1319,-3 0 0,2 5 0,-3 1 0</inkml:trace>
  <inkml:trace contextRef="#ctx0" brushRef="#br1" timeOffset="64">22773 5836 8109,'0'-11'0,"0"-1"-649,5 6 446,-3-4 0,4 7-41,-2-4 756,-3 4-277,4-7 0,-1 7 355,0-4-84,-1 4-298,-3-7 1,-1 8 32,-3-6 1,2 5-193,-6 0 1,-3 1 126,-4 2 1,-6 0-126,2 0 1,-2 0 85,-2 0 1,-4 4-68,1 0 0,-1 5 68,4-2 1,0 0-146,0 0 1,4 0 89,0 0 0,5 3 8,-1-2 0,6 2-135,2 2 0,4 0 136,-1 4 0,8-4-88,4 3 0,3 2 63,4-2 0,1 4-16,6-4 0,-1 6-30,5-2 0,-2-1-9,-1 1 1,-4-4 15,0 4 0,-5-4 2,2 4 0,-5-4-103,-3 4 0,-3-3 67,-5 3 0,-2-2-154,-1 2 0,-9-2 86,-7-6 1,-2 1 0,-2-1 0,-4 1-24,0-1 1,0-5-128,0-2 0,3 1-72,-3-1 0,3 0-298,1-4 0,4 0 16,0 0 1,5-4 577,-1 0 0,2-10 0,2 2 0</inkml:trace>
  <inkml:trace contextRef="#ctx0" brushRef="#br1" timeOffset="65">22590 5688 8109,'0'-25'176,"0"4"191,0 9-170,0 6 746,0 1-166,0 0 105,0 4-520,0 6 0,0 7-59,0 11 0,2 1-51,2 3 1,-3 2-236,3 6 1,-2 0-90,2 3 0,-3-2-132,3 2 1,-1-3-249,0 0 0,-1-5 262,1 0 0,-1-5-137,-2-3 1,0 1 32,0-4 1,-2-2-594,-1-2 1,1-2-19,-1-2 905,-4 1 0,1-6 0,-6-1 0</inkml:trace>
  <inkml:trace contextRef="#ctx0" brushRef="#br1" timeOffset="66">23333 5722 8109,'-7'-23'765,"2"5"-656,0 2 408,4 9-263,-4 2 1,0 2 64,-3-1 282,-2 0-289,-1 4 0,-2 6 126,-2 6-364,-3 4 94,-5 7 1,0 1 169,1 3-284,-6 7 39,3 2 0,1 4-69,5-2-32,5 3 0,-2 1-139,4 0 1,6-1 114,2 5 1,3-5-422,1-3 1,9-4 211,2-3 1,7-4 302,-3-4 1,7-6 1,1-6 1,0-4 130,3-7 1,-2 0-91,-1 0 0,-1-3 274,-3-5 0,1 5-50,-5-9 1,-5 0-82,-6-4 0,-2-4-338,-2 1 0,-7-1 132,-4 1 1,-7-3-580,-9 3 1,-3 4-203,-8 3 0,-8 6-470,-7 6 0,2 3 1026,2 4 1,2 6-1,1 10 1</inkml:trace>
  <inkml:trace contextRef="#ctx0" brushRef="#br1" timeOffset="67">15235 10599 8269,'-11'-6'-159,"5"5"39,-4-9 218,8 9 988,-8-4-185,9 5-273,-4 0-184,5 0-232,0 10 1,0-1-1,0 10 1,1 0 132,3 4 0,-3-3-92,3 3 1,1-2-232,-1 10 0,1-6 121,-1 2 0,-3-2-363,3 2 1,-3-3-5,-1 3 1,0-7-116,0-1 0,0-5-40,0 1 0,1-6-65,3-1-1801,-3-6 905,4 3 387,-5-5 953,0-5 0,0-6 0,0-7 0</inkml:trace>
  <inkml:trace contextRef="#ctx0" brushRef="#br1" timeOffset="68">15007 10667 8269,'0'-11'-58,"0"-1"24,0 1 647,0-1 0,1 1-144,3 0 0,6 3-33,5 0 1,6 1-142,-2-5 1,6 1 95,2-1 1,5 1-82,-2 0 1,4 3-245,4 0 1,-2 1 30,2-5 1,-3 2-102,0 3 1,-6 0-132,-2 3 0,-3 3 108,-1-3 1,-10 8-22,-1 4 0,-8 2 38,0 1 1,-3 2-148,-1 2 0,-7-2 54,-4 2 0,-2 2 45,-6-2 0,0 1 45,-4 0 1,1-4-6,-1 4 0,-4 0 12,0-1 0,2 1 0,6-5 0,3-3 40,4-1 1,2-3-41,2 4 19,3-6-8,5 3 1,2-5 56,1 0 0,4 0 52,4 0 1,6 0 176,2 0 0,3 0-152,5 0 0,-3 0-61,3 0 1,-3 4-114,-1 0 1,0 0 117,0-4 1,-4 3-82,0 1 0,-5 5 76,1-1 0,-8 2-291,-3 1 0,1 1-36,-1-1 0,-5 4-40,-7 1 1,-7 4 33,-4-1 0,-6-1 155,-2 1 0,-5-2-307,2 3 321,-3 1 0,-2-9-113,1-1-479,5 0 368,1-9 1,7 3-358,2-5 209,7 0 1,8-5 457,8-3 0,8-7 0,5-3 0</inkml:trace>
  <inkml:trace contextRef="#ctx0" brushRef="#br1" timeOffset="69">15749 10541 8300,'-5'-11'0,"-1"0"774,-5 4-412,-1 2 1,1 5 135,-1 0 350,1 5-418,-1 2 0,1 4 296,0 0-453,-6 6 0,4 1 12,-2 5 1,6 3 2,2 1 1,4 5-473,-1-2 0,4 3 220,4 1 1,4-5-414,7-2 1,3-4 229,5-4 1,2-2-309,5-6 322,-4-5 0,12-1-203,-8-5 229,3-5 1,0-2-187,-2-9 400,2 4-31,-9-10-136,4 4 218,-10 1-74,-2-5 1,-6 8-96,-2-5 196,-3 0-177,-5-4 0,-1 2 16,-3 2-480,-8-3 276,-5 4 1,-10 0-959,0 3 769,-4 3 0,-2 1-331,-5 4 0,-4 2-35,4 5 735,-6 0 0,14 0 0,-3 0 0</inkml:trace>
  <inkml:trace contextRef="#ctx0" brushRef="#br1" timeOffset="70">16400 10530 8336,'-6'-11'1279,"1"-1"-889,0 1 149,4-1 195,-4 6-162,5 1-286,0 5 1,0 6 50,0 6 1,0 2-62,0 8 1,0-1-217,0 5 1,0 2 165,0-1 1,0 3-173,0-3 1,0 4-170,0-5 1,0 1-363,0-4 0,0-6-23,0-1 1,0-4-1457,0 0-560,0-6 1351,0-1 1165,0-5 0,0-5 0,0-1 0</inkml:trace>
  <inkml:trace contextRef="#ctx0" brushRef="#br1" timeOffset="71">16023 10541 8245,'7'-16'96,"3"3"1,1 1-97,8 4 0,3 5 0,1-3 0,0 2 1360,5 3-1074,1-4 126,5 0 0,2 2 315,2-4-295,-3 4-730,10-7 199,-10 9 172,10-9 0,-14 8-281,4-1 0,-9 0-558,1-1 1,-4 3-356,-4-3 584,-3 3 648,-9 1-111,3 0 0,-9 5 0,4 1 0</inkml:trace>
  <inkml:trace contextRef="#ctx0" brushRef="#br1" timeOffset="72">16846 10462 8403,'-7'0'339,"2"0"-230,5 0 1004,0 5-654,-5 1 1,4 7 245,-3 2-256,3 3-126,-4 4 0,4 3 69,-3 1-302,3 3 20,1 6 0,0-2-186,0-3 65,0 3-1,0-9-381,5 4 291,-4-5 93,9-5 1,-7 1-157,4-8 1,-4 3-95,1-6-1201,2-3 967,-5 0 0,4-6-122,-5-3 1,4 1-846,0-4 1460,0-6 0,-9 0 0,-2-3 0</inkml:trace>
  <inkml:trace contextRef="#ctx0" brushRef="#br1" timeOffset="73">16606 10530 8254,'11'-11'-140,"1"-1"1,2 5 139,5-1 0,1 5 0,11 0 0,-1-4-14,4 6 345,6-9 0,-1 5 134,3-3-714,2 3 196,-8 0 0,3 2-650,-5-4 326,-4 4 269,-3-2 0,-4 5 108,0 0 0,-5-5 0,-2-1 0</inkml:trace>
  <inkml:trace contextRef="#ctx0" brushRef="#br1" timeOffset="74">17166 10439 7621,'0'6'857,"0"4"1,-6-3 310,-1 4-574,-3 5-277,-2 2 1,1 5 388,-1 0-391,6 5-63,-4-4-340,9 9 149,-4-9 1,6 8 231,3-6-554,2 1 233,5-4 1,5-2 93,-1-2 1,6-2-116,2-6 1,0-4-227,4-3 168,2-3 0,0-2 46,5-3-219,1-3 315,-1-4-80,-5-6-489,4 5 534,-9-10 1,3 6-137,-8-3-129,-3-3 266,-9 4 1,2-3 6,-6 2-260,1-3 225,-14 4 0,1-4-340,-10-1 149,-5 0 96,0 0 0,-10 1-275,-1 3 165,1 3-26,-10 10-702,3-5 690,6 10 0,-2-3-97,10 8-294,6 3 347,4 4 1,7 4-114,2 0 521,3 1 0,0 0 1,-1 2-1</inkml:trace>
  <inkml:trace contextRef="#ctx0" brushRef="#br1" timeOffset="75">17657 10484 8228,'0'-11'0,"0"5"506,0 1 1145,0 5-1505,0 5 1,0 5 360,0 5-314,0 5 1,0-1 297,0 8-275,0-3-23,5 4 1,-4-1-301,3-1 87,-3 1 1,3 0 209,0-1-731,-1-4 449,3-1 0,-5-8-617,3 2 289,-3-7 201,-1 2-273,5-9 138,-4 4-37,4-5 0,-5-1-174,0-3 0,0-2-97,0-5 104,0-1 236,0 1 1,0-1 321,0 1 0,-1-1 0,-3 1 0,3-4 0,-3 0 0,-2-1 0,5 0 0,-8 2 20,5-5 123,-5 0-133,8 1 1,-6 2 176,4 4 1,1 1 31,-1-1 866,1 6-297,2-4-307,0 9 244,0-5 66,0 6-189,5 6-259,2-5-156,-1 9 0,4-4-66,-2 6-53,7-6 1,-1 4-61,5-2 0,-4-2 62,4 2 0,0-6-488,4 2 281,0-3 1,0-1 4,0 0 1,-4-3-81,0-1 1,-2-5-141,3 1 350,-4-2-44,1-1 0,-5 1 232,3 2 15,-2-2-220,-7 3 192,5-4 32,-5 0-123,0-1 246,-1 1-2,0-1-77,-3 6 87,3 1 149,-5 5-890,0 0 378,0 5 1,0 5-294,0 5 156,0 6-50,-5-9-646,3 10 557,-8 1 1,8 1-96,-6 3 0,4-2 398,-3 2 0,-1 2 0,-3 5 0</inkml:trace>
  <inkml:trace contextRef="#ctx0" brushRef="#br1" timeOffset="76">18342 10427 8243,'0'-11'610,"0"-1"36,0 6-456,0 1 356,0 5 1,0 5-1336,0 3 335,0-3 454,0 5 0,0-4 0,0 6 0</inkml:trace>
  <inkml:trace contextRef="#ctx0" brushRef="#br1" timeOffset="77">18353 10781 9132,'-6'0'1832,"1"0"-2329,5 0 237,5 0 1,-1 0 259,7 0 0,3 0 0,9 0 0</inkml:trace>
  <inkml:trace contextRef="#ctx0" brushRef="#br1" timeOffset="78">19473 10279 8117,'0'-12'540,"-6"1"1,5 3-291,-3 1-281,3 4 1,0-6 437,-3 5-169,-2-4-59,-1 6 0,-4-4-79,0 2-20,-1 3 0,-9-4 53,2 5 0,-4 0-174,-4 0 0,-2 5-15,-5 3 0,-2 2 90,-2 1 0,6 1 132,-2-1 1,7 4-47,1 0 1,2 1 65,1-5-123,5 0 1,1 2-62,6 2 9,5-7 0,1 7 38,5-7 1,0 2-194,0 1 236,0-4-1,5 3-39,6-4 0,6 2 25,2-1 8,2 1-51,-3 4 0,9-1 25,-1 0 1,1 1 2,-4-1 0,3 1-41,1-1 41,0 0 0,-9 1 56,-3-1-357,-3 1 294,0-1-6,-6 1-247,-1-1 218,-5 5 0,0-2 13,0 5-158,-5 1 133,-6 2 1,-11 0 3,-4-3-188,-6 8 82,8-13 1,-5 11-73,2-10 129,3 0-99,-4-3 1,1-2-397,1-2 216,4-3 257,0-5-970,10 0 644,-5 0 0,7-2-227,2-1-657,3 1 1269,5-13 0,5 7 0,2-8 0</inkml:trace>
  <inkml:trace contextRef="#ctx0" brushRef="#br1" timeOffset="79">19141 10233 8267,'0'-23'0,"0"9"0,0 3 817,0 7 49,0-1-345,0 5 177,0 5-342,0 1 1,0 7 568,0 2-596,0 3 0,0 6 6,0 3 1,0 2-32,0 5 1,0 4-195,0 0 0,0 2 90,0-2 0,0-3-170,0 3 0,0-2 95,0-2-507,0-5 248,0-1 115,0-5 0,0-4-877,0 0 349,0-5-1231,0 3 616,0-6 403,0 1-344,0-6 443,0-1 660,0 0 0,-5-4 0,-1 4 0</inkml:trace>
  <inkml:trace contextRef="#ctx0" brushRef="#br1" timeOffset="80">19712 10233 8107,'0'-11'11,"0"-1"385,0 6 120,0 1 449,0 5-853,0 5 67,0 1 1,0 7-24,0 2 1,-3-1 197,-1 5-119,-5 0-245,8 4 72,-10 0 0,5-2 145,-5-2-184,4 3 24,-3-4 0,5 1 16,-2 0 1,-4-1-166,4 1 0,0 1-133,0-5 143,4 0 1,-6-3-37,6-1-47,-1 1 171,4-1-184,0 1 78,0-6 1,1-1 62,3-5 20,2 0 0,6 5 1,0-4-186,4 3 174,1-3 3,1-1 1,4 0-387,-3 0 239,2-5 1,-2 4-489,0-3 1,-5 3-138,2 1-140,-4 0 565,-5 0 382,3 0 0,-9 0 0,4 0 0</inkml:trace>
  <inkml:trace contextRef="#ctx0" brushRef="#br1" timeOffset="81">19838 10541 8126,'0'-6'-99,"1"-4"65,3 2 1,-3 2 282,3-2-211,-3 6 321,-1-3 185,0 0-121,0 3-183,0-3 57,0 5 1,0 7 61,0 4-39,-5 1-126,4 9 1,-9-3 193,2 5-588,3 0 197,-5-1 1,9 5 258,-3 0-377,3-1 97,1-3 1,0 0-646,0 0 481,0 0 0,0-6-1185,0-1 633,0 1-586,5-4 592,1-1 734,1-7 0,3-5 0,-4 0 0</inkml:trace>
  <inkml:trace contextRef="#ctx0" brushRef="#br1" timeOffset="82">20158 10462 8087,'0'-12'597,"0"6"0,1 1-366,3 5-55,-3 5 1,4 1 102,-5 6 1,0 0 101,0 3 1,0 2-199,0 2 1,0 6-16,0-2 1,0 3-539,0-4 349,0 1 1,2-1 102,1-3-1575,-1 2 1018,3-8 0,-4 4-137,3-6 612,-3-5 0,4-1 0,-5-5 0</inkml:trace>
  <inkml:trace contextRef="#ctx0" brushRef="#br1" timeOffset="83">20066 10576 7677,'7'0'807,"3"0"325,-4 0-661,1 0 1,3 0 246,-3 0-231,4 0-311,5 0 1,2 0-313,5 0 158,5 0 1,-2-4-996,8 0 0,-3-4 301,3 5 577,0-1 95,-4-1 0,4-2 0,0-4 0</inkml:trace>
  <inkml:trace contextRef="#ctx0" brushRef="#br1" timeOffset="84">21003 10324 8115,'0'-11'0,"-5"5"119,4-4-119,-4 8 0,3-3 189,-2 5 0,2 0 354,-6 0 1,-3 0 283,-4 0-522,-6 0 1,4 1-62,-6 3 1,-4-1-13,0 4 0,-3 1-240,3 3 0,-3 0 79,3-4 1,2 3-79,6-2 0,-1 2 102,4 2 1,1-1-122,4 0 0,4 1-16,4-1 0,1 1-58,2-1 1,2-3 147,1-1 0,9 1-1,7 3 1,4 1 52,3-1 0,0 1-53,4-1 0,-3 0-30,3 1 24,-4-1 0,1 1 45,-4-1-154,0 1 115,-5-6 0,2 4-90,-5-2 78,-4 2 0,-2 1-136,-6 1 0,1 0 67,-4 4 0,-1-4-102,-3 4 57,-7-4 0,-5 3 8,-6 1 1,1-1-139,-5-4 0,-2 1 142,1-1-468,-5-5 284,8 5 1,-8-10-407,6 3 320,-1-3 1,4-1-788,6 0 635,-5 0 1,13-5 488,-2-3 0,2-7 0,-3-3 0</inkml:trace>
  <inkml:trace contextRef="#ctx0" brushRef="#br1" timeOffset="85">20763 10336 8069,'0'-18'0,"0"2"269,-5 4-263,4 6 1449,-4-4-342,5 8-133,0-3 170,0 5-733,0 11-242,0-4 0,4 15 234,-1-3-545,1 7 173,1 4 0,-4 4 221,3 0-835,3 0 522,-6 1 0,4-4-1065,-5 4 522,5-4 400,-4 4 1,4-4-1013,-5-4 633,5 0 236,-3-5 1,4-4-645,-2-3 189,-3-2 106,9-1 690,-8-6 0,8 4 0,-4-4 0</inkml:trace>
  <inkml:trace contextRef="#ctx0" brushRef="#br1" timeOffset="86">21197 10370 8041,'0'-18'0,"0"2"0,0 4 1254,0 6 717,0 1-1591,0 20 1,0-5 12,0 13 0,0-2-99,0 1 1,0 5-326,0 0 1,0 4 132,0 0 1,0-2-302,0 2 168,0-6 0,0 7 83,0-6-1527,0 1 981,0-9 1,4 2-1783,0-5 2276,0 0 0,1 2 0,1 1 0</inkml:trace>
  <inkml:trace contextRef="#ctx0" brushRef="#br1" timeOffset="87">21437 10450 8030,'0'-8'0,"0"1"310,0 4 34,0-7 1,0 9 139,0-4 900,0 5-1136,0 5 1,0 1 153,0 6-345,0 4 115,0-3 0,4 8-61,0-2-41,-1 3 0,-1 1-73,1 0 0,-1 0-732,2-1 229,-3 1 1,3 0-563,-1 0 0,1-5 1068,-4-3 0,0-2 0,0-2 0</inkml:trace>
  <inkml:trace contextRef="#ctx0" brushRef="#br1" timeOffset="88">21311 10553 8030,'0'-6'-511,"5"0"426,-3 6 0,8 0 467,-3 0-1,4 0-278,-5 0 739,9 0-450,-7 0 0,13 0 182,-2 0-900,3 0 260,6 0 1,1 0 233,5 0-1388,-4 0 253,3 0 967,-4 0 0,5-5 0,0-1 0</inkml:trace>
  <inkml:trace contextRef="#ctx0" brushRef="#br1" timeOffset="89">22145 10313 8030,'0'-18'195,"0"7"169,0 1 0,0 7 9,0-4 10,-5 4-211,4-2 0,-11 5 354,1 0-57,-1 0-297,-9 0 0,3 1 177,-5 3-119,0-3-1,1 9-233,-6-3 66,4 4 1,-4 1 209,5-1-312,0 0 216,0 1 1,5 3 130,3 0-531,2 1 149,7-5 1,1 2-346,5 2 307,0-2 63,5 3 1,7-4-264,7-1 202,7 0 1,0 1-193,4-1 181,0 1 0,1-1 43,-1 0 36,-4 1-13,2-6 1,-5 4-84,-1-2 309,-4 2-217,-1 2 0,-6-1 213,0 0-214,-4 1 34,-2-1 1,-5 4 136,0 1-132,-5-1 0,-3-2 65,-7 2-56,-3-2 1,-8 4 11,-1-1 4,-5-4-15,3 5 0,-4-7-38,3-3 1,-3 2-81,2-5 0,3 0-783,2-4 405,1 0 266,8 0 1,0-1-977,6-3 596,4-8 609,2 0 0,5-10 0,0 4 0</inkml:trace>
  <inkml:trace contextRef="#ctx0" brushRef="#br1" timeOffset="90">21939 10313 8030,'0'-18'0,"-3"-2"571,-1 5-242,0 5 15,4-1 362,0 10-133,0-4-153,0 5 55,0 5-1,0 7-187,0 5-216,0 6 101,0 5 0,1 1 173,3 6-762,-3-1 415,10 0 1,-9 2 103,6 2-1134,-6-3 744,8 5 0,-8-10-514,1 0 324,-1-4 273,3 2 0,-4-7-1145,3-2 538,-3-2 812,4-6 0,-3 1 0,3-1 0</inkml:trace>
  <inkml:trace contextRef="#ctx0" brushRef="#br1" timeOffset="91">22396 10290 8030,'-5'-18'0,"4"2"997,-4 10-291,5 1-225,0 5 58,0 10-252,0-3 1,0 15 60,0-3 232,0 2-277,0 2 1,0 5 5,0 3-260,0-3 25,0 5 1,0-4-96,0 5 1,0-4 301,0 1-1511,5-6 885,-4 8 1,4-10 131,-5 0-1544,5 0 687,-3-10 1070,8 3 0,-4-5 0,6 1 0</inkml:trace>
  <inkml:trace contextRef="#ctx0" brushRef="#br1" timeOffset="92">22648 10473 8030,'0'-11'274,"1"4"-78,3 3 1,-2 2-95,6-2 0,-4 3 243,3-3 84,-4 3-143,7-4 1,-2 3-176,7-1 1,1 1 144,3 2-426,8-5 196,-8 4 57,9-4 140,0 5-1057,-4 0 636,4 0 1,-7 0 34,-2 0-1336,3 0 685,-9 0 814,-2 0 0,-1 5 0,-3 1 0</inkml:trace>
  <inkml:trace contextRef="#ctx0" brushRef="#br1" timeOffset="93">22625 10599 8016,'11'0'355,"1"3"179,-1 1 1,2 0-35,2-4-468,-2 0 82,8 0 1,1 0 114,4 0-692,6 0 340,-3 0 0,6 0-297,-1 0 0,0-4 162,0 0 258,-4-5 0,3 3 0,-4-5 0</inkml:trace>
  <inkml:trace contextRef="#ctx0" brushRef="#br1" timeOffset="94">23596 10279 8030,'0'-18'0,"0"-2"0,0 4 560,5 6 90,-4 0-223,4 9 172,-5-9-288,0 8 0,-1-4 183,-3 2-473,-2 3 47,-6-4 1,-4 5-66,-3 0 0,-3 4 119,-1 0 1,-4 4-83,1 0 30,-6 2-47,8-3 1,-8 7-41,6-3 0,-1 3 13,4-3 1,2 5-126,2-1 0,2 0 115,6-4-5,4 1 52,2 4 1,5-3 28,0 2-29,0-2-2,5-2 0,7 2-75,7 2 1,2-2 57,2 2 1,1-2-1,3-2 1,-3 0 35,3-4-145,-3 3 112,-6-3 1,2 4-14,-5 0-59,0 1 60,-3-1 1,-5 1-107,1-1 1,-6 1 95,2-1 1,-2 0-200,-2 1 0,-11 4 188,4-3-305,-10 4 146,1-6 0,-2 0 36,-5 1 0,0-2-28,1-2 0,-1 0-41,0-4-683,5 0 518,-4-4 1,10 0-958,-3 0 1330,7 0 0,-2-5 0,3-1 0</inkml:trace>
  <inkml:trace contextRef="#ctx0" brushRef="#br1" timeOffset="95">23413 10210 8030,'-12'-11'1335,"6"-1"-841,1 6-412,0 1 1,2 14 653,-4 2-253,4 3-213,-7 8 0,9-2 227,-3 11-267,3-1-584,1 4 415,0 6-2,0-5 0,0 8-25,0-5 1,3 0-198,1-3 0,1-1 49,-1 0 1,-1-3-217,4-1 1,-4-10-1399,1-1 854,2-5 848,-5-2 26,9-6 0,-8 4 0,3-3 0</inkml:trace>
  <inkml:trace contextRef="#ctx0" brushRef="#br1" timeOffset="96">23995 10382 8030,'5'-18'853,"-3"-4"-118,3 15-157,0-9-741,-4 10 270,9 0 139,-9 1 144,-1 5-138,-1 0 0,-10 0 190,-1 0-213,-4 10-57,-7 2 1,0 9 147,0 2-90,0-3-168,1 13-79,-1-9 182,0 9 0,5-5-77,3 2 1,4 2-152,3-5 1,3 1 119,5-2-612,0-2 418,0-1 1,6-2 3,6-6 0,0 0 63,7-4 0,0 0-308,4-4 271,0-2 35,0-5 1,0 0-37,0 0 1,-1 0 132,1 0 0,-4-5 160,0-2 1,-5-4-146,1 0 517,-7 0-367,-3-6 0,-6 4-37,-3-2 0,-7-1-83,-8 0 1,-9 3-286,-7 5 167,-9 3 0,-3 5-1456,-2 0 1019,2 5 0,4 5 485,4 5 0,1 6 0,9-4 0</inkml:trace>
  <inkml:trace contextRef="#ctx0" brushRef="#br1" timeOffset="97">2227 15258 8363,'-6'0'-1747,"1"-5"2305,5 4 159,0-4 141,0 0-499,0 4 18,0-5 58,0 6-239,0 6-49,0-5 1,0 9 113,0-2 1,0 2-21,0 1 0,0 1-35,0-1 0,0 2-52,0 2 1,0-1-107,0 5 1,0-4 77,0 4 0,0-4-130,0 4 1,0-1-10,0 1 1,0 1 69,0-4 1,0 3-20,0-4 0,3 0 112,1-3-255,0-1 21,-4-5 124,0 5-202,5-5 98,-4 0-29,4 4 77,-5-8 21,0 3-27,0-5 5,-5 0 7,4-5-139,-4 3 67,5-3 1,5 2 26,3-1 0,2 0-17,1 4 1,6-1 77,2-3 1,2 3-27,2-3 1,4 2 165,0 2 1,0 0-106,0 0 0,1 0 68,3 0 0,2 0-43,-3 0 0,-1 2 26,2 2 1,-7-2-70,-1 6 0,-3-1 1,-9 5 0,2-1-121,-9 1 0,0-1 94,-4 0 0,-5 5-50,-3-1 1,-7 5 43,-4-1 0,-4-1-78,-4 1 0,2-1 19,-6 1 0,6-3-14,-2-4 0,2-2 81,-2-2 1,3-3-3,-3-5 0,3 0-76,2 0 1,-3 0-4,-1 0 1,2 0-462,-3 0 0,3 0 205,1 0 0,1 0-546,3 0-175,3-5 460,10 3 0,2-8 599,8 2 0,7-2 0,7-1 0</inkml:trace>
  <inkml:trace contextRef="#ctx0" brushRef="#br1" timeOffset="98">2181 15315 8553,'-17'-11'-158,"1"0"79,9-1 0,-2 1 166,5-1 38,0 1 469,4-1 0,2 2-190,1 3 1,5 0 7,7 4 1,4 0-87,8-5 1,2 6 102,5-2 1,6 1-121,2 0 0,2 1-20,2-1 1,-4-2-25,-1 1 1,0-1 20,1 1 0,1 3-175,-5-3 0,-1-1-250,-7 1 1,-2 0-800,-5 4 0,-5 0-955,-3 0-550,-2 0 2443,-7 5 0,-6 1 0,-6 6 0</inkml:trace>
  <inkml:trace contextRef="#ctx0" brushRef="#br1" timeOffset="99">1896 14756 8352,'0'-8'-191,"0"1"1,0 3-213,0-4 1,-4 4 509,0-3 1,0-1 17,4-3 0,0 3 148,0 0 0,0 1-63,0-5 0,0 5 158,0-1 59,0 1 179,0-5-150,0 6 62,0 1-309,0 5-249,0 10 203,0-3 0,0 15-14,0-4-37,0 5 0,0 5-1,0 2 0,0 3 13,0 1 1,0 4-54,0 0 0,4 6-131,0-3 1,5 3-26,-1-3 0,2 4 115,1-3 1,1 1-80,-1-1-824,0 2 912,1-3 0,-2 1 8,-2 0 1,0-4-90,-4 3 1,0 3 133,-4 5 1,4-1-3,0 6 0,-1-6 8,-3 1 1,0 0-170,0 0 0,-3-3 147,-1-1 0,0 1-189,4-4 1,0 1 107,0-1 1,0-4-3,0-7 1,0-2 18,0-3 0,0-5-8,0 2 0,0-8-131,0 0 1,0-2 450,0-2-2157,5-5 1047,-4 0 786,4-6 0,-5-6 0,0 0 0</inkml:trace>
  <inkml:trace contextRef="#ctx0" brushRef="#br1" timeOffset="100">2044 14710 8471,'0'-11'0,"0"-1"0,0 5 0,0-1 0,0 4 0,0-3 0,0 4 0,2-6 0,1 5 0,0-3 0,5 3 0,3-4 0,4 5 0,7-5 0,1 4 0,5-4 0,6 5 0,1-5 0,3 4 0,-1-3 0,5 3 0,0-4 367,4 4 1,3-3-50,1 3 108,4-5-328,-2 8 0,0-6-30,-2 4 1,-3 0-88,-2-4 0,-4 3 90,-3-4 1,-4 6-17,-3-2 0,-7 2 11,-5 2 67,-5 0-69,2 0 1,-8 0 665,0 0 0,-6 6-592,2 1 1,-3 5 140,-1 3 22,0 3-232,0 4 1,0 3 229,0 1 1,-1 5-108,-3 7 0,3-1 80,-3 4 0,2 3-1107,-2 5 1166,2-2-199,-3 9 0,2-3-302,-1 8 0,0-3 270,4 3 0,0-4 22,0-3 1,0 2-138,0-3 1,1 3-2,3 1 1,1-3-43,3-4 1,1 3 169,-6-7 1,5-2 9,-4-2 0,0-1-34,-4 1 1,0 1-44,0-5 1,0 4 8,0-4 1,-2-1 468,-1-7 0,1 2-605,-2-6 1,-1 1 299,2-4 0,-2-4-223,1 0 1,2-5 61,-1 1 1,1-6-112,2-1 0,-1-2-151,-3 2-316,3 2 11,-4-4 1,4 4-784,-3-2 329,3-3 1,-6-5-320,3 0 0,-2 0 1283,-5 0 0,-6 0 0,-1 0 0</inkml:trace>
  <inkml:trace contextRef="#ctx0" brushRef="#br0" timeOffset="101">1576 16526 12882,'0'-6'8,"0"1"1,1 1 850,3 0-240,3 0 0,5 4-359,3 0 1,3-4 128,5 1 1,1-5 189,3 4 74,2 0-383,5-1 1,2 4 488,2-3-536,2 3 0,7-3-208,3 0 1,4-1 0,10 3 172,-30 0 0,0 0 0,5-2 1,0-1-330,1 1 0,0 0 1,0 1-1,1 0 208,3-1 1,0 0 0,-3 1 0,1 0-74,2-1 0,0 0 1,-2 0-1,0 0 45,1 2 1,1 0-1,-2-2 1,-1 0-39,1 2 1,-1 0-1,0-1 1,-2-1-56,0 2 1,-1 0 0,-2-1 0,0 1-127,-4 0 0,1 0 0,0 1 0,0 1-36,27-4 0,-6 1 33,-5 0 0,-9 1 102,1-1 0,-5-3 221,-6 3 0,-3-1-98,-8 4 1,-2 0 939,-6 0-950,-5 0 1,-1-1 536,-5-3-596,0 2 1,-6-3-1554,-5 5 0,-6 0 143,-6 0 1419,1 0 1,-11 5 0,-3 2-1</inkml:trace>
  <inkml:trace contextRef="#ctx0" brushRef="#br1" timeOffset="102">4214 15178 8303,'-7'0'0,"-1"0"0,6 0 0,-4-1-115,6-3 1,0-2 203,0-6 48,0 1 35,6 5-69,0-4 1,5-1 307,1-4-259,4 0-62,2-2 1,10-2 36,2-7 0,5 0 99,3-4-395,2 5 0,-13 6 0,2 1 254,1 1 1,1 0 0,2-4-1,1 0-62,2 0 0,1 0-1091,2-4 0,2 0 991,1 2 0,2-1-989,1-3 1,1-2 1089,2 3 0,1 0 0,-2-1 1,0 0-1,2-1 0,1 0-25,0-1 1,0 0-114,-2 1 1,0 1 62,3-1 1,0 0 0,-5 5 0,-1 1 92,1-1 0,0 0-644,-5 0 0,-1 0 565,-6 5 0,0 1 0,-1-1 0,-1 0 97,25-12 1,-4 8 0,-12 1 0,-7 3-212,-6 4 0,-10 1 1500,-7 2-1525,-4 4 1,-12 2 2349,-3 5-2428,-7 0 1,2 4 1950,-2 0-1912,-3 0 1,5 0 62,-2-1 1,2 6-171,2-1 163,0-3-70,4 0 252,-3-5-113,4 0 5,-6 0 0,1 0 0,0 0 25,-1 0-58,1 0 45,-1 0 1,1 0-1,-1 0 59,1 0 100,0 0-153,-1 0 0,1-4 337,-1 0-141,6-5 114,-4 8 0,9-9 228,-3 2-128,2 3-150,2-5 0,2 8 112,2-6-171,-3 6-46,9-9 78,-4 10 62,6-9 0,-1 7-96,1-4 1,-1 3 0,0-2 339,1 1-318,-1-4-33,6 7 0,1-3 353,4 5-229,1 0-73,0 0 2,0 0-53,-5 0 1,2 4 0,-5 1 0,-1 3 369,-1 5-479,-7-2 1,-2 11 177,-8-3 1,-3 2-114,-9 2 1,-1 0-270,-6 0 181,-5 0 1,8-1-1093,-3 1-3359,2 0 4318,4 0 1,0 0 0,6 0 143,-1-1 0,1-4 0,-1-1 0</inkml:trace>
  <inkml:trace contextRef="#ctx0" brushRef="#br0" timeOffset="103">4351 15909 8794,'-6'-5'-999,"-4"4"1238,9-9 230,-10 8-43,10-3-222,-4 5 580,5 0-420,5 0-221,-4 0 1,10 0 0,-4 0 243,3 0-246,2 5 1,3-2 160,0 5-346,6-1 182,-9 5 1,10-1-75,-3 1-35,2-1 0,4 4 251,1 0-216,3 1 0,6-1 1,-1 1-1,1 2 30,3 2 1,-1-2 0,4 1 0,-1 2 78,1 0-60,-4-3-527,2 3 326,1-3-1021,0 5 1180,6 0 1,0 0-203,-1 0 110,1-1 0,-4 1 0,-2 1 0,0 2-53,-3 0-84,-2 1 154,-1 1 0,1-3-106,-1 6 0,-1-6 139,-3 2 0,3-3 1,-4-2-1,2-2 103,-1-1-132,-4 0 0,6 0 1,-6-1 103,0-2-91,3-1 13,-5 2 1,8-4-85,-6 2 83,6-2 2,-8 3 1,5-3-228,-2 2 210,-3 3 1,4-6-78,-5 4 65,0 1 0,-6-3 1,0 4 222,-1-1 0,-3-1-199,2-1 1,-2-2 1015,-2 2-1108,1-2 0,-5-2 0,0 1 1,-1-1-251,0 1 0,-3-1-627,1 0 623,2-4 0,-6-2 0,0-5-411,-6 0 589,-4-5-14,-2-2 1,1 0-380,-1-1 346,1 1 8,0-5 1,-2 1 33,-2-1 266,2 1-130,-4-6 0,6 5 107,0-5 1,0 5-1,3-2 1,1-2 0,2 2-75,3 2 59,0 0-19,2 1 1,0 3 539,0 1-259,5 4 27,2-7-178,-1 9 134,9-4-150,-7 5-75,8 0 0,0 0 0,-1 0 32,-1 0 11,4 5 30,-6 1 0,6 2-43,-3-1 1,-2 2 0,2 5-1,-2 1 1,-2-1 80,1-1-131,-6-2 0,-1 1 1,-5-1-488,0 1 178,0-1 42,0 1 0,-5-5 0,-3-1-4391,-2 0 4234,-1-3 352,-1 2 1,1-3-1,0 3 1</inkml:trace>
  <inkml:trace contextRef="#ctx0" brushRef="#br2" timeOffset="104">6990 13671 7987,'0'-12'-249,"0"6"688,0-4 0,0 7 315,0-4-361,0 4-192,0-7 0,0 7 375,0-4-308,0-1-34,0 2 1,1-4-124,3 2 36,2 3 0,5-5 0,1 4-18,-1-1 0,4-2 258,1 6-604,-1-1 200,1 4 0,-2-2 2,5-1-33,-5 1 111,8-3 1,-4 7-235,5 1 99,-6-1-61,5 8-151,-9-4 0,3 6 268,-4-1 48,-1 5-272,0-3 84,-4 9 0,-2-8 114,-5 5-240,5-5 241,-4 7 0,4-8-3,-5 2 1,-4-2-8,1-2 1,-6-3 200,1 0 37,-2-1-233,4-1 201,-5 5 79,5-5 49,-10 0-285,3 4 356,-4-8-155,6 8 0,3-9-96,1 3 189,4 2-211,-2-4 1,5 4 94,0-2-373,0-3 277,0 4 0,9-1-183,2 0 187,8 5-5,4-8-203,1 9 189,4-4-261,0 1 253,-4 3-273,4-4 236,-10 1 1,4 4 11,-3 0-262,-3 1 116,1 4 1,-6-3 127,1 2-192,-6-2 190,-1 8 0,-6-7-32,-3 5-64,-8-5 51,-5 8 312,-11-4-807,4 5 489,-9-6 7,3 0 283,1-6-120,-4 1 1,5-2-128,-2-3 375,-3-1-202,9-6 0,-8 0 19,5 0-185,6 0 53,-1 0 0,10 0-204,-4 0 748,9 0-532,-3 0-832,8 0 524,-3-6 0,7 5-64,1-3-1746,4 3 1321,9-4 1,2 4 720,5-3 0,5-2 0,1-1 0</inkml:trace>
  <inkml:trace contextRef="#ctx0" brushRef="#br2" timeOffset="105">8154 13637 8275,'-5'-12'0,"3"1"580,-6-1-64,6 6-135,-3-4 507,5 8-95,0-3-413,-5 5-269,3 0 0,-4 7 103,2 4 0,3 2-49,-3 6 0,3 4 26,1 3-95,0 6 0,0-3-30,0 6 0,0-2-87,0-3 0,0 3-134,0-3 0,0-3 106,0-4 1,1-1 58,3-7 0,-3 0 56,3-4 1,1-3-649,-1 0 150,0-6-1341,1 8 200,-4-8-306,4 3 1879,-5-10 0,-10-2 0,-3-4 0</inkml:trace>
  <inkml:trace contextRef="#ctx0" brushRef="#br2" timeOffset="106">7915 13945 8275,'6'0'829,"4"-5"1,-5 2-472,3-4 0,3 3 24,1-4 272,-1 6-314,11-8 1,-5 4-288,6-1-44,5-3-256,-4 8 1,9-8-242,-2 3 1,0 0 350,0 0-1871,2 4 1926,-4-2 1,0 0-1,-1-1 1</inkml:trace>
  <inkml:trace contextRef="#ctx0" brushRef="#br2" timeOffset="107">8657 13682 8277,'-6'-18'0,"-3"1"0,5 1 603,0 4-270,4-5 1,0 6 47,0-1 456,0 1-30,0 0-342,5-1-284,7 1 0,2 1 182,5 2-157,0-2 1,5 7 206,2-4-518,-1 4 160,8-7 1,-8 9-191,5-3 152,-4 3 1,0 1 117,-7 0-340,3 5 126,-9 1 48,3 5 1,-9 6 13,-4 2 1,2 4 109,-1 3-212,0 4 61,-9 4 1,-1 1 105,-6 4-226,-4 1 35,-2 6 0,-9-2 176,1-2-833,-1-3 672,4-4 0,-3-1 77,-1 0 0,4-6 24,4-5 0,6-5 100,2-7 0,1 1-39,6-1 85,0-5 0,4 1 134,0-3 1,1-3 33,3 3 1,3-3 453,4-1 164,5 0-547,2 0 0,5 0 148,0 0-135,0 0-101,5-5 0,-3 4-561,6-3 0,-5 2 230,5 2 1,-6 0-953,2 0 548,-3 0 192,-1 0-3011,-6 6 3284,0-5 0,-6 9 0,1-4 0</inkml:trace>
  <inkml:trace contextRef="#ctx0" brushRef="#br2" timeOffset="108">4911 15247 8243,'0'-6'47,"-1"-3"376,-3 5-202,3-5 0,-8 6 0,5-4 1,-5 4 182,1-1 0,-2 4-138,-1 4 1,-2 3-249,-2 4 1,1 6-12,-5 2 1,4 2-31,-4 2 1,5 1 159,-1 3 0,2-3-183,1 2 1,2-1 47,3-3 1,2 1 77,5 0 0,0-5-199,0-3 0,5-2 101,2-2-83,8 1 49,-2-6 1,9-1 60,-3-5 0,2 0-14,2 0 1,0-1 14,0-3 0,0-2-3,0-6 1,-2 0 20,-2-4 1,1 4-10,-4-4 1,3 0-18,-4 1 1,-4-4 30,-3 3-205,-5-4 86,2 7 0,-5-7-56,0 5 1,-7-4-214,-4 4 0,-1-1 24,-3 5 0,-6 1-123,-2 2 1,-3 2-73,4 2 1,0 3 94,3-3 1,-1 8 430,4 3 0,2 4 0,7 0 0,-3 0 0,3 1 0</inkml:trace>
  <inkml:trace contextRef="#ctx0" brushRef="#br2" timeOffset="109">5334 15281 8243,'-7'-23'-79,"-3"2"39,2 2 0,3 2 40,2 6 960,-4-1-110,6 6 84,-4 1-434,5 0 1,0 5-351,0 0 1,1 6 39,3 9 0,-3 2-213,3 2 63,-3 3 56,4 0-405,-3 2 259,3 4 1,-5-1 124,0 0-135,0-1 2,0-3 0,1-4-27,3 0-166,-3-5 139,4-2 1,-5-2-649,0-3 408,0-2-2,0 1-901,5-6 370,-4 0-572,5 0 1457,-6 0 0,0-6 0,0 0 0,0-5 0</inkml:trace>
  <inkml:trace contextRef="#ctx0" brushRef="#br2" timeOffset="110">5311 15270 6495,'-2'-12'740,"-1"1"-271,1-1 0,-3 5 67,5-1 0,0 1-142,0-5 0,0 1-97,0-1 0,5 2 0,4 1 1,4 2 132,2-2 0,5 2-319,-1 0 10,3 4 0,2-2 1,0 5-125,-1 0 0,5 0 130,-9 0 1,0 5-98,-7 3 0,-1 2-340,0 1 0,-4 2 163,-3 2 1,-3-1-116,-1 5 1,-5 0 64,-3 4 0,-7 0 14,-4 0 0,0 1 186,-4 3 1,4-4 117,-4-1 1,0 1-67,4-4 1,-1 2 166,1-2 0,4 1-73,7-5 1,-1 0-93,5-3 0,1-5-130,3 1 1,5-2-19,2 2 0,5 1-131,3-5 1,3-1-73,4-3 0,5 4-333,0 0 0,8 0 60,0-4 567,6 5 0,0 1 0,5 6 0</inkml:trace>
  <inkml:trace contextRef="#ctx0" brushRef="#br2" timeOffset="111">7070 16457 8375,'0'-11'524,"0"5"0,0-1-87,0 4-218,0 1 0,0-2 1,0 8 335,0 4 0,-2 2-293,-2 1 1,2 6 32,-6 2 1,4 3-167,-3 0 1,-1 6 89,-3 3 1,-4 2-205,-1 1 1,1-2-98,4 2 1,-1-6-66,1 6 0,-1-7 158,1 0 0,1-3-87,2-2 1,-1-4 262,6-3 66,-1-2-587,4-1 258,0-6-50,0-1 0,1-5-26,3 0 118,2 0 0,6-1-50,-1-3 1,0 3-26,1-3 1,1 1-38,2-1 0,-3 3-111,4-3 0,0 3-75,-1 1 0,4 0 140,-3 0 0,-1 0-413,-4 0 1,5 0 173,-1 0 1,0 1-398,-4 3 0,1-3 828,-1 3 0,6-2 0,1-2 0</inkml:trace>
  <inkml:trace contextRef="#ctx0" brushRef="#br2" timeOffset="112">7218 16846 8375,'0'-12'-503,"-5"1"315,4 0 0,-8 3 1842,5 0-401,0 6-133,4-3-889,0 5 0,0 5-208,0 2 0,0 9 155,0 3 0,0 2-71,0 2 0,0 0 7,0 0 0,0 3-226,0 1 0,0 3-41,0-3 1,0 0 32,0-4 1,0-1-285,0 1 0,0-5-431,0-3-442,0-2-15,0-2 1292,0 1 0,0-6 0,0-1 0</inkml:trace>
  <inkml:trace contextRef="#ctx0" brushRef="#br2" timeOffset="113">7800 16732 8307,'0'-18'-2081,"0"-4"3718,0 10-224,0 0-210,6 2 73,-5 9-1006,4-4 1,-5 10-251,0 2 0,0 3 41,0 2 0,0 4 228,0 3 1,0 0-146,0 4 0,0-2-9,0 5 1,0-3-202,0-4 0,4 1-52,-1-4 0,1-1-138,-4-4 0,4 1-68,0-1 0,0-3-447,-4-1 1,1-4-1794,3 1 1253,-3 2 1311,4-5 0,-5 4 0,0-5 0</inkml:trace>
  <inkml:trace contextRef="#ctx0" brushRef="#br2" timeOffset="114">7629 16903 8325,'-7'-1'434,"-1"-3"846,5 3-838,-2-10 0,5 9 40,0-6 0,5 6-67,3-2 1,7-1-73,4 1 1,9-5-101,6 2 1,6 0-106,5 0 0,1 0-150,0 0 0,-4-4 129,0 4 0,-2 0-103,2 0 1,-4 4-231,-7 0 0,0 1-468,-4 2 0,-2-4-646,-6 1 1,2-1 68,-6 4 1261,0 0 0,-3 0 0,-1 0 0</inkml:trace>
  <inkml:trace contextRef="#ctx0" brushRef="#br2" timeOffset="115">8897 16549 8289,'0'-12'1569,"-5"1"-743,4 5-268,-5 1 0,6 6-179,0 3 1,0 6 43,0 5 0,-3 5 85,-1-1 0,0 8-95,4 3 0,-4 1-186,0 3 0,1-6-49,3 6 1,0-6-140,0 3 0,3-5 17,1 5 1,4-6-157,-4 2 1,3-7-169,-3-1 0,1-6-1049,-1-2-556,-3 1 1029,4-6 844,-5 0 0,0 0 0,0-6 0</inkml:trace>
  <inkml:trace contextRef="#ctx0" brushRef="#br2" timeOffset="116">4831 13751 8210,'-6'-8'-411,"2"0"532,3 1-17,-4 1 873,-2-5-564,1 10 1,-4-4 291,2 5-719,-2 0 63,-7 0 1,1 1-23,-3 3-113,-3 2 250,5 6 0,-2-5-224,-1 1 61,7 0-11,-9 8 0,9-3 6,-2 2 0,-1-2 50,0-2-214,1 1 95,9 4 1,-3-3 20,5 2-154,0-2 218,4-2-142,0 1 132,10-1 0,-1 0 47,10 1 0,0-1 105,4 1 1,1-5-87,3 1 0,-3-2-36,3 2 1,-3 1 51,-1-5 0,-2 1-30,-2-2 1,-2 0 38,-6 5 1,1-5-89,-1 5 1,-3-5-112,-1 0 1,-4 4 92,1 0 0,-4 2-24,-4-1 1,-4 2-64,-7-2 1,1 2 93,-5 1 0,0 3-55,-4-2 1,4 2 23,0-7 1,0 2-133,-4-1 1,2 1 84,2-6 0,-2 1-334,6-4 0,0 0-1362,3 0 969,1 0 811,0 0 0,-1 0 0,1 0 0</inkml:trace>
  <inkml:trace contextRef="#ctx0" brushRef="#br2" timeOffset="117">4660 13637 8399,'0'-12'550,"0"6"134,0 1 113,0 5-330,5 0-201,-4 0 77,4 5-143,0 6 0,-4 3 243,3 5-210,-2 0 0,-2 5-186,0 3 0,0-2 146,0 6 1,0-1-128,0 5 0,0-5 77,0 0-172,-6 1 45,5 3 0,-4-5-67,5-2 1,0-3 100,0-1 0,0-5-101,0-3 1,0-2 232,0-2-820,5 0 1,-2 0-60,4-4-785,1 3 1,0-7 1481,-1 5 0,1-1 0,3 5 0</inkml:trace>
  <inkml:trace contextRef="#ctx0" brushRef="#br2" timeOffset="118">5413 13568 8214,'7'-11'0,"-2"3"-240,-5 0 277,0 6-31,0-8 35,0 3 1,-1 1 265,-3 2 0,1-1 148,-4 1-164,4 0 15,-7 4-366,9 0 343,-4 0-153,0 0 0,-2 0-144,-4 0 0,-1 6 19,1 1 0,-4 5-9,0 3 0,-6 4 46,2 7 1,-2 4 28,-2 4 1,-4 0-14,0 0 0,0 5-956,0-1 819,3 0 122,1-4 1,3 4-128,4 0 1,2-4 70,7-3 0,2-6-3,5 2 1,0-3 45,0-1 1,5-2-117,2-2 122,4 3 452,5-14 1,2 7-478,5-8 1,0 0 8,-1 0 78,1-4-5,5 2 1,-2-6-101,4-3 21,-5 3 1,3-10 0,-5 5-35,0 0 0,-1-8 25,-3 2 1,1-3-5,-5 0 16,0 2-4,-8-8 62,-2 8-66,-5-9 0,-2 6-6,-1-3 0,-9-1-2,-7 4 0,-7 2-73,-5 7 0,-6 2-139,-1 5 0,-5 6-269,1 5 1,3 6 46,1 6 275,7 0 1,9 5 0,5 1 0</inkml:trace>
  <inkml:trace contextRef="#ctx0" brushRef="#br2" timeOffset="119">4888 16754 8300,'0'-6'-991,"0"-4"850,0 4 1312,0-6-183,0 6-228,0-4-312,0 3-161,0 1 1,-1-3-65,-3 5 64,3 0-144,-9-1 0,3 4-179,-4-3 0,-1 3 178,1 1 1,-5 0-141,-4 0 1,-1 5-100,-2 3 0,0-2 32,0 2 1,1 1-31,-1 6 1,0-3 29,0 4 1,0-4 38,0 0 1,6-1 10,1 1 0,5-1-23,3 1-258,-2-1 242,9 0 1,-3 0-17,8-4 0,4 3 40,7-2 0,3-2 15,4 2 0,1-6 11,0 2 0,5 1-1,2-1 1,1 1 19,3-1 0,-6-3 102,6 3 1,-7 2-55,0 2 0,-5-2-45,-3 2 1,-2 0-3,-6 3 1,1 0 10,-1 1 1,-4-1-51,-4 1 0,-1 0 43,-2 4 0,-5-2-5,-3 5 1,-3-4 7,-5 4 1,-1-1-2,-6 1 1,-1 1 87,-3-5 1,2 0-88,-6-3 0,4-2-65,-3-2 0,6 0 75,1-4 1,1 0-142,7-4 0,-4 0-111,4 0 1,4-4-241,3 0 1,4-3-44,-3 3 0,4-5-250,-1 2 1,4-4-390,4 0 1141,-3 0 0,14-6 0,-2-1 0</inkml:trace>
  <inkml:trace contextRef="#ctx0" brushRef="#br2" timeOffset="120">4728 16697 8300,'-7'-11'0,"-1"-1"0,5 1 765,0 0-124,1 4 343,2-3-333,0 9-632,0-4 0,0 6 253,0 3 1,0 2-1,0 6 1,0 3-65,0 0 1,0 5-82,0-1 1,0 7-145,0 0 1,0 6 32,0-1 0,0 2-66,0 1 0,4 0 19,0 0 0,0 1-60,-4-1 1,0-1 129,0-3 1,4 2-43,-1-5 0,1-1-27,-4-3 1,0-4-104,0 0 1,0-5 20,0 1 1,0-6-468,0-1-707,0-5 90,0 7-408,0-9 873,0 4 731,5-5 0,2-5 0,4-1 0</inkml:trace>
  <inkml:trace contextRef="#ctx0" brushRef="#br2" timeOffset="121">5276 16674 8299,'0'-11'0,"0"3"0,0 1 742,0 4-412,0-2 1,0 6-106,0 3 1,0 4-5,0 7 1,-3 3 29,-1 5 1,-4 1-28,4 2 0,-4 0-2,0 4 0,2-3-146,-2 3 1,2 1 70,-2 3 1,-2-3-172,2-1 0,2-5 23,-2 2 1,4-3-88,-3-1 1,4-1 145,-1-3 0,3-3-108,1-4 1,0-5-122,0 1 170,0-6-89,0 3 84,0-5 0,5 0-8,3 0 1,6-1 17,1-3 0,5-1-7,-1-2 0,3-2-90,1 5 0,-2-4-158,-2 5 0,-1-1 13,-3 4 1,-6-4-198,3 0 0,-7 0-482,2 4-195,-4 0-315,2 0 1427,-5 0 0,-5 0 0,-1 0 0</inkml:trace>
  <inkml:trace contextRef="#ctx0" brushRef="#br2" timeOffset="122">5379 17063 8299,'0'-12'0,"0"5"53,0-1 385,0 6 378,0-9-494,0 10 1,0-3 99,0 8 1,0 3-167,0 4 1,0 4 143,0 0 1,0 6-71,0-2 1,0 2-17,0 2 0,0 0-85,0 0 1,0-4-88,0 0 1,0-1-160,0 1 1,0-2 107,0-1 0,0-7-927,0 2 280,0-2 0,0-2-1262,0 1 758,0-5-145,0 2 1205,0-5 0,0-5 0,0-2 0</inkml:trace>
  <inkml:trace contextRef="#ctx0" brushRef="#br2" timeOffset="123">9434 13911 7212,'11'0'616,"2"-4"-192,2 0-29,3 0-299,5-1 0,-1 4-16,1-3 0,4-1-3,0 1 1,0 0 18,0 4 1,1-3 3,3-1 1,1 0-126,-1 4 1,2-4 84,1 0 0,6 1-145,1 3 0,3-4 25,-3 0 1,4 0-44,-3 4 0,-3 0 33,-1 0 0,-4 0-9,-3 0 1,1 0 14,-6 0 1,0 0-17,-7 0 0,1 0-86,-5 0 1,4 0 112,-4 0 1,1 0 0,-5 0 0,1 0-55,-1 0 246,0-5-180,1 4 1,-5-4 23,1 5 0,-4-2 2,3-1-11,-4 1 2,2-3 0,-5 5 55,0-5-50,0 4-219,0-4 191,0 5-82,-5 0 89,4 0 1,-4-1 110,5-3-140,0 2 245,0-3-202,0 5 1,-4-1 155,0-3-73,0 3 1,3-5 128,-3 2-87,3 3 1,-9-4-64,2 5 1,2-4 219,-2 0-208,1 0 1,-5 4 269,1 0-91,4 0-19,2 0-211,5 0 0,5 0 30,3 0 1,2 4 13,2 0 0,3 3-18,0-3 0,4 5 39,-4-1 1,6-2 3,-2 2 0,-2-5-8,2 5 1,2-2 14,5 2 0,-2 1-55,3-5 0,-7 1 42,-1-1 0,-1-3-41,1 3 0,-4-2 38,-7 2-17,2-3 73,-9 4 1,3-5 151,-8 0 0,-6 0-235,-5 0 0,-5 2 14,1 1 1,-3-1 73,-1 2 0,1-3 6,-1-1-325,5 0 36,1 0 283,1 0-1134,3 0 508,2 0 508,6 0 0,5 5 0,0 1 0</inkml:trace>
  <inkml:trace contextRef="#ctx0" brushRef="#br2" timeOffset="124">11592 13522 8490,'0'-7'0,"0"-1"0,0 6 0,0-9 0,0 10 0,5-8 0,3 5 0,2-3 0,1 3 0,2-4 0,2 5 0,-1-2 0,5 1 1591,0 2-1091,4-3-108,-5 5-464,4 0 0,-5 0 105,6 0 1,-1 0-52,-3 0 0,1 2 81,-5 1 0,-1 4-162,-6 4-58,2 1 127,-9-1 0,4 4-161,-5 0 0,0 5 145,0-5 1,-1 4-117,-3-4 1,-1 2 129,-2-2 1,-4-3 6,4 4 1,-3-4-5,-2 0 0,1-1-20,-1 1 0,5-2 121,-1-3 0,4 4-16,-3-4-9,4-2 0,-2 2-17,5-4-7,0-1 0,1 4-7,3-2 284,3-3-287,4 9 0,6-9 94,2 3 0,2 3-74,2 0 1,0 0-21,0 0 0,-4 0 73,0 0-221,-5 3 164,7-3 1,-8 4-56,2 1 0,0-1-136,-3 0 0,2 1 98,-7-1 1,-2 1-280,-1-1 389,-2 0-78,-2 1 1,-6-3 5,-1 2 0,-8-6-1,-4 7 1,-3-3-56,-1 2 372,-5 0-307,-1 1 0,-5-5 19,0 1 210,-1-5-82,1 2 0,1-2 60,3 1 1,2 0-86,5-4-40,5 0 33,2-5-1025,9 4 635,2-4 0,10 1-40,3 0 0,7-4-75,4 5 0,12-2 407,3 1 0,3-3 0,-3-4 0</inkml:trace>
  <inkml:trace contextRef="#ctx0" brushRef="#br2" timeOffset="125">12506 13602 8327,'0'-12'0,"0"-4"367,0 10 22,0 0 0,0 1-110,0 5 0,0 5-74,0 2 1,0 3-109,0 2 0,1 4 118,3 3 0,-3 0-48,3 4 1,-3-2-232,-1 5 0,2-2 53,1-1 0,-1 0-263,1 0 219,-1 0-79,-2-6 0,0 0-74,0-6 0,0 1-166,0-1-347,0-4 423,0-2 0,-2-5-416,-1 0 96,1 0 0,-8-4 273,3 0 1,0-4 344,0 5 0,-2-6 0,-6 1 0,-3-2 0,-5-1 0</inkml:trace>
  <inkml:trace contextRef="#ctx0" brushRef="#br2" timeOffset="126">12335 13796 8373,'11'0'609,"0"0"1,1 0-394,-1 0 0,4-3-88,1-1 0,4 0 6,-1 4 0,6-1-289,2-3 1,1 3 324,-1-3-366,-3-3 205,4 1 1,-6 0-1244,1 2 1234,-5-2 0,4 4 0,-5-3 0</inkml:trace>
  <inkml:trace contextRef="#ctx0" brushRef="#br2" timeOffset="127">12940 13477 8218,'0'-7'177,"0"-3"46,0 9 150,0-4-47,0 5 1,0 5 46,0 2-426,0 4 253,0 5 1,0 2 61,0 5 0,0 1-16,0 2 1,0 4 14,0 4 1,0 0-273,0 0-424,0 1-456,0-1 698,0-5 149,0 4 0,0-9-26,0 3 1,0-7-15,0-1 1,0-5-18,0 1 87,0-2-150,0-1-34,0-6 11,0-1 0,1-5-280,3 0-561,-3 0 506,4 0 349,-5 0 0,5-5 1,2-1-1</inkml:trace>
  <inkml:trace contextRef="#ctx0" brushRef="#br2" timeOffset="128">13340 13637 8270,'6'-7'68,"-1"-3"1,-5 7 423,0-4 51,0 4-124,0-2 0,0 7-219,0 1 1,0 4-39,0 4 1,0 6-71,0 2 1,0 2 25,0 2 1,0 0-149,0 0 0,0 0 106,0-1 1,0 0-176,0-3 1,0 1 109,0-4-221,0-1-421,0-4 158,0 1-945,0-6 151,0-1 86,0-5 1181,0-5 0,-10-1 0,-3-6 0</inkml:trace>
  <inkml:trace contextRef="#ctx0" brushRef="#br2" timeOffset="129">13180 13808 8503,'11'-7'911,"1"4"0,4 1-587,3 2 1,4-3-162,4-1 0,2-4-67,5 4 0,5-5-285,3 2 1,-1 1-95,1-2 0,-6 4-364,3-4 1,-8 5-346,0-5 1,-6 6 991,2-2 0,-3-3 0,-1 1 0</inkml:trace>
  <inkml:trace contextRef="#ctx0" brushRef="#br2" timeOffset="130">13922 13488 8270,'0'-11'1373,"0"4"-1104,0 7 1,0 8 197,0 7 1,0 3-142,0 5 1,-4 5-51,0 2 0,1 3-113,3 1 1,0 2-176,0 2 0,0-4 42,0 0 0,0-1-279,0-6 0,0 0-420,0-4 0,0-2 350,0-2 0,3 2-561,1-6 0,0-4-528,-4-3 1408,0-1 0,0 0 0,0-2 0</inkml:trace>
  <inkml:trace contextRef="#ctx0" brushRef="#br2" timeOffset="131">9982 13100 8332,'0'-12'-44,"0"6"1,-1 1 302,-3 5-206,2-5 94,-8 4 1,4-5 132,-5 6 0,-1 0 35,1 0-105,-1 0-315,1 6 106,-6-5 0,5 9 126,-4-2 0,0 2-130,1 1 1,-4 1-7,3-1 1,1 2 131,4 2 1,-1-2-60,1 2-2,5-8 40,1 4-193,5-5 8,0 5 88,0 1 0,6-1-9,5 1 0,2-1 85,6 0-74,0 1 22,4 4 1,0-3-32,0 2 1,-1-2-7,1-2 0,0 1-35,0-1 59,-5 1 1,2-1-19,-5 1 0,-3-1 38,-5 0-75,-4 1 1,2-1-7,-5 1 0,0-1-6,0 0 1,-9 2-12,-2 2 0,-8-2 17,0 2 1,-3-2 22,-1-2 0,-1 1-158,-3-1 1,5-4 41,-1-4 0,1-1-273,7-2 170,-5 0 1,8-5-232,1-3 1,1-2 471,6-2 0,0-4 0,4-2 0</inkml:trace>
  <inkml:trace contextRef="#ctx0" brushRef="#br2" timeOffset="132">9822 13088 8326,'0'-11'0,"0"-1"459,0 6-94,0-4 113,0 9-244,5-4 1,-2 6-73,4 3-118,-4 2 142,7 5 0,-9 2-207,3 2 0,1 7-37,-1 5 0,0 4-42,-4 0 1,0 2 199,0 1-306,0 0 129,0 1 1,0-2-361,0-3 255,0 3 35,0-9 1,0 3-45,0-8-3,0 2 71,0-8-478,0 4 324,0-6 0,3 0-84,1 1 0,0-5-449,-4 1 810,0-5 0,5 2 0,1-5 0</inkml:trace>
  <inkml:trace contextRef="#ctx0" brushRef="#br2" timeOffset="133">10210 13088 8432,'0'-11'284,"0"-1"704,0 6-547,0 1-205,0 15 0,0-1 157,0 10-123,0 5-153,5 5 0,-3 2-27,1-1 0,-1 1-55,-2 3 1,0 0-226,0 1 0,1-5-674,3 0 387,-3-4 345,4 2 1,-5-9-675,0 0 806,5-5 0,2 2 0,4-4 0</inkml:trace>
  <inkml:trace contextRef="#ctx0" brushRef="#br2" timeOffset="134">14550 13796 8337,'1'-6'-242,"3"2"0,3 3 266,4 1 1,0 0-20,1 0 0,4 0 605,3 0-133,3 0-322,11 0 1,1 0-16,8 0 116,8 0-1312,-9 0 972,20 0 87,-7 0 0,8 0 266,-5 0-268,-24 0 1,1 0 56,1-2 0,0-1 1,5 2-1,0-1-85,0-1 1,0-1 23,0 3 0,0-1 0,-1-2 0,1-1 0,-3 3 0,0-1 2,-2 0 1,-1 0-1,0 1 1,0 0 62,-1-2 1,-1 0-223,30 2 93,-5-8 0,-11 9-448,-8-3 251,-2-3 283,-7 6 0,-6-4-63,-8 5-29,-2 0-33,-7 0 688,-1-5 1,-6 4-660,-3-3 1,0 3 282,-7 1 0,2-2-558,-6-1 0,-2 1 133,2-2 1,-4 3-118,4 1 1,-4 0 115,3 0 1,-3-4 16,4 1 0,0-1 237,4 4 0,-1 0-240,1 0 428,-1-5-100,6 3 1,1-8 113,5 9 9,0-4 70,0 5 0,1-4-149,3 0 131,-3 1-104,9 3 0,-3 0-33,4 0-87,1 0 1,0 0 0,2 0 26,1 0 0,2 1 38,-2 3-190,-2-3 183,3 9-109,-4-4 0,-2 6-20,-2-1 0,-3 1 3,-5-1 0,-2 0-6,-1 1 0,-5-1 28,-7 1 1,-3-1 6,-5 1 1,0-2-170,0-3 0,-1 3 47,-2-2-395,7 2 223,-8-3 260,19-2 0,-7 0 0,9 1 0</inkml:trace>
  <inkml:trace contextRef="#ctx0" brushRef="#br2" timeOffset="135">16378 13511 8337,'-7'-5'0,"-3"-2"3,9-4 162,-4 5 258,5-4 28,5 3-256,1 1 1,9 0 64,1 2 65,4 2-130,-2-3 1,4 5-106,1 0 170,0 0 1,0 0-271,0 5 34,0 2 1,-4 5 101,0 4 1,-5-2-179,1 5 0,-2 0 230,-2 4-459,-5-1 202,-1 1 1,-5 4-119,0 0 1,-1 3 176,-3-3 0,-2 4-116,-5 0 0,-6-3 102,-2-2 1,1 1-107,-1-4 1,0 2 101,-4-6 1,1-1-8,-1 1 1,4-6-17,0-2 164,5 1-147,2-11 239,2 9 23,9-9-218,-4 4 0,6-5 28,3 0 0,2 0 37,6 0 1,3-1 105,0-3 0,5 3-105,-1-3-140,3 3 111,1 1 1,0 0-248,0 0 0,-2-1 80,-2-3 0,1 3-428,-4-3 0,3 3-7,-4 1-802,0 0 838,2-6 0,-5 5 529,4-3 0,-4-2 0,0 0 0</inkml:trace>
  <inkml:trace contextRef="#ctx0" brushRef="#br2" timeOffset="136">17143 13557 8337,'-7'-12'-492,"2"1"1669,0 4-686,4 2-296,-4 5 6,5 0 1,0 5 33,0 3 1,0 7-3,0 4 0,-1 3-227,-3 1 1,3 3 19,-3 1-388,2 5 281,2-3 1,0 0-10,0-2 1,0-4-585,0-4 430,0 2 0,0-8-357,0 2-534,0-7 577,0-3 448,0-5 0,-5 0 0,-1 0 1</inkml:trace>
  <inkml:trace contextRef="#ctx0" brushRef="#br2" timeOffset="137">16994 13739 8337,'5'-6'0,"-3"0"-71,1 2 88,-1 3 249,3-5 281,1 6-176,6 0 0,3-3-211,0-1 0,5 0-169,-1 4 0,3 0-260,1 0 0,0 0 161,-1 0 1,1 0-1032,0 0 1139,0 0 0,-5 0 0,-2 0 0</inkml:trace>
  <inkml:trace contextRef="#ctx0" brushRef="#br2" timeOffset="138">17463 13431 8245,'-6'-17'-878,"5"5"1500,-4 0 1,4 6 438,-3 2-857,3 3 0,-4 2 47,5 11 0,-4 0-144,0 7 0,0 2 66,4 5 0,-1 3-253,-3 6 0,3-1 58,-3 0 1,3 2 12,1 2 1,0-6-227,0 2 0,0-4 38,0 1-255,0-3 262,0-5 0,0-6-7,0-1-225,0-4 6,0-5-225,0 3-381,0-9 460,0 4 562,0-5 0,0 0 0</inkml:trace>
  <inkml:trace contextRef="#ctx0" brushRef="#br2" timeOffset="139">17794 13442 8250,'-7'5'0,"-2"2"0,6 4 0,-2 4 0,1 1 0,3 5 0,-3 2 0,2 0 0,2 4 0,0 0 185,0 0 1,0 0 333,0-4 0,0-2-369,0-2 1,0-2-242,0-6 1,2 1 19,2-1 0,-3-3-492,3-1-969,-3-4 1135,4 2 0,-5-5 397,0 0 0,-5 0 0,-7 0 0</inkml:trace>
  <inkml:trace contextRef="#ctx0" brushRef="#br2" timeOffset="140">17600 13682 8250,'6'-6'0,"-1"-4"0,0 8 45,3-1 1,2-2 133,1 1 1,2 0 77,2 4-97,3-5-40,5 4 0,5-4-371,2 5 0,-1 0-124,2 0 0,-2-2-124,1-2 0,-2 3 157,-5-3 342,0-2 0,0 0 0,0-6 0</inkml:trace>
  <inkml:trace contextRef="#ctx0" brushRef="#br2" timeOffset="141">18113 13442 8464,'0'-6'0,"0"-4"48,0 9 165,0-4 284,0 5-1,6 0 0,-5 2-251,3 6 0,-3 1-162,-1 10 1,0 1-178,0 7 139,0 2 4,-5 5 0,4 0-42,-3 1 0,-1-1 11,1 0 0,0-1-573,4-3 328,-5 3 1,4-8-321,-4-3 356,5 0 0,0-9-137,0 2-184,0-7 261,0 2 0,0-8-1091,0 6 1342,0-6 0,5-2 0,1-6 0</inkml:trace>
  <inkml:trace contextRef="#ctx0" brushRef="#br2" timeOffset="142">18536 13465 8464,'0'-6'0,"0"2"-85,0 8 1,0 2-171,0 6 0,-4 4 433,0 3 1,-3 3 315,3 1 0,-4 1-409,5 2 1,-1-2 35,4 3 0,0-3-247,0-1 0,0-4 44,0 0-95,0-5-221,0 3-502,0-6 900,0-5 0,5-1 0,1-5 0</inkml:trace>
  <inkml:trace contextRef="#ctx0" brushRef="#br2" timeOffset="143">18342 13694 8464,'0'-7'291,"5"2"-304,3 5 0,6 0 46,1 0 0,6-4-45,2 1 1,1-1-94,7 4 1,-5 0-320,5 0 0,-6 0 73,2 0 1,-3-4-98,-1 0 0,0-3 448,0 3 0,-4-4 0,0 4 0,0-10 0,3 2 0</inkml:trace>
  <inkml:trace contextRef="#ctx0" brushRef="#br2" timeOffset="144">18867 13545 8464,'5'-11'0,"-2"-1"-37,4 1 0,-4-1 57,1 1 153,2 0 194,-5-1 0,6 6 516,-3 2-447,-3 3-184,4 1 1,-6 6 9,-3 6 0,1 3-1,-4 4 1,3 6-193,-4-2 0,4 4 108,-3-1 0,4 0-224,0 4 1,-3-3 49,3 3 0,-1-3-413,4 3 0,0-4-18,0 0 1,0-7-921,0-3 891,0 1 1,0-4-802,0 2 1258,0-7 0,5 2 0,1-4 0</inkml:trace>
  <inkml:trace contextRef="#ctx0" brushRef="#br2" timeOffset="145">15018 13111 8464,'0'-11'-800,"0"-1"549,0 1 1,0-1 493,0 1 0,-1 0-50,-3-1 1,2 5 703,-6-1-258,1 0-677,-5-3 194,1 5 1,-1 1 19,1 5 1,-4 0-35,-1 0 1,-4 0 153,1 0-404,3 0 119,-6 5 0,4 0-88,-5 2-86,6 3 237,-5-3 0,9 4-193,-2 1 1,4-1 10,3 0 0,-1 1-86,5-1 0,1 2 133,3 2 0,5-2-24,2 2 0,9-1 6,3 1 27,7-2 11,3 9 1,6-10 65,-1 4 1,0 0-69,0-1 0,1 0 149,-1-3-135,-5-1 12,-1 6 265,-10-10-249,3 14 0,-12-14 16,3 9 0,-8-8 5,-1 0 0,-1 0 11,-2 3-171,-5 1 147,-7-1 1,-3 0-161,-8 1 1,2-2 143,-10-2 1,1 2-275,-5-3 1,5-2 71,-1-1 0,2 1-285,-1-1 215,2 0 1,5-9 1,5 2-52,3-4 0,2-1 40,2-3 291,5-1 0,-5-4 0,5-2 0</inkml:trace>
  <inkml:trace contextRef="#ctx0" brushRef="#br2" timeOffset="146">14870 12940 8464,'-4'-12'202,"0"1"380,1 5-204,3 1 134,0 5-273,0 5 0,0 2 22,0 8 1,3-1 28,1 5 0,0 2-76,-4 5-170,0 4 148,0 4 1,4 0-325,0 0 0,3 4-35,-3 1 1,4-1-41,-5-4 0,5 0 119,-4 0-436,5-4 356,-8-2 0,5-9-407,-2 0 248,-3-5 104,4 2 1,-3-5-1104,2 1 1326,-3-1 0,9 1 0,-4-1 0</inkml:trace>
  <inkml:trace contextRef="#ctx0" brushRef="#br2" timeOffset="147">15281 13100 8464,'0'-17'0,"0"5"0,1-4 123,3 9 33,-3-3 0,8 3 475,-5-4 1,1 4 416,-1 4-989,2-4 1,6 6 117,-1-3 1,1 3-93,-1 1-68,0 0 205,1 0-521,-1 5 252,1 1 0,-1 6 33,1-1 0,-2 1-138,-3-1 0,0 6-71,-3 2 0,-3 2 147,3 2 0,-8 4-105,-4-1 187,-2 6-466,-1-8 398,-6 9 49,-1-4 1,-1 0-24,0-2 70,5-3-49,-7-1 1,8-5-18,-2-3 213,7-2-88,-2-2 1,9-3 234,-3-1-294,3-4 1,2 2 171,3-5 0,2 0 445,6 0-514,4 0-66,2 0 0,8-1-69,1-3 1,4-1-191,-5-3 0,5-1-75,-5 6 0,1-5-1095,-4 4 1358,0 0 0,-1 4 0,1 0 0</inkml:trace>
  <inkml:trace contextRef="#ctx0" brushRef="#br2" timeOffset="148">19495 13716 8913,'12'2'766,"-1"2"0,1-2-554,-1 6 0,2-1-41,2 5 0,3 3-41,5 0 0,1 5 25,2 0 0,4 1-127,4 2 0,4 4 79,0-1 1,5 2-247,-1-1 0,2-2 219,2 6 1,0-1-105,-1 4 1,1 1 47,0-1 1,-2 0-17,-2 0 0,-3-1-83,-4-2 0,-2 1 28,-3-6 1,2 1-57,-5-4 1,-1-4 112,-3 0 1,0-1-98,0 1 1,-2-3 64,-2-5 1,2-3 12,-6 0 0,0-4 443,-3 3-435,-6-4 122,-1 2-99,-5-5 0,-5 0-101,-3 0 0,-2-2 1,-1-1 0,-1-2-166,1-3 1,-2-2 156,-2 2 0,6 2-122,-2-2 1,3 1 80,0-5 0,-1 5-27,6-1 1,-5 0 39,4-3 1,-3 3-4,3 1 1,0-1 162,4-3 0,0 3-35,0 0 1,0 5 66,0-5 1,0 4-107,0-3 212,0 4-119,5-2 26,1 5-51,6 0 0,-1 5 7,1 3 0,-2 2-1,-3 1 0,4 1-19,-4-1 155,-2 1-163,5-1 0,-7 4 21,5 0 0,-6 2 3,2-2 1,-3-2 59,-1 2 1,-1 2 10,-3-2 0,-2 0-18,-6-4 1,0 5-40,-4-1 1,4-4-49,-3-3 1,-2-2-366,2 2-158,0 2 0,4-7 143,4 4 372,2-4 0,5 2 0,0-5 0</inkml:trace>
  <inkml:trace contextRef="#ctx0" brushRef="#br2" timeOffset="149">21243 14310 8396,'0'-6'499,"0"1"-57,0 15 1,0-1-42,0 10 1,-4-1 78,0 1 1,-5 6-87,2-2 0,0 4-76,0-1 0,3 0-84,-4 4 1,2-1-1,-2 2 1,2 6-129,2-3 1,3 3 122,-3-3 1,-1-4-165,1 1 0,0-5-15,4 5 1,0-7-117,0-1 172,6 0 0,-5-11-30,3 4 0,1-7 7,-2-2-13,1-4-744,-4 2-1337,0-5 1275,0-5-1052,5-2 1085,-3 1 0,3 0-202,-5 2 905,0 3 0,5-10 0,1 5 0</inkml:trace>
  <inkml:trace contextRef="#ctx0" brushRef="#br2" timeOffset="150">21665 14573 8163,'0'-18'-350,"0"-3"1,0 8 1369,0-2 46,0 2-27,0 7-759,0 1 0,2 5-64,1 0 0,-1 5-6,2 2 1,-3 9-148,-1 3 1,-1 2-84,-3 2 1,2 1 100,-1 3 0,0-2-83,-1 6 0,3-6-77,-3 2 0,3-5-178,1-2 0,0 0-64,0-5 0,4 0-202,0-3 1,1-5-623,-2 1-654,-1-6 1799,3 4 0,-5-6 0,0 0 0</inkml:trace>
  <inkml:trace contextRef="#ctx0" brushRef="#br2" timeOffset="151">21505 14756 8396,'2'-7'0,"2"4"0,-2-2 782,6 1-466,-1-5 1,10 8 100,2-3 1,2-1-115,2 1 1,0-1-34,0 1 1,5 3-277,2-3 0,0-1 142,0 1 1,-1 0-1088,2 4 1,0 0 246,-4 0 704,0 0 0,1-5 0,1-1 0</inkml:trace>
  <inkml:trace contextRef="#ctx0" brushRef="#br2" timeOffset="152">22168 14482 8396,'0'-12'-144,"0"1"-288,0-1 717,0 6 520,5 1 331,-4 5-714,4 0 1,-3 1-108,1 3 0,-1 4-114,1 7 1,-1 3-119,-2 4 1,0 3 43,0 1 1,0 3-154,0 6 0,0-2 129,0-3 0,0 6-144,0-6 1,0 4-24,0-7 1,0-2 39,0-6 1,0 2-46,0-6 1,0 4-86,0-4 1,1-1-433,3-6-83,-3 2-693,4-4 430,-5 1-16,0-2 948,0-5 0,0 0 0</inkml:trace>
  <inkml:trace contextRef="#ctx0" brushRef="#br2" timeOffset="153">22568 14630 8449,'6'-25'-447,"-2"2"643,-3 8 1090,4-2-484,-4 11 279,4 1-897,-5 5 0,0 5-184,0 2 1,0 7-57,0 2 1,0 4 198,0-1 1,-3 6-135,-1 2 0,0 3-42,4-3 0,-4 2-196,0-6 1,1 3-4,3-7 0,1-3-110,3-1 0,-3-2-69,3-2 1,-3-3-887,-1 0-373,5-6 1670,-4 8 0,-1-8 0,-6 3 0</inkml:trace>
  <inkml:trace contextRef="#ctx0" brushRef="#br2" timeOffset="154">22396 14744 8449,'5'-6'86,"2"-4"1,8 9 118,0-3 1,2 2-132,-2 2 1,-1 0-61,5 0 1,4 0-119,3 0 0,2-1-148,-1-3 0,2 3 171,5-3 1,-3 3-194,-1 1 0,-3 0 274,3 0 0,-4-5 0,2-1 0</inkml:trace>
  <inkml:trace contextRef="#ctx0" brushRef="#br2" timeOffset="155">22990 14493 8449,'0'-16'31,"0"3"1,0 0 606,0 6 331,0 4-472,-5-2-215,4 5 1,-8 1-82,5 3 0,-3 6-124,3 5 1,-1 7 29,1 1 1,3 1 103,-3 6 0,1 1-321,-1 3 1,3 4-32,-3 0 0,3 0-125,1-3 1,0-5 153,0 1 0,0-7-29,0-2 0,0 0-39,0-7 0,0 0-178,0-3 0,4-4-396,0-1 1,3-3-177,-3 4 930,0-6 0,1-2 0,1-6 0</inkml:trace>
  <inkml:trace contextRef="#ctx0" brushRef="#br2" timeOffset="156">23241 14539 8563,'0'-18'0,"0"3"80,0 2 0,4 5 413,0 1-97,0 4 1,-4 0-228,0 6 1,4 5-152,-1 7 0,1 3-115,-4 5 0,0 0 167,0-1 0,0 5-122,0 0 0,0-1 110,0-3 1,0 0-488,0 0 0,2-4-447,1 0-351,-1-5 1227,3 2 0,0-4 0,1-1 0</inkml:trace>
  <inkml:trace contextRef="#ctx0" brushRef="#br2" timeOffset="157">23116 14721 8563,'0'-7'-180,"0"-1"1,0 4 170,0-3 1,5 3-18,3-4 0,2 6 177,1-2 1,6 2 232,2-2 1,0 2-330,4-1 0,-3 1-181,6 2 0,2-3-36,-1-1 1,0 0-351,-4 4 0,-6-1-150,-1-3 0,-4 3 662,0-3 0,-1-3 0,0 1 0</inkml:trace>
  <inkml:trace contextRef="#ctx0" brushRef="#br2" timeOffset="158">23561 14493 8563,'4'-15'0,"0"0"-65,0-1 139,-4 10 0,1-3 602,3 5 221,-3-5-663,4 8 1,-5-3-37,0 8 1,0 3-84,0 4 0,-4 2 203,0 2 1,1 3-348,3 4 0,-2 6-52,-1 3 0,1 2-110,-1 1 1,0-2 129,-1 2 1,3-2-84,-3 6 1,3-6-52,1-2 0,0-8-189,0 1 0,0-4-33,0 0 0,0-3 101,0-5 0,4-3-968,-1 0 1284,6-6 0,-7 8 0,3-3 0</inkml:trace>
  <inkml:trace contextRef="#ctx0" brushRef="#br3" timeOffset="159">23961 14584 9251,'0'-21'57,"0"2"457,0 2 314,0 11-619,0 1 1,0 7-105,0 6 1,-1 0 118,-3 7 0,3 6-184,-3 2 0,1 4 135,-1 0 1,3 1-164,-3 2 1,-1 2-311,2-6 1,-1 1 114,4-4 1,4-5-335,-1-3 0,5-2-561,-4-2 262,5 0 1,-7 0 223,6-4 598,-6-2 1,3-5-1,-5 0 1</inkml:trace>
  <inkml:trace contextRef="#ctx0" brushRef="#br3" timeOffset="160">23847 14767 9251,'-8'-10'-336,"1"2"103,4-2 0,-2 8 413,5-6 0,1 6-120,3-2 1,4 2 58,7 2 0,3 0-159,4 0 1,5 0-204,0 0 1,1 0-41,-2 0 1,-2 0-265,3 0 0,-3 0 352,-1 0 1,0 0 257,0 0-55,-6-5 1,5-1 0,-4-5 0</inkml:trace>
  <inkml:trace contextRef="#ctx0" brushRef="#br3" timeOffset="161">24304 14607 9251,'0'-11'-61,"0"-1"622,0 1-107,0 0 0,0 3 291,0 0-236,0 6 1,0-2-133,0 8 0,0 3-314,0 9 0,-2 1 143,-1 6 0,1 1-61,-2 3 0,2 2 37,-2 5 1,3-2-247,-3 2 1,-1-6-268,1 7 1,0-7 182,4 2 0,0-5-218,0 2 0,2-7-57,1-1 0,4-5-247,4 2 1,-3-4 134,-1 0 535,-4-1 0,2-5 0,-5 0 0</inkml:trace>
  <inkml:trace contextRef="#ctx0" brushRef="#br3" timeOffset="162">20306 13545 16451,'0'-11'-2824,"0"-1"1882,0 1 359,0-1 423,0 6 1,0-4 546,0 2 1,0 2 165,0-2-419,-5 6-190,-6-8 1,-4 8 512,-8-1 0,1 1-153,-8 2 1,1 0 612,-2 0-352,-2 0-18,9 5 1,-4-2 161,5 5 392,5-1-649,2 0 1,5 1-403,-1-4 1,6 5-131,2-1-452,3-3 138,1 5 1,0-4-243,0 6-363,0-1 476,5 1 1,2-1-356,9 0 518,1 1 328,11-1 1,-4 4 116,3 1 200,2-1-73,-5-4 0,4 1 133,-5-1 1,-4 4-101,0 1 0,-5-1-77,1-4 0,-7 2-363,-4 2 1,-3-2-12,-1 2 1,-3-1 187,-4 1 1,-2-2 7,-10 2 0,-1-2 28,-7-2 1,2 0 171,-6-4 0,6 3-106,-2-2 338,3-3-203,1 0 1,4-5-282,0 0-178,5 0 1,1-5-670,6-3 1,6-2 750,1-1 0,5-6 0,6 0 0</inkml:trace>
  <inkml:trace contextRef="#ctx0" brushRef="#br3" timeOffset="163">20066 13397 18526,'-6'-18'-4952,"1"-4"4690,5 10 944,0 0-33,0 7 0,0 6-355,0 3-276,0 8 192,0 0 1,4 11-926,0 0 967,5 5-39,-3 6-1521,5 0 1093,1 6 1,-1-1 140,1 3-488,-6 2 390,4-3 1,-4 3-185,6-2 0,-5-2-426,1-6 1,-5-6-50,0-5 0,2-2-154,-1-6 985,0 1 0,-4 0 0,0 2 0</inkml:trace>
  <inkml:trace contextRef="#ctx0" brushRef="#br3" timeOffset="164">20569 13465 10156,'0'-18'-615,"5"7"985,-4 6 60,4 5 186,-5 0 0,0 5 46,0 3-351,0 2-102,0 6 0,0 2 124,0 5-264,0 5 3,0 1 0,0 9 308,0 0-759,0 5 354,0-7 0,0 7-443,0-5 1,0 0 314,0-4 0,4-1-679,0-2 375,5-3 446,-8-5 1,9-1 0,-3 1-1</inkml:trace>
  <inkml:trace contextRef="#ctx0" brushRef="#br3" timeOffset="165">19039 12369 10156,'-12'-18'-619,"5"5"399,-1 6 187,5-1 40,-7 2 402,9-4 85,-4 8 136,5-8-366,0 9-304,0-4 270,0 5 0,0 5-207,0 3 46,0 2 0,0 5-37,0 0 1,0 5 188,0-1 1,0 1-349,0 2 0,0-5 97,0 6 1,0-3-200,0 3 0,0-4 67,0 0 0,0-4-260,0 4 0,0-5-76,0 1 0,0-6-102,0-1-935,0-1 669,5 0 862,-4-2 1,9-5 0,-3 0-1</inkml:trace>
  <inkml:trace contextRef="#ctx0" brushRef="#br2" timeOffset="166">18547 12323 8464,'0'-11'0,"6"4"-77,0-3 195,10 9 1,2-5 84,5 2 391,5 3-290,6-5 1,11 3 170,4-1-2194,6-5 1893,2 3 0,1-2-67,3 0 1,-4 5-69,-4-5 0,-2 5-945,-5 0 676,-5-4 0,-7 6-328,-8-3 0,-7 3 285,-3 1 1,-7 0 272,-2 0 0,-4 5 0,2 1 0</inkml:trace>
  <inkml:trace contextRef="#ctx0" brushRef="#br2" timeOffset="167">19450 12289 8353,'0'-12'19,"-5"6"0,2-3 159,-4 5 18,4-4 1,-3 6 630,2-2-499,-3 3 1,-4 1-47,0 0 1,-1 1-102,1 3 0,-1 4-146,1 7 0,3 2-69,1 2 1,4 3 92,-1 1 1,3 0-213,1 4 0,5-3 57,3-1 1,2 0-9,1-1 0,5-3 60,-1 0 0,5-5-119,-1 2 1,1-5 136,-1-3 1,3-3 161,-3-5 0,3 0-94,1 0 1,-1-1 18,1-3 0,-4-3 76,0-4 1,-3 0-96,3-1 0,-6-1-91,3-2 0,-7-1 101,-2-3 0,-4-3-180,1 3 1,-4-3 91,-4 0 0,-4-1-251,-7 0 0,-4 0-48,-8 0 0,-2 4-59,-5 0 0,0 10-20,-1 2 0,5 0 172,-1 4 1,7 0-583,1 7 824,6 2 0,5 11 0,1 0 0</inkml:trace>
  <inkml:trace contextRef="#ctx0" brushRef="#br2" timeOffset="168">19987 12243 8370,'-7'-11'-186,"3"-1"1,2 6 185,-2 2 342,3-2-161,-4 5 1,5-3 494,0 8-263,0 2 0,0 10-516,0 2 235,0 5 0,0 0 131,0 0-386,0 5 107,0 1 1,0 4 249,0-3-588,0 3 259,0-4 0,0 1 133,0-4-473,0-2 257,5-1 1,-4-5-152,3-3 36,2-7-804,-5 2 518,5-9 579,-6 4 0,0-5 0,0 0 0</inkml:trace>
  <inkml:trace contextRef="#ctx0" brushRef="#br2" timeOffset="169">19861 12255 8370,'11'-22'-36,"1"3"-45,-1 2 216,6 11 0,-3-3 318,5 5 1,-4-3-94,4 3 1,-4 0 57,4 4-154,-5 0-128,8 0 0,-8 4 95,5 0 0,-5 5 157,1-2-712,3 3 281,-6 2 1,4-1 45,-9 1 0,0-1-204,-4 1 1,-1 3-214,1 0 220,-6 0 84,-9-3 0,-2-1-15,-5 1 1,-5-1 83,-6 0-393,2 1 232,0-1 0,2 1-129,4-1 1,1-5-626,10-2 956,4 3 0,2-6 0,5 4 0</inkml:trace>
  <inkml:trace contextRef="#ctx0" brushRef="#br2" timeOffset="170">20535 12186 8360,'-4'-8'793,"0"1"-245,-5 4-679,8-2 180,-4 10 1,4-2 246,-3 4-199,3-4 100,-5 7 0,6-4-157,0 6 1,0-1-299,0 1 0,4 0 258,0 4 0,5-4 0,-3 5 0</inkml:trace>
  <inkml:trace contextRef="#ctx0" brushRef="#br2" timeOffset="171">20512 12574 8918,'7'0'2494,"1"0"-1899,-5 0 48,2-5-745,0 4 1,1-4 190,6 5-89,-6 0 0,4 5 0,-4 1 0</inkml:trace>
  <inkml:trace contextRef="#ctx0" brushRef="#br2" timeOffset="172">21574 12118 8374,'6'-17'0,"-1"4"-161,-5-3 94,0 10 1,-1-3 238,-3 5 1,-2-4 189,-5 4 0,-2-3-269,-2 3-69,-3 0 1,-5 4 0,-1 0 38,-3 0 46,-2 5-348,-5-3 320,5 8 7,-4-4 1,3 9 63,-4 0 96,0 1-171,5 0 0,-2-2 101,8 5-212,-2-5 104,7 8 1,1-10-41,1 4 0,9 0 80,3-1 1,3 1-157,1-5 481,0 0-345,5 1 15,6-1-41,7 1 0,6-1 40,3 1-12,2-1-40,5 0 0,-1 0 68,-2-4 222,2 3-279,-4-3 1,-1 0-105,-5 1 0,-2-1 140,-6 5 1,-3-4-235,-5-1-53,-4 1 258,2 3-266,-5 1 232,0-6 0,-6 4 14,-6-2-270,1 2 100,-11 1 1,1 1 104,-6-1-215,-5-5 92,8 5 1,-9-6-135,3 2 0,2-2 60,1-5 1,4 0-545,4 0 1,3 0 17,4 0-110,1 0 848,5-5 0,-5-1 0,5-5 0</inkml:trace>
  <inkml:trace contextRef="#ctx0" brushRef="#br2" timeOffset="173">21334 11958 8348,'5'-12'616,"-3"6"75,3 1-178,-5 5-66,0 0-158,5 5 0,-4 2 373,3 9-335,-3 1-131,-1 6 0,-5 5-115,-3 3 1,2 7 190,-2 4-931,1-3 660,0 5 0,-1-3 100,4 5 0,-4-4-114,4-1 0,-1-8-190,1 2 1,3-9-357,-3 1 1,3-4-274,1-4 0,0 1 358,0-5 0,5-1 474,3-6 0,2 7 0,1-2 0</inkml:trace>
  <inkml:trace contextRef="#ctx0" brushRef="#br2" timeOffset="174">21837 12095 8348,'0'-7'153,"0"-3"109,0 9 162,0-9 65,0 9-293,0-5 0,-2 6 18,-1 0-80,1 6 1,-7 0 235,6 5-35,-6 6-151,2-5 1,-4 10 246,0-3-355,-1 3 105,6 0 0,-4 1-198,2 0 41,-2 0 53,-2 0-385,6 0 236,-4-6 0,7 4 149,-4-6-332,4 0 127,-7-3 136,9-1-161,-4-5 170,5 5 0,-4-9 186,0 6-186,0-6 1,4 8 0,0-3 37,0 4-13,0-4-2,0 3-129,0-4 120,0 5 1,2 0-65,1-4 1,4 2-8,4-5 1,1 3 82,-1-3-327,0 0-22,-4-4-97,3 0 176,-9 0-50,4 0-218,-5-5 1,-5 0-36,-2-3 530,-4 3 0,0 0 0,0-1 0</inkml:trace>
  <inkml:trace contextRef="#ctx0" brushRef="#br2" timeOffset="175">22088 12197 8348,'0'-11'-26,"0"5"273,-5 1 1,4 3 2,-3-1 1,1 1 95,-1-2 129,3 3-156,-9 1 0,7 4-9,-4 0-48,4 5-66,-7-3 0,3 9-104,-9 1 222,4 4-200,-5-2 1,6 4-92,-1 1 1,1 0 296,-1 0-468,6 0 129,1 0 1,5-1 108,0 1-142,5-5 36,1 4 0,7-10-93,2 4-85,3-9 215,5 3 1,0-8 210,0 1 1,1-1-143,2-2 0,4-2 92,4-1-117,0-4-437,-5-4 517,4-1-80,-9 1 1,4-5 21,-5-4 0,-4-1 9,0-2 1,-9 0-350,2 0 134,-8 1 64,1-6 1,-10 2-629,-3-4 328,-7 4 120,-3-2-1369,-10 6 1186,-1 4 0,-7 5-101,-2 6-1001,-2 4 1520,-6-2 0,4 5 0,-2 2 0,-7 6 0,-6 5 0</inkml:trace>
  <inkml:trace contextRef="#ctx0" brushRef="#br3" timeOffset="176">9890 16789 13661,'0'-12'-806,"0"1"433,0-1 648,0 1-222,0 5 0,0-5 139,0 4 437,0-3-287,0-2 0,4 1 21,0-1-427,5-4 373,-3 3 0,10-3 51,-1 4-145,5 1 0,-1-2 108,8-2 0,-1 5-292,9-5 1,-1 4 165,12-4 1,-3-1-340,6 1 0,1-2-20,3 2 0,0 2-316,8-2 1,-4 2 172,-3 2 0,-4-1 186,-4 1 1,-3 5-34,-5 2 0,-1 3 57,-10 1 1,-2 0 24,-6 0 1,-2 5-125,-6 2 1,1 3 79,-1 2 0,2 3-49,2 0 0,-1 6 197,5-2 0,-3-2-188,7 2 1,-1-3-33,8 3 0,-3-5 20,3 1 1,1-6-14,3-2 0,-2-4 91,2 1 1,-2-3 28,6-1 1,1 0 80,-1 0 1,7-5-23,0-3 1,2-3-232,7-4 0,-5 2 153,4-2 0,-7 1 65,4-2 0,-6-1-4,5-6 1,2 4 20,-1 0 1,-2 0 28,-6-4 0,1 0 112,-5 0 1,-5 5-91,-6 3 0,-8 3 79,-4 0 1,-2 5-91,-2-1 0,-3 5 16,-1 0 0,-3 1-134,4 2 1,-5 2-225,5 1 0,0 4 386,3 4 1,1-2-384,-1 2 1,4-2 157,0 7 1,10-2-10,-3 1 1,9-3-200,-1 4 133,8-9 171,-2 3 1,8-8 27,-2 2 1,4-4 26,3-4-959,3-3 976,5-4 1,3-2-1,-28 6 1,1-1 164,26-5-197,-20 3 0,0-1 0,-7 4 0,1 0-4,2-3 1,2 1-26,0 2 1,1 0 0,-1-4-1,1 0-94,1 2 1,2-1 0,0 0 0,1-1 45,0-1 0,0 1 0,3-1 1,0 0-27,1-2 1,0 1 0,-3 1 0,0 0-202,1-1 0,-1-1 1,-1 2-1,-1 0 226,-1 1 1,0-1 0,-1 1 0,1-1 104,-2 1 0,0 0 1,-2 1-1,0 2 1,-3 0-1,-1 1-135,29-6 8,-3 7 418,-11 1 0,-3 5 114,-9 0-374,-6 0 1,-1 5 20,-5 2-24,-6 3 1,5 6 0,-3-1 132,3-1-122,0 4 0,2-1 22,3 6 1,2-5-176,6-3-45,-1 3 574,5-5-608,2 3 0,2-8 80,3-1 77,-3-4-150,13 2 1,1-6 102,-25-1 1,0 0 41,2-1 1,0 0-122,0-3 0,0 0-157,30-5 255,-28 3 1,0-1 0,-2 2 0,1 0-48,2-2 0,2-1 45,0 1 1,0-1 0,-4-1 0,0-1 107,1 1 0,0-1-107,2 1 1,-1 0-734,1 0 0,-1-1 870,1-2 1,-1 0-1,2 1 1,1 0-90,-2-2 0,0 0 0,-1 2 0,1-1-46,0-1 0,0 0 1,-1-1-1,1 0 1,1-2-1,-1-1 113,0 0 1,0 0-77,0 0 0,0 0-582,0 2 0,-1 0 587,0 2 0,0 1 0,-3-2 0,0 0 10,1 2 1,-1 1-144,-2 2 0,-1 1 267,32-7 0,-6 7-86,0 3-30,-5 2 1,-3 5 1545,-7 0-1465,-2 0 1,-6 5 171,0 2-226,0 8 1,1-2 77,-1 2-213,0 3 0,2-5 190,2 2-327,2-2 706,11-7-442,-9 4-71,7-8 1,-7 3-19,8-5 0,-2 0 336,5 0 1,-3-4-1,2-1-367,-1-2-4,3 0 211,-7 0 1,8-3-58,-6 3-98,1-4 0,-3-1 31,2-3 0,-1 1 0,4-5 1,-1-2-11,4 5 13,-8-6 0,8 4-12,-1-4-206,2-1 0,1 4 38,0 0 151,0 0 1,-9 1-157,-2 3 26,-8 2 327,-4 2 0,-6 4 567,-5-3-575,0 9 1,-2-8-115,-2 5 1,2-4-64,-6 5 533,5-1-499,-2-1 668,5 4-685,0-5 0,-4 3 183,0-1-148,-5-5 1,6 6-158,-5-4-58,0-1 209,-3 2-111,-6-4 1,3 3 13,-5-4 0,1 3 38,-1 1-27,-3-1-309,4-3 0,-9 3-6,1 0 0,-5 5-293,4-5 294,-5 5 142,3-2 105,0 0 1,-1 4-133,3-3 245,3 3 3,-4-4 9,5 4-9,0-10 0,0 5 87,0 0-162,0 1 1285,0 5-812,0-5 305,0 3-264,0-3 446,0 5-522,5-5 0,1 4-294,6-3 1,-1 3 208,1 1-177,-1 0 1,6 0-148,2 0 238,2 0-318,2 0 0,0 0 87,0 0 1,0 1 204,-1 3-282,1-3 0,0 4 116,0-5 62,0 5-45,-5-3 31,3 3-46,-3-5 178,0 5 0,3-4 273,-2 3-400,-7-3 1,3 3 106,-7 0 1,-2 0 151,2-4-169,-6 0 185,3 0 0,-6 0 78,-3 0-92,-12 5 1,-5-3 73,-9 6-237,-1-1 1,-8 5 337,-3-1-285,3 6-356,-6-5 0,11 5 0,-1-4 276,3 2 1,12-2-428,1 2 1,5-3-1,3 0-2677,4-1 2980,2 1 0,5 4 0,0 2 0</inkml:trace>
  <inkml:trace contextRef="#ctx0" brushRef="#br2" timeOffset="177">11444 15692 8006,'-5'-6'0,"3"-4"-309,-8 3 255,9 1 0,-4 0 187,5 2 80,0 3 528,0-9-439,0 8 1,0-4 23,0 2 0,0 3-3,5-4-178,-4 5 0,4 5-80,-5 2 1,0 4 53,0 0 0,0 2-125,0 2 0,0 3-70,0 5 1,0-1 49,0 1 0,-4 1-103,1 3-51,-1-3-6,-1 9 43,4-9 62,-10 4 0,10-3 60,-3-2 1,3 1-75,1-8 0,0 4 0,0-7-115,0 2 1,0-6-274,0-2 1,5-4 272,3 1 0,-2-3-738,2-1 462,-1 0 486,0 0 0,3 0 0,-4 0 0</inkml:trace>
  <inkml:trace contextRef="#ctx0" brushRef="#br2" timeOffset="178">11467 15555 8006,'-6'-6'0,"4"-3"88,-6 5 423,6 0-177,-3 4 7,5 0 61,5 0-203,1 0 0,6 2 67,-1 1 0,4 4-1,0 4 1,2 4 2,-2 1 1,-2 0-42,2-1 1,-2 2-249,-2 2 1,1-1-49,-1-3 1,0-1-98,1 5 0,-1-4 57,1 4 1,-1-4-108,1 4 0,-2-5 51,-3 2 1,3-4-65,-2 0 0,-2-1 57,2 1 1,-5-1 91,0 0 0,0 0-593,1-4-261,-3 3 332,4-3 0,-4 3 17,3-3 585,-3-1 0,4-1 0,-5 1 0</inkml:trace>
  <inkml:trace contextRef="#ctx0" brushRef="#br2" timeOffset="179">11341 16001 8007,'1'-11'250,"3"4"1,-1-2-18,4 5 0,2-5 30,6 2 1,3-3 91,5-2-455,5 1 136,1-1 1,5-3-450,0 0 321,-4 0 1,3 3 57,-3 1-465,-2-1 287,0 6 212,-5-4 0,0 3 0,-1-4 0</inkml:trace>
  <inkml:trace contextRef="#ctx0" brushRef="#br2" timeOffset="180">11866 15555 8132,'0'-18'89,"0"2"1,0 5 179,0-1 1,0 4 295,0 1 0,0 4-205,0-2-185,0 5 0,0 5-46,0 3 0,0 7 58,0 4 1,0 4-196,0 4 0,2-2 20,1 6 1,-1-6-54,1 2 0,3 0 174,-3 0-379,1 0 136,1-4 0,-4-2-73,3-2 1,1 3 147,-1-3 1,0-3-178,-4 0 164,5-4 48,-4 0-15,4-6 1,-3 3-15,1-5 32,-1 0-22,3-4 53,-5 0 1,4-2 6,-1-2 0,6 2 114,-1-6 1,2 1-82,1-5 1,2 1-76,2-1 1,-2 5 59,2-1-206,-2 1 84,4 0 0,-5-2 112,3 6-431,-2-1 233,-1-1 0,-1 3-183,0-1-229,6 1-152,1 2 0,-1 0-5,-1 0 718,-9 0 0,3 0 0,-3 0 0</inkml:trace>
  <inkml:trace contextRef="#ctx0" brushRef="#br2" timeOffset="181">12289 15567 8201,'0'-12'0,"0"1"817,-5 4-4,4-3-46,-5 9-579,6-4 0,4 6-173,0 3 0,4 2 81,-5 6 1,6 0-119,-1 4 0,-2 1 67,2 6 1,-4 0 76,3 0 1,0 0-190,0 0 1,2 0-50,-5-1 0,4 1-38,-5 0 0,5-5 128,-4-3 1,3 2-15,-3-2 0,0-4 2,-4-3 0,1-6-115,3 2 1,-3-1-46,3 0 159,-3-1 24,-1 3 0,0-5 1,0-5 0,0-3 1,0-2 0,0-1 0,0-1-24,0 1 0,0-2 7,0-2 0,0 1 37,0-5 1,2 4 7,2-4 0,-2 3 41,6-3 0,-4 7-66,3 0 1,-3 5 36,4 3 0,-5 3-22,5-3 0,-4 2 8,3 2 1,-3 6 55,4 1 0,-1 3 6,5 2 1,-1 3-11,1 0 0,3 2 10,0-2 0,2-2-21,-2 2 1,-2-3-13,2 0 1,-1-1-7,1 1 18,-2-6 26,3-1 0,-4-1 21,-1 0 1,-3 0-5,-1-4 0,-3-2-1,4-1 0,-6 0 18,2-5 0,-3 1 20,-1-5 0,0-3-130,0 0 0,0-5 82,0 1 1,0 1-74,0-1 0,-4 0 1,1-4 1,-5 0-115,4 0 1,-1-2 53,1 2 0,3-1-128,-3 9 0,3-4-296,1 3 52,0 1 0,0 7-1253,0 1 656,0 4 267,5-2 0,0 10 748,3 3 0,2 2 0,-4 2 0</inkml:trace>
  <inkml:trace contextRef="#ctx0" brushRef="#br2" timeOffset="182">13008 15772 6310,'-6'0'3619,"1"0"-3398,5-5 0,0 3 191,0-6-331,5 0 1,-2-3 118,4 0 0,-4-1-239,1 1 0,1-2 106,-2-2 1,1 2-208,-4-2 0,4-2 31,0 2 0,0-4-39,-4 4 1,0-5 77,0 1 0,0-3 39,0-1 1,0 0 10,0 0-92,0 6 97,0-10 1,0 12-5,0-8 0,0 8 4,0-1 0,0 4 4,0 0-5,0 6 6,0 1 0,1 5 5,3 0 0,1 9 48,2 2 0,4 8-43,-4 0 0,3 3 0,2 1 0,0 1 0,4 3 0,-4-3 0,4 2 0,-2 0 18,1 0 0,1-5-1,3 1 1,2-3-6,-6 1 1,4-3-110,-4-1 1,0-4-181,-3 3 0,2-6-55,-3-1 1,3-2-123,-6 2-770,-3 2 792,0-4 0,-10 2 432,-3 0 0,-7-6 0,-3 3 0</inkml:trace>
  <inkml:trace contextRef="#ctx0" brushRef="#br2" timeOffset="183">12997 15704 8080,'0'-8'-335,"0"0"1,5 6 377,3-2 1,2-1 251,1 1 0,4-3-14,1 3 0,4-4-79,-1 4 0,3-3-151,0 3 0,1-5-89,0 1 0,0 2-231,0-1 0,0 3-55,-1-4 1,0 6-273,-3-2 1,-2 1 595,-6-1 0,0-2 0,1-5 0</inkml:trace>
  <inkml:trace contextRef="#ctx0" brushRef="#br2" timeOffset="184">13431 15384 8119,'-8'-12'-728,"1"1"0,4 3 835,-1 1 1615,3 4-690,-4-7-149,4 9-405,-4-4-396,10 5 0,1 1-99,6 3 1,-1-2 107,0 6 1,1-4-89,-1 3 1,4 0-123,1 0 1,3 2-362,-4-5 0,4 0 167,-4-4 1,4 4-128,-4 0 0,4-1 144,-3-3 0,0 0 24,-1 0 0,-2-1 242,2-3 0,-2 3-43,-2-3 1,1-1 168,-1 1 1,1-5-98,-1 2 1,-3 0 171,-1 0-58,-4-1 0,2-3 509,-5-1 87,5 6-205,-4-4-301,4 9 0,-8-3-49,-1 8 0,-5 3-14,1 8 0,-2 2-27,-1 2 1,-1 4-11,1 0 1,-1 1-33,1 6 1,0-3-110,-1 3 1,2 0 63,2 0 1,-2 2-136,3-6 0,-2 1-131,1-4 1,-1-2 72,5-2 1,1-2-684,3-6-99,0-4-373,0 3 789,0-9 533,0 4 0,5-10 0,1-1 0</inkml:trace>
  <inkml:trace contextRef="#ctx0" brushRef="#br2" timeOffset="185">14093 15293 7989,'-5'-7'400,"4"-3"110,-4 9 1,0-4-277,-1 5 0,-6 0-28,1 0 0,-2 4-55,-2-1 0,2 6-83,-2-1 0,2-2-132,2 2 1,3-2 116,0 2 1,5 2 54,-5-3-240,6-1-87,-4 4 172,6-9-59,0 9 0,2-9 66,2 3 0,-2 1-9,6-1 0,1 1 0,6-1 0,-1 1 45,5 3 0,-4 1-25,4-6 0,-1 6 21,1-1 0,2 1-2,-2-2 1,-2 4 8,-2-4 1,2 5 2,-2 3 1,-1-1-10,-7 5 0,2-4 5,-5 4 0,0-4-26,-4 4 1,-1 0 21,-3 4 1,-2-1-33,-6-3 1,-4 1 26,-3-5 1,-3 2 54,-1-2 1,-3-2-14,-1 2 1,0-6 103,4-2 0,1-3-232,-1 4-202,5-6-812,1 3 783,11-5 0,2-5-917,8-2 1245,8 2 0,10-11 0,8 4 0</inkml:trace>
  <inkml:trace contextRef="#ctx0" brushRef="#br2" timeOffset="186">15144 15167 7986,'-8'-18'36,"1"3"1,3 2 168,-4 2 1,5 3-27,-5 1 0,4-1-121,-3-3 1,3 0 117,-4 4 1,1-2 62,-5 5 0,-3-1-244,0 1 1,-1 3-5,5-3 0,-4 3-3,0 1 1,-4 4 122,3-1 1,-3 6-167,4-1 1,-4 2 123,4 2 0,0-1-51,3 0 0,2 1-108,2-1 0,-1 1 90,6-1 0,-5 0-64,4 1 0,0-1 50,4 1 1,0-1-6,0 1 1,6-1 19,1 0 1,5 1 1,3-1 1,-1 1 13,5-1 0,0-3 5,4-1 1,-4 1 1,0 3 0,-4 1-9,4-1 1,-5 1-30,1-1 0,-6 2 15,-1 2 0,-6-2-3,2 2 1,-3 1-1,-1 0 0,-5 3-4,-2-4 0,-5 4 1,-3-4 0,-3 4 0,-5-4 0,-1 1-97,-2-5 0,1 0 91,-1 1 1,6-6-200,0-2 1,5 1-184,-4-1 0,5 0-248,-1-4 1,6-2 75,2-1 565,-1-4 0,-4-4 0,1-1 0</inkml:trace>
  <inkml:trace contextRef="#ctx0" brushRef="#br2" timeOffset="187">14836 14973 7968,'-5'-23'313,"-2"5"692,1 7-367,1 6-369,5 5 0,5 5-40,3 2 0,3 9-28,4 3 0,-2 7-158,2 5 0,-3 2 77,-5 1 1,3 1-25,-2 4 0,1-4-20,-2 3 1,4-6-175,-4-2 1,0 0 105,0 0 0,-4-1 28,0-2 0,3-3-13,-3 3 1,1-7-123,-4-1 0,0-5-188,0 1 0,0-2 113,0-2 0,4-3-163,0-1 0,0-3 16,-4 4-1079,0-6 885,0 3 0,1-5 515,3 0 0,2 6 0,5 0 0</inkml:trace>
  <inkml:trace contextRef="#ctx0" brushRef="#br2" timeOffset="188">15635 14950 8055,'0'-18'0,"0"3"596,0 7-350,0 3 1,-1 1 117,-3 1 1,2-1-203,-6 4 1,0 9-127,-3 2 0,-2 8 110,-2 0 0,-3 7 56,-5 0 0,1 7-36,-1 1 1,1 1-186,3 3 1,-2 1-86,1-1 0,5 0 71,4-3 0,1-1 15,6 0 0,1-5 7,7-2 0,4-4-32,7-4 1,-1-3 55,5-4 0,0-2-16,4-3 1,0 2-32,0-5 0,-4 0-102,0-4 0,-2 0 25,2 0 1,-2-1 94,-6-3 0,1 0 85,-1-7 1,-4 2-119,-4-6 0,-3-3 6,-3-1 1,-5 1-34,-7-1 1,-4 5-127,-8-1 1,-9 7 85,-9 4 1,-5 3-146,-3 1 0,6 6-1347,5 6 1608,5-1 0,-1 7 0,8-3 0,2 3 0</inkml:trace>
  <inkml:trace contextRef="#ctx0" brushRef="#br2" timeOffset="189">14322 16926 8125,'0'-12'418,"0"6"-59,0 1 672,0 5-571,0 5-281,0 1 0,0 11 24,0 2 0,-2 2-35,-1 2 0,1 1-74,-1 3 0,1-2 103,2 6 1,0-5-146,0 5 1,0-4 100,0 3 1,0-5-86,0 2 1,0-3 31,0-1 0,0-4-110,0 0 0,0-5-42,0 1 1,5-6-270,3-1 1,-2-6-495,2 2 0,-4-3-52,3-1-47,-4 0 1,3 0 913,-2 0 0,-3-10 0,4-2 0</inkml:trace>
  <inkml:trace contextRef="#ctx0" brushRef="#br2" timeOffset="190">14128 16937 8077,'0'-11'0,"1"-1"0,3 1 385,-3 5-243,9-5 0,-4 9 435,6-6-248,4 1 1,-2-1-109,5 0 1,2 2-1,5-2 0,2 0-9,3 4 0,2 0-30,-3 4 1,-2 0-227,-1 0 1,-3 0 116,-1 0 1,-2 4-196,-2 0 1,-2 4-70,-6 0 1,1 2-40,-1 2 1,-3-1 16,-1 0 0,-4 1-64,1-1 1,-3 1 32,-1-1 1,-1 1 107,-3-1 1,-3 0 62,-4 1 1,0-1 5,-1 1 1,-3-1 17,0 1 0,-4-1 20,3 0 0,1-3 166,4 0 0,-1-5-104,1 5 0,3-4 322,1 3-276,4-4 0,-2 3 58,5-2 0,1-3-34,3 3 0,3 1-38,4-1 1,0 1 105,1-1 0,4-2-121,3 6 1,-1-4-5,1 4 1,-4-5-42,4 5 1,-1-2-4,1 2 1,-2 2 11,-6-2 1,-1 2-99,-2 1 0,-2 1-42,-2-1 1,-3 2 78,3 2 1,-9-2 16,-6 2 1,-2-2 15,-6-2 0,-4 4-3,-4 0 0,-4 2 16,0-2 1,0-2 3,0 2 1,-1-6-77,6-1 1,4-6-10,7 2 0,2-3-728,2-1 525,4 0 0,12-4 285,11 1 0,4-11 0,3 1 0</inkml:trace>
  <inkml:trace contextRef="#ctx0" brushRef="#br2" timeOffset="191">14927 17097 8043,'-2'-11'302,"2"0"-252,-23 4 1,11 2-51,1 5 0,6 0 0,-3 0 0,1 5 0,-9 1 0,1 6 0,0 3 0,3 0 0,5 4 0,-1-4 0,6 6 0,-2-2 0,3-2 0,1 2 0,1-5 0,3 2 0,3-4 260,9 0 0,-3-2 338,7-2 1,-1-3-464,3-5 1,2 0-189,3 0 0,-1 0-64,4 0 0,-5-4 66,2 0 0,-4-5-4,-4 1 1,-3-2 84,-4-1 1,-2-4-49,-2-1 0,-3 0 62,-5 1 1,0-3-57,0-5 0,-2 0 9,-1 0 0,-5 1-50,-7-1 1,-4 4 2,-8 0 0,0 6-172,-7 2 1,2 4-78,-6 7 1,3 0-174,1 0 0,9 3 11,6 4 461,5 1 0,-2 14 0,-2-5 0</inkml:trace>
  <inkml:trace contextRef="#ctx0" brushRef="#br2" timeOffset="192">15567 16971 8032,'-8'-21'331,"0"2"25,6 2 660,-3 11-615,5 1-237,0 5 0,0 6 240,0 6 1,0 0-158,0 7 1,0 0-79,0 4 0,0 0 2,0 0 0,1 4-97,3-1 0,-2 5-12,6-5 0,-4 1-208,3-4 0,0-2 59,0-2 0,4 2 45,-4-6 0,-2-4-587,-1-3 1,1-4-743,-1 3-655,0-4 2026,-4 2 0,-5-10 0,-2-1 0</inkml:trace>
  <inkml:trace contextRef="#ctx0" brushRef="#br2" timeOffset="193">15235 16949 8178,'7'-12'0,"4"2"0,1 2 0,5-1 98,10 6-64,7-6 1,3 2 218,5-4 0,2 0 465,2-1 1,6 5-363,-6-1 1,-3 2-130,-5-2 1,0-1-723,-4 5 1,2 1 281,-9 3 0,-5 0 213,-3 0 0,-5-6 0,3 0 0</inkml:trace>
  <inkml:trace contextRef="#ctx0" brushRef="#br2" timeOffset="194">16240 16903 8252,'0'-6'-252,"0"0"789,0 6 1,4 6 40,0 1 0,4 7-136,-4 1 1,1 7-284,-2 1 1,0 0 83,5 3 0,-6 3-239,2 2 0,-3-3-101,-1-2 0,0-1-117,0-3 0,4-4 90,0-3-333,0-2-525,-4-1 1,-2-6 981,-2-2 0,-2-3 0,-5-1 0</inkml:trace>
  <inkml:trace contextRef="#ctx0" brushRef="#br2" timeOffset="195">16012 16903 8139,'0'-12'134,"0"1"0,6 5 327,6 2 1,4 1-208,7 0 0,5 1 30,3-2 0,5 2-230,2-2 1,6 3 123,-3-3 0,4 3-499,1 1 1,-6-1-15,-2-3 0,-2 2-190,-2-1 0,-5 1 209,-2 2 0,-4 0-529,-4 0 198,2 0 146,-8 0 496,-2 0 1,-6 2 71,-5 1 0,-1-1 71,-3 2 0,2 1 49,-6-2 0,1 5 296,-5-4 0,1 5-68,-1-2 0,1 1 130,0 3 1,-1-2-18,1 6 0,3 3-89,0 1 1,6 3-194,-2 1 0,3 0 12,1-1 0,1 1-203,3 0 0,2-1-69,6-3 1,4 1-67,3-5 0,3-1 41,1-6 0,5 1-119,2-6 0,-1 1-96,2-4 1,-1 0 113,4 0 0,-1-5 34,-2-2 0,-2-4 67,-2 0 1,-5 0-14,1-1 1,-5-4 50,-6-3 0,-2-4 1,-3-4 1,-2 2-76,-5-6 1,-10 1-79,-5-4 0,-7 4 58,-4 4 1,-9 2-124,-6 1 1,-8 6-303,0 6 0,1 1 137,6 6 0,4 0-218,7 4 601,8 0 0,4 4 0,8 0 0,2 0 0</inkml:trace>
  <inkml:trace contextRef="#ctx0" brushRef="#br2" timeOffset="196">17360 16914 7826,'-7'0'1415,"2"0"-1008,10 5 1,2 3-51,4 7 1,-3 2-120,-1 2 0,-3 2 1,4-2 1,-2 7 27,2 0 1,1 1-225,-6-4 1,5 0-3,-4 0 0,1-2-112,-1-2 1,-2-2 53,6-6-205,-6 1-402,4-6 457,-6-1 1,0-6-116,0-3 1,0 0-2,0-7 0,0 2-15,0-6 1,-2-2 82,-2 2 1,2-6-89,-6 2 1,1-2 206,-5-2 0,5-1-9,-1-3 0,4 3 92,-3-2 0,4-2-134,-1 1 0,3 5 463,1 7 224,0-3 206,0 6-304,0 0-199,0 7 0,1 5-255,3 0 1,1 5 81,3 3 0,2 2-72,-2 1 0,2 1 92,1-1 0,4-1-226,1-2 1,3 2-5,-4-2 1,4-3-7,-4-1 0,4-3 121,-4-1 0,4 0 9,-3 0 0,3 0 66,-4 0 0,4-4-67,-4 0 0,0-3 125,-3 3 0,-1-5-65,1 1 0,-1 0 58,0 0 0,-3-2-32,0 2 1,-1-1 7,5 2 1,-5 0-4,1 4-33,0 1 1,-1-2 56,1 8 0,-6 4-46,2 7 1,-3 3 142,-1 5 1,0 0-139,0-1 1,0 6 27,0 3 0,0-2-133,0 1 1,-3-4-189,-1 0 1,0-1-91,4-3 1,1-4-404,3-3 1,0-2 728,7-1 0,-2-1 0,8 0 0</inkml:trace>
  <inkml:trace contextRef="#ctx0" brushRef="#br2" timeOffset="197">18353 16846 8241,'-11'-12'0,"3"2"0,1 3 781,4 2-269,-2 10 308,5-4-514,0 9 0,0-7-154,0 4 1,0-3-85,0 4 0,1-1-212,3 5 1,-3-1-350,3 0 0,3 1-1426,0-1 1919,3 1 0,2-1 0,-1 1 0</inkml:trace>
  <inkml:trace contextRef="#ctx0" brushRef="#br2" timeOffset="198">18342 17177 8037,'-6'0'842,"0"0"1589,6 0-1299,6 0-1040,0 0 74,5 0-2008,1 0 1842,-1 0 0,6-5 0,0-1 0</inkml:trace>
  <inkml:trace contextRef="#ctx0" brushRef="#br2" timeOffset="199">19484 16629 8135,'0'-18'-129,"0"2"-1,0 4 715,0 1 158,-5-1 1,-3 2-331,-7 2 0,-3 3-158,-5 5 1,-3 2-118,-1 1 1,-8 4 28,0 4 1,-5 2-140,2 2 0,1 2 108,6 2 0,2 1-158,3-5 1,3 4 11,0-4 0,5 1-119,7-5 0,-1 4-51,1 1 1,5-1 97,2-4 0,2 1-93,2-1 0,9 1 83,3-1 1,7 4 53,0 0 0,2 1 11,2-5 0,5 0 15,3 1 0,2-5 47,1 1 0,0 0 21,0 3 1,-1 1 135,-2-1 0,-3 4-97,-5 0 0,-6 1-21,-1-5 1,-9 2-45,-3 2 0,-3-2 5,-1 2 1,-5-1 2,-2 1 1,-10-2-14,-6 2 1,-5 2-21,-6-2 0,-1 0-25,-3-4 0,2 1-141,-2-1 1,4-1 98,3-2 0,3 1-350,5-5 0,2 0-54,2-4 1,2-4-229,6 0 0,3-5 221,1 1 1,4-3 472,-1-4 0,13-3 0,4-5 0</inkml:trace>
  <inkml:trace contextRef="#ctx0" brushRef="#br2" timeOffset="200">19153 16583 8157,'0'-23'-296,"0"5"1,1 3 847,3 8 903,-3-4-424,9 5-140,-8 0-189,3 1-430,0 10 1,-4 5-3,3 5 1,-3 5-96,-1 0 0,0 1 30,0 2 0,0 5-40,0 2 0,0 3-115,0 2 0,0 0 56,0 3 0,0-1-145,0 5 0,0-4-83,0 4 0,4-5 74,0 1 0,-1-3-49,-3-1 0,0-6-60,0-5 0,0-1-179,0-7 1,4 0-615,0-3-724,0-1 546,-4-5-385,0 0 1513,0-6 0,-5 0 0,-2 0 0</inkml:trace>
  <inkml:trace contextRef="#ctx0" brushRef="#br2" timeOffset="201">19804 16595 7905,'0'-12'-767,"0"1"1669,0 4-65,0 2-191,0 5 0,0 5-82,0 3-382,0 7 0,0 3-8,0 5 1,-4 1 15,0 3 1,-1-2-59,1 5 0,3 1 58,-3 3 1,3 0-235,1 1 0,0-1 67,0 0 1,0-1-49,0-2 1,4 0-88,0-4 0,3-4-162,-3-4 1,4-4-595,-5 4 111,6-5 1,-6 1-225,4-7 1,-4-2 980,1-2 0,2-3 0,0 4 0</inkml:trace>
  <inkml:trace contextRef="#ctx0" brushRef="#br2" timeOffset="202">20192 16743 8238,'-8'0'-50,"1"0"238,4 0 0,-6 1-70,6 3 1,-6-3 77,1 3 1,-2 1 126,-1-1 0,-1 5 3,1-1 1,-5 2-32,1 1 1,3 4-34,0 1 0,7 0 31,-6-1 1,6-1-110,-3 5 0,5-1 0,0 1 1,1 3-112,2-3 0,0-2 38,0 2 0,4-3-227,0 3 1,5-4-18,-2 4 1,0-5 9,0 1 0,1 2 66,3-2 0,1-1-96,-1-7 1,5 2 94,-1-5 0,1 4-24,-1-4 0,-1-1 48,5-3 0,-1 0 83,1 0 1,3-1 7,-3-3 0,-1-2 5,1-5 0,-5-2 16,1-2 0,1-4-103,0-8 1,-5-2-79,-3-5 1,-6-2-34,2-2 0,-3 4 142,-1-1 0,-2 2-177,-6 7 1,-1 0 120,-10 7 1,-4 4-335,-3 7 1,-5 0-182,5 4 0,-1 1-739,4 7 1304,0 2 0,0 11 0,1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7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1696 1383 6972,'0'-12'429,"0"6"395,0 1 318,0 5-455,0-5-346,0 3 73,0-3 91,0 5 0,-2-3 23,-1-1-320,1 0 18,-8 4 49,9 0-584,-9 0 247,-2 0-46,0 0 0,-6 5 0,3 3-45,-4 2 1,-3 3 0,-1 2 0,0 4 159,0 2 0,-1 9 1,-1 1-8,-2 2 0,-4 14 0,1-5 0</inkml:trace>
  <inkml:trace contextRef="#ctx0" brushRef="#br0" timeOffset="1">1330 1645 8268,'-23'40'1042,"6"0"1040,1 6-1874,4-5 0,2 2 1,2-5-1,4-1 1,4-3-48,4-4 0,7-2-130,8-5-10,3-5 40,1-2 208,5-4-162,1-1 1,0-4 0,-1-4 307,0-1-326,-4-2 11,4 0 0,-5 0-75,0 0 0,1-5 1,1-2-1,0 0 297,-3-1-461,1 0 1,-10 1 20,2-1 211,3 0-644,-6-3 0,1 3 396,-5 1 1,-6 3-1959,2-4 1098,-3 6 1,-1-4 1014,0 2 0,0 2 0,0-3 0</inkml:trace>
  <inkml:trace contextRef="#ctx0" brushRef="#br0" timeOffset="2">2187 1828 8253,'-8'-4'-25,"1"0"0,3-1 25,-4 2 1386,0 1-220,2-3-394,-4 5-292,4 0-127,-6 0-202,1 0 1,3 1 0,1 3-1,-2 4 49,-1 2 0,-3 1 0,0 2 0,0 1-39,3 1 1,3 6 0,-1-2 0,3 1 424,0-1-1395,4 3 895,-4-5 0,5 2 0,1 0 228,3 2-421,2-5 0,5 5 0,2-7 62,2-4 89,3 1 1,5-8 0,0 3-1,1-1-75,3-2 59,-3-2 0,9-6-81,-3-3 60,-2-7 0,4 1 1,-4-4-1,0 0 50,0 1-161,-7-2-114,1-4 307,-10 0-59,5 0-37,-6 0 1,-4-3-17,-4-1-358,-1-5 0,-4 7 130,-1-6 239,-9 6 1,-7-2-1750,-7 8 1681,-4 8 0,-6 6 80,-6 5 0,0 0 0,-10 2 0,-3 6 0,-3 5 0</inkml:trace>
  <inkml:trace contextRef="#ctx0" brushRef="#br0" timeOffset="3">2598 1771 8275,'0'0'0</inkml:trace>
  <inkml:trace contextRef="#ctx0" brushRef="#br0" timeOffset="4">2575 1771 12263,'0'11'118,"0"1"0,10 4 0,3 2 0</inkml:trace>
  <inkml:trace contextRef="#ctx0" brushRef="#br0" timeOffset="5">2598 1885 8192,'6'17'1479,"-1"-5"0,-1 5 0,1-6-825,2 1-429,-5-1-201,3 1 68,0-6 125,-3-1 465,3-5-499,-5 0 0,3-5-124,1-3 3,0-2 1,-3-1 0,2-1-285,1 1 137,4-6 1,-1 3 121,4-5-398,1 0 230,4 2 0,-2-5-1,5 3-252,0 2 201,4-4 1,0 8-103,0-2 118,0 7 1,-4-1 30,0 6 1,-5-1 8,1 4 0,-2 1-15,-2 3 0,0 4 150,1 7 0,-2 3-70,-2 4 1,0 2 162,-4 3 1,0-1-19,-4 4 0,0-3 130,0 3 0,0-5-33,0 2 1,0-3 173,0-1 0,0-5-169,0-3-84,0-2 47,0-2-625,5 1 249,-4-6-1523,4-1 931,-5-5 820,0 0 0,0 0 0</inkml:trace>
  <inkml:trace contextRef="#ctx0" brushRef="#br0" timeOffset="6">3306 1737 8380,'-6'-5'2967,"1"3"-1687,5-3-510,0 5-312,0 5 1,3 6 249,1 4-443,0 5 38,-4 3-105,5 1 1,-2 14-48,4 0 1,1 9 0,3 4 110,1 1 1,-1-3-475,1 5 0,-2-5 508,-3 4-2026,3 1 1550,-8-2 1,7-3-188,-6-7 0,1-3 129,-4-4 0,0-10 344,0-2 0,0-8-69,0 0 187,0-2 142,0-7-555,-5 0 625,-1-6 0,-9 0 0,-2-2-1647,-1-2 588,-1-2-1940,-4-5 1201,1-6 118,-1-1 1244,0-9 0,0 0 0,0-7 0,0-3 0</inkml:trace>
  <inkml:trace contextRef="#ctx0" brushRef="#br0" timeOffset="7">3329 1508 9265,'11'0'-318,"1"5"0,-1 2 0</inkml:trace>
  <inkml:trace contextRef="#ctx0" brushRef="#br0" timeOffset="8">3512 1919 8406,'-7'-5'448,"2"4"1,4-4 1479,-3 5-1066,3 0 1302,-4 0-249,5 0-2093,5 0 151,1 0 1,11 0 0,0 0 231,1 0 1,8 0-406,-4 0 1,9-4 36,-1 0 1,2-4-253,-2 0 0,2-2 127,-5-2 0,3-3-5,-3 0 0,-4 0 180,-4 3 1,-9 1 41,1-1 0,-7 0 148,0-4 1,-3 3-165,-1-7 0,-1 7 66,-3-3 0,-3 4 27,-9 0 1,-1 5 47,-6-1-41,-5 5-48,4-2-578,-14 15 595,7 3 0,-8 10-22,5 0 375,-1 5-1058,1 1 890,5 5-80,1-5-587,10 4 513,2-3 0,9 4-47,4 0 1,3 0 80,3 1-265,9-6 237,6-1 205,4-5 0,3-6 259,1-1-267,3-4 0,6-5-8,-1-4 480,0-1 39,0-7 1,1-2-1165,-1-4 314,-11 2 40</inkml:trace>
  <inkml:trace contextRef="#ctx0" brushRef="#br1" timeOffset="9">4459 1737 8122,'0'-8'-193,"0"0"0,-1 5 336,-3-5 0,3 4 126,-3-3 0,-1 3 216,1-4-246,-4 6 0,1-3-153,-4 5 1,-1 0-10,1 0 0,0 0-102,-1 0 0,-3 0-35,0 0 1,-4 5 124,3 2 0,-4 3-111,1 2 1,-2 1 94,-2 2 0,0 3-39,0 4 0,1 5 38,3 0 0,-1 4 193,5 0-241,0-3 0,3 10 0,1-3 0</inkml:trace>
  <inkml:trace contextRef="#ctx0" brushRef="#br1" timeOffset="10">4060 2011 8122,'11'23'413,"1"-1"1,5 0 573,6-3 1,1-2-511,7-6 1,3-3-149,4-1 0,1-4 68,0 1 1,-3-8-110,6-4 1,-6-1-201,-2 2 0,-5-3 73,-6 2 0,-5 2-1153,-3-2 465,-2 0 1,-7 1-990,-2-1 1516,-3 6 0,-1-9 0,0 5 0</inkml:trace>
  <inkml:trace contextRef="#ctx0" brushRef="#br1" timeOffset="11">4859 1314 8151,'0'-11'290,"0"4"411,0 2-397,0 5 119,0-5-60,0 4 462,0-4-664,0 15 0,0 1-72,0 8 1,0 7 9,0-3-35,0 7 1,0-2 239,0 3-325,0 7-5,0-3 0,0 11-99,0-1 0,0 1 88,0 0 1,0 0-26,0-1 1,0-3 52,0 0 1,0-6-168,0-2 0,0-1 113,0-7 0,0 0-640,0-7 703,0-3 0,0-4 0,0-1 0</inkml:trace>
  <inkml:trace contextRef="#ctx0" brushRef="#br1" timeOffset="12">4859 2114 8172,'0'-8'0,"0"0"-1335,0 1 1335,-5-5 0,-1-4 0,-6-2 0</inkml:trace>
  <inkml:trace contextRef="#ctx0" brushRef="#br1" timeOffset="13">4711 1817 8172,'-5'-12'-925,"3"6"770,-3-4 1,5 8 1323,5-3-697,-3 5 0,9 0 10,1 0 1,0 0-74,7 0 1,0 0-580,4 0 143,5 0 0,-3 0-367,6 0 1,-4-3 271,3-1 1,-3-4-193,3 4 1,-5-3 109,2 3 0,-4-4-1119,-4 5 1323,-3-6 0,1 7 0,1-3 0</inkml:trace>
  <inkml:trace contextRef="#ctx0" brushRef="#br1" timeOffset="14">5190 1702 8602,'-6'2'722,"2"2"1,2 2-321,-2 5 1,3 1-42,-3-1 0,3 6-48,1 2 1,0 3-152,0 5 1,0 1 81,0 3 0,0 0-213,0-4 0,1 3-7,3-3 1,2-4-24,5-4 0,1-5 31,-1 1 0,5-6 35,-1-1 1,5-6-111,-1 2 1,3-3 147,0-1 0,1-5-139,0-3 0,1-2 86,3-1 0,-3-4-173,3-1 0,-4-4 50,-4 1 0,1-2-43,-5-2 1,0 0 36,-3 0 1,-5 0 72,1 0 1,-5-3-400,0-1 1,-1 2 163,-2 6 1,-2-2-406,-1 6 1,0 1 51,-5 7 592,6 1 0,-8 1 0,3-1 0</inkml:trace>
  <inkml:trace contextRef="#ctx0" brushRef="#br1" timeOffset="15">5864 1760 12092,'0'11'526,"0"5"-247,0 3 0,4 3-32,0 1 1,0 4 0,-4-1 0,0 2 30,0-1 1,3-3-31,1 3 0,0-5 15,-4-3 0,0-2-3530,0-6 2583,0 1 684,0-1 0,0-4-425,0-2 1,0-7 70,0-1 306,0-4 56,0 1 0,4-8 59,0 2 0,0-2-50,-4 3 0,3-5-17,1-3 1,1-3 16,-1-1 1,2 0-78,6 0 1,-1 1 74,1-1 1,3 1-44,0 3 0,5-1 35,-1 5 1,-1-1-10,1 5 0,0 3-7,4 1 0,0 4 105,0-1 1,0 3-35,-1 1 1,-2 0-44,-1 0 1,0 4 119,3 0 1,-3 5-58,0-2 0,-5 3 7,2 2 1,-4-5-33,0 1 0,-1-2 7,1 2 0,-5 1-156,1-5 193,-1 5-111,5-3 1,-1 0 81,1-2-80,-1-3 0,1-1 76,-1 0 0,0 0-1,1 0 1,-5-5 37,1-2 0,-2-4-63,2 0 1,1 0-80,-5-1 1,3 0 82,-3-4 0,0 4-226,-4-4 0,0 0 67,0 1 1,-5-1-32,-3 5 1,-2 0 82,-1-1 0,-2 6-109,-2 2 0,-3 3 104,-5 1 1,0 6-24,0 6 0,4 4 133,0 7 1,0 4-113,-3-1 0,4 7 315,3 1 1,2 1-78,1 3 1,2 1-17,3-1 1,3-1-76,8-7 1,2-2 119,5-5 0,6-1 144,2-3 0,4-4-70,3-7 1,-1-3 117,1-5 0,2-2-57,-1-1 1,1-4-453,-2-4 1,-2-1 105,3 1 0,-7 0-1074,-1-1 1,-5 1 223,2-1 1,-5 5 861,-3-1 0,2 0 0,-4-3 0</inkml:trace>
  <inkml:trace contextRef="#ctx0" brushRef="#br1" timeOffset="16">1205 2513 8219,'11'0'-438,"-3"0"-389,-1 0 680,1 0 24,3 0 89,1 0 112,-1 0-6,6 0 1,-3 0 46,5 0-19,0 0 202,3 0 1,1 0 8,0 0-202,0 0 37,5 0 1,-3 0 55,6 0-78,-1 0-695,4 0 672,1 0 1,-1 0-54,0 0 64,0 0-18,1 0 1,0 0 94,3 0-115,-2 0 77,3-5-304,1 4-447,-5-9 661,10 9 1,-5-8-4,6 5 0,-1-1-72,1 1 1,0 3 57,0-3 0,-1 1 46,1 0 1,-3 1-104,3-2 0,-3 3 36,6 1 0,2 0 3,-1 0 0,3 0-32,-4 0 0,6-4 58,-2 1 1,-1-5-134,2 4 1,-2-3 103,1 3 1,7-5-26,-3 1 1,1-1 20,-5 2 1,2-3 30,-6 2 1,2 2-30,-1-2 1,-3 4-5,2-3 1,1 4-31,-5-1 1,3-1 14,-6 1 0,7-1-44,0 2 0,-1 1 62,-6-2 1,6 2-127,-2-2 1,7 3 102,1-3 1,-4-1-18,0 1 0,4-3 10,0 3 0,2-1 53,-11 1 0,7 3 0,-6-3 1,2-1 108,-2 1 1,0 0-70,-1 4 0,0 0-55,-3 0 1,2 0-7,-2 0 0,2 0 42,2 0 0,0 0-147,-1 0 0,1 0 31,0 0 0,-1 0-65,1 0 1,0 0 67,-1 0 0,4 0-18,-4 0 0,2 0 49,-9 0 1,2 0 307,-2 0 0,-3 0-188,3 0 1,-2 0 41,-2 0 1,-1 1 6,-2 3 1,2-1 128,-3 4 1,3-3-255,1 4 0,-1-6 82,-2 2 1,4 1-83,-4-1 0,4 4-44,-4-5 0,2 2 30,1-1 0,0-2-27,1 1 1,-1 0 9,0 1 0,0-3 58,1 3 0,-1-3 2,0-1 0,-1 0 12,-2 0 0,0 0-17,-4 0 1,-2 0-24,-6 0 1,2-1 15,-6-3 26,0 3-71,-3-4 76,-6 5-175,-1 0-634,-5 0-832,-5 0 1567,-1 0 0,-1 0 0,2 0 0</inkml:trace>
  <inkml:trace contextRef="#ctx0" brushRef="#br1" timeOffset="17">7212 2114 8311,'0'-7'0,"-4"1"849,0 2-24,1 3-48,3-4-827,0 5 1,0 0 0</inkml:trace>
  <inkml:trace contextRef="#ctx0" brushRef="#br1" timeOffset="18">8297 1600 8109,'-12'-12'4,"5"5"-237,-1-1 138,6 5 0,-3-3 999,5 2-124,-5 3-233,3-4-555,-3 5 1,5 1 208,0 3-172,0 2 5,0 11 0,-1 2 205,-3 8 21,3 2-139,-9 5 1,3 0-180,-4 1 10,0 4 1,-1-4-138,1 3 1,3-6 77,0-1 0,2-6-115,-1 2 0,1-4 82,6-4 0,0-3-98,0-5 0,0-3-225,0 0-153,0-6 1,4 2 193,0-8 1,5-3-138,-1-9 559,2-1 0,1-6 0,1 0 0</inkml:trace>
  <inkml:trace contextRef="#ctx0" brushRef="#br1" timeOffset="19">8251 1508 8116,'0'-29'128,"0"2"170,0 8-60,0 3 0,5 10-195,-3-5 143,3 10 0,-4-4 247,3 5-42,-3 5-207,9 2 1,-7 5 118,4 3 0,1 4 29,3 8 0,1 2 230,-1 6-382,1 4 1,-1-2-146,0 5 0,1-6 88,-1 2 0,5 1-230,-1-5 0,0 1 105,-4-8 0,-3-2-38,0-6 1,-2 2-3,2-6 1,0 0-268,-4-3 0,0-5 7,-4 1 0,4-4-478,0 3-862,-1-4 1642,-3 2 0,6-5 0,0 0 0</inkml:trace>
  <inkml:trace contextRef="#ctx0" brushRef="#br1" timeOffset="20">8148 1919 7969,'6'-6'155,"0"1"0,5 5 509,1 0-447,4 0 218,2 0 1,6 0 244,3 0-437,-3 0-528,9 0 365,-4 0 0,5-4 345,1 0-1106,-1 1 549,0-2 0,-1 2 84,-2-5 48,2 6 0,-4-8 0,5 3 0</inkml:trace>
  <inkml:trace contextRef="#ctx0" brushRef="#br1" timeOffset="21">8754 1485 8129,'0'-11'-223,"0"5"223,0-4 573,0 8-294,0 7-190,0 3 1215,0 8-810,5 1 0,-3 6 293,6 7-494,-5 3 0,5 1-304,-4 1 1,4 0 59,-4 3 0,1-2-29,-1 2 1,-3-4 111,3-3 0,-3 0-452,-1-4 0,0-4 169,0-4 1,0-9-165,0 2 180,0-4 234,0-1 578,0-2 331,0-5-806,0-5 1,1 2-260,3-4 0,4-1 145,7-3 0,0-1-413,8 1 1,-3 3-413,7 0 1,-3 5 390,-1-5 0,3 6-463,1-2 1,-4-1 22,-4 1 786,0 0 0,-6 4 0,-3 0 0</inkml:trace>
  <inkml:trace contextRef="#ctx0" brushRef="#br1" timeOffset="22">9176 1897 8329,'5'-12'0,"2"1"0</inkml:trace>
  <inkml:trace contextRef="#ctx0" brushRef="#br1" timeOffset="23">9279 1497 8005,'-5'-12'552,"4"6"-552,-4 1 0,5 5 1563,0 0-1203,0 5 1,0 3-45,0 7 1,0 3-86,0 5 1,-2 4 92,-1 4-374,1 2 50,-3 1-106,5-5 96,0 4 1,0-5 268,0 3-467,0 2 187,0-9 0,0 0 107,0-5-189,0-10 2,0 6 187,0-9-41,0 1 27,0-2 10,0-5 107,5 0 1,2 0-80,4 0 0,1 0-80,-1 0 1,4 0 53,0 0 0,6-4-290,-2 0 0,2-1 89,2 1 1,-4 3-545,0-3 1,2-1 40,5 1 620,-2-4 0,14 6 0,-2-3 0</inkml:trace>
  <inkml:trace contextRef="#ctx0" brushRef="#br1" timeOffset="24">10410 1611 8078,'0'-11'-77,"0"-1"878,0 1-19,0 4-284,0 2 108,0 0-20,0 4-155,0-4-416,-5 5 176,3 0 1,-3 5 192,5 3-520,-5 7 129,4 8 1,-8 2-21,5 6 120,-5-1 1,8 4-223,-3 1 0,3-1 55,1 0 1,4-3-35,0-1 1,5-6 29,-2-1 0,8-1 165,4-7 1,3 0-58,1-4 1,5-4 210,2-3 0,5-4-30,3-4 1,-3-4-133,3-7 0,-2-3 72,-2-5 1,-1 0-46,-3 1 1,-5-1-143,-6 0 1,-5-1 78,1-3 1,-8-1-144,-3-2 0,-3-3 29,-1 2 1,-1 0-594,-3 0 0,-2-1-377,-5 6 0,-1 0 472,1 7 0,1 3-711,2 4 379,-2 6 320,3 1 581,1 5 0,1 5 0,5 1 0</inkml:trace>
  <inkml:trace contextRef="#ctx0" brushRef="#br1" timeOffset="25">11129 1485 8087,'-5'-17'0,"4"4"0,-3 5 736,3 1-7,1 0-192,0 2-69,0 5-175,-5 0 0,4 2 60,-3 1-447,2 9 1,2 6 134,0 4 195,0 6-716,0 2 529,0 4 1,0 4-66,0 0 53,0 0 1,0-4-447,0 1 1,0-6 199,0-3 1,0-3-280,0-4 0,4-2-74,0-6-903,0 1 496,-4-6 1063,0-1 1,0-15 0,0-3 0</inkml:trace>
  <inkml:trace contextRef="#ctx0" brushRef="#br1" timeOffset="26">10992 1531 8087,'0'-23'99,"0"6"107,5 0 0,-2 6 147,4-1-347,1 6 170,3-4 1,1 8 235,-1-1-105,6 1 0,1 7 133,4 3-205,1 7-72,0-2 131,0 9-58,0-5-951,5 6 742,-4 5 1,4-4-305,-5 3 0,-1 1 196,1-2 1,-4 1-37,0-4 1,-5-5 115,2-3 0,-1-2-155,-4-2 1,3-1-62,-6-2 93,-3 2-1305,5-9 1429,-9 4 0,-1-5 0,-6 0 0</inkml:trace>
  <inkml:trace contextRef="#ctx0" brushRef="#br1" timeOffset="27">11563 1326 8203,'-6'1'330,"2"3"0,2 6 126,-2 5-94,-3 10-303,1-6 769,-4 9-463,4 0 0,-1 0 70,3 3-533,3 2 261,-4 1 0,4 1 164,-3 3-822,3-2 407,1-2 0,0-5 75,0-2-121,0-8 0,0 1-900,0-4 716,0-6 0,1-1-467,3-5 785,-3-1 0,9 2 0,-3 2 0</inkml:trace>
  <inkml:trace contextRef="#ctx0" brushRef="#br1" timeOffset="28">12043 1291 8175,'-6'-5'1316,"1"4"-1002,5-4 316,-6 5-300,0 0 1,-3 0 122,-2 0-217,2 0-55,-8 0 1,1 5 241,-3 3-548,-3-3 156,-6 10 1,4-6 198,-2 10-306,2-5-2,1 7 0,4-7-34,0 5 0,5-1 201,-2 1-447,4-2 267,5-6 1,2 4-91,5 0-93,0 1 120,0-5 0,5 1 104,3-1 82,2 0-60,7 1 0,0-1-34,6 1 155,0-6-135,5 4 74,-4-4 0,4 6-61,-5-1 5,-5 1-204,3-6 214,-3 9 0,0-11-6,-3 8-101,-2 2 101,-7-2 0,-1 5-28,-5-6 34,0 1-17,-5 4 0,-3-3 120,-7 2-129,-8 3 0,-2-6 25,-5 4 0,2 0 16,-7-1 0,4-1 88,-7-6 0,3 1-90,5-5 0,2-1-1092,5-3 1093,5 0 0,7 0 0,6 0 0</inkml:trace>
  <inkml:trace contextRef="#ctx0" brushRef="#br1" timeOffset="29">12351 1543 8178,'0'-12'370,"0"1"31,0 4 1,0 1 406,0 2-323,0 3-115,0-4-95,0 15 0,0-1-12,0 10 1,0 0-20,0 4 0,0 5-406,0 2 1,2-1 70,1 2 1,-1-1-43,1 5 1,-1-6-403,-2-3 0,0-3 289,0-4 1,0 2-5,0-6-918,5-5 510,-4 0 658,4-9 0,-5 10 0,0-5 0</inkml:trace>
  <inkml:trace contextRef="#ctx0" brushRef="#br1" timeOffset="30">12111 1474 8261,'6'-11'158,"0"-1"0,5 6 331,1 2 0,3 3-330,0 1 0,5 0 125,0 0 1,2 0 67,5 0 0,2 0-99,5 0 0,2 0-89,2 0 1,-2 0 88,2 0 0,-3-2-342,-1-1 1,-1 1 142,-2-1 1,-3 1-519,-5 2 0,-6 0 197,-1 0 0,-4 0-20,0 0 0,-5 0-366,1 0 132,-5 0 283,2 0 77,-5 0 386,0 5 1,-4 6-9,0 4 0,-4 6 86,5 2 0,-5 0-134,4 4 0,-3 2 86,3 1 1,-4 3-149,4 2 0,-3 3 35,3 0 1,-4-4-255,4-4 1,-3-3 149,3 4 1,-1-11-472,1-1 124,3 0-885,-4-6-24,5-2 431,0-6 0,0-6 787,0-3 0,-5-7 0,-2-7 0</inkml:trace>
  <inkml:trace contextRef="#ctx0" brushRef="#br1" timeOffset="31">12751 1474 8246,'11'-11'0,"1"4"587,-6-3 1,4 9 281,-2-3-618,2 3 4,2 1 0,-5 5 122,1 2 161,4 4-238,1 5 1,5-1-240,-3 8 1,-2 3 142,2 8 0,2-1-156,-2-3 1,1 6 129,0-6 1,-8 5-490,4-9 0,-3 1 214,2-4 0,-3-6-450,-1-1 1,-4-4-634,1 0 365,2-1 1,-5-3-44,3-1 0,-8-4 402,-3 1 1,-3-3 455,-2-1 0,-4 0 0,-2 0 0</inkml:trace>
  <inkml:trace contextRef="#ctx0" brushRef="#br1" timeOffset="32">12580 1805 8301,'-7'0'1219,"12"0"-692,3 0-278,9 0 1,-1 0 827,3 0-686,8 0 0,3 0-536,8 0 1,4 0 106,8 0 1,-6 0-870,6 0 0,-7-4-875,2 1 1782,-4-1 0,-17-1 0,-2-2 0</inkml:trace>
  <inkml:trace contextRef="#ctx0" brushRef="#br1" timeOffset="33">13562 1508 8141,'0'-16'0,"-1"3"167,-3-2 0,3 6 607,-3 1-493,-3 1 647,1-5-548,-5 6 0,-1-3 344,1 5-405,-6 1 1,3 3-133,-5 0 0,-1 5-82,-7 2 0,2 8-194,-5 4 1,4 4 115,0 4 0,3-3-30,4 3 0,2 6 62,6 1 0,1 3-151,2-3 0,3-1-18,5-3 0,1 3 27,3-2 1,4-3-64,7-2 0,3-5 89,4-2 1,5-9-56,0 1 1,4-7 84,0 0 0,1-3-618,-2-1 1,3 0 238,-2 0 1,-4-4 405,0 1 0,-8-1 0,-2 4 0</inkml:trace>
  <inkml:trace contextRef="#ctx0" brushRef="#br1" timeOffset="34">13642 1531 8081,'0'-6'5,"0"-1"637,0 4-444,0 1 1,1-3-16,3 5 1,-2 4 200,6 0 0,-4 6-149,4 1 0,-5 2-1,5 6 1,-4 2 29,3 5 1,-3 0-369,4 4 0,-6-1 136,2 2 0,-3 0-588,-1-4 1,0 1 105,0-1 1,0-7-507,0 3 376,0-8 0,0 1 580,0-4 0,0-1 0,0 1 0</inkml:trace>
  <inkml:trace contextRef="#ctx0" brushRef="#br1" timeOffset="35">14007 1543 8253,'-5'-12'1015,"4"1"-771,-4 4-1,5 2 748,0 5-613,5 0 159,-4 5-333,4-3 1,-5 8 205,0-3-317,0 9 16,-5 1 1,-2 8 84,-9 1 1,2-2-224,-5 3-546,0 2-108,-3-5 681,-1 4-82,0-5-28,0 0 0,4-4-86,0 0 105,5-5 5,-2 2 1,8-8-12,0 0-42,6-6-42,-3 8 652,5-3-538,0-1 1,5 0-14,2-2 138,9-3-79,1 10-1,11-10-392,1 4 119,6-5 132,-1 5 1,-1-4 64,-3 3-735,3-3 496,-3-1 1,-2 0-180,-6 0 518,1 0 0,-10 0 0,3 0 0</inkml:trace>
  <inkml:trace contextRef="#ctx0" brushRef="#br1" timeOffset="36">14327 1497 8191,'0'-12'958,"0"1"-144,0 5-117,0 1-991,0 5 833,0 5-340,0 6 1,0 4 159,0 8 0,0-1-113,0 8 0,0 1-193,0 3 0,0-1 83,0-3 0,0 7-354,0-3 0,1 2 112,3-6 1,-3 2-304,3-5 1,-1-1-1052,1-3 1070,-3 0 1,4-5-605,-5-3 436,5-7 558,-4-3 0,9-5 0,-3 0 0</inkml:trace>
  <inkml:trace contextRef="#ctx0" brushRef="#br1" timeOffset="37">14647 1474 8105,'0'-6'114,"0"1"0,0 6-142,0 3 269,0 2 1,0 11 65,0 2-268,0 2 360,0 2-208,0 5 1,0-3 40,0 6-40,0 4-110,0 1 0,0 3-163,0-5 49,0-4 1,0 1-242,0-4 0,0-2 121,0-6 1,0-2-281,0-6 0,0 1-1043,0-6 987,-5-1 1,4-7 487,-3-6 0,-3 0 0,1-8 0</inkml:trace>
  <inkml:trace contextRef="#ctx0" brushRef="#br1" timeOffset="38">14567 1657 8105,'0'-23'451,"0"5"1,0 2-215,5-1-229,-4 10 0,4-9 288,0 15-59,-3-9 233,3 9-176,0-4 0,0 6 62,3 3-297,2 2 0,1 5 0,3 5 115,5-1 1,-1 9-111,1-1 1,3 6-352,-3-2 198,2 4 0,2-7-112,0 3 1,-4-3-63,0-1 1,0-4 50,4 0 0,-5-5 36,-3 1 1,-1-7-123,1-4 0,-6 1 93,2-1 1,-2-1-804,3-3 1008,-6 0 0,4 0 0,-4 0 0</inkml:trace>
  <inkml:trace contextRef="#ctx0" brushRef="#br1" timeOffset="39">15092 1428 8369,'0'-11'0,"0"0"0,0 4 762,0 2 284,0 5-591,0 5-193,0 2 1,-1 9 295,-3 3-422,3 3 0,-8 6 114,5 2 1,-3 3-50,3 1 0,-4 4-327,4 0 1,1 4-92,3-4 1,0-1-89,0-6 0,0-1-156,0-7 1,0 1 219,0-9 0,0 0-9,0-3 1,1-5-139,3 1 0,-2-5 388,6 0 0,-1-1 0,5-2 0</inkml:trace>
  <inkml:trace contextRef="#ctx0" brushRef="#br1" timeOffset="40">15081 1954 8244,'6'-5'-411,"4"-7"0,-3-6 0</inkml:trace>
  <inkml:trace contextRef="#ctx0" brushRef="#br1" timeOffset="41">15641 1428 8195,'0'-11'0,"0"3"0,0 1 1307,0 4-837,0-2 1,-6 5-40,-1 0 0,-3 1-208,-2 3 1,-6 4-32,-4 7 1,-6 3 68,-7 5 1,1 7 8,0 1 1,-4 8-318,0-5 1,4 4 223,3 0 0,7-5-135,1 5 0,2-6 19,5 2 1,6-3-236,6-5 0,3-5-143,1 2 1,1-4 153,3 0 0,4-3-82,7-4 94,8-6 0,6-1 154,5-5 0,1 0 0,-1 0-161,0 0 1,0-4 40,1 0 0,-6-5 97,-3 2 1,-3 1-76,-4-2 0,-2 0-28,-6-3 216,-4-1-166,3 6-74,-9-9 0,4 7 0,-6-6-69,-3 5-284,-7-1 272,-2 4 1,-9 0-250,3 2 0,-6 2-955,-2 2 1432,1 0 0,3 6 0,0 0 0</inkml:trace>
  <inkml:trace contextRef="#ctx0" brushRef="#br1" timeOffset="42">16588 1463 8142,'0'-12'139,"6"6"35,-5 1 1,4 3 289,-5-1-161,0 1 1,0-4 463,0 2-51,0 3-205,0-4-492,0 5 1,-5 0 103,-3 0 0,-3 4-180,-4 0 1,-3 8 5,-5 0 1,0 2-24,0-3 1,2 4 80,2 0 1,-2 1-8,6-5 1,0 2-78,3 2 1,2-6 57,3 2 1,2-2-99,5 3 0,5-1 99,2 0 1,9 2 88,3 2 1,3-2 3,5 2 0,1-2 9,2-2 0,2 1-110,-5-1 1,-1 5 49,-3-1 0,-1 1-66,-3-1 1,-3-2 82,-4 2 0,-2-2-92,-2-2 1,-3 1 68,-5-1 0,0 1-69,0-1 0,-5 1 138,-3-1 1,-7 0 149,-4 1 1,-3-5-29,-1 1 1,-1-5-151,-2 0 1,1 3 28,-1-3 1,3 1 29,4-4 1,2 0 176,6 0-100,5-5 1,2-1 89,8-6-285,7 1 0,-3 5 0,2 0 0</inkml:trace>
  <inkml:trace contextRef="#ctx0" brushRef="#br1" timeOffset="43">16543 1885 8473,'23'-11'0</inkml:trace>
  <inkml:trace contextRef="#ctx0" brushRef="#br1" timeOffset="44">17182 1463 8277,'0'-12'647,"0"1"772,0 4-841,0 2-64,0 5-518,-5 0 65,4 5 1,-5 3 893,2 7-518,3 3 1,-8 6-172,5 3 1,-4 3-192,4 8 1,1-2-401,3 2 1,0-4 273,0-3 0,1 0-531,3-4 1,-2-4 322,6-4 0,-2-5-727,2 1 259,-3-2 1,-1-6 726,0 1 0,-6-5 0,-4 2 0</inkml:trace>
  <inkml:trace contextRef="#ctx0" brushRef="#br1" timeOffset="45">16840 1463 8087,'16'-12'589,"-3"6"-269,8-4 0,4 8 150,9-1-18,0 1-167,11 2 1,-9-1-39,6-3 0,-4 3 137,4-3-407,0 3-830,-1-4 1030,3 4 0,-8-4-197,2 5 1,-4-2 206,-4-2 0,-2 3-311,-5-3 1,-5 3 114,-3 1-319,-7 0 149,2 0 73,-9 0 1,4 1 474,-5 3 0,-1 4-381,-3 7 0,3 3-31,-3 5 1,-1 1 40,1 2 1,-1 4-11,1 4 1,3 0 7,-3 0 1,-1 1-91,1-1 0,1-4 13,3 1 0,0-7-146,0-1 1,0-2-39,0-5 0,1-1 111,3-4 1,-2-4-1314,6-4 707,-1-1 760,0-2 0,3-5 0,-4-2 0</inkml:trace>
  <inkml:trace contextRef="#ctx0" brushRef="#br1" timeOffset="46">17422 1474 8097,'12'-22'0,"-1"3"0,4 3 0,0 5 608,6-1-270,-3 1 0,8 4 385,1 4-414,5-4 0,-7 6 22,5-3 0,-3 3-95,4 1 0,-6 4-41,2-1 1,-3 6 55,-2-1 0,0 6-330,-3 1 1,-2 4-53,-6-4 1,-5 4-87,-2-3 1,-4 4-46,-4-1 0,-2 1 90,-5-1 0,-10 3 83,-2-3 1,-6 1 19,3-1 0,-6 2 138,1-6 1,7 4-109,1-4 0,4 0 226,0-3 0,3-1-2,4 1 1,6-5-93,2 1 1,3-4 67,1 3-72,0 1 1,9 2-142,2-2 0,8 2 111,0-3 0,8 0-208,4 0 0,-1-3 41,4 4 1,-2-4-759,6 3 0,-4-3 866,-3 4 0,2-1 0,-4 5 0</inkml:trace>
  <inkml:trace contextRef="#ctx0" brushRef="#br1" timeOffset="47">18279 1451 8099,'6'-11'0,"-2"-1"328,-3 1 57,-1 5-181,0-5-29,0 5 885,0 0-175,0 1-809,0 5 1,0 6 106,0 5 1,-5 7 248,-3 9 0,-2 2-140,-1 5 0,-4 4-311,-1 0 1,1 4 40,4-4 1,-1 2-36,1-2 0,-4-4-229,0 0 0,1-1-4,6-6 1,-2-2-231,2-6 0,2-2 194,-2-6 0,6-3-1447,-2 0 860,3-6 869,1 3 0,0-5 0</inkml:trace>
  <inkml:trace contextRef="#ctx0" brushRef="#br1" timeOffset="48">18244 1440 8147,'0'-7'0,"0"2"954,0 5-550,6 0 0,0 2 286,5 1-199,1 4-310,-1 9 0,1-2 168,-1 5 0,2 4 505,2 4-730,-2 10-729,8-7 846,-3 14 0,5-8-477,0 8 268,-6-8 0,5 2 211,-3-8-218,3 3 0,-3-10 67,0 0 103,-5 0-387,2-10 1,-4 3 77,-1-4-533,-5-6-550,4 4 449,-8-9-153,3 4 589,-5-5-101,0 0 413,-5 0 0,-7-5 0,-5-1 0</inkml:trace>
  <inkml:trace contextRef="#ctx0" brushRef="#br1" timeOffset="49">18142 1805 8154,'7'0'251,"1"0"165,5 0-170,4 0 0,6 0-48,0 0 618,0 5-287,5-3 0,-4 3-718,9-5 11,-4 0 0,5 0-195,1 0 1,-1 0-429,0 0 0,-3-4 429,-1 0 1,-8-4 371,0 5 0,-6-11 0,0 1 0</inkml:trace>
  <inkml:trace contextRef="#ctx0" brushRef="#br1" timeOffset="50">18873 1451 8301,'0'-11'-231,"0"-1"231,0 6 1194,0 1 466,0 5-1228,5 5 1,-4 1-36,3 6 0,-3 4 73,-1 3 0,0 8-254,0 3 0,0 3 0,0 2 1,4 3-239,0 0 1,3-1 91,-3-7 1,4 2-185,-4-6 1,4 1-233,0-4 1,-2-5-478,2-3 1,-6-2 516,2-2 1,-2-3-1247,-2-1 1552,0-4 0,0 2 0,0-5 0</inkml:trace>
  <inkml:trace contextRef="#ctx0" brushRef="#br1" timeOffset="51">18507 1428 8089,'12'-5'0,"9"4"504,3-4-574,16 5 1,7 0 195,10 0 553,0 0 0,1 0 272,-5 0-664,1 0 1,-2 0 198,-3 0-585,-2-5 150,-1 4 0,-4-6 218,0 3-1440,-11 3 0,2-9-309,-10 2 1,-5 2 1479,-3-2 0,-3 2 0,-5-2 0,-2 3 0</inkml:trace>
  <inkml:trace contextRef="#ctx0" brushRef="#br1" timeOffset="52">19272 1314 8092,'7'0'-76,"-2"0"433,-5 0-60,5 0-61,-4 5 0,4-4 210,-5 5 0,0-1 243,0 2-111,0 8-171,5 3-145,-3 5 1,3 1-99,-5 3-112,0 2 0,0 5 71,0 1 0,0 0-155,0 3 0,0-2-103,0 2 0,0 0 95,0-4 0,3 2 33,1-10 0,5 0 123,-1-7 1,2 1 78,1-5 0,2-1 37,2-6 0,-1 1-74,5-6 0,2 1-227,5-4 1,0 0 137,4 0 1,-5-1-606,2-3 1,-3 2 264,-1-6 1,-4 2-127,0-2 1,-6-2-1,-1 2-198,-3-2-1064,-6-1 1659,2 4 0,-10-3 0,-1 4 0</inkml:trace>
  <inkml:trace contextRef="#ctx0" brushRef="#br1" timeOffset="53">19238 1725 8021,'0'-6'572,"5"1"-446,2 0 0,8 4-48,0-3 880,5 2 1,-2 2-16,5 0-660,0-5 0,1 4 75,2-3 0,0 2 14,4-2-710,6 3-187,-6-4-1215,8 5 1222,-14 0 1,4-4 153,-5 0-1403,-5-5 1767,-7 8 0,0-9 0,-5 3 0</inkml:trace>
  <inkml:trace contextRef="#ctx0" brushRef="#br1" timeOffset="54">19112 1406 8264,'12'-12'0,"-1"1"807,1 4-394,-1 2 0,2 1-113,2 1 0,2-2-85,2 1 0,7 2 983,1-1-722,5-4 1,7 6-389,3-3 1,1 3 34,-1 1 1,1 0-1231,-5 0 1,1 0 1106,-1 0 0,-2 0 0,3 0 0</inkml:trace>
  <inkml:trace contextRef="#ctx0" brushRef="#br1" timeOffset="55">20140 1531 8091,'17'-5'0,"-1"0"0,3-3-234,-2-2 294,-11 4 70,4-6 47,-3 1 0,-1 0 144,-2-1 1,1 5-72,-1-1 1,0 4 330,-4-3-331,0-1 1,-2 0-23,-2 1 0,2 4 8,-6-1 0,-3 3-163,-4 1 0,-9 1-4,1 3 1,-8 6-27,1 6 0,-2 4 122,2-1 1,-2 2 4,5 2 1,-3 5-194,3 3 1,4-2 108,4 1 1,5 1-143,-1 3 1,4-4 108,3 1 1,3-2-172,5 2 0,3-4-15,4-4 0,6 0 98,10 0 0,1-4 107,2 0 1,4-6-6,4-2 0,0-1 76,0-6 1,-3 0-100,-1-4 1,-3 0-70,3 0 1,-4 0 83,0 0 1,-3-5-80,-4-3 0,0-2 9,-7-1 0,0-1-21,-8 1 0,0-2-128,-4-2 1,-2 1 93,-6-5 0,-2 4-155,-13-4 0,1 5 107,-8-2 1,-1 5-268,-3 3 1,4 0 91,-1 4 1,11 0-108,1 4 1,5 0 395,3 0 0,4 5 0,2 1 0</inkml:trace>
  <inkml:trace contextRef="#ctx0" brushRef="#br1" timeOffset="56">20609 1394 7302,'0'-6'1645,"0"-4"-501,0 8-789,0-3 1,0 7-129,0 1 0,0 4 54,0 4 1,-4 6 20,0 2 0,-1 7-37,1 5 0,3-1-258,-3 4 0,3-2-43,1 6 1,0-2 70,0-2 1,4-4-448,-1 1 0,5-6 223,-4 2 1,0-7-411,-4-1 0,0-9-106,0 2-1244,5-3 1949,-4-3 0,4 4 0,-5-3 0</inkml:trace>
  <inkml:trace contextRef="#ctx0" brushRef="#br1" timeOffset="57">20951 1394 8326,'0'-8'281,"0"1"0,0 4-133,0-2 0,0 14 762,0 3 0,0 5-299,0-1 0,0 9-232,0 2 1,0 4-105,0 4 1,-1 3-247,-3 0 0,2 4 157,-6-4 1,5 2-306,0-5 1,-2 1-17,1-5 1,0-5-16,4-3 0,1-1 227,3-7 1,-1-1-4,4-6 0,1 1 141,3-6 1,2 1-83,2-4 1,2 0-5,2 0 0,4 0 16,-1 0 0,2-1-185,7-3 1,-1-1-198,5-3 1,-1-2-356,0 3 1,-3-4-583,-1 0 0,-10 3-88,-1 1 1262,-5-1 0,3-3 0,1-1 0</inkml:trace>
  <inkml:trace contextRef="#ctx0" brushRef="#br1" timeOffset="58">20803 1760 8121,'0'-7'865,"0"2"-595,0 5 1,9 0 271,2 0-340,8 0 0,-1 0 529,5 0 1,5 0-249,2 0 0,3-1-405,1-3 1,7 3 15,5-3 1,-1 3-841,5 1 0,-8-2 463,-4-1 1,-9 0-817,-6-5 1,-2 2 194,-5-1 904,-6-4 0,0 0 0,-4-7 0</inkml:trace>
  <inkml:trace contextRef="#ctx0" brushRef="#br1" timeOffset="59">20826 1417 8121,'-18'0'-514,"6"-5"514,7-1 799,5-6-444,10 6 0,4-3 80,13 5 222,2 0-306,11 4 0,4 0 142,6 0-2097,4 0 1608,3 0 1,2 0-798,1 0 615,-1 0 0,-3 0-72,-3 0 0,-2 0-1193,-6 0 1443,-4 0 0,0 0 0,-6 0 0,-1 0 0,-2 0 0</inkml:trace>
  <inkml:trace contextRef="#ctx0" brushRef="#br1" timeOffset="60">21819 1383 7644,'7'0'795,"-2"0"0,-5-2 556,0-1-900,-5 1 0,-2-3-22,-4 5 0,-6 0-38,-2 0 1,-6 2-136,-2 1 0,-8 4-3,0 4 0,2 1-111,3-1 0,5 2 84,-2 2 1,4-1-284,4 5 1,3-5-33,4 1 0,6 2-99,2-2 1,4 4 58,4-4 0,3 4 115,9-4 1,1 6-37,6-2 1,9-2 53,2 2 0,3-3-165,-3 3 1,3-5 108,-3 1 1,6 1-9,-10 0 1,1-1 52,-9-4 1,-4 4-7,-3 1 1,-2-1 106,-1-4 0,-6 5-109,-2-1 1,-4-1 241,-4-7 0,-9 6-64,-10-5 0,-2 4-59,-9-4 1,1-2-42,-9 2 1,-3-4-422,0 3 1,-3-4-643,6 1 1000,7-3 0,-5-1 0,9 0 0,3 0 0,3 0 0</inkml:trace>
  <inkml:trace contextRef="#ctx0" brushRef="#br1" timeOffset="61">1930 5196 8047,'0'-11'-631,"-1"1"-69,-3 2 509,3-2 1298,-4 9-13,5-4 352,0 5-1284,0 5 1,0 3 86,0 7 1,1 4 145,3 7 1,-3 4-93,3 4 1,2 5-132,2 3 0,-3 6-6,-1 2 0,-2-5-123,2-3 0,-3-2-100,3-2 1,-3 2 67,-1-9 1,0 3-147,0-7 0,0-2 67,0-6 1,0-2-576,0-6 441,0 0 0,2-4-536,1-3-254,-1-3 281,3-1 0,-5-1-790,0-3 1501,0-3 0,0-9 0,0-2 0</inkml:trace>
  <inkml:trace contextRef="#ctx0" brushRef="#br1" timeOffset="62">1725 5208 8307,'5'-23'613,"-4"5"-271,9-3 0,-4 8 165,6-2-324,4 2 10,2 2 0,9-1 193,-1 1-162,6-1-31,-3 6 0,9-3 193,0 5-297,6 1 0,-4 3 362,6 0-1593,0 0 1178,-1 0 1,-4 6-193,-3 5 0,-8 2 152,-3 6 0,-4 0-46,-4 4 1,-4 1 63,-7 3 0,-3-3-147,-5 2 1,-3 4 25,-4 0 0,-7 2 11,-13-2 1,0 3 62,-7-2 1,1-3 9,-9-2 0,2-3-102,-2-4 0,-1-2 103,5-6 1,3-1 278,5-2 1,6 1-481,1-5-587,0-1 0,15-4 810,1-3 0,9-2 0,5-5 0</inkml:trace>
  <inkml:trace contextRef="#ctx0" brushRef="#br1" timeOffset="63">2490 5459 8207,'0'-7'0,"0"-1"0,0 5 504,0-2-126,0 5-252,0 5 1094,0 2-711,0 4 1,1 2 176,3 2-400,2 3 0,2 5-276,-1 0 1,0 1 92,0 2 1,2-2-215,-5 3 0,4-4 119,-5-4 1,5 1-26,-4-5 104,0 1-366,-4-5 162,0-5 238,0 0 50,0-6 0,-4-2-77,0-2-84,-5-2 1,8-7 57,-3-2 1,3 3-260,1-4 1,0 0 85,0 1 1,6-6-105,6 2 0,0-5-59,7 1 1,2-6-61,5 6 0,-2-1 94,3 5 0,-2 3 75,2 4 0,-3 5 181,3-1 0,-3 5-118,-1 0 1,-5 1 181,-3 2 1,1 0 20,0 0 91,-1 0-206,-4 0 217,1 5-173,-6-3 88,-1 8 0,-5-4 25,0 6 0,-1-1-114,-3 0 1,3 2 55,-3 2 0,-1-1-47,1 5 0,0-3-19,4 3 0,1-4 27,3 4 0,-1-5-55,4 1 1,1-2-9,3-2 0,2 1-33,2-1 1,-1-5-76,5-2 1,0-3 113,4-1 1,0 0-71,0 0 1,0-5 62,0-2 1,1-3 30,2-2 1,-5-1-37,1-2 1,-2-1-2,-1-3 1,-3-3-2,-5 3 0,-4-4 8,-3-3 1,-4 0 8,-4-4 0,-4 4 26,-7 0 0,-4 3-9,-8 4 1,-2 4 111,-5 7 1,-5-1 110,-3 5 1,1 6-418,-1 5 1,7 8 489,0 4 0,6 3-311,6 1 0,6 5 0,0 1 0</inkml:trace>
  <inkml:trace contextRef="#ctx0" brushRef="#br1" timeOffset="64">3792 5391 8125,'-7'-12'19,"2"6"248,5-4-25,0 3 117,-5 1 59,4 1 11,-9 5-155,9-5 1,-6 4 110,3-3-191,-7 3 1,-2 2 2,-2 3 0,-4 7-15,-4 8 1,0 4-47,-3 4 0,2-2 118,1 5 1,5-3-92,3 4 0,6-6 49,1 2 1,6-5-314,-2-3 0,13 2-42,6-6 1,7 0-18,4-3 0,6-6 264,2-2 0,8-8 31,-4-4 1,0-3 149,0-4 1,-3-2-73,-5-2 0,-2-1-157,-5 5 0,-7-4 79,-4 3 1,-2-4-106,-6 1 0,-2-1 93,-6 1 0,-3-3-590,-8 3 0,1-1-35,-5 1 1,0 2-263,-4 6 1,-4 1-250,0 2 1,-1 3 410,2 5 1,3 1-762,0 3 1363,5 2 0,7 6 0,0-1 0</inkml:trace>
  <inkml:trace contextRef="#ctx0" brushRef="#br1" timeOffset="65">4271 5082 8073,'-11'-35'348,"5"-3"-337,-5 14-2,10 1 302,-4 6-1,5 6-223,0 4 894,0-3-307,0 9-244,-5-4-469,4 5 221,-4 0 1,5 6 180,0 6-382,0 9 0,-2 10 85,-1 7 131,1 2-1256,-3 6 1047,5 0 0,0 3 286,0 1-442,0 4 1,0-3-155,0 2 232,0 3 0,0-13 62,0 3-191,5-3 252,-3-2-595,8-2 591,-9-5-502,4-4 307,-5-8 1,4-1-108,0-6-560,0-5 195,-4 0 1014,0-8-1298,0 3 769,0-5-470,-6-5 623,0-2 0,-5-9 0,-1-2 0</inkml:trace>
  <inkml:trace contextRef="#ctx0" brushRef="#br1" timeOffset="66">3929 5505 8150,'0'-12'-280,"5"1"1,1 3 930,6 1 0,4 4-175,3-1 1,4 3 55,4 1 0,3 1-220,8 3 1,-1-2-184,5 1 0,-5-1 143,1-2 0,-1 0-512,1 0 1,-7 0 231,4 0 1,-5 0-1037,0 0 1,-3 3 1043,-8 1 0,3 0 0,-4-4 0</inkml:trace>
  <inkml:trace contextRef="#ctx0" brushRef="#br1" timeOffset="67">4717 5573 8108,'-7'0'430,"2"-5"586,5 4-178,0-4 1452,0 5-2605,-5 0 0,-1 0-1251,-5 0 1,-1 1 1565,1 3 0,-6 2 0,-1 6 0</inkml:trace>
  <inkml:trace contextRef="#ctx0" brushRef="#br1" timeOffset="68">1793 6156 8058,'-11'-12'67,"4"6"-63,2-4 0,5 9 103,0-4-87,5 5-1,-3 0 0,8 0 1292,-4 0-814,11 0 1,0 0 244,6 0-309,5 0-386,1 0 576,6 5-223,4-4 1,7 9-1620,11-9 1283,6 10 1,-26-10 0,1-1 141,2 2 1,0 0-89,2-2 0,1 1-143,5-1 0,0 0-1088,1 0 1,0 0 1230,5-2 0,0-1 0,0 0 0,1-1-88,4-1 0,1-1-30,0 0 0,1 1 69,2-1 0,0 0-961,-1-2 0,1 0 843,0 2 0,0-1 0,-3-3 0,-1 0 2,-1 2 0,-2 0-406,-5 1 0,-3-1 480,-2 2 1,-2 1 2,-6 1 1,-1 1-107,-2 1 0,-1-1 687,23 3-546,-11-5 1542,-7 4-1575,-5-4 1617,-10 5-1603,3 0 1393,-14 0-1799,3 0 1034,-10 5-894,0-4 913,-1 4-1644,-4-5 0,3 2 169,-8 1 782,-2-1 0,-16 13 0,-2-2 0</inkml:trace>
  <inkml:trace contextRef="#ctx0" brushRef="#br1" timeOffset="69">22687 1474 8054,'0'-18'-1286,"0"6"1326,0 4 0,1 5 1295,3 0-856,-2 1 89,3-3-191,-5 4-145,0-4-316,0 5 266,0 5 82,5-4-301,-4 9 63,9-3 0,-9 8 125,3 0 0,1 6 14,-1-2 1,0 2-168,-4 2-13,5 5 0,-4-4 75,3 3 0,-3 1-20,-1-2 0,0 5 29,0-5 1,2 1 26,1-4 0,-1 2-83,1-2 1,0 2 65,1-6 1,-3-1-96,3 1 0,-2-6 17,2-2 0,-3 1-140,3-5 0,-1 0-809,1 0 374,-3-4-833,4 2 907,-5-5 1,-1 0-509,-3 0 1008,3 0 0,-10-5 0,5-1 0</inkml:trace>
  <inkml:trace contextRef="#ctx0" brushRef="#br1" timeOffset="70">22721 1771 8054,'7'-5'-816,"3"4"544,-9-4 272,9-1 1217,-3 5-521,-1-4 180,4 0-501,-3 4 1,5-6-22,3 4 1,-2 1-122,2-1 1,2 0 114,-2-1-347,5 3 72,-7-4 0,5 1 304,-3 0-971,-2 0 502,3 4 0,-4-3 109,-1-1-1529,1 0 776,-6 4 736,-1 0 0,0-5 0,1-1 0</inkml:trace>
  <inkml:trace contextRef="#ctx0" brushRef="#br1" timeOffset="71">22687 1440 8097,'12'-12'0,"-1"6"0,0 1 681,1 0-163,4 4 81,2-4-286,10 5 1,1-4 131,6 0-452,-1 0 92,5-1 0,-2 4 270,5-3-1293,-5 3 730,2 1 0,-6-4 208,-3 0 0,8 0 0,-2 4 0</inkml:trace>
  <inkml:trace contextRef="#ctx0" brushRef="#br1" timeOffset="72">23281 1474 8864,'-10'5'494,"2"3"0,-1 3-163,6 4 1,-5-1 152,4 5 1,-3 0-224,3 4 0,-4 1-61,4 3 0,-3-2-163,3 6 1,0-6 144,4 2 0,5-3-32,3-1 0,2-4 100,1 0 1,2-5-291,2 1 0,-1-2-20,5-2 0,0-3 6,4-1 0,0-4 100,0 1 0,0-3-11,0-1 1,-1-5-119,1-3 1,0 1 98,0-5 1,-2 3-179,-1-6 0,0 1 124,-5-1 0,-1-3-134,-6-5 1,1 1-9,-6-1 1,1-4-152,-4 0 1,-1-3-75,-3 3 0,-7-1 116,-8 2 0,-3 3-67,-1 0 0,-3 1 39,-1 7 1,-9 1-12,2 7 1,1-2 22,3 5 1,4 0 30,0 4 0,5 3 274,2 4 0,5-4 0,-2 7 0</inkml:trace>
  <inkml:trace contextRef="#ctx0" brushRef="#br1" timeOffset="73">23784 1485 8092,'0'-17'0,"0"0"0,0 6 770,0 4-267,0 2 384,0 5 0,0 5-533,0 3-363,0 7 78,0-2 1,0 12 180,0-2 1,0 8-16,0-1 1,0 3 15,0 1 0,0-1-11,0-2 1,0 1-62,0-6 1,0 0-228,0-7 0,0 1-394,0-5 158,0 0-320,5-3-768,-4-6-432,4-1 854,-5-5 950,0-5 0,0 4 0,0-4 0</inkml:trace>
  <inkml:trace contextRef="#ctx0" brushRef="#br1" timeOffset="74">23772 1828 8092,'-5'-16'0,"-1"-2"0</inkml:trace>
  <inkml:trace contextRef="#ctx0" brushRef="#br1" timeOffset="75">23647 1428 8092,'16'-17'-118,"-3"4"-1,2 5 119,-2 1 0,3 0 653,2 2-211,5 0-38,0 4-248,5-4 578,-4 5-370,9 0 0,-8-4 174,5 0-162,-4 0-199,2 4 0,-2 2-97,1 1 156,-5-1-100,-1 8 0,-8-8 29,2 6 1,-3 0 188,-5 3-702,-2 1 321,-5-1 1,-6 5 56,-6 3-618,-4-2 407,-12 5 0,-1-1-272,-5 6 319,-1-1 0,-3 1-17,0 0 0,0-1 100,4-3 1,6 0 354,5 0 0,5-4-100,7 0 0,5-5 2,2 1 1,4-2-55,4-2 1,7 4 383,8 1 0,4-1 115,4-4 1,4 5-204,4-1 1,5-4-299,-6-3 1,4-4 99,1 3 1,-8 0-660,3 0 1,-11 0 259,0-4 1,-8 0-1317,1 5 1465,-4-6 0,-5 8 0,-2-3 0</inkml:trace>
  <inkml:trace contextRef="#ctx0" brushRef="#br1" timeOffset="76">2644 3267 8174,'0'-11'-875,"0"-1"1786,5 1 98,-4-1 134,4 6-676,-5 1 22,0 5-418,5 0 1,-2 0 48,4 0 0,-3 5-135,4 3 1,-5 3 104,5 4 1,-4-1-126,3 5 1,-3-3-66,4 3 0,-4-2 1,3 2 0,-3-1 41,4-3 1,-4-2-149,3 2 99,-4-2 126,7-2-238,-9 1 181,4-6 169,0-1 0,-2-6-54,4-3 0,1-2 155,3-6 1,2 0-84,2-4 0,3-1-15,5-6 1,0-1-5,0-3 0,6 2-38,5-6 1,2 6-127,6-2 0,-6 8 87,2 4 1,-3 2-147,-5 2 1,-6 5 54,-5 2 0,-4 4 35,5 4 0,-10 2 172,1 5 0,-3 6-90,-1 2 0,-2 4-61,-5 3 1,0 2 29,0 3 1,0-2-41,0-2 1,0-7 58,0 3 0,0-4-335,0 0-100,0-3 0,0-4-419,0-1 1,2-5 786,1-2 0,-1 3 0,3-1 0</inkml:trace>
  <inkml:trace contextRef="#ctx0" brushRef="#br1" timeOffset="77">4425 2970 8240,'0'-6'911,"-5"1"-126,4 0-439,-4 3 1,5-1-119,0 6 1,0 1-32,0 8 1,0-2 35,0 9 0,0 0 31,0 4 1,1 5-238,3 2 1,-3 3 148,3 1 0,-3-3-370,-1-1 0,0-3 130,0 3 1,2-4-208,1 0 1,-1-5-217,1-2-279,-1-5-149,-2 2 278,0-4-880,0-6 465,0-1 1052,0-15 0,-5 2 0,-2-8 0</inkml:trace>
  <inkml:trace contextRef="#ctx0" brushRef="#br1" timeOffset="78">4300 3130 8144,'-5'-18'0,"2"-2"0,-5 5-30,6-6-50,-3 9 278,5-5 45,0 6 1,0-1 222,0 1 0,0 3 91,0 1-377,5-1 1,1 1-32,6-1 0,4 4 122,3-3 0,0 4-49,4-1 1,-3-1 18,7 1 0,2-3-189,2 3 1,-2 0 88,1 4 0,-1 0-269,2 0 0,-3 1 31,-5 3 0,-6 2-128,-1 6 0,-4-1 128,0 1 0,-5-1-84,1 1 1,-5-1 85,0 0 1,-3 1 49,-3-1 0,-5 1 118,-7-1 0,1 1-60,-5-1 0,0 4 106,-4 0 0,4-1 14,0-6 0,5 2 357,-1-2-321,2-3-7,1 5-214,6-9 0,6 4 87,8-5 0,7 0 101,4 0 0,8 4-80,3 0 0,-1 0-19,2-4 0,-1 0-57,4 0 1,-4 1-16,-4 3 1,-2-2-114,-1 6 0,-4-2 116,0 2 0,-5 3-157,1 1 0,-7-1 101,-4 4 1,-3-1 41,-1 2 1,-5-2-29,-3 5 1,-7-4 94,-4 4 1,-4-4-13,-3 4 1,-2-5 155,-3 1 1,-2-2-98,3-2 0,-2-4-62,2-3 1,-1-3-465,8-1 0,-1 0 205,9 0 0,5-1-779,6-3 1,4-3 1031,4-4 0,23-6 0,9 0 0</inkml:trace>
  <inkml:trace contextRef="#ctx0" brushRef="#br1" timeOffset="79">5270 2982 8048,'-6'-7'295,"1"2"-197,0 5 0,2 0-76,-4 0 1353,-1 0-845,-3 5 1,-1-1 245,1 7-509,5-2-65,-5 13 1,5-3-9,-5 8 1,0 2-70,4 5-507,2 0 334,5-5 0,0 4 109,0-2-406,5-3 296,1 0 1,7-5 32,2-1-225,-2-4 135,8-1 1,-3-7 12,5-3 306,0-1-219,0-6 0,-1-2 114,1-2-101,5-2 0,-4-7 163,3-2 1,-4 1-116,-4-5 1,1 0 128,-5-4 0,4-1-56,-3-2 0,-5 0-98,-3-4 0,-6-1 53,2-3 1,-4-1-243,-4-4 1,-3 8 6,-9-4 1,1 8-9,-8-4 0,3 11-15,-7 1 1,-3 10-242,-4 5 1,-1 4-562,-3 4 0,4 7 977,4 8 0,7 8 0,6 2 0</inkml:trace>
  <inkml:trace contextRef="#ctx0" brushRef="#br1" timeOffset="80">5784 2924 8111,'0'-11'0,"0"5"859,0-4-44,0 8-558,0-3 0,0 6 109,0 3 1,5 3-72,3 4 1,2 6 26,2 2 0,0 3-84,3 5 0,-1-2-206,5 6 0,-1-2 147,1 2 0,3 0-144,-3-4 1,1 0-20,-1-5 0,3 1-152,-3 0 1,-1-5-248,1-3 0,-5 0 68,1-3-1293,-2 2 736,-2-8-826,0 0 1698,-4 5 0,-2-10 0,-5 4 0</inkml:trace>
  <inkml:trace contextRef="#ctx0" brushRef="#br1" timeOffset="81">6127 2867 8148,'0'-17'772,"0"1"-12,0 9-265,0-3-137,0 8 65,0-3 29,0 5-271,0 5 0,-4 7 225,0 7-164,-5 2-61,3 7 0,-9 3-404,0 7 202,-6-3 1,0 8-390,-6-4 1,-3-1 234,3-4 1,0-1-488,5-3 0,0-3 310,3-8 0,-1-2-341,4-6 1,5 0-109,3 1 801,6-6 0,-8 4 0,3-3 0</inkml:trace>
  <inkml:trace contextRef="#ctx0" brushRef="#br1" timeOffset="82">6435 2924 8203,'0'-17'476,"0"0"1,-1 11 410,-3 2 385,3 3-434,-4 1 44,5 0-814,0 10 0,0 3 109,0 9 0,0 3-234,0 1 1,4 3 128,-1 6 1,1-5-300,-4 1 0,0-2 82,0 1 1,0-6-70,0-5 1,0-1-109,0 1 242,0-2 14,0-6-24,0 1 144,0-6-83,0-1 874,0-5-761,5 0 0,2 0 96,4 0 0,6-4-117,2 0 0,2-3-18,2 3 0,4-1 40,-1 1 0,5 1-227,-5-4 0,5 4 48,-4 0 0,-1-3-444,-3 3 1,-5-5-92,-3 4 0,-2 0-320,-2 4 0,-4-1 949,-4-3 0,-1 3 0,-2-4 0</inkml:trace>
  <inkml:trace contextRef="#ctx0" brushRef="#br1" timeOffset="83">6355 3107 8146,'0'-11'848,"5"4"0,-2-1-338,5 4-423,-1-5 132,5 8 1,4-6 662,3 3-586,3 3 0,6-8-276,2 5 0,3-1 104,1 2 0,3 0-487,-3-5 0,3 5 294,-6-5 1,-5 5-377,-3 0 0,-1 1 42,-7 2 403,0-5 0,-8 4 0,-2-4 0</inkml:trace>
  <inkml:trace contextRef="#ctx0" brushRef="#br1" timeOffset="84">6321 2856 8106,'0'-11'-35,"0"-1"0,1 4 35,3 1 765,3-1-402,9-3 1,2 3 83,5 1-16,10-1-127,2-3 1,16 3-136,2 0 0,7 1-458,1-5 0,0 2-819,-4 3 757,-5-4 1,-3 9-1278,-7-6 1628,-2 6 0,-16-3 0,-3 5 0</inkml:trace>
  <inkml:trace contextRef="#ctx0" brushRef="#br1" timeOffset="85">7280 2742 11876,'-11'0'370,"0"0"-308,-1 0 0,1 0 108,-1 0 1,-3 4-194,0-1 0,-2 6 16,2-1 0,2 2-6,-2 1 0,4 1-135,3-1 1,-1 1 78,6-1 1,-5 1-2,4-1 0,0 0 105,4 1 0,0-1-84,0 1 1,2-1 57,1 0 1,4 5-36,4-1 0,4 0 14,1-3 1,4-1-3,-1 0 0,3 1-57,0-1 1,1 1 71,0-1 0,-4-3-143,0-1 1,-5 1 70,1 3 1,-6 1-21,-1-1 1,-6 1 47,2-1 1,-3 0 18,-1 1 1,-8-1-37,-4 1 1,-7-1 18,0 1 0,-6-2 152,-2-3 0,-5 3-86,2-2 1,-3-3 52,-1-1 0,-1 1-72,1-1-6,5 5 0,-9-3 0,2 6 0</inkml:trace>
  <inkml:trace contextRef="#ctx0" brushRef="#br1" timeOffset="86">8799 2776 8150,'0'-11'-24,"-5"3"0,-2 0 24,-3 6 1025,-2-8-599,1 8 1,-2-3 229,-2 5-106,-3-5-223,-5 4 1,3-4 111,-3 5-103,3 0-155,-8 5 1,1 5 240,1 5-394,-1 1 46,-1 5 1,4-2 287,-3 8-357,8-3 87,3 4 1,4-3-426,1 6 223,-1-6 1,6 7-280,2-6 0,8 5 182,4-4 0,8-1 17,7-3 0,6-5 131,9-3 0,3-4 95,5-3 1,-5 1-94,1-5 0,-5 0 67,1-4 0,-2-4-11,-2 0 0,-4-5 17,1 1 1,-7 2-29,-1-1 1,-5 0 18,-7 0-7,0-4 0,0 5-17,-4-5 1,-2 3 241,-5 0-142,0 1 323,-5-5-152,-1 1-89,0 5-335,0 1 1,5 5 88,-3 0 0,3 5-69,-3 2 0,4 3 89,4 2 1,2-1 14,6 1 1,4-1-1,3 0 1,7-3-4,0 0 1,7-6-25,2 2 1,-1-3 14,4-1 0,-1-5 44,1-2 1,-6-4 3,2 0 1,-2 0 26,2-1 0,-5-3-54,-2 0 0,-3-2 130,-1 2 0,-6-1-75,-1-4 1,-5-1 206,-3 2 0,-3-3-103,-5-1 0,-7-3-66,-4-1 1,-9 1-63,-7 3 0,-8 5 69,0 3 0,-7 7-224,1 4 0,-8 4-55,0 4 1,-2 8-181,2 7 0,7 2-121,0 2 1,10 4-319,5-1 0,8 6 835,4-2 0,8 5 0,3 0 0,2-1 0,2-2 0</inkml:trace>
  <inkml:trace contextRef="#ctx0" brushRef="#br1" timeOffset="87">9930 2662 8055,'0'-12'1077,"-5"1"-828,4 5-423,-4 1 142,5 5 943,-5-6-454,-2 5 0,0-4-139,-1 5 0,0 0-290,-3 0 1,-2 5-70,-2 3 1,-1 2 56,-3 1 1,-3 1-73,3-1 1,2 4 109,2 1 1,3-1-76,0-4 1,4 1 22,1-1 0,4 1-140,0-1 1,3 0 106,3 1 0,5 3 0,7 0 0,-1 1-15,5-5 0,0 0 45,4 1 0,1-2-115,3-2 0,-3 2 100,3-3 0,-7 3-3,-1 2 0,-1-1 7,1 1 1,-3 3-1,-4 0 1,-5 2 143,1-2 1,-6-2-93,2 2 0,-4 1 189,-4 0 0,-3 3-128,-8-4 1,-4 4 146,-8-4 1,1 0-29,-4-3 0,0 2-5,-5-3 0,5 2-37,-1-9 0,7-1-240,1-3 1,6 0-1737,5 0 1088,6 0 710,1-5 0,10-1 0,1-5 0</inkml:trace>
  <inkml:trace contextRef="#ctx0" brushRef="#br1" timeOffset="88">10467 2696 8140,'0'-11'1843,"0"4"-1132,0 2 1,-1 5-170,-3 0-289,3 0 1,-6 9 49,3 3 1,3 7-64,-3 0 1,2 3-149,-2 5 0,1 2 106,-4 6 0,4-1-318,-1 0 0,3-1 87,1-2 0,0 0-106,0-4 0,0-2-197,0-6 1,0-2-25,0-6 45,0 1 1,1-6-116,3-2-917,-2-3-135,3-1 1482,-5-5 0,0-1 0,0-6 0</inkml:trace>
  <inkml:trace contextRef="#ctx0" brushRef="#br1" timeOffset="89">10090 2765 8147,'0'-7'758,"6"-3"95,6 2 1,6-2-474,8-1 1052,-2 5-898,9-5 0,-4 5 252,6-5-57,4 4-351,7-3 1,1 5-228,2-3-340,3-2 0,-5 9-1147,3-3 0,-8-1 800,-4 1 0,-7 2 560,0 6 0,-16-3 1,0 4-1</inkml:trace>
  <inkml:trace contextRef="#ctx0" brushRef="#br1" timeOffset="90">11906 2673 8197,'-6'0'628,"-1"5"-193,3 3 0,3 3-130,-3 5 1,-1 1 127,1 6 0,1 0-2,3 0 0,0 5-185,0 2 1,0 3-98,0 1 0,1 1 55,3-1 0,1-5-290,2-2 0,2-1 160,-5-3 1,4 1-811,-4-8 1,3-1 112,-3-4 623,0 1 0,-4-1 0,0 1 0</inkml:trace>
  <inkml:trace contextRef="#ctx0" brushRef="#br1" timeOffset="91">11529 2765 8202,'0'-7'734,"1"-2"-293,3 6-249,8-6 0,4 6 238,3-4 1,3 3-1,-3-3 498,2 2-670,2-4 1,5 7-1,4-6 455,5-1-416,3 4 0,7-5-212,3 3 1,-3 0-46,2 0 1,-2 0-91,-1 0 1,-6-4-118,-2 4 0,-3 2 54,-5 1 1,-2-1-94,-5 1 0,-4-1 70,0 1 1,-9 3 51,1-3-36,-7 3 146,1 1 114,-5 0 0,0 5-4,0 3 1,0 3 8,0 4 1,0 3-71,0 5 0,0 1-42,0 3 0,2 2 17,1 5 1,-1 0-46,1 1 0,3-5 56,-3 0 0,2-4 26,-1 0 1,-1-3-37,4-4 1,-3 2-221,4-6 0,-4 1-602,3 0 0,-3-8-11,4 4-1766,-6-3 1346,3 2 1202,-5-4 0,5 3 0,2-4 0</inkml:trace>
  <inkml:trace contextRef="#ctx0" brushRef="#br1" timeOffset="92">12694 2605 8133,'0'-12'0,"0"6"1099,0-4-623,0 9-227,0-5 1618,0 6-1406,5 6 0,-4 0-236,4 10 0,-1 2 135,0 5-60,0 5-184,1 1 1,-4 5-407,3 1 196,2 4-487,-4-4 701,8 5-602,-9-6 1,5-5 85,-2-2 354,-3-3-511,4-1 0,-5-5-66,0-3-815,0-2 905,0-2 1,0-3 528,0-1 0,-5 1 0,-1 3 0</inkml:trace>
  <inkml:trace contextRef="#ctx0" brushRef="#br1" timeOffset="93">12260 2936 8115,'0'-12'994,"10"6"-479,5 2 0,6-1-114,1 1 1,3 1-26,1 3 0,3 0 0,6-2-512,-1-1-65,5 1-551,-3-3 238,8 5 0,-4-4 215,1 1-176,-1-1 0,-7 4 475,-3 0 0,-7-5 0,-6-2 0</inkml:trace>
  <inkml:trace contextRef="#ctx0" brushRef="#br1" timeOffset="94">13117 2628 8086,'-2'-12'843,"-2"1"-305,3 4 41,-4 2-167,5 5 1211,0 0-1227,0 5-220,0 2 1,-5 9 176,-3 3-268,3 8 106,-5-3 0,8 9 191,-6-3-510,5 3 0,-2-2 91,5-1-401,0 1 362,0-2 0,0-1-88,0-5 0,2-2 138,1-2 1,0 0 134,5-7 0,-1 2-126,5-7 0,-1 0 234,1 0 0,4-4-83,3 1 0,3-3-120,0-1 0,1-1-154,0-3 0,4 1-297,-1-4 1,1 0-325,-4 0 0,-1-2-68,-3 5-383,2-5 1212,-8 3 0,3-6 0,-4 1 0</inkml:trace>
  <inkml:trace contextRef="#ctx0" brushRef="#br1" timeOffset="95">13014 2902 10943,'11'-7'276,"1"2"-86,-1 5 0,4 0 252,0 0 0,10-4-142,-3 1 0,5-2-181,0 1 0,1 2 88,2-1 0,2-2-706,-6 1 1,5-1-137,-4 1 0,-6 3 635,-6-3 0,-2-3 0,-2 1 0</inkml:trace>
  <inkml:trace contextRef="#ctx0" brushRef="#br1" timeOffset="96">12945 2650 8136,'5'-17'0,"-3"0"289,13 11-274,-3-4 1,13 5 180,1-3 1,-2-2 590,3 2 0,3-1 218,5 2-728,-1-3 0,9 4-1056,-5-1 1,9-2 605,-1 5 0,-13-5 1,-7 3-1</inkml:trace>
  <inkml:trace contextRef="#ctx0" brushRef="#br1" timeOffset="97">14681 2616 8085,'0'-6'84,"1"1"798,3 5-70,-2-5 158,3 3-200,0-8-93,-4 9-442,4-4 1,-10 5-210,-3 0 1,-3 0 18,-4 0 0,-3 1-46,-5 3 0,-1 2-28,-3 6 0,-2-1 51,-5 1 0,0-1-129,-1 0 0,2 1 91,3-1 0,2 1-7,5-1 0,5 0 95,3 1-214,2-1 1,7 1 23,2-1 1,4-3-110,4-1 0,8 1 258,7 3 1,2 1-73,2-1 1,5 1 35,2-1 0,0 1-55,0-1 1,-5 4 125,2 0 1,-4 2-85,-4-2 1,-3-2-40,-4 2 1,-6 2 63,-2-2 0,-3 4-8,-1-4 1,-6 2 34,-6-2 1,-4-3-53,-7 4 0,-4-4 35,1 0 1,-7-1-31,-1 1 0,1-6-107,-2-2 0,4-3-55,8-1 0,-1 0-230,8 0 0,1-1-1197,4-3 1602,4-2 0,-3-1 0,4 2 0</inkml:trace>
  <inkml:trace contextRef="#ctx0" brushRef="#br1" timeOffset="98">15035 2593 8184,'0'-11'1134,"0"-1"-960,0 6 599,0 1-393,0 5 0,-4 5-63,1 3 1,-5 7 65,4 4 0,-5 3 26,2 0-492,2 6 94,-6 7 1,5 0 42,-5 3-21,-1 3 0,2-6 21,3 3 1,-2-2-265,5-2 0,-4-6-97,4-5 0,-3-2 153,3-5 0,-4-1-418,5-4 1,-3 0-154,3-4 52,1-2 0,-4-5-18,2 0 691,3 0 0,-9 0 0,3 0 0</inkml:trace>
  <inkml:trace contextRef="#ctx0" brushRef="#br1" timeOffset="99">15001 2582 8161,'0'-12'0,"1"2"981,3 3-156,-3 2-352,4 5-200,0 0 0,1 6 131,1 5 0,7 3-108,-2 9 1,5-1-29,-1 8 1,5 2-89,2 6 0,-4-1-125,4 5 0,-3-2-188,3 2 0,-4-3 40,0-4 0,-4-6-224,4-2 1,-5-5 182,1-3 1,-3-2-206,-4-6 1,0-3-94,-4 0 50,0-6 382,-4 3 0,0-5 0,0 0 0</inkml:trace>
  <inkml:trace contextRef="#ctx0" brushRef="#br1" timeOffset="100">14750 2959 8114,'11'0'0,"1"0"0,8 0 430,3 0 0,11 0-50,0 0 0,4 0-75,0 0 0,-1-4-473,5 0 0,0-1 104,4 1 1,-1 2-1382,1-6 1270,0 6 0,-21-9 0,-5 5 0</inkml:trace>
  <inkml:trace contextRef="#ctx0" brushRef="#br1" timeOffset="101">15549 2570 8136,'0'-6'1665,"0"1"-1124,0 5-665,0 5 226,0 1 0,0 11 66,0 2 1,0 4 111,0 3 1,0 4-55,0 4-102,0 0 0,0 4-92,0 0 1,0 4-205,0-4 0,0 0-152,0-3 1,0-6 166,0-3 0,0-7-21,0-3 0,1-5-136,3-3-337,-2 2-318,3-9 969,-5 4 0,5-5 0,1 0 0</inkml:trace>
  <inkml:trace contextRef="#ctx0" brushRef="#br1" timeOffset="102">15538 2696 8400,'0'-6'786,"0"1"691,0 5-1047,5 0-37,1 5-121,1 1 0,3 5 142,-3 1-234,3 4 1,2-2-73,-1 5 1,1 0-188,-1 4 0,1 0-283,-1 0 0,0-5 270,1-3 0,3-4-97,0-3 1,2 1 68,-2-5 1,-2 3-154,2-3 0,1 0 48,0-4 1,-1-1 123,-4-3 0,2-1 150,2-3 1,-2-2-128,2 2 0,-2-2 170,-2-1 0,1-1-130,-1 1 0,0-4 217,1-1 0,-1-4-114,1 1 1,-1 1 138,1-1 0,-1 5 18,0-1 1,-4 6 178,-3 2-353,2 4 1,-4-2-70,6 5 0,-5 5-91,0 3 1,-1 7 113,-2 4 1,0 5 3,0 7 1,0-4 9,0 12 1,-2-5-55,-1 8 1,1-5-46,-1 1 0,0-7-120,-1 0 0,3-7 85,-3-1 0,3-2-93,1-5 0,0-1-1165,0-4 1376,0 1 0,0-1 0,0 0 0</inkml:trace>
  <inkml:trace contextRef="#ctx0" brushRef="#br1" timeOffset="103">16326 2719 8085,'19'-5'0,"-5"4"0,-18-3 0,1 4 195,-4 4 0,3 6-244,-4 5 0,2 1 804,-2 0 0,0 1-257,4 6 0,-1 5-7,1 3 0,3 2-458,-3 1 1,3-4 56,1 1 0,0-2-146,0 1 0,5-5 110,2-6 1,1-5 146,3 1 0,-2-4-127,6-3 1,-1 1-119,2-5 0,0-1-20,3-3 0,6 0-166,-2 0 0,3 0-284,-3 0 0,-1 0 244,1 0 1,3 0-346,-4 0 1,4-3 250,-7-1 0,-3-4-382,0 4 746,1-5 0,-9 3 0,2-5 0</inkml:trace>
  <inkml:trace contextRef="#ctx0" brushRef="#br1" timeOffset="104">16223 3039 9095,'10'-7'683,"5"4"0,6 0-834,2-1 0,1 2 299,2-6-177,-2 5 201,9-7 0,-7 8 2,4-6 1,-4 6-98,0-2-764,3-2 1,-6 4 232,0-2 408,0-2 46,-10 5 0,3-9 0,-4 3 0</inkml:trace>
  <inkml:trace contextRef="#ctx0" brushRef="#br1" timeOffset="105">16280 2696 8121,'10'-11'1440,"-1"-1"-1108,10 1 654,5 4-592,0-3 0,4 5 222,-5-2 242,0-4-470,0 5 0,5-4 426,2 2-504,8-2 0,0 9-918,0-3 0,4 3 476,-7 1 0,0 0 132,-4 0 0,32 5 0,-29-2 0,-1 0 0</inkml:trace>
  <inkml:trace contextRef="#ctx0" brushRef="#br1" timeOffset="106">17148 3267 7941,'-11'-5'887,"3"2"1295,0-4-1521,6 4 57,-3-2-9,5 5-528,0 0-181,10 0 0,-7 5 0,7 2 0</inkml:trace>
  <inkml:trace contextRef="#ctx0" brushRef="#br1" timeOffset="107">5745 5322 8294,'0'-11'0,"-5"4"757,3-3-377,-3 9 1,4-4 128,-3 5 90,3 0 63,-4 0-407,5 0-29,5 0 1,-3 5 29,6 3 0,-5 2-204,0 1 0,3 6 135,-3 2 0,1 2-224,-4 2 1,1 1 71,3 3 1,-3-3-92,3 3 0,-2-3 30,-2-1 1,0-6-20,0-1 0,0 0-3,0-1 0,3-3 58,1-5 1,0-3-70,-4 4 121,0-6 52,0 3-98,0-5 0,1-5 73,3-2 0,-3-4-117,3 0 1,1-2-1,-1-2 1,5-3-1,-2-4 1,4-1-129,0 0 1,0 4 27,1 0 1,3 0 43,0-4 0,2 0-191,-2 0 1,2 5 84,2 3 1,2 3 37,-2 0 0,3 5 88,1-1 0,-4 5 107,0 0 0,6 6 108,2 5 0,1 3-117,-13 5 0,-1 6 158,-7 9 1,2 1-109,-5-2 0,0 6 31,-4-6 0,4 6-47,0-6 1,-1-3 68,-3-4 0,0-2-127,0-6 1,0 1-238,0-5-411,0 0 0,4-3-14,0 0-1408,0-6 2060,-4 3 0,5-10 0,1-1 0</inkml:trace>
  <inkml:trace contextRef="#ctx0" brushRef="#br1" timeOffset="108">6658 5276 8301,'7'-6'1161,"-2"1"-1606,0 5 234,-4 0 0,5 0 778,-2 0 629,-2 0-720,8 0 1,-4 0 501,5 0-599,6 0 1,-3 0-214,5 0 1,0 0 25,4 0 1,-4 0-471,0 0 0,0-4 254,4 0 1,0-3-858,-1 3 1,-4-4-387,-3 5 12,-2-1 1255,-1 4 0,-6 0 0,-1 0 0</inkml:trace>
  <inkml:trace contextRef="#ctx0" brushRef="#br1" timeOffset="109">6613 5493 8204,'11'0'579,"1"0"-254,-1 0 1,0 0 158,1 0 167,4 0-314,-3 0 0,9 0 73,-3 0-200,2-5 1,3 3-189,3-6 1,1 1 91,2-5 1,3 2-598,-2 2 1,-1-2 194,4 3 288,-7 2 0,-4-6 0,-13 5 0</inkml:trace>
  <inkml:trace contextRef="#ctx0" brushRef="#br1" timeOffset="110">7606 4888 8368,'0'-18'468,"0"3"-288,-5 8 0,4 0-60,-3 3 763,3 3-517,1-4 1,0 6 231,0 3-428,0 2 1,0 11 211,0 2 0,0 4-129,0 3 1,0 5-87,0 7 1,4 3 67,-1 4 0,1 1-278,-4 0 0,0-1 80,0 1 0,0-2-236,0-2 1,-1-2-8,-3-6 0,3-5 29,-3-2 1,3-7 37,1-1 84,0-5 0,-1 1-320,-3-7 308,3 2-1213,-5-9 683,6 4 597,-5-5 0,4 5 0,-4 2 0</inkml:trace>
  <inkml:trace contextRef="#ctx0" brushRef="#br1" timeOffset="111">8360 5048 8380,'6'-6'1157,"-1"-4"-828,-5 8-66,0-3 624,0 5-1080,0 5 0,0-2-676,0 4 869,6-4 0,-5 12 0,4-2 0</inkml:trace>
  <inkml:trace contextRef="#ctx0" brushRef="#br1" timeOffset="112">8394 5471 8119,'12'11'0</inkml:trace>
  <inkml:trace contextRef="#ctx0" brushRef="#br1" timeOffset="113">8406 5482 10924,'11'11'0</inkml:trace>
  <inkml:trace contextRef="#ctx0" brushRef="#br1" timeOffset="114">9422 5151 8034,'-10'-8'555,"2"1"-553,-2 4 674,4-2-349,0 5 0,-5 0-128,4 0 0,-3 3-108,-2 4 0,1 2-133,-1 10-80,1 0 225,0-1 0,-1 5-3,1 0-19,-1-1 0,6 6-98,2-5 1,3 5 77,1 2 1,1-5-143,3-3 1,4-3 87,7 1 0,4 0 260,8-5-229,2-5 1,6-5 43,3-5 1,-1 0 2,5 0 1,-5-5-60,1-2 15,-3-9 0,-7 6 92,-5-5 0,-5 5-55,-7-5 1,-1 1 23,-2-2-34,-3-1 1,-6-2 61,-3 0-540,-7 0 266,-7-9 1,-6 5 30,-3 0 0,2 1-103,-6 7 0,1 4-928,-4 3 743,-6 6 1,5-4-458,-3 6 858,7 6 0,8 0 0,7 5 0</inkml:trace>
  <inkml:trace contextRef="#ctx0" brushRef="#br1" timeOffset="115">9297 5265 8150,'0'11'0</inkml:trace>
  <inkml:trace contextRef="#ctx0" brushRef="#br1" timeOffset="116">9856 5196 8651,'0'12'782,"0"4"-112,0 3 0,0 3-348,0 1 0,1 4-241,3-1 1,-1 6-299,4-2 1,-3-2 146,4-1 1,-6-3-178,2-1 0,1-4 34,-1 0-418,5-5 239,-8 2 392,4-9 0,0-2 0,2-5 0</inkml:trace>
  <inkml:trace contextRef="#ctx0" brushRef="#br1" timeOffset="117">9925 5585 6973,'-12'-10'0,"1"-3"0</inkml:trace>
  <inkml:trace contextRef="#ctx0" brushRef="#br1" timeOffset="118">9902 5185 8158,'11'1'953,"1"3"1,-3 2-488,2 6 1,-1 1-290,9 2 0,0-1 35,4 5 0,0 0-195,0 4 1,3 0 121,1-1 0,0 1-456,-4 0 1,-2-5 192,-2-3 0,3-4-94,-3-3 1,-3 1 49,0-5 0,-4 3-110,0-3 0,-5 0-616,1-4-423,-6 0 1317,3 0 0,-5 0 0,0 0 0</inkml:trace>
  <inkml:trace contextRef="#ctx0" brushRef="#br1" timeOffset="119">10336 5139 8098,'0'-11'0</inkml:trace>
  <inkml:trace contextRef="#ctx0" brushRef="#br1" timeOffset="120">10324 5105 8127,'0'-6'1081,"-1"1"-610,-3 5 0,3 5-175,-3 2 0,2 7-57,-2 2 1,3 5-41,-3 2 0,3 1 55,1 7 0,0-5-181,0 5 1,0-1-105,0 4 1,0-3-257,0-1 0,0-6-257,0-1 0,3-4 302,1-3 0,0-8-1263,-4 4 1505,5-3 0,-4-3 0,4-1 0</inkml:trace>
  <inkml:trace contextRef="#ctx0" brushRef="#br1" timeOffset="121">10347 5539 8023,'0'0'0</inkml:trace>
  <inkml:trace contextRef="#ctx0" brushRef="#br1" timeOffset="122">10553 5048 8135,'0'-11'1006,"0"4"-276,0 2-287,0 20 73,0-6-324,0 18 1,0-9 51,0 5-68,-5 4 1,4 3-5,-3 4 1,2 0-104,2 0 0,0-3-189,0-1 1,0 0 107,0 0 1,0-3-34,0-8 0,0-3-59,0-4 264,0-1 0,2-5-59,2-2 8,-3-3 36,4-1-47,0 0 1,1 0-97,6 0 1,0-1 85,4-3 1,0 2-183,3-6 0,3 4 80,-3-3 0,4 3-315,3-4 0,-2 5-73,3-5 1,-7 5-216,-1 0 0,-1 1 178,1 2 439,3-5 0,-15 4 0,4-4 0</inkml:trace>
  <inkml:trace contextRef="#ctx0" brushRef="#br1" timeOffset="123">10987 5425 8080,'-46'-12'0</inkml:trace>
  <inkml:trace contextRef="#ctx0" brushRef="#br1" timeOffset="124">10987 5059 8019,'-5'-17'688,"4"0"117,-5 11-103,6-4-86,0 8-234,0-3 456,0 5-908,6 5 158,0-3 0,5 9-401,1 1 244,4-1 0,-3 7-312,2-3 1,2-2 265,-2 2 1,0-2-425,-3-2 1,0 0 251,3 1 0,-2-2-182,2-2 1,-1-2 131,2-2 1,-4-3-559,3 3 895,-2-3 0,-1-1 0,-1 0 0</inkml:trace>
  <inkml:trace contextRef="#ctx0" brushRef="#br1" timeOffset="125">11352 5094 8062,'5'-12'250,"-3"-4"-76,3 3 1,-5-7 175,0 5 22,0 4 35,0 6 172,0 5 1,-5 2-280,-3 1 1,-2 5-54,-2 7 1,-4 7-114,-3 4 1,1 6 112,-1-1 1,0 2-336,-4 1 1,4 1-9,0 4 0,1-4 14,-1 3 1,3-4-161,5-3 1,3-3-335,0-5 1,6-2-397,-2-2 0,3-2 972,1-6 0,0-5 0,0 0 0</inkml:trace>
  <inkml:trace contextRef="#ctx0" brushRef="#br1" timeOffset="126">12175 5059 8042,'0'-11'765,"0"5"88,0 1-396,0 5 1,-7 6-287,-4 5 1,-2 6 88,-6 6 1,4 1-106,-4 2 1,1 4 72,-1 4 1,4-4-139,7 1 1,3-2-55,5 1 0,0 2-141,0-5 0,9-1 101,2-3 1,10-5 122,2-3 1,1-3 49,6-5 1,-1-2-87,2-5 0,2-5 169,-3-2 1,3-5-82,2-3 1,-2 1-190,-3-5 1,-2 1-20,-5-1 1,-5-2-130,-3 2 0,-8-4-295,-3-4 1,-3 3 220,-1-3 0,-5-2-73,-2-1 0,-7 2 32,-1 1 0,-10 3-204,3 1 1,-5 6 46,0 1 0,-2 5-43,-5 3 0,1 3 481,2 5 0,9 5 0,5 2 0</inkml:trace>
  <inkml:trace contextRef="#ctx0" brushRef="#br1" timeOffset="127">12734 5082 8183,'0'0'0</inkml:trace>
  <inkml:trace contextRef="#ctx0" brushRef="#br1" timeOffset="128">12711 5037 10289,'-6'11'521,"1"6"-277,5 2 0,0 3-131,0 5 0,0-2 130,0 6 1,0-1-185,0 5 1,0-2-59,0-3 0,1 2-181,3-6 1,-1 0-172,4-7 0,-3-3 54,4-4-415,-6-1 0,5-4-25,-4-4-451,-1-1 1188,8-2 0,-9 0 0,4 0 0</inkml:trace>
  <inkml:trace contextRef="#ctx0" brushRef="#br1" timeOffset="129">12689 5105 8027,'0'-18'0,"3"2"386,1 4 172,0 1-191,1 5 0,1 1-138,6 5 1,-1 1 86,1 3 0,3 3-87,0 9 0,9-3-100,-1 7 1,6 0 128,-2 6 0,5-1-343,-2 1 0,-2-2 37,-1-1 1,1-4-34,-2 0 0,-3-5-116,-4 1 0,-4-6 110,4-1 0,-5-4-306,2 3 0,-8-4 39,0 1 354,-5-3 0,7-1 0,-4 0 0</inkml:trace>
  <inkml:trace contextRef="#ctx0" brushRef="#br1" timeOffset="130">13180 5345 8060,'-12'-11'0</inkml:trace>
  <inkml:trace contextRef="#ctx0" brushRef="#br1" timeOffset="131">13203 4957 8096,'0'-12'0</inkml:trace>
  <inkml:trace contextRef="#ctx0" brushRef="#br1" timeOffset="132">13191 4900 8178,'0'11'1463,"0"3"-1026,0 5 0,0 1-232,0 11 1,-4-1-294,0 4 1,-1 1 145,2-1 0,1 0-135,-1 0 1,-3-1 108,3-2 0,-1 1-256,4-6 1,0 0 98,0-7 0,4-3-583,-1-4 344,1-1 364,1 0 0,-3-4 0,3-2 0</inkml:trace>
  <inkml:trace contextRef="#ctx0" brushRef="#br1" timeOffset="133">13203 5436 8087,'0'-23'0</inkml:trace>
  <inkml:trace contextRef="#ctx0" brushRef="#br1" timeOffset="134">13408 5059 8108,'0'-17'1407,"0"0"-902,0 11 1,0 2-182,0 8 0,0 3 59,0 9 1,0 1-103,0 6 0,0 0-93,0 0 1,0 4 63,0-1 1,0 5-320,0-5 0,0 1 132,0-4 0,1-2-187,3-2 1,4 2 16,7-6 0,-1-1 135,5-6 0,-1 0 147,1-4 0,6 0-110,-2-4 1,2 0-70,-2 0 1,3 0-52,-4 0 1,6-4-224,-9 0 1,4-3-47,-8 3 1,5-1-1098,-5 1-314,0 3 1733,-4-9 0,-4 8 0,-2-3 0</inkml:trace>
  <inkml:trace contextRef="#ctx0" brushRef="#br1" timeOffset="135">13796 5345 7106,'-22'-11'0,"-1"-1"0</inkml:trace>
  <inkml:trace contextRef="#ctx0" brushRef="#br1" timeOffset="136">13420 5265 8112,'-12'0'0</inkml:trace>
  <inkml:trace contextRef="#ctx0" brushRef="#br1" timeOffset="137">13397 5265 8753,'16'-5'1659,"-2"4"-1300,5-3 1,1-1-93,7 1 0,-3-4-564,3 5 1,1-5 205,-2 4 1,1-3-756,-4 3 1,-4-1 458,0 1 0,-10 1 387,-2-4 0,1-1 0,-2-3 0</inkml:trace>
  <inkml:trace contextRef="#ctx0" brushRef="#br1" timeOffset="138">13317 5059 8112,'0'0'0</inkml:trace>
  <inkml:trace contextRef="#ctx0" brushRef="#br1" timeOffset="139">13351 5014 8133,'16'-5'355,"4"1"179,6-8 1,3 6-57,6-9 171,4 5-339,-4-7 1,5 10-319,-6-1 17,0 0 1,-1 1 202,-2-1 1,1 6 27,-6-2 0,1 3-240,-4 1 0,-6 0 0,0 0 0</inkml:trace>
  <inkml:trace contextRef="#ctx0" brushRef="#br1" timeOffset="140">15064 4820 10574,'-11'1'498,"-1"3"-650,1-3 185,-1 9 1,-4-4-29,-3 6 33,-3-1 0,-1 2 0,1 2 0,-1-2 101,0 2 0,0-2-100,0-2 1,2 4 66,2 1 1,2 3-79,6-4 0,-1 0 75,1-3 1,5-1-133,2 0 59,2 1 1,8-1-106,1 1 0,8-1 256,4 1 0,7-5-89,0 1 0,6-1 63,-1 5 1,-2-5-79,1 1 1,-4 0-57,0 3 0,-5-1 67,-2-2 0,-9 2-88,1-2 1,-7 2-133,0 1 1,-3 1-37,-1-1 1,-6 2-47,-6 2 0,0-2 110,-7 2 0,-5-2-84,-7-2 0,2 0 48,-2 1 1,6-2-117,-2-2 1,3 0 91,1-4 0,6 0-737,1-4 477,4 0 0,2-1-189,2-3 613,3 3 0,5-9 0,0 3 0</inkml:trace>
  <inkml:trace contextRef="#ctx0" brushRef="#br1" timeOffset="141">15361 4854 8108,'0'-4'590,"0"8"1,0 2-82,0 9 0,0 3-109,0 1 0,-4 4-182,0 4 1,1 2 59,3 5 0,1 0-387,3 1 0,-2-1-38,6 0 0,-4-5-50,3-2 1,0-4-207,0-4 1,2-3 245,-5-4 0,1-2-721,-1-2 878,-3 2 0,4-9 0,-5 4 0</inkml:trace>
  <inkml:trace contextRef="#ctx0" brushRef="#br1" timeOffset="142">15155 4911 8083,'17'-5'-123,"-2"0"-65,8-3 0,-1-2 193,8 2 1200,1 3-695,3-5 1,4 8 208,0-6-386,0 0-155,-4 2 0,1 0 238,-1 2-331,0 3 17,0-9 0,-3 8-143,-1-2 73,-4-2 1,-2 5-79,-5-3 1,-5 3 81,1 1 1,-6 0-56,-2 0 1,-4 1 42,1 3 0,-3 2-42,-1 6 0,0 4 100,0 3 0,-4 4 3,0 4 1,-3 3-6,3 8 0,-1-2 13,1 2 0,3 0-194,-3-4 43,3 8 0,1-17 158,0 6-344,0-6 283,5-2 0,-3-5 5,6-3-215,-5-2 171,2-2-932,0-5 608,-4 0 0,5-3-1369,-2 1 684,-3 0 1009,4-9 0,1-1 0,0-6 0</inkml:trace>
  <inkml:trace contextRef="#ctx0" brushRef="#br1" timeOffset="143">15761 4877 8213,'11'0'-298,"10"-4"471,1 0 0,4 0 435,-3 4 0,-1 0-93,1 0 1,0 0-101,0 0 1,0 0-161,0 0 0,-2 4-7,-2 0 0,2 5-228,-6-2 0,-1 4 72,-7 0 1,2 0-240,-5 1 1,0 1 149,-4 2 0,-9 1-84,-2 3 1,-8 3-222,-1-3 1,-2 1 157,-5-1 1,2 3-82,-6-3 1,2 2 111,-2 2 0,5-1 60,7-3 0,0 1 1,7-5 1,0 4-28,8-3 1,0 3 16,4-4 0,10 0 126,5-3 0,6-2-59,2-3 0,1 2-38,2-5 0,5 0-216,7-4 0,-3 0 76,3 0 1,-3-1 172,-5-3 0,-7 2 0,-6-3 0</inkml:trace>
  <inkml:trace contextRef="#ctx0" brushRef="#br1" timeOffset="144">16389 4842 8163,'5'-12'0,"-4"-3"897,4 13-480,-5-3 0,4 6 194,0 3-347,0 3 0,-4 9-29,0 3 1,0 4-1,0 4 0,-1 2-180,-3 5 0,1 5 137,-4 3 1,0-1-341,0 1 1,-2-2 93,5 2 1,-4-7-315,4-9 1,1-3 17,3-4 1,0-2-609,0-6-480,0 0 1438,0-4 0,0 3 0,0-4 0</inkml:trace>
  <inkml:trace contextRef="#ctx0" brushRef="#br1" timeOffset="145">16366 5368 7981,'-5'-17'0,"-1"0"0</inkml:trace>
  <inkml:trace contextRef="#ctx0" brushRef="#br1" timeOffset="146">16332 4865 8021,'0'-11'0</inkml:trace>
  <inkml:trace contextRef="#ctx0" brushRef="#br1" timeOffset="147">16366 4842 8180,'12'2'718,"-1"2"1,0 3-199,1 8 0,3-1 1,0 5 0,4 2-127,-3 5 1,4 3-156,-1 6 0,1-1 6,-1 0 0,3 1-172,-3-1 1,1-1-39,-1-3 1,1 2-168,-4-5 0,3-5 71,-4-2 1,0-10-381,-3 1-948,-1-2 673,0-3 716,-4-1 0,-2 0 0,-5 2 0</inkml:trace>
  <inkml:trace contextRef="#ctx0" brushRef="#br1" timeOffset="148">16732 5356 8106,'-11'-11'0,"-1"0"0</inkml:trace>
  <inkml:trace contextRef="#ctx0" brushRef="#br1" timeOffset="149">16275 5242 8128,'11'0'78,"6"0"-39,2 0 1,2 0 948,2 0 0,4 0-355,-1 0 0,5-1-474,-4-3 0,4 3 40,0-3 1,0 3-721,0 1 1,-2-4 169,-2 0 351,-3 0 0,9 4 0,-4 0 0</inkml:trace>
  <inkml:trace contextRef="#ctx0" brushRef="#br1" timeOffset="150">17108 4831 8231,'12'-11'0</inkml:trace>
  <inkml:trace contextRef="#ctx0" brushRef="#br1" timeOffset="151">17143 5254 8121,'-12'0'0,"1"-5"0,-1-2 0</inkml:trace>
  <inkml:trace contextRef="#ctx0" brushRef="#br1" timeOffset="152">16846 4877 8213,'0'0'0</inkml:trace>
  <inkml:trace contextRef="#ctx0" brushRef="#br1" timeOffset="153">16880 4842 8215,'23'-6'0,"0"-3"752,0 5 1,3-4-222,1 0 0,3-1-296,-3 1 0,3 0 28,-3 4 1,4-4-283,-5 4 0,6-3 108,-2 3 1,2 0-130,-1 4 1,2-4-157,-3 0 1,-2 1-169,-1 3 1,-5 0-25,-3 0 1,-2 0-148,-6 0 344,-4 0 1,2 1-67,-6 3 515,1-3-284,-4 9 1,-1-7 184,-3 4 1,3 1 52,-3 3 1,3 2 153,1 2 0,0 3 38,0 5 0,0 0-110,0 0 1,0 4 0,0 4 1,0-2-58,0 2 1,1-1-223,3 4 1,-3-5 130,3-2 0,1-3-82,-1-1 1,1-5 78,-1-3 1,-2-2 5,6-2 0,-4-1 62,3-2 0,1 1-88,3-5 0,1-1-48,-1-3 1,1 0 62,-1 0 0,0 0-38,1 0 1,4 0 62,3 0 1,-1-3-342,1-1 1,1-1-42,7 1 1,-7 3-29,3-3 0,-4-1-624,0 1 0,-2 0 403,-6 4 0,-4-1 467,-4-3 0,4 3 0,-1-4 0</inkml:trace>
  <inkml:trace contextRef="#ctx0" brushRef="#br1" timeOffset="154">17862 5231 8065,'-34'-12'0</inkml:trace>
  <inkml:trace contextRef="#ctx0" brushRef="#br1" timeOffset="155">17497 5071 8054,'0'-12'0</inkml:trace>
  <inkml:trace contextRef="#ctx0" brushRef="#br1" timeOffset="156">17497 5048 8130,'6'-6'175,"4"-4"1,-3 7-176,4-5 1631,0 6-1017,1-3 1,-1 1 474,1 0-724,-1-5 1,1 7-206,-1-6 1,4 6 46,0-2 1,1 1-142,-5-1 1,4 3 110,1-3 0,0 3-660,-1 1 0,2-4 330,2 0 0,1 1-1024,-5 3 1,6 0 83,-2 0 1093,-3 0 0,6-5 0,-5-2 0</inkml:trace>
  <inkml:trace contextRef="#ctx0" brushRef="#br1" timeOffset="157">17896 4945 8130,'0'0'0</inkml:trace>
  <inkml:trace contextRef="#ctx0" brushRef="#br1" timeOffset="158">17086 4877 8145,'0'0'0</inkml:trace>
  <inkml:trace contextRef="#ctx0" brushRef="#br1" timeOffset="159">17086 4854 8182,'0'-6'3452,"0"0"-2963,0 1-169,0 4 169,0-4-487,0 15 1,0-2 86,0 7 0,-2 3 96,-1 1 1,1 2-93,-2 2 1,-1 0 69,2 0 1,-1 1-160,4 3 0,-1-3 119,-3 2 0,2-3-133,-1-4 1,1 2 83,2-6 0,2 0-220,1-4 0,-1 1-45,2-1 0,-2-3-88,2 0 1,-2-6-2104,6 2 1720,-5 2 0,3-4 662,-2 1 0,2-1 0,5-2 0</inkml:trace>
  <inkml:trace contextRef="#ctx0" brushRef="#br1" timeOffset="160">17428 4763 8355,'7'0'510,"7"-2"550,-3-2-622,8 3 1,0-4-223,8 5 0,1 0 18,2 0 0,3 0-618,-2 0 0,1 0 238,3 0 0,-1 0-236,0 0 0,-1 0 382,-2 0 0,-13-5 0,-8-1 0</inkml:trace>
  <inkml:trace contextRef="#ctx0" brushRef="#br1" timeOffset="161">18490 4728 8144,'-5'-11'601,"-1"-1"1,0 6-1,1 1 1</inkml:trace>
  <inkml:trace contextRef="#ctx0" brushRef="#br1" timeOffset="162">18251 4797 8144,'-23'23'1101,"1"5"173,3 2 0,-1-1-623,5 2-585,-1-1-18,5-1-547,5 4 525,-5-9 0,10 8 26,-3-5-198,8-1 211,-3-3 1,13 0-36,-2 0-147,7-5 126,-6-2 0,8-6 9,-2-2-65,3 2 45,1-9 1,3 4-16,1-5 13,-1 0 0,1 0 132,0 0 0,-2 0-156,-6 0 0,2-3 10,-6-1 1,0-5 9,-4 1 1,0-2 10,-4-1 1,-2-1-16,-5 1 0,0-1-152,0 1 1,-1-4 36,-3 0 1,-6 1-72,-5 6 1,-9-1 41,1 5 0,-6 1-191,2 3 1,-3 0-11,3 0 0,0 0 357,4 0 0,11 5 0,2 1 0</inkml:trace>
  <inkml:trace contextRef="#ctx0" brushRef="#br1" timeOffset="163">18228 5162 8066,'0'0'0</inkml:trace>
  <inkml:trace contextRef="#ctx0" brushRef="#br1" timeOffset="164">18719 4785 8159,'0'-6'2804,"0"-4"-1519,0 9-687,0-4-113,0 5-622,0 5 0,1 1 133,3 5 0,-2-3-40,6 0 1,-4-1-31,3 5 0,1-1-203,3 0 1,2-4 148,2-3 0,-2 1-172,2-2 1,-1 1-55,2-4 0,-3 0 103,6 0 0,-5 0 15,2 0 0,0 0 97,-1 0 0,1-4 77,-5 1 1,2-2-9,2 1 0,-6-1 169,2-3 1,-2-1-51,3 5 1,-5-3 495,1 3-76,-6-5 0,3 7 101,-5-6-254,0 5 0,-1-2-173,-3 5 0,-3 5 155,-8 3 1,-1 6-44,-7 1 1,3 7-161,-7 1 0,0 1-81,0 6 0,-1 1 91,1 3 0,7 1-183,-3 4 1,7-5 58,-3 0 0,6-5-110,2-6 0,0-4 90,8 0-196,-1-5 173,4 3 0,0-10-169,0 1 0,5-6-876,2 2 1,4-3 43,0-1 1063,0 0 0,1 0 0,-1 0 0</inkml:trace>
  <inkml:trace contextRef="#ctx0" brushRef="#br1" timeOffset="165">19153 5299 13641,'11'12'0</inkml:trace>
  <inkml:trace contextRef="#ctx0" brushRef="#br1" timeOffset="166">20421 4865 8155,'5'18'688,"-4"4"1,4-3-240,-5 7 77,5-2-202,-4 4 0,4-6 99,-5-3-19,0 3-222,5-5 0,-3 2 181,1 0-87,4-5-64,-6 3 0,5-6 196,-2 1-227,-2-6 1,4 3 550,-2-5-218,-3-1-9,9-3 1,-5-5-91,3-2 0,2-7-334,-2-1 1,3-7 101,4-1 1,-1-1-94,5-6 1,-4-2-67,4-6 0,1 1-206,2-5 0,6 0-467,3-3 1,0 0 436,0 3 0,6-6-715,-3 2 0,3-1 535,-3 6 1,0 1-550,1 6 1,-5 1 365,0 3 0,-4 7-96,0 7 1,-3 5-110,-4 3 780,-2 3 0,-11 0 0,-1-1 0</inkml:trace>
  <inkml:trace contextRef="#ctx0" brushRef="#br1" timeOffset="167">3369 6807 8122,'0'0'0</inkml:trace>
  <inkml:trace contextRef="#ctx0" brushRef="#br1" timeOffset="168">3346 6761 9687,'0'12'232,"0"-1"1,0 5-44,0 4 0,0 2-29,0 5 0,0-2 9,0 6 0,-3 3-23,-1 4 0,-8 4-104,5-4 1,-6 0 87,5-4 8,3 1-717,0-1 554,5-5 0,0-1 39,0-5 0,0-4-127,0 0 0,0-5-397,0 1 150,0-7-934,0-3-495,0-5 1885,0-5 0,5 4 0,2-5 0</inkml:trace>
  <inkml:trace contextRef="#ctx0" brushRef="#br1" timeOffset="169">3289 7332 8190,'23'-23'0</inkml:trace>
  <inkml:trace contextRef="#ctx0" brushRef="#br1" timeOffset="170">3358 6830 8307,'0'-7'720,"0"2"14,0 5-232,5 0 105,-4 0-271,9 5 0,-3 2 50,4 4 61,0 6-143,1 0 1,-1 7-157,1 3 45,4-3 0,-2 9-176,5-2 0,-4 2 128,4 1 0,0-4-20,4 1 1,0-6-10,0 2 0,-4 0-220,0-5 0,-1 4 61,1-7 1,-3-3 37,-4 0 1,-5-4 50,1 0 0,-5-5-82,0 1-33,4-6 69,-6 9 0,4-5 0,-5 5 0</inkml:trace>
  <inkml:trace contextRef="#ctx0" brushRef="#br1" timeOffset="171">3700 7378 8124,'-11'-12'0</inkml:trace>
  <inkml:trace contextRef="#ctx0" brushRef="#br1" timeOffset="172">3301 7241 8265,'24'0'595,"-1"0"164,-8 0 1,3 0-501,4 0 0,5-1 10,0-3 0,1 1-259,-2-4 1,-2 3 128,3-4 0,1 4-1561,-1-3 1422,-1-1 0,-8 2 0,-1 1 0</inkml:trace>
  <inkml:trace contextRef="#ctx0" brushRef="#br1" timeOffset="173">4157 6898 8139,'0'0'0</inkml:trace>
  <inkml:trace contextRef="#ctx0" brushRef="#br1" timeOffset="174">4112 6841 8105,'-20'-6'1060,"1"2"-637,5 3 1,-7 1-226,2 0 0,-1 5-8,1 2 1,-3 4-175,3 0 1,1-3 81,-1-1 0,5 1-128,-1 3 0,2 1 87,2-1 1,1 0-129,2 1 108,3-1 0,5 1-186,0-1 0,5 1 71,3-1 0,3-1 79,4-2 1,3 2 155,5-2 1,5 2-95,2 1 1,-1 1 47,2-1 0,-2 0-65,2 1 0,-3-2 11,-6-2 0,0 2-58,-3-3 0,1 3 64,-5 2 1,-3-1-140,-4 1 1,-6-1 71,2 1 1,-8-1-99,-4 0 1,-7 5 101,-4-1 0,-6 5-26,-2-1 1,-2-1 50,-1 1 0,0-5 3,-4 1 0,0-3-8,3-5 0,6-2 17,-2-5 0,10 0-299,-6 0 1,11 0-66,1 0-1157,7 0 1484,-1-5 0,10 4 0,1-4 0</inkml:trace>
  <inkml:trace contextRef="#ctx0" brushRef="#br1" timeOffset="175">4603 6761 7925,'-19'1'1606,"0"3"-1337,0 3 327,1 4-309,-4 0 0,8 1 67,-5-1-298,5 1 69,-2-1 0,4 1 92,1-1-254,-1 5 138,1-3 1,1 4 117,2-6-325,3 0 76,5 1 1,0-1-63,0 1 44,0-1 1,5-3 102,3-1 1,3 1-28,5 3 0,1 0 45,6-4 1,1 3-47,3-2 0,-3-2 120,3 2 1,1-4-53,-2 3 1,-3 0-13,-4 0 0,-4 3-68,4-2 1,-6 2-1,-2 2 0,0-1-46,-8 0 0,1 2 77,-4 2 1,-5-1-91,-2 5 0,-9-3 70,-3 3 0,-6-5 21,-2 1 1,-4 1-32,0 0 0,-1-1 129,2-4 1,-2-1-119,6-2 0,-1 1-904,4-5-955,0-1 1832,5-3 0,2 0 0,5 0 0</inkml:trace>
  <inkml:trace contextRef="#ctx0" brushRef="#br1" timeOffset="176">4968 6818 9856,'-5'12'1513,"4"-1"-1315,-4 1 1,5 3 197,0 0-140,0 5-73,0-2 0,3 1-59,1 0-40,5 0 1,-6 8 8,4-1 1,-3 1 74,4-4 0,-1 0-195,5 0 0,3-4 24,0 0 0,6-5-12,-2 1 1,7-4 114,5-3 1,-2-3 119,1-5 1,-3 0-116,3 0 0,-4-1 31,0-3 0,-3-2 23,-4-6 0,-1 1 17,-3-1 0,-2-4-104,2-3 0,-3 1 74,-5-1 1,-2 0-315,-5-4 0,0-4 86,0 1 0,0-5-398,0 5 0,0-6-16,0 2 1,-3 2-160,-1 1 0,-4 4 18,4 4 0,-3 3 10,3 4 0,-1 5-345,1-1 972,3 5 0,-4-2 0,5 5 0</inkml:trace>
  <inkml:trace contextRef="#ctx0" brushRef="#br1" timeOffset="177">5688 6750 8354,'0'0'0</inkml:trace>
  <inkml:trace contextRef="#ctx0" brushRef="#br1" timeOffset="178">5665 6715 10491,'0'12'874,"0"4"0,0 2-513,0 5-174,0 0 1,0 5-198,0 2 0,0 2 119,0-2 1,0 3-320,0-2 0,4-3 178,-1-2 1,5-3-286,-4-4 164,5 3 0,-4-9-534,2 2 1,0-8-398,-3-3-528,-3-3 435,9-1 1177,-4-5 0,1 4 0,-2-4 0</inkml:trace>
  <inkml:trace contextRef="#ctx0" brushRef="#br1" timeOffset="179">5665 6727 8393,'0'-6'975,"0"0"-391,0 6-163,0 6 0,0 0 216,0 5-335,5 1 0,-3-1-136,6 1 1,0 3 132,3 0 1,0 4-433,1-4 0,3 4 133,0-3 0,6-1-262,-2-4 1,2-1 134,2-2 0,-4-3-9,0-5 0,0 0-177,4 0 0,-4-4 78,0 0 0,-1-4 49,1 0 0,-3-2 99,-4-2 0,2 1 159,-3 0 0,3-1-128,-6 1 1,2-5 120,1 1 0,-1-1-101,-2 0 1,2 4 58,-2-3 0,-2 2-11,2 1 0,-6 5 53,2-1 65,-3 6 0,-1-2-119,0 8 0,0 7 211,0 8 0,0 3-115,0 1 1,0 4 55,0 4 0,0 2-99,0 1 1,0 0-141,0 1 1,0-2 92,0-3 1,4-2-121,0-5 1,1-5-242,-1-3 0,-2-2-65,6-2-954,-5-5 1363,7-1 0,-9 1 0,4 0 0</inkml:trace>
  <inkml:trace contextRef="#ctx0" brushRef="#br1" timeOffset="180">6407 6681 8707,'0'12'1210,"0"-1"-726,0 6 0,-4 0 648,0 6-566,-4 0-219,6 0 0,-7 5 124,6 2-230,-6 3-657,7 1 362,-3 1 0,5-2 66,0-3 116,0-2 1,4-5-83,0 0 196,10-5 60,-6-2-565,8-5 432,1 1 1,-3-6-236,5-2-107,0-3-117,3-1 0,1 0-418,0 0 550,5 0 1,-3-5-567,6-2 1,-6 0 317,2 0 1,-7-1-210,-1-3 0,-5 3 615,1 0 0,-7 6 0,-3-3 0</inkml:trace>
  <inkml:trace contextRef="#ctx0" brushRef="#br1" timeOffset="181">6773 7081 7952,'0'-11'0</inkml:trace>
  <inkml:trace contextRef="#ctx0" brushRef="#br1" timeOffset="182">6373 7024 7981,'11'0'2432,"2"0"-1677,2 0-375,3-5-212,5-2 1,3 0 47,1-1 1,4 2-29,-5-2 0,5-2 149,-5 2-809,6-2 440,-8-1 1,3 1-1592,-8 2 835,-3-2 788,-4 9 0,-1-9 0,1 3 0</inkml:trace>
  <inkml:trace contextRef="#ctx0" brushRef="#br1" timeOffset="183">6773 6887 7981,'-12'-23'0</inkml:trace>
  <inkml:trace contextRef="#ctx0" brushRef="#br1" timeOffset="184">6293 6750 8018,'0'0'0</inkml:trace>
  <inkml:trace contextRef="#ctx0" brushRef="#br1" timeOffset="185">6293 6715 7953,'18'-5'0,"5"-2"0,1-3 1128,6-2 1,2-3-272,6 0 1,2 0-45,6 3 0,0-3-384,0 0 0,-1-1-160,1 5 1,-2 0-769,-2-1 0,-8 2 430,-7 2 0,-4 3 69,-4 5 0,3 5 0,-5 2 0</inkml:trace>
  <inkml:trace contextRef="#ctx0" brushRef="#br1" timeOffset="186">7938 6624 8319,'0'0'0</inkml:trace>
  <inkml:trace contextRef="#ctx0" brushRef="#br1" timeOffset="187">7926 6590 8663,'0'11'260,"1"6"602,3 2 1,-3 2-260,3 2 0,-2 1-125,-2 3 1,0-2-372,0 6 0,3-5 158,1 5 1,0-4-315,-4 3 1,1-5 98,3 2 1,-3-3-48,3-1 0,-1-5 30,0-3 0,-1-6-1300,1-2-108,4-4-364,-6 2 1739,4-5 0,-5 0 0,0 0 0</inkml:trace>
  <inkml:trace contextRef="#ctx0" brushRef="#br1" timeOffset="188">7972 7024 8081,'0'-34'0</inkml:trace>
  <inkml:trace contextRef="#ctx0" brushRef="#br1" timeOffset="189">7641 6636 8224,'0'0'0</inkml:trace>
  <inkml:trace contextRef="#ctx0" brushRef="#br1" timeOffset="190">7663 6601 8246,'12'-6'372,"6"0"497,4 2-372,1 2 447,10-8-559,-9 9 1,9-8 129,-2 5 1,2-3-115,1 3 1,2-4-268,2 5 0,2-5 117,6 4 0,-2-3-181,-2 3 0,-1-5 54,-3 1 0,-6 2-50,2-2 1,-7 4-64,-1-3 1,-3 4-176,-4-1 1,-2 3-81,-6 1 0,-3 1 117,-1 3 0,-4 3-35,1 4 0,-3 2 157,-1 2 0,-1 3 143,-3 5 1,3 4-143,-3 4 0,-1 2 85,1 1 1,0 2-57,4 2 1,0-6-6,0 2 1,0-2 76,0 2 0,1-5-11,3-2 0,-1-8 1,4-4 1,-3-4 14,4-3-366,-6 2 0,5-9-73,-4 3-505,-1-3 1,3-2 365,-5-3 0,0-2-920,0-5 1396,0-1 0,0 6 0,0 1 0</inkml:trace>
  <inkml:trace contextRef="#ctx0" brushRef="#br1" timeOffset="191">8486 6932 8127,'-22'-10'0,"3"-2"0,-9-11 0</inkml:trace>
  <inkml:trace contextRef="#ctx0" brushRef="#br1" timeOffset="192">8349 6556 8127,'0'0'0</inkml:trace>
  <inkml:trace contextRef="#ctx0" brushRef="#br1" timeOffset="193">8463 6487 8198,'28'-5'0,"-3"4"0,6-3 1605,-1-2-1116,-1 4 347,-1-3-382,-10 5 0,4 0 47,-3 0-182,-3 5-85,1-3-19,-6 8 1,0-4-206,1 5 0,-6 2 205,-2 2 0,-3 3-346,-1 5 0,-6 1 116,-6 3 0,-4-3-314,-7 3 0,-1-3 92,-3-2 0,-1 5-32,-2 0 1,-2-1 121,6-3 1,0 0 86,7 0 1,3 0 30,4 0 0,6-2-38,2-2 0,3-1 96,1-3 0,5-2-63,3 2 0,7-6 141,4-1 1,4-5-144,3 5 1,-2-5-45,3 0 1,1-1-403,-1-2 1,3 0 191,-3 0 1,-1-4-665,-3 0 954,-5 0 0,-2-1 0,-4-1 0</inkml:trace>
  <inkml:trace contextRef="#ctx0" brushRef="#br1" timeOffset="194">8977 6544 9566,'0'13'716,"0"2"0,-4-1-405,0 5 0,-1 0 113,1 4 0,3 0-193,-3 0 1,3-2 15,1-2 0,0 4-215,0 0 0,0 0 109,0 3 1,5-1-182,3-3 0,6-4 68,1-3 1,5-2-59,-1-2 1,3 0 35,1-4 1,1-2-139,2-5 0,-2-1 78,3-3 0,1-2 92,-1-6 1,-1 0 69,-3-3 0,0 1-59,0-5 0,-2 0-50,-2-4 1,-2 0 49,-6 0 1,1-5-249,-1-2 0,-3 0-4,-1 0 1,-4 0-1,1-5 1,-3 2-299,-1 3 1,0 2 185,0 5 1,-1 1-668,-3 3 982,3 8 0,-9 1 0,3 4 0</inkml:trace>
  <inkml:trace contextRef="#ctx0" brushRef="#br1" timeOffset="195">9411 6453 8123,'0'11'0,"0"1"0</inkml:trace>
  <inkml:trace contextRef="#ctx0" brushRef="#br1" timeOffset="196">9742 6510 8075,'-6'-6'0,"1"0"0</inkml:trace>
  <inkml:trace contextRef="#ctx0" brushRef="#br1" timeOffset="197">9708 6498 8133,'-12'12'3541,"5"4"-2952,-1 3 1,4 3-116,-3 1 0,3 1-120,-4 3 1,6-3-85,-2 2 0,3-2-265,1-1 0,0 0 94,0 0-1,1 0-93,3 0 1,2-4-55,5 0 1,5-5-38,-1 1 0,4-2 39,-4-2 0,8-3-62,-4-1 1,5-4-265,-5 1 0,3-3 185,1-1 1,3 0-261,1 0 1,-3-5 126,-1-3 1,-7 2-588,7-2 1,-8 2 30,1-2 877,-4-2 0,-5 4 0,-2-6 0</inkml:trace>
  <inkml:trace contextRef="#ctx0" brushRef="#br1" timeOffset="198">10085 6841 8101,'-23'-10'0,"0"-3"0</inkml:trace>
  <inkml:trace contextRef="#ctx0" brushRef="#br1" timeOffset="199">9605 6727 8129,'18'0'949,"-3"0"0,3 0-349,1 0 1,2 0-69,2 0 0,5-1-237,3-3 1,-2 1-259,1-4 0,1 3-102,3-4 0,-1 4-352,-3-3 0,1 4-628,-8-1 0,-3-1 125,-9 2 920,1-1 0,-1-1 0,1-2 0</inkml:trace>
  <inkml:trace contextRef="#ctx0" brushRef="#br1" timeOffset="200">9662 6533 8058,'-11'-12'0</inkml:trace>
  <inkml:trace contextRef="#ctx0" brushRef="#br1" timeOffset="201">9673 6487 8136,'17'-5'0,"1"0"909,5-3 1,-1-2-306,1 3 1,4-4-487,0 0 1,4 1 10,0 2 1,0-1-814,0 5 1,1 1 683,-6 3 0,-4-5 0,-6-2 0</inkml:trace>
  <inkml:trace contextRef="#ctx0" brushRef="#br1" timeOffset="202">10119 6396 8111,'11'0'0</inkml:trace>
  <inkml:trace contextRef="#ctx0" brushRef="#br1" timeOffset="203">11044 6430 8013,'-8'5'11,"1"3"1607,4 2-1030,-7 1 0,8 6-155,-6 2 1,4-1-76,-4 1 0,6 0 15,-2 3-388,8 1 64,-3 0 1,13 0-61,-2 0 59,7 0 0,-2-4 57,6 0 0,0-7 41,0 0 0,4-2-1,-1-6 1,6 0-34,-2-4 0,3 0-167,2 0 0,-1-6 104,0-1 1,0-5-82,1-3 0,-6 3 33,-2-4 0,-3-1-73,-2-2 1,-5-3-50,-6-1 1,0 0-251,-8 0 0,1-3-18,-4-1 0,-1-1 148,-3 2 1,-2 1-528,-6-1 0,5 7 768,-1 4 0,6 2 0,-4 1 0</inkml:trace>
  <inkml:trace contextRef="#ctx0" brushRef="#br1" timeOffset="204">11535 6373 8144,'11'11'0</inkml:trace>
  <inkml:trace contextRef="#ctx0" brushRef="#br1" timeOffset="205">11855 6407 8135,'11'-11'0</inkml:trace>
  <inkml:trace contextRef="#ctx0" brushRef="#br1" timeOffset="206">11843 6350 8028,'0'-6'1790,"0"11"0,0 4-1481,0 10 1,0 1-89,0 7 1,0-2 7,0 5 1,0 2-133,0 6 0,2-2 98,2 2 0,-2 0-256,6-4 0,-5 2-34,5-10 0,-4 1-70,4-4 1,-5-4-48,5 0 1,-6-9-442,2 1-854,3-7 1097,-6 1 1,4-6-1446,-5-3 1305,5-2 0,-4-9 550,3-1 0,-8-4 0,-2 2 0</inkml:trace>
  <inkml:trace contextRef="#ctx0" brushRef="#br1" timeOffset="207">11741 6453 8028,'0'-12'0</inkml:trace>
  <inkml:trace contextRef="#ctx0" brushRef="#br1" timeOffset="208">11775 6396 8143,'11'-7'0,"6"1"780,2 2 0,2-1-210,2-3 1,4 0-32,0 4 1,4 0-156,0 4 0,2 0-39,1 0 0,-4 0-104,1 0 0,-6 5-153,2 3 0,-8 2 26,-4 1 1,-2 2-140,-2 2 1,-4-1-74,-4 5 0,-3-5 106,-3 1 1,-9 2-137,-7-2 1,-7 4 41,-5-4 1,-3 1-300,-4-5 1,1-1 165,-5-2 1,7 1 218,0-6 0,11 6 0,8-2 0</inkml:trace>
  <inkml:trace contextRef="#ctx0" brushRef="#br1" timeOffset="209">11843 6613 8091,'-11'-5'0,"0"-2"0</inkml:trace>
  <inkml:trace contextRef="#ctx0" brushRef="#br1" timeOffset="210">13374 6373 8046,'0'0'0</inkml:trace>
  <inkml:trace contextRef="#ctx0" brushRef="#br1" timeOffset="211">13385 6384 7974,'-6'23'429,"0"0"33,2 0 1,1 0 969,-4-1-918,4 1 0,-3 0-46,2 0 1,3 0-176,-3 0 1,3 0-246,1-1 0,-4-3 315,0 0-1144,0-5 644,4 3 1,1-7-1608,3-2 1082,-3-3 662,10-5 0,-5-5 0,5-2 0</inkml:trace>
  <inkml:trace contextRef="#ctx0" brushRef="#br1" timeOffset="212">13362 6727 8002,'0'-12'-375,"-5"1"1,-1 0-1</inkml:trace>
  <inkml:trace contextRef="#ctx0" brushRef="#br1" timeOffset="213">13088 6327 8192,'12'-5'0,"4"4"573,3-3 0,8-1-133,3 1 1,3-1 272,2 1 1,4 2-237,3-6 1,6 6-15,2-2 1,0 2-388,0 2 0,-3 0 103,2 0 0,-7 0-230,-4 0 0,-4 0 149,-3 0 1,-8 0-203,-8 0 1,-2 0-41,-2 0-108,-5 6 138,0 0 0,-15 5-36,-3 1 0,-3 3 209,0 0 1,-2 5-53,-2 0 1,3 1 67,4 2 1,1 1-57,-1 3 0,2-3-86,3 2 0,2-3 92,5-4 0,1 3-32,3-3 1,2-1-101,5 1 1,2-5 102,2 1 1,3-6-17,5-2 0,0-4 2,0 1 1,5-3 96,2-1 0,3-5-94,1-3 0,-3-2 141,-1-1 0,-4-2-10,0-2 0,-2 1 80,-1-5 0,-5 0-159,-3-4 0,-3-4 10,-5 1 0,-2-6-202,-5 2 1,-1 0 75,-3 0 1,-7 1-520,-8-2 598,-8 3 0,-7 5 0,-7 1 0</inkml:trace>
  <inkml:trace contextRef="#ctx0" brushRef="#br1" timeOffset="214">14002 6247 8192,'-52'-10'23,"2"2"0,10 5-23,6 6 0,15-1 0,8 3 0</inkml:trace>
  <inkml:trace contextRef="#ctx0" brushRef="#br1" timeOffset="215">13751 6304 8000,'0'23'0</inkml:trace>
  <inkml:trace contextRef="#ctx0" brushRef="#br1" timeOffset="216">15293 6350 8194,'11'0'0</inkml:trace>
  <inkml:trace contextRef="#ctx0" brushRef="#br1" timeOffset="217">15304 6384 7998,'0'12'9,"0"4"1563,0 3-999,5-2 0,-2 3-140,4-5 1,-4 4-150,1-3 0,1 4-284,-2-1 0,5-3 113,-4 0-122,0 1 1,-1-4 210,1 2-424,0-7 43,-4-3 291,0-5-82,0-5 1,4-1 106,0-6 0,3-3-83,-3 0 0,5-4-85,-1 3 1,3-3 99,4 4 1,-1-5-116,5 1 1,-4-2 57,4 2 1,-5 3-131,2 5 0,0 0 9,-1 4 111,1 2 0,-5 11 25,0 5 0,-3 2-43,0 6-1,-6 0 265,3 4-246,-5 5 1,4-4 20,0 3-140,0 2 145,-4-5 0,0 4-1046,0-5 668,0 0 0,4-2-678,-1-2 0,5-2-46,-4-6 1074,5 1 0,-8-1 0,4 0 0</inkml:trace>
  <inkml:trace contextRef="#ctx0" brushRef="#br1" timeOffset="218">15772 6498 8413,'8'0'571,"-1"0"607,-4 0-706,7 0 0,-2 0 236,7 0-336,-2 0-195,8 0 1,-3 0 176,5 0-634,5 0 278,1 0 1,4 0-1403,-3 0 1014,3 0 0,-8-1-834,1-3 1224,-7 3 0,-2-4 0,-6 5 0</inkml:trace>
  <inkml:trace contextRef="#ctx0" brushRef="#br1" timeOffset="219">16343 6122 9358,'-6'16'1854,"2"3"-1446,-2 3-148,4 1 1,-3 1 140,5 2 3,0-2-145,0 9 0,0-2 84,0 7-548,0-3 242,0 5 1,4-5-354,0 3 263,5-7 1,-7 4-160,6-12 1,-4 1 124,3-8 0,-4-1-365,1-4 235,2 1 0,-5-5-1391,3 1 1608,-2-6 0,3 3 0,1-5 0</inkml:trace>
  <inkml:trace contextRef="#ctx0" brushRef="#br1" timeOffset="220">16389 6715 8105,'-11'0'0</inkml:trace>
  <inkml:trace contextRef="#ctx0" brushRef="#br1" timeOffset="221">17634 6259 8211,'0'20'1521,"0"3"-922,0 7 0,0-2 121,0 3-257,0 2-170,0-4 1,0 0-167,0-2 0,0 1-217,0-2 0,0 1 274,0-4-588,0-6 22,0 0 0,-4-6 382,0 1 0,0-6 0,4-1 0</inkml:trace>
  <inkml:trace contextRef="#ctx0" brushRef="#br1" timeOffset="222">17611 6681 8114,'-11'-16'0,"-1"-2"0</inkml:trace>
  <inkml:trace contextRef="#ctx0" brushRef="#br1" timeOffset="223">17348 6339 8114,'0'-12'0</inkml:trace>
  <inkml:trace contextRef="#ctx0" brushRef="#br1" timeOffset="224">17440 6224 8209,'16'-5'0,"6"4"360,4-3 0,5 2 574,-5-2 1,5 3-85,-4-3-478,4 3-187,-7 1 1,9 3 185,-2 1-413,-3 0 93,0 1 0,-5-2-474,-1 4 353,1-4 0,-5 6 1,-3-6-39,-7 6 0,-3-2-153,-5 4 1,-5-3 97,-3-1 0,-7 1 25,-4 3 0,-3 1 59,0-1 0,-1-3 170,0-1 0,0 0-19,0 0 0,4 2 297,0-5-274,5 5 1,-1-7 146,7 6-193,3-5 0,7 3 11,1-2 0,5-2 140,7 6 1,4-4-67,8 3 1,2 0 97,5 0 1,1 3-214,-1-2 0,-1 2 5,-3 2 1,-2 3 26,-5 0 0,-5 2-102,-3-2 1,-4-1-51,-3 5 0,-3-5 86,-5 1 1,-10 1-220,-5 0 0,-6 3 42,-1-4 0,-6 0-74,-3-3 1,-6-1 8,-1 0 1,-4 0 90,4-4 0,2 2-343,5-5 1,5 0 124,6-4 1,5-2-105,8-1 1,2 0 487,5-4 0,0-1 0,0-4 0</inkml:trace>
  <inkml:trace contextRef="#ctx0" brushRef="#br1" timeOffset="225">18285 6293 8036,'-17'-12'60,"5"2"289,-4 3-178,4 2 1,-1 5 606,-2 0 0,2 1-250,-2 3 0,1 2-144,-1 5 1,2 6-140,-2 2 1,2 3 53,2 0 1,0 5-189,4 0 1,2 4-151,5 0 0,0-2-103,0 2 1,9-6 150,2 2 0,9-5-31,3-3 1,1-2-29,7-6 1,-1-4 193,5-3 0,-1-3-98,0-1 1,0-5-19,1-3 0,-2 2 69,-3-2 1,-2-3 29,-5-5 0,-7 0-187,-4 1 1,-5-3 89,-3-5 0,-4-1-421,0-3 0,-5 2 173,-6-5 1,-6 0-352,-2 0 1,-8 2 242,-3 5 1,-4 5-146,-4 3 1,2 2-206,-2 2 592,3 5 1,10 1 0,4 5-1</inkml:trace>
  <inkml:trace contextRef="#ctx0" brushRef="#br1" timeOffset="226">18136 6281 8149,'-5'12'0,"-1"-1"0</inkml:trace>
  <inkml:trace contextRef="#ctx0" brushRef="#br1" timeOffset="227">18685 6281 8235,'0'-11'0</inkml:trace>
  <inkml:trace contextRef="#ctx0" brushRef="#br1" timeOffset="228">18685 6213 11019,'0'11'1023,"3"5"-718,1-1 0,5 5 70,-1-1 0,6 3-94,1 1 0,4 4-290,-4 4 0,5-2-199,-1 2 0,3-2 227,1 1 1,-4-2-37,0-5 0,-1-1 21,1-3 1,-3 1-565,-4-5 372,4 0 0,-3-4-1555,2-4 1743,-7 3 0,2-8 0,-4 3 0</inkml:trace>
  <inkml:trace contextRef="#ctx0" brushRef="#br1" timeOffset="229">19016 6693 8141,'-12'-12'0</inkml:trace>
  <inkml:trace contextRef="#ctx0" brushRef="#br1" timeOffset="230">19050 6281 8218,'11'-11'0</inkml:trace>
  <inkml:trace contextRef="#ctx0" brushRef="#br1" timeOffset="231">19039 6224 8177,'-5'12'2384,"-2"-1"-1851,-4 1 0,-1 0-67,1 4 0,-4-2-449,-1 5 1,-5 3 166,-2 5 0,0 3-141,-3-3 1,-4 5 68,0-2 0,2-2-550,1-1 0,6-3 273,6-1 1,-1-5-644,9-3 1,2-2 48,1-2 1,8-1 758,3-2 0,-2 2 0,0-4 0</inkml:trace>
  <inkml:trace contextRef="#ctx0" brushRef="#br1" timeOffset="232">19358 6202 8179,'-5'-17'0,"4"8"1367,-3-2-842,3 7 0,1 4 11,0 8 1,-4 5-147,0 3 0,-3 4 12,3-1 0,-1 3-105,1 0 0,3 10-43,-3 2 1,-1 3-297,1-2 1,0-5 95,4 0 1,0 0-147,0 0 0,0-2 107,0-5 1,4-4-90,0 0 0,3-9 18,-3 1 0,5-5 25,-1 1 1,2-4 74,1 1 0,1-3 28,-1-1 0,4-1-61,1-3 1,4 1 48,-1-4 1,3 0-304,0 0 1,-3-4 101,0 4 0,-1 0-269,1 0 0,2 4 145,-6 0 0,4-3-477,-4 3 0,-3-1-475,-5 4 1217,1 0 0,-2 0 0,-1 0 0</inkml:trace>
  <inkml:trace contextRef="#ctx0" brushRef="#br1" timeOffset="233">19667 6590 8077,'-12'0'0</inkml:trace>
  <inkml:trace contextRef="#ctx0" brushRef="#br1" timeOffset="234">19198 6498 8197,'6'-6'0,"0"0"0,5 2 1706,1 3-1084,-1-9 0,6 7 97,2-5 62,2 1-381,7 0 1,-2-1 244,4 4-461,0 0 1,9 0-262,-1 0 1,-2-1 159,-5 1 1,1 3-581,-6-3 1,0-1 356,-7 1 0,-3-3-1677,-4 3 1817,-6 0 0,4-1 0,-4-1 0</inkml:trace>
  <inkml:trace contextRef="#ctx0" brushRef="#br1" timeOffset="235">19690 6350 8146,'-17'-11'0,"-1"-1"0</inkml:trace>
  <inkml:trace contextRef="#ctx0" brushRef="#br1" timeOffset="236">19233 6224 8146,'-12'0'0</inkml:trace>
  <inkml:trace contextRef="#ctx0" brushRef="#br1" timeOffset="237">19244 6190 8156,'12'0'0,"5"-1"0,6-3 1275,5 3-771,6-4 0,4 1 307,1 0-833,4 0 68,-8 4 0,8 0-767,-5 0 498,0 0 0,1 0 4,-1 0 219,5 0 0,-18 0 0,2 0 0</inkml:trace>
  <inkml:trace contextRef="#ctx0" brushRef="#br1" timeOffset="238">20135 6179 8276,'6'0'0,"-1"0"0</inkml:trace>
  <inkml:trace contextRef="#ctx0" brushRef="#br1" timeOffset="239">20089 6167 8208,'-16'5'3314,"3"0"-2518,-2 3 1,-2 2-623,2-2 1,-1 2-138,0 1 1,8 1-153,-4-1 1,3 4 57,-2 1 0,4 4-146,4-1 0,1 1 30,2-1 1,2 3 128,1-3 0,4 1 124,4-1 0,4 2-94,1-6 0,0 1 60,-1 0 1,-2-4 0,2 3 1,-2-6 157,-2-1 0,1-2-44,-1 2 0,-4 2 165,-4-2 0,-1-2-187,-2 2 0,-7-2-32,-4 2 1,-11 2-345,-8-3 0,-12 0 120,-4 0 1,-4 0-923,-4 0 0,1 3 1039,-8-2 0,-2 3 0,30-3 0,1 0 0,-2 1 0,1-1 0</inkml:trace>
  <inkml:trace contextRef="#ctx0" brushRef="#br1" timeOffset="240">19518 6715 8069,'-34'0'0</inkml:trace>
  <inkml:trace contextRef="#ctx0" brushRef="#br1" timeOffset="241">20375 6738 8213,'0'0'0</inkml:trace>
  <inkml:trace contextRef="#ctx0" brushRef="#br1" timeOffset="242">20375 6738 8275,'-7'-5'640,"2"4"713,5-9-293,0 9-276,5-5-28,2 1-52,-1 4-224,4-9-369,-3 9 88,-1-4 0,0 5-279,-2 0 84,-3 0 0,6 0-2101,-3 0 2097,-3 0 0,9 0 0,-4 0 0</inkml:trace>
  <inkml:trace contextRef="#ctx0" brushRef="#br1" timeOffset="243">3506 8726 8324,'12'0'0</inkml:trace>
  <inkml:trace contextRef="#ctx0" brushRef="#br1" timeOffset="244">3518 8714 7213,'0'6'162,"0"5"0,0-5-6,0 5 0,0 1 15,0-1 0,0 1-19,0-1 216,0 6-260,5 0 1,-4 4 239,3 1-246,2-1 0,-5 8 125,3-2 1,1 1-75,-1 2 0,0 3-3,-4-3 0,0 0 16,0 0 1,0 1 2,0 3 0,1 0 67,3 0-77,-3 6-407,4-5 362,0 5 0,-3-2-192,1 0 181,4 5 1,-5-6-109,6 4 0,-2-2 66,2 2 0,2-2-113,-2 2 0,1-3 207,-2 4-109,3 0-889,-3-1 878,-1 3 0,3-8 12,-5 2-269,0-3 250,-4-5 0,0 3-101,0-3 0,3 3 104,1 1 0,0-1-31,-4-2 18,0 7-241,0-8 372,0 10-138,0-6 1,0-1 10,0-3-172,0 3 469,0-9 0,0 8-315,0-5-35,5-1 104,-4-8 1,4 4-202,-5-3 122,0-3 0,0 2-10,0-3 548,0-2-547,0 9 0,0-9 29,0 7-35,0-1 0,0 0-3,0 0-188,-5-5 102,4 2 1,-4-4 3,5-1 0,0-3-127,0-1-179,0-4 182,0 2-445,0 0-170,0-4 845,5 4 0,1-5 0,6 0 0</inkml:trace>
  <inkml:trace contextRef="#ctx0" brushRef="#br1" timeOffset="245">3438 8668 8120,'0'-6'-255,"0"1"571,0 5 1,1-4-199,3 0 1,-2 1-19,6 3 1,-4 0 22,3 0 1,5-4 28,3 0 1,10-4-32,2 5 1,2-5-14,5 4 1,2-1-41,6 1 0,1 3-86,-5-3 1,6 3 98,2 1 1,1 0-196,6 0 1,-3 0 68,3 0 0,2 0 65,6 0 0,-8 0-93,0 0 0,-4 0 70,-4 0 1,1-1-210,0-3 1,-5 3 192,1-3 0,-5 2-13,1 2 1,-4-3 13,-3-1 1,-3-1-1,-5 1 0,-4 3 107,0-3 0,-9 3-93,1 1 0,-6-2 717,3-1-669,-5 1 484,2-3-346,-5 5-778,0 0 685,0 5-122,0-3 0,0 8 70,0-3 1,-4 0 10,0 0 1,0 2 123,4 6 1,0-1-96,0 5 1,0 0 138,0 4 0,0 1-20,0 3 0,0 2 74,0 5 0,0 5-56,0-1 1,0 5-9,0-1 0,0 2-60,0 2 1,0-1-792,0 1 791,0-5-298,5 3 130,-3-3 0,4 4 133,-2 1-306,-3 0 112,9-1 1,-5 0 195,3-3-459,2 2 210,-4-8 0,2 7-90,0-5 191,-6 5 0,7-10-35,-5 5 1,0-5 20,-4 5 0,0-2 24,0-2 0,0-4-40,0 1 28,0-6-87,-6 3 89,5 0 1,-9-2-24,2 4-28,3-5 486,-5 3 1,8-4-378,-6 3-59,6-8 0,-5 8-48,3-8 251,3 2-213,-4-3-48,5 4 0,1-6-2,3 3 1,-3-2 40,3-6 265,3 1-233,-6-1 0,5 0-12,-2 1 133,-3-1-117,4 1 1,-5-1 212,0 0 25,0 1-219,0-1 0,0 2 208,0 2-171,0-2-20,-5 3 65,4-4-45,-4-1 0,1 4 48,0 1-224,0-1 215,4-4-7,0 1-161,0-1 114,6 1 0,-5-5-31,3 1 32,-3-6-23,4 3-42,-4-5 42,4 6-56,0-5-10,-3 4 49,3-5-5,-5 0 17,0 5-67,0-4 56,0 4-2029,0-5 1586,5 0 93,-4 0 0,5-1 366,-2-3 0,-3 3 0,5-4 0</inkml:trace>
  <inkml:trace contextRef="#ctx0" brushRef="#br1" timeOffset="246">4066 9651 8317,'0'-7'1568,"0"2"-1034,0 5-268,0 5 1,0 3-16,0 7 0,0-2 15,0 2 1,0 2-192,0-2 1,0 5-283,0-1 1,4 3 208,-1 1 0,1-2 115,-4-2 1,0 1-181,0-4 0,0 3 118,0-4 0,2-4-263,1-3 149,-1 0 0,3-1-144,-5 1 246,0-6 322,0 3-188,0-5 0,0-5-131,0-2 1,3-3-36,1-2 1,4-3 73,-4 0 1,5-6-225,-2 2 1,5-2 73,3-2 0,-1-4-210,5 1 1,0-1 35,4 4 0,0 2 30,-1 2 0,0 0 254,-3 7 0,1-1-91,-4 10 0,-1-5 105,-4 4 0,1 0-74,-1 4 1,-3 2 255,-1 1 0,-3 4-38,4 4 1,-5 4 58,5 1 0,-5 5-19,0 2 1,-1 1-104,-2 7 1,0-5-220,0 5 1,0-8 107,0 3 1,0-8-189,0 5 1,0-8 64,0 0 0,1-6-589,3-1 1,-2-6 289,6 2 1,1-3 392,6-1 0,3-5 0,5-1 0</inkml:trace>
  <inkml:trace contextRef="#ctx0" brushRef="#br1" timeOffset="247">3072 11010 8353,'12'0'-359,"-1"0"268,0 0 1,7 0 537,5 0 0,5 0 0,6 0 0,4-2-273,0-1 0,9 1 88,-1-1 0,6-3-385,-2 3 0,5-1 301,2 4 0,2 0-404,6 0 1,-31 0 0,0 0 298,2 0 0,0 0 0,1 0 0,0 0-14,-1 0 0,0 0 1,3-1-1,1 1-77,2-2 0,0 0 0,2 1 0,-1-1 48,-1-1 1,0-1 0,0 2-1,0 0-74,-2-2 0,0 0 0,1 1 0,0 0 52,-1-1 1,0 0 0,1 0 0,-2-1 112,-4 3 1,-1 1 0,1-3 0,0 0-42,25 0 1,1-3-141,-4 3 1,-1-4 197,-2 4-63,-4 1 42,-9-3-31,-2 5 0,-6-4-65,-2 5 113,-3 0 2,-6-5 103,1 4-251,-5-4 1,-1 5 941,-6 0-1054,0 0 552,-4 0-564,3 0-29,-9 0 204,4 0-669,-5 0 0,-5 0 253,-2 0-750,-9 0 1127,-1 0 0,-6 5 0,0 1 0</inkml:trace>
  <inkml:trace contextRef="#ctx0" brushRef="#br2" timeOffset="248">5939 9719 16827,'-12'0'-2237,"1"0"1473,5 0 1046,1-5-608,5 4 0,5-6 1078,2 4-549,9 1 0,3-4 25,7 2 1,3 2-105,6-6 0,4 6 24,3-2 0,2 1 17,2-1 1,5 3-246,2-3 1,3 3 564,1 1 1,5 0-441,3 0 0,-29 0 0,0 0-28,2 0 1,0 0 0,0 0 0,-1 0-169,1 0 0,0 0 0,0-2 1,0 0 166,2 0 1,0 0 0,2 0 0,0 1-300,0 0 0,0 2 0,-1-1 1,0 0 146,-2 0 0,-1 0 122,-4 0 0,0 0 0,0-1 1,-1 0-23,0-1 1,-1 1-318,25-1 154,4-3 1,-14 4 1,2-3-286,-7 3 408,-2-4 0,-7 1-528,-3 0 574,-2-5 1,-5 7 49,0-6 1,-5 4-50,-3-3 1,-4 3 275,-3-4 1,-3 4-392,-5-3 1,0 3 298,0-4 0,-1 5-471,-3-5 0,-3 2 35,-4-2 1,0-1-82,-1 5 1,1-1 55,-1 2 0,-3 1 126,0-2 0,-4 3 29,4 1 0,-1 0 286,5 0 0,-2 0 65,-2 0 113,2 0 1,-3 0-51,4 0 544,6 0-50,1 0-566,5 0 0,6 0 43,6 0 1,4 0-128,7 0 1,0 4-162,0 0 0,5 3 69,2-3 0,-2 5-214,-1-1 1,-3-2 130,-1 2 1,-6-5-80,-1 5 1,-9 0-92,-3 3 0,-4-1-91,-4-2 1,-5 6 160,-10-3 0,-5 4 142,-10 1 1,0 1-1055,0 6 896,-1-5 1,-4 9 0,-2-3-1</inkml:trace>
  <inkml:trace contextRef="#ctx0" brushRef="#br1" timeOffset="249">8577 10587 8341,'18'-6'0,"-2"1"0,1 0 0,1 3 530,4-3-257,1 5 1,5-1-144,3-3 24,-3 3-40,10-4 1,-3 5-186,11 0-1015,5-5 1241,1 4-181,5-10 67,-24 11 0,1-1 0,-1-4 0,0 0 41,5 1 0,0 0-59,2 2 0,1-1 23,5-2 0,0 0 0,1 2 1,2 0 4,4-3 1,1 0-39,-4 3 1,1 0-367,10-2 1,1 0 0,-6 2-1,-1 1 255,4-2 1,0 0 124,-4-1 1,0 0-1,5 2 1,1 1-16,-2-2 1,0 0-1,1-1 1,-1 0-50,-4 1 1,0 1 0,1 0 0,-1 0-250,-4 2 0,1-1 0,1-1 0,0 1 298,-5 0 0,-1 0 0,4 0 0,-1 0-15,-6 2 0,-1 0 0,4 0 0,-1 0-175,-2 0 1,-1 0-1,2-2 1,-1 0 147,0 0 0,0 0 28,-4 0 0,0 1 1,-1-1-1,-1 0-16,-2 0 1,0 0 19,1 0 0,-1 0 1,27 2 0,-30 0 0,0 0-82,28 0 80,-5-5-3,0 4-167,-9-4 163,4 5 0,-7 0-17,-2 0 246,-3 0-240,-5 0 0,-3-2 1128,-1-1-1311,-9 1 172,5-3 0,-13 5 668,2 0-917,-7 0 538,-3 0 1,0 0 0,1 0 0</inkml:trace>
  <inkml:trace contextRef="#ctx0" brushRef="#br1" timeOffset="250">9182 9559 8244,'0'-11'1,"0"3"-352,0 1 0,-3 3 249,-1-4 0,0 4 757,4-3-331,0 4 1,0-3 101,0 2 289,0 3-283,0-4-300,0 5 15,0 5 1,0 1-133,0 6 0,0 0 131,0 3 1,0 5-140,0 6 0,0 3 78,0 6 1,0 4-3,0 3 0,0 4 88,0 3 1,-1 3-310,-3 5 0,3-4 180,-3 1 1,4-6 74,4 1 0,-2-3-271,6-4 1,-1-4 101,5-7 1,-2 0-41,-2-4 0,2-6-1,-3-5 0,0-4-11,0 0-364,-4-1 683,2-4-537,-5-2 1,0-7 95,0-1 1,0-4-455,0-4 1,-1-1 679,-3 1 0,3 0 0,-5-1 0</inkml:trace>
  <inkml:trace contextRef="#ctx0" brushRef="#br1" timeOffset="251">9251 9491 8260,'0'-12'-128,"5"1"167,-4 5 0,11 0 126,-1 6 1,4 0 189,4 0 0,3 0-49,-3 0 114,8 0-135,2 0 0,5 0-82,0 0-6,6 0-177,0 0 0,7 0 78,3 0-76,-8 0 1,7 0-67,-7 0 1,-3 0 77,-1 0 1,-2 0-68,-2 0 1,-1 0 106,-2 0 0,-1 0-171,-7 0 1,1-1 98,-9-3 1,-3 3-43,-5-3 134,-4 3 271,2 1-269,-5 0-60,0 5 0,0-2 63,0 4 1,0 2 11,0 6 0,0 2 143,0 2 0,0 4-30,0 0 0,0 1-8,0 6 0,0 1-30,0 3 0,0 0-45,0 0 1,0 4-182,0 1 1,0 0 110,0-1 0,1-3 3,3 4 1,-1-9-5,4-3 0,1 1-29,3-2 1,-3 1 17,-1-4 0,0-2-11,0-2 0,2 2-103,-5-6 0,0 1 117,-4 0 0,4-4-217,-1 4 157,1-4 0,-4 0-357,0-1 1,0-3-77,0-1-7,0-4 1,0 3-881,0-2-634,0-3 584,0 4 1368,0-5 0,-5-5 0,-1-1 0</inkml:trace>
  <inkml:trace contextRef="#ctx0" brushRef="#br1" timeOffset="252">9662 9993 8294,'0'-16'0,"0"3"0,0-7 189,0 5 19,0-1 0,0 1 208,0 0 42,0 0-165,0 3 0,-1 2-69,-3 2 1,1-2 225,-4 3-280,-1 2-85,-8 0 0,3 5 94,-2 0 0,-2 1-207,2 3 1,-5 2-41,1 5 1,-3 5 169,-1-1 1,2 5-222,2-1 0,2-1 28,6 1 1,4-4-60,4 4 1,1-5 26,2 1 0,11-2-75,4-1 0,10-6 112,6-2 0,7-3 53,4-1 0,-2-1 28,2-3 0,-6-2-50,-2-6 0,-5 1 150,-6-1 0,-5 1-72,-3-1 0,-6 5 264,-2-1-225,-4 1 83,2-5-148,-10 1 0,-1 1-3,-6 2 0,4 3-21,1 5 47,4 0 0,-6 1-227,6 3 1,-1-1 119,4 4 0,0 1-34,0 3 1,0 4 106,0 1 1,5 0-6,3-1 1,-2-2 68,1 2 0,1 2-43,4-2 1,-1 0 104,0-3 0,1-1-115,-1 0 0,2-4-110,2-3 1,-1 1 130,5-1 0,-4-1-18,4-3 0,5 5 0,6 2 0</inkml:trace>
  <inkml:trace contextRef="#ctx0" brushRef="#br1" timeOffset="253">10587 9719 8381,'0'-6'494,"0"1"-271,0 5 1,0 5 122,0 2 0,-1 1-65,-3 3 0,3 0-34,-3 8 0,3-4 17,1 4 1,0 0-114,0 4 0,-4-2-26,0-2 0,-1 6-184,1-6 0,3 3-194,-3-6 0,3-1 177,1-4 1,-4 1-362,0-1 0,0-3-48,4-1-381,0-4 168,0 2 698,0-5 0,16-5 0,3-1 0</inkml:trace>
  <inkml:trace contextRef="#ctx0" brushRef="#br1" timeOffset="254">10382 9902 7431,'6'-6'45,"4"0"348,-4 6 1,7 0 17,2 0 0,3 0 54,5 0 1,5-3-93,2-1-263,3-5 108,7 8 0,-4-9 155,6 2-613,-5-2-418,2-2-936,-4 6 1594,-6-4 0,4 4 0,-4-6 0</inkml:trace>
  <inkml:trace contextRef="#ctx0" brushRef="#br1" timeOffset="255">11215 8805 9499,'0'12'308,"0"-1"1,0 6-112,0 2 0,0 6-4,0 2 1,0 8-89,0 0 0,0 5 79,0-2 0,0 6-82,0-3 1,-1 8-269,-3 0 1,3 7 292,-3 1 0,2 0 38,-2 4 1,3 1-51,-3-1 1,2 1-22,2-1 0,0-6-125,0 2 0,0-8-85,0 1 1,0-7 219,0-1 0,0-5-184,0 1 1,0-3 74,0 0 1,2-5-82,2 0 0,-3-4 86,3 1 1,-3-7-40,-1-1 257,0-5-908,0 2 220,0-9 0,1-2 150,3-5 0,-3-2-480,3-1 1,-3-4-8,-1-4 807,5-6 0,2 0 0,4-6 0</inkml:trace>
  <inkml:trace contextRef="#ctx0" brushRef="#br1" timeOffset="256">11307 8748 8327,'5'-11'139,"-4"5"1,5 1 206,-2 5-116,-3-6 207,10 5-138,-5-4 0,5 5 123,1 0-256,4 0-29,2 0 1,6 0 130,3 0 46,2 0-62,5 0-220,6 0 0,0 0 220,6 0-1117,5 0 651,-4 0 197,3 0 1,4 0 181,-1 0-468,5 0 228,-16 0 1,6 0 128,-10 0-224,-5 0 1,-2 0 53,-8 0-5,-3 0 117,-9 0-259,1 0 117,-6 0 1052,-1 0-968,-5 0-157,-5 0 127,4 0-24,-9 0-113,9 5 108,-5-4 302,6 10-224,0-5 0,0 5 249,0 1 1,0-1-76,0 1 0,0 0 136,0 4 0,-1 1-46,-3 6 0,2 1 51,-6 3 1,4 3-54,-3 8 1,0-1-51,0 5 1,-3 1 31,2 7 1,2-2-258,-2 5 0,6-1 344,-2 2 0,3 1-129,1-1 0,0 0-227,0 0 1,0 0 93,0-4 1,0-1-233,0-3 0,3-4 8,1 0 1,0-6 88,-4 2 0,1-3 62,3-5 1,-3 2 11,3-5 1,-3-1-2,-1-3 1,0-1 1,0-3 0,0 1 282,0-5 1,0 4-259,0-4 1,0 1 71,0-5 0,0 1-118,0-1 0,-3-3-76,-1-1-637,0-4 216,4 2-1896,0-5 2449,0-5 0,0 3 0,0-3 0</inkml:trace>
  <inkml:trace contextRef="#ctx0" brushRef="#br1" timeOffset="257">11489 9342 8332,'0'-6'252,"0"1"272,0 5-135,0 5 178,0 1-307,0 11 197,0 1-263,0 4 1,0 1 195,0 0-166,0 5-13,0-4 0,0 9 211,0-2-459,0-4 83,-5 6 0,3-8 293,-6 1-473,6-2 144,-3-1 0,5-4 153,0 0-231,0-10-35,0 6 32,0-8 116,0-1 60,0-1 24,0-5-259,0-5 178,0 4 0,0-9 47,0 2-316,0-2 257,5-2 1,0 5 33,2-1-295,3 1 42,-3-5 0,8 5 48,0-1 118,6 5 1,-5-5-140,3 4 1,3 0 47,-3 4 0,1 0 140,-1 0 0,3 0-95,-3 0 1,-2 0 126,2 0 1,-3 4-53,3 0 0,-5 4 15,1 0 1,-2 2-31,-2 2 0,-5-5 16,-2 1 0,-3-1-5,-1 5 1,-1-1-5,-3 1 0,-7-1 135,-8 1 0,-4-1-128,-4 0 1,-1 1-14,-2-1 0,-3-1-100,3-2 1,2 1-199,1-5 0,4-1-763,4-3 611,8 0 452,11-5 0,16-6 0,8-7 0</inkml:trace>
  <inkml:trace contextRef="#ctx0" brushRef="#br1" timeOffset="258">6384 8600 8465,'-5'-6'-12,"4"-5"91,-9 5 0,7 0 365,-4 2-139,-1 3-100,2 1 0,-4-4-9,2 0 43,3 0 0,-5 4-91,2 0 0,2 0 122,-2 0 0,0 1-322,-3 3 0,1-1 84,2 4 1,-2-3-166,3 4 0,-4-4 106,0 3 0,0-3-137,-1 4 0,4-2-30,1 2 0,-1 2 127,-3-3 0,3 0 30,1 0 0,3 1 35,-4 3 0,6 1-8,-2-1 0,3-3 10,1 0 0,0-1 3,0 5 0,2-1-3,6 0 0,1 1 67,10-1 0,-4-1-31,4-2 1,-1 2 6,1-2 0,2 2-16,-2 1 1,3 1 6,1-1 0,-4 1-22,0-1 0,-1 0 16,1 1 0,-3-1 9,-4 1 1,-2 0-12,-3 4 1,-2-2 28,-5 5 1,-6 0 3,-5 3 1,-6 5 6,-6 0 1,-5 1-58,-2-2 0,2-3 36,1 0 0,-1-1-23,2-7 0,0 0 17,7-4 1,-1-4-250,5-3 1,0-3 140,3-1 0,3-1-488,-2-3 0,7-4-45,-4-7 0,6 1 602,2-5 0,5 0 0,1-4 0</inkml:trace>
  <inkml:trace contextRef="#ctx0" brushRef="#br1" timeOffset="259">6167 8383 8254,'0'-6'442,"0"0"0,0 8-94,0 2 1,2 2 116,1 5 0,0 5-145,4-1 1,-3 6-29,4 2 0,-2 1-20,2 7 0,1-1-175,-5 4 0,1 2 92,-2 2 1,-1 3-181,2 4 1,-7 2-255,-1 3 0,-5-3 348,2 2 0,-1-2-135,-3-1 0,2-4 62,-6 0 0,3-7-5,5-1 1,-2-1 63,5-6 0,-4-2-77,4-5 0,1-4-66,3-5 1,1 1-291,3-1 1,-2-4-654,6-4 1,-1-1 631,5-2 1,-1-2-1636,1-1 2000,-1-4 0,1-4 0,-1-1 0</inkml:trace>
  <inkml:trace contextRef="#ctx0" brushRef="#br1" timeOffset="260">6864 8943 8240,'0'-12'17,"0"1"359,0-1-221,-5 1 1,2-1 126,-4 1 0,0 3 86,0 1 1,-3 4-119,2-1 1,-2-1-28,-2 2 0,1-1 27,0 4 1,-1 1-163,1 3 1,-1-2 20,1 6 1,-1 1-166,1 6 1,0-1-35,-1 5 1,2-4 173,2 4 1,2-3-334,2 3 0,3-5-16,-3 1-84,3 3 1,5-6 117,0 3 1,4-6-17,0-1 1,3-5 47,5 0 0,-4-1 111,4-2 1,0-2 112,-1-1 0,4-4-128,-3-4 0,-1-1 162,-4 1 1,1-1-125,-1 1 0,-5 3 350,-2 1-174,3-1 0,-6 1 306,3-1-93,-3 5-202,-1-2-13,0 16 1,0-4 102,0 8 1,-4 2 4,0-2 0,1 4-122,3-4 1,0 4 237,0-3 0,-4 3-127,0-4 0,0 0-204,4-3 0,0-1 163,0 0 0,4-3-423,0 0 0,1-6-558,-1 2 0,-2-3 444,6-1 0,-4 0-1514,3 0 1886,-4 0 0,7-5 0,-4-1 0</inkml:trace>
  <inkml:trace contextRef="#ctx0" brushRef="#br1" timeOffset="261">7092 8977 7804,'-6'-5'1162,"1"3"-199,5-3-154,-5 5-664,4 0 261,-4 0-342,5 0-64,5 0 0,1 0 0,5 0 0</inkml:trace>
  <inkml:trace contextRef="#ctx0" brushRef="#br1" timeOffset="262">7332 8588 8425,'0'-6'0,"0"-4"727,-5 9 47,4-4-233,-4 5 11,5 0-351,0 10 1,0-3 202,0 9-291,0 1-25,-5 1 1,3 6 34,-1 3-68,1 2 0,2 7-131,0 2 1,-1-1 83,-3 4 1,3-3-133,-3 4 0,3-9 43,1 2 0,0-9 36,0 1 1,0-4 144,0-4 1,0-3 17,0-4 0,0-5 2,0 1 48,0-6 24,0 4-89,0-6 1,0-6 57,0-1 0,0-3-51,0-2 0,-4 1-245,0-1 0,1 1 127,3 0 1,0-2-171,0-2 0,3 2 48,1-2 0,5 3-66,-1 5 0,2-3 90,1 2 1,1 3 42,-1 1 1,6-1-110,2 1 1,-2 0 71,2 4 0,4 0 156,4 0 0,3 0-126,-3 0 0,0 2 165,-5 1 0,-3 0-83,1 5 0,-8-1 9,0 5 1,-6-1 90,-6 0 1,-1 1-111,-3-1 1,-4 1 217,-7-1 1,-7 1-109,-4-1 0,-10-1-72,2-2 0,-3 2-281,3-2 1,4-3-909,-1-2 1149,6-1 0,7 3 0,8 1 0</inkml:trace>
  <inkml:trace contextRef="#ctx0" brushRef="#br1" timeOffset="263">9845 10827 8367,'-5'-6'-928,"3"-1"996,-1 3-64,1 3 1,1-4 284,-3 5-205,3 0 182,-4-5 40,5 4-9,0-4-109,0 5-6,0 5-136,0 1 0,0 6 8,0-1 1,1-3-28,3-1 11,-3 1 2,4 3 0,0 1 41,3-1-79,2 6 0,-1-5 0,1 5 0,3-2 1,1 0 205,2-1-167,-3 4-5,9 0 1,-5 1-26,6 0 14,0 0 0,0 4 0,0-2 100,0-2-86,-1 3-214,6-4 204,-4-1 1,9 4 0,-2-5 0,2 1 423,1-1-391,6 4-67,0-7 0,11 7 0,2-4 11,3-2 0,1 2 57,0-1 1,0 4-1550,0-3 1514,-26-6 1,1 0 0,31 3 0,-28-6 0,0 1 35,1-1 1,0-1-62,-1-3 0,0 0 0,0 2 0,0 0 0,-3-2 0,1 0 9,-1 0 0,2 1-86,-1 1 0,1 0 72,3-2 0,-1 0 0,-2 2 0,-2 0 0,2 0 0,0-1 114,29 4-76,-2-6 0,1 9 1,-30-8-1,1 0 1,0 1-1,1 0 227,0 0 1,1-1-483,2-2 0,-1 1 1,-3 2-1,0 1-973,1-3 1,1-1 943,0 2 1,1-2 165,1-1 1,1 0 0,0 0 0,0 0 0,0 0 0,0 0 41,1 0 0,-1 0 53,-1 0 0,0 0 1,0 0-1,0 0 1,-3 0-1,0 0 1,0 0-1,-1 0 7,32 0 132,-3 5 1,-6-3-114,-3 1 1,-2-1 116,-5-2 180,-6 5 0,5-4 1,-5 3-1,2-3-332,0-1 14,0 0 1,-1 0-1,-3 0 1,-4 0-19,-4 0 23,-2 0 1,-5 0 0,-1 0 170,-3 0-168,-3 0 1487,-9 0-1549,3 0 60,-9 0 0,4-1-38,-5-3-42,-5 3 0,3-4 219,-6 5-163,0 0 0,1 0-710,-1 0 364,1 0 1,-1 0 59,0 0 544,6 0-320,-8 0 96,8-5 251,-8 3-176,4-8 0,-6 9 0,2-4 0,1 1 216,2 0-280,4-5 53,-7 8 284,9-9 169,-9 3-263,8 1-437,-3 1 1,7 5 344,1 0-66,4 0-114,4 0 36,1 0 1,4 1 0,3 2 0,3 2 166,1 1-184,-1 2 35,1-2-74,0 4 12,0-8 0,-2 7 77,-2-6-38,3 6 29,-9-7 1,3 8 585,-4-3-530,-6-2 0,-1 2 1,-5-3 423,0 3-470,0-2 1,-5 2 0,-3-5 0,-3 3-4,-4 2 27,-3-5 0,-2 7 60,-3-5 0,3 1-6493,-7-1 5623,3-3 1,1 5 699,0-2 0,10-3 0,3 4 0</inkml:trace>
  <inkml:trace contextRef="#ctx0" brushRef="#br1" timeOffset="264">10165 11775 7851,'-7'-5'-578,"2"4"794,5-10-49,0 10 0,0-9 610,0 2-429,0 3 244,0-5-366,-5 9 0,-1-5 0,-6 3 14,1-1 1,-1 0 3,1 4-185,-5 5 1,-2 1-1,-5 4 1,0 0 317,0 3-349,-5 6 0,4-5 152,-2 5 1,-2 0-223,1 3 0,0 4 112,5-3 0,2 2-86,1-6 5,11 3 0,-6 0 0,10 1-51,1 0-35,2-5 1,6 4 99,3-3 1,7-3 22,4-1 0,3-2 1,0-2 54,1 1 1,4-5 24,0 1 0,3-5-78,-3 0 0,3-1 0,-3-2-98,-2 0 104,-6 0-387,3 0 0,-10 0-74,4 0 410,-9 0-1204,3 0 641,-8 0-1030,3-5 647,-5 3 354,0-3 609,0 0 0,-5-1 0,-2-6 0</inkml:trace>
  <inkml:trace contextRef="#ctx0" brushRef="#br1" timeOffset="265">10496 11992 8349,'0'-12'-200,"0"1"0,-1 0 429,-3-1-193,2 6 241,-8-4 0,5 7 914,-2-4-786,-4 4-148,5-2 0,-9 5 78,0 0-392,-6 5 197,4 1 0,-6 6 1,0 0 37,0 4 0,0 1 175,0 6-334,6 0 137,0 0 0,6 0-303,-1 0 106,6 0 51,-4-1 0,8-3 16,-1 0 1,6-1-161,5 1 1,4 2 150,3-6 0,3-4 1,4-4 51,1-2 1,1 2 0,2-3 8,0-1 20,6-2 1,-7-6 0,5-3-50,-2-2 1,-2-1 0,-3-1 101,0 1 0,-5-6-104,-3-2 40,-2-2-13,-7-2-271,-1 0 1,-6 0 0,-3 0 0,-4 0-480,-2 1 405,-6-1 85,-2 0 0,-6 4-546,-3 0 304,3 5 106,-4-3 1,3 10-283,2-1 311,3 6 1,8-3-882,1 5 1174,4 0 0,2 10 0,5 2 0</inkml:trace>
  <inkml:trace contextRef="#ctx0" brushRef="#br1" timeOffset="266">11044 11946 8264,'-6'-5'0,"-3"-1"0,5-6 453,-5 6-164,8-4 1,-9 7-165,2-4 178,-2 4-61,-7-2 233,5 0-222,-10 4-147,4-4 108,-4 5 1,-1 1 164,0 3-319,0-3 0,4 9 0,1-2 0,3 2 277,5 1 1,0 1-253,6-1 1,-4-3-171,4-1 105,1 1 1,3 3-28,0 1 0,5-1 1,2 1 188,3-1-218,2 1 23,4-1 0,1 4 142,2 0-201,2 1 1,-7-4 90,5 4-22,-5-4 1,3 5 81,-6-6-270,1 6 234,-6-5-12,4 5 1,-8-2-153,1 0 147,-1 1-21,-2 0 41,-5-3 1,-3 3 0,-7-4-23,-4-1-50,-8-5 1,-2 5 0,-5-5 1,-1 0-116,6-1 0,-4-1 141,3 0-193,2 0-10,5-4 153,1 0-14,10-5-858,0 3 579,7-3 0,6 4-1503,3-3 902,3 3 283,9-4 660,2 5 0,10 0 0,1 0 0</inkml:trace>
  <inkml:trace contextRef="#ctx0" brushRef="#br1" timeOffset="267">11227 12129 8164,'0'-23'37,"-4"5"997,0 3-457,0 8 1,3 1 161,-3 6 1,3 2-465,-3 2-32,-2 2 0,5 10-254,-5 2 1,3 6 179,-1 3 0,-4-3-66,4 3-38,-4 2 0,6-5-196,-2 3 1,2-1-1,-1-2-70,0-2-312,-1-7 242,4 2 29,0-11-723,0 4 338,0-9 213,0 4-731,0-5 0,0-5 1145,0-2 0,0-8 0,0-3 0</inkml:trace>
  <inkml:trace contextRef="#ctx0" brushRef="#br1" timeOffset="268">10998 12038 8164,'12'0'118,"0"0"1,4 0 817,3 0-508,2-5 852,2 3-773,5-3 0,-3 5 246,6 0-526,-6 0 1,8 0 30,-2 0 0,-2 0 107,1 0-854,-4 0 473,2 0 0,-2 0-767,1 0-2269,0 0 1511,-10 0 1541,5 5 0,-4-3 0,4 3 0</inkml:trace>
  <inkml:trace contextRef="#ctx0" brushRef="#br1" timeOffset="269">11741 12163 8314,'-5'-11'-850,"2"1"1572,-5 2-144,6 3 250,-3 0-237,5 4-485,0-4 1,5 5 257,2 0-214,4 5 0,5-3 1,3 4 111,3 0 0,6 2-210,2 0-118,3-3-225,1 5 258,1-8 0,-6 4 144,-3-2 0,1-3-990,-4 3 420,2-3 242,-12 4-1439,4-4 521,-11 4 1135,-1 1 0,-10 0 0,-1 5 0</inkml:trace>
  <inkml:trace contextRef="#ctx0" brushRef="#br1" timeOffset="270">11729 12369 8157,'12'0'649,"-1"0"0,0 0 1,2 0 495,2 0-841,3 0 1,6 4-575,3-1 1,-2 1 658,6-4-61,-1 5-999,-1-3 0,3 3 333,-5-5 392,-1 0-561,-3 0 1,-1 3 145,-3 1 361,-3 0 0,1 1 0,1 1 0</inkml:trace>
  <inkml:trace contextRef="#ctx0" brushRef="#br1" timeOffset="271">12392 12129 8316,'1'-11'-192,"3"-1"0,2 1 304,0 4 159,5-3-163,-5 9 0,5-5 830,1 2-520,4 3 0,-2-6-23,5 3-185,0 3 0,3-4-90,-3 5 0,2 0 150,-2 0-26,-2 5-184,-1-4 1,0 8 0,-1-4-1,-2 2 216,-4 2-64,1 1-44,-9 1-176,9 1 1,-9-1 133,3 0-189,-3 1 0,-7 3 138,-5 0 1,-2 2 38,-6-2 1,0-2-422,-4 2 0,0-1-629,0 1 0,2-2 168,2 2 108,2-2 0,7 2 1,1 0-1,3 0-270,1 2 360,1-4 570,4 3 0,0-5 0,5 1 0,1-1 0</inkml:trace>
  <inkml:trace contextRef="#ctx0" brushRef="#br1" timeOffset="272">12540 12597 8316,'-6'12'-815,"-3"-5"699,5 1 1340,0-6-232,-1 9 170,4-10-1,-4 4 9,5-5-3396,0 0 2226,0 5 0,5-4 0,1 4 0</inkml:trace>
  <inkml:trace contextRef="#ctx0" brushRef="#br1" timeOffset="273">11923 10576 8535,'0'-7'-304,"0"-3"474,0 9 45,0-4 1085,0 5-1122,5 5-47,2 1 1,4 2 130,1 0-409,4-1 293,2-1-207,5 5 0,0-5 167,-1 5 1,5 1-4,0-1 10,4 6-76,-1-5 1,8 5 0,1-6 0,3 1 66,5-1 0,0 4 0,5 1 0,-1-2-61,-3-2-76,-1 0 0,4-1-230,2 1 1,-2-1 312,-2 0 0,2 0-113,-2-4 0,1 2 1,-4-5-1,-2 0-30,-2 1 88,2-4 0,-8 9 1,2-3-242,-3-1 212,0-1 15,-1 0 1,-4-4-114,1 3 108,-6-3 5,8-1-121,-9 0 119,4 0 1,-2 0 20,-4 0 0,5 0 0,-7 0 2,2 0 1,2 0-8,-9 0-6,6 0 0,-7 0 476,5 0-475,-5 0 184,-3 0-429,-1-5 239,-4 4 20,1-4 1,-2 4-141,-5-3 89,0-2-48,0-1 28,0-3-308,0 9 334,0-4 2,0 5-365,0-5 208,0 3 135,-5-3-157,4 5-96,-5 0 0,1-4 4,-2 1 190,2-6-61,0 7 257,0-3 0,-1 4-145,-1-3 120,-3 3 0,7-5 90,-4 2 1,3 1-121,-4-4 0,4 3-55,-3-4 1,4 5 282,-1-5 0,-1 4 144,1-4 100,-4 6-266,6-3 1,-4 5 734,2 0-504,3-5-502,-4 4 0,5-3 172,0 8 0,1 1 117,3 2-171,-3 3 0,11-3 87,-1 4 1,2 1-167,6-1 1,0 3 0,4 0 66,-1 0 0,1-8-106,0 6 0,0-5 114,0 1 0,-4 1 28,0-5-2,-5 4-46,2-6 1,-5 4-42,-4-2 26,3-3-159,-8 4 69,3-5 0,-5 1 480,0 3-314,-5-2 1,-7 6 0,-6-3 0,-1 1 184,0-1-236,0 4 0,-4-7-555,1 6 268,-1-6-14,10 3-1495,-2 0 564,8-3 1172,1 3 0,6-5 0,6 0 0</inkml:trace>
  <inkml:trace contextRef="#ctx0" brushRef="#br1" timeOffset="274">16617 9913 8135,'0'-11'0,"0"-1"-32,0 1 1,2 3 232,1 1 0,-1-1 45,2-3 1,1-1 76,-2 1 1,6 3-66,-1 1 1,3-1-48,5-3 0,-3 3 22,7 0 1,-1 2-138,3-2 1,5-2 9,0 3 1,1 2 41,-2 1 1,-2 1 23,3 0 1,-2 1-145,2-2 0,-7 4-11,3 4 0,-9 3 136,-2 4 1,-2 2-151,-6 2 0,-1 4 11,-3 8 0,-5-2 55,-2 5 0,-10 1-47,-6 3 0,-5 4 2,-6 0 0,1-1-72,3-6 1,-3 0 106,2-4 1,3 0-72,2-5 0,3 0 61,4-3 0,4 1 8,7-4 1,-1-1-33,5-4 1,0 1-285,4-1 228,0 0 0,2 0-720,2-4-160,2 3 209,5-3 1,1-1-232,-1-2 0,-1-2 348,-2 2 0,2-1 585,-2 4 0,-3 1 0,0 3 0</inkml:trace>
  <inkml:trace contextRef="#ctx0" brushRef="#br1" timeOffset="275">16777 10621 8135,'7'7'179,"3"3"557,-9-9-189,4 4 1,-5-3 283,0 1 105,0-1-171,0 3-399,0 0-111,0-4 0,0 5-111,0-2 215,0-3-1524,0 5 1067,0-6 0,5 0 0,2 0 0</inkml:trace>
  <inkml:trace contextRef="#ctx0" brushRef="#br1" timeOffset="276">17531 9868 8119,'0'-12'-419,"0"1"1,0 3 298,0 1 808,5-1-383,-4-3 1,10-1 70,-4 1 55,8-1-235,-2 1-43,9-1 1,-8 1 147,5 0-100,0-1 247,3 6-237,1-4 53,0 3-53,0 1-78,0 1 79,0 5 0,0 0 0,-6 0-175,5 0 0,-9 0-73,2 0-8,-3 0 207,0 5 12,-6 1-255,-1 6 189,-5-1 1,0 2 101,0 2-338,0 3 83,-5 0 1,-6 7 187,-8-2-227,-8 2-520,3 3 686,-9-4-25,4 9 0,-4-9 55,2 3-258,-2 2 210,9 0-19,-4-5 0,11 3-81,1-8 79,4 3 0,2-1 43,2-2-401,3-2 202,5-6 0,0 4 17,0 1 0,1-5 350,3-3-316,2-1-246,6 5 123,-1-6 0,-3 0-267,-1-2 237,1-2 0,0 3-466,-1-5 0,-3 3-162,4 1-252,-6 5 665,8-3 1,-8 6 428,1-1 0,4 1 0,-1-1 0</inkml:trace>
  <inkml:trace contextRef="#ctx0" brushRef="#br1" timeOffset="277">17645 10564 8119,'0'7'359,"-5"3"0,4-8 459,-3 6-600,3-6 0,1 5 289,0-3-256,0-3 2,0 4 1,1-5-210,3 0 1,-2 0-146,6 0 1,-4 0-653,3 0-274,1 0 0,0-4 1027,-1 0 0,-4-5 0,2 3 0</inkml:trace>
  <inkml:trace contextRef="#ctx0" brushRef="#br1" timeOffset="278">18228 9868 8160,'4'-12'0,"-1"1"0,6-1-156,-8 1 165,10 0 1,-5-1 239,5 1 60,1-1 1,4-3 200,3 0-353,3 0 0,1 3 158,0 1-228,-1-1 0,6 1 216,-4 5-61,-1-5-115,4 10 0,-12-4 216,8 5-114,-3 0-183,3 0 1,-4 0 279,0 0-115,-5 5-221,8 1 55,-10 1 1,5 3 236,-6-2-287,1 2 1,-6 6 151,-1-3-77,0 3 50,-3 1 0,1 1-83,-6 5 0,-4-1 70,-4 1 1,-6 0-5,-2 0 0,-6 0 7,-2 0 0,-3 1-95,3 2 1,-3-2 101,3 3 0,0-4-172,5-4 1,4 3 28,3-3 0,2 1 42,1-1 0,6-1-111,2-3 0,3-2-234,1 2 0,0-2-1017,0-2 956,5 0 0,1 0-384,6-4 0,3-1 214,0-2 1,1-2-789,-5 1 1348,0 4 0,1-1 0,-1 5 0</inkml:trace>
  <inkml:trace contextRef="#ctx0" brushRef="#br1" timeOffset="279">18490 10553 8006,'0'6'2150,"0"4"-710,0-8-285,0 3-511,0 0 287,5 1-150,-3 0-986,3 0 114,0-1-1250,-4-4 0,5 4 412,-2-5 929,-2 0 0,3 0 0,-5 0 0</inkml:trace>
  <inkml:trace contextRef="#ctx0" brushRef="#br1" timeOffset="280">2238 14265 8281,'7'-7'-494,"3"-3"694,-9 4 1,6-4 301,-4 2-205,-1-2-49,3 4 236,-5-6-158,0 6 1,0-4 12,0 3-142,0 1 0,-5-3-107,-3 5 80,3 0 1,-6 4-209,-1 0 0,-1 2 83,-6 2 1,0 2-40,-3 5 0,-5 2 84,0 2 1,1-1-45,3 5 1,0 4 30,0 4 1,0 1-69,0-2 1,6 2 27,1 3 0,4 2-2,0-3 0,6 3-102,2 1 1,3 1 86,1-1 0,5 0-264,3 0 0,2-4 81,1-4 1,6-2 64,2-1 0,2-1 45,2-3 0,1-3 132,3-4 0,2-5-4,5 1 1,4-6 220,0 2 0,0-2-6,-3-2 1,-2-2-160,-3-2 1,-2 2-186,-5-6 1,-1 2-180,-3-2 0,1-1-342,-5 6 1,-1-2-288,-6 1-155,2 3 1017,-9-10 0,4 10 0,-5-4 0</inkml:trace>
  <inkml:trace contextRef="#ctx0" brushRef="#br1" timeOffset="281">2992 14242 8575,'-5'-7'-31,"-1"2"13,-6 5 256,6 0-3,-4 0 8,-1 0-64,-2 5 0,-5 2 173,3 4-489,-3 1 282,0 4 1,-3 3 150,2 8-232,-3-3-6,-1 9 0,0-4 26,1 5-740,4 1 799,-4 4 1,11-3-658,-1 2 661,6-3 13,6-6-458,0 4 301,0-9 1,10 3 39,5-8 1,6-2-17,2-6 0,1-1 876,2-2-906,-2-3 45,9-5 0,-7 0 321,4 0-290,-4-5 294,2-7 0,-2-2-233,1-5-60,5 0 0,-12 0-126,3 0 137,-3 0 0,2-4 66,-3 1-85,-8-1 3,-6-5 0,-5 2 346,0-4-676,0 5 174,-10-8 1,0 5-549,-13-3 327,3 3 166,-8 5 0,1 4-361,0 0 327,-4 5 0,7-1-514,-3 8 372,3-4 1,2 10 23,3-3 0,-1 3-282,5 1 576,5 0 0,5 0 0,5 0 0</inkml:trace>
  <inkml:trace contextRef="#ctx0" brushRef="#br1" timeOffset="282">3655 14196 8234,'-12'-10'-5,"1"2"1,3 2 221,1 2 1,3 3-104,-4-3 0,1 3 165,-5 1 1,1 0 30,-1 0 1,5 0-89,-1 0 1,-1 0 27,-6 0 0,2 1-107,-2 3 0,2-2 107,2 6 0,-4 0-199,-1 3 0,-3 2 127,4 2 0,-4-2-111,4 2 1,-4 1 62,4 0 0,-1 3-112,5-4 1,5 0-68,2-3 0,3-1 103,1 0 1,2 1-87,6-1 1,1-1 60,10-2 0,0 1 27,4-5 0,-1 3 9,1-3 1,1 1-28,3-1 1,-3-1-17,3 4 0,-3 1-4,-1 3 1,-4 1-108,0-1 0,-3 0 135,0 1 0,-1 3-149,-8 0 0,-2 6 63,-1-2 1,-2-2-26,-2 3 1,-7 2 47,-4 5 0,-7 0 141,-9-5 1,-1 3-73,-2 1 0,-2-3 84,6 0-121,-1 0 1,0-11 9,1 4 19,-1-9-22,9 3-228,-3-8 107,13 3 0,-6-6 134,10-3-1284,0-3 817,4-4 0,0 0-15,0-1-1461,11 1 1908,-4-6 0,10 5 0,-6-5 0</inkml:trace>
  <inkml:trace contextRef="#ctx0" brushRef="#br1" timeOffset="283">4249 14185 8119,'-12'0'44,"6"0"68,1 0 0,3 0 341,-1 0-214,1 0-1,-3 5 1,5 1 59,0 6-119,0 4 0,0-2 75,0 5 0,0 0-1,0 4 1,0 4-20,0-1 1,2 2 3,1-1 1,0-2-198,5 6 1,-5-5 36,5 5 0,-4-6-99,3 2 0,-3-3 149,4-1 1,-6-6 29,2-1 0,-1-4-530,0 0 1,-1-5 36,2 1-169,-3-5 186,-1 2-1022,0-5-162,0-5 771,0 3 395,-5-8 1,2 4 335,-4-6 0,-6-4 0,-5-2 0</inkml:trace>
  <inkml:trace contextRef="#ctx0" brushRef="#br1" timeOffset="284">3940 14265 8090,'5'-12'328,"2"1"1,5-1-82,4 1 0,1 0 0,6-1 1,5 1 125,3-1 501,2-4-1324,1 3 1145,5-8-255,-3 8-4,8-4-256,-8 6 1,2 3-304,-8 1 152,8-1 0,-12 2-1105,4 2 812,-5 3 0,-3 1 82,-3 0-961,3 0 450,-10 0 693,0 0 0,-2 5 0,-4 1 0</inkml:trace>
  <inkml:trace contextRef="#ctx0" brushRef="#br1" timeOffset="285">5562 14139 8442,'-5'-11'0,"4"-1"-30,-10 1 110,10 4 0,-5 2 618,2 5 817,3-5-1109,-9 4-135,8-4-68,-3 10 0,5 5 149,0 5-149,0 11 1,0-6-148,0 11 134,5-1 1,-2 4 253,5 1-743,-1-1 250,-1 0 0,3 3-264,-5-3 206,5 3 51,-3-13 0,2 4-110,0-5 71,-6-5 0,7-2-203,-5-5 120,0 1-1519,1-6 1222,-4-1 0,4-6-1337,-5-3 888,0-2 924,0-11 0,-5 5 0,-1-5 0</inkml:trace>
  <inkml:trace contextRef="#ctx0" brushRef="#br1" timeOffset="286">5471 14413 8364,'11'0'0,"0"0"119,1 0 1,1-1 338,2-3 0,0 3-64,8-3 108,-3 3-305,8 1 1,-4-2 262,3-1-354,-3 1 91,4-8 1,-4 8-155,3-6 44,-8 6 55,7-9 1,-12 9-1053,5-6 647,-5 6 0,-1-5-1533,-5 4 654,-6 1 506,3-3 636,-10 5 0,-1-5 0,-6-1 0</inkml:trace>
  <inkml:trace contextRef="#ctx0" brushRef="#br1" timeOffset="287">5448 14105 8253,'5'-18'-196,"-4"7"0,14 0 370,-7 5 0,17-2 311,-2 1 0,6-1-97,-2-3 34,10-1-136,-7 1 1,13 0 106,-5-1-645,6 1 227,-9-1 1,4 5 195,-4-1-710,-1 6 461,0-9 1,-1 9-1211,-2-6 914,-3 6 0,-7-3-1060,-2 5 1434,-2 0 0,-6 0 0,1 0 0</inkml:trace>
  <inkml:trace contextRef="#ctx0" brushRef="#br1" timeOffset="288">6270 14025 8341,'0'-8'453,"0"1"-439,0 4 378,0-2 218,-5 5-305,4 0 0,-9 0 315,2 0-343,-2 0 1,-2 1 113,1 3-450,0 2 270,-1 6 1,1 4 212,-1 3-480,1 3 93,-1 6 0,2 1 9,3 5 20,-3 1-22,8-1 1,-3 1-42,5 3 1,1-7-13,3-1 0,4-2-224,7-5 1,-1 1 36,5-9 0,-1 3 46,1-6 0,2 0 99,-2-8 0,4 0-21,4-4 0,-3 0 124,3 0 0,-3-5-80,-1-3 1,3-3 219,1-4 1,0-2-15,-5-2 1,1-3-3,0 3 0,-1-3-79,-3-5 0,-4 2 118,-7-6 0,-3 4-179,-5-3 0,-3 0-113,-4-5 0,-6 5-204,-10-1 1,-6 7 103,-5 1 1,-2 3 170,-6 9 1,-4-2-874,-3 9-799,-1 5 1032,5 6 1,4 6-166,3 2-517,8-3 1328,7 5 0,5-1 0,3 3 0,-3 3 0</inkml:trace>
  <inkml:trace contextRef="#ctx0" brushRef="#br1" timeOffset="289">6864 13991 8281,'0'-7'-335,"0"-3"548,0 9 304,0-4 64,0 5 24,0-5-287,0 3 1,1-3-178,3 5 50,-3 5 0,6 2 35,-4 4 0,-1 6 31,2 2 1,1 4-285,-2 3 0,2 3 90,-1 6 0,-2-1-177,1 0 0,0 2 66,1 2 1,-3-8-3,3 1 0,2-2-11,2-3 1,-3-4-62,-1-7 1,1-2-168,-2-2 0,5-3-160,-4 0-715,0-6 625,-4 3 162,5-5-697,-4-5 464,4 4 610,-5-9 0,0-2 0,0-5 0</inkml:trace>
  <inkml:trace contextRef="#ctx0" brushRef="#br1" timeOffset="290">6853 13956 8396,'0'-17'85,"3"0"267,1 6-19,5-1-215,2 6 0,3-3 66,5 5 1,2-3 122,5 3 1,2-4-1,3 4 1,6-3 91,-3 3-273,3 0 90,-3 4 1,-4 1-165,1 3 24,-6 3 28,3 4 1,-10 0-35,-3 1-64,-2 4 0,-3-2-226,-2 5 0,-3-1 167,-5 1 1,-3 4-186,-5 0 0,0 0 97,-11 3 1,-2 2 0,-5 0-126,-5 1 0,-2 0 281,-1 2-55,0-3 0,4-3 32,4-2 1,2 1-56,1-9 0,6 1 374,6-5-270,-1 0 0,12 0 78,0-4 1,9-2-44,7-5 0,5 4 230,2 0-130,0 0 1,10-4-247,-3 0 142,-2 0-20,5 0 1,-5 0-784,3 0 344,-3 0 69,-6 5 0,0-4-767,-3 3 1085,3 2 0,-10 1 0,5 4 0</inkml:trace>
  <inkml:trace contextRef="#ctx0" brushRef="#br1" timeOffset="291">8371 14105 8281,'0'-7'-487,"0"-3"1,-1 9 347,-3-3 1054,3 3-121,-4 1 507,5 0-1105,0 5-105,0 1 1,0 6 115,0-1 0,1 4-21,3 1 1,-3 4-190,3-1 1,1-1 155,-1 1 0,4-5-185,-4 1 0,1-4 44,-2-3 1,0 1-38,5-5 7,-6 5-272,3-8 147,0 4 0,-2-5 8,4 0 1,0-5 33,0-3 0,4-2 68,-4-1 0,3-1 6,2 1 1,0-1-12,4 1 0,-4-4 37,4 0 1,0-6-10,-1 2 1,4 3 9,-3 0 1,-1 4 44,-4 0 0,1 2 4,-1 3 1,-3 2 269,-1 5-299,1 0 1,2 5 192,-2 2 0,1 7-99,-6 1 0,1 6 93,-4-2 1,4 4-104,0 3 0,0 0-40,-4 4 1,0-5-22,0 2 1,1-4-204,3-4 1,-3 1-222,3-5 0,1 1 170,-1-5 0,4-1-746,0-2 0,2-3 957,2-5 0,4 0 0,2 0 0</inkml:trace>
  <inkml:trace contextRef="#ctx0" brushRef="#br1" timeOffset="292">9982 13796 8352,'0'-11'-414,"0"3"-519,0 1 1743,0 4-222,0-7 195,0 9-258,0-4-1,0 5-285,0 5-10,0 6 0,0 3 164,0 5-33,0 5-164,0 0 1,4 9 261,-1-2-427,1-3 48,-4 10 1,0-8-122,0 8 124,0-2-32,0-7 1,4 3-252,0-6 130,0 1 1,-3-5-290,3-3 1,-3-3 141,3-4 7,-3-1-218,4-5 5,-4 0-925,5-6 44,-6 0 167,5 0 810,-4-6 1,4 0 327,-5-5 0,0-6 0,0-1 0</inkml:trace>
  <inkml:trace contextRef="#ctx0" brushRef="#br1" timeOffset="293">9833 13876 8352,'0'-11'-490,"0"0"0,0-5 609,0 1 1,2 4 444,1 3 0,4 0-218,4-3 0,2 3 44,2 1 0,3-1-37,5-3-129,5 4 1,-3-3-139,5 3 1,1 2 165,3 1-15,0 2-430,-4 2 176,3 0 1,-9 2 205,2 2-484,-1-3 226,-3 9 1,0-5 133,-3 3-316,-3 2 165,-4-4 0,-2 6-230,-2-1 285,-3 0 58,-5 1-156,0-1 132,-5 1-24,-2-1 1,-5 1 193,-4-1-177,4-5 0,-9 7-6,6-5 152,0 4-137,-2-5 0,5 4 7,-3 0 237,2-4-228,1 3 0,5-9 181,-1 3-134,6 2-32,-3-4-83,5 8 87,0-9 9,5 4-7,1 0 203,5 2-208,6-1 1,-1 4 39,3-2-72,8 2 41,-8-4 0,9 4 32,-5-2-206,0 2 161,0 2 0,-2-1-214,-2 0 206,-2 1 11,-6-1-237,1 6 212,-6-5 0,-1 9 11,-5-6-429,0 5 236,-5-7 0,-3 7 13,-7-5-90,-3 6 191,-5-9 1,-5 5 44,-2-6 1,1 1-3,-2-1 1,1-1 132,-4-2-40,-1-3 0,5-5-151,0 0-148,4 0 200,3 0-142,2 0 1,13-5-191,0-3 1,7-2 165,5-1-1251,2-1 605,16-4 832,-3 3 0,19-8 0,-2 3 0</inkml:trace>
  <inkml:trace contextRef="#ctx0" brushRef="#br1" timeOffset="294">10781 13888 8390,'-5'-17'0,"4"10"0,-9-9 561,9 15-298,-10-4 0,9 5 10,-6 0 838,1 0-648,-5 5 0,1 2 197,-1 4-394,1 5 0,0 2-266,-1 5-1,6 5-144,1 1 318,0 5 0,3 1-76,-1-1 1,6 0 295,5 0-730,2-4 270,7-2 1,0-6-30,6 1-175,0-5 151,0-1 1,0-7-136,0-3 70,-1-2 150,1-5 173,5 0-131,-4-5 1,5 3-9,-2-6 255,-3-5-36,4 1 1,-5-6-179,0 3 0,-2 1 11,-2-5 1,-2-2-94,-6-5 82,-4 2 3,3-9 1,-9 7-464,3-4 253,-8-1 0,-4-3-72,-7 0 1,-8 5-541,-7 2-380,-3 3 161,-6 1 591,-2 10 0,-7 3-70,2 10 1,-2 2 476,6 1 0,-2 2 0,0 6 0,6 0 0,5 3 0</inkml:trace>
  <inkml:trace contextRef="#ctx0" brushRef="#br1" timeOffset="295">11444 13774 8239,'0'-12'0,"0"6"-247,0 1 163,0 0 461,0 3 1,0-4 322,0 2-123,0 3-201,0-4-40,0 5-23,5 5-62,1-4-1,6 9 154,-1 2-216,0 6 0,2 1 250,2 0-466,-2 0 215,9 9 1,-5-4-192,6 2 46,0-2 49,0 4 0,-4-4-343,0 3 144,0-3-400,4-1 430,0 0 62,-6-5 0,4-2 138,-6-4-662,0-1 373,-3 0 0,-2 1-87,-3-1-902,-2-4 333,-5-2-497,0 0 398,0-4 490,0 4 0,-5-5 432,-2 0 0,-3 5 0,-2 2 0</inkml:trace>
  <inkml:trace contextRef="#ctx0" brushRef="#br1" timeOffset="296">11809 13796 8405,'0'-22'-867,"0"4"743,0 1 1300,0 6-141,5 5 207,-3 0-485,3 6-656,-5 0 0,-2 6 123,-1 1 1,-4 10-87,-4 5 0,-6 3-25,-2 5 1,-2 2-293,-2 6 1,0-3-711,0 3-413,-5-2 1135,4-2 1,-4-7-871,5 0 848,0-11 0,4 9-536,0-9 440,11-1 1,-3-8-584,11 1 228,0-5 1,5 2 1503,3-5-864,2 0 0,12 0 0,2 0 0</inkml:trace>
  <inkml:trace contextRef="#ctx0" brushRef="#br1" timeOffset="297">12129 13831 8247,'0'-24'0,"0"-3"898,0 14-117,5 2-133,-4 6-333,4 5 62,-5 0 177,0 5-125,0 1-178,0 11-120,-5-5 57,4 10 1,-8 1 188,5 7-451,-5 3 156,8 1 1,-8 1 244,6-1-689,-1 0 326,4 1 1,0-1 25,0 0 1,0-5-108,0-2 0,0-4-88,0-4 97,0-3 0,0-4 217,0-1-83,0-5 76,5 5 34,-4-10-52,9 4 0,-7-5 14,4 0 0,-3 0-25,4 0 1,1-1 9,6-3 1,-1 1-115,5-4 100,0 4-92,4-2 0,0 1 0,-1 0 1,5-1-13,0 2 0,-1 1-14,-3-1 1,0 1 77,0 2-242,-5 0 212,3 0 0,-4 0-427,2 0 0,-3 0-83,-4 0-707,-1 0 619,-5 0-1336,0 0 1220,-6 0 1,-6 0 714,-1 0 0,-8 0 0,-3 0 0</inkml:trace>
  <inkml:trace contextRef="#ctx0" brushRef="#br1" timeOffset="298">12060 14093 8191,'0'-11'52,"0"5"1,3-3-53,5 5 593,-1 0 0,14 0-113,-6 0 1,10-1 141,2 2-206,4 1-679,4-8 621,-1 4-143,5-1 0,1-1 154,2 4-436,2-5 134,-14 3 0,6-1-902,-13 3 460,-3 3 224,-8-4-1422,-1 4 821,-5-4 86,-1 5 793,-15 0 0,-2-5 1,-11-2-1</inkml:trace>
  <inkml:trace contextRef="#ctx0" brushRef="#br1" timeOffset="299">12003 13785 8218,'5'-17'-202,"2"9"-51,4-4 1,2 3 915,2-2-212,3 5-179,10-5 0,3 4 363,11-8-287,0 2 1,14-7-811,-3 4 0,4 1 444,4 4 26,-7-1 0,0 5-202,-12-1 1,1 4 277,-5-3-84,-5 4 0,-5-2 0,-5 5 0</inkml:trace>
  <inkml:trace contextRef="#ctx0" brushRef="#br1" timeOffset="300">13043 13591 8363,'6'-5'-29,"0"2"300,-2-4 118,2 4 1,5-3 136,-4 2-112,-2 3 1,-5-6-116,0 3 1,-1 3-33,-3-3 0,-3 3 127,-9 1-622,-1 5 311,-6-4-115,0 10 0,-4-5 20,1 5 0,-1 2 70,4 2-127,0-2 21,0 9 0,4-8 90,0 5 1,9-4-37,-1 4 0,7-5 93,0 1-36,3 3-3,1-6 1,5 6 71,3-3-56,7-2 1,-1 5-156,5-3 0,1-2 167,7 2-22,-3 3-215,4-5 76,-5 8 1,0-8 131,-1 2-293,-4 3 242,-1-6 1,-7 9 1,-3-6 0,2 5-32,-5-1 1,0-1 49,-4 1-55,-5 0 11,-7-1-23,0 4 29,-10-10 1,-1 9-5,-7-6 145,2 0-130,0-4 1,0 1 6,-2-1-204,2 1 96,-5-1 0,9-5-1147,-3-2 567,3-2 161,6-2 519,2 0 0,4 0 0,1 0 0</inkml:trace>
  <inkml:trace contextRef="#ctx0" brushRef="#br1" timeOffset="301">14482 13659 8166,'-4'-7'-170,"0"-1"206,-5 6 122,8-3 225,-4-1-140,0 5 1,3-9 80,-8 9-127,9-4 1,-5 5 42,2 0 1,-2-4-17,-6 0 1,-1 0 140,-2 4-336,3 5 16,-10-3 0,3 8-78,-8-3 60,3 4-12,-4 0 0,2 0-6,-1 1-114,0-1 154,4 1 1,1-1 45,-1 0 0,5 1 35,3-1-69,2 1-3,7-1 1,1 1-116,5-1-36,0-5 150,5 4 1,7-3-37,11 4 48,5 1-64,6-1 1,1 1-3,-1-1 33,0 0 0,4 1-17,0-1 1,-3 1 20,-5-1 0,-6 2-64,-1 2 51,0-2 0,-12 8-6,1-2 1,-6-1-5,-6 1 1,0 0-137,0 4 48,-5 0 0,-6-4 57,-8 0 0,-4-4-8,-4 4 0,-2-5 78,-5 1 1,-1 2-65,1-2 1,0-4-104,0-3 1,3-2 102,1 2-73,4-3 1,3-5-96,8 0-601,3 0 334,5 0 220,2-5 0,10-1-855,3-6 1,8 1 1077,7-1 0,0 1 0,5 0 0</inkml:trace>
  <inkml:trace contextRef="#ctx0" brushRef="#br1" timeOffset="302">14859 13694 8205,'0'-12'0,"3"5"-228,1-1 238,0 5 0,-4-7 251,0 9-45,0-4 0,0 4 155,0-3 121,0 3 123,0-4-99,0 5 1,-1 5-319,-3 2 2,3 3 1,-4 7 22,5 2 1,0 6 69,0 2-46,0 5-637,0-3 580,0 5 0,-2 0 57,-2 1-393,3-1 140,-4 0 0,5 0 19,0 1 1,0-6-144,0-3 1,0-1-207,0-3 0,0-4 106,0-3-857,0-2 326,0-7 390,0 5-727,0-10 30,0 4 776,0-5 0,0-5 1,0-1-1</inkml:trace>
  <inkml:trace contextRef="#ctx0" brushRef="#br1" timeOffset="303">15155 13762 8243,'0'-18'0,"2"2"310,2 4 1,-2 6 191,6 2 120,-6 3-214,3 1 0,0 5 122,-3 1-203,3 11 1,-5 1 29,0 5 1,0 4-92,0 4 1,4 2-203,-1 1 0,1 4 188,-4 0-419,0 0 160,0-3 0,0-5 200,0 1-799,0-6 463,5 3 0,-3-7-18,1-2 0,-1-2-471,-2-6-855,0 1 713,0-6 59,0-1-1080,0-5 915,-5 0 880,-2 0 0,-4-5 0,-1-1 0</inkml:trace>
  <inkml:trace contextRef="#ctx0" brushRef="#br1" timeOffset="304">14847 14036 8143,'4'-7'-250,"0"-1"1,5 4 249,-2-3 774,3 4-407,7-2 0,-3 5 28,5 0 0,1 0-162,7 0 0,-2 0-173,6 0 0,-1 0 142,4 0-413,6 0 174,-5 0 1,6 0-12,-3 0 1,-3 0-190,4 0 1,-8-4 260,0 0-308,-6 1 169,3-3 0,-5 5-31,0-3 0,-6-1 80,-1 2 0,-7-5 127,-2 4-142,-4-5 576,2 3-107,-5 0 60,0-5 332,0 10-486,-5-4 0,-2 5 74,-4 0 0,1 5-152,2 3 0,-1 2 11,5 1 0,-3 1-196,3-1-128,0 6 157,4-5 1,2 9-155,1-6 0,5 4 181,7-4-370,-2 5 200,8-7 0,-2 4 62,8-6-199,-3 0 98,9-4 0,-4-2-10,6-5 107,-1 0 12,5 0 0,-3-1 1,2-3-618,-3-3 611,0-4 207,-1 0-197,-5-1 0,-2-1 59,-8-2 0,-3 3 137,-4-4 1,-2-1-136,-2-2-9,-3-3-15,-10-6 0,-7 4-201,-7-3 0,-5-1 128,-7 2 1,-4 0-144,-11 7-839,-4 3 980,-8 4-669,5 6 433,-8 1 1,17 5-752,2 0 219,8 5 420,16 1 1,3 7-176,7 2 570,3-2 0,10 14 0,1-3 0</inkml:trace>
  <inkml:trace contextRef="#ctx0" brushRef="#br1" timeOffset="305">16240 13808 8333,'7'-5'0,"3"-2"0,-9-4 0,9 0 0,-8 4 0,3-3 1693,-5 9-153,0-4-962,0 15-440,0-3 57,-5 15 0,3-4 195,-1 5-531,1 0 161,-3-1 1,4 5 174,-3 0-249,3 4 74,1-1 0,5 0-356,3 0 154,2-4 117,6 2 0,2-5-55,5-1 1,1-4 53,3-3 0,-2-7 99,5-4 1,-4-3-30,0-1 213,4 0-198,-6-5 0,7-1 27,-4-6 0,0-3 16,-4 0 0,-1-5 22,1 0 0,-5-2-3,-3-5-334,-2 3 289,-7-4 1,1 1-127,-4 1 1,-1-6-235,2 2 0,-3-2 174,-1 1-599,-5 3 474,3 6 1,-3 0-562,5 3 382,-5 2-163,4 11-168,-4-4 467,5 9 1,0 1 0,0 7-592,0 3 909,0 2 0,0-1 0,0 1 0</inkml:trace>
  <inkml:trace contextRef="#ctx0" brushRef="#br1" timeOffset="306">16971 13751 8333,'0'-12'0,"0"1"80,0 5 276,0-5 588,0 10-394,0-4 1012,0 5-1302,0 10-221,0-2 156,0 13 0,0-2 260,0 8-390,0-3 32,0 9 1,0-6 292,0 7-544,0-7 205,0 11 1,0-9-472,0 5 337,0-5 0,0 3-90,0-5 100,0-1-137,0-8 299,0 4-310,0-15-34,0 9 127,0-10 307,0 0-111,0 4 0,2-8-72,1 2 441,4-3-245,4-1 0,1-1 222,-1-3-125,1 2-215,-1-3-98,5 0 139,-3 4 0,9-5 132,-3 2-898,2 3 477,7-10 0,-4 10-36,3-3-1331,-3 3 975,-1 1 1,-4 0-131,0 0-1296,-10 0 1992,6 0 0,-9 0 0,6 0 0</inkml:trace>
  <inkml:trace contextRef="#ctx0" brushRef="#br1" timeOffset="307">17577 13819 8333,'0'-12'0,"0"-4"0,0 9 356,0 2 305,0-6 442,5 10-571,-4-4-441,4 5 104,-5 5 0,0 5 358,0 6-228,0 4-130,-5-2 0,4 6-87,-3 2 0,-1 4 180,1 4-404,0 0 140,4-5 0,0 4-5,0-2 1,0 0-175,0 0 1,2-3 73,1-5 1,-1-6-166,1-1 0,3-4 64,-3 0-282,1-6 133,-4-1-1891,0-5 1174,5 0-247,-4 0 1295,5-5 0,-6-1 0,0-6 0</inkml:trace>
  <inkml:trace contextRef="#ctx0" brushRef="#br1" timeOffset="308">17520 13716 8333,'11'-16'-336,"0"5"0,1 4 878,-1 7 1,6 0-69,2 0 1,0 0-33,4 0 1,1 5 135,6 3-247,3 2-136,2 7 0,0-4 195,3 7-1187,-2 4 877,-7 0 1,3 5 309,-6-2-700,-4-3 276,-6 4 1,-6-4-97,-2 2 114,-3-2 15,-5 4 0,-6-1-94,-6 0 1,-4-1 200,-7-3-275,-5 5-36,-6-4 0,-7 3 161,-4-8 1,0 1-139,3-5 0,2 2 2,2-2 1,6-6 107,-2 2 0,11-7-999,0 0-359,13-3 1430,0-1 0,10 12 0</inkml:trace>
  <inkml:trace contextRef="#ctx0" brushRef="#br1" timeOffset="309">19153 13774 8333,'6'-12'-78,"-1"6"1,-5-1 352,0 4 113,0 1 2,0-3 0,0 5 123,0 5-302,0 2 1,-4 9 448,1 3-161,-6 3-305,7 1 1,-6 5 438,4 2-308,-5 3-65,8 1-965,-4 1 772,5 4 1,0-4 237,0 3-516,0-2 188,0-7 1,0 3 27,0-5 1,1-5-143,3-3 1,-2-5-523,6 2 0,-4-5 320,3-3 0,-3-2-1278,4-2 1263,-6-3-199,3 4-718,-5-5 633,0 0 638,0-5 0,-5-1 0,-1-6 0</inkml:trace>
  <inkml:trace contextRef="#ctx0" brushRef="#br1" timeOffset="310">18867 13808 8333,'7'-18'0,"3"3"-24,-3 7 128,4 3-27,0 0 1,2 4 415,2-3 0,3 1-96,4 0 1,3 1 82,1-1 0,3 0-87,6-1 1,-1 3-174,0-3 0,6 3 170,1 1-1366,-1 5 991,-1-4 1,-6 8-55,-2-5-36,-4 5 70,-9-3 0,1 6-212,-7-1 33,2-5 10,-13 4 0,4-3 299,-5 4 1,-6 1-217,-6-1 0,0 1 82,-7-1 1,-2-3-30,-5-1-34,1 1 48,-2-2 0,0 3 92,0-5 1,2 3-97,6-3 1,-1 1 248,4-1-230,1-3-7,9 4 300,-4 1-126,8-5 0,-3 5-87,5-2 1,1-3 11,3 3 1,8 2 8,7 2 216,7 2-117,-1 2 1,7-5-251,-1 1 154,-3-1-28,5 5 0,-9 1-23,3 2 1,-3-3 77,-1 4-260,-6-4 190,5 5 1,-13-4 66,2 2-258,-7 3 175,1-6 0,-5 6 29,0-3-218,-5-2 74,-1 3 1,-12-3-109,-5 2 82,-5-2 0,-7 4 93,-3-6-226,2 0-841,-8 1 956,3-6 1,0 3-17,3-5 0,5 0-59,7-4-411,4 0 22,11 0-402,4 0 178,2 0 0,15 0-433,6 0 1244,4-5 0,8-2 0,1-4 0</inkml:trace>
  <inkml:trace contextRef="#ctx0" brushRef="#br1" timeOffset="311">20044 13945 8333,'-5'-23'0,"3"5"0,-2 3 736,3 7-488,1 3 0,0 7 26,0 1 0,0 0 51,0 5 1,0-1 77,0 5 0,-4 0-11,1 4-155,-6 1-86,7 6 1,-6 5 150,4 3-313,-5 2 146,3 1 1,-2-4-20,0 1 1,4-5-143,-3 5 1,4-6 269,0 2-411,1-8 123,7 2 0,2-8-46,4 2 0,2-2 133,2-2 1,2-3 5,2 0 0,3-6-45,1 2 0,0-3 0,4-1 1,1 0 5,-2 0 0,2 0-3,-1 0 1,-3 0-333,3 0 160,-3 0 69,-7-5 0,4 3-555,-6-6 0,-1 4-74,-6-3 1,-3 3-325,-5-4 1,-2 4 206,-1-3 119,-9 4 723,-11-7 0,-6 9 0,-5-4 0</inkml:trace>
  <inkml:trace contextRef="#ctx0" brushRef="#br1" timeOffset="312">19861 14253 8333,'1'-11'-161,"3"-1"0,2 6 161,6 2 0,0-1 0,4 1 0,1 1 667,6 3 0,5-4-269,3 0 1,2 0-189,1 4 0,5-4-233,3 1 0,-3-1-300,0 4 1,-4 0 234,-1 0-1583,-10 0 1671,3 0 0,-9 0 0,5 0 0</inkml:trace>
  <inkml:trace contextRef="#ctx0" brushRef="#br1" timeOffset="313">20009 13911 8333,'-6'-18'199,"2"3"0,8 2-199,7 7 1177,12 1-663,1 5 0,9-2 220,-2-2 134,7 3-634,8-9 1,6 9 372,5-3-2112,0 3 1561,5 1 1,-9 1-1166,1 3-221,-6 2 1287,-8 6 1,-5 0-1474,-9 3 1516,-7-2 0,-3 6 0,-9-7 0,-2-4 0</inkml:trace>
  <inkml:trace contextRef="#ctx0" brushRef="#br1" timeOffset="314">2981 15886 8542,'0'-7'-162,"0"-1"1,0 4-158,0-3 0,0 3 417,0-4 0,-1 5 926,-3-5-496,3 5-96,-5-7-77,6 9-122,0-4-315,0 15 1,0-1 221,0 10 1,0 1-163,0 7 1,0 2 112,0 5 1,4 6-142,0 2 1,0 2-44,-4 2 1,1-1 93,3 1 0,-2 0-113,6-1 1,-2 5-27,2-1 0,-2 1 147,-2-4 1,-1-5-7,4 1 339,-4 0-340,2-6 1,-1 2 46,0-8 1,1-2 35,-2-1 0,-1-4-108,2-4 1,-2 1 81,2-5 0,-3-3-253,3-5 1,-3-3 152,-1 4-376,0-6 10,0 3-457,0-5 451,0-5 1,-4-1-520,1-6 932,-1 1 0,-1-5 0,-2-2 0</inkml:trace>
  <inkml:trace contextRef="#ctx0" brushRef="#br1" timeOffset="315">3084 15864 8520,'0'-7'-1733,"0"1"1333,0 2 1191,0 3-425,5-4 1,-4 3 256,3-1-453,-3 1 1,4-6-38,3 4 1,2-1-31,1 1 1,-2 1 56,3-4 1,-2 3-32,9-4 0,0 4-128,4-3 1,5 0 166,2 0 1,1-2-212,3 5 0,-6-3 39,6 3 0,-2-4 50,2 4 1,0 1 34,0 3 0,5-2-13,-1-2 0,0 3-227,-4-3 0,-4 3 134,1 1 0,-7 0-1,-1 0 1,-2 0 53,-5 0 0,-1 4-163,-4 0 111,-4 0-17,3 1 95,-9-4 10,4 9 86,-5-4 0,0 6-93,0-1 0,0 2 41,0 2 1,0 3 31,0 5 1,0 5 14,0 2 1,-1 6-27,-3 6 0,-1 1 6,-3 10 1,2-4 48,2 5 0,-1-2 158,-3 1 0,3 2-160,5-6 0,-3 1-19,-1-5 0,0 0 12,4-3 1,0-3 9,0-5 1,0-3-102,0-1 0,4-5-36,0 2 1,1-7 14,-2-1 1,-1-5 56,2 2-269,2-4 10,-5 0 418,4-6-605,-5-1-1673,0-5-435,0-5 2444,0-1 0,-5-6 0,-1 1 0</inkml:trace>
  <inkml:trace contextRef="#ctx0" brushRef="#br1" timeOffset="316">2581 17051 8376,'0'-6'-46,"0"1"63,0 0 0,0 2 432,0-4 140,0 4-55,0-2-270,5 0 1,-2 4-124,4-3 0,1 1 139,3 0 1,2 1-220,2-1 0,3 1 52,5 2 1,6-4-98,5 1 1,3-5 65,9 4 1,-3-3-218,6 3 0,5-4 59,3 4 0,5 1-163,-28 3 1,1 0 0,-1-2 0,1 0 198,2 0 0,-1 0 0,-1 0 0,0 0 44,0 2 1,2 0 0,2 0-1,1 0-66,-1 0 1,1 0 0,0 0 0,-1-1 17,-1-1 0,0 0 0,-1 1 0,0 0 29,-1-3 1,0 0 0,2 2 0,-1 1 10,-4 0 1,-1-1 0,2-1 0,0 0-105,27 0 0,-5-2 101,-6 1 1,-5 3-5,-3-3 1,-4 2 166,-7 2 1,0-3-69,-4-1 0,0 0 19,-4 4-1,-2-4 82,-2 0 0,-2 1-73,-6 3 809,0 0-862,-4 0 12,-2-5 0,-11 3-294,-6-2 0,-3 3-1708,-4 1 1928,-8 0 0,3 5 0,-10 2 0</inkml:trace>
  <inkml:trace contextRef="#ctx0" brushRef="#br2" timeOffset="317">3232 16332 9608,'0'-7'-245,"0"-3"445,0 9 0,0-5 104,0 2-43,0 3-90,0-4 0,1 5-37,3 0 104,-3 0 1,8 5 42,-5 2-60,5 3 1,-8 6-121,3-1 1,1 0 19,-1-3 1,0-1-220,-4 0 107,0 1 1,0-1-111,0 1 1,4-5-244,-1 1 299,1-6-149,-4 9-64,0-10 145,0 4 1,1-1 92,3 0 4,-2-1 1,4-3-33,-2 0 102,2-5 1,2 3 71,-1-6 1,1 4-1,5-3 86,2-2-198,-2-1-52,8-2 63,-8-4 0,8 3 19,-2-2 0,2-2-107,-2 2 1,2 0 79,-2 3 0,-2 5-18,-2-1 7,3 6-20,-11-3 9,9 5 127,-10 0 0,2 5-112,-1 2 7,-4 3 272,2 2-254,-5 4-9,-5-3 0,3 9-265,-1-3 1,-2-2-429,1 2 0,0-3 1,4 1-228,0 0 824,0 3-781,0-7 851,5 3 0,1-4 0,6-1 0</inkml:trace>
  <inkml:trace contextRef="#ctx0" brushRef="#br1" timeOffset="318">4717 16366 7869,'0'6'919,"5"0"-757,1-1 0,7-4-76,2 3 0,3-3-4,5-1 0,3 0 103,1 0 1,9-4-67,-2 0-10,8 1 1,-2-1 0,7-1-108,3-2 1,-7 5 95,3-2 1,-7-1-152,3 1 1,-3-4 34,-1 5 0,-1-1-206,-10 4 1,-1 0-8,-3 0 1,-1-4-259,-3 0 1,-3 0-270,-4 4-5,-6 0 185,-1 0 365,-5 0 0,-5-1 213,-3-3 0,2 3 0,-2-3 0,1-1 0,-5 1 0,1-1 0,0 1 0,-1 3 0,1-3 286,-1 3-82,1 1 22,5-5 368,-5 4-264,10-4 12,-4 5-27,0 0 252,4 0-447,-4 0 257,5 0-223,5 0 1,-3 0 137,6 0-244,-6 0 1,9 4 85,-4-1 1,5 2-308,3-1 339,-2-3-33,3 10 26,1-10-398,-5 9 208,5-4-225,-6 6 1,-5-5 0,-2 1 147,-2 1 0,-2 1-650,0 2 335,-6-1 128,-5 0 0,-2 1 295,-2-1 0,-3 1 0,1-1 0</inkml:trace>
  <inkml:trace contextRef="#ctx0" brushRef="#br1" timeOffset="319">5950 16800 8057,'0'-6'134,"0"1"102,5 5 0,-2-2-13,4-1 0,1 1 0,4-1 1,5 1-202,6 2 0,5-4 54,6 1 1,7-2-109,5 1 21,-1 2 0,10-3 0,-4 4-9,1-3 1,6 3-857,-26-1 0,1 0 915,0 1 0,1 1 1,1 0-1,1-1 36,-2-1 1,1 0-661,0 1 1,1 1 472,27-5 152,-26 4 0,0 2-54,-2-1 1,-1 0 0,5 0 0,-1 0-5,-4 0 1,0 0 40,5 0 1,-2 0 33,23 0-98,-24 0 0,0 0 0,-3 0 0,0 0 65,1 0 1,1 0-6,3-3 1,0 0-182,22 2 81,-24-1 0,0-1 49,22 3 1,4-4-33,-4 1 60,-1-1-24,0 4 35,0-5-892,-5 3 867,-1-3 55,-6 5-54,1 0-469,-5 0 469,-2 0 505,-10 0 1,2 0-520,-9 0 13,4 0 989,-13 0-1266,3 0 650,-10 0-778,-1 0 609,-5 0 0,-15-5 0,-4-1 0</inkml:trace>
  <inkml:trace contextRef="#ctx0" brushRef="#br1" timeOffset="320">6259 15692 8224,'-5'-6'0,"3"0"-217,-2 2 204,3 3 0,1-5 879,0 6-728,0 11 0,0 1 157,0 11-274,0 0 107,5 5 1,-3 1 1,1 5 0,2 2-106,-1 2 0,1 3-37,-1 4 0,-3 5-31,3-1 0,-3 4 43,-1-3 0,2 2 11,2-6 0,-3 2 43,3-6 1,2 1 44,2-1 49,-3 2-102,5-8 0,-5-1 45,3-4 1,0-6-16,-4 2 0,1-8-235,-1-4 237,-3-2 1,6-3-719,-4-3 213,-1-1 86,3-6 1,-5-6-13,0-1 1,-4-3-687,0-2 1040,0 1 0,-1-11 0,-1-2 0</inkml:trace>
  <inkml:trace contextRef="#ctx0" brushRef="#br1" timeOffset="321">6224 15738 8282,'11'-18'36,"-4"3"1,5 2 155,-1 2 1,5-1-297,7 1 1,0 0 218,0-1 0,5 1 357,2-1 1,3 1-282,2-1 1,-5 2-38,1 3 1,-1-2-15,4 5 1,-1-1-124,-2 1 0,0 2-20,-4-6 1,4 5 88,-5 0 0,1-2-85,-4 1 0,-2 0 53,-2 4 0,2 0-216,-6 0 0,4 0 171,-4 0-129,0 0 0,-5 5 89,-2 3 0,1-2-120,-5 2 1,0 3 133,-4 4 1,0 6-3,0-2 0,0 7 185,0 5 1,0 2-108,0 1 0,0 5 112,0 3 1,0 6-60,0 2 0,-4 3 28,0-3 0,0 4 96,4 0 0,0-4-47,0 0 1,0-5-27,0-3 0,0 1-19,0-4 0,0-1-161,0-4 1,1-4 108,3 1 0,-3-6-24,3 2 1,1-7-28,-1-1 1,1-5-109,-1 1 0,-3-2 38,3-2 0,-3 1 28,-1-1 0,0-3-756,0 0 337,0-6-110,0 3-366,0-5 0,0-5 418,0-3 1,0 2-413,0-2 890,0 1 0,-5-5 0,-1 1 0</inkml:trace>
  <inkml:trace contextRef="#ctx0" brushRef="#br1" timeOffset="322">6316 16092 8153,'0'-6'0,"5"1"0,-3 1-222,6 0 357,-5 0 508,7 4-333,-4 0-182,5 0 1,-3 0-39,0 0 0,-5 1 9,5 3 1,-5-1 4,0 4 36,4 1 0,-5 3-205,6 1 0,-6-5 26,2 1-46,-2 0 0,-2 3 135,0 1-223,0-6 110,0 4-17,0-9-32,0 4 165,0-5-8,5-5 0,-3 0 68,6-2-99,-1-4-18,5 5 37,-6 0-28,4-4 1,-7 8 45,4-1-269,-4 1 149,2 2 20,0 5 0,-4 2-6,3 4 1,-1 1-7,1-1 1,-2 0-37,6 1 1,-2 3-154,2 0 1,2 0-227,-3-3 1,4-1 164,0 1 0,0-2-338,1-3 649,-6 4 0,9-10 0,-2 4 0</inkml:trace>
  <inkml:trace contextRef="#ctx0" brushRef="#br1" timeOffset="323">6693 16161 8153,'0'-12'325,"0"1"159,0-1 234,0 6-520,5-4 0,-3 8-133,6-1 0,-4 1 40,3 2 0,-3 0-241,4 0 1,-4 0-895,3 0 855,1 0 0,3 0-1416,1 0 833,-6 0 758,4 0 0,-4 5 0,6 2 0</inkml:trace>
  <inkml:trace contextRef="#ctx0" brushRef="#br1" timeOffset="324">6841 16046 8153,'0'-11'-594,"0"-1"-74,0 1 0,0 3 828,0 1 1,0 3 1738,0-4-761,0 6-324,0-3-686,0 20 0,0-5 71,0 13 0,0-3-208,0 3 0,0 0-15,0 0 1,0 0-52,0 0 1,4-1-218,0 1 0,3-4-311,-3 0 0,4-5-921,-4 1 1524,4-2 0,-6-1 0,3-1 0</inkml:trace>
  <inkml:trace contextRef="#ctx0" brushRef="#br1" timeOffset="325">7412 16378 6736,'-7'0'1016,"-1"0"0,4 5-610,-4 2 0,6 3-209,-2 2 0,3 0-141,1 4 0,0-2-1,0 5 0,1-4 148,3 4 1,1-4-146,3 4 0,2-4 88,-3 4 0,4-5-332,0 2 136,0-4-80,1 0 0,-6-5-265,-2 1-305,2-5-224,-4 2-361,3-5 829,-5 0 1,-2-4 455,-1 0 0,-4-5 0,-4 3 0</inkml:trace>
  <inkml:trace contextRef="#ctx0" brushRef="#br1" timeOffset="326">7424 16423 8433,'0'-6'-1498,"5"0"1482,2 2 1,1 1 491,3-4 0,-1 3-215,9-4 0,2 4-66,5-3 0,5 3-163,7-4 1,-1 4 144,5-3 1,-2 3-163,2-4 0,-3 5 94,-4-5 0,-1 5-99,0 0 1,-3-2 59,-1 1 0,-4 0 23,0 4 1,-6-1-2,0-3 0,-7 3 88,3-3 46,-4 3-25,0 1-262,-1 0 0,-3 0 146,-1 0-155,-4 0 1,3 3 72,-2 1 1,-3 1-12,3-1 1,-3-1 53,-1 4 1,2 1-7,2 3 1,-3 1 127,3-1 0,-3 1-89,-1-1 1,0 0 134,0 1 0,0 3-83,0 0 1,0 2-59,0-2 0,0-2 2,0 2 1,0-1-1,0 1 0,-4-2 1,0 2-59,0-2 1,4-2-367,0 1 226,0-6-513,0 4-308,0-9-310,0 4 73,0-5 1181,6 0 0,-5-5 0,4-1 0</inkml:trace>
  <inkml:trace contextRef="#ctx0" brushRef="#br1" timeOffset="327">7789 16446 8264,'0'-6'-16,"0"-4"217,0 3 1,0 0 329,0-1 18,0 5-210,0-2-331,0 5 1,4 5 134,0 3 1,1 2-163,-1 2 0,-3-1-106,3 0 1,-3 5 110,-1-1 1,4 0-233,-1-3 0,1 3 86,-4 0 0,4 0-329,0-3 489,5-1 0,-3 6 0,6 0 0</inkml:trace>
  <inkml:trace contextRef="#ctx0" brushRef="#br1" timeOffset="328">4728 15829 8035,'0'-6'255,"-5"-4"16,4 9 241,-4-5-328,5 6 164,0 0-213,0 6 1,0 0-107,0 5 1,0 2 53,0 2 0,0-1-17,0 5 1,0-5-165,0 1 0,0 2 107,0-2 0,4 0-101,-1-3 1,1-1 20,-4 1 1,0-5 10,0 1 71,0-6 0,2 3 12,1-5 36,-1 0 22,3 0-28,-5 0 0,3-5-24,1-2 1,0 0 63,-4 0 1,4-1-41,0-3-154,0-1 130,1 1 1,-3-2-44,6-2 1,-1 2-102,5-2 0,-2 2 92,-2 2 1,2 1-18,-3 2 0,3-1 12,2 6 0,-5-1-30,1 4-5,0 0 20,3 0 0,-1 5-1,-2 2 1,-2 4-45,-2 0 1,-3 2-138,3 2 1,-3-2 1,-1 2 1,4 1-251,0 0 0,1-1 473,-1-4 0,2 6 0,6 0 0</inkml:trace>
  <inkml:trace contextRef="#ctx0" brushRef="#br1" timeOffset="329">5094 15909 7109,'0'-6'1130,"0"1"0,1 5-878,3 0 0,-2 0-88,6 0 0,-4 0-199,3 0 0,-3 0-240,4 0 280,-1-5 0,5 3-694,-1-1 159,1 1-237,-1 2 767,0 0 0,1 0 0,-1 0 0</inkml:trace>
  <inkml:trace contextRef="#ctx0" brushRef="#br1" timeOffset="330">5356 15727 8201,'0'-7'198,"-5"-3"379,4 4 31,-4-1-85,5 2-277,0 15 0,-1 3-149,-3 10 0,3 0 101,-3 0 1,3-1-296,1 1 0,0 4-67,0 0 0,0-1-74,0-3 0,0 0 63,0 0 1,1-2-85,3-2 0,-3 2-99,3-6 0,-3 0 358,-1-3 0,5 4 0,1 2 0</inkml:trace>
  <inkml:trace contextRef="#ctx0" brushRef="#br1" timeOffset="331">4431 15692 8174,'0'-11'0,"-4"-1"42,1 1 1,-1 3 419,4 1 35,-5 4-330,-2-2 0,-4 5-115,0 0 1,-1 0 75,1 0 1,-1 1-159,1 3 0,0 1-19,-1 3 1,2 2 115,2-2 0,-2 1-70,3-2 1,1 3 42,3-2 0,1-2-176,2 2 1,0-4 119,0 3 1,5 1 0,2 3 23,4 1 0,1-5-2,-1 1 0,1 0-8,-1 3 0,-3-3 18,-1-1 1,1 1-22,3 3 1,1 1 15,-1-1 1,-3 1-2,-1-1 1,-4 0-14,1 1 0,-3-1-7,-1 1 1,0-1 6,0 1 0,0-1-4,0 0 0,-5 1 7,-3-1 0,-2 1 2,-1-1 1,-1-3-105,1-1 1,3 0 80,1 0-651,-1 3 184,2-8-322,-5 3 810,5-5 0,-5 0 0,-1 0 0</inkml:trace>
  <inkml:trace contextRef="#ctx0" brushRef="#br1" timeOffset="332">4397 15647 8174,'-4'-19'13,"0"0"0,-3 5 87,3-2 0,-4 4 195,5 0 0,-5 5 296,4-1-307,0 5 1,1 0 14,-1 6 1,0 5-243,4 7 1,0 3 65,0 5 0,0 5-204,0 2 0,4 2-51,0-2 0,1 7-103,-2-2 0,0 0 80,5-4 0,-6 1-70,2-1 0,-3 1-32,-1-2 1,1-3-91,3-8 0,-2 1-54,1-5 0,-1 1 89,-2-5 1,0 0 311,0 1 0,0-1 0,0 1 0</inkml:trace>
  <inkml:trace contextRef="#ctx0" brushRef="#br1" timeOffset="333">4625 15624 8168,'0'-15'-952,"0"-1"1184,0 1 882,0 4-148,-5-1-478,4 6-506,-9 1 93,9 5 1,-4 6 60,5 6 1,-5 2-149,-3 8 0,-1 0 84,1 8 0,-2 1-136,3 3 0,-2 0 79,1 1 0,-1-1-116,5 0 0,1 2-6,3 2 1,0-3 119,0 3 0,0-6-215,0-1 1,2-6-87,6 2 1,1-5-109,10-3 1,1 0-38,7-7 0,-2 1-621,6-10 1054,-1 6 0,4-7 0,1 3 0</inkml:trace>
  <inkml:trace contextRef="#ctx0" brushRef="#br1" timeOffset="334">5493 15544 8199,'0'-12'-882,"0"1"2150,0 0-230,0 4-620,0 2 1,0 6-171,0 3 1,2 8 15,2 7 0,1-2-70,2 2 1,3 4-16,-2 4 1,2 5-153,2-2 1,-2-1 145,-3 2 1,3-1-318,-2 4 1,1-3-182,-1-1 1,-3-3-351,-5 3 0,0 0 341,0 0 334,0 3 0,-5-4 0,-2 6 0</inkml:trace>
  <inkml:trace contextRef="#ctx0" brushRef="#br1" timeOffset="335">8657 16286 8390,'1'-7'-765,"3"-1"0,-1 5 1652,4 0-286,1 1-262,3 2 1,1-1 99,-1-3 0,1 3-251,-1-3 1,5 3 4,3 1 0,3 0-151,1 0 0,6-4 105,5 0 1,2 0-162,6 4 1,-2-3 57,2-1 0,3-1-55,-3 1 1,-2 3-58,2-3 0,-10-1-95,-2 1 0,-6 0-8,-5 4 0,-2 0-493,-6 0-12,-4 0 211,-2 0 146,-5 0 0,-5 0 87,-3 0 1,2 0-24,-2 0 1,4 0-4,-3 0 155,-1-5 1,-3 4-49,-1-3 303,6-2 41,-4 4 84,8-8 386,-3 9-296,5-4 138,0 0-254,0 4 1,2-4-52,1 5 0,0 0-13,5 0 1,-1 0 0,5 0 0,3 0-39,0 0 1,2 0-38,-2 0 0,-1 3-177,5 1 129,-5 5 0,1-3-339,-7 6 1,-3-1 2,-5 1 0,-4-1 17,0 0 1,-10 1-120,-1-1 0,-2 1 374,-2-1 0,5 6 0,-2 0 0</inkml:trace>
  <inkml:trace contextRef="#ctx0" brushRef="#br1" timeOffset="336">10085 15704 8349,'0'-7'-78,"0"-3"18,0 9 370,0-4-293,0 5 95,0 5 0,0 3-97,0 7 1,3-1 132,1 5 0,1-1-109,-1 1 0,-1 6 28,4-2 1,-3 3-5,4 1 1,-4 2-31,3 6 0,-4 0-94,0 3 1,3-1 21,-3 5 1,1 0 91,-4 3 1,4 0 133,0-3 0,0 1-106,-4-5 0,3 0-42,1-4 0,1-3 24,-1-1 0,-1-5 15,4 2 1,-4-8-15,1-4-47,2 3 1,-4-5-312,6 2 210,-5-7-300,2-3 199,-5-5 0,0-1-336,0-3 175,0-3 0,0-4-732,0 0 1078,0-1 0,5-4 0,1-2 0</inkml:trace>
  <inkml:trace contextRef="#ctx0" brushRef="#br1" timeOffset="337">10073 15704 8296,'0'-7'-72,"0"-3"104,5 9 1,2-4 134,4 5 1,2-4-23,2 0 1,4 0-17,8 4 0,2-3 24,5-1 1,4-1 34,0 1 0,4 3-216,-4-3 1,5-2 71,-1-2 0,1 2-122,-1-2 1,1 2 124,-5-2 1,4-2-151,-4 2 1,-5 2 118,-6-2 0,-8 6-113,-4-2 1,-2 3 100,-2 1 21,-4 0-90,-2 0 86,-5 0 1,0 5-3,0 2 0,0 3 19,0 2 0,-4 1 10,0 2 0,0 3 33,4 4 1,0 6 10,0 3 0,0 2 70,0 1 0,0 4-111,0 0 1,0 5 76,0-1 1,0 3-12,0 0 0,0 1-23,0 0 0,0-1 1,0 1 1,2-5 9,1-3 0,-1-3-79,2 0 1,1-5-6,-2 0 0,3-4 6,-3 0 0,-1-1 48,1-3 0,2-4 22,-1-3-107,0 3 0,-4-5 205,0 2-211,0-7-8,0 2 175,0-9 1,0 4-932,0-5-143,0-5 0,0 3 25,0-6 898,0 5 0,0-7 0,0 4 0</inkml:trace>
  <inkml:trace contextRef="#ctx0" brushRef="#br1" timeOffset="338">10165 16046 8296,'7'-10'-222,"1"3"1,-6 0 559,2 3-124,2 3 0,-3-4 274,5 5 65,-6 0-782,3 0 237,-5 0-123,0 5 1,0-2 10,0 4 1,0-3 19,0 4 1,0-1 19,0 5 14,0-1 29,0 1 0,0-1-3,0 0 6,0-4 1,0-1 50,0-2-28,0-3 24,0 4 0,2-5 28,1 0 35,-1 0-42,8 0 1,-5-1 72,2-3 38,4 3 96,-5-9-201,5 3 0,0-4 1,-4 0 1,-1 4-65,-2 3-14,-2 3 6,3 1 0,-4 0-333,3 0 307,-3 5 1,4 2-20,-5 4 0,1 0-9,3 1 1,-3 3-32,3 0 1,1 1-156,-1-5 1,4 2-49,-5 2 0,5-2 303,-4 2 0,5-3 0,-3 0 0</inkml:trace>
  <inkml:trace contextRef="#ctx0" brushRef="#br1" timeOffset="339">10393 16126 8296,'0'-7'33,"0"-1"97,5 0 1,-4 1 182,3-1 0,-1 6 444,0-2-531,4 3 1,0-3-93,1 0 0,3 0-201,5 4 1,-1 0 119,-4 0 0,1 0-134,-1 0 1,1 0 86,-1 0 1,0 0-1308,1 0 562,-1 0 739,1 0 0,-6 0 0,-1 0 0</inkml:trace>
  <inkml:trace contextRef="#ctx0" brushRef="#br1" timeOffset="340">10621 16001 8296,'0'-7'-876,"0"-3"438,0 3 1121,0-4 1,0 4-151,0-1 1,4 4 390,0-3-658,5 4 1,-3-2-16,6 5 0,-1 0 149,1 0-345,-1 0 0,0 0-166,1 0 1,-5 4 134,1 0 0,-5 5-398,0-2 0,-1 7 123,-2 1 1,-5 4-8,-3-3 1,-2 4 1,-2-1 1,0-1-77,-4 1 0,4-1 115,-3 1 1,2-3 91,1-4 0,1-1 166,0 0 1,3 0-303,0-4 431,6-2-148,-3 0 1,6-3-65,3 1 1,2-1-58,6-2 1,-1 0-5,0 0 0,5 0-704,-1 0 807,0 0 0,7 0 0,2 0 0</inkml:trace>
  <inkml:trace contextRef="#ctx0" brushRef="#br1" timeOffset="341">11227 16355 8425,'0'-12'-1271,"-5"6"1774,3-4 1,-3 7 462,5-4-176,0 4-575,0-2 0,0 6-145,0 3 1,0 2 79,0 6 0,2-1-155,1 1 0,-1 3-20,1 0 0,0 4 64,1-4 1,-3 4-43,3-3 0,-3 3 47,-1-4 1,0 4-311,0-4 1,0-3-90,0-5 0,4-3-493,0 4 445,0-6 0,-3 3-730,3-5 790,-3 0 0,4-5 343,-5-2 0,0 1 0,0-9 0,0 3 0</inkml:trace>
  <inkml:trace contextRef="#ctx0" brushRef="#br1" timeOffset="342">11170 16332 7442,'7'-4'-982,"1"0"1980,-6 0-569,14-1 1,-9 4 187,8-3-426,3-2 0,0 5-29,5-3 0,6-1-184,5 1 1,1-1 32,3 1 1,2 2 101,2-6 1,2 2-69,2-2 0,-4-2 105,0 2 0,-1 2-30,0-2 0,3 2-35,-6-2 1,-5 3-112,-7 5 0,-2 0 82,-1 0-7,-5 0-11,-2 0-31,-9 0-12,-2 0 1,-5 1 99,0 3-282,0-2 101,0 8 81,0-4 0,0 2-8,0-1 1,0-3-8,0 4 1,0-4 147,0 3 0,4 1-126,0 3 1,-1 1 125,-3-1 0,0 0-101,0 1 0,0-1-72,0 1 0,-3-1 4,-1 1 0,0-1-433,4 0 355,0 1-303,0-1-331,0 1 129,0-1-808,0 0 1432,0-4 0,0 3 0,0-4 0</inkml:trace>
  <inkml:trace contextRef="#ctx0" brushRef="#br1" timeOffset="343">11524 16435 8334,'0'-7'121,"0"-3"167,0 9 0,3-5 371,1 2 0,0 2-464,1-3 0,-4 7 65,3 1 0,-3 0-453,-1 5 1,0-1-88,0 5 1,0-1-350,0 0 0,0 1 629,0-1 0,6 6 0,0 1 0</inkml:trace>
  <inkml:trace contextRef="#ctx0" brushRef="#br1" timeOffset="344">12232 16252 8468,'0'-12'-28,"0"1"-10,-5 0 1133,3-1-160,-3 6-667,5 1-47,0 5 1,0 5-83,0 2 1,0 7-46,0 2 1,0 0-190,0-1 0,4-2 124,0 2 1,1 2-184,-1-2 0,-3 2-303,3-2 1,1-3 244,-1 4 0,1-7-1205,-1-2 777,-3 1-188,4 3 828,-5-4 0,5-2 0,1-5 0</inkml:trace>
  <inkml:trace contextRef="#ctx0" brushRef="#br1" timeOffset="345">12243 16240 8468,'5'-11'-141,"-2"1"237,4 2 0,-3 2 338,4 2 0,-1 3-184,5-3 0,1 3-202,2 1 1,4 0 60,7 0 1,4 0-190,4 0 0,0 0 156,0 0 0,6 0 14,2 0 1,1-4-10,-1 0 1,-2-3 33,-2 3 1,-1-4-98,5 4 0,-5-3 58,1 3 1,-8-1 18,-3 1 1,-3 3 42,-1-3 8,-5 3 58,-2 1-51,-9 0 144,-2 0-139,-5 0-223,-5 0 0,2 0 1,-3 1-84,1 3 116,-4 2 0,6 6 0,-3-1 0,1 0 71,2 1 66,2-1 1,-3 4-74,0 1 0,1 3 108,3-4-129,0 0 1,0-2-1,0 1-247,0 1 258,0 0 1,0-7 0,0-1-746,0 2-2001,0-4 1917,0 6 699,0-10 1,1 8-1571,3-5 1678,-3-1 0,4-3 0,-5 0 0</inkml:trace>
  <inkml:trace contextRef="#ctx0" brushRef="#br1" timeOffset="346">12631 16275 8353,'0'-12'434,"0"6"53,0 1-285,0 5-297,0 5 223,0 1 0,0 3-659,0 3 365,0-4 0,0 10 98,0-3 1,4-1 67,0 5 0,5 1 0,-3 2 0</inkml:trace>
  <inkml:trace contextRef="#ctx0" brushRef="#br1" timeOffset="347">9833 16686 8268,'-5'-6'-1065,"4"0"1318,-9 6 21,9-5 0,-6 4 269,3-3-677,3 3 493,-4 1-252,5 0 2,5 0 1,-2 0-1,4 0 1,2 0 123,1 0 23,2 0-71,4 0-80,2 0 0,11-5 23,5-3 1,6 2 23,6-2-1025,4 1 775,2 0-1181,10-3 1227,-3 4 0,-25 2 0,0 0 0,0 1 0,0 0 156,1 0 0,1 1-382,0 0 0,0 0 1,2 2-1,1 0 305,1 0 1,0 0 0,2 0 0,-1 0-62,-1 0 1,0 0 0,2-2 0,1 0 0,0 0 0,0 0 0,1 1-1,0 0 1,-1 0 0,0 1-16,-1 0 1,1 0 43,2 0 0,-1 0-13,-3-3 0,-1 1 0,3 1 0,0 0 2,-1-1 1,0 1 19,-1 0 0,-1 0 0,5 1 0,-1 0-5,-2 0 0,0 0 1,0 0-1,0 0 21,-2 0 1,0 0 0,0 1 0,0 0 0,-1 0 0,0 0-37,-1 1 0,0 0 12,2 0 0,-1 0 1,-4-2-1,0 1 51,1 1 0,0 0-45,-1-2 0,0 1 0,-1 2 0,-1-1 13,32-2-15,-31 0 1,-1 0 0,27 0 0,3 0 0,-1 0-1,-3-1 60,-5-3-52,-3 3-2,-10-4 0,-2 1 0,-5 0-297,1 2 296,-6 0 142,-6 2 0,-7 0 0,-4 0-192,-1 0 1,-3 0 929,-1 0-1140,-4 0 590,2 0-1900,-20 0 1565,1 0 0,-19 5 0,3 2 0</inkml:trace>
  <inkml:trace contextRef="#ctx0" brushRef="#br1" timeOffset="348">8623 15555 8150,'-7'-5'-462,"-3"-1"1,8-4 0,-5 1 703,2 1 70,-4 1 1,7-1 249,-6 0-280,6 6 1,-3-5-1,3 5-37,-1-2 1,1-1 0,-3 2-68,0 0-150,-1-1 6,-1 4 1,-3 4 4,3-1-122,-3 6 1,-3-2-47,-2 4 100,2 6 1,-4-7 108,6 5-223,0-5 65,4 7 1,-2-6-38,6 0 47,-1 1 1,4-1 17,0 1 60,0-1 1,5 1 0,4-1 0,3-1 153,4-2-98,4 2 0,-4-8 0,5 6 100,-2 1-141,0-4 8,4 5 1,-6-3 0,-1 3-97,-4-3 1,-4 3 48,0-2 48,-6 2-212,3 2 0,-6-2 152,-3-3 31,-2 4 1,-6-5 0,0 4-202,-4-2-83,4 2 0,-9-5 1,6 4-513,1-2 524,-4-4-253,6 2 0,-5-5 520,6 0 0,-1 0 0,1 0 0</inkml:trace>
  <inkml:trace contextRef="#ctx0" brushRef="#br1" timeOffset="349">8406 15475 8283,'0'-11'116,"0"-1"0,0 1 1,0 0 705,0-1-503,0 6-64,-5 1 0,3 5-159,-3 0 159,5 0-86,0 5 0,2 2-112,1 9 134,-1 1 0,4 8-117,-2 1 1,-2 0-1,5 4-353,-2 2 196,-1-4 1,-3 5-6,3-3-467,-3-2 1,5 0 0,-3-6-1,1-2 1,-1-2-580,3-2 1,-5-1 1133,3-3 0,-3-1 0,-1 1 0</inkml:trace>
  <inkml:trace contextRef="#ctx0" brushRef="#br1" timeOffset="350">8828 15430 7162,'7'-18'0,"-4"3"526,-1 2-113,3 1-182,-4 1 1,5 3 69,-2 1 143,-2 4 1,3-2-143,0 5-61,-4-5 0,4 4 0,-5-4-199,0 5 1,-1 5-210,-3 2 108,3 9 23,-9-4 0,3 11 0,-4-1 1,-2 4-1,-1 2 90,-1 0-218,0 4 81,3-8 0,1 13 93,-1-3-103,1 3 1,5-7 104,2 1 1,-1-2-249,1 2 239,0-4-58,4-4 0,5 0-300,3 0-181,2-5 402,1-2 1,1-6-1,-1-1-40,1-1-293,-1-6 167,0 4 100,1-1 0,-1-4 200,1 3 0,-6-3 0,-1-1 0</inkml:trace>
  <inkml:trace contextRef="#ctx0" brushRef="#br1" timeOffset="351">8863 15704 8274,'0'-12'-835,"0"1"1942,0-1-398,0 1 222,0 5-634,0 1-226,5 5 1,-4 1-124,3 3 1,-3-2-1,0 6 1,2 1 135,1 1-125,-1-4 0,-3 4 143,0-2-257,0-3-166,0 0 159,0-5-46,0 5-4,0-4 159,6 5-169,-5-6 130,4 0-15,0 0 100,1 0 3,1-6 1,-1 5-1,-3-4-86,0 0 215,6 4 1,-6-4-111,4 5 0,-3-4 262,4 0-284,-6 0 20,8 4 1,-8 2 271,2 1-274,-3-1 0,0 8 1,2-3-1,0 4 37,0 0 0,-2 0 1,0 1-194,3-1-45,-2 6 93,3-5 1,-5 2-354,0-2 215,5-8-469,-4 11 1,5-13 703,-2 6 0,-3-5 0,4 2 0</inkml:trace>
  <inkml:trace contextRef="#ctx0" brushRef="#br1" timeOffset="352">9102 15704 7241,'-6'-12'-383,"1"6"383,5 1 621,0 5 1,5 0 0,3 0 0,2 0-370,1 0-583,1 0 0,3-4 0,1 0-2,2 2-211,-4 0 352,3 2 1,-2 0 191,0 0 0,5 0 0,-2 0 0</inkml:trace>
  <inkml:trace contextRef="#ctx0" brushRef="#br1" timeOffset="353">9308 15578 7130,'0'-11'1097,"0"-1"-313,0 1-534,0 4 268,0-3 0,0 8 147,0-6-575,5 1 0,-2 0 533,4 3-552,-4 3 0,7 1-785,-2 0 485,-3 5 1,3-2-1,-4 4 1,-1 2 277,-2 1-157,-1 2 0,0 3 29,0 0-9,0 0-22,0 2 1,-4-1-1,-1 5 1,0-3 0,-1-1-155,-1 1 479,0-4-260,1 3 0,-3-6 1,5 0 162,1 1-219,-3-1 145,5 1-77,-4-1 11,5-5 1,1-1-47,3-5 50,2 0-86,5 0 0,1 0 1,1 0-716,2 0 0,-1 0 717,5 0 1,-4 0-1071,4 0 1172,-5 0 0,8 0 0,-5 0 0</inkml:trace>
  <inkml:trace contextRef="#ctx0" brushRef="#br1" timeOffset="354">9388 15407 8190,'-8'-12'-234,"2"1"1085,1-1-292,1 1 132,9 5-233,-4 1-255,10 5-30,-5 0 1,9 5-1,2 2 417,0 3-671,2 7 132,4 1 1,0 6 0,0 3-155,0 3 72,-5 3 35,-2 1 1,-4 0-697,-1 1-342,-5-1 619,4 5 0,-8-4 0,0 1 0,-4-1 415,-6 0 0,-12 2 0,-4-3 0</inkml:trace>
  <inkml:trace contextRef="#ctx0" brushRef="#br1" timeOffset="355">13728 16149 7537,'1'-6'515,"3"2"0,4 3 532,2 1-790,1 0-48,6 0 1,2-2 0,7 0 534,5-2-674,2 0 0,6 0 233,3 1-975,2-1 993,2 4-64,-5-5-1015,3 3 1,-8-4-1,2 4 358,-3-2-76,0 0 1,-5 4 0,-1 0-1,-2 0 322,-6 0-371,2 0 113,-10 0-263,3 0 698,-9 0 1,-3-1-24,-8-3 0,-3 3 0,-4-4 0</inkml:trace>
  <inkml:trace contextRef="#ctx0" brushRef="#br1" timeOffset="356">14345 16046 8304,'-7'-7'-269,"2"-1"432,0-1 284,4-1-206,-4 4 87,5 1 379,0 5-518,0-5-26,5 3 0,1-3 0,6 5 1,-1 0-96,0 0-117,6 0 1,-1 1 208,3 3-327,8-2 157,-8 3 1,9-2 0,-5 3-104,0 0 94,0 1 1,-2 1-1,-2 0 1,-4 1-89,-2 1-367,-7 1 465,0 1 13,-6-1-324,-11 0 308,-1 1-11,-11-1 0,-4 4 0,-1 1-570,-1-2 272,-1-2 129,0 0 1,-1 3 191,4 0 0,0 0 0,5-3 0</inkml:trace>
  <inkml:trace contextRef="#ctx0" brushRef="#br1" timeOffset="357">14664 16560 8246,'0'-7'857,"0"-1"-866,0 5 261,0-2 292,0 0-868,0 4 130,5-4 204,-3 5-3638,8 0 3628,-4 0 0,6 5 0,-1 1 0</inkml:trace>
  <inkml:trace contextRef="#ctx0" brushRef="#br1" timeOffset="358">14859 16537 8246,'0'-11'1055,"0"0"1,0 3-518,0 0-1113,0 6 0,1-3-1852,3 5 2447,-3 0 0,9 0 0,-2 0-20,2 0 0,6 5 0,2 1 0</inkml:trace>
  <inkml:trace contextRef="#ctx0" brushRef="#br1" timeOffset="359">15167 16549 8574,'0'-12'2198,"0"6"-1374,0-4-753,0 9-2940,0-10 2557,0 10 204,0-4 0,1 5 108,3 0 0,2 5 0,6 2 0</inkml:trace>
  <inkml:trace contextRef="#ctx0" brushRef="#br1" timeOffset="360">16218 15464 7572,'6'-1'-234,"-2"-3"457,-3 3 0,0-8 12,3 5 1,-3-1 236,3 1-143,-3 3 122,-1-4 247,0 5-683,-5 5 0,3 0 54,-6 2 1,4 5-126,-3-1 1,-1 2 119,-3 6 1,3-4-1,1 4 1,-2 1 130,-7 7 0,4 2-8,-3 6 113,2-1-108,1 0 1,-2 3-107,3-3 0,-2 7-11,10-7 1,-5 3 33,4-3 0,0-3-84,4-1 1,0-1-101,0 2 0,5 0 53,3-4 0,2 0-86,2-4 54,-6-1 0,4 0 1,-2-3 71,2-4 0,1-2-23,1-2 0,-2-3 14,-3 0 1,4-2 1,-4 1 1,2 0 2,-1-3 0,2-3-500,-3 3 320,-1-3 1,0-1-592,-2 0 356,-3 0-443,4 0-712,-5 0 1061,-5 0 1,2-4 494,-4 0 0,-1-5 0,-3 3 0</inkml:trace>
  <inkml:trace contextRef="#ctx0" brushRef="#br1" timeOffset="361">16332 15978 7852,'0'-12'-776,"0"1"1841,0 0-214,0 4 6,0 2 150,0 5-767,5 5-294,-4-4 139,4 10 0,-5-5 166,0 5-414,0 1 166,0-1 0,4 1 214,0-1-604,0-5 213,-4 5-465,0-5 306,0 5 26,0-4 268,0-2-72,0-5 29,5 0 11,-4 0 55,4-5 1,-1-2 25,0-4 1,1 3 2,-1 1 0,-2-1 7,6-3 0,-4-1-9,3 1 0,-3 3 44,4 1 162,-6 4-186,3-2 1,-4 5 12,3 0 0,-2 6 16,1 6 1,-1-1 86,-2 4 1,1 2-152,3-2 0,-3 5 55,3-1 1,-2-1-417,2 1 0,-3-5 170,3 1 0,1-2-228,-1-1 0,4-5-64,-4 1 1,4-6 486,0 2 0,7-3 0,3-1 0</inkml:trace>
  <inkml:trace contextRef="#ctx0" brushRef="#br1" timeOffset="362">16629 16012 7852,'0'-6'1028,"0"-4"-386,0 8 154,0-8-243,0 9-276,5-9 0,1 8-192,6-1 120,-1 1-376,0 2 166,1 0 0,-1-1 91,1-3 1,-1 3-162,1-3 1,-5 3-406,1 1-50,-1 0 0,1 0-1010,0 0 754,-6 0 435,3 0 0,-3 0 351,1 0 0,-1 0 0,3 0 0</inkml:trace>
  <inkml:trace contextRef="#ctx0" brushRef="#br1" timeOffset="363">16983 15669 7852,'0'-11'538,"0"5"25,0-4 1,0 8-28,0-3-365,0 5 1,0 5-81,0 3 0,0 2 279,0 1-307,0 6 21,0 1 0,0 5-109,0-1 0,0 2 96,0 3 0,0 1-205,0 3 0,0 1-97,0-1 53,0-3 90,0 5 0,-4-9 118,0 3-218,0-3 201,4-6 0,0-2-260,0-5 233,0 1 1,0-5-680,0 1 307,0-5 154,0 2-2187,0-5 2039,0-5 380,0 3 0,5-8 0,2 4 0</inkml:trace>
  <inkml:trace contextRef="#ctx0" brushRef="#br1" timeOffset="364">17063 15395 7852,'0'-7'338,"0"-1"177,0 6 1,1-4-56,3 6-397,-3 0 96,9 6 0,-7 0 386,4 5-280,1 1-145,3 4 0,1-2 53,-1 5 0,5 4 145,-1 4-368,0 4 91,-4-6 0,2 11 198,2-1-531,-7 7 261,7-7 0,-8 4-105,4-4 0,-3 3 50,-1 0 1,-4 0 62,0-4 1,-1 0 45,-2 1 0,0 0-8,0 3 1,-4-6 10,0 2-321,-5-2 185,3-3 1,-5-1-181,-1-5 0,1-5-969,-1-3-682,1 3 1941,-1-6 0,1 5 0,0-6 0</inkml:trace>
  <inkml:trace contextRef="#ctx0" brushRef="#br1" timeOffset="365">17679 15841 7852,'0'-7'480,"0"-3"761,0 9-955,0 6 1,0 3-57,0 7 1,4 1-171,0 0 1,0 4 97,-4-1 0,0 3-81,0 0 0,1 5-316,3 0 1,-3-1 142,3-3-699,2-5 533,-4 3 1,3-12 22,-5 3-658,0-3 545,5-3 0,-4 0-499,3-2 127,-3-3 724,-6 5 0,-1-12 0,-6 0 0</inkml:trace>
  <inkml:trace contextRef="#ctx0" brushRef="#br1" timeOffset="366">17565 16023 7852,'2'-6'-397,"1"2"0,5-1 1224,7 1 1,-1-1 77,5 2-225,0 1-346,4-8 0,-4 8 101,0-6-776,0 5 353,4-7 1,-5 9-425,-3-3 1,2 2 213,-2-2 198,-5 3 0,5-10 0,-2 5 0</inkml:trace>
  <inkml:trace contextRef="#ctx0" brushRef="#br1" timeOffset="367">18228 15521 7852,'6'-6'183,"-1"1"-57,-5 5 106,0 0-70,-5 5 17,4 1 0,-9 5 128,2 1-343,-2 4 176,-2-3 0,-3 12 186,0-2-340,0 8 50,-2-2 0,5 3 40,-4 2-76,4-2 1,0 7-9,1-5-17,-6 5 0,8-2 185,-2 5-607,2-5 507,3 7 0,1-8 52,5 2-230,0-2 71,0-2 0,0-5 4,0-2-112,5-3 83,1-7 1,2 0-359,-1-6 202,1-4 102,3 3 0,-3-8 159,0 6-288,-1-5-444,0 2-506,3-5 1205,-9 0 0,9 0 0,-4 0 0</inkml:trace>
  <inkml:trace contextRef="#ctx0" brushRef="#br1" timeOffset="368">18251 15932 8106,'0'-6'-385,"0"1"2027,0 5-1139,0 5 1,3 1 25,1 6-651,0-1 184,1 0 50,-4 1 0,8-1-66,-5 1 69,0-1-247,-4 0 1,0-3-64,0 0-242,5-6-46,-4 3 271,4-5-243,-5 0 383,5-5 0,-2 3-1,4-6 1,-3 4 1,4-3 1,-6 3-27,2-4 311,3 6-248,-6-3 0,5 1 190,-2 0-194,-3 0 87,4 4 1,-3 0 2,1 0 1,-1 1-31,1 3 1,3-1 6,-3 4 1,1 1-19,-4 3 1,4 2 1,0 2 0,1-2-72,-1 2 1,-2 2-165,6-2 0,-6 0-730,2-3 621,-3-6 0,3 4-503,0-2 835,0-3 0,1 5 0,1-4 0</inkml:trace>
  <inkml:trace contextRef="#ctx0" brushRef="#br1" timeOffset="369">18513 16001 8106,'5'-7'1562,"2"2"-1174,4 5 1,0 0-259,1 0 0,-4-4-136,-1 1 0,5-1 93,3 4 1,0 0-92,-4 0 0,2 0-776,2 0 1,-2 0 213,2 0 566,-7-5 0,2 3 0,-4-3 0</inkml:trace>
  <inkml:trace contextRef="#ctx0" brushRef="#br1" timeOffset="370">18742 15749 8106,'6'-6'0,"0"-4"0,-2 2 866,-3 3 78,10-5-518,-5 9 0,5-4-180,1 5 1,-5 0-125,1 0 0,-2 1-124,2 3 61,2 2 44,-9 6 0,8 3-363,-5 0 160,0 5 123,-4-2 1,0 6-351,0 3 178,0-3-26,-5 9-387,-2-9 367,-4 9 1,-2-5-159,-2 2 66,2 3 221,-8-8 0,8 6 152,-2-4 0,2-4-113,2-4 0,3-5 247,1 1-94,4-2 13,-2-7-23,5 4-57,0-9 0,5 4-31,3-5 0,2 0-53,1 0 1,4 0-104,1 0 1,4 0-430,-1 0 261,3 0 146,-5-5 0,4 4-439,-6-3 0,5-1-2,-1 1 591,-2-4 0,4 6 0,-3-3 0</inkml:trace>
  <inkml:trace contextRef="#ctx0" brushRef="#br1" timeOffset="371">19004 15521 8076,'-1'-14'0,"-3"3"622,3 2 21,-4 4-402,5 3 1,5-3-79,3 5 1,-1 7 187,5 4 0,-3 2-49,6 6 0,-3 1-261,0 7 0,3 2 68,0 5 1,1-3-198,-5-1 0,4 1-16,0 3 1,-3 0-125,-5 0 0,-4 1 101,1-1 1,-3 1 71,-1 3 1,-1-2-49,-3 2 0,0-2 64,-7-2 0,2-4-102,-6 1 1,1-6-116,-2 2 1,4-3-211,-3-1 0,2-6-478,1-1-481,1-4 1425,5-5 0,1 3 0,5-4 0</inkml:trace>
  <inkml:trace contextRef="#ctx0" brushRef="#br1" timeOffset="372">19438 15795 8054,'0'-11'0,"0"3"351,0 0 204,0 6 0,0-2-119,0 8 1,0 2-158,0 6 1,0 4-20,0 3 0,0 3-98,0 1 0,0-1-126,0 1 1,4 0 38,0 0 1,0 0-235,-4 0 0,4-6-527,-1-1 0,2-4 20,-1 0-476,-3-6 569,5 4 573,-6-8 0,5 3 0,1-5 0</inkml:trace>
  <inkml:trace contextRef="#ctx0" brushRef="#br1" timeOffset="373">19347 16001 7629,'1'-7'-255,"3"3"1,2-1 1197,6 2 1,0-5-542,4 4 0,-2-3-156,5 3 1,0 0-251,4 4 0,3-4-377,1 0 0,0 1-1219,-5 3 1600,1 0 0,-5-6 0,-2 0 0</inkml:trace>
  <inkml:trace contextRef="#ctx0" brushRef="#br1" timeOffset="374">19827 16115 7961,'0'-8'345,"0"1"711,0 4-353,0-7 79,0 9-878,0-4 227,5 0-926,-4 3 0,9-3 506,-2 5 0,-1 0 289,5 0 0,-3 0 0,7 0 0</inkml:trace>
  <inkml:trace contextRef="#ctx0" brushRef="#br1" timeOffset="375">20078 16092 7992,'0'-11'2008,"0"4"-928,0 2-1019,0 5-191,5 0-2187,-4 0 2317,9 5 0,-3 2 0,4 4 0</inkml:trace>
  <inkml:trace contextRef="#ctx0" brushRef="#br1" timeOffset="376">20363 16092 7965,'-6'-6'847,"-4"-4"-122,9 3 123,-4 1-67,5 1-820,0 0-723,0 3-207,0-3 0,5 9 969,2 0 0,8 5 0,3-3 0</inkml:trace>
  <inkml:trace contextRef="#ctx0" brushRef="#br1" timeOffset="377">20683 15784 8140,'0'-12'0,"-1"2"222,-3 2 0,3 2 33,-3 2 967,3 3-347,1-4-607,0 15 1,0-5-83,0 10 0,4-3-139,-1 7 0,1 0 10,-4 4 1,4-2-245,0-2 1,0 3-462,-4-3 1,1-1 388,3 1 1,-3-5-598,3 1 1,-2-6 178,2-2 0,-3-3 677,3 4 0,-3-6 0,-1 3 0</inkml:trace>
  <inkml:trace contextRef="#ctx0" brushRef="#br1" timeOffset="378">20512 15944 8097,'0'-12'1000,"5"4"-570,3 1 0,3 4-15,4 0 1,-2-3-188,2 3 0,3-2-187,1 1 0,6 2 89,2-1 1,3 0-135,-3-1 0,4 3-894,-5-3 0,1 3 581,-4 1 0,-2 0 317,-2 0 0,8-5 0,-3-1 0</inkml:trace>
  <inkml:trace contextRef="#ctx0" brushRef="#br1" timeOffset="379">21117 15544 8054,'7'-12'0,"-4"1"0,-1 3 560,-2 1-96,0 4 322,0-2 1,3 6-355,1 3 0,4 4-222,-4 7 0,-1 4-10,-3 8 0,0 2-152,0 5 1,0 2 114,0 2 1,0-1-114,0 4 0,-1-4-338,-3 1 1,3-2 162,-3-2 0,3-1-153,1-2 0,0 0-40,0-4 1,1-2 8,3-6 0,-1 2-103,4-6 0,-3-1-871,4-7 677,-6 4 606,8-10 0,-8 9 0,3-4 0</inkml:trace>
  <inkml:trace contextRef="#ctx0" brushRef="#br1" timeOffset="380">21528 15761 8058,'-7'-8'243,"-1"1"603,6 4-548,-4-2 0,12 1 102,1 0 0,3 1-262,2 3 1,0 0 108,4 0 0,1 0-202,6 0 1,4-2 32,0-2 0,-1 3-51,-3-3 0,-4 3-340,0 1 1,-5 0-1039,1 0 124,-2 0-609,-7 0 1836,-6 0 0,-6 5 0,-5 2 0</inkml:trace>
  <inkml:trace contextRef="#ctx0" brushRef="#br1" timeOffset="381">21517 15898 8058,'0'6'-1426,"1"-1"1069,3-5 1,-1 4 1184,4 0 1,1 0-236,3-4 0,4 0-156,1 0 0,0-4-49,-1 0 0,3-1 58,5 1 1,0 3-387,0-3 0,-1 2 72,1-2 1,-1 2-1089,-3-1 0,3 1 956,-3 2 0,-3-5 0,1-1 0</inkml:trace>
  <inkml:trace contextRef="#ctx0" brushRef="#br1" timeOffset="382">22419 15030 8058,'0'-6'-203,"0"0"432,0 1-218,0 4 367,0-4 221,0 5-444,-5 5 0,3-2 56,-6 4 1,4 2 4,-3 6 1,-1 2 80,-4 2-195,1 2 19,0-3 1,-1 9 10,1 0 0,1 0-124,2 0 1,-2-2 69,2 6 0,-1-1-142,2 5 1,0-5-71,4 1 1,1-5 134,-1 5 0,1-6-137,2 2 192,0-3-66,0-6 1,2 2 5,1-5 1,4 0 9,4-3-635,1-6 413,-6 4 0,4-7-259,-2 4 1,2-4 474,1 1 0,1 2 0,-1 0 0</inkml:trace>
  <inkml:trace contextRef="#ctx0" brushRef="#br1" timeOffset="383">22465 15384 8058,'0'-12'0,"0"1"433,0 0 1,0 3 191,0 0-147,5 6-129,-4-3 57,4 5-491,-5 0 138,5 5 0,-3 1 56,1 6 1,0-1-101,1 0 0,-3 1 54,3-1 0,-2 1-208,2-1 1,-3 1-67,3-1 1,-1 0-51,1 1-43,-3-6 260,4-1 0,-4-5 93,3 0-70,-3 0 9,4 0-35,-5 0 29,0-5 1,2 0-79,1-2 1,-1 0 87,2 3 0,1 2-117,-2-6 116,11 6 1,-6-7 4,7 5 0,-6 0 22,-1 4 0,-4 0 228,3 0-194,-4 5 0,3 2 20,-2 4 1,-3 0-28,3 1 0,1-1-4,-1 1 1,0-1-201,-4 1 1,1-1-591,3 0-583,-3 1 925,9-1 407,-4-4 0,6 3 0,-1-4 0</inkml:trace>
  <inkml:trace contextRef="#ctx0" brushRef="#br1" timeOffset="384">22750 15407 8058,'0'-7'775,"0"-3"0,2 9-391,1-3 0,4 3-252,4 1 0,1 0 100,-1 0 0,0 0-197,1 0 1,-1 0-99,1 0 1,-1 0-135,1 0 0,-1 0-381,0 0-795,1 0 1010,-1 0 363,-4 0 0,3 0 0,-4 0 0</inkml:trace>
  <inkml:trace contextRef="#ctx0" brushRef="#br1" timeOffset="385">23070 15167 8058,'-6'-12'82,"1"5"294,5-1 174,0 6 61,0-3-320,0 15 0,0-1-85,0 10 0,0-3-140,0 7 0,0-3-100,0 7 0,0 2 127,0 2 1,0-2-293,0 1 0,0-3 81,0 3 0,0-4-129,0 0 0,4-1 108,-1-3 0,5-4-19,-4-3 1,1-6-295,-1-1-257,-3-6-856,4 9 1565,-5-10 0,-5 4 0,-1-5 0</inkml:trace>
  <inkml:trace contextRef="#ctx0" brushRef="#br1" timeOffset="386">23184 15030 8058,'0'-12'-1430,"4"1"1073,0 0 0,1 3 2383,-1 0-640,-3 6-883,4-3 0,-1 6-221,0 3 0,1 2-83,-1 6 0,-2 3 97,6 0 0,-1 5-35,5-1 1,-5 7-186,1 0 0,0 2 104,3-1 1,1-3-281,-1 3 0,0 1-123,1-2 1,-2 2-97,-2-1 0,0-3 99,-4 3 0,4-3-86,-4-1 0,0 3 71,-4 1 1,0-4-92,0-4 1,-2-4-92,-2 4 1,-2-5-126,-5 1 0,1-2-128,2-2 0,-2-1 670,2-2 0,-2 2 0,-1-3 0,-1 4 0</inkml:trace>
  <inkml:trace contextRef="#ctx0" brushRef="#br1" timeOffset="387">23596 15327 8058,'6'-12'732,"-1"1"-120,-5 0 93,0 4-168,0 2-268,0 15 0,0-2-132,0 7 1,0-2-136,0-2 0,0 2 16,0 2 0,4-2-387,0 2-204,-1-2 340,-3-2-247,5 1 95,-3-6-8,3-1 68,-5-5 163,5 0 1,-3-4 81,6 0 1,-4-3 123,3 3 1,0-5 71,0 1 0,4 2-55,-4-1 1,-1-1 121,2-4 1,0 2-5,3 3 1,-1-3-22,-2 2 1,2 3-6,-2 1 70,-3-2-57,5 4 1,-9-1-93,3 6 1,1 4-23,-1 4 1,1 1 57,-1-1 0,-3 6-12,3 2 1,-3-2-433,-1 2 1,0 0-75,0 4 1,0-4-252,0 0 1,4-3 267,0 3 1,0-5-519,-4 1 909,0-8 0,-6 9 0,0-4 0</inkml:trace>
  <inkml:trace contextRef="#ctx0" brushRef="#br1" timeOffset="388">22488 15841 8058,'-12'0'0,"1"0"84,-1 0 1,1-2 107,0-1 1,-1 1-110,1-1 0,-4 1 121,-1 2 1,1 0-122,4 0 0,-1 0 75,1 0 1,3 0 20,1 0-34,4 0-355,-2 0 299,5 0-207,5 0 279,-4 0-9,4 0 68,0 0 259,-3 0-230,3 0 228,-5 0-267,0-5 1,1 4-66,3-3 1,2 3 72,6 1 1,0 0-28,4 0 1,6-4-6,9 0 1,3 0-60,4 4 1,3-3-79,4-1 1,2 0 33,3 4 1,2-4-351,5 0 0,4 1 301,0 3 0,-3 0 57,-1 0 1,-2 0-30,6 0 1,-3 0 3,-1 0 1,0 0-138,1 0 0,-4 0 24,-4 0 1,2 0-88,-11 0 0,9 0 122,-8 0 0,-4 0-112,-8 0 0,-4 0-8,0 0 78,-1 0 20,-8 0-21,0 0-333,-11 0 481,-1 0-254,-15 0 161,2 0 0,-13 0 0,3 0 0</inkml:trace>
  <inkml:trace contextRef="#ctx0" brushRef="#br1" timeOffset="389">22853 16103 8017,'0'-6'-118,"1"-3"-59,3 5 1,-1-3 481,4 3 1,1-4 511,3 5 0,1-5-96,-1 4 1,1-1-279,-1 1 1,4 3-6,1-3 1,-1 3-231,-4 1-1,4 0 1,1 0 0,3 0 6,-4 0 1,0 4-29,-3 0 0,-5 4-67,1 0 1,-6 2-135,2 2 1,-3 0-274,-1 3 0,-1 3 180,-3 5 0,-2-1-75,-5-3 0,-2 6-12,-2-2 0,-2 1 19,-2-5 1,-1 3 94,5-3 1,-1-2-8,5 2 1,0-6 73,-1-1 0,4-2-2,1-6 475,4-1-314,-2-3 1,10 0 142,3 0 1,6 0-23,1 0 1,5-1-60,-1-3 0,8 3-49,4-3 1,-1 3-19,4 1 1,-1 0-50,9 0 1,-4 0 1,4 0 0,-9 0-433,1 0 0,-7 1 175,0 3 1,-8-1-2604,-4 4 2768,-7-4 0,2 7 0,-4-4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49:52.78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1725 2695 8219,'11'0'-438,"-3"0"-389,-1 0 680,1 0 24,3 0 89,1 0 112,-1 0-6,6 0 1,-3 0 46,5 0-19,0 0 202,3 0 1,1 0 8,0 0-202,0 0 37,5 0 1,-3 0 55,6 0-78,-1 0-695,4 0 672,1 0 1,-1 0-54,0 0 64,0 0-18,1 0 1,0 0 94,3 0-115,-2 0 77,3-5-304,1 4-447,-5-9 661,10 9 1,-5-8-4,6 5 0,-1-1-72,1 1 1,0 3 57,0-3 0,-1 1 46,1 0 1,-3 1-104,3-2 0,-3 3 36,6 1 0,2 0 3,-1 0 0,3 0-32,-4 0 0,6-4 58,-2 1 1,-1-5-134,2 4 1,-2-3 103,1 3 1,7-5-26,-3 1 1,1-1 20,-5 2 1,2-3 30,-6 2 1,2 2-30,-1-2 1,-3 4-5,2-3 1,1 4-31,-5-1 1,3-1 14,-6 1 0,7-1-44,0 2 0,-1 1 62,-6-2 1,6 2-127,-2-2 1,7 3 102,1-3 1,-4-1-18,0 1 0,4-3 10,0 3 0,2-1 53,-11 1 0,7 3 0,-6-3 1,2-1 108,-2 1 1,0 0-70,-1 4 0,0 0-55,-3 0 1,2 0-7,-2 0 0,2 0 42,2 0 0,0 0-147,-1 0 0,1 0 31,0 0 0,-1 0-65,1 0 1,0 0 67,-1 0 0,4 0-18,-4 0 0,2 0 49,-9 0 1,2 0 307,-2 0 0,-3 0-188,3 0 1,-2 0 41,-2 0 1,-1 1 6,-2 3 1,2-1 128,-3 4 1,3-3-255,1 4 0,-1-6 82,-2 2 1,4 1-83,-4-1 0,4 4-44,-4-5 0,2 2 30,1-1 0,0-2-27,1 1 1,-1 0 9,0 1 0,0-3 58,1 3 0,-1-3 2,0-1 0,-1 0 12,-2 0 0,0 0-17,-4 0 1,-2 0-24,-6 0 1,2-1 15,-6-3 26,0 3-71,-3-4 76,-6 5-175,-1 0-634,-5 0-832,-5 0 1567,-1 0 0,-1 0 0,2 0 0</inkml:trace>
  <inkml:trace contextRef="#ctx0" brushRef="#br0" timeOffset="1">7732 2296 8311,'0'-7'0,"-4"1"849,0 2-24,1 3-48,3-4-827,0 5 1,0 0 0</inkml:trace>
  <inkml:trace contextRef="#ctx0" brushRef="#br0" timeOffset="2">8817 1782 8109,'-12'-12'4,"5"5"-237,-1-1 138,6 5 0,-3-3 999,5 2-124,-5 3-233,3-4-555,-3 5 1,5 1 208,0 3-172,0 2 5,0 11 0,-1 2 205,-3 8 21,3 2-139,-9 5 1,3 0-180,-4 1 10,0 4 1,-1-4-138,1 3 1,3-6 77,0-1 0,2-6-115,-1 2 0,1-4 82,6-4 0,0-3-98,0-5 0,0-3-225,0 0-153,0-6 1,4 2 193,0-8 1,5-3-138,-1-9 559,2-1 0,1-6 0,1 0 0</inkml:trace>
  <inkml:trace contextRef="#ctx0" brushRef="#br0" timeOffset="3">8771 1690 8116,'0'-29'128,"0"2"170,0 8-60,0 3 0,5 10-195,-3-5 143,3 10 0,-4-4 247,3 5-42,-3 5-207,9 2 1,-7 5 118,4 3 0,1 4 29,3 8 0,1 2 230,-1 6-382,1 4 1,-1-2-146,0 5 0,1-6 88,-1 2 0,5 1-230,-1-5 0,0 1 105,-4-8 0,-3-2-38,0-6 1,-2 2-3,2-6 1,0 0-268,-4-3 0,0-5 7,-4 1 0,4-4-478,0 3-862,-1-4 1642,-3 2 0,6-5 0,0 0 0</inkml:trace>
  <inkml:trace contextRef="#ctx0" brushRef="#br0" timeOffset="4">8668 2101 7969,'6'-6'155,"0"1"0,5 5 509,1 0-447,4 0 218,2 0 1,6 0 244,3 0-437,-3 0-528,9 0 365,-4 0 0,5-4 345,1 0-1106,-1 1 549,0-2 0,-1 2 84,-2-5 48,2 6 0,-4-8 0,5 3 0</inkml:trace>
  <inkml:trace contextRef="#ctx0" brushRef="#br0" timeOffset="5">9274 1667 8129,'0'-11'-223,"0"5"223,0-4 573,0 8-294,0 7-190,0 3 1215,0 8-810,5 1 0,-3 6 293,6 7-494,-5 3 0,5 1-304,-4 1 1,4 0 59,-4 3 0,1-2-29,-1 2 1,-3-4 111,3-3 0,-3 0-452,-1-4 0,0-4 169,0-4 1,0-9-165,0 2 180,0-4 234,0-1 578,0-2 331,0-5-806,0-5 1,1 2-260,3-4 0,4-1 145,7-3 0,0-1-413,8 1 1,-3 3-413,7 0 1,-3 5 390,-1-5 0,3 6-463,1-2 1,-4-1 22,-4 1 786,0 0 0,-6 4 0,-3 0 0</inkml:trace>
  <inkml:trace contextRef="#ctx0" brushRef="#br0" timeOffset="6">9696 2079 8329,'5'-12'0,"2"1"0</inkml:trace>
  <inkml:trace contextRef="#ctx0" brushRef="#br0" timeOffset="7">9799 1679 8005,'-5'-12'552,"4"6"-552,-4 1 0,5 5 1563,0 0-1203,0 5 1,0 3-45,0 7 1,0 3-86,0 5 1,-2 4 92,-1 4-374,1 2 50,-3 1-106,5-5 96,0 4 1,0-5 268,0 3-467,0 2 187,0-9 0,0 0 107,0-5-189,0-10 2,0 6 187,0-9-41,0 1 27,0-2 10,0-5 107,5 0 1,2 0-80,4 0 0,1 0-80,-1 0 1,4 0 53,0 0 0,6-4-290,-2 0 0,2-1 89,2 1 1,-4 3-545,0-3 1,2-1 40,5 1 620,-2-4 0,14 6 0,-2-3 0</inkml:trace>
  <inkml:trace contextRef="#ctx0" brushRef="#br0" timeOffset="8">10930 1793 8078,'0'-11'-77,"0"-1"878,0 1-19,0 4-284,0 2 108,0 0-20,0 4-155,0-4-416,-5 5 176,3 0 1,-3 5 192,5 3-520,-5 7 129,4 8 1,-8 2-21,5 6 120,-5-1 1,8 4-223,-3 1 0,3-1 55,1 0 1,4-3-35,0-1 1,5-6 29,-2-1 0,8-1 165,4-7 1,3 0-58,1-4 1,5-4 210,2-3 0,5-4-30,3-4 1,-3-4-133,3-7 0,-2-3 72,-2-5 1,-1 0-46,-3 1 1,-5-1-143,-6 0 1,-5-1 78,1-3 1,-8-1-144,-3-2 0,-3-3 29,-1 2 1,-1 0-594,-3 0 0,-2-1-377,-5 6 0,-1 0 472,1 7 0,1 3-711,2 4 379,-2 6 320,3 1 581,1 5 0,1 5 0,5 1 0</inkml:trace>
  <inkml:trace contextRef="#ctx0" brushRef="#br0" timeOffset="9">11649 1667 8087,'-5'-17'0,"4"4"0,-3 5 736,3 1-7,1 0-192,0 2-69,0 5-175,-5 0 0,4 2 60,-3 1-447,2 9 1,2 6 134,0 4 195,0 6-716,0 2 529,0 4 1,0 4-66,0 0 53,0 0 1,0-4-447,0 1 1,0-6 199,0-3 1,0-3-280,0-4 0,4-2-74,0-6-903,0 1 496,-4-6 1063,0-1 1,0-15 0,0-3 0</inkml:trace>
  <inkml:trace contextRef="#ctx0" brushRef="#br0" timeOffset="10">11512 1713 8087,'0'-23'99,"0"6"107,5 0 0,-2 6 147,4-1-347,1 6 170,3-4 1,1 8 235,-1-1-105,6 1 0,1 7 133,4 3-205,1 7-72,0-2 131,0 9-58,0-5-951,5 6 742,-4 5 1,4-4-305,-5 3 0,-1 1 196,1-2 1,-4 1-37,0-4 1,-5-5 115,2-3 0,-1-2-155,-4-2 1,3-1-62,-6-2 93,-3 2-1305,5-9 1429,-9 4 0,-1-5 0,-6 0 0</inkml:trace>
  <inkml:trace contextRef="#ctx0" brushRef="#br0" timeOffset="11">12083 1508 8203,'-6'1'330,"2"3"0,2 6 126,-2 5-94,-3 10-303,1-6 769,-4 9-463,4 0 0,-1 0 70,3 3-533,3 2 261,-4 1 0,4 1 164,-3 3-822,3-2 407,1-2 0,0-5 75,0-2-121,0-8 0,0 1-900,0-4 716,0-6 0,1-1-467,3-5 785,-3-1 0,9 2 0,-3 2 0</inkml:trace>
  <inkml:trace contextRef="#ctx0" brushRef="#br0" timeOffset="12">12563 1473 8175,'-6'-5'1316,"1"4"-1002,5-4 316,-6 5-300,0 0 1,-3 0 122,-2 0-217,2 0-55,-8 0 1,1 5 241,-3 3-548,-3-3 156,-6 10 1,4-6 198,-2 10-306,2-5-2,1 7 0,4-7-34,0 5 0,5-1 201,-2 1-447,4-2 267,5-6 1,2 4-91,5 0-93,0 1 120,0-5 0,5 1 104,3-1 82,2 0-60,7 1 0,0-1-34,6 1 155,0-6-135,5 4 74,-4-4 0,4 6-61,-5-1 5,-5 1-204,3-6 214,-3 9 0,0-11-6,-3 8-101,-2 2 101,-7-2 0,-1 5-28,-5-6 34,0 1-17,-5 4 0,-3-3 120,-7 2-129,-8 3 0,-2-6 25,-5 4 0,2 0 16,-7-1 0,4-1 88,-7-6 0,3 1-90,5-5 0,2-1-1092,5-3 1093,5 0 0,7 0 0,6 0 0</inkml:trace>
  <inkml:trace contextRef="#ctx0" brushRef="#br0" timeOffset="13">12871 1725 8178,'0'-12'370,"0"1"31,0 4 1,0 1 406,0 2-323,0 3-115,0-4-95,0 15 0,0-1-12,0 10 1,0 0-20,0 4 0,0 5-406,0 2 1,2-1 70,1 2 1,-1-1-43,1 5 1,-1-6-403,-2-3 0,0-3 289,0-4 1,0 2-5,0-6-918,5-5 510,-4 0 658,4-9 0,-5 10 0,0-5 0</inkml:trace>
  <inkml:trace contextRef="#ctx0" brushRef="#br0" timeOffset="14">12631 1656 8261,'6'-11'158,"0"-1"0,5 6 331,1 2 0,3 3-330,0 1 0,5 0 125,0 0 1,2 0 67,5 0 0,2 0-99,5 0 0,2 0-89,2 0 1,-2 0 88,2 0 0,-3-2-342,-1-1 1,-1 1 142,-2-1 1,-3 1-519,-5 2 0,-6 0 197,-1 0 0,-4 0-20,0 0 0,-5 0-366,1 0 132,-5 0 283,2 0 77,-5 0 386,0 5 1,-4 6-9,0 4 0,-4 6 86,5 2 0,-5 0-134,4 4 0,-3 2 86,3 1 1,-4 3-149,4 2 0,-3 3 35,3 0 1,-4-4-255,4-4 1,-3-3 149,3 4 1,-1-11-472,1-1 124,3 0-885,-4-6-24,5-2 431,0-6 0,0-6 787,0-3 0,-5-7 0,-2-7 0</inkml:trace>
  <inkml:trace contextRef="#ctx0" brushRef="#br0" timeOffset="15">13271 1656 8246,'11'-11'0,"1"4"587,-6-3 1,4 9 281,-2-3-618,2 3 4,2 1 0,-5 5 122,1 2 161,4 4-238,1 5 1,5-1-240,-3 8 1,-2 3 142,2 8 0,2-1-156,-2-3 1,1 6 129,0-6 1,-8 5-490,4-9 0,-3 1 214,2-4 0,-3-6-450,-1-1 1,-4-4-634,1 0 365,2-1 1,-5-3-44,3-1 0,-8-4 402,-3 1 1,-3-3 455,-2-1 0,-4 0 0,-2 0 0</inkml:trace>
  <inkml:trace contextRef="#ctx0" brushRef="#br0" timeOffset="16">13100 1987 8301,'-7'0'1219,"12"0"-692,3 0-278,9 0 1,-1 0 827,3 0-686,8 0 0,3 0-536,8 0 1,4 0 106,8 0 1,-6 0-870,6 0 0,-7-4-875,2 1 1782,-4-1 0,-17-1 0,-2-2 0</inkml:trace>
  <inkml:trace contextRef="#ctx0" brushRef="#br0" timeOffset="17">14082 1690 8141,'0'-16'0,"-1"3"167,-3-2 0,3 6 607,-3 1-493,-3 1 647,1-5-548,-5 6 0,-1-3 344,1 5-405,-6 1 1,3 3-133,-5 0 0,-1 5-82,-7 2 0,2 8-194,-5 4 1,4 4 115,0 4 0,3-3-30,4 3 0,2 6 62,6 1 0,1 3-151,2-3 0,3-1-18,5-3 0,1 3 27,3-2 1,4-3-64,7-2 0,3-5 89,4-2 1,5-9-56,0 1 1,4-7 84,0 0 0,1-3-618,-2-1 1,3 0 238,-2 0 1,-4-4 405,0 1 0,-8-1 0,-2 4 0</inkml:trace>
  <inkml:trace contextRef="#ctx0" brushRef="#br0" timeOffset="18">14162 1713 8081,'0'-6'5,"0"-1"637,0 4-444,0 1 1,1-3-16,3 5 1,-2 4 200,6 0 0,-4 6-149,4 1 0,-5 2-1,5 6 1,-4 2 29,3 5 1,-3 0-369,4 4 0,-6-1 136,2 2 0,-3 0-588,-1-4 1,0 1 105,0-1 1,0-7-507,0 3 376,0-8 0,0 1 580,0-4 0,0-1 0,0 1 0</inkml:trace>
  <inkml:trace contextRef="#ctx0" brushRef="#br0" timeOffset="19">14527 1725 8253,'-5'-12'1015,"4"1"-771,-4 4-1,5 2 748,0 5-613,5 0 159,-4 5-333,4-3 1,-5 8 205,0-3-317,0 9 16,-5 1 1,-2 8 84,-9 1 1,2-2-224,-5 3-546,0 2-108,-3-5 681,-1 4-82,0-5-28,0 0 0,4-4-86,0 0 105,5-5 5,-2 2 1,8-8-12,0 0-42,6-6-42,-3 8 652,5-3-538,0-1 1,5 0-14,2-2 138,9-3-79,1 10-1,11-10-392,1 4 119,6-5 132,-1 5 1,-1-4 64,-3 3-735,3-3 496,-3-1 1,-2 0-180,-6 0 518,1 0 0,-10 0 0,3 0 0</inkml:trace>
  <inkml:trace contextRef="#ctx0" brushRef="#br0" timeOffset="20">14847 1679 8191,'0'-12'958,"0"1"-144,0 5-117,0 1-991,0 5 833,0 5-340,0 6 1,0 4 159,0 8 0,0-1-113,0 8 0,0 1-193,0 3 0,0-1 83,0-3 0,0 7-354,0-3 0,1 2 112,3-6 1,-3 2-304,3-5 1,-1-1-1052,1-3 1070,-3 0 1,4-5-605,-5-3 436,5-7 558,-4-3 0,9-5 0,-3 0 0</inkml:trace>
  <inkml:trace contextRef="#ctx0" brushRef="#br0" timeOffset="21">15167 1656 8105,'0'-6'114,"0"1"0,0 6-142,0 3 269,0 2 1,0 11 65,0 2-268,0 2 360,0 2-208,0 5 1,0-3 40,0 6-40,0 4-110,0 1 0,0 3-163,0-5 49,0-4 1,0 1-242,0-4 0,0-2 121,0-6 1,0-2-281,0-6 0,0 1-1043,0-6 987,-5-1 1,4-7 487,-3-6 0,-3 0 0,1-8 0</inkml:trace>
  <inkml:trace contextRef="#ctx0" brushRef="#br0" timeOffset="22">15087 1839 8105,'0'-23'451,"0"5"1,0 2-215,5-1-229,-4 10 0,4-9 288,0 15-59,-3-9 233,3 9-176,0-4 0,0 6 62,3 3-297,2 2 0,1 5 0,3 5 115,5-1 1,-1 9-111,1-1 1,3 6-352,-3-2 198,2 4 0,2-7-112,0 3 1,-4-3-63,0-1 1,0-4 50,4 0 0,-5-5 36,-3 1 1,-1-7-123,1-4 0,-6 1 93,2-1 1,-2-1-804,3-3 1008,-6 0 0,4 0 0,-4 0 0</inkml:trace>
  <inkml:trace contextRef="#ctx0" brushRef="#br0" timeOffset="23">15612 1610 8369,'0'-11'0,"0"0"0,0 4 762,0 2 284,0 5-591,0 5-193,0 2 1,-1 9 295,-3 3-422,3 3 0,-8 6 114,5 2 1,-3 3-50,3 1 0,-4 4-327,4 0 1,1 4-92,3-4 1,0-1-89,0-6 0,0-1-156,0-7 1,0 1 219,0-9 0,0 0-9,0-3 1,1-5-139,3 1 0,-2-5 388,6 0 0,-1-1 0,5-2 0</inkml:trace>
  <inkml:trace contextRef="#ctx0" brushRef="#br0" timeOffset="24">15601 2136 8244,'6'-5'-411,"4"-7"0,-3-6 0</inkml:trace>
  <inkml:trace contextRef="#ctx0" brushRef="#br0" timeOffset="25">16161 1610 8195,'0'-11'0,"0"3"0,0 1 1307,0 4-837,0-2 1,-6 5-40,-1 0 0,-3 1-208,-2 3 1,-6 4-32,-4 7 1,-6 3 68,-7 5 1,1 7 8,0 1 1,-4 8-318,0-5 1,4 4 223,3 0 0,7-5-135,1 5 0,2-6 19,5 2 1,6-3-236,6-5 0,3-5-143,1 2 1,1-4 153,3 0 0,4-3-82,7-4 94,8-6 0,6-1 154,5-5 0,1 0 0,-1 0-161,0 0 1,0-4 40,1 0 0,-6-5 97,-3 2 1,-3 1-76,-4-2 0,-2 0-28,-6-3 216,-4-1-166,3 6-74,-9-9 0,4 7 0,-6-6-69,-3 5-284,-7-1 272,-2 4 1,-9 0-250,3 2 0,-6 2-955,-2 2 1432,1 0 0,3 6 0,0 0 0</inkml:trace>
  <inkml:trace contextRef="#ctx0" brushRef="#br0" timeOffset="26">17108 1645 8142,'0'-12'139,"6"6"35,-5 1 1,4 3 289,-5-1-161,0 1 1,0-4 463,0 2-51,0 3-205,0-4-492,0 5 1,-5 0 103,-3 0 0,-3 4-180,-4 0 1,-3 8 5,-5 0 1,0 2-24,0-3 1,2 4 80,2 0 1,-2 1-8,6-5 1,0 2-78,3 2 1,2-6 57,3 2 1,2-2-99,5 3 0,5-1 99,2 0 1,9 2 88,3 2 1,3-2 3,5 2 0,1-2 9,2-2 0,2 1-110,-5-1 1,-1 5 49,-3-1 0,-1 1-66,-3-1 1,-3-2 82,-4 2 0,-2-2-92,-2-2 1,-3 1 68,-5-1 0,0 1-69,0-1 0,-5 1 138,-3-1 1,-7 0 149,-4 1 1,-3-5-29,-1 1 1,-1-5-151,-2 0 1,1 3 28,-1-3 1,3 1 29,4-4 1,2 0 176,6 0-100,5-5 1,2-1 89,8-6-285,7 1 0,-3 5 0,2 0 0</inkml:trace>
  <inkml:trace contextRef="#ctx0" brushRef="#br0" timeOffset="27">17063 2067 8473,'23'-11'0</inkml:trace>
  <inkml:trace contextRef="#ctx0" brushRef="#br0" timeOffset="28">17702 1645 8277,'0'-12'647,"0"1"772,0 4-841,0 2-64,0 5-518,-5 0 65,4 5 1,-5 3 893,2 7-518,3 3 1,-8 6-172,5 3 1,-4 3-192,4 8 1,1-2-401,3 2 1,0-4 273,0-3 0,1 0-531,3-4 1,-2-4 322,6-4 0,-2-5-727,2 1 259,-3-2 1,-1-6 726,0 1 0,-6-5 0,-4 2 0</inkml:trace>
  <inkml:trace contextRef="#ctx0" brushRef="#br0" timeOffset="29">17360 1645 8087,'16'-12'589,"-3"6"-269,8-4 0,4 8 150,9-1-18,0 1-167,11 2 1,-9-1-39,6-3 0,-4 3 137,4-3-407,0 3-830,-1-4 1030,3 4 0,-8-4-197,2 5 1,-4-2 206,-4-2 0,-2 3-311,-5-3 1,-5 3 114,-3 1-319,-7 0 149,2 0 73,-9 0 1,4 1 474,-5 3 0,-1 4-381,-3 7 0,3 3-31,-3 5 1,-1 1 40,1 2 1,-1 4-11,1 4 1,3 0 7,-3 0 1,-1 1-91,1-1 0,1-4 13,3 1 0,0-7-146,0-1 1,0-2-39,0-5 0,1-1 111,3-4 1,-2-4-1314,6-4 707,-1-1 760,0-2 0,3-5 0,-4-2 0</inkml:trace>
  <inkml:trace contextRef="#ctx0" brushRef="#br0" timeOffset="30">17942 1656 8097,'12'-22'0,"-1"3"0,4 3 0,0 5 608,6-1-270,-3 1 0,8 4 385,1 4-414,5-4 0,-7 6 22,5-3 0,-3 3-95,4 1 0,-6 4-41,2-1 1,-3 6 55,-2-1 0,0 6-330,-3 1 1,-2 4-53,-6-4 1,-5 4-87,-2-3 1,-4 4-46,-4-1 0,-2 1 90,-5-1 0,-10 3 83,-2-3 1,-6 1 19,3-1 0,-6 2 138,1-6 1,7 4-109,1-4 0,4 0 226,0-3 0,3-1-2,4 1 1,6-5-93,2 1 1,3-4 67,1 3-72,0 1 1,9 2-142,2-2 0,8 2 111,0-3 0,8 0-208,4 0 0,-1-3 41,4 4 1,-2-4-759,6 3 0,-4-3 866,-3 4 0,2-1 0,-4 5 0</inkml:trace>
  <inkml:trace contextRef="#ctx0" brushRef="#br0" timeOffset="31">18799 1633 8099,'6'-11'0,"-2"-1"328,-3 1 57,-1 5-181,0-5-29,0 5 885,0 0-175,0 1-809,0 5 1,0 6 106,0 5 1,-5 7 248,-3 9 0,-2 2-140,-1 5 0,-4 4-311,-1 0 1,1 4 40,4-4 1,-1 2-36,1-2 0,-4-4-229,0 0 0,1-1-4,6-6 1,-2-2-231,2-6 0,2-2 194,-2-6 0,6-3-1447,-2 0 860,3-6 869,1 3 0,0-5 0</inkml:trace>
  <inkml:trace contextRef="#ctx0" brushRef="#br0" timeOffset="32">18764 1622 8147,'0'-7'0,"0"2"954,0 5-550,6 0 0,0 2 286,5 1-199,1 4-310,-1 9 0,1-2 168,-1 5 0,2 4 505,2 4-730,-2 10-729,8-7 846,-3 14 0,5-8-477,0 8 268,-6-8 0,5 2 211,-3-8-218,3 3 0,-3-10 67,0 0 103,-5 0-387,2-10 1,-4 3 77,-1-4-533,-5-6-550,4 4 449,-8-9-153,3 4 589,-5-5-101,0 0 413,-5 0 0,-7-5 0,-5-1 0</inkml:trace>
  <inkml:trace contextRef="#ctx0" brushRef="#br0" timeOffset="33">18662 1987 8154,'7'0'251,"1"0"165,5 0-170,4 0 0,6 0-48,0 0 618,0 5-287,5-3 0,-4 3-718,9-5 11,-4 0 0,5 0-195,1 0 1,-1 0-429,0 0 0,-3-4 429,-1 0 1,-8-4 371,0 5 0,-6-11 0,0 1 0</inkml:trace>
  <inkml:trace contextRef="#ctx0" brushRef="#br0" timeOffset="34">19393 1633 8301,'0'-11'-231,"0"-1"231,0 6 1194,0 1 466,0 5-1228,5 5 1,-4 1-36,3 6 0,-3 4 73,-1 3 0,0 8-254,0 3 0,0 3 0,0 2 1,4 3-239,0 0 1,3-1 91,-3-7 1,4 2-185,-4-6 1,4 1-233,0-4 1,-2-5-478,2-3 1,-6-2 516,2-2 1,-2-3-1247,-2-1 1552,0-4 0,0 2 0,0-5 0</inkml:trace>
  <inkml:trace contextRef="#ctx0" brushRef="#br0" timeOffset="35">19027 1610 8089,'12'-5'0,"9"4"504,3-4-574,16 5 1,7 0 195,10 0 553,0 0 0,1 0 272,-5 0-664,1 0 1,-2 0 198,-3 0-585,-2-5 150,-1 4 0,-4-6 218,0 3-1440,-11 3 0,2-9-309,-10 2 1,-5 2 1479,-3-2 0,-3 2 0,-5-2 0,-2 3 0</inkml:trace>
  <inkml:trace contextRef="#ctx0" brushRef="#br0" timeOffset="36">19792 1496 8092,'7'0'-76,"-2"0"433,-5 0-60,5 0-61,-4 5 0,4-4 210,-5 5 0,0-1 243,0 2-111,0 8-171,5 3-145,-3 5 1,3 1-99,-5 3-112,0 2 0,0 5 71,0 1 0,0 0-155,0 3 0,0-2-103,0 2 0,0 0 95,0-4 0,3 2 33,1-10 0,5 0 123,-1-7 1,2 1 78,1-5 0,2-1 37,2-6 0,-1 1-74,5-6 0,2 1-227,5-4 1,0 0 137,4 0 1,-5-1-606,2-3 1,-3 2 264,-1-6 1,-4 2-127,0-2 1,-6-2-1,-1 2-198,-3-2-1064,-6-1 1659,2 4 0,-10-3 0,-1 4 0</inkml:trace>
  <inkml:trace contextRef="#ctx0" brushRef="#br0" timeOffset="37">19758 1907 8021,'0'-6'572,"5"1"-446,2 0 0,8 4-48,0-3 880,5 2 1,-2 2-16,5 0-660,0-5 0,1 4 75,2-3 0,0 2 14,4-2-710,6 3-187,-6-4-1215,8 5 1222,-14 0 1,4-4 153,-5 0-1403,-5-5 1767,-7 8 0,0-9 0,-5 3 0</inkml:trace>
  <inkml:trace contextRef="#ctx0" brushRef="#br0" timeOffset="38">19632 1588 8264,'12'-12'0,"-1"1"807,1 4-394,-1 2 0,2 1-113,2 1 0,2-2-85,2 1 0,7 2 983,1-1-722,5-4 1,7 6-389,3-3 1,1 3 34,-1 1 1,1 0-1231,-5 0 1,1 0 1106,-1 0 0,-2 0 0,3 0 0</inkml:trace>
  <inkml:trace contextRef="#ctx0" brushRef="#br0" timeOffset="39">20660 1713 8091,'17'-5'0,"-1"0"0,3-3-234,-2-2 294,-11 4 70,4-6 47,-3 1 0,-1 0 144,-2-1 1,1 5-72,-1-1 1,0 4 330,-4-3-331,0-1 1,-2 0-23,-2 1 0,2 4 8,-6-1 0,-3 3-163,-4 1 0,-9 1-4,1 3 1,-8 6-27,1 6 0,-2 4 122,2-1 1,-2 2 4,5 2 1,-3 5-194,3 3 1,4-2 108,4 1 1,5 1-143,-1 3 1,4-4 108,3 1 1,3-2-172,5 2 0,3-4-15,4-4 0,6 0 98,10 0 0,1-4 107,2 0 1,4-6-6,4-2 0,0-1 76,0-6 1,-3 0-100,-1-4 1,-3 0-70,3 0 1,-4 0 83,0 0 1,-3-5-80,-4-3 0,0-2 9,-7-1 0,0-1-21,-8 1 0,0-2-128,-4-2 1,-2 1 93,-6-5 0,-2 4-155,-13-4 0,1 5 107,-8-2 1,-1 5-268,-3 3 1,4 0 91,-1 4 1,11 0-108,1 4 1,5 0 395,3 0 0,4 5 0,2 1 0</inkml:trace>
  <inkml:trace contextRef="#ctx0" brushRef="#br0" timeOffset="40">21129 1576 7302,'0'-6'1645,"0"-4"-501,0 8-789,0-3 1,0 7-129,0 1 0,0 4 54,0 4 1,-4 6 20,0 2 0,-1 7-37,1 5 0,3-1-258,-3 4 0,3-2-43,1 6 1,0-2 70,0-2 1,4-4-448,-1 1 0,5-6 223,-4 2 1,0-7-411,-4-1 0,0-9-106,0 2-1244,5-3 1949,-4-3 0,4 4 0,-5-3 0</inkml:trace>
  <inkml:trace contextRef="#ctx0" brushRef="#br0" timeOffset="41">21471 1576 8326,'0'-8'281,"0"1"0,0 4-133,0-2 0,0 14 762,0 3 0,0 5-299,0-1 0,0 9-232,0 2 1,0 4-105,0 4 1,-1 3-247,-3 0 0,2 4 157,-6-4 1,5 2-306,0-5 1,-2 1-17,1-5 1,0-5-16,4-3 0,1-1 227,3-7 1,-1-1-4,4-6 0,1 1 141,3-6 1,2 1-83,2-4 1,2 0-5,2 0 0,4 0 16,-1 0 0,2-1-185,7-3 1,-1-1-198,5-3 1,-1-2-356,0 3 1,-3-4-583,-1 0 0,-10 3-88,-1 1 1262,-5-1 0,3-3 0,1-1 0</inkml:trace>
  <inkml:trace contextRef="#ctx0" brushRef="#br0" timeOffset="42">21323 1942 8121,'0'-7'865,"0"2"-595,0 5 1,9 0 271,2 0-340,8 0 0,-1 0 529,5 0 1,5 0-249,2 0 0,3-1-405,1-3 1,7 3 15,5-3 1,-1 3-841,5 1 0,-8-2 463,-4-1 1,-9 0-817,-6-5 1,-2 2 194,-5-1 904,-6-4 0,0 0 0,-4-7 0</inkml:trace>
  <inkml:trace contextRef="#ctx0" brushRef="#br0" timeOffset="43">21346 1599 8121,'-18'0'-514,"6"-5"514,7-1 799,5-6-444,10 6 0,4-3 80,13 5 222,2 0-306,11 4 0,4 0 142,6 0-2097,4 0 1608,3 0 1,2 0-798,1 0 615,-1 0 0,-3 0-72,-3 0 0,-2 0-1193,-6 0 1443,-4 0 0,0 0 0,-6 0 0,-1 0 0,-2 0 0</inkml:trace>
  <inkml:trace contextRef="#ctx0" brushRef="#br0" timeOffset="44">22339 1565 7644,'7'0'795,"-2"0"0,-5-2 556,0-1-900,-5 1 0,-2-3-22,-4 5 0,-6 0-38,-2 0 1,-6 2-136,-2 1 0,-8 4-3,0 4 0,2 1-111,3-1 0,5 2 84,-2 2 1,4-1-284,4 5 1,3-5-33,4 1 0,6 2-99,2-2 1,4 4 58,4-4 0,3 4 115,9-4 1,1 6-37,6-2 1,9-2 53,2 2 0,3-3-165,-3 3 1,3-5 108,-3 1 1,6 1-9,-10 0 1,1-1 52,-9-4 1,-4 4-7,-3 1 1,-2-1 106,-1-4 0,-6 5-109,-2-1 1,-4-1 241,-4-7 0,-9 6-64,-10-5 0,-2 4-59,-9-4 1,1-2-42,-9 2 1,-3-4-422,0 3 1,-3-4-643,6 1 1000,7-3 0,-5-1 0,9 0 0,3 0 0,3 0 0</inkml:trace>
  <inkml:trace contextRef="#ctx0" brushRef="#br0" timeOffset="45">1930 5196 8047,'0'-11'-631,"-1"1"-69,-3 2 509,3-2 1298,-4 9-13,5-4 352,0 5-1284,0 5 1,0 3 86,0 7 1,1 4 145,3 7 1,-3 4-93,3 4 1,2 5-132,2 3 0,-3 6-6,-1 2 0,-2-5-123,2-3 0,-3-2-100,3-2 1,-3 2 67,-1-9 1,0 3-147,0-7 0,0-2 67,0-6 1,0-2-576,0-6 441,0 0 0,2-4-536,1-3-254,-1-3 281,3-1 0,-5-1-790,0-3 1501,0-3 0,0-9 0,0-2 0</inkml:trace>
  <inkml:trace contextRef="#ctx0" brushRef="#br0" timeOffset="46">1725 5208 8307,'5'-23'613,"-4"5"-271,9-3 0,-4 8 165,6-2-324,4 2 10,2 2 0,9-1 193,-1 1-162,6-1-31,-3 6 0,9-3 193,0 5-297,6 1 0,-4 3 362,6 0-1593,0 0 1178,-1 0 1,-4 6-193,-3 5 0,-8 2 152,-3 6 0,-4 0-46,-4 4 1,-4 1 63,-7 3 0,-3-3-147,-5 2 1,-3 4 25,-4 0 0,-7 2 11,-13-2 1,0 3 62,-7-2 1,1-3 9,-9-2 0,2-3-102,-2-4 0,-1-2 103,5-6 1,3-1 278,5-2 1,6 1-481,1-5-587,0-1 0,15-4 810,1-3 0,9-2 0,5-5 0</inkml:trace>
  <inkml:trace contextRef="#ctx0" brushRef="#br0" timeOffset="47">2490 5459 8207,'0'-7'0,"0"-1"0,0 5 504,0-2-126,0 5-252,0 5 1094,0 2-711,0 4 1,1 2 176,3 2-400,2 3 0,2 5-276,-1 0 1,0 1 92,0 2 1,2-2-215,-5 3 0,4-4 119,-5-4 1,5 1-26,-4-5 104,0 1-366,-4-5 162,0-5 238,0 0 50,0-6 0,-4-2-77,0-2-84,-5-2 1,8-7 57,-3-2 1,3 3-260,1-4 1,0 0 85,0 1 1,6-6-105,6 2 0,0-5-59,7 1 1,2-6-61,5 6 0,-2-1 94,3 5 0,-2 3 75,2 4 0,-3 5 181,3-1 0,-3 5-118,-1 0 1,-5 1 181,-3 2 1,1 0 20,0 0 91,-1 0-206,-4 0 217,1 5-173,-6-3 88,-1 8 0,-5-4 25,0 6 0,-1-1-114,-3 0 1,3 2 55,-3 2 0,-1-1-47,1 5 0,0-3-19,4 3 0,1-4 27,3 4 0,-1-5-55,4 1 1,1-2-9,3-2 0,2 1-33,2-1 1,-1-5-76,5-2 1,0-3 113,4-1 1,0 0-71,0 0 1,0-5 62,0-2 1,1-3 30,2-2 1,-5-1-37,1-2 1,-2-1-2,-1-3 1,-3-3-2,-5 3 0,-4-4 8,-3-3 1,-4 0 8,-4-4 0,-4 4 26,-7 0 0,-4 3-9,-8 4 1,-2 4 111,-5 7 1,-5-1 110,-3 5 1,1 6-418,-1 5 1,7 8 489,0 4 0,6 3-311,6 1 0,6 5 0,0 1 0</inkml:trace>
  <inkml:trace contextRef="#ctx0" brushRef="#br0" timeOffset="48">3792 5391 8125,'-7'-12'19,"2"6"248,5-4-25,0 3 117,-5 1 59,4 1 11,-9 5-155,9-5 1,-6 4 110,3-3-191,-7 3 1,-2 2 2,-2 3 0,-4 7-15,-4 8 1,0 4-47,-3 4 0,2-2 118,1 5 1,5-3-92,3 4 0,6-6 49,1 2 1,6-5-314,-2-3 0,13 2-42,6-6 1,7 0-18,4-3 0,6-6 264,2-2 0,8-8 31,-4-4 1,0-3 149,0-4 1,-3-2-73,-5-2 0,-2-1-157,-5 5 0,-7-4 79,-4 3 1,-2-4-106,-6 1 0,-2-1 93,-6 1 0,-3-3-590,-8 3 0,1-1-35,-5 1 1,0 2-263,-4 6 1,-4 1-250,0 2 1,-1 3 410,2 5 1,3 1-762,0 3 1363,5 2 0,7 6 0,0-1 0</inkml:trace>
  <inkml:trace contextRef="#ctx0" brushRef="#br0" timeOffset="49">4271 5082 8073,'-11'-35'348,"5"-3"-337,-5 14-2,10 1 302,-4 6-1,5 6-223,0 4 894,0-3-307,0 9-244,-5-4-469,4 5 221,-4 0 1,5 6 180,0 6-382,0 9 0,-2 10 85,-1 7 131,1 2-1256,-3 6 1047,5 0 0,0 3 286,0 1-442,0 4 1,0-3-155,0 2 232,0 3 0,0-13 62,0 3-191,5-3 252,-3-2-595,8-2 591,-9-5-502,4-4 307,-5-8 1,4-1-108,0-6-560,0-5 195,-4 0 1014,0-8-1298,0 3 769,0-5-470,-6-5 623,0-2 0,-5-9 0,-1-2 0</inkml:trace>
  <inkml:trace contextRef="#ctx0" brushRef="#br0" timeOffset="50">3929 5505 8150,'0'-12'-280,"5"1"1,1 3 930,6 1 0,4 4-175,3-1 1,4 3 55,4 1 0,3 1-220,8 3 1,-1-2-184,5 1 0,-5-1 143,1-2 0,-1 0-512,1 0 1,-7 0 231,4 0 1,-5 0-1037,0 0 1,-3 3 1043,-8 1 0,3 0 0,-4-4 0</inkml:trace>
  <inkml:trace contextRef="#ctx0" brushRef="#br0" timeOffset="51">4717 5573 8108,'-7'0'430,"2"-5"586,5 4-178,0-4 1452,0 5-2605,-5 0 0,-1 0-1251,-5 0 1,-1 1 1565,1 3 0,-6 2 0,-1 6 0</inkml:trace>
  <inkml:trace contextRef="#ctx0" brushRef="#br0" timeOffset="52">1793 6156 8058,'-11'-12'67,"4"6"-63,2-4 0,5 9 103,0-4-87,5 5-1,-3 0 0,8 0 1292,-4 0-814,11 0 1,0 0 244,6 0-309,5 0-386,1 0 576,6 5-223,4-4 1,7 9-1620,11-9 1283,6 10 1,-26-10 0,1-1 141,2 2 1,0 0-89,2-2 0,1 1-143,5-1 0,0 0-1088,1 0 1,0 0 1230,5-2 0,0-1 0,0 0 0,1-1-88,4-1 0,1-1-30,0 0 0,1 1 69,2-1 0,0 0-961,-1-2 0,1 0 843,0 2 0,0-1 0,-3-3 0,-1 0 2,-1 2 0,-2 0-406,-5 1 0,-3-1 480,-2 2 1,-2 1 2,-6 1 1,-1 1-107,-2 1 0,-1-1 687,23 3-546,-11-5 1542,-7 4-1575,-5-4 1617,-10 5-1603,3 0 1393,-14 0-1799,3 0 1034,-10 5-894,0-4 913,-1 4-1644,-4-5 0,3 2 169,-8 1 782,-2-1 0,-16 13 0,-2-2 0</inkml:trace>
  <inkml:trace contextRef="#ctx0" brushRef="#br0" timeOffset="53">23207 1656 8054,'0'-18'-1286,"0"6"1326,0 4 0,1 5 1295,3 0-856,-2 1 89,3-3-191,-5 4-145,0-4-316,0 5 266,0 5 82,5-4-301,-4 9 63,9-3 0,-9 8 125,3 0 0,1 6 14,-1-2 1,0 2-168,-4 2-13,5 5 0,-4-4 75,3 3 0,-3 1-20,-1-2 0,0 5 29,0-5 1,2 1 26,1-4 0,-1 2-83,1-2 1,0 2 65,1-6 1,-3-1-96,3 1 0,-2-6 17,2-2 0,-3 1-140,3-5 0,-1 0-809,1 0 374,-3-4-833,4 2 907,-5-5 1,-1 0-509,-3 0 1008,3 0 0,-10-5 0,5-1 0</inkml:trace>
  <inkml:trace contextRef="#ctx0" brushRef="#br0" timeOffset="54">23241 1953 8054,'7'-5'-816,"3"4"544,-9-4 272,9-1 1217,-3 5-521,-1-4 180,4 0-501,-3 4 1,5-6-22,3 4 1,-2 1-122,2-1 1,2 0 114,-2-1-347,5 3 72,-7-4 0,5 1 304,-3 0-971,-2 0 502,3 4 0,-4-3 109,-1-1-1529,1 0 776,-6 4 736,-1 0 0,0-5 0,1-1 0</inkml:trace>
  <inkml:trace contextRef="#ctx0" brushRef="#br0" timeOffset="55">23207 1622 8097,'12'-12'0,"-1"6"0,0 1 681,1 0-163,4 4 81,2-4-286,10 5 1,1-4 131,6 0-452,-1 0 92,5-1 0,-2 4 270,5-3-1293,-5 3 730,2 1 0,-6-4 208,-3 0 0,8 0 0,-2 4 0</inkml:trace>
  <inkml:trace contextRef="#ctx0" brushRef="#br0" timeOffset="56">23801 1656 8864,'-10'5'494,"2"3"0,-1 3-163,6 4 1,-5-1 152,4 5 1,-3 0-224,3 4 0,-4 1-61,4 3 0,-3-2-163,3 6 1,0-6 144,4 2 0,5-3-32,3-1 0,2-4 100,1 0 1,2-5-291,2 1 0,-1-2-20,5-2 0,0-3 6,4-1 0,0-4 100,0 1 0,0-3-11,0-1 1,-1-5-119,1-3 1,0 1 98,0-5 1,-2 3-179,-1-6 0,0 1 124,-5-1 0,-1-3-134,-6-5 1,1 1-9,-6-1 1,1-4-152,-4 0 1,-1-3-75,-3 3 0,-7-1 116,-8 2 0,-3 3-67,-1 0 0,-3 1 39,-1 7 1,-9 1-12,2 7 1,1-2 22,3 5 1,4 0 30,0 4 0,5 3 274,2 4 0,5-4 0,-2 7 0</inkml:trace>
  <inkml:trace contextRef="#ctx0" brushRef="#br0" timeOffset="57">24304 1667 8092,'0'-17'0,"0"0"0,0 6 770,0 4-267,0 2 384,0 5 0,0 5-533,0 3-363,0 7 78,0-2 1,0 12 180,0-2 1,0 8-16,0-1 1,0 3 15,0 1 0,0-1-11,0-2 1,0 1-62,0-6 1,0 0-228,0-7 0,0 1-394,0-5 158,0 0-320,5-3-768,-4-6-432,4-1 854,-5-5 950,0-5 0,0 4 0,0-4 0</inkml:trace>
  <inkml:trace contextRef="#ctx0" brushRef="#br0" timeOffset="58">24292 2010 8092,'-5'-16'0,"-1"-2"0</inkml:trace>
  <inkml:trace contextRef="#ctx0" brushRef="#br0" timeOffset="59">24167 1610 8092,'16'-17'-118,"-3"4"-1,2 5 119,-2 1 0,3 0 653,2 2-211,5 0-38,0 4-248,5-4 578,-4 5-370,9 0 0,-8-4 174,5 0-162,-4 0-199,2 4 0,-2 2-97,1 1 156,-5-1-100,-1 8 0,-8-8 29,2 6 1,-3 0 188,-5 3-702,-2 1 321,-5-1 1,-6 5 56,-6 3-618,-4-2 407,-12 5 0,-1-1-272,-5 6 319,-1-1 0,-3 1-17,0 0 0,0-1 100,4-3 1,6 0 354,5 0 0,5-4-100,7 0 0,5-5 2,2 1 1,4-2-55,4-2 1,7 4 383,8 1 0,4-1 115,4-4 1,4 5-204,4-1 1,5-4-299,-6-3 1,4-4 99,1 3 1,-8 0-660,3 0 1,-11 0 259,0-4 1,-8 0-1317,1 5 1465,-4-6 0,-5 8 0,-2-3 0</inkml:trace>
  <inkml:trace contextRef="#ctx0" brushRef="#br0" timeOffset="60">3164 3449 8174,'0'-11'-875,"0"-1"1786,5 1 98,-4-1 134,4 6-676,-5 1 22,0 5-418,5 0 1,-2 0 48,4 0 0,-3 5-135,4 3 1,-5 3 104,5 4 1,-4-1-126,3 5 1,-3-3-66,4 3 0,-4-2 1,3 2 0,-3-1 41,4-3 1,-4-2-149,3 2 99,-4-2 126,7-2-238,-9 1 181,4-6 169,0-1 0,-2-6-54,4-3 0,1-2 155,3-6 1,2 0-84,2-4 0,3-1-15,5-6 1,0-1-5,0-3 0,6 2-38,5-6 1,2 6-127,6-2 0,-6 8 87,2 4 1,-3 2-147,-5 2 1,-6 5 54,-5 2 0,-4 4 35,5 4 0,-10 2 172,1 5 0,-3 6-90,-1 2 0,-2 4-61,-5 3 1,0 2 29,0 3 1,0-2-41,0-2 1,0-7 58,0 3 0,0-4-335,0 0-100,0-3 0,0-4-419,0-1 1,2-5 786,1-2 0,-1 3 0,3-1 0</inkml:trace>
  <inkml:trace contextRef="#ctx0" brushRef="#br0" timeOffset="61">4945 3152 8240,'0'-6'911,"-5"1"-126,4 0-439,-4 3 1,5-1-119,0 6 1,0 1-32,0 8 1,0-2 35,0 9 0,0 0 31,0 4 1,1 5-238,3 2 1,-3 3 148,3 1 0,-3-3-370,-1-1 0,0-3 130,0 3 1,2-4-208,1 0 1,-1-5-217,1-2-279,-1-5-149,-2 2 278,0-4-880,0-6 465,0-1 1052,0-15 0,-5 2 0,-2-8 0</inkml:trace>
  <inkml:trace contextRef="#ctx0" brushRef="#br0" timeOffset="62">4820 3312 8144,'-5'-18'0,"2"-2"0,-5 5-30,6-6-50,-3 9 278,5-5 45,0 6 1,0-1 222,0 1 0,0 3 91,0 1-377,5-1 1,1 1-32,6-1 0,4 4 122,3-3 0,0 4-49,4-1 1,-3-1 18,7 1 0,2-3-189,2 3 1,-2 0 88,1 4 0,-1 0-269,2 0 0,-3 1 31,-5 3 0,-6 2-128,-1 6 0,-4-1 128,0 1 0,-5-1-84,1 1 1,-5-1 85,0 0 1,-3 1 49,-3-1 0,-5 1 118,-7-1 0,1 1-60,-5-1 0,0 4 106,-4 0 0,4-1 14,0-6 0,5 2 357,-1-2-321,2-3-7,1 5-214,6-9 0,6 4 87,8-5 0,7 0 101,4 0 0,8 4-80,3 0 0,-1 0-19,2-4 0,-1 0-57,4 0 1,-4 1-16,-4 3 1,-2-2-114,-1 6 0,-4-2 116,0 2 0,-5 3-157,1 1 0,-7-1 101,-4 4 1,-3-1 41,-1 2 1,-5-2-29,-3 5 1,-7-4 94,-4 4 1,-4-4-13,-3 4 1,-2-5 155,-3 1 1,-2-2-98,3-2 0,-2-4-62,2-3 1,-1-3-465,8-1 0,-1 0 205,9 0 0,5-1-779,6-3 1,4-3 1031,4-4 0,23-6 0,9 0 0</inkml:trace>
  <inkml:trace contextRef="#ctx0" brushRef="#br0" timeOffset="63">5790 3164 8048,'-6'-7'295,"1"2"-197,0 5 0,2 0-76,-4 0 1353,-1 0-845,-3 5 1,-1-1 245,1 7-509,5-2-65,-5 13 1,5-3-9,-5 8 1,0 2-70,4 5-507,2 0 334,5-5 0,0 4 109,0-2-406,5-3 296,1 0 1,7-5 32,2-1-225,-2-4 135,8-1 1,-3-7 12,5-3 306,0-1-219,0-6 0,-1-2 114,1-2-101,5-2 0,-4-7 163,3-2 1,-4 1-116,-4-5 1,1 0 128,-5-4 0,4-1-56,-3-2 0,-5 0-98,-3-4 0,-6-1 53,2-3 1,-4-1-243,-4-4 1,-3 8 6,-9-4 1,1 8-9,-8-4 0,3 11-15,-7 1 1,-3 10-242,-4 5 1,-1 4-562,-3 4 0,4 7 977,4 8 0,7 8 0,6 2 0</inkml:trace>
  <inkml:trace contextRef="#ctx0" brushRef="#br0" timeOffset="64">6304 3106 8111,'0'-11'0,"0"5"859,0-4-44,0 8-558,0-3 0,0 6 109,0 3 1,5 3-72,3 4 1,2 6 26,2 2 0,0 3-84,3 5 0,-1-2-206,5 6 0,-1-2 147,1 2 0,3 0-144,-3-4 1,1 0-20,-1-5 0,3 1-152,-3 0 1,-1-5-248,1-3 0,-5 0 68,1-3-1293,-2 2 736,-2-8-826,0 0 1698,-4 5 0,-2-10 0,-5 4 0</inkml:trace>
  <inkml:trace contextRef="#ctx0" brushRef="#br0" timeOffset="65">6647 3049 8148,'0'-17'772,"0"1"-12,0 9-265,0-3-137,0 8 65,0-3 29,0 5-271,0 5 0,-4 7 225,0 7-164,-5 2-61,3 7 0,-9 3-404,0 7 202,-6-3 1,0 8-390,-6-4 1,-3-1 234,3-4 1,0-1-488,5-3 0,0-3 310,3-8 0,-1-2-341,4-6 1,5 0-109,3 1 801,6-6 0,-8 4 0,3-3 0</inkml:trace>
  <inkml:trace contextRef="#ctx0" brushRef="#br0" timeOffset="66">6955 3106 8203,'0'-17'476,"0"0"1,-1 11 410,-3 2 385,3 3-434,-4 1 44,5 0-814,0 10 0,0 3 109,0 9 0,0 3-234,0 1 1,4 3 128,-1 6 1,1-5-300,-4 1 0,0-2 82,0 1 1,0-6-70,0-5 1,0-1-109,0 1 242,0-2 14,0-6-24,0 1 144,0-6-83,0-1 874,0-5-761,5 0 0,2 0 96,4 0 0,6-4-117,2 0 0,2-3-18,2 3 0,4-1 40,-1 1 0,5 1-227,-5-4 0,5 4 48,-4 0 0,-1-3-444,-3 3 1,-5-5-92,-3 4 0,-2 0-320,-2 4 0,-4-1 949,-4-3 0,-1 3 0,-2-4 0</inkml:trace>
  <inkml:trace contextRef="#ctx0" brushRef="#br0" timeOffset="67">6875 3289 8146,'0'-11'848,"5"4"0,-2-1-338,5 4-423,-1-5 132,5 8 1,4-6 662,3 3-586,3 3 0,6-8-276,2 5 0,3-1 104,1 2 0,3 0-487,-3-5 0,3 5 294,-6-5 1,-5 5-377,-3 0 0,-1 1 42,-7 2 403,0-5 0,-8 4 0,-2-4 0</inkml:trace>
  <inkml:trace contextRef="#ctx0" brushRef="#br0" timeOffset="68">6841 3038 8106,'0'-11'-35,"0"-1"0,1 4 35,3 1 765,3-1-402,9-3 1,2 3 83,5 1-16,10-1-127,2-3 1,16 3-136,2 0 0,7 1-458,1-5 0,0 2-819,-4 3 757,-5-4 1,-3 9-1278,-7-6 1628,-2 6 0,-16-3 0,-3 5 0</inkml:trace>
  <inkml:trace contextRef="#ctx0" brushRef="#br0" timeOffset="69">7800 2924 11876,'-11'0'370,"0"0"-308,-1 0 0,1 0 108,-1 0 1,-3 4-194,0-1 0,-2 6 16,2-1 0,2 2-6,-2 1 0,4 1-135,3-1 1,-1 1 78,6-1 1,-5 1-2,4-1 0,0 0 105,4 1 0,0-1-84,0 1 1,2-1 57,1 0 1,4 5-36,4-1 0,4 0 14,1-3 1,4-1-3,-1 0 0,3 1-57,0-1 1,1 1 71,0-1 0,-4-3-143,0-1 1,-5 1 70,1 3 1,-6 1-21,-1-1 1,-6 1 47,2-1 1,-3 0 18,-1 1 1,-8-1-37,-4 1 1,-7-1 18,0 1 0,-6-2 152,-2-3 0,-5 3-86,2-2 1,-3-3 52,-1-1 0,-1 1-72,1-1-6,5 5 0,-9-3 0,2 6 0</inkml:trace>
  <inkml:trace contextRef="#ctx0" brushRef="#br0" timeOffset="70">9319 2958 8150,'0'-11'-24,"-5"3"0,-2 0 24,-3 6 1025,-2-8-599,1 8 1,-2-3 229,-2 5-106,-3-5-223,-5 4 1,3-4 111,-3 5-103,3 0-155,-8 5 1,1 5 240,1 5-394,-1 1 46,-1 5 1,4-2 287,-3 8-357,8-3 87,3 4 1,4-3-426,1 6 223,-1-6 1,6 7-280,2-6 0,8 5 182,4-4 0,8-1 17,7-3 0,6-5 131,9-3 0,3-4 95,5-3 1,-5 1-94,1-5 0,-5 0 67,1-4 0,-2-4-11,-2 0 0,-4-5 17,1 1 1,-7 2-29,-1-1 1,-5 0 18,-7 0-7,0-4 0,0 5-17,-4-5 1,-2 3 241,-5 0-142,0 1 323,-5-5-152,-1 1-89,0 5-335,0 1 1,5 5 88,-3 0 0,3 5-69,-3 2 0,4 3 89,4 2 1,2-1 14,6 1 1,4-1-1,3 0 1,7-3-4,0 0 1,7-6-25,2 2 1,-1-3 14,4-1 0,-1-5 44,1-2 1,-6-4 3,2 0 1,-2 0 26,2-1 0,-5-3-54,-2 0 0,-3-2 130,-1 2 0,-6-1-75,-1-4 1,-5-1 206,-3 2 0,-3-3-103,-5-1 0,-7-3-66,-4-1 1,-9 1-63,-7 3 0,-8 5 69,0 3 0,-7 7-224,1 4 0,-8 4-55,0 4 1,-2 8-181,2 7 0,7 2-121,0 2 1,10 4-319,5-1 0,8 6 835,4-2 0,8 5 0,3 0 0,2-1 0,2-2 0</inkml:trace>
  <inkml:trace contextRef="#ctx0" brushRef="#br0" timeOffset="71">10450 2844 8055,'0'-12'1077,"-5"1"-828,4 5-423,-4 1 142,5 5 943,-5-6-454,-2 5 0,0-4-139,-1 5 0,0 0-290,-3 0 1,-2 5-70,-2 3 1,-1 2 56,-3 1 1,-3 1-73,3-1 1,2 4 109,2 1 1,3-1-76,0-4 1,4 1 22,1-1 0,4 1-140,0-1 1,3 0 106,3 1 0,5 3 0,7 0 0,-1 1-15,5-5 0,0 0 45,4 1 0,1-2-115,3-2 0,-3 2 100,3-3 0,-7 3-3,-1 2 0,-1-1 7,1 1 1,-3 3-1,-4 0 1,-5 2 143,1-2 1,-6-2-93,2 2 0,-4 1 189,-4 0 0,-3 3-128,-8-4 1,-4 4 146,-8-4 1,1 0-29,-4-3 0,0 2-5,-5-3 0,5 2-37,-1-9 0,7-1-240,1-3 1,6 0-1737,5 0 1088,6 0 710,1-5 0,10-1 0,1-5 0</inkml:trace>
  <inkml:trace contextRef="#ctx0" brushRef="#br0" timeOffset="72">10987 2878 8140,'0'-11'1843,"0"4"-1132,0 2 1,-1 5-170,-3 0-289,3 0 1,-6 9 49,3 3 1,3 7-64,-3 0 1,2 3-149,-2 5 0,1 2 106,-4 6 0,4-1-318,-1 0 0,3-1 87,1-2 0,0 0-106,0-4 0,0-2-197,0-6 1,0-2-25,0-6 45,0 1 1,1-6-116,3-2-917,-2-3-135,3-1 1482,-5-5 0,0-1 0,0-6 0</inkml:trace>
  <inkml:trace contextRef="#ctx0" brushRef="#br0" timeOffset="73">10610 2947 8147,'0'-7'758,"6"-3"95,6 2 1,6-2-474,8-1 1052,-2 5-898,9-5 0,-4 5 252,6-5-57,4 4-351,7-3 1,1 5-228,2-3-340,3-2 0,-5 9-1147,3-3 0,-8-1 800,-4 1 0,-7 2 560,0 6 0,-16-3 1,0 4-1</inkml:trace>
  <inkml:trace contextRef="#ctx0" brushRef="#br0" timeOffset="74">12426 2855 8197,'-6'0'628,"-1"5"-193,3 3 0,3 3-130,-3 5 1,-1 1 127,1 6 0,1 0-2,3 0 0,0 5-185,0 2 1,0 3-98,0 1 0,1 1 55,3-1 0,1-5-290,2-2 0,2-1 160,-5-3 1,4 1-811,-4-8 1,3-1 112,-3-4 623,0 1 0,-4-1 0,0 1 0</inkml:trace>
  <inkml:trace contextRef="#ctx0" brushRef="#br0" timeOffset="75">12049 2947 8202,'0'-7'734,"1"-2"-293,3 6-249,8-6 0,4 6 238,3-4 1,3 3-1,-3-3 498,2 2-670,2-4 1,5 7-1,4-6 455,5-1-416,3 4 0,7-5-212,3 3 1,-3 0-46,2 0 1,-2 0-91,-1 0 1,-6-4-118,-2 4 0,-3 2 54,-5 1 1,-2-1-94,-5 1 0,-4-1 70,0 1 1,-9 3 51,1-3-36,-7 3 146,1 1 114,-5 0 0,0 5-4,0 3 1,0 3 8,0 4 1,0 3-71,0 5 0,0 1-42,0 3 0,2 2 17,1 5 1,-1 0-46,1 1 0,3-5 56,-3 0 0,2-4 26,-1 0 1,-1-3-37,4-4 1,-3 2-221,4-6 0,-4 1-602,3 0 0,-3-8-11,4 4-1766,-6-3 1346,3 2 1202,-5-4 0,5 3 0,2-4 0</inkml:trace>
  <inkml:trace contextRef="#ctx0" brushRef="#br0" timeOffset="76">13214 2787 8133,'0'-12'0,"0"6"1099,0-4-623,0 9-227,0-5 1618,0 6-1406,5 6 0,-4 0-236,4 10 0,-1 2 135,0 5-60,0 5-184,1 1 1,-4 5-407,3 1 196,2 4-487,-4-4 701,8 5-602,-9-6 1,5-5 85,-2-2 354,-3-3-511,4-1 0,-5-5-66,0-3-815,0-2 905,0-2 1,0-3 528,0-1 0,-5 1 0,-1 3 0</inkml:trace>
  <inkml:trace contextRef="#ctx0" brushRef="#br0" timeOffset="77">12780 3118 8115,'0'-12'994,"10"6"-479,5 2 0,6-1-114,1 1 1,3 1-26,1 3 0,3 0 0,6-2-512,-1-1-65,5 1-551,-3-3 238,8 5 0,-4-4 215,1 1-176,-1-1 0,-7 4 475,-3 0 0,-7-5 0,-6-2 0</inkml:trace>
  <inkml:trace contextRef="#ctx0" brushRef="#br0" timeOffset="78">13637 2810 8086,'-2'-12'843,"-2"1"-305,3 4 41,-4 2-167,5 5 1211,0 0-1227,0 5-220,0 2 1,-5 9 176,-3 3-268,3 8 106,-5-3 0,8 9 191,-6-3-510,5 3 0,-2-2 91,5-1-401,0 1 362,0-2 0,0-1-88,0-5 0,2-2 138,1-2 1,0 0 134,5-7 0,-1 2-126,5-7 0,-1 0 234,1 0 0,4-4-83,3 1 0,3-3-120,0-1 0,1-1-154,0-3 0,4 1-297,-1-4 1,1 0-325,-4 0 0,-1-2-68,-3 5-383,2-5 1212,-8 3 0,3-6 0,-4 1 0</inkml:trace>
  <inkml:trace contextRef="#ctx0" brushRef="#br0" timeOffset="79">13534 3084 10943,'11'-7'276,"1"2"-86,-1 5 0,4 0 252,0 0 0,10-4-142,-3 1 0,5-2-181,0 1 0,1 2 88,2-1 0,2-2-706,-6 1 1,5-1-137,-4 1 0,-6 3 635,-6-3 0,-2-3 0,-2 1 0</inkml:trace>
  <inkml:trace contextRef="#ctx0" brushRef="#br0" timeOffset="80">13465 2832 8136,'5'-17'0,"-3"0"289,13 11-274,-3-4 1,13 5 180,1-3 1,-2-2 590,3 2 0,3-1 218,5 2-728,-1-3 0,9 4-1056,-5-1 1,9-2 605,-1 5 0,-13-5 1,-7 3-1</inkml:trace>
  <inkml:trace contextRef="#ctx0" brushRef="#br0" timeOffset="81">15201 2798 8085,'0'-6'84,"1"1"798,3 5-70,-2-5 158,3 3-200,0-8-93,-4 9-442,4-4 1,-10 5-210,-3 0 1,-3 0 18,-4 0 0,-3 1-46,-5 3 0,-1 2-28,-3 6 0,-2-1 51,-5 1 0,0-1-129,-1 0 0,2 1 91,3-1 0,2 1-7,5-1 0,5 0 95,3 1-214,2-1 1,7 1 23,2-1 1,4-3-110,4-1 0,8 1 258,7 3 1,2 1-73,2-1 1,5 1 35,2-1 0,0 1-55,0-1 1,-5 4 125,2 0 1,-4 2-85,-4-2 1,-3-2-40,-4 2 1,-6 2 63,-2-2 0,-3 4-8,-1-4 1,-6 2 34,-6-2 1,-4-3-53,-7 4 0,-4-4 35,1 0 1,-7-1-31,-1 1 0,1-6-107,-2-2 0,4-3-55,8-1 0,-1 0-230,8 0 0,1-1-1197,4-3 1602,4-2 0,-3-1 0,4 2 0</inkml:trace>
  <inkml:trace contextRef="#ctx0" brushRef="#br0" timeOffset="82">15555 2775 8184,'0'-11'1134,"0"-1"-960,0 6 599,0 1-393,0 5 0,-4 5-63,1 3 1,-5 7 65,4 4 0,-5 3 26,2 0-492,2 6 94,-6 7 1,5 0 42,-5 3-21,-1 3 0,2-6 21,3 3 1,-2-2-265,5-2 0,-4-6-97,4-5 0,-3-2 153,3-5 0,-4-1-418,5-4 1,-3 0-154,3-4 52,1-2 0,-4-5-18,2 0 691,3 0 0,-9 0 0,3 0 0</inkml:trace>
  <inkml:trace contextRef="#ctx0" brushRef="#br0" timeOffset="83">15521 2764 8161,'0'-12'0,"1"2"981,3 3-156,-3 2-352,4 5-200,0 0 0,1 6 131,1 5 0,7 3-108,-2 9 1,5-1-29,-1 8 1,5 2-89,2 6 0,-4-1-125,4 5 0,-3-2-188,3 2 0,-4-3 40,0-4 0,-4-6-224,4-2 1,-5-5 182,1-3 1,-3-2-206,-4-6 1,0-3-94,-4 0 50,0-6 382,-4 3 0,0-5 0,0 0 0</inkml:trace>
  <inkml:trace contextRef="#ctx0" brushRef="#br0" timeOffset="84">15270 3141 8114,'11'0'0,"1"0"0,8 0 430,3 0 0,11 0-50,0 0 0,4 0-75,0 0 0,-1-4-473,5 0 0,0-1 104,4 1 1,-1 2-1382,1-6 1270,0 6 0,-21-9 0,-5 5 0</inkml:trace>
  <inkml:trace contextRef="#ctx0" brushRef="#br0" timeOffset="85">16069 2752 8136,'0'-6'1665,"0"1"-1124,0 5-665,0 5 226,0 1 0,0 11 66,0 2 1,0 4 111,0 3 1,0 4-55,0 4-102,0 0 0,0 4-92,0 0 1,0 4-205,0-4 0,0 0-152,0-3 1,0-6 166,0-3 0,0-7-21,0-3 0,1-5-136,3-3-337,-2 2-318,3-9 969,-5 4 0,5-5 0,1 0 0</inkml:trace>
  <inkml:trace contextRef="#ctx0" brushRef="#br0" timeOffset="86">16058 2878 8400,'0'-6'786,"0"1"691,0 5-1047,5 0-37,1 5-121,1 1 0,3 5 142,-3 1-234,3 4 1,2-2-73,-1 5 1,1 0-188,-1 4 0,1 0-283,-1 0 0,0-5 270,1-3 0,3-4-97,0-3 1,2 1 68,-2-5 1,-2 3-154,2-3 0,1 0 48,0-4 1,-1-1 123,-4-3 0,2-1 150,2-3 1,-2-2-128,2 2 0,-2-2 170,-2-1 0,1-1-130,-1 1 0,0-4 217,1-1 0,-1-4-114,1 1 1,-1 1 138,1-1 0,-1 5 18,0-1 1,-4 6 178,-3 2-353,2 4 1,-4-2-70,6 5 0,-5 5-91,0 3 1,-1 7 113,-2 4 1,0 5 3,0 7 1,0-4 9,0 12 1,-2-5-55,-1 8 1,1-5-46,-1 1 0,0-7-120,-1 0 0,3-7 85,-3-1 0,3-2-93,1-5 0,0-1-1165,0-4 1376,0 1 0,0-1 0,0 0 0</inkml:trace>
  <inkml:trace contextRef="#ctx0" brushRef="#br0" timeOffset="87">16846 2901 8085,'19'-5'0,"-5"4"0,-18-3 0,1 4 195,-4 4 0,3 6-244,-4 5 0,2 1 804,-2 0 0,0 1-257,4 6 0,-1 5-7,1 3 0,3 2-458,-3 1 1,3-4 56,1 1 0,0-2-146,0 1 0,5-5 110,2-6 1,1-5 146,3 1 0,-2-4-127,6-3 1,-1 1-119,2-5 0,0-1-20,3-3 0,6 0-166,-2 0 0,3 0-284,-3 0 0,-1 0 244,1 0 1,3 0-346,-4 0 1,4-3 250,-7-1 0,-3-4-382,0 4 746,1-5 0,-9 3 0,2-5 0</inkml:trace>
  <inkml:trace contextRef="#ctx0" brushRef="#br0" timeOffset="88">16743 3221 9095,'10'-7'683,"5"4"0,6 0-834,2-1 0,1 2 299,2-6-177,-2 5 201,9-7 0,-7 8 2,4-6 1,-4 6-98,0-2-764,3-2 1,-6 4 232,0-2 408,0-2 46,-10 5 0,3-9 0,-4 3 0</inkml:trace>
  <inkml:trace contextRef="#ctx0" brushRef="#br0" timeOffset="89">16800 2878 8121,'10'-11'1440,"-1"-1"-1108,10 1 654,5 4-592,0-3 0,4 5 222,-5-2 242,0-4-470,0 5 0,5-4 426,2 2-504,8-2 0,0 9-918,0-3 0,4 3 476,-7 1 0,0 0 132,-4 0 0,32 5 0,-29-2 0,-1 0 0</inkml:trace>
  <inkml:trace contextRef="#ctx0" brushRef="#br0" timeOffset="90">17668 3449 7941,'-11'-5'887,"3"2"1295,0-4-1521,6 4 57,-3-2-9,5 5-528,0 0-181,10 0 0,-7 5 0,7 2 0</inkml:trace>
  <inkml:trace contextRef="#ctx0" brushRef="#br0" timeOffset="91">5745 5322 8294,'0'-11'0,"-5"4"757,3-3-377,-3 9 1,4-4 128,-3 5 90,3 0 63,-4 0-407,5 0-29,5 0 1,-3 5 29,6 3 0,-5 2-204,0 1 0,3 6 135,-3 2 0,1 2-224,-4 2 1,1 1 71,3 3 1,-3-3-92,3 3 0,-2-3 30,-2-1 1,0-6-20,0-1 0,0 0-3,0-1 0,3-3 58,1-5 1,0-3-70,-4 4 121,0-6 52,0 3-98,0-5 0,1-5 73,3-2 0,-3-4-117,3 0 1,1-2-1,-1-2 1,5-3-1,-2-4 1,4-1-129,0 0 1,0 4 27,1 0 1,3 0 43,0-4 0,2 0-191,-2 0 1,2 5 84,2 3 1,2 3 37,-2 0 0,3 5 88,1-1 0,-4 5 107,0 0 0,6 6 108,2 5 0,1 3-117,-13 5 0,-1 6 158,-7 9 1,2 1-109,-5-2 0,0 6 31,-4-6 0,4 6-47,0-6 1,-1-3 68,-3-4 0,0-2-127,0-6 1,0 1-238,0-5-411,0 0 0,4-3-14,0 0-1408,0-6 2060,-4 3 0,5-10 0,1-1 0</inkml:trace>
  <inkml:trace contextRef="#ctx0" brushRef="#br0" timeOffset="92">6658 5276 8301,'7'-6'1161,"-2"1"-1606,0 5 234,-4 0 0,5 0 778,-2 0 629,-2 0-720,8 0 1,-4 0 501,5 0-599,6 0 1,-3 0-214,5 0 1,0 0 25,4 0 1,-4 0-471,0 0 0,0-4 254,4 0 1,0-3-858,-1 3 1,-4-4-387,-3 5 12,-2-1 1255,-1 4 0,-6 0 0,-1 0 0</inkml:trace>
  <inkml:trace contextRef="#ctx0" brushRef="#br0" timeOffset="93">6613 5493 8204,'11'0'579,"1"0"-254,-1 0 1,0 0 158,1 0 167,4 0-314,-3 0 0,9 0 73,-3 0-200,2-5 1,3 3-189,3-6 1,1 1 91,2-5 1,3 2-598,-2 2 1,-1-2 194,4 3 288,-7 2 0,-4-6 0,-13 5 0</inkml:trace>
  <inkml:trace contextRef="#ctx0" brushRef="#br0" timeOffset="94">7606 4888 8368,'0'-18'468,"0"3"-288,-5 8 0,4 0-60,-3 3 763,3 3-517,1-4 1,0 6 231,0 3-428,0 2 1,0 11 211,0 2 0,0 4-129,0 3 1,0 5-87,0 7 1,4 3 67,-1 4 0,1 1-278,-4 0 0,0-1 80,0 1 0,0-2-236,0-2 1,-1-2-8,-3-6 0,3-5 29,-3-2 1,3-7 37,1-1 84,0-5 0,-1 1-320,-3-7 308,3 2-1213,-5-9 683,6 4 597,-5-5 0,4 5 0,-4 2 0</inkml:trace>
  <inkml:trace contextRef="#ctx0" brushRef="#br0" timeOffset="95">8360 5048 8380,'6'-6'1157,"-1"-4"-828,-5 8-66,0-3 624,0 5-1080,0 5 0,0-2-676,0 4 869,6-4 0,-5 12 0,4-2 0</inkml:trace>
  <inkml:trace contextRef="#ctx0" brushRef="#br0" timeOffset="96">8394 5471 8119,'12'11'0</inkml:trace>
  <inkml:trace contextRef="#ctx0" brushRef="#br0" timeOffset="97">8406 5482 10924,'11'11'0</inkml:trace>
  <inkml:trace contextRef="#ctx0" brushRef="#br0" timeOffset="151">3369 6807 8122,'0'0'0</inkml:trace>
  <inkml:trace contextRef="#ctx0" brushRef="#br0" timeOffset="152">3346 6761 9687,'0'12'232,"0"-1"1,0 5-44,0 4 0,0 2-29,0 5 0,0-2 9,0 6 0,-3 3-23,-1 4 0,-8 4-104,5-4 1,-6 0 87,5-4 8,3 1-717,0-1 554,5-5 0,0-1 39,0-5 0,0-4-127,0 0 0,0-5-397,0 1 150,0-7-934,0-3-495,0-5 1885,0-5 0,5 4 0,2-5 0</inkml:trace>
  <inkml:trace contextRef="#ctx0" brushRef="#br0" timeOffset="153">3289 7332 8190,'23'-23'0</inkml:trace>
  <inkml:trace contextRef="#ctx0" brushRef="#br0" timeOffset="154">3358 6830 8307,'0'-7'720,"0"2"14,0 5-232,5 0 105,-4 0-271,9 5 0,-3 2 50,4 4 61,0 6-143,1 0 1,-1 7-157,1 3 45,4-3 0,-2 9-176,5-2 0,-4 2 128,4 1 0,0-4-20,4 1 1,0-6-10,0 2 0,-4 0-220,0-5 0,-1 4 61,1-7 1,-3-3 37,-4 0 1,-5-4 50,1 0 0,-5-5-82,0 1-33,4-6 69,-6 9 0,4-5 0,-5 5 0</inkml:trace>
  <inkml:trace contextRef="#ctx0" brushRef="#br0" timeOffset="155">3700 7378 8124,'-11'-12'0</inkml:trace>
  <inkml:trace contextRef="#ctx0" brushRef="#br0" timeOffset="156">3301 7241 8265,'24'0'595,"-1"0"164,-8 0 1,3 0-501,4 0 0,5-1 10,0-3 0,1 1-259,-2-4 1,-2 3 128,3-4 0,1 4-1561,-1-3 1422,-1-1 0,-8 2 0,-1 1 0</inkml:trace>
  <inkml:trace contextRef="#ctx0" brushRef="#br0" timeOffset="157">4157 6898 8139,'0'0'0</inkml:trace>
  <inkml:trace contextRef="#ctx0" brushRef="#br0" timeOffset="158">4112 6841 8105,'-20'-6'1060,"1"2"-637,5 3 1,-7 1-226,2 0 0,-1 5-8,1 2 1,-3 4-175,3 0 1,1-3 81,-1-1 0,5 1-128,-1 3 0,2 1 87,2-1 1,1 0-129,2 1 108,3-1 0,5 1-186,0-1 0,5 1 71,3-1 0,3-1 79,4-2 1,3 2 155,5-2 1,5 2-95,2 1 1,-1 1 47,2-1 0,-2 0-65,2 1 0,-3-2 11,-6-2 0,0 2-58,-3-3 0,1 3 64,-5 2 1,-3-1-140,-4 1 1,-6-1 71,2 1 1,-8-1-99,-4 0 1,-7 5 101,-4-1 0,-6 5-26,-2-1 1,-2-1 50,-1 1 0,0-5 3,-4 1 0,0-3-8,3-5 0,6-2 17,-2-5 0,10 0-299,-6 0 1,11 0-66,1 0-1157,7 0 1484,-1-5 0,10 4 0,1-4 0</inkml:trace>
  <inkml:trace contextRef="#ctx0" brushRef="#br0" timeOffset="159">4603 6761 7925,'-19'1'1606,"0"3"-1337,0 3 327,1 4-309,-4 0 0,8 1 67,-5-1-298,5 1 69,-2-1 0,4 1 92,1-1-254,-1 5 138,1-3 1,1 4 117,2-6-325,3 0 76,5 1 1,0-1-63,0 1 44,0-1 1,5-3 102,3-1 1,3 1-28,5 3 0,1 0 45,6-4 1,1 3-47,3-2 0,-3-2 120,3 2 1,1-4-53,-2 3 1,-3 0-13,-4 0 0,-4 3-68,4-2 1,-6 2-1,-2 2 0,0-1-46,-8 0 0,1 2 77,-4 2 1,-5-1-91,-2 5 0,-9-3 70,-3 3 0,-6-5 21,-2 1 1,-4 1-32,0 0 0,-1-1 129,2-4 1,-2-1-119,6-2 0,-1 1-904,4-5-955,0-1 1832,5-3 0,2 0 0,5 0 0</inkml:trace>
  <inkml:trace contextRef="#ctx0" brushRef="#br0" timeOffset="160">4968 6818 9856,'-5'12'1513,"4"-1"-1315,-4 1 1,5 3 197,0 0-140,0 5-73,0-2 0,3 1-59,1 0-40,5 0 1,-6 8 8,4-1 1,-3 1 74,4-4 0,-1 0-195,5 0 0,3-4 24,0 0 0,6-5-12,-2 1 1,7-4 114,5-3 1,-2-3 119,1-5 1,-3 0-116,3 0 0,-4-1 31,0-3 0,-3-2 23,-4-6 0,-1 1 17,-3-1 0,-2-4-104,2-3 0,-3 1 74,-5-1 1,-2 0-315,-5-4 0,0-4 86,0 1 0,0-5-398,0 5 0,0-6-16,0 2 1,-3 2-160,-1 1 0,-4 4 18,4 4 0,-3 3 10,3 4 0,-1 5-345,1-1 972,3 5 0,-4-2 0,5 5 0</inkml:trace>
  <inkml:trace contextRef="#ctx0" brushRef="#br0" timeOffset="161">5688 6750 8354,'0'0'0</inkml:trace>
  <inkml:trace contextRef="#ctx0" brushRef="#br0" timeOffset="162">5665 6715 10491,'0'12'874,"0"4"0,0 2-513,0 5-174,0 0 1,0 5-198,0 2 0,0 2 119,0-2 1,0 3-320,0-2 0,4-3 178,-1-2 1,5-3-286,-4-4 164,5 3 0,-4-9-534,2 2 1,0-8-398,-3-3-528,-3-3 435,9-1 1177,-4-5 0,1 4 0,-2-4 0</inkml:trace>
  <inkml:trace contextRef="#ctx0" brushRef="#br0" timeOffset="163">5665 6727 8393,'0'-6'975,"0"0"-391,0 6-163,0 6 0,0 0 216,0 5-335,5 1 0,-3-1-136,6 1 1,0 3 132,3 0 1,0 4-433,1-4 0,3 4 133,0-3 0,6-1-262,-2-4 1,2-1 134,2-2 0,-4-3-9,0-5 0,0 0-177,4 0 0,-4-4 78,0 0 0,-1-4 49,1 0 0,-3-2 99,-4-2 0,2 1 159,-3 0 0,3-1-128,-6 1 1,2-5 120,1 1 0,-1-1-101,-2 0 1,2 4 58,-2-3 0,-2 2-11,2 1 0,-6 5 53,2-1 65,-3 6 0,-1-2-119,0 8 0,0 7 211,0 8 0,0 3-115,0 1 1,0 4 55,0 4 0,0 2-99,0 1 1,0 0-141,0 1 1,0-2 92,0-3 1,4-2-121,0-5 1,1-5-242,-1-3 0,-2-2-65,6-2-954,-5-5 1363,7-1 0,-9 1 0,4 0 0</inkml:trace>
  <inkml:trace contextRef="#ctx0" brushRef="#br0" timeOffset="164">6407 6681 8707,'0'12'1210,"0"-1"-726,0 6 0,-4 0 648,0 6-566,-4 0-219,6 0 0,-7 5 124,6 2-230,-6 3-657,7 1 362,-3 1 0,5-2 66,0-3 116,0-2 1,4-5-83,0 0 196,10-5 60,-6-2-565,8-5 432,1 1 1,-3-6-236,5-2-107,0-3-117,3-1 0,1 0-418,0 0 550,5 0 1,-3-5-567,6-2 1,-6 0 317,2 0 1,-7-1-210,-1-3 0,-5 3 615,1 0 0,-7 6 0,-3-3 0</inkml:trace>
  <inkml:trace contextRef="#ctx0" brushRef="#br0" timeOffset="165">6773 7081 7952,'0'-11'0</inkml:trace>
  <inkml:trace contextRef="#ctx0" brushRef="#br0" timeOffset="166">6373 7024 7981,'11'0'2432,"2"0"-1677,2 0-375,3-5-212,5-2 1,3 0 47,1-1 1,4 2-29,-5-2 0,5-2 149,-5 2-809,6-2 440,-8-1 1,3 1-1592,-8 2 835,-3-2 788,-4 9 0,-1-9 0,1 3 0</inkml:trace>
  <inkml:trace contextRef="#ctx0" brushRef="#br0" timeOffset="167">6773 6887 7981,'-12'-23'0</inkml:trace>
  <inkml:trace contextRef="#ctx0" brushRef="#br0" timeOffset="168">6293 6750 8018,'0'0'0</inkml:trace>
  <inkml:trace contextRef="#ctx0" brushRef="#br0" timeOffset="169">6293 6715 7953,'18'-5'0,"5"-2"0,1-3 1128,6-2 1,2-3-272,6 0 1,2 0-45,6 3 0,0-3-384,0 0 0,-1-1-160,1 5 1,-2 0-769,-2-1 0,-8 2 430,-7 2 0,-4 3 69,-4 5 0,3 5 0,-5 2 0</inkml:trace>
  <inkml:trace contextRef="#ctx0" brushRef="#br0" timeOffset="170">7938 6624 8319,'0'0'0</inkml:trace>
  <inkml:trace contextRef="#ctx0" brushRef="#br0" timeOffset="171">7926 6590 8663,'0'11'260,"1"6"602,3 2 1,-3 2-260,3 2 0,-2 1-125,-2 3 1,0-2-372,0 6 0,3-5 158,1 5 1,0-4-315,-4 3 1,1-5 98,3 2 1,-3-3-48,3-1 0,-1-5 30,0-3 0,-1-6-1300,1-2-108,4-4-364,-6 2 1739,4-5 0,-5 0 0,0 0 0</inkml:trace>
  <inkml:trace contextRef="#ctx0" brushRef="#br0" timeOffset="172">7972 7024 8081,'0'-34'0</inkml:trace>
  <inkml:trace contextRef="#ctx0" brushRef="#br0" timeOffset="173">7641 6636 8224,'0'0'0</inkml:trace>
  <inkml:trace contextRef="#ctx0" brushRef="#br0" timeOffset="174">7663 6601 8246,'12'-6'372,"6"0"497,4 2-372,1 2 447,10-8-559,-9 9 1,9-8 129,-2 5 1,2-3-115,1 3 1,2-4-268,2 5 0,2-5 117,6 4 0,-2-3-181,-2 3 0,-1-5 54,-3 1 0,-6 2-50,2-2 1,-7 4-64,-1-3 1,-3 4-176,-4-1 1,-2 3-81,-6 1 0,-3 1 117,-1 3 0,-4 3-35,1 4 0,-3 2 157,-1 2 0,-1 3 143,-3 5 1,3 4-143,-3 4 0,-1 2 85,1 1 1,0 2-57,4 2 1,0-6-6,0 2 1,0-2 76,0 2 0,1-5-11,3-2 0,-1-8 1,4-4 1,-3-4 14,4-3-366,-6 2 0,5-9-73,-4 3-505,-1-3 1,3-2 365,-5-3 0,0-2-920,0-5 1396,0-1 0,0 6 0,0 1 0</inkml:trace>
  <inkml:trace contextRef="#ctx0" brushRef="#br0" timeOffset="175">8486 6932 8127,'-22'-10'0,"3"-2"0,-9-11 0</inkml:trace>
  <inkml:trace contextRef="#ctx0" brushRef="#br0" timeOffset="176">8349 6556 8127,'0'0'0</inkml:trace>
  <inkml:trace contextRef="#ctx0" brushRef="#br0" timeOffset="177">8463 6487 8198,'28'-5'0,"-3"4"0,6-3 1605,-1-2-1116,-1 4 347,-1-3-382,-10 5 0,4 0 47,-3 0-182,-3 5-85,1-3-19,-6 8 1,0-4-206,1 5 0,-6 2 205,-2 2 0,-3 3-346,-1 5 0,-6 1 116,-6 3 0,-4-3-314,-7 3 0,-1-3 92,-3-2 0,-1 5-32,-2 0 1,-2-1 121,6-3 1,0 0 86,7 0 1,3 0 30,4 0 0,6-2-38,2-2 0,3-1 96,1-3 0,5-2-63,3 2 0,7-6 141,4-1 1,4-5-144,3 5 1,-2-5-45,3 0 1,1-1-403,-1-2 1,3 0 191,-3 0 1,-1-4-665,-3 0 954,-5 0 0,-2-1 0,-4-1 0</inkml:trace>
  <inkml:trace contextRef="#ctx0" brushRef="#br0" timeOffset="178">8977 6544 9566,'0'13'716,"0"2"0,-4-1-405,0 5 0,-1 0 113,1 4 0,3 0-193,-3 0 1,3-2 15,1-2 0,0 4-215,0 0 0,0 0 109,0 3 1,5-1-182,3-3 0,6-4 68,1-3 1,5-2-59,-1-2 1,3 0 35,1-4 1,1-2-139,2-5 0,-2-1 78,3-3 0,1-2 92,-1-6 1,-1 0 69,-3-3 0,0 1-59,0-5 0,-2 0-50,-2-4 1,-2 0 49,-6 0 1,1-5-249,-1-2 0,-3 0-4,-1 0 1,-4 0-1,1-5 1,-3 2-299,-1 3 1,0 2 185,0 5 1,-1 1-668,-3 3 982,3 8 0,-9 1 0,3 4 0</inkml:trace>
  <inkml:trace contextRef="#ctx0" brushRef="#br0" timeOffset="179">9411 6453 8123,'0'11'0,"0"1"0</inkml:trace>
  <inkml:trace contextRef="#ctx0" brushRef="#br0" timeOffset="180">9742 6510 8075,'-6'-6'0,"1"0"0</inkml:trace>
  <inkml:trace contextRef="#ctx0" brushRef="#br0" timeOffset="181">9708 6498 8133,'-12'12'3541,"5"4"-2952,-1 3 1,4 3-116,-3 1 0,3 1-120,-4 3 1,6-3-85,-2 2 0,3-2-265,1-1 0,0 0 94,0 0-1,1 0-93,3 0 1,2-4-55,5 0 1,5-5-38,-1 1 0,4-2 39,-4-2 0,8-3-62,-4-1 1,5-4-265,-5 1 0,3-3 185,1-1 1,3 0-261,1 0 1,-3-5 126,-1-3 1,-7 2-588,7-2 1,-8 2 30,1-2 877,-4-2 0,-5 4 0,-2-6 0</inkml:trace>
  <inkml:trace contextRef="#ctx0" brushRef="#br0" timeOffset="182">10085 6841 8101,'-23'-10'0,"0"-3"0</inkml:trace>
  <inkml:trace contextRef="#ctx0" brushRef="#br0" timeOffset="183">9605 6727 8129,'18'0'949,"-3"0"0,3 0-349,1 0 1,2 0-69,2 0 0,5-1-237,3-3 1,-2 1-259,1-4 0,1 3-102,3-4 0,-1 4-352,-3-3 0,1 4-628,-8-1 0,-3-1 125,-9 2 920,1-1 0,-1-1 0,1-2 0</inkml:trace>
  <inkml:trace contextRef="#ctx0" brushRef="#br0" timeOffset="184">9662 6533 8058,'-11'-12'0</inkml:trace>
  <inkml:trace contextRef="#ctx0" brushRef="#br0" timeOffset="185">9673 6487 8136,'17'-5'0,"1"0"909,5-3 1,-1-2-306,1 3 1,4-4-487,0 0 1,4 1 10,0 2 1,0-1-814,0 5 1,1 1 683,-6 3 0,-4-5 0,-6-2 0</inkml:trace>
  <inkml:trace contextRef="#ctx0" brushRef="#br0" timeOffset="186">10119 6396 8111,'11'0'0</inkml:trace>
  <inkml:trace contextRef="#ctx0" brushRef="#br0" timeOffset="187">11044 6430 8013,'-8'5'11,"1"3"1607,4 2-1030,-7 1 0,8 6-155,-6 2 1,4-1-76,-4 1 0,6 0 15,-2 3-388,8 1 64,-3 0 1,13 0-61,-2 0 59,7 0 0,-2-4 57,6 0 0,0-7 41,0 0 0,4-2-1,-1-6 1,6 0-34,-2-4 0,3 0-167,2 0 0,-1-6 104,0-1 1,0-5-82,1-3 0,-6 3 33,-2-4 0,-3-1-73,-2-2 1,-5-3-50,-6-1 1,0 0-251,-8 0 0,1-3-18,-4-1 0,-1-1 148,-3 2 1,-2 1-528,-6-1 0,5 7 768,-1 4 0,6 2 0,-4 1 0</inkml:trace>
  <inkml:trace contextRef="#ctx0" brushRef="#br0" timeOffset="188">11535 6373 8144,'11'11'0</inkml:trace>
  <inkml:trace contextRef="#ctx0" brushRef="#br0" timeOffset="189">11855 6407 8135,'11'-11'0</inkml:trace>
  <inkml:trace contextRef="#ctx0" brushRef="#br0" timeOffset="190">11843 6350 8028,'0'-6'1790,"0"11"0,0 4-1481,0 10 1,0 1-89,0 7 1,0-2 7,0 5 1,0 2-133,0 6 0,2-2 98,2 2 0,-2 0-256,6-4 0,-5 2-34,5-10 0,-4 1-70,4-4 1,-5-4-48,5 0 1,-6-9-442,2 1-854,3-7 1097,-6 1 1,4-6-1446,-5-3 1305,5-2 0,-4-9 550,3-1 0,-8-4 0,-2 2 0</inkml:trace>
  <inkml:trace contextRef="#ctx0" brushRef="#br0" timeOffset="191">11741 6453 8028,'0'-12'0</inkml:trace>
  <inkml:trace contextRef="#ctx0" brushRef="#br0" timeOffset="192">11775 6396 8143,'11'-7'0,"6"1"780,2 2 0,2-1-210,2-3 1,4 0-32,0 4 1,4 0-156,0 4 0,2 0-39,1 0 0,-4 0-104,1 0 0,-6 5-153,2 3 0,-8 2 26,-4 1 1,-2 2-140,-2 2 1,-4-1-74,-4 5 0,-3-5 106,-3 1 1,-9 2-137,-7-2 1,-7 4 41,-5-4 1,-3 1-300,-4-5 1,1-1 165,-5-2 1,7 1 218,0-6 0,11 6 0,8-2 0</inkml:trace>
  <inkml:trace contextRef="#ctx0" brushRef="#br0" timeOffset="193">11843 6613 8091,'-11'-5'0,"0"-2"0</inkml:trace>
  <inkml:trace contextRef="#ctx0" brushRef="#br0" timeOffset="194">13374 6373 8046,'0'0'0</inkml:trace>
  <inkml:trace contextRef="#ctx0" brushRef="#br0" timeOffset="195">13385 6384 7974,'-6'23'429,"0"0"33,2 0 1,1 0 969,-4-1-918,4 1 0,-3 0-46,2 0 1,3 0-176,-3 0 1,3 0-246,1-1 0,-4-3 315,0 0-1144,0-5 644,4 3 1,1-7-1608,3-2 1082,-3-3 662,10-5 0,-5-5 0,5-2 0</inkml:trace>
  <inkml:trace contextRef="#ctx0" brushRef="#br0" timeOffset="196">13362 6727 8002,'0'-12'-375,"-5"1"1,-1 0-1</inkml:trace>
  <inkml:trace contextRef="#ctx0" brushRef="#br0" timeOffset="197">13088 6327 8192,'12'-5'0,"4"4"573,3-3 0,8-1-133,3 1 1,3-1 272,2 1 1,4 2-237,3-6 1,6 6-15,2-2 1,0 2-388,0 2 0,-3 0 103,2 0 0,-7 0-230,-4 0 0,-4 0 149,-3 0 1,-8 0-203,-8 0 1,-2 0-41,-2 0-108,-5 6 138,0 0 0,-15 5-36,-3 1 0,-3 3 209,0 0 1,-2 5-53,-2 0 1,3 1 67,4 2 1,1 1-57,-1 3 0,2-3-86,3 2 0,2-3 92,5-4 0,1 3-32,3-3 1,2-1-101,5 1 1,2-5 102,2 1 1,3-6-17,5-2 0,0-4 2,0 1 1,5-3 96,2-1 0,3-5-94,1-3 0,-3-2 141,-1-1 0,-4-2-10,0-2 0,-2 1 80,-1-5 0,-5 0-159,-3-4 0,-3-4 10,-5 1 0,-2-6-202,-5 2 1,-1 0 75,-3 0 1,-7 1-520,-8-2 598,-8 3 0,-7 5 0,-7 1 0</inkml:trace>
  <inkml:trace contextRef="#ctx0" brushRef="#br0" timeOffset="198">14002 6247 8192,'-52'-10'23,"2"2"0,10 5-23,6 6 0,15-1 0,8 3 0</inkml:trace>
  <inkml:trace contextRef="#ctx0" brushRef="#br0" timeOffset="199">13751 6304 8000,'0'23'0</inkml:trace>
  <inkml:trace contextRef="#ctx0" brushRef="#br0" timeOffset="200">15293 6350 8194,'11'0'0</inkml:trace>
  <inkml:trace contextRef="#ctx0" brushRef="#br0" timeOffset="201">15304 6384 7998,'0'12'9,"0"4"1563,0 3-999,5-2 0,-2 3-140,4-5 1,-4 4-150,1-3 0,1 4-284,-2-1 0,5-3 113,-4 0-122,0 1 1,-1-4 210,1 2-424,0-7 43,-4-3 291,0-5-82,0-5 1,4-1 106,0-6 0,3-3-83,-3 0 0,5-4-85,-1 3 1,3-3 99,4 4 1,-1-5-116,5 1 1,-4-2 57,4 2 1,-5 3-131,2 5 0,0 0 9,-1 4 111,1 2 0,-5 11 25,0 5 0,-3 2-43,0 6-1,-6 0 265,3 4-246,-5 5 1,4-4 20,0 3-140,0 2 145,-4-5 0,0 4-1046,0-5 668,0 0 0,4-2-678,-1-2 0,5-2-46,-4-6 1074,5 1 0,-8-1 0,4 0 0</inkml:trace>
  <inkml:trace contextRef="#ctx0" brushRef="#br0" timeOffset="202">15772 6498 8413,'8'0'571,"-1"0"607,-4 0-706,7 0 0,-2 0 236,7 0-336,-2 0-195,8 0 1,-3 0 176,5 0-634,5 0 278,1 0 1,4 0-1403,-3 0 1014,3 0 0,-8-1-834,1-3 1224,-7 3 0,-2-4 0,-6 5 0</inkml:trace>
  <inkml:trace contextRef="#ctx0" brushRef="#br0" timeOffset="203">16343 6122 9358,'-6'16'1854,"2"3"-1446,-2 3-148,4 1 1,-3 1 140,5 2 3,0-2-145,0 9 0,0-2 84,0 7-548,0-3 242,0 5 1,4-5-354,0 3 263,5-7 1,-7 4-160,6-12 1,-4 1 124,3-8 0,-4-1-365,1-4 235,2 1 0,-5-5-1391,3 1 1608,-2-6 0,3 3 0,1-5 0</inkml:trace>
  <inkml:trace contextRef="#ctx0" brushRef="#br0" timeOffset="204">16389 6715 8105,'-11'0'0</inkml:trace>
  <inkml:trace contextRef="#ctx0" brushRef="#br0" timeOffset="205">17634 6259 8211,'0'20'1521,"0"3"-922,0 7 0,0-2 121,0 3-257,0 2-170,0-4 1,0 0-167,0-2 0,0 1-217,0-2 0,0 1 274,0-4-588,0-6 22,0 0 0,-4-6 382,0 1 0,0-6 0,4-1 0</inkml:trace>
  <inkml:trace contextRef="#ctx0" brushRef="#br0" timeOffset="206">17611 6681 8114,'-11'-16'0,"-1"-2"0</inkml:trace>
  <inkml:trace contextRef="#ctx0" brushRef="#br0" timeOffset="207">17348 6339 8114,'0'-12'0</inkml:trace>
  <inkml:trace contextRef="#ctx0" brushRef="#br0" timeOffset="208">17440 6224 8209,'16'-5'0,"6"4"360,4-3 0,5 2 574,-5-2 1,5 3-85,-4-3-478,4 3-187,-7 1 1,9 3 185,-2 1-413,-3 0 93,0 1 0,-5-2-474,-1 4 353,1-4 0,-5 6 1,-3-6-39,-7 6 0,-3-2-153,-5 4 1,-5-3 97,-3-1 0,-7 1 25,-4 3 0,-3 1 59,0-1 0,-1-3 170,0-1 0,0 0-19,0 0 0,4 2 297,0-5-274,5 5 1,-1-7 146,7 6-193,3-5 0,7 3 11,1-2 0,5-2 140,7 6 1,4-4-67,8 3 1,2 0 97,5 0 1,1 3-214,-1-2 0,-1 2 5,-3 2 1,-2 3 26,-5 0 0,-5 2-102,-3-2 1,-4-1-51,-3 5 0,-3-5 86,-5 1 1,-10 1-220,-5 0 0,-6 3 42,-1-4 0,-6 0-74,-3-3 1,-6-1 8,-1 0 1,-4 0 90,4-4 0,2 2-343,5-5 1,5 0 124,6-4 1,5-2-105,8-1 1,2 0 487,5-4 0,0-1 0,0-4 0</inkml:trace>
  <inkml:trace contextRef="#ctx0" brushRef="#br0" timeOffset="209">18285 6293 8036,'-17'-12'60,"5"2"289,-4 3-178,4 2 1,-1 5 606,-2 0 0,2 1-250,-2 3 0,1 2-144,-1 5 1,2 6-140,-2 2 1,2 3 53,2 0 1,0 5-189,4 0 1,2 4-151,5 0 0,0-2-103,0 2 1,9-6 150,2 2 0,9-5-31,3-3 1,1-2-29,7-6 1,-1-4 193,5-3 0,-1-3-98,0-1 1,0-5-19,1-3 0,-2 2 69,-3-2 1,-2-3 29,-5-5 0,-7 0-187,-4 1 1,-5-3 89,-3-5 0,-4-1-421,0-3 0,-5 2 173,-6-5 1,-6 0-352,-2 0 1,-8 2 242,-3 5 1,-4 5-146,-4 3 1,2 2-206,-2 2 592,3 5 1,10 1 0,4 5-1</inkml:trace>
  <inkml:trace contextRef="#ctx0" brushRef="#br0" timeOffset="210">18136 6281 8149,'-5'12'0,"-1"-1"0</inkml:trace>
  <inkml:trace contextRef="#ctx0" brushRef="#br0" timeOffset="211">18685 6281 8235,'0'-11'0</inkml:trace>
  <inkml:trace contextRef="#ctx0" brushRef="#br0" timeOffset="212">18685 6213 11019,'0'11'1023,"3"5"-718,1-1 0,5 5 70,-1-1 0,6 3-94,1 1 0,4 4-290,-4 4 0,5-2-199,-1 2 0,3-2 227,1 1 1,-4-2-37,0-5 0,-1-1 21,1-3 1,-3 1-565,-4-5 372,4 0 0,-3-4-1555,2-4 1743,-7 3 0,2-8 0,-4 3 0</inkml:trace>
  <inkml:trace contextRef="#ctx0" brushRef="#br0" timeOffset="213">19016 6693 8141,'-12'-12'0</inkml:trace>
  <inkml:trace contextRef="#ctx0" brushRef="#br0" timeOffset="214">19050 6281 8218,'11'-11'0</inkml:trace>
  <inkml:trace contextRef="#ctx0" brushRef="#br0" timeOffset="215">19039 6224 8177,'-5'12'2384,"-2"-1"-1851,-4 1 0,-1 0-67,1 4 0,-4-2-449,-1 5 1,-5 3 166,-2 5 0,0 3-141,-3-3 1,-4 5 68,0-2 0,2-2-550,1-1 0,6-3 273,6-1 1,-1-5-644,9-3 1,2-2 48,1-2 1,8-1 758,3-2 0,-2 2 0,0-4 0</inkml:trace>
  <inkml:trace contextRef="#ctx0" brushRef="#br0" timeOffset="216">19358 6202 8179,'-5'-17'0,"4"8"1367,-3-2-842,3 7 0,1 4 11,0 8 1,-4 5-147,0 3 0,-3 4 12,3-1 0,-1 3-105,1 0 0,3 10-43,-3 2 1,-1 3-297,1-2 1,0-5 95,4 0 1,0 0-147,0 0 0,0-2 107,0-5 1,4-4-90,0 0 0,3-9 18,-3 1 0,5-5 25,-1 1 1,2-4 74,1 1 0,1-3 28,-1-1 0,4-1-61,1-3 1,4 1 48,-1-4 1,3 0-304,0 0 1,-3-4 101,0 4 0,-1 0-269,1 0 0,2 4 145,-6 0 0,4-3-477,-4 3 0,-3-1-475,-5 4 1217,1 0 0,-2 0 0,-1 0 0</inkml:trace>
  <inkml:trace contextRef="#ctx0" brushRef="#br0" timeOffset="217">19667 6590 8077,'-12'0'0</inkml:trace>
  <inkml:trace contextRef="#ctx0" brushRef="#br0" timeOffset="218">19198 6498 8197,'6'-6'0,"0"0"0,5 2 1706,1 3-1084,-1-9 0,6 7 97,2-5 62,2 1-381,7 0 1,-2-1 244,4 4-461,0 0 1,9 0-262,-1 0 1,-2-1 159,-5 1 1,1 3-581,-6-3 1,0-1 356,-7 1 0,-3-3-1677,-4 3 1817,-6 0 0,4-1 0,-4-1 0</inkml:trace>
  <inkml:trace contextRef="#ctx0" brushRef="#br0" timeOffset="219">19690 6350 8146,'-17'-11'0,"-1"-1"0</inkml:trace>
  <inkml:trace contextRef="#ctx0" brushRef="#br0" timeOffset="220">19233 6224 8146,'-12'0'0</inkml:trace>
  <inkml:trace contextRef="#ctx0" brushRef="#br0" timeOffset="221">19244 6190 8156,'12'0'0,"5"-1"0,6-3 1275,5 3-771,6-4 0,4 1 307,1 0-833,4 0 68,-8 4 0,8 0-767,-5 0 498,0 0 0,1 0 4,-1 0 219,5 0 0,-18 0 0,2 0 0</inkml:trace>
  <inkml:trace contextRef="#ctx0" brushRef="#br0" timeOffset="222">20135 6179 8276,'6'0'0,"-1"0"0</inkml:trace>
  <inkml:trace contextRef="#ctx0" brushRef="#br0" timeOffset="223">20089 6167 8208,'-16'5'3314,"3"0"-2518,-2 3 1,-2 2-623,2-2 1,-1 2-138,0 1 1,8 1-153,-4-1 1,3 4 57,-2 1 0,4 4-146,4-1 0,1 1 30,2-1 1,2 3 128,1-3 0,4 1 124,4-1 0,4 2-94,1-6 0,0 1 60,-1 0 1,-2-4 0,2 3 1,-2-6 157,-2-1 0,1-2-44,-1 2 0,-4 2 165,-4-2 0,-1-2-187,-2 2 0,-7-2-32,-4 2 1,-11 2-345,-8-3 0,-12 0 120,-4 0 1,-4 0-923,-4 0 0,1 3 1039,-8-2 0,-2 3 0,30-3 0,1 0 0,-2 1 0,1-1 0</inkml:trace>
  <inkml:trace contextRef="#ctx0" brushRef="#br0" timeOffset="224">19518 6715 8069,'-34'0'0</inkml:trace>
  <inkml:trace contextRef="#ctx0" brushRef="#br0" timeOffset="225">20375 6738 8213,'0'0'0</inkml:trace>
  <inkml:trace contextRef="#ctx0" brushRef="#br0" timeOffset="226">20375 6738 8275,'-7'-5'640,"2"4"713,5-9-293,0 9-276,5-5-28,2 1-52,-1 4-224,4-9-369,-3 9 88,-1-4 0,0 5-279,-2 0 84,-3 0 0,6 0-2101,-3 0 2097,-3 0 0,9 0 0,-4 0 0</inkml:trace>
  <inkml:trace contextRef="#ctx0" brushRef="#br0" timeOffset="227">3506 8726 8324,'12'0'0</inkml:trace>
  <inkml:trace contextRef="#ctx0" brushRef="#br0" timeOffset="228">3518 8714 7213,'0'6'162,"0"5"0,0-5-6,0 5 0,0 1 15,0-1 0,0 1-19,0-1 216,0 6-260,5 0 1,-4 4 239,3 1-246,2-1 0,-5 8 125,3-2 1,1 1-75,-1 2 0,0 3-3,-4-3 0,0 0 16,0 0 1,0 1 2,0 3 0,1 0 67,3 0-77,-3 6-407,4-5 362,0 5 0,-3-2-192,1 0 181,4 5 1,-5-6-109,6 4 0,-2-2 66,2 2 0,2-2-113,-2 2 0,1-3 207,-2 4-109,3 0-889,-3-1 878,-1 3 0,3-8 12,-5 2-269,0-3 250,-4-5 0,0 3-101,0-3 0,3 3 104,1 1 0,0-1-31,-4-2 18,0 7-241,0-8 372,0 10-138,0-6 1,0-1 10,0-3-172,0 3 469,0-9 0,0 8-315,0-5-35,5-1 104,-4-8 1,4 4-202,-5-3 122,0-3 0,0 2-10,0-3 548,0-2-547,0 9 0,0-9 29,0 7-35,0-1 0,0 0-3,0 0-188,-5-5 102,4 2 1,-4-4 3,5-1 0,0-3-127,0-1-179,0-4 182,0 2-445,0 0-170,0-4 845,5 4 0,1-5 0,6 0 0</inkml:trace>
  <inkml:trace contextRef="#ctx0" brushRef="#br0" timeOffset="229">3438 8668 8120,'0'-6'-255,"0"1"571,0 5 1,1-4-199,3 0 1,-2 1-19,6 3 1,-4 0 22,3 0 1,5-4 28,3 0 1,10-4-32,2 5 1,2-5-14,5 4 1,2-1-41,6 1 0,1 3-86,-5-3 1,6 3 98,2 1 1,1 0-196,6 0 1,-3 0 68,3 0 0,2 0 65,6 0 0,-8 0-93,0 0 0,-4 0 70,-4 0 1,1-1-210,0-3 1,-5 3 192,1-3 0,-5 2-13,1 2 1,-4-3 13,-3-1 1,-3-1-1,-5 1 0,-4 3 107,0-3 0,-9 3-93,1 1 0,-6-2 717,3-1-669,-5 1 484,2-3-346,-5 5-778,0 0 685,0 5-122,0-3 0,0 8 70,0-3 1,-4 0 10,0 0 1,0 2 123,4 6 1,0-1-96,0 5 1,0 0 138,0 4 0,0 1-20,0 3 0,0 2 74,0 5 0,0 5-56,0-1 1,0 5-9,0-1 0,0 2-60,0 2 1,0-1-792,0 1 791,0-5-298,5 3 130,-3-3 0,4 4 133,-2 1-306,-3 0 112,9-1 1,-5 0 195,3-3-459,2 2 210,-4-8 0,2 7-90,0-5 191,-6 5 0,7-10-35,-5 5 1,0-5 20,-4 5 0,0-2 24,0-2 0,0-4-40,0 1 28,0-6-87,-6 3 89,5 0 1,-9-2-24,2 4-28,3-5 486,-5 3 1,8-4-378,-6 3-59,6-8 0,-5 8-48,3-8 251,3 2-213,-4-3-48,5 4 0,1-6-2,3 3 1,-3-2 40,3-6 265,3 1-233,-6-1 0,5 0-12,-2 1 133,-3-1-117,4 1 1,-5-1 212,0 0 25,0 1-219,0-1 0,0 2 208,0 2-171,0-2-20,-5 3 65,4-4-45,-4-1 0,1 4 48,0 1-224,0-1 215,4-4-7,0 1-161,0-1 114,6 1 0,-5-5-31,3 1 32,-3-6-23,4 3-42,-4-5 42,4 6-56,0-5-10,-3 4 49,3-5-5,-5 0 17,0 5-67,0-4 56,0 4-2029,0-5 1586,5 0 93,-4 0 0,5-1 366,-2-3 0,-3 3 0,5-4 0</inkml:trace>
  <inkml:trace contextRef="#ctx0" brushRef="#br0" timeOffset="230">4066 9651 8317,'0'-7'1568,"0"2"-1034,0 5-268,0 5 1,0 3-16,0 7 0,0-2 15,0 2 1,0 2-192,0-2 1,0 5-283,0-1 1,4 3 208,-1 1 0,1-2 115,-4-2 1,0 1-181,0-4 0,0 3 118,0-4 0,2-4-263,1-3 149,-1 0 0,3-1-144,-5 1 246,0-6 322,0 3-188,0-5 0,0-5-131,0-2 1,3-3-36,1-2 1,4-3 73,-4 0 1,5-6-225,-2 2 1,5-2 73,3-2 0,-1-4-210,5 1 1,0-1 35,4 4 0,0 2 30,-1 2 0,0 0 254,-3 7 0,1-1-91,-4 10 0,-1-5 105,-4 4 0,1 0-74,-1 4 1,-3 2 255,-1 1 0,-3 4-38,4 4 1,-5 4 58,5 1 0,-5 5-19,0 2 1,-1 1-104,-2 7 1,0-5-220,0 5 1,0-8 107,0 3 1,0-8-189,0 5 1,0-8 64,0 0 0,1-6-589,3-1 1,-2-6 289,6 2 1,1-3 392,6-1 0,3-5 0,5-1 0</inkml:trace>
  <inkml:trace contextRef="#ctx0" brushRef="#br0" timeOffset="231">3072 11010 8353,'12'0'-359,"-1"0"268,0 0 1,7 0 537,5 0 0,5 0 0,6 0 0,4-2-273,0-1 0,9 1 88,-1-1 0,6-3-385,-2 3 0,5-1 301,2 4 0,2 0-404,6 0 1,-31 0 0,0 0 298,2 0 0,0 0 0,1 0 0,0 0-14,-1 0 0,0 0 1,3-1-1,1 1-77,2-2 0,0 0 0,2 1 0,-1-1 48,-1-1 1,0-1 0,0 2-1,0 0-74,-2-2 0,0 0 0,1 1 0,0 0 52,-1-1 1,0 0 0,1 0 0,-2-1 112,-4 3 1,-1 1 0,1-3 0,0 0-42,25 0 1,1-3-141,-4 3 1,-1-4 197,-2 4-63,-4 1 42,-9-3-31,-2 5 0,-6-4-65,-2 5 113,-3 0 2,-6-5 103,1 4-251,-5-4 1,-1 5 941,-6 0-1054,0 0 552,-4 0-564,3 0-29,-9 0 204,4 0-669,-5 0 0,-5 0 253,-2 0-750,-9 0 1127,-1 0 0,-6 5 0,0 1 0</inkml:trace>
  <inkml:trace contextRef="#ctx0" brushRef="#br1" timeOffset="232">5939 9719 16827,'-12'0'-2237,"1"0"1473,5 0 1046,1-5-608,5 4 0,5-6 1078,2 4-549,9 1 0,3-4 25,7 2 1,3 2-105,6-6 0,4 6 24,3-2 0,2 1 17,2-1 1,5 3-246,2-3 1,3 3 564,1 1 1,5 0-441,3 0 0,-29 0 0,0 0-28,2 0 1,0 0 0,0 0 0,-1 0-169,1 0 0,0 0 0,0-2 1,0 0 166,2 0 1,0 0 0,2 0 0,0 1-300,0 0 0,0 2 0,-1-1 1,0 0 146,-2 0 0,-1 0 122,-4 0 0,0 0 0,0-1 1,-1 0-23,0-1 1,-1 1-318,25-1 154,4-3 1,-14 4 1,2-3-286,-7 3 408,-2-4 0,-7 1-528,-3 0 574,-2-5 1,-5 7 49,0-6 1,-5 4-50,-3-3 1,-4 3 275,-3-4 1,-3 4-392,-5-3 1,0 3 298,0-4 0,-1 5-471,-3-5 0,-3 2 35,-4-2 1,0-1-82,-1 5 1,1-1 55,-1 2 0,-3 1 126,0-2 0,-4 3 29,4 1 0,-1 0 286,5 0 0,-2 0 65,-2 0 113,2 0 1,-3 0-51,4 0 544,6 0-50,1 0-566,5 0 0,6 0 43,6 0 1,4 0-128,7 0 1,0 4-162,0 0 0,5 3 69,2-3 0,-2 5-214,-1-1 1,-3-2 130,-1 2 1,-6-5-80,-1 5 1,-9 0-92,-3 3 0,-4-1-91,-4-2 1,-5 6 160,-10-3 0,-5 4 142,-10 1 1,0 1-1055,0 6 896,-1-5 1,-4 9 0,-2-3-1</inkml:trace>
  <inkml:trace contextRef="#ctx0" brushRef="#br0" timeOffset="233">8577 10587 8341,'18'-6'0,"-2"1"0,1 0 0,1 3 530,4-3-257,1 5 1,5-1-144,3-3 24,-3 3-40,10-4 1,-3 5-186,11 0-1015,5-5 1241,1 4-181,5-10 67,-24 11 0,1-1 0,-1-4 0,0 0 41,5 1 0,0 0-59,2 2 0,1-1 23,5-2 0,0 0 0,1 2 1,2 0 4,4-3 1,1 0-39,-4 3 1,1 0-367,10-2 1,1 0 0,-6 2-1,-1 1 255,4-2 1,0 0 124,-4-1 1,0 0-1,5 2 1,1 1-16,-2-2 1,0 0-1,1-1 1,-1 0-50,-4 1 1,0 1 0,1 0 0,-1 0-250,-4 2 0,1-1 0,1-1 0,0 1 298,-5 0 0,-1 0 0,4 0 0,-1 0-15,-6 2 0,-1 0 0,4 0 0,-1 0-175,-2 0 1,-1 0-1,2-2 1,-1 0 147,0 0 0,0 0 28,-4 0 0,0 1 1,-1-1-1,-1 0-16,-2 0 1,0 0 19,1 0 0,-1 0 1,27 2 0,-30 0 0,0 0-82,28 0 80,-5-5-3,0 4-167,-9-4 163,4 5 0,-7 0-17,-2 0 246,-3 0-240,-5 0 0,-3-2 1128,-1-1-1311,-9 1 172,5-3 0,-13 5 668,2 0-917,-7 0 538,-3 0 1,0 0 0,1 0 0</inkml:trace>
  <inkml:trace contextRef="#ctx0" brushRef="#br0" timeOffset="234">9182 9559 8244,'0'-11'1,"0"3"-352,0 1 0,-3 3 249,-1-4 0,0 4 757,4-3-331,0 4 1,0-3 101,0 2 289,0 3-283,0-4-300,0 5 15,0 5 1,0 1-133,0 6 0,0 0 131,0 3 1,0 5-140,0 6 0,0 3 78,0 6 1,0 4-3,0 3 0,0 4 88,0 3 1,-1 3-310,-3 5 0,3-4 180,-3 1 1,4-6 74,4 1 0,-2-3-271,6-4 1,-1-4 101,5-7 1,-2 0-41,-2-4 0,2-6-1,-3-5 0,0-4-11,0 0-364,-4-1 683,2-4-537,-5-2 1,0-7 95,0-1 1,0-4-455,0-4 1,-1-1 679,-3 1 0,3 0 0,-5-1 0</inkml:trace>
  <inkml:trace contextRef="#ctx0" brushRef="#br0" timeOffset="235">9251 9491 8260,'0'-12'-128,"5"1"167,-4 5 0,11 0 126,-1 6 1,4 0 189,4 0 0,3 0-49,-3 0 114,8 0-135,2 0 0,5 0-82,0 0-6,6 0-177,0 0 0,7 0 78,3 0-76,-8 0 1,7 0-67,-7 0 1,-3 0 77,-1 0 1,-2 0-68,-2 0 1,-1 0 106,-2 0 0,-1 0-171,-7 0 1,1-1 98,-9-3 1,-3 3-43,-5-3 134,-4 3 271,2 1-269,-5 0-60,0 5 0,0-2 63,0 4 1,0 2 11,0 6 0,0 2 143,0 2 0,0 4-30,0 0 0,0 1-8,0 6 0,0 1-30,0 3 0,0 0-45,0 0 1,0 4-182,0 1 1,0 0 110,0-1 0,1-3 3,3 4 1,-1-9-5,4-3 0,1 1-29,3-2 1,-3 1 17,-1-4 0,0-2-11,0-2 0,2 2-103,-5-6 0,0 1 117,-4 0 0,4-4-217,-1 4 157,1-4 0,-4 0-357,0-1 1,0-3-77,0-1-7,0-4 1,0 3-881,0-2-634,0-3 584,0 4 1368,0-5 0,-5-5 0,-1-1 0</inkml:trace>
  <inkml:trace contextRef="#ctx0" brushRef="#br0" timeOffset="236">9662 9993 8294,'0'-16'0,"0"3"0,0-7 189,0 5 19,0-1 0,0 1 208,0 0 42,0 0-165,0 3 0,-1 2-69,-3 2 1,1-2 225,-4 3-280,-1 2-85,-8 0 0,3 5 94,-2 0 0,-2 1-207,2 3 1,-5 2-41,1 5 1,-3 5 169,-1-1 1,2 5-222,2-1 0,2-1 28,6 1 1,4-4-60,4 4 1,1-5 26,2 1 0,11-2-75,4-1 0,10-6 112,6-2 0,7-3 53,4-1 0,-2-1 28,2-3 0,-6-2-50,-2-6 0,-5 1 150,-6-1 0,-5 1-72,-3-1 0,-6 5 264,-2-1-225,-4 1 83,2-5-148,-10 1 0,-1 1-3,-6 2 0,4 3-21,1 5 47,4 0 0,-6 1-227,6 3 1,-1-1 119,4 4 0,0 1-34,0 3 1,0 4 106,0 1 1,5 0-6,3-1 1,-2-2 68,1 2 0,1 2-43,4-2 1,-1 0 104,0-3 0,1-1-115,-1 0 0,2-4-110,2-3 1,-1 1 130,5-1 0,-4-1-18,4-3 0,5 5 0,6 2 0</inkml:trace>
  <inkml:trace contextRef="#ctx0" brushRef="#br0" timeOffset="237">10587 9719 8381,'0'-6'494,"0"1"-271,0 5 1,0 5 122,0 2 0,-1 1-65,-3 3 0,3 0-34,-3 8 0,3-4 17,1 4 1,0 0-114,0 4 0,-4-2-26,0-2 0,-1 6-184,1-6 0,3 3-194,-3-6 0,3-1 177,1-4 1,-4 1-362,0-1 0,0-3-48,4-1-381,0-4 168,0 2 698,0-5 0,16-5 0,3-1 0</inkml:trace>
  <inkml:trace contextRef="#ctx0" brushRef="#br0" timeOffset="238">10382 9902 7431,'6'-6'45,"4"0"348,-4 6 1,7 0 17,2 0 0,3 0 54,5 0 1,5-3-93,2-1-263,3-5 108,7 8 0,-4-9 155,6 2-613,-5-2-418,2-2-936,-4 6 1594,-6-4 0,4 4 0,-4-6 0</inkml:trace>
  <inkml:trace contextRef="#ctx0" brushRef="#br0" timeOffset="239">11215 8805 9499,'0'12'308,"0"-1"1,0 6-112,0 2 0,0 6-4,0 2 1,0 8-89,0 0 0,0 5 79,0-2 0,0 6-82,0-3 1,-1 8-269,-3 0 1,3 7 292,-3 1 0,2 0 38,-2 4 1,3 1-51,-3-1 1,2 1-22,2-1 0,0-6-125,0 2 0,0-8-85,0 1 1,0-7 219,0-1 0,0-5-184,0 1 1,0-3 74,0 0 1,2-5-82,2 0 0,-3-4 86,3 1 1,-3-7-40,-1-1 257,0-5-908,0 2 220,0-9 0,1-2 150,3-5 0,-3-2-480,3-1 1,-3-4-8,-1-4 807,5-6 0,2 0 0,4-6 0</inkml:trace>
  <inkml:trace contextRef="#ctx0" brushRef="#br0" timeOffset="240">11307 8748 8327,'5'-11'139,"-4"5"1,5 1 206,-2 5-116,-3-6 207,10 5-138,-5-4 0,5 5 123,1 0-256,4 0-29,2 0 1,6 0 130,3 0 46,2 0-62,5 0-220,6 0 0,0 0 220,6 0-1117,5 0 651,-4 0 197,3 0 1,4 0 181,-1 0-468,5 0 228,-16 0 1,6 0 128,-10 0-224,-5 0 1,-2 0 53,-8 0-5,-3 0 117,-9 0-259,1 0 117,-6 0 1052,-1 0-968,-5 0-157,-5 0 127,4 0-24,-9 0-113,9 5 108,-5-4 302,6 10-224,0-5 0,0 5 249,0 1 1,0-1-76,0 1 0,0 0 136,0 4 0,-1 1-46,-3 6 0,2 1 51,-6 3 1,4 3-54,-3 8 1,0-1-51,0 5 1,-3 1 31,2 7 1,2-2-258,-2 5 0,6-1 344,-2 2 0,3 1-129,1-1 0,0 0-227,0 0 1,0 0 93,0-4 1,0-1-233,0-3 0,3-4 8,1 0 1,0-6 88,-4 2 0,1-3 62,3-5 1,-3 2 11,3-5 1,-3-1-2,-1-3 1,0-1 1,0-3 0,0 1 282,0-5 1,0 4-259,0-4 1,0 1 71,0-5 0,0 1-118,0-1 0,-3-3-76,-1-1-637,0-4 216,4 2-1896,0-5 2449,0-5 0,0 3 0,0-3 0</inkml:trace>
  <inkml:trace contextRef="#ctx0" brushRef="#br0" timeOffset="241">11489 9342 8332,'0'-6'252,"0"1"272,0 5-135,0 5 178,0 1-307,0 11 197,0 1-263,0 4 1,0 1 195,0 0-166,0 5-13,0-4 0,0 9 211,0-2-459,0-4 83,-5 6 0,3-8 293,-6 1-473,6-2 144,-3-1 0,5-4 153,0 0-231,0-10-35,0 6 32,0-8 116,0-1 60,0-1 24,0-5-259,0-5 178,0 4 0,0-9 47,0 2-316,0-2 257,5-2 1,0 5 33,2-1-295,3 1 42,-3-5 0,8 5 48,0-1 118,6 5 1,-5-5-140,3 4 1,3 0 47,-3 4 0,1 0 140,-1 0 0,3 0-95,-3 0 1,-2 0 126,2 0 1,-3 4-53,3 0 0,-5 4 15,1 0 1,-2 2-31,-2 2 0,-5-5 16,-2 1 0,-3-1-5,-1 5 1,-1-1-5,-3 1 0,-7-1 135,-8 1 0,-4-1-128,-4 0 1,-1 1-14,-2-1 0,-3-1-100,3-2 1,2 1-199,1-5 0,4-1-763,4-3 611,8 0 452,11-5 0,16-6 0,8-7 0</inkml:trace>
  <inkml:trace contextRef="#ctx0" brushRef="#br0" timeOffset="242">6384 8600 8465,'-5'-6'-12,"4"-5"91,-9 5 0,7 0 365,-4 2-139,-1 3-100,2 1 0,-4-4-9,2 0 43,3 0 0,-5 4-91,2 0 0,2 0 122,-2 0 0,0 1-322,-3 3 0,1-1 84,2 4 1,-2-3-166,3 4 0,-4-4 106,0 3 0,0-3-137,-1 4 0,4-2-30,1 2 0,-1 2 127,-3-3 0,3 0 30,1 0 0,3 1 35,-4 3 0,6 1-8,-2-1 0,3-3 10,1 0 0,0-1 3,0 5 0,2-1-3,6 0 0,1 1 67,10-1 0,-4-1-31,4-2 1,-1 2 6,1-2 0,2 2-16,-2 1 1,3 1 6,1-1 0,-4 1-22,0-1 0,-1 0 16,1 1 0,-3-1 9,-4 1 1,-2 0-12,-3 4 1,-2-2 28,-5 5 1,-6 0 3,-5 3 1,-6 5 6,-6 0 1,-5 1-58,-2-2 0,2-3 36,1 0 0,-1-1-23,2-7 0,0 0 17,7-4 1,-1-4-250,5-3 1,0-3 140,3-1 0,3-1-488,-2-3 0,7-4-45,-4-7 0,6 1 602,2-5 0,5 0 0,1-4 0</inkml:trace>
  <inkml:trace contextRef="#ctx0" brushRef="#br0" timeOffset="243">6167 8383 8254,'0'-6'442,"0"0"0,0 8-94,0 2 1,2 2 116,1 5 0,0 5-145,4-1 1,-3 6-29,4 2 0,-2 1-20,2 7 0,1-1-175,-5 4 0,1 2 92,-2 2 1,-1 3-181,2 4 1,-7 2-255,-1 3 0,-5-3 348,2 2 0,-1-2-135,-3-1 0,2-4 62,-6 0 0,3-7-5,5-1 1,-2-1 63,5-6 0,-4-2-77,4-5 0,1-4-66,3-5 1,1 1-291,3-1 1,-2-4-654,6-4 1,-1-1 631,5-2 1,-1-2-1636,1-1 2000,-1-4 0,1-4 0,-1-1 0</inkml:trace>
  <inkml:trace contextRef="#ctx0" brushRef="#br0" timeOffset="244">6864 8943 8240,'0'-12'17,"0"1"359,0-1-221,-5 1 1,2-1 126,-4 1 0,0 3 86,0 1 1,-3 4-119,2-1 1,-2-1-28,-2 2 0,1-1 27,0 4 1,-1 1-163,1 3 1,-1-2 20,1 6 1,-1 1-166,1 6 1,0-1-35,-1 5 1,2-4 173,2 4 1,2-3-334,2 3 0,3-5-16,-3 1-84,3 3 1,5-6 117,0 3 1,4-6-17,0-1 1,3-5 47,5 0 0,-4-1 111,4-2 1,0-2 112,-1-1 0,4-4-128,-3-4 0,-1-1 162,-4 1 1,1-1-125,-1 1 0,-5 3 350,-2 1-174,3-1 0,-6 1 306,3-1-93,-3 5-202,-1-2-13,0 16 1,0-4 102,0 8 1,-4 2 4,0-2 0,1 4-122,3-4 1,0 4 237,0-3 0,-4 3-127,0-4 0,0 0-204,4-3 0,0-1 163,0 0 0,4-3-423,0 0 0,1-6-558,-1 2 0,-2-3 444,6-1 0,-4 0-1514,3 0 1886,-4 0 0,7-5 0,-4-1 0</inkml:trace>
  <inkml:trace contextRef="#ctx0" brushRef="#br0" timeOffset="245">7092 8977 7804,'-6'-5'1162,"1"3"-199,5-3-154,-5 5-664,4 0 261,-4 0-342,5 0-64,5 0 0,1 0 0,5 0 0</inkml:trace>
  <inkml:trace contextRef="#ctx0" brushRef="#br0" timeOffset="246">7332 8588 8425,'0'-6'0,"0"-4"727,-5 9 47,4-4-233,-4 5 11,5 0-351,0 10 1,0-3 202,0 9-291,0 1-25,-5 1 1,3 6 34,-1 3-68,1 2 0,2 7-131,0 2 1,-1-1 83,-3 4 1,3-3-133,-3 4 0,3-9 43,1 2 0,0-9 36,0 1 1,0-4 144,0-4 1,0-3 17,0-4 0,0-5 2,0 1 48,0-6 24,0 4-89,0-6 1,0-6 57,0-1 0,0-3-51,0-2 0,-4 1-245,0-1 0,1 1 127,3 0 1,0-2-171,0-2 0,3 2 48,1-2 0,5 3-66,-1 5 0,2-3 90,1 2 1,1 3 42,-1 1 1,6-1-110,2 1 1,-2 0 71,2 4 0,4 0 156,4 0 0,3 0-126,-3 0 0,0 2 165,-5 1 0,-3 0-83,1 5 0,-8-1 9,0 5 1,-6-1 90,-6 0 1,-1 1-111,-3-1 1,-4 1 217,-7-1 1,-7 1-109,-4-1 0,-10-1-72,2-2 0,-3 2-281,3-2 1,4-3-909,-1-2 1149,6-1 0,7 3 0,8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1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2627 2113 8141,'0'-8'-268,"0"1"1,0 3-1,0-4 1,0-1 664,0-1-124,0-1 1,0-1 0,1 1 0,2-1 945,0 1-941,1 5 1,-4-1 159,0 4 75,0 1 122,0-3-385,0 5 0,1 7-258,3 4 42,-2 0 1,4 12-36,-2 0 1,-8 9 35,0 6 1,8 9-79,0-1 0,6 3-64,-6 1 1,3 0-14,-3 4 0,0-5 44,-4-7 1,4 1-117,0-5 0,3-4 121,-3-3 1,4-6 2,-5 2 0,6-8 64,-1-4 0,-3-2 2,-1-2 0,-3-3-495,-1-1 272,0-4 419,0 2-235,0-5 1,-4-5-671,0-3 1,-8-2 710,0-1 0,-12-1 0,0 1 0</inkml:trace>
  <inkml:trace contextRef="#ctx0" brushRef="#br0" timeOffset="1">2296 2033 8158,'7'-4'64,"1"0"117,-1-5 1,6 7 182,2-6 99,3 1-282,5 0 1,0-3 8,0 3 1,5 0 14,2 0 1,4 0 18,4 0-128,3-4 1,5 9-73,-1-6 0,-3 6 108,0-2 1,-5 3-213,1 1 1,-3-4 38,0 0 0,-5 0-87,1 4 0,-7 0 113,-1 0 1,-1 0 61,-3 0-75,-2 5 1,-1 2 52,-4 4 0,-6 1 150,-2-1 0,-3 5-128,-1 3 0,0 8 189,0 4 0,0 7-96,0 4 0,0 2 82,0 2 0,0 1-63,0 2 0,0-2 43,0 3 0,2-9-53,1-3 0,0-2-3,5-2 1,-2-5 65,2-2 0,0-8-51,-4-4 1,5 1 47,-1-5 71,-3 3-341,5-8 87,-9 1 82,4-2-69,-5-5 1,0-2-26,0-1 0,0-4-215,0-4 1,0-1 69,0 1 1,0-5-146,0-3 1,0-3 61,0-1 0,2 0-107,1 0 1,5 1 48,7-1 1,2 1 145,2 3 0,2 3 17,-2 4 0,3 2 184,1 2 1,-5 3-55,-3 5 1,-3 0-122,0 0 0,-1 5 240,1 3 0,-5 7-64,1 4 1,-6 3 63,2 1 0,1 1-29,-1 3 1,4-3-50,-4 2 1,3-3 20,-3-4 1,4 1 122,-5-4 1,2-1-134,-1-4 1,-1-1 64,4-2-31,-4 2 50,7-3-246,-4-1-146,6 4 0,-1-9-416,1 3 1,-5-4-2386,1-4 3036,0 3 0,3-9 0,0 4 0</inkml:trace>
  <inkml:trace contextRef="#ctx0" brushRef="#br0" timeOffset="2">3746 2467 8038,'-6'0'0,"-4"0"629,8 0-189,-3 0 46,5 0-22,-5 0-216,4 5 1,-3 1 31,8 6 0,-2-5-40,6 1 1,0-4 17,3 3 1,0-4 5,1 1 1,3 1-153,0-1 1,6-1 120,-2-3 1,7-1-113,5-3 0,-2-2-205,1-5 1,1-1 78,3 1 0,-3-1-324,-1 1 0,-8-1 160,0 1 1,-6 0-88,-1-1 1,-4 1-121,-3-1 256,-3 1 0,-10 0-13,-3-1 1,-3 2-15,-4 2 0,-3 3-31,-5 5 0,-5 0 88,-2 0 0,-5 9 56,-3 3 0,3 8-43,-3 3 0,2 1 268,2 6 0,5 1-104,2 3 0,9-2 15,7 2 1,5-6-92,6 6 0,6-2-45,5 2 1,6-5 59,6-2 1,1-4 2,2-4 1,4-4 221,4-7 0,0-3-87,0-5 1,5 0 154,-1 0 1,-2-5-83,-5-3 0,4-6-154,-4-1 0,3 0 5,-7 3 0,-4-2-139,-4 3 0,-5-3 30,1 6 0,-6-2 123,-2-1 0,-4-1-236,1 1 1,-3-1 10,-1 1 0,0 3-105,0 1 173,0 4 1,0-3-257,0 2 134,0 3-72,0-4 0,0 6-18,0 3 51,0-3 530,0 9-152,0-3 353,0 4-325,0 0 1,5-3 70,3 0 0,2-6 6,1 2 1,2 1-22,2-1 1,-1 0-249,5-4 0,0 0 83,4 0 1,1 0-99,3 0 0,-2-4 103,6 0 1,-5-5-176,5 2 1,-6-4 81,2 0 1,-3-2-5,-1-2 0,-2 2 88,-2-2 0,-2-1 6,-6 1 1,-4-2-73,-4 2 1,-3 1 35,-3-5 1,-9 4-101,-7-4 0,-9 6 101,-6 1 1,-5 2-370,-7 6 0,-2 2 92,2 6 1,-1 2-234,9 5 1,2 2 152,10 2 0,5-1-1300,14 5 1609,2 0 0,10 9 0,1 2 0</inkml:trace>
  <inkml:trace contextRef="#ctx0" brushRef="#br0" timeOffset="3">5151 2376 8232,'0'-8'0,"0"0"0,-1 6 491,-3-2 124,2-2 146,-3 4-112,5-3-677,0 5 1,2 5 103,1 3 0,0 7 49,5 4 1,-6-1 81,2 1 0,1 0-175,-1 4 1,3 0 63,-3 0 1,1-1-77,-1 1 0,-3-4-97,3 0 1,-3-5 53,-1 2 73,0-4 0,0-4 93,0-1 241,0-4-322,0 2 0,-1-6 183,-3-3 0,3 1-39,-3-4 1,3-2-39,1-6 0,0 1-181,0-5 1,0 0 166,0-4 1,0 0-260,0 0 0,5-5 68,3-2 0,7-3-312,4-1 1,6 1 145,2 2 0,6 1-313,1 7 1,-1 0 34,2 12 0,-2-2-116,-7 9 1,5 1-31,-5 7 0,-4 3 145,-7 4 0,2 2 49,-2 2 0,-1 3 433,-7 5 0,4-6 0,-5 5 0,5-4 0</inkml:trace>
  <inkml:trace contextRef="#ctx0" brushRef="#br0" timeOffset="4">5665 2410 8232,'6'0'-1248,"-1"5"2215,-5-4-42,0 4 2668,0-5-3436,5 0 0,2 0 92,4 0 1,6 4-105,2 0 0,2 0 120,2-4 1,1 0-333,3 0 0,-2-4 50,6 0 1,-6-4-123,2 5 1,0-6 48,0 1 0,4 2-52,-5-2 1,0 1 45,-7-5 1,-2 1 36,-1-1 0,-7 1 20,2-1 1,-7 1 39,0 0 0,-4-1-7,-4 1 1,-4-1 4,-7 1 1,0 3-132,-8 1 1,1 4 119,-8-1 0,-1 6-171,-3 5 1,0 2 132,0 10 1,-1 0 20,1 4 1,1 1-37,3 3 1,2 1 12,5 2 1,5 3-119,3-2 1,3 5 113,5 2 0,3-1-128,8-6 1,3 0 74,9-4 1,5-2 181,6-5 0,5-5 71,-2-8 0,7-2 190,1-5 0,5 0-63,-1 0 0,-1-5-76,0-2 0,-2-7-86,2-1 0,-4-2 19,1 2 0,-6 1-104,-2-5 1,0 5 99,0-1 1,-3-3-194,-8-1 0,1 1 53,-5-1 1,-3 4-129,-5-4 1,-4 5 231,1-1 1,-3 2-54,-1 1 269,0 6-262,-5 1 1,-1 6-108,-6 3 0,4 2 114,1 6 0,-1-1-128,-3 1 1,3 3 5,1 0 1,4 4 86,-1-4 1,3 2-6,1-2 1,1-6-27,3 2 1,2-3 206,6 0 1,-1-3-108,1-5 1,0 0 125,4 0 1,-2-1-95,5-3 0,0-1-69,3-3 1,-2-2-62,-1 2 0,-2-1-198,2 2 1,2-3 5,-6 2 0,0-1 141,-3 2 0,-2-4 18,-3 4 0,3-2-77,-2 1 277,-3-2 0,4 8-101,-5-6 242,0 5-176,-4-2-111,0 5 1,0 5 14,0 3 0,0 2 23,0 2 0,0 0-83,0 4 0,3-4 64,1 3 0,5-2-170,-1-1 0,6-1 73,1 0 1,5-3 148,-1 0 0,3-6-13,1 2 1,3-3 10,1-1 0,5-5 51,-2-2 0,2-4-106,-2 0 1,2 0 206,-5-1 0,-4 1-90,-4-1 0,-5 2 12,1 3 61,-8-4-1091,-2 5 1,-15 1 121,-5 5 759,-15 10 0,-6 8 0,-10 5 0</inkml:trace>
  <inkml:trace contextRef="#ctx0" brushRef="#br1" timeOffset="5">12483 3609 14121,'0'-6'-2317,"0"-1"1335,0 3 1275,0 3 0,1-8 0,2 4 746,1-1-551,-1 3 507,-3-2-970,0 5 188,6 0 200,-5 0-177,9 0 0,-4 0 131,6 0-295,-1 0-34,1 0 0,4 0-196,3 0 412,3-5 1,0 3 57,1-6 1,5 0-77,3-3 1,2 3 42,1 1 0,4 0-51,0 0 0,0-2-206,-4 5 1,1 0 141,-1 4 1,0 0-196,0 0 1,5 0 78,-1 0 1,2-3-11,2-1 0,0 0-26,7 4 0,7-4-248,1 0 0,3-3 180,-3 3 1,-1-4 129,-3 4 1,6-3-94,-6 3 1,5-1 84,-4 1 1,-4 3-366,0-3 0,1 3 166,-2 1 0,2 0-19,-2 0 1,0 0-34,4 0 0,0 0 21,4 0 0,0-1-99,0-3 0,-1 2 54,-2-1 0,1 1 36,-1 2 1,5-3 78,2-1 0,-2 0 35,-2 4 0,-4 0-14,4 0 1,-1 0 23,-6 0 1,4 0-13,-1 0 0,-1 0-7,2 0 0,0 0 31,7 0 0,-2 0 9,1 0 0,-27-2 0,-1 0-159,2 0 0,1 0 0,-1 0 0,0 1 120,2 0 1,1 2 0,-4-1 0,0 0-97,31 0 1,0-4 54,-32 2 0,0 0 1,32-2-21,-3 4 0,-3 0-78,3 0 0,-3 0 69,0 0 1,-10 0-18,-3 0 0,-5 0 17,2 0 1,-4 0-37,4 0 1,0 0 85,3 0 0,-3 0 24,0 0 0,-5 0 49,1 0 1,-3 0 275,0 0 0,-5 0-230,1 0 0,-2-4 139,1 1 0,3-1-90,-2 4 1,-2 0 273,1 0 0,-8 0-214,1 0-221,-3 0 0,-2 0-240,-3 0 1,-6 4 177,-2-1 142,-4 6 0,-3-2 0,-6 4 0</inkml:trace>
  <inkml:trace contextRef="#ctx0" brushRef="#br2" timeOffset="6">19164 3095 8103,'0'-8'-323,"0"1"533,0 4 178,0-2 754,0 5-1136,5 5 1,-2 2 123,4 4 0,-3 4-69,4 1 0,-6 3 35,2-4 0,1 4-70,-1-4 0,0 2 81,-4-2 1,4-3-176,0 4 1,-1-4-21,-3 0 0,0-1 149,0 1-157,0-1 1,4-3 173,0-1-225,0-4 163,-4 2 1,1-5 123,3 0 1,-3-1-130,3-3 1,-2-3 216,2-4 1,-1 0-150,4-1 0,0 0-4,0-4 1,3 0-185,-2-3 1,6-3 112,1 3 1,2-2-169,-2-2 0,2 0 44,2 0 1,2 4-26,-2 0 1,-2 5 36,-2-1 1,0 6 55,-3 1 0,1 6 105,-5-2 1,-2 3-112,2 1 0,-5 1 207,0 3-1,2 2-103,-1 6 0,4 4 167,-4 3 1,3 3-103,-3 0 0,1 1 43,-1 0 0,-3 0-81,3 0 0,1 0 15,-1 0 0,0-4-91,-4 0 0,0-5 42,0 1 1,4-6-213,-1-2 1,1-3-48,-4 4-738,0-6 361,0 3-1361,0-5 1007,0-5 952,0 4 0,-5-9 0,-1 3 0</inkml:trace>
  <inkml:trace contextRef="#ctx0" brushRef="#br2" timeOffset="7">19735 3209 8103,'7'-5'52,"-2"4"59,0-4 244,-4 5 66,9-5-137,-9 3 1,10-3 220,-4 5-357,3 0 0,2 0 126,-1 0 1,1-1-9,-1-3 1,2 3-104,2-3 1,-2 3 72,2 1 1,1-1-241,0-3 0,-1 3-271,-4-3 0,1 3-291,-1 1 0,-3 0-1586,-1 0 1225,-4 0 927,2 0 0,-5 0 0,0 0 0</inkml:trace>
  <inkml:trace contextRef="#ctx0" brushRef="#br2" timeOffset="8">20112 3004 8032,'0'-7'387,"0"-3"-186,0 9 0,0-5 160,0 2-208,0 3 205,0-5 1097,0 6-1308,5 0-82,-4 6 1,6 0-55,-3 5 1,-3 6 140,3 2 1,-3 2-136,-1 2 0,4 1 99,0 3 1,-1-2-176,-3 6 1,0-6 99,0 2 1,0-3 63,0-1 0,0-4-33,0 0 0,0-5 13,0 1 1,0-6-253,0-1 1,4-5-10,0 5-1003,0-5 578,-4 2-1098,0-5 893,0-5 806,0 3 0,0-8 0,0 4 0</inkml:trace>
  <inkml:trace contextRef="#ctx0" brushRef="#br2" timeOffset="9">19187 2935 8245,'-6'0'488,"1"0"0,0 0-298,-3 0 0,-2 7 147,-2 4 0,1 2-86,0 6 0,-2 3-50,-2 5 1,2 5 80,-2-2 1,2 5-158,2 3 0,0-3-34,4 3 1,-2-6-167,5-2 0,2-3-174,5 4 1,0-6 168,5 2 0,3-3 2,4-1 0,5-2 11,0-2 1,1-2-233,2-6 1,1-1 84,3-2 0,-2-3-1126,6-5 1340,-1 0 0,4 0 0,1 0 0</inkml:trace>
  <inkml:trace contextRef="#ctx0" brushRef="#br2" timeOffset="10">20192 2889 8029,'0'-13'-60,"0"1"81,0 2 24,5 5-135,-4 0 1,5 4 822,-6-3 93,0 2 0,1-3-455,3 5-189,-3 0-65,4 0 1,-1 5 335,0 3-180,4 2 1,-1 2-61,4-1 0,-3 4-59,-1 1 1,1 3 19,3-4 1,5 5-135,-1-1 1,1 3 77,0 1 1,-2-1-113,5 1 1,-5 4-42,1 0 1,-2 3 43,-2-3 1,-3 3-80,-1-3 0,-4-1 77,0-3 1,-1 0-82,-2 0 0,-5 0 67,-3 0 0,-2-2-65,-1-2 1,-5 1-32,1-4 1,-4 3-195,4-4 1,0 0-365,3-3 1,5-6-58,-1-2-1084,5 2 1254,-7-5 1,10 4-414,0-5 961,0-5 0,10-6 0,-3-7 0</inkml:trace>
  <inkml:trace contextRef="#ctx0" brushRef="#br2" timeOffset="11">20580 3198 8018,'0'-7'568,"0"-3"-270,0 9 1,0-5 128,0 2-30,0 3-54,0-4 357,0 5-516,0 5-107,5 1 1,-3 5 84,2 1 0,-2 3-106,2 0 1,-3 6-139,3-2 1,-1-2 0,0 2 1,-1-5-262,1 2-6,-1-4 285,-2 0 155,0-6 0,1-1-57,3-5 101,-3 0 1,5 0-121,-2 0 1,-1-5 142,4-3 1,1-2-102,3-1 1,1 2-80,-1-2 0,1 2 71,-1-7 1,0 4-14,1 0 1,-1 1 11,1 0 1,-5 4 19,1 3-105,0-2 63,3 5 0,-3-3-141,-1 8 0,-3 2 84,4 6 0,-6-1-155,2 0 0,1 5-219,-1-1 0,0 0-268,-4-4 0,0 5 184,0-1 488,0 0 0,0-3 0,0-1 0</inkml:trace>
  <inkml:trace contextRef="#ctx0" brushRef="#br2" timeOffset="12">19073 3632 7964,'-7'0'-79,"2"0"426,5 0 0,5 0-58,3 0 0,2 0-16,2 0 0,4 0-78,3 0 1,8 0 108,3 0 0,10 0-97,5 0 1,5 0-139,3 0 1,6-4 87,-6 0 1,10-1-403,-2 1 1,-26 4 0,0-1 229,1-1 1,0 0-1,2 0 1,-1-1 26,-2 1 1,-1 0-1,1 0 1,1 1-71,28 1 0,-31 0 0,0 0-150,32 0 1,-1 0 123,-3 0 0,-8 0 52,0 0 1,-6-2-14,-5-2 1,-1 3-15,-3-3 1,-3 2-48,3-2 0,-6 3 116,-2-3 0,-4 1-32,0 0 1,-3 1 339,-4-1 1,2-2-358,-6 1 1,-1-1 175,-7 1-244,4 3 19,-10-5 31,4 6 1,-14 0 7,-2 0 49,-8 0 0,-4 6 0,-6 0 0</inkml:trace>
  <inkml:trace contextRef="#ctx0" brushRef="#br2" timeOffset="13">19712 3917 7996,'-11'0'-37,"0"0"0,4 0 37,2 0 2618,5 0-2465,0-5 1,1 4-2,3-3 35,3 3-52,4 1 0,2 0 45,2 0 1,-1-4-12,5 0 1,-4 1 128,4 3-126,0 0-193,-1 0 0,4 0 111,-5 0 1,1 5-155,-3 2 1,-2 3 124,-2 2 0,1 0-552,-1 4 199,-4-4 178,-2 10-304,-5-4 240,0 5 1,-5-1-84,-3 1 188,-2-5 19,-7 4 0,3-6 51,-5 3 1,5-2-95,-1-6 1,-1 0 274,0 1 0,1-5 63,4 1-190,4-5 242,-3 2-91,9-5-1,-4 0-56,5 0-82,5 0-9,6 0 7,7 0 162,5 0-157,0-5-10,0 3-34,0-3 116,4 0 1,-2 4-84,1-3 1,-3 3-200,-4 1 0,1 0-220,-4 0 0,3 0-1199,-4 0 1563,0 0 0,-3 5 0,-1 1 0</inkml:trace>
  <inkml:trace contextRef="#ctx0" brushRef="#br2" timeOffset="14">21448 3415 7936,'-6'-7'419,"1"2"111,5 5-450,0 0 0,0 7 13,0 4 1,0 7 65,0 9 1,0 2-110,0 5 1,0-2 92,0 2 0,0-2-207,0 6 0,0-4 137,0-3 0,0-4-149,0-4 1,0-5 58,0-3 0,0-2-27,0-2 1,1-3-952,3 0 412,-3-6-710,9 3 1293,-8-5 0,8-5 0,-4-1 0</inkml:trace>
  <inkml:trace contextRef="#ctx0" brushRef="#br2" timeOffset="15">21368 3472 7936,'0'-11'-980,"0"-1"817,6 6 1021,-5-4-466,9 8 0,-4-7 61,6 6 1,0-5-156,4 4 1,-2 0 54,5 4 0,0 0-133,3 0 0,5 0-105,0 0 1,-1 4 36,-3 0 1,0 6-185,0 2 1,0-1-12,0 4 0,-2 2-96,-2-2 0,-2 5-4,-6-1 0,-1 3 26,-2 1 1,-3 1-46,-5 2 0,-9 0 24,-2 4 1,-8 0 105,0 0 1,-7-2 32,0-5 0,-6 3 82,1 1 1,2-4-97,-1-4 1,4-5 12,0 1 1,3-3-401,4-5 247,2 3-99,6-8 1,6 1 54,5-6 1,6-1-1183,9-8 1379,3 3 0,10-12 0,1 3 0</inkml:trace>
  <inkml:trace contextRef="#ctx0" brushRef="#br2" timeOffset="16">21962 3609 7936,'-5'-6'1081,"4"-5"-649,-4 10-55,5-4-122,-5 5 0,2 5 97,-4 3 1,4 3-230,-1 4 42,3 3 0,1 5 17,0 0 0,0 4-105,0-1 1,0 1-124,0-4 0,5 0 47,3-1 1,2-4-83,1-3 0,2-6 64,2-1 0,-1-6 84,5 2 1,-1-2-34,1-2 0,3-6 3,-3-1 0,2-3-41,2-2 1,-1 1 7,-3-1 0,-3-3-2,-4 0 1,-2-2 55,-3 2 1,-2-1-226,-5-3 0,0-3 120,0 3 1,-6-2-292,-5-2 0,-2 0 100,-6 0 1,0 1-4,-4 3 1,0 4-103,0 8 1,1 1-190,-1 6 1,0 2-126,0 2 1,5 2-56,3 5 712,7 6 0,-2 6 0,4 6 0</inkml:trace>
  <inkml:trace contextRef="#ctx0" brushRef="#br2" timeOffset="17">22442 3472 7936,'-1'-18'902,"-3"3"-146,3 7-170,-4-2-682,5 9 147,0-4 187,0 5-185,0 5 42,0 1 1,0 11 91,0 2-108,5 2 1,-4 7 37,3 3 0,-3 2-145,-1 1 0,4-4-133,0 1 0,-1-4 17,-3 3 0,4-5 27,0 2 0,0-7 139,-4-1 1,0-5 296,0 2-82,0-9 81,0 3-227,0-8-13,0 3 0,1-5 42,3 0 0,-2 0-10,6 0 0,-4 0-145,3 0 0,1-2 50,4-1 0,-1 1-146,0-1 1,5 1 37,-1 2 0,0 0-217,-4 0 1,2 0-58,2 0 1,-2 0 104,2 0 1,-2 0-582,-2 0 1,1 0 842,-1 0 0,1 0 0,-1 0 0</inkml:trace>
  <inkml:trace contextRef="#ctx0" brushRef="#br2" timeOffset="18">22807 3518 7936,'0'-18'0,"0"1"467,0 6 776,0 5-645,0 1 72,0 5-632,0 5 0,4 5 6,0 5 1,0 9 64,-4-1 1,0 6-73,0-2 1,0 4 15,0 0 1,0 1-242,0-2 0,0-2 87,0-5 0,-1-2-3,-3-2 0,3-2 247,-3-6 269,2 1-98,2-1-195,0-4-31,0-2-7,0-5 0,6 0 37,1 0 1,3 0-57,2 0 1,-1 0 0,1 0 1,3-2-92,0-1 1,5 1-129,-1-1 1,-1-3-418,1 3 1,-4-1 268,4 4 0,-5-1-1635,2-3 1939,-4 2 0,0-3 0,-1 5 0</inkml:trace>
  <inkml:trace contextRef="#ctx0" brushRef="#br2" timeOffset="19">23241 3426 7936,'0'-7'-317,"0"-1"79,0 5 159,0-2 2492,0 5-2261,0 11 1,0-3-103,0 11 105,0 1 1,0 4-100,0 2 0,-3 3 121,-1 6 0,-5 0-238,1 3 0,-1-2 59,2 2 1,-2-6-164,5-2 1,-1-8-32,1 1 0,3-8-253,-3 0-143,3-2-383,1-2 98,0-5 520,5 0 0,-2-12 357,4-1 0,1-8 0,3-3 0</inkml:trace>
  <inkml:trace contextRef="#ctx0" brushRef="#br2" timeOffset="20">23241 3438 7936,'0'-8'0,"0"0"513,0 6 53,0-3-289,0 0 1,6 3 151,1-1 1,3 1-56,2 2 0,0 5 50,4 3-246,-4 2 0,10 8 82,-3 5 0,-1 1 70,1 6-466,0-4 167,-1 7 0,2-4 265,-5 5-621,0-5 285,-3-1 0,-5-1-345,1 0 289,0-6 0,-2 0-307,-2-6 252,2 0 0,-5-4-24,3 1-132,-3-6-17,-1 4 115,0-8-802,0 3 209,0-5-69,-5 0 1,-1 0 870,-5 0 0,-6-5 0,-1-2 0</inkml:trace>
  <inkml:trace contextRef="#ctx0" brushRef="#br2" timeOffset="21">23139 3735 7936,'11'0'222,"-5"0"-57,5 0 0,-5 0 101,5 0 1,2 0 106,2 0 0,3 1-210,5 3-95,0-3 0,0 4-331,-1-5 1,5 0 238,0 0 0,-1 0-822,-3 0 1,-1-1 845,-3-3 0,-3-2 0,-4-6 0</inkml:trace>
  <inkml:trace contextRef="#ctx0" brushRef="#br2" timeOffset="22">23630 3449 7936,'0'-11'80,"0"4"1,1 2 254,3 5-28,-3-5 194,4 4-239,-5-4 1,1 6 67,3 3-342,-2 2 29,3 6 1,-2 5 262,1 6-302,0 0 63,-4 10 0,0-1-206,0 2 112,5 8 1,-4-8-28,3 8 76,-3-3 0,-1-9 141,0-4-461,0-2 197,6-1 0,-5-5 48,3-3-358,-3-2 32,-1-7-179,0-1 25,5-5 1,-4-1-265,3-3 823,-3-2 0,-1-5 0,0-1 0</inkml:trace>
  <inkml:trace contextRef="#ctx0" brushRef="#br2" timeOffset="23">23550 3461 7936,'10'-8'-240,"-2"0"240,2 1 0,-3-1 0,9 0 838,-4 6-492,10-3 1,-4 1 185,4 0-52,1 0-158,5 4 1,-2 0-219,4 0-53,-5 0 1,7 0-164,-5 0 0,-2 5 109,-6 3 1,2-2-17,-6 2 1,-1 1 93,-7 6 0,-2-2-369,-5 2 138,0 3 1,-5-2-102,-2 3 95,-9 8 35,-1-8 0,-7 9-99,-3-5 195,-2 0 1,-2 0 131,1-1-149,4 1 20,4-5 1,1 2 134,6-5 1,1 2-48,7-2-55,1-2 1,6 3 9,0-4 0,2-1 18,2 1 206,2-1-92,10 1 1,-2-1 162,5 0-10,0 1-242,-1-6 1,2 3 208,-4-5-189,4 0 35,-2-4-651,0 0 396,-2 0 0,-3 0-83,2 0 0,-6 0-566,2 0 791,-2 0 0,3 0 0,-1 0 0</inkml:trace>
  <inkml:trace contextRef="#ctx0" brushRef="#br2" timeOffset="24">24326 3449 7936,'0'-6'161,"0"-4"-178,0 8 611,0-8 0,0 8-202,0-6 1,-1 5 26,-3 0-250,-2 1 1,-5 2 168,-1 0-633,-4 0 244,3 0 1,-9 0 177,3 0-156,3 0 32,-6 5 0,8 1-106,-5 1 69,5 3 0,-2-2-187,4 7 1,5-2 72,-1 2 1,2-2-1,-2-2 1,3 1 115,5-1 1,1 0 43,3 1 1,3 3-42,4 0 0,4 2 167,0-2 0,6-2-40,-2 2 0,-1 1 40,1 0-115,0-1 1,0-2 291,0 2-242,-5-2-34,2 3-47,-4-5 53,-1 1 0,-1 3 50,-2 0-134,-3 1 77,-5-5 0,-1 4 38,-3 0-53,-3 1 6,-9 0 0,-3-3 179,-8 2-178,-2-2-524,-5-2 718,0 1-100,4-1 1,-1-3-230,4-1-241,0-4 239,10 2 0,0-5 118,6 0 64,4 0-75,2 0 0,10-10 0,2-3 0</inkml:trace>
  <inkml:trace contextRef="#ctx0" brushRef="#br2" timeOffset="25">24452 3974 8494,'6'0'2687,"-1"0"-1041,-5 0-1414,0 6 98,0-5-1975,0 4 791,0 0 854,0-4 0,6 9 0,0-3 0</inkml:trace>
  <inkml:trace contextRef="#ctx0" brushRef="#br2" timeOffset="26">10279 5573 8218,'6'-19'-1087,"-2"0"0,-3 5 2057,-1-1 48,0 2-258,0 2-581,-5 0 7,4 4 1,-9-2 31,2 6 31,-2-1-118,-1 4 0,-2 0-142,-2 0 173,-3 5 1,-2 1-165,-3 6 0,2 4 147,-5 3 0,2 3-168,1 1 0,0-1 87,0 1 0,5 0-101,3 0 0,4 0 67,3 0 1,-1 3-46,5 1 1,1 0 36,3-5 0,1 1-9,3 0 0,6-1 61,5-3 1,5 1-31,-1-5 0,4 0 134,4-3 1,0-2-121,7-2 1,-6-3 47,6-5 0,-2 0-26,2 0 1,-4-5-86,1-3 0,-6-2-408,2-2 0,-4 1 195,-4 0 1,-3 3-495,-4 0 1,-2 1 274,-3-5 1,-1 5-1057,-6-1 1493,-6 6 0,0-9 0,-5 5 0</inkml:trace>
  <inkml:trace contextRef="#ctx0" brushRef="#br2" timeOffset="27">10770 5596 8404,'0'-11'170,"0"3"115,0 1 0,0 3-276,0-4 132,0 6 109,-5-9 0,2 6 32,-4-2 1,3 0-85,-4 4 1,4 1 85,-3-1 0,-1 1-213,-3 2 0,-1 5 131,1 3 1,0 3-135,-1 5 0,1-2-27,-1 5 0,-3 0 83,0 3 0,-2 3-89,2 1 0,2 0 113,-2 4 0,6-3-132,2 3 0,4-6 112,-1-1 1,4 0-229,4-4 0,4-2 56,7-2 1,3-6 2,5-2 0,4-4 147,4 1 1,2-4 6,1-4 1,-2-3 8,2-4 1,-2-4-68,6 0 1,-2-6 60,-2 2 0,-5 1-21,-2-1 0,-5 0-191,-3-3 0,-3-1 122,-9 0 1,-2-1-444,-5-3 0,-6 3 31,-5-3 0,-3 4-131,-9 4 1,1 0 76,-8 8 0,-1-2 89,-3 10 0,5-5-65,2 4 1,3 0-146,1 4 21,0 5 1,7 2 539,5 4 0,-1 1 0,6-1 0</inkml:trace>
  <inkml:trace contextRef="#ctx0" brushRef="#br2" timeOffset="28">11409 5436 8252,'0'-11'245,"-1"3"553,-3 1-420,3 4-291,-4-7-1,5 9 760,0-4-249,0 0-597,0 3 0,-5-2 132,-3 8 0,-2 3-71,-1 4 0,-2-2-2,-2 2 0,2-2-135,-2 6 0,1-2-42,-1-1 1,2 0 145,-2 4 0,2-4 4,2 3 0,4-6 28,4-1 1,1 0-208,2 3 218,0 0 1,5 1-25,3-1 0,6 1 22,1-1 0,5 0-9,0 1 0,1-1-16,2 1 0,0-1 2,0 1 1,-4-1-3,0 0 1,0 5 7,4-1 1,-6-1-75,-1-7 1,-4 4 75,0-4 1,-2 3-116,-3 2 0,-2-1 87,-5 1 1,-5-1-6,-2 0 0,-8 5-26,-4-1 1,-7 1 19,0 0 0,-5-4-49,4 4 0,-3-4 45,3 0-1,-3-5-235,3 1 1,4-4-272,4 3-799,5-4-84,-2 2 345,10-5 0,3 0 1034,11 0 0,-1-5 0,10-1 0</inkml:trace>
  <inkml:trace contextRef="#ctx0" brushRef="#br2" timeOffset="29">11752 5551 8204,'0'-18'1950,"0"-4"-1573,0 10-164,0 0 78,0 7 0,0 6 103,0 3 1,0 2-143,0 6 1,0 4-6,0 3 0,0 8-180,0 3 0,0 3 20,0 2 0,0-1-116,0 0 1,1-5-1,3-2 1,-3-3-41,3-1 1,1-5-10,-1-3 1,0-2 72,-4-2-372,0-4 139,0-2-1524,0-5-296,-5-5 2058,4-2 0,-15-4 0,4-1 0</inkml:trace>
  <inkml:trace contextRef="#ctx0" brushRef="#br2" timeOffset="30">11535 5573 8201,'11'-17'1170,"1"1"-750,4 4 0,2 0 119,5 1 0,4-1 111,-1 1 0,7 3-22,2 1-89,-1-1-193,5 2 1,-5-3-171,1 5-104,-1 0 1,-4 1-1288,1-1 0,-4 0 328,3 4 887,-10 5 0,12-4 0,-8 4 0</inkml:trace>
  <inkml:trace contextRef="#ctx0" brushRef="#br2" timeOffset="31">12460 5665 8193,'-6'-7'-668,"1"2"975,5 5 59,0 0 407,5 0-422,1-5 0,9 4 21,1-3 1,4 2-139,-1-2 0,3 1-94,0-4 1,5 4 94,0-1 0,1-1-369,-2 1 1,-2-3 112,3 3 1,-4 0-739,-4 4 0,1 0-623,-5 0 1382,1 0 0,-10 0 0,-1 0 0</inkml:trace>
  <inkml:trace contextRef="#ctx0" brushRef="#br2" timeOffset="32">12483 5836 8230,'-6'0'-188,"1"0"548,5 0 0,5 0 800,2 0-701,3-5 1,7 4-28,2-3 0,-1 3-182,1 1 0,4-2-195,3-1 1,1 1 160,-4-2 1,5 2-730,2-2 1,-1 3 361,2-3 1,-1 3-1666,4 1 1816,-4 0 0,8-5 0,-3-2 0</inkml:trace>
  <inkml:trace contextRef="#ctx0" brushRef="#br2" timeOffset="33">13659 5459 8192,'0'-18'907,"0"3"-907,0 2-569,-5 2-1,4 5 571,-4 1 0,4 3 409,-3-1 1,1 1 484,-4-2-580,4 3 1,-7 2-58,2 3 1,-2 4-113,-1 7 1,-4-1-11,-1 5 0,0 1 2,1 7 0,-2-2 2,-2 6 1,-1-2 35,5 2 1,-1 2-185,5-3 0,1 2 80,2-2 0,3-1-53,5-2 1,5-4 79,3 0 0,7-2 5,4-5 0,6-1 104,2-4 0,5-4-113,-2-4 1,3-1-6,2-2 1,3-5 25,0-3 0,4-2-135,-4-2 0,0-4 88,-4-3 1,-4 1-72,1-1 1,-7-4 33,-1-3 0,-3-2-90,-8 1 0,0-2-216,-8-6 1,-1 0 82,-7-3 1,-9 2-191,-10-2 1,-5 8 124,-6 3 1,-9 4-97,-3 4 1,-6 8-12,3 7 0,-5 3-239,5 1 0,1 6 77,6 6 1,5 0 524,10 7 0,1 0 0,9 7 0,3 4 0,4 6 0</inkml:trace>
  <inkml:trace contextRef="#ctx0" brushRef="#br2" timeOffset="34">14676 5413 8369,'-12'0'-321,"6"0"803,-4 6 488,9-5-240,-4 4-262,5-5 1,1 0-145,3 0 1,3 0 87,8 0 1,-1 0-67,5 0 0,2 0-68,5 0 1,0-1-300,4-3 0,-1 1 146,2-4 1,1 4-808,-6-1 1,2-1 418,-1 1 1,-7 1-316,3 3 0,-8 0 237,0 0 0,-6 0-1769,-1 0 2110,-6 0 0,4 5 0,-6 1 0</inkml:trace>
  <inkml:trace contextRef="#ctx0" brushRef="#br2" timeOffset="35">14699 5630 8246,'5'-6'156,"1"1"-156,5 5 0,1-5 1546,4 4-973,2-9 1,6 7 265,3-5-391,-3 6-130,9-8 1,-4 8 58,5-1 75,1-4-163,4 6 0,-3-8-847,2 5 434,-8 1 1,2 3-2661,-5 0 2784,4 0 0,-12 5 0,3 1 0</inkml:trace>
  <inkml:trace contextRef="#ctx0" brushRef="#br2" timeOffset="36">16229 4877 8430,'0'-7'1112,"0"2"-218,0 5-325,0 5-367,0 7 1,-4 2 188,0 5-121,1 0-51,3 4 0,0 1-73,0 2-93,0-1 0,0 6-38,0-4 1,0 3 157,0-3 1,0 3-373,0-3 1,0-4 63,0-4 0,0-4-247,0 4 0,1-5-80,3 1 0,-3-6-262,3-1 0,-3-4-562,-1 3 1286,5-4 0,-4 2 0,4-5 0</inkml:trace>
  <inkml:trace contextRef="#ctx0" brushRef="#br2" timeOffset="37">16435 5128 8181,'0'-6'700,"0"1"-517,0-1 1,1 5 284,3-3 0,-2 3-83,6 1 0,3-1-73,5-3 0,4 3-52,-1-3 0,2-1-78,2 1 1,0-1 62,0 1 0,0 3-349,0-3 0,-2-1-283,-2 1 0,3 0-408,-3 4 1,-1 0-1155,1 0 1949,-5 0 0,2 0 0,-4 0 0</inkml:trace>
  <inkml:trace contextRef="#ctx0" brushRef="#br2" timeOffset="38">17074 4831 8365,'-5'-13'182,"4"-2"-168,-4 14 1042,5-9-158,0 8-92,0-3-555,0 5 0,0 7-32,0 4 1,0 2 55,0 6 1,0 1-201,0 7 0,0-1 123,0 9 0,0-7-124,0 6 1,0 1 99,0 3 0,0-3-202,0-5 0,0-1-93,0 2 0,0-3 160,0-5 1,1-4-152,3 0 0,-3-9 68,3 1-330,2-2 99,-4 3-988,3-6-213,0-1-437,-4-5 1913,4 0 0,-5-5 0,0-1 0</inkml:trace>
  <inkml:trace contextRef="#ctx0" brushRef="#br2" timeOffset="39">17166 4671 8282,'0'-11'-331,"-2"3"-415,-2 0 1702,3 6-488,-4-3 1,6 5 127,3 0 1,-1 0-167,4 0 0,1 0 89,3 0 1,5 5-126,-1 3 1,5 3-120,-1 4 1,-1 3 11,1 5 0,-1 0-132,1 0 0,1 4 54,-5 4 0,1-2-124,-5 2 0,-1-1-158,-2 4 1,-2 0 75,-2 1 1,-3-1-247,3 0 0,-4 4 122,-4 0 0,-2 0-375,-6-3 0,-3-5 220,0 1 1,-10-6-197,-2 2 0,-1 1-266,-2-2 1,0-3 737,0-4 0,-3-5 0,4 3 0</inkml:trace>
  <inkml:trace contextRef="#ctx0" brushRef="#br2" timeOffset="40">16149 4705 8155,'0'-6'-64,"0"-4"332,-5 4-151,4-1 95,-9 2 0,7 5 151,-5 0-182,6 0 1,-8 4 28,2 0 1,-2 8-1,-1 0 1,-5 7-50,1 0 1,-5 5 108,1 6 1,-3 2-125,-1 10 0,1 0 32,-1 4 1,5-1-152,3 1 1,3-2-80,5-2 1,2 1-61,5-4 1,2-1 61,6-4 1,1-4-183,10 1 1,1-7 0,7-1 1,-2-2 147,5-5 0,2-5-501,6-3 0,-1-6 584,5 2 0,0-3 0,3-1 0</inkml:trace>
  <inkml:trace contextRef="#ctx0" brushRef="#br2" timeOffset="41">17828 5094 8174,'-5'-12'27,"4"6"-27,-4 1 497,5 5 2858,0 0-3989,-6 0 535,5 5-1902,-4-4 1253,5 9 748,0-8 0,5 8 0,2-4 0</inkml:trace>
  <inkml:trace contextRef="#ctx0" brushRef="#br2" timeOffset="42">18102 4785 8371,'0'-17'0,"0"0"0,0 6 732,0 4 15,0 2 153,0 5 0,0 5-728,0 3 0,0 6 108,0 1 0,0 7-170,0 1 1,0 2 96,0 9 0,0-2-14,0 6 1,0-3-104,0 0 1,0 0-57,0 3 0,0-6-102,0 2 0,4-7 47,0 0 0,3-7-247,-3-1 0,1-6 17,-1-2-776,-3 1 1,6-7 94,-4 2 932,-1-2 0,-2 0 0,-7 2 0</inkml:trace>
  <inkml:trace contextRef="#ctx0" brushRef="#br2" timeOffset="43">16058 5642 8185,'-12'0'-985,"6"0"1,-4 0 1950,2 0-53,3 0 13,0 0-388,0 0-291,4 0 224,-4 0-597,5 0 191,5 0 1,-3 0 90,6 0 0,-1 0-59,5 0 1,-1 0-1,1 0 1,3 0 22,0 0 1,0 0-31,-3 0 0,4 0 74,3 0 0,4 0 5,4 0 0,5-1-34,9-3 0,3 3 148,9-3 0,7-1-431,-27 3 1,2 0-1,2-1 1,0 1 247,2 0 1,2 0 0,1 1 0,2-1-86,2-1 1,-1-1 0,0 2-1,-1 1 41,3 0 1,1-2 0,0 1 0,-1-2-354,5 0 1,-1 1 0,0-1 0,-2 1 351,-1-1 1,0 1 0,-1-1-1,0 0-203,-5-2 0,-1 1 0,3 0 0,0 2-113,-2-1 1,0 0 0,-3 1 0,0-1 78,-2-2 0,-1 0 1,-3 1-1,0 0-94,0 1 1,-2 1-1,20-4 38,-1 3 1,-11 3 277,-1-3 1,-9 2 596,-6-2-581,0 3 1050,-10-4-1498,-2 5 747,-6 0 0,-16 1-1854,-8 3 1499,-3-3 0,-16 9 0,2-4 0</inkml:trace>
  <inkml:trace contextRef="#ctx0" brushRef="#br2" timeOffset="44">17040 5779 8234,'-6'-5'720,"1"4"-341,5-4 1,1 1 144,3 0 1,-1-4-155,9 5 0,-3-5 55,6 4 1,1-4 87,0 5-357,4-1 1,-4 4 61,3 0 1,2 0 35,-6 0 0,5 0-32,-1 0 1,-2 0-170,-2 0 29,-2 5 0,-2 0-429,1 3 281,-6 2 0,-1-3-67,-5 9-394,0-4 363,0 10 0,-5-4-90,-3 4-219,-7 1 258,-3 0 1,-4-1-225,-1-3 220,0 2 0,1-8 223,3 2 0,3-2 116,4-2 0,5-4 380,-1-3-214,6 2 29,-4-5-145,6 4 1,6-5 222,1 0 0,7 0-68,1 0 0,6 0 24,-2 0 0,4 0-160,3 0 0,-2 0-7,3 0 1,1 0-415,-2 0 0,5 0 145,-4 0 1,-3 0-1410,-1 0 0,-8 1 1496,4 3 0,0 3 0,-1 4 0</inkml:trace>
  <inkml:trace contextRef="#ctx0" brushRef="#br2" timeOffset="45">19301 5322 8340,'0'-6'194,"0"-4"33,0 8-55,0-3 1,0 7 243,0 1 0,0 4 711,0 4-701,5 6 1,2 0 35,4 6 1,2 1-191,2 3 1,-2-3-64,2 3 0,1 1 49,0-2 0,0 1-196,-1-4 1,-2-4 85,2 0 0,-3-5-19,-5 1 41,3-2 0,-4-6-117,1 1 1,0-5 270,-4 0-169,-1-1 0,3-7-7,-5-3 0,1-2 14,3-2 1,-3-4-129,3-3 0,1-4 139,-1-4 0,5-2-259,-2-5 1,3-2-67,2-2 1,4-2-99,3-6 1,7-4-485,0 1 0,6-6 468,-1 2 1,2 4-105,1 3 0,0 2 70,0 5 1,1 3-45,-1 5 1,-5 5 3,-2 7 0,-1 2-501,-3 6 0,1 4 841,-9 3 0,6-2 0,-3 0 0</inkml:trace>
  <inkml:trace contextRef="#ctx0" brushRef="#br2" timeOffset="46">10187 9628 8482,'-6'-8'-660,"2"1"519,-2 4 0,5-7 0,-4 7 123,5-4 153,0-1 0,0 0 169,0 1 1,0-2-57,0-6 1,0 2-104,0-2 1,3-2-54,1 2 1,5-5 45,-1 1 0,6-2-95,1 2 0,5-3 53,-1-1 0,3 0-18,1-4 0,5-1-28,2 2 1,4-5-17,4 5 1,4-10-425,8 2 1,-1-4 424,-21 19 1,1 0-1,-2 0 1,1 1-68,2-3 0,1 0 1,3 1-1,0-1 34,2 1 1,1-1-1,2-2 1,0 1-299,3 1 0,0 0 0,0 1 0,1 1 306,0 0 1,2 0 0,4-1 0,2 0-415,0 1 0,1 0 0,2-2 0,1 1 386,0 0 0,0 1 0,2 1 1,0 0 15,0 2 1,1 1-1,-1-1 1,0 0 53,2 3 0,0 0 0,-3-2 1,1-1-57,0 3 1,0 0-1,-4 1 1,1 1 75,1 1 1,0 1-1,0 2 1,-1 0-65,-1-1 0,1 1 1,0-1-1,1 0 157,-4 3 1,1-1-145,1-1 0,-1 0 0,-5 4 0,0 1 95,2-2 1,1 0-91,-3 1 1,0 1-29,1 2 0,0 0 1,-4 0-1,-2 0 14,1 0 0,-2 0 0,0 0 1,-1 0-143,1 0 1,-2 0 0,1 2 0,-1 1 152,-1 1 0,0 0 0,-1 1 0,-1 0 14,-4 1 0,0 0 0,30 5 64,-4 0 1,-3 5-160,-1-1 1,-7 0 424,-5-4 0,-7 1-361,-1-1 0,-1-3 38,-6 0-4,-5-1 706,-6 0 0,-5-1-736,1-2 0,-5-3 843,1 3-903,-5-3 573,2-1-574,-5 0-258,0-5 101,0-1 80,0-1 0,-2-2-275,-1 6 15,1-6 270,-8 2-211,4 1 112,-6 1 1,1 4-35,0-3 136,-1 3-22,-4-5 1,3 6-185,-2 0 421,-3 0-219,5-5 1,-3 4 177,4-3 75,1 3-133,0-4 1,-1 2 191,1-4-105,4 4-113,-3-7 237,4 9-97,0-9 1,0 7-106,6-4 279,-5 4-263,4-7 1,-4 7 68,5-4 212,0 4 85,-5-7-19,4 9-26,-4-4-152,5 5 41,0 0-143,5 0 1,2 5 96,9 2-433,1 4 308,11 0 0,-2 2-160,4 2 192,0-2-66,0 3 0,5-3-114,-4 2 131,-1-2-41,-2 3 1,-5-4 43,0-1-11,0 0-5,-6 1 25,-4-1-8,2 1-2,-8-1 193,-1 1-110,-1-1 0,-6-3-44,-3-1 254,-7 1-152,-7-2 1,-10 3-2,-3-5-61,-7 5-766,3-8 340,-10 4 215,5-5 0,-3 0-341,5 0-803,5 0 832,10 0 0,9-4 28,2 0 366,9 1 0</inkml:trace>
  <inkml:trace contextRef="#ctx0" brushRef="#br2" timeOffset="47">13008 9970 8417,'-5'-11'0,"0"3"0,-2 1-232,2 4 190,5-2 981,0 5-741,5 0-40,-4 5-31,14 2-6,-2 4 1,7-1 122,3-2-209,-3 7 83,13-7 0,0 8 117,5-4-337,11-1 46,-8 0 1,19 1 249,-3-1-1085,-25-5 1,1 0 939,1-1 0,0 1 1,0 0-1,0-1 6,2 1 0,0 0 1,-2 0-1,-1-1-183,3 1 0,1 0 1,0-2-1,0-1 168,1 1 0,1 0 0,-1-2 0,1 0 16,-1 2 1,0-1-1,-2-1 1,-1-1 44,0 1 0,-1 0 1,28-1-130,-28-1 0,0 0 1,22 0 28,-2 0 0,-8-1-43,-4-3 1,-4 1-555,-7-4 0,-3 3 1275,-5-4 0,-6 5-679,-1-5 0,-4 4 789,0-3-56,-6 4 222,4-7-813,-8 3-106,3 1 0,-5-4-72,0 2 0,-4 2-149,0-2 0,-5 5 0,1-5 1,-2 5-274,-1 0 1,-1-2-127,1 1 252,0 0 32,4 4 81,-3 0-45,9 0-58,-9 0 339,8 0-86,-3 0-185,5 0 477,-5 0-154,4 0 152,-4 0-257,0 0-11,4 0 1,-6-4 214,3 0 71,3 1-282,-9 3 478,9 0-76,-4 0-198,0-6 58,3 5 54,-3-4-157,5 5-155,0 0 111,0 5 0,0-2 61,0 4-9,5 1-57,2 3 1,5-2 10,4 3-12,-4-9 11,10 13 88,-9-10-116,8 5 1,-3-3 44,5 0 1,-2-2 6,-2 2 1,2-2 29,-6-2-187,0-3 129,-3 4 0,-5-1-188,1 0 183,-6 0-17,3-4 1,-6 3 253,-3 1-64,-2 0-194,-11 1 0,-5 0-47,-9 3 70,-2 2-209,-1-4 0,5 2-267,2-1 1,0 1 135,5 4-1557,6-6 1827,6 4 0,9-4 0,-4 6 0</inkml:trace>
  <inkml:trace contextRef="#ctx0" brushRef="#br2" timeOffset="48">15601 8326 8098,'-5'-7'0,"4"-3"0,-8 4 416,5-5 118,0 4 373,-1-3-588,-1 4 0,-6-4-196,1 2 0,3 3 128,1 5 0,-1 0-196,-3 0 1,-1 0 8,1 0 1,-5 6-94,1 6 1,0 0 8,4 7 1,-2 4 92,-2 4 0,2 5-168,-2-2 0,6 2 16,1-2 1,6 3-1,-2-2 0,3 0 52,1 0 1,1-3-36,3-5 0,3-2 53,9-2 0,1-2-1,6-6 1,0-1 27,0-2 1,0 1-17,0-5 1,-1-1 40,1-3 1,0 0-38,0 0 0,-2 0 25,-1 0 1,0-3-17,-5-1 0,2-5-26,-2 1 0,-4 2 2,1-2 1,-1 5-5,-3-5 1,-3 4 93,-1-4 0,-2 6-73,2-2 1,-3 2 110,3-2-97,-3 3-141,-1-5 1,1 6 59,3 0-87,-2 0 1,6 2 131,-4 2 1,5-2-10,-1 6 1,2-5 72,1 5 1,2-4-81,2 4 1,3-6 55,5 2 1,0-3-52,0-1 1,4 0 116,4 0 1,-2 0-59,2 0 1,-5-5-37,5-3 0,-6 2-10,2-2 1,1 1-6,-2-5 0,1-3 46,-4 0 0,-2-2-1,-2 2 1,-3 1-12,-9-5 1,-2 0-15,-5-4 0,0 2 0,0 2 1,-6-3 9,-6 3 1,-4-2-42,-7-2 0,-5 5-3,-2 3 1,-3 7-91,-1 4 0,-5 3 31,1 1 1,-3 5-146,2 3 0,5 3-267,4 4 1,6 2 202,1 2 1,6 4-234,10 0 1,2-1 531,5 5 0,5-3 0,1-1 0</inkml:trace>
  <inkml:trace contextRef="#ctx0" brushRef="#br2" timeOffset="49">16789 8303 8194,'0'-11'0,"0"-1"-178,0 6-8,0-4 404,-5 8 0,-2-4 849,-4 2-693,-1 3-200,1-4-34,0 5 1,-2 0-78,-2 0 0,1 5 74,-5 3 0,3 2-109,-3 1 0,2 1 130,-2-1 0,-2 0-94,6 1 0,0 3 11,3 0 1,1 0-136,0-3 0,4-1 61,3 1 0,-1-1-9,2 1 1,0-1-20,7 0 0,-2-3 98,6 0-9,0-1-41,8 0 1,2 2 20,5-6-11,-6 6 0,5-6 5,-3 4-10,3 1 1,-5 0 37,-1-1-16,1-4-14,-4 7 41,4-4 0,-7 2-1,-3-1-46,3-4 7,-8 7 1,3-4-48,-5 6 0,0-4 49,0-1 0,-7 5 8,-4 3 1,-5 1-10,-7 0 1,-5-4-119,-3 3 0,3 2 106,2-2 1,-2-1-236,1-6 0,2 1-367,6-6 1,4 2-24,7-1 41,3-2 0,5 1 175,0-6 1,9 0 384,2-5 0,13 1 0,0-5 0</inkml:trace>
  <inkml:trace contextRef="#ctx0" brushRef="#br2" timeOffset="50">17131 8394 8104,'-1'-11'309,"-3"-1"-309,3 6-307,-4 1 220,5 0 1,0 4 1457,0-4-360,0 5-276,0 5-694,-5 1 1,4 11 244,-3 2-166,2 2 32,2 2 0,0 5-127,0 2 0,0 2 127,0-1 1,0 0-106,0-4 0,0-4 130,0-4 1,0-4-152,0 4 1,4-9 111,0 2-334,0-3-87,1-3-385,-4-1-200,4-5 1,-5-1 407,0-3 1,-1-2-208,-3-6 0,2 5 667,-6-1 0,-5-5 0,-4-5 0</inkml:trace>
  <inkml:trace contextRef="#ctx0" brushRef="#br2" timeOffset="51">16869 8406 8104,'22'-12'0,"1"1"732,0-1-368,5 1 0,5 0 402,5-1 1,5-3-267,-1 0 0,-1 0-360,1 3 0,-2 1 97,2-1 0,-4 5-169,-7-1 1,-3 6 49,-6-2 0,-4 2-118,-3 2 0,-2 0 0,-1 0 0</inkml:trace>
  <inkml:trace contextRef="#ctx0" brushRef="#br2" timeOffset="52">17759 8337 8109,'-7'0'-678,"-1"0"1,4-4 364,-3 1 1358,4-1-184,-2 4 767,5 0-1450,5 0 0,2 1 61,4 3 0,2-3-6,2 3 0,-1-3-40,5-1 0,0 0 63,4 0 0,0 0-309,-1 0 0,-2-4 86,-1 1 1,-5-1-535,1 4 0,-3 0-572,0 0-527,-6-5 38,-1 3 1562,-5-3 0,0 10 0,0 2 0</inkml:trace>
  <inkml:trace contextRef="#ctx0" brushRef="#br2" timeOffset="53">17657 8554 8109,'7'0'-439,"1"0"1,-4 0 1509,3 0-594,1 0 1,5 0 400,2 0 0,3 0-365,4 0 0,3-5-7,1-2 1,3 0-168,6 0 0,-1-1-125,0-3 1,-3 0 23,-1 4 0,-6-2-738,-1 5 1,-1-4 242,-7 5 257,-5-1 0,0 4 0,-4 0 0</inkml:trace>
  <inkml:trace contextRef="#ctx0" brushRef="#br2" timeOffset="54">18970 7949 8211,'0'-8'0,"0"1"0,0 3 230,0-4-13,0 6 0,-1-5 102,-3 4 1,3 0-1,-3-5 1,1 6-96,0-2 0,0-1 24,-5 1 0,1-1-223,-5 1 1,5 3 170,-1-3 0,-1 3-214,-6 1 0,1 1-6,-5 3 0,4 2-43,-4 6 0,4 3-58,-4 0 1,1 6 84,-1-2 0,-2 2-127,6 2 1,1 1 125,7 3 0,-2-3-75,5 3 1,0-7 58,4-1 0,1-4-154,3 4 0,4-9 88,7 2 0,2-8 62,2-1 1,2-1 46,-2-2 1,3-2 120,1-1 0,-1-4 2,1-4 0,0-1-74,0 1 1,-5-1 73,-3 1 1,-2 0-76,-2-1 1,-5 1 139,-2-1 1,1 1-47,-1 0-24,0-1-19,-4 1 0,-1 1 96,-3 2-237,3 3 1,-8 6 105,5 3 0,0-2-148,4 6 1,0 4 129,0 3 1,0 4-55,0-4 0,0 4 2,0-4 1,0 4-13,0-3 0,0 0-34,0-1 1,5-3-10,3-1 0,2 1-76,1-5 1,2-2 79,2-1 0,-2-3-296,2-1 0,2 0 84,-2 0 0,0-1-61,-3-3 1,-1-1-116,0-2 459,1-4 0,-1 5 0,1-5 0</inkml:trace>
  <inkml:trace contextRef="#ctx0" brushRef="#br2" timeOffset="55">19176 8086 8322,'5'-6'467,"-3"1"-188,6 5 1,-2-2 15,2-2 1,2 3 279,-2-3-388,7 3 0,-2 1 23,2 0 1,1-4 30,-1 1 1,2-1-202,-2 4 1,-1-4 83,5 0 1,-5 0-277,1 4 0,-2-4 69,-2 1 1,-3-1-691,0 4 1,-4-1 16,3-3-919,-4 3 1675,2-5 0,0 6 0,1 0 0</inkml:trace>
  <inkml:trace contextRef="#ctx0" brushRef="#br2" timeOffset="56">19575 7858 8160,'0'-7'-559,"0"2"349,0 0 0,2 4 992,1-3-358,-1 3 1,3-1 528,-5-1-238,0 1-287,0-3-185,5 15 0,-4-2-91,3 7 0,-3 3 66,-1 1 1,0 0-61,0 4 0,0-3-80,0 7 1,0 1 36,0-2 1,0 5-95,0-4 1,0-2 57,0-6 0,-1 1-143,-3-4 0,3 0 40,-3-1 1,3-6-86,1 3 1,0-7-450,0 2 108,0-4 1,1 2-526,3-5-516,-3 0 345,4 0 1146,-5-5 0,0-2 0,0-4 0</inkml:trace>
  <inkml:trace contextRef="#ctx0" brushRef="#br2" timeOffset="57">19701 7675 8167,'0'-12'883,"0"6"-459,0 1-308,5 5 249,1 0 202,6 0-233,-1 5 0,2 5 96,2 5-248,-2 6 1,7-3 22,-5 4 1,6 1-108,-2 0 0,-2 4-82,3-1 0,-7 5 64,3-5 1,-4 2-163,0-1 1,-5-2 62,1 6 0,-5-6-24,0 2 0,-3-2-16,-3 2 1,-4-3-133,-4 3 0,-6-3-164,-2-1 0,-2-1-409,-2 1 1,-5 0-1258,-2 0 2021,-3 0 0,-2-5 0,1-2 0</inkml:trace>
  <inkml:trace contextRef="#ctx0" brushRef="#br2" timeOffset="58">18719 7755 8296,'6'-8'-50,"-2"1"156,-3-1 186,-1 2-191,0 1 316,0 5-1,0-6-384,0 5 160,-5-4 0,0 10 193,-3 3-301,-2 2 105,4 1 0,-4 7 39,2 5-50,-2 0 1,5 11 2,-3 0 1,-1 2-8,6 6 1,-1 0-163,4 3 1,0 0 120,0-3 1,1-2-461,3-2 0,4-6 204,7 2 0,-1-8-642,5-4 1,0 0 32,4-7 1,5-3 731,2-5 0,3 1 0,1 3 0</inkml:trace>
  <inkml:trace contextRef="#ctx0" brushRef="#br2" timeOffset="59">20500 7995 8094,'-6'-12'0,"1"1"0,0-1-585,4 1 282,-9 5 0,7-3 1400,-5 5-669,6-5 0,-8 8-117,2-3 0,2 3 26,-2 1 0,-1 0-195,-6 0 0,2 1-17,-2 3 0,-1 2 128,0 6 1,-3-1-17,4 0 0,-1 1-14,0-1 1,4 2-106,-4 2 1,0-1-137,1 5 0,3-5 81,5 1 0,0 2-234,0-2-84,2 0 0,5-3 122,0-1 1,5-5 18,2-2 1,5-3 75,3-1 0,2 0-25,2 0 1,2-1 47,-2-3 0,1 2 2,-1-6 0,-1 1 92,-3-5 1,-6 2-59,3 2 1,-7 0 387,2 4-223,-4-5 165,2 8-245,-5-10 1,-5 10-47,-3-3 1,2 8-43,-2 4 0,6 2 1,-2 1 0,-1 1-72,1-1 0,0 1 104,4-1 0,2 4-160,1 1 46,-1-1 0,8 0 47,-2 0-638,2 6 424,-4-9 0,4 3-290,-2-7-6,2 2-371,1-3 225,1-1-880,-6-1 1552,-1-5 0,0 0 0,2 0 0</inkml:trace>
  <inkml:trace contextRef="#ctx0" brushRef="#br2" timeOffset="60">18685 8600 8275,'6'0'-22,"-1"0"3331,-5 0-3008,5 0 1,-2 0-16,4 0 0,2 0 58,6 0 0,3 0 37,5 0-381,5 0 0,11-5 0,8-2 0</inkml:trace>
  <inkml:trace contextRef="#ctx0" brushRef="#br2" timeOffset="61">18902 8588 8275,'57'-5'0,"1"3"0,3-6 1811,2 1-1111,-29 1 0,1 0 0,3 0 0,1 1-26,1-1 1,0 0-733,4 1 0,0-1 48,-4 0 1,1 1 0,3-1-1,1 0 127,-3 0 1,0 1-283,2 1 1,0 1 117,-5-2 1,-1 0 0,1 4 0,-1 0-111,-5-3 0,-1 0 43,30 2 1,-6-4 14,-3 6 0,-2 0 355,-6 0 0,-4 0-466,-3 0 0,-7 0 229,-5 0 1,-3 0-142,-4 0 0,-2 0-47,-6 0-4,0 0 0,-3 0 968,0 0-1720,-6 0 492,3 0 15,-20 0 1,1 4 417,-13 0 0,3 5 0,2-3 0</inkml:trace>
  <inkml:trace contextRef="#ctx0" brushRef="#br2" timeOffset="62">19507 8771 8113,'-12'-5'419,"6"4"-364,1-9-103,5 8 151,0-3 0,5 2-206,3-1 2200,-3 0-1314,10 4 1,-7-1 200,7-3-656,3 3 1,-1-4-77,6 5 1,-4 0-150,0 0 1,-1 1-25,1 3 1,1-2 120,-4 6 0,-2-1-267,-7 5 1,2-1 41,-5 1 1,0 4 4,-4 3 0,-2-1 8,-1 1 0,-4 0-157,-4 4 1,-6 0 2,-2 0 1,2-1-51,-2 1 0,5-1 174,-2-3 1,4-4-31,0-7 391,1 2-270,4-9 0,4 4 88,6-5 0,9 0-114,7 0 0,2-5 242,2-3 0,1 2-181,3-1 1,1 0-326,2 0 1,3-2-1492,-2 5 1179,-3 0 0,4 4-26,-6 0 579,-4 5 0,4 7 0,-1 5 0</inkml:trace>
  <inkml:trace contextRef="#ctx0" brushRef="#br2" timeOffset="63">15624 9868 8069,'0'-12'0,"0"1"0,0-1 274,0 1-70,0 0 0,-2 0 294,-1 4 1,1-3-371,-8 8 0,4-3 80,-6 5 1,1 0-92,0 0 0,-5 5 128,1 3 1,-5 3-220,1 5 0,-1 1 59,1 6 0,-2 0-43,6 0 1,0 4-77,3-1 0,2 1 88,3-4 1,1 3-130,6 1 1,3-4 107,5-4 1,1-1-88,10 1 1,0-3 105,3-4 1,3-5-140,1 1 1,-2-6 25,3 2 1,-3-3 23,-1-1 0,-2 0 121,-1 0 1,0-1-79,-5-3 0,0 2-10,-3-6 0,-1 4 31,1-3 138,-6 4-96,-1-7 9,-5 9 16,0-9 10,0 8-98,0-3-125,0 5 0,0 5 56,0 3 1,0-2 55,0 2 1,1 0-22,3 3 1,2 0-1,6 1 0,-1-1 33,1 1 0,4-5 113,3 1 0,3-6-125,1 2 0,4-2 170,4-2 1,-2-6-88,2-1 1,-1-5 44,4-3 1,-4 2-60,-4-2 0,-2-1 2,-1 1 1,-5-2-25,-3 2 1,-2 2 13,-2-2 0,-4 1-60,-4-1 1,-1 1 55,-2-5 1,-7 3-284,-4-3 0,-6 5 79,-5-1-1,-5 3-138,0 0 1,-6 6 47,-1 2 1,-2 4-122,-5 4 1,0 2-7,-1 6 0,4 3 12,8 0 0,7 2-219,7-2 0,5-3 579,3 4 0,3 1 0,5 1 0</inkml:trace>
  <inkml:trace contextRef="#ctx0" brushRef="#br2" timeOffset="64">16526 9822 7988,'-6'-11'0,"-5"-1"0,10 4 0,-3 1 0,-1 3 0,2-4 0,-6 5 0,1-5 0,2 5 0,-2 0 0,0-2 0,-3 1 0,0 0 1,-1 4 745,1 0 0,-1 4-69,1 0-580,5 4 0,-3-5 98,5 5-254,-5-1 0,6 5 86,-4-1 71,4 1-197,-2-1 49,5 0 1,0 1 78,0-1-106,5 1 99,2-1 1,5-3 230,4-1-226,-4 1 1,12 0 99,-5-1 0,4-4-76,-7 0 1,3 3 55,-4-3 0,4 5-41,-4-4 0,0 5 61,-3-2 0,-2 3-46,-3 2 0,2-3-117,-5 2 1,0-2 42,-4 6 0,-1 2-12,-3-2 0,-6 5-38,-6-1 0,-4-1 75,1 1 0,-2-1-51,-2 1 1,0 1 36,0-5 1,1 1-291,3-5 1,3-5-114,5-2-155,4-2 1,2-4-82,5-2 1,5-2 620,3-5 0,12-6 0,4-1 0</inkml:trace>
  <inkml:trace contextRef="#ctx0" brushRef="#br2" timeOffset="65">16937 9799 8014,'-5'-11'0,"4"4"1063,-4 2-649,5 5 0,0 2 54,0 1 0,0 1 11,0 8 0,0-2-62,0 9 1,0 0-190,0 4 0,0 5-181,0 2 0,4 3 78,-1 1 0,1-3-77,-4-1 0,4-6 0,0-1 1,1-1-186,-1-7 0,-3 0-740,3-3 688,-3-6 0,0 3-1357,3-5 691,-3-1-273,4-8 0,-5-1 1128,0-5 0,0-6 0,0-1 0</inkml:trace>
  <inkml:trace contextRef="#ctx0" brushRef="#br2" timeOffset="66">16709 9856 8161,'11'-11'0,"-3"1"170,-1 2 0,6-1 245,6 5 1,4-3 561,4 3 1,-2-5-364,5 1 0,5 2-455,3-2 1,1 2 20,-1-2 1,-4 0-998,1 4 0,-2 0 266,-7 4 551,6 0 0,-8 0 0,4 0 0</inkml:trace>
  <inkml:trace contextRef="#ctx0" brushRef="#br2" timeOffset="67">17440 9993 8142,'11'0'735,"1"0"0,-1 0-430,0 0 1,2 0 2,2 0 0,3 0-78,5 0 0,0-4-205,0 1 0,-4-5-174,0 4 1,-4 0-244,4 4 1,-5-3-1677,1-1 1235,-2 0 833,-2 4 0,-4 0 0,-2 0 0</inkml:trace>
  <inkml:trace contextRef="#ctx0" brushRef="#br2" timeOffset="68">17428 10142 8063,'12'0'0,"-1"0"0,1 0 380,-1 0-132,5-5 1,2 3 204,5-1 1,-1-2-83,-3 1 1,6-1-408,-2 1 1,2 1 121,-2-4 1,4 3-204,-1-4 1,5 6 26,-5-2 90,1 3 0,1-4 0,1-2 0</inkml:trace>
  <inkml:trace contextRef="#ctx0" brushRef="#br2" timeOffset="69">18593 9502 8181,'0'-7'0,"0"-1"112,0 5 245,0-2 10,0 5-2,-5 0 0,-1 2-50,-6 1 1,5 5-57,-1 7 0,0-1-15,-3 5 1,0 2-84,-1 5 0,1 3 27,-1 6 1,1 0-1,0 3 1,-1-1-175,1 5 1,3-5 50,0 1 0,6-3-102,-2 0 1,3-6 105,1-3 1,1-1-159,3-3 0,2-4 39,6-3 1,3-2-125,0-2 0,0 1-256,-3-1 0,-1-3-276,1 0 1,-5-6-49,1 2 1,-1-3 10,5-1 743,-6 0 0,4 0 0,-3 0 0</inkml:trace>
  <inkml:trace contextRef="#ctx0" brushRef="#br2" timeOffset="70">18776 9594 8231,'0'-13'21,"-5"-2"139,4 13-107,-5-3-8,6 5 1265,0 0-791,0 5 0,4 3 316,0 7-572,0 3-76,-4 5 0,0 1-162,0 3 46,5 2 1,-4 4-195,3-3 0,-3 6 137,-1-6 1,0 2-10,0-5 1,0-5 47,0 1 0,0-1-215,0-7 0,0-4-100,0-3 24,0-5 200,0 7 15,0-9 23,0-6 0,4-3 96,0-7 0,5 1-86,-2-1 1,4 2-5,0-2 0,4 2 12,0 2 1,4-1-31,-3 1 1,3 1 38,-4 2 0,0 2 2,-3 2 0,-1 3 39,0-3 1,1 3-52,-1 1 1,-1 5 34,-2 2 0,-3 4-34,-5 0 0,0 0-22,0 1 1,-1 1 31,-3 2 0,-4-1-233,-7 5 1,-1-4 21,-3 4 0,-3-5-131,3 1 1,1-2-76,-1-2 0,5-4-158,-1-3-566,2-3 715,7-1 0,2-5 398,8-3 0,8-7 0,5-3 0</inkml:trace>
  <inkml:trace contextRef="#ctx0" brushRef="#br2" timeOffset="71">19141 9822 8119,'7'-5'0,"-2"4"354,-5-4-89,5 5-1,-4 0 381,9 0-299,-8-6 0,8 5 143,-3-3-529,3 3 219,2 1 0,-1 0-378,1 0 172,4-5 0,-3 4-513,2-3 1,2 1 334,-2 0 0,0 1-1229,-3-1 1434,-1 1 0,0-3 0,1-1 0</inkml:trace>
  <inkml:trace contextRef="#ctx0" brushRef="#br2" timeOffset="72">19495 9639 8104,'0'-6'1338,"0"1"-842,0 5-189,0 5 1,0-3 36,0 6-166,0 0 0,0 8 6,0 3 1,0-1 67,0 1 0,0 0-177,0 4 1,2 0 102,1 0 0,-1-1-313,2 1 1,1-4 141,-2 0 1,3-5-367,-3 1 0,-1-2-533,1-1-492,-1-1-19,-2 0 692,0-4 711,0-2 0,0-5 0,0 0 0</inkml:trace>
  <inkml:trace contextRef="#ctx0" brushRef="#br2" timeOffset="73">19621 9514 8029,'0'-18'0,"0"6"0,0 2 457,5 4-172,-4 0 1,6 0 58,-3 6 424,-3 0-366,9 0 1,-7 2 76,4 2-29,1 2-278,3 5 0,2 5 44,2-1-137,-2 5 1,3-2-54,-4 5 1,3 0 163,0-1 0,4 2-245,-4 3 0,-1-3 46,-6 3 1,1 2 6,-5 2 0,-1-4-26,-3 0 1,0 1-156,0-1 0,-1-1-129,-3-3 0,-3-4-164,-8 0 1,2-4-381,-2 4 1,-2-5 352,2 2 1,0-5 502,3-3 0,1 7 0,-1-2 0</inkml:trace>
  <inkml:trace contextRef="#ctx0" brushRef="#br2" timeOffset="74">20101 9536 8167,'0'-11'0,"0"5"-700,0-4 281,0 8 180,0-8 972,0 4-396,0-1 1,0 1 53,0 2 169,0 3-252,0-4 0,-2 5 149,-1 0-217,1 0 179,-3 0-24,5 0-214,-5 5 1,4 5 143,-3 5 1,3 6-68,1-2 1,0 2-191,0 2 1,4 0 131,-1 0 1,6 3-212,-1 1 0,2 5-69,2-2 0,-5-1-29,1 2 0,-2-7 124,2-1 0,-2 0-138,-2-4 16,-3-3 67,4 1 105,-5-6-33,0-5 73,0 0 0,-1-8-66,-3-2 1,2 2-72,-6-6 0,5 1 18,0-5 1,1 1-135,2-1 0,0 1 10,0 0 1,5 3 125,3 0 1,7 2-173,4-2 0,2 0 63,-2 4 1,2 0 53,-2 4 0,3 0 61,1 0 0,0 1 8,-1 3 1,0-1 4,-3 4 1,-2 1 17,-6 3 0,0 1 7,1-1 1,-6 0-38,-2 1 1,-3-1 37,-1 1 1,-5-5-31,-3 1 0,-7 0 136,-4 3 0,-4-3-190,-3-1 1,-3-3-121,-6 4 0,1-6-255,0 2 0,3-3-1336,1-1 1762,4 0 0,-7-5 0,4-1 0</inkml:trace>
  <inkml:trace contextRef="#ctx0" brushRef="#br2" timeOffset="75">18490 10462 8221,'-7'0'-877,"-1"0"329,6 0 1077,-3 0 286,5 0 1,5 0-504,2 0 0,8-4 15,4 0 0,4-1 28,4 1 185,2-2-338,11-1 0,4-2 203,5 6-1483,6-6 1327,2 2-1696,7 1 1571,-28 1 1,1 0-17,-2 2 1,0 0 0,6-2 0,2-1-79,-1 3 1,-1-1-1,2-1 1,-1 0-137,2 1 0,0 0 1,-1-1-1,0 0 146,1-1 1,0 0 0,0 1 0,1 0 21,-3 2 0,-1-1 1,1-1-1,0 0-136,-1 1 1,-2 0 0,-3 0 0,-1-1-65,0 1 0,-1 0 0,-2-1 0,0 0 37,1 1 1,-1 1 0,29-4-49,-8 0 0,-6 4 173,-5-1 1,-6-1 495,-2 1 1,-5 1-512,-6 3 0,-5 0 715,-3 0 0,-6 0-696,-1 0 605,-6 0-1458,3 0 379,-5 0 1,-6 1-778,-6 3 0,-3 1 1223,-4 2 0,-8 9 0,3-4 0</inkml:trace>
  <inkml:trace contextRef="#ctx0" brushRef="#br2" timeOffset="76">19210 10781 8305,'0'-7'0,"0"-1"66,0 6 31,0-9 1,1 9 352,3-6 267,2 1-352,6-5 0,-1 5 136,1-1-32,4 0-139,2-3 1,1 3 55,0 1-151,0 4-43,4-2 1,-4 1 215,0 0-215,0 1 0,4 3-93,0 0 0,-4 1 173,0 3 1,-2 1-267,2 2 1,-2 4 24,-6-4 0,-3 7-164,0 1 0,-6 4 85,2-3-308,-3 4 236,-6 3 0,-6 2 49,-8 6 1,-3-5-51,-1 5 1,-5-6-57,-2 2 62,-3 2 1,0-6 56,2 0-425,4-1 422,4-9-49,0 4 377,5-6-11,7-5 51,6 0-299,10-6 1,7 0 278,11 0 0,6 0-58,9 0 1,6-4 234,1 0 0,3-1-114,-6 1 1,-2 1-92,-2-4 1,0 4 162,-4 0 1,-3 0-1370,-12-1 670,2 3-2988,-8-4 3264,-2 5 0,-21 5 0,-9 1 0</inkml:trace>
  <inkml:trace contextRef="#ctx0" brushRef="#br2" timeOffset="77">20843 7835 8209,'0'-8'0,"0"0"0,-5 6 0,4-4 0,-3 2 0,1 3 0,0-3 411,1 2 106,-3 2 285,5 0 1,5 0-664,3 0 0,2 2-15,1 2 0,2 2 53,2 5 1,1 1 169,6-1 1,0 6-201,9 2 0,-6 2-37,2 2 0,-3 4-70,-2-1 1,-4 10 144,-3-2 1,-3 4-180,-4 0 0,-3 7 87,-5 4 1,-2 6-437,-1-2 1,-8 4 305,-4 4 0,-5-3 44,1 3 1,-3-2 31,-1-2 1,4 0 12,0 0 1,9-5-38,-1-2 0,7-5-27,0-3 0,3 1-146,1-5 1,1-1 115,3-6 0,-2 0-169,6-4 1,0 0 0,3-5 0,1 0 10,-1-3 1,2-4 393,2-7 0,-2 1-279,2-5 0,-1-1 60,1-3-77,-2 0 0,3 0 8,-4 0 0,-5 0-64,1 0 415,-6 0-83,3 0 404,-5 0-355,0 6 0,0 0-67,0 5 1,-3 1-99,-1-1 1,-4 2 111,4 2 0,1-1-70,3 5 1,-4 0-20,0 4 1,0 0 14,4 0 0,-4 3-59,1 1 0,-1 5 1,4-2 1,1 3-4,3 1 1,-3-3-11,3-1 1,1 1-93,-1 3 1,3 1 146,-3 4 0,1-4-49,-1 3 1,-3 1 415,3 0-255,-3 4 0,3-6 13,0 4 149,0-4-266,-4 8 1,0-9 99,0 6 0,-1-1-77,-3 1 1,3-2 167,-3-2-672,2-7 429,2 7 0,0-14-109,0 3 0,0-3 150,0-1 0,0 0 7,0-1 1,0 0 54,0-3-293,0 3 85,-5-5 1,4 5 622,-3-3-714,-2-3 58,5 1 1,-9-3-38,2 5-21,-2-5 201,-2 2 1,1-4 14,-1-1 1,1 1-25,0-1 1,1 0 1,2 1 1,-2-6-56,2-2 21,-2 2 0,-1-4-429,-1 1 0,5-3 136,-1-3 0,2 0-184,-2-5 1,2 1-81,2-5 0,3 5-1203,-3-1 1061,2 1 699,2-5 0,0-4 0,0-2 0</inkml:trace>
  <inkml:trace contextRef="#ctx0" brushRef="#br2" timeOffset="78">21528 8326 7948,'0'-7'93,"0"2"1884,0 5-1756,0 5 1,0 2 80,0 4 0,4 2-81,0 2 1,0 3-95,-4 5 1,0 0 42,0-1 1,0 6-150,0 3 1,0 2-115,0 1 0,0-3 93,0-1 0,0-3-106,0 3 1,0-5 53,0 2 1,0-7-107,0-1 1,4-5 44,-1 2 1,2-7-102,-1-2 1,-2-3-740,1 4-655,-1-6 1608,-2 3 0,5-5 0,1 0 0</inkml:trace>
  <inkml:trace contextRef="#ctx0" brushRef="#br2" timeOffset="79">21757 8417 7948,'0'-6'0,"0"-4"634,5 8 63,-4-3-262,4 5 85,-5 0 1,0 7-63,0 4-24,0 1-268,5 14 0,-3-7-187,1 8 68,-1 2 1,-2-4 87,0 6 0,0-6-83,0 2 1,0 1-456,0-2 314,0-4 0,0-2-25,0-4-549,0-1 236,0-4 80,0 1-804,0-6 301,0-1 308,0-5 1,0-10 0,0-3 0</inkml:trace>
  <inkml:trace contextRef="#ctx0" brushRef="#br2" timeOffset="80">21734 8520 7948,'0'-11'0,"0"4"0,0-3 0,0 2 542,0 3 58,0 0 102,0 5-292,5 0 1,1 2 195,6 1-413,-1 4 1,2 5-19,2 4 0,2-2-94,2 5 1,2 0-8,-2 3 0,3 0 89,1-3 0,-1 3-341,1-3 0,-4-3 149,0-1 1,-3-2-191,3-1 0,-5-1-14,1 0 1,-6-3-5,-2 0 1,-3-6-498,4 2 1,-6-2-27,2 2-478,-3-2 1238,-1 3 0,-10-5 0,-2 0 0</inkml:trace>
  <inkml:trace contextRef="#ctx0" brushRef="#br2" timeOffset="81">22042 8383 7948,'0'-6'782,"0"0"-56,0 6-437,5 6 0,-3 0-14,1 5 1,0 6-70,1 2 71,-3-3-111,4 6 0,-4-3-232,3 8 96,-3-3 1,5 4-293,-6-6 1,3 5 220,1 0 0,1-4-320,-1-4 1,-3-5 110,3 1 114,-3-2-257,4-2 170,-3 0 1,3-3-1126,-5 0 1348,0-6 0,0 8 0,0-3 0</inkml:trace>
  <inkml:trace contextRef="#ctx0" brushRef="#br2" timeOffset="82">22294 8371 7996,'0'-6'0,"0"1"825,0 5-485,0 5 76,0 1-123,0 11 0,-2 1 47,-2 5-313,3 5 43,-4-4 1,5 9 147,0-3 0,0-1-102,0 2 1,0-2-296,0 1 156,0-2 1,0-9-194,0 0 0,4-5 144,0 2 0,0-8-415,-4 0 349,0-5 1,1 2-87,3-5-963,-3 0 362,4 0 548,-5 0 0,0-5 0,0-2 0</inkml:trace>
  <inkml:trace contextRef="#ctx0" brushRef="#br2" timeOffset="83">22179 8429 7996,'12'-5'0,"-1"-1"0,1-1 503,4-3-181,-3 8 0,8-6 435,-2 4-442,3 0 1,1 4-62,0 0 0,-1 0-20,1 0 0,0 1-121,0 3 1,-1 4 75,-3 7 0,1-1-228,-5 5 1,-3-4 88,-5 4 1,-4 0-321,1 4 206,-3 0 0,-1 1-179,0 3 146,-5-3 0,-7 7-31,-7-4 152,-2 5-24,-2-8 0,-4 4-17,1-5 29,-1-6 1,4 4 10,0-6-287,5 0 276,2-8 0,5-2-326,-1-5-86,6 0 1,1-2-1110,5-1 742,0-4 767,5-4 0,6-6 0,7-1 0</inkml:trace>
  <inkml:trace contextRef="#ctx0" brushRef="#br2" timeOffset="84">22670 8429 7996,'0'-12'187,"0"6"340,0 1-131,0 0 90,0 3-187,0-3 1,-3 7-111,-1 1 1,0 4 28,4 4 0,-4 2 69,0 2-61,1 3-57,-3 5 1,5 3 11,-3 1-12,3 0 1,1-1-169,0 1 0,0 0 56,0-5 0,5 1-150,3 0 1,2-5 50,1-3 1,2-2 31,2-2 0,-1-1 79,5-2 0,-5-3-121,2-5 1,0 0 102,-1 0 1,4-5 3,-3-3 0,3-2 168,-4-1-99,5-6 0,-7 3 4,2-5-47,-7 0-20,2-4 0,-9 1-21,3-1 1,-3-4 3,-1 0 1,-1-3-569,-3 3 360,-2 1 1,-2 0-33,0 3-886,1 3 679,0 9 0,1 1-1802,2 2 2205,3 3 0,-4 5 0,5 0 0</inkml:trace>
  <inkml:trace contextRef="#ctx0" brushRef="#br2" timeOffset="85">23116 8417 8031,'0'-11'-1453,"1"4"1118,3 4 1648,-3-4-328,4 6-57,-5-4 130,0 5-861,0-5 32,-5 4-102,4-5 0,-8 8-20,5 2 1,-5 2 265,2 5-332,-3 6 36,-2 1 1,1 6 267,-1 2-432,1-2 75,5 9 1,-3-7-220,5 4 145,0-4 57,4 7 0,0-13-262,0 3 164,10-3-41,-2-2 10,8-2 77,1 1 0,1-8 0,4 2-362,1-7 226,0 1 0,0-5-99,0 0-384,0 0 407,-1 0 0,-3 0-1123,1 0 1416,-7-5 0,9-1 0,-4-6 0</inkml:trace>
  <inkml:trace contextRef="#ctx0" brushRef="#br2" timeOffset="86">23424 8417 8031,'0'-11'0,"0"-1"0,0 6 0,0 1 0,0 5 0,0 5 1693,0 3-1133,0 7 1,4 3 111,0 4-475,0 1 1,-4 1-117,0 3 0,3-3 321,1 3-844,0-3 383,1-1 0,-4-4-767,3 0 454,-3-5 239,5 2 0,-5-8-966,3 0 547,-3-6 151,-1 3-236,0-5 0,0 0 0</inkml:trace>
  <inkml:trace contextRef="#ctx0" brushRef="#br2" timeOffset="87">23207 8394 8031,'8'-7'0,"-1"-1"0,2 2 546,7-2-158,1 3 0,6 5 238,0-5-277,0 4 1,5-6 94,2 4-498,-2 1 226,0-3 0,-1 4 230,-1-3-339,-4 3 26,5-4 0,-12 4 22,8-3 119,-8 2-2,1-3-246,-4 0-19,-1 4 220,-4-4-315,3 5 337,-9-5-56,4 4-127,-5-4-144,0 5-87,0 5 268,0-4-22,0 14 0,0-6-74,0 10 47,0 0 0,1 4-64,3 0 56,-3 5 1,4-4-10,-5 2-184,6 4 92,-5-6 1,4 7-311,-5-4 244,0 0 0,0-8 18,0 0-201,0-5 101,0 2-59,0-4-239,0-1 200,0 1 0,0-6-901,0-1 1008,0-5 0,-5 5 0,-2 1 0</inkml:trace>
  <inkml:trace contextRef="#ctx0" brushRef="#br2" timeOffset="88">23870 8337 8031,'0'-11'0,"0"4"0,0 1 0,0 2 673,0 3-306,0-4 1,0 6 44,0 3 1,1 2 63,3 6 0,-2 3 31,6 0-220,-6 11-115,9-7 1,-9 12-28,6-4-114,-1 5 100,5-3 0,-5 1-52,1 1 0,-2-6 265,2 2-779,2-3 358,-9-1 0,9-4-385,-2 0-585,-3-5-332,5 2 689,-8-4-449,3-6-331,0-1 962,-4-5 508,4 0 0,-5 0 0,-5-10 0,-1-3 0</inkml:trace>
  <inkml:trace contextRef="#ctx0" brushRef="#br2" timeOffset="89">24075 8360 8031,'0'-11'425,"0"-1"-28,0 6-223,0 1 1720,0 5-1883,0 10 49,0-2 1,-4 17 91,1-2 0,-6 7 9,1 1 0,2 3 137,-2 4-529,0-2 204,-3 3 1,0-6-387,-1-3 209,1 3 153,-1-9 1,2 3-887,3-8 494,2-2-500,-1-6-663,5 0 1020,-4 1 586,5-6 0,10-6 0,3-6 0</inkml:trace>
  <inkml:trace contextRef="#ctx0" brushRef="#br2" timeOffset="90">24201 8440 8031,'0'-11'0,"0"-1"757,0 1-17,0 4 200,0 2 593,0 5-1502,0 5 156,0 2 0,-1 9 211,-3 3-168,2 3-1,-3 1-279,0 5 96,4-4 0,-4 7 328,5-4-680,-5 0 279,4-4 1,-4-1 35,5 1-307,0-5 151,0-1-34,5-1 228,1-3-18,5 3 0,1-9 252,-1-4-291,1-1 47,4-2 221,-3 0-213,8 0 1,-3 0-79,5 0 0,-1-2-147,-3-1 0,1 0 171,-5-5-870,5 6 299,-7-3-312,4 0 0,-7 2-155,-3-4-442,4 4 994,-10-7 0,4 7 495,-5-4 0,-5-1 0,-2-3 0</inkml:trace>
  <inkml:trace contextRef="#ctx0" brushRef="#br2" timeOffset="91">24189 8623 8031,'7'0'0,"3"-4"0,-3 0-17,4 0 17,5 4 0,-2-3 1121,5-1-445,-5-5-337,13 2 1,-8 0-101,7-1-171,-1 1 150,-3 0-1039,-4-3 612,4 9 0,-10-8-235,4 5 0,-7-1-974,-2 1 1418,-4 3 0,2-9 0,-5 4 0</inkml:trace>
  <inkml:trace contextRef="#ctx0" brushRef="#br2" timeOffset="92">24144 8360 8059,'0'-6'173,"0"-4"-173,5 3 1294,1-4-759,11 4 1,-5-3 211,4 3-13,1-3-371,1 3 0,6-3-106,3 2 0,-2 2-226,6-2 0,-6 6-216,2-2 0,-4 3-1119,-4 1 1304,2 0 0,-13 10 0,2 3 0</inkml:trace>
  <inkml:trace contextRef="#ctx0" brushRef="#br2" timeOffset="93">21540 9171 8059,'0'-6'1212,"0"1"-694,0 5-334,0 5 1,0 1 184,0 5-153,0 6-42,0 1 1,0 6 223,0 2-195,0-1 1,0 6-57,0-4 0,0 3-135,0-3 0,0 5-6,0-2 0,0-1 155,0 2-1,0-6-630,0 8 398,5-9 1,-4 0 46,3-5-361,-3-5 225,-1 3 1,4-6-844,0 1 532,0-6 2,-4 4-815,0-8 250,0 3 1035,0-5 0,0 0 0</inkml:trace>
  <inkml:trace contextRef="#ctx0" brushRef="#br2" timeOffset="94">21700 9239 8059,'6'0'364,"-1"0"1,-1 2 147,0 2 0,3 7-6,-3 8 1,4 4 115,-4 4-390,-1 2-617,2 10 632,-3-3 0,7 7-103,-6-5 88,1 0-58,-4-4 1,0 0-271,0 1 118,5-6 1,-3-5-380,1-5 0,2-5 203,-1 1 0,1-3-1296,-1-5 461,-3 3 434,4-8-311,-5 3 799,0-5 0,0-5 0,0-2 1</inkml:trace>
  <inkml:trace contextRef="#ctx0" brushRef="#br2" timeOffset="95">21494 9594 8059,'5'-7'-622,"-2"2"533,4 5 1185,1 0-623,3-5 1,2 4 199,2-3-247,3 3-155,5-4 1,5 3-64,2-1 1,3-3-137,1 3 1,2-5-1006,2 4 686,-7-5 0,5 7-1636,-9-6 1883,0 6 0,-10-8 0,0 3 0</inkml:trace>
  <inkml:trace contextRef="#ctx0" brushRef="#br2" timeOffset="96">21974 9285 8059,'0'-6'456,"0"-4"-223,0 8 115,0-8 351,0 9-30,0-4-331,0 5 1,5 0-107,2 0 1,4 5-234,0 3 1,0 0 75,1 0 0,-1 2-382,1-2 0,3 1-9,0-2 1,0 2-370,-3-5 1,3 4 351,0-5 1,0 1-91,-3-4 1,3 0 63,0 0 1,2-1-35,-2-3 0,-2 2 289,2-6 0,1 4 104,0-3 0,-5 0 68,-3 0 1,-2-3 277,2 2 376,-3 3-347,-5-5-69,0 8 0,-5-1 163,-3 6 0,-6 8-146,-1 4 0,-4 6 242,4 2 1,-6 1-165,2 7 0,3-2-86,1 1 1,-2 3-162,2-2 0,3 1-190,5-2 0,0 2-33,0-6 1,2 0-279,5-7 0,0-1-64,0-3 1,0-6 75,0 2 139,5-7-1385,1 1 1581,6-5 0,-1 0 0,0 0 0</inkml:trace>
  <inkml:trace contextRef="#ctx0" brushRef="#br2" timeOffset="97">22465 9434 8059,'0'-18'0,"0"-4"0,0 10 47,0-4 127,0 9 0,0-3 704,0 2-133,0 3-206,0-5-149,5 9-136,-4-5 0,4 8 94,-5 2-338,0 7 193,0 7 1,0 5 241,0-1-271,0 1 1,-1 5 3,-3 3 0,3 0 62,-3 0-7,3 2-790,1-4 520,0 0 0,0 3 142,0-5-726,0-6 292,0 1 121,0-10-174,0 5 22,5-11-1029,-4 4 817,4-8 1,-5 1-94,0-6 0,0 0-718,0-5 1383,0 1 0,0-10 0,0 0 0</inkml:trace>
  <inkml:trace contextRef="#ctx0" brushRef="#br2" timeOffset="98">22351 9342 8059,'5'-11'263,"1"-4"153,5-1 1,6 1-28,2 4 1,1 3 121,-1 1 0,7 0 185,-3 0-221,2-4-286,-2 10 0,3-4 368,1 5-145,0 0-179,-4 0-435,-1 10 228,1-2 1,-5 10 242,-3-3-842,-7 3 482,-3 4 1,-5-3 58,0 0-895,0 1 626,-10-3 0,-3 5-513,-10-3 509,0-3 1,-3 5-168,-1-6 0,0 0-566,5-3 625,-1-6-629,0 4 466,10-9 576,-2 4 0,9 0 0,-6 2 0</inkml:trace>
  <inkml:trace contextRef="#ctx0" brushRef="#br2" timeOffset="99">22739 9399 8059,'-11'5'406,"4"2"1,-3 2 302,2 2-410,-2-2 0,3 13 132,-1-3 140,5 2-111,-2 2-58,5 5-527,0-4 165,0 4 1,0-5-263,0 0 245,5-1 0,6-2 16,4-1 1,4-5-176,-4 1 1,5-8 47,-1-3 0,3-3-101,1-1 259,0-5-145,0-1 84,-1-5 0,1-2-3,0-2 103,-5 2-89,-2-9 0,-2 8 313,-2-5 9,-3 0-297,-4-3 1,-4-1-250,3 0-27,-8-5 152,-7 4 1,-5-4-220,-7 5 0,2 5 101,-10 3 1,4 4-171,-8 3 0,6 4-53,-9 8-1162,10 2 1478,-5 6 0,5 4 1,-1 2-1</inkml:trace>
  <inkml:trace contextRef="#ctx0" brushRef="#br2" timeOffset="100">23184 9262 7540,'-6'5'808,"0"7"164,2 7-572,3 2 1,-4 6 117,5 0-527,0 4-151,0-1 392,0-1-429,0 4 181,0-4 0,3 0 212,1-2-561,5-3 341,-8-1 1,8-5 136,-5-3-202,5-3 16,-8-5-811,4 3 243,0-9 545,-3 4-1146,3-5 1242,-5 0 0,0-5 0,0-1 0</inkml:trace>
  <inkml:trace contextRef="#ctx0" brushRef="#br2" timeOffset="101">22910 9297 8059,'7'-5'0,"4"3"443,0-2-240,1-2 1,9 5 145,-2-3 223,8-2-687,2 4 517,6-8-105,-1 9-123,0-9 1,3 7 174,-3-4-320,3 4 58,-13-7 1,3 9 417,-8-3-664,2 3 215,-8 1-46,4 0 47,-6 0-45,-5 0 138,-1 0-194,-5 0 0,0 5-40,0 2 333,0 9-204,0-4 0,-3 14 37,-1-4 114,0 4-135,-1-3 0,4 5 63,-3 2-129,3-2 70,1 5 1,0-4-131,0 5-28,0-4 149,0 3 0,0-9-157,0 2-73,0-2 228,0-1-579,0-5 263,0-1-2,5-6-798,-4 0 325,9-4 152,-9-2-868,4-5 1453,-5 0 0,5 0 0,2 0 0</inkml:trace>
  <inkml:trace contextRef="#ctx0" brushRef="#br2" timeOffset="102">23538 9297 8059,'0'-12'218,"0"1"-218,5 4 1140,-3 2-683,3 5 1,-1 2 467,-1 1-490,1 4-143,1 4 1,-2 7-76,4 5 16,-4 0 57,2 10-278,-5-4 52,0 5 1,4 0 283,0 1-678,0-6 314,-4 4 0,0-5-940,0 2 685,0-2 1,0-5-169,0 0 0,0-5-874,0-3 828,0-3-440,0-5-238,0-2 472,0-5 691,-6 0 0,0 0 0,-5 0 0</inkml:trace>
  <inkml:trace contextRef="#ctx0" brushRef="#br2" timeOffset="103">23333 9582 8059,'0'-6'657,"0"1"0,5 5 161,3 0-529,2-5 0,6 3 136,3-1-554,3 1 180,1 2 59,-1 0-1272,1 0 869,0 0 0,0 0 203,0 0-1387,-5 0 742,3-5 735,-8 4 0,3-4 0,-4 5 0</inkml:trace>
  <inkml:trace contextRef="#ctx0" brushRef="#br2" timeOffset="104">23710 9411 8059,'0'-12'0,"0"6"0,0-4 43,0 2 106,0 3 0,5-5 1009,-4 9-405,4-4-290,-5 5 746,0 0-771,0 10-29,0-3-235,0 15 0,0-4 20,0 5 0,-1 3-63,-3 1 1,3 3-209,-3-3 83,3 0 0,1 1-433,0-4 349,0 4 1,0-7-36,0-2-262,5 3 267,1-9 0,2 3-27,-1-5 0,5 0-27,3-4 0,0-2 100,-3-5-156,-1 0 88,1 0 1,3 0-309,0 0 186,0-5 0,-3 4-833,-1-9 658,0 3 0,-3 0-194,0-1 0,-6 1 621,2-5 0,-8 1 0,-2-1 0</inkml:trace>
  <inkml:trace contextRef="#ctx0" brushRef="#br2" timeOffset="105">23607 9605 8059,'11'0'315,"1"0"0,3-4 398,0 0-281,0-5-164,2 3 1,1-2-199,5 1 1,-1 4 119,1 0-804,0-4 469,0 6 1,-4-5-162,0 2 1,-5 2-295,1-1 1,-2-2 599,-2 1 0,-4-5 0,-2 3 0</inkml:trace>
  <inkml:trace contextRef="#ctx0" brushRef="#br2" timeOffset="106">23675 9354 8059,'-6'-12'0,"1"6"193,5-4 10,0 3 1,5 0 84,3-1 0,3 4 0,4-3 1,1 3 118,6-4-632,-1 6 220,7-8 1,-2 8-1100,1-1 590,5 1 393,-8-3 1,0 4-1086,-5-3 1206,0 3 0,-1 1 0,-2 0 0</inkml:trace>
  <inkml:trace contextRef="#ctx0" brushRef="#br2" timeOffset="107">24132 9228 8350,'-11'0'1064,"-2"1"-657,-2 3-6,2 2-227,-3 1 1,1 3 177,-1-2 0,1 2-51,4 1 1,3-1-12,0-2-58,1 2 1,0-4-378,2 6 207,5-1 0,0 1 192,0-1-499,0 1 215,0-1 1,5 0 70,3 1 1,2-1-70,2 1 1,3-1-72,0 0 0,0 1 3,-3-1 1,3 1-53,0-1-28,0 1 147,-3-1-99,-6 0 119,4 1 11,-8-1-35,3 1 0,-5 3-5,0 0 1,-2 4-20,-1-4 0,-8 4-6,-4-3 0,-1 3-330,1-4 168,-3 0 92,0-3 0,-2-1-677,4 0 365,1 1 200,4-1 0,3-4-1037,1-4 624,4-1 145,-2-2 513,5 0 0,5-5 0,1-2 0</inkml:trace>
  <inkml:trace contextRef="#ctx0" brushRef="#br2" timeOffset="108">24189 9331 8059,'7'-18'0,"-3"3"0,-3 2 333,-1 2-255,0 4 0,0-3 1344,0 9-895,0-4 1,0 6-151,0 3 1,0 4-332,0 7 0,0 3 331,0 4-391,0 1 65,0 5 0,0 1-187,0 6 159,0-1 13,0 0 1,1-3-265,3-1 82,-3-5-214,4 8-825,-5-8 787,0-3 0,2-1-122,1-6 1,-1 0-1055,1-3 1574,-1-6 0,3 4 0,1-4 0</inkml:trace>
  <inkml:trace contextRef="#ctx0" brushRef="#br2" timeOffset="109">24441 9308 8059,'6'-11'0,"-1"-1"0,-5 1 656,0 4 69,0-3-270,5 9 351,-4-4-27,4 5 196,-5 0-1123,-5 0 133,-1 5 57,0 1-81,-4 6 77,8 4 1,-8-3 310,3 2-921,1 3 428,1-5 0,5 3-57,0-4-70,0-1 75,0 0 52,0 1 128,0-1-11,5-4 1,2 3 261,4-3-244,1-2 17,-1 6 157,0-5-152,1 5 0,3-3 35,0 0 1,1-1 9,-5 5 1,0-1 12,1 0 80,-1 1-117,-4-6 0,-2 8 44,-5-2 283,0 2-195,0-3 0,-2 2 176,-1 2 1,-8-1 132,-4 5-644,-5-5 270,2 7 1,-8-8 135,-1 2-778,0-2 435,4-2 1,2 1 105,2-1 0,-3 1 0,4-1 0</inkml:trace>
  <inkml:trace contextRef="#ctx0" brushRef="#br2" timeOffset="110">4032 12917 8319,'0'-6'-478,"1"-3"-60,3 5 0,-3-5 179,3 1 1621,-3 3-775,-1-5 0,0 8 464,0-6-457,5 0-279,-4-3-21,4 5 0,-5-1 6,0 4 0,-1 1 12,-3-2 0,2 2 200,-6-2-520,1 3 153,-5-4 0,-1 10 167,-2 2-164,3 4 0,-10 5 1,3 6-67,-8 4 0,3 5 58,-2-5 1,1 7 62,3 2-32,4-1-635,1 5 648,6-4-11,-1-1 0,6-4-276,2 1 92,3-1 77,11-1 1,3-1 135,10-5 0,6-5-22,5-3 1,2-7 453,6-4-1062,-1-3 838,5-1 25,-5 0-132,3-5 1,-8-2 130,2-4-549,-8 0 209,-2-1 1,-10 1 475,-3-1-1738,-2 1 888,-2-1 0,-4 5-1901,-4-1 1963,-1 6-152,-7-3 1,2 3 597,-5-1 0,-4 1 1,-6-3-1</inkml:trace>
  <inkml:trace contextRef="#ctx0" brushRef="#br2" timeOffset="111">4660 12906 8221,'0'-12'123,"-5"1"1,2 4 497,-5 4-109,6-4-326,-8 6 1,3-4 89,-4 5 1,0 0 15,-1 0 0,-1 5-43,-2 3 0,1 7-1,-5 4 1,0 4 70,-4 3 1,2 2-56,2 3 1,-2 2 130,6-3-209,0 8 1,7-6-121,1 2-2,4-7 5,-2 1 1,10-5-303,3-1 191,7-4 24,3 4 0,9-13 32,-1 2 0,8-7 14,-3 0 1,4-3-159,-4-1 0,2-5 101,1-3-242,-5-7 287,4 2 1,-9-7-24,3 5-222,-3-5 234,-1 2 1,-5-4-56,-3 3 54,-2-7-45,-2 6 0,-5-7-13,-2 4 1,-4-1-120,-4-3 1,-6 3-220,-5-3 0,-10 3 119,-2 1-413,0 5 388,-6 2 1,2 10-522,-4 2 0,-1 3-45,5 1 864,3 0 0,0 10 0,6 2 0</inkml:trace>
  <inkml:trace contextRef="#ctx0" brushRef="#br2" timeOffset="112">5254 12848 8227,'0'-6'-5,"0"-4"351,5 9 69,-4-9-145,4 8 0,-4-4 404,3 2-176,-3 3 1,4-5 186,-5 2-386,0 2 0,-1-3-31,-3 5-19,-2 0 0,-5 0-249,-6 5 62,-1 2 0,-6 5 374,-2 4-523,1 1 115,-8 1 0,6 4 6,-4-3 1,3-1-144,5 1 0,6-5 116,1 1 0,5-2-66,3-2 0,3 0-98,5 1 1,2-1 55,1 1 0,4-1-109,4 0 1,6 1 171,2-1 0,3-1-18,5-2 1,1 2 5,2-2 157,3-3-135,-8 5 1,6-7 184,-4 4-177,0 1 8,-10-2 1,0 4 43,-6-2 1,-1 2-28,-2 2 41,-3-1-38,-5 0 1,-1 2 15,-3 2-119,-2-2 99,-11 3 0,2 0 5,-8-1-174,3 0 75,-13 2 1,9-8-220,-3 2-5,-2-2 279,5-3 1,-3 3-474,8-5 214,3 0 1,9-4-1029,-3 0 576,9 0 746,1-5 0,6-2 0,6-4 0</inkml:trace>
  <inkml:trace contextRef="#ctx0" brushRef="#br2" timeOffset="113">5699 12871 8144,'-5'-11'516,"4"5"151,-4 0-275,5 6 199,0 0 0,0 6-247,0 1 1,0 7 53,0 1 0,3 9-306,1-1 1,5 4 113,-1 0 1,-2 1-263,2 2 1,-1 2-38,5-6 1,-1 5-74,1-5 0,-5-4 161,1-7-56,-6-2-52,8-2-336,-8 1-265,3-6-861,-5-1 773,-5-5 444,3 0 1,-8-5 357,3-2 0,-3-4 0,-2 0 0</inkml:trace>
  <inkml:trace contextRef="#ctx0" brushRef="#br2" timeOffset="114">5391 12894 8263,'16'-6'636,"-3"-4"-303,8 8 1,2-8 141,8 3 173,2 2-334,6-11 0,4 9 1352,3-9-2155,2 4 920,-7 0 0,-1 5 307,-2-1-407,-2 6-365,-7-9 0,3 10-200,-6-3 1,-4-1-940,-7 1-1468,3 1 2641,-10 3 0,2 5 0,-10 1 0</inkml:trace>
  <inkml:trace contextRef="#ctx0" brushRef="#br2" timeOffset="115">6795 12757 8078,'0'-6'857,"0"1"-359,0 5-176,0 5 0,0 1 1,0 6 0,0 4 97,0 3 0,-1 6 226,-3 2-133,3 5-337,-4-3 0,5 1 3,0 1-90,0-6 0,0 7 77,0-5-113,0-1 1,0-3 298,0 0-1017,0-5 400,0-7 130,0-1-1352,0-3 404,5-1-773,-4-1 1206,4-10 1,-5 2-147,0-4 796,0 4 0,0-12 0,0 2 0</inkml:trace>
  <inkml:trace contextRef="#ctx0" brushRef="#br2" timeOffset="116">6704 13020 8078,'8'0'74,"-1"0"1,-3 0 276,4 0-70,-1 0-91,5 0 1,0-4 190,4 0 404,-4 0-402,10-1 0,-4 3 270,5-6-366,-1 6 0,1-7-192,0 5-118,5-5 199,-4 3 0,4-2-769,-5 0 455,-5 6 0,2-7 190,-5 5-888,0-5 300,-3 8 184,-6-4-1389,-1 5 1741,-5 0 0,-10-5 0,-3-1 0</inkml:trace>
  <inkml:trace contextRef="#ctx0" brushRef="#br2" timeOffset="117">6773 12757 8146,'0'-11'54,"5"-1"1,1 1 300,5-1-137,1 6 243,-1-4-281,1 9 1,4-8 507,3 5-374,8-5 0,-2 7-130,6-6 0,3 5 62,4 0 56,0-4-1386,-4 6 1049,6-4 0,-9 5-301,4 0-611,-4-5 703,-1 4 1,-2-5-51,-6 6 1,0 0-749,-3 0 1042,3 0 0,-5 6 0,6 0 0</inkml:trace>
  <inkml:trace contextRef="#ctx0" brushRef="#br2" timeOffset="118">7435 12677 8146,'-5'7'308,"-1"-2"-7,-6 0 191,1 1-186,-1 5 0,1 5 8,-1-1 0,0 5 176,-3-1 1,2 3-129,-2 1-203,7-1 22,-2 1 0,5 4 81,-3 0-180,3-1 99,5-3 0,0-1-245,0-3 92,5 2 60,7-8-447,0 3 299,10-4 0,-1-2-23,6-2-111,5-3 249,-8-5 0,9 0 11,-3 0-136,3-5 105,2 3 1,-1-8-179,0 3 186,0-4-7,-4-5 0,1 2-41,-4-5 66,-5 5-16,-1-8-108,-8 10 85,3-10 0,-9 3 19,-4-7-349,-1 1 186,-2-3 0,-7 1 30,-4-4-561,-6 3 415,-5-5 1,-6 9-449,-3-3 321,-7 8 9,-2 3 0,-6 6-17,0 2 69,6 3-27,0 5-505,6 5 567,5 1 0,5 6-99,5-1-427,10 6 795,-1-4 0,5 8 0,-2-3 0</inkml:trace>
  <inkml:trace contextRef="#ctx0" brushRef="#br2" timeOffset="119">7960 12597 8230,'0'-11'0,"0"4"493,0-3 156,0 9-171,0-4 1,0 6-158,0 3 0,2 4 210,1 7-219,-1 3-172,3 4 1,-1 3 62,-1 1 0,5 3 171,-4 6-365,5-1 26,-8 0 1,8-3-170,-5-1 114,-1 1 55,3-2 1,-5-1-216,3-5 0,-2-6 58,2-1-289,-3-4 96,4 0-240,-5-6-434,0-1-107,0-5 782,0-5 0,0-1-818,0-6 563,0 1 16,0 4 553,0-8 0,0 8 0,0-10 0</inkml:trace>
  <inkml:trace contextRef="#ctx0" brushRef="#br2" timeOffset="120">7926 12631 8230,'1'-17'0,"3"1"403,3 4-196,4 0 0,0 1 147,1 0 432,4 4-398,-3-3 0,9 9 183,-3-3-1,2-2-263,7 4 1,0-3 184,2 5-289,3 0 0,-7 2 203,4 1-452,1 4 0,-2 2 265,-2 2-445,-3-2 266,-7 12 0,2-7 216,-7 5-738,2 0 376,-13 4 0,4 0-131,-5 0 1,-6 0-153,-6 0 0,-4 3-101,-7 1 220,0 0 81,-5-5 0,3 1-140,-6 0 170,6 0 147,-8 0 1,9-4-45,-3 0-92,8-5 138,3 2 0,6-4 271,2-1-221,3 1 1,10-1 243,3 0 1,3-3 74,4 0 0,3-4-124,5 3 0,0-3-189,0 4 0,1-6-70,2 2 0,-2-3-172,3-1 0,2 0 203,2 0-1302,-3-5 866,0 4 1,-3-4 428,-2 5 0,2-5 0,-7-2 0</inkml:trace>
  <inkml:trace contextRef="#ctx0" brushRef="#br2" timeOffset="121">9068 12746 8124,'0'-8'0,"0"0"671,0 6-34,0-3 1027,0 5-1244,5 10 0,-2-1-73,4 10 1,0-4-41,0 4 1,2 0 80,-5 4-394,5 0 185,-8 0 0,6 0-58,-4-1-184,-1-4 106,3 4 1,-4-10-576,3 4 336,-3-4 132,4 0-434,-5-6 183,0-1 5,0 0-109,0-3 318,0 3 0,4-7 47,0-1 0,0 0 155,-4-5 41,0 1-176,5-5 1,-3 1 138,6 0 0,-4-6-6,3-2-315,1-3 218,3 0 1,4-1-48,1 0 1,3 0-20,-4 0 1,1 5 32,0 3 40,-4 8-34,0-4 1,-2 10 137,-2-3-159,-3 8 20,5 3 0,-8 5 406,6 3-179,-6 3 2,4 5 1,-3 4 306,1-1-394,0 1-54,1 1-274,-4-4 301,9 9 1,-7-9 52,5 3-783,-6-3 457,8-1 1,-7-6-15,4-1-488,1-4 435,3 0 1,-3-5 250,0 1 0,4-5 0,6 2 0</inkml:trace>
  <inkml:trace contextRef="#ctx0" brushRef="#br2" timeOffset="122">10302 12711 8245,'0'-6'-1072,"5"1"2097,1 0-585,0 4 1,5-4 244,-4 5-128,3 0-369,2 0 0,-1 0 251,1 0-125,4 0-137,-3 0 0,8 0 62,-2 0 1,3-2 137,1-1-291,0 1 102,-1-3 1,4 5 187,-3 0-1177,2 0 617,-12 0 0,7-4-1598,-5 1 917,1-1 198,-5 4 667,-5 0 0,-1 0 0,-5 0 0</inkml:trace>
  <inkml:trace contextRef="#ctx0" brushRef="#br2" timeOffset="123">10336 12894 8245,'7'1'-524,"1"3"0,0-2 1329,3 1 1,4-1-209,1-2 1,4 0 879,-1 0-777,3 0-251,0 0 1,2-2 172,3-2 0,-3 2-409,3-6 1,0 5-322,-5-5 0,2 5 342,-8 0-904,4-4 534,-7 6 136,3-4 0,-4 5 0,-1 0 0</inkml:trace>
  <inkml:trace contextRef="#ctx0" brushRef="#br2" timeOffset="124">11855 12689 8123,'0'-12'97,"0"1"1,0-1 335,0 1-224,0-1 1,-4 1 408,0 0-309,0 4 0,1-3 50,-1 3 229,-5 1-409,3-4 1,-10 9-51,1-3-65,0 3 1,-2 1 150,-2 0 0,-2 5-179,-2 3 203,-5 7-596,4 3 440,-4 4 1,3 1 108,2 0-328,-3 5 93,9-4 1,-1 5 21,3-2-96,7-3 44,3-1 1,5-1-173,0-3 128,5-3 52,1 1 1,11-7-135,2-3-28,2-2 180,2-5 35,5 0-23,-4 0 1,4-5-76,-5-2 315,0-3 91,-5 3 1,-1-7-342,-1 3 267,-9-3-211,9 2 76,-10 1-76,0 0 64,-1-1-149,-5 6 112,0-4-180,0 8-12,0-3 141,0 5-216,0 5 206,0 2 1,0 4-34,0 1 192,0 4-166,0-3 0,0 7-41,0-5 297,0 6-246,0-4 0,2 2 152,1 0-143,-1-5-62,3 8 0,0-9-160,2 2 1,4-4 138,0-3 0,6-2-167,2-2 1,-2-3 26,2 3-898,0-8 674,4 3 0,0-9 458,0 2 0,-5-2 0,-2-1 0</inkml:trace>
  <inkml:trace contextRef="#ctx0" brushRef="#br2" timeOffset="125">12243 12220 8193,'0'-11'0,"-4"3"0,1 1 0,-1 4 0,4-2 0,0 11 0,0 6 0,-2 6 0,-1 8 0,1 1 0,-1 7 0,1-2 0,2 6 0,-3-3 0,-1 0 0,-1 0 0,1 3 0,3-2 0,-3 2 0,2-3 0,2 0 2360,0-6-1356,0 4-701,0-9-155,0-1 1,4-3-88,0-5-193,0 1 159,-4-10-69,0 4 51,5-9 16,-4 4 348,4-5-384,-5 0 46,0-5 1,0-1 29,0-5-47,0-1 0,4 0-146,0-4-19,0 4 157,1-5 0,0 4-150,3-2 140,7 2 0,-8-3-22,9 5-171,1 4-40,1-3 208,5 9-55,0-4 43,0 5 1,-1 0-45,1 0 258,5 0-101,-4 5 0,6-3-138,-4 6 274,-7 0-215,8 8 0,-11-3 58,3 2-47,-2-2 1,-11 2-48,-2 0 1,-3 4 74,-1-4-23,0 6-198,-5-4 183,-6 1 1,-7-1-6,-5-6-43,-5 6 35,-1-5 0,-4 4-20,3-9 134,-8 3-110,12-8 0,-11 3-11,11-5-208,-6 0 220,13 0 1,-3-4-413,11 0 194,0-10 0,4 6-1532,7-8 1760,7 5 0,9-6 0,2-1 0</inkml:trace>
  <inkml:trace contextRef="#ctx0" brushRef="#br2" timeOffset="126">13020 12460 8183,'-8'-10'0,"1"2"0,3 0 0,-4 4 1059,6 0-590,-3 4 0,3 0 203,-2 0 69,3 5-372,-4 1 1,5 10 308,0-1-433,0 5-62,0-2 1,0 6-184,0 3 61,5-3 1,-2 4-254,4-6 188,1 1 1,0 0 19,-1 0 0,0-4-142,0 0 0,-1-9-92,-2 2-940,-2-9 299,3 8-1218,-5-10 1060,0 4 1017,0-5 0,0-5 0,0-1 0</inkml:trace>
  <inkml:trace contextRef="#ctx0" brushRef="#br2" timeOffset="127">12757 12689 8106,'12'-4'-37,"-1"0"1,2 0 36,2 4 1062,3 0-627,10-5 1,-3 3 592,5-6 0,1 5-581,3 0 1,-3-2-240,-1 1 29,-5 0-506,8 4 1,-9 0-1310,3 0 1578,-8 0 0,3 0 0,-4 0 0</inkml:trace>
  <inkml:trace contextRef="#ctx0" brushRef="#br2" timeOffset="128">14071 11684 8109,'0'-7'335,"0"2"0,-2 5-63,-2 0 1,-2 3-6,-5 4 0,-2 6 186,-2 10 1,1 5-145,-5 2 1,0 6 100,-4 6 1,-1-4-148,-3 7 1,3-2-1060,-3 3 989,3 0 0,6-2-48,3-2-861,3 3 953,5-10-452,2 4 220,5-9 1,1 1 42,3-4 0,6-2-102,6-6 0,4 2-81,-1-6 0,-1-1 360,1-6 1,-4-3-662,4-5 444,-5 0-333,2 0 0,-4 0-698,-1 0 1,1 0-6,-1 0-125,-5 0 1153,5 0 0,-5-5 0,5-2 0</inkml:trace>
  <inkml:trace contextRef="#ctx0" brushRef="#br2" timeOffset="129">14379 12106 8175,'0'-18'215,"-4"2"169,0 4 0,-5 1-91,2 0 1,-3 4 102,-2 3-152,1-2 53,-6 5-114,0-4 0,-6 9 244,0-1-243,0 11-1,-5-6 0,4 14 17,-3-3-122,3 2 136,1 7 0,6-4-229,1 3 46,4-3 1,2-1-291,2 0 0,3-6 174,5-1-50,0-4-165,5 0 187,1-1 0,7-5 20,2-2-92,-2-2 172,8-2 0,-3 0-24,5 0 0,-1-6-19,-3-1 0,1-3 157,-5-2-117,5 1 1,-7 1 49,2 2 0,-3-2-31,-5 2 0,2 2-41,-5-2 1,0 5 37,-4-5-234,5 5 220,-4-2 1,4 7-131,-5 1 0,0 4 110,0 4 0,0 1 38,0-1 1,0 2 141,0 2 1,0-1-113,0 5 1,0-5-7,0 1 1,0 2-21,0-2-441,0 0 1,4-4 203,0 1 1,5-6-483,-2-2 471,9-3 1,-2-1 239,5 0 0,0-5 0,4-1 0</inkml:trace>
  <inkml:trace contextRef="#ctx0" brushRef="#br2" timeOffset="130">14584 12197 8089,'-6'-5'930,"-4"4"-374,9-4 169,-4 5-332,5 0 0,6-1-157,5-3 0,2 3-145,6-3 0,-1 1 174,1 0 0,2 1-506,-2-2 187,3-2 0,1 4-811,0-6 0,-5 5 523,-3 0 1,-3 1 341,0 2 0,-1-5 0,1-1 0</inkml:trace>
  <inkml:trace contextRef="#ctx0" brushRef="#br2" timeOffset="131">15018 11901 8209,'-5'-12'819,"4"6"-273,-4 1 63,5 5 308,0 0-732,0 5 1,0 1 138,0 6-139,0 4 1,0 2 7,0 5 1,0-1-93,0 1 0,0 5-143,0 3 50,0 2 0,4 0 50,0-3 0,-1 2-72,-3-5 1,0 3 104,0-3-397,0-1 187,0-3 1,4-5-594,0-3 403,0-2-5,-4-2-915,0-4 389,0-2 251,0-5 0,5-5 0,1-2 0</inkml:trace>
  <inkml:trace contextRef="#ctx0" brushRef="#br2" timeOffset="132">15155 11638 8199,'0'-12'34,"0"6"0,2 1-34,2 5 696,2 0-365,0 5 1,4-1 951,-2 7-660,-3-2-297,5 8 1,-2 0 279,7 6-298,-2 0-61,3 10-961,1-4 778,1 6 1,1 3 225,0 0-455,-5 0 170,2-4 1,-6 0 237,-2 1-583,2-1 288,-9 0 0,4-3-341,-5-1 296,0-5 30,-5 8 0,-1-8-703,-6 1 347,1-2 189,0-1-1194,-1-5 910,6-2 1,-3-4-81,5-1 753,-5-4 1,8 3 0,-4-4 0</inkml:trace>
  <inkml:trace contextRef="#ctx0" brushRef="#br2" timeOffset="133">15818 12186 8098,'5'-23'390,"-4"5"-136,4-3 0,-3 7 101,1-5-304,-1 5 244,3-8-58,0 10 270,-4-5-194,4 1 0,-5 3 42,0-2-146,-5 2-32,-1 7 1,-6-3 176,1 5-457,-6 0 167,5 4 1,-10 5 33,3 3-62,-8 7-53,3-2-103,2 8 104,0-3 0,5 5 265,-2 0-302,3 0 40,10 0 1,-3-4 155,5 0-502,0-5 233,4 2 0,4-5 91,0 1-476,5-6 301,-3 4 0,9-8 83,0 1 86,1-1-43,0-2 1,-2-5 242,5-3 47,-5-2-295,3-2 189,-6 6-59,0-4 1,0 4-66,-4-6 0,-1 5 137,-2-1 138,-2 5 36,3-2-57,-5 5 1,0 5-20,0 3 0,0 2 2,0 2 0,0 3-325,0 0 1,0 2-361,0-2 1,5-2 388,2 2 0,3-1 83,2 1 0,3-2 211,0 2 1,7-2 311,1-2 1,0-3-1582,3-1 455,3-4 157,-4 7 0,1-9-1505,-7 3 1154,3-3 797,-9-1 0,3 5 0,-5 2 0</inkml:trace>
  <inkml:trace contextRef="#ctx0" brushRef="#br2" timeOffset="134">13671 12826 8095,'18'0'302,"3"-5"-110,-3-2 0,10 0 192,2-1 193,8 5-272,-2-7 0,12 5 134,-2-2-898,7-4 739,-6 10 1,9-9 310,-3 2-394,8 3 0,-28 1 0,1-1-82,2 3 1,1 1-1,0-2 1,1 1 2,0 0 0,0 0 0,-1 1 0,1-1-83,1-1 1,1-1-1,1 2 1,-2 0-356,0-2 0,-1 0 438,-2 3 1,1 0-994,2-2 0,1 1 875,-3-1 1,1 1 0,-1 0 0,1 1 17,-2-3 1,0 0-715,-1 3 0,0 0 603,-1-4 1,0 0 0,0 3-1,-1 1-74,0-2 1,-1-1 77,2 0 0,-1 0-38,26-8 0,-2 5-229,-8-1 136,-2 1 1,-6 0 449,-7 2-302,-6 5 0,-6 0 809,-3 0-625,-3 0 1547,-9 0-1758,3 0 733,-9 0-811,4 0 1,-6 0 78,-3 0-141,-2 0 83,-11 0 1,-1 0 155,-4 0 0,-6 5 0,-2 2 0</inkml:trace>
  <inkml:trace contextRef="#ctx0" brushRef="#br2" timeOffset="135">14733 12974 8114,'-6'-11'1105,"0"4"-615,6 2 252,0 0-291,6-1 0,-5-1 753,9-3-709,1 4 1,7-2 253,5 1-115,0 4-307,0-7 0,3 8 270,1-6-359,0 5-60,-5-2 1,1 5-212,0 0 80,0 0 1,-5 0-380,-3 0 246,-2 5 128,-2 2 1,-5 4-199,-2 1 0,-4 0 119,-4 3-888,-2-2 613,-5 9 0,-2-8-188,-2 5 235,-3-5 143,-5 7 0,4-3-79,0 5 0,4-4 34,-4 0 0,9-1 100,-2 1-68,3-3 93,3-4-51,1-1-12,5 1 485,0-6-238,5 4 1,3-9-119,7 3 647,-2-3-433,8-1 1,-3 0 548,5 0-399,0 0-138,5-5 1,-4 4-478,2-3 99,3-2 66,-4 5-2133,2-4 1492,-4 5 1,-1 0 702,-3 0 0,-3 0 0,-4 0 0</inkml:trace>
  <inkml:trace contextRef="#ctx0" brushRef="#br2" timeOffset="136">16606 12437 8977,'0'-6'1038,"0"1"-535,-5 5-190,4 5 1,-4 1 58,5 6 273,0 4-334,0-3 1,0 9 144,0-3-71,-6 2-184,5 7 1,-4-4 201,5 3-741,0-3 304,0-1 1,0-4-320,0 0 335,0-5 33,5 2 1,-2-6-1813,4-2 1160,-4 2 0,3-9-1757,-2 3 1246,-3-2 1148,4-2 0,0 0 0,2 0 0</inkml:trace>
  <inkml:trace contextRef="#ctx0" brushRef="#br2" timeOffset="137">16480 12609 8214,'7'-2'-66,"-4"-1"66,4 1 351,-1-8 1,6 8 547,-1-6 0,2 4-92,2-3-919,3 4 194,5-7 0,-4 7 200,0-4-2117,5-1 1835,0 2 0,4-4 0,-5 3 0</inkml:trace>
  <inkml:trace contextRef="#ctx0" brushRef="#br2" timeOffset="138">17348 11638 8212,'-6'0'240,"-4"0"1,7 5 65,-4 3 0,-1 7 147,-3 4 0,-2 4-81,-2 3 119,2 3-184,-9 6 0,5 3 259,-6 0-565,5 5 1,-2-2 93,5 4 1,-1-3 132,5 0 0,1 0-271,2 4 73,3-1 1,5-4 187,0-3-242,5-2 8,1-2 1,7-5-9,2-2-352,-2-8 277,4-3 1,-2-4-636,0-1 422,0-5 143,2-1 0,-5-5-1147,4 0 638,-4 0 492,0 0 186,-1 0 0,6 0 0,0 0 0</inkml:trace>
  <inkml:trace contextRef="#ctx0" brushRef="#br2" timeOffset="139">17508 11832 8137,'-5'-23'0,"4"5"285,-3 3 0,3 6 234,1 2 734,0 4-361,0-2-652,0 20-45,0-1 1,0 14 92,0-5-48,0 10-379,0-3-53,0 5 225,0-2 1,4-4 248,-1 5-628,1-5 305,1 4 0,-2-9-60,4 3-249,-4-3 251,2-6 0,-4-2-136,3-4 13,-3-6 222,4 4 330,-5-8-380,0 3 390,0-5-339,0-5 290,0-2-133,0 1 1,0-4-107,0 2 212,0-2-214,6-1 1,-1-1-102,2 1 28,3-1 0,1 2 31,4 3 1,4-2-340,-4 5 376,5 0-169,-2 4 56,5 0 1,2 0 23,-2 0 0,1 4-110,-9 0 1,1 5 67,-5-2 132,1 3-81,-6 7 0,-1-4-38,-5 2 91,-5 3-52,-1-6 0,-11 10-306,-2-3 301,-8-3 10,3 6 0,-5-9-214,2 2 29,3-2 163,-4-2-465,11-5 275,-5-1 0,9-5-157,-2 0-524,8 0 165,-4 0 757,10 0 0,1-5 0,6-1 0</inkml:trace>
  <inkml:trace contextRef="#ctx0" brushRef="#br2" timeOffset="140">17931 12026 8148,'0'-11'1356,"0"4"-886,5 2 301,1 0-362,6 4 1,-5-4-87,1 5-253,-1-5 171,5 4-842,4-5 542,-3 6 0,4-3 91,-6-1-1846,0 0 1271,1 4 1,-1 0 542,1 0 0,-1-5 0,0-1 0</inkml:trace>
  <inkml:trace contextRef="#ctx0" brushRef="#br2" timeOffset="141">18330 11786 8194,'0'-17'0,"0"4"0,0 5 991,0 6-311,0-3-32,0 5 185,0 5-510,0 6 1,-1 3 57,-3 5 1,3 4 105,-3 4-241,-2 4-636,5-1 590,-4 4 0,5-1 200,0-3-644,0 3 244,0-4 1,0 1 123,0-4-280,0-2 147,0-1 1,0-1-829,0-3 387,0-8 257,0-1-576,0-3 352,0-1 1,1-1 61,3-5-1247,-3 0 689,4 0 913,0 0 0,-4 0 0,4 0 0</inkml:trace>
  <inkml:trace contextRef="#ctx0" brushRef="#br2" timeOffset="142">18445 11524 8103,'0'-24'0,"0"2"854,0 16-113,0-5 647,0 10-1021,5 6 0,-3 8 339,6 10-469,0 0-30,8 5 1,-2-3 391,5 5-362,-5 1-122,8 8 0,-5-2-36,6 5 1,-1-4 276,-3 4-1532,2-5 1173,-8 7 1,2-8-151,-7 2-599,2-8 683,-9 3 1,4-8-882,-5 6 548,0-6 141,-5 8 1,-1-9-335,-5 3 251,-1-3 283,-4-1-1394,3 0 510,-9 0 945,10-6 0,-10 6 0,6-5 0,2-1 0,3-1 0</inkml:trace>
  <inkml:trace contextRef="#ctx0" brushRef="#br2" timeOffset="143">19004 11706 8076,'0'-11'0,"-5"0"1,4 3 415,-3 0 59,3 6-230,1-3 347,0 0 37,0 3-38,0-3-493,0 15 0,0 3 154,0 10 1,0 0 15,0 0 0,0 5-191,0 2 0,0-1 102,0 2 1,0-2-284,0 1 104,5 3-47,-4-9-459,9 9 445,-8-8 1,7 1 60,-6-7-219,6 3 137,-7-10 0,6 1-1,-4-5-49,0-6 188,-4 3 108,0-5-21,0-5-139,0 4 2,0-9 1,0 4 75,0-6 0,4 1-35,0-1-164,-1 1 136,2-1 0,2 1 22,4 0-235,1-1 203,4 6 0,1-3-84,2 5 46,2 0 28,-3 4 1,5 2-119,0 1 88,-5-1 60,3 8 0,-8-5-4,2 3 0,-4 2-50,-3-3 279,2 3-251,-9 2 1,5 1 7,-6 2-119,-6-3 118,-5 10 1,-7-5-58,-5 2 1,-4-3-127,-4-5 1,-2 1-479,-1-1 256,-6 1-520,5-1-595,-4 1 673,-1-1 837,0 0 0,-6-4 0,0-1 0,1 0 0,-1 2 0,0 0 0</inkml:trace>
  <inkml:trace contextRef="#ctx0" brushRef="#br2" timeOffset="144">17074 12700 8270,'12'0'595,"-1"0"80,0 0-296,1 0 0,9 0 290,6 0-114,5-5-502,12 4 0,8-8 183,-20 7 1,1 0 0,2-2 0,0 0-321,3 2 1,0 1 0,1-3 0,2 0 194,6 2 0,1 0 0,-2-2 1,-1 1 5,7 0 1,-1 2 0,-2-1 0,0 0-64,2 2 0,1 0 0,-2-2 1,0 0-962,3 1 0,1-2 856,-5-1 0,1-1 95,-2 5 0,0-1 0,-5-3 0,-1-1-930,2 3 1,0 0 832,-2-2 0,1 0 37,2 0 0,1 1 0,-6 0 0,-1-1-273,-5 0 1,0 0 187,30 1-91,-7-7 57,-10 9 140,-3-4 1,-11 5-70,-2 0 1,-9 0 499,-6 0-496,-4 0 1136,-5 0-1350,-2 0 0,-7 0 128,-1 0 1,-9 4-952,-7 0 1097,-2-1 0,-7 2 0,-2 2 0</inkml:trace>
  <inkml:trace contextRef="#ctx0" brushRef="#br2" timeOffset="145">18022 12883 8148,'-16'0'0,"2"-2"476,-5-1-178,5 1 1,1-3 124,5 5 325,6 0-5,-3 0 110,5 0-521,0-5 1,1 4 150,3-3-43,2 3-160,6 1 0,0 0 83,4 0-96,1 0-86,1 0 1,4 0-31,-3 0-121,2 0 166,2 0 0,-4 4-200,0 0 47,-5 4-58,8-1-407,-10 4 339,5 1 0,-10 0-40,1 3-580,-5 3 471,2 0 0,-8 4 0,-4-3 0,-1 2-60,-7 2 1,-2-1-21,2-3 0,0 1 44,3-5 0,6 0 212,2-3-86,3-1-67,1-4 655,0-2-360,10-5 0,3 0-31,10 0 943,5 0-692,6-5 1,1 2 12,3-5 710,3 6-639,0-3 1,3 1 34,-2 0 0,1 0-16,-5 4 0,-4 2-1089,-3 1 0,-7 0 246,-1 5 434,-5-1 0,-7 10 0,0 1 0</inkml:trace>
  <inkml:trace contextRef="#ctx0" brushRef="#br2" timeOffset="146">10290 14790 8192,'-6'0'931,"1"0"212,5 0-865,5 0 0,1 0-10,6 0 0,3 0 15,0 0 0,7 0 117,0 0 91,1 0-307,10-5 0,-3 4-77,4-3 0,3-1 102,-3 1 1,6-4-467,-5 5 0,-2-5 154,-3 4-1405,-4 0 1030,1-1 0,-8 4-844,1-3 1322,-7 3 0,-1 1 0,-7 0 0</inkml:trace>
  <inkml:trace contextRef="#ctx0" brushRef="#br2" timeOffset="147">10313 14973 8192,'13'0'354,"2"0"0,0-2 158,8-1 1,-1-4 220,8-4 1,4-1-19,4 1-796,6 0 143,-9-1 0,9 5-351,-2-1-195,-2 0 484,-1 2 0,-5-4 0,1 4 0</inkml:trace>
  <inkml:trace contextRef="#ctx0" brushRef="#br2" timeOffset="148">11901 14927 8210,'-8'0'0,"0"0"-779,6 0 636,-3 0 407,0 0-65,3 0 3,-3 0 59,5 0-110,0 5 1,2-4 25,1 3 0,4-3 90,4-1 0,6 0-83,2 0 0,2-1 6,2-3 0,1-1-21,3-2 0,2-2 28,5 5 1,1-4-164,-1 5 0,4-1 69,0 4 1,5-4-136,-1 0 0,2 0 85,2 4 1,1-1-330,3-3 0,-2 3 243,5-3 0,0 3-85,4 1 0,7-4 96,-30 2 1,0 0-1,1-1 1,0-1-169,3 2 0,0 0 0,0-2 0,-1 0 74,1 2 0,0 1-874,4-4 0,0 1 973,-4 3 0,0 0 0,5-2 0,-1 0-18,-1 1 0,-2 0 0,-1 2 0,-1-1-123,-1-1 1,0 0-1,2 1 1,-1 1 158,1 0 0,0 0 1,1 0-1,0 0-1,-1 0 0,0 0 0,1 0 1,-1 0 7,-1 0 0,-1 0 0,2 0 0,1 0 1,-1 0 0,0 0 0,1 0 0,1 0-10,0 0 0,0 0 1,2 0-1,0 0 16,-1 0 1,1 0 0,3 0 0,0 0-14,1 0 1,0 0 0,-2-2 0,-1 0-15,3 0 1,0 0 0,-2 0 0,-1-1-7,1 1 0,0 0 0,2 2 1,1-1-192,0-1 1,1 0 0,-2 0 0,2-1 204,3 1 1,0 0-1,-5 0 1,0-1-2,-1 1 0,1 1 0,0 0 0,-1 0 23,5-1 1,-1 0 0,-3 2-1,-1-1 57,2 1 1,1 0 0,-3 0 0,1 0-1,2 0 1,-1 0 0,0 0 0,0 0-17,3 0 0,-1 0 17,-4 0 1,-1 0-57,4 3 0,-1-1 1,-4-1-1,-1 0-14,6 0 0,-1 1 1,-3 0-1,0-1 2,5 1 1,1 0-1,-6-2 1,-1 1 47,3 1 0,0 0-121,-2-1 1,1-1 81,3 0 1,0 0-1,-3 2 1,-1 0-9,2 0 0,-1 0 1,-3 0-1,0-1-31,0 0 0,0-2 0,-3 1 1,0 0 53,2 0 0,-2 0 0,-4 2 0,-1 0-24,2 0 1,0 0 0,26 2 127,-1-4 0,-9 1 527,-6 3 1,-5-3-668,-7 3 1,-10-1 243,-5 0-822,-10-1 1,-10 7 581,-11-6 0,-9 1 0,-8-4 0</inkml:trace>
  <inkml:trace contextRef="#ctx0" brushRef="#br2" timeOffset="149">14253 15293 6746,'-6'-12'1259,"1"1"0,5 3-669,0 0-320,0 6 1,1-7-1,3 5 1,2 0-157,6 4 1,0 0 149,4 0 0,1 0-134,6 0 1,0 0 44,0 0 1,4 2-155,-1 2 1,0 1 76,-7 2 0,1 7-185,-5-2 0,0 5 85,-3-1 0,-5 4-91,1-1 1,-5 2-173,0 2 0,-6 4 90,-5 0 1,-6 3 14,-1-3 0,-6 4 146,2 0 0,-2-3-10,-2-2 0,0-1 43,0-3 1,6-4 162,1-3 1,4-3-115,0-5 234,1 4 82,4-10-74,2 4-111,10-5 1,3 0-62,7 0 334,-2-5-232,14 4 0,-8-6-32,7 3 1,0 2-24,0-6 0,0 6-204,4-2 0,-4-1 109,0 1 1,2 0-350,-1 4 1,-2 0-341,-6 0 0,-1 5-667,-3 3 0,-3 0 1266,-1 3 0,-5-2 0,-6 7 0</inkml:trace>
  <inkml:trace contextRef="#ctx0" brushRef="#br2" timeOffset="150">11878 14162 8121,'0'-12'0,"0"1"-119,0 0 1,0-1 193,0 1 1,0-1 295,0 1 0,1 3-67,3 1-140,-3-1-21,9 2 1,-3-3 142,4 5-120,5-5 1,-2 8 122,5-3-221,0 3 63,-1 1 0,3 0 0,-5 0-34,2 0 1,-4 1 172,1 3-313,-2 2 59,-2 6 0,-1 0 195,-2 4-238,-3 1 28,-5 6 1,0 0 12,0 0 1,-6 1-140,-6 3 0,0-2-82,-8 5 0,1 0 86,-3 0 1,-5-2-1,0-5 0,-3 4 59,3-1-296,1 1 334,3-4 1,1-4 54,3 0 1,3-7 343,4 0-346,6-1 5,1-9 1,14 3 68,2-5 84,8 0 131,-1 0 0,9-4-106,-1 0-158,6-5-2,-3 3 0,2-2-259,-1 1 273,-10 4-237,7-2 1,-12 4-270,0-3 0,1 3 88,-9-3-165,-2 2 30,0 2 90,0 0-871,-3 6 1268,3-5 0,-5 9 0,0-4 0</inkml:trace>
  <inkml:trace contextRef="#ctx0" brushRef="#br2" timeOffset="151">12392 14367 8121,'0'-6'40,"3"-8"80,1 3 0,0-3 73,-4 2 0,1 1-71,3 0 1,-3-1 330,3 1 0,-3-1 171,-1 1-175,-5 4-91,-1-3-478,-5 9 160,-1-4 1,1 6 271,-1 3-553,1-3 205,0 9 1,-1-3 165,1 4-380,-1 6 189,1-5 0,5 6-181,2-3 224,-3-2-15,6 4 1,-4-6-353,5 0 349,0 1 51,0-1-336,0 1 49,0-6 139,5 4-100,1-3 136,1-1-10,3-1 283,-4-5-293,6 0 168,-1 0-114,1-5 3,-1 4 177,-5-10-12,4 10-140,-8-4 279,8 0-238,-9 4 8,4-4-112,-5 5 102,0 0 0,0 5 29,0 2 1,0 4-2,0 0 0,4 2 133,0 2-155,0-2-2,-4 3 241,5-5-232,-4 1 1,8-1 19,-5 1-91,5-1 109,-8 1 5,9-1-738,-4 0 462,1-4 0,-1-2-720,-2-5 429,2 0 302,1 0 0,3 0-358,-3 0 0,0-5 563,0-3 0,-4-2 0,2-1 0</inkml:trace>
  <inkml:trace contextRef="#ctx0" brushRef="#br2" timeOffset="152">12689 14013 8103,'-5'-17'78,"3"5"0,-7 2 433,6 2 104,-1 3 312,4 0-542,0 5-402,0 5 68,0 7 0,0 7 304,0 7-342,0-1 161,0 8 1,0-8-372,0 5 133,0 1-343,0 3 105,5-5 200,-4 4 0,4-3 45,-5 4-22,0-5-11,0-1 0,0-5 79,0 0-182,0-6 65,0 5 1,0-9 51,0 2 0,0-6-40,0-2-27,0-4 541,0 2-199,0-5 2,0-5 0,0 2-98,0-4 1,0-1 236,0-3-241,0-1 0,5 1-13,3-1 1,2 2-168,1 3-33,1-4 225,-1 10-246,1-9-6,-1 9 190,6-4-109,-5 0 0,10 3-4,-3-1 1,-1 1 24,1 2 1,-4 0-49,4 0 20,-5 0 124,2 0-87,-9 5-18,-2 2 0,-6 4 25,-3 1 68,-3-1-57,-9 5 1,-2-3-11,-5 2 278,0-2-258,6-2 0,-5 0-3,3-4 194,3 3-179,-6-8 0,9 3-117,-2-5 135,2 0 12,7 0-582,-4 0 253,9 0-18,-4-5-1312,10-2 745,1 1 874,5-4 0,1-2 0,-1-5 0</inkml:trace>
  <inkml:trace contextRef="#ctx0" brushRef="#br2" timeOffset="153">13237 14093 8185,'0'-7'-534,"0"-1"778,0 6 1301,0-9-705,0 10-656,0 6 0,4 8 7,-1 10-128,1 0 1,-4-1 97,0 1 0,0 1-139,0 3 1,0-4-131,0 0 1,4 0 90,0-4 0,0-3-692,-4-1 466,5-2 1,-4-2-115,3 1-904,-3-6 343,-1-1 918,0 0 0,0-3 0,0 3 0</inkml:trace>
  <inkml:trace contextRef="#ctx0" brushRef="#br2" timeOffset="154">13111 14322 8185,'0'-7'0,"1"2"0,3 5 626,3-5-325,9 4 0,-2-9 133,5 2-34,0 3-124,9-5 0,-4 4-813,3-6 263,2 1 224,-5 4 0,4-1-1685,-5 4 1735,0 0 0,0-1 0,-1-1 0</inkml:trace>
  <inkml:trace contextRef="#ctx0" brushRef="#br2" timeOffset="155">13808 14139 8141,'0'-11'538,"0"-1"-297,0 6 230,-5-4-176,3 8 1,-8-3-72,3 5 1,-3 0-30,-2 0 0,1 2 1,-1 1 1,-4 4 30,-3 4 0,1 6-214,-1 2 0,1 2 140,-1 2 1,3 0-202,4 0 0,1 0 7,-1 0 1,6-2-84,2-2 0,3 1-83,1-4 0,3-2-77,4-7 0,2 2 167,10-5 1,0 0 30,4-4 0,1-2 35,3-1 1,-3-4-17,2-4 1,-3-1 111,-4 1 1,-2 0-116,-6-1 212,-4 6-2,3-4-92,-9 3 45,4-4-69,-5 0 35,0 4-46,0 2 0,-1 1-162,-3 0 164,3 1 2,-4 8-142,5 1 0,-2 9 26,-1 1 138,1-1-56,-3-4 0,5 4-26,0 1 279,0-1-120,0 1 1,0-3-84,0 2 1,2 2 21,1-2 0,4 0-113,4-3 0,1-2 108,-1-3 0,0 2-333,1-5 1,3 0-98,0-4-481,6 0 540,-9 0 1,6-1-201,-3-3 1,-2-3 520,2-4 0,-2 0 0,-2-1 0</inkml:trace>
  <inkml:trace contextRef="#ctx0" brushRef="#br2" timeOffset="156">13979 14025 8141,'0'-12'0,"0"1"0,0 0-6,5-1 186,2 1 1,3-1 181,-3 1 134,3-1-218,-3 6 0,4-4 121,1 2-158,-1-2-46,1 4 1,-1-3-80,0 5 0,-3 0 157,0 4-191,-6 0 0,4 5 309,-2 3-780,-2 7 337,3-2 0,-7 5-26,-1-3 0,-3-1-144,-1 5 0,-2-4 69,5 4 0,-3-5 113,3 1 0,-4-2-81,4-1 99,1-1 45,3 0-30,0-4-1,0 3 292,5-9-276,1 4 0,5-1 7,1 0 1,-1 0 3,1-4 1,3 0-749,0 0 351,0 0 54,2 0-1637,-5 0 1961,5 0 0,-6 0 0,1 0 0</inkml:trace>
  <inkml:trace contextRef="#ctx0" brushRef="#br2" timeOffset="157">14265 14322 7037,'5'-7'408,"-3"1"442,6 2 1,0 2-292,3-6 0,0 6-107,1-2 1,3-1-118,0 1 1,6-1-66,-2 1 1,2 3-352,2-3 101,-5 3-360,3-4 0,-4 3-357,2-1 0,1 1 546,-5 2 151,1 0 0,-5 0 0,0 0 0</inkml:trace>
  <inkml:trace contextRef="#ctx0" brushRef="#br2" timeOffset="158">14744 14185 8117,'0'-12'12,"0"1"23,0 5 1,2-5 188,1 4 1,-1 0 14,1 0 1,-1 3 376,-2-4-30,0 1-114,0-5-219,0 6 1,-5 1-172,-3 5 1,-2 5 170,-2 3-293,1 2 55,-5 1 1,3 6 15,-2 2 1,2-2-116,2 3 0,0-7 45,4 3 1,2 0-176,5-1 1,0 1-315,0-5 307,0 1-5,10-1 18,-3 0 84,10-4 0,-1-2 54,3-5-161,3 0 163,1 0 0,4 0 23,-1 0 1,0-5 110,-7-3 1,1-1-58,-5 2 1,0-4 186,-3 4 0,-5 0 207,1 0-206,-5 4-5,2-2-116,-5 0-217,0 4 176,0-4 1,-4 14-163,0 2 0,0 3 141,4-2 0,1 0 5,3 3 1,-2-2 46,1 2 0,4-2-68,0-2 0,3 1-230,2-1 117,-1 1 1,1-5-280,-1 1 239,1 0 0,0-1-250,4 1 0,1-6 405,6 2 0,0 2 0,0 1 0</inkml:trace>
  <inkml:trace contextRef="#ctx0" brushRef="#br2" timeOffset="159">15338 14230 7831,'-6'-6'576,"1"1"-27,5 5-283,0 0 0,5 0-60,2 0 1,4 0 32,0 0 1,2-4-12,2 0 1,3 1 93,5 3-60,-6-6-101,10 5 1,-8-5-44,8 2 1,-3 3-148,-1-3 1,-2-1-106,-2 1 1,2 0 98,-6 4 1,0 0-686,-4 0 0,-3-4-692,0 1-233,-6-1 1645,3 4 0,-5 0 0,0 0 0</inkml:trace>
  <inkml:trace contextRef="#ctx0" brushRef="#br2" timeOffset="160">15555 14013 8163,'-6'0'0,"0"0"-548,2 0 219,2 0 1383,-8 5-618,9 2 0,-8 9 26,5 3 0,-1 2-50,1-2 1,3 6-239,-3-2 0,3 2 15,1-2 0,-4-1-267,0-3 0,1 5 106,3-5 0,0 4-450,0-8 1,0 0 98,0-3 0,0-1-552,0 0-232,0-4 1107,5 3 0,1-9 0,6 4 0</inkml:trace>
  <inkml:trace contextRef="#ctx0" brushRef="#br2" timeOffset="161">15944 13888 7587,'0'-12'-233,"0"1"1235,0 5-275,0-5 190,0 10-547,0-4-158,0 20 1,0-5 91,0 13-66,0-7-1,0 5-181,0-3 147,0 5 0,0 1-52,0 2 0,0-1-133,0 1 1,0 2 89,0-1 1,3-1-137,1-3 1,4 4 36,-4 0 1,-1-5-208,-3-3 0,4-3-410,0 3 428,0-5 0,-3 1-45,3-7-82,-3 2 184,4-9-43,-5 4 178,0-5 37,0-5-11,0-1 1,0-6 294,0 1-142,0-1-95,0 1 1,1 0-45,3-1 13,3 1-85,9-1 0,-2 1-81,5-1 0,0 5 166,4-1-235,0 1 81,0 0 0,0 2 67,-1 5 1,0 0-31,-3 0 0,-3 1 60,-4 3 0,-1-1-46,1 4 1,-5 1 129,1 3 1,-6 1-82,2-1 1,-2 1 10,-2-1 0,-9 4-36,-3 1 1,-3-1 0,0-4 0,-3 1-176,-5-1 1,2-1 108,2-2 0,-3 1-19,3-6 0,1 1 0,-1-4 1,5 0-538,-1 0 315,2 0-122,7-5 0,-3-1-771,5-6 1214,0 1 0,10 0 0,0-1 0</inkml:trace>
  <inkml:trace contextRef="#ctx0" brushRef="#br2" timeOffset="162">16320 13854 8163,'0'-12'0,"0"1"0,0 3 0,0 0 770,0 1-390,0 0 0,2-1 117,1 4-30,-1 0-203,8-1 0,-4 4-126,6-3-121,-6 3 226,4 1-133,-3 0-25,4 0 1,0 0 10,1 0 1,2 1-228,-3 3 0,3-2 119,-6 6-251,-3-1 156,5 5 0,-9 1-72,3 2 72,-3-3 18,-6 5 0,1-2-8,-7 0 1,2 1 86,-6-5 0,2 0-65,2 1 1,1-1-47,2 1-183,-2-1 179,9 1-13,-4-6 244,5-1-149,0-5 5,5 0 1,2 0 159,8 0 22,-2 0-167,9 0-377,-10 0 241,10 0 0,-4 0 40,5 0-491,-1 0 341,1 0 1,-1 4 268,-3 0 0,-3-1 0,-4-3 0</inkml:trace>
  <inkml:trace contextRef="#ctx0" brushRef="#br2" timeOffset="163">16663 14162 8163,'6'0'-123,"-1"-5"1,-3 4-488,2-3 1812,2 2-418,10-3-299,-3 4 0,10-8 102,0 5 1,5-4-86,6 0-528,0 3 104,0 0 0,-3 1 286,-1 0-997,-4 0 550,2-1 0,-7 4 132,-2-3-937,3 3 518,-15 1 370,9 0 0,-10 5 0,5 1 0</inkml:trace>
  <inkml:trace contextRef="#ctx0" brushRef="#br2" timeOffset="164">17325 13842 8295,'0'-11'0,"0"-1"0,0 1 73,0 4 44,0 2 0,-3 4 493,-1-3-159,0 3-259,4-4 0,-1 11 183,-3 6-151,3-1 1,-4 11 42,5-3 0,0 4-11,0 3 0,0 0-116,0 4 1,0-3 115,0 3 1,0-3-296,0 3 1,1-1 70,3 2 76,-3-3-464,9-5 246,-4 0 1,1-6-282,-3-1 262,2-4-24,-5 0 1,6-6 46,-4-2 78,-1-3 384,3-1-307,-5 0 1,4-5 163,-1-3 1,1-2-133,-4-1 0,1-1-48,3 1 0,-1 0-26,4-1 1,1 1-146,3-1 1,1 2 27,-1 3 1,2-2 61,2 5 0,-2-4-131,2 4 0,2 1 112,-2 3 1,4 0 16,-4 0 0,4 1 24,-4 3 0,1 2-3,-5 5 52,5 1 1,-4-1 17,-1 1 0,-4 0 79,-7 4 0,0-4-123,0 4 1,-9-4 9,-3 0 1,-10-1 0,-1 1 0,-8-2-95,1-3 1,-3 2-103,-1-5 0,-5 4-619,1-5 631,0 1 1,-1-4-1,-2 0 1</inkml:trace>
  <inkml:trace contextRef="#ctx0" brushRef="#br2" timeOffset="165">10302 16652 8206,'0'-7'0,"0"1"92,0 2 124,5 3 1,-3-4 71,6 5 0,-4 0-41,3 0 1,1 0 154,3 0 0,2-4-122,2 0 1,-2 0-1,2 4 1,7 0-43,1 0 0,3-1-31,1-3 0,-2 3-140,6-3 1,-1-1 150,4 1 1,-2-3-297,2 3 0,-6-5-3,7 1 1,-9 2 49,1-2 0,-3 6-94,-1-2 0,-5 3-653,-3 1-937,-2-5 1248,-2 3 1,-5-1-1215,-2 6 1681,-8-1 0,-7 8 0,-7-4 0</inkml:trace>
  <inkml:trace contextRef="#ctx0" brushRef="#br2" timeOffset="166">10530 16766 8206,'11'0'0,"-3"-1"475,0-3-176,-1 2 1,5-6 327,-1 4 1,4-4-122,1 4 1,0-3 36,-1 3 1,3-4-119,5 5 0,-1-3-367,-3 3 0,2 1-349,-2-1 1,1-3-375,-1 3 0,3-1 692,-3 4-27,-2 0 0,4 0 0,-3 0 0</inkml:trace>
  <inkml:trace contextRef="#ctx0" brushRef="#br2" timeOffset="167">12049 15898 8292,'0'-7'72,"0"2"1,0 4 270,0-3-49,0 3-134,0-4 1,-4 6-143,0 3 1,-3-1 104,3 4 0,-4 1-26,5 3 0,-6 2 68,1 2 1,-1 2-62,2 2 1,-4 6-5,4-2 0,-3 4-28,-2-1 0,1 3-29,-1 6 1,1 0 17,0 3 1,-1-1-18,1 5 0,3-4 48,0 4 1,6-5 149,-2 1 0,3-3-74,1 0 0,5-6-31,3-3 0,6-1 0,1-3 1,1-4-6,-1-3 1,2-2-72,2-2 0,-3 0-142,-4-4 1,3-2-239,0-5 251,1 5 0,-5-3-931,0 1 478,-4-1 13,-2-2-2552,-5 0 3060,0-5 0,0 3 0,0-3 0</inkml:trace>
  <inkml:trace contextRef="#ctx0" brushRef="#br2" timeOffset="168">12414 16378 8198,'0'-12'2,"0"1"63,0-1 0,0 5 337,0-1-201,0 0 1,0-3 424,0 0-380,0 4-46,-5-3 1,3 8 15,-6-6-154,6 5 10,-8-2 1,3 5-108,-4 0 1,-1 0 89,1 0 1,0 5-151,-1 3 0,-1 1 71,-2-2 1,3 4-80,-4-4 1,7 7 43,2 1 1,0 1 77,0-5 1,-2 1-192,5-1 177,-5 5 0,8-7-228,-3 3 141,3-3-81,6 2 1,1-3 133,6-1 0,0-4 22,4 1 1,-4-3-16,4-1 1,-4 0 1,0 0 0,3-1 62,0-3 1,0 3-68,-3-3 0,-5-1 150,1 1 0,-4 0-112,3 4 123,-4-5-97,2 4-59,-5-4 1,0 6 98,0 3 0,4 2 6,0 5 1,1 2 120,-1 2 1,-2-2-102,6 2 1,-2 2 46,2-2 0,2 0-69,-3-3 1,0-1-203,0 1 0,1-5 159,3 1-535,1-1 1,-1 1-65,1 0 0,-1-6-906,1 2 1465,4-3 0,-3-1 0,3 0 0</inkml:trace>
  <inkml:trace contextRef="#ctx0" brushRef="#br2" timeOffset="169">12974 16195 8195,'0'-7'0,"-5"2"-155,4 5 320,-4 0 923,5 0-858,0 5 0,0 3 55,0 7 0,0-1-28,0 5 1,0-3-145,0 3 1,0 0 108,0 3 1,0-3-248,0 0 0,0 1-36,0 2 1,0-3-81,0 0 1,0-5 99,0 2 1,0-4-240,0 0-308,0-1-578,0 1-654,0-6 897,0-1 923,0-5 0,-5 0 0,-3 0 0,-7-5 0,2-1 0,-3-6 0</inkml:trace>
  <inkml:trace contextRef="#ctx0" brushRef="#br2" timeOffset="170">12746 16400 7137,'5'-6'1353,"1"1"-455,6 5-505,-1 0 0,5 0-269,3 0 1,-1 0 136,1 0 1,2 0-387,5 0 111,-2 0 0,9 0-800,-9 0 607,9-5 0,-8 2-249,1-4 1,-2 4 455,-1-1 0,-5-2 0,-2 0 0</inkml:trace>
  <inkml:trace contextRef="#ctx0" brushRef="#br2" timeOffset="171">13294 16058 8153,'0'-12'533,"0"1"79,0-1 165,0 6-605,0 1 0,0 6 70,0 3 0,0 4-104,0 7 0,4-1 47,0 5 0,-1 1-170,-3 7 1,0-3 30,0 3 1,0 1-142,0-2 0,4 1-10,0-4 1,0 0-84,-4-1 0,0 1 32,0 0 0,0-1 95,0-3 1,0 1-122,0-5 1,0 0-13,0-3-15,0-1 112,0 1-11,0-6 75,0-1 210,0-5-237,0-5 165,0-1 1,1-6-51,3 1 1,-2 1 18,6 2 1,0-1-63,3 5 0,4-3 10,0 3 0,4-4-29,-3 5 0,4-1-6,-1 4 1,1 0-19,-1 0 1,2 0 36,-6 0 1,0 1-24,-3 3 1,-1-2 6,0 6 1,-4 0 3,-3 3 1,1 0 19,-2 1 0,0 3 3,-7 0 1,-3 2-10,-9-2 0,2-2 4,-5 2 0,2-1-58,-2 1 1,-3-6 48,3 2 1,1-3-234,-1 0 0,5-3-19,-1-5 1,2 0-13,2 0 1,-1-4 93,1 0 167,0-5 0,-1 3 0,1-5 0</inkml:trace>
  <inkml:trace contextRef="#ctx0" brushRef="#br2" timeOffset="172">13648 15932 8004,'0'-6'891,"0"1"1,1 6-447,3 3 1,1 3-138,3 9 0,2 0-149,-3 3 1,4 7 50,0-4 0,-3 5-112,-1 0 0,1-2 17,3 5 0,-3 0-206,0 0 0,-5 2 7,5-5 1,-6 3 58,2-3 0,-1 3 81,1-3 1,-3 3-6,3-3 0,-3 3 10,-1-3 1,-4 0-24,0-5 1,-3 1 11,3 0 0,-5-1-132,1-3 1,2 1-600,-2-5-160,1 0 0,-1-4-73,1-4-1098,4 3 1492,-2-8 0,5 1 520,0-6 0,0-9 0,0-6 0</inkml:trace>
  <inkml:trace contextRef="#ctx0" brushRef="#br2" timeOffset="173">13911 16046 8107,'0'-11'0,"3"3"0,1 1 411,0 4-25,-4-7 212,5 9-29,-4-9-208,10 8 60,-5-3-197,5 5-101,1 0 1,-2 1-157,-3 3 1,-1-1 64,-6 4 0,0 1-136,0 3 1,0 1 43,0-1 1,-4 2-98,0 2 1,-5-2 70,1 2 1,2-2-109,-2-2 0,5 1 87,-5-1 1,4 1 74,-3-1 1,4-3-4,-1-1 0,3-3 12,1 4 13,0-6 1,5 3 12,3-5 1,2 4 13,1 0 1,1 0 18,-1-4 1,1 0 13,-1 0 0,0 0-86,1 0 0,-1 0 47,1 0-210,4 0 0,-3 0-175,2 0 0,-6 3-870,-1 1 1244,-6 0 0,8 1 0,-3 1 0</inkml:trace>
  <inkml:trace contextRef="#ctx0" brushRef="#br2" timeOffset="174">14322 16423 8249,'6'-6'1113,"4"1"-673,-2 5 180,2-5-293,1 3 0,6-4 26,2 2-102,3 3-31,5-9 1,-1 7-189,4-4 27,1 4 0,0-6 14,4 5 1,-9-3-193,5 3 1,-6-1-269,-2 1 1,-1 3 225,-3-3 0,-3 3-1342,-4 1 65,-1 0-188,-5 0 1626,-6 0 0,-6 5 0,-5 1 0</inkml:trace>
  <inkml:trace contextRef="#ctx0" brushRef="#br2" timeOffset="175">15395 15886 8788,'-12'12'214,"-4"-1"-6,9 1 0,-7 4-6,-1 3 0,-6 4 27,2 4 1,-2 2-111,-2 5 1,0 0 39,0 1 0,0 3 13,0 0 1,2 4-5,2-4 1,2 0-8,6-4 0,5-3-153,2-1 1,3-5 88,1 2 1,0-3-218,0-1 1,5-5 89,2-3 0,3-2-109,2-2 0,3-1-161,0-2 0,2-2-189,-2-2 1,-1-3 53,5 3 435,-5-3 0,2 4 0,-4 2 0</inkml:trace>
  <inkml:trace contextRef="#ctx0" brushRef="#br2" timeOffset="176">15624 16252 8208,'0'-12'0,"0"1"121,0 0 0,0 3 393,0 0-75,-5 6 1,-2-3-113,-4 5 0,-1 0-261,1 0 0,-4 1-8,0 3 0,-4 0-148,3 7 0,-3-2 139,4 6 0,-4 2-70,4-2 0,0 1 35,3 0 0,6-4 68,2 4 1,-1-4-149,1 0 0,0-1 69,4 1-137,5-1 1,2-1 81,4-2 0,1-3 45,-1-5 0,4 0 37,0 0 1,1 0 0,-5 0 0,4-1 14,1-3 0,-1 1 23,-4-4 1,-3 0-33,-1 0 1,0 0-18,0 3-13,-2 3 0,-5-5-48,0 2-274,0 3 292,0-4-9,6 10 1,-5 1 91,3 6 1,-3-1-85,-1 0 0,1 0 168,3-4 1,-3 5-95,3-1 1,-1-3-92,0 3 1,0-2-138,5 2 1,-6 1-278,2-1 1,2-3 125,2-1 0,-2-4-420,2 1 750,-1-3 0,5-1 0,-1 0 0</inkml:trace>
  <inkml:trace contextRef="#ctx0" brushRef="#br2" timeOffset="177">16023 16115 8208,'0'-12'-4,"-3"5"179,-1-1 310,0 6-243,4-3 0,-4 10 234,0 2 1,-3 5-111,3 3 1,0 3-155,4 5 0,0-1-50,0 1 1,-4 4-206,1 0 1,-1-2 34,4-6 1,1 2-212,3-1 0,-3-4-355,3-1 101,2-2 1,-3-2-506,4 1-179,-4-6-203,2-1 1360,-5-5 0,0 0 0,0 0 0</inkml:trace>
  <inkml:trace contextRef="#ctx0" brushRef="#br2" timeOffset="178">15829 16332 8208,'5'-7'1035,"6"-1"-555,4 4 0,1-1-112,-1 1 1,3 1-234,5-4 0,1 3-1,3-4 1,-2 5-248,6-5 1,-2 4-122,1-3 1,-3 4-501,-8-1 1,1 2-1117,-4-2 1850,-6 3 0,0-10 0,-4 5 0</inkml:trace>
  <inkml:trace contextRef="#ctx0" brushRef="#br2" timeOffset="179">16298 16035 8144,'0'-6'0,"0"-5"605,0 5-16,0 0-97,5 1 0,-4 6-108,3 3 0,1 3-75,-1 9 0,-4 1-129,-4 6 0,-4 0-108,4 0 0,1 3 137,3 1 1,0 1-109,0-1 0,-4-3-2,0 2 0,0 2-258,4-1 0,0 0-209,0-4 1,0-6 193,0-1 0,0-4-358,0 0 8,0-1 281,0-5 96,0-1 2,0-5-75,0-5 123,0-1 1,0-5 54,0-1-22,0 1 0,0-1 4,0 1 1,0 0 41,0-1 0,0 4 162,0 1-95,0 4 284,0-2-180,0 0 135,0 4-195,0-4 0,1 5 13,3 0 1,-1 0 93,4 0 1,1 0-63,3 0 0,1 0-73,-1 0 1,2 0-20,2 0 1,3 0-98,5 0 1,0 0 75,-1 0 1,-2 4-12,-1-1 1,-2 5-91,2-4 0,-1 3 41,-3-3 1,-3 5-60,-1-1 1,-1-2 72,-6 2 0,0-4-10,-4 3 1,0 1 30,0 3 1,-1-3 1,-3-1 0,-2 1 33,-6 3 1,-4-3 100,-3 0 0,-3-1-33,-1 5 0,-5-5-72,-2 1 1,-3-2-23,-1 2 0,1-2 49,2-2-661,3-3 413,10 4 0,2-5-574,4 0 121,1 0 1,5-1 642,2-3 0,8-2 0,2-5 0</inkml:trace>
  <inkml:trace contextRef="#ctx0" brushRef="#br2" timeOffset="180">16697 15898 8252,'0'-18'-668,"0"3"1,0 2 1249,0 2 0,0-1-45,0 1 0,0-1 21,0 1 0,0 0 324,0-1-294,0 6 0,0 0-293,0 2 0,0 4-124,0 0-57,0 10 0,2 3 102,1 2 1,4 3-66,4 1 0,8 5 26,0-1 1,0 6-153,-7-6 0,3 7-103,0 0 1,5 0-128,-1 0 1,2-1 104,-2 2 0,1 2-83,-5-3 0,1-1-78,-5 2 1,-3-6 66,-1 2 0,-4 1 4,1-2 0,-3 5 65,-1-4 0,-5 0-144,-3 0 0,-7-1-231,-4 4 1,-7-5-971,0 2 1470,-6-3 0,-2-1 0,-7 0 0</inkml:trace>
  <inkml:trace contextRef="#ctx0" brushRef="#br2" timeOffset="181">11935 16960 8222,'6'0'417,"4"-5"-168,-3 4 0,4-8 68,0 5 1,1 0-17,-1 4 1,1-4-1,-1 1 1,6-3-82,2 3 1,-2 1-32,3-1 1,-1 1-23,3 2 1,1 0-98,0 0 1,1 0-103,3 0 1,2-4 139,5 1 1,9-1-80,3 4 0,4-1 49,-1-3 0,3 3-455,5-3 0,0-1 432,0 1 1,2-1-117,2 1 1,2 3 74,-29-1 0,1 0 0,-1-1 0,0 1-56,0 0 0,1 0 0,-1-1 0,0 1 0,0 0 1,1 0-1,0 1 1,0 0 32,1-3 1,0 0 0,-1 2 0,0 1-53,1 0 0,0-1 0,-1 0 1,0 1 57,-1-1 0,0 0 0,1 2 1,-1-1-39,0-1 1,0 0 0,-1 1 0,-1 0 4,1-1 0,-1 0 0,31 1-5,-30-1 0,-1 0 0,31-1 13,-2-1 1,-1 3 12,-28 0 0,1-2 0,-1 0 0,0 0 7,3-1 1,-1 0 0,0 1-1,0 0 2,1-1 0,-1 0 0,0 1 0,1-1 22,-1-2 1,0 0 0,3 1 0,0-1-27,1 0 0,0 1 0,-1-1 1,-1 0 34,1 0 0,-1 1 0,-2 1 1,0 0-3,-1 0 1,-1 0 0,3 1 0,1-1 5,-2-2 0,1 0 0,0 2 0,-1 1 18,-1-1 0,-1 0 0,32 0 36,-4-3 1,0 4-47,-28 2 1,1-2-1,28-2 9,-29 3 0,0 1 1,32-4-87,-32 2 1,1 2 0,0 0 0,0-1 34,28-5 0,-1 4-353,-2-1 1,2 2 302,1-2 0,2 3 20,-3-3 1,-1 1 25,2-1 0,-4 3-27,-4-3 1,3-1 25,-3 1 1,-2-1 19,-1 2 0,-9 1-190,-3-1 0,1 1 162,-5 2 1,-2-4-80,-10 1 1,0-1 25,-3 4 1,-3 0 346,-4 0 1,-5 0-478,1 0 467,-5 0-617,2 0-700,-5 0 0,-2 4 1051,-1-1 0,-9 6 0,-6-2 0</inkml:trace>
  <inkml:trace contextRef="#ctx0" brushRef="#br2" timeOffset="182">14413 17074 8135,'-5'-6'-99,"4"-4"0,-4 7-397,5-4 1787,0 4-794,0-7 1,0 7 553,0-4-358,0 4-415,5-7 1,1 9-43,6-3 1,-5 3-31,1 1 0,-1 0-40,5 0 1,-1 0 29,1 0 0,-1 3-69,0 1 1,5 1 73,-1-1 0,4-1-217,-4 4 1,0 1-102,-3 3 1,-1 1-92,1-1 0,-6 1 73,-2-1 0,-3 6-88,-1 2 0,-5-2 74,-3 2 0,-3 0 62,-4 4 0,-3-1 53,-5-3 1,0 1-40,0-5 1,1 4 217,-1-3 1,0-1 147,0-4 262,5-4-207,2 3-200,10-9 1,2 4-9,8-5 0,7 0 20,8 0 1,3-1 71,0-3 1,9 2-103,-1-6 0,6 4 116,-6-4 1,3 5-119,2-5 1,-1 6 12,0-2 0,-1 1-91,-2-1 0,0 3-149,-4-3 1,-2 3-231,-6 1 0,-2 0-1425,-6 0-157,-4 0 0,-4 1 1911,-6 3 0,-9 2 0,-6 6 0</inkml:trace>
  <inkml:trace contextRef="#ctx0" brushRef="#br2" timeOffset="183">17371 16560 8071,'0'-6'16,"0"1"130,0 5 556,5 0-429,2 0 0,4 0-82,0 0 0,5 0 40,-1 0 1,0 0 47,-3 0-64,4 0-154,-3 0 1,3 0-93,-4 0 1,-1 0-214,0 0-588,1 0-883,-1 0 890,1 0 825,-6 0 0,-1 5 0,-5 1 0</inkml:trace>
  <inkml:trace contextRef="#ctx0" brushRef="#br2" timeOffset="184">17360 16697 8071,'7'0'-381,"1"0"0,0 0 1022,3 0 1,0 0-163,1 0 0,1 0 80,2 0 0,-1 0-136,5 0 1,4-4-340,3 1 1,5-5 12,-5 4 0,5-3-56,-5 3 1,5-1-336,-4 1 0,3 3 294,-3-3 0,-1-2 0,-3-1 0</inkml:trace>
  <inkml:trace contextRef="#ctx0" brushRef="#br2" timeOffset="185">18616 15692 8103,'0'-11'0,"0"3"37,0 1 262,0 4 334,0-2-357,0 5-134,0 5 1,-1 7 92,-3 7 0,-2 2 4,-6 2 1,1 5-110,-1 2 1,1 3-22,-1 2 0,1-1-65,0 0 0,3 0 117,0 1 1,5 0-227,-5 3 1,5-6 76,0 2 1,1-3-51,2-1 1,2-2 71,1-5 1,4 0-109,4 0 0,1-6 97,-1-1 1,2-4-5,2 0 1,-2-2-8,2-3 1,-1 2-4,1-5 1,-2 0-345,2-4 1,-6 0-131,-1 0-783,-1 0 481,-1 0-721,0 0 1097,-6 0 0,-4-1 391,0-3 0,-5-2 0,3-6 0</inkml:trace>
  <inkml:trace contextRef="#ctx0" brushRef="#br2" timeOffset="186">18719 16138 8103,'6'-12'99,"3"1"384,-5-1 96,0 6-229,1-4 0,-3 9 114,6-3-232,-6 3 0,7 2-148,-5 3 1,4 2 116,-4 5 0,3 2-114,-3 2 1,4-2-55,-5 2 0,2-1-148,-1 1 0,-1-3 12,4-1 1,-4 1-114,1-5 0,1 0-67,-1 0 109,5-4 1,-7 2 172,6-5-29,-6 0 1,5 0 102,-4 0 1,0-5-22,4-3 1,0 2 160,0-2 0,4 2-154,-4-2 0,2-2-2,-1 3 0,2-4-103,-3 0 0,2 3 102,-1 1 1,2 4-185,-2-1 1,-2 3 92,2 1 0,-4 0-72,3 0 1,-3 1-8,4 3 0,-6 3 33,2 4 1,1 0-17,-1 1 1,0-1 1,-4 1 1,0 3-162,0 0 0,1 0-754,3-3-417,-3-1 1427,4 1 0,0-1 0,1 0 0</inkml:trace>
  <inkml:trace contextRef="#ctx0" brushRef="#br2" timeOffset="187">19210 16115 8141,'0'-7'506,"5"-3"1,-2 9 421,4-3-664,1 3 0,3 0-38,1-3 0,-1 3-123,0-3 1,2 3 81,2 1 0,-5 0-369,6 0 0,-2-2 208,5-1 0,-3 1-692,-4-2 0,-1 3-735,0 1-453,1 0 1856,-6 5 0,4 2 0,-3 4 0</inkml:trace>
  <inkml:trace contextRef="#ctx0" brushRef="#br2" timeOffset="188">19701 15738 8129,'0'-6'196,"0"-5"0,-1 6 313,-3-2 179,3 2-495,1 5 1,1 1-1,3 3 1,-3 2-6,-1 6 1,0 4 14,0 3 1,0 3-181,0 0 1,0 5 119,0 0 0,0 4-107,0 0 0,-4 2-6,0 1 0,-3-1-116,3-2 0,0 0 89,4-4 1,-1 3-99,-3-3 0,3 0 106,-3-4 1,3-6-114,1-1 1,0-4-611,0 0 472,0-1 1,0-3-163,0-1 1,1-4-250,3 1-1018,-3-3 1669,4-1 0,-10-5 0,-1-1 0</inkml:trace>
  <inkml:trace contextRef="#ctx0" brushRef="#br2" timeOffset="189">19792 15647 8133,'0'-12'0,"0"1"673,0-1-194,5 6 264,-3-4-158,8 9-147,-4-5-269,6 6 1,-1 6 29,0 1 0,1 0-53,-1 0 0,1 2 93,-1 6 0,1-1-154,-1 5 0,2 0-43,2 4 1,-2 4-99,2-1 1,-2 6 119,-2-1 0,0-2-73,1 1 0,-5 1 18,1 3 0,-5-4-145,0 1 0,-1-2-83,-2 2 1,0-2 137,0-3 0,-4 0-41,0 4 1,-5-4 42,2 0 1,-4-5-303,0-2 0,0-4-4,-1 4 0,2-5-302,2 1-335,-2-2-799,9-2 1821,-4 1 0,5-6 0,5-1 0,1-5 0</inkml:trace>
  <inkml:trace contextRef="#ctx0" brushRef="#br2" timeOffset="190">20295 16023 8073,'-6'-11'685,"0"0"-52,6 4 385,0-3-647,0 9 0,0 5-288,0 7 1,2 7-165,2-3 1,-3 0 141,3-3 0,-3 0-87,-1 4-126,0-4 0,0 5-6,0-6 1,0-3-210,0-1 211,5-4 1,-3 2 37,6-5 154,0 0 0,3 0 7,1 0 1,-1-4 72,0 0 1,1-4-73,-1 0 0,1 2 152,-1-2 0,-1 0-25,-2-3 1,2 1-15,-2 2 0,0-2-56,0 2 1,1 2 106,-5-1-109,5 4-62,-8-2 0,8 6 21,-5 3 0,-1 2 11,-3 6 1,4 0 6,0 4 0,1 1-58,-1 6 0,-2-1-2,6-3 1,-5 2-122,0-2 0,3 2-227,-3-2 1,2 1-132,-1-5 1,-1 4-1196,4-3-194,-4-1 1852,2-4 0,-10 1 0,-1-1 0</inkml:trace>
  <inkml:trace contextRef="#ctx0" brushRef="#br2" timeOffset="191">18479 16674 8170,'-6'-5'-910,"-3"3"2067,5-6-660,0 6 0,4-5 561,0 4-722,5 1 1,2-3-88,4 5 0,0 0 84,1 0 1,4 0-60,3 0 0,5-4 53,7 1 1,2-1-85,13 4 1,3-4-160,12 0 0,-29 0 1,1 1-205,3 0 0,0 2 0,1-2 0,1 1 154,2 0 0,0 0 1,3 0-1,0-1 17,3-1 1,0 0 0,-3-1-1,1 0-128,2 1 1,-1 0 0,0 0 0,-1 0-320,2 0 1,0 0-1,-1-1 1,0 0 343,-1 1 1,-1 0 0,0 1 0,-1 0-46,-1-1 1,-2 0 0,-3 3 0,-1 0-112,0-1 1,-1 0 0,27-3 66,0 1 0,-8 0-86,-4 4 1,-3-1 146,-4-3 1,-8 3 328,-7-3 1,-4 3-639,-4 1 858,-3 0-842,-9 0-78,-2 0 1,-15 1-361,-6 3 1,0-2 878,-3 6 0,-5 0 0,-5 3 0</inkml:trace>
  <inkml:trace contextRef="#ctx0" brushRef="#br2" timeOffset="192">19541 16880 8247,'-11'0'-266,"-1"0"266,1-5 1194,4 4-228,2-4 141,5 0-674,0 3 1,2-3-88,1 5 0,0-4 162,5 1-299,-1-1 1,5 4 57,-1 0 0,4 0-209,1 0 1,0 4 28,-1-1 1,-1 2-107,5-1 0,-5-2-72,1 1 0,-2 2-141,-1-1 1,-2 5 47,-3-1 1,-2 2-92,-5 1 1,-1 2 93,-3 2 1,-3-1-45,-9 5 0,-1-1-27,-6 1 0,0 3 71,0-3 0,0 1 215,1-1 0,-1 1-21,0-5 1,5 5 88,3-5 1,6-4-128,1-3 0,6-4 115,-2 3 1,4-3 59,4 4 1,2-6-75,6 2 1,4-3 157,3-1 1,4 0-50,4 0 1,1 0 97,2 0 0,7 0-248,-3 0 0,4 0-91,0 0 1,-4-1-652,1-3 0,-2 3 370,-7-3 0,1 3-2359,-4 1 2696,0 0 0,0-5 0,-1-2 0</inkml:trace>
  <inkml:trace contextRef="#ctx0" brushRef="#br2" timeOffset="193">20843 16937 8107,'-6'-6'1628,"1"-4"-617,5 8 811,0-3-753,5 5-1515,-4 0 8,9 0-1809,-4 0 2247,6 0 0,-1 0 0,1 0 0</inkml:trace>
  <inkml:trace contextRef="#ctx0" brushRef="#br2" timeOffset="194">23801 16218 8244,'-6'-7'10,"1"1"209,5 2 584,0 3-201,0-4-71,0 5-216,0 5 1,1 1-1,3 6 1,-3 4 1,3 3 1,-3 0-33,-1 4 1,0-3-34,0 7 0,0-2 31,0 2 0,5 1-200,3 2 1,-2 2 111,2-5 1,-2 3-128,2-3 1,2 0-109,-3-5 1,0 0-178,0-3 1,-3-3-37,4-4 1,-4-2-612,3-2 4,-4 2-656,2-9-691,-5 4 1947,0-5 0,0-5 1,0-1-1</inkml:trace>
  <inkml:trace contextRef="#ctx0" brushRef="#br2" timeOffset="195">23824 16195 8253,'0'-12'-450,"0"1"315,0 0 1,1 0 1884,3 4-1114,2-3 1,6 7-79,-1-5 0,2 6-207,2-2 0,2 3-93,2 1 1,2 0-25,-2 0 1,3 0-1,1 0 1,-1 0-183,1 0 1,5 0 95,3 0 1,2 0-244,1 0 0,-1 0-8,-3 0 1,2 0-101,-5 0 0,-1 0 119,-3 0 1,-5 0-18,-3 0-39,-2 0 28,-2 0 97,-4 0-3,-2 0-138,-5 0 0,1 5 143,3 3 1,-3 3 23,3 4 1,1-1 3,-1 5 1,0 4 43,-4 4 0,0 3-73,0-3 1,0 6 181,0 1 1,-2 0-80,-1 4 1,0 0 122,-5-3 0,6 4-4,-2-9 0,3 5-34,1-9 1,0 5-88,0-5 0,5 0 2,2-7 1,0 1-13,0-5 0,0 1-6,0-5 0,0-1-258,-3-2 195,-3 2-175,4-9 255,0 4 100,-4-5 0,3 0-190,-8 0 12,-2 0 1,-9 0 14,-1 0 1,0 0 6,1 0 1,-3 0-147,-5 0 1,0 0 93,0 0 1,-1 0-49,-2 0 0,-4 0 14,-4 0 1,0 0-25,0 0 1,1-1-78,2-3 1,0 2-191,4-6 0,5 4-68,7-3 0,2 4-1108,2-1-177,0-2 1698,-1 5 0,6 1 0,1 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6.8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12949 11776 8214,'-7'0'-347,"-3"0"435,9 0-99,-4 0 174,0 0 1,4-1 262,-3-3-45,3 3-455,1-4 223,0 0 1,1 2 150,3-4-260,-3 4 124,9-7 1,-7 8 137,4-6-163,1 1 0,3-5 60,0 1 1,0 0 29,1-1 0,-1-4-11,0-3 1,4-2-17,0-1 0,7-2-83,0-3 1,2-3 77,6-7 0,0 0-1545,4-4 1501,5 0 0,-3-4-196,6-1-89,-1 1-610,-16 20 1,0 0 685,-2 2 0,0 0 27,2-2 0,1 0 0,-1 0 1,0 1 86,1-1 0,0 1-129,2-1 0,-1 1 90,2 1 1,-1 1 0,-2 2 0,-1 0-245,24-18 1,-2-1 169,-2 2 1,-5 3 43,-3 4 0,-3 1-41,-4-1 0,2 1 169,-6 3-108,0 7 1,-3-7 503,-1 7 0,1-2-496,-1-2 1,-3 4 853,0 0 0,-4 6-849,4-2 1,-5 2 473,1 2-480,-3-6 0,-2 5-162,-2-3 46,2 7-210,-9-2-273,4 9 370,-5-4 1,-1 5-431,-3 0 0,2 1 193,-6 3 0,1 2-406,-5 6 1,5-5 316,-1 1 1,2-1 538,-2 5 0,-2-1 0,4 0 0</inkml:trace>
  <inkml:trace contextRef="#ctx0" brushRef="#br0" timeOffset="1">14246 10400 8214,'-2'-8'35,"-1"1"0,1 3 113,-1-3 224,-4-1 99,6-3 1,-4 0-59,5-1 0,0 1-7,0 0 1,4-1-107,0 1 1,4 0 188,0 0-303,2 4 0,5-3 78,0 3-78,5-3 0,-6-2 13,5 1 1,-4 4-151,4-1 0,-4 6-151,3-2 1,-3-1 103,4 1 1,-5 0-109,1 4 1,-6 4 38,-2 0 0,0 6 14,0 1 1,-2 5 25,-5 7 0,-1 0 5,-3-1 1,-3 4-67,-8 1 1,2 7 61,-2-4 0,-1 4-978,1-8 653,0 5 0,3-7-137,1 2-1383,5-7 836,1 2 1035,5-13 0,-5 12 0,-1-8 0</inkml:trace>
  <inkml:trace contextRef="#ctx0" brushRef="#br0" timeOffset="2">10997 10434 8060,'-6'-12'0,"1"1"75,5 0 57,0 5 1,-1-3 496,-3 5-153,3-5 228,-4 8-369,5-4-225,0 5 107,5 5-240,1 6 157,10 2 0,-2 6 213,5-1-203,0 1 1,7 10 113,0-3 1,7 7-108,1 5 0,2 4-226,9 0 0,-1 1 164,-18-20 1,1 0 0,-3 1 0,1 0-68,1 1 0,0-1 0,-2 1 0,0-1 57,0-1 0,1-1 0,0 1 0,1 1-121,0 0 1,1 1-1,0-2 1,1 1-12,0 2 0,0 1 1,1-1-1,-1 0 9,0 3 0,0-1 0,-1-1 1,-1 0 9,0 1 1,0 0-1,-2-1 1,0 1-143,1 4 1,-1 0-1,-3-3 1,0 0 175,0-1 0,0 0 0,-3 1 1,0-1-1,1-2 1,0 0 0,15 23-25,-4-4 1,-3-5 97,-4-6 0,-4-4 119,-1 0 1,-4-8-140,1 0 0,2-7 6,-2 0 1,0-3 33,-4-5 0,-4 2-247,1-5 306,-1-1 1,1-3-317,-1 0 1,-4-1-682,1-3 0,-3 2-114,-1-6 958,-5 1 0,-1-9 0,-6-2 0</inkml:trace>
  <inkml:trace contextRef="#ctx0" brushRef="#br0" timeOffset="3">10873 10310 8116,'-12'-5'20,"-3"3"-14,8-3 582,1 5-278,1 0 0,5 2 44,0 1-173,5-1 0,-2 8-124,4-3 0,1 4 108,3 5 1,0 1-86,1 6 0,-1 0 63,0 4 0,2-3-93,2 2 0,-2 1 110,6 0 0,-4-1-124,4-3 60,0-6 1,0 3-91,-1-5-32,-4 0 0,6-3-23,-5-1 0,4-5 83,-4-2 0,4-4 90,-4-4 1,5-7-13,-1-8-69,-3-7-443,5-3 441,-8-5 1,7-5 38,-5-2-208,-5-8 76,-5 3 1,-5-7-154,0 8 223,0-3 0,-4 18 46,1 0 0,-10 8-62,2 7 1,1 1 211,2 10-107,1 0 0,-3 9-83,2 3 168,3 2-36,5 6 0,0 0-222,0 3 0,6 2-180,6-2 1,9 1 188,9-1-423,13 2-944,3-8-217,5 3 757,5 1 884,-5 0 0,4 2 0,-2 0 0,-3-1 0</inkml:trace>
  <inkml:trace contextRef="#ctx0" brushRef="#br0" timeOffset="4">12430 12306 8166,'-5'-6'3,"3"-4"364,-3 4 181,5-6 50,-5 1-122,4 5-233,-4-4-108,5 8 291,0-3-61,0 5-456,-5 0 148,-6 10 0,-9 4 285,-10 13-494,0 1-109,4-6 0,-2 0 0,-20 21 264,19-17 0,-2 0-233,0 0 0,-1 1 0,-1 5 1,-1 1 256,-3 1 1,-1 0-1250,-4 3 1,1 1 1243,-2 1 0,1 1-907,-3 3 0,-1-1 780,1 1 1,0 0 64,0 1 0,0 1 0,0-5 0,0 0 91,-1 1 1,1 0-518,7-3 1,1 0 415,3-4 0,2-1 0,7-4 0,2-1 266,-14 21-372,4-13 69,15 2 1,3-16 1538,8 1-1895,2-6 1386,5-11 0,1 0-1201,3-6 1,2-2 2384,5-2-2478,1-2 599,-1-5-490,0 0 0,-4-1-221,-4 1 1,-1 4 151,-2-1 0,0 4 14,0-3 1,-2-1 209,-1-3 1,1 3 86,-1 1 0,1-1 0,2-3 0,0 0-32,0 0 32,-5 4 0,4-6 0,-3 1 409,3 0-234,1 4 0,0-2-147,-5 4 430,4-5 1,-4-1-27,5 1 613,0 5-648,0-4 0,-4 10-122,0 0 0,-3 5-65,3 6 0,-5 9 0,3 3 331,0 1-267,-4 4-30,8-4-212,-3 9 159,5-9 1,0 3 188,0-4-460,0-1 79,0 1 0,4-6-25,0-2 45,5-2 0,-3-2-54,5 0 1,2-4 0,2-4-251,4-1-797,2-2 728,6 0 1,0-4 10,7 0 343,-3-5 0,13 3 0,-4-5 0</inkml:trace>
  <inkml:trace contextRef="#ctx0" brushRef="#br0" timeOffset="5">12971 12487 8351,'-11'-12'0,"0"6"119,-1 2 1,5-1 304,-1 1 0,5 1 34,-5 3 90,6 0 131,-4-5-286,6 3-131,0-3 80,0 5 1,6 0-141,1 0 0,4 2-87,4 1 1,3 5 277,4 7-359,6-2 22,1 13 0,5-6 82,0 10-397,-1 0 0,10 10 458,2 5-1061,-19-23 1,1 1 924,-4 5 1,0 0 33,5-3 0,-1 1-819,-4-1 1,1 1 709,3 2 0,1-1 0,-3-3 0,1-1 107,2 1 1,1 1-138,-2-2 1,2 0 36,2-3 1,-1 0 0,-1 2-1,-1-1-80,0-2 1,0-1 0,0 3 0,-1 0-21,22 16 1,-1 2 0,-7-1 129,-2-8 1,-10 7 70,-3-6 0,-2-3 194,-2 2 0,0-4-172,-3 0 0,-3 1 680,-5 0 1,4-1-667,0-3 0,0-2 733,-3-2 0,-1 1-1083,0-5 0,0-4 363,1-3 0,-5-2-305,1 1 1,-5-2 37,5-5 1,-5 2-429,0 1 269,-1-1 0,-1 3-60,3-5-424,-3 0 106,4 0-1120,-5 0 1141,-5 5-29,-1-4-23,-1 4 158,-3-5 91,4 0 369,-5 0 1,-1 0-270,1 0 538,0 0-323,0-5 0,-1 2 126,1-4 423,0 4-332,-1-7 1,1 4 759,0-5-337,0 5-102,-1-4 351,1 3-457,0 1 1,3-3 291,1 5 1,4-1 244,-1 2-20,3 1-273,1-3-431,0 5 27,5 0 1,-2 0-121,4 0 0,2 4 22,6 0 1,-2 5 124,2-2 0,1 3-170,-1 2 0,4-5 78,-4 1 0,4-2 206,-4 1 0,3 2-102,-3-5 0,4 0 73,-4-4 1,2-2-22,-2-1 1,-3 0 128,3-4 1,-3-1-396,-5-3 1,3 0 169,-2-1 0,-3 0-1175,-2-3 1,-1 2 226,-2-2 807,0 3 0,0 0 0,0 1 0</inkml:trace>
  <inkml:trace contextRef="#ctx0" brushRef="#br0" timeOffset="6">14607 10163 8311,'-2'-7'-85,"-1"-1"1,0 5 678,-4 0-311,4 1 1,-7 2 1,3 0-171,-3 0 1,2 2 114,1 1-61,4-1 78,-2 8-1,0-9-277,4 9 68,-4-9-74,5 9 145,0-3 1,0 0-49,0 1 0,-2-5-281,-1 5 320,1-6-361,-3 8 80,5-3 130,0-1-256,0 4 38,0-9 105,5 4-855,2-5 627,4 0 0,0 0 394,1 0 0,-1-10 0,0-2 0</inkml:trace>
  <inkml:trace contextRef="#ctx0" brushRef="#br0" timeOffset="7">14607 10118 8474,'-7'-11'1022,"4"3"-615,6 1 53,-1-1-255,8-3 0,-4 0 618,5-1-378,1 1-154,4-5 1,1-2 301,6-4-320,-1-1-282,1-5 254,5 0-41,0-6 1,8-4 205,1 1-2072,3-11 1705,-17 25 1,-1 0 0,2-6 0,1-1 160,3-2 1,1 0-387,-1 0 0,2 0 169,7-4 0,-1-1 1,-2 1-1,0 1-49,0-1 1,0 0 35,-1 1 1,1-1 16,2-3 1,1 0 0,-2 4 0,0 0-31,2-3 1,1 1 16,0 1 0,-1 2 1,0 2-1,0 1 125,-1 1 1,0 0-1,-2 1 1,0 1-254,-2 2 0,-1 0 0,-1-1 0,-2 1 62,-1 3 1,-1 1 123,-2-2 0,-1 0 0,24-14 52,-6-4-248,-5 3 203,3 5 1,-10 6-343,-3 1 24,-7 9 187,-2 1 1,-11 6 41,-2 0-312,-3 4 902,-1-3 1,-5 9-840,-3-3 1099,-2 3-1535,-1 6 456,0 1 1,1 2-97,2-1-363,-2 1 384,4 3 0,-5-1-379,-1-2 413,1 2 0,0-4-120,-1 5 184,1 1 13,0-6 0,0 4 71,-1-3 0,1 0-241,0 0 256,-6-4 1,5 6 92,-3-6 1,2 5-253,2-4 884,0-1-497,0-3 0,-1 0 661,1 0-519,0 0 0,3-1 126,1-3 0,4 2 453,-1-6-477,3 6 391,1-8-357,0 3 1,1 0 36,3-1 0,4 2-57,7-1 1,2-3-22,6 2 1,1 2 1,2-2 1,3 2-189,5-1-81,-6-3 1,5 7-81,-3-5 1,-6 5 95,-2-5 0,-7 6-245,1-2 61,-9 3 87,-2 1 1,-7 6 40,-6 5 0,-4 6-43,-11 5 1,-3 2-10,-1 2 1,0-1-860,0 5 1,7 4 905,-2 4 0,7 4 0,-2-1 0</inkml:trace>
  <inkml:trace contextRef="#ctx0" brushRef="#br0" timeOffset="8">16671 8257 8333,'-13'0'0,"-1"-1"-416,11-3 200,-1 3 365,4-4 1,0 6 5,0 3 0,1-3 112,3 3 1,3 2-93,9 1 0,1 3 190,6 2 1,3-1-82,0 0 1,7 4-34,1 0 0,3 9-33,5-1 0,3 7-365,0 0 1,5 7 162,-22-16 1,0 0 0,-1 1-1,0 1 69,2 1 1,-1 1-67,-4 0 1,1 1-1,5 2 1,0 1-62,-3-2 0,-2 2 0,1 1 0,0 1 61,0 1 0,0 0 0,3 3 0,0 0-366,3 1 1,0 0 0,1 2 0,0 0 289,1 0 1,0 0 83,0-2 0,0 0 0,-2 1 0,0-1 18,-1-2 1,2 0 0,-2-3 0,0 0-203,1 0 1,0-2 0,-2-4 0,0-1 239,-3-1 0,-1-1 1,19 15-132,-7-3 1,-5-2 213,-2-5 0,-5-1 5,-7-4-87,2 1-324,-9-6 295,5 5 1,-6-10 419,0 3-427,-4-2 0,1-2 457,-4 0 1,0-3-557,-4-1 941,5-4-1053,-4 2 269,4-5-415,-5 0 1,-4-1 245,1-3-607,-6-2 416,8-6 1,-9 2-230,2 3 32,-7-3 325,3 4 1,-6-6-321,3 1 281,2 0 0,-7 0 204,5-1-50,0 1 0,4 1-196,0 2 667,-1-2-368,1 4 1,1-1-1,3-1 548,-3 6-434,8-3 0,-4 3 413,2-1-122,3 1-343,-4-3 0,5 7-17,0 1-25,0 4 174,0 4-184,5 0 0,1 0 109,6 1 105,-1-1-207,0 5 1,4-7 108,0 2-179,0-2 57,2 2 0,-5-4 88,3-4-25,-2-1 43,-2-2 192,0 0-172,1 0-270,-1-5 145,-5-2 0,0-5 93,-2-3-631,-3 2 308,4-8 1,-5 5 132,0-3-2129,5-2 1040,-3 3 1089,3-5 0,0 1 0,1-1 0</inkml:trace>
  <inkml:trace contextRef="#ctx0" brushRef="#br0" timeOffset="9">18385 10265 8211,'6'-12'-254,"5"1"127,-10 0 0,5 3 1052,-2 1-277,-3 4-231,4-7-209,-5 9 1,-1-4-157,-3 5 0,-3 5 118,-9 2 1,-6 10-48,-8 5 1,-9 11-33,-6 8 0,21-17 0,0 1-275,-4 1 1,0 1 0,0 2 0,1 2 215,-5 1 0,0 0-1117,-2 3 1,-1 1 1163,1-1 0,-1-1-182,-4 5 1,0 0 87,0 0 0,-1 1 0,-4 0 0,-1 0 46,-1 1 0,-2 1-179,1-2 1,0 0 99,2-1 1,0 1 0,0-1 0,0 0 47,0-1 0,0-1-85,2-3 1,0-1 36,1 1 1,0-1-1,6-5 1,0 0 17,2 1 1,0-1-592,2-2 0,1-1 611,5-2 1,1-1-1,-20 18-640,7-2 611,8-8 238,8 3-519,5-15 1193,11 4 1,-3-11-905,6 0 965,4-5-1182,5-1 0,5-5 1083,1 0-1381,4-5 500,-4 4 1,9-9-296,-6 3-119,0 2 180,-4-5 1,0 5 189,0-3-151,-4-2 241,3 4 0,-9-5 0,4-1-59,-5 1 59,0 0 0,0-1 0,0 1 275,0 0-184,-5 0 0,2-1-65,-4 1 677,4 0-463,-7 4 1,8-1 627,-6 4-405,1-5-180,-4 8 187,-1-4-184,1 5 0,0 9 26,-1 2-309,-4 3 179,4 2 0,-5 5 198,6 6-498,5-1 142,-4 2 0,7-3-190,-4 5 141,4-5 0,-2-1 60,5-6 1,5-4 20,3 1 1,2-4 159,1-3-160,5 2 0,2-9 60,4 3-203,1-3 152,0-1 0,3-5 83,0-2-1039,6 2 126,-9-5 765,10 8 0,-9-5 0,2 2 0,0-3 0,5 3 0,4 3 0</inkml:trace>
  <inkml:trace contextRef="#ctx0" brushRef="#br0" timeOffset="10">16941 12227 8426,'0'-11'0,"0"3"0,0 1 549,0 4-145,-5-7 67,4 9-39,-4-4-230,5 5 0,1 0-40,3 0 0,0 6 135,7 6 0,1 5-34,10 9 1,6 5 140,13 6-2230,0 8 1941,-14-19 1,2 0-1,-2 2 1,1 0-37,1 0 1,2 0-1,1 1 1,1-1-326,-1 0 1,0 0 0,1 2 0,-1 0 375,0 0 0,0 1-295,-1-1 0,-1 0 129,1-2 0,0 0 0,-3 0 0,0 0-10,1 1 0,-1-1 0,-4-2 0,-1 0 145,-2 1 1,0-1-145,15 22 66,-17-21 1,1 1-1,14 17-10,-1 0 0,-2-4-26,-1-3 0,-5-4-36,1 0 1,-2-2 9,-2-5 1,-3-1-372,0-3 191,-5-6 106,2-1 0,-6-8 1298,-2-1-1493,2-4 1313,-9 2-1067,4-5 0,-5-1 33,0-3 0,0-2-59,0-6 0,0 1-47,0 0 1,-1-2 3,-3-2 0,1 3 96,-4-3-27,4-3-1,-7 6 1,8-8 236,-6 5-257,1-6 11,0 9 298,-3-4-125,4-1 1,-1 5-180,-1-3 314,6 7 53,-8-2-216,8 4 295,-3 0-12,5 1-243,0 5-29,5 0 1,0 5-6,3 2 40,2 3-20,-4 2 152,10 4-187,-3-4 1,3 10 36,-4-4 82,4 4-138,-4-5 1,5 5 47,-6-4-165,-5 4 142,4-5 0,-8 3 32,1-5 0,2 0-11,-1-3 1,0-1 219,-4 0-201,0 1-28,0-6-254,-5 4 99,-1-4 0,-6 0-326,1-2 0,0 1-630,-1-1 1,1 3 1030,0-3 0,-5 5 0,-2-3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3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14470 11798 8088,'0'-12'-121,"0"1"141,0 5 1,-1-5 178,-3 4 0,3-3 287,-3-2-250,3 1 144,1 4-25,0-3 7,0 4-55,0-5-125,0 4 0,0 1 27,0 2 33,0 3-1,0-4-213,0 5 141,5-5 0,-3 3 157,6-1-455,0 1 152,3 2 0,4 0 177,1 0-288,4 0 1,-4 0 124,3 0 104,3 0-296,-9 0-26,3 0 38,-4 0 82,-1 5 1,-1 2 88,-2 4 0,-3 2-17,-5 2 1,0-1 33,0 5-175,0 0 143,-5-1 1,-3 3 8,-7-2-156,2 3 137,-8 6 1,3-4-57,-5 3 55,5-3 1,-3-3 23,2-2 0,2 2 0,2-6 1,2 1-26,2 0 1,4-4-1,4 4 0,-2-8-35,1 0 0,0-4 40,4 4 1,0-5-343,0 5 73,5-6 47,1 4 1,5-5-163,-4 3-409,3-3-98,-3 4 169,-1-5-360,-1 0 1076,-5 0 0,5 5 0,1 1 0</inkml:trace>
  <inkml:trace contextRef="#ctx0" brushRef="#br0" timeOffset="1">14550 12323 7990,'-11'6'427,"-1"5"1,5-6-123,-1 2 0,4 2 572,-3-5-102,4 5-436,-2-3-114,5 1-154,0-2 168,0 0 99,0-4-164,0 4 2282,0-5-3138,0-5 338,0 4 174,0-4-1238,0 5 385,0-5-558,0 3 1581,0-3 0,0 5 0,0 0 0</inkml:trace>
  <inkml:trace contextRef="#ctx0" brushRef="#br0" timeOffset="2">14710 11444 8123,'0'-12'-247,"0"1"244,0-1 0,-1 5-45,-3-1 257,3 6 0,-4-8-37,5 2 1,-4 2 283,0-2-314,-5 0-103,3 2 0,-6-3 258,1 5-367,5-5 98,-5 8 1,5-4-39,-5 5-1,-1 0 0,1 0-48,-1 0 0,1 0 92,0 0 1,-2 0 12,-2 0 0,1 5 1,-5 3 0,3-2-55,-3 2 0,4-1 53,-4 5 0,0 3 165,-4 0 1,2 4-31,2-4 0,-3 6 86,3-2 1,-2-1-101,-2 1 0,4 0 142,0 3 0,3 3-26,-3 1 0,5-2-102,-1 3 0,2-3-8,2-1 1,0 0 15,-1 0 0,1 1-121,-1 2 1,1 0 21,0 4 1,3-4-79,0 0 0,4-2 90,-3-1 0,4 0-109,0 0 0,1 0 34,2 0 1,0-4 64,0 0 1,0-2-39,0 2 1,0 3 19,0-3 0,0-1-120,0 1 0,2-4 109,1 4 0,0-1-10,4 1 0,-3 1-8,4-5 0,-2 4-5,2-3 0,2 0-60,-2-1 0,-2-2 68,2 2 0,-2 2-70,2-2 1,2 0 60,-3-3 0,3-1-48,2 1 1,-1-1 1,1 0 0,-1 1-16,1-1 0,0-3 61,3-1 1,-2 0 1,2 0 1,-1 2-17,2-5 0,-4 4-5,3-4 1,2 3-37,-2-3 1,0 0 36,-3-4 0,3 1-20,0 3 0,4-3-1,-3 3 1,0-3-10,-1-1 1,-2 0 2,2 0 0,-1 0-12,1 0 0,-2 0 14,2 0 0,-2 0 5,-2 0 0,1-1 26,-1-3 1,1 2-24,-1-6 1,6 5-2,0-7 1,1 5 0,-3-2 1,-2-2-2,-2 5 0,-3-5-1,0 1 0,-1-2-22,5-1 1,-1-1 20,1 1 1,-1 0 31,0-1 0,1-3-33,-1 0 0,5-2 9,-1 2 1,0 1-5,-4-5 0,1 0-1,-1-4 0,-1 0-17,-2 0 0,2 4-4,-2 0 0,1 2 14,-2-2 0,2-2 2,-5 6 1,4-4-48,-5 4 1,5-6 38,-4 2 0,3 2-141,-3-2 0,1 3 36,-1-3 0,-1 2-52,4-2 0,-4-2 108,1 6 1,1-4-5,-2 4 0,1-2 60,-4 2 1,2 1-79,1-5 0,-1 5 104,1-1 0,-1-2-76,-2 2 0,0 0 128,0 3 0,0 1-56,0 0 0,0-5 2,0 1 0,0 3-22,0 0 0,-4 7 3,0-6 0,-4 2 23,5-3 1,-2 1-28,1-1 40,-3 1 1,-4 0-33,0-1 1,0 1 82,4-1 1,-3 5-30,2-1 1,-1 0 5,2-3 0,-4 1-56,4 2 1,-2-2-5,1 3 0,-2 0-4,3 0 1,0 3 33,0-4 1,0 4-172,0-3 1,-4 4 47,4-1 0,-3-1-57,-2 2 1,1-5 100,-1 4 0,5-4-18,-1 5 1,1-2 111,-5 1 1,1-1-91,-1-3 0,1 2 85,-1 2 0,5 3-67,-1-3 0,4-1-144,-3 1 0,3 0 82,-4 4 0,5-4 117,-5 1 1,0-1-183,-3 4 1,0 0-217,-1 0 1,-3 0-886,0 0 1,-6 6 1249,2 6 0,-7 4 0,-4 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6.86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11329 3712 8378,'0'-18'0,"0"2"0,0 4-112,0 1 84,0-1 0,0 1 378,0-1 0,0 1 0,0-2 818,0-2-885,0 2 1,-3-3 9,-1 4 0,-1 5-33,1-1 0,1 2 0,-4-2 1,-1 2 31,-3 2 1,-1 3-14,1-3 0,0 3 3,-1 1 0,-3 1 181,0 3-1300,-6 2 512,4 6 220,-6-1-461,-5 6 492,4-5 1,-4 10-14,5-3 0,1-1 118,3 1 1,3-2-46,4 2 1,6 2 42,2-6 1,3 1 56,1 0 1,1-2 12,3 5 0,2-4 158,6 4 0,6-5-159,4 1 0,3-1 115,5 1 1,-1-2-62,2 2 1,2-2-52,-3-2 1,2 5-1,-2-1 0,3 4 79,-2-4-47,2 5-915,1-7 860,0 9 0,-5-8 66,-2 5-314,-8 0 223,-2 4 0,-6-1 110,0 1-118,-4 0 0,-2-4 252,-5 0-148,0 0 0,-8 0-7,-7 0 1,-5-1 191,-14 1 1,2 1-15,-6-4-49,-3-1-126,6-4 0,-5 1 287,6-1-251,5-5 322,-4 5 0,7-10-540,-4 3 37,5-3 1,-3-1-59,5 0 1,4 0 34,0 0 0,5 0-626,-1 0 221,7-5 109,-2 4-1987,9-5 1481,-5 6 0,12 0-72,1 0 0,5 0 897,3 0 0,8 6 0,6 0 0</inkml:trace>
  <inkml:trace contextRef="#ctx0" brushRef="#br0" timeOffset="1">10656 5505 8218,'0'-6'-322,"0"-1"495,0 3 0,0 2 72,0-6 0,0 4 90,0-3 0,0 3-32,0-4 1,0 5 68,0-5-65,0 5-90,0-7 1,0 8-10,0-6-22,0 6 1,-2-7-52,-1 5 0,0-4 81,-5 4 1,5 1-197,-5 3 1,0-4 62,-3 0 1,0 0-112,-1 4 0,1 0-19,-1 0 0,-4 1 104,-3 3 1,2 3-105,2 4 1,-3 0 126,-1 1 0,3-2-93,1-2 0,2 2 16,1-3 0,1 4 5,0 0 0,3-1 1,2-1-128,1-1 152,1-1 4,4 5-147,0-6 132,0 4 1,1-3-52,3 4 0,3-3 28,9-1 1,-2 1 162,5 3 1,0 1-153,4-1 0,3 0 93,1 1 0,-1-1-68,-3 1 1,4 3 3,0 0 1,-2 0-59,-6-3 1,-1 1-1,-6 1 74,0 1 0,1 1-184,-10-1 149,1-2-74,-4 9 1,-5-6 59,-2 3 0,-9 7-4,-3-4-7,-2 4 0,-7-7-11,-3 0 114,3-5-636,-5 7 538,4-8 218,-5 4-210,5-6 1,1-3 7,5-1 0,1-4-24,3 1 48,3-3-399,4-1 252,1 0-873,5 0 1,2 0 698,8 0 0,3 0-1689,9 0 1970,1 0 0,6 0 0,0 0 0</inkml:trace>
  <inkml:trace contextRef="#ctx0" brushRef="#br0" timeOffset="2">10827 6030 8164,'0'-7'338,"0"-1"-338,0 5 167,0-2 1373,0 5 0,4 2-1145,0 1-552,-1 4 1,-3 0 91,0 1 268,0 0-344,5 3 0,-2 0 79,5 1 1,-5-1 2,5 1 108,-5-1 90,7 1-371,1-6 91,2 4 0,3-7 127,-4 4 1,0-4 29,4 1 153,-4-3 0,10-1-150,-9 0-3,8 0 109,-8-5 1,7-2 356,-5-4-226,6-5-163,-3 3 129,-1-9 0,0 4-66,-6-4-61,-4-1 1,1-4 136,-4 0-290,0 1 1,-5 8 153,-3 3-162,-7-3 0,-2 10 137,-14-2 0,7 10 54,-11 0-222,1 0-224,-4 5 388,5 2-71,1 4-503,5 6 0,5-1 57,3 3 186,2 3-2016,7-4 2280,1 9 0,5-8 0,0 3 0</inkml:trace>
  <inkml:trace contextRef="#ctx0" brushRef="#br0" timeOffset="3">12517 5334 8348,'0'-12'0,"0"1"-13,0-1 1,-4 1 236,1-1 1,-2 5 161,1-1 1,-3 4-84,-4-3 1,-2 4-55,-2-1 0,-8 4 12,-7 4 0,1-1 58,-2 4 1,1 5 36,-5 3 0,4 5-32,-4-1 0,8 3-46,-8 1 1,4 5 15,-4 2 0,6 2-172,2-2 0,5 7 139,3-3 1,-2 3-300,6-3 1,4 1 66,3-1 0,5 0-226,0 1 0,3-6-12,3-3 1,9 2 100,7-1 0,4-4 5,3-4 0,4-5 88,4 1 1,-2-2 71,2-2 0,-6-3-75,6-1 0,-6-4 48,2 1 1,-4-3-23,0-1 1,-1 0-359,-3 0 1,-4-4 4,-3 0 0,-2-3-22,-2 3 1,-3-4-1997,0 4 2363,-6-4 0,-2-4 0,-6-6 0</inkml:trace>
  <inkml:trace contextRef="#ctx0" brushRef="#br0" timeOffset="4">11946 5813 8379,'0'-18'0,"0"7"595,0 1-232,0 9 1031,5-10-810,2 5 0,5 0-41,4 2 1,1-1-213,6 1 1,5-4 131,3 5-397,-4-1-168,6 4 367,-3 0-1,4-5-660,0 4 379,6-5 1,-8 6-1409,7 0 1058,-6 0 0,6 0-1257,-5 0 1,0 0 1623,1 0 0,4 0 0,2 0 0</inkml:trace>
  <inkml:trace contextRef="#ctx0" brushRef="#br0" timeOffset="5">13488 5345 8249,'-18'-18'-125,"-3"2"102,13 4 0,-7 6 208,9-4 0,-5 7 690,4-4-558,-3 4 1,3-7 602,-4 9-271,-1-4-218,-4 5 1,3 0-181,-8 0 1,3 0-208,-5 5 63,0-4 144,-5 9 1,-1-4-799,-5 11 553,0-4 240,-1 8 61,6-8-228,1 8 92,5-3 39,1 5-160,4 0 0,3-2 135,7-1-130,3 1 94,5-3 13,10 5-16,-2-6 373,18 5-346,-7-9-5,14 8-69,-4-3-39,6 0 122,-1 3 42,0-8-47,1 4-174,-1-1-8,5-3 169,-3 3-5,-2-4-278,-1-1 0,-9 1 63,4-1 139,-10 0 17,3 1 28,-13-1-169,7 1 594,-14-1-500,4 0 323,-5 6-260,-5-4 24,-6 3-46,-7 1-13,-10 0-120,-1 1-777,-10 4 885,-2-4-1278,-10-1 1267,4 5 0,-3-9-73,4 2 1,0-4 62,1-3 1,8-2-1,4-3-1164,4 1 64,2-1 1,9-3 1051,3 0 0,4-3 0,3-1 0,3 0 0</inkml:trace>
  <inkml:trace contextRef="#ctx0" brushRef="#br0" timeOffset="13">3190 9833 8311,'0'-16'456,"0"7"-166,0-2 0,4 2-78,0-3 1,-1 1 38,-3-1 0,0 1 345,0 0 0,-1 0-209,-3 4 1,-3-3-295,-9 2 1,3 3 131,-7 1 0,0 3-163,-6 1 1,-2 5 58,-3 3 0,-1 2 93,6 1 1,-5 1-75,5-1 0,-5 0 47,5 1 0,-1 3-197,4 0 1,0 4 25,0-3 1,7 3-112,4-4 1,2 1 60,7 0 1,0-3-317,7 7 382,2-7 1,14 4-133,3-6 154,8 1-78,3-1-509,2 6 664,8-5 0,-5 5-95,3-6 213,3 1-104,-5-1 0,1 4 1,-3 1 1,-5 3 33,-6-4 1,-2 4-300,-10-4 219,0 5 43,-8-2-136,-2 5 74,-5 0 0,-5 0 60,-3 0-295,-7-1 605,-3 1 0,-9-1-435,1-3 0,-2 1-3,1-5 0,-1 4 42,-2-3 150,-3-1-158,4-4 1,-6 1-164,1-1 155,0 1 1,3-5-369,1 1 0,8-4 117,0 3 0,6-4-1731,1 1-840,2-3 1982,7-1 0,4 0-78,9 0 879,6-5 0,10-2 0,0-4 0</inkml:trace>
  <inkml:trace contextRef="#ctx0" brushRef="#br0" timeOffset="14">3795 10096 8426,'-10'-8'-16,"3"1"13,1 4 803,6-2 3416,0 5-3786,6 0 1,0 0 124,5 0 2,6 0-323,-5 0 0,10 0 167,-3 0 6,3 0-207,1 0 1,-1 0 253,1 0-599,-5 0 181,4 0 0,-5 0 229,6 0-1563,0-5 976,0 4 1,-4-6-2525,0 4 1913,-5 1 1,2-3-106,-4 5 1038,-6 0 0,4 0 0,-3 0 0</inkml:trace>
  <inkml:trace contextRef="#ctx0" brushRef="#br0" timeOffset="15">3875 10324 8124,'-11'0'0,"-1"0"0,6 0 2571,1 0 341,5 0-2279,5 0 1,3 0 109,7 0 0,3 0-312,5 0 0,-1 0-161,1 0 0,4 0-1,-1 0 0,5-3-309,-4-1 0,3-4 111,-3 4 0,3-3-1079,-3 3 1,-2 0 1007,-6 4 0,3 0 0,-4 0 0</inkml:trace>
  <inkml:trace contextRef="#ctx0" brushRef="#br0" timeOffset="16">5109 9673 8397,'0'-17'-293,"5"0"1,-4 6 209,3-1 731,-3 1-337,-1 0 0,0-1 1082,0 1-885,0-1 1,0 1-196,0-1 0,-1 6-30,-3 2 0,1 3-186,-4 1 1,-1 0 32,-3 0 0,1 5-74,2 3 1,-2 6-44,2 1 25,-2 5 9,-1-2 1,-1 1-25,1 0-59,-1 0 1,5 4 80,-1 0 0,4-2-178,-3-2 0,3 3 90,-4-3-142,6-3 0,-3 2-251,5-3 426,0-2 16,5 4-61,1-6 19,6 0 3,-1 1 12,6-1-21,0-4 226,6 3-214,0-9 8,0 4-1,-5-5 62,3 0-47,-8 5-8,3-4-367,-4 5 180,-1-6-1,-4 0-24,-2 5-12,-5-4 170,0 4-21,0 0 165,0 1 1,-7 6-188,-4-1-2,-1 1 386,-4 4 0,1-2 29,-1 5-340,1 0 309,-1 4-106,3 0 405,-3 0-221,4 5-350,1 1 192,-1 0 115,1 4-179,5-9 1,-3 8 177,5-6-166,0 1 0,4-5 111,0-3-75,5 2 335,-4-8-40,10 3-316,-5 1-101,5-4 0,1 2 308,-1-7 1,-1 2-286,-2-3-109,2 3 223,-4-3-663,1 3 308,3-9 132,-9 4 0,8-3-2029,-5 1 943,0-1 1121,-4 8 0,0-4 0,0 6 0</inkml:trace>
  <inkml:trace contextRef="#ctx0" brushRef="#br0" timeOffset="17">5851 9799 8273,'0'-11'0,"0"4"-270,0-3 251,0 4 1,0-6 211,0 1 301,0 0 1,0-1 9,0 6-92,0-4 1,0 3 0,0 1-33,0-4 1,0 9-313,0-5 122,0 6 1,-4 6 190,0 1-320,-4 3 48,1 7 1,-8 6 288,0 7-367,-6 3-116,4 6 0,-2 2 12,0 5 72,5 4 1,-3-1-23,6 4 1,1 0 130,2 4 1,3-2-279,5-6 1,2 0 79,6-11 1,1-1-117,10-7 0,-4-3 61,4-8 0,-1-3-193,1-4 1,1-1 14,-4 0 0,0 0-597,-1-4 21,-2 3 0,3-8 304,-4 1 1,-1-1 653,1-2 0,-1-5 1,1-2-1</inkml:trace>
  <inkml:trace contextRef="#ctx0" brushRef="#br1" timeOffset="18">6171 10073 9893,'-5'-18'-436,"2"3"591,-4 8 1,-1-2 126,-3 5 1,3 0 8,0 4 0,-3 0-59,-4 0 1,-2 5 110,2 3-22,2 2-199,-3 6-143,-1 2 13,5 10-339,0-4 57,2 9 300,9-9 218,-4 9-805,5-4 369,0 1 86,5 3-69,1-14 30,6 7 4,4-13 44,2 4 151,5-11-238,-1-1-84,1-5 258,0 0 169,0-5-80,5-1 1,-5-11 158,0-2 1,-2-3-137,-6 0 0,1-1 22,-5 0 0,-5 0-55,-2 0 0,-3-3-173,-1-1 0,-2 0 113,-6 4 0,-1 1-402,-10-1 0,0 1-273,-3 3 0,-5 8 277,0 7 1,1 3-77,3 1 0,5 5 84,3 2 1,0 7 396,3 2 0,-1 0 0,10-1 0,-6 3 0,2 5 0</inkml:trace>
  <inkml:trace contextRef="#ctx0" brushRef="#br0" timeOffset="19">6319 10404 8440,'7'5'114,"-2"2"1,-1 4 291,-1 1-224,1-1 21,1 0 0,-2 6 268,4 2-268,-4 3 0,3 2-653,-2 2 1,-3 4 214,3 4 218,-3-5-1217,4 4 860,-3-9 0,3 0-57,-5-5-144,0-5 249,0-2 326,0-2 0,10-9 0,3 4 0</inkml:trace>
  <inkml:trace contextRef="#ctx0" brushRef="#br0" timeOffset="20">6730 10153 8268,'-11'-18'0,"0"-2"0,-1 5 738,1 0-391,4 3 1,-3 5 89,3-1 1,-3 5 159,-2 0 1,2 3-261,2 3-250,-2 4 0,4 11-149,-6 4 1,2 6 157,3 7 0,2 0-263,5 3 1,1-2 197,3 2 0,3-4-502,8-4 1,-1-3 183,5-8 0,-3-4 57,3-7 1,-1-3 347,1-5 0,2-1-96,-2-3 1,1-2 72,-1-6 0,2-4-73,-6-3 0,0-3 239,-3-1 0,-5 0-32,1 1 1,-6-1-234,2 0 1,-4-4 116,-4 1 1,-6-5-549,-5 5 0,-5-4-504,1 7 0,-4 1 487,-4 10 0,2-2-137,-6 7 1,10 2-128,-2 1 716,8 2 0,-2 2 0,6 0 0</inkml:trace>
  <inkml:trace contextRef="#ctx0" brushRef="#br0" timeOffset="21">6822 9902 8301,'0'-24'305,"0"2"548,0 11-596,0-1-1,5 6 724,-4 1-298,4 5-244,0 0-1,2 0-281,4 0 101,6 5-1,-5 6-66,10 7 1,-4 8 124,4 4-58,1 0-292,-5 15 0,2-1 27,-4 6-504,-1 4 0,-5-2 514,-2 5-1212,-3-4 329,-5-3 605,0-4 0,-2-5-88,-1-3 0,-4-7-200,-4 0 0,-1-6 274,1 2 1,0-8-604,-1-4 986,6-2-93,1-2 0,5-4 0</inkml:trace>
  <inkml:trace contextRef="#ctx0" brushRef="#br0" timeOffset="22">7324 10587 8267,'0'-6'2934,"0"1"-2324,0 5 672,0 5-771,0-4 1,-3 10-250,-1 1-255,-5-1 215,8 11 0,-10-1-924,4 6 524,-3 0 0,0-1-2754,2 1 2932,-2 0 0,-2-4 0,-5-1 0</inkml:trace>
  <inkml:trace contextRef="#ctx0" brushRef="#br0" timeOffset="23">8021 9696 8270,'-8'0'399,"1"0"-195,-1 5-40,-3 2 418,-6 14-164,5 3-7,-10 11 0,4 5 180,-5 6-1900,1-5 1563,4 13-3,1-7-61,6 5 1,3 4-113,1-3 52,4-7 0,-1 2 159,8-10-747,-3 0 416,15-3 0,-9-6 50,8-3-308,3-7 176,0-2 0,1-6-1178,0 1 691,-5-1 919,2 1 0,-4-6-308,-1-2 0,1 2 0,-1 0 0</inkml:trace>
  <inkml:trace contextRef="#ctx0" brushRef="#br0" timeOffset="24">8147 10302 8413,'0'-12'-595,"0"1"595,0 4 1015,0-3-408,0 9-169,5-9 343,-4 3-257,9 1 0,-4 1-189,6 0-370,-1 4 1,6-9 301,-4 8 1,8-8-1163,-3 9 585,0-9 223,3 8 0,-3-3-2050,0 5 2137,3 0 0,-8 0 0,3 0 0</inkml:trace>
  <inkml:trace contextRef="#ctx0" brushRef="#br0" timeOffset="25">8638 9970 8584,'-4'-17'-14,"0"1"10,-5 4 581,8 0 403,-4 6 34,5-4-472,0 9-262,0-5-426,0 6 0,0 7 142,0 4 357,0 6-303,0 6 41,5-1 0,-2 6-427,4 3 1,-1 7 255,2 4 1,-2-2-785,-2 2 1,-2-5 462,1 1 0,0-4-1303,1-3 1704,-3 2 0,9-9 0,-4 4 0</inkml:trace>
  <inkml:trace contextRef="#ctx0" brushRef="#br0" timeOffset="26">8832 10473 8420,'0'-6'1156,"0"0"-868,-5 17 0,2 1-4,-4 11 1,4 0-562,-1 0 1,-1 9 200,1 2 0,1 3-717,3-3 1,0-4 172,0 1-469,0-6 1089,0 3 0,5-5 0,1 0 0</inkml:trace>
  <inkml:trace contextRef="#ctx0" brushRef="#br0" timeOffset="27">9220 10107 8225,'-19'-17'0,"0"1"551,5 4-259,-2 5 1,4 2 130,1 5 232,-1 0-339,-4 0 0,4 10 143,1 6-632,0 4 0,9 8 150,-1 2-118,1 3 113,2 7 0,5-5-276,3 3 0,3-2 197,5-2 1,0-5-199,3-2 0,3-8 106,-3-4 0,-1-7 211,1-4 1,-2-3-113,2-1 1,-2-5 508,-6-3 1,1-6-89,-1-1 0,-1-7 96,-2 0 0,-2-1-224,-2-4 1,-3-1-13,3 2 1,-8-6-356,-3 1 0,-5 0 159,-3 0 1,-3-1-716,-5 6 1,-3 0 352,-1 7 1,-3 4-512,3 8 0,5 1-79,7 6 967,3 0 0,0-5 0,1-1 0</inkml:trace>
  <inkml:trace contextRef="#ctx0" brushRef="#br0" timeOffset="28">9346 9868 8268,'0'-25'0,"0"-1"523,0 8-161,0 0 1564,0 7-1271,5 1 1,1 8-383,6-1 1,-1 8-1,2 7 44,2 10 0,-1 7-39,5 9-233,0-2 1,4 12-1445,0-2 1652,-6 12-47,5-5 0,-11 11-627,1-3 163,-1-3-646,-9 4 0,3-10 454,-5-2 0,-4-8-598,0-4 0,-5-3 89,2 0 959,-9-6 0,2 1 0,-5-2 0,-1 3 0,-2-1 0</inkml:trace>
  <inkml:trace contextRef="#ctx0" brushRef="#br0" timeOffset="29">9974 10564 7538,'0'13'2514,"0"2"-1995,0 3 60,0 5-70,0 5-1024,-5 1 463,-1 5 0,-7 0 118,-2 1-482,7-6 1,-10 3 196,11-6 147,-6-4 72,12-1 0,-4-8 0,5 4 0</inkml:trace>
  <inkml:trace contextRef="#ctx0" brushRef="#br0" timeOffset="30">10659 9868 8259,'0'-7'0,"-5"-3"0,4 9 616,-4-4-281,5 5 1,-1 0 374,-3 0-457,2 10 62,-13 3 17,8 15-79,-15 1-865,9 5 865,-8 10-180,3-7 63,0 18 116,7-18 1,1 12-400,8-8 0,2-1 112,8-2 36,7-7-61,3-3 1,5-11-160,0-1 137,5-4 0,-4-5 111,9-2 110,-9-5 0,8-1-51,-6-3-97,1-3 64,-4-4 6,5-6-6,-9 0 9,7-6 507,-8 0-491,0 0-13,-2 0 54,-9-5-224,-2 4 196,-5-4-749,0 0 330,0 4 183,-10-4 107,2 11-1028,-9 0 450,6 11 265,-5 1 45,3 5 304,1 0 0,2 0 0,4 0 0</inkml:trace>
  <inkml:trace contextRef="#ctx0" brushRef="#br0" timeOffset="31">10385 9753 8296,'0'-6'255,"0"1"257,0 0-63,0 4-29,0-4 439,0 5-571,-5 5 1,-5 7 119,-5 11 1,-7 6-24,-1 9 35,0 3-352,-4 5 0,7 4 147,1 4 0,7-2-68,0 1 1,6-2-119,6-2 0,6 1-347,6-8 0,4-3-305,7-1 0,5-7 435,2-5 1,3-7-1,0-4-1486,-2-2 1104,2 4 0,-9-6 570,3 1 0,-2-2 0,-6-7 0,-5 1 0</inkml:trace>
  <inkml:trace contextRef="#ctx0" brushRef="#br0" timeOffset="32">11139 10484 8455,'0'-17'685,"5"5"247,-4 7 0,8 6-303,-5 3 0,0 0-299,-4 7 1,0 0-59,0 8 1,0-4-255,0 4 1,-2 1 108,-1 7 0,0-3-922,-4 3 0,3-3 209,-4-2 1,6 1-54,-2 0 0,-1-5 639,1-3 0,0 3 0,4 0 0</inkml:trace>
  <inkml:trace contextRef="#ctx0" brushRef="#br0" timeOffset="33">11379 9948 8387,'-12'-7'611,"1"-3"-266,5 9 1,0-3 172,6 8-285,0 2 1,0 6 164,0-1-133,0 5-217,6 7-66,0 6 283,5 6-1862,1 9 1373,-1-2-859,6 14-167,-5-9 887,5 4 1,-6-8-417,1-5 320,-1 0 111,-5-19-14,5 8 549,-10-15 0,9 5 0,-4-6 0</inkml:trace>
  <inkml:trace contextRef="#ctx0" brushRef="#br0" timeOffset="34">11607 9753 8326,'-6'-22'2079,"3"5"-1336,11 6-338,0 4-211,8 12 1,-3 3 194,2 7 361,-2 3-396,8 10 1,-3 6 140,5 8-588,0 2 0,-1 3-273,1 3-1239,-5 2 1659,-1 10 1,-6-4-535,-5-24 1,-1 0 259,2 24 1,-2-1 36,-5-7-1659,0-3 1436,-5-7 1,-5-2-343,-6-7 107,1 2 282,4-14 1,-3 6 358,2-10 0,1 3 0,3-6 0,-4-4 0</inkml:trace>
  <inkml:trace contextRef="#ctx0" brushRef="#br0" timeOffset="35">12155 10519 8367,'-11'0'0,"3"0"0,1 0 957,4 5 0,-3 1 45,2 5-518,-2 1 1,-2 3 514,0 0-650,6 1 1,-7 0 46,5 3-133,-5 3-1230,3 0 681,-5 1 242,-1 0-407,6 0 1,-4-4-1197,2 0 1310,-2-5 337,-2 3 0,1-1 0,0 2 0</inkml:trace>
  <inkml:trace contextRef="#ctx0" brushRef="#br0" timeOffset="36">12875 9822 8268,'0'-6'50,"0"-5"0,-4 9 237,0-6 7,0 6 0,-1-3 196,-2 5 0,-3 2-22,-2 6 2,-4-1-156,-2 15 1,-5 1-9,0 7 0,-1 8-16,-3 4 0,3 9-1700,-2 6 1727,7 0-190,10-23 0,1-1 126,-3 26-635,4 3 211,7-10 1,8-2-341,7-9 1,3-3 299,5-7 0,4-3-695,-1-5 1,5-6 415,-5-1 1,5-5 489,-5-3 0,1-1 0,-4 1 0,0 5 0</inkml:trace>
  <inkml:trace contextRef="#ctx0" brushRef="#br0" timeOffset="37">12989 10187 8395,'0'-22'110,"-5"-1"0,4 5 97,-3 3 0,6-2-14,2 2 962,5 0-678,-2 3 0,4 1-37,0-1 1,2 1-201,2 0 1,3-1-154,5 1-27,0 4 1,0-1-185,-1 4 0,0 0 118,-3 4 1,1 0-165,-4 0 1,-1 1 112,-4 3 0,-4 2-248,-4 6 1,-1 0 132,-2 4 0,-5-4 119,-3 4 0,-4 1 68,-3 2 1,3-1 9,-4 1 0,4-5 214,0 1 0,2-2 99,2-1-75,-2-1 0,9 0 93,-3 1 53,3-6-157,1 4-136,0-3 1,1 0-44,3 1 1,-1-4 60,4 3-112,1-4 1,3 6 66,1-5 1,-1 3-77,1-3 0,-1 5 140,0-2-102,1 4 1,-2 0 16,-2 0 0,-3 5-128,-5-1 1,0 1 38,0 0 1,-5-2 70,-3 5 1,-7-4-143,-4 4 0,1-4 75,-1 4 0,4-4-790,-4 4 1,5-5 365,-2 2 1,9-4-853,3 0 0,3-1-22,1 1 1315,5-6 0,1 4 0,6-4 0</inkml:trace>
  <inkml:trace contextRef="#ctx0" brushRef="#br0" timeOffset="38">13423 10587 9932,'-6'5'678,"-1"2"-236,4 4-174,1 5 145,-3-3-218,0 9 0,3-5-657,-6 6 1,5 4 345,0 0 0,1-1 116,2-3 0,0 5 0,0 1 0</inkml:trace>
  <inkml:trace contextRef="#ctx0" brushRef="#br0" timeOffset="39">13789 10062 8465,'-12'-29'0,"1"6"937,-1 6-143,6 11-338,1 1 0,5 5-183,0 5 1,5-4-491,-4 9 213,9 2 0,-3 2 274,4 5-760,1-5 436,-1 7 0,-1-3-203,-2 5 205,2 0 1,-5-4-185,3 0 1,-2-5 57,-2 1 0,-3-2 295,3-2 0,1-3-99,-1-1 0,-1-3 541,-3 4-347,6-6 1,0 7 69,5-5 1,-3 4 15,0-5 0,-1 6-138,5-1 0,-1-2-65,0 2 0,1-1 86,-1 5 1,1-1-245,-1 1 1,-1-1 110,-2 1 1,-3 3-158,-5 0 1,0 1 91,0 0 0,-5-4 86,-3 4 1,-6-4-102,-1 0 1,-5-1-142,1 1 1,-3-2-44,-1-3 1,4 2 64,0-5 1,4 4-672,-4-5 1,5 1 343,-1-4 1,2 0 477,2 0 0,-1-5 0,1-1 0</inkml:trace>
  <inkml:trace contextRef="#ctx0" brushRef="#br0" timeOffset="40">13811 10062 8538,'-11'-17'-205,"0"5"1,4-5 940,3 6 1120,3-1-1470,1 1 1,5 3-89,3 1 0,7 4-262,4-1 0,8 4 157,3 4 1,4-1-1207,5 4 1,-3-3 1012,6 4 0,0-6 0,4 3 0</inkml:trace>
  <inkml:trace contextRef="#ctx0" brushRef="#br0" timeOffset="41">14200 9742 8299,'-7'-11'517,"2"-1"-194,5 1 0,5 4 26,3 4 1,2 1 171,2 2 1,0 9 355,3 3-535,3 7 0,5 5 109,0 10 0,0 4-136,0 4 0,-1 7-577,1 1 0,-5 1 388,-3 2 1,-3 2-266,-5 5 1,2-2 135,-5-1 1,0-4-33,-4-4 0,-5-3-325,-3 0 1,-3-6-95,-5-5 1,3-2-554,-7-3 1,5-3 107,-4-8 899,5 2 0,-5-3 0,8 5 0,2 0 0</inkml:trace>
  <inkml:trace contextRef="#ctx0" brushRef="#br0" timeOffset="42">14691 10667 8217,'0'-29'0,"0"6"0,0 8 584,0 2-62,0 7 434,0 1 652,0 5-1366,0 5-137,0 6 0,-4 12-53,0 7 0,-3 3 251,3 2-54,-5-1-1518,8 5 1183,-10-3 1,6 7 132,-2-5-1247,2-5 0,5-5 1185,0-5 0,-5 0 0,-2 0 0</inkml:trace>
  <inkml:trace contextRef="#ctx0" brushRef="#br0" timeOffset="43">14976 10599 8492,'-17'-23'549,"0"5"-549,11 7 1009,1 5-117,5 6-817,0-5 1,1 4 65,3-3 1,3 3-892,9 1 0,0 4 362,3 0 0,3 3 388,-3-3 0,2 5 0,2-3 0</inkml:trace>
  <inkml:trace contextRef="#ctx0" brushRef="#br0" timeOffset="44">15205 10541 8491,'0'-11'-128,"0"5"87,0 1 0,0 3 181,0-1 38,0 1 29,0-3-30,0 5-1457,5 0 594,1 0 686,6 0 0,-1 0 0,0 0 0</inkml:trace>
  <inkml:trace contextRef="#ctx0" brushRef="#br0" timeOffset="45">15467 10484 8140,'7'-1'437,"-3"-3"64,2 3 0,0-8-531,6 5 0,-5 0 33,1 4 1,-4 0-381,3 0 241,-4 0-244,7 6 1,-9 0 379,3 5 0,-8 1 0,-2-1 0</inkml:trace>
  <inkml:trace contextRef="#ctx0" brushRef="#br0" timeOffset="46">15719 9639 8359,'0'-18'260,"0"2"1,3 5 404,1-1-299,5 6 0,-2 1 27,4 5 63,0-5-342,-4 3 0,3-1 16,-3 6-16,-1-1 0,4 8-228,-3-3 1,-2 4 130,-1 0 0,-3 5-54,-1 3 0,0 7 88,0 0 1,0 7 49,0 2 1,-5 0-34,-2 7 0,0-5 24,0 1 1,4-2-32,-1-2 1,-1-1 15,2-3 1,-1 2 18,4-5 0,4-2 11,-1-6 0,2 1-162,-1-4 0,-1-1 78,4-4 1,-3-3-228,4-1 290,-6-4-251,3 2 175,-5-5-167,0 0 14,0 5 131,6-4 0,-1 10 55,2-4 1,3 5-58,-2 3 0,6-1 92,1 5-83,5 0 0,-2 5 52,5 3-47,0-3 1,0 5 231,0-2 2,-1-3-207,-4 9 1,-1-5 251,-6 2 1,-1 3-66,-2-3 0,-3-2 374,-5-1-309,0 2 1,-5-8 42,-3 1 125,-2-1-307,-6 2 1,-2-4-1227,-5 0 752,-5-5 0,-1 3-1548,-5-1 1882,-1-4 0,-4 10 0,-2-4 0</inkml:trace>
  <inkml:trace contextRef="#ctx0" brushRef="#br0" timeOffset="47">3944 11741 8426,'-12'0'321,"6"0"83,-4-5 267,9 3 334,-4-8-293,5 9-356,5-9 1,2 8 269,8-1-279,-2-4 0,9 5 57,-3-6-389,2 6 187,2-9 0,4 9 269,-1-6-783,1 6 296,1-3 0,-4 1 274,3 0-1918,-8 0 1185,2 4 1,-8 0-2341,2 0 2815,-7 0 0,2 0 0,-4 0 0</inkml:trace>
  <inkml:trace contextRef="#ctx0" brushRef="#br0" timeOffset="48">3898 11912 8841,'12'0'1221,"-1"0"-738,0 0-146,1 0 0,2-1 223,5-3-369,0 3 0,13-10-321,-6 4 0,6-2 200,-2 1 0,3-1-867,2 6 797,-1-1 0,0-1 0,0-2 0</inkml:trace>
  <inkml:trace contextRef="#ctx0" brushRef="#br1" timeOffset="49">5120 11387 9255,'5'-18'-57,"-2"-4"4,4 3 164,-4 3 9,7-6 1,-7 8 289,4-5 0,-4 5-109,1-1 1,1 2 294,-2 2-175,1-1 58,-4 1-57,0 0-205,0 4 0,-1 2-105,-3 5 1,-2 1 113,-6 3 0,1 4-223,0 7 0,-2-1 383,-2 5-466,2 0 46,-9 4 1,10 4 93,-4-1-47,4 1 1,2-4-113,2 0-34,-2-1 1,9 0 177,-3-3-389,2 3 170,2-10 1,2 5 138,2-6-213,2-4 108,5 3 0,1-8-12,-1 6 107,1-6 1,-1 5-2,0-3 1,5-3-5,-1 3 14,0-3-232,-3-1 256,-6 0-3,4 0-377,-4 0 311,1 0-15,-2 5 1,-4-4-187,3 3 228,-3 2 0,4 1 16,-5 4 0,0-3 133,0-1-52,5 1 1,-3 3-7,1 1-87,-1-1 0,-2 1 0,0-1 1,0 1 11,0-1 0,0 0-41,0 1 0,0-1-25,0 1 0,0-1 39,0 0 3,-5-4 11,3 3 0,-3-4 52,5 6 0,-4-1-114,1 1 218,-1-6-133,4 4 0,0-4 19,0 6 0,0-5 17,0 1 1,0 0 32,0 3-30,0 1 1,1-1 40,3 0 0,-3 1-49,3-1 1,1 1 80,-1-1 1,0 0-30,-4 1 1,0 4 3,0 3 0,-2 0-24,-1 4 1,0-2 5,-5 5 1,5 2 9,-5-1 15,5-6-43,-2 1 0,5-8 105,0 5 0,5-9 138,3 2 1,3-5 121,5 1-114,-4-3-133,10-5-724,-4 0 393,5 0 0,-1 0 136,1 0-1879,0 0 1933,-5 0 0,9 0 0,-3 0 0</inkml:trace>
  <inkml:trace contextRef="#ctx0" brushRef="#br0" timeOffset="50">5805 11329 8436,'0'-11'510,"0"0"136,0-1-174,0 6-14,0 1 419,0 5 0,-3 1-569,-1 3-38,-5 2-67,8 6 0,-8 0 72,5 4-72,-5 1 0,1 11 46,-7 3-65,2 2 1,-4 6-8,2 3 1,2 4-42,-2 3 1,2-6-797,1 3 528,6-3 164,1-2 1,5-2-548,0-5 393,5-5 210,1-1 1,7-5-330,2 0 122,-2-5-73,9 3-300,-5-13 298,1 7 0,4-8 7,-3 4 561,-3-5-630,1 4 0,-2-8 327,0 2-1950,-5 2 668,1-5 1211,-10 4 0,9 0 0,-4 2 0</inkml:trace>
  <inkml:trace contextRef="#ctx0" brushRef="#br0" timeOffset="51">6034 11649 8372,'0'-24'0,"0"3"520,0 9-166,0 1 406,0 4-307,0-3 164,0 9 62,0 6-415,5 3-1,-4 18-127,9-2 78,-3 6 1,4 4 213,0 0-646,6 0 235,-4 6 0,8-6-122,-2 0 0,-2-5-403,-2-2 1,1-7-301,0-1 362,-1-5 275,-4 3 0,0-10-1325,-4 1 624,3-5 872,-8 7 0,8-9 0,-4 4 0</inkml:trace>
  <inkml:trace contextRef="#ctx0" brushRef="#br0" timeOffset="52">6285 11615 8372,'-5'-29'69,"0"6"67,-3 8 0,2 2 576,2 2-131,3 4-367,-9 2 1,3 6-82,-4 3 1,0 9 262,-1 10-328,1 5 49,-6 11 0,3 0 311,-5 3-1148,5 8 457,-2-8 1,4 7 243,1-7-1630,5-3 853,-5-4 796,10-6 0,-9-1 0,4-5 0</inkml:trace>
  <inkml:trace contextRef="#ctx0" brushRef="#br0" timeOffset="53">6422 11958 8536,'0'-12'542,"0"6"137,0 1-111,0 5-291,0 5-36,0 1 1,-4 7-52,0 2 0,1 0-62,3 8 0,-4-1-192,0 8 1,-1-3 82,1 3 1,3-4-206,-3 0 1,3-3-42,1-4 0,0 2-638,0-6 1,1-1 864,3-7 0,2 3 0,6-3 0</inkml:trace>
  <inkml:trace contextRef="#ctx0" brushRef="#br0" timeOffset="54">6696 11752 8237,'-18'-23'443,"2"5"773,5 2-170,4 10-687,-3 1 1,9 10-333,-3 2 0,4 5 200,4 3-390,-3 3 227,9-1 1,-2 4 207,7-6-735,-2 5 403,8-7 1,-7 0-37,5-6 1,-5-4-214,1 1 0,2-3-55,-2-1 257,0 0 77,2-5 0,-4-2 84,2-4 0,-4 0-17,-3-1 1,1 1 154,-5-1 0,-1 1-191,-3-1 209,0 6-83,0-4 0,0 7-102,0-4-113,0 4 1,4-1-94,0 8 0,0 6 124,-4 6 0,1 8 96,3-1 0,-3 7-45,3 1 0,1 2-14,-1 1 1,5 4-45,-2 0 0,0 5 5,0-1 1,0 2 16,0 2-1248,3 0 1125,-8-6 0,7 3-286,-6-4 1,1 1 132,-4-6 0,0-2-152,0-9 235,0 0 197,0-5 1,-1-3 63,-3-8 1,2 2 45,-6-5 0,0 0 267,-3-4 1,-1-1 365,1-3 1,0-2-268,-1-6 1,2-1-659,2-2 1,-2 1 132,3-5 1,-2 0-1450,1-4 1536,3 0 0,5-4 0,0-3 0</inkml:trace>
  <inkml:trace contextRef="#ctx0" brushRef="#br0" timeOffset="55">7039 11364 8257,'0'-18'0,"0"1"0,0 10 1175,0-1-43,0 6 98,5-3-713,1 5-221,6 5-91,4 6 0,-2 7 19,5 5 0,1 8-105,7 4 1,-3 7-87,3-1 0,-4 9-186,-4 3 1,-3 3-21,-4 1 0,-6-3 16,-2-1 0,-3-9-174,-1 2 1,-5-4 94,-3 0-168,3-8 232,-5-6 0,4-5-66,-6 0 0,5-2-166,-1-2 0,6-2-1958,-2-6 2499,3-5 1,6-1 0,1-5 0</inkml:trace>
  <inkml:trace contextRef="#ctx0" brushRef="#br0" timeOffset="56">7781 11512 8387,'-13'-18'0,"-2"2"0,14 8 240,-3 1-208,3 4 698,1-2 1,0 14-722,0 2 1,1 7-454,3-3 1,-1 6 233,4-2 210,1 7 0,3-2 0,1 4 0</inkml:trace>
  <inkml:trace contextRef="#ctx0" brushRef="#br0" timeOffset="57">7781 11901 8298,'-6'0'1400,"1"0"63,5 0-1014,0 5 715,0-4-212,0 4-656,0-5-635,5 5 1,0-2 338,3 4 0,7-4 0,-3 2 0</inkml:trace>
  <inkml:trace contextRef="#ctx0" brushRef="#br0" timeOffset="58">8798 11615 8295,'-12'-18'-339,"1"2"1,3 6 242,1 2 1444,4-2-815,-2 3 1,4 1 260,-3 2 4,3 3-55,-4 1-239,5 0-428,5 5 42,1 7 0,7 3 132,2 8-141,-2-3 0,7 12-207,-5-6 1,4 5 173,-4-5 0,6 1-727,-2-4 1,-3-2 328,-1-2 0,-2 2-676,-1-6 0,-2 0 23,-3-3 975,3-1 0,-3 1 0,4-1 0</inkml:trace>
  <inkml:trace contextRef="#ctx0" brushRef="#br0" timeOffset="59">9015 11501 8539,'-5'-12'0,"-2"6"0,-4 2 896,-1 3-455,1 1 1,0 5 133,-1 3 195,1 7-341,-6 3 1,3 11-794,-5 5 290,5 0 1,-6 13-332,5-5 1,1 3 365,6-11 0,-1 3-1993,5-7 1950,1 3 1,3-4-1,0-1 1</inkml:trace>
  <inkml:trace contextRef="#ctx0" brushRef="#br0" timeOffset="60">9140 11980 8566,'0'-6'539,"0"-4"213,0 9-327,0-4 158,0 5 1,-1 5-88,-3 2 67,-2 9-351,-1 1 1,-3 7-627,3 3 366,2 2 0,-4 2-906,5-1 0,0-4 565,4 0 0,1-3-545,3-4 0,3-2 934,4-6 0,0 5 0,1 2 0</inkml:trace>
  <inkml:trace contextRef="#ctx0" brushRef="#br0" timeOffset="61">9483 11741 8438,'-12'-23'679,"1"0"-204,5 5-1,-4 2 253,8 9-30,-3-3-194,5 9-469,0-4 169,0 5 236,0 5-644,5 1 229,2 11 0,4-5-29,0 4 51,1 1-96,4-4 0,1 6-598,2-7 579,2 2 1,-7-9-279,5 2 1,-3-2 74,3-5 0,-5 0 344,1 0 1,-4-5-158,-3-2 0,1-4 264,-5 0 1,-1 0 21,-3-1 0,2 1 319,2-1-402,-3 1 1,4 3 66,-5 1-445,0 4 196,0 13 1,0 4-52,0 13 1,0 2 135,0 2 0,5 7-221,3 4 78,-3-3 0,5 7-1283,-3-1 1219,4 1 1,0 8 29,0-4 1,-3 3-315,0-3 1,-6-1 4,2-3 1,1-9-200,-1-3 510,0-7 378,-4 1-233,0-11 0,-4 0-220,0-6 1210,-5 1-715,3-6 0,-7 0 1045,-2-2-566,2-3-306,-3 5 0,4-10-459,1 0 199,5-5-337,-5 3 1,10-10-702,-3 1 859,3-5 0,1-3 0,0-6 0</inkml:trace>
  <inkml:trace contextRef="#ctx0" brushRef="#br0" timeOffset="62">10614 11512 8497,'0'-11'27,"0"-1"100,0 1 0,-4 3 355,0 1-206,0 4-69,-1-2 1,3 1 587,-6 0-260,5 6-68,-2 9-446,0 12 186,4 11 0,-9 7 208,2 5-1204,-2 4 839,4-3 0,-3 7-168,5-9 0,0 2-431,4-9 0,0-1-931,0-6 729,0-4 472,0-4 1,1-5-507,3-3 74,-2-7-139,8 2 850,-9-9 0,9-1 0,-4-6 0</inkml:trace>
  <inkml:trace contextRef="#ctx0" brushRef="#br0" timeOffset="63">10625 11535 8497,'0'-18'0,"0"3"51,0 2 173,0 2 886,0 0-677,0-1 1,1 6-206,3 2 117,2 13-68,6-2-112,-1 20 42,6-3 0,-1 16 208,3 1-1030,3 4 695,-4 1 1,4-2 334,1-2-989,0 2 478,-5-8 1,2-2-1127,-5-7 654,6-3 391,-9-6 1,5 2-1320,-6-5 767,1 0 192,-6-3 537,4-6 0,-8 4 0,3-3 0</inkml:trace>
  <inkml:trace contextRef="#ctx0" brushRef="#br0" timeOffset="64">10568 11912 8497,'-6'-6'262,"-5"-5"111,10 5 0,-3-2 243,8 1-139,2 4-270,6-2 1,6 4-138,4-3 0,8 2 55,8-6-732,2 5 496,1-7 0,3 4 130,-2-5-2047,3-1 1684,-5 6 0,-2-3-8,-7 5 0,1-3-481,-6 3 833,-4-5 0,-1 2 0,-3-4 0</inkml:trace>
  <inkml:trace contextRef="#ctx0" brushRef="#br0" timeOffset="65">11139 11581 8497,'-12'-12'-293,"1"1"1233,0 5-90,4 0-391,-3 12 0,9 5-86,-4 7-166,5 5 1,4 1 13,-1 2 1,6 0-168,-1 4 0,-2 1 272,2 3-1037,-1-5 611,5-1 0,-4-5-615,-1 0 349,1-6 265,-2 0 0,0-6-1337,-2 1 586,-2-6 379,3-1-587,-5-5 927,0 0 1,-5-5-1,-2-1 1</inkml:trace>
  <inkml:trace contextRef="#ctx0" brushRef="#br0" timeOffset="66">11036 11661 8497,'1'-42'-801,"3"0"1,-1 6 430,4 2 1477,1 0-640,8 10 0,-2-4 259,5 5-40,0 5-309,-1 2 1,6 4 345,-5 1-516,6 5 0,-12-3 277,7 5-369,-7 0 161,4 9-144,-6 7 0,1 5-65,-1 6 1,-4 5 381,-4 3-705,-1 7 271,-2 7 0,-5 1-180,-3 0 0,-6-2-287,-1-6 1,-6 0-3,2-4 1,2-1 191,-2-2 0,6-3-9,2-5 195,4-6 0,7 4 34,0-6 0,5 0 0,4-3-207,5-1 471,4-5-119,5-1 0,5-5-191,2 0 105,-2 0-11,5-5 1,-8-1-684,6-5 0,-6 3 281,2 0 0,-4 2 396,-4-2 0,2-7 0,-3 3 0</inkml:trace>
  <inkml:trace contextRef="#ctx0" brushRef="#br0" timeOffset="67">11653 11535 8369,'-6'-13'323,"0"-2"194,6 14 1,-1-3 108,-3 8 1,3 2-113,-3 6 1,2 5-78,-2 6 0,3 1 74,-3 7-719,3-1 261,1 5 1,0 0-93,0 3 1,0-6-246,0 2 0,5-7 232,2-1 1,5-7-164,3-3 1,1-5-360,3-3 310,3 2 50,-9-9 1,8 4-206,-2-5 0,-1 0-101,1 0 1,-5-4-272,1 1 1,-2-2 790,-2 1 0,1-3 0,-1-4 0</inkml:trace>
  <inkml:trace contextRef="#ctx0" brushRef="#br0" timeOffset="68">11607 11775 8248,'-6'0'473,"-4"-5"206,8 4-404,2-10 1,8 10 282,7-3 1,3-1 202,5 1-939,0-4 236,0 6 1,3-8-229,1 3 0,-2 0-461,-6 0 0,2 4 513,-6-1 118,0 3 0,-4-4 0,1-1 0</inkml:trace>
  <inkml:trace contextRef="#ctx0" brushRef="#br0" timeOffset="69">11607 11489 8270,'12'-11'0,"4"0"0,-2-1 186,5 1 1,0-1 390,4 1 1,0-1-42,0 1-582,-1 0 80,6-1 1,-2 5-874,4-1 432,1 5 239,3-2 73,-5 5 0,4 0 0,-4 0 0</inkml:trace>
  <inkml:trace contextRef="#ctx0" brushRef="#br0" timeOffset="70">12761 11489 8279,'0'-17'297,"0"0"56,0 6 0,0 3 343,0 0-227,0 6 0,0-1 51,0 11-258,0 0-65,0 13 1,0 2-82,0 7 144,0 3-154,0 2 1,0-1-150,0 0 1,3 1-22,1-1 0,1-4-368,-1 1 1,-1-10 283,4 2-1214,-4-3 901,2-2 0,-5-1-765,0-6 1226,5 1 0,-4-6 0,4-1 0</inkml:trace>
  <inkml:trace contextRef="#ctx0" brushRef="#br0" timeOffset="71">13035 11444 8418,'0'-12'0,"-1"5"0,-3-1 624,2 5 45,-3-2 200,5 5-291,0 5-377,0 7 0,0 11 131,0 7 1,0 7-106,0 1 1,0 6-182,0 2 0,0-4-445,0 4-196,5-8 560,2 1 0,0-11-183,1-5 1,-4-2-909,3-5 177,-4-1 315,2-9 235,-5-1 0,0-6 83,0-3 1,-5 2 555,-3-6 0,-2-3-334,-1-5 1,1-4 162,2 1 0,-1-2-172,5-2 489,-5-5-258,8 4 1,-4-8 617,5 5-434,0 1-3,0 3 1,0 1 541,0 3-308,0 3 68,0 4-355,5 6 1,-2 1 84,4 5-164,1 5 31,-2 1 0,8 7 33,-2 2 0,5 3-139,-1 5 1,4 0-87,-1 0-146,3-1 173,0-4 1,1 2-239,0-4 375,0-1-118,0-4 275,-5 1-259,3-6 0,-8-1 83,2-5 67,-2 0-149,-2 0 1,-3 0 76,-1 0 0,0-5 134,0-3 0,0-2-116,-4-1 1,-1-6-76,2-2 0,-3 2-344,-1-2 425,0-6-38,0 1-813,-5-9 486,3 9 1,-8-7-106,3 4 1,2 0-127,1 4 0,-1 2 82,1 2-1373,0 2 282,4 11-713,0 1 1108,5 5 381,2 5 649,-1 1 0,9 6 0,-2-1 0</inkml:trace>
  <inkml:trace contextRef="#ctx0" brushRef="#br0" timeOffset="72">13743 11524 8418,'-12'-18'118,"1"1"0,5 10 24,2-1 0,1 6 1177,0-2-801,1 3 0,-7 6-198,6 2 16,-1 8-68,4 3-243,0 5 55,0 5 0,0 1 27,0 5 0,4-3-285,-1-1 1,2 0 325,-1 0-1154,3-2 731,-1-10 0,4 2-603,-2-5 366,-3 0 512,5-3 0,-4-1 0,6 1 0</inkml:trace>
  <inkml:trace contextRef="#ctx0" brushRef="#br0" timeOffset="73">13469 11512 8418,'0'-23'3,"0"6"1,1-4-4,3 6 1167,2 0-652,6 3 1,0 2 238,4 3-496,1-4 1,10 9 0,2-4-178,4 1 0,-1-3-123,6 4 0,0 0-51,-4 4 1,3 0 326,-6 0-971,-4 0 554,1 5 1,-5-3 29,0 1-309,-5 4 212,-2-1 1,-6 2 186,-2-1 0,-2 1-39,-2 3 1,-3 2 405,3 2 1,-2 3 9,-2 5 1,-4 0-22,0 0 1,0 5-23,4 2 1,1-1 63,3 2 0,-1-2-161,4 1 0,1 2-242,3-5 1,5-1-31,-1-3 1,4-4-22,-4 0 473,5-10-286,-7 6 0,7-13 24,-4 1 1,3 2-5,-4-1 0,5 0-36,-1-4 1,-1 0 35,1 0 0,-1-1 116,1-3-690,2 3 344,-3-9 0,1 8-723,0-1 0,-4-3 433,5 3 1,-8-2-1787,0 1 2218,-1 2 0,-10-3 0,4 5 0</inkml:trace>
  <inkml:trace contextRef="#ctx0" brushRef="#br0" timeOffset="74">14006 11832 8418,'0'-18'81,"0"-3"0,8 8 161,4-2 1,6 6 622,-3 1 0,5 1-334,-1-5 1,3 1-266,1-1 0,5 1 137,2 0-970,3-1 484,-4 6 0,-2-3 106,-8 5-1797,2 0 1224,-8 4 0,4 0 550,-6 0 0,-5 5 0,-1 2 0</inkml:trace>
  <inkml:trace contextRef="#ctx0" brushRef="#br0" timeOffset="75">13926 11535 8418,'0'-11'0,"0"-1"0,1 1 347,3-1-271,7 1 242,7 0 0,6 3 445,3 0 1,2 4-581,5-3 0,4 4-549,0 0 0,4 1 257,-4 2-1963,0 0 2072,-4 5 0,1 2 0,-1 4 0</inkml:trace>
  <inkml:trace contextRef="#ctx0" brushRef="#br0" timeOffset="76">14771 11478 8418,'4'-8'3,"-1"1"68,1-1 1,-4-3 375,0-1 1,0 5 89,0-1-194,0 0 0,-5-2-87,-3 3 1,1-2-35,-5 5 1,2 0 179,-9 4-313,5 0 56,-12 5 1,5 3 52,-9 7 1,1 0-23,-2 8 0,0-1-56,4 8 1,5-4 11,7 0 1,7 2-205,5-1 0,1 1 17,2-2-164,5-2 168,7-1 0,9-1 32,6-3 1,4-3-85,-5 0 0,8-5 157,-3-3-41,4-3-13,-10 0 0,5-4 2,-7 3 1,1-3-3,-9-1-262,0-5 278,-3 4-79,-6-9 1,-1 7-13,-5-4 1,0 3-24,0-4 1,0 0-10,0-3 1,0 0-28,0-1 1,-5 1-26,-2-1 1,0 1 246,0 0-163,4-1-33,-7 6 332,9-4-292,-4 3 163,5 1 288,0 1-301,0 0 1,5 3 82,2-1 0,9 1-129,3 2 1,2-3 11,2-1 1,0-4 29,0 4-22,-1-5-19,1 3 0,3-5 82,-3-1 1,2 2-45,-6 3 85,-3-4-123,1 5 1,-6-7 38,1-2 244,-1 2-266,1-3 1,-5 5 49,1-1 0,-6 1 138,2-1-2,-3 1-139,-1 4 45,0-3-266,0 9 0,0-3-7,0 8 0,0 2 166,0 11 1,0 1 25,0 5 0,0 1-14,0 2 1,0 0-19,0 4 1,6-1 0,1 2 1,0 0-149,0-4 1,5 4-225,3-5 0,1 1-437,-1-4 403,-2-6 32,9 0 1,-8-9-76,5-1 1,-1-4 73,1 1-498,-3-3 445,-5-1 1,1 0-219,-1 0 612,-4 0 0,-2 5 0,-5 1 0</inkml:trace>
  <inkml:trace contextRef="#ctx0" brushRef="#br0" timeOffset="77">14988 11741 8383,'6'-18'-687,"-1"6"458,0 2 1174,2 4-534,4 0 0,5-5 307,4 4-91,1 2-293,7-5 0,1 2-77,5-7 1,5 6-13,-1-3 1,-4 4-386,-4-4 0,-4 6 155,0 2 0,-3 1-891,-4 0 1,-2 1 209,-6-1-847,-5 1 410,0 2 367,-6 0 736,-11 0 0,-1 0 0,-11 0 0</inkml:trace>
  <inkml:trace contextRef="#ctx0" brushRef="#br0" timeOffset="78">15182 11467 8383,'-6'-12'58,"0"4"169,6 1 1,6-1 176,1-3 1,7 3 241,1 1 1,7 0-220,1 0 0,1-2-162,6 5 0,1-5 419,3 1-419,-5 3-136,4 0 0,-5 5 66,3 0 1,-2 0 20,-3 0 1,-5 2-197,2 1 1,-3 4 376,3 4-376,-6 6 46,0-5 0,-7 10 68,-2-3 0,2 6 25,-2 2 0,-2 5 164,1-2-179,-4-2-484,7 10 221,-9-7 98,10 3 1,-6-1-12,2-3 0,2-2-308,-5-1 0,4-3-22,-5-1 1,5-5-275,-4-3 0,1-4-1606,-1-3 910,-3 2 225,4-9 340,-5 4 766,0-5 0,-5-5 0,-1-1 0</inkml:trace>
  <inkml:trace contextRef="#ctx0" brushRef="#br0" timeOffset="79">15719 11467 8383,'11'-30'-191,"4"1"-48,1 3 1,3 3 542,-4 0 0,5 1 582,-1 7 1,3 0-219,1 3 0,-4 2-186,0 3 1,-4 3-60,4 8 0,-5 3-243,1 8 1,-3 3-111,-5 5 0,-2 4 99,-5-1 1,-6 6-115,-6-1 0,-4 2-27,-7 1 1,-5 4-417,-2 0 0,2-4-132,1-3 0,7-6 298,1 2 0,9-4-176,-2-4 94,8 2 239,-1-8 0,10 3 97,3-4 1,3-2-89,5-3 0,3-1 128,7-6 0,4 0-95,4 0-225,0 0 153,-5 0 1,3 0-750,-5 0 0,-1 0 46,-3 0 798,0 0 0,0 0 0,0 0 0</inkml:trace>
  <inkml:trace contextRef="#ctx0" brushRef="#br0" timeOffset="80">16507 11398 8263,'-7'-29'164,"-2"5"41,6 5 1,-1 5 971,4-2-504,-5 4-294,-2 0 0,-5 1 373,-3 0 0,-3 3-242,-5 0 0,-1 6-147,-3-2 1,1 4-163,-9 4 0,9 2-104,-5 6 1,2 0 94,2 3 1,6-1-171,6 5 0,6 0-36,1 4 0,5-4 56,0 0 1,6 0-312,5 4 1,11 0 46,4 0 0,4-1 27,-1-3 1,7 1 194,5-5-267,0 0 244,-3-3 1,-5-1-11,1 1 0,-6-1 9,2 0 1,-7 1 109,-1-1-106,-5 1 3,-3-1 0,-2 1-84,-5-1 1,0 0 24,-4 1 1,-7 0-118,-4 4 1,-5-4-14,-7 4 1,-4-1-241,0-4 1,-3 3-64,3-6 0,2 2-247,6 1 0,-1-3-938,4 0 848,1-6 846,4 3 0,-1-5 0,1 0 0</inkml:trace>
  <inkml:trace contextRef="#ctx0" brushRef="#br0" timeOffset="81">16826 11124 8263,'0'-12'0,"0"1"459,0 0 1,0 3-66,0 0 0,0 5 1227,0-5-507,0 5-454,0-2-281,6 0-648,0 4 279,0-4 0,4 5-18,-2 0 0,2 4-236,2 0 0,-5 4-91,1 0 0,-6-2 164,2 2 0,-3 0-57,-1 3 1,-5 6 116,-2 2 0,-7 3 83,-1 5 0,-4 2 128,3 6 1,1-1 275,4 0 1,3 0-122,0 1 1,6-1 111,-2 0 0,3 0-233,1 1 1,0-5 28,0 1 1,0-5-155,0 5 1,1-6 62,3 2 1,-3-4-178,3-4 0,2-2 105,2-1 1,-3-4-15,-1 3 0,1-6 58,-1-1 0,1-4 33,-1 3-115,-3-4 98,4 2-330,-5 0 258,0-4 0,0 6 85,0-4 54,0-1 1,1 8 201,3-2 1,-1 2-146,4 1 1,1 4 104,3 1 0,1 4 242,-1-1 1,-1 6-146,-2 2 0,1 5-6,-6-2 0,5-1-132,-4 2 0,0-6-208,-4 2 1,0-3 87,0-1 1,0-6-145,0-1 33,0 1 0,-5-4-197,-3 2 0,-3-6-895,-5-1 551,4-6 344,-10 4 0,3-6 180,-8 0 0,-2 0 0,-5 0 0</inkml:trace>
  <inkml:trace contextRef="#ctx0" brushRef="#br0" timeOffset="82">2916 12860 6464,'0'-6'513,"0"-1"-87,0 3-36,0 3 1,0-5-90,0 2 1,0 1 273,0-4-61,0 4-267,0-7 0,0 8 324,0-6-193,0 5-211,-5-2 1,-2 5-48,-4 0 0,-4 0-220,0 0 1,-6 5-56,2 3 1,-2 2 126,-2 2 0,4-2-11,0-3 1,5 4 7,-1-4 1,-2 3-87,2 2 1,3-1 85,5 1 0,3-2-8,-4-3 1,6 3 2,-2-2 1,3-2-3,1 2 1,5-4 47,2 3 0,5 0 53,3 0 0,2 0 5,2-3 1,2-2-52,-2 6 1,3-4 6,1 3 0,0-3 35,-1 4 1,-3-5 5,0 5 0,-1-4-25,1 3 1,-2 0-3,-6 0 1,1 4-78,-1-4 36,-5 3 1,-1 2-8,-5-1 0,-1 4 14,-3 1 1,-2 3-4,-5-4 1,-6 0-48,-2-4 0,-1 5-6,1-1 1,-2-4 34,6-3 234,-5-5-223,7 2 0,-3-5-211,4 0 216,6 0-559,1 0-107,5 0 0,2-4 126,6 0 1,5-5-363,10 1 1,1 0 902,2 0 0,3-2 0,6 3 0</inkml:trace>
  <inkml:trace contextRef="#ctx0" brushRef="#br0" timeOffset="83">3167 13168 8153,'-7'0'326,"-1"0"11,5 0 0,-7 1 604,3 3-497,-4 8-413,5 0 1,1 5-166,5-6 1,0 5 127,0-1 1,1 4-136,3-4 0,4 4 176,7-4 0,-1 1-60,5-5 1,0-3-28,4-1 1,1-4 51,3 1 1,-3-3 161,2-1 1,-2-5 7,-1-3 0,-5 2 112,-3-2 1,-2 1-96,-2-5 0,-3-1 96,0-2 1,-6 1-177,2-5 1,-8 4-112,-3-4 1,-9 5-66,-3-1 0,-7 2-82,-5 2 0,1 4-264,-5 3 1,4 3-65,-7 1 1,7 5-333,5 3 0,3 1 246,4-2 565,2 4 0,6 0 0,-1 7 0</inkml:trace>
  <inkml:trace contextRef="#ctx0" brushRef="#br0" timeOffset="84">4001 13054 8183,'-6'-6'-129,"-5"-4"517,10 8 106,-4-8 60,5 9-262,0-9 1,1 8-59,3-1 0,2 0 11,6-1 0,-1 3 104,1-3-43,4 3-61,-3-4-178,8 4 28,-3-5 0,5 3-11,0-1 0,0-4-237,0 4 1,-1 1 230,1 3-1016,0-5 648,0 3 1,-5-3-267,-3 5 1,-2 0-97,-2 0-1102,-5 0 1754,-1 0 0,-10 5 0,-1 2 0</inkml:trace>
  <inkml:trace contextRef="#ctx0" brushRef="#br0" timeOffset="85">4069 13180 7909,'8'-7'-109,"0"3"1,-5 3 928,5 1 0,0 0-191,3 0 0,2 0-140,2 0 1,1-1-103,4-3 0,1 3-206,-2-3 0,3 3-224,1 1 1,-1-4-193,1 0 0,0 0-532,0 4 0,0 0 767,0 0 0,-1 5 0,1 2 0</inkml:trace>
  <inkml:trace contextRef="#ctx0" brushRef="#br0" timeOffset="86">5314 12711 8183,'0'-11'142,"5"0"1,-3-1 506,1 1 0,-1 4-432,-2-3 304,0 9-349,0-4-153,0 5 86,-5 5 0,-2 3-69,-4 7 1,-1-1 90,1 5 1,0 0-39,-1 4 1,1 5 40,-1 2 0,0-1-33,-4 2 0,4-1-35,-4 4 0,4 1 82,0-1 0,2 0-127,3 0 0,-2-3 34,5-1 1,0 0-157,4 0 0,0 2 104,0-6 1,1 1-152,3-4 0,-1-4 131,4 0-180,1 0 87,3-1 1,-3-1-45,0-1 1,-1-4 113,5 4 0,-1-5-224,0-3 1,1 2-288,-1-3 244,1-1 1,-1 2-76,1-4 0,-1 0-296,0-4 1,1 0 681,-1 0 0,1 0 0,-1 0 0</inkml:trace>
  <inkml:trace contextRef="#ctx0" brushRef="#br0" timeOffset="87">5668 12997 8183,'7'-23'0,"-2"0"0,-5 5 254,0 3 1,0 3 20,0 0 1,0 5 142,0-1 1,-5 5-176,-3 0 0,2 1-146,-2 2 0,-3 2 89,-5 1 1,0 4-102,1 4 0,1 6 100,-5 2 0,5 4-23,-1 3 0,2-2-194,1 3 1,2 1 51,3-2 1,-2 1-114,5-4 1,1-4 20,7 0 1,-1-4-71,4 4 1,1-6 137,3-2 1,6 0-20,2-8 0,4 1 84,3-4 0,4-1-5,4-3 0,-1-6 139,-3-5 1,2-4-107,-5 3 1,-4-4 90,-4 1 1,-7-2-172,0-2 0,-2 0-159,-6 0 1,-1-4-21,-3 1 1,-5-1-362,-2 4 1,-5 2 64,-3 2 1,-3 0-202,-4 7 1,-1-1 107,0 10 1,0-1 88,0 4 1,4 1 469,0 3 0,5 2 0,-2 6 0</inkml:trace>
  <inkml:trace contextRef="#ctx0" brushRef="#br0" timeOffset="88">5988 13294 8183,'0'-12'1115,"0"6"-859,0 1-34,0 5 126,0 5 1,-4 1 273,0 6 0,1 1-367,3 2 1,0 3-271,0 4 1,0 1-82,0 0 1,0 1-370,0 3 1,0-4-395,0 0 1,0-2 480,0-6 1,0 1-537,0-5 1,0 0 913,0 1 0,5-1 0,1 1 0</inkml:trace>
  <inkml:trace contextRef="#ctx0" brushRef="#br0" timeOffset="89">6411 12928 8183,'0'-29'174,"0"3"129,0 7 1,0-2 242,0 6 422,0 0-620,-5 8 0,-3 4-41,-7 6 0,1 5-249,-5 7 1,4 7 114,-5 4 0,7 6-266,-3-1 1,7 2-2,2 1 0,4-1-63,-1-3 1,4 3 121,4-2 0,4-3-71,7-2 1,-1-5-58,5-2 0,-1-9 74,1 1 0,2-7 289,-1 0 1,1-3-150,2-1 1,-4-5 183,0-3 1,-1-2 21,1-1 1,-1-2 25,-3-2 0,-4 1-226,1-5 0,-2 4 6,-6-4 1,-1-4 8,-3-4 0,-1-1-154,-3 2 0,-3 2-277,-9-3 1,4 3 151,-3 1 0,-2 1-236,2 3 1,0 3-11,3 4 0,1 6-749,-1 2 18,1 3 1184,5 1 0,-5 5 0,5 1 0</inkml:trace>
  <inkml:trace contextRef="#ctx0" brushRef="#br0" timeOffset="90">6685 12769 8183,'0'-23'0,"0"5"0,0 3 867,0 2-79,0 2-282,0-1 1,1 6 183,3 2 0,0 3-419,7 1 1,-1 6-27,9 5 0,0 6 348,4 6-287,0 5-757,0-4 458,0 14 177,-6-8 0,4 10-61,-6-6 1,-1 5-173,-6 3 1,-3 6-165,-5 2 0,-9 4-700,-3 0 0,-12-2-2102,-2 1 3015,-11-5 0,4 7 0,-8-6 0,18-24 0,-2-1 0,-3-1 0,0 1 0</inkml:trace>
  <inkml:trace contextRef="#ctx0" brushRef="#br0" timeOffset="91">2962 14847 8011,'0'-11'-559,"0"-1"1842,0 6-751,0-4-154,0 8 78,0-3-83,0 5 1,-4 2-390,0 1 1,-1 4 204,1 4 0,2-2-157,-6 3 0,4-4 50,-4 8 0,5 0-115,-5-1 1,6 6 86,-2-2 0,-3 2-15,0 2 0,0 0 16,0 0 0,-1 1-9,-3 3 1,-1 2-18,1 5 1,0 2 34,-1 2 1,1-3-25,-1 3 0,2-2 21,2-2 0,3 0-17,5 1 0,0-5 0,0 0 0,5-4-5,3 1 1,2-7 7,2-1 1,-1 0-10,1 4 0,3-4 39,0 0 1,1-5-25,0 1 0,-4-1 160,4 1 1,0-3-148,-1-1 1,1 0-87,-5-3 1,0-2 22,1 2 0,-1-5-7,1 0 1,-5-1-271,1-2-629,0 0-104,3 0 1,-3 0 5,-1 0 1001,-4 0 0,2 0 0,-5 0 0</inkml:trace>
  <inkml:trace contextRef="#ctx0" brushRef="#br0" timeOffset="92">3213 15293 8472,'0'-12'-657,"0"1"1740,0-1-167,0 1 96,0 4-692,0 2 0,1 5-127,3 0 0,1 2 115,3 1 0,2 4-248,-3 4 1,0 4 130,0 1 0,1 4-95,3-1 0,-3 4-59,0 4 1,3-3-180,4 2 1,0-2 120,-3-1 1,-1 0-134,1 0 1,-5-5-420,1-3 1,-4 1 275,3 0 1,-3-1-253,4-4 1,-6-3 208,2 0 0,-1-5 340,0 5 0,-1 0 0,3 3 0</inkml:trace>
  <inkml:trace contextRef="#ctx0" brushRef="#br0" timeOffset="93">3521 15338 8289,'0'-18'0,"0"-2"308,0 5 0,0-4-37,0 4 1,0-1 143,0 5 0,0 3 300,0 1-282,0 4 0,-5-1-309,-2 8 0,-5 9-238,-3 10 0,-4 5-161,-8 6 0,3 5 287,-3 3 1,-1 3-784,2 0 1,3 1 489,4 0 0,6-3-317,2-5 1,1 0 597,6-8 0,-5-2 0,3 0 0</inkml:trace>
  <inkml:trace contextRef="#ctx0" brushRef="#br0" timeOffset="94">3635 15647 8315,'0'-12'335,"0"6"662,0 1-50,0 5-714,0 5 0,0 1-270,0 6 0,-3 0-14,-1 3 1,-5-1-86,1 5 0,2 1-9,-2 2 0,5-3-248,-5 0 0,5-1 142,0 1 0,-3 2-122,3-6 1,-1 0-847,4-4 1219,0 1 0,-5 4 0,-2 2 0</inkml:trace>
  <inkml:trace contextRef="#ctx0" brushRef="#br0" timeOffset="95">3944 15487 8124,'-12'-23'-7,"5"1"3,-1 3 0,6 3 268,-2 4 51,3 1 161,1 5 604,0-5-1078,0 10 0,1-3-2,3 8 1,-3 2 3,3 6 0,-3 3 72,-1 0 1,1 6-32,3-2 1,-1-2 6,4 2 1,1-5-158,3 2 1,1-5 109,-1-3 0,0 1-111,1-6 0,-1 1 224,1-4 1,0-5-90,4-2 1,-4-7 134,4-2 0,-5-3-125,-3 4 0,2-5 21,-3 1 1,2 2 32,-1 2 0,-2 0 135,-2 3-194,-3-2-107,4 13 1,-5-3 126,0 8 0,0 8-12,0 7 1,4 3 117,0 5 1,0 2-44,-4 6 0,1-1-32,3 0 1,-2 2 28,6 2 1,-2-3 108,2 3 0,1-2-30,-5-2 1,3 4 26,-3 0 0,0 0-263,-4-3 1,-1 1 102,-3-1 1,-3 0-284,-4-8 0,0-6 91,-1-5 1,-1-4 35,-2 0 0,3-6-46,-4-2 0,0-3 26,1-1 1,3-5-152,5-3 1,0-3-187,0-4 0,2 1-753,5-5 0,1-4 1206,3-4 0,7-10 0,7 2 0</inkml:trace>
  <inkml:trace contextRef="#ctx0" brushRef="#br0" timeOffset="96">4378 15053 8194,'-5'-30'0,"5"4"0,0 7 1260,0 7-759,10 7 0,-4 5 248,6 0-113,-1 0-329,0 10 1,6-1 143,2 10 34,3 5-166,0 6 0,1 4 105,0 0-239,0 11 0,-2-6-138,-1 10 1,-8-4 189,-4 4 0,-7 0-52,-1 0 1,-6-1 60,-9 6 0,-3-7-458,-5-2 1,-1-3-529,-3-4 0,2-2-2010,-6 2 2750,11-8 0,-7 2 0,8-5 0,-2 1 0,-2 3 0,0 5 0</inkml:trace>
  <inkml:trace contextRef="#ctx0" brushRef="#br0" timeOffset="98">5394 15190 8229,'-6'0'29,"1"-2"199,5-1 1,0 0 25,0-5 1,4 5 41,-1-5 0,5 4 125,-4-3 0,5 0 2,-2 0-250,3-3 1,2 4-1,-1-2 277,1 0-263,4 0 1,1-7-70,2 0 0,7-5 162,1 1 1,6-8-259,5-4 1,8-2-1595,7-1 1682,-25 14 1,0 1-208,3 1 0,0 0 76,-2-1 0,0-1 0,5-1 1,0-1-72,-2-1 0,0 0 64,7-3 0,0-1 1,-2 1-1,1 1 52,2-2 1,0 1 0,-1 0 0,0 1-224,-2 2 1,-1 0 0,-1 1 0,1 0 139,-4 1 0,0 0 0,2 1 0,0 1 44,-2 1 1,0 1-1,-2 2 1,-1 0-282,28-15 1,-9 4 228,-2 0 1,-3-2-110,-9 1 1,-2 5 36,-9 7 1,-4 0-47,0 4 0,-9-3 1572,1 6-1561,-7 3 1219,1-5-1204,-5 8 316,0-3-425,0 5-36,-5 0-212,4 0 215,-9 0 158,4 0 1,-6 0-1,1 0-125,-1 0 116,1 0 20,-1 0-5,1 0 0,-2 4 127,-2 0 0,1 1-2,-5-1 0,0-2 120,-4 6 1,4-5 98,0 0 1,5-1-84,-1-2 1,6 3 399,1 1-112,6 0-194,-3-4 0,10 0-62,3 0 0,7-1 62,4-3 1,4 1-74,3-4 0,-2 4 9,3-1 0,1-1-42,-1 2 1,3-5-11,-3 4 0,-1-3-143,-3 3 0,-5 0 92,-3 4 0,-2 0-366,-2 0 0,-4 5 167,-4 3 1,-4 3-208,-6 4 1,-6 7-84,-10 5 438,0 9 0,-5-5 0,-1 8 0</inkml:trace>
  <inkml:trace contextRef="#ctx0" brushRef="#br1" timeOffset="99">5623 15418 9363,'5'-6'190,"-3"-3"-97,6 5 0,-1-5 330,5 2 0,-1 0 141,1 0 1,-1 3-237,1-4 0,4 4 8,3-3 0,3 3 108,1-4-252,4 1 14,-2 0 1,13-3-123,0 3-35,0-3 1,9-2-187,2 1 0,8-5-136,-23 9 1,1-1-1,1-2 1,1 0 172,2 0 0,-1 1 0,-3 0 0,1 0 24,0-1 0,0 1 0,0 1 0,0 1-47,4-3 0,0 1 0,-2 0 0,-1 0 73,0 0 0,-2-1 0,-1 0 0,-2 0-178,1 2 0,-1 0 0,24-11 164,1 4 0,-7-4 11,-1 4 0,-7 0 11,-4 3 1,-2 1 35,-2-1 0,-6 2-156,-5 3 0,-2-2 146,-6 5 1,-3-4 685,-5 5-706,-4-6 1,2 6 520,-5-4-577,0 4 1,-5-2-68,-3 5 0,-2 0-33,-1 0 1,3 0 107,1 0 1,-1 0 207,-4 0-273,1 0 524,0 0 81,-1 0 122,6 0-77,1 0-281,5 0 277,0-5-232,0 4-239,5-4 0,3 5 112,7 0 1,-1 0-192,5 0 1,-2 0-73,3 0 1,5 0 138,-2 0 0,-2 0 0,-2 0-174,2 0 36,-5 0 0,1 0-602,-6 0 0,-1 1 278,-2 3 1,-3 2 447,-5 5 0,-10 6 0,-3 1 0</inkml:trace>
  <inkml:trace contextRef="#ctx0" brushRef="#br1" timeOffset="100">5577 15784 9829,'0'-12'-409,"0"1"564,0-1-10,0 1 0,5 5 196,3 2-226,2-3 96,1 6 1,2-4 84,2 5 1,4 0-89,8 0 0,3 0-124,8 0-45,3 0-98,5 0 1,8 0 176,3 0 1,5-1-826,-29-1 1,-1 0 603,3 1 1,0 1 44,2-3 0,1 1 0,3 1 0,0 0 65,-1-1 1,0 1-90,-1 0 0,0 0 58,-2-1 0,-1-1 1,-1 3-1,-1-1-658,0-1 1,0 0 639,1 2 0,-1-1 0,29-5-158,-2 2 1,-7 2 245,-5-1 0,-6 1-110,-1 2 0,-6 0 8,-2 0 1,-5 0 652,-6 0 1,-5 0-744,-3 0 668,-2 0 0,-6 0-1107,1 0 818,-6 5-629,3-3 165,-5 3-34,0-5 486,-5-5-157,4-2 0,-4 0-34,5-1 1,0 4 206,0-3 120,0 4-16,-5-7 139,4 9-168,-4-4-235,5 5 189,0 0-188,5 0 1,-3 0 105,6 0 162,-1 0-261,10 0 0,1 0 103,4 0 180,1 0-259,5 5 0,-2-4 341,4 3-351,-5 2 1,3-3-107,-5 4 1,-5 1 172,-3 3 1,-2 0-287,-2-4 0,-3 3 156,0-2 0,-6 2-167,2 2 0,-8-5-67,-4 1 0,2-1 0,-1 5-650,-2-1 0,-2-1 58,0-2 1,-2 2 789,-2-2 0,-3 2 0,-4 1 0</inkml:trace>
  <inkml:trace contextRef="#ctx0" brushRef="#br0" timeOffset="101">5748 16138 8408,'-6'-12'-130,"-4"-4"631,8 8 862,-3-7-619,5 14-648,5-4 104,2 5 1,6 5 18,2 2 0,4 3 23,7 2 0,1 3-169,7 0 0,3 6 103,9-2 0,1-2-396,2 2 1,6-1 281,-23-8 1,1-1 0,-1 0-1,0 0-154,4-1 1,1-1 0,-2-2 0,-1 0 177,1 3 0,-1 0 0,-2-3 0,1 0 5,-1 2 0,0 1 1,29 5 5,-28-8 1,-1 1 170,28 5-137,2 6 1,-9-3-103,0 5-14,-4-5 1,1 2-89,-4-4 0,0 1-53,-1 2 1,-3-4-57,0 1 0,-4-1 73,4-3 1,-9-2-47,1 2 1,-7-5 68,0 5 1,-4-5 71,-4 0 1,-7-1-48,-4-2 736,-6 0-231,3 0-182,-5 0 1,-5 0-160,-2 0 1,0 0-73,0 0 0,3-2-174,-4-1 1,5 0 120,-5-5 1,4 5-173,-3-5 0,3 2-178,-4-2 0,4-2 200,-3 2 0,3 2 1,-4 0-193,-1 1 261,-1-4 0,-1 6 165,-1-5 0,1 6-139,0-2 1,-1 3 274,1 1 1,3 0 55,1 0 85,4 0-155,-2 0-58,5 0-14,5 5 0,1-3-55,6 6 1,-1-4 314,1 4-319,4-6 0,-2 7 47,5-5 240,-5 5-286,3-3 1,-6 2 66,0-1-214,-4 1 61,3 3 0,-9 1-30,3-1 120,-3-5 0,-2 5-306,-3-4 144,-2 3 1,-7 2-331,-2-1 0,2-2-1251,-2 2 1685,-3-7 0,6 17 0,-5-9 0</inkml:trace>
  <inkml:trace contextRef="#ctx0" brushRef="#br0" timeOffset="102">8112 13511 8284,'0'-12'-100,"5"1"149,-3 5 0,3-4 531,-5 2-32,0 3-237,0-5 106,0 8 45,0-3 963,0 5-1251,-5 5 1,0 2-183,-3 4 169,-2 1-44,4-1 1,-6 4-97,1 0 1,-1 7 46,1 1 0,-2 1-105,-2 6 0,4 1 75,-1 3 1,-2 2-23,7 2 0,-5-4-177,8 0 0,0 1 116,4-5 1,0-2-77,0-1 0,2-5 54,2-3 1,-2 2 46,6-6 0,-1 4 66,5-4 0,-1 0 18,1-3 1,-1-4-33,0-1 1,1-1 14,-1 2 0,1-3 6,-1-5 1,-3 4-17,-1 0 1,1 0-512,3-4 1,-3 0-805,0 0-551,-1 0 1829,0 0 0,3 5 0,-4 1 0</inkml:trace>
  <inkml:trace contextRef="#ctx0" brushRef="#br0" timeOffset="103">8398 13819 8284,'-6'-11'-434,"0"-1"1,6 5 939,0-1 1134,0 1-396,0 0-826,0-3 1,2 9-255,2-3 1,-2 7 44,6 0 1,-4 6-33,3-1 1,1 6-11,3 1 1,-3 4-100,-1-4 0,1 4-15,3-3 1,5 4-202,-1-1 1,0-1-145,-3 1 0,-1-5 145,0 1 0,1 1-245,-1 0 1,1-2 70,-1-7 0,-3 2-412,-1-5 365,-4 5-895,2-3 1263,-5 0 0,0 5 0,0-5 0</inkml:trace>
  <inkml:trace contextRef="#ctx0" brushRef="#br0" timeOffset="104">8581 13842 8284,'0'-11'0,"0"-1"975,0 1-142,0 4 316,0 2-748,0 5 0,-2 5-336,-1 3 1,-4 7-40,-4 4 0,-2 3-217,-2 1 0,-2 0-34,-2-1 0,-1 4-292,5-3 1,0 1 197,3-9 1,6 1-157,2 0 1,3-4 474,1 4 0,0-4 0,0 0 0</inkml:trace>
  <inkml:trace contextRef="#ctx0" brushRef="#br0" timeOffset="105">8798 13968 8284,'0'-18'351,"0"3"1,0 6 335,0 1-214,0 6 1,3-5 108,1 4-291,5 1 1,-3-3 39,6 5-285,-1 0 1,1 0-200,-1 0 1,4 0 176,1 0 0,-1 0-199,-4 0 1,6 0-268,2 0 1,-3 0-392,0 0 0,-4 0 322,0 0 511,-1 0 0,-5 0 0,-1 0 0</inkml:trace>
  <inkml:trace contextRef="#ctx0" brushRef="#br0" timeOffset="106">9232 13659 8092,'0'-11'0,"0"-1"495,0 1-141,0 5 365,0-4-145,0 8 1,1-3-211,3 5 0,-3 3-128,3 4 0,-3 6-93,-1 10 1,0 5 31,0 2 1,0 3-120,0 2 0,0-1 17,0 0 0,-1 0-376,-3 1 1,3-2-11,-3-3 0,1 2-303,0-6 1,1-3-124,-2-4 1,3-3 301,1 3 1,0-5-963,0 1 1399,0-3 0,-5 0 0,-1-1 0</inkml:trace>
  <inkml:trace contextRef="#ctx0" brushRef="#br0" timeOffset="107">9380 14128 7705,'6'-12'-869,"0"5"1177,-6-1 1302,0 5-663,0-2-654,0 5 1,0 9-164,0 3 0,0 3-124,0 0 1,-2 2-207,-2 2 0,3 2-57,-3-2 0,3 2-369,1-2 0,0 1 334,0-5 0,1 0 292,3-3 0,3-1 0,4 1 0</inkml:trace>
  <inkml:trace contextRef="#ctx0" brushRef="#br0" timeOffset="108">9791 13945 8125,'-6'-18'-335,"-4"-3"1,8 12 778,-1-3 944,1 3-527,2-2-258,0 5-531,0 0 0,2 6-39,1 0 0,0 6-171,5 1 0,-5 2 145,5-1 0,-2 2-136,2-3 0,2 0 91,-2 0 1,-2-3-318,2 4 71,-1-6 164,5 3 182,-1-5 0,-1-5 5,-2-2 0,1 0 165,-5 0 1,3-1-136,-3-3 0,4-1 171,-5 1 0,6-1-153,-1 1 0,-3 3 163,-1 1-207,2-1 1,-3 2 160,4 2-286,-4 3 1,2 6 82,-5 2 1,4 9 41,0 3 1,-1 6 7,-3 2 0,2 10-10,1 1 1,4 1-27,4 3 0,1 0 6,-1 3 1,1 1-234,-1 0 1,-1-2 238,-2-2 1,1-3-125,-6-4 0,1-7 239,-4-6 1,0 1 0,-5-11-136,-3-1 0,-2-5 8,-1-6 1,-2 0-145,-2 0 1,2-1-100,-2-3 1,2-2-520,2-5 1,1-1 317,2 1 1,-1-1-737,6 1 0,-1-4 1137,4-1 0,0-4 0,0 2 0</inkml:trace>
  <inkml:trace contextRef="#ctx0" brushRef="#br0" timeOffset="109">10237 13899 8230,'-7'-11'26,"2"-1"-26,5 1 1247,5-1-748,-3 6 0,6 0 277,-4 2-420,5 3 1,-2-4-240,4 5 1,4 0-203,0 0 1,2 0 178,-2 0 0,2 0-152,2 0 0,-3 0-570,-4 0 1,-1 0 138,0 0-1591,-4 0 2080,-2 0 0,-5 0 0,0 0 0</inkml:trace>
  <inkml:trace contextRef="#ctx0" brushRef="#br0" timeOffset="110">10602 13716 7815,'0'-22'-792,"0"4"930,0 3 0,9 3 1288,2 5-439,-2-4-173,1 5-499,-8 0 1,3 2-66,-5 8 1,4 3-67,-1 9 1,1 1-164,-4 6 1,0 1-134,0 3 1,0-2 40,0 6 1,0-6-26,0 2 1,0 1 41,0-2-823,0-4 581,0 0 1,0-9-44,0 6-720,5-5 475,-3 3 584,3-11 0,-5 4 0,0-3 0</inkml:trace>
  <inkml:trace contextRef="#ctx0" brushRef="#br0" timeOffset="111">10808 13397 8219,'0'-23'22,"1"9"-12,3 2 1,2 9 728,6-1 1,-1 5-208,0 7 1,1 1 67,-1 10 0,4 5-216,1 6 1,3 7-179,-4 1 0,1 9-31,0-1 0,-7 7-285,2 0 1,-7-1 12,0 2 1,-3-2-496,-1 1 1,-5 3-668,-3-3 0,-5 3 1259,-6 1 0,0 0 0,-9 0 0</inkml:trace>
  <inkml:trace contextRef="#ctx0" brushRef="#br0" timeOffset="112">8284 16446 8184,'0'-18'0,"0"-2"184,0 5 0,0-6 0,3 7 74,1-5 0,1 4 0,-1-4 0,-1 4 175,4-4 1,-3 5-111,4-1 0,-6 2-158,2 2 0,-3-1 325,-1 1 273,0 4-258,0 2-406,0 5 0,-5 3 140,-2 4 0,-5 2 0,-3 10 0,-1 4-39,-3 4 0,-3 5 13,3-2 1,1 4-125,-1 4 1,5-1 51,-1 5 0,2-4-183,2 4 0,-1-5-89,1 1 0,5-6-88,2-2 0,3-5 41,1 2 1,6-4-129,5-4 0,3-3-39,9-4 0,-3-1 87,7 1 1,1-6-92,-1-2 0,3-3 29,-3-1 1,2 0-638,-6 0 1,1 0-731,-9 0 1687,0 5 0,-3-3 0,-1 3 0</inkml:trace>
  <inkml:trace contextRef="#ctx0" brushRef="#br0" timeOffset="113">8546 16537 8184,'0'-28'358,"0"9"180,0 0 1,0 5 259,0 3-179,0 5-256,0 1 1,2 5-89,1 0 1,0 5-151,5 2 1,-1 7 79,5 1 0,0 6-84,4-2 0,-4 2 10,3 2 0,2 0-121,-2 0 1,0 0-90,-3 0 0,-1-4-274,1 0 0,-5-4-640,1 4 1,-6-5 448,2 1 1,-2-2-1723,-2-2 2266,0 1 0,0-1 0,0 0 0</inkml:trace>
  <inkml:trace contextRef="#ctx0" brushRef="#br0" timeOffset="114">8820 16480 8184,'-11'-17'0,"3"0"306,1 6 1,4 3 103,-1 0-98,-2 6 1,0 2-79,-6 7 0,1 9-310,0 3 1,-5 7-69,1 5 1,-4-2-202,4 1 0,-3 1 129,7 3 1,-3-3-93,6-1 1,3-5 307,1 2 0,3-3 0,1-1 0</inkml:trace>
  <inkml:trace contextRef="#ctx0" brushRef="#br0" timeOffset="115">9060 16389 8184,'0'-18'707,"-5"2"69,4 9-293,-4 2-485,5 5 166,0 5 1,0 3 563,0 7-427,5 3 0,-4 6-72,3 3 0,-3-2-134,-1 6 0,4-1-106,0 4 1,0-3-390,-4-1 1,1-4-591,3 0 1,-2-6 551,6 0 0,-4-7-714,3 3 1152,-4-9 0,2 3 0,-5-3 0</inkml:trace>
  <inkml:trace contextRef="#ctx0" brushRef="#br0" timeOffset="116">8980 16606 8184,'0'-12'0,"0"5"0,0-1 461,0 6-170,5-3 1,2 5-167,4 0 0,6 0 69,2 0 1,2 0-552,2 0 1,4 0 253,-1 0 0,5 0-321,-4 0 0,2 0 155,-6 0 269,2 0 0,-7 0 0,5 0 0</inkml:trace>
  <inkml:trace contextRef="#ctx0" brushRef="#br0" timeOffset="117">9414 16400 8184,'0'-17'-87,"0"0"-177,0 6 1358,0-1-241,-5 1-390,4 4 1,-4 9-52,5 9 0,0 2-81,0 6 0,0 4-125,0 3 0,1 2 30,3-1 1,-3-2-57,3 6 1,-3-2-130,-1 1 0,0-2-618,0-5 1,0 0 332,0 0 1,0-2-1002,0-2 1,0-2 48,0-6 1186,0 1 0,0-1 0,0 1 0</inkml:trace>
  <inkml:trace contextRef="#ctx0" brushRef="#br0" timeOffset="118">9609 16697 11120,'0'12'512,"0"-1"-286,0 1 0,0 0-187,0 3 0,0 2-276,0 2 1,0 3-163,0-3 1,0-2-495,0 2 0,0-3-491,0 3 1384,0-5 0,-6 7 0,0-3 0</inkml:trace>
  <inkml:trace contextRef="#ctx0" brushRef="#br0" timeOffset="119">9917 16594 8458,'-5'-29'685,"4"6"-548,-3 8-461,2 3 231,2 0 1016,0 1-327,0-1 310,6 6-556,0 1 1,1 5 81,1 0-390,0 5 1,3 1-63,1 6 1,-1-1 123,0 1 0,-3-5-170,0 1 0,-5-2 4,5 2 0,-4-2-38,3-2 1,1-3 108,4 3 1,-5-3-170,1-1 1,3 0 61,4 0 1,4-4-34,-3 1 1,-1-6 43,-4 1 0,1 2 47,-1-2 1,-3 6 222,-1-2-42,-4 3-95,2 1 0,-5 6 90,0 5 1,0 6 225,0 6 1,0-1-136,0 1 1,0 4 56,0 0 0,1 3 161,3-3 0,-3 4-93,3 0 1,-3-2-27,-1 2 1,0-5-183,0 5 1,0-5-140,0 5 1,-1-5 61,-3 5 0,2-10-215,-6 2 0,1-7-117,-5-1 1,1-4-413,-1-3 0,1-3-206,-1-5 0,5 0 368,-1 0 0,1-1-612,-5-3 1,5 1 304,-1-4 0,5-1-469,0-3 1291,1-1 0,2-4 0,0-2 0</inkml:trace>
  <inkml:trace contextRef="#ctx0" brushRef="#br0" timeOffset="120">10545 16400 8184,'-5'-23'0,"4"6"209,-3 2 182,8 7-512,-3 3 0,4 11-53,-5 6 1,0 2 0,0 8 0,0 0-22,0 8 1,0 1 20,0 3 1,-4-1 0,0-2 0,1 0-22,3-4 1,-4 0 546,0-5 0,-1-4 742,1-3 0,3-2-1368,-3-1-1330,3-6 1604,-4-1 0,-2 0 0,-4 1 0</inkml:trace>
  <inkml:trace contextRef="#ctx0" brushRef="#br0" timeOffset="121">10385 16640 8184,'1'-7'0,"3"-1"101,3 5-55,9-2 0,-3 4 201,2-3-189,3 3 1,3-5-39,6 2 0,5 1-123,-2-4 0,-1 4-126,2-1 1,-6-1-852,2 1 1080,-3 1 0,-1-2 0,0-2 0</inkml:trace>
  <inkml:trace contextRef="#ctx0" brushRef="#br0" timeOffset="122">10796 16469 8184,'-6'-5'369,"1"-2"0,6-3-119,3 3 1,-2 2 294,6 5 0,-5 1-148,0 3 0,3 2 77,-3 5 0,1 2-242,-4 2 0,1 3 28,3 5 0,-3-1-350,3-3 0,-4 5-220,-4-5 0,2 5-255,-6-5 0,1 2 187,-5 2 1,5-5 377,-1-3 0,0-2 0,-3-2 0</inkml:trace>
  <inkml:trace contextRef="#ctx0" brushRef="#br0" timeOffset="123">10968 16252 8184,'11'0'611,"0"0"0,2 5-317,2 3 1,-3 3-19,-1 4 0,1-1 469,-5 5 0,2 5-142,-1 7 1,1 3 27,-6 4 0,1-1-387,-4 5 0,0-2-298,0 2 1,-5 1-97,-2-5 1,-5 1-428,-3-5 0,-3 0-142,-5 0 0,-1-1 190,-2-2 317,1-3 1,-13 0-1,3 1 1</inkml:trace>
  <inkml:trace contextRef="#ctx0" brushRef="#br0" timeOffset="124">8135 14664 8418,'5'-6'0,"-3"-4"-412,1 2 0,2 2 263,-1-2 1,1 1 507,-1-5 0,-3 1 124,3-1 1,1 5 86,-1-1 1,1 1-188,-1-5 0,-3 1 77,3-1 0,-1 2-71,0 3 0,-1 0 148,1 3-174,-1 3 1,-4-3-79,-1 8 1,-5 4-400,-7 7 0,-3 8-31,-5 7 0,0 1-64,1 3 1,-1-2 2,0 6 1,5-3-159,3 0 1,2-5 41,2 0 0,4 0-99,4 0 1,1 2 44,2-5 1,5 3 62,3-3 1,2-1-97,2-3 0,4-1-31,3-3 1,4-3-145,4-4 0,-3-2 584,2-3 0,4 4 0,-1-5 0</inkml:trace>
  <inkml:trace contextRef="#ctx0" brushRef="#br0" timeOffset="125">8364 14836 8440,'0'-8'246,"0"0"0,1 6 276,3-2 175,-3 3-421,9 1 1,-5 5-35,3 3 1,2 2-96,-2 1 0,-2 4-180,2 1 1,-1 0-111,5-1 0,-2-1 149,-3 5 1,4-5-316,-4 1 1,2 2 144,-1-2 1,2 0-626,-3-3 0,0-2 40,0-2 749,-4 2 0,7-4 0,-4 6 0</inkml:trace>
  <inkml:trace contextRef="#ctx0" brushRef="#br0" timeOffset="126">8546 14881 8440,'0'-11'34,"0"0"169,0 4 0,0 1 164,0 2-281,0 3 1,-3-3-198,-1 8 134,-5 7 0,3 3-74,-6 5 1,1 0-288,-1 4 1,1 4 0,-1-1 0,1 5-4,0-5 341,-1 1 0,1-4 0,-1 0 0</inkml:trace>
  <inkml:trace contextRef="#ctx0" brushRef="#br0" timeOffset="127">8649 14973 8171,'1'-12'-531,"3"1"756,3 5-197,9 0 1,-2 3 29,5-1 447,0-5-252,4 8 1,0-4-317,0 5-27,-1 0 1,1-4-50,0 0 1,-4 0-669,0 4 807,-5 0 0,8 0 0,-4 0 0</inkml:trace>
  <inkml:trace contextRef="#ctx0" brushRef="#br0" timeOffset="128">9106 14744 8489,'0'-17'0,"0"0"611,0 6-198,0 4 538,0-3-198,0 9-612,0-4 1,1 6 88,3 3 1,-3 6-219,3 5 0,-3 6 16,-1-2 0,2 2 39,1 2 0,-1 4-17,2-1 0,-3 6-506,-1-2 1,0 0-516,0 0 1,0-5 70,0 2 900,0-3 0,5-1 0,1 0 0</inkml:trace>
  <inkml:trace contextRef="#ctx0" brushRef="#br0" timeOffset="129">9426 15041 8265,'0'-11'141,"0"-1"-141,0 6 415,0 1 1,0 6-100,0 3 1,0 4-298,0 7 1,4-1-23,-1 5 1,1 0-207,-4 4 0,4 0-103,0-1 1,0 1 311,-4 0 0,-5 0 0,-2 0 0</inkml:trace>
  <inkml:trace contextRef="#ctx0" brushRef="#br0" timeOffset="130">9814 14927 8136,'0'-18'-260,"-4"2"523,0 4 509,1 1-410,3 0 452,0 4-416,0 2 1,1 5-257,3 0-85,-3 0 0,5 1-25,-2 3 1,-1 3-260,4 4 0,-3 0-39,4 1 0,-4-1 185,3 1 1,1-1-22,3 0 1,1 0-41,-1-4 0,0-2-76,1-5 1,-1 0 215,1 0 0,-1-1 19,1-3 1,-1-2 21,0-6 1,-3 1 164,0 0 0,-2-2 49,2-2 0,0 2-24,-4-2-235,5 2 86,-8 2 0,5 3-28,-6 0-37,0 6 1,0 6-125,0 7 1,0 8 199,0 0 1,1 4 102,3 4 1,2 2-108,5 5 0,5 0-38,-1 1 1,5-1-30,-1 0 1,-2 0 51,-2 1 1,-2-6-221,-2-2 1,0-3 53,1-1 1,-6-2 52,-2-2 0,-3-6 52,-1-6 1,-1-4 3,-3 1 1,-3-3-343,-9-1 0,0 0 88,-3 0 1,-3-4-342,3 0 0,1-4-40,-1 0 620,5-2 0,-7-7 0,3 0 0</inkml:trace>
  <inkml:trace contextRef="#ctx0" brushRef="#br0" timeOffset="131">10385 14744 8364,'-6'-11'785,"1"5"-392,5 0 0,1 8-35,3 2-212,-3 2 1,4 7 97,-5 2 0,1 3-1,3 4 1,-3 5-243,3 0 0,-1 3 82,1-3 0,-3 3-273,3-3 1,-3-4 163,-1-4 0,0-5-617,0 1 0,0-2-705,0-2 1348,0 1 0,0-1 0,0 0 0</inkml:trace>
  <inkml:trace contextRef="#ctx0" brushRef="#br0" timeOffset="132">10260 14973 8285,'-6'-12'413,"5"1"-158,-3-1 1,4 5-174,4-1 0,8 4 119,7-3 0,2 0 26,2 0 0,4-2-146,-1 5 1,5 0-207,-5 4 0,5-1-155,-4-3 1,3 3-965,-3-3 1244,-1 3 0,-3-4 0,0-1 0</inkml:trace>
  <inkml:trace contextRef="#ctx0" brushRef="#br0" timeOffset="133">10705 14744 8379,'-6'-17'294,"0"-5"655,6 9-623,0-3 0,2 9 139,2 4 0,-3 6-309,3 5 0,1 7 108,-1 4 1,-1 3-311,-3 1 1,4 0 7,0-1 0,0 5-10,-4 0 1,0 1-166,0-2 0,0-3-530,0 0 1,0-1 742,0-7 0,-5 5 0,-2-2 0</inkml:trace>
  <inkml:trace contextRef="#ctx0" brushRef="#br0" timeOffset="134">10922 14562 8698,'-5'-18'578,"-2"1"1,2 16-595,5 5 0,2 6 235,5 5 1,1 3-115,3 5 0,1 5 576,-1 2 0,4 3-347,1 1 1,-1 6-218,-4 2 0,-1-2-214,-2 2 0,1 0-453,-5 4 0,0-1 242,-4 1 0,0-5-372,0-3 539,0-3 1,-6 0 0,0-1 0</inkml:trace>
  <inkml:trace contextRef="#ctx0" brushRef="#br0" timeOffset="135">8364 15475 8188,'0'-11'0,"-4"-1"0,0 1 0,0 0 918,4-1-524,0 6 1,-1-3 72,-3 5 1,2 0-6,-6 4 1,4 0-217,-3 0-198,-1 0 157,-3 5 0,-1 3-91,1 7 0,-5-1-4,1 5 1,0 4-71,4 4 1,-1 1 34,1-2 1,3 0-95,1 4 0,4-3 10,-1 3 1,3-3-98,1 3 0,1-4-92,3 0 1,2-2 94,6-1 0,0-1-182,4-3 0,1 1-94,6-5 0,0 1-67,0-5 1,0-1-46,0-2 1,-1 1-303,1-5 1,-4 1 792,0-2 0,-5-1 0,3 3 0</inkml:trace>
  <inkml:trace contextRef="#ctx0" brushRef="#br0" timeOffset="136">8558 15692 8520,'0'-16'-326,"0"3"1,0-3 1569,0 4-156,0 6-584,0-4 1,1 8-80,3-1 1,-2 3-179,6 3 0,1 1-161,6 8 0,-2-2 34,2 9 1,2-4 189,-2 4 0,4 0-386,-4 4 0,2-4-117,-2 0 0,-3-1-148,4 1 0,-4-1-108,0-3 1,-2-3-283,-2 4 1,0-7 67,-4-2 0,4-3 663,-4 4 0,5-6 0,-3 3 0</inkml:trace>
  <inkml:trace contextRef="#ctx0" brushRef="#br0" timeOffset="137">8809 15692 8439,'-6'-16'120,"-4"3"1,4-3 738,-1 4-29,2 1-283,5 4 0,-1 2-537,-3 5 0,1 7 105,-4 4 0,-1 6-551,-3 5 0,-1 1 125,1 0 1,1 4-45,2-1 1,-1 5-50,5-5 0,-3 0-1043,3-7 1447,0 2 0,4-3 0,0 5 0</inkml:trace>
  <inkml:trace contextRef="#ctx0" brushRef="#br0" timeOffset="138">9037 15612 8301,'0'-17'599,"0"0"42,0 11-170,0-4-514,0 8 492,0-3-64,0 15-137,0-2-56,6 14 1,-4-9-129,6 7-16,-6-7 0,8 9-93,-2-3 0,2 3-287,2 1 0,-5-2 152,1-2 1,-2-2-260,2-6 0,-3 0-1249,-5 1 1688,0-1 0,0 1 0,0-1 0</inkml:trace>
  <inkml:trace contextRef="#ctx0" brushRef="#br0" timeOffset="139">8958 15738 8301,'0'-6'-626,"0"-1"725,0 3 1,1 3 230,3-3 0,2 3-187,5 1 0,6 0-23,2 0 0,4 1-187,3 3 1,2-3 105,3 3 1,2-2-1040,-3-2 1000,-2 5 0,5-4 0,-4 4 0</inkml:trace>
  <inkml:trace contextRef="#ctx0" brushRef="#br0" timeOffset="140">9392 15601 8301,'-6'-12'70,"0"6"1,0-4 305,2 2 704,-2 3-476,4-5 1,-3 10-191,5 0 1,0 9-98,0 6 1,4 6-109,0-2 0,3 3-32,-3 5 0,4-2-91,-4 6 1,1-4-200,-1 3 1,-3-5-692,3 2 1,-2-3 463,2-1 0,-3-1-885,3-3 0,-1 1 1225,0-5 0,4 0 0,4-3 0</inkml:trace>
  <inkml:trace contextRef="#ctx0" brushRef="#br0" timeOffset="141">9666 15932 8372,'0'-11'820,"5"4"1,-3 2-276,6 5-219,-6 0-128,3 5 0,-5 2 198,0 4-387,0 6 77,0-5 1,0 9-1049,0-6 677,0 5 1,-3-2-45,-1 5 0,0 0 329,4-1 0,-5 1 0,-1 0 0</inkml:trace>
  <inkml:trace contextRef="#ctx0" brushRef="#br0" timeOffset="142">9974 15886 8235,'0'-24'-156,"4"-1"-78,0 10 1,3-1 233,-3 5 1157,5 0-152,-8-1-268,9 1-113,-3-1-218,-1 6-329,4 1 0,-9 6-56,3 3 1,-1-1 143,1 4 0,-3 1-85,3 3 0,-2 1 48,2-1 0,-1 0-265,4 1 1,1-5-13,3 1 1,1-5-2,-1 0 1,0-1 75,1-2 1,-1 0 26,1 0 1,-1-5 45,1-3 0,0 2-1,3-2 0,-3 0 63,-1-3 0,1 0-55,-5-1 1,2 1 23,-1-1 1,1 5 14,-5-1 8,-1 6 34,2-3 1,-3 10 3,1 2 1,-1 5 214,-2 3 1,0 3-80,0 4 0,1 1 79,3 0 1,-3 0-116,3 0 1,1 0-150,-1 0 0,0-2 62,-4-2 1,0 3-108,0-3 0,-2 1-31,-1-1 1,0 1-275,-5-4 1,-1-1-128,-6-4 0,3 1 173,-4-1 0,0-5-178,1-2 1,-1-3 105,5-1 1,0 0-1046,-1 0 174,6 0 268,1-5 937,5-1 0,10-5 0,3-1 0</inkml:trace>
  <inkml:trace contextRef="#ctx0" brushRef="#br0" timeOffset="143">10419 15818 8276,'7'-12'0,"3"1"57,-2 0 1,2 3 115,1 0 1,0 6 360,1-2 1,3-1-170,0 1 1,1 0 3,-5 4 1,4 0-313,0 0 1,5 0 116,-5 0 0,0 0-451,-4 0 0,-3 0 123,0 0 154,-1 5 0,5-3 0,-1 3 0</inkml:trace>
  <inkml:trace contextRef="#ctx0" brushRef="#br0" timeOffset="144">10876 15612 8161,'-5'-23'0,"-1"6"840,-1 5-548,2 7 0,5 6 551,0 3-508,0 3 1,0 9 38,0 3 0,0 3 85,0 1 0,0 1-336,0 2 1,0-2 95,0 3 0,0 1-188,0-1 0,2-1 158,1-3 0,-1 0-615,2 0 1,-2-4-122,2 0 0,-2-5-392,6 1 1,-4-6 372,3-1 566,-4-6 0,7 3 0,-4-5 0</inkml:trace>
  <inkml:trace contextRef="#ctx0" brushRef="#br0" timeOffset="145">11105 15487 8220,'0'-23'0,"0"5"0,0 3 1702,5 7-1031,1 3 1,4 10 64,-2 3 510,2 2-748,-4 6 0,6 2 101,-1 5 0,1 5-20,-1 2 1,2 9-236,2 2-142,-2 4 1,2-1-250,-8-2 1,2 3-515,-5-4 0,0 4-2266,-4 1 2679,0-6 1,-5 10 0,-1-3-1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22:29:40.6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2787 12574 7859,'-5'-6'2,"3"-4"1,-3 4 0,5-6-1</inkml:trace>
  <inkml:trace contextRef="#ctx0" brushRef="#br0" timeOffset="1">2775 12540 7888,'-6'0'594,"1"0"1,4 0 204,-3 0-348,3 0-64,-5 0-30,6 0-50,-5 5-161,4 2 1,-5 4-65,2 0 1,3 1 89,-3-1 0,3 2-127,1 2 0,0-1 90,0 5 0,0 0-49,0 4 1,0 1-12,0 3 0,0-2-15,0 6 1,0-1 43,0 4 1,0-3-7,0-1 1,0-1-85,0 2 1,3 1 80,1-6 1,0 5-63,-4-5 1,0 2 44,0-1 0,4-3-125,0 3 1,-1-3 25,-3-1 1,0 3-48,0 1 0,4-4 61,0-4 0,0-5-17,-4 1 0,0-2-280,0-2 232,0 1 1,1-2-622,3-3 239,-3-2-943,4-5-36,-5 0 1,0-5 477,0-2 955,0-3 0,0-7 0,0-1 0</inkml:trace>
  <inkml:trace contextRef="#ctx0" brushRef="#br0" timeOffset="2">2638 12711 7875,'0'-17'-219,"0"5"0,0 2 548,0 2 1,1-2-7,3-1 0,3-1 123,4 1 0,0 1-70,1 2 1,-1-4-117,1 4 1,0-5-10,4 6 1,-2-3-5,5-2 0,-2 1-124,2-1 1,3 2 100,-3 3 1,3-2-194,0 5 1,0 0 139,-3 4 0,3 0-233,-3 0 1,1 0 54,-1 0 0,1 5-2,-4 3 0,3 2-46,-4 1 1,4 2-157,-4 2 0,-1-1 143,-6 5 0,1-4-90,-6 4 0,1 0 61,-4 4 1,-1 4 54,-3 0 1,-4 1-12,-7-2 1,-3-2 16,-4 3 1,-1 1 151,0-1 0,0-5-37,0-3 0,0-5 50,1 2 0,0-1-23,3-4 1,-1 2 163,4-9 0,1 1-179,4-1 115,-1-3-943,1 4 387,5-5-592,1-5 1,5 2 77,0-4 0,6-1 864,5-3 0,6-1 0,6 1 0</inkml:trace>
  <inkml:trace contextRef="#ctx0" brushRef="#br0" timeOffset="3">3461 12517 8024,'0'-11'229,"0"3"603,0 1-343,0 4 0,0-3 263,0 2-107,0 3-402,0-4 1,-2 5 108,-2 0-109,3 0 0,-9 5-129,2 2 0,2 3 9,-2 2 1,1 3-83,-5 0 0,1 6 136,0-2 0,-5 2-70,1 2 0,0 5-370,3 2 0,1 2 173,0-1 1,0 5 49,4-1 0,-3 5 101,2-2 1,2 4-37,-2-4 1,6 0 27,-2-3 1,3 0 7,1 3 0,0-6 28,0 2 0,5-6 7,2 3 1,3-5-158,2 5 0,0-6 123,4 2 1,-2-7-124,5-1 1,-4-1 63,4 1 1,0-3-88,4-4 0,-2-1 70,-2 1 0,2-6-16,-6-2 0,4 1-191,-4-1 1,0-1 66,-3-3 1,-1 0-240,1 0 0,-5 0-155,1 0-182,0 0 1,-2-1 228,-2-3 1,1 2-1368,-1-6 1868,-1 1 0,2-10 0,2-1 0</inkml:trace>
  <inkml:trace contextRef="#ctx0" brushRef="#br0" timeOffset="4">4157 12517 7997,'-1'-10'0,"-3"3"0,3-4 0,-3 4 0,2 2 697,-2 1 0,2 1 283,-1 0-94,1 1-343,2-3 619,0 5-905,5 0 0,2 0 11,4 0 0,4 4-13,1 0 0,3 5-29,-4-2 0,5 3 0,-1 2 1,3-1-127,1 1 0,0 3 75,-1 0 0,0 9-153,-3-1 0,1 4 18,-5-1 1,1 0-176,-5 4 0,1 1 23,-1 3 1,-5 1 139,-2 4 1,-3-6-56,-1 5 0,-1-4 60,-3 8 1,2-5-105,-6 1 1,-1-3 86,-6-1 1,2-1-2,-2-2 1,1 1-36,-1-6 1,2 1-23,-2-4 1,2-6-303,2-1 1,0-4 134,-1 0 0,4-5-1126,1 1 493,4-5-313,-2 2 0,5-10 253,0-3 1,2-2 901,1-2 0,9-4 0,6-2 0</inkml:trace>
  <inkml:trace contextRef="#ctx0" brushRef="#br0" timeOffset="5">5642 12803 7940,'-6'-5'-369,"0"3"510,1-8 980,4 4-723,-4 0 1,4-3 671,-3 5-419,3 0-177,-4 4 92,5 0 0,0 5-347,0 3 1,0 2 9,0 1 0,1 6-34,3 2 0,-3 2-25,3 2 1,-2 1-136,2 3 1,-3-2-48,3 6 0,-1-1 41,1 5 1,-3-5-26,3 1 0,-3-5 76,-1 5 1,0-7-196,0-1 1,4-2-11,0-6 1,1 1-173,-2-5 131,-1 0 1,4 0-667,-2-4-809,-3-2 1185,4-5 0,-4 0-999,3 0 955,-2 0 0,4-5-25,-2-2 0,-2-4 525,6 0 0,-6-5 0,3-2 0</inkml:trace>
  <inkml:trace contextRef="#ctx0" brushRef="#br0" timeOffset="6">5927 12780 8024,'6'-11'0,"-5"3"366,3 0 1,-2 2 240,2-2 338,-3-2-167,4 4-389,-5-1 0,-1 2-140,-3 5 1,2 0-35,-6 0 0,0 4-140,-3 0 1,0 5 97,-1-1 0,1 3-79,-1 4 0,1-2 99,-1 2 1,1-2-236,0-2-1,0 1 7,4-1 0,1-3-38,2-1 0,2 1 56,-1 3 0,1-3 36,2 0 0,2-2-72,1 2 1,4 0 95,4-4 0,2 4 44,2-4 0,2 3-47,2-3 0,2 0 26,-2-4 1,3 0-28,1 0 0,0 4-41,-1-1 1,1 1 36,0-4 0,-1 4-5,-3 0 0,1 5-30,-5-2 1,-1 4 30,-6 0 0,1 0-124,-6 1 1,1 0 62,-4 4 0,-1 1-92,-3 6 1,-3-4 101,-9 0 0,-1 0 34,-6 4 0,0-4 62,0 0 0,0-5 154,0 2 1,1-5-46,-1-3 1,4 0-135,0-4 0,5 0-115,-2-4 0,8 0 152,0 0 1,5-1-723,0-3 1,-2 1-173,1-4 1,0-1-492,4-3 1,5 1 411,3 2 886,-3-2 0,10 4 0,-2-6 0</inkml:trace>
  <inkml:trace contextRef="#ctx0" brushRef="#br1" timeOffset="7">3952 12940 8064,'0'-8'329,"0"1"0,0 3 221,0-4-124,0 6 1,-2-5 329,-1 3-395,1 3 0,-4-4 198,2 5-27,3 0-357,-9 0 0,3 0 58,-4 0 0,0 0-92,-1 0 1,1 4 50,-1 0 1,0 5-214,-4-2 1,4 3 80,-4 2 1,4-5-165,0 1 1,1 0 12,-1 3 0,2 1 17,3-1 1,-2-3 75,5-1 0,0 1-14,4 3 1,0-3-83,0-1 1,0-3 107,0 4 0,5-2 200,3 2-192,2 2 0,3-5 25,2 3-22,-2 2 71,3-9 1,-1 5-43,1-2-24,4-3 0,-4 8-49,3-5 0,-1 4 48,-3-4 1,-2 4 0,2 0 1,-2-2-1,-3 2-88,-2 1 76,-3 1-28,0 2 1,-4-1 41,3 0-19,-3 1 61,-6-1-62,-1 6 1,-7-5 100,-2 4 1,1 0-1,-5-1-57,-1-1-68,-2-1 1,-1-2 47,0 1 0,4-6-35,0-2 0,2 1 59,-2-1 0,2 0 59,6-4-47,-1 0-39,6 0 0,1-2-62,5-1 29,10 1 0,3-8 0,9 4 0</inkml:trace>
  <inkml:trace contextRef="#ctx0" brushRef="#br1" timeOffset="8">7127 12757 7931,'-5'-6'483,"3"1"-141,-3 5 165,0-5 662,4 3-254,-4-3-645,0 10 1,3 2 0,-3 4 403,0 1-275,4 4-179,-4-3 0,5 8-138,0-3 0,0 6 91,0 3 0,0-2-139,0 6 38,5-6 147,-4 3-195,4 0 54,0-4 51,-3 4-149,3-5 0,-1-4-45,-1 0 110,1-5-79,-4 2 1,1-8 77,3-1-346,-2-4-441,3 2-1115,-5-5-2685,0 0 4181,0-5 0,0 2-155,0-4 517,0-1 0,5-3 0,1-1 0</inkml:trace>
  <inkml:trace contextRef="#ctx0" brushRef="#br1" timeOffset="9">7070 13043 7931,'-8'-8'-910,"0"0"758,6 6 0,-3-8 1801,5 8-880,0-8 0,5 9-313,2-3 0,4-1-102,0 1 1,5-1 0,5 3 228,4-2-49,-1-5-54,9 3-729,-4-1 331,6-3 0,-5 5 1,-1-4 150,-1 2 1,-5 3-83,-4-4 0,-5 6-251,1-2 1,-2 3-1,-3-1 135,-2-2 168,2 3-1083,-9-4 1,6 5-1077,-4 0 476,-1 0 66,3 0 1078,-5 0 1,-5 0 0,-2 0 0</inkml:trace>
  <inkml:trace contextRef="#ctx0" brushRef="#br1" timeOffset="10">7012 12734 7931,'0'-11'0,"2"-1"360,1 1 0,5 1 190,7 2 10,-2-2-198,9 4 8,-5-1-54,11-3 1,-4 4 115,3-6-239,2 6 0,0-4 89,6 2 1,-6 2-53,-2-2 1,0 2 3,0-2 1,0 2-107,-4 2 0,-1 2 1,0-5 174,-3 2 0,3 2-361,-3 3 37,2 0-394,-3-6 256,-2 5 187,1-4-48,-4 5 1,3 0-96,-4 0 0,-1 0 182,0 0 1,1 0-35,-1 0 1,-3 0 40,-1 0 1,-3 5 0,3 3 77,-2 2 1,2 1 55,-3 1-107,0 4-295,-4 2 279,0 10 4,0-4-16,-5 14 1,-1-6-196,-6 10 1,2 2-63,2 2 1,-2 2 147,3-6 0,-2 1 170,1-1 0,-1-4-99,5-8 1,-3-2 152,3-5 1,0-4-171,4 0 0,0-5 35,0 2-831,0-4 380,0-5 197,0-2-1518,0-5 1,0-5-36,0-3 1177,0-2 124,0-2-394,0 1 413,0 0 434,0-6 0,5-1 0,2-5 0</inkml:trace>
  <inkml:trace contextRef="#ctx0" brushRef="#br1" timeOffset="11">7755 12689 7940,'0'-17'545,"0"4"-244,0-3 1,0 4 426,0 1-40,0 5-289,0-4-179,0 8 328,0-3 1,1 5-66,3 0 0,-2 5 330,6 3-352,-5 2-316,7 7 0,-4 0 90,5 6-70,1 5 1,1 1-134,2 6 12,-3-1-760,5 5 612,-1-3 0,-2 4 175,5-2 1,-1-3-496,1-1 404,3-5 0,-9-2 233,2-1 1,-3-3-134,0-4 0,-1-5-148,1 1 1,-5-2-380,1-1 172,-6-1 0,4-3-76,-6-1-884,0-4-390,0 2 817,-6-5 1,0 0 182,-5 0 0,-5-4 625,1 0 0,-10-5 0,1 3 0</inkml:trace>
  <inkml:trace contextRef="#ctx0" brushRef="#br1" timeOffset="12">7641 13134 7940,'-7'0'-563,"2"-1"1417,5-3-438,0 3 1,5-4 3,3 5 0,6-4-135,1 0 1,7-4-226,0 5 0,6-6 97,7 1 1,-2-2-387,-3-2 1,3 1-1,-4 0 24,0-1 0,3 1-302,-5-1 438,-1 6-1484,-3-4 1553,-5 9 0,4-10 0,-5 5 0</inkml:trace>
  <inkml:trace contextRef="#ctx0" brushRef="#br1" timeOffset="13">8349 12643 7937,'-5'-23'0,"-1"5"811,-1 3-112,2 2 120,5 7-420,0-4 1,0 9-179,0-4 1542,0 5-1543,0 5-55,0 1 1,0 10 10,0 3 1,1 4 57,3 4 0,-3 2-168,3 5 0,1 2 116,-1 2 1,0-2-183,-4 2 0,3 1 0,1-2-122,-1-4 218,-2 1 0,-1-9 0,0 5-11,0-2-104,0-7 1,0-1 65,0-4 1,0-1 0,0-4 103,0 1-272,0-1 175,0-5-31,0 0 381,0-6-277,5 0 1,1-2-77,6-2 0,1 2 141,2-6 0,-1 4-111,5-3 0,0 3 18,4-4 0,0 5-30,-1-5 0,1 5-120,0 0 1,-1-2 47,-3 1 1,1 0-151,-5 4 0,3-1-83,-7-3 0,3 3 105,-6-3 1,-2 3-1700,2 1 741,-6 0-1748,4 0 2510,-6 0 1,5-6 0,1 0 0</inkml:trace>
  <inkml:trace contextRef="#ctx0" brushRef="#br1" timeOffset="14">9182 12597 7880,'-3'-7'-250,"-1"-1"0,-5 5 840,1 0 0,2-2-143,-2 1 0,1-1-168,-5 1 0,1 3-56,-1-3 0,-3 3 386,0 1 1,0 0-201,3 0 1,0 3-163,-4 1 0,4 5-72,-4-1 0,0 1-2,1-2 0,-4 7-124,4-2 1,-1 1 125,5-1 0,-4 3-212,-1 0 0,2 4 23,7-3 0,-2-1-55,5-4 0,0 1 26,4-1 76,0 1 1,7-2 223,4-3 0,3 2-129,9-5 1,-2 4 203,10-5 1,-1 5-56,5-4 0,-2 5-152,-3-2 1,2 3 50,-6 2 1,1-1-182,-4 1 1,-1-1 37,-3 1 0,1 3-111,-5 0 0,0 2 86,-3-2 0,-6-3-86,-2 4 0,-3-2-53,-1 1 0,-1-1 67,-3 5 1,-7-4-1,-8 4 1,-4-1 48,-4 1 1,2 2-146,-6-1 0,-2-4-35,-1-1 0,-3 0-140,7-3 1,2 2-70,1-7 0,8-1 133,4-3 0,6-1-493,1-2 384,6 0 1,-2-5-544,8-3 1,0-2 382,7-2 0,3 0-825,9-4 1365,0 4 0,5-10 0,1 4 0</inkml:trace>
  <inkml:trace contextRef="#ctx0" brushRef="#br1" timeOffset="15">9559 12769 7924,'-6'-12'798,"1"1"-337,5-1-18,0 6-165,0-4 918,0 3-291,0 1-91,0 1-339,0 5 0,0 6-256,0 6 0,0 0-118,0 7 0,0 1 106,0 2 1,0 2-131,0 3 1,0-1 94,0 4 0,0-1-112,0 2 0,0 2-149,0-3 1,0-2-60,0-1 1,4-3 66,-1-1 0,3-4 143,-3 0 0,-1-5-46,1 1 1,0-6 52,1-2-190,-3 1 152,4 3 0,-4-3-62,3 0 1,-1-6 57,4 2 0,-3-3-6,4-1 0,-1 0 101,5 0 1,0 0-110,4 0 0,1 0 69,6 0 1,0-4-44,0 1 1,0-5-96,0 4 0,0-3 98,-1 3 0,-3-4-335,0 4 0,-5-1-5,2 1 1,-4 2-5,0-6 1,-5 6-1468,1-2 1241,-6-2 1,4 3-494,-6-5 0,-6 6 448,-1-2 1,-3 2-146,-2-2 0,-3 1 718,0-4 0,-11-1 0,2-3 0</inkml:trace>
  <inkml:trace contextRef="#ctx0" brushRef="#br1" timeOffset="16">9468 12986 7924,'-6'0'1362,"2"0"-944,8 0 0,2 0-67,5 0 0,2 0-57,2 0 1,3 0-63,5 0 1,1-4-155,3 0 1,2 0-38,5 4 1,-3-4-142,-1 0 1,-3-4-407,3 0 1,-6 2 329,-1-2 1,-1 4-308,-7-3 1,0 0-121,-4 0 603,1-4 0,-6 5 0,-1-5 0</inkml:trace>
  <inkml:trace contextRef="#ctx0" brushRef="#br1" timeOffset="17">9491 12791 7965,'5'-11'0,"6"-2"1029,8-2 0,3 1-299,1-5 0,3 5 562,1-1 0,5-2-626,-2 2 1,3-4-47,1 4 0,-1 1-161,-2 6 1,2-1-407,-3 6 0,-2-5-297,-1 4 0,-7 0-429,-1 4 0,-5 0-1289,1 0 1,-6 2 928,-1 1 0,-2 0 1033,2 5 0,2-6 0,-4 3 0</inkml:trace>
  <inkml:trace contextRef="#ctx0" brushRef="#br1" timeOffset="18">10747 12986 7999,'-6'-2'0,"2"-2"449,3 3 1,2-5 92,3 2 0,2 3 34,5-3 0,5-1-36,-1 1 1,6-4-153,2 5 1,5-2-13,7 1 1,3 2-151,0-1 1,1 1 32,-1 2 0,-1-1-19,5-3 1,0 3-139,3-3 1,5-1-164,-1 1 1,7-5 88,1 2 0,0-3-381,4-2 0,-2 2 360,-2 3 1,-5-4-60,-3 4 1,-2-3 4,-1-2 0,-6 5 93,-1-1 0,-4 2 23,-1-2 0,-4 2-1,-4 2 0,-6 3 280,0-3-551,-7 3 215,4 1 0,-9 0-393,-1 0-151,-4 0-14,2 0 5,-5 0 376,-5 0 1,2 0-55,-4 0 0,3 0 12,-4 0 0,4-2-205,-3-2 329,-1 3 0,-3-8-83,-1 5 0,1-1 125,-1 2 1,5 0-60,-1-5 1,1 5 141,-5-5 1,1 4-102,-1-3 1,1 4 217,-1-1 1,5 2-12,-1-2 1,1 3-28,-5-3 1,1 3 395,-1 1-97,1 0-157,5 0-161,1 0 0,5 1-143,0 3 0,5-3 129,2 3 1,8 1 106,4-1 0,7 3-113,1-3 0,3 4-3,-3-5 0,3 5 68,-3-4 0,-2 3-68,-6-3 1,1 1 507,-4-1-335,-1-3 0,-7 6-131,-1-3 1,-6-2 31,-1 6 0,-6-4-145,-9 3 1,-4 1-93,-8 3 0,2 1-236,-6-1 0,1 0-113,-4 1 1,1-4 195,2-1 1,3-1-1048,5 2 0,7-2-227,4-2-516,6-2 2027,6 3 0,5 0 0,2 1 0</inkml:trace>
  <inkml:trace contextRef="#ctx0" brushRef="#br1" timeOffset="19">13831 12711 7921,'0'-11'-431,"0"3"302,0 1 0,0 3 1377,0-4-350,0 6-407,-5-8 0,0 7-99,-3-4 0,-2 4-142,2-1 0,-2 3-94,-1 1 0,-2 0 78,-2 0 0,2 1-191,-2 3 0,-3-1 84,-1 4 0,1-1-88,-1 2 0,5 2-21,-1-2 0,2-2-35,2 2 1,-3-1 52,2 5 0,-2-5 18,7 1 1,1-2-80,-2 2 0,5 2 62,0-2 1,1-2-102,2 2 1,0-4 71,0 3 0,3 0 139,4 0 1,2 2-109,10-5 0,0 3 222,4-3 0,5 4-25,3-4 0,-2 3-101,1-3 1,-4 5-105,0-1 1,-3 2 94,-4 1 0,1 1-304,-4-1 0,-6 0 93,-6 1 0,-3 3-144,-1 0 0,-1 1 66,-3-5 0,-6 4 15,-6 0 0,-4 1 124,1-5 1,-2 0 89,-2 1 0,-1-1 92,-3 1 1,3-6-48,-3-2 0,3 1-30,1-1 0,0 0-28,1-4 0,3 0-375,-1 0-500,7-6-671,-4 5 750,11-9 1,3 5-1451,11-3 2193,4 3 0,11-5 0,0-3 0</inkml:trace>
  <inkml:trace contextRef="#ctx0" brushRef="#br1" timeOffset="20">15098 12643 7878,'0'-12'0,"0"6"0,0-4 124,0 2 430,0-2 9,0-1 419,0-1-245,0 1 45,0 0-476,-5 4 0,-1 1 23,-5 2 1,-2 3-72,-2-3 0,1 4-138,-5 4 0,-2 2 3,-5 6 0,-2 4 42,-3 3 1,-2 3-111,3 0 0,2 3-4,1 1 0,3 2-166,1 3 1,6 2 87,1-3 1,9-1 26,3 2 1,3-6-290,1 2 1,2-3 54,6-1 1,2-4 246,13 0 1,-2-4 8,10 4 1,-2-5 164,1 1 1,3-6-124,-2-1 0,-2-2 216,2 2 1,-6-3-48,2-5 0,-3 0-172,-1 0 0,-2 0-231,-2 0 0,-2 0-1060,-6 0-1189,0 0 1090,1 0-1002,-6 0 2331,-1 0 0,-5 0 0,0 0 0</inkml:trace>
  <inkml:trace contextRef="#ctx0" brushRef="#br1" timeOffset="21">15510 12689 7835,'0'-26'350,"0"3"1,0 8-57,0 0 0,1 2 544,3 2-176,-3-1 410,4 1-238,-5 5-172,0 1-448,-5 5 1,2 5-40,-4 2 0,3 8-117,-4 4 0,2 8 118,-2 4 1,-1 0-228,6 0 1,-5 6 62,4-3 0,0 3-334,4-3 1,0 0 189,0 0 1,0-4-332,0-4 1,0-3 136,0-4 1,0-2 2,0-6 1,-1-5-1251,-3-2 568,3-3 419,-4-1 0,5-1 184,0-3 0,0 2 91,0-6 0,0-3 311,0-4 0,0-1 0,5-5 0,1-3 0</inkml:trace>
  <inkml:trace contextRef="#ctx0" brushRef="#br1" timeOffset="22">15510 12711 7886,'6'-29'0,"3"1"16,-5 5 0,-1 2 95,-3 2 1,0 2 785,0 6 167,0 0 40,0-1-160,0 6-197,0 1-337,5 15 1,2 3-131,4 9 1,1 2-46,-1 3 0,4 0-20,1 7 1,4-2-170,-1 6 0,2 1 46,2-1 1,0-3-112,0-5 1,-1-1-61,-3 2 0,2-3 89,-2-6 1,-2-4-38,-2-3 0,-2-2 14,-2-2 0,-3-3-479,-1 0 0,-4-4-77,1 3-507,-3-4 0,-2 2 132,-3-5 1,-3 0-83,-4 0 0,-4 0-138,0 0 1164,-6 0 0,-2-10 0,-6-3 0</inkml:trace>
  <inkml:trace contextRef="#ctx0" brushRef="#br1" timeOffset="23">15464 12963 7886,'-8'0'0,"1"0"972,4 0 105,-2 0-723,10-5 1,3 3 78,7-1 1,3 1-21,5 2 1,1 0-159,2 0 0,0-4-407,4 1 0,-3-2 210,3 1 1,-3 2-902,3-1 1,-6-2 517,-1 1 1,-1-1-1626,-7 1 1950,0 3 0,2-4 0,1 5 0</inkml:trace>
  <inkml:trace contextRef="#ctx0" brushRef="#br1" timeOffset="24">15978 12586 7841,'0'-8'9,"0"1"0,0 3 346,0-4 1,1 4 335,3-3 502,-3 4-718,4-2 0,-1 6-73,0 3 0,1 3-160,-1 4 0,-3 5-13,3 3 1,1 7-170,-1 1 0,1 7 117,-1-4 1,-3 6-304,3-6 0,-2 3 129,2 1 0,-3-4-491,3-4 1,-1-5-444,0-2-332,-1-5 352,3 2 1,-4-6-138,3-2-122,-3-3 1170,4-5 0,-5 0 0,-5-5 0,-1-1 0</inkml:trace>
  <inkml:trace contextRef="#ctx0" brushRef="#br1" timeOffset="25">16001 12723 7891,'-7'-17'0,"2"1"0,5-3 0,0 2 386,0 6 0,0-1 631,0 1-409,0 5 1,1-3-6,3 5 1,-1 0-198,4 4 1,1 5-55,3 3 0,6 2-64,2 1 1,-1 2-144,1 2 1,4 4 70,3 8 0,2-3-78,-1 3 1,-2-2-58,6 2 1,-2-7-122,1 3 1,2-6 107,-5 2 1,-1-9 41,-3 1 0,-4-2-295,0 2 0,-6-3 21,-2 0-1115,1-6 672,-11 3-370,4 0 0,-6-3 249,-3 1 1,-2-1 71,-6-2 0,1 0-934,-1 0 1590,1 0 0,-5-10 0,-2-3 0</inkml:trace>
  <inkml:trace contextRef="#ctx0" brushRef="#br1" timeOffset="26">16412 12529 7915,'0'-17'317,"0"5"1,5-5 80,2 6 0,2-1 241,-1 1 136,2 4 1,-7 1 237,4 2-618,-4 3 0,3 1-163,-2 8 0,-3 3 78,3 4 0,-3 3-176,-1 5 0,4 1-113,0 3 0,0-2-226,-4 5 0,0 0 223,0 0 0,0 3-278,0-2 0,4-4 131,-1 0 1,2-7-389,-1-1 1,-1-1-124,4 1-741,-4-2 3,7-6-360,-4 1 1738,6-6 0,-1 4 0,1-4 0</inkml:trace>
  <inkml:trace contextRef="#ctx0" brushRef="#br1" timeOffset="27">16697 12563 7876,'-1'-8'0,"-3"1"1116,3 4-291,-4-2 173,5 0-308,0 4-570,0 11 0,0 0 42,0 13 1,0-2-146,0 6 0,0-1 90,0 4 0,0 0-36,0 5 0,4-5-696,-1 1 0,1-7 329,-4-1 0,4-2-459,0-6 1,0 1-118,-4-5-385,5 0 347,-4-4 910,4-2 0,-5-5 0,0 0 0</inkml:trace>
  <inkml:trace contextRef="#ctx0" brushRef="#br1" timeOffset="28">16697 12689 7744,'5'-12'652,"-3"1"141,3-1-166,0 6 1,-3 1-239,6 5 1,-4 1-73,3 3 0,2 4-40,6 7 0,-1-1-27,5 5 1,1 0-47,2 4 0,1 1 27,0 2 0,1-1-218,3 1 0,-3-3 81,3-4 0,-5 1 110,-3-4 0,2-1-46,-6-4 0,0-3 90,-3-1 1,-1-4 124,0 1-119,-4-3 223,3-1-282,-9 0 1,4-1-208,-5-3 0,0-2 122,0-6 1,-1 0-77,-3-4 0,2 2 40,-6-5 1,4 0-217,-3-4 0,0 1 61,0-1 0,-3-4-263,2 0 1,2-4-190,-2 0 1,5 2 256,0-1 0,1 4-258,2 0 0,0 5-228,0 2 27,0 5 1,2-1 288,1 8 1,0-2-85,5 5 1,-5 0-52,5 4 1,-4 1-539,3 3 1119,-4-3 0,7 15 0,-4-4 0</inkml:trace>
  <inkml:trace contextRef="#ctx0" brushRef="#br1" timeOffset="29">17348 12574 7905,'0'-11'2398,"0"5"-945,0 1-558,0 5 1,-5 5-655,-2 2 1,-2 7-5,1 1 0,-6 6-237,3-2 1,-3 2 80,2 2 0,5 4-30,-1-1 0,6 1 5,-2-4 0,3 4-201,1-1 1,1 1 58,3-4 0,3 0 82,8-1 0,3 0-77,5-3 1,0 0 66,0-8 1,3 2 223,1-9 1,0 0-121,-4-4 1,3 0 35,1 0 0,-1-1-74,-3-3 0,4-3-6,0-4 1,-5 0 113,-3-1 0,-3 1-77,3-1 1,-5 0 4,1-4 1,-6 2 8,-2-5 0,-4 0-171,1-4 0,-3-1 66,-1-2 1,-5 0-271,-3-4 0,-7 3-60,-4-3 0,-3 4-36,0 0 0,-5 3-463,0 4 0,-4 2 346,0 6 1,-1 1-27,2 2 1,2 3 113,5 5 1,4 0-167,0 0 1,6 1-180,2 3 748,0-3 0,4 15 0,-4-4 0</inkml:trace>
  <inkml:trace contextRef="#ctx0" brushRef="#br1" timeOffset="30">17839 12586 7921,'-6'-12'0,"1"1"0,5 0-25,0-1 1,0 4 402,0 1 677,0 4-178,0-2 59,0 5 0,0 5-690,0 3 0,0 7-145,0 4 0,0 8 118,0 3 0,0 3-138,0 2 0,0-1 82,0 0 1,4 0-78,0 1 0,4-6-132,0-3 1,1-3-43,-1-4 1,2 2-221,-3-6 0,0-4 34,0-3-1534,-4-6 846,2 4-210,-5-6 0,-1 0 1172,-3 0 0,-8-11 0,-5-1 0</inkml:trace>
  <inkml:trace contextRef="#ctx0" brushRef="#br1" timeOffset="31">17520 12609 7921,'0'-12'44,"5"1"-22,2-1 0,7 5 887,1-1 0,6 4-348,-2-3 1,7 3 261,5-4 0,3 4-307,4-3 0,-1 3-35,5-4 0,-1 5-147,0-5 0,-3 6-508,-7-2 0,-4 2-1221,-8 2 0,-3 0 387,-4 0 1008,-1 0 0,0 0 0,1 0 0</inkml:trace>
  <inkml:trace contextRef="#ctx0" brushRef="#br1" timeOffset="32">18890 12563 7954,'0'-11'-14,"0"-1"1,1 4 393,3 1 302,-3 4 54,5-7 423,-6 9-753,0-4 0,0 6-135,0 3 0,0 6 91,0 5 1,0 7-104,0 1 1,0 1-153,0 6 0,0 1 105,0 3 0,0 0-265,0 1 1,0-5 27,0 0 0,3-4 2,1 0 0,4-5-310,-4-2 0,3-5 206,-3 1 1,4-6-1331,-5-2 656,6-4-1140,-7 2 1329,3-5 0,-7-1-520,-1-3 1132,1-2 0,-13-11 0,2-1 0</inkml:trace>
  <inkml:trace contextRef="#ctx0" brushRef="#br1" timeOffset="33">18616 12597 7954,'0'-23'303,"5"6"0,1 0-53,6 6 1,-1-1-29,1 1 0,4 1 365,3 2 0,0-1-163,4 5 0,-3 1-70,7 3 0,2 0-105,2 0 1,2 0-158,1 0 0,-1 1 34,-3 3 0,0 2-116,-4 5 1,-5 0 32,1-4 1,-6 3-191,-1-2 1,-2 2-24,-2 2 1,-1-1 83,-2 0 0,-3 1-299,-5-1 1,-1 2 144,-3 2 1,-4-2-57,-7 2 1,1-2 81,-5-2 0,0 1 83,-4-1 1,1-1 351,3-2 1,-1 1-123,5-6 1,3 5-227,5-4 21,4 0 238,-2 1-48,5-4 1,5 8 32,3-5 0,3 0 164,5-4 1,1 3 78,6 1 0,0 1 221,0-1 0,3-1-225,1 4 1,4 0-136,-5 0 0,2 3-77,-1-2 1,-3 2-108,3 1 1,-8 2 108,-4 2 0,-4-2-289,-3 2 1,1-2-21,-5-2 1,-2 5-23,-6-1 1,-6 0 24,-5-3 1,-10 0 106,-2 3 0,-1-2-89,-2 2 1,-1-2 89,-3-2 1,1-3-172,2 0 1,0-6 105,4 2 0,2-3-125,6-1 1,2 0-628,6 0 188,4 0 1,2-1 4,5-3 1,0 2 675,0-6 0,5-5 0,2-4 0</inkml:trace>
  <inkml:trace contextRef="#ctx0" brushRef="#br1" timeOffset="34">19438 12597 7884,'0'-23'373,"0"4"47,0 0 1,5 5-183,3-1 0,1 2 52,-2 2 0,2 3 1341,-5 1-606,0 4-558,-4-2 1,0 6-198,0 3 1,0 3-64,0 4 0,0 6-22,0 2 0,0 3-142,0 5 0,0-2 32,0 6 1,0-1 119,0 5 1,0-1-309,0 0 1,1-1 73,3-2 1,-1 0-82,4-4 0,1-4 102,3-4 1,1-5 205,-1 1 1,-3-4-102,-1-3 1,-3-2 36,4-2-202,-6-3 165,3 5-136,-5-6 117,0 0 0,4-2-284,0-2 1,1 3 51,-1-3 0,2 3 46,6 1 1,-1-4 9,0 0 1,2 1 59,2 3 0,-2 0-182,2 0 0,2-4 94,-2 0 0,0 0-209,-3 4 0,-1 0 88,1 0 0,-5 0-663,1 0 1,-4 0 357,3 0 0,-4-1-990,1-3 1552,-3 3 0,-6-14 0,-2 2 0</inkml:trace>
  <inkml:trace contextRef="#ctx0" brushRef="#br1" timeOffset="35">19370 12757 7833,'2'-9'744,"6"-2"0,1 6-598,10-7 0,1 7-115,7-2 1,-7 4 577,3-1 0,-3-1-124,3 1 1,1-3-15,3 3 1,-3 0-301,3 4 1,-1-4 19,-3 1 0,1-1-765,-9 4 1,1-2 406,-5-1 0,-3 1-1771,-1-1 964,-4 1-165,2 2 1139,-10-5 0,-1-1 0,-6-6 0</inkml:trace>
  <inkml:trace contextRef="#ctx0" brushRef="#br1" timeOffset="36">19427 12460 7977,'1'-11'851,"3"-1"1,4 0-279,7-4 0,4 8 248,7-4 1,4 3-319,4-2 1,5-3 360,3 2 0,8-2-353,3 7 0,8 0-463,-29 3 0,1 1 1,27 0 189,-2 0 1,-4 1-15,-8 2 0,-9 0 320,-15 0 0,-1 5-123,-10 3 1,-2 2-853,-9 2 0,-6 0 431,-6 3 0,-14-2 0,-10 4 0</inkml:trace>
  <inkml:trace contextRef="#ctx0" brushRef="#br1" timeOffset="37">13522 13762 7853,'-5'-6'-58,"4"1"0,-4 3 437,5-1 45,-5 1 500,4-3-557,-5 5 0,6 2-10,0 1 0,0 9-82,0 7 0,0 2 75,0 2 1,0 5-149,0 3 1,0 5-29,0 2 1,2 1 6,2-5 0,-2 4 31,6 0 0,-5 0-254,5-4 97,-5-5-3,2-1 1,-1-6-130,-1-3 1,5 1-11,-4-4-286,0-1 1,-1-8-456,1 1-578,0-5-382,-4 2 1273,0-5 1,0-5-385,0-3 899,0-2 0,0-7 0,0 0 0</inkml:trace>
  <inkml:trace contextRef="#ctx0" brushRef="#br1" timeOffset="38">13465 13854 7856,'0'-12'298,"4"1"133,0-1 1,5 1-74,-2-1 0,3 2 129,2 3 0,3 0 92,0 3 0,2 3-186,-2-3 0,3 3 16,5 1 1,0 1-74,-1 3 0,1-1-255,0 4 1,-5-3 27,-3 4 0,2-1-66,-2 5 0,-4 3-110,-3 0 0,-6 2-298,2-2 0,-4-1-115,-4 5 1,-6-1 49,-5 1 0,-4 2-86,4-2 1,-6 2 216,2-2 0,-2 1 206,-2-5 0,0 4-105,0-3 0,2-1 10,2-4 0,2-1 656,6-2 549,-1 2-688,6-4 1,2 2-134,8 0 0,6-6 49,5 2 0,7 2-78,1 2 1,5-2 78,6 2 0,0-2-53,0 2 0,-2 2-70,2-2 0,-2 2-14,6 1 0,-7 1 23,-5-1 1,-2-1-191,-1-2 1,-4 2 118,0-2 1,-8-3-810,0-2 353,-2 4-1564,-3-6 52,-1 4-131,-5-5 2038,0 0 0,0 0 0</inkml:trace>
  <inkml:trace contextRef="#ctx0" brushRef="#br1" timeOffset="39">14208 13796 7853,'0'-17'847,"0"0"0,0 2-457,0 0 0,3 3 165,1 5 0,1 4 844,-1-1-522,-3 3-709,4 1 1,-5 1 43,0 3 0,0 8-159,0 7 1,0 3 27,0 5 0,0 0-129,0 7 0,-3-2 104,-1 6 1,0-3-136,4 0 1,0-1-91,0 0 1,0-3 57,0-1 1,0-6 189,0-1 1,0-1-55,0-7 0,1 0 89,3-4 1,-3-3-17,3 0-38,2-6 1,-3 3 132,5-5 19,-6 0 1,8 0 0,-3 0-126,4 0 0,1 0 45,-1 0 0,5-1-45,3-3 0,-1 3 35,1-3 1,0 2-49,4-2 1,0 2-16,0-1 0,-2 1-50,-2 2 1,2 0-156,-6 0 0,0 0-1276,-3 0 752,-1 0-1765,-5 0 1741,-1 0 1,-6 0-1451,-3 0 1177,-2 0 967,-5 0 0,-6 0 0,-1 0 0</inkml:trace>
  <inkml:trace contextRef="#ctx0" brushRef="#br1" timeOffset="40">14139 14071 7820,'0'-12'0,"1"1"608,3-1 1,4 5-162,7-1 1,-2 5 255,2 0 0,1 0-277,0-1 1,4 3 22,-1-3 0,3 3-164,0 1 1,1 0-124,0 0 1,0 0-110,0 0 0,0 0 67,-1 0 1,-4 0-521,-3 0 1,-2 4 213,-2 0-919,1-1 0,-4-3-183,-1 0-751,-4 0 2039,2 0 0,-10-5 0,-2-1 0</inkml:trace>
  <inkml:trace contextRef="#ctx0" brushRef="#br1" timeOffset="41">14150 13819 7851,'2'-18'460,"2"3"-460,7 3 878,7-5-498,5 4 0,4-2 213,4 8 372,2-4-571,6 5 0,-2-4 206,5 2-586,0-2 275,-2 9 0,4-4 138,-6 5-438,-5 0 71,0 0 0,-5 0-1106,2 0 784,-2 0 0,-9 0-1314,0 0 0,-5 0 256,1 0 1320,-2 0 0,-7 5 0,-1 1 0</inkml:trace>
  <inkml:trace contextRef="#ctx0" brushRef="#br1" timeOffset="42">15098 13659 7909,'0'-11'1377,"0"3"-403,0 1 95,0 4-287,5-2-424,-3 5 1,4 6-178,-2 6 1,-3 4 13,3 7 0,-4 4-80,-4-1 1,-2 10 63,-6-2 0,1 7-257,0-3 0,-5 5 138,1-1 0,-4 1-444,4-1 1,0-4 201,3-7 0,6-5-235,2-7 225,-2-2-492,4-6 1,-3 1-108,5-1-151,0-5 455,0-1-317,0-5 804,5-5 0,2-6 0,4-7 0</inkml:trace>
  <inkml:trace contextRef="#ctx0" brushRef="#br1" timeOffset="43">15007 13796 7909,'0'-16'0,"0"3"0,0-3 1662,0 4-208,0 1-679,5-1 1,1 6-226,6 2 0,-1 4-24,1 4 0,3 8-80,0 7 1,5 3-108,-1 5 1,-1 2-242,1 6 1,0-1 92,4 0 1,0 2-209,0 2 1,0-3-56,0 3 1,-1-2-49,1-2 1,0-5-22,0-2 1,-2-4-109,-1-4 1,-4-3-601,-5-4 1,1-2-44,-1-3-837,-4 4 1160,-2-10 0,-7 4-1314,-1-5 1883,-4 0 0,-9 0 0,-2 0 0</inkml:trace>
  <inkml:trace contextRef="#ctx0" brushRef="#br1" timeOffset="44">14984 14173 7774,'-6'-5'649,"1"4"170,5-9 1,1 9-303,3-3 0,2 2-181,6 2 1,0 0 56,4 0 1,1 0-49,6 0 0,4-1-416,-1-3 1,5 3-68,-4-3 0,0 3-29,0 1 0,-3 0-337,3 0 0,1 0 504,-2 0 0,1-5 0,-4-1 0</inkml:trace>
  <inkml:trace contextRef="#ctx0" brushRef="#br1" timeOffset="45">15989 13842 7835,'0'-11'0,"0"-1"0,0 1 340,0-1 0,-1 1-43,-3 0 0,2-1 159,-6 1 0,4-1-39,-3 1 1,-1 3-3,-3 1 0,-5 3-110,1-4 0,-5 6-82,1-2 1,1 3-80,-1 1 0,0 5 66,-4 2 0,0 7-173,0 1 1,1 6 73,-1-2 1,5 4-242,3 3 0,2 0 101,2 4 0,3-1-18,0 2 1,6 2 43,-2-3 0,8-2-76,3-1 1,9-3-540,3-1 0,4-2 268,3-2 1,1-3 255,7-9 1,-6-2-5,6-5 1,-3 0 285,-1 0 0,2 0-33,-5 0 1,3-5-44,-3-2 0,1-4-90,-2 0 0,-2-2 16,3-2 0,-4 1 125,-4-5 0,1 4-82,-5-4 0,1 0 34,-5-4 0,0-4-73,1 1 0,-1-2 124,1 1 0,-5 2-29,1-6 0,-4 6-19,3-2 0,-4 3 104,1 1 0,1 6 0,-1 1 259,-1 4-322,-3 5 1,-1 2-219,-3 5 1,2 7 84,-6 4 0,2 7 49,-2 8 0,-1 0-25,6 4 1,-1 1-18,4 3 0,1 0-28,3 0 1,2 1-133,6-1 1,-1-5-171,0-2 0,1-1 115,-1-3 0,1 1-256,-1-8 0,1-1 145,-1-4 1,-3-1-924,-1-2 1,-3-2-567,4-2 1782,-6-3 0,8 5 0,-3-6 0</inkml:trace>
  <inkml:trace contextRef="#ctx0" brushRef="#br1" timeOffset="46">16595 13694 7786,'3'-22'432,"1"3"1,5 3-1,-1 4 1,-2 6 184,2 2-38,-6 3-132,3 1 1,-5 5 51,0 2 1,0 10-141,0 6 1,0 5-120,0 6 1,0 1-32,0 3 1,0-2-117,0 2 0,0 1-43,0-1 1,0 1-170,0-5 0,5-1-46,3-3 1,1 2-301,-2-5 1,4-6 66,-4-6 1,2-2 133,-1-1 0,-2-2-1760,-2-3 1441,-3 3 0,3-8 583,-8 2 0,-2-3 0,-6-1 0</inkml:trace>
  <inkml:trace contextRef="#ctx0" brushRef="#br1" timeOffset="47">16115 14082 7819,'5'-6'0,"3"-5"297,7 4 1,8-2-112,7 1 1,7-1 22,1 6 0,0-6-66,-4 1 1,2 2-224,2-2 1,-1 6-73,5-2 1,-9-1-173,1 1 1,-4 0-78,1 4 1,-1-4 400,-7 1 0,2-6 0,-7 2 0</inkml:trace>
  <inkml:trace contextRef="#ctx0" brushRef="#br1" timeOffset="48">16880 13716 7847,'-5'-11'0,"4"0"453,-3-1 0,3 1 92,1-1 0,3 5 1276,1-1-1297,5 6 0,-6-3 24,4 5 1,-4 1-193,1 3 1,1 3-96,-2 8 0,1 3-299,-4 5 1,0 1 91,0 3 0,0-2-99,0 6 1,0-1 26,0 4 1,4-1-125,0-2 0,1 1-63,-1-6 0,2 1-161,6-4 1,-1-2 160,0-2 0,5-2 72,-1-6 1,5-3 388,-1-1 1,-1-4-69,1 1 1,0-3-127,4-1 1,-4 0-38,0 0 1,0-4 51,4 0 1,-4 1-538,0 3 1,-5-2-7,1-1-244,-2 1 0,-6-3 285,1 5 0,-5-1-649,0-3 0,-3 3 1074,-3-3 0,-9-2 0,-6-1 0</inkml:trace>
  <inkml:trace contextRef="#ctx0" brushRef="#br1" timeOffset="49">16754 13991 7862,'9'-6'918,"3"-1"1,7-2-1076,11 1 1,4-2-38,5 3 0,-4 0 794,3 0 0,-2 3-238,-2-4 1,-1 6 28,-3-2 1,2 3-278,-5 1 0,3 0-342,-3 0 1,-2-2-64,-6-1 0,2 1-1124,-6-2-360,0 3 1775,-9-4 0,5-1 0,-5-6 0</inkml:trace>
  <inkml:trace contextRef="#ctx0" brushRef="#br1" timeOffset="50">16880 13694 7842,'-11'-12'0,"6"5"161,5-1 1,6 2 201,9-2 1,4 2 8,8 2 1,-1 3-134,9-3 1,-2-1-57,9 1 1,-4-4-59,4 4 1,-1 1-178,5 3 0,0-4 98,-1 0 0,0 0-144,-3 4 1,-4-4 5,-8 1 1,1-5-123,-8 4 0,1-1 114,-9 1 0,-4 3-63,-3-3 4,-6 3 0,5 1 19,-3 0 45,-3 0 143,4 0 1,-5 5 155,0 3 1,0 3-94,0 4 0,0 3 68,0 5 0,0 5 154,0 2 1,1 3 29,3 2 0,-1-1-247,4 0 0,1-3 71,3-1 0,1-3-271,-1 3 1,-3-5 9,-1 2 0,0-8-33,0-4 1,2-2 37,-5-1 1,1-2-191,-1-3-168,-3-2 310,4-5 1,-10 0-593,-3 0 1,-2-3 294,-1-1 1,-1-5-250,1 1 0,-2-3 198,-2-4 0,1 2 465,-5-2 0,0-8 0,-4-1 0</inkml:trace>
  <inkml:trace contextRef="#ctx0" brushRef="#br1" timeOffset="51">17520 13774 7842,'11'-23'-82,"0"0"1,2 0 81,2 0 0,3 2 773,5 2 1,0 2-232,0 6 1,1 3-105,2 0 0,0 6-133,4-2 1,1 3 20,3 1 1,0 4-231,0-1 1,-3 6 127,-1-1 0,-4 6-115,0 1 0,-7 5 81,-3-1 1,-4 3-10,0 1 1,-5 1-50,1 3 1,-5-3-16,0 2 1,-3 2-59,-3-1 1,-9 5 55,-7-2 0,-8-1-218,-3 2 0,-8-2 85,-4 1 1,-1-5-190,1-6 0,-1-5-197,5 1 1,1-8-387,7-3 0,-1-3 330,8-1 460,-2-10 0,10 4 0,-1-5 0,6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53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4477 9980 8373,'0'-6'0,"0"0"0,0 2-453,0 2 355,0-8 0,0 8 273,0-6 279,0 6 118,0-9 38,0 10-346,0-9 199,0 9 66,0-9-254,0 8 1,1-7 341,3 6-221,-3-1-33,4 4 33,0 0 66,-3 0-397,3 0 31,0 5 0,-4 1-225,3 6 110,-3-1 21,4 6-294,-3-5 227,3 15 1,-5-9 94,0 5-209,0-1 95,0-4 1,3 5 54,1 0 0,0-4-20,-4 0 0,0-5-245,0 1-16,0-2 278,5-2 0,-4-3-524,3-1 254,-2-4-58,-2 7-465,0-9 163,0 5-487,0-6 1,-4-2 418,0-2 181,0 3 549,-1-9 0,2 7 0,-4-4 0,-1-1 0,-3-3 0</inkml:trace>
  <inkml:trace contextRef="#ctx0" brushRef="#br0" timeOffset="1">4511 9969 8373,'-1'-12'5,"-3"1"63,3 0 1,-8-1 327,5 1-36,0 4 102,4-3-66,0 4-237,0-6 55,0 1 1,2 1 25,1 2 0,0-2-17,5 3 0,-1 1-66,5 3-67,-1-4 173,1 6-468,-1-9 177,0 9 0,2-4 155,2 5-332,-2 0 146,9-6 0,-6 5 113,3-3-265,3 3 115,-5 1 1,1 0-109,-3 0-55,3 5 267,-5-4 1,0 10-207,-6-4 152,-4 3 44,2 2-276,-5-1 120,0-4 1,-2 7 89,-1-3 0,-4 4-18,-4 0 0,-6-1-39,-2 5-243,-2-5 294,3 3 1,-4-2-5,3 0 0,2 1 8,-2-5 0,5-3 259,-2-1 39,9-4-297,-3 2 240,8-5-4,-8 0-210,9 0 597,-4 0 515,5 0-822,5 0 1,1 0 103,6 0-181,4 0-51,-3 0 1,7 0-104,-5 0 179,6 0-137,-3 0 0,4 4 26,1-1 1,-1 2 113,-3-1-350,2-2 75,-8 8 0,4-5 96,-6 2 1,0 4-254,1-4-32,-6 3 118,-1 2 67,-5-1 1,-2 4-179,-6 1 97,1-1 1,-16 1-146,0 3 264,-5-2 0,-6 3-54,-1-5 0,5 4-24,-1-3 0,2-2-45,-1-7 166,2 3-155,5-8 16,5 3-259,2-5-61,9 0-988,2 0 1447,5 0 0,11-5 0,1-2 0</inkml:trace>
  <inkml:trace contextRef="#ctx0" brushRef="#br0" timeOffset="2">4922 10277 13877,'0'-6'286,"5"-4"1,-3 7 163,2-4-506,-3-1 92,-1-3 1,4-1 348,-1 1-496,1-1 113,-4-4 1,4 2-130,0-5 202,0 0 39,-4 1 1,0-4-245,0 3 54,0-2 0,0-6-122,0 0 0,1 1 101,3 3 1,-3 0-88,3 0 189,-3 6 1,0 0-5,3 6 88,-3-1-105,4 6 59,-5-4 26,0 8-151,6-3 104,-5 5-17,9 0-214,-9 0 214,4 5 0,0 2 7,3 4-48,2-4 30,2 8 0,0-8-9,4 9 40,-4 1-38,5-4 0,-2 9-81,0-3 77,0 2 6,-3 2 0,-1-4-309,1 0 301,-1 0 4,0 4 1,1-1-205,-1-3-20,-4-3 203,3 1-472,-4-5 39,1 5 203,3-6-519,-9 1 157,9-1-1027,-9-5 482,4 0 250,-5-1 258,0-4 665,0 4 0,-5-5 0,-1 0 0</inkml:trace>
  <inkml:trace contextRef="#ctx0" brushRef="#br0" timeOffset="3">4922 10209 9329,'5'-7'1016,"2"-3"0,6 9-836,2-3 0,-1-1 270,5 1-192,0-5-663,4 8 388,-1-9 1,5 5 147,0-3-706,-1-2 459,-8 9 0,2-6-1797,-4 4 971,-1 1 942,-4-3 0,6 0 0,1-1 0</inkml:trace>
  <inkml:trace contextRef="#ctx0" brushRef="#br0" timeOffset="4">5630 9843 8116,'-11'-4'0,"0"1"0,4-1 620,2-1-268,0 3 0,4-4 101,-3 2 99,3 3 40,-4-4-97,3 5-234,-3-5-82,0 4 0,3-4-2,-6 5 61,6 0-30,-9 0 1,5 0-65,-5 0-118,4 0 212,-3 0-390,4 5 177,-6-4 0,-3 8 133,0-5-398,0-1 181,3 2 1,5 1 141,-1 1-186,0 3 58,2-8 0,-3 8-55,5-3 142,1 3-3,-2 2 1,3-5-61,-2 1 39,3 0 1,1 3 59,0 1-47,5-6 0,-2 4 23,4-2-17,6-3-12,0 5 0,8-4 32,-2 6-251,-2-6 214,5 4 1,-9-3-240,7 4-24,-1 0 246,-2 1 0,1-1-309,-3 1 130,-2-1 11,3 0 0,-9-3 29,-3 0 1,-3-1 19,-1 5-102,0-1 141,0 1 1,-6-1-110,-6 0 228,-4 1-120,-2-6 1,-5 4 148,0-2 64,0 2-201,-5-4 1,6 3 98,-1-5-78,0 0-69,5-4 50,-3 0 0,8 0 12,-2 0-898,7 0 264,3 0-1120,5 0 1806,0-5 0,5-1 0,1-6 0</inkml:trace>
  <inkml:trace contextRef="#ctx0" brushRef="#br0" timeOffset="5">5802 9866 8139,'0'-11'0,"0"-1"0,0 1 903,0 4-515,0-3 0,0 8 221,0-6 509,0 6-247,0-3-225,-5 5-374,3 5 0,-3 2-210,5 8 0,0 3 160,0 5 19,0 0-450,0 5 236,0-4 1,0 8 250,0-6-335,0 6 43,0-8 1,0 8-664,0-6 410,0 1 93,0-9 0,2 2-138,1-5 194,-1 1 0,3-9 515,-5 1-276,5-6-170,-4 4 349,4-6 606,-5 0-752,5 0-66,-3-6 0,4 5-131,-2-3 1,-2-1 121,6 1-202,-1 1 0,5 1 102,-1-1 0,5 1-88,-1-1 0,0 1 98,-4 2 1,2 0-230,2 0 227,-2 0 1,7 0-206,-4 0 187,-1 0 1,-4 0-25,1 0-399,-6 0 49,4 0-1168,-4 0 617,1 0-175,-2 0 0,-6 0 1131,-3 0 0,-8-5 0,-5-1 0</inkml:trace>
  <inkml:trace contextRef="#ctx0" brushRef="#br0" timeOffset="6">5779 10037 8177,'0'-6'346,"0"0"81,0 2-156,5 3-88,-4-4 0,9 5 61,-2 0 1,3 0 29,5 0 1,1-4 589,6 0-494,0 0 0,0 3-199,0-3 1,0 3-289,0-3 1,-4-1 332,0 1-942,-5 0 469,-3 4-130,-1-5-537,-9 4 683,4-4-1486,-10 0 1727,-1 3 0,-10-8 0,-2 4 0</inkml:trace>
  <inkml:trace contextRef="#ctx0" brushRef="#br0" timeOffset="7">5733 9740 7730,'7'-7'72,"4"-1"0,2 6 714,6-2 1,1-1-235,7 1 1,2 0-168,5 4 0,3-1-245,-3-3 0,6 3 119,-10-3 1,0 3-544,-7 1 262,-5 0-1620,4 5 829,-10 1 813,0 6 0,-7-1 0,-5 0 0</inkml:trace>
  <inkml:trace contextRef="#ctx0" brushRef="#br0" timeOffset="8">4705 10677 8273,'7'-5'0,"-2"4"-131,-5-4 222,5 5 194,-4-6 304,4 0-263,-5 0 0,2-3 55,1 5 112,-1-5 159,3 8 26,-5-9-424,-5 3-64,-2 1 1,-2 0 23,-2 2 103,2 3-168,-7-4 0,-1 5 63,-2 0 1,-4 5 231,-3 2-406,1 3 41,-2 2 1,4 1 292,0 2-381,0 3 62,5-1 0,2 5-234,4-3 113,1 2 57,-1 2 0,6 0-330,2 0 203,3 0 1,1 0-140,0-1 178,5-4 0,5 3 11,5-6-156,6 0 70,-3-4 0,4 1 133,1-1-109,5-4 67,-4 3 0,4-9 304,-5 3 34,5-3-291,-4-6 1,0 4-210,-5-3 33,-5-2 204,3-1-973,-6 1 286,1-4 169,-6 3-341,4 1 306,-9-4 561,4 9 0,-10-9 0,-1 3 0</inkml:trace>
  <inkml:trace contextRef="#ctx0" brushRef="#br0" timeOffset="9">4877 10643 8207,'0'-12'-120,"0"1"601,0 4 200,5-3 0,-3 9 223,6-3-435,-6 3 1,4 1-45,-6 0-119,5 0 0,-4 5 65,3 3-424,-3 7 88,-1 3 1,0 5 242,0-1 0,0 1-31,0 0 1,-5 1-392,-3 3-857,3-3 719,-5 4 0,8-5-419,-6-1 316,5-4 203,-7-1-934,9-1 707,-9-8 1,9 7-105,-3-7-120,2-3-16,2 0-170,0-5 0,0-5 819,0-3 0,0 3 0,6-5 0,-5-1 0,4-7 0</inkml:trace>
  <inkml:trace contextRef="#ctx0" brushRef="#br0" timeOffset="10">4922 10643 8207,'0'-18'15,"0"3"23,0 7 1,0-2 595,0 2-123,0 3-109,0 0 223,0 0-155,0 4-222,0-4 364,0 5-275,0 5 1,5 1 155,3 6-92,2 4-216,2 2 1,-1 5 185,0 0-341,6-1 16,-4 1 1,7 4-212,-5-1 149,0 1 0,1-3-128,-1 3 0,0-4 85,-3 0 27,4-1-881,-3-4 617,3 5 0,-8-5-21,-1-3-736,-4-2 252,7-7 286,-9 4-499,4-3 183,-5-1-354,0-1 709,0-5 476,-5 0 0,-6 0 0,-7 0 0</inkml:trace>
  <inkml:trace contextRef="#ctx0" brushRef="#br0" timeOffset="11">4820 10894 8207,'0'-12'0,"0"6"0,0 0 323,0 2 173,5 3 1,-3-6 96,6 4-345,-1 1-32,10-3 0,-3 5-248,5 0 66,0 0 1,5 0-468,3 0 1,-3-1 239,2-3 42,-1 3 1,-3-8-104,1 5 0,-4-1-12,0 1 266,0 3 0,4-9 0,0 4 0</inkml:trace>
  <inkml:trace contextRef="#ctx0" brushRef="#br0" timeOffset="12">5436 10608 8256,'0'-11'0,"0"0"593,0-1-276,0 6 0,0-1 400,0 4-211,0 1-191,0-8 106,0 9-43,-5-4 1,-1 5-376,-6-5 217,1 4 1,-2-5 158,-2 6-341,2 0 44,-8 6 1,7-4 359,-5 6-468,5-1 50,-3 0 1,5 3-16,-3-3 85,7 4 126,-7-5-354,8 9 90,1-12 1,1 12 222,5-7-373,0 2 123,0 1 1,1 1 188,3-1-272,7 0 79,2 1 0,9-5 142,-3 1-345,2 0 285,7 3 1,-4-3-255,3-1 239,-3 1 1,-1 3-52,0 1 0,-2-1 23,-2 1 21,-2-1-110,-1-5 103,-8 4 1,7-3-24,-7 4-163,-3 1 82,0-1 0,-5 0-165,0 1 27,-5-1 203,-7 1 1,-1-1-221,-7 1 159,1-1 33,-3 0-9,-1 1 18,0-1 1,1-1-83,3-2-286,-2 2 360,3-9 1,0 8-93,3-5-257,2 0 170,2-4 1,3 0 2,1 0-845,4 0 452,-2 0 657,5 0 0,0-5 0,0-1 0</inkml:trace>
  <inkml:trace contextRef="#ctx0" brushRef="#br0" timeOffset="13">5619 10643 8252,'0'-12'-90,"0"1"45,0-1 1,0 5 1310,0-1-192,0 6 363,0-3-195,0 5-1146,0 5 0,0 2 282,0 8-316,0-2 142,0 9 1,0-4 8,0 4-123,0 6 1,0-4 18,0 3 1,0-3-193,0-1 1,0 0-228,0 0 0,0-4 125,0 0-1,0-5-30,0 2 86,0-4 1,0-1 84,0 0 93,5 1-76,-4-6 1,4 1 168,-5-4-160,0-1-42,0 3 712,0-5-334,6 0-269,-5 0 0,9-2 107,-2-1-308,2 1 211,1-3 1,2 4 64,2-3-322,-2 3 248,3-4 1,0 5-216,-1 0 193,5-5-10,-7 4 1,3-5-38,-4 6 0,-1 0 34,0 0-312,1 0 295,-1 0 0,-3 0-5,0 0-696,-6 0 212,3-5 139,0 4-839,-3-4 248,3 5 379,-5 0-1088,-5 0 703,3 0 950,-8-5 0,-1 4 0,-7-4 0</inkml:trace>
  <inkml:trace contextRef="#ctx0" brushRef="#br0" timeOffset="14">5596 10871 8169,'0'-11'708,"0"4"6,0 2-233,0 0 356,0 4-402,5-9 0,2 8 79,4-1-361,6 1 14,0-3 1,2 4-165,0-3 44,0 3 37,4-4 0,-4 4-61,0-3 46,-5 3 0,3 1-1732,-6 0 949,1-6-369,-1 5 1083,-5-4 0,-1 0 0,-5-1 0</inkml:trace>
  <inkml:trace contextRef="#ctx0" brushRef="#br0" timeOffset="15">5505 10620 8272,'5'-12'1868,"1"6"-1178,6 2 249,-1-2-535,1 5 0,0-4-5,3 5 1,4-2-130,8-2 1,-1 3-255,4-3 55,-5 3 44,3 1 0,-2 0-1678,-4 0 778,4 0 785,-13 0 0,3 5 0,-5 2 0</inkml:trace>
  <inkml:trace contextRef="#ctx0" brushRef="#br0" timeOffset="16">6419 10346 8178,'0'-12'-611,"0"5"1591,0-1-324,0 6-206,0-4 133,0 1 98,0 4-332,0-4 1,1 4 83,3-3 0,2 3-5,5-3 69,1 3-314,-1 1 1,2 1 210,2 3-196,3-3 1,1 9 20,0-2 0,0 2-95,4 1 121,0 1-181,0-1 59,-1 1 1,2-1 181,3 0-320,-3 6 160,4-4 1,-4 8-96,3-2 1,-3 3-183,3 1 1,-3 3-246,-1 1 276,-6 0 1,4-5 18,-6 1 0,4 0-127,-4 0 1,0 0 27,-3 0 1,-5-1 142,1 1-48,0 0 185,-2-5-135,-1 3 0,-5-8-28,0 2 1,4-2-45,0-2 146,0 1-90,-4-1 2,0 1 98,0-1-64,0-4 0,0-1-463,0-2 172,5-3 247,-4 4-396,4 0 21,-5-4-4,0 4 65,0-5-26,-5 0 214,-1 0 31,-1 0 0,-3 0 20,2 0-37,3 0-26,-5 0 287,4-5-206,-6 4 0,5-5-89,-1 2 407,1 3-135,0-9-123,-3 8 354,4-8-200,-6 9 0,5-6 160,-1 4-75,6 1-171,-9-3 0,10 4 521,-3-3-245,-2 3-68,5-9 310,-4 9-21,0-5-137,3 1-63,-3-1 178,0 0-187,4 1-117,-4 5 107,5-5-262,0 3 301,0-3-332,0 5-78,0 5-1,0-3-74,0 8 74,5-9 1,1 9 186,6-2-330,4 2 254,-3 1 1,8 1 15,-2-1-102,-2 1 72,4-6 0,-7 4-157,5-2 157,-5-3 1,3 4 18,-6-6-64,1 1 48,-6 1-1,4-3 129,-8 3-136,3-5 1,-4 0 7,3 0 218,-3 0 15,4 0-208,-5 0 270,-5-5-133,4-2 1,-6 0-73,4-1 533,1 0-390,-3-3 1,5 0 184,0-1-252,0 1-26,0-1-190,0-4 48,0 3 1,0-3 257,0 4-1258,5 1 441,-3-1 224,8 6-1842,-4-4 1036,0 9 1126,5-4 0,-5 5 0,5 0 0</inkml:trace>
  <inkml:trace contextRef="#ctx0" brushRef="#br0" timeOffset="17">13682 10130 8256,'-6'0'34,"1"0"4157,5 0-4003,0 5 1,1-2 31,3 5 0,-3 0-34,3 8 1,-3-4-158,-1 4 0,0 1-45,0 2 0,0-1 99,0 1 0,4-1-149,0 1 0,0 3 71,-4-3 1,0-2-118,0 2 1,0-1 71,0 1 0,0 1-61,0-4 1,3-1 49,1-4 0,0 1-413,-4-1-264,0 1 271,0-1-374,0 0 118,0-4-670,0-2 753,0-5 0,0 5 0,0 1 0</inkml:trace>
  <inkml:trace contextRef="#ctx0" brushRef="#br0" timeOffset="18">13899 10233 8147,'0'-11'402,"0"-1"1,0 5-41,0-1 195,0 5 41,0-2 105,0 0-139,0 4-395,0-4 240,0 5-292,0 5 0,0 1 78,0 6 0,0 3-78,0 0-56,0 6 0,0-2 129,0 7-452,0-2 229,0 4 0,0-5 3,0 0 0,0-4 18,0 0 1,0-1 25,0 1 1,0-3-24,0-4-877,0-1 219,0 1 281,0-6-252,0-1 9,0-5 209,5 0-379,-3 0 64,3 0-443,-5 0 891,0-5 1,0-1 286,0-6 0,-5 1 0,-2-1 0</inkml:trace>
  <inkml:trace contextRef="#ctx0" brushRef="#br0" timeOffset="19">13854 10245 8147,'0'-12'127,"0"6"235,0-4 183,0 3 59,0 1-242,0 1 263,5 5-285,1 0 0,2 0 345,-1 0-444,1 0-107,8 5 0,-3 1 133,2 6 35,3-1-61,-5 6-332,8-5 147,-3 5 0,1-2 223,0 0-511,0 6 206,4-9 0,-4 9-66,0-6 1,-4 4-156,4-4 1,-5 0 48,1-3 108,-2-1 0,1 1 40,-2-1 1,1-5-27,-5-2 1,-2 1 268,2-1-213,-5 0-3,2 1-259,-5-4 1,0 4-2827,0-5 2594,-5-5 1,2 4-85,-5-3 0,5-1 598,-5 1 0,5-5 0,-2 3 0</inkml:trace>
  <inkml:trace contextRef="#ctx0" brushRef="#br0" timeOffset="20">14242 10187 8147,'0'-11'69,"5"0"0,-4 3 200,3 0 1,-1 2 270,0-2-118,-1-2 217,3 9 21,-5-4-198,0 0-61,0 4-190,0-5 1,0 8 50,0 2-21,0-3-105,0 14 0,3-6 16,1 10 89,0 0 1,-4 4-432,0 0 195,0 0 0,0 3 152,0 1-207,0-1 52,0-3 0,0 0 155,0 0-605,0-5 289,0 3 1,0-8-338,0 2 334,0-2 0,0-2-127,0 1 1,0-5-242,0 1 1,0-4-581,0 3 287,0-4-938,0 2 1761,0-5 0,-5 0 0,-1 0 0</inkml:trace>
  <inkml:trace contextRef="#ctx0" brushRef="#br0" timeOffset="21">14436 10153 8147,'0'-6'-136,"0"-1"-271,0 4 1588,0 1-232,0-3 399,0 5-1167,0 5 0,0 3-71,0 7 1,0 3 160,0 5 1,0 0-221,0 0 1,0 3 126,0 1 0,0 3-260,0-3 0,0 0 25,0-5 0,4 1-21,0 0 1,-1-5-90,-3-3 1,2-2-41,1-2 0,-1-3-603,2-1 337,-3-4-1010,-1 2 926,0-5 0,-5-5 0,-2-1 0</inkml:trace>
  <inkml:trace contextRef="#ctx0" brushRef="#br0" timeOffset="22">14379 10187 8147,'0'-11'-465,"0"5"1,4-5 689,-1 4 0,3 1 1297,-3-2-814,4 5 181,4-7-488,1 9 0,0-4 351,3 5-571,-2 0 0,9 0 44,-3 0 0,-1 0-123,1 0 1,0 0 2,3 0 1,1 4 120,0 0 0,-4 4-289,0 0 0,-4 6 95,4 1 1,-5 5-570,3-7 385,-11 9 1,1-4-248,-4 4 260,-1 1 1,1 1-26,-6 3 0,-7-3 142,-6 3 1,-3-3-8,4-1 1,-5-4-14,1 0 0,-3-5 43,-1 1 1,4-2-21,0-2 0,5-1-142,-1-2 1,2-3 121,2-5-552,-1 0 71,6 0-1327,1 0 818,5-5-96,0-2 1125,0-4 0,5 0 0,1-1 0</inkml:trace>
  <inkml:trace contextRef="#ctx0" brushRef="#br0" timeOffset="23">14859 10210 7981,'0'-7'-162,"0"-1"1318,0 0-162,0 2-289,0 1 1954,0 5-2469,0 5-80,0 1 1,1 10-80,3-1 1,-3 5 74,3-1 1,-3 3-296,-1 1 1,4-1 95,0 1 1,3 0-296,-3 0 1,5-4 206,-2 0 0,2-5-64,-1 1 0,6-3 138,-3-5 1,3 2 20,-2-5 1,3 4-3,0-5 0,2 1 247,-2-4-142,-2 0 1,3-1 137,-4-3 0,0-2-177,3-6 460,-2 1-254,4 0 1,-7-1-6,-3 1 223,4-6-210,-5-1 0,0-1 179,-2 0-187,-3 0-78,-1-4-180,0 1 175,0-1 0,0-3 111,0 4-499,0-4 202,0 8 0,0 1 120,0 1-943,0 9 324,-5-3 164,4 8-1813,-4-3 2233,0 5 0,4 5 0,-5 2 0</inkml:trace>
  <inkml:trace contextRef="#ctx0" brushRef="#br0" timeOffset="24">15589 10107 7882,'-6'-11'-351,"-4"5"0,7-3 1318,-4 5-546,4 0 0,-7 0 88,3 1 0,-4-1 101,0 4-372,-6 0 52,5 0-82,-10 0 1,4 1 149,-4 3-174,-1 2-5,0 6 0,4 0 72,0 4-179,0-4 166,1 10-295,2-4 112,4 4 0,6 5 188,2 0-516,3-1 206,1-3 0,1 0 92,3 0-298,7-5 176,2 3 1,8-8 71,-2 2-211,3-2 264,-4-2 1,3-3 59,-2-1-116,3-4 41,1 2 81,-5-5-84,3 0 0,-7 0 5,5 0-393,-5 0 236,3 0 0,-6 0 46,0 0-990,-4-5 301,3 4 229,-9-4-778,4 0 806,-5 3 1,0-4 527,0 2 0,0 3 0,0-4 0</inkml:trace>
  <inkml:trace contextRef="#ctx0" brushRef="#br0" timeOffset="25">15795 10119 8239,'0'-12'0,"0"5"548,0-1 0,0 6-40,0-3 422,5 0-523,-4 3 168,4-3-266,-5 5 1,0 5 147,0 3-152,6 7-118,-5 3 1,4 5-41,-5 0 0,0-1-140,0 1 1,0 0-295,0 0 186,0 0-46,0 0 0,0-1-212,0 1 1,0-5 149,0-3-61,0-2-43,0-2-17,0-4-275,0 3 3,0-9-728,0 4 623,0-5 1,-1-4-361,-3 1 1067,3-6 0,-15 2 0,4-4 0</inkml:trace>
  <inkml:trace contextRef="#ctx0" brushRef="#br0" timeOffset="26">15635 10107 8219,'0'-6'-842,"0"-4"1783,0 4-558,0-1 0,5 1 227,3 2-21,2 3-260,7-4 1,-4 5 82,6 0-226,1-5 0,6 3-166,1-1 1,3 0 121,-3-1 1,1 3-266,-2-3 1,-1 3 120,1 1 0,-5-1-130,-2-3 0,-4 3-141,4-3 133,-5 3 0,2 1 20,-4 0 29,-6 0 68,4 0 2,-8 0 193,3 0 332,-5 0-335,0 5 0,0 1 9,0 5-124,0 6 0,0-3 37,0 5 0,0 0 61,0 4-75,0 0-303,0-1 292,0 1 1,0 0 51,0 0-270,0 0 81,5-5 1,-4 2 137,3-5-286,-3 5 225,-1-12 1,0 7 77,0-7-95,5 2 8,-4-4 0,4 1-218,-5-4-12,0-1 222,0 3-2686,0-5 2265,0-5 0,0 2-304,0-4 736,0 4 0,-5-7 0,-1 4 0</inkml:trace>
  <inkml:trace contextRef="#ctx0" brushRef="#br0" timeOffset="27">16172 10050 8192,'1'-10'0,"3"3"0,-3-4 698,4 10-358,-5-4 0,2 5 146,1 0 288,-1 0-392,3 5 0,0 2-32,2 4-104,4 0-31,0 6 0,-3 1-254,-1 4 81,1 1 0,3 0-542,1 0 452,-6 0 0,4 0-24,-2 0 1,-2-2-11,2-2 0,-2 1-67,2-4-406,2 4 324,-9-7 0,4-1-354,-5-4 103,0-6-176,5 9-142,-3-10 466,3 4-709,-5-5 893,0 0 1,-5 0 0,-2 0-1</inkml:trace>
  <inkml:trace contextRef="#ctx0" brushRef="#br0" timeOffset="28">16457 10050 8111,'0'-11'430,"0"5"118,0-5 36,0 5-322,0 0 1,0-1 93,0 4 353,0 1-339,0-3 0,0 7-99,0 1 1,0 4-156,0 4 1,-1 6-50,-3 2 230,3 2-119,-9 2 1,7 4-351,-4-1 146,4 6-313,-7-3-307,9 0 465,-4-1 0,1-1 26,0 0-667,0-6 489,-1-4 0,4-2-190,-3 0-350,-2 0 207,5-8 90,-4 3-220,5-9 165,0 4 631,0-5 0,-6 0 0,0 0 0</inkml:trace>
  <inkml:trace contextRef="#ctx0" brushRef="#br0" timeOffset="29">16595 10050 8074,'0'-11'500,"0"5"-161,0 1 433,0 5 0,0 5-345,0 2-135,0 8-85,0-2 1,-2 9 147,-2-3-279,3 2 21,-4 2 0,5 1-130,0 3 32,0-3 49,0 4 1,0-5-217,0 0 123,0-1 1,0-3-44,0 1 47,0-7 1,0 4 123,0-6-106,0-4 66,0 3 30,0-9 165,0 4 955,0-5-1040,5-5-301,-4 4 214,10-4 0,-5 5 27,5 0-221,1 0 58,-1 0 1,1-4-33,-1 0 113,6 0 0,-5 4-58,3 0 1,2 0-49,-2 0 84,0 0-241,-3 0 116,-1 0 1,1 0 98,-1 0-177,1 0-57,-1 0 157,-5 0-581,4 0 122,-8 0-815,3 0 906,-5 0 1,-4-1-93,0-3 1,-5 3 573,2-3 0,-14-7 0,-3-2 0</inkml:trace>
  <inkml:trace contextRef="#ctx0" brushRef="#br0" timeOffset="30">16560 10256 8058,'0'-6'300,"0"-5"274,0 10-290,5-4 0,2 4 412,4-3-203,1 3-327,-1-4 0,5 3-12,3-1-58,3 1 114,-4-3-421,3 0 195,-3 4 0,1-4 172,0 5-905,-5 0 548,3 0 0,-6-4-427,1 0-482,-6 0 291,4 4 335,-9 0 178,4-5 306,-10 4 0,-6-9 0,-7 4 0</inkml:trace>
  <inkml:trace contextRef="#ctx0" brushRef="#br0" timeOffset="31">16526 10028 8073,'9'-12'984,"2"1"-593,3 4 1,3-2 218,2 6 418,2-1-590,2-1 0,0 3-205,0-1-181,0-4 1,0 6 298,-1-3-528,1 3 263,0 1-57,-5 0-1793,3 0 924,-13 0 840,7 0 0,-8 5 0,4 1 0</inkml:trace>
  <inkml:trace contextRef="#ctx0" brushRef="#br0" timeOffset="32">13716 10724 8132,'0'-6'-659,"0"1"2069,-5 5-298,4 0-259,-4 0-531,5 0 0,0 6 132,0 6-50,0-1-225,0 11 1,0-5 27,0 6-104,0 5 0,0-3 119,0 6 0,4-6-149,0 2 167,-1-3-562,3-1 308,-5 0 0,4-2 38,-5-2-368,5-2 191,-4-6 36,4 6-171,-5-5 47,0 5-586,0-11 309,0 4-172,0-8-99,0 3-1892,0-5 1975,0-5 706,0 3 0,0-8 0,0 4 0,0-5 0</inkml:trace>
  <inkml:trace contextRef="#ctx0" brushRef="#br0" timeOffset="33">13899 10873 8132,'0'-18'95,"0"1"1,0 6 148,0 0 1,4-1 30,0 1 0,1-1 92,-1 1 496,-3 5-114,4 0-155,-5 1-45,5 4-244,-4-4 0,4 10 174,-5 3-239,6 2-46,-5 1 1,5 5-164,-2-1 14,-3 10 0,4-6-200,-5 8 191,5-3 0,-2-1 9,5 0 0,-6-1-130,2 1 0,1 0-11,-1 0-497,0-5 372,1 3 1,-4-8-437,3 2 352,-3-2-71,-1-7-407,0 4 394,0-8 77,0 3-3399,0-5 3460,-5-5 0,2 2 251,-4-4 0,-6-1 0,-5-3 0</inkml:trace>
  <inkml:trace contextRef="#ctx0" brushRef="#br0" timeOffset="34">13716 10998 8132,'2'-6'0,"2"2"0,-3-2 816,9 5-420,-4-5 0,6 5 286,-1-3-472,6 3 0,-3-4 150,5 5-548,0 0 208,4 0 0,-1-4 293,1 0-1398,0 1 797,5 3 0,-8-4-585,3 0 509,-8 0 228,2 4 1,-6 0 135,1 0 0,-1-5 0,1-1 0</inkml:trace>
  <inkml:trace contextRef="#ctx0" brushRef="#br0" timeOffset="35">14105 10758 7995,'-7'-17'516,"2"0"1,5 10 60,0-1-206,0 5 0,2-2 260,1 5 1,0 0 201,5 0-596,-1 0 0,5 5 17,-1 3 1,0 2-316,1 2 0,-5-1-48,1 0 1,4 1-6,3-1 0,0 1 185,-4-1-1075,1 1 671,-1-1 1,1-1-481,-1-2 549,-5 2 0,3-8-245,-5 6-415,0-5 112,1 7 151,-4-9 661,4 4 0,-5 0 0,0 2 0</inkml:trace>
  <inkml:trace contextRef="#ctx0" brushRef="#br0" timeOffset="36">14459 10770 7997,'0'-12'-162,"0"5"-41,0-1 1,0 4 121,0-3 1127,0 4-195,0-2 0,0 5-681,-5 0 0,2 1-479,-4 3 244,4 3 0,-7 3-664,2-3 524,-2 4 1,-1-5 0,-1 5-562,1 1 522,-1-1 0,5-1-29,-1-2 0,1 2-351,-5-2 624,1 2 0,-1 1 0,1 1 0</inkml:trace>
  <inkml:trace contextRef="#ctx0" brushRef="#br0" timeOffset="37">14242 10907 7997,'6'-1'0,"-2"-3"0,-3 3 602,-1-4 19,0 5-187,5-6 305,-3 5-349,3-4 1,-4 5 76,3 0-12,-3 5-285,4 2 0,-1 4 140,0 0-84,0 6-97,-4-4 1,1 4-32,3-1 129,-3-4 55,4 10-396,0-10 154,-4 10 0,6-9 210,-4 2-670,-1-2 353,3-2 0,-1 1-37,-1-1-213,1-5 87,-4 4-95,0-8 100,0 8-1067,0-9 680,0 4-1292,0-5 744,-5 0 467,4 0 693,-4-5 0,0-1 0,-2-6 0</inkml:trace>
  <inkml:trace contextRef="#ctx0" brushRef="#br0" timeOffset="38">14584 10770 7943,'0'-6'-89,"0"-5"89,0 10 956,0-4 619,0 5-1201,0 5-132,0 1 0,2 7-39,2 2-37,-3 3 0,4 5-31,-5 0 1,4 0-147,-1 0 113,1-1-152,-4 1 73,0 5 0,2-5 176,1 0-433,-1 0 138,3-11 0,-5 9-42,0-6-449,0 0 174,0-3-634,0-1 348,0-5-779,0 4 1006,0-8 0,0 1-167,0-6 639,0 1 0,-5-8 0,3 4 0,-3-5 0</inkml:trace>
  <inkml:trace contextRef="#ctx0" brushRef="#br0" timeOffset="39">14516 10827 7943,'0'-23'266,"0"5"-266,0 2 1094,5 4-642,1 6 1,6-4 233,-1 2-230,6-2-288,-5 4 0,10-3 172,-3 5-316,3-5 143,0 8 0,1-4 6,0 5 1,0 0-84,0 0 1,-2 0-330,-2 0 202,3 5 0,-9-2-253,2 4 0,-4 1 121,-3 3 1,-3 1-54,-5-1 0,0 0 90,0 1 1,-3-1-42,-4 1 1,-2 3 10,-10 0 0,0 0-66,-4-3 0,0-5 38,0 1 1,0 0-150,1 3 1,0-5-1183,3-2 1521,3 3 0,4-6 0,1 4 0</inkml:trace>
  <inkml:trace contextRef="#ctx0" brushRef="#br0" timeOffset="40">15076 10701 7069,'-7'0'766,"-3"0"0,8 0 194,-6 0-604,0 0 1,-3 2 174,-1 1-344,1 4 0,-2 4 188,-2 1-205,2-1 3,-3 6 0,4-4 22,1 7-69,0-1 0,3 1 220,0 3-421,6-3 150,-3 3-63,5-2-183,0-8 129,0 9 1,5-8 87,2 5-364,4-5 218,0 2 1,4-6 30,1-2-49,4 2 44,-7-9 0,4 4 49,-1-5 85,-4 0-55,10 0 1,-8-5 170,5-2-4,-5-3-175,7-2 183,-8 1-78,3-1 1,-4 0-39,-1-4-23,1 4 19,-6-10 0,3 8 49,-5-5-341,0 0 271,-4-4 0,-2 4-165,-1 0-44,-4 0 182,-4-4 0,-4 2-574,-1 2 240,-4 2 147,7 6-677,-8 4 535,8-3 1,-7 9-640,5-3 336,-1 3 0,6 2-83,3 3-73,1-3 776,6 9 0,0-3 0,0 4 0</inkml:trace>
  <inkml:trace contextRef="#ctx0" brushRef="#br0" timeOffset="41">15372 10736 8116,'0'-8'-208,"0"0"0,0 6 1269,0-3 503,0 5 0,0 5-1177,0 2-149,0 9-251,0 1 191,0 6 1,0-1-114,0-3-19,0 2 1,2-3-8,2 5 0,-3-1-188,3-3 1,-2 1-237,2-5 1,-3 4 193,3-4 1,-1-3-81,0-4 1,-1-5-152,1 5-618,-1-6 511,-2 4-613,0-6 690,0-6 1,-2 4-314,-1-6 360,1 1 405,-8-5 0,4 6 0,-6-9 0,1 2 0</inkml:trace>
  <inkml:trace contextRef="#ctx0" brushRef="#br0" timeOffset="42">15213 10747 8116,'5'-11'434,"-4"4"-226,4-3 1,-1 8 149,0-6 130,5 5-184,-8-2 0,9 2 373,-2-1-368,2 0 0,5 4-123,0 0 1,5-1-89,-1-3 0,3 3-145,1-3 0,0 3 45,0 1 240,-6 0-527,5-6 218,-9 5 0,4-4 51,-1 5-137,-4-5 88,5 4 0,-10-4-164,1 5 276,-5 0-81,7 0 63,-9 0-18,4 0 1,-4 0 294,3 0-177,-3 0-81,4 0 263,-5 0-139,0 5 0,0-3-26,0 6 1,4 1 37,0 6 0,0-1-87,-4 5 45,0 0-46,0 4 0,4 0-76,0 0-50,-1-1 109,-3 6 1,0-4 15,0 3 1,4-4 39,0-4-751,0 3 426,-4-10 1,0 5-70,0-6 49,0 1 170,0-6-357,0 4 180,0-9-45,0 9-197,0-8 170,0 3-1752,0-5 1416,0-5-553,0 3 502,0-8 680,0 4 0,-5-5 0,-2-1 0</inkml:trace>
  <inkml:trace contextRef="#ctx0" brushRef="#br0" timeOffset="43">15795 10690 8119,'0'-11'529,"0"4"120,5-3-291,-4 9 222,4-4 59,-5 5-281,0 0 131,6 0-171,-5 0 1,5 6-121,-2 5-19,-3 6 0,4 6-31,-5 0 0,0 1-105,0 2 0,2 0-274,1 4 1,-1-4 216,1 0 0,-1-2-216,-2-1 98,0 0 1,0-5-95,0-3-313,5-2 93,-4-2-429,4 1 437,-5-6-72,0 4-792,0-9 408,-5 4 434,4-5 0,-9-1 460,2-3 0,-2-2 0,-2-5 0</inkml:trace>
  <inkml:trace contextRef="#ctx0" brushRef="#br0" timeOffset="44">15612 10930 8119,'0'-7'0,"2"1"676,1 2-219,-1 3-241,8-4 0,-4 1 15,6 0-27,-1 1 0,6-3-794,-5 5 464,10-4 1,-4 1 73,4 0-943,1 1 685,-5 3 1,2-4-62,-4 0-71,4 0 254,-7 4 1,3-4 187,-5 1 0,6-6 0,1 2 0</inkml:trace>
  <inkml:trace contextRef="#ctx0" brushRef="#br0" timeOffset="45">16001 10747 8119,'-2'-11'0,"-1"-1"0,1 6 359,-3-4-226,5 3 0,0 0 661,0-1 503,0 6-666,-5-3-124,4 5-165,-4 0 1,5 5-208,0 2-68,0 3 1,0 7 290,0 2-238,0 2-60,0-3 40,5 4 0,-4-4-62,3 4 1,-2 0 20,2-3 0,-2 3-256,1-3 0,-1-3 60,-2-1-232,0-2 224,0-2 0,0 1-119,0-1 255,0-4 33,-5 3 1,3-8 6,-2 6 337,3-6-235,1 4 153,0-6 0,5 0-279,3 0 37,-3-6 1,9 5 31,-3-3 1,3-1-14,-2 2 0,0-1-62,4 4 0,-2-2 39,5-1 1,-5 1-110,1-1 1,-2 1 105,-2 2 1,0 0-459,1 0 81,-1 0-657,1 0 499,-1 0 80,-5 0-975,-1 0 364,-5 0 311,0-5 1,-1 4-31,-3-3 748,-2 3 0,-10-4 0,-2-2 0</inkml:trace>
  <inkml:trace contextRef="#ctx0" brushRef="#br0" timeOffset="46">15966 10918 7944,'0'-7'0,"0"-1"695,0 6-237,0-3-1,0 5 24,5-6-171,2 5 0,5-4 49,4 5-393,-4-5 72,10 4 0,-8-6 141,5 4 0,-1 1-113,1-1 1,1-3-739,-5 3 330,1-6 280,-5 7-1094,0-3 580,-4 5 187,-2 0-716,0-5 630,-4 4 1,3-4 474,-8 5 0,-2 0 0,-6 0 0</inkml:trace>
  <inkml:trace contextRef="#ctx0" brushRef="#br0" timeOffset="47">15978 10758 7944,'0'-11'425,"0"0"-259,0 4 0,1-3 474,3 3-265,2-4-102,11 0 0,-3 0 649,5-1-570,-5 1 0,7 1-273,-2 2 0,-1-2 154,1 2-10,-5 3-1131,8 0 713,-10 0 1,9 4-863,-6-3 1057,5 3 0,-2 1 0,5 0 0</inkml:trace>
  <inkml:trace contextRef="#ctx0" brushRef="#br0" timeOffset="48">16469 10679 7347,'1'-7'-700,"3"3"1799,-3-2-181,4 5-217,-5-4-320,0 5 116,0-5 26,0 3-234,0-3-116,-5 5 1,1 0-15,-7 0 14,2 0 1,-9 0 119,3 0-120,2 0 1,-7 4 173,5 0-300,-5 5 121,7-8 1,-4 8 108,6-5-337,0 5 90,-1-3 0,5 2-269,-1-1 218,5-4-85,-2 7-62,5-9 117,0 9-1,0-8 88,5 8-135,2-9 34,4 9 0,2-7 65,2 4-51,3-4 39,5 2 0,-4-1-32,0-1-75,0 6 116,-1-7 1,2 7-147,-5-6 141,5 6-23,-7-2 0,2 0-33,-7 1 49,2-1-13,-9 5-204,4-1 208,-5 1 1,0 0-33,0 4-88,0-4 108,-5 5 1,-2-6-45,-9 1 59,4 4-16,-10-3 0,6 3-22,-3-4 17,-3-1 0,6-3-196,-3-1 1,2-4-119,6 1-135,-1 2 1,5-5 1,-1 3 204,5-3-854,-2-6 641,5 4 0,2-9 498,1 2 0,4-2 0,4-1 0</inkml:trace>
  <inkml:trace contextRef="#ctx0" brushRef="#br0" timeOffset="49">16652 10667 8119,'0'-11'0,"0"4"0,0 2 3417,0 5-2412,0 5-581,0 2-124,0 9 0,0-2-34,0 5 1,0 0 150,0 4-332,0 5 16,0-4 1,0 5 256,0-2-655,0-3 332,0 4 1,0-9 87,0 0-969,0 0 614,-5-1 1,3-2-934,-2-4 565,3-1 292,1-5-1118,0 0 365,0-6 368,0 5-161,0-4 111,0 4 154,5-10 589,-3-1 0,8-6 0,-4 1 0</inkml:trace>
  <inkml:trace contextRef="#ctx0" brushRef="#br0" timeOffset="50">16971 10656 8039,'0'-12'631,"0"6"1,0-4-131,0 2 186,0 3 1,0 0 4,-5 0 176,-1 4-522,-5-4 93,-1 5-148,1 0 0,-1 0-103,1 0-145,-1 5 188,-4 1-319,3 5 156,-3 1 0,4-1 227,1 1-343,0-1 86,-1 1 1,1 0 13,-1 3-31,6-2-32,-4 4 0,8-6-36,-1 0-17,1 1 23,7-1 0,2-3-14,4 0 118,6-1-21,-5-1-156,10 5 152,-4-10 0,5 8 24,-1-5-227,1-1 185,0 2 1,0-2 10,0 5-230,-5-6 101,-2 8 0,-1-5 89,1 3-20,-6 2 2,0-3 1,-5 0 66,3 1-52,-3-1-32,-5 5 308,0-1-273,0 1 0,-2-5-4,-1 1 181,-4-1-75,-9 5 1,-1-1-60,-2 1-208,-2-6 93,-2 4 1,-1-9-1419,-3 3 689,-2-2 508,5-2 1,-4 0 301,5 0 0,0-6 0,0 0 0</inkml:trace>
  <inkml:trace contextRef="#ctx0" brushRef="#br0" timeOffset="51">19210 9753 8035,'-6'-6'0,"-3"-4"-155,5 2 1,-4 2-541,4-2 848,1 6 0,-1-5-102,0 4 1,-1 1-64,1-1 96,3-4 0,-8 5-5,5-6 1,-5 4-11,2-3 1,0 4 10,0-1 1,-1-1-18,-3 1 0,-1-1-6,1 2 1,-4 1 84,-1-2-73,-4-2-14,7 5 1,-8-5 19,2 2 1,-2 1-15,2-4 0,-2 4-13,2-1 1,-3-1-23,-1 1 1,-1-3 2,-2 3 1,0-1-47,-4 1 0,3-1 63,-3-3 1,-1 2-31,-3 2 1,0 2 13,-1-6 1,-3 4-62,0-3 1,-1 4 24,1-1 1,5-1-10,-5 1 0,5-3 7,-5 3 1,-2-5-5,2 1 0,0 2-11,4-1 0,-5 0 25,-3 0 0,-3-2 1,0 5 1,-1-4-160,0 4 1,-3-3 164,-1 3 0,1 0-6,3 4 38,1 0-26,-1-5 1,0 4 78,1-3 0,-5 3 9,1 1 1,-1 0-54,4 0 1,-1-4 14,-2 0 0,2 0-63,-3 4 0,-2 0 27,-1 0 0,-1 0-22,0 0 1,2 0 40,3 0 1,2 0 1,-3 0 0,3 0-13,2 0 0,-1 0 8,0 0 1,1 0-55,-1 0 0,4 0 33,0 0 1,0 0-47,-3 0 1,3 2 54,0 1-105,-5-1 83,0 3 1,-4-1-7,6-1-22,-6 6 12,-1-7 1,-2 6-4,1-4 0,7 4 5,-3-4 0,5 5 40,-6-2 0,3 0-34,1 0 0,1-3 60,-1 4 1,4-5-23,0 5 1,0-2 4,-3 2 1,3 2-31,0-2 0,4-2-1,-4 2 1,0-2-1,-4 2 1,1 2-2,-1-3 1,0 2-68,1-1 1,3 1 67,0-5 1,1 3-100,0-3 93,-4 5-9,4-8 0,-7 8-7,3-5 1,-4 1-8,7-1 0,-2-2 17,-2 6 0,-3-2-3,-1 2 0,1 1 1,3-5 1,-5 3-3,-2-3 1,1 5 0,-1-2 0,5 0 3,-2 0 0,-1-3 35,2 4 0,-1-2 3,5 2 0,-3 2-38,2-2 0,-6 2 1,6 1 1,-2-2 1,2 2 0,1-4 2,-1 8 0,-4-5 6,1 5 0,-1-2 3,5-2 1,0 1 23,3-1 0,-1 1-23,5-1 0,0 1 1,4-1 0,0 0-15,-1 1 1,1-1 1,0 1 1,0-1 3,-1 1 1,5-1-4,-1 0 0,2 5 9,-1-1 0,2 0 159,5-4 1,0 1-174,0-1 1,0 1-2,1-1 0,-1 2-1,0 2 1,0-2 35,0 2 1,-1-1 2,-3 1 0,2-1 38,-5 5 1,3-4 8,-3 4 1,0-3-46,0 3 1,1-4-4,2 4 0,3-4-32,-3 4 0,3-4-7,1 4 1,-3-3-3,-1 3 1,0-4-3,5 4 0,-1-5-10,0 1 1,-4 3 42,1 1 1,-1-1-1,4 1 0,-4 0 25,1 4 1,-1 0-24,4-1 0,-1-3 34,-2 0 0,3 0-18,0 4 0,0 0 6,4 0 0,1 0 15,-1 0 0,5 0 3,-1-1 0,-2 1 0,2 0 57,0 0-104,-1 0 0,3 0 25,-2-1 0,-2 1-4,2 0 1,-4 0-17,4 0 1,-4 1-7,3 3 0,1-3 1,4 2 0,-1-5-7,1-2 1,1 0-6,2 3 0,-1 1 2,5 0 1,1 0-8,3 0 0,0-2-34,0-2 0,-2 3 38,-1-3 1,1 3-20,-2 0 0,3-2 27,1-1 1,-1-2 2,-3 2 1,2 3 22,-6-3 1,4 3 7,-3 0 1,4-3-42,-1 0 0,-1-1 3,1 1 1,1-1-86,3-3 0,0-2 90,0 2 0,1-1-69,3 1 1,-3-2 34,3 2 0,-3-1-4,-1 1 1,0-2 5,0 2 0,0-1-2,0 2 1,0-4 37,0 3 0,1 2 9,3-2 0,-3 4-23,3-4 1,-3 2 2,-1-2 0,2-2-39,1 2 0,0-2-7,5-2 0,-1 1-3,5-1 1,-5 0 39,1 1 0,-1-1-1,5 1 0,-1-1 3,1 1 0,-1 3-3,1 0 1,-1 0 44,0-3 1,1-1-44,-1 1 0,-3-1 10,-1 0 0,1-3-5,4 0 0,0-1 1,3 5 1,-2-5-1,2 1 1,2-6 1,-2 2 0,4 1-4,-4-1 1,4 4-3,-3-4 0,3 1 1,-4-2 0,4 0 6,-4 5 0,0-5-11,-3 5 1,-1-4-1,1 3 0,-1-3-2,0 4 0,1-4-5,-1 3 0,1-3 1,-1 4 0,2-6 13,2 2 0,-1-3 3,5-1 0,0 4-9,4 0 0,0 0 4,0-4 1,-1 0-1,1 0 0,-4 0 1,0 0 0,-3 3-4,3 1 1,-2 0 0,2-4 1,3 0-3,-3 0 0,-1 4 6,1 0 1,0 0 3,4-4 1,0 0 11,-1 0 0,1 0-21,0 0 1,1 0 23,3 0 1,-2 0-23,6 0 0,-6 0-1,2 0 1,1 0-65,-2 0 0,2 0-4,-1 0 1,-3 0 34,3 0 1,0 0-14,0 0 1,5 0 85,-2 0 0,0 0-65,0 0 0,-1 0 63,2 0 1,2 0-61,-3 0 1,-1 0 10,2 0 1,-5 0 47,5 0 0,-6 0 15,2 0 0,2 0-52,1 0 0,2 0-7,-1 0 1,5-2-10,-1-2 1,3 3 13,0-3 1,-1 3 72,5 1 1,-6 0-72,2 0 0,-1 0 2,1 0 1,-6 0-2,2 0 1,-2 0 4,2 0 1,2 1 2,2 3 0,-3-3-6,3 3 1,-1-2-16,1-2 1,2 3 13,2 1 1,3 0-26,1-4 1,1 0-133,6 0 0,-2 4 153,6 0 1,-6-1 3,6-3 1,-8 0 2,1 0 0,-3 2 27,-1 1 1,3-1 3,0 2 0,2-2 18,-1 2 1,-2-3-39,5 3 1,-3-3-42,3-1 1,-3 4 21,3 0 0,-2 0-8,6-4 0,-3 1-236,7 3 1,-2-3 281,-2 3 1,-3-2-30,3 2 0,-1-1-4,-24 0 0,1 1 0,27-1-21,0 1 0,-5-2 29,-2 2 1,-1-3-31,2 3 1,-2-3-3,-3-1 1,-1 0-8,6 0 1,-5 0 31,4 0 1,-3 2-4,3 1 1,-1-1-8,2 1 0,3-1 3,0-2 0,0 1 4,4 3 0,1-3-4,-1 3 0,0-3 55,-4-1 1,-1 4-34,-3 0 0,2 0 2,-6-4 0,1 0-3,-5 0 1,0 0 40,-3 0 0,1 0-18,-5 0 0,5 0 14,-1 0 0,3 0-94,5 0 0,-2 0-122,5 0 0,-1 0 13,2 0 1,0 0 53,-4 0 1,-1-4 42,-3 0 0,0 0 72,-1 4 0,-4-1 142,-3-3 0,-2 3-115,-2-3 0,0-1 293,0 1 0,1-1-272,-1 1 0,1 2-40,4-6 0,-1 4 20,7-3 0,-5 3-64,5-4 1,-2 4-92,3-3 0,0 4 95,-1-1 1,-4 2-15,-3-2 0,2 3 64,-2-3 1,-4-1 160,-4 1 0,-3 0-107,3 4 1,-3-3-85,3-1 0,1 0 56,3 4 1,0-4-34,1 0 0,0 1 9,3 3 0,-1-4-34,5 0 0,0 0-6,4 4 0,-2-4-6,-2 0 1,2-1-10,-2 2 0,-3 1 81,0-1 0,-6 1-56,1 2 1,-8-1 144,5-3 0,-4 3-154,-1-3 1,0 3 2,4 1 0,-3-4-28,3 0 0,-1-1-5,2 1 0,4 3-114,-4-3 0,3-1 136,-7 1 0,3-1-62,-3 2 1,3 1 38,-3-2 1,3 2-40,-3-2 1,1 3 37,-1-3 1,-3-1-7,2 1 1,-2-1-9,-1 1 1,0 2 11,0-6 0,0 4-47,0-3 1,0 3 38,-1-4 1,2 6-76,3-2 0,-3-1 66,3 1 0,-7-4-83,-1 5 1,-4-6 60,4 1 1,-1 2-5,1-2 0,3 4 47,-3-3 0,-1 3 20,1-4 1,-4 4 23,4-3 0,-1 3-69,1-4 0,2 2 71,-2-1 0,-1-2-48,1 5 1,-4-5 64,4 1 0,-3 2-33,3-2 1,-5 2-2,1-2 0,-2-2-2,-2 3 3,0-4 1,1 0 55,-1 0 1,-3-1-65,-1 1 1,1 3 19,3 1 1,1-1-10,-1-3 1,5-1-25,-1 1 1,1 3 41,0 0 1,-4 1-1,3-5 0,2 1 36,-2 0 0,0-1 4,-3 1 1,-5 2-43,1-3 0,-2 4 0,2-8 1,1 4-53,-5 0 1,3 1 50,-3-1 1,5-3-83,-1 0 0,0-2 73,0 2 0,2 3-5,-2-4 0,-2 0-78,2 1 1,-2-1 6,2 5 1,1-2 52,-6-2 0,3 2-6,-3-2 1,-1 1 44,1-1 0,-1 2-41,-2-2 0,4 1 69,-1-1 0,1 2-11,-4-2 0,0 2 10,0 2 1,0-4-34,0-1 1,0 1 5,0 4 0,0-1-29,0 1 1,0-1 25,0 1 0,0-4 11,0 0 0,0-1-11,0 5 0,0-2-24,0-2 1,-4 2 4,1-2 1,-1-1-4,4 0 1,-4-3-39,0 4 0,-4-4-5,5 4 0,-6-6-119,1 2 1,-1 2 151,2-2 0,-3 1-20,2-1 0,-2-3-4,-2 3 1,-2 3-32,3 1 1,-7-2 56,7 2 0,-3-4-2,2 4 0,1-5 12,0 5 1,-1-5 12,1 1 1,-5 1 43,1-1 0,0 4-68,4-4 1,-2 4 23,-2-4 1,1 3-19,-5-3 1,3 4-89,-3-4 0,2 4 27,-2-4 0,-3 4-129,3-4 1,1 5 109,-1-2 1,4 2-22,-4-1 0,5 2 139,-1-2 1,-2 3-104,2 0 0,-1 1 129,0-1 0,4 1-97,-4-1 1,0-3 11,1 0 0,-6 0 1,2 3 0,-2-3 8,-2 0 1,0 0 15,0 3 1,-3-3-17,-1 0 1,-1-4-32,1 4 0,3-2 17,-2 2 0,-2 1-20,1-5 0,-5 4 22,2-4 1,1 5-20,-2-2 1,2-1 7,-1-2 1,-3 1-6,2-1 1,-2 0 2,-1-4 1,0 4 4,-1 0 0,-4 0-18,-3-4 0,-2 0 16,-2 0 0,-5 0-269,-2 1 1,2-3 263,2-1 0,1 6 38,-2-3 1,-2-1 0,-5-3 1,0 0 3,0 4 0,2 4 10,-2 0 0,8 0 5,-5-4 1,2 4-43,3 0 1,3 5-106,4-1 1,0 3-405,-3 0 0,-1 2-227,0 2 1,-1-1 755,-2 6 0,-2-1 0,-2 1 0,1-2 0,-3-2 0,-3-1 0</inkml:trace>
  <inkml:trace contextRef="#ctx0" brushRef="#br0" timeOffset="52">17063 8292 8297,'-7'0'0,"2"-6"62,0 0 127,4 0 294,-4-4 86,0 3 227,4 1-223,-4-4-19,5 9-10,0-5-343,0 6 19,0 6 0,0 1-87,0 8 1,0 3 9,0 5 1,0 1 9,0 3 112,0-3-268,0 9 136,0-4 0,0 1-17,0 1 0,3-4-94,1 3 0,1-5 214,-1 2-431,-3-3 158,9-1 1,-7-5 38,5-3 0,-6-2-309,2-2-379,2 1 231,-4-1-178,3-5-199,-5-1-2046,0-5 2878,0-5 0,-5-1 0,-2-5 0</inkml:trace>
  <inkml:trace contextRef="#ctx0" brushRef="#br0" timeOffset="53">17223 8360 8544,'0'-11'-2,"0"4"968,0 2 248,0 5 0,0 5-863,0 3 1,1 3-76,3 5 1,-3 1-51,3 6-82,-3 0 1,0 0 252,3 0-411,-3 5 90,5-4 1,-6 2 316,0-7-941,5 3 437,-4-9 0,4 3-720,-5-4 371,0-1-399,0 0 0,0-3-39,0 0-1161,0-6 804,0 3 1255,0-5 0,-5 0 0,-1 0 0</inkml:trace>
  <inkml:trace contextRef="#ctx0" brushRef="#br0" timeOffset="54">17257 8451 8487,'0'-11'0,"0"0"-233,0-1 12,0 6 1147,0-4 1,0 7 59,0-4-424,0 4 128,0-2-18,0 5-172,5 5-117,1 1-160,6 6 1,0 0 224,4 4-387,-4 1 39,10 1 0,-4 6 119,5-5-80,-1 5 1,3-6-243,1 5 1,-2-4 85,3 0 1,-4-5-218,-4 1 154,2-2 1,-8-2 93,2 1-241,-2-6 263,-2 4 1,0-7 23,-4 5-41,3-6 42,-8 3 360,3-5-148,-5 0 0,0-5-26,0-3-159,0 3 0,-4-6 120,0 0 1,-4-1-75,5-3 1,-5-3-176,4-1 149,-5-3 0,8 0 114,-3-1-352,-2 0 87,5 0 1,-4-2-149,5 2 107,0-2-13,0 7 1,0-4-181,0 3 262,0 3 53,0 4-533,0 1 279,0-1 0,3 5 3,1-1-469,0 6 116,-4-3 110,0-1-913,0 5 824,5-4 0,-2 9-1137,4 0 1153,-4 5 0,2-3-968,-5 5 1497,5 1 0,-4 4 0,4 2 0</inkml:trace>
  <inkml:trace contextRef="#ctx0" brushRef="#br0" timeOffset="55">17817 8360 8335,'0'-11'532,"0"-1"-141,0 1-131,5-1-218,-4 1 195,9 5 153,-9-5 209,9 5 45,-8 0 194,3 1-149,-5 5-299,0 0-195,0 5 0,1 2 97,3 9 1,-3 1-33,3 6 1,-3 1-1,-1 3 0,4-2 32,0 6 1,1-5-33,-1 5 0,-3-4 0,3 3 0,-2-5-1566,2 2 890,-3-3 0,4-5 89,-5 0 0,4-9 47,0 2-269,5-3 159,-8 2-1117,9-5 324,-8 0 554,3-6 0,-5-6-33,0-1 0,0 1 662,0-2 0,-5-5 0,-2-5 0</inkml:trace>
  <inkml:trace contextRef="#ctx0" brushRef="#br0" timeOffset="56">17874 8406 8335,'0'-12'0,"5"1"0,2-1 526,3 1-257,2 0 0,-1-1 104,1 1 594,4 4-532,-3-3 1,9 9-43,-3-3 0,3 3-65,5 1 1,-3 1-171,3 3 37,-3 2 0,-1 7-239,0 2 0,-4-1 154,0 5 0,-7 4-132,0 4 1,-2 3 24,-6-3 0,0 5-105,-4-2 0,-6-1 27,-1 2 1,-7-6-112,-1 2 1,-6-4 10,2-4 0,-2 1 112,-2-5 0,-4 0 26,1-3 1,0-5 17,7 1 1,-1-5-272,5 0 0,-1-1 68,5-2 0,3 0-502,1 0 1,4-2 259,-1-1 0,3 0-489,1-5 1,5 1 952,3-5 0,7 1 0,3 0 0</inkml:trace>
  <inkml:trace contextRef="#ctx0" brushRef="#br0" timeOffset="57">18365 8486 8335,'7'-8'0,"1"0"0,-5-4 755,7 5-379,-9 1 1,5 0 123,-2 2 53,-3 3-179,4-4 1,-5 6 142,0 3-257,0 2 0,0 5-256,0 6 223,0 1 1,-3 6 162,-1 2-416,0-1 77,4 8 1,-4-6 171,0 4 0,2 1-208,6-6 0,-2 1 169,6-4-354,-1 0 135,10-6 1,-3 0 120,5-6 15,0-4-68,4-2 66,0-5-26,-1 0 0,1-2 53,0-1-177,0-4 121,0-4 1,0-4 35,0-1 0,-4-3-7,0 4 1,-5-5-23,1 1 24,-3-3-22,0-1 1,-4-1-183,-1-2-50,-4 2 100,2-4 0,-5 1-114,0 0 0,0 1 114,0 3-626,0 5 444,0-3 1,0 12-156,0-3-1006,0 8 332,-5-6-639,3 9 1703,-3 1 0,-5 6 0,-3 6 0</inkml:trace>
  <inkml:trace contextRef="#ctx0" brushRef="#br0" timeOffset="58">19244 8554 8283,'-5'-6'0,"4"-4"-133,-9 8 73,8-8 0,-3 8 413,5-6 454,-5 6-472,-1-9 65,-6 5 96,1 0 3,0 1-316,-6 5 0,4 0 65,-2 0 1,1 1 6,-1 3 0,1 3 10,-5 9 1,5-2-24,-1 5 0,1-4-99,-1 4 0,6 0 108,-3 4 0,3-4-256,-2 0 1,5-1 123,2 1 1,3 2-225,1-2 1,0 2-31,0-2 0,1 1-8,3-5 1,0 2-11,7-2 0,-2-4 175,6 1 0,3-2-83,1-6 0,2-1 63,2-3 0,4 0-60,0 0 1,-1-1-74,-3-3 0,-1 3-543,-3-3 354,2-2 0,-8 1-260,2-3 0,-7 2-1468,-4 2 829,-3 3 1219,-1-9 0,5 3 0,1-4 0</inkml:trace>
  <inkml:trace contextRef="#ctx0" brushRef="#br0" timeOffset="59">19530 8588 8281,'0'-11'0,"0"0"585,0-1 110,0 1-231,0 4 184,0-3 29,5 9 201,-4-4-457,4 5-147,-5 5 0,0 6 211,0 8-279,0 3 1,0 1-77,0 0 1,0 0 124,0-1 0,0 5-179,0 0 1,0-1 129,0-3 0,0 0-328,0 0 0,0-4 84,0 0-563,0-5 422,0 2 0,0-4-455,0-1-200,0-4-258,0 3 363,0-9-760,0 4 1,-4-14 227,0-2 1261,-4-3 0,1-3 0,-4 0 0</inkml:trace>
  <inkml:trace contextRef="#ctx0" brushRef="#br0" timeOffset="60">19381 8520 8236,'-5'-6'0,"4"1"481,-4-1 125,5 5-231,0-4 85,0 5-273,5 0 1,2 0 187,9 0 179,1 0-199,11 0 0,2 0 134,4 0-302,5 0 1,-3 0-41,2 0 0,-3-1-123,0-3 19,-1 3-693,-5-4 583,-1 5 1,-5 0-40,0 0 0,-6 0-347,-1 0 232,-4 0 75,-5 0 0,-4 4 146,-6-1 0,-9 6 0,-6-2 0</inkml:trace>
  <inkml:trace contextRef="#ctx0" brushRef="#br0" timeOffset="61">19941 8543 8200,'-7'-12'484,"2"1"-494,5 5 818,0 1 274,0 5-420,0 5-334,0 1 1,0 10 103,0 3-127,0-2-103,0 5 1,0-3-9,0 7-23,0-2 0,0 4-61,0-5 0,0 0 111,0 0 0,0 0-282,0-1 0,0-2 69,0-1 1,0-4-221,0 4 117,0-5 0,0-2 111,0-4-697,0-5 269,0 7-1190,0-9 522,0 4-1421,0-5 2501,5 0 0,2-5 0,4-1 0</inkml:trace>
  <inkml:trace contextRef="#ctx0" brushRef="#br0" timeOffset="62">20135 8520 8102,'0'-11'385,"0"-1"0,0 5 175,0-1-116,0 5-117,0-2 414,0 5 1,4 5-259,0 3-95,4 2-105,-6 7 0,8-1-19,-2 3-27,2 3-59,1-5 0,1 10 45,-1 0-141,0-1 0,1-3-155,-1 0 1,1 4 93,-1-1 1,0-3 4,1-4-27,-6-5 1,4 7-3,-2-6-300,-3-5 72,0 0-569,0-4 561,-4 1 0,6 2-127,-3-6-1077,-3 1 377,4-4 349,-5 0 1,-5 0-1,-1 0 1</inkml:trace>
  <inkml:trace contextRef="#ctx0" brushRef="#br0" timeOffset="63">20455 8554 8104,'0'-11'0,"0"-1"519,0 6 149,0 1-283,0 0-102,0 4-105,0-4 0,0 6 177,0 3-35,0 2-143,0 5 1,0 2 178,0 2-287,0-2 39,0 9 0,-2-5 57,-1 6-97,1 0 0,-8 0-186,3 0 44,-3 0 1,-2 2 189,1-2-776,4 2 481,-3-7 0,5 3-46,-3-1-821,-2-4 332,9-5-304,-4 1 446,5-1 572,0-4 0,5 3 0,1-4 0</inkml:trace>
  <inkml:trace contextRef="#ctx0" brushRef="#br0" timeOffset="64">20717 8554 8284,'-6'-11'863,"1"-1"40,5 6-369,0 1 206,0 5-463,0 10 0,0-1 221,0 10-243,0 0-32,0 4 0,-4 0-74,0 0 106,1-1 0,3 1-263,0 0 214,-5 0 1,3 0 129,-2 0-560,3-1 213,1-4 0,-4 3 256,1-6-637,-1 0 316,4 2 0,-4-9-273,0 4 191,0-3 77,4-3 0,0 0-127,0-2 186,0-3-39,0 5 365,0-6-262,0-6 291,0 0-298,5 0 1,-2-1 120,5 4-111,-6 1 9,8-8 1,-3 9-193,4-3 188,0 3 10,1-4-235,4 4 208,-3-5 0,5 6-1,-3 0-86,-2-5 65,3 4 0,-1-4-15,1 5-105,-1 0 102,-4 0 1,1 0-243,-1 0 114,1 0 0,-1 0 100,0 0-554,-4 0 261,3 0-47,-9 0-878,4 0 252,0 0 395,-3 0-1630,3 0 2236,-15 0 0,2-5 0,-9-1 0</inkml:trace>
  <inkml:trace contextRef="#ctx0" brushRef="#br0" timeOffset="65">20615 8760 8107,'0'-12'872,"5"1"-478,1 5 0,6-1 106,-1 3-439,5 3 132,-3-9 0,9 9 192,-3-3-484,2 3 150,2-4 1,0 3-207,0-1 205,0 1-1,-1 2 0,-2 0-990,-1 0 654,-5 0 1,6 0-1040,-5 0 464,-5-5 862,0 4 0,-3-9 0,4 3 0</inkml:trace>
  <inkml:trace contextRef="#ctx0" brushRef="#br0" timeOffset="66">20797 8520 8107,'-6'-5'0,"1"-1"801,5-6-222,5 1-59,6 4 112,7-3-306,5 4 1,0-6 128,0 1 420,0 0-480,5 4 0,-4-2 105,2 6-884,-2-1 382,-6 4 1,4 0-278,-3 0 1,-3 0-426,-1 0 0,-6 1 704,-1 3 0,-5 7 0,2 7 0</inkml:trace>
  <inkml:trace contextRef="#ctx0" brushRef="#br0" timeOffset="67">19610 9125 8149,'0'-6'463,"0"1"206,0 0-328,-5 4 1,2-5 185,-5 6-346,1 0 0,-5 0 22,1 0 0,0 0 220,-1 0-182,1 0-148,-1 0 88,1 0 0,-4 2 182,-1 2-327,1-3 137,4 4 1,-1-1 170,1-1-438,-1 6 98,1-7 77,-5 8 63,3-4 29,-4 0-277,6 5 86,0-5 0,4 2 219,3-1-341,-2-4 82,5 7 0,-4-4 174,5 6-224,0-6 51,5 4 1,1-4 122,6 6 131,4-1-163,2 1 0,1-1 174,0 1-173,5-1 1,0-1 36,3-2 1,-3 2-6,-1-2 1,0 2 16,-1 1 1,-4 1-7,-3-1 1,1 0-139,-5 1 0,3-5 124,-6 1 0,-3 0-160,-2 3 1,-1 0 11,-2 1 0,-5-3 36,-3 2 0,-3-6-32,-5 7 0,-1-3 64,-6 2 1,0-1-123,0-2 1,0 1 100,0-6 1,1 1 53,-1-4 0,0 0-53,0 0 0,5 0 30,3 0 1,2 0-390,2 0-443,0-5-1153,4 4 1023,2-9 623,5 8-645,5-3 374,7 0 616,0 4 0,15-9 0,-3 4 0</inkml:trace>
  <inkml:trace contextRef="#ctx0" brushRef="#br0" timeOffset="68">19804 9274 8178,'0'-18'-76,"0"3"76,0 7 1155,0-2-220,0 9-166,5-9-264,-4 8 122,4-3 25,-5 5-123,0 5-315,0 2 0,0 4 286,0 0-317,0 6 1,0 1 55,0 5 1,1-4 117,3 0-113,-2 0-270,3 4 73,-5-1 1,1 0 380,3-3-786,-3 3 308,4-10 0,-5 9-14,0-6-250,0-5 216,5 0 1,-4-7-1123,3 4 650,-3-4 185,-1 2-3345,0-5 2374,0-5 555,0-2 801,-5 1 0,-1-9 0,-5 2 0</inkml:trace>
  <inkml:trace contextRef="#ctx0" brushRef="#br0" timeOffset="69">19610 9239 8166,'6'-5'355,"4"-1"1,-4 0 681,6 2-639,4 3 1,-2-3 407,5 0 1,2 0-8,5 4-353,4-5-138,4 4 68,0-4 1,4 5 179,0 0-805,0-5 246,-9 3 1,3-3-1362,-5 5 794,5 0 518,-13 0 0,6 0-2396,-10 0 1096,0 0 654,-8 0 698,3 0 0,-9 0 0,4 0 0</inkml:trace>
  <inkml:trace contextRef="#ctx0" brushRef="#br0" timeOffset="70">20146 9228 8095,'7'0'600,"-2"0"-228,0 0 212,-4 0 63,4 0-275,-5 0 161,0 5-205,0 1 1,0 6 106,0-1 71,0 6-191,0-4 1,0 8 76,0-2 1,0 3 138,0 1-283,0-1-225,0 1 50,0 0 1,0-4 109,0 0-123,0 0 0,0-1 313,0-3-664,0-2 288,0 3 1,0-7-178,0 3 0,0-7-50,0 2 359,-5-4-101,4 2 285,-4-5 73,5 0-292,5-5 2,-4 4-199,14-4 65,-7 5 0,12-4 44,-4 0 1,4 0-119,-1 4 0,2-4 138,2 0-433,0 1 241,0 3 0,0-2 21,0-1-545,-6 1 431,5-3 1,-9 5-586,2 0 196,-2 0-1248,-7-5 983,-1 4 394,-5-4-594,-5 5 625,-1 0 1,-7-4 487,-2 0 0,2-5 0,-3 3 0</inkml:trace>
  <inkml:trace contextRef="#ctx0" brushRef="#br0" timeOffset="71">20078 9434 8216,'6'-5'0,"1"3"471,-4-2 0,4-2-161,4 5 175,1-4-181,4 5 1,2-4 68,5 0 169,5 0-325,-4-1 0,9 4 155,-3-3-460,-2 3 147,5 1 1,-9-4-703,3 0 373,-8 1 241,2 3-1340,-8 0 381,-1 0-10,-2 0 1,-10 0 85,0 0 912,-5 0 0,-12-6 0,-1 0 0</inkml:trace>
  <inkml:trace contextRef="#ctx0" brushRef="#br0" timeOffset="72">20112 9228 8216,'8'-4'0,"-1"0"0,2 2 450,6-4-164,3 4 1,5-7 196,0 6-297,0-1 0,5 0 1,1 0 46,0 2-249,4-5-53,-9 6-179,9-4 213,-9 5 1,4 0 31,-5 0 1,-1 0-164,-3 0 1,1 0-890,-5 0 558,0 0 294,-3 0 0,-5 0-208,1 0 16,-5 0 207,2 0 1,-4 0-142,3 0-24,-3 0 716,4 0-186,0 0-304,-4 0-17,5 0 1080,-6 0 881,0 5-866,0 1-321,0 6 288,0 4-495,0-3 0,0 9 245,0-3-184,0 2-211,0 2 0,0 0 100,0 0-412,0 5 97,0-4 0,0 5 98,0-2-94,0-3 1,0 4 42,0-6 0,0-3-273,0 0 162,0-5-298,0 3 92,-6-6 89,5 1 7,-4-1 157,5-4-14,0-2-3407,0-5 2325,0-5 651,0-2 1,0 0-1177,0-1 1580,0 0 0,-5-8 0,-1-2 0</inkml:trace>
  <inkml:trace contextRef="#ctx0" brushRef="#br0" timeOffset="73">20558 9251 8285,'5'-12'112,"1"1"0,5 0 371,1-1-172,4 6-121,-3-4 0,9 5 879,-3-3-473,2 3-171,2 0 70,0 4-304,0-4 1,3 5 254,1 0-268,0 0 13,-5 0 1,0 3 191,-3 1-459,-2 5 175,-6-3 0,0 6-175,1-1 127,-6 1 7,-1-1 1,-6 2 60,-3 2-115,-2-2 0,-11 3 73,-2-4 1,-6-1 26,-2 0 0,-3 0-91,3-4-23,-5 3 1,7-8 156,-5 1-869,4-1 517,3-2 0,7 0-2304,5 0 2509,-1 0 0,1-5 0,-1-2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0:23:06.6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18113 6521 9967,'-11'0'0</inkml:trace>
  <inkml:trace contextRef="#ctx0" brushRef="#br0" timeOffset="1">18102 6521 8154,'-8'12'1095,"1"-1"-441,4 1 1,-7-1 29,3 0-447,1 6 1,-4-1-111,3 3 0,0 3 33,0-3 0,4 3-43,-1 0 0,3 1 157,1 0-218,0-5 95,0 3-38,0-3 0,0 4 114,0-3-289,0 2 166,0-8 1,5 7 104,3-4-177,-3-1 1,5 0 160,-2 0-138,2 1 29,-4-10 0,4 4-102,-2-2 1,-2 1 88,2-2 0,-4 2-125,3-5 1,-3 1 110,4-1-1118,-6-3 1061,8 9 0,-3-9 0,4 5 0</inkml:trace>
  <inkml:trace contextRef="#ctx0" brushRef="#br0" timeOffset="2">18433 6704 8028,'-6'0'1041,"-4"0"0,7 4-84,-4 0-711,-1 10 1,-2-7 64,2 8 1,-2-2-55,2-1-134,3 4 1,-5-3-102,3 2 1,2 1 133,1 0 0,-1 3-239,1-4 0,0 4 140,4-4 0,0 0-119,0-3 0,4-5 62,0 1 0,10 0 0,-2 3 0</inkml:trace>
  <inkml:trace contextRef="#ctx0" brushRef="#br0" timeOffset="3">18570 6727 8135,'-5'-17'0,"-1"9"0,-6-4 1596,1 3-1233,0 3 1,-2 1-266,-2 5-813,2 0-2,2 0 178,0 5-227,5 1 388,0 6 1,1-1 377,5 0 0,0-4 0,0-2 0</inkml:trace>
  <inkml:trace contextRef="#ctx0" brushRef="#br0" timeOffset="4">18559 6727 13813,'-12'0'188,"1"0"0,0 0 68,-1 0-152,1 5 1,-4-2 105,-1 4 77,1 1-159,-1 3 0,2 1 125,-5-1-165,5 5 76,-3-3-52,1 9 0,3-10 1,-2 5-28,2-1 0,3-3 140,2 2-75,-2 3-29,9-5 1,-4 5-54,5-3 0,1-3 39,3 4 20,-3-4-48,9 0 0,-3-1 0,4 1 80,0-1-85,1 1 7,-1-6 1,1 3 57,-1-5 1,1-1-50,-1-3 0,4 0 1,0 0 332,-1 0-276,4 0-60,-5-5 1,3-1 219,-4-5-180,4-1-22,-3 1 0,3-5-64,-4 1-79,-1-5 43,-4-3 1,2-1 0,-6-3-212,0 3 1,-2 1 33,-1 1 208,0-1 0,-1 4-20,-3 0 0,-2 5-113,-6-2 114,1 4-20,-1 0 1,-3 2-73,0 3 0,-4 1 0,4 6 0,0 0-466,-2 0 1,4 0 0,-2 0 380,2 0-844,2 0 623,5 0 0,1 6-1320,5 1 0,0 0-1661,0 0 3362,0 1 0,0 3 0,0 1 0</inkml:trace>
  <inkml:trace contextRef="#ctx0" brushRef="#br0" timeOffset="5">18707 7047 12827,'-1'10'1230,"-3"-3"-943,3 4 0,-5-5 229,2 5 0,3 2-363,-3 2 1,1-2 0,1 2 0,-2-2 0,1-2-30,2 1 1,1-1-143,0 1 251,0-1-3532,0 0 3321,0 1 84,0-6-1940,0 4 839,0-8 995,0 8 0,-5-9 0,-1 4 0</inkml:trace>
  <inkml:trace contextRef="#ctx0" brushRef="#br0" timeOffset="6">19039 6773 10114,'0'-12'1969,"0"6"-1155,0 1-378,0 0-228,0 3 25,-5-3-72,3 5 1,-8 5 0,2 3 291,-2 2-325,-1 2 0,-4 0 0,-1 2 0,2 3 130,2 0 0,0 3-66,1 2 1,0 1-272,-1 0 105,6 0 0,-3-4 1,5-1-1,2-1-104,0 1 5,2-4 45,5 3 1,2-6 219,4 1-151,1-6 1,3-1 0,0-5 148,-1 0-155,-1 0 0,2 0 0,1 0 0,1-1 265,-1-3-201,5-2-42,-9-6 1,5-1 0,-4-1 241,2-1-277,-3-5 0,4 2 142,-9-5-1013,3-5 841,-3 4 1,-1-4 0,-2 6 0,-3-1-202,-1 0 139,-5 5 0,-1 2 0,-7 5 1,-1 4-1164,-1 3-15,-5 3 1,7 1 32,-2 0-1392,2 0 2105,2 0 163,4 0 1,1 1 338,2 3 0,3 2 0,-4 6 0</inkml:trace>
  <inkml:trace contextRef="#ctx0" brushRef="#br0" timeOffset="7">19164 6613 11189,'7'-8'1927,"-4"0"-1400,-1 6-135,-2-3 0,5 5 535,2 0-518,-2 0 1,6 1 135,-4 3-263,3 2 1,2 6 0,-1 0-1,-1 2 109,-2 2 0,2 4 217,-2-1-479,2 2 0,-3 4-70,1 1 119,0-2 1,-1 6-106,1-4 1,-6-2 47,2 3 0,1-3-36,-1-1 0,0-2 10,-4-2 1,-5 3-222,-3-3 1,2 3 79,-2 1 0,-3-4-496,-4 0 1,-1-4-196,5 4 1,-4-5-462,0 1 0,-1-6-2639,5-1 3837,-1-1 0,1 5 0,0-1 0</inkml:trace>
  <inkml:trace contextRef="#ctx0" brushRef="#br0" timeOffset="8">18228 5562 8035,'7'-13'568,"1"-2"0,0 2 856,3-2-711,0-3-356,1 6 0,3-11 414,0 0-299,6 0-277,1-10 1,3 8 165,1-6 1,3 0-624,2-7 314,2 2 1,6-7 143,3 5 0,-1-5 0,1 1-155,1-3 1,-21 22 0,1-1-1,2 0 1,0-1-43,1-2 0,1 1 5,-2 0 0,1 1 0,2-3 0,0 0-159,-2 1 0,1 1 0,-1 0 0,0 0 83,0-1 0,1 0 1,1 3-1,0 0-5,1-1 0,-1 1 0,0 2 0,-1 1-399,19-21 352,-1 5 1,-4-1-67,-3 7 0,-4 3-5,-3 6 293,-3-1 0,-11 1-79,-1 3-76,-4 3 855,0 4-825,-1 1 0,-5 3 428,-2 1-418,-3 4 699,-1-2-3442,0 5 2567,6 0 207,-5 0-412,4 0 925,-5 0-482,-5 0 0,2 0 172,-4 0-207,4 0 129,-7 0-104,4 0 103,-1 0 7,-3 0 17,9 0-227,-4 0 102,5 5 1,0-2 78,0 4 1,1 0-78,3 0 0,2 3 210,6-2 1,-1 2-65,0 1 1,2 2 36,2 2 1,-2-1-88,2 5 0,-2-3-31,-2 3 0,-3-4-509,0 4 0,-6 0 240,2 4 0,-3 0-881,-1-1 1,-6 1 83,-6 0 962,-4 0 0,3-5 0,3-2 0</inkml:trace>
  <inkml:trace contextRef="#ctx0" brushRef="#br0" timeOffset="9">16492 4294 8239,'-12'-4'-366,"1"1"1,-1-5 264,1 4 104,0-5 546,-1 8-386,6-4 0,-4 1 0,3-1 0,0 0 624,-1 0-355,6 1 6,-3 4 1931,5 0-2142,5 0 0,1 1 0,5 3 0,1 4 1,0 3 727,4 4-704,-4 3-86,10 5 0,0 1 0,5 4-274,3 6 1,0 2 296,4 6 0,4 1-1757,0 6 1478,6-2 154,-24-19 1,0 0 0,3-4 0,0-1-1,-1 2 1,0 1-114,-1-1 1,0 1-1265,24 21 1271,-25-22 1,0 0 0,25 21-58,-3 0-65,-3-1 281,-5 1 1,0-1 89,1-4-240,-6-1 1,3-6 75,-6 0 1,1-1-41,-4-2 39,0-3 3,-1-6 1,-4-4 268,-3-3 89,3-2 0,-6-1 0,0-2 1,-3-3-1364,0-3 2106,-4 3-1103,0-6-1206,-5 4 1,0-6-27,0-3 0,-1 1 0,-2-4 1190,0-2 0,-6 4 0,2 0 0</inkml:trace>
  <inkml:trace contextRef="#ctx0" brushRef="#br0" timeOffset="10">16446 4340 8156,'0'-17'257,"0"5"0,0-5 441,0 6 0,0-1 23,0 1-494,0 5 0,-1-3 287,-3 5-349,3 0 78,-9 4 19,8 0 1,-4-4-81,2 1-364,-2-1-42,-1 4 209,-3 0-76,4 0 100,-5 0 0,-1 0 0,1 0 0,-1 0-4,1 0-163,-1 0 226,6 0-21,-4 0-31,4 0 1,-5-2-8,4-1 0,0 1 254,4-1-226,1-4 1,-6 5-1,2-5-7,0 2 21,-2-4-18,-3 8 1,3-5 0,1 3-134,-2-1 145,4 1-13,-5 3 0,7-2-32,-4-1-61,4 1 109,-2-3-43,5 5 1,1 1-1,3 3 958,4 4-925,7 2 1,4 3 6,8 2 0,2-1 235,5 5-161,5-5 0,2 7 0,6-3 109,2 0-705,-2 4 1,4-8 0,-6 5 0,-4 1-639,-3 1 1,-3 2 0,-6 1 1114,-6 3 0,-5-13 0,-7 1 0</inkml:trace>
  <inkml:trace contextRef="#ctx0" brushRef="#br0" timeOffset="11">17405 6430 8013,'0'-6'1737,"0"1"638,0 5-1597,-5 5-502,-1 1-125,-11 10 1,-2 7 117,-7 8 1,-7 3-274,-5 4 0,-5-1-211,1 5 0,16-20 0,0 1 28,-1 2 0,0 0-686,-2 0 0,0-1 866,3-1 1,0 0 0,-2 0 0,-1 0-59,0 0 0,1-1 15,2 1 1,0 0 0,0-2 0,0 0 0,-23 20 0,0-2-190,1-2 1,2-3-1,3-4 1,2-3 83,2-3-73,6-1 0,4-1 106,2-3 1,7 1 0,-2-5-343,5-1 110,6-6 595,1 2 1,8-9-1242,-6 3 2278,6-3-1651,-4-1-183,6 0 260,0-5 0,0-1 172,0-6 0,4 1 0,1 0 0,0-2 1,2-1-282,-1-1 369,-3 0 138,2 3 1,-4-3 13,3 0 56,-3-1 1,4 4-135,-5-4 0,0 4 1,0-3 653,0 2-289,-5 1-260,4 6 1,-9-3 878,2 5-450,3 1-281,-5 3 0,3 0 1,-4 0 825,0 0 1,-1 5-899,1 2 0,-1 5 0,1 2-7,0 1 0,0 5 1,2-2-14,2 0-47,-1 3 1,2-3 0,2 5 0,3 0 0,1-2 116,0-2-588,5 3 293,1-9 43,6 3-418,-1-4 1,2-1 451,2 0 0,-1-3 0,5-2-500,1-1 1,6 1-1,0-4 1,1 2-1,1-2-1407,2 0 1856,-2-2 0,-5 0 0,-6 0 0</inkml:trace>
  <inkml:trace contextRef="#ctx0" brushRef="#br0" timeOffset="12">18582 7241 8162,'11'1'0,"1"2"0,0 2 1890,4 1-569,1 2-876,11 3 0,-2 2 0,4 1 450,2 1-653,1 5-110,1-7 1,4 9 193,0-3-446,0 2 1,0 6-1,0-1 320,-1 0-344,-6-2 1,-3-2-1,-7-2-172,-2-1 1,1-5 0,-4 0 0,-2-4 420,-2-2-160,0-6 0,-1 7 55,1-5 0,-1 5 0,0-3 0</inkml:trace>
  <inkml:trace contextRef="#ctx0" brushRef="#br0" timeOffset="13">19256 7469 7962,'8'4'2782,"4"0"1,-3 5-1387,6-2-724,-2-2-336,-2 11 0,1-9 176,-1 9-512,-5 1 0,-1 0 1,-5 3-1,0-2 0,0 0-475,0-1 0,-3-3 704,-1 2-5,-5-4-523,3 0 1,-6-1 0,-1 1-1,-1-1-2540,-1 0 1367,0 1 1472,4-6 0,4 4 0,2-3 0</inkml:trace>
  <inkml:trace contextRef="#ctx0" brushRef="#br0" timeOffset="14">1873 2273 9539,'0'11'850,"0"1"1,-1 4-481,-3 3 1,3 3-19,-3 1 1,3 3-89,1 1 1,0 5-67,0-2 0,0-1 66,0 2 0,0-1-197,0 4 1,0 1-244,0-1 0,0 0 168,0 0 0,3 1-157,1-1 1,0-5 52,-4-2 0,0-3 144,0-1 1,4-4-3,0 0 0,-1-5-24,-3 1 1,0-2-79,0-2 1,4-3-17,0-1-968,0-4 403,-4 2 175,0-5 1,0 0 0</inkml:trace>
  <inkml:trace contextRef="#ctx0" brushRef="#br0" timeOffset="15">1827 2296 8217,'5'-12'1449,"3"6"-969,7 2 1,-1-1 65,5 1 1,-4-3-346,5 3 1,-5 0-6,4 4 0,-1-1-176,1-3 0,2 3 80,-2-3 1,-1 4-81,1 4 0,-4-2 60,4 6 1,-4-1-95,5 5 1,-7-2 133,3-2 1,-4 2-159,0-3 1,-6 3 217,-2 2 0,-3 1-49,-1 2 1,-1-3 87,-3 4 0,-7 1-127,-8 2 0,-7 3-25,0 1 1,-6 0 49,1 0 0,-2-1-214,-1 1 1,1-1 149,3-3 1,2-3-189,5-4 1,5-1-400,3 1 1,4-5 253,3 1 1,2-6-275,2 2 1,3-1 189,-3 1 1,4-3-1521,4 3 1884,2-3 0,5-1 0,1 0 0</inkml:trace>
  <inkml:trace contextRef="#ctx0" brushRef="#br0" timeOffset="16">2581 2147 8264,'0'-6'3026,"0"1"-569,0 5-2141,-5 5-63,-1 1 0,-6 6-12,1 4 1,-1 1 137,1 2-62,0 7-260,-1-7 0,-3 14 322,0-2-126,-1 7-285,0-3 1,2 8 130,-5-4-1009,0 9 853,1-6 27,-3 8 1,8 0-414,-2-1 315,7 1 54,-2-4-144,9-6 1,-4 3-669,5-5 819,0 0 196,0-3 1,1-1-148,3 0-47,2-5 542,5-1-225,-4-5-4,3 0-139,1 0 1,2-5 174,2-3 55,-2-2 766,-2-2-921,1 0 608,-1 1-900,-4-6 0,3-1 272,-4-5-46,0 5-843,5-3 393,-10 3 149,9-5 183,-9 0 0,9 0 0,-3 0 0</inkml:trace>
  <inkml:trace contextRef="#ctx0" brushRef="#br0" timeOffset="17">2775 2707 8020,'0'-12'0</inkml:trace>
  <inkml:trace contextRef="#ctx0" brushRef="#br0" timeOffset="18">2764 2672 8064,'0'-6'4474,"0"-4"-3462,0 9-841,0-4 0,0 6 36,0 3 1,1 2-17,3 5 1,-3 6 68,3 2 1,2 3-166,2 0 0,-2 6 80,2 3 0,-2-2-286,2 1 0,2-4 71,-2 0 0,1-1-229,-2-3 0,3-4-86,-2-3 0,-2-2 145,2-1 1,-6-5-426,2 1 0,1-4-132,-1 3-744,0-4 1511,-4 2 0,5 0 0,1 1 0</inkml:trace>
  <inkml:trace contextRef="#ctx0" brushRef="#br0" timeOffset="19">2992 2672 8169,'0'-11'876,"0"0"-316,0 4-158,0-3 61,0 9 977,-5-4-645,4 5-498,-4 0 0,4 1 143,-3 3-208,-3 2 12,-4 11-1,0 6 1,-6 6-1160,-1 10 1035,-5-3-61,1 3 185,-1 0-1067,0-3 494,0 3 277,5-10-39,-3-1-1513,8-5 695,-3 0 450,4-5 54,1 3 406,4-8 0,-3 3 0,4-4 0</inkml:trace>
  <inkml:trace contextRef="#ctx0" brushRef="#br0" timeOffset="20">3118 3118 7990,'-5'-6'52,"4"0"-48,-5 6 2797,6 0-2651,0 6 1,0 1 0,0 8 0,-1 4 68,-3 3-310,3 1 217,-4 0 0,5 0-47,0-1-122,0 1 156,-5 0 1,4-5-316,-3-3 1,3-2-1,-1-2-1360,-1 1-729,1-1 2291,-3 0 0,0 1 0,-1-1 0</inkml:trace>
  <inkml:trace contextRef="#ctx0" brushRef="#br0" timeOffset="21">3369 2787 8071,'0'-12'2204,"0"1"-1208,0-1-561,0 6-79,0 1-406,0 5 1,0 5 476,0 3 0,0 2-638,0 1-1118,0 1 1436,5-1 6,-3 1 1,8-1-293,-9 0-57,9-4 246,-9 3 1,9-9-16,-2 3-98,2 2 92,-3-4-40,3 3 1,-4-5 289,6 0 249,-1-5-230,-5 3-4,4-8 324,-3 4-507,4-6 0,-3 2 0,-2 1 0,-1 2 106,-2-2 0,-2-1-32,-1-2 88,0 6 211,0-4 413,0 9-613,0-5 1,0 9 277,0 5-610,0-1 226,-5 20 1,2-4 136,-4 7-281,4 8-33,-2-7 37,5 8 1,0 0 0,0 3 15,0 3 1,1 4-580,3 1 390,-2-1 0,3-4-113,-5-4 1,1 1-62,3-7 130,-3 1 95,4-6 1,-5-5 0,0-4 614,0-3-341,0-3 0,0-3 167,0-1 1,0-3 977,0 0-1042,-5-6 1,-1 3 280,-6-5 1,0 0-405,-4 0 1,4 0-19,-4 0 1,-1-4-310,-2 1 0,-3-6 184,-1 1 1,5-2-1220,3-2 1,2-3 559,2 0 0,5-5-1672,2 1 2344,3-3 0,11-6 0,2-1 0</inkml:trace>
  <inkml:trace contextRef="#ctx0" brushRef="#br0" timeOffset="22">3780 2170 8135,'0'-6'306,"0"-5"114,0 10-180,0-4 2680,0 5-2508,0 10 1,0-1 182,0 10-340,5 0 228,2 4 1,4 1 523,1 3-612,4-3 0,1 8 135,2-6-215,7 6 0,-7-2 55,8 9-973,-8-4 590,3 4 0,-6 0 108,3-1 152,3 5-467,-10-3 1,1 1 327,-5-3-464,-6-2 296,3 3 0,-5-5-342,0 0 0,-1-1 129,-3-6 1,-2 3 73,-6-3 1,1 0 102,0-4 0,-1-4 131,1 0 1,-2-2-114,-2 3 1,2-4 202,-2-5 1,6 0-271,1-4 1,5 2-1671,-5-5-407,5 0 968,-2 1 1254,5-4 0,-5 4 0,-1-5 0</inkml:trace>
  <inkml:trace contextRef="#ctx0" brushRef="#br0" timeOffset="23">4557 2730 8127,'-11'0'0</inkml:trace>
  <inkml:trace contextRef="#ctx0" brushRef="#br0" timeOffset="24">4546 2730 8127,'5'-7'0,"-3"2"0,6 5 0,-4 0 0,3 0 0,-3 0 1575,4 0 1,-1 0-628,5 0 1,3 0-510,0 0 1,4 4-214,-4 0 1,6 0 44,-2-4 0,-2 0-247,2 0 0,1 0-135,2 0 1,-3-4-164,0 0 0,-3 0-518,3 4 603,-5-5 0,2 4-2053,-4-3 1164,-6 3 1078,-1-4 0,0 3 0,1-3 0</inkml:trace>
  <inkml:trace contextRef="#ctx0" brushRef="#br0" timeOffset="25">4614 2947 8047,'17'0'961,"-4"0"126,7 0 0,-5 0-590,4 0 1228,-5 0-1082,7 0 1,-4 0 123,2 0-449,2 0 0,-7-2-700,5-1 1,-1 1 285,1-2 0,2 3-1832,-6 1 1928,0-5 0,-4 4 0,1-4 0</inkml:trace>
  <inkml:trace contextRef="#ctx0" brushRef="#br0" timeOffset="26">5619 2193 8141,'-6'0'2173,"1"0"-1094,5 0 0,0 5 1,1 2-431,3 4-591,-3 0 0,4 2 0,-5 1 455,0 1-517,0 5 84,0-7 0,1 7 0,2-3-449,1 1 86,-1-5 231,-3 4 52,0-6-886,0 1 0,4-5 1,0 1-1,0 1 886,1 1 0,1 1 0,6 1 0</inkml:trace>
  <inkml:trace contextRef="#ctx0" brushRef="#br0" timeOffset="27">5779 2181 8287,'0'-6'1465,"0"1"0,1 5 198,3 0-1189,-3 0 1,4 5-212,-5 3 1,0 6-127,0 1-192,5 5 246,-3-2 1,3 5-1202,-5 0 544,5-1 436,-4 1 1,4-4-2045,-5 0 910,0 0 1164,5 4 0,-3-10 0,3-3 0</inkml:trace>
  <inkml:trace contextRef="#ctx0" brushRef="#br0" timeOffset="28">6122 2718 11529,'0'12'1313,"0"0"-1075,0 4 1,3 1 342,1 6-402,5 0 0,-3 0 0,6 0 42,-1-1 1,1 1 0,-1 1-136,1 3-73,-1-3 1,0 4-197,1-10 0,-1 2 186,1-5-293,-1 1 1,-3-5 0,-2 0-70,-1 1-731,4-1 346,-8-4 330,9 3 27,-8-9 387,3 4 0,0 0 0,1 2 0</inkml:trace>
  <inkml:trace contextRef="#ctx0" brushRef="#br0" timeOffset="29">6384 2718 8075,'0'-11'5493,"0"4"-4496,0 2 664,0 5-1669,0 5 1,-5 3 240,-2 7 4,-4 8-506,-5 6-538,-7 6 633,-1-1 1,-4 0 0,4-1-27,-3-2 0,4-4 98,1-4 0,0 0-180,7 0 95,-5-5-33,12-2 1,-7-4-368,7-1-1286,3 0 935,-5 1 1249,9-1-1333,-5-4 0,6-1 1022,0-2 0,0-3 0,0 4 0</inkml:trace>
  <inkml:trace contextRef="#ctx0" brushRef="#br0" timeOffset="30">6830 2627 8193,'0'-7'3747,"0"2"-2557,0 5-889,0 5 1,-4 7 121,0 7 1,-4 4-129,5 3 0,-1 4-210,4 4 0,-4-1 138,0-3 0,0 2-257,4-5 1,0 2-102,0-6 1,2 1-163,1-9 0,-1 0-644,2-3 0,-2-1 55,2 1-774,-3-6 583,4 4 1077,-5-9 0,5 4 0,2-5 0</inkml:trace>
  <inkml:trace contextRef="#ctx0" brushRef="#br0" timeOffset="31">6578 2912 8023,'8'-6'1776,"0"2"0,1 3-1306,6 1 0,-1-4-179,5 0 1,-1 0-167,1 4 1,2 0 80,-2 0 1,7 0-419,0 0 1,1-3-159,-4-1 1,2 0-1006,-2 4 1375,2 0 0,-2-5 0,6-1 0</inkml:trace>
  <inkml:trace contextRef="#ctx0" brushRef="#br0" timeOffset="32">7081 2821 8166,'-6'-6'-242,"1"1"1936,-1 5-362,5 0-604,-4 0 514,5 0-1164,0 5 104,0 1 1,0 2-142,0-1 0,1 1 150,3 3 0,3 1-253,4-1 0,4-1 108,0-2 0,1 1-207,-5-5 0,4-1 42,0-3 0,1 0 55,-5 0 0,2 0 101,2 0 1,-2 0 19,2 0 1,-2-5 188,-2-2 1,-3 0-50,-1 0 0,-3 3 16,4-4 0,-4 4-97,3-3 0,-4 3 140,1-4 1,-3 6-679,-1-3 325,0 5 1,0 5-46,0 2 1,0 9 162,0 3 0,0 2-35,0 2 1,-1 6 325,-3 6 1,2-1-126,-1 4 1,1 1 233,2-1 0,0 5-130,0-1 0,0 3-268,0 0-1,0 0 144,0-3 0,0-3-201,0-5 1,0-6 154,0-5 0,-3-1 8,-1-7 1,-4 0 314,4-3 0,-5-5-150,2 1 1,-5-6-95,-3 2 0,2-3-50,-2-1 1,-3 0-377,-1 0 0,-1-1 206,1-3 1,1-2-683,3-5 0,4-6-395,-1-2 0,6-3 552,6 0 0,0-4-343,0-4 0,6 1-12,6-6 901,-1 1 0,16 10 0,-3-4 0</inkml:trace>
  <inkml:trace contextRef="#ctx0" brushRef="#br0" timeOffset="33">8097 2535 13989,'0'12'904,"0"-1"-326,0 6-424,-5 1 1,4 4-1,-3 1 1,3 1 273,1 3-340,0-3 0,0 9 0,0-4 155,0 0-178,0 4-91,0-8 1,0 6-1,0-4-772,0-2 1,0-1 994,0-1-179,0-5-579,0-1 208,5-1 262,-4-3-725,4 3-74,-5-9-187,0 3 506,0-9 207,0 4 364,0-5 0,5 5 0,2 1 0</inkml:trace>
  <inkml:trace contextRef="#ctx0" brushRef="#br0" timeOffset="34">8440 2501 10032,'5'-6'2870,"-4"-4"-1648,4 8-699,-5-3-877,0 5 564,-5 0-149,-1 5 1,-9 2 75,0 4 1,-2 1-35,2-1-10,2 0 0,-3 1 0,4-1 0,2 1-13,2-1-260,-2 6 248,9-5 0,-8 5-167,5-6-31,1 6 177,3-5 0,0 5-113,0-6 0,0 5-81,0-1 168,0 0 0,5-2 49,2 2 0,3-2 0,3 2-10,2-2 180,-2-2-223,3 0 2,1 1 0,-4-2 272,2-2-18,-2 2-232,-2-4 1,0 5 0,0 1 457,-4-1-252,3 1 58,-8-1-200,3 1-100,-5-1 1,0 0 0,-2 2 0,-1 1 56,-5 1 1,-2 1-1,-3-5 1,-2 0-5,-4 1 1,2-1-1,1-1 1,1-1-138,-1-1 1,-3-2-1,3 2 1,-1-3-727,1 0 0,1-4 0,3 3-2061,1-3 1648,-1-1 1218,6 0 0,1 5 0,5 2 0</inkml:trace>
  <inkml:trace contextRef="#ctx0" brushRef="#br0" timeOffset="35">8965 2604 10300,'0'-6'2450,"0"1"-1728,0 5-458,0 5 1,4 1 195,0 5-329,0 6 1,-4-3 0,0 5 0,0 1-409,0 2 502,0 6-49,0-4 1,0 5-262,0-2 1,0-3 0,0 2 0,1-2-68,3-1 0,1 0 0,4 0 0,-2-1 1,4-2 71,3-1 101,-2-5-136,5-3 109,-1-1 202,-3-3-299,3-1 81,1-1 1,-3-5-255,5 0 0,-1 0 0,2 0 1,-2-1-1,0-2-370,-1 0 0,-3-6 1,1 2-1,-2 0 646,-1-1 0,-1 1 0,0-5 0</inkml:trace>
  <inkml:trace contextRef="#ctx0" brushRef="#br0" timeOffset="36">9080 2844 8105,'0'-7'1482,"5"2"1,4 5-1015,5 0 0,-1-1 0,5-1-586,-1-2 261,3 0 1,-6 4 0,5 0 0,0 0-67,-1 0-122,-2-5 93,1 4 0,-4-4-1932,2 5 1884,-3 0 0,0-6 0,-1 0 0</inkml:trace>
  <inkml:trace contextRef="#ctx0" brushRef="#br0" timeOffset="37">9365 2787 8098,'0'0'0</inkml:trace>
  <inkml:trace contextRef="#ctx0" brushRef="#br0" timeOffset="38">9057 2535 7988,'18'-6'2753,"3"1"-2350,-3 0 0,5 4 290,0-3-450,-1 3 1,1 1 0,0 0 245,0 0-363,-5 0 99,3 0-98,-8 0 1,7 0-83,-5 0 54,6 0 42,-9 0 0,5 0 32,-6 0-77,1 5 1,-1-3 0,1 5 0,-1-1 49,0 0-145,6 7 30,-4 0 1,3 7-109,-4-5 19,-1 5 0,0 2 159,1 5-319,-1-1 136,1 2-480,-1-4 583,1 9 0,-5-9-52,1 3 1,-2-4 45,2-4-13,2 3 29,-4-10 1,1 5-90,-4-6 231,4 1-5,-6-1 319,4-5-202,-5-1 2691,0-5-2467,0-5 0,1-1-337,3-5 1,-3-6 29,3-2 0,1-3 169,-1 0-538,5-1 198,-8-5 41,9 4 0,-3-8-446,4 5 203,-4-4-172,3 7 0,-4-4-907,5 5 136,1 5 0,-5 2 3,1 4 120,-5 1 1,5 3-1021,-4 0 1262,5 1 1,-6 1 748,4 2 0,-4 2 0,2 2 0</inkml:trace>
  <inkml:trace contextRef="#ctx0" brushRef="#br0" timeOffset="39">10062 2535 13399,'-8'6'471,"1"1"-241,-1 8-29,-3 3 1,-1 5 277,1 0-475,4 5 50,-3-4 1,5 8-45,-3-6 1,0 6 0,4-3 0,1 0 0,2-2 90,1-3 1,0-1-1,1-2-36,3-1 9,2 1 1,2-8 0,0 2 106,1-2-187,6-7 1,-3 3 59,4-5 1,0 3-168,-1-3-37,6 0-137,-9-4 0,9 0 0,-6 0-2100,-1 0 2207,4-5 1,-6 2 0,4-4-918,-4-2 502,0 4 595,-6-5 0,4 3 0,-3-4 0</inkml:trace>
  <inkml:trace contextRef="#ctx0" brushRef="#br0" timeOffset="40">9913 2798 8016,'16'-6'0,"0"1"2175,2 0-1494,1 3 0,4-4 0,1 3-258,2 0 0,-5-1 0,3 4-18,1 0-466,-2-5 143,0 4 44,-2-5 0,-4 5-827,2-3 0,-2 3 417,-6-3 0,0 3 284,1 1 0,-1-5 0,1-1 0</inkml:trace>
  <inkml:trace contextRef="#ctx0" brushRef="#br0" timeOffset="41">10199 2478 7970,'18'0'1660,"4"0"-728,1 0-527,5 0 1,-5 0-298,0 0-34,0 0 1,-2 0 0,-2 0 0,-2 0 79,-1 0 0,-3 4 0,2 0 1,-2 0 8,-2 1 1,1-3 0,-1 5 175,1-2-366,-1 4 1,0-8 26,1 9 0,-5-4 0,1 7-105,1 2 1,-4-1 0,0 5 0,-1 2 230,0 0-330,0 2 0,-4 1 221,0 3 0,-2-3-94,-2 3 47,3-3 13,-9-1 0,8-2 0,-5-2 119,2-4 34,1-2-18,-1-2 1152,4 1-603,-4-6-349,0-1 1,4-5-55,-5 0 1,5 0-133,-3 0 1,3-5-1,-3-2 1,3-4 311,1 0-209,0-5-87,0 3 0,0-9 0,0 3 1,0-2-179,0-2 157,0 5 1,0-3-565,0 1 1,4 4 226,0 1 0,3 6-400,-3 1 300,5 6 168,-3-3 0,6 6-550,-1 3 617,1 2 4,-1 11 1,4-3 0,2 5-66,0 1 0,1 5-81,1 2 91,3 0-238,-9-5 238,8 1 37,-8 0 1,7-5-1,-3-3 408,0-2-122,-3-2-103,3-4 1,-6-2 1003,1-5 28,-1 0-816,1 0 0,-1-2 0,-1-1 297,-2-5 0,2-4 1,-4-1 208,1-3-725,-2-4 133,0 2-43,-4-5 1,4 1-174,-5-1 38,0 0 33,0-5 0,0 3-585,0-6 1,0 4 190,0-3-663,-5 0 1,4 2 175,-3 5 529,3 0 0,-3 10 1,0-2-2149,1 2 1663,2 2 0,0 5-2144,-3 2 2902,3 2 0,-4 2 0,5 0 0</inkml:trace>
  <inkml:trace contextRef="#ctx0" brushRef="#br0" timeOffset="42">11192 2170 12796,'0'11'-94,"0"6"0,0-3 0,0 5 60,0 1-77,0 2 140,0 1 0,0-1 0,0 1-973,0 0 434,0 0 232,0-5-897,0 3 747,0-8 0,0 3 428,0-4 0,0-6 0,0-1 0</inkml:trace>
  <inkml:trace contextRef="#ctx0" brushRef="#br0" timeOffset="43">11318 2181 14020,'0'17'1084,"0"2"-1848,0 2 791,0 2 144,0 0 0,0 5-1052,0 3 1,0-2-1,0 0 1,0-1-1144,0-3 1,0-1 2023,0-1 0,-5 5 0,-1 1 0</inkml:trace>
  <inkml:trace contextRef="#ctx0" brushRef="#br0" timeOffset="44">11113 2935 16236,'0'7'-1869,"0"-2"708,0 0 586,0 1 388,0 0 187,0-1 0,5 1 0,1 0 0</inkml:trace>
  <inkml:trace contextRef="#ctx0" brushRef="#br0" timeOffset="45">20238 4374 8027,'0'-6'0,"0"-4"-1,0 3 48,0 1 1,4 0 240,-1 2 187,1 3 172,-4-10-346,0 10 0,4-5 227,0 2-58,0 3-298,-4-4 0,0 3 269,0-1 47,0 1-224,0-3 79,0 5 1,-5 2-239,-3 1 1,-3 7-117,-5 6 0,4 4 101,-4-1 0,2 3 16,-1 0 0,4 5-71,-1 0 1,1-1 85,3-3 1,3 1-191,1 3 23,3-3 1,1 4 187,0-5-246,0 0 180,0 0 0,0-1-149,0 1 17,5 0 1,0-4 81,3 0 0,2-4-54,-2 4 0,-2-5-5,2 2 1,-1-4 24,5 0 0,-1-1-12,1 1 1,-1-5 55,0 1 1,1-6-22,-1 2 0,4-3 235,1-1-225,-1 0-520,-4 0 246,-4 0-1121,3 0 618,-4 0 446,6 0 0,-5 0-839,1 0 1,-4-3 1144,3-1 0,-4-5 0,2 3 0</inkml:trace>
  <inkml:trace contextRef="#ctx0" brushRef="#br0" timeOffset="46">20512 4500 8027,'0'-12'0,"0"1"655,0 0 8,0-1-213,-5 6 481,4 1-184,-5 0 94,6 3-184,0-3-12,0 5-416,0 5 1,-1 3 36,-3 7 1,3 3-9,-3 5 0,3 0-146,1 0 1,-1 3 77,-3 1 1,3-1-338,-3-3 99,3 0 1,1 4-940,0-1 694,0-4 0,1-2-193,3-4 0,-3-1-433,3-4 1,-3 1-604,-1-1 1522,0 0 0,5-4 0,1-2 0</inkml:trace>
  <inkml:trace contextRef="#ctx0" brushRef="#br0" timeOffset="47">20683 4785 8126,'-6'0'548,"1"0"724,5 0 1,0 5-887,0 3 0,0 2-92,0 2 1,-4 0 156,0 4-257,0-4 1,4 10-163,0-3 1,0-1 73,0 1 1,0-2-258,0 2 0,0-2 170,0-6 0,0 1-669,0-1 1,0-3 56,0-1-728,0-4 1321,0 7 0,0-9 0,0 4 0</inkml:trace>
  <inkml:trace contextRef="#ctx0" brushRef="#br0" timeOffset="48">20980 4431 8033,'0'-7'0,"0"-1"729,0 6 48,0-4 123,0 6 0,0 7-389,0 4-77,0 1-160,0 9 1,0-3 163,0 5-252,-5 10 1,4-7-23,-3 9 1,-1-4 65,1 4 0,0-5-227,4 1 0,0-7 96,0-1 1,0-2-131,0-6 0,0 1 45,0-5 0,0-3-161,0-1 1,0-3-586,0 4-689,0-6-1391,0 3 1532,0-5 1280,5 0 0,-3 0 0,3 0 0</inkml:trace>
  <inkml:trace contextRef="#ctx0" brushRef="#br0" timeOffset="49">21094 4351 8052,'0'-11'1072,"2"0"-615,1-1 0,0 4 263,5 1 0,-5 4-56,5 0-26,-5 1-298,7 2 1,-8 2 137,6 1 133,-1-1-295,5 13 1,-1-6 505,1 10-477,-1 0 0,4 9-30,1 2 1,-1-1-84,-4 2 0,-3-1-178,-1 5 1,-4-1 53,1 0 0,-3-1-164,-1-3 1,-1 2 118,-3-5 0,-2 1-143,-6-2 1,0-3-261,-4 0 0,2 0-272,-5-4 1,5-3-1126,-1 0 1150,-3-4 0,6 0-130,-4-1-1360,4 1 951,0-6 1126,1 4 0,5-9 0,0 4 0</inkml:trace>
  <inkml:trace contextRef="#ctx0" brushRef="#br0" timeOffset="50">19907 3472 8045,'0'-11'-446,"0"4"728,0-3 1,0 7 209,0-4 381,0 4-500,0-7 1,1 5-160,3-3 1,-3 2 3,3 2 0,-2 3-35,2-3 0,-1 3 164,4 1-195,1-5 1,3 4 14,1-3 1,-1 3 222,1 1-327,-1 0 1,0 0 72,1 0 0,-1 5-132,1 2 0,-2 3 17,-3 2 0,2-1-66,-5 1 1,1 4 94,-1 3 0,-3 3-155,3 1 0,-3-1-29,-1 1 0,-5 0 101,-2 0 0,-4 0-26,0 0 0,-2 0 39,-2-1 1,2 0-19,-2-3 0,3 1 29,0-5 1,1 1-2,-1-5 0,1-1 26,-1-2 1,2 2 34,3-2 64,-4-3 0,10 1-90,-3-2-27,3-3 42,1 4 130,0-5-142,5 0 1,2 0 211,4 0 0,2 0-74,2 0 1,-1 0 42,5 0 1,0 0-40,4 0 0,1 0-60,3 0 0,-3 0 97,2 0 0,0 0-73,0 0 0,-5 0-6,1 0 0,-2 0-35,-1 0 0,-3 0 2,-5 0 0,-3 0-118,0 0-463,-6 0-1395,3 0 1433,-15 0 1,-3 0 447,-9 0 0,-1 10 0,0 3 0</inkml:trace>
  <inkml:trace contextRef="#ctx0" brushRef="#br0" timeOffset="51">19861 3929 8124,'0'-7'2653,"0"2"-2129,0 5 0,-1-3-251,-3-1 1,1 0-31,-4 4 1,3 0 115,-4 0-165,1 0 1,-1 4 19,0 0 1,1 1 24,-5-2 0,2 0-113,3 5 0,-4-1 60,4 5 0,-2-5-307,1 1 97,-2-1-58,9 5 1,-4-1-113,5 1 114,0-1 0,0 4-181,0 1 325,0-1-168,5-4 122,-4 1-222,9-1 215,-3 1-2,9-6 0,-3 3-26,2-5 0,2 1 16,-2-2-10,5-1 60,-7 3 1,7-6 0,-3-2 0,-1-2 312,1-1-349,3-2 1,-9-3 5,1-1-11,-1 1 0,-8-2-15,4-2 0,-4 2-19,1-2 80,-3-3-195,-6 5 1,1-7 110,-7 5 0,2 0 2,-6 3 1,1 2 29,-2 2 0,2 0 165,-5 4-173,0 0 0,-2 4 135,2 0-131,-3 0 1,8 0-4,-5 0 0,5 4 14,-1 0 1,4 4 32,3 0-32,-2 2-162,8 2 0,-3-1 62,5 0 7,0 1 0,2 1 1,1 1-1,5-1-257,2-2 284,2 0 6,4-5 1,-3 1-760,2-3 362,-2 2-191,-2-5 1,1 4 637,-1-5 0,-5 0 0,-1 0 0</inkml:trace>
  <inkml:trace contextRef="#ctx0" brushRef="#br0" timeOffset="52">19450 3369 8216,'0'-6'1246,"0"1"-226,0 5-543,-5 0 1,3 1-36,-1 3-194,-4-3-40,6 9 1,-5 0 39,2 6 0,3 0 320,-3-1-319,2 3-84,2 5 0,0 0 1,0 0 171,0-1-267,0 1-4,0-5 0,0 4-126,0-3 175,6-3 0,-5 4 0,3-4 152,-3-2 1,3-2-483,0 0 145,-1-1 0,1-3-19,0-1-282,0-4-578,-4 2 0,0-4 98,0 3-709,0-3 1,-2 4 1559,-1-5 0,-4 0 0,-4 0 0</inkml:trace>
  <inkml:trace contextRef="#ctx0" brushRef="#br0" timeOffset="53">19096 3369 8308,'0'-11'1226,"1"3"-468,3 1 0,-2 4-520,6-1 1,-4-1 0,3 1 465,2 2 0,3-1-301,3-1 1,1 3 0,5-3 1213,-2 3-1353,5 1-71,5 0 0,1 0 64,1 0 1,3 1 134,4 3 0,4-3 402,-4 3-455,5-3 0,-6-1-12,5 0 1,-6 0 122,-2 0-192,0 0-325,-10 0 103,9 0 1,-10 0 200,0 0 1,-4 0-49,-4 0 1,-6 0-211,2 0 278,-7-5 65,1 4-967,0-4 735,-3 5-1170,3 0 0,-7 0 552,-1 0 0,-4 0-2497,-4 0 1413,-1 0 995,1 0 1,-5 0-2493,-3 0 3109,2 5 0,-10 7 0,3 5 0</inkml:trace>
  <inkml:trace contextRef="#ctx0" brushRef="#br0" timeOffset="54">19861 5790 8287,'0'-6'-1266,"0"1"2152,0 0 1,-1 0 318,-3-3-468,3-2 0,-6 8-213,3-6 1,2 5-60,-6 0-210,1 1 151,-5 2-372,1 0 157,-6 0 1,3 0-53,-5 0 0,5 2 148,-1 1 1,1 2-217,-1 3 0,2 2 28,-2-2 1,2 2-108,2 1 0,5 1-88,2-1 0,2 4 97,2 1 0,0-1 33,0-4 1,2 1 55,2-1 0,3-1-150,8-2 1,-2 1 63,2-5 0,3 3 100,1-3 0,1 0-62,-1-4 0,3 0 153,-3 0 1,-2-5-37,-2-3 0,-3 2-24,0-2 1,-1 1-47,1-5 0,-5 1 16,1-1 0,-6 0-224,2-4 0,-2 4 142,-2-4 0,-6 0-330,-1 1 1,-7-4 80,-1 4 1,-6 1-31,2 6 0,-2-1 180,-2 5 0,0 0-27,0 4 0,4 0 111,0 0 1,5 0-99,-1 0 0,2 6 212,2 1 1,1 3-81,2 2 0,3 3-77,5 0 1,0 2 30,0-2 1,6-1-4,6 5 1,4-5-2,7 1 0,0-2-12,0-2 1,0-4 178,0-4 1,-1-1-112,1-2 1,-1-2 195,-3-1 0,1-3-62,-5-1 0,1-5-28,-5 1 0,-3 0-96,-1-5 0,-4 0 13,1 1 0,-3-6-316,-1 2 1,-5 2 119,-3-3 1,-6 3-185,-1-2 1,-5 2 72,1 6 1,-4 1-377,-4 2 1,3 3 230,-3 5 1,1 0-229,3 0 1,3 5-239,8 3 1,1 3 846,-1 4 0,1 3 0,-1 5 0</inkml:trace>
  <inkml:trace contextRef="#ctx0" brushRef="#br0" timeOffset="55">20249 6087 8728,'0'-6'2367,"5"1"-1793,-3 10 1,3 5-151,-5 5 1,0 2 147,0-2 1,-2 3-29,-1 5 1,1 0-227,-2-1 0,3 5-211,1 0 1,0 4 122,0 0 1,4 1-135,0-2 0,5 2 150,-2-6 0,0 1-79,0-4-545,-4 0 296,7-5 1,-9 2-226,3-5 1,-3 0 434,-1-3-43,0-6-217,0 4 67,0-9 1,0 6-387,0-3 242,0-3 1,-1 4-666,-3-5 0,3-1-1,-3-3-259,3 3 1,1-10-1,0 4 1134,0-3 0,0-7 0,0-1 0</inkml:trace>
  <inkml:trace contextRef="#ctx0" brushRef="#br0" timeOffset="56">20215 6419 9127,'0'-7'1090,"4"1"-65,0 2-451,4 3-313,-1-4 1,4 1-1,1 0 1398,-1 2-877,6 0-397,-5 2 0,10 0 1039,-3 0-657,2-5-411,2 4 1,0-4 546,0 5-688,0 0 0,0-1 0,-2-2 1,-2-1-1023,-4 2 1,2-3 828,-2 1 222,0 0-679,-8 4 1,3-1-2353,-2-3 131,-3 3-380,0-4 1883,-10 5-418,3 0 1571,-8-5 0,-1-2 0,-7-4 0</inkml:trace>
  <inkml:trace contextRef="#ctx0" brushRef="#br0" timeOffset="57">20124 6122 8178,'11'-7'2772,"0"-3"-2299,6 9 0,4-6 0,7 5 1516,2-2-1122,5 0-489,1-1 0,7 4 134,-5-3 1,1-1 0,-2 1 0,1 0-1,-1 1 244,-2-1 0,-2 0-496,-2 4 0,-3-4-1002,-5 0 432,-6 1-1963,0 3 0,-10 0 970,1 0 0,-5 1 1303,0 3 0,-17 2 0,-5 5 0</inkml:trace>
  <inkml:trace contextRef="#ctx0" brushRef="#br0" timeOffset="135">2056 12152 7924,'0'11'5502,"0"1"-4264,0-1 0,4 0-929,-1 1 1,1-4-207,-4-1 1,4-3-557,0 4 217,0-6-832,-4 3 61,0 0-183,0-3 164,0 3 1,0-7 1025,0-1 0,0 1 0,0-3 0</inkml:trace>
  <inkml:trace contextRef="#ctx0" brushRef="#br0" timeOffset="136">2056 12140 7898,'11'23'4756,"1"0"1,-5-4-3766,1 0 1,-6-5-585,2 1 1,-1-2 12,1-2-94,-3 1-139,4-1-328,-5-4 145,5 3 145,-4-9-395,4 4 122,-5-5-5097,0 0 4594,0-5 1,0-1-1790,0-6 1202,0 1 1214,0-1 0,0 6 0,0 1 0</inkml:trace>
  <inkml:trace contextRef="#ctx0" brushRef="#br0" timeOffset="137">2124 11626 8067,'0'-11'-149,"-4"3"-222,1 1 1573,-1 4-477,4-7-245,-5 9 519,4-4-585,-5 5 1,6-2 280,0-1-154,0 1 40,0-3 215,0 5-592,0 5 1,0 2 509,0 4-298,0 1-150,0 4 0,0 7 231,0 7-264,0-2 1,0 10-905,0-7 846,6 13 0,-5-3-6,3 5 0,1-5-234,-2 1 0,5-1 322,-4 1-486,5 2 250,-8-8 0,5-1-59,-2-4-82,-3-6 187,5 8 0,-3-13-132,1 3 797,0-8-721,-4 2 0,4-9 77,0-1 0,-1-3 24,-3 4-252,0-6 21,0 3-2816,0-5 2292,0-5 0,0-1-87,0-6-1591,-5 1 1073,4-6 507,-4 0 741,5-6 0,-5-5 0,-1-1 0</inkml:trace>
  <inkml:trace contextRef="#ctx0" brushRef="#br0" timeOffset="138">1987 11729 7999,'0'-19'884,"0"0"-328,5 5-249,-3-7 0,8 8 785,-3-2-722,-2-3 1,6 5 629,-4-2-635,3 2 0,6 2 221,-1-1-58,5 1-245,-7 0 0,8 3-36,-2 0 1,3 6-38,1-2 0,1 3-27,3 1-114,-3 0 115,4 5 0,-2 1-151,1 6 27,0-1-1,-5 0-347,1 1 218,-5 4 1,-2-3 57,-4 2-293,-1 3 189,-4 0 0,2 1 7,-6 0 1,0 0 42,-7 4 1,-2-2 28,-6-2 0,-5 3-74,-6-3 0,0 1 55,-4-1 1,-6 3-34,-1-3 0,-4-1-60,0 1 0,-2-5 37,-1 1 1,3-2 2,7-2 410,3 0-153,10-4-231,2-2 51,10-5-505,-5 5 308,10-4 1,2 4-601,11-5 1,6-3 19,8-1 1,1-4-1175,7 4 999,-2-5 922,7 8 0,-5-9 0,1 4 0</inkml:trace>
  <inkml:trace contextRef="#ctx0" brushRef="#br0" timeOffset="139">2593 12015 9917,'7'0'1886,"1"0"-1514,-6 0 0,5 1 846,-4 3-773,-1-3 0,7 11-22,-6-1 0,1 2-50,-4 6 1,4-2-194,0 2 1,0 3-167,-4-3 0,0 3-141,0 0 120,0-4 86,0-1 0,0-5-3,0 4-74,0-9-1,0 9 0,0-14 139,0 6-64,-5-6 226,3 3 42,-8-5-148,9 0 103,-9 0-89,8 0 1,-3-5 21,5-2-79,0-4-101,0 0 1,2-2-247,1-2 194,4-3 1,9-6-67,3-2 1,-1 0 24,1-4 1,1 4-540,7 0 369,-3 2 1,4 2-48,-5 3-49,5-3 123,-4 10 1,4-1 58,-5 5 35,0 1-25,-6 0 1,4 2-150,-6 5 161,-5 0 10,0 0-252,-3 0 135,-1 5 0,3-2 62,-5 5-146,-1 4 111,-3 1 0,0 3-93,0-4 112,0-1 20,0 6 0,-3-4 539,-1 2-224,0-3-192,-1 0 691,4-1-476,-4 1 1,5-1-31,0 1 224,0-1-198,0 5 1,1-3 130,3 2-274,-3-2 51,9-2 1,-4-3-2,6 0 1,0-1-43,4 5 1,-2-6-177,5-2-56,0-3 179,4-1 0,-3 0-15,3 0 33,-3 0 1,7-5 161,-8-3-159,2-2 0,-3-5 13,5 0 250,0-5-119,-5 7 1,-2-7-98,-5 4-16,1-4 1,-2 2 63,-2-5-229,-3 1 36,-5-1 77,-5 5 1,-7-2-443,-7 4 249,-2-4-426,-7 13-460,-7-4 702,0 11 0,-10 0-45,4 0-734,-4 11 678,10-4 0,3 10-176,13-6 0,4 0-47,7 1 1,3-1-606,5 1 593,5-1 711,6 1 0,7-1 0,5 0 0</inkml:trace>
  <inkml:trace contextRef="#ctx0" brushRef="#br0" timeOffset="140">3757 11923 7896,'-11'-5'-534,"3"3"204,1-6 654,-1 6 353,2-3-403,-4 5 1,7-4 124,-4 0 654,-1 0-616,-3 9 1,-1 2 228,1 4-37,-1 5-312,-4 2 0,3 5-51,-2 0-73,2 0 0,6 3-269,-1 1 86,5 0 1,-2-4 267,5-1-282,5-4 56,2 4 1,9-10 231,3 4-735,3-4 313,1-5 0,0 2-40,-1-6 189,1 1-34,0-9 1,0-1 523,0-6-301,-6 1 1,4-2 167,-6-2-109,0 2-165,-3-8 100,-1 3-351,-5 0 123,0-8 1,-6 7 268,0-8-550,0 3 248,-11 1 0,2 1-519,-10 3 6,0-2 0,-5 12-76,-2-3 0,0 9-295,-4-1 1,3 4-415,-3 4 733,9 2 300,0 5 1,9 0-80,1-4 1,5 3 410,2-2 0,8-3 0,7 5 0,7-4 0</inkml:trace>
  <inkml:trace contextRef="#ctx0" brushRef="#br0" timeOffset="141">4146 11524 7966,'-5'-12'0,"3"1"-645,-3 4 386,0-3 610,4 9 1,-5-4 552,2 5 1,3 3-268,-3 4 402,-3 6-589,6 10 0,-8 6 191,5 5 58,1 5-339,3 7 0,0 0 283,0-1-672,5 6 0,1-3 252,6 6 1,-1-2 166,0 1-282,1-7 1,-1-3-62,1-5 0,-1-4 288,0-3-1178,1-6 605,-6-2 0,1-7 61,-4-4-1203,-1-1 918,3 1 1,-5-5-1978,0 1 1608,-5-6 0,-2 4-346,-4-6 693,-1 0 1,-3 0 483,0 0 0,-10 0 0,1-11 0,-11-1 0</inkml:trace>
  <inkml:trace contextRef="#ctx0" brushRef="#br0" timeOffset="142">3860 12072 7966,'0'-12'-1176,"2"1"1314,1 0 1,5 0 575,7 4 0,4-2-52,8 5 1145,2-5-1162,5 8 0,4-8 2,0 5 0,4 0 114,-4 4 0,-1 0-522,-6 0-192,-3 0 1,-6 0-1910,1 0 1356,-5 6 1,-1-5-310,-6 3 1,0 1-2648,1-1 3462,-1-1 0,1-3 0,-1 0 0</inkml:trace>
  <inkml:trace contextRef="#ctx0" brushRef="#br0" timeOffset="143">2056 12757 7920,'11'-18'326,"1"3"163,-1 7 1,2-2 1,2 3 567,3 2-632,5-5 1,-1 4 215,1-1 567,0-3-709,0 8 1,5-6 474,2 4-615,3 0 0,2 4 474,-1 0-503,10 0 1,4 0-406,13 0 1,-27 0 0,0 0 182,1 0 1,2 0-1,2-2 1,-1 0 81,0 0 0,0 0-978,2 0 1,-1 0 867,3 2 1,1 0 0,0 0 0,-1-1 82,2-1 0,0 0-169,1 2 0,0-1 43,-4-4 1,-1 0 0,3 4 0,0-1 24,-1-1 1,0-1-49,-1 0 1,-1 0 0,3-1 0,-1-1 40,-1 0 1,-2 0-35,-1 1 0,-1-1 0,-2 1 0,-1 0-708,27-3 654,-8-2 117,-2 4 1,-16-1 107,-4 4-848,-6 1 302,-7 2-1390,-2 0 175,-9 0 1208,-2 0 1,-7 2-3128,-1 1 3777,-4-1 1,-9 8 0,-2-4 0</inkml:trace>
  <inkml:trace contextRef="#ctx0" brushRef="#br0" timeOffset="144">5516 11775 7914,'0'-12'749,"5"6"-26,-3-4-223,3 9 0,-5-2-161,0 11 0,0 2 256,0 13 0,0 0-159,0 11 0,0-1 230,0 9-500,0-5 1,-4 3 165,0-2-537,0-2 240,4 3-466,0-10 326,0 4 163,0-14 0,0 8-916,0-14 356,0 3 292,0-4-1791,0-6 563,0 4 895,0-9 543,-5 4 0,-1-5 0,-6 0 0</inkml:trace>
  <inkml:trace contextRef="#ctx0" brushRef="#br0" timeOffset="145">5299 11855 7951,'0'-18'-248,"4"-2"206,0 5 1,4-4 41,-5 3 0,7 1 0,2 4 0,-1-1 1841,5 1 1,0 1-761,-1 2 1,6-1-443,-2 5 0,6 1-312,2 3 1,4 0-142,0 0 1,1 3-6,-2 1 0,2 5-71,-6-1 0,1 2 27,-4 1 0,0 1 86,0-1 0,-4 6-73,0 2 1,-5 2 4,1 2 1,-3 0-139,0 0 0,-6 5-40,-2 2 0,1-1-105,-1 2 1,0-6 1,-4 2 0,0-3-220,0-1 1,4-4 50,-1 0 1,1-5-85,-4 1-388,5-2 1,-3-2-267,1 0-1261,-1-4 719,-2 3-202,0-9 1777,0 4 0,5-5 0,1 0 0</inkml:trace>
  <inkml:trace contextRef="#ctx0" brushRef="#br0" timeOffset="146">6213 11706 7962,'0'-16'0,"0"8"1588,0-7-344,0 14-76,0-4-503,0 5 0,0 6 802,0 5-739,0 11-372,0 7 1,0 7 380,0 2-458,0 8-1101,0-5-113,0 14 740,0-13 1,0 7-374,0-7-878,5-8 1006,-4-6 1,8-5-514,-5 0-656,5-5-484,-3-2 1905,1-4 0,-1-6 188,-2-2 0,-3-3 0,4-1 0</inkml:trace>
  <inkml:trace contextRef="#ctx0" brushRef="#br0" timeOffset="147">5950 12038 7962,'0'-7'555,"2"-3"166,1 2 1,0 2-84,4-1 1,5 3 126,3-4 1,0 6-79,-3-2 2,4 2-334,2 2 1,9 0-646,-1 0 217,1 0 1,0 0-103,-1 0 1,5 2-146,-5 2 1,1-2-1272,-4 6 0,-2-6 664,-1 2 1,0-3 926,-5-1 0,5-5 0,-2-1 0</inkml:trace>
  <inkml:trace contextRef="#ctx0" brushRef="#br0" timeOffset="148">6567 11809 7962,'-6'-11'-35,"1"4"0,1 1 433,0 2 0,-1 3 1616,1-3-178,-2 3-1262,-6 1 0,1 6 86,-1 6 254,6-1-503,-4 11 1,7-1-138,-4 6 0,4 1-38,-1-2 1,3 0-376,1 4 0,0-3 173,0 3 1,0 0-782,0 0 1,0-6 25,0-5 0,4-5-373,0 1 1,0-6-394,-4-1-169,5-6 1108,-4 3 1,8-6 154,-5-3 1,-1-2-297,-3-5 689,0-1 0,0-4 0,0-2 0,0-5 0</inkml:trace>
  <inkml:trace contextRef="#ctx0" brushRef="#br0" timeOffset="149">6487 11946 7962,'6'-34'-1811,"1"0"1811,-3-1 732,-3 1-275,4 5 0,-1 1 280,0 5-31,-1 11-358,2-4 0,-3 14 107,1-6 816,4 6-748,-1 2 0,7 7 1179,2 8-1149,-2 3 1,5 10 268,-3 3 0,1 3-331,3 4 0,2 1-460,-6 3 1,5 1 59,-1-5 0,3 3-268,1-7 1,-1 2 192,1-10 0,-1 0-52,-3-7 1,-1-3-204,-3-4 0,-2-5-418,2 1 0,-6-4-1031,-2 3-1288,-4-4 53,2 2 1720,-5-5 1203,-5 0 0,-7-10 0,-5-3 0</inkml:trace>
  <inkml:trace contextRef="#ctx0" brushRef="#br0" timeOffset="150">6476 12095 7962,'-12'6'739,"1"-1"-370,-1-5 528,6 0 1,6 0-191,8 0 1,7 0-38,4 0 1,8 0 136,3 0 1,3-4-332,1 1 1,4-1-437,0 4 0,0 0 70,-3 0 1,-2 0-841,-3 0 1,-1 0 523,-2 0 0,-7-4-1462,3 0 1,-8 0-30,1 4 0,0-5 111,-1-2 1586,-5 2 0,6-11 0,-4 4 0</inkml:trace>
  <inkml:trace contextRef="#ctx0" brushRef="#br0" timeOffset="151">7138 11809 7862,'-11'-18'552,"3"3"917,0 8-773,6-4 86,-3 10-100,5-4-132,0 5 598,0 5-708,0 1 0,1 12 508,3 5-596,-3 0 1,8 10-255,-5-3 1,5 5-8,-2 3 1,0-4-306,0 0 1,-4-1 242,1-6 0,-2-2-1139,2-6 1,-3-2-64,3-6-1871,-3 1 1683,-1-6 1361,0-1 0,0-5 0,0 0 0</inkml:trace>
  <inkml:trace contextRef="#ctx0" brushRef="#br0" timeOffset="152">6887 11878 7898,'0'-23'0,"0"4"1028,0 0 1,1 4-435,3-4 0,3 8 933,9 0 0,1 3-713,6 1 1,5-2 495,3 5-871,7-5 0,-3 8 281,3-3-128,-7 3-289,2 1 0,-8 0-1044,6 0 555,-6 5 1,3-4-1676,-5 3 1,-2 1 1106,-2-1 0,3 3-3283,-3-3 4037,-3 0 0,6-4 0,-4 0 0</inkml:trace>
  <inkml:trace contextRef="#ctx0" brushRef="#br0" timeOffset="153">8520 11467 7996,'0'-30'0,"5"8"741,-4 0-433,15 9 1,-9-3 1267,8 4-1020,-2 6 1,-2 1-40,1 5 1,-4 1-171,-1 3 1,-1 9 648,2 10-593,2 10 1,-8 3 181,1 6-179,-1 5-416,-2 0 1,0 8 405,0-6-1728,0-4 1300,0 4 1,0-8-991,0 4 835,0-4 0,0-8-224,0-3 0,0-3 197,0-8 1,0-2-999,0-6 631,0-5-1234,0-1 1462,0-5-1008,-5 0 1361,-2-5 0,-4-6 0,-1-7 0</inkml:trace>
  <inkml:trace contextRef="#ctx0" brushRef="#br0" timeOffset="154">8314 11444 7996,'12'-22'0,"-1"3"1052,6-2-624,0 8 0,11-7 221,3 4 325,2 6-589,6 0 1,-2 7 213,5-4-1327,0 4 1156,3-2 1,0 7 232,-3 1-175,2 4-187,-8 4 1,2 4-368,-8 1 131,-2 4 1,-11-6-53,-6 5 0,-1-1 26,-6 1 1,-3 1-115,-8-5 0,-4 5-30,-11-1 0,-4-1-92,-8 1 1,0-1-4,-1 1 1,0-1-529,-3-3 1,4-2-194,-1 2 0,7-2-744,9-2 1667,3-5 0,7 3 0,-2-5 0,-3 0 0</inkml:trace>
  <inkml:trace contextRef="#ctx0" brushRef="#br0" timeOffset="155">9868 11421 8004,'0'-18'-1845,"0"2"1845,5 4 1036,1 1-481,0 4 1,1 2 1080,-3 5-1127,-3 5 1,8 3 118,-5 7 1,4 4 112,0 8-457,-3 2 179,0 5-175,-5 6 1,0-5-201,0 3 0,0-2-181,0-2 1,0 2-1139,0 2 953,0-8 1,-1 7-216,-3-10 0,2-2-1401,-6-6 1360,5-2-755,-7-6 257,9 0 273,-4 1 759,5-6 0,-5 4 0,-2-3 0</inkml:trace>
  <inkml:trace contextRef="#ctx0" brushRef="#br0" timeOffset="156">10279 11398 7954,'6'-18'-1192,"-1"7"1949,0 1 1,0 7 140,3-4-422,-3 4 595,-5-2 933,0 5-1671,-5 5-442,4 1 165,-9 6 1,-1 3-228,-4 0 169,-5 0 0,6 1-136,-5-1 1,5 0 72,-1-3 0,3 3-196,5 0 0,-2 1 71,5 0 0,0-4 98,4 4 0,1-5 70,3-3 1,3 2-2,4-3 0,2 2 88,2-1 1,3 1 167,5-5 0,-4 3 11,0-3 0,-4 4-63,4-5 0,-5 6-10,1-1 0,-2-2-63,-2 2 0,1 0-154,-1 3 1,-5 4 73,-2 0 0,-4 6 30,-4-2 1,-3 1-232,-9-1 0,-1 3 49,-6-3 1,-1 1-52,-3-1 0,-1 1 79,-2-4 0,-2-1-264,5-4 1,-2-1 116,6-2 0,-1 1-1072,9-5 1,4-1-410,3-3 1724,5 0 0,-2 0 0,5 0 0</inkml:trace>
  <inkml:trace contextRef="#ctx0" brushRef="#br0" timeOffset="157">11375 11398 7912,'0'-18'-50,"5"2"1,-3 4 940,1 1 0,0 3 224,1 1 239,-3 4-902,4-2 0,-5 6 19,0 3 0,0 8-135,0 7 0,-4 11 163,0 4 1,-4 3-377,0-3 1,2 6 42,-2 2 0,4-2 69,-3 2 0,4-6 0,-1-2 0,3-2-1043,1-10 1,0 3 387,0-10 0,0-4-1023,0-3 153,0-6-329,0 3 929,5-5 1,0-5 280,3-2 0,-3-5-12,-5-3 1,4-1 136,-1-3 0,1-7 277,-4 3 1,0-3-100,0-1 0,0-2 51,0-5 0,0-6 439,0-2 0,0 2-275,0-2 1,4 10 694,0 2 0,0 6 61,-4 5-548,5 2 1,-3 11-34,6 2 0,-2 4 1244,2 4 0,6 7-718,-3 8 0,8 4-218,0 4 1,-1 6-136,1 5 0,0 4-164,4-4 1,-4 4-521,0-4 0,-5 4 217,1-4 1,2-2-328,-2-5 1,-4-5-69,-3-6 0,0 0-273,3-5 0,-3-1-910,-1-6-1121,-4 2 660,2-4 1463,-5 0 0,-3 0 586,-4-6 0,-1 0 0,-8 0 0</inkml:trace>
  <inkml:trace contextRef="#ctx0" brushRef="#br0" timeOffset="158">11250 11672 7945,'5'-11'-394,"2"-1"0,8 1 1479,5-1 1,4 5-464,6-1 1,6 2 277,9-2 0,2-2-334,3 2 0,-3 2-126,2-1 0,-3 4-283,-4-1 0,-4-1-197,-8 1 0,2-1 3,-5 1 1,-5 3 346,-2-3-488,-7-2 1,3 3 2,-9-4-253,3-1 263,-8-3 0,3 3 463,-5 1-89,0 4 193,0-2 2,0 5 0,0 9-129,0 2 0,0 7 63,0-3 1,0 6-124,0-2 0,0 2 71,0 2 1,0 0-39,0 0 0,0 0-435,0-1 0,0 0-21,0-3 1,0-3-174,0-4 0,0-4-109,0-1 141,0-4 460,0 2 1,-1-7-118,-3-1 0,1-4-78,-4-4 1,3-1 62,-4 1 0,6-5 274,-2-3 0,-1-3-60,1-1 1,0 0-97,4 0 0,0-4-104,0-4 1,1 3 67,3 1 1,-1 7-160,4 1 1,1 9 81,3-1 0,5 7-91,-1 0 0,5 8 101,-1 3 0,3 5-150,1 3 0,-1 3 94,1 5 0,1-1-105,3 1 1,-2 1-81,6 3 0,-4-7 108,3 3 0,-5-9 280,2-2 0,-3-2-83,-1-6 1,-5-1 504,-3-3 0,-2-5-284,-2-2 0,-3-5 155,-1-3 1,-4 1-34,1-5 0,-3 0 107,-1-4 0,-5 0-271,-3 0 1,-2-1-1,-1-2 1,-5 2-798,1-3 1,-1 2 383,0-2 1,4 3-1253,-3-3 0,2 8 677,1 4 0,5 2-2831,-1 2 2391,6 4 1,-2 4 1190,8 6 0,7 9 0,7 6 0</inkml:trace>
  <inkml:trace contextRef="#ctx0" brushRef="#br0" timeOffset="159">13614 11318 7921,'11'-18'133,"-5"2"0,5 3 293,-4-2 0,0 6-98,0-2 596,-4 7-125,2-6 414,-5 8-802,5-3 0,-4 8 309,3 4 1,-4 6 28,-4 10-349,3 5-44,-9 1-190,8 5 0,-6 2 165,4 2-351,0-3 75,4 5 0,0-6 129,0 0 0,0-1-162,0-2 1,0-3-2169,0-5 1560,0-1 0,4-4 34,0-3-1793,-1-2 1019,-3-7-96,0 5 1422,5-10 0,2 4 0,4-5 0</inkml:trace>
  <inkml:trace contextRef="#ctx0" brushRef="#br0" timeOffset="160">13808 11307 7939,'0'-18'290,"5"6"0,-3 4 492,6 4 1,0 0-247,3 4 0,-3 0 294,-1 0 0,-3 6-334,4 6 1,-4 4-16,3 7 0,0 5-154,0 2 0,-1 5-281,-2 3 0,-2-6 14,1 2 1,-1-8-164,-2 1 0,0-4 273,0-4 0,0-3 298,0-4-1561,0-1 519,0 1 139,0-6 95,0-1 220,0-5 1,-2-5 67,-1-3 0,0-2 75,-5-1-57,1-1 0,-3-3 38,2 0 0,-2-5 4,2 1 0,3-7 104,1 0 1,3-5-12,1 5-114,0-1 381,0 4-216,0 5 1,1 2-17,3 4 332,-3 6-240,5 1 0,-1 1-127,2 0-2,3 6 1,6 5 60,-1 8 0,5 3 34,-1 5 1,3 1-519,1 3 209,-1-3 0,3 8 134,1-6 1,-2 1-3,3-4 1,1-2-500,-2-2 545,1-2 0,-4-10 113,0 1 1,-4-5 281,0 0 0,-5-1-138,1-2 1,-2-2 50,-2-1 1,1-4 223,-1-4 0,-5-2-151,-2-2 1,-1-2-34,1-2 0,-3-6-191,3 2 1,-4-7-226,-4-1 0,-1-2-146,-3-1 1,-1 0-205,5-1 0,-4 6-660,0 3 0,2 5 529,-2 2 1,2 5-315,-2-1 1,2 8-306,2 3-341,3 2 0,-4 4 697,5 2 0,1 3 749,3 8 0,2-2 0,5 4 0</inkml:trace>
  <inkml:trace contextRef="#ctx0" brushRef="#br0" timeOffset="161">14550 11284 7920,'0'-18'709,"0"-4"1,1 10-754,3-3 0,1 6 13,3 1 2182,-3 6-1401,0-4 1,-2 6 427,4 0-822,-4 0 1,6 6 75,-6 1 0,6 8-38,-1 4 0,2 4-49,2 4 0,-5-2-99,1 6 0,-1-5-161,5 5 1,-2-5 88,-2 5 1,2-6-326,-3 2 1,3-3-98,2-1 0,-1-5-303,1-3 1,-5 1-731,1 0 0,-2-5-79,2-3-240,2-6 1,-7 7 167,4-5 1432,-4 0 0,7-9 0,-4-2 0</inkml:trace>
  <inkml:trace contextRef="#ctx0" brushRef="#br0" timeOffset="162">14859 11215 7922,'5'-29'369,"-3"2"-114,6 8 0,-2-1 807,2 5 162,2 0 1,-9 7-579,3 0 0,1 7-95,-1 1 1,3 7-132,-3 8 1,0 4-234,-4 7 0,-1 5 33,-3 7 1,-2 3-449,-6 4 1,-3 0 12,0-3 0,-4 1-103,4-5 0,1-1-1282,6-7 1,-1-3 665,5-8 0,0-3 934,4-4 0,0-1 0,0 0 0</inkml:trace>
  <inkml:trace contextRef="#ctx0" brushRef="#br0" timeOffset="163">15247 11215 7957,'0'-11'382,"0"-1"1,1 1-50,3 0-28,-3-1 28,4 1 57,-5-1 848,0 1-269,5 5 105,-3 1-545,3 5-98,-5 0 186,0 10-303,-5 2 1,-2 16 118,-4 3-581,-1 2 204,1 1 0,0 2 8,-1 2 1,2-3-108,2 3 1,-2-7 292,3-5-1553,2 3 841,-1-10 1,6 4-1541,0-7 1011,0-9 255,0 8-864,0-8 405,0-1 517,0-1-10,6-5 688,-5 0 0,9-5 0,-9-6 0,4-7 0</inkml:trace>
  <inkml:trace contextRef="#ctx0" brushRef="#br0" timeOffset="164">15258 11158 7957,'5'-23'0,"2"2"873,4 2-181,1 2 1,-1 7 1015,0 2-1248,1 3 0,-1 12 32,1 4 1,-1 7 344,0 9 0,1 2-332,-1 5 1,1 5-308,-1 3 1,1 3 23,-1 0 1,2-4-659,2-3 1,-2-6 25,2-2 0,-6-8-350,-2 1 1,1-8 518,3 0 0,-3-2-247,0-2-3543,-6-4 4031,3-2 0,-10 0 0,-1 1 0</inkml:trace>
  <inkml:trace contextRef="#ctx0" brushRef="#br0" timeOffset="165">15018 11455 7963,'6'-6'0,"0"-3"0,5 5 1171,6-5-694,6 8 1,7-4 240,8 5 771,8 0-1196,6 0 1,6-4 141,3 0 0,-4 0 6,0 4-1032,-5-5-365,-11 4 975,-2-4-132,-4 5 1,-6 0-128,-3 0 0,-5 0 266,-2 0-1768,-5-5 1059,-3 4 0,-2-9-426,-5 2 596,5-2 1,-8-2 548,3 1 0,-3-2-273,-1-2 0,0 2 494,0-2-1,0 2-253,0 2 0,0 0-381,0-1 393,0 1 0,0 3 2894,0 0-1113,0 6 176,0-3-1475,5 15 1,-4-1-209,3 10 0,-3 0 384,-1 4 1,4 3-212,0 1 0,0 4-653,-4-5 0,0 5 177,0-5 1,0 5-322,0-5 0,4-3-189,0-4 0,-1-5-643,-3 1 1,2-6-1816,1-1 1469,-1-5 1513,3 2 0,0-10 0,1-2 0</inkml:trace>
  <inkml:trace contextRef="#ctx0" brushRef="#br0" timeOffset="166">15669 11227 7963,'12'-40'0,"4"5"0,2 1-191,5 6 861,10 5-223,-3 5-1,10-4 994,-6 15-865,0-8 1,1 13 45,-1-1 1,-4 1-211,1 2 554,-6 5-430,3 7 0,-6 2 77,-3 5-958,-8 0 335,-6 4 0,-5 5 188,0 2-1080,-5 3 718,-6 1 0,-7 1 238,-5-1-1118,-5 0 611,4-5 1,-4 3-92,5-5 236,0-1 47,6-8 1,0 2 172,6-4 36,4-1 0,2-4-183,5 1 0,2-1 44,1 0 1,9 0 1384,7-4 0,1 2-541,-1-5 1,7 0-132,-4-4 1,1 0-281,0 0 0,-6 0 123,5 0-196,-1 0-1545,-4 0-518,0 0 1241,-1 0 0,-2 0-2296,5 0 2950,-5 0 0,3-5 0,-6-2 0</inkml:trace>
  <inkml:trace contextRef="#ctx0" brushRef="#br0" timeOffset="167">16389 11181 8028,'-6'-19'0,"2"0"0,3 5 0,6-1 0,2 7 0,-2 3 0,5 0 0,-4 5 0,1 0 4744,3 5-3161,-3 12 0,-1 5-111,-2 9-806,2 2-352,-5 1 0,4 2-600,-5 2 153,0-3 183,0 10 1,-1-11-1404,-3 0 940,3-5 0,-4-6-1988,5 0 774,0-5 623,0 3-702,0-8 1706,0 4 0,5-11 0,1-1 0</inkml:trace>
  <inkml:trace contextRef="#ctx0" brushRef="#br0" timeOffset="168">16766 11113 7938,'0'-23'568,"1"6"710,3 6-994,2-1 1616,1 11-519,-2-4-877,0 5 1,-4 5-145,3 3 1,-3 8 18,-1 7-200,0 10 0,-5 6-35,-3 3 1,-2 6-149,-1-2 0,3 2-431,1-2 1,4-5 356,-1-3 1,3-4-621,1-4 0,0-7 349,0-8 0,1-2-1112,3-1 906,-3-6 1,6-1-498,-4-5 640,-1 0 0,7-5-101,-6-3 1,1-7 319,-4-4 0,2-3-42,1 0 1,-1-1 417,1 0 0,-1-4-215,-2 1 0,0-6 654,0 1 1,0-5-29,0-2 1,0 0 243,0 3 1,0 2-292,0 3 0,0 3 125,0 8 0,0 3 1499,0 4-1579,5 6 0,1 2-105,6 8 0,4 5-117,3 10 1,3 1 50,0 11 0,1 3-138,0 4 0,0 5-407,0-1 1,-2 1-79,-2-1 1,2-3-238,-6-4 1,1-5 20,0 0 0,-4-8 178,4 1 0,-8-8-466,0 0 0,-2-6-264,2-1-630,-3-6 122,0 3 553,-4-5 0,1-5 264,-6-2 0,-9-1-212,2-3 1,-4 2 482,-1-6 0,-1 1 390,-6-2 0,-4 4 0,0-4 0,-3 0 0,3 1 0,-3 0-92,3 3 1,-3 1 415,3-1 1,4 5 347,4-1 1,5 6 2521,-1-2-1731,7-3-453,3 6-571,5-4 1,7 5-72,4 0 0,7 0-128,9 0 1,6 0-207,5 0 0,1 0 58,-1 0 0,-6 0-269,2 0 1,-2 0 225,2 0 1,-4-4-290,1 0 0,-4-4 131,3 0 0,-5-2-107,2-2 0,-7 0 39,-1-4 0,-5 4 136,2-3 0,-4-2-42,0 2 0,-6 0 361,-2 3 1,1 1 127,-1-1 0,0 5 679,-4-1-253,0 6-158,0-4-638,0 6 1,-4 9 112,0 3 0,-4 7-136,5 0 0,-5 2 67,4 2 0,-4 1-75,5 3 0,-5-3-54,4 3 0,0-3-128,4-1 0,0-4-329,0 0 1,0-5 231,0 1 1,0-6-283,0-2 240,0-4 683,0 2-318,0-5 1,0-5 87,0-3 0,-3-2 29,-1-1 1,0-4 66,4-1 0,-4-4 74,0 1 0,1-3 84,3 0 1,0-1 53,0 0 1,0 0-103,0 0 0,0 2-489,0 2 213,0-3-350,5 9 1,1 2 92,5 7 0,1 12-54,-1 3 0,5 12-9,-1 0 0,4 6-185,-4-2 1,4 4 142,-4 0 1,6-2-17,-2 2 1,6-6 1,2 2 1,-1-8 105,-3-4 1,1-4 593,3-3 1,-3-3 76,3-5 1,-7-4 313,-1 0 1,-1-8-237,1 0 1,-3-6-179,-4 3 1,-1-5 53,1 1 0,-1-7-118,0 0 0,-4-2-541,-3 1 0,1 2 236,-2-6 0,1 1 174,-4-4 1,0 5-1127,0 2 1,0 4-1717,0 4 1,2 4 1017,1 7 0,0-1 898,4 5 0,1 2-480,3 6 1233,1 2 0,4 11 0,2 0 0</inkml:trace>
  <inkml:trace contextRef="#ctx0" brushRef="#br0" timeOffset="169">18251 11158 7917,'0'-6'2529,"0"1"-2123,0 5 1,0 6 1133,0 6-1071,0-1 0,-4 14 389,0-2 1,-4 4-348,5-1 0,-5 0-102,4 4 1,-1 1-157,1 3 1,3-4-223,-3 1 35,3-1 0,1 0-272,0-4 187,0-2 1,0-6-322,0-3 0,4-2 279,-1-2 1,5-3-1664,-4 0 520,0-6 515,1 3-1458,-4-5 1398,9 0 0,-9-1 105,3-3 0,-2-2-449,-2-6 1093,0 1 0,0-11 0,0-2 0</inkml:trace>
  <inkml:trace contextRef="#ctx0" brushRef="#br0" timeOffset="170">18068 11192 7929,'-7'-17'498,"2"4"622,5 5 79,5 6 1,2-3-515,4 5 0,6 0 777,2 0 1,6 0-706,2 0 0,5 0-331,-2 0 1,4 0 88,4 0 0,-2 0 469,2 0 0,-6 0-224,-2 0-825,-5 0 142,3 0 0,-5 0-1982,0 0 1419,0 0 0,-5 0 311,-3 0-3621,-7 0 2482,2 0 0,-5 1-149,2 3-1326,4-3 2789,-10 9 0,9-3 0,-4 4 0</inkml:trace>
  <inkml:trace contextRef="#ctx0" brushRef="#br0" timeOffset="171">18685 11535 10624,'0'6'4892,"5"-1"-2782,-4-5-1480,4 0 1,-4 2 136,3 2-725,-3-3 35,4 4 1,-1-4 264,0 3-2821,0-3 1832,-4 9 1,0-7 646,0 5 0,-5-6 0,-2 3 0</inkml:trace>
  <inkml:trace contextRef="#ctx0" brushRef="#br0" timeOffset="172">2878 13237 7788,'-5'-12'0,"2"2"340,-4 3 58,4 2-176,-2 5 0,5-2 177,0-2 0,-1 3-74,-3-3 410,3 3-61,-4 1-235,5 0-209,0 5-58,5 7 1,-4 5 216,3 6 0,1 5-124,-1 3 0,1 3 47,-1 4-129,-3-3 1,8 6-162,-5-3 25,5-2 1,-7 3 94,6-5 0,-4-1-72,3-2 1,-4-3 182,0-6-306,4 1 140,-6-5 1,4 2-51,-5-4 0,1-5 152,3-3-395,-2-1-414,3 0 82,-5-2 1,-2-5 289,-1 0-1777,1 0 1290,-8 0 0,8-2 27,-6-1 0,4-4 708,-3-4 0,-1-6 0,-4 0 0</inkml:trace>
  <inkml:trace contextRef="#ctx0" brushRef="#br0" timeOffset="173">2730 13282 7833,'3'-15'-10,"1"0"0,5-4 10,-1 4 1138,-3 0-691,5 3 1,-4-3 215,6 0 154,4-1-438,-3 10 1,5-3 227,-3 5-186,3-5-216,4 8 1,-2-4 317,-1 5-309,5 0-2,0 0 106,4 0-159,0 0 0,-3 4 211,5 0-318,-4 5 26,2-3 1,-5 5 239,-1 1-439,-4-1 159,-1 6 1,-11-3-306,-2 5 187,-3-5 53,-1 7 1,-6-3-63,-6 5 106,-4 0 72,-12 0-693,4-1 561,-9-4 0,4 2-93,-6-4-13,6-1 164,-4-4 1,9 1 10,-3-1-678,3 1 435,1-6 0,10-1 51,1-5 0,7 0-975,-3 0-1519,6 0 1809,12 0-76,4-5 927,14 4 0,0-15 0,1 4 0</inkml:trace>
  <inkml:trace contextRef="#ctx0" brushRef="#br0" timeOffset="174">3655 13077 7947,'0'-18'282,"1"3"617,3 7-155,-3-2 167,4 4-485,-5-1 700,0 2-263,0 0-393,0 4 0,-5 0-118,-3 5 1,-2 8 115,-1 0 0,-2 7-56,-2 0 1,1 4-23,-5 3 0,5 2-120,-1 3 0,2 7-14,2 0 0,0 1 76,4 3-831,-3 0 665,8 4 0,-3-1-380,5 1 162,0-6 95,0 5 0,0-11-384,0 0 175,5 1-273,-3-6 350,8 0 26,-4-1 0,6-6 39,-1-3-101,0-3 303,-4-4 1,3-1-215,-2 0-451,2 1 298,-4-6 0,3 0-1455,-5-2 325,5-2-419,-3 3 763,5-5 1,1-4-5,-1 0-622,6-10 690,-5 6 911,5-8 0,-1-6 0,2-2 0</inkml:trace>
  <inkml:trace contextRef="#ctx0" brushRef="#br0" timeOffset="175">3872 13397 7877,'-5'-18'668,"3"-4"0,-3 8-240,5-5-10,0 5 134,0-2 1245,0 4-939,0 1-509,0 5 368,0 1-341,0 5 1,-4 1 70,1 3-380,-6 7 20,2 7 0,0 6 288,-1 3-416,6-3 202,-9 9 0,10-5-261,-3 2 103,3 3-25,1-9 0,6 4-44,6-5 1,1-5 3,6-3-440,-5-2 359,7-7 1,-3 3-90,5-5 308,0 0-98,5-10 0,-4-1-46,2-8 152,3 2-105,-4-9 0,1 8 211,-7-5 35,-2 0-227,-6 2 50,1-5-19,-6 4 0,-1-6 42,-5-3-676,0 3 416,0-4 0,-5 2-44,-3-1-594,-2 0 518,-6 5 1,2 4-191,-5 3-494,0 2 578,-4 7 1,4 1-780,0 5 610,5 0 130,-3 0-597,6 5 628,-1 6 1,6 3 422,2 5 0,-2 0 0,0 4 0</inkml:trace>
  <inkml:trace contextRef="#ctx0" brushRef="#br0" timeOffset="176">4214 13545 7855,'12'0'1552,"-1"0"0,-3 0-803,-1 0 0,-4 1 236,1 3-653,2 3 0,-5 9 194,3 3-468,-3 3 101,-1 1 1,0 4-1,0 4 0,-3-2-92,-1 2 0,-4-2-590,4 1 301,1-2 218,3-5 0,-4-4-1571,0 0 824,0-10 176,4 6-1429,0-9 1229,0 1 1,1-2-36,3-5 810,3 0 0,9-5 0,2-2 0</inkml:trace>
  <inkml:trace contextRef="#ctx0" brushRef="#br0" timeOffset="177">4648 13351 7801,'0'-11'0,"-5"-6"1564,4 4-1024,-4-3 1,5 8 22,0 1 840,0-1-314,0 2-440,0 1 365,0 5-937,-5 0 24,-2 10 1,-3 2 101,3 11 5,-3 0-121,3 0 0,-3 0-71,2 0 0,0 1 214,4 2-683,0-1 351,4 2 0,0-8-50,0 1-425,5-7 399,1 4 1,7-6-170,2 1 183,-2-1 86,9-4 1,-6-2 20,3-5 1,3-2-105,-3-1 515,-3-4-239,6-4 0,-8-1-87,5 1 599,-5-6-410,2 5 0,-4-10 123,-1 3 101,-5 3-241,5-11 0,-10 8-340,3-8 88,-3-2 1,-2 1-214,-3-2 212,-3-3 0,-5 9 59,-3-3-949,-3 3 598,-5 6 0,0 2-113,0 4 1,0 6-409,1 2 1,3 3 283,-1 1 0,7 5-80,-3 3 0,7 2 662,2 1 0,4 1 0,-2-1 0</inkml:trace>
  <inkml:trace contextRef="#ctx0" brushRef="#br0" timeOffset="178">4957 12997 7883,'0'-23'24,"0"5"1,0 2 273,0 4 0,0 5 1198,0-1 169,0 6-1120,0-3 0,1 5 137,3 0-128,-3 0-266,4 5 0,0 2 33,3 8 1,2-1 112,1 5 0,2 2-112,2 5 282,-2 4-297,9 4 0,-5 0-69,6 0-77,0 1 0,-1 0-251,-3 3 96,2-2 1,-8 3 266,2-5-991,-2 1 752,-2-1 0,-3 0 16,-1 0-261,-4 1 163,2-6 1,-10 4-156,-3-3 30,-2-2 134,-6 5 1,2-9-745,-5 3 520,0-8 1,0 1-142,0-4 339,5-1 1,-3-8-82,6 1-2886,4-5 1548,-3 2 457,9-5 1027,-4 0 0,5-5 0,0-2 0</inkml:trace>
  <inkml:trace contextRef="#ctx0" brushRef="#br0" timeOffset="179">5847 13282 7791,'-6'-5'909,"1"4"-561,5-4 116,0 0 110,0 4 163,0-4 751,0 5-1248,5 0 0,-1 0 394,7 0-344,-2 0 0,9 0-28,-3 0 1,3 0 14,5 0 0,0 0 73,0 0-129,-1 0-60,1 0 1,4 0-74,0 0 0,-1-2 92,-3-1 0,-1 1-584,-3-2 246,-3 3 112,-4 1-1240,-1 0 446,-5-5-541,-1 4-1069,0-4 1086,-3 5 276,-7 0 1088,-3 5 0,-8 1 0,4 6 0</inkml:trace>
  <inkml:trace contextRef="#ctx0" brushRef="#br0" timeOffset="180">5882 13454 7854,'0'6'306,"1"0"155,3-2 0,-2-2 651,6 1-213,0-1 1,7-2-288,0 0 719,0 0-822,2 0 0,1 0 566,4 0-740,1 0 0,0-4 197,0 0 0,0-1 127,0 1-394,5 3-585,-9-9 312,7 8 1,-8-4-339,5 2 1,-4 3-454,0-3 0,-5-1-140,1 1 0,-2 1-1085,-2 3 0,1 0-600,-1 0 2624,0 0 0,1-6 0,-1 0 0</inkml:trace>
  <inkml:trace contextRef="#ctx0" brushRef="#br0" timeOffset="181">7012 13157 7842,'0'-24'0,"0"-2"845,0 11 1,2 4-277,1 3 1,-1 4 203,2-3 354,2 4 777,-5-2-1254,4 5-190,-5 10-283,0 3 0,0 14 469,0-1-283,0 11-128,0-7 0,0 11-69,0-3 0,0-2 179,0 2-354,0-3 57,0-6 1,4 3-30,0-5 1,3-2-324,-3-6 0,1-2 240,-1-6-969,-3 1 663,5-6 0,-5-1-2295,3-5 1117,-3 0-363,4 0 918,-5 0 417,-5-5-705,-1-1 1281,-6-6 0,-9-9 0,-4-4 0</inkml:trace>
  <inkml:trace contextRef="#ctx0" brushRef="#br0" timeOffset="182">6636 13111 7949,'7'-11'206,"1"-1"1,-1 5 367,5-1 1,4 6 420,3-2 0,4-1-449,4 1 1,2 0 1056,5 4-727,1 0-523,-1 0 1,1 0-20,3 0 0,-2 0-99,2 0 1,-2 0-1,-2 0 1,-1 0-15,-3 0 1,-2 0 13,-5 0 1,0 0-1,0 0 1,-6 0-15,-1 0 1,-4 0-84,0 0 1,-5 0-207,1 0 41,-5 0 142,7 0-61,-9 0 1,5 1 76,-2 3 1,-3 8 12,3 7 1,-3 2 68,-1 2-127,0 10 0,2-3 74,2 9-336,-3-4-64,4-1 193,-5 1-640,0-6 481,0 4 0,1-10-56,3-1 73,-3 1 65,4-10 1,-3 3-16,1-4 0,-1-5-149,1 1 1,0-5-1016,1 0 831,-3-1-130,4-2-2056,-5 0 1,0-5 1927,0-3-779,-5-2 940,4-2 1,-9 0-82,2-3 650,-2 2 0,-7-14 0,0 3 0</inkml:trace>
  <inkml:trace contextRef="#ctx0" brushRef="#br0" timeOffset="183">7287 13168 7949,'0'-29'-180,"0"5"-45,0 5 0,0 4 135,0-4 1456,0 5-814,5-3 0,-2 6 837,9-1-1013,-3 1 0,12 1 0,-2 1 847,3 1-753,1 6-180,0-3 1,-1 5-70,1 0 1,0 0 166,0 0-137,0 0-85,0 5 1,-2-3-34,-2 6 1,-1 1-105,-3 6 1,-6-1-174,3 5 171,-9-5-10,2 8 0,-5-3-504,0 7 275,-10-2 68,3 9-1090,-15-9 986,4 9 0,-5-8-28,1 1 0,0-3 37,3-4 1,-1 1 109,4-4 1,5-1 26,3-4 1,6 1 203,-2-1-77,-2-5 433,4 0-303,-3-1-1,10-4 226,2 4-252,4-5 0,4 0 42,1 0-60,-1 0-58,1 0 0,2-5-26,5-3 0,-1 2-12,-3-2 1,2 1 68,-2-5-43,3-4-2,-4 3 1,-2-3 260,-4 4-252,-1 1 83,0-1 1,-1 1 488,-2-1-387,2 6 134,-8-4-180,3 9-30,0-4 1,-3 10 13,6 2 1,-6 3-89,2 2 0,3 1 33,0 2 1,-1-3-172,2 4 148,0-4 0,4 0-140,4-1-2,-4 1 1,6-5 169,-3 1-85,3-6 19,0 4 0,3-6 98,-2 0 0,3 0 138,1 0 0,0-9 90,0-3-99,-6-2-182,5 3 1,-9-2 175,2-2-147,-3 2 0,-4-8-187,0 2 1,-6-3 161,2-1 0,-1 0-712,0 1 424,-1-1 1,3-4-34,-5 0-1521,0 6 541,0-1-397,0 10 749,0-5 96,0 11-1109,0 1 927,0 5 355,0 5-987,0-4 1564,0 9 0,10 2 0,3 5 0</inkml:trace>
  <inkml:trace contextRef="#ctx0" brushRef="#br0" timeOffset="184">8474 13077 7872,'0'-12'1306,"0"1"-805,0 0 1,0 3 1152,0 0-708,0 6 179,0-3-223,0 5-827,0 10 16,-5-2 1,4 14 482,-3 1-360,-2 0-54,5 5 1,-5-1-69,6-1-33,0 6 1,0-7-212,0 6 116,6-6 24,0 3 1,4-9-73,-2 0 54,7-5 0,-8-1 34,9-6-134,-4 1 71,0-2 0,3 0-173,0-6 111,6 0 0,-9 0 93,3 0-9,3 0 1,-5-2-18,2-2-1810,-2 3 1205,-2-9 0,1 5-56,-1-3-954,-5-2 1026,5 4 1,-10-2 642,3 1 0,2-6 0,0-5 0</inkml:trace>
  <inkml:trace contextRef="#ctx0" brushRef="#br0" timeOffset="185">8371 13305 7801,'-5'-6'1350,"4"-4"0,-3 9-788,8-3 1,-1 2-200,4 2 0,2-3 294,6-1-346,-2 0 0,9 0 86,-3 0-598,2-4 202,7 6 1,-4-4 91,3 2 0,-3 2-108,-1-6 1,-4 4-1281,0-3 884,-5 4 0,2-7 38,-4 2 1,-2-2 372,-2-1 0,2-6 0,-4-1 0</inkml:trace>
  <inkml:trace contextRef="#ctx0" brushRef="#br0" timeOffset="186">8383 12974 7893,'0'-11'1310,"5"-1"0,5 2 164,5 2-1011,6-2 1,-4 4 115,6-5 0,5-1 73,3 1 0,-1 3 16,4 1 0,-2 3-142,6-4 0,-4 6-512,-3-2-15,2 2 1,-9 2 216,3 0-2564,-3 0 1722,-6 0 1,2 4 625,-5 0 0,5 5 0,-2-3 0</inkml:trace>
  <inkml:trace contextRef="#ctx0" brushRef="#br0" timeOffset="187">11238 12552 7761,'0'-12'-207,"0"4"1206,0 1-419,0 4 327,0-2 430,0 0-656,0 4-111,0-9 23,0 9-176,0-5-219,-5 12-7,-1 0 0,-7 7 295,-2 2-57,2 8-148,-8 6 0,3 6 271,-5 3-392,5-2 1,-3 8-115,2-2 1,1 1 193,-1-1 0,5 1-202,-1-5 0,6 4 70,1-4 1,6 0-183,-2-3 1,2-5-84,2 1 0,6-6-61,1 2 1,7-3 86,1-1 0,2-4 94,-2 0 1,-2-7 16,2 0 1,-2-1 151,-2-3 1,1-2-529,-1 2 133,0-6 263,1 3 0,4 0 0,2 2 0</inkml:trace>
  <inkml:trace contextRef="#ctx0" brushRef="#br0" timeOffset="188">11181 13374 7868,'11'-4'-297,"1"0"1,-1-5-1,1 3 1</inkml:trace>
  <inkml:trace contextRef="#ctx0" brushRef="#br0" timeOffset="189">11718 12814 7777,'0'-18'0,"0"2"0,-4 5 1584,0-1-678,-5 6-344,8 1 559,-9 5-659,4 0 0,-11 0 246,-2 0-256,3 10-170,-11 3 1,8 11 52,-8 2-38,8 3-135,3 1 0,4 5 158,1-4-163,4 4 1,4-7-62,6 3 1,4 0-43,4-4 1,6-2-132,2-6 1,-1 2 77,1-6 0,1-1-80,7-7 0,-2-1 82,5-6 0,-4 0 218,0 0 1,2-6-53,-1-1 1,0-8-28,-5-4 0,1 1-6,0-1 0,-1 0-4,-3-4 0,-3-1-224,-4-3 1,-5 3 92,1-3 0,-6-2-468,2-1 0,-8-3 208,-3-2 0,-7 2-497,-1 3 1,-7 2 133,-1 5 1,0 5-61,-3 3 0,-2 4 264,1 3 1,0 3 77,5 5 1,0 5-304,3 3 0,3 6 208,4 1 0,6 5 435,2-1 0,3 3 0,1 1 0</inkml:trace>
  <inkml:trace contextRef="#ctx0" brushRef="#br0" timeOffset="190">12357 12791 7802,'7'-12'0,"-1"-4"0,-2 9 1111,-3-3-227,4 3 808,0 2-556,-3 0-650,3 4 0,-5-3-29,0 8 0,0 4-183,0 7 0,0 3-51,0 4 0,-4 2 234,0 3 1,-5 1-87,2 3 0,1 0-316,3-4 0,1 3-194,2-3 0,-3 0-220,-1-5 1,0-2-700,4-1 1,0-6 531,0 3 1,0-7-2042,0-2 1197,0-4 197,0 2 1173,0-5 0,-5 0 0,-1 0 0</inkml:trace>
  <inkml:trace contextRef="#ctx0" brushRef="#br0" timeOffset="191">12118 12940 7828,'0'-7'1080,"0"2"-625,5 0 1,1 4 184,5-3 585,6 3-509,1 1-253,10 0 722,1 0-740,5 0 1,2 0 214,2 0-628,-3 0 49,4 0 1,-4 0-306,-1 0 0,-5 1-571,-2 3 0,-4-3-610,-4 3 658,-3-3 747,1-1 0,-5 0 0,5 0 0</inkml:trace>
  <inkml:trace contextRef="#ctx0" brushRef="#br0" timeOffset="192">12871 12769 7832,'-5'-12'1188,"4"4"125,-3 1-314,3 4-430,1-2 1,0 7 22,0 1 1,-1 5-7,-3 7 0,1 3-192,-4 5 0,0 3-249,0 1 0,2 4 91,5-5 0,0 1-253,0-4 0,1 2-40,3-2 0,3 2-43,9-6 1,1-2 48,6-2 0,1-4 55,3-3 1,-2-3 189,6-5 1,-2 0-135,1 0 1,2-5 195,-5-3 1,-1-2-50,-3-1 1,0-2 149,0-2 1,-5 2-107,-3-2 1,-4-3-71,-3-1 0,-2-2-474,-2-2 0,-3 0 205,3 0 1,-9-3-205,-6-1 1,-6-4 171,-6 5 0,-5-1-21,-2 4 0,-8 5 13,-4 3 1,-7 8-1679,-5 3 1,9 3 659,3 1 0,7 5 151,9 2 1,0 5 994,11 3 0,1 3 0,7 5 0,2-1 0</inkml:trace>
  <inkml:trace contextRef="#ctx0" brushRef="#br0" timeOffset="193">14150 12620 7810,'0'-18'430,"0"-2"127,0 5 1,2 3-22,2 5 328,-3 4-108,4-7 170,-5 9-570,0-4 1,4 10 260,-1 2 0,1 14-170,-4 5 0,0 7 65,0 5 1,0 2 162,0 2-1221,0 2 712,0-8-8,0 3 1,0-5-134,0 0 1,0-4-220,0-4 1,2-2-158,1-1 244,-1 0 121,3-5 0,-4-3-1843,3-7 1132,-3 2 0,4-8-2033,-5 6 1775,5-6 80,-4 4 875,5-6 0,-1-6 0,1 0 0</inkml:trace>
  <inkml:trace contextRef="#ctx0" brushRef="#br0" timeOffset="194">14447 12643 7828,'12'-12'-301,"-1"1"1,1 0 1653,-1-1-519,0 1-339,1-1 404,-1 1-154,1 5-172,-1-5 144,1 10-49,-6-4-194,-1 5-358,-5 0 1,-6 1-8,-6 3-134,-4-3 239,-7 10-17,0-5-25,0 5 1,-2 1 17,2-1 0,-2 2-90,6 2 1,2-2-1,2 2-145,7 3 130,-2-5 1,9 3-26,-3-5-161,3 1 225,1-1 1,5 1-49,2-1 2,4 1 0,5-1 90,3 0 0,7 0 369,0-4-438,6 3-172,-3-8 293,5 3 0,-3-2-52,-1 1 0,-4 4 1,0-4 0,-3 5 165,-4-2-597,-2-2 254,-6 5 0,-3-3-591,-1 4 667,-4 1 0,1 3-242,-8 0-421,-3 5 390,-4-7 0,-7 5-215,-5-3 249,-4-2 1,-4 7-169,1-5 257,-1 0-20,2-3 0,2-2-105,8-2 0,3 1-120,4-6 0,5 2-1546,-1-1 604,6-3 573,-3 5-1193,15-1 1890,2-4 0,11 4 0,0-5 0</inkml:trace>
  <inkml:trace contextRef="#ctx0" brushRef="#br0" timeOffset="195">15818 12517 7846,'-5'-6'0,"4"-4"652,-5 3-5,6 1-220,0 1 2791,0 5-2584,0 10-233,6-2 1,-4 13 134,6-2 0,-2 7-95,2 0 15,2 1-162,-4 1 1,2-4-109,-1 3 0,-3 1-14,4-2 1,-2 5 144,2-5-490,2 1 168,-4-4 0,9-4-215,1 0 208,4-5 1,-6 1-109,5-7 0,0 1 34,4-6 0,0 1-23,0-4 48,-1 0 0,1 0-38,0 0-982,0 0 695,0-5 1,-2 0-28,-2-3-1529,-2-2 1244,-6 4 0,-4-5-1356,-4-1 1082,-1 1 972,-2-1 0,0-9 0,0-3 0</inkml:trace>
  <inkml:trace contextRef="#ctx0" brushRef="#br0" timeOffset="196">15658 12711 7857,'11'-6'-68,"2"0"34,2 2 1,8 3 331,8-3 1,7-1 448,4 1 1,6-1 268,1 1-675,1 3 1,-7-8-486,-5 5 1,-1 0 146,-11 4 0,0-3 232,-7-1-63,-3 0 1,-5 3 172,-4-3-3479,-2 3 1528,-5-5 1606,-5 1 0,-1-1 0,-6-5 0</inkml:trace>
  <inkml:trace contextRef="#ctx0" brushRef="#br0" timeOffset="197">15772 12494 7857,'5'-6'1072,"7"-3"-448,7 5 325,7-4-369,4 1-977,4 1 1547,5-4-672,2 3 1,4 0 191,1-1 216,0 6-516,0-9 0,-1 10 254,1-3-203,-6 3-158,0-4 0,-6 4 139,0-3-134,-4 3 1,-6 2-237,-5 3 1,-5 2 115,1 5 0,-2 2-188,-2 2 91,0 3 1,1 6 177,-1 3-366,1 2 412,-1 0 0,1 8-176,-1-3-265,0-2 84,1 6 1,-1-9-170,1 6 162,-1-1 0,0-10 24,1 3 0,-1-7 106,1-1 460,-1-5-107,1 2-238,-1-9 558,0-2-446,-4-5 0,2-1 164,-6-3 40,6-3-236,-7-4 0,4 0-288,-2-1 77,-3-4 1,4 2-129,-5-5 116,0 0 1,0-4-75,0 0 0,4-4-282,0 1 0,3-2 144,-3 1-1002,0-2 771,1-5 0,-2 3-944,4 1-21,-4 4 866,7-2 1,-8 7-1685,6 2 1127,-5 2 384,7 6-1149,-9-1 1179,9 6 1,-4 1-57,6 5 728,-1 0 0,1 0 0,-1 0 0</inkml:trace>
  <inkml:trace contextRef="#ctx0" brushRef="#br0" timeOffset="198">17097 12494 7935,'0'-7'902,"0"-1"71,5 6-363,-4-3 1,4 0 0,-3 3 1468,2-2-1385,-3 3-136,4 6-287,-5 2 0,-4 9-14,0 3 0,-5 8-21,2 3 0,0-1-11,0 2-269,4-1 209,-2 0 0,5 2-539,0-1 297,0-3 121,5 0-799,2-5 500,4-1 1,0-4 1,1-3 35,4-2 95,2-1 1,5-6-166,0-2-287,-5 2 315,3-5 0,-4 4-169,2-5-462,-3 0 511,-4-5 0,-5 3-1843,1-6 2223,-6 1 0,9-5 0,-5 1 0</inkml:trace>
  <inkml:trace contextRef="#ctx0" brushRef="#br0" timeOffset="199">16846 12700 7825,'0'-8'429,"0"1"0,6 4-231,6-1 654,4 3-482,12 1 1,1 0 657,5 0-387,1 0-322,4 0 0,-2 0 96,5 0-257,-6 0 1,8 0-293,-6 0 123,0 0 0,-8 0 268,1 0-1442,-11 0 881,7 0 1,-15-4-661,4 1-74,-4-6 0,-5 2 320,-4-4-552,-1-1 634,-12-4 636,2 3 0,-14-8 0,5 3 0</inkml:trace>
  <inkml:trace contextRef="#ctx0" brushRef="#br0" timeOffset="200">17166 12460 7842,'-11'-1'-58,"4"-3"135,2 3 105,5-4 752,0 0-440,0 3-164,5-3 1,2 5 134,9 0 0,1 0 12,6 0 226,0 0-358,5 0 1,-3 0 103,6 0 137,-6 5-258,8-3 1,-7 4 337,4-2-503,-5-3 0,5 4 162,-4-5-94,-2 5-70,-1-3 1,-2 3-63,-6-5-51,0 0 1,-4 1 324,1 3-311,-6-3 22,4 4 0,-7 0 236,4 3-596,-4-3 204,2 10 1,-5-7-218,0 7 222,0 3 1,0-2 13,0 3 1,0 3-103,0-3 1,0 2-150,0 2 0,-4-4-37,0 0 270,1-5-267,3 8 5,0-10 161,-5 5 35,3-6-158,-3-4 4,5-2 1761,0-5-943,0-5-68,0-2-290,0-4 1,0 0 153,0-1-148,0-4-78,0 3 1,0-5 110,0 3-149,0-3 25,0 0 1,5-3 35,3 2-451,2-3 215,1 4 1,0 2-441,-4 5 324,3 4 132,-3 2 1,0 5 18,1 0 1,3 5-112,5 3-103,-1 7 99,1 3 0,-2 5-241,5-1 693,-5 1-189,8 0 0,-8 0-59,5 0-50,0-5 0,0 2 76,0-5 0,-4-3 163,4-5 1,-5-4 683,1 1-601,-2-3 0,-1-1 164,-1 0 124,-5-5-283,4-2 0,-8-8 150,2 0-356,-3-5 7,-1 7 1,0-9 46,0 3-69,0-2 109,0 3 1,0-4-794,0 3 406,-5-2 0,2 2-1481,-4 0 1138,4 0 0,-6 1-38,5 3-1390,1 2 558,-3 2 664,5 4-1180,-4-3 891,5 9 1052,0-4 0,0 5 0,0 0 0</inkml:trace>
  <inkml:trace contextRef="#ctx0" brushRef="#br0" timeOffset="201">18251 12118 7936,'1'-11'0,"3"4"1204,-3-3-491,4 8 266,-5-3-277,5 5 0,1 2-86,6 1 1,-1 8 153,1 4 1,-1 9-18,0-1 426,1 7-715,4-1 1,-2 11 826,5 2-850,0 2 1,-1 0-105,-3-2 1,2 3-1345,-2-3 1040,0 2 1,-7 0-116,0-2 0,-5-1-233,5-3 73,-5-8 233,2 8 1,-5-10-277,0 3 0,0-3-647,0-5 0,-9-1-2343,-3 1 1639,-7-5 653,-4 4 983,-1-10 0,-6 7 0,-1-7 0,-4-3 0</inkml:trace>
  <inkml:trace contextRef="#ctx0" brushRef="#br0" timeOffset="202">2935 14779 7741,'7'-7'-950,"-2"-3"1233,-5 9 0,0-6 443,0 4-183,0 1-192,0-3 1,3 4 185,1-3 185,0 3-480,-4-4 1,0 4 292,0-3 189,0 3-215,0-5 2752,0 6-3135,0 6 0,-1-4 37,-3 6-85,3-6 0,-8 8-11,5-2 0,-4-2 142,5 2-194,-6 0 1,2 3 29,-4 0 0,3-3-2,1 0 0,3-1-4,-4 5 0,4-5-17,-3 1 1,3-2 65,-4 2-153,6 2 104,-3-4 1,4 6 4,-3-1 0,1 2 4,-4 2 0,3-2 29,-4 2 1,4 3-25,-3 1 0,3 2 8,-4 2 0,4 4-50,-3 0 1,3-1-8,-4-3 1,5 0 45,-5 0 1,6 3 0,-2 1 1,2 0-198,2-4 1,0-1 48,0 1 0,2 0 76,2 0 0,1-2 13,2-1 1,3 1-2,-2-2 1,1-1 6,-2 1 0,4-1 6,-4 1 0,2 1 5,-1-5 0,2 0-7,-3-3 1,4 3 2,0 0 0,0-1-4,1-6 1,-1 2 80,1-2 1,-2-2-54,-2 2 0,2-6 4,-3 2 0,0-3 3,0-1-19,-4 0 0,3 0-250,-2 0-112,-3 0-949,4 0-871,-5 0 1,-5-5 0,-1-1 0</inkml:trace>
  <inkml:trace contextRef="#ctx0" brushRef="#br0" timeOffset="203">3186 15213 7833,'0'-7'20,"0"-3"0,-1 8 571,-3-6 297,3 5-400,-4-7 1,5 8 493,0-6 16,0 6-243,0-4 268,0 6-458,-5 0-338,4 0 1,-4 2 46,5 2 0,3 3 50,1 8 0,5 2-161,-1 2 1,3 3 72,4-3 0,-2 2-28,2 2 2,3 0-129,-5 0 1,8-4-102,-2 0 1,-1-4-28,1 4 0,-4-5-196,4 1 0,-5-2 118,2-2 1,0-1-193,-1-2 162,1 2 0,-6-7 81,-3 4 0,0-4-298,-4 1 109,-1-3-869,3-1-3018,-5 0 2374,-5 0 933,3 0 488,-3-5 0,2 2-372,-1-4 727,-5 4 0,3-12 0,-6 2 0</inkml:trace>
  <inkml:trace contextRef="#ctx0" brushRef="#br0" timeOffset="204">3449 15213 7833,'5'-12'0,"-4"1"464,3-1 1,1 1-71,-1-1 0,4 1 222,-4 0 0,3 3-196,-3 0 0,0 5 236,-4-5 1,1 5 323,3 0-14,-3 1-704,4 2 0,-6 2-39,-3 1 0,-2 4-47,-6 4 0,1 7 34,0 5 0,-6 1-209,-2 6 1,-1-4-64,1 0 1,-3 2-122,3-1 1,3 0-59,0-5 0,4 1-310,0 0 0,5-5 68,-1-3 1,2-2-1143,-2-2 219,3 1 716,5-1 352,0-5 1,0 1-256,0-3 593,0-3 0,0 4 0,0-5 0</inkml:trace>
  <inkml:trace contextRef="#ctx0" brushRef="#br0" timeOffset="205">3769 15487 7309,'0'-7'1584,"0"2"391,0 5-1440,0 5 0,4 5-148,-1 6 0,1 0 21,-4-1 1,2-2-98,1 2 0,-1 3-101,1 1 0,-1-1-213,-2 1 1,0-5-44,0 1 0,-2 2-25,-1-2 0,1 0-103,-1-3 1,0-5-500,-1 1 1,3-4 31,-3 3 0,2-4-1811,-2 1 1411,3-3 488,-5-1 553,6 0 0,6 0 0,0 0 0</inkml:trace>
  <inkml:trace contextRef="#ctx0" brushRef="#br0" timeOffset="206">4020 15281 7833,'0'-18'817,"0"3"0,1-1-297,3 0 0,-1 1-83,4 4 1,-3-1 43,4 1 0,-6 3 694,2 1-559,-3 4-414,-1-2 142,0 5-275,0 5 1,0 5-41,0 6 0,0 0 133,0-1 1,0 2-220,0 2 0,2 2-140,1-2 1,0-2-173,5-2 1,-1-2 75,5-2 0,-1 1-184,1-1 0,3-5 190,0-2 1,1-3 34,0-1 0,-4 0 210,4 0 0,-2-1-188,1-3 0,-3-1 413,4-2 1,-7-3-91,-2 2 678,1-2-536,-2-2 0,3 1 102,-5 0 0,0-1 528,-4 1-90,0-1 63,0 1-348,0-1-36,0 6-397,0 1 0,0 6 98,0 3 0,0 2-209,0 6 1,0 6 39,0 4 1,0 1 89,0 4 1,3 2-75,1 2 0,0-2-124,-4 1 0,4 1 17,0 3 0,3-4 118,-3 1 1,1-2-102,-1 2 1,-3-4 32,3-4 0,-1 0-79,0 0 1,-1-5 122,2-3 382,-3-2-232,-1-2 1,-1-1-41,-3-2 410,-3 2-293,-4-9 0,-2 6-19,-2-4 1,2-1-66,-2 1 1,-1-1-107,0-2 0,-4 0 2,1 0 1,3 0 42,0 0 0,0 0-182,1 0 1,-1-4-330,5 0 0,3-5-192,1 2 0,3-7-499,-4-2 1,6-4-487,-2 1 1,8-2 799,3-2 1,10 0 412,6 0 1,0-4 88,3 1 315,3-1 0,1-1 0,4-1 0</inkml:trace>
  <inkml:trace contextRef="#ctx0" brushRef="#br0" timeOffset="207">4648 14836 7699,'0'-12'0,"0"1"469,0-1 1,0 5-88,0-1 0,0 4 257,0-3 0,-1 4-15,-3-1 339,3-2-140,-4 5 141,5-4 90,0 5-372,0-5-236,0 3-78,5 7 0,1 3-106,6 7 0,3 2-66,0-2 1,5 5 109,0-1 0,1 3 169,2 1 0,-2 0-50,-1-1-660,1 1 234,-8 5 1,5 0 20,-3 3 0,-4 2-139,1-3 0,-2 3-72,-6 1 104,-1 1 0,1-5 1,0 1-101,-1 0 1,-3-3-16,-4-1-457,-3 2 427,-4-10 0,2 8-119,-2-8-1416,7-3 1109,-11 1 1,8-7-104,-4-3-1749,-1 4 767,6-10 1743,-4 4 0,4-5 0,-6 0 0</inkml:trace>
  <inkml:trace contextRef="#ctx0" brushRef="#br0" timeOffset="208">2204 16617 7661,'-5'-6'307,"3"1"604,-6 5-51,5-5-367,-2 4 599,5-4 170,0 5 0,0 5-1081,0 2 1,2 5 22,1 3 1,4-1-127,4 5 0,-3 1 72,-1 7 1,5-3 6,3 3 0,4-3-41,-4-1 0,6-1-143,-2 1 0,2 0 59,2 0 0,-4-2-97,0-2 1,-1 2 52,1-6 1,-1 2-163,-3-2-4,-2-3 0,3 5-203,-4-6 151,-6-4 1,-1-1-505,-5-2-553,0-3 63,0 4-638,-5-5 1301,-1 0 1,-5-1-110,4-3 0,0 2 57,4-6 613,1 0 0,-8-8 0,4-2 0</inkml:trace>
  <inkml:trace contextRef="#ctx0" brushRef="#br0" timeOffset="209">2535 16674 7688,'0'-11'0,"2"0"1186,2-1-718,-3 6 0,4-4 723,-5 2-475,5 3 696,-4-5-520,4 9-186,0-4-358,-3 5-175,3 0 1,-10 6-19,-3 5 1,2 2 12,-2 6 0,-3 1-216,-5 7 1,-4-2 89,1 6 1,1-5-292,-1 5 1,4-6 12,-4 2 1,5-3-42,-1-1 1,2-2 49,2-2 1,1-2-301,2-6 97,-2 1 150,9-1 1,-8-3-1057,5-1 445,0-4-529,4 2 790,0-5 1,5-5 0,1-1 0</inkml:trace>
  <inkml:trace contextRef="#ctx0" brushRef="#br0" timeOffset="210">2912 16629 7654,'0'-8'432,"0"1"708,0-1-318,0 2 74,0 1-35,0 5 1,0 6-705,0 5 0,0 2 0,0 6 0,0 4 12,0 3 0,0 2-117,0-1 0,0-2 28,0 6 1,0-6-157,0 2 1,0-3-532,0-1 0,0-5 338,0-3 1,4-2-651,0-2-200,0 0-610,-4-4 586,5-2 642,-4-5 1,3 0 500,-8 0 0,3 0 0,-14-10 0,2-3 0</inkml:trace>
  <inkml:trace contextRef="#ctx0" brushRef="#br0" timeOffset="211">2764 16857 7655,'-8'-6'0,"1"2"0,4-2 982,-2 4 0,5-4 181,0 2-598,0 3 0,5-4-304,3 5 0,3 0-115,4 0 0,-1 0 7,5 0 1,0 0-113,4 0 0,0 0-240,0 0 0,-2 0-36,-1 0 0,5-1-709,-2-3 0,1 1 398,-5-4 1,2 3-189,-2-4 0,-2 2-41,-2-2 386,3-2 79,-5 4 218,3-6 562,-9 6-361,-2-4 985,-5 9-802,0-4 1,-5 5 274,-3 0 0,2 3-75,-2 1 0,4 5 38,-3-1 1,4 2-272,-1 1 0,3-3-247,1-1 0,0 1 157,0 4 1,5-2-70,3-3 0,2 3-112,1-2 1,2-3 47,2-1 1,-1-3-30,5-1 0,-1 0 4,1 0 0,2-1 60,-2-3 0,-2-1 46,-2-3 1,2 0 20,-2 4 0,-1-5 214,-6 1-55,2-2 1,-8 0-9,6 2 1,-6-2-62,2 3 0,-3 0 312,-1 0-284,0 4 54,0-2 85,0 5 1,4 9-697,0 2 0,0 10 173,-4 1 0,1 6-79,3 7 1,-3-1 56,3 0 1,-1 2 181,0 2 0,-1-3-56,1 3 1,2-3 11,-1-5 0,1 2-37,-1-6 0,-3 4-119,3-8 0,-2 3 266,-2-10 15,0 0 0,-2-9 215,-2-2 1,-2-3-134,-5-1 1,-2 0-127,-2 0 0,1-5-220,-5-2 1,0-3-273,-4-2 1,4-1-198,0-2 0,5-1-585,-1-3 1,3-3 356,5 3 1,2-2-1088,5-2 1935,0 0 0,5 0 0,1 0 0</inkml:trace>
  <inkml:trace contextRef="#ctx0" brushRef="#br0" timeOffset="212">4066 16526 7698,'0'-6'-673,"0"-5"1,0 9 2318,0-6-1122,0 6 0,0-5 524,0 4-295,0 1-361,0-3 2472,0 5-2579,5 5 0,-4-2-89,3 5 1,-3-5-15,-1 5 97,5 0 53,-3 3-30,3 0-302,-5-4 0,0-1 153,0-2 64,0-3-4,0 4-426,0-5 246,0 5 1,0 2-40,0 4 1,0 1-29,0-1 1,0 5 15,0 3 1,-2-1-81,-1 1 0,1 0 70,-1 4 0,1 0-6,2 0 1,0 0 1,0 0 0,2-4-17,1 0 1,-1-5-15,1 1 20,4 3 0,-5-6-11,6 3 1,-6-6-20,2-1 1,1-4-240,-1 3-155,0-4-32,-4 2 0,1-4-367,3 3-287,-3-3-1005,4 4 1581,-5-5 1,0-1-393,0-3 1,0-2 968,0-5 0,0-6 0,0-1 0</inkml:trace>
  <inkml:trace contextRef="#ctx0" brushRef="#br0" timeOffset="213">4534 16480 7686,'6'-5'244,"-2"-2"1,-2-4 304,-2 0 1,1 5-208,3 2 1,-3 1 787,3 0-831,-8 1 0,1-3-138,-4 5 0,-2 0 238,-6 0-202,2 5-39,-9 2 1,6 4-83,-3 0 118,-3 1 0,10 4-309,-5-3 145,1 4 1,3-5 91,-2 3 1,6-2-46,1 2 0,6-2-369,-2-1 124,3-6 85,-5 4 1,5-7 129,-3 4 1,8 0 1,4 0 0,2-1-6,1-2 0,6-1 15,2 4 160,-3-4-86,6 7 0,-6-7-100,3 4 0,2-3-3,-6 4 0,4-5 80,-4 5-162,1 0 30,-5 3 1,0-3 99,1-1-250,-6 1 197,4-2 1,-8 4-160,1-2 138,-1 2-5,-2 2 1,-5-1-5,-3 1 1,-4-1 9,-3 0 0,-2 5-3,-6-1 0,4 0 2,0-4-472,0 1 308,1-6 1,-3 3-1040,6-5 562,-5 5 371,7-8 1,-3 4-923,4-5 1,1 0 1188,0 0 0,-1 0 0,1 0 0</inkml:trace>
  <inkml:trace contextRef="#ctx0" brushRef="#br0" timeOffset="214">2490 17611 7873,'-2'-6'0,"-1"2"1405,-4-3-339,1 6 7,1-4-333,5 5-231,0 0 0,0 5-136,0 3 1,0 7 141,0 4 0,0 6-47,0 2 1,0 1-102,0-1 0,1-3-247,3 2 1,-3-1 82,3-3 1,-3 1 27,-1 0 1,0-4-295,0 0 0,0-5-380,0 1 1,0-2 197,0-2-96,0-4 343,0-2 1,2-5-14,1 0 103,-1 0 1,4 0 27,-2 0 1,-2 0 112,6 0 0,1 0-115,6 0 0,-1 0-9,5 0 1,-4 0-52,4 0 0,0 0-14,4 0 1,0 0-269,0 0 1,0 0 86,0 0 0,-2 0-539,-2 0 1,1 0 93,-4 0 0,-5 0-120,-3 0 1,-2-1-109,2-3 0,-3 1-1425,-5-4 2235,0-1 0,0-3 0,0-1 0</inkml:trace>
  <inkml:trace contextRef="#ctx0" brushRef="#br0" timeOffset="215">2490 17782 10280,'15'-6'567,"0"2"1,2-1-136,-2 1 1,-2 0 250,2 4 0,-1 0-233,1 0 0,-1 0-124,5 0 1,-1 0-364,1 0 1,-1 0-197,-3 0 1,-2 0-237,2 0 0,-3 0-118,0 0 0,-1 0-2075,1 0 1890,-1 0 0,-3-3-611,-1-1 1383,-4-5 0,2 3 0,-5-6 0</inkml:trace>
  <inkml:trace contextRef="#ctx0" brushRef="#br0" timeOffset="216">2467 17600 7819,'5'-8'367,"3"0"1,7 1 489,4-5 0,2 5-75,2-1 0,1 4-334,3-3 1,-2 4-22,6-1 1,-6 3-80,2 1 0,-2 0-130,2 0 1,-3 0-11,3 0 1,-3 4 26,-1 0 0,-1-1-199,1-3 1,-5 0 68,-3 0 1,-2 0 33,-2 0 1,1 0 14,-1 0 1,-3 0 112,-1 0 1,0 2-25,0 2 0,2-2 127,-5 6 0,4-1-207,-4 5 1,3 4 27,-3 3 0,4 3-77,-5 1 1,5 5-157,-4 2 1,3-1-191,-3 2-1,4-6 162,-4 2 0,5-3-77,-2-1 1,0-6 13,0-1 0,-3-4 71,4 0 0,-6-5 173,2 1 258,2-5 20,-4 2-1,3-5 1,-2-5-98,1-3 0,1-2-100,-1-2 0,-1 0-290,4-4 0,-3 2 24,4-5 0,-5 0-40,5-3 0,-4-6-90,3-3 0,-3 2-262,4-1 0,0-1-19,3-3 0,-1-3-331,-2 3 1,1-1-245,-6 13 0,5-2 512,-4 8 1,0 1-1446,-4 4 1147,0-1 0,1 6-1063,3 2 1911,-3 3 0,9 6 0,-4 1 0</inkml:trace>
  <inkml:trace contextRef="#ctx0" brushRef="#br0" timeOffset="217">3461 17520 7675,'0'-8'2516,"0"0"-1160,0 6-459,0-3 469,0 5 0,0 5-994,0 2 0,0 9-166,0 3 1,0 2 132,0 2 0,0 1-101,0 3 1,-4 1-226,0 2 0,0 2-77,4-5 1,0 3-90,0-3 1,0-1 64,0-3 1,5-5-178,3-3 1,2 0 102,1-3 0,5 2 110,-1-7 1,5-1 82,-1-3 0,1-1-76,-1-2 1,3 0-210,-3 0 35,3 0 13,-5-5 0,4 2-260,-6-5 1,-1 5-157,-6-5 1,0 4-1438,-4-3 1285,0-1 0,-4-4 774,0 1 0,-5 0 0,-1-1 0</inkml:trace>
  <inkml:trace contextRef="#ctx0" brushRef="#br0" timeOffset="218">3369 17748 8103,'13'-4'1901,"2"0"-1280,3-4 1,5 6 54,0-2 0,1-1 355,2 2 0,3-5-592,6 4 0,-5-1-164,1 1 1,-2 3-1227,1-3 1,-2-1 706,-5 1 1,-1-1-130,-3 1 0,-3 2-225,-4-6 1,-2 4-1886,-3-3 2483,-2-1 0,0-3 0,2-1 0</inkml:trace>
  <inkml:trace contextRef="#ctx0" brushRef="#br0" timeOffset="219">3438 17542 7677,'5'-11'291,"2"0"-34,9-1 1,3 1-127,7-1 0,-2 5 164,3-1 0,1 2 430,-1-2 1,-1-1-131,-3 5 0,4 1-340,-1 3 1,1-2-62,-4-1 1,0 1-254,0-1 0,-2 1 15,-2 2 0,-1 0 22,-3 0 1,-6 0 310,2 0-167,-2 0-71,3 0 1,-5 0 378,1 0-366,-5 0 1,2 2 155,-5 1 0,0 5 183,0 7 0,0-1-162,0 5 0,0 4-187,0 4 0,0 4 7,0 0 0,0 2-199,0 1 0,0-3 122,0-1 1,0-5-83,0 2 1,0-3-125,0-1 0,1-5 63,3-3 0,1-6 208,2-2 0,0-4 48,-3 1 278,-3-3-125,4-1 6,-5 0 0,0-5-190,0-3 0,0 2-126,0-2 0,0 1 56,0-5 1,-4 1 102,0 0 0,-1-1-20,1 1 0,3-5 47,-3 1 1,3-1 122,1 1 1,-1 1-98,-3-5 0,3 8 335,-3 0-387,3 2-9,1 3 1,3 2-13,1 8 1,5 2 55,-1 5 0,6 2-162,1 2 1,1-2-18,0 2 1,0-2-17,3-2 1,3 1 39,-3-1 1,-1-1-135,1-2 0,-4-3 301,4-5 1,-5 0-86,1 0 1,-2 0 417,-2 0 1,1-1-184,-1-3 1,-1-2 17,-2-6 0,1 1-38,-6-1 0,1 0 29,-4-3 0,4 1-146,0-5 1,0-1-148,-4-2 1,0-1-2,0 0 1,0-1-110,0-3 1,0 2-854,0-6 1,0 2 476,0-1 1,0 2-1379,0 5 1,0 5-712,0 3 2562,-5 2 0,-2-3 0,-4-2 0</inkml:trace>
  <inkml:trace contextRef="#ctx0" brushRef="#br0" timeOffset="220">5699 15144 7687,'-6'0'0,"-4"4"-190,2 0 190,-2-1 0,-2 3 0,1 0 0</inkml:trace>
  <inkml:trace contextRef="#ctx0" brushRef="#br0" timeOffset="221">5642 15167 11040,'1'-6'1475,"3"2"-1110,-3 2 1,4 1 232,-5-3-372,5 3 26,-3-4-116,8 0 0,-8 2 44,6-4 1,0-1 5,3-3 0,2 2-161,2-3 1,4 2 17,8-9 1,2 0-130,5-4 1,3-1-62,5-2 0,2 0-281,13-4 0,-2-1 402,-25 14 0,1 0 0,-1 1 0,1 0 9,1-1 1,0 0-1,-1 1 1,-1 0 12,4-2 0,1-2 1,-3 2-1,1 1 3,-1-1 0,0 2 0,0 1 1,-2 0 6,28-11 0,-3-1-94,-1 4 1,-5-1 214,-7 9 0,-4 0-141,-7 3 1,-5 1 82,-7-1-278,-2 6 0,-11 0-178,-2 2 197,-3 3 0,-6-3 441,-3 8 1,-2-2-482,-1 6 0,3-6 128,1 2-97,-1 2 1,0-4-273,1 2 156,4-3-281,-2-1-135,5 0 180,-5 0 0,3 0-43,-6 0 217,5 0 134,-7 0 1,4-4 60,-5 0 1,3-1-183,0 1 462,1 3-168,-5-9 0,2 7 553,2-4-261,3 4 36,5-2 1,0 4 756,0-3-691,0 3 0,4-6 118,0 4 1,6 1-106,2-1 1,0 0 43,7-1 0,0 3 57,4-3 0,0 3-145,0 1 1,-4 0 239,0 0-134,-5 0-229,7 0 1,-8 1 66,2 3 0,-6 2-52,-1 6 1,-6-1-98,2 1 0,-4 0 233,-4 3-684,-2-2 308,-5 9 1,-6-8-655,-2 5 498,3-5 1,-1 3 33,6-1-1989,-1-9 893,6 9 571,1-10 702,5 0 0,0 4 0,0-3 0</inkml:trace>
  <inkml:trace contextRef="#ctx0" brushRef="#br0" timeOffset="222">7892 13876 7912,'6'-11'0,"-1"5"465,-5 1 163,0-1-301,0 5 96,0-4 967,0 5-1053,-5 0 0,3 1 323,-6 3-225,0 3-245,-8 4 1,2 5 285,-5 3-239,5 3 1,-6 2 328,4 3-376,-4-3 1,7 9 136,-2-3-245,3 3 95,0 2 0,4 3 177,1 0-267,-1 5 76,2-8 1,1 5-104,5-6 1,0 0 87,0 1 0,0-2-227,0-3 54,5-2 1,0-1-117,3-1 233,2 1 1,-4-4-23,6 0 0,-1-6 6,0-1 1,1 0-27,-1-1 1,4-3 37,1-5-321,-1 1 1,-4-2 95,1-2 1,-5-3-1674,1-1 975,-6 0-1449,4 0-2893,-6 0 5177,0-5 0,0-1 0,0-6 0</inkml:trace>
  <inkml:trace contextRef="#ctx0" brushRef="#br0" timeOffset="223">7983 14356 7892,'0'-11'502,"0"-1"-431,5 1 1351,2-1-344,-1 6 815,4 1-1343,-9 5 0,10 0-208,-4 0 1,-1 1-74,2 3 0,-2 6 0,2 5 0,2 6-120,-2-2 0,2 2-120,1 2 1,5-1-107,-1-3 1,0 2 108,-4-2 1,2 2-481,2-2 179,-2-3 131,4-4 0,-5-1-659,4 0 1,-8 0 174,4-4 1,-3 2-131,2-5 0,-3 0-607,-1-4-757,-4 0 2116,2 0 0,0-5 0,1-2 0</inkml:trace>
  <inkml:trace contextRef="#ctx0" brushRef="#br0" timeOffset="224">8280 14333 7892,'0'-18'0,"0"3"0,0 6 1218,0 2 78,0-1 153,0 2-553,0 1-465,0 5 1,-1 10-24,-3 5 1,-6 5-129,-5 3 0,-4 1-387,3 3 1,0-2 147,1 6 1,2-6-740,-2 2 0,2-4-47,2-4 1,4-3-511,4-4 1,1-1-409,2 0 112,0 1 1551,5-1 0,7-4 0,5-2 0</inkml:trace>
  <inkml:trace contextRef="#ctx0" brushRef="#br0" timeOffset="225">8726 14299 7892,'-7'-18'0,"-2"2"0,6 4 983,-1 1-153,4 4 59,0-3-618,0 9 1,0-5 1175,0 2-347,0 3-938,0 6 0,0 4 67,0 10 0,0-4 0,0 4 1,0 4-14,0 3 0,0 2 13,0-1 1,0-3-1,0 3 0,0-3-13,0-1 0,4-4-26,-1 0 1,5-5-122,-4 1 0,3-6-22,-3-2-2075,5 1 30,-8-2 806,9-1 1,-8-3-1171,2 2 1146,-3-3 223,-1 4 606,-5-10 387,-2-2 0,-9-4 0,-2 0 0</inkml:trace>
  <inkml:trace contextRef="#ctx0" brushRef="#br0" timeOffset="226">8474 14425 8333,'5'-7'1109,"3"3"0,3 3-555,5 1 1,1 0 99,6 0 1,0 0 276,0 0 0,5 0-256,2 0 1,2 0-210,-2 0 0,2 0-541,-5 0 0,-1 0 117,-3 0-2272,0 0 1640,-5 0 1,-2 0-10,-4 0 0,-1-4-1562,1 1 2161,-6-1 0,-1-6 0,-5-3 0</inkml:trace>
  <inkml:trace contextRef="#ctx0" brushRef="#br0" timeOffset="227">9171 14116 7892,'0'-18'203,"0"7"1,0 1 73,0 2 0,1 2 27,3-2 1,-3 4 444,3-3 396,-3 4-690,4-2 0,-3 7-7,2 1 0,1 4 136,-2 4 1,1 6-171,-4 2 1,0 6-54,0 2 0,-4 4-121,1 0 0,-2-2-125,1 1 1,2 1-83,-1 3 1,1-3-216,2-1 1,0-5 258,0 2-1593,0-3 1047,0-6 1,0 2-1035,0-4 1,2-1 616,1-4 0,4-1-298,4-2 1,1 1 1183,-1-5 0,0 5 0,1-3 0</inkml:trace>
  <inkml:trace contextRef="#ctx0" brushRef="#br0" timeOffset="228">9399 14504 7892,'12'0'381,"-1"0"664,1 0 247,-1 6-573,0 0-388,-4 10 0,2-2 287,-5 5 0,3 0-288,-3 4 0,4 0-139,-5 0 1,1 0-233,-4 0 0,0-1-308,0 1 0,0-1-15,0-3-323,0-3-2491,0-4 1545,0-1 1633,-5-4 0,4-2 0,-4-5 0</inkml:trace>
  <inkml:trace contextRef="#ctx0" brushRef="#br0" timeOffset="229">9833 14265 7892,'0'-12'-45,"0"1"1,0 3 587,0 1 161,0 4 0,0-3 29,0 2-271,0 3-170,0-4 970,0 5-938,0-6 68,0 5-115,0-4 0,0 4 263,0-3 216,0 3-526,0-4-35,0 5 1,-3 9-238,-1 2 0,-4 8 60,4 0 1,1 3-15,3 1 1,0-1-122,0 1 0,2 0-205,6 0 1,-1-5 70,9-3 0,0-2-132,-1-2 1,6-1-53,-2-2 359,2 2-13,2-9 1,-4 4 285,0-5 0,-1-1 9,1-3 410,-3-2-419,-4-1 1,-1-4 45,1 0 0,-2-1 25,-3-3 0,0 2 4,-3 2 0,-3-4 45,3-1 0,-3-3-323,-1 4 253,0 0-351,0 4 24,0 4-300,0 2 241,0 15 0,0 2 103,0 7 0,-4 6 68,0-2 0,0 7 8,4 1 1,0 6 13,0 1 0,4 5 157,0-1 1,5 3-53,-1 5 1,-2-3-1057,2 2 970,-6-2-53,3-1 0,-5-5-122,0-3 1,0-8 196,0-3-188,0-8 127,0-3 1,-5-6 26,-3-2 1,-2-3-15,-1-5 1,-1 0-181,1 0 1201,0 0-1054,-1-5 1,-3-3-628,0-7 1,3 1-254,5-5 0,0 0-575,0-4 0,2-1 538,5-2-1195,0-4 1365,0 1 0,0-4 733,0 3 0,5-3 0,1-2 0</inkml:trace>
  <inkml:trace contextRef="#ctx0" brushRef="#br0" timeOffset="230">10416 14185 7835,'0'-12'0,"1"1"277,3-1 1,-2 5 1155,6-1-837,-5 6 1,3-3 768,-2 5-743,-3-5-361,4 3-77,-5-3 0,0 10-135,0 3 1,4 7 106,0 4 1,0 3-174,-4 1 0,0 3 28,0 1-223,0 5 213,0-8 1,0 6-326,0-7 1,3 2-509,1-6 1,1-2 318,-1-2-1170,-3-7 998,4 2 0,-5-8-937,0 6 1622,0-5 0,0 2 0,0-5 0</inkml:trace>
  <inkml:trace contextRef="#ctx0" brushRef="#br0" timeOffset="231">10382 14333 7835,'-7'-6'1275,"2"-4"0,6 8-900,3-1 0,-1 1-129,4 2 0,5 0-110,3 0 1,5 0-85,-1 0 0,3-3-777,1-1 447,5 0 248,-9 4 0,7 0-779,-7 0 0,-1-1 52,1-3 0,-5 3-732,1-3 1489,3 3 0,-5-10 0,3-1 0</inkml:trace>
  <inkml:trace contextRef="#ctx0" brushRef="#br0" timeOffset="232">10838 14150 7835,'0'-6'1358,"0"-4"-786,0 4-68,0-6 913,0 1-656,0 4-76,0 2 684,0 5-909,0 10-85,0-2-122,0 14 1,0-3 88,0 7-450,0 4 147,5 4 0,-3 0-34,2 0 0,-2 3-184,2-3 1,-2 2-397,6-9 209,-5-1 235,7-3-1581,-9-5 1117,9-2 1,-7-4 140,4-1 0,-3-4-1718,4-4 1046,-6-1 1126,3-2 0,0-11 0,2-1 0</inkml:trace>
  <inkml:trace contextRef="#ctx0" brushRef="#br0" timeOffset="233">11033 13842 7898,'0'-29'734,"5"6"170,2 8 1,3 7-281,2 4 410,4 3-603,-3 1 1,4 5 226,-6 3 482,0 7-689,6 8 0,-4 11 220,2 8-87,3 2-517,-6 2 1,5 5-229,-6 2 146,1-2 1,-5 4-258,1-6 1,-2-1 247,2-6 1,-3 3-336,-5-4 0,0-1 135,0-2 0,-1-6-1403,-3-2 1,-6-5 24,-6 2 1602,-9-3 0,7 0 0,-10-2 0,-3-4 0,-4 1 0,-3 1 0</inkml:trace>
  <inkml:trace contextRef="#ctx0" brushRef="#br0" timeOffset="234">5985 15658 7771,'-6'-6'163,"0"-4"0,-2 7 346,1-5 1,4 5-58,0-5 1,0 5 821,-1 0-629,3-4 65,-4 6-25,5-4 78,0 0-534,0 4 0,5-5 60,3 6 0,3 0-41,4 0 1,3 2 25,5 2 0,5-3-145,2 3 0,10-2-112,5 2 0,2-3-231,6 3 0,2-3 238,6-1 0,-1 0-401,4 0 1,0-1 410,-32-1 1,0 0 0,31 0-156,-6-6 1,-7 4 3,-4-3 1,-5 3 18,-7-4 0,-5 6-18,-2-2 1,-8 1-191,-4 0 0,-2 1 227,-2-2-575,-4 3 613,3 1-265,-9-5 0,4 3-248,-5-6 190,0 5 174,-5-7 1,-1 4-137,-6-5 372,1 4-74,-1-3 0,-3 7-38,0-4 0,0 3 183,3-4 1,-3 6 698,0-2-649,0 3 0,3 1 347,1 0 1,3 0 233,1 0 15,4 0-137,-2 0-370,15 0 1,3 4-93,10-1 1,1 5 38,2-4 1,0 5-399,4-2 0,-3 0 140,3 0 0,-4 1-71,0 3 1,-3-3 54,-4 0 1,2-1 0,-6 5 0,-4-2 37,-3-3 1,-2 4-98,2-4 0,-3 0-33,-5 0 1,-3 1-139,-4 3 0,-2 1-566,-10-1 1,0 0-23,-4 1 1,0-1-277,0 1 1,2-5 517,2 1 0,-2-2 647,6 2 0,0 2 0,3-4 0</inkml:trace>
  <inkml:trace contextRef="#ctx0" brushRef="#br0" timeOffset="235">8052 15167 7784,'0'-12'0,"0"1"230,0 0 38,0-1 1,-2 2 672,-1 2-237,1-2 256,-3 9 39,5-4-629,0 0 0,0 5 27,0 0 1,-1 6-81,-3 9 1,-2 4 84,-6 8 0,-3 2-148,0 6 0,-4 0-85,4 3 0,0-1-1,3 5 1,1-5-10,-1 1 1,6-1-134,2 1 0,3-3 32,1 3 1,0-6-113,0-2 1,6-3-197,6 3 140,-1-4 55,6-3 0,-2-3 81,0-5 1,4 0 28,-4-3-152,0-1 45,2 1 0,-4-5 76,2 1-995,-2-5 647,-7 7 0,4-9-119,-2 3-1477,-3-3 1200,5-1 1,-8 0-119,6 0 0,-4 0-1358,3 0 2196,1 0 0,3-10 0,1-3 0</inkml:trace>
  <inkml:trace contextRef="#ctx0" brushRef="#br0" timeOffset="236">8223 15498 7730,'-8'-24'0,"1"5"384,4 5 0,-1 4 1543,8 2-252,-2-2-883,8 9-356,-9-4 1,9 6 88,-2 3 0,2 2-239,1 6 1,5 4-117,-1 3 0,0 3-83,-4 1 0,5-1-157,-1 1 1,1 0-395,0 0 0,-4 0 364,3 0 0,2-6-1062,-2-1 1,2-4-10,-2 0-627,-7-6 474,12 4 742,-13-9 0,10 5-299,-6-6 881,-4 0 0,8-6 0,-2 0 0</inkml:trace>
  <inkml:trace contextRef="#ctx0" brushRef="#br0" timeOffset="237">8531 15430 7730,'-3'-12'248,"-1"1"1,-4-1 1071,4 1-322,1-1-339,-3 1 1112,5 5-1254,-9 1 0,4 7-223,-6 6 0,0 2-67,-4 13 0,-1-2-407,-6 10 1,4-5 64,0 5 0,5-4-46,-2 3 0,1-5-204,4 2 0,-2-3-613,9-1 1,1-5-1377,3-3 1573,0-2 1,1-6-43,3 1 823,2-6 0,5 4 0,1-6 0</inkml:trace>
  <inkml:trace contextRef="#ctx0" brushRef="#br0" timeOffset="238">8851 15315 7795,'-6'-11'1960,"-4"0"-1204,8 4 363,-3 2-558,5 5 300,0 0 1,0 10-476,0 5 1,0 6-31,0 2 0,2 3-386,1 1 66,-1 5-42,8-3 1,-8 4 48,6-3 0,-2-2 191,2-5-1470,2-5 878,-4 3 0,2-9-892,0-1-1177,-1 1-331,5-11 1575,-6 4 1183,-1-5 0,-10-5 0,-1-1 0</inkml:trace>
  <inkml:trace contextRef="#ctx0" brushRef="#br0" timeOffset="239">8691 15521 7795,'-11'-5'983,"5"2"-530,2-4 1,4 4 58,4-1 1,3-1-199,8 1 1,3-1-57,5 2 1,5 1-64,2-1 0,-2-3-99,-1 3 0,5-2-393,-2 1 1,4 1 276,-7-4 1,3 4-904,-3-1 0,0-1 17,-4 1-755,-6-4 1082,5 6 0,-9-7 579,2 6 0,3-6 0,-6-3 0,5-6 0</inkml:trace>
  <inkml:trace contextRef="#ctx0" brushRef="#br0" timeOffset="240">9251 15304 7795,'0'-11'103,"0"-1"0,0 1 155,0-1 0,0-3 101,0 0 1,0 0 768,0 3-302,0 1-19,0-1 536,0 6-492,0 1-421,-5 5 0,4 10 0,-3 5 294,-3 6-395,6 7 0,-4 1-114,5 5 1,0 0-47,0 0 1,0-1-90,0-2 0,1 2-187,3-3 0,1 0-303,3 0 270,2-5 130,-9 3 1,6-9-1155,-4 0 1,0-5 234,5 2 1,-6-8-1565,2 0 1542,-3-5 372,-1 7 579,5-9 0,-3 4 0,3-5 0</inkml:trace>
  <inkml:trace contextRef="#ctx0" brushRef="#br0" timeOffset="241">9525 15578 7745,'0'-6'1018,"0"1"0,1 6 650,3 3-1106,2 2 0,5 9 154,-4 1 0,0 4-301,-4-1 1,-1 6-111,1 2 1,-1 3-942,-2-3 419,0 5 192,0-8 0,0 4-1223,0-5 0,-4-4 369,0 0-918,0-10 1797,4 6 0,0-9 0,0 6 0</inkml:trace>
  <inkml:trace contextRef="#ctx0" brushRef="#br0" timeOffset="242">9811 15498 7778,'0'-21'844,"0"2"0,1 1-558,3 3 0,2 2-218,5-2 1,0 6 296,-4 1 1,-1 6 768,-2-2-180,-2-3-626,3 6 0,-4 1-264,3 8 1,-3 2 42,3 1 0,1 2-93,-1 2 0,5-2 20,-2 2 1,0 2-129,0-2 0,-1 0 53,2-3 1,2-1-120,-2 0 0,2 0-79,1-4 0,1 2 105,-1-5 0,-3 0-172,-1-4 118,1 0 313,4 0-166,-6 0 0,0 0 160,-2 0 364,-3 0-379,4 0 1,-3 3 60,1 1 0,-1 5 129,2-1 1,-2 7-75,2 4 0,-3 3 132,3 0 1,1 6-14,-1 3 0,1 2 184,-1 1-310,2 0 1,9 2-1,2-1 89,1 0 1,-3 1-255,4-5 1,-5 1-197,1-2 1,-2 2-128,-2-6 1,-1 0 195,-2-7 1,-3-3-1012,-5-4 635,-5-6 0,-5-1-67,-6-5 0,0-1 25,1-3 1,2-2-56,-2-6 0,-3-4-131,-1-3 0,1-3-361,-1-1 1,7 1-411,0-1 1454,1 0 0,9-5 0,-3-1 0</inkml:trace>
  <inkml:trace contextRef="#ctx0" brushRef="#br0" timeOffset="243">10382 15521 7791,'0'-11'554,"0"-1"-367,0 1 0,1 3 479,3 0 0,-2 6-226,6-2 1,-4 2-69,3-2 0,1 3-182,3-3 0,4 2-13,1 2 0,0 0-29,-1 0 1,-1 0-106,5 0 0,-5 2-185,2 2 0,0-3-387,-1 3 0,1-3-794,-5-1 1,4 0 1322,0 0 0,1-5 0,-5-2 0</inkml:trace>
  <inkml:trace contextRef="#ctx0" brushRef="#br0" timeOffset="244">10907 15213 7784,'-5'-12'1926,"4"1"-1357,-4 4 1,5 4 202,0 6 1,3 4-221,1 4 1,4 6-19,-4 2 1,1 7-151,-2 5 1,-1 2-136,1 1 0,-1 2-98,-2 2 0,0-3-83,0 3 1,0-3-810,0-5 0,0 0 520,0-7 0,0 1-1398,0-8 1,0-5 16,0-3 1602,0-6 0,0 8 0,0-3 0</inkml:trace>
  <inkml:trace contextRef="#ctx0" brushRef="#br0" timeOffset="245">11147 15018 7760,'0'-11'1177,"0"0"-608,5 4 0,1 7 268,6 8 1,-1 7-162,0 4 0,-3 8 215,0 3 1,-2 12-358,2 4 0,1 7-41,-6 0 1,5-2-492,-4-1 0,1-3 55,-1-2 1,-2 1-326,6 0 1,-4-8-510,3 0 1,-4-5-2105,1 5 2881,-13-3 0,-4 0 0,-10-1 0</inkml:trace>
  <inkml:trace contextRef="#ctx0" brushRef="#br0" timeOffset="246">6167 16320 7770,'-11'-11'-1273,"1"3"1726,2 1 1914,-2 4-1079,9-2 78,-4 5-696,5 0 1,3 5-346,1 3 0,9 7-68,-2 4 0,10 3 71,1 1 0,8 4-72,8 4 1,2-2-212,6 2 0,3-4 40,-20-9 0,0-1 0,21 9-256,-20-10 0,1-1 0,-1-2 0,0-1 243,0 0 1,1-1 0,1-2 0,1 0-40,27 6 1,-27-8 0,-1-1-96,29 5 1,1-1-100,-1-2 0,-11-3 94,-1-5 0,-7 0-24,-4 0 0,-2 0-182,-14 0-16,4 0-34,-13 0-293,3 0 568,-10-5 0,-6-1-448,-7-6 1,-1 1 271,-3-1 1,2 1-289,-6-1 1,2 1 192,2 0 1,-2-5 230,-2 1 1,2 0-13,-2 4 1,2-1 156,2 1 1,-1-1 403,1 1 0,-1 3-127,1 1 1131,-1 4-640,1-2-419,5 5 0,1 1 3,5 3 0,5 4-19,2 7 1,1-1-225,3 5 1,-1-4-1,10 4 1,-5 0-22,4 4 1,-1-4-152,1 0 1,1-1-615,-5 1 1,-3-3 382,-5-4 1,-4-1-733,1 1 348,-3-1 0,-6-1-475,-3-2 0,-2 1 380,-1-5 716,-1-1 0,1 2 0,-1 2 0</inkml:trace>
  <inkml:trace contextRef="#ctx0" brushRef="#br0" timeOffset="247">8200 16366 7760,'-6'-5'694,"-4"-1"-462,8-6 214,-3 6 508,5-4 622,0 8-1018,0-3-61,0 5 0,-5 7-206,-2 4 1,-5 2-89,-3 6 0,1 4 63,-5 3 1,4 5-52,-4-4 1,5 8-64,-1-1 1,2 3 20,1-3 0,2 3-85,3-3 1,2 6-56,5-10 1,0 4-241,0-7 0,6 4 94,5-5 1,2 1-67,6-4 1,-4-4-237,4 0 1,-3-7 179,3 0 0,-2-1-477,2-3 1,2-3-110,-6-1 0,4-3-278,-4-1 1,4 0 1098,-4 0 0,6-10 0,-3-3 0</inkml:trace>
  <inkml:trace contextRef="#ctx0" brushRef="#br0" timeOffset="248">8326 16697 7731,'-10'-7'2276,"2"-1"-2106,3 0 1,6 1-231,3-1 351,2 6 1,6-7 498,-1 5 1,-3 0-1368,-1 4 293,1 0-473,3-5 69,-4 4-370,-2-4 566,-5 5 2552,0 0-977,0-5-302,0 3-390,0-3 0,-1 2-66,-3-1 1,1 0 74,-4 4 131,4 0-149,-7 0-233,9 0 1,-4 1 48,5 3 1,0-1 10,0 4 1,0-3-26,0 4 1,0-1-45,0 5 1,3 3 24,1 0 0,9 4-146,-2-4 1,8 6 81,0-2 1,3-2-157,1 2 1,0-1-112,0 1 0,-1-2-44,1-6 1,0 3 25,0-2 1,-2 2-102,-1-7 1,-3-1-31,-1 2 0,-8-5-619,4 0-554,-3-1-778,-3-2 2266,-1 0 0,0-5 0,2-2 0</inkml:trace>
  <inkml:trace contextRef="#ctx0" brushRef="#br0" timeOffset="249">8611 16595 7699,'-11'-12'1987,"-1"1"-1283,6-1 340,1 6 14,5 1 0,-1 14-486,-3 2 0,-2 9-159,-6 3 0,-3 4-148,0 3 0,-4 3-65,4-2 0,-5-3-747,5-2-1361,0-1 1340,4-3 0,4-3-494,3 0 1,3-8 109,1 0 952,5-2 0,2-3 0,4-1 0</inkml:trace>
  <inkml:trace contextRef="#ctx0" brushRef="#br0" timeOffset="250">8817 16663 11180,'11'0'1744,"1"0"-1271,-1 0 1,2 0-88,2 0 1,3 0-179,5 0 0,0 0-141,-1 0 1,2 0-193,3 0 0,-7 0-427,3 0 0,-2 0-120,1 0 0,0-4-1904,-3 0 2576,3-4 0,-5 1 0,6-4 0</inkml:trace>
  <inkml:trace contextRef="#ctx0" brushRef="#br0" timeOffset="251">9342 16355 7784,'0'-12'3171,"0"6"-2037,5 1 1,-3 10-531,1 3 1,-1 7 295,-2 4 1,0 4-398,0 3 0,0 3-155,0 6 1,-2-1-114,-1 0 1,1 2-26,-1 2 1,-3-6-553,3 2 1,-1-8 298,4 1 0,1-4-1317,3-4 0,-3-2-84,3-6-516,2 0 1,1-4 1959,4-3 0,1-3 0,-1-1 0</inkml:trace>
  <inkml:trace contextRef="#ctx0" brushRef="#br0" timeOffset="252">9639 16720 7679,'-6'0'2844,"2"5"-2404,8 3 1359,-3 7-1166,9-2 0,-7 5 994,4-3-1124,-4 3 0,7 6-234,-2 2 0,-3 0-305,-1 4 0,2-3-256,2 3 0,-3-3 273,-2 3 1,3-4-1520,-3 0 1,5-5 1537,-4-2 0,5-5 0,-3 2 0</inkml:trace>
  <inkml:trace contextRef="#ctx0" brushRef="#br0" timeOffset="253">9982 16629 7735,'-5'-12'0,"-2"5"-550,-4-1-551,5 1 1660,1 0 7,5 2 843,0 5 1,3 5-949,1 3 0,1 6-191,-1 1 0,-1 4-287,4-4 0,0 4 99,0-4 1,3 5-304,-2-5 0,6-4 110,1-3 1,2-2-115,-2 2 0,-1-3 20,5-5 0,-4 0-94,4 0 1,-4-4 105,4 0 1,-5-5 108,2 2 0,-4-5 228,0-3 1,-2 2 276,-3-2-136,4 2 0,-10 2 201,3 0 112,-3 4-473,-1 2 0,-1 6-35,-3 3 1,-2 4 148,-6 7 1,4 4-54,1 8 1,4 2 121,0 5 1,1 1-71,2-1 1,5 0-278,3 0 1,2 1-12,2-1 0,-1 4 12,0 0 0,1-4 17,-1-3 0,-1-6-137,-2 2 0,-3-3-453,-5-1 1,0-9 275,0-3 1,-2-3-185,-6-1 0,-1-3-11,-10-8 1,4 2-85,-4-6 0,1-1 106,-1-6 1,1 1 56,3-5 1,2 0 450,-2-4 0,2-5 0,2-1 0</inkml:trace>
  <inkml:trace contextRef="#ctx0" brushRef="#br0" timeOffset="254">10644 16457 7741,'0'-11'0,"0"0"-627,0-1 0,4 5 125,0-1 773,0 5 312,-4-2 1,0 7 399,0 1 1,-2 9-448,-1 7 0,0 4 50,-5 3 1,5 1-318,-5 7 0,4-3-226,-3 3 1,4 0-410,-1-3 0,3-3 271,1-2 0,0-5-2622,0-2 1371,0-5 196,0 2 1150,0-10 0,0-6 0,0-6 0</inkml:trace>
  <inkml:trace contextRef="#ctx0" brushRef="#br0" timeOffset="255">10507 16640 7745,'-11'-5'-502,"4"3"-64,4-6 0,8 5 470,6 0 0,6-2 114,5 1 1,1 0 1,0 4 1,4-4-35,-1 0 1,6-1-80,-1 1 0,-2 3 84,1-3 1,-1-2-8,2-2 1,1 2 15,-6-2 1,0 5-1,-7-5 0,1 0 0,-5-3 0,0 0 0,-3-1 0,-2 1 0,-2-1 0,-3 1 0,-5-1 0,0 5 0,0-1 0,-2 6 0,-1-2 0,0 3 0,-5 1 0,5 0 57,-5 0 0,4 0 6,-3 0 1,3 5 823,-4 2 1,6 5-398,-2 3 1,-1 3 153,1 5 0,0-1-215,4 1 1,-1 4-177,-3 0 1,3 0-193,-3 0 1,3-3-191,1 3 0,0-3 21,0-1 0,4-5-131,-1-3 1,1-2-1281,-4-2 0,1-5 1519,3-2 0,-2-3 0,3-1 0</inkml:trace>
  <inkml:trace contextRef="#ctx0" brushRef="#br0" timeOffset="256">11147 16275 7747,'1'-7'-598,"3"4"1,2 8 321,6 6 2032,-1 0-1135,-5 11 0,5 1 57,-4 7 829,-2 3-935,5 7 0,-7-1 145,5 3-566,-6 2 0,3-7-153,-5 5 0,0-5-229,0 1 0,-1-6-845,-3-2 0,-2-1 671,-6 2 0,0-5-1368,-4-7 1773,-6 3 0,-8-9 0,-4 3 0</inkml:trace>
  <inkml:trace contextRef="#ctx0" brushRef="#br0" timeOffset="257">6430 16983 7837,'-11'0'0,"-1"0"0,1 0 692,-1-5-354,6 3 1,1-4 913,5 2-400,0 3 81,-5-4-65,3 5-71,-3 0-248,16 5 1,-4 5 125,8 5 1,3 10-253,1-3 1,3 9 25,1-1 0,3 5-177,1 3 1,5-2-231,-2 6 0,3-4 77,1 4 1,2-1-431,2 1 1,3-3 394,4-5 1,0 1-93,-3-1 1,6-4-519,-3 1 1,4-6 250,-4 2 0,-4-7 13,-3-1 1,1-5 59,-1 1 1,-3-2-45,-5-2 0,-4-4 1,0-3 1,-3-3-170,-4-1 0,1 0-288,-4 0 3,-1 0 0,-5-1 387,-2-3 0,-3 1-94,-5-4 0,0 3-170,0-4 1,-5 2 60,-3-2 1,2-2-7,-2 2 0,0 0 163,-3 0 0,1-3 41,2-1 0,-2 1 400,2-4 1,0 2-123,0 1 0,-1 1 135,5 0 0,-3-1-174,3 1 1894,-5 4 57,8-3 631,-9 9-1804,8-4 1,-2 10-22,8 3 0,3 2-177,4 1 0,6 2-17,2 2 0,6-1-349,2 5 0,4-5 56,0 1 1,-2-2-140,1-2 1,0 1-6,0-1 0,2-1-91,-6-2 0,1 2 60,-4-2 0,-5-3-312,-3-1-172,-2 2 131,-7 0 0,-4 2-572,-9 0 0,-2-5 396,-10 5 1,0-4-1013,-4 3 1,0-4 1523,0 1 0,-5-3 0,-1-1 0</inkml:trace>
  <inkml:trace contextRef="#ctx0" brushRef="#br0" timeOffset="258">8349 17371 7756,'12'-5'0,"-2"3"0,-10-6 0,2 2 1188,2-2-366,-3 3 984,9 5-757,-9 0-469,4 0 0,-11 6-171,-5 6 0,-1 4-26,-3 7 1,-3 1-146,-1 3 0,1 2 12,-1 5 1,5 0-59,-1 1 1,2 3-14,2 0 1,1 4-242,2-4 0,3-4 111,5-3 0,10-6-493,6 2 0,5-5 16,6-3 0,1 0-147,2-7 0,3 2 70,-2-7 1,0-1-332,0-3 1,-1-1-280,-7-2 1,2 0 1114,-6 0 0,-2-5 0,-1-2 0</inkml:trace>
  <inkml:trace contextRef="#ctx0" brushRef="#br0" timeOffset="259">8577 17611 7833,'-11'0'2992,"-1"0"-2542,6 0 1,1 5-204,5 3 1,5 2 375,2 1 1,0 1-169,0-1 1,2 4-70,7 1 0,-2 3-323,5-4 1,0 4-173,3-4 0,-3 0-223,1-3 0,-5-1-501,4 1 0,-5-2-799,1-3 1,-2-2 16,-2-5 1615,0 5 0,1-3 0,-1 3 0</inkml:trace>
  <inkml:trace contextRef="#ctx0" brushRef="#br0" timeOffset="260">8805 17611 7921,'-11'-13'-37,"-4"2"21,0 7 1689,-1 3-1061,5-4 1,1 10 487,2 2 1,-6 5-562,3 3 0,-4 3-366,-1 5 1,4-1-303,-4 1 1,4 0-482,0 0 0,2-1 346,3-3 0,1-3-534,6-4 798,0 4 0,11-3 0,1 3 0</inkml:trace>
  <inkml:trace contextRef="#ctx0" brushRef="#br0" timeOffset="261">8977 17657 7968,'0'-7'2044,"1"-2"-1635,3 6 1,6-1 297,5 4 0,4-4-252,-3 0 0,4-3-152,-1 3 1,2 0-350,2 4 1,0-1 87,0-3 1,-1 3-943,-3-3 1,1-1-103,-5 1 0,4 0 1002,-4 4 0,1-5 0,-5-1 0</inkml:trace>
  <inkml:trace contextRef="#ctx0" brushRef="#br0" timeOffset="262">9456 17417 7729,'-11'-7'1586,"5"2"1,1 7 67,5 1-1145,0 4 1,-2 9 62,-1 3 0,1 4 125,-2 4 0,2-2-433,-2 6 0,3-2-204,-3 1 0,3-2-340,1-5 1,1 0 233,3 0 0,-2-4-364,6 0 1,-5-5-499,0 1 0,0-2 908,1-2 0,-3 1 0,4-1 0</inkml:trace>
  <inkml:trace contextRef="#ctx0" brushRef="#br0" timeOffset="263">9731 17874 8023,'-12'-5'4765,"6"3"-3649,1-3-114,10 15 0,-4-1-523,3 10 1,-3 0-408,-1 4 1,0 0 77,0 0 1,0-2-139,0-2 0,4 3-1468,0-3 0,1-2 910,-1-2 1,-3-3 545,3 0 0,2-1 0,0 1 0</inkml:trace>
  <inkml:trace contextRef="#ctx0" brushRef="#br0" timeOffset="264">10176 17714 8023,'-11'-12'418,"0"1"725,4-1-704,-3 1 118,8 5 301,-3 1-523,0 5 1,4 1 193,-3 3 1,3 2-39,1 5 0,4 2-21,0 2 1,4-2-131,0 2 1,2-2-82,2-2 0,-1 1-347,0-1 1,5 1 140,-1-1 0,5-3-63,-1-1 0,-1-4 84,1 1 0,-1-3-448,1-1 1,1-1 37,-5-3 1,4 1-47,-3-4 1,-5 0 216,-3 0 0,-2-3 135,2 2 0,-2-2 250,-2-2 1,-3 5 52,3-1 628,-3 1-380,-1-5 151,-5 1 13,-1 4-430,-6 2 1,2 12-72,2 4 1,0 2-22,4 6 0,0 4-63,4 3 1,4 5 82,0-5 1,8 6-267,0-1 0,3 0 40,0 0 1,-2-2 4,2-2 1,-2-3-11,-2 2 0,1-2-156,-1-1 0,-5-4-133,-2 0 1,-3-8-232,-1 0 0,-1-7 26,-3 0 0,-3-3 167,-8-1 1,1 0-589,-5 0 1,3-5 256,-3-3 0,5-2 39,-1-1 0,-1-1 667,0 1 0,-4-6 0,2-1 0</inkml:trace>
  <inkml:trace contextRef="#ctx0" brushRef="#br0" timeOffset="265">10644 17702 7727,'-11'-5'2536,"4"3"-1856,4-6 1,3 6 223,3-2-471,4 2 1,4 2 163,1 0 0,-1 0-218,1 0 0,0 0-127,3 0 1,-2 0-591,2 0 107,-2 6 1,2-5-437,0 3 1,1-3-22,-5-1 0,-3 0-2385,-1 0 1358,-4 0 1715,2-5 0,-5-2 0,0-4 0</inkml:trace>
  <inkml:trace contextRef="#ctx0" brushRef="#br0" timeOffset="266">11090 17463 7689,'-12'-12'2455,"6"1"-930,1 4-634,5 2-247,-5 15 0,3 4-57,-1 13 0,-2 0 72,1 7 0,0-1-358,4 9 1,0-5-230,0 1 0,0-4 5,0-4 1,0 2-180,0-5 0,0-1-395,0-3 1,1-4 357,3 0 0,-1-9-1042,4 2 0,-4-7-188,1 3-194,2-6 1563,-5 3 0,9-10 0,-3-1 0</inkml:trace>
  <inkml:trace contextRef="#ctx0" brushRef="#br0" timeOffset="267">11295 17211 7767,'2'-10'1350,"1"2"1,7 5-714,6 6 1,3 4 432,-4 4 0,0 6 136,-3 2 0,-1 4-600,0 3 1,1 7 247,-1 5 0,-1 5-370,-2-1 1,1 3-377,-5 0 1,0 1-130,-4 0 1,0-6-296,0-2 0,0-2 78,0-2 1,-6-3-140,-1-1 1,-3-4-3673,-2 0 4049,-9-2 0,-3-6 0,-11-1 0</inkml:trace>
  <inkml:trace contextRef="#ctx0" brushRef="#br0" timeOffset="268">12118 14013 6727,'-7'-7'28,"3"-1"1,2 4 1953,-2-3-306,3 4-654,-4-7 316,5 9-671,0-9 118,0 8 199,5-3-700,-4 5 0,5 0 99,-2 0-79,-3 0-255,5 0 1,-6 2 96,0 1 191,0-1-898,0 3 260,0 0 1,0-3-730,0 6 0,0-4-109,0 3 1,0-3 1138,0 4 0,0-1 0,0 5 0</inkml:trace>
  <inkml:trace contextRef="#ctx0" brushRef="#br0" timeOffset="269">12049 14504 7925,'0'-7'2132,"0"-1"-671,0 6-735,5-8 11,-4 8 503,4-3-379,-5 5-362,0-5-69,0 4-27,0-4-1757,0 5-1891,0 5 2064,0 1 0,0 2 1181,0-1 0,6-4 0,0 2 0</inkml:trace>
  <inkml:trace contextRef="#ctx0" brushRef="#br0" timeOffset="270">13568 14128 7953,'-6'-7'37,"1"-3"0,1 8 132,0-6 1,0 4 250,4-3 0,-1 3 639,-3-4 108,3 6-771,-4-9 1,5 9 428,0-6-226,0 6 233,0-3 695,0 5-1276,0 5 0,4 1 28,-1 6 0,6 0-105,-1 3 0,2 2 0,1 2 0,0 6-8,-4-2 1,7 3-36,-2-4 0,2 1-109,-3 0-104,5 0 200,2 0 0,1-2-200,0-2 1,0 3-7,4-3 0,-4-3-26,0 0 0,-4-4 199,4 0-228,-5-1 170,3-4 0,-6 1 16,1-4-479,-6 0 101,4-4-506,-8 0 362,8 0-1263,-9 0 484,4 0 1,-13-5 147,1-3 1,-6 2 419,6-2 0,0 2-124,0-2 0,-1 0 814,-3 4 0,-6-10 0,-1 1 0</inkml:trace>
  <inkml:trace contextRef="#ctx0" brushRef="#br0" timeOffset="271">13819 14105 7953,'7'-5'0,"-2"3"189,-5-8 33,0 4 0,0-2 333,0 1 271,0 4 351,0-7-599,0 9-24,0-4 83,0 0-24,0 3-194,0-3 239,0 5-436,0 5-1,0 2 115,0 4-170,-5 6 1,-2-2 221,-4 8-383,-6-3 53,0 13 0,-6-5 121,0 2 0,0 3-102,0-2 1,-1 0-216,-3 0 1,7-2 107,-3-2 1,8-4-116,0-1 1,2 0-41,2-7 1,3 0-242,0-3-84,6-1 63,-3 1 1,5-5 204,0 1 0,1-5 89,3 0 1,2-3-2034,6-3 1041,-6 1 690,9-8 0,-6 4 455,10-6 0,0-4 0,4-2 0</inkml:trace>
  <inkml:trace contextRef="#ctx0" brushRef="#br0" timeOffset="272">14230 14071 7953,'5'-18'504,"-3"1"824,3 6-700,-5 4 366,0 2-191,0 5 0,0 7-519,0 4 1,0 2 77,0 6 0,0 1 55,0 7 53,0-3-290,0 4 1,0-1 179,0-1-484,0 1 161,5-4 0,-3 3-82,6 1 0,-4-4-320,3-4 1,-4-5-1368,1 1 895,2-2 242,-5-7-2513,5 4 1738,-6-9 424,0 5 946,0-6 0,-6-6 0,0 0 0</inkml:trace>
  <inkml:trace contextRef="#ctx0" brushRef="#br0" timeOffset="273">14116 14242 7953,'13'-8'889,"2"1"1,-1 3 77,5-4 446,-5 6-874,8-3 0,-3 1 92,7 0-274,-2-5-163,9 8 1,-8-4-108,1 5 1,-3-4-202,-4 0 1,1 0-862,-4 4 0,0 0 676,-1 0 0,-5 0-1413,6 0 0,-10 0 1712,5 0 0,3-5 0,4-1 0</inkml:trace>
  <inkml:trace contextRef="#ctx0" brushRef="#br0" timeOffset="274">14676 13922 7953,'0'-11'934,"0"-1"-157,0 6 483,5-4-581,-4 8 440,4-3-672,0 5 0,-2 5-57,4 3 0,-4 7-141,1 4 1,1 4 83,-1 4 79,-1 2-151,-3 5 1,2 2-108,2 2-254,-3-3 0,4 6 0,-5-4-138,0 1 203,0-5 34,0-5 0,4-7-614,0-2 0,1-2-751,-2-6-655,-1 1 1295,3-6 726,-5-1 0,5-10 0,1-1 0</inkml:trace>
  <inkml:trace contextRef="#ctx0" brushRef="#br0" timeOffset="275">14801 13762 7953,'6'-23'552,"-4"9"69,6 3 0,4 6-206,7-3 1093,-2 6-926,4-3 1,-8 6 965,2 3-1144,-2 2 1,2 12-1,2 5 648,1 6-599,-4 4-300,2 6 0,-1-2-185,0 5 0,1 4 170,-5 3 1,1-3-44,-1-4 0,0-2 20,1 2 1,-2-3-175,-2-4 0,-3-6 42,-5-3 0,0-1-40,0-3 0,-5-4-1140,-3-3 607,-2-2-627,-7-1 0,3-2-1114,-5-3 1,0-2 1425,-4-5 0,-6 0 905,-5 0 0,-10 0 0,-8 0 0</inkml:trace>
  <inkml:trace contextRef="#ctx0" brushRef="#br0" timeOffset="276">13408 13842 7953,'0'-18'481,"0"3"-240,0-3 504,0 11-81,-5-9 0,-1 16-174,-6 0 0,0 8-37,-4 11 1,0 5-28,-3 11 180,-8 4-268,13 1 0,-11 6-42,10 0-148,-1 5 0,9-4 0,0 2-74,2-2-45,2-1 1,8 3-1,2 1 213,3-2 0,7-2-474,2-5-3300,8-1 2347,2-6 0,6-5-14,3-2-536,3-8 1735,0 2 0,7-10 0,-3 1 0,2-2 0,0-2 0</inkml:trace>
  <inkml:trace contextRef="#ctx0" brushRef="#br0" timeOffset="277">15498 13991 7953,'-5'-7'0,"4"-3"0,-3 2 462,3 3-102,1 0 786,-5 0-408,3 4 5,-3-4-367,5 5 0,0 1-16,0 3 0,0 4 38,0 7 0,0 3-98,0 4 0,0 1 128,0 0 0,2 1-501,1 3 1,0-3 131,4 3 0,-3-7-714,4-1 0,-4-5-220,3 1 1,-3-3-1682,4-5 1822,-6 3 734,3-8 0,0 8 0,2-4 0</inkml:trace>
  <inkml:trace contextRef="#ctx0" brushRef="#br0" timeOffset="278">15281 14116 7953,'5'-6'0,"2"-1"0,4 4 0,4 1 285,0-1 1,4 1 988,-3 2 0,4 0-682,-1 0 1,3-1-234,0-3 0,5 3-123,0-3 0,-1 3-14,-3 1 0,0 0 19,0 0 0,-4 0-552,0 0 311,-5 0 0,8-5 0,-5-1 0</inkml:trace>
  <inkml:trace contextRef="#ctx0" brushRef="#br0" timeOffset="279">16046 13739 7953,'-5'-11'1730,"-1"-1"-1071,0 6 305,0 1-566,6 5 1,-5 0 347,-2 0 1,0 5-212,0 3 0,3 3 182,-4 4-519,1 8 0,-5 5 1,2 4-11,3-2 1,-2 1 144,5 3-454,0 0 159,4 1 0,0-1-61,0 0 1,0 2-312,0 2 1,5-8-413,3 1 0,3-3 368,4-6 0,-1 2-160,5-8 0,-1-1 141,1-4 0,2-4-8,-6-4 1,4-1-717,-4-2 363,0 0 1,-3-2 11,-1-1 27,-5-4 366,5-4 0,-10 0 96,3-1 235,2-4 22,-5 3 0,6-9 117,-4 3 1,-1-2 139,2-2 0,-3 1 282,-1 3 1,0-1-195,0 5 1,0 0 828,0 3-533,0 1 991,-5 4-418,3 2-458,-3 5 1,5 2-284,0 1 0,0 5-134,0 7 0,0-1-205,0 5 0,5-4-105,3 4 1,-2-5 51,2 2 1,3-4-102,5 0 0,-1-1-81,-4 1 0,5-6-497,-1-2 0,0-3 33,-4-1 0,1 0 192,-1 0 1,1-5 228,-1-3 1,-5-2 108,-2-1 0,1-5 233,-1 1 0,0 0-4,-4 4 0,4 3 538,0 0-361,-1 1 125,-3 0-42,0 2-34,0 15-635,0 3 188,0 10 0,0 2 114,0 6 1,0-2-334,0 5 329,0 6-59,0-10 0,5 13-9,3-5 1,1 4 323,-1-4 0,2 5-208,-3-1 0,3 1-112,2-1 1,-4 1 101,-1-4 1,-4-3-283,0-5 1,-1-7 143,-2-5 1,-2-9 267,-1 2 0,-4-9-189,-4 1 0,-4-3-101,-1-1 0,-4-1-473,1-3 1,1-3-454,-1-9 1,5 3-121,-1-7 1,2-2 465,2-5 1,5-3 618,2 3 0,-3-10 0,1 2 0</inkml:trace>
  <inkml:trace contextRef="#ctx0" brushRef="#br0" timeOffset="280">16720 13945 7953,'0'-12'1366,"0"6"-983,5 1 1,-2 5 989,4 0-740,-4 0 332,2 5-553,0 7 1,-4 1-73,3 7 1,1 2-224,-1 5 1,0 3-408,-4-3 1,1 0 262,3-4 0,-3-1-1071,3 1 1,1-5-293,-1-3-135,0-2 165,1-2-123,-4-4 1483,4-2 0,-5-5 0</inkml:trace>
  <inkml:trace contextRef="#ctx0" brushRef="#br0" timeOffset="281">16606 14093 7953,'-5'0'775,"5"0"-305,5 0-179,6 0 0,2 0 161,2 0-230,3 0-207,5-5 1,4 4-203,-1-3 0,5 2 49,-5-2 1,2 1-159,-1-4 0,-7 3 188,3-4 108,-3 1 0,3-5 0,0 1 0</inkml:trace>
  <inkml:trace contextRef="#ctx0" brushRef="#br0" timeOffset="282">17086 13854 7953,'-7'0'-1664,"-3"-6"1386,9 5 2261,-4-9-803,5 9 1,0-6 202,0 4 1,1 3-660,3 0-16,-3 5-332,4 6 0,-5 6-94,0 2 1,1 6-61,3 2 0,-2 7-112,1-4 0,-1 7-145,-2-3 0,0 1-472,0 3 519,5-3-325,-4 0 1,4-6-432,-5-3 0,4-3 116,0-4 1,1-4-1541,-1-7 1292,-3 2 1,5-8-1060,-2 1 1935,-3-1 0,4-13 0,-5-1 0</inkml:trace>
  <inkml:trace contextRef="#ctx0" brushRef="#br0" timeOffset="283">17108 13694 7953,'7'-30'1264,"3"3"-790,1 9 1,3 3 228,5 7-36,0 3-320,-1 5 0,-1 0 374,-6 0 0,1 2-216,-1 6 1,4 6 8,0 13 1,1 3-265,-5 8 0,2 1-153,2 3 0,-2 3 33,2-3 0,-2 2-160,-2 2 1,0-2 43,1-2 0,-5 1-156,1-5 1,-4 0-492,3-3 1,-4-5-18,1 0 0,-3-4-373,-1 0 1,0-5 288,0-2 0,-1-5-139,-3 1 1,1-4 872,-4-3 0,-1 2 0,-3-3 0</inkml:trace>
  <inkml:trace contextRef="#ctx0" brushRef="#br0" timeOffset="284">17862 13979 7953,'-23'5'-211,"1"-4"0,-1 6 411,0-3 0,1-3 338,3 3 1,0-2 547,8 2-520,-3-3 80,7 4-227,1-5-170,1 0 0,15 0 222,5 0-305,6 0 1,10 0 68,4 0 1,5-1 0,0-3 263,0-3-544,2 2 78,4-6 0,-2 6 300,-2-2-2037,-8-3 1360,-6 8 0,-7-4-2274,-6 2 1766,0 3 0,-15-4 852,0 5 0,-10 0 0,-8 0 0</inkml:trace>
  <inkml:trace contextRef="#ctx0" brushRef="#br0" timeOffset="285">17691 14185 7926,'11'0'487,"2"0"139,2 0 0,2-4 753,2 0-678,2 0-236,-8 4 1,5 0 143,-3 0 0,-1 0-315,5 0 1,-4 0-112,4 0 0,-5 0-229,1 0 0,-1 0-364,2 0 1,-2 4-397,5 0 1,0 0-184,4-4 0,-1 0-1546,1 0 2535,0-5 0,5-2 0,1-4 0</inkml:trace>
  <inkml:trace contextRef="#ctx0" brushRef="#br0" timeOffset="286">18536 13899 7926,'0'-11'1202,"0"-1"-436,0 1-418,0 5 1,4-1 273,0 3 0,5 3 116,-2-3 532,-2 8-553,5-3-249,-3 10 0,4 0 278,1 7-371,4 5 1,-3 3-177,2 1 1,1 5-230,0-2 1,0 3-97,-1 1 1,-1-1 172,5-2 1,-1 4-678,1-4 0,-1-2 52,-3-10-1401,-2 3 1234,3-15 1,-8 8-1192,0-7-579,-6-3 2515,8 0 0,-13-5 0,1 0 0</inkml:trace>
  <inkml:trace contextRef="#ctx0" brushRef="#br0" timeOffset="287">18833 13945 7926,'0'-18'0,"1"0"886,3 3-500,-3 8 1,8-9 835,-5 9-404,0 2 350,1 0-431,-4 5 0,-1 6-305,-7 5 0,-9 10-163,-3 5 0,-4 6-251,-3-2 0,0 5-313,-4 3 1,5-3-2131,-2 3 1660,8-2 577,-3-7 1,13-1-3,-2-5 1,7-5-184,0-3-2648,3-2 1447,1-2 1574,0-5 0,5-1 0,2-5 0</inkml:trace>
  <inkml:trace contextRef="#ctx0" brushRef="#br0" timeOffset="288">19267 13808 7926,'0'-12'1216,"0"1"1,5 5-843,3 2 528,-3 8-537,5 2 0,-9 5 611,3 1 0,-3 4-446,-1 3 1,0 8-158,0 3-99,5 3-394,-3-3 1,3 3-302,-5-3 1,3 2 464,1-2-772,5 3 556,-8-9 1,8 0 9,-5-4-1996,5-7 1304,-8 4 1,6-9-1042,-4-1 265,-1-4 1630,3 2 0,-5-5 0,0 0 0</inkml:trace>
  <inkml:trace contextRef="#ctx0" brushRef="#br0" timeOffset="289">19084 14093 7926,'-5'-6'-68,"4"-4"616,-4 9 988,5-10-932,0 10-193,5-9 717,6 9-697,7-4 0,6 5 218,3 0-587,2 0 37,5-5 1,1 3 16,-1-1-136,0 1 184,-5 2 0,-1-1-583,-5-3 319,0 3-56,0-4 0,-2 1-230,-2 0 0,-2-3 139,-6 3-28,1-5 95,-1 3 1,-5-2-157,-2 0 929,3 1-288,-6 0 270,4-3-316,-5 4 1,0 0 196,0 0 1171,0 6-1378,5 6 1,-4 0-378,3 5 0,-1 1 280,0-1-1057,4 1 642,-1-6 1,4 4-569,-2-2 400,-3 2 247,5-4 1,-4 3-209,6-5-52,-1 0 308,1-4 166,-1 0-69,1 0 1,-1-2-232,0-1 662,-4-4-308,3-4 1,-4 3-23,6 1 717,-6-1-286,4 2 406,-9-5-429,5 5-55,-1 0 46,-4 1-160,4 5 0,-5 0-564,0 5 240,0 6 1,0 4 246,0 8-226,0 3 26,0 8 1,0 1 169,0 4 9,0 1-118,5 6 1,-4 0 45,3-1 1,1 0-34,-1-4 0,0 4-222,-4-3-609,0-3 639,0 0 1,0-6-62,0-2 1,-4-7 75,0-5 1,-5-6-94,2-2 0,-5-5 76,-3-6-307,2 0 183,-3 0 1,4-5-711,1-2 369,0-3 0,-1-7-386,1-2 0,-1-2-513,1-2 0,3-1 1460,1-3 0,-1-7 0,-3-7 0</inkml:trace>
  <inkml:trace contextRef="#ctx0" brushRef="#br0" timeOffset="290">20089 13739 7816,'5'-11'0,"-2"3"1453,5 1-394,-1 4-392,5-2 321,-6 5-390,4 0-143,-9 5 399,4 1-496,-5 11 0,2 2-12,1 8 0,-1-1-92,2 9 0,-3-6-300,-1 9 73,0-5 51,0 11 0,0-8-733,0 2 366,0-3-18,0-5-1249,0-3 521,0-9 411,0 4-1505,0-10 558,5 0 1571,-4-7 0,4 0 0,-5 1 0</inkml:trace>
  <inkml:trace contextRef="#ctx0" brushRef="#br0" timeOffset="291">19929 13991 7819,'5'-8'329,"3"0"1,7 6 1237,4-2-1192,3 3 0,1-1 696,0-1-692,5 1 0,1-3 212,5 5-603,0-5 58,-5 4 0,3-4 267,-5 5-1626,-1 0 978,-3 0 0,-4-4-2319,0 0 1372,-5-5 1282,3 8 0,-1-14 0,2 2 0</inkml:trace>
  <inkml:trace contextRef="#ctx0" brushRef="#br0" timeOffset="292">20500 13705 7895,'2'-15'0,"2"0"810,2-1-499,10 0 0,1 3 269,2-2 1,2 2 294,-1 2 0,1-1 468,2 1-689,5 5-314,-4 1 0,4 5 162,-5 0 1,0 1-192,-1 3 0,0 3-118,-3 8 1,-6-1 157,-6 5-849,-4 1 437,2 2 0,-11 6-137,-6 3 0,-2-2-413,-9 1 1,3 1-366,-7 3 1,-2-5 330,-1-2 0,1-2 295,-2 2 0,6-3 251,-2 3 1,4-7 149,4-1 1,3-5 118,4 1 1,6-2 436,2-2 1,3-3-72,1 0 0,2-2 461,6 2 1,1-2 700,10-2-876,0-3-444,4 4 0,5-5-109,2 0 0,2 0 55,-2 0-1649,3 0 1032,-9 0 1,8 0 231,-5 0-1323,-6 0 919,1 0 0,-9 0-89,2 0 554,-2 0 0,-7 0 0,-1 0 0</inkml:trace>
  <inkml:trace contextRef="#ctx0" brushRef="#br0" timeOffset="293">2353 17234 7771,'-12'-6'505,"6"-4"-212,-4 8 1,7-3 93,-4 5 280,4 0-9,-2-5 105,0 4-230,-1-4 172,-1 5 265,2 0-104,5 0 0,5 0-600,3 0 1,3 0 74,5 0 0,3 0-72,7 0 1,3 0-46,6 0 1,4 0 18,3 0 0,9 0-208,6 0 0,1 0 165,7 0 0,-4-4-289,-29 2 1,0 0-1,28-5 170,1 3 1,-8-4 74,-3 4 1,-3-1-4,-2 1 1,-4 3 37,-3-3 1,-7 2-19,-5-2 0,-2 3-47,-1-3 1,-5 3 402,-3 1-302,-2 0 459,-7 0-829,-1 0 213,-5 0-961,0-5 435,-5 3 285,-1-3 0,-7 5 17,-2 0 0,1-1-202,-5-3 356,5 3 0,-3-4 0,6 5 0</inkml:trace>
  <inkml:trace contextRef="#ctx0" brushRef="#br0" timeOffset="294">20398 14356 7773,'-7'-5'982,"2"4"-183,5-4 307,0 0-653,0 3 0,5-3 83,3 5 1,7 0 348,4 0 0,3 0-390,1 0 0,-1 0 226,1 0 1,1 4-228,3 0 0,-2 1-26,6-1 1,-2-3-145,2 3 1,2-3-79,-3-1 1,2 0-19,-2 0 0,3 0 25,-2 0 1,-3 0-48,-2 0 0,-3-4-2,-4 0 0,-2 1-166,-6 3 1,-3 0 139,-1 0 175,-4 0-563,2 0-340,-5-5 1,-5 3-6649,-3-2 7198,-2 3 0,-1 1 0,-1 0 0</inkml:trace>
  <inkml:trace contextRef="#ctx0" brushRef="#br0" timeOffset="295">22031 13705 7773,'0'-11'2027,"0"-1"-1471,5 1-186,-4 4-28,4 2 1,-3 2 313,1-1 1,0 1-273,4 7 1,-4 7-65,1 8 0,-3 0-218,-1 4 0,0-2 59,0 5 1,-5 0-260,-3 0 100,-2-2 14,-1 4 0,-1-5-10,1 0 1,3 0-1,1 0 1,0-2-303,0-2 0,2-2 167,5-6 0,0 1 21,0-1 342,0 1-91,0-6-68,5-1 0,1-5 256,6 0 0,0 0-22,4 0 1,1 0 72,6 0 0,1 0-203,3 0 1,-2-4-19,6 0 0,-2-1 56,1 1 0,-2 3 12,-5-3 1,-4 2-2594,0-2 1136,-5 3 344,-2-4-2084,-2 5 1619,-9 0-157,4 0 946,-5 0 0,-5-4 560,-3 0 0,-2-5 0,-6 3 0,-2-6 0</inkml:trace>
  <inkml:trace contextRef="#ctx0" brushRef="#br0" timeOffset="296">21917 13933 7773,'11'-5'798,"0"4"-447,1-3 1,6-1 298,5 1 0,3-1 28,5 2 307,7 1-589,-8-3 1,13 5 202,-5 0-776,-5 0 167,-5 0 1,-5 0-236,0 0 0,-1 0-1098,-3 0 328,-3 0 624,-5 0 141,-4 0 1,-2-1-1866,-5-3 2115,0 3 0,-5-14 0,-2 2 0</inkml:trace>
  <inkml:trace contextRef="#ctx0" brushRef="#br0" timeOffset="297">22008 13751 7773,'1'-12'0,"3"1"796,-3-1-474,15 1 1,-9 0 186,8-1 490,3 1-585,0 4 0,9-3 413,-1 3 1,6 2-344,-2 1 0,0 3-17,0 1 0,-1 0 97,2 0-192,2 0-135,-9 0 1,8 1 68,-6 3-323,1-3 67,-9 4 1,3 0 187,-2 3-408,-2 2 195,-1 1 1,-1 4-133,1 1 0,-1 4 29,-4-1 1,1 3-45,-1 0 0,-3 5 18,-1 0 0,0-1 4,0-3 0,3 0 86,-2 0 1,-2-2-1,2-2 1,-2 2-20,2-6 0,2-1-10,-2-6 0,-2 0 937,2-4-355,-6 0-56,8-4 1,-7 0-205,5 0 0,-5-5-6,5-3 0,-4-3-99,3-4 1,-4 1-234,1-5 0,1-2 46,-1-5 0,-1 0-159,-3-4 1,0 2-532,0-6 381,0 2 169,6-7 0,-5 10-1158,3 2 672,-3 3 14,4 1 0,-4 1-341,3 3 1,-3 7 270,-1 4-130,0 5 132,5-2 53,-3 5 0,7 2-309,-6 1 1,6 4 948,-1 4 0,2 1 0,1-1 0</inkml:trace>
  <inkml:trace contextRef="#ctx0" brushRef="#br0" timeOffset="298">22967 13739 7773,'0'-6'689,"5"1"1156,-3 0-481,8 4-502,-4-5 1,2 12-410,-1 1 1,-4 5 33,1 3 0,-3 3-78,-1 4 1,0 1-155,0 0 1,1 1-177,3 3 0,-3-3 127,3 3-561,-3-3 333,5-1 0,-4-2 23,6-2 0,-1 1-155,5-4 1,0-5 68,4-3 22,-4-1-38,10 0 0,-8-2-126,5-5 240,0 0-44,-1 0 1,3-2-652,-2-1 0,-2 0-123,-2-4 1,-4-1-1624,-3-3 1654,2-1-722,-9-4 939,5 8 1,-10-11 556,0 8 0,-10-9 0,1 3 0</inkml:trace>
  <inkml:trace contextRef="#ctx0" brushRef="#br0" timeOffset="299">22887 13899 8243,'12'0'477,"4"0"459,3 0-367,3 0-129,1 0 0,5 0 217,2 0 1,2 0-33,-2 0-665,3 0 71,-9 0 0,8 0-209,-5 0 1,-2-4-510,-6 1 0,2-2 687,-6 1 0,0-3 0,-4-4 0</inkml:trace>
  <inkml:trace contextRef="#ctx0" brushRef="#br0" timeOffset="300">23321 13865 7773,'0'-23'0</inkml:trace>
  <inkml:trace contextRef="#ctx0" brushRef="#br0" timeOffset="301">23002 13716 7773,'0'-11'245,"0"0"0,0-1 409,0 1 0,9 1-116,2 2 0,8-2 61,0 2 1,6 2-112,2-2 1,7 6 44,-3-2 0,4 3 151,-4 1-327,2 0-115,-4 0 1,3 1 57,-6 3-96,1 2 0,-4 0-229,-5 5 190,-2-5 1,-5 2-37,1-1 0,-2 1-144,-2 3 0,-2 2 212,-2 2-563,-3 3 245,4 5 0,-5 0-313,0-1 258,0 1 90,0 0 1,0 0-381,0 0 257,0-5 88,0 3 1,0-8 1,0 2 0,0-6 17,0-1 1,0-5-8,0 5 0,-1-6-29,-3 2 0,2-2-59,-6-2 1,4 0-53,-4 0 0,5-6-107,-5-1 0,4 1-19,-3-2 0,3 0 1203,-4-3 1,6-1-139,-2 1 0,3-4-305,1 0-49,0-6-156,0 4 0,1-3-45,3 1 0,-2 2-51,6-2 1,-1 3-221,5 9 90,-1 2-9,1 5 1,0 1-123,4 3 99,-4 2 40,10 11 0,-8 0-71,5 6 1,0 1 47,4 3-35,0-3 74,-1 9 1,1-9-26,0 3 19,0-3 12,0-6 1,-2-2 119,-2-4-51,3-1 1,-9-5-68,2-2 518,-2-2 1,-3-4-211,-3-2 0,2-3-99,-5-8 0,0 1 104,-4-5 1,0 0 260,0-4 0,-4 4 78,0 0-1164,-5 0 444,3-4 0,-5 0-554,-1 0 330,1 0 240,-1 0 1,2 1-2144,3-1 1395,-4 5 0,10-2-1790,-3 4 1785,3 1 0,1 8 32,0-1 0,1 5 787,3 0 0,3-4 0,4 1 0</inkml:trace>
  <inkml:trace contextRef="#ctx0" brushRef="#br0" timeOffset="303">12209 15110 7684,'-5'-12'0,"4"6"0,-5-4 878,1 9-190,4-4 241,-4 5 1695,5 0-2388,0 5 0,0-3-81,0 6 1,0-4-74,0 3-221,0 1-316,0 3 0,0 1 237,0-1-2033,0-5 1395,0 5 1,0-5 855,0 5 0,0 1 0,0-1 0</inkml:trace>
  <inkml:trace contextRef="#ctx0" brushRef="#br0" timeOffset="304">12175 15441 7684,'0'11'375,"0"1"0,3-5 571,1 1 0,1-5 382,-1 0 392,-3-1-846,10-2 24,-10 5-918,9-4-1,-9 4 97,4-5-829,-5 0 0,5-5 1,2-1-1</inkml:trace>
  <inkml:trace contextRef="#ctx0" brushRef="#br0" timeOffset="305">13637 14870 7684,'0'-11'75,"-6"4"349,5 2 161,-4 0-284,0 4 1,2-4 77,-4 5 280,-1 5-326,2 1 1,-4 7 130,2 2 1,-3 4-154,-5 8 0,4-1 218,-3 9-313,2-4 9,7 9 0,-3-2 178,5 0 0,-1 1-27,1-1-53,3-2-170,-4 3 1,5-5 204,0 1 10,5-1-215,-4 0 1,9 0 20,-2 1 0,1-2 25,-2-3 1,3 2-205,-2-5 0,3-1 61,5-3-765,-4 0 424,5-5 193,-6-2-310,1-4 1,-1-2-487,1-3 0,-1 2 324,0-5 1,-3 0-217,0-4 0,-5 0 164,5 0-1124,-5 0 793,2 0 947,-5-5 0,0-2 0,0-4 0</inkml:trace>
  <inkml:trace contextRef="#ctx0" brushRef="#br0" timeOffset="306">13751 15258 7861,'0'-23'0,"4"6"329,-1 1 0,6 9 488,-1 3 0,-2-1 372,2 1-607,-6 0-161,8 4 0,-8 5 154,2 3 1,2 3-185,2 5 1,2 1 20,1 6 1,1 0-300,-1 0 1,0 4-184,1-1 1,-1 0-35,1-7 1,-1 1-303,0-5 0,1 0-216,-1-3 1,1-1 81,-1 1-825,-5-6 214,5-1 0,-9-5-36,6 0 1187,-6 0 0,3 0 0,-5 0 0</inkml:trace>
  <inkml:trace contextRef="#ctx0" brushRef="#br0" timeOffset="307">13968 15167 7861,'-7'-12'892,"2"6"-267,5 1 599,0 0 14,0 4-375,0 6 1,-1 7-413,-3 11 0,-2 5 10,-6 3 1,1 0-576,0 0 1,-1 1 124,1-6 1,-1 5-1629,1-5 887,0 1 501,4-9-2389,-3-2 1685,9 1 1,-4-8 932,5 2 0,0-2 0,0 2 0</inkml:trace>
  <inkml:trace contextRef="#ctx0" brushRef="#br0" timeOffset="308">14310 15121 7775,'0'-18'669,"0"2"1066,0 5-1411,0 4 0,2 1 40,1 2 841,-1 3-577,3-4-316,-5 10 0,4 2 288,-1 9-207,1 1-258,-4 11 1,0-2-220,0 4 137,0 1-202,0-2 0,0 3-131,0-6 1,1-3-70,3-4 0,-2-4-1118,1 4 121,4-5 718,-6 3-104,4-11-1000,0-1 852,-4-5 880,4 0 0,-5 0 0,0 0 0</inkml:trace>
  <inkml:trace contextRef="#ctx0" brushRef="#br0" timeOffset="309">14253 15304 7775,'-7'-10'0,"-1"2"405,5-2-152,-7 9 0,9-6 514,-3 4 414,3 1-625,1-3 48,0 5-288,5 0 0,3 0-86,7 0-77,-2 0 0,8 2-3,-2 1 1,7-1-83,0 1 0,2-1-484,-1-2 0,-3 0 332,3 0 1,-7 0-1125,-1 0 1,-1 0 521,1 0 1,-2-4-952,-1 0 1637,-4-5 0,5 3 0,-6-6 0</inkml:trace>
  <inkml:trace contextRef="#ctx0" brushRef="#br0" timeOffset="310">14733 15087 7783,'6'-5'-348,"-1"-1"290,-5-6 1,0 5 1385,0-1-194,0 0-53,0-3-558,0-1 0,0 5 781,0-1-706,0 6 117,0-3-356,0 5 0,0 6 329,0 5-421,0 1 1,0 9-115,0-2 0,-1 7-115,-3 0 169,3 1-281,-4 1 124,5-4 0,-1 8-160,-3-6 1,3 1-436,-3-4 1,2 0 214,2 0-1263,0-6 342,0 0-1012,0-6 843,0 1 665,6-6 755,-5-1 0,9-5 0,-4 0 0</inkml:trace>
  <inkml:trace contextRef="#ctx0" brushRef="#br0" timeOffset="311">14996 14779 7890,'-11'-12'978,"4"1"-245,2 4 1465,5 2-1421,0 5 0,5 2-9,2 1 1,4 9-342,0 7 0,2 2-212,2 2 1,-1 5 44,5 3 0,-4-2 115,4 1 1,-5 2-325,1 6 1,-2-2 109,-2 2 0,0 2-222,-4 2-653,-2-2 637,0-1 0,-3-1-63,1 0 1,-6-4-229,-5-3 0,-6-6-348,-1 2 0,-5-4 306,1-4-2235,2 2 1697,1-8 1,2 0 947,2-6 0,-2 1 0,8 3 0</inkml:trace>
  <inkml:trace contextRef="#ctx0" brushRef="#br0" timeOffset="312">15555 14984 7890,'0'-7'722,"0"-1"-131,0 5 831,0-2 549,0 5-1563,0 5-126,0 7 1,0 2 86,0 5 1,-4 4-90,1 3 1,-2 5-1,1-5 1,2 6-240,-1-1 1,1-3 129,2-2 0,0-2-682,0-1 1,5-1-243,3-3 0,-2-3-596,2-4 0,-4-5 576,3 1 0,-3-6-130,4 2 1,-4-3 261,3-1 641,-4 0 0,7-10 0,-4-2 0</inkml:trace>
  <inkml:trace contextRef="#ctx0" brushRef="#br0" timeOffset="313">15464 15213 7890,'0'-8'1801,"0"0"-1149,0 6 0,1-3-128,3 5 0,2 0 19,6 0 1,3-4 16,0 0-677,5 0 154,-2 4 1,9 0-33,0 0 0,-1 0-464,-3 0 459,0-5 0,5-1 0,1-6 0</inkml:trace>
  <inkml:trace contextRef="#ctx0" brushRef="#br0" timeOffset="314">16126 14824 7890,'-1'-10'1036,"-3"3"-226,3-4 664,-4 5 15,5 0-748,0 1-355,0 5 0,-4 1 283,0 3-507,-5 7 0,3 4 137,-5 8 1,-1-1-71,1 8 1,-4 1-149,-1 3 1,2 4 147,7 0 1,0 4-307,4-4 1,1 4-398,-2-4 0,4 0 316,4-4 0,-1-1-256,4-2 1,5-5 126,3-7 0,0-2-926,-3-6 1,3 1 505,0-1 0,2-4-335,-2-4 1,-2-1 566,2-2 1,-2 0-1,-2-2 475,0-1 0,6-4 0,1-4 0</inkml:trace>
  <inkml:trace contextRef="#ctx0" brushRef="#br0" timeOffset="315">16252 15155 7847,'-6'-11'0,"-3"0"556,5-1 0,0 5 79,4-1 137,0 5-74,0-7-255,-5 9 602,4-4-182,-4 5-207,5 0-603,0 5 26,0 1 1,3 10-117,1-1 124,5 0-18,-3-4 1,2 5-394,0-1 0,1 0 14,6-3 1,-3-6-229,4-2 0,-4 1 138,0-1 78,-1-1 82,1-3 1,0-3 47,4-1 0,-4-5 256,4 1 1,-4-2 635,0-1-377,-1-1-199,0 1 0,-3-1 955,0 1-560,-6 0-131,3 4 500,0 2-122,-3 0-200,3 4-774,-5-4 222,0 5 1,0 6 109,0 6 1,-2 4-56,-1 7 0,1 5-207,-1 2 0,1 3 89,2 2 0,0 0-210,0 3 178,0-2-708,0 3 661,0 0 115,5-8 1,-3 9-12,1-9 1,-1 4 41,-2-4 0,0-4-68,0-5 1,-2 0-285,-1-7 146,-4 0 1,-4-8 93,-1-3 1,1-3 448,0-1 1,-1-1-768,1-3 1,-4-4-474,-1-7 1,1 1 75,4-5 1,1 4-474,2-4 1,3 0 468,5-4 813,0 0 0,10-10 0,3-3 0</inkml:trace>
  <inkml:trace contextRef="#ctx0" brushRef="#br0" timeOffset="316">16754 15144 7749,'0'-14'760,"0"3"1,0 2-410,0-3 492,0 6-467,0 1 1,0 4 706,0-3 310,0 3-1000,5-4 1,2 5-193,4 0 1,-3 0-118,-1 0 117,1 5-103,9-4 0,-5 8-92,4-5 0,-4 1-53,0-2 0,-1-1-235,0 2 0,1-3-288,-1-1 0,1 0-708,-1 0 1,1-1-487,-1-3 0,-3-3 1764,-1-4 0,1 0 0,3-1 0</inkml:trace>
  <inkml:trace contextRef="#ctx0" brushRef="#br0" timeOffset="317">17246 14950 7755,'-7'-8'868,"3"1"1,3 3 88,1-4-311,0 6 517,0-3-23,0 5 0,4 9-837,0 2 218,0 8-250,-4-1 1,1 5 191,3-1-329,-3 1 1,4 0 0,-5 1-71,0 3 0,1-3-116,3 3 0,-3-2-89,3 2 1,-3-4-45,-1-1 0,0 0-289,0-7 0,4 0 208,0-3 1,0-5-540,-4 1-1495,0-5 1033,0 2-2010,0-5 3277,0-5 0,0-7 0,0-6 0</inkml:trace>
  <inkml:trace contextRef="#ctx0" brushRef="#br0" timeOffset="318">17417 14699 7755,'-7'-12'0,"2"5"0,5-1 0,5 5 2160,3 0-1099,2 1 481,2 7-972,-1-3 1,1 13-2,-1 0 0,0 5 65,1 3 0,-1 9-436,1 2-145,-1 3 0,-1 1 126,-2 0 0,1 5-164,-6-1-23,1 3 1,-4-3-138,0-1 1,-1-4-363,-3 1 0,-2-7-777,-6-5 1,-3-3 514,0-4 769,0-2 0,-2-6 0,0 1 0</inkml:trace>
  <inkml:trace contextRef="#ctx0" brushRef="#br0" timeOffset="319">18034 15064 7755,'-7'0'-1081,"-3"0"1489,9 0 1141,-4 0-607,5 0-524,5 0 1,1-1 330,6-3 0,3 3-308,0-3 0,5 3 167,-1 1 0,3-4-201,1 0 0,-3 0 20,3 4 1,-3-4-174,7 1 0,-3-1-212,-1 4 0,-5 0 3,-3 0 0,-3 0-348,0 0-1817,-1 0 1031,1 0 463,-6 0-1423,-1 0-961,-15 0 3010,-3 0 0,-15 5 0,-1 1 0</inkml:trace>
  <inkml:trace contextRef="#ctx0" brushRef="#br0" timeOffset="320">18056 15247 7755,'-5'6'540,"4"-1"0,1-1 463,8 0 0,-1 0-471,5-4 1,-2 0-221,9 0 0,0 0 221,4 0 0,-3 0 355,3 0 1,-3 0-645,7 0 0,-4-4-294,-4 0 0,2 0-298,-2 4 0,-1 0-563,1 0 0,-4 0-1111,4 0 0,-1-4 243,1 1 1779,3-6 0,1 2 0,6-4 0</inkml:trace>
  <inkml:trace contextRef="#ctx0" brushRef="#br0" timeOffset="321">18833 15064 7755,'0'-11'1120,"0"-1"-265,0 1-123,0 5 258,0 0-144,0 6 0,4 2-272,0 2 0,3 2 162,-3 5 1,5 6-3,-1 2 1,2 2-302,1 2 1,1 0 178,-1 0-142,0 0-267,-4-5-147,3 3 23,-4-3 0,4 5-44,-2 0 0,2-2-225,-2-2 0,2-1-76,1-3 0,1-3-421,-1-1 1,-3-1-605,-1-6 0,-3 4-219,4-5-1282,-6 1 2792,8-4 0,-3 0 0,4 0 0</inkml:trace>
  <inkml:trace contextRef="#ctx0" brushRef="#br0" timeOffset="322">19084 15418 7755,'0'-11'0,"0"-1"0</inkml:trace>
  <inkml:trace contextRef="#ctx0" brushRef="#br0" timeOffset="323">19153 15053 7755,'0'-12'1070,"0"1"-803,0-1 1,0 1 1310,0 0-8,0 4-559,0 2 1,-1 5-299,-3 0-237,2 5-222,-13 2 1,6 9-134,-10 3 0,0 7-183,-4 0 1,4 6-150,0-2 1,0 2 234,-4-1 0,2 0-1035,2-4 0,2-4 508,6-4 1,1-1-1006,2 1 1,-1-3-578,5-5 404,1-4 1681,8-2 0,1-5 0,6 0 0</inkml:trace>
  <inkml:trace contextRef="#ctx0" brushRef="#br0" timeOffset="324">19484 15041 7755,'-6'-11'0,"1"-1"466,5 1 1,0 3 696,0 1 0,1 4 1471,3-1-1321,-3 3-765,4 1 1,-5 1-122,0 3 0,-1 4-162,-3 7 1,3 3-99,-3 5 0,3 3-26,1 1 1,0 3-134,0-3 0,0 4-219,0-5 1,0 1-431,0-4 0,3 0 322,1-1 0,4-4-2209,-4-3 1607,4-2 0,-5-3-849,5-2 304,-6-3 1466,3-5 0,-5-5 0,0-2 0</inkml:trace>
  <inkml:trace contextRef="#ctx0" brushRef="#br0" timeOffset="325">19301 15281 7755,'-6'0'-93,"1"-1"-188,5-3 1717,0 3-938,0-4 0,5 5-38,3 0 0,7-4-199,4 0 0,2 0-209,2 4 1,4-4 24,0 1 1,3-2-189,-3 1 0,1 1 110,-2-4 1,-2 0-65,3 0 0,-3-3-475,-1 2 0,-5-2 262,-3-2 1,-1 1-103,1-1 0,-6 1-71,2 0 596,-7-1-134,6 1 0,-7 3 34,4 1 0,-4 3 659,1-4-273,-3 6 7,-1-3 240,0 5 0,0 5-338,0 2 1,0 5-71,0 3 0,0-1-26,0 5 1,0-5-47,0 1 1,1-1-24,3 1 0,-1-6-395,4 3 1,1-5-72,3 1 1,2-3-3,2-5 0,-2 0 141,2 0 0,-2 0 288,-2 0 0,1-4-12,-1 0 1,1-5 73,-1 2 0,0-3-58,1-2 0,-5 2 154,1 2 0,-4-2-25,3 3 1,-3-2 117,4 1 0,-6-2-63,2 2 0,1 2-55,-1-2 1,0 5-80,-4-5-87,0 5-254,0-2-161,5 5 0,-4 7 183,3 4 0,-3 6-11,-1 5 1,0 6 24,0 3 0,0 3-106,0 4 1,0-1 363,0 5 1,0-4-80,0 4 0,5-5 19,3 1 1,-2-3-56,2-1 0,-4-3 43,3-1 1,-4-8 163,1 1 235,-3-8 226,-1 2 29,0-11 0,-5-6-355,-3-8 0,-2-3-94,-1-4 0,-4 1-824,-1-5 0,1 0 234,4-4-1243,-1-5 1107,1 4 0,1-4-473,2 5 1,3 0 922,5 0 0,5 0 0,1 1 0</inkml:trace>
  <inkml:trace contextRef="#ctx0" brushRef="#br0" timeOffset="326">21802 14836 7750,'0'-8'846,"0"0"-73,6 6-249,-5-3 233,4 5-57,0 0-293,-4 0 0,8 6 48,-5 6 0,3 0-137,-3 7 1,0 4 4,-4 4 1,0-1-64,0-3 0,0 4-33,0 0 0,4 3-26,0-3 1,0-1-119,-4-3 1,1 0-154,3 0 1,-3-2 104,3-1 0,1 0-150,-1-5 1,3 0 58,-3-3-31,5-1 0,-3-3-1,6-1 1,0-4 96,4 1 0,-2-3-129,5-1 0,3-4 67,5 0 0,-2-3-415,-6 3 1,-1-4-88,-3 5 0,-6-5-1105,3 4 188,-3-5 465,-3 3 0,-6-4 1007,-8 2 0,-7-7 0,-3 2 0</inkml:trace>
  <inkml:trace contextRef="#ctx0" brushRef="#br0" timeOffset="327">21780 15110 7750,'6'-10'-441,"5"2"0,2-1 1503,6 5 1,0-3-430,4 3 1,0 0 123,0 4 1,-2-1-395,-2-3 1,2 3-204,-6-3 0,4 3-240,-4 1-580,0 0-100,-3 0-797,-1 0 602,-5 0 1,0-2 954,-6-1 0,-6-4 0,0-4 0</inkml:trace>
  <inkml:trace contextRef="#ctx0" brushRef="#br0" timeOffset="328">21825 14847 7750,'-5'-11'890,"4"3"-528,-3 0 1,8 6-165,4-2 1,3-1 247,4 1 1,0 0 277,8 4 1,-1-1-38,8-3 0,1 3-265,3-3 0,-1 3 44,-3 1 0,3 1-68,-2 3 1,-3-1-51,-2 4 1,-3 0-191,-4 0 1,-1 5-74,-3-1 0,-2 0 66,2 5 0,-6 1-12,-1 2 0,-1 3-59,5 1 1,-5 0-45,1 0 1,0 1-232,3 2 1,-3-2 69,-1 3 0,1-7-44,3-1 0,1-5 156,-1 2 1,1-4 130,-1 0 1,0-5 80,1 1 332,-6-5-299,4 2 0,-8-7-102,1-1 0,-1 0 26,-2-5 1,0-1-121,0-6 1,0 3-231,0-4 0,0-1 244,0-2-659,0-3 428,0-1 1,3-1-122,1-3 1,0 2-234,-4-5 0,4 3-31,0-4 0,3 6 180,-3-2 1,1 5-1285,-1 3 882,-3-3 0,4 9-1065,-5-2 483,0 7-148,0 3 1518,0 5 0,5 0 0,2 0 0</inkml:trace>
  <inkml:trace contextRef="#ctx0" brushRef="#br0" timeOffset="329">22910 14790 7794,'-5'-11'0,"4"3"849,-3 0 1006,3 6-711,1-3-420,0 5 1,0 5-274,0 2 0,0 5-42,0 3 1,-4 3-122,0 5 0,-3 0-82,3-1 0,0 5 0,4 0 0,0 1 26,0-2 0,0-2-26,0 3 0,0-4 0,0-4 0,5 1 25,3-5 1,2 1-26,1-5 1,4-3 11,1-1 1,4-4-638,-1 1 0,1-3-100,-1-1 1,3 0-318,-3 0 1,1-1 8,-1-3 1,-2 1-384,-6-4 0,-1-1 531,-2-3 1,-3 2 1,-5-3 0,0 7 77,0-6 0,-6 1 600,-6-6 0,-4 4 0,-7-5 0</inkml:trace>
  <inkml:trace contextRef="#ctx0" brushRef="#br0" timeOffset="330">22807 14984 7749,'7'-5'1553,"3"4"-1032,-2-3 0,3 3 358,4 1 0,3 0-352,5 0 1,0 0-147,0 0 1,1 0-185,2 0 1,-2-2-97,3-1 0,-7 1-148,-1-1 0,-5 0-726,2-1-598,-4 3 1,-2-9-844,-2 2 1038,-3-2 1,-6-1 1175,-3-1 0,-2-4 0,-11 3 0,-1-3 0</inkml:trace>
  <inkml:trace contextRef="#ctx0" brushRef="#br0" timeOffset="331">22956 14779 7749,'-11'-5'-165,"-1"3"701,6-8 140,1 9 0,5-6-202,0 4 0,6 1 36,5-1 1,2 1-131,6 2 1,1-1-144,7-3 0,-3 3 124,3-3 0,1 3 64,-2 1-7,6 0-267,-8 0 1,4-4 74,-5 0 1,-4 0-26,0 4 1,-5 0 240,1 0 7,-2 0-326,-2 0-58,-4 0 0,-2 6 28,-5 1 1,0 8-99,0 4 1,-4 3-157,0 1 1,-1 4 42,1-1 0,3 6-101,-3-2 1,3 0-5,1 0 1,0-5-110,0 2 1,0-4 222,0-4 1,1 0-81,3-8 179,-3 3 1,6-12 86,-4 1 106,-1-1 1,3-4-145,-5-1 0,0-4-6,0-4 1,0-1 19,0 1 0,0-4 92,0 0 1,0-5 19,0 5 1,-1-4-127,-3 4 1,2-5 186,-1 1 0,1-2-123,2 2 1,0-1-49,0 5 1,2 0-10,1 3-21,-1 6 1,8 1-68,-2 5 1,2 5-201,1 2 1,1 9-117,-1 3 1,2 2 152,2 2 0,-1 1-253,5 3 150,-5-3 178,7 4 0,-3-5-17,5 0 1,0-7 99,0-5 1,0 0 266,-1-8 1,1 1 88,0-4 0,-5-5 289,-3-2 1,-2-5 117,-2-3 1,-1 1-283,-2-5 1,-3 4-99,-5-4 1,0 0-35,0-4-598,0 0 260,-5 0 1,-3 0 19,-7 0 1,2-3-242,-2-1 1,-1 0-245,0 5 1,6-1-640,6 0 0,3 1-236,1 3 1,1 3 675,3 4 0,4 2-456,7 3 0,4 2 143,8 5 1013,-3 0 0,14 10 0,-2 2 0</inkml:trace>
  <inkml:trace contextRef="#ctx0" brushRef="#br0" timeOffset="333">12277 16206 7562,'-5'-6'2190,"4"1"-1082,-4 5 1127,5 0-2006,5 0-82,-4 0 1,6 0-142,-3 0-232,-3 5 0,4 1-725,-5 6-164,0-1 1,0 0-333,0 1 1,0-1 1446,0 1 0,0-1 0,0 1 0</inkml:trace>
  <inkml:trace contextRef="#ctx0" brushRef="#br0" timeOffset="334">12335 16709 7966,'6'5'2975,"-1"-4"-1564,-5 4 368,0-5-493,5 0-512,-4 0-1482,4 0 175,-5 0-130,0 5-97,0-4 1,-1 5 759,-3-6 0,3 0 0,-4 0 0</inkml:trace>
  <inkml:trace contextRef="#ctx0" brushRef="#br0" timeOffset="335">14002 16503 7678,'0'-6'987,"0"1"1,1 1-504,3 0 1,2 0-100,6 4 1,-1 0 125,1 0 0,4 4-172,3 0 1,4 0-146,4-4 1,3 4-328,8-1 1,8 1 100,7-4 1,7 0-1007,-26 0 1,0 0 1032,1 0 0,1 0 102,7 0 1,-1 0-480,-1 0 1,-2 0 144,1 0 0,0 0 132,5-2 0,0-1-73,-1 2 0,0 1 0,4-3 1,0-1 65,-2 3 0,0-1 1,1-1-1,1-1-211,-1-1 0,1-1 1,4 0-1,0 0 255,0 1 0,-1-1 0,2 0 0,-1 1 144,0-1 0,-1 0 1,0-1-1,0-1-12,-2 0 0,1 1 0,1-1 0,0 1 41,-3 1 0,0 0 0,5 0 1,0 1 28,-3-1 0,-1 0 0,-1 1 0,-1 0 87,-1 1 1,0 0 0,-2 0 0,-1 0-146,1 1 1,0 2 0,-1-1 0,-1 0-1,-3 2 1,-1 0 353,-1 0 0,-1 0-137,0 0 1,0 0 0,22 0 77,3 0 1,-8 4 36,-3 0 0,-4 3-100,-4-3 1,-7 5-124,-4-1 0,-7-3 778,-2-2 0,-4 2-763,-6-1 1346,-1 0-1585,-5-4 1,-2 0-176,-8 0 0,-3 0-10,-8 0 0,-3 0-3211,-5 0 1615,-5-5 749,4-1 1071,-9-6 0,5-4 0,-2-3 0,2-3 0</inkml:trace>
  <inkml:trace contextRef="#ctx0" brushRef="#br0" timeOffset="336">18376 16195 7710,'-5'-7'2066,"4"-3"-1633,-4 9 425,5-4-282,0 5 1,4-1-195,-1-3 1,6 3-34,-1-3 1,2 3-70,1 1 0,2 0 104,2 0 1,3 0-154,5 0 1,-4 0-186,0 0 0,-1 0-205,1 0 0,1 0-137,-5 0 1,1 0-418,-5 0 1,0 0 257,1 0 0,-5 0-290,1 0 0,-5-2-1822,0-2 1897,-1 3 1,-4-4-127,-1 5 796,-4 0 0,-9 0 0,-2 0 0</inkml:trace>
  <inkml:trace contextRef="#ctx0" brushRef="#br0" timeOffset="337">18388 16309 7710,'-5'6'-382,"5"3"689,0-5 0,5 0 482,6-4 1,2 0-134,2 0 0,3-1 255,5-3 0,1 1-433,2-4 0,0 4-39,4-1 1,-4-1-374,0 1-33,-2 1 58,-1 3 0,0-4-1061,0 0 0,-4 0-85,0 4 1,-4 0-1924,4 0 2978,0-5 0,4-1 0,0-6 0</inkml:trace>
  <inkml:trace contextRef="#ctx0" brushRef="#br0" timeOffset="338">19393 16069 7646,'-12'-18'526,"2"2"658,2 4-361,-2 1 603,9 5 542,-4 1-1457,5 5 1,1 2-50,3 6 1,-1 1-72,4 10 0,1 0-98,3 4 1,1 3-85,-1 1 0,0 1 23,1-2 1,3-1-100,0 1 0,4 0-117,-3 0 1,3-2-195,-4 3 1,0-3 120,-3-1 1,-1-5-656,0-3 1,1-2 352,-1-2 0,-3-3-2215,-1-1 730,-4-4 452,2 2 1392,-5-5 0,0 0 0,0 0 0</inkml:trace>
  <inkml:trace contextRef="#ctx0" brushRef="#br0" timeOffset="339">19621 16469 7646,'-5'-17'0,"-1"0"0</inkml:trace>
  <inkml:trace contextRef="#ctx0" brushRef="#br0" timeOffset="340">19667 16058 7679,'6'-14'370,"-2"2"0,-7 3 1464,0-2-429,-1 5 517,4-4-1034,0 8-476,-5 7 0,1 8 10,-8 10 1,4 4-170,-8-1 0,-1 6-377,-2-2 1,-2 0-149,2 0 0,-1-5-314,5 2 1,-4-3-22,3-1 0,1-1-709,4-3 0,4-3 431,4-4 0,-2-5 885,1 1 0,0-1 0,4 5 0</inkml:trace>
  <inkml:trace contextRef="#ctx0" brushRef="#br0" timeOffset="341">19427 16412 7679,'11'-5'0,"1"-2"0</inkml:trace>
  <inkml:trace contextRef="#ctx0" brushRef="#br0" timeOffset="342">20055 16012 7705,'-5'-13'3290,"-1"-2"-1935,-1 14-771,2-4-244,5 10 1,-1-1-1,-2 6 292,0 3 0,-1 6-152,4 0 0,-4 6-339,0 2 1,0 4-212,4 0 0,0-3-199,0-2 1,0 1-353,0-4 0,2 1-1225,1-9 1,-1 0 860,2-3 1,1-5-901,-2 1 1885,1-5 0,1-3 0,2-7 0</inkml:trace>
  <inkml:trace contextRef="#ctx0" brushRef="#br0" timeOffset="343">19815 16229 7705,'-29'-5'376,"11"4"0,9-8 1489,13 5-1325,3 0 0,6 3 85,7-3 1,0 3-361,10-3 1,1 3-69,3 1 1,0-4-247,1 0 1,-1 0 24,0 4 0,-4 0 44,1 0 0,-4-1-26,3-3 0,-8 3-337,0-3 0,-2 3-119,-1 1 188,7-5 1,-12 0 274,5-3 0,-9 2-147,-2 2 486,-6 3 1,4-6 154,-6 4 66,0 1-207,0-3-56,0 5-93,-6 0-278,5 0-279,-4 0 261,5 5 0,1 0-30,3 3 1,3 1-47,4-5 0,0 0 99,1-4 0,3 0 41,0 0 1,4 0 12,-3 0 0,3-2 13,-4-2 1,0 2 78,-4-6 1,1 4 445,-1-3-359,1-1 1,-1-2 627,1 2-485,-6-2 1,0 9 68,-2-3 1,-3 2-119,3-2-390,-3 3 192,4 6 1,-3 7-122,2 11 1,-2 1-3,2 3 0,-2-2 73,6 6 1,-4-1 93,3 5 1,1-1-19,4 0 1,-5 0 134,1 1 1,-1-5-119,5 1 1,-6-5 114,-2 5 1,1-10-142,-1 2 0,-2-8-78,-5 1 1,-5-5 227,-7-3 0,-7-3-107,-5-5 0,-6 0-266,-1 0 0,-1-2-25,-7-1 0,5-4-6,-1-4 1,4-1-161,3 1 1,5-2-402,7-2 1,3-1-78,9-4 1,2-1-585,5 2 0,10-3-294,5-1 1,12 1 1691,7-1 0,5 0 0,7 0 0</inkml:trace>
  <inkml:trace contextRef="#ctx0" brushRef="#br0" timeOffset="344">21951 15898 7671,'0'-8'94,"0"1"-92,0-1 515,0-3 814,0-1 496,0 1-787,0 4 348,0 2-875,0 5 1,0 7 2,0 4 1,0 6-188,0 5 1,0 3-29,0 1 0,-4 0 41,0 4-371,0 0 175,4 0 1,-3 1-343,-1-4 146,0 0 129,4-4 0,0-4-444,0 0 1,3-4 83,4 4 1,1-9-53,7 1 0,-1-5 11,1 1 0,3-4-170,5 0 0,0-1 77,0-2 0,-4-2-115,0-1 1,-4-2-405,4-3 0,-9-2 404,1 2 1,-7-2-1109,0-1 804,-3-1 319,-1 1 515,0-1 0,-10-4 0,-3-2 0</inkml:trace>
  <inkml:trace contextRef="#ctx0" brushRef="#br0" timeOffset="345">21882 16081 9867,'12'-7'951,"0"2"-622,4 5 1,1 0 32,6 0 0,0-1-77,0-3 1,0 3-101,0-3 1,3 1-218,1 0 1,0 1-272,-5-1 1,-2 1-906,-1 2 0,-5-5 645,1-2 1,-6 0 562,-2 0 0,-4-1 0,2-3 0</inkml:trace>
  <inkml:trace contextRef="#ctx0" brushRef="#br0" timeOffset="346">21882 15898 7722,'0'-12'232,"2"5"58,1-1 0,5 4 27,7-3 0,3 3 365,5-4 0,1 6-196,3-2 0,-3-1 7,2 1 0,2 0 84,-1 4 1,3 0-183,-3 0 1,0 0-232,-4 0 0,-4 0 158,0 0-263,-5 0 1,2 4 116,-4 0 1,0 1 12,3-1 0,-2 2 54,2 6 0,-2 0 50,-2 3 1,1-1-309,-1 5 1,1 1 42,-1 2 1,1 2-113,-1 3 0,-3-3-12,-1 3 0,1-3-49,3-1 0,-3 0 109,-1 0 0,1-2-170,4-2 380,-1 3-228,0-10 847,1 5-561,-6-11 1,0-2 362,-2-8 0,-2-2-234,1-6 1,-1 0-164,-2-3 1,0 1 24,0-5 1,-2 1 0,-1-1 0,1-3-507,-2 3 0,3-2 191,1-2 0,-4-1-602,1-3 1,-1 2 335,4-6 0,0 4-885,0-3 1,1 5 119,3-2 1,-3 4-47,3 4 1,-2 3 441,2 4 0,-2 5-1127,1-1 1854,4 5 0,-1-2 0,5 5 0</inkml:trace>
  <inkml:trace contextRef="#ctx0" brushRef="#br0" timeOffset="347">22819 15864 7702,'0'-12'3210,"1"6"-2557,3 2 0,-3 4 108,3 4 0,-3 2 178,-1 6-507,0-1-168,0 5 1,0 2 81,0 5 0,0 4-156,0-1 1,2 1-218,1-4 52,-1 0 1,7 0 0,-4-2-85,1-2 1,2 1-411,3-4 1,2 3 261,2-4 0,-1-4-280,5-3 0,0-4 196,4 3 0,0-4-110,-1 1 1,0-4-233,-3-4 0,1 1-210,-4-4 1,-5 3 124,-3-4 0,-6 1 718,2-5 0,-8-4 0,-2-2 0</inkml:trace>
  <inkml:trace contextRef="#ctx0" brushRef="#br0" timeOffset="348">22773 16035 7675,'-10'-1'1506,"2"-3"-1039,3 3 1,10-8-412,3 5 1,2 0 65,2 4 0,2-1 95,5-3 1,0 3-103,7-3 1,2 3-137,-1 1 1,5 0 2,-2 0 1,-2-4-168,-1 0 0,-1-1-606,-3 1 1,1 2 288,-9-6 0,-3 2-293,-5-2 0,-4-2 795,1 2 0,-13-7 0,-4-3 0</inkml:trace>
  <inkml:trace contextRef="#ctx0" brushRef="#br0" timeOffset="349">22830 15818 7681,'-21'-8'149,"2"1"1,2 3 296,6-4 1,4 4-16,4-3 0,1 3 164,2-4 1,9 6-225,3-2 0,3 3-118,0 1 1,7 0-44,4 0 0,5 1-14,-5 3 0,6-2-136,-1 6 0,0-4 52,0 3 0,2-3 36,-3 4 1,-2-4 38,-1 3 0,-3-4-41,-1 1 1,-5 1 32,-3-1 0,-3 3 221,0-3-80,-1 5 0,-1-3-20,-2 6 0,-3 3-111,-5 0 1,0 5-83,0-1 0,0 3-139,0 1 1,0-2 40,0-2 0,0 3-207,0-3 0,0 1-80,0-1 0,0 2 5,0-6 53,0 0 89,5-3 376,-4-6-93,5-1 1,-6-10 45,0-3 1,0-2-168,0-1 0,0-2-89,0-2 1,0 1 87,0-5-1,0 4 21,0-4 1,0 1 95,0-1 1,0-3-125,0 3 1,0-2 62,0-2 0,3 5-98,1 3 0,1 2-138,-1 2 89,-3 4 1,6 2-182,-4 5 1,0 7-52,5 4 1,-1 5 87,5 7 1,-3 4-54,2 0 1,-1 0 48,9 0 1,-4-3 10,4 3 0,0-4 102,4-4 0,0-3 3,0-4 0,0-6 205,0-2 1,-6-3 422,-1-1 0,-1-5 198,-4-3 1,2-6-318,-9-1 1,0-6-87,-4-2 0,-2 0 1,-1-4 1,0 3-231,-5 1 0,1 1-48,-5-1 1,5 0-84,-1 0 1,2-4-162,-2 1 0,-1-1-439,5 4 1,-3 0-92,3 1 1,0 0-636,4 3 0,0 2-92,0 6 1,3 1 259,4 2 1189,1 3 0,14 10 0,-5 2 0</inkml:trace>
  <inkml:trace contextRef="#ctx0" brushRef="#br0" timeOffset="351">12552 17383 7719,'-7'0'3,"1"0"-2,2 0 1,3-2 1,-3-2-1,3 3 0,1-4 5976,0 5-5935,5 0-498,-4 0 0,5 1-91,-2 3 1,-1-1-1750,4 4 2295,-4-4 0,7 7 0,-4-4 0</inkml:trace>
  <inkml:trace contextRef="#ctx0" brushRef="#br0" timeOffset="352">12540 17759 7745,'-6'6'2141,"-4"-5"-1371,8 4 0,2-4-167,8 3 0,-2-3-71,2 3 0,-4-3-70,3-1 0,-3 0 63,4 0 0,-4 0-1778,3 0 864,1 0 389,3 0 0,6 0 0,0 0 0</inkml:trace>
  <inkml:trace contextRef="#ctx0" brushRef="#br0" timeOffset="353">13831 17223 7759,'0'-12'0,"0"5"131,0-1 0,0 0 272,0-3 0,0 3 175,0 1-131,0 4-93,0-7 1,0 8 758,0-6-282,0 5-413,0-2 1,-2 5-149,-1 0 0,-4 5-55,-4 3 0,-2 6 33,-2 1 1,2 5-21,-2 0 1,-2 5-1,2 2 1,-4 8-41,4-1 0,-4 4 13,4 0 0,1-1-56,6 5 0,3-4 57,5 4 1,1-5-293,3 1 1,4-8 117,7-3 0,3 1-329,5-1 1,-4-2 108,0-6 0,0 1-41,4-4 0,-2-1 44,-2-4 0,1-1-111,-4-2 0,-1-3-266,-4-5 1,1 0-510,-1 0 1,-3 0-1310,-1 0 2384,-4 0 0,2-5 0,-5-1 0</inkml:trace>
  <inkml:trace contextRef="#ctx0" brushRef="#br0" timeOffset="354">14025 17474 7697,'-5'-11'7,"3"-1"-5,-1 1 1,1 3 2321,2 0-498,0 6-989,5-3 1,-2 5-337,5 0 0,-5 5 72,5 3 0,0 7-216,3 4 0,1 2-115,-1 2 1,4 5-112,0 3 1,2-4 76,-2 0 1,-2-3-332,2-1 1,-2-1-243,-2-3 0,1 1-559,-1-5 1,-5-3-700,-2-5-1208,2-4 995,-4 2 1836,3-5 0,0 0 0,1 0 0</inkml:trace>
  <inkml:trace contextRef="#ctx0" brushRef="#br0" timeOffset="355">14253 17771 7754,'0'-12'0</inkml:trace>
  <inkml:trace contextRef="#ctx0" brushRef="#br0" timeOffset="356">14242 17474 7717,'0'-8'334,"0"1"0,0 3 1393,0-4-687,0 6-36,0-8-223,0 8 1,-4 4-322,0 9 1,-5 2-247,2 6 1,-3 0-67,-2 4 0,1 3-138,-1 1 1,1 0-136,-1-5 1,2 0-298,3-3 1,-2 1-1125,5-4 0,0-5 676,4-3 1,0-5-1206,0 5 2075,0-5 0,5 2 0,2-5 0</inkml:trace>
  <inkml:trace contextRef="#ctx0" brushRef="#br0" timeOffset="357">14447 17577 7938,'5'-7'3756,"2"-3"-2939,4 9 0,1-4-400,-1 5 1,0 0 121,1 0 0,1 0-220,2 0 0,1 0-324,3 0 1,3-4-48,-3 0 1,-1 0-318,1 4 0,-5-1-285,1-3 1,-2 2 349,-2-6 1,0 4 303,1-3 0,-1-1 0,1-3 0</inkml:trace>
  <inkml:trace contextRef="#ctx0" brushRef="#br0" timeOffset="358">14927 17337 7698,'-11'-5'1123,"4"-2"-625,2-4-205,5 5-10,0 1 410,0 5 0,0 5-357,0 2 1,0 0-87,0 0 1,0-3 248,0 4 102,0-6 47,0 8-396,0-8 0,0 4 237,0-2 114,0-3-91,0 4 731,0-5-1625,0-5 235,0 4 1,0-6-449,0 4 241,0 1 138,0-8 283,0 4 1,0-2-184,0 1 585,0 4-242,0-7 1,0 7 370,0-4-132,0 4-155,0-7 95,0 9-128,0-4 92,0 5-456,0 5 1,0 2 63,0 9 0,0 1 105,0 6 0,0 0-53,0 0 1,0 5-78,0 2 1,0 3 47,0 2 0,1-2-73,3-3 0,-1 2-211,4-6 0,-4 0 127,1-7 0,1 1 37,-1-5 1,1-1-218,-1-6-390,-3 2-443,4-9-797,-5 4 64,0-5 1054,0-5 848,0-1 0,0-5 0,0-1 0</inkml:trace>
  <inkml:trace contextRef="#ctx0" brushRef="#br0" timeOffset="359">15064 17177 7706,'-7'-4'-123,"-1"0"1,4-5 1357,-4 2-281,6 2-553,-3-5 0,6 7-29,3-5 0,-2 6 134,6-2 0,4 3-154,3 1 0,4 1 90,-4 3 1,4 2-82,-4 6 1,6 4-128,-2 3 0,1 7 92,-1 0 0,-1 5-86,-3-5 1,-2 5-13,2-5 0,-2 5-65,-2-4 0,-1 4-98,-2 0 0,1-3 36,-6-2 1,1 2-127,-4-1 0,-1 0-688,-3-5 1,-2 1 391,-6 0 0,1-1-886,0-3 1,-5-3 367,1-4 1,1-1-623,7 0 812,-4-4 649,10-2 0,-9 0 0,4 1 0</inkml:trace>
  <inkml:trace contextRef="#ctx0" brushRef="#br0" timeOffset="360">15727 17337 7733,'6'0'0,"-5"-5"2136,-5-3-576,1-2-551,3-1-487,0 4 1129,0 2-1151,0 5 1,0 10-104,0 6 1,0 4-175,0 3 0,0 3-167,0 1 1,0 5 88,0-2 1,0-1-85,0 2 0,1-10-605,3 2 1,-3-4 312,3 0 1,-2-3-2850,2-9 3080,-3-2 0,4 0 0,-5 2 0</inkml:trace>
  <inkml:trace contextRef="#ctx0" brushRef="#br0" timeOffset="361">15749 17657 7733,'-5'-17'0,"-1"-1"0</inkml:trace>
  <inkml:trace contextRef="#ctx0" brushRef="#br0" timeOffset="362">15567 17497 7683,'-7'0'3577,"2"0"-2433,15 0-767,-2 0 0,10 0 227,-3 0 1,-1 0-265,5 0 0,-4 0-275,4 0 0,0-4-279,4 0 1,4-5-489,-1 2 0,5-3 702,-4-2 0,9 1 0,0-1 0</inkml:trace>
  <inkml:trace contextRef="#ctx0" brushRef="#br0" timeOffset="363">15909 17417 7699,'35'-23'0</inkml:trace>
  <inkml:trace contextRef="#ctx0" brushRef="#br0" timeOffset="364">16252 17154 7704,'0'-7'2066,"0"-1"-2500,0 5 718,0-7 1103,0 9-912,-5-4 1,4 6 177,-3 3 1,-3 2-232,0 6 0,-3 0-154,-2 4 0,1 3 31,-1 7 0,1 2-86,0 3 0,-1 2 13,1-3 0,1 3-77,2 1 1,-1 1-133,5-1 0,0-4-88,4 1 0,0-6-411,0 2 1,4-4-746,0-4 1,5 1 574,-1-5 1,5 0-376,3-3 0,0-6 360,-1-2 1,-1-3 106,5-1 1,-5 0 2,2 0 557,-4 0 0,5-5 0,1-1 0</inkml:trace>
  <inkml:trace contextRef="#ctx0" brushRef="#br0" timeOffset="365">16343 17485 7790,'-1'-12'-11,"-3"-4"0,2 4 1661,-6-3-612,5 2 979,-2 1-1293,5 1 0,-1 5-19,-3 2 0,3 4-379,-3 4 1,-1 2-282,1 5 1,1 2 131,3 2 1,0-2-130,0 2 1,1 2-345,3-2 1,2 0 274,5-3 0,1-2-623,-1-3 1,4 0 170,1-3 1,3-3 42,-4 3 0,4-4 201,-4-4 1,2 1 239,-2-4 0,-6-1 39,2-3 0,-2-1 275,3 1 0,-5-1 11,1 1 1,-6 3-150,2 1 1,1 3 897,-1-4-379,0 6-230,-4-3-366,0 5-267,0 5 1,1 6 148,3 8 1,-3 8-98,3 3 1,-3 3 62,-1 2 1,4-1 61,0 0 0,3-3 43,-3-1 1,4 0-88,-4 5 0,3-6-43,-3-2 1,0-3 2,-4-2 1,0-4-391,0-3 439,0-2 1,-5-3 25,-3-2 0,-2-3-292,-1-5 0,-1-4 68,1 0 1,-1-4-316,1 0 1,0-2-268,-1-2 1,-1 0-515,-2-4 1,4 2 1308,-1-5 0,-4 0 0,3-3 0</inkml:trace>
  <inkml:trace contextRef="#ctx0" brushRef="#br0" timeOffset="366">16823 17405 7686,'-17'0'0,"5"0"1936,-3 0-880,7 0 26,3 0-58,5 0 0,6 0-768,6 0 0,0 0-200,7 0 1,0 0 84,4 0 0,0 0-113,0 0 0,1 0-562,3 0 0,-3-1 374,2-3 1,-3 3-1408,-4-3 1,2-1 1566,-6 1 0,5-10 0,-2 2 0</inkml:trace>
  <inkml:trace contextRef="#ctx0" brushRef="#br0" timeOffset="367">17303 17223 7686,'-12'-12'2221,"6"5"-1660,2-1-286,3 5 1307,1-2-516,0 5 1,0 7-630,0 4 1,4 2-70,-1 6 0,1 1-178,-4 7 0,0-2-91,0 6 1,0-2-54,0 1 0,0 2-187,0-5 1,1 3-674,3-3 1,-2-2 406,1-6 0,0 2-310,1-6 1,-3-4-1030,3-3-389,2-6 2135,0 3 0,1-5 0,-2 0 0</inkml:trace>
  <inkml:trace contextRef="#ctx0" brushRef="#br0" timeOffset="368">17485 16949 7697,'-11'-6'2221,"0"5"1,11-3-1717,7 8 1,5 4-178,7 7 0,-2 0 498,2 8 0,3 0-189,-3 11 1,1 3-72,-1 9 0,-2-1-441,-6 1 1,1 0-37,-1-1 0,-5 0-387,-2-3 1,1-3 246,-1-5 1,0-1-954,-4-2 0,4-5 503,0-7 1,-1-2-2946,-3-6 3446,0 1 0,-10-1 0,-3 1 0</inkml:trace>
  <inkml:trace contextRef="#ctx0" brushRef="#br0" timeOffset="369">18228 17291 9224,'12'0'851,"4"0"0,5-4-402,6 1 1,3-1 74,-3 4 0,0 0 285,-5 0 1,3-4-442,1 0 0,-2 0-142,3 4 1,-3 0-178,-1 0 0,-5 4-413,-3 0 0,-2 0-1267,-2-4 1631,0 0 0,-4 5 0,-2 1 0</inkml:trace>
  <inkml:trace contextRef="#ctx0" brushRef="#br0" timeOffset="370">18639 17291 7682,'0'-11'0</inkml:trace>
  <inkml:trace contextRef="#ctx0" brushRef="#br0" timeOffset="371">18319 17417 7682,'18'0'1768,"5"0"1,6-1-669,9-3 1,3 2-307,4-1 1,-4-2-339,-3 1 0,-3-4-2,0 4 0,-6 1-2559,-2 3 1374,-8 0 731,-3 0 0,-10 5 0,-1 1 0</inkml:trace>
  <inkml:trace contextRef="#ctx0" brushRef="#br0" timeOffset="372">19290 17405 8225,'-7'-5'3405,"2"-1"-1475,5 0-863,0-5 48,0 10-726,0-4 0,0 6-132,0 3 1,2 3-53,1 4 1,-1 2 11,2 2 1,1 1-218,-2 3 0,5 3 70,-4-3 1,5 4-80,-2 4 1,5-3-75,3 2 1,-1-5-142,5-2 0,-5-2 95,1 2 1,2-2-21,-2-6 0,0-1-291,-3-2 0,-5-2-489,1-2 1,-4-2-2523,3 1 3451,-4-1 0,7-7 0,-4-2 0</inkml:trace>
  <inkml:trace contextRef="#ctx0" brushRef="#br0" timeOffset="373">19484 17417 7683,'0'-15'317,"0"-1"1,0 1 1151,0 4 392,0 4-842,0-3 919,0 9-1422,0-4 1,0 7-189,0 6 0,-5 2-158,-3 13 0,-3-1-179,-4 8 0,1 1-79,-5 3 0,0 0-237,-4 0 1,5-5-151,3-2 0,0 0 169,3-4 1,-1 1-2358,10-9 1389,-6 0 1274,7-3 0,2-6 0,7-1 0</inkml:trace>
  <inkml:trace contextRef="#ctx0" brushRef="#br0" timeOffset="374">19290 17748 7735,'11'-11'0</inkml:trace>
  <inkml:trace contextRef="#ctx0" brushRef="#br0" timeOffset="375">19872 17257 7660,'-11'-5'0,"1"-1"919,2-6 1202,3 6 103,5 1-1651,0 5 0,-4 1 4,0 3 1,1 3-197,3 9 1,0 6-37,0 9 1,0 1-93,0-2 1,0 3-56,0-2 1,1 2-59,3 1 1,-3-5-98,3-2 0,1-3-576,-1-1 1,3-6 106,-3-1-2385,0-4 745,-4 0 180,0-6 1886,0-1 0,-5-10 0,-2-1 0</inkml:trace>
  <inkml:trace contextRef="#ctx0" brushRef="#br0" timeOffset="376">19598 17485 7723,'9'0'1414,"3"0"0,-4 0-835,8 0 1,1 0-193,2 0 0,4 0 37,4 0 0,2 0-143,5 0 0,-1 0-115,-2 0 0,2-3-20,-3-1 0,-2 0-111,-1 4 0,-3-1 85,-1-3 1,-5 3 186,-3-3-410,-3-3 0,-4 5 40,0-6 1,-6 4 225,2-3 1,-3 3 188,-1-4 274,0 6-182,0-8 177,0 8-409,0-3-217,0 5 3,0 5 0,0 2 108,0 4 1,0 1-269,0-1 0,5 1-64,3-1 1,-2-3-30,2-1 0,0-3 27,3 4 0,0-6-59,1 2 1,3-3 139,0-1 1,1 0 71,-5 0 0,-3-1 90,-1-3 0,1 2-132,3-6 1,-3 0 407,-1-3 0,-3 0-23,4-1 0,-2 4 454,2 1-464,-3-1 1,-1 1 302,-1-1-412,1 5-293,-4-2 0,0 10 24,0 3 0,4 5 138,0 6 1,4 1-26,-5 11 1,5 3 108,-4 4 0,5 5 118,-2-1 1,0 2-96,0 2 1,-3-4-7,4 0-1,-6-2-165,2 2 0,-3-2-156,-1-6 1,0-5-286,0-2 0,-1-8 260,-3-4 0,-2-4-61,-6-3 0,-3-3-203,0-5 0,-4 0-245,4 0 1,-2-5 43,2-3 1,2-3-1030,-2-4 1722,-3 2 0,6-9 0,-5 5 0</inkml:trace>
  <inkml:trace contextRef="#ctx0" brushRef="#br0" timeOffset="377">20181 17988 7745,'-12'-23'0,"1"0"0</inkml:trace>
  <inkml:trace contextRef="#ctx0" brushRef="#br0" timeOffset="378">20512 17497 7650,'5'-12'1658,"3"1"0,2 5-944,1 2 1,1 3-329,-1 1 0,0 0 381,1 0 1,1 0-284,2 0 0,-3 0-342,4 0 0,0 0-243,-1 0 0,1 0-265,-5 0 0,0 0 182,1 0 1,-5 0-588,1 0 606,-5 0 165,2 0 0,0-6 0,1 0 0</inkml:trace>
  <inkml:trace contextRef="#ctx0" brushRef="#br0" timeOffset="379">20866 17314 8412,'0'-11'1915,"0"-5"-1552,0 1 1,6 0-171,6 4 1,-1-1 791,4 1 1,-1-1-429,2 1 1,0-1 121,3 1 0,3 5-218,-3 2 0,-2 3-61,2 1 1,-1 0-209,1 0 0,-2 1-27,-6 3 0,3 2-67,-2 5 0,0 1-172,-8-1 1,4 6 8,-5 2 1,0 4 96,-7 3 1,-3 0-549,-9 4 0,-1 1 98,-6 3 0,0-1-46,0-3 1,0 3 240,0-2 0,6-3 124,1-2 0,4-5 145,0-2 0,2-5 329,3 1 1,1-3 519,6 0 0,2-4-363,2-1 1,2-4 256,5 0 1,6 3-30,2-3 1,0 1 45,4-4 0,-3 0-405,7 0 1,-2 0-284,2 0 0,-2 0-1049,6 0 0,-6-4 616,2 1 1,-5-1-2413,-3 4 0,-2 0 303,-6 0 2424,-4 0 0,3-5 0,-4-2 0</inkml:trace>
  <inkml:trace contextRef="#ctx0" brushRef="#br0" timeOffset="380">2615 18216 8113,'-5'7'550,"-1"-2"925,-5-5-485,4 0-289,2 0 853,5 0-841,5 0 1,7-2 88,7-1 1,3 0-252,5-5 0,2 5-23,6-5 1,-1 6 46,0-2 1,4-1-154,0 1 0,4-1 33,-4 1 1,5 3-97,-1-3 1,3 3 19,0 1 0,5 0-29,-1 0 1,6 0-132,-2 0 1,3-4 67,1 0 1,4-5-129,0 1 0,-29 4 0,1-2-103,28-5 1,-27 3-1,1-1 42,0 0 0,-1-1 0,-1 2 0,0 0-54,28-7 0,-3-2 112,-1 2 1,-2 0-87,-6 3 1,-2 5 91,-12-1 0,0 6-2,-8-2 0,-2 2 258,-6 2 59,-2 0-447,-6 0 295,-5 0-200,-1 0-5469,-5 0 2208,-5 0 3136,-1 0 0,-5 6 0,-1 0 0</inkml:trace>
  <inkml:trace contextRef="#ctx0" brushRef="#br0" timeOffset="381">20923 17908 8113,'-8'0'1729,"1"0"-439,4 0-677,-2 0 0,6 0-200,3 0 0,-1 0 663,4 0 0,2 0-269,7 0 1,-4-4-61,3 0 0,3 0-176,1 4 0,3-1 61,1-3 1,1 3-187,2-3 1,4 2-142,4-2 0,-1 1-128,-3-4 1,3 4 74,-2 0 1,0-3-106,0 3 0,-3-2 105,-5 1 1,-2 2-267,-2-1-606,-2 1-833,-6 2 522,-4 0 194,-2-5 0,-7 3-4659,-1-6 5396,1 1 0,-8-10 0,4-1 0</inkml:trace>
  <inkml:trace contextRef="#ctx0" brushRef="#br0" timeOffset="382">22202 17097 7638,'-4'-8'7,"1"1"242,-1-1 1,2 1 1005,-1-1-413,1 5 1,-3-7 370,5 9-463,0-4 32,0 5 0,0 5-328,0 3 1,0 6-48,0 1 0,2 5-66,1-1 0,-1 1-185,1-1 1,-1 3-62,-2-3 1,0 1-11,0-1 1,0 2 67,0-6 1,0 4-202,0-4 1,1 4-53,3-4 1,3 5-50,9-5 0,-4-1 55,4-7 0,0 2-30,-1-5 0,4 4 68,-3-5 1,4 1-127,-1-4 1,-1 0-182,1 0 1,-5 0 133,1 0 0,-2-1-967,-2-3 0,-3 2 348,-1-6 1,-4 0-309,1-3 0,-3 0 1156,-1-1 0,-5-4 0,-2-2 0</inkml:trace>
  <inkml:trace contextRef="#ctx0" brushRef="#br0" timeOffset="383">22099 17280 9131,'5'-7'372,"3"4"0,7-2 70,4 1 1,4-1 667,4 1 0,3 1-650,8-4 1,-2 3-85,2-4 0,-6 4-759,-2-3 1,-3 1 302,3-2 0,-8-1-1380,1 5 1,-8-3 453,0 3 1,-5-4 1005,2 4 0,-14-5 0,6 3 0</inkml:trace>
  <inkml:trace contextRef="#ctx0" brushRef="#br0" timeOffset="384">22179 17086 7668,'0'-12'0,"0"5"0,0-1 1267,10 0-787,3 2 1,5-4 1007,-3 2-998,3 3 0,0-4-80,5 5 0,1 1-45,2 3 1,-2-4-72,3 0 1,0 0 72,-4 4 1,6 0-213,-6 0 1,-1 4 50,1 0 0,-8 5 96,5-2 0,-1 5-77,0 3 1,1-1 12,-1 5 0,4 0-77,-8 4 0,10 0-102,-9 0 1,1 3-14,-5 1 1,-1 3 90,1-3 0,3 3-345,0-3 1,0 2 142,-3-6 1,-5-3-405,1-8 416,0 4 1,-1-4 131,1-1 234,-6-4 86,3-7 1,-5-2-249,0-2 1,0-6-154,0-5 0,0-1-16,0 0 1,0-1 116,0-6 1,-3-1-202,-1-3 0,0 3-1,4-3 1,0-2 17,0-1 0,0-3-106,0-2 0,4 1-274,0 0 0,4 5-182,0 2 0,1 4-406,-1 4 0,0 3-657,-4 4 1226,5 6 0,-6 1-1740,4 5 1253,-4 0 971,7 0 0,-9 5 0,4 1 0</inkml:trace>
  <inkml:trace contextRef="#ctx0" brushRef="#br0" timeOffset="385">23082 17063 7663,'-13'-8'-1549,"5"1"1614,6 4 1055,2-2 68,5 5-421,-4 0 0,8 9-153,-5 2 1,0 10-219,-4 1 1,3 6-176,1 7 1,0-1-79,-4 0 0,5-1-75,3-2 0,-2 0 60,2-4 1,1 3-98,6-3 1,-3 0-55,4-4 1,0-2-346,-1-2 1,6-2 36,-2-6 0,-2-5 126,3-2 0,-5-3-418,4-1 1,-4 0-115,4 0 1,-5-5-347,1-2 0,-6-3 773,-1-2 0,-6-3 310,2 0 0,-3-4 0,-1 3 0,-5 1 0,-6-1 0,-7-2 0</inkml:trace>
  <inkml:trace contextRef="#ctx0" brushRef="#br0" timeOffset="386">23002 17268 7663,'0'7'-1206,"5"-2"1232,2-5 0,9 0 644,3 0 0,7 0-270,5 0 0,3 0-39,4 0 1,1-4-270,3 0 1,1-1-183,-5 1 1,-3 2-231,-5-6 0,-8 6 283,1-2 1,-9-3-848,-3 0 1,-5 0 125,-6 0 758,0-1 0,-10-3 0,-3-1 0</inkml:trace>
  <inkml:trace contextRef="#ctx0" brushRef="#br0" timeOffset="387">23036 17097 7181,'6'-5'-1085,"9"2"1085,1-4 0,4 3 0,3-4 0,5 6 97,2-2 1,2-1 110,-2 1 0,5-3 65,-1 3 1,-5 0 70,2 4 1,-2 0 96,-3 0 1,4 1-166,-8 3 1,3-1 64,-10 4 0,0 0-43,-4 0 0,1 3-76,-1-2 0,-3 6 64,-1 1 0,0 5-81,0-1 0,-1 3-72,-6 1 1,0 1 0,0 3 0,0-3-107,0 2 0,1 4-11,3 0 0,-3-7-167,3-4 1,-3-1-47,-1-3 0,0-4-51,0-3 32,0-6 152,0 4 242,0-6 1,0-6-111,0-1 0,-1-3-40,-3-2 0,3-3 45,-3 0 1,-3-4 4,0 4 0,2-6 46,1 2 0,-1 0 109,1-4 1,0 7-2,4-7 1,0 3-98,0-3 1,2 1-93,1 3 0,0 3 51,4 4 0,0 5-95,0-1 1,4 7-5,-4 1 1,3 5-208,2 6 1,2 7-151,5 5 1,-5 0 162,5 3 0,-4-1-225,0-3 1,2 5 135,2 0 0,2-1-161,-2-3 1,-1-5 255,1-3 1,-4-6 309,4-1 0,-5-6-126,2 2 1,-8-8 126,0-3 0,-5-7 498,0-2 1,3-4-302,-3 1 1,1-4 45,-4-3 1,-4 1-95,1-1 0,-5 2-137,4 1 0,-4 0-127,5 0 0,-1-4-379,4 1 0,-1-1-146,-3 4 1,3 1-633,-3-1 1,2 5-213,2 3-233,0 2 1271,6 2 0,0 4 328,5 3 0,6 8 0,1 3 0</inkml:trace>
  <inkml:trace contextRef="#ctx0" brushRef="#br0" timeOffset="390">19838 5345 7847,'0'0'0</inkml:trace>
  <inkml:trace contextRef="#ctx0" brushRef="#br0" timeOffset="391">19781 5334 8355,'6'0'0,"-2"-2"825,-8-2-315,-2 3-265,-5-4 0,3 5-96,0 0-3,1 0 0,-5 0-135,1 0 98,-1 0 1,-3 0 108,0 0 258,0 0-216,3 0 1,1 0-162,-1 0 0,5 0 6,-1 0 1,1 0-138,-5 0 148,1 5 0,-1-2-9,1 4 1,-4 1-103,-1 3 1,-3 1 0,4-1 1,-5 4 76,1 1 1,1 4 82,-1-1 0,4 0-80,-4 4 0,5-3 37,-1 7 0,-2-3-44,2-1 0,3 0-16,5-1 0,3 3 2,-4 1 0,6-2 10,-2 3 0,3 1-113,1-1 0,0 4 62,0 0 1,1-2-195,3 1 200,-3-4 1,9 5 21,-2-4-185,7 0 153,-2-4 1,7-1 124,-5 1-129,6-5 1,-4 2 41,6-4 1,5 3 11,3-4 1,-2-1 136,1-7 1,1 4-92,3-4 1,0-2 99,1-1 1,-5 1-70,0-1 0,0 0-131,0-4 0,2 0 107,-6 0 1,1 0-178,-4 0 0,4 0 123,-1 0 0,2-1 130,-1-3-121,-3-3 119,9-4-148,-9 0 0,4-5 73,-5 1 1,3-5 120,1 1 0,0-4-99,-4-4 0,-1-2 158,1-5 1,-4-2 39,0-2-221,-5-2 0,3-7-161,-6-3 0,-1 3 125,-2-2 1,-3-2-272,-5 1 0,-2 1 251,-6 3 0,-5 4-658,-10 1 387,-5 4 0,-7 4-160,-11 10-2518,-10 5 2631,23 14 0,-2 2 0,-1 1 0,0 3-66,-4 3 0,0 1-787,-4 4 0,0 2 703,-2 2 0,-1 1 0,1 2 0,1 0 403,3 0 0,0 1 0,2 1 0,0 1 0,2 1 0,0 0 0,1 1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22:29:39.8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3997 8479,'-6'0'-100,"1"-1"343,5-3 692,0 3-583,0-4 1,0 4 247,0-3 1,0 3-52,0-5-300,0 6 269,5 0-437,-4 0 232,4 0-298,1 0 0,0-3 18,5-1 0,-3 0 62,0 4 1,-1 0-90,5 0 108,-1 0 0,0 0-109,1 0 0,-1 0 109,1 0 0,-1 0-65,0 0 0,1 0-6,-1 0 1,5-4-7,-1 0 0,1 1-45,0 3 1,-3 0-6,7 0 0,-5 0 10,4 0 0,-1-2 47,1-1 0,2 1-16,-2-2 0,1 2 8,0-2 0,1 3-20,-2-3 0,-1 3-15,1 1 0,-5-4 4,1 0 0,2 0-43,-2 4 0,1 0-6,0 0 1,-2 0-111,5 0 0,-4 0 146,4 0 0,0 0-24,4 0 1,3 0-4,1 0 0,1 0-4,-1 0 0,-2 0 21,5 0 1,-3 0 3,4 0 0,-2-3-7,1-1 1,2 0 5,-5 4 1,3 0 36,-3 0 1,3 0-38,-3 0 0,3 0 19,-3 0 1,3 0-19,-3 0 0,8 0 46,0 0 0,3-1-29,0-3 1,2 3 4,6-3 0,0-1-132,0 1 0,-1 0 129,1 4 0,-6-4 66,-1 0 1,0 1-67,-1 3 1,0 0 115,-4 0 1,-1 0-102,-2 0 1,2 0 4,-3 0 0,3 0 9,1 0 0,-1 0 4,-2 0 1,6 0-38,-3 0 0,7 0-4,-3 0 1,5 0-38,-1 0 0,1 0 54,-1 0 0,1 0-44,-5 0 0,0 0 162,-4 0 0,-1 0-144,-2 0 0,0 0 11,-4 0 1,4 0-4,-5 0 0,6-2 33,-2-1 1,5 1 3,3-1 0,-3 1 26,3 2 1,2-1-49,-2-3 1,0 3-17,-4-3 1,0 3 21,1 1 1,-1-4-7,0 0 0,-3 0-1,-1 4 0,-1 0-6,2 0 1,2-1-13,-3-3 1,-1 3-2,2-3 0,-1 3-25,4 1 1,-1 0 33,-2 0 0,2-1-65,-3-3 0,3 3 56,2-3 1,-1 3 0,0 1 0,-1 0-6,-2 0 0,0 0 26,-4 0 1,0 0-9,-5 0 1,0 0 2,-3 0 1,3 0 75,-3 0 0,1 0-75,-1 0 1,3 0-40,-3 0 1,2 0 40,2 0 1,4 0-44,-1 0 1,6 0 24,-2 0 0,0 0-6,0 0 1,-1 0 9,2 0 0,0 0-2,-4 0 0,0 0 57,-4 0 0,-1 0-57,1 0 1,-4 0 6,0 0 0,0-2 92,4-2 0,0 3-9,0-3 0,5 3-101,2 1 1,3 0-107,2 0 0,-1 0 105,0 0 1,2-1-19,2-3 1,-3 3 19,3-3 0,2 1-2,-2 0 0,4 1 81,-4-1 1,5 1-84,-1 2 1,-3-4 174,-1 1 0,-1-1-79,1 4 1,-1 0 18,5 0 0,-4-4-113,4 0 1,1 0-103,6 4 1,-1 0 38,6 0 1,-5-1-102,5-3 1,-2 3 57,1-3 1,3 3 106,-3 1 1,3 0 17,1 0 1,0-4 48,0 0 0,-4 1 10,1 3 1,-2 0 18,1 0 0,-2 0 26,-6 0 1,6 0-76,3 0 0,-2 0 14,1 0 1,-1-2-109,1-1 0,3 1 99,-3-2 1,-1 3-68,2 1 0,3 0 20,4 0 0,3 0-17,-3 0 1,4 0 15,-4 0 0,-1 0-4,-7 0 0,3 0-7,-3 0 0,-6 0 16,-1 0 0,-3 0 33,2 0 0,1 0-28,0 0 0,0 0 15,-1 0 0,5 0 34,-1 0 0,4-1 6,-3-3 1,5 3-30,-2-3 1,1 3 7,0 1 0,5 0-44,-2 0 0,7 0 34,-3 0 0,-2 0-68,-5 0 1,4-4 55,-5 0 1,6 0-20,-6 4 1,5 0 14,0 0 1,5 0 0,-6 0 1,3 0 66,-3 0 1,0 0-66,0 0 1,0 0 130,0 0 1,-5 0-113,-2 0 0,-5 0 152,-3 0 0,0 0-77,-7 0 0,-4 0 30,-8 0 1,-5 0-35,-3 0-6,-7 5-127,2-3-381,-9 3 0,-1-5-1029,-8 0 0,-7 1 1445,-4 3 0,-13 2 0,-3 6 0</inkml:trace>
  <inkml:trace contextRef="#ctx0" brushRef="#br0" timeOffset="1">1987 5059 8179,'-6'-6'0,"1"1"0,5 5 0,-1 0 0,-3 0 0,2 5 848,-1 3 1,0 3-311,-1 4 0,3-1-300,-3 5 1,3 0-111,1 4 0,0 0 57,0 0 0,0 0-97,0 0 1,1-1 59,3 1 1,-1 0 18,4 0 1,-4 4-137,1-1 0,1 2 130,-2-1 0,5-3-215,-4 3 1,3 1 47,-3-2 0,4 0-50,-4-7 1,1 2 137,-1-2 1,-2-1-237,6 1 1,-6-5 7,2 1 0,1-6-4,-1-1 1,0-5 28,-4 5 63,0-5-192,0 2-599,0-5 276,-5 0 214,3-5 1,-6-2-1062,4-4 1420,0-1 0,4 1 0,0 0 0</inkml:trace>
  <inkml:trace contextRef="#ctx0" brushRef="#br0" timeOffset="2">1862 5037 8141,'0'-12'0,"0"1"0,0 4 576,0 2-270,5 0 0,1 3 139,5-6 81,1 6-224,-1-9 1,1 9 74,-1-6-174,1 6-1,-1-8 0,0 8-57,1-1-88,-1 1 0,2 2 125,2 0 0,-2 0-124,2 0 0,3 0-90,1 0 0,1 4 138,-1 0 0,3 1-223,-3-1 1,2 1 25,2 2 0,-4 4-100,0-4 1,-5 5 46,1 3 0,-3-2-30,-4 2 1,0-1 89,-4 1 0,-1-2 71,-7 2 0,-4 1 164,-7 0 0,-3 0-120,-5-1 1,-1-2 58,-2 2 0,-2 2-85,-3-2 1,3 0 147,6-3 1,0-5-91,3 1 1,2-6 4,6 2-274,5-3-459,1-1-1328,5 0 1109,5 0 884,6-5 0,7-1 0,5-5 0</inkml:trace>
  <inkml:trace contextRef="#ctx0" brushRef="#br0" timeOffset="3">2810 4831 8222,'0'-11'1007,"0"-1"93,0 6-210,0-4-403,0 8 11,-6-3-277,0 5 0,-5 5 17,-1 3 0,1 2 0,-1 2 0,1 4-32,0 3 0,-2 4-32,-2 4 1,-2-2-153,-2 5 0,-2 2 51,2 6 1,-2-1-99,2 5 1,-1-1-73,5 0 0,-1 4 17,5-3 0,5-2 25,2 2 0,-1-4-71,1 4 0,0-6 71,4-2 0,5 0 45,3-3 1,1-3 52,-2-2 1,5-2-39,-1-1 1,1-1-99,3-3 1,-1 1 99,1-5 0,-1 4 68,5-3 0,-5-1-70,1-4 1,-2 1 97,-2-1 1,1-1-74,-1-2 1,-3 1-2,-1-5 0,-4 1 231,1-2-206,2-1-62,-5 3 45,4-5 1,-1 1-884,0 3 391,0-3-1594,-4 4 1796,0-5 0,-5-5 0,-2-1 0</inkml:trace>
  <inkml:trace contextRef="#ctx0" brushRef="#br0" timeOffset="4">3209 5219 8163,'-1'-7'-231,"-3"-1"0,3 4 1795,-3-3-1071,3 4 1,1-3 398,0 2-146,-5 3-503,-2-4 0,-4 5-76,0 0 0,-1 0 106,1 0 1,-2 1-31,-2 3 0,1 2-136,-5 5 1,4 1-187,-4-1 1,3 6 61,-3 2 1,5-1-89,-1 1 1,2 1 29,2 7 0,1-3 113,2 2 1,-1 0-148,6 0 0,-1-1 71,4 1 1,1-2-101,3-1 0,6-1 3,5-3 0,6-3 34,-2-4 0,3-2 150,5-3 1,0-2-78,7-5 0,-4 0 143,5 0 0,-1-6-81,-4-5 0,0-2 16,0-6 1,-5 4-35,2-4 1,-7 0 52,-1-4 0,-6 4-35,-2 0 0,0 0 0,-8-4 0,0-1-269,-7-3 0,-2 2 83,-6-6 0,-4 5-166,-3-5 0,-3 6 80,-1-2 0,1 4-237,-1 4 0,-4 4 82,0 7 1,0 3-39,0 5 0,4 2-139,0 1 1,5 1 569,7 8 0,-5-3 0,-2 7 0</inkml:trace>
  <inkml:trace contextRef="#ctx0" brushRef="#br0" timeOffset="5">3495 5573 8118,'7'2'419,"1"1"1,-4 4 77,3 4 0,-3 1-99,4-1 1,-4 4-163,3 1 0,-3 4-12,4-1 1,-6 2 14,2 2 0,-3-1-247,-1-3 1,0 1 83,0-5 1,0 4-588,0-3 1,-5-1 313,-2-4 0,0 1-1601,0-1 1798,4 1 0,-12-1 0,2 0 0</inkml:trace>
  <inkml:trace contextRef="#ctx0" brushRef="#br0" timeOffset="6">3872 5128 8120,'0'-11'294,"-5"-1"621,3 1-58,-3 4 414,5 2-991,0 5 1,0 5-43,0 3 1,0 7 157,0 4 1,0 7-159,0 0 1,0 6 20,0-2 0,0 3-31,0 2 0,0-1-112,0 0 1,0-3-176,0-1 0,4-4 102,0 0 1,3-3-130,-3-4 1,4-2 59,-4-6 0,0-3-175,-4-1 170,5-4-117,-4 2 0,4-4-579,-5 3 104,0-3 1,-1 4-728,-3-5 284,3 0 0,-8-1 1066,5-3 0,0-2 0,4-6 0</inkml:trace>
  <inkml:trace contextRef="#ctx0" brushRef="#br0" timeOffset="7">4066 4820 8171,'0'-12'1136,"5"1"0,-3 4-88,6 4-319,-5 1-421,7 2 1,-4 0 85,6 0 0,-1 5-135,0 3 0,5 3 50,-1 5 0,1-2-66,0 5 1,1 0-118,6 4 0,0 3 16,0 1 0,3 5-117,1-2 1,0 3-91,-4 1 1,-4 4 66,0 0 0,-9 4 9,1-4 1,-3 0 3,-1-3 0,-1-1-165,-6 0 1,0-1 105,0-2 1,-2 2-123,-2-3 0,-2-1 52,-5 2 0,-5-6 54,1 2 1,-5 1-45,1-2 1,-3 1 64,0-4 0,2-5-21,1-3 1,5-2-44,-1-2-941,3 0 384,0-4-1783,1-2 2443,4-5 0,7-5 0,7-2 0</inkml:trace>
  <inkml:trace contextRef="#ctx0" brushRef="#br0" timeOffset="8">5276 5174 8077,'0'-7'789,"0"2"1853,0 5-2347,0 10 1,2-1 4,2 10 0,-3 0-65,3 4 1,1 5-64,-2 3 1,3 2 92,-3 1 0,-1-2-210,1 2 1,3-6 119,-3 6 1,2-7-123,-1-1 1,-3-3-84,3-4 0,-2 1-130,-2-4 0,3 3-439,1-4 344,0 0-1647,-4-3 855,0-6-905,5-1 1952,-4-5 0,9 0 0,-3 0 0</inkml:trace>
  <inkml:trace contextRef="#ctx0" brushRef="#br0" timeOffset="9">5790 5117 8096,'0'-12'0,"0"1"0,0-1 0,4 5 0,0-1 0,1 4 0,-1-3 940,-3 4 1411,4-2-1353,-5 5-526,0 0-520,-5 0 1,-2 4 118,-9 0 1,4 5-18,-4-2 0,0 3-69,1 2 1,-1-1-153,5 1 1,3-2-5,1-3 0,3 3 60,-4-2 0,6 2 92,-2 2 1,3-5 26,1 1 1,0-1 4,0 5 0,5-4-1,2-1 1,4 1 137,0 3 0,6 1-81,2-1 1,2 0 104,2 1 0,0-2-80,0-2 1,-1 6 23,1-3 1,-1 3-122,-3-3 0,1 2 81,-5 2 0,-1-2-122,-6 2 1,1 2 67,-5-2 0,3 5-113,-3-1 1,-1-1 113,-7 1 1,-4-1-69,-7 1 0,1-1 139,-5-3 1,-1-2 125,-7 2 1,2-3 103,-6 0 0,1-1-100,-4 1 0,3-2-177,1-2 1,4-2 221,0-2-752,1-3 0,8 4 267,1-5 0,9-5-1061,3-3 0,5 1 282,7-5 1,0 7 992,7-6 0,8-3 0,1-4 0</inkml:trace>
  <inkml:trace contextRef="#ctx0" brushRef="#br0" timeOffset="10">6887 5231 8118,'0'-8'-278,"0"1"1,-1 3 410,-3-4 0,2 4 1481,-1-3-924,1 4 0,2-3 420,0 2-23,0 3-469,0-4-410,0 5 15,0 5 1,0 6-37,0 8 0,0 4-40,0 4 0,0-2-108,0 6 1,0-1-346,0 4 1,2-1 223,1-2 0,-1 0-397,2-4 0,-2-2 245,2-6 0,-2-2-51,6-6 1,-4 1 13,3-1 0,-4-3-1096,1-1-112,2-4-146,-5 2 1625,10-5 0,-10 0 0,4 0 0</inkml:trace>
  <inkml:trace contextRef="#ctx0" brushRef="#br0" timeOffset="11">6807 5402 8118,'1'-10'0,"3"2"0,0-1 667,7 6 0,-1-6-178,9 1 1,0 3 203,4 1 0,1-1-214,3 1 0,2-3-37,5 3 0,4-1-309,1 1 0,-5 3 120,-4-3 1,-4-1-670,0 1 1,-7 0 319,-3 4 0,-4 0-2167,0 0 1112,-6 0 1151,-1 0 0,-5 0 0</inkml:trace>
  <inkml:trace contextRef="#ctx0" brushRef="#br0" timeOffset="12">6875 5117 8118,'18'-18'-491,"0"1"343,-3 6 0,8-4 1176,7-1 1,3 1-400,2 4 0,0-1-28,3 1 1,-2 1-230,2 2 1,-1-2-356,1 2 0,-7 2-136,4-2 1,-9 6 198,1-2 1,-4 3-1068,-4 1 1,1 0 986,-5 0 0,1 10 0,-5 3 0</inkml:trace>
  <inkml:trace contextRef="#ctx0" brushRef="#br0" timeOffset="13">7755 5037 8260,'0'-18'1554,"0"1"-456,0 11-638,0 1 1,-4 7-210,0 6 1,-5 1-92,2 10 1,0 5 123,0 7 1,-1-1-234,-3 4 1,1-2 80,2 6 1,-1 3-29,5 1 1,-3-3-67,3-1 1,-1-8-366,1-3 1,3-4 143,-3-4 1,3-3-15,1-4 0,0-5-792,0 1 426,0-5-1261,0 2 1309,0-5 0,3-2 515,1-1 0,10-4 0,-1-4 0</inkml:trace>
  <inkml:trace contextRef="#ctx0" brushRef="#br0" timeOffset="14">7732 5082 8052,'0'-21'51,"0"2"158,0 2 1,1 6 370,3-1-401,-3 6 1,6-3 1347,-4 5-1019,-1 0 1,8 4-18,-3 0 0,4 9-173,0 3 0,2 8-48,2 3 1,-1 5-69,5 6 1,-1 4-129,1 0 1,2 5-4,-2-1 0,-2-2 105,-2-2 0,-2-4-368,-2-4 0,1-2 106,-1-5 1,-1-5-240,-2-3 1,1-2-14,-6-2-1140,1 1 647,-4-1 0,0-3-400,0-1 1,-5-4 1230,-2 1 0,-4-3 0,0-1 0</inkml:trace>
  <inkml:trace contextRef="#ctx0" brushRef="#br0" timeOffset="15">7652 5413 8074,'0'-11'0,"1"3"0,3 1 0,4-1 868,7-3 1,-1 1-289,5 2 1,0-2-73,4 2 0,0 2-366,-1-2 1,5 5-291,0-5 1,1 5-824,-2 0 1,-2-3 574,3 3 0,0-1-646,-4 4 1042,2 0 0,-7 0 0,5 0 0</inkml:trace>
  <inkml:trace contextRef="#ctx0" brushRef="#br0" timeOffset="16">8177 5082 8074,'-6'-16'0,"-3"3"158,5-2 0,-1 6 1189,1 1 94,3 6-960,-4-3 0,9 14-40,0 2-1,5 8-163,-2 0 0,0 3 64,0 1 0,-1-1-78,2 1 1,1 1-30,-5 3 0,1-2-106,-1 6 0,-3-5-129,3 5 0,-4-2-267,-4 2 0,1-4 186,-4-4 0,0-4-90,0 0 0,-2-5 63,5 2 1,-3-8 220,3 0 1,-4-4-169,4 4 334,0-6-106,4 3 433,0-5 1,7-4-491,4 1 1,2-3-156,6 3 1,0-2 91,4-3 0,1-1-323,3 5 0,-2-1-61,5 1 0,-4 3-207,0-3 1,-1 2-147,-3-2 1,-4 3 237,-3-3 1,-2 3-1886,-1 1 2332,-1 0 0,0 5 0,1 1 0</inkml:trace>
  <inkml:trace contextRef="#ctx0" brushRef="#br0" timeOffset="17">8897 5082 8036,'10'-11'0,"-2"-1"0,4-3 0,-4 0 0,3 0 946,-7 3 57,0 1-688,1-1 0,-4 5-12,3-1 0,-4 6 170,-4-2-312,-2 3 0,-9 1 90,0 0 1,-2 0-35,2 0 1,-2 0-22,-2 0 1,-1 5-9,5 2 0,-6 0-168,2 0 0,-1 5 116,1 3 0,1 0-135,3-3 0,6 3 91,-2 0 1,7 0-70,0-3 1,3-1 52,1 1 0,5-1-45,3 0 0,7 2 41,4 2 0,4-2-4,3 2 0,2-2-133,3-2 1,2 2 92,-3 2 1,-1-5-183,2 6 0,-6-6 122,2 5 0,-4-2-176,-4-2 0,-2 2 57,-1 2 1,-7-2-30,2 2 0,-7-2 61,0-2 0,-3 0-20,-1 1 1,-5-1 176,-3 1 0,-8 0-131,-7 4 0,-4-4 64,-3 4 1,-7-4-40,3 0 0,-3-1-236,3 1 1,1-2 89,2-3 0,3 2-937,5-5 113,6 0-166,0-4 1204,11 0 0,11-5 0,8-2 0</inkml:trace>
  <inkml:trace contextRef="#ctx0" brushRef="#br0" timeOffset="18">9422 5002 8125,'0'-17'979,"0"0"729,0 6-268,0 4-490,0 2-609,0 15 0,0 3-102,0 10 0,0 1 117,0 3 1,0 2-118,0 5 0,-4 2-199,1 2 0,-1-3 35,4 3 0,-4-6-157,0-1 1,0-6-6,4 2 0,0-5 94,0-3 0,0-2-317,0-6 250,0 1 1,0-5 32,0 1 11,0-5 353,0 2 84,0-5 1,5 0-359,3 0 1,-2-2 43,2-1 1,3 1-73,5-2 0,3 2 65,-4-2 0,4 3-192,-4-3 0,4 3 92,-4 1 0,2 0 29,-2 0 0,-1 0-492,5 0 1,-4-4 129,4 0 0,-3 0-65,3 4 0,-5-1 92,1-3 1,0 2-385,-3-6 1,0 4 214,-8-3 1,4 3-330,-5-4 1,1 4 68,-4-3 735,-5 4 0,-6-7 0,-7 4 0</inkml:trace>
  <inkml:trace contextRef="#ctx0" brushRef="#br0" timeOffset="19">9308 5185 8066,'1'-18'375,"3"3"1,2 2-61,6 2 0,-1-2 266,1-2 0,3 6-148,0-2 1,4 2-125,-4-3 0,4 2-5,-3 3 0,4-2-15,-1 5 1,3 0-287,0 4 0,0-4 98,-3 1 0,1-1-426,-4 4 0,3 0 288,-4 0 0,0 0-2394,-4 0 2431,1 0 0,-1 0 0,1 0 0</inkml:trace>
  <inkml:trace contextRef="#ctx0" brushRef="#br0" timeOffset="20">9411 4854 8098,'18'-12'0,"4"1"905,1 0 0,5-1-305,6 1 1,-1 1 666,-2 2 0,3-2-515,0 2 0,1-1-206,3 2 0,-1-2-413,1 5 0,-3 0 58,3 4 0,0 0-992,-3 0 0,-4 0 600,-8 0 0,-5 5 201,-3 3 0,-2 2 0,-2 2 0</inkml:trace>
  <inkml:trace contextRef="#ctx0" brushRef="#br0" timeOffset="21">1976 7115 8227,'-7'-7'292,"4"-1"655,1 5 158,2-2-310,0 5-409,5 0 0,-2 0-81,5 0 0,-1 0 76,5 0 0,4 2-116,3 1 0,7-1-99,0 2 0,11-3-5,1-1 0,5 0-117,3 0 0,3 0-33,1 0 1,-1 0-17,-3 0 0,-2-1-257,-2-3 1,0 1 131,-8-4 1,2 4-167,-9-1 1,-2 3 129,-6 1 1,-2-4-1016,-6 0-9,-5 1-479,-1 3 913,-5 0 0,-5 0 240,-2 0 1,-3 3 515,-2 1 0,1 0 0,-6 1 0,-1 1 0</inkml:trace>
  <inkml:trace contextRef="#ctx0" brushRef="#br0" timeOffset="22">2581 7058 8227,'0'-11'0,"0"-1"326,0 1 0,1 3-46,3 1 1,3 4 196,4-1 1,0-1-41,1 1 1,0-1-110,4 1 0,1 3-65,6-3 0,0 3-14,0 1 0,0 0-117,0 0 1,0 0 67,-1 0 0,1 4-77,0 0 1,0 1 111,0-1 0,-5-3-252,-3 3 1,-3 1-125,0-1 44,-6 4 1,-1-1 48,-5 4 1,-2 1 123,-6-1 0,-5 1-61,-9-1 1,-3 2 50,-1 2 0,-3 1-151,-6 3 0,6-2 92,3-6 0,1 5-759,3-1 0,5 0 83,6-4 669,-1 1 0,11-1 0,-4 1 0</inkml:trace>
  <inkml:trace contextRef="#ctx0" brushRef="#br0" timeOffset="23">3929 6556 8243,'0'-12'-286,"0"6"851,0-4 1140,5 8-555,-4-3-614,4 5 0,-6 0-151,-3 0 0,-2 5-119,-6 3 1,1 7-1,0 4 1,-6 4-16,-2 4 0,-3 2-175,0 5 0,1 0 39,-2 1 0,3 4-83,-7 3 0,8 4-199,4 3 0,0-2 100,4 3 0,-2-3-67,9-2 1,0 0 88,4-4 0,4-2 30,0-9 0,5 2 35,-2-6 1,5 1 130,3-4 0,-2-4-89,2 0 1,1-5 8,0 1 1,3-2-264,-4-2 0,0-3 267,-3-1 1,-1-4-898,0 1 0,1 1 380,-1-1 1,-3 0-993,-1-4 0,-3 0 78,4 0 1356,-6 0 0,9 0 0,-5 0 0</inkml:trace>
  <inkml:trace contextRef="#ctx0" brushRef="#br0" timeOffset="24">4317 6944 8061,'-6'-29'0,"1"6"348,5 8 1,0 2 423,0 2 113,0-1-305,-5 6 0,-2 1-182,-4 5 1,-6 2-299,-2 6 0,-2 5 117,-2 9 1,-4 5-207,1 0 1,0 8 88,7-1 0,-1 3-164,5-2 0,4 0 74,8 3 0,1-6-303,2 2 0,7-7 89,4-1 1,6-7 82,6-3 1,4-5 225,4-3 0,3-3-125,4-5 1,-1-5 165,5-3 1,-4-3-93,4-5 1,-5-1 196,1-6 0,-7 4 11,0 0 1,-7 0-4,-1-4 0,-2-1-159,-5-3 1,-6-2-11,-6-5 0,-4-1-409,-4 1 1,-4 4 191,-7-1 0,-7 2-460,-4-1 0,-6 7 253,2 8 1,-7 6-512,-1 1 1,0 7 324,3 1 0,2 5-201,3 6 0,2 4 721,5 1 0,5 4 0,2-2 0</inkml:trace>
  <inkml:trace contextRef="#ctx0" brushRef="#br0" timeOffset="25">4797 7241 8169,'0'-12'2274,"0"6"-885,5 1-908,-4 5 1,4 5-354,-5 3 0,1 2 131,3 1 0,-2 6-123,1 2 0,-1 2-64,-2 2 1,0 0-140,0 0 1,-2-2-48,-1-2 1,1 2-410,-2-6 1,-1 0-354,2-3 0,-5-1 414,4 1 1,-1-6 461,1-2 0,3 2 0,-4 0 0</inkml:trace>
  <inkml:trace contextRef="#ctx0" brushRef="#br0" timeOffset="26">5151 6750 8051,'0'-18'-71,"0"1"-43,0 6 1,1 5 681,3 2 913,-3-2-956,4 4 1,-5-2-146,0 8 1,0 3-148,0 4 0,0 6 28,0 2 1,0 2-30,0 2 1,0 7-1,0 1 1,0 8 28,0-4 1,0-3-30,0-1 1,1-2-1,3 2 1,-2-3-356,1-6 0,2-3-338,-1 0-60,0-5 0,-4 3 275,0-6 0,0-3-987,0 0 0,0-5 92,0 5 1141,0-6 0,-5 4 0,-1-6 0</inkml:trace>
  <inkml:trace contextRef="#ctx0" brushRef="#br0" timeOffset="27">5356 6396 8076,'0'-14'312,"0"2"1,5 8-42,3 1 1,-2 1 241,2 2 0,-4 0-118,3 0 1,1 5 21,3 3 1,2 4-92,2 3 0,-1 3 39,5 4 0,0 5-68,4 0 1,5 4 151,3 0 1,-3 3-131,-2 4 1,2-1-206,-1 5 1,-6-2 77,-5 2 0,-5 4 44,-3 0 1,1-2-155,-6 2 1,0-2 131,-7-6 1,2 0-528,-6-3 1,4-2 8,-4-3 0,2-3-147,-1-8 0,-4 1 78,4-5 1,-7 1-84,-1-5 1,-6 0-892,2 1 0,-2-5 715,-2 1 0,0-4 632,0 3 0,-5 1 0,-1 3 0</inkml:trace>
  <inkml:trace contextRef="#ctx0" brushRef="#br0" timeOffset="28">6613 6795 8073,'0'-7'183,"0"-1"284,0 6 330,0-9 5,0 10 86,0-9-153,0 9-478,0-4 1,0 6 90,0 3 1,3 3-112,1 9 0,0 1-42,-4 6 0,0 0 40,0 0 0,1 4-173,3-1 1,-1 6 39,4-2 1,-3 0-162,4 0 1,1-1-89,6 2 0,-1-3 126,5-6 1,0-4 205,4-3 0,1-2-113,2-1 1,0-6 54,4-2 0,-3-3-55,3-1 1,-3-1 192,4-3 0,-5-2-31,5-6 1,-6-1 55,2-2 1,-7 1-326,-1-5 1,-6 0 141,-2-4 0,-1 1-392,-6-1 1,0-3 157,-4-4 1,0 3-397,0-7 1,-1 3 262,-3 1 0,1-2-97,-4 6 0,4 3-32,-1 4 0,3 9 19,1-2 0,-4 7-1160,0-2 493,1 4 8,3-2 0,1 6 1029,3 3 0,7 2 0,7 6 0</inkml:trace>
  <inkml:trace contextRef="#ctx0" brushRef="#br0" timeOffset="29">7504 6670 8142,'0'-12'0,"0"6"1707,0 1-1130,0 15 0,0 3 20,0 10 1,0-1-219,0 1 0,-2 9-263,-2 2 1,3 4-37,-3 0 0,3-2 117,1 2 1,0-2-434,0-2 1,0-5 153,0-2 0,0-8-259,0-4 1,4-2 158,0-2 0,1-5-1405,-1-2 121,-3-3-378,4-1 1844,-5 0 0,0-5 0,0-1 0</inkml:trace>
  <inkml:trace contextRef="#ctx0" brushRef="#br0" timeOffset="30">7446 6738 8142,'0'-11'0,"2"3"538,1 1 1,0 4 372,5-1-290,-6 3 0,8 1-58,-2 0 0,6 9-102,1 2 1,5 5-34,-1-1 0,3 3-130,1 4 1,4 5-194,-1 0 1,2 3 150,-1-3 0,-3 3-288,2-3 1,-1-2 99,-3-6 1,-3 2-188,1-6 0,-3 0-69,2-3 1,-2-5-128,-6 1 1,1-6-1678,-1 2 960,-5 2-1377,5-4 2409,-10 3 0,4-5 0,-5 0 0</inkml:trace>
  <inkml:trace contextRef="#ctx0" brushRef="#br0" timeOffset="31">7915 6601 7984,'5'-29'14,"-3"5"374,6 5 0,-2 5 392,2-1 844,2 2-567,-9 2-599,4 4 1,-5 9-181,0 9 0,0 8-48,0 11 0,0 1-134,0 7 0,0 1 81,0-1 0,0 6-305,0-3 0,0 3 173,0-3 0,0-1-618,0-6 1,0-2 263,0-6 1,0 1-676,0-8 1,0-2 38,0-2 945,0-2 0,0-2 0,0 0 0</inkml:trace>
  <inkml:trace contextRef="#ctx0" brushRef="#br0" timeOffset="32">8223 6590 8003,'0'-13'95,"-5"-2"379,4 9 591,-4-6-247,5 6-448,0-4 1,0 13-78,0 1 0,1 10 43,3 5 0,-3 4-88,3 4 1,1 2-153,-1 5 1,-1 0-3,-3 1 1,0 3-68,0 0 0,4-1-260,0-7 1,0 2 183,-4-6 1,0-3-303,0-4 0,0-5 39,0 2-1083,0-4 604,0 0-532,0-6 630,0-1 693,0-5 0,0 0 0</inkml:trace>
  <inkml:trace contextRef="#ctx0" brushRef="#br0" timeOffset="33">8166 6613 8070,'11'-17'-600,"2"3"420,2-5 0,-1 5 908,5-1 0,4 2-189,4 2 1,-1 1 61,-3 2 1,0 3-139,0 5 1,4 0-159,-1 0 0,1 5-212,-4 3 0,-2 3 140,-2 4 1,2-1-289,-6 5 1,-4 0 97,-3 4 0,-6 0-402,2 0 1,-8 0 191,-3 0 0,-8-1-233,-4 1 1,0-1 146,-4-3 1,2 1-2,-5-5 1,2 4 224,1-3 1,1-1-85,3-4 1,-1 1 369,5-1-231,-1 1 448,5-1-228,5 0 0,1 1-33,5-1 1,5-3-87,2 0 1,8-5 100,4 5 0,3-2-20,1 2 1,0 2-85,0-2 0,-1-2 74,1 2 0,-4-5-63,0 5 0,-5-5-259,2 0 0,-4 2 97,0-1 1,-1 4-699,0-4 0,-3 3-74,0-3 0,-4 1-1320,3-1 2119,1-3 0,3 9 0,1-3 0</inkml:trace>
  <inkml:trace contextRef="#ctx0" brushRef="#br0" timeOffset="34">8885 6590 8073,'0'-15'525,"0"-1"0,2 5 392,2 3-92,-3 6 1,4-5 218,-5 4-284,0 1-512,5 13 1,-4 3-76,3 12 0,-3 2 22,-1-1 0,0 4-106,0 0 0,0 2-101,0 1 1,0 0 112,0 1 1,0-5-229,0 1 1,0-5 76,0 5 1,4-6-124,0 2 0,1-8 45,-1-4 0,-3-2 77,3-2 51,2 1-17,-5-6 330,5-1-172,-6-5 332,0 0-282,5 0 1,1 0-53,5 0 0,1 0-91,-1 0 1,1-1-107,-1-3 1,4 3 98,1-3 0,3 3-139,-4 1 0,4-4-465,-4 0 0,5 0 226,-1 4 1,-2-1-1818,-2-3 889,3 3 1265,-5-4 0,3 5 0,-5 0 0</inkml:trace>
  <inkml:trace contextRef="#ctx0" brushRef="#br0" timeOffset="35">8863 6864 8047,'5'-10'79,"2"2"1,7-1 732,1 5 0,6 1-222,-2 3 1,2-2-30,2-1 1,1 1-294,3-1 1,-3 1-229,3 2 0,-3 0-106,-1 0 0,-2 0 148,-2 0 0,2 0-2346,-6 0 2264,0 0 0,-4-5 0,1-1 0</inkml:trace>
  <inkml:trace contextRef="#ctx0" brushRef="#br0" timeOffset="36">8885 6567 8102,'12'-11'0,"1"-1"376,2 1 1,4 1 9,7 2 0,7-2 48,6 2 1,2 2-132,-3-2 0,4 4-224,-4-3 0,0 4-129,-3-1 1,-5 3-223,1 1 0,-10 0 336,2 0-64,-8 0 0,2 0 0,-6 0 0</inkml:trace>
  <inkml:trace contextRef="#ctx0" brushRef="#br0" timeOffset="37">9559 6441 8141,'0'-11'0,"0"3"396,0 1 0,2 4 455,1-1 224,-1 3-632,3 1 0,-5 6-159,0 6 0,-2 4-104,-1 7 1,-2 5 75,-3 3 0,-2 7-292,2 4 0,-2-2 125,-1 2 1,3 0-339,0 4 0,2-5 66,-2 1 0,2-9-56,2 2 1,3-10 39,-3-2 0,3-5-126,1-7 0,0 0-616,0 1 640,0-6 0,1-1-1497,3-5 1798,-3 0 0,9-5 0,-3-1 0</inkml:trace>
  <inkml:trace contextRef="#ctx0" brushRef="#br0" timeOffset="38">9514 6590 8141,'5'-24'638,"-3"-2"-398,6 11 1,-2 0 468,2 3-454,2 1 1,-4 5 338,6 2 1,-1 4-128,1 4 1,3 7-7,0 8 1,4 4-185,-4 4 1,6 2-39,-2 5 1,-2 4-118,2 0 1,-5 2-178,2-2 1,-4-3 25,0 3 0,-1-2 28,1-2 1,-1-5-554,0-2 0,1-4 292,-1-4 1,-3-3-589,-1-4 1,-4-1 39,1 1 810,-3-6 0,4 4 0,1-4 0</inkml:trace>
  <inkml:trace contextRef="#ctx0" brushRef="#br0" timeOffset="39">9422 6921 8065,'5'-10'872,"3"2"0,7-1-291,4 6 1,-1-2-250,1 1 0,0 2-99,4-1 0,0 0 0,0-1 0,1 3 240,2-3 0,-2 3-170,3 1 1,-3 0-304,-1 0 0,-5 0 0,-2 0 0</inkml:trace>
  <inkml:trace contextRef="#ctx0" brushRef="#br0" timeOffset="40">10302 6544 8051,'6'-11'0,"-1"-1"595,-5 1-364,0-1 1,1 1 664,3 0-161,-3 4-433,4-3 0,-10 8-145,-2-6 0,-5 5-134,-3 0 0,-3 6 126,-4 5 1,-3 3-17,-1 5 0,0 5-15,-4 6 1,5 5-9,-2-2 1,3 3-195,1 1 1,5 1 40,3-1 1,7-1-76,5-3 1,1 2 52,2-5 0,9 3-72,3-3 0,7-2 163,0-6 1,2 2-36,2-6 1,4-4 149,-1-3 0,1-6-136,-4 2 0,3-3 183,1-1 0,0-3-78,-4-1 0,-2-5-126,-2 1 0,2-3 73,-6-4 0,4 2-1,-4-2 0,0-2-76,-3 2 1,-2-5 66,-3 1 1,4-4-54,-4-4 0,3 2 21,2-6 1,-1 1-65,1-4 1,-1-1 71,0 1 1,3 1-13,-2 3 1,1 2 95,-10 5 1,2 5 140,-1 3 1,-3 6 403,3 1-415,-2 6 1,-2-2-329,0 8 0,-2 3 86,-2 9 0,3 3 94,-3 7 1,3 1 23,1 7 0,0-2-96,0 6 1,0-1-12,0 1 0,4-5-163,0 5 1,3-5-120,-3 5 0,4-4-31,-4-3 1,3-7-199,-3-5 0,4-5 205,-5 1 0,3-2-1847,-3-2 1533,-1 1 0,8-5 614,-3 1 0,4-6 0,0 4 0</inkml:trace>
  <inkml:trace contextRef="#ctx0" brushRef="#br0" timeOffset="41">10953 6476 8107,'3'-24'0,"1"4"0,1 7 1500,-1 1-483,-3 6-279,4 1 1,-1 10-235,0 2 1,0 10-93,-4 6 1,0 5-7,0 6 0,0 4-83,0 0 1,0 5-368,0-1 0,0-1 112,0 1 1,0-6-817,0 2 1,0-3 422,0-5 0,0-2-1176,0-5 0,0-5 1501,0-3 0,0 3 0,0-1 0</inkml:trace>
  <inkml:trace contextRef="#ctx0" brushRef="#br0" timeOffset="42">10667 6921 8029,'0'-8'583,"0"1"-401,5 4 1,-1-3 35,7 2 1199,-2 3-845,8-4 0,-5 4 212,4-3-503,1 2 1,11-3-315,3 5 0,2 0-156,1 0 0,-3 0-495,-1 0 0,-1 0 448,2 0 1,-3 0 235,-6 0 0,-4 11 0,-1 1 0</inkml:trace>
  <inkml:trace contextRef="#ctx0" brushRef="#br0" timeOffset="43">11170 6978 8029,'0'-11'392,"0"-1"523,0 1 1,0-1-160,0 1 0,0 0-294,0-1 0,1 1-153,3-1 1,-3 0-67,3-4 1,1 4-123,-1-3 0,1-3 67,-1-1 1,-2-3-207,6-1 0,-6-1-51,2-2 0,1-4-101,-1-4 0,1 0-123,-1 0 0,-2 1 135,6 2 0,-4 2 4,3 2 0,-4 8 94,1 0 458,2 5-140,-5 3-262,9 4 0,-4 11 21,1 8 1,3 7-14,-2 0 1,2 7 73,1 5 0,5 3-31,-1 4 0,1 3-67,0 5 0,-4-5 47,4 1 0,-2-5-171,1 1 1,-3-4 88,4-3 0,-4-1-184,0-7 1,-1 1-19,1-9 0,-2 2-27,-3-2 1,2-6-1549,-5 3 937,0-4 895,-4 4 0,5-1 0,1 1 0</inkml:trace>
  <inkml:trace contextRef="#ctx0" brushRef="#br0" timeOffset="44">11192 6853 8074,'3'-12'834,"5"1"0,4 3-281,11 0 1,-4 6-179,0-2 0,0-1 116,4 1 1,0 0-66,0 4 0,5-3-847,2-1 0,-1 0 289,2 4 1,-7 0-2324,-1 0 2455,0 0 0,-11 0 0,5 0 0</inkml:trace>
  <inkml:trace contextRef="#ctx0" brushRef="#br0" timeOffset="45">11706 6327 8075,'0'-18'419,"0"2"1,0 8 529,0 1 297,0 4-789,0 13 0,4 4-161,0 13 1,1 2-106,-1 2 1,-2 3-72,6 4 1,-5 1-190,0 3 0,2 2 113,-1-2 0,0 2-568,-4-3 0,0-5 285,0-6 1,0-6-148,0-1 1,0-5 149,0-6 1,-1-1-277,-3 0 512,3-4 0,-9 3 0,3-4 0</inkml:trace>
  <inkml:trace contextRef="#ctx0" brushRef="#br0" timeOffset="46">11546 6430 8039,'0'-29'153,"6"1"55,1 5 0,5 1 311,3 3 0,-1 3-100,5 4 0,-5 2 73,1 3 1,2 0-114,-2 4 0,4 1-134,-4-2 1,5 3 127,-1 1 0,3 0-142,1 0 0,0 1-284,-1 3 1,-3 3 118,1 4 1,-7 0-237,3 1 1,-4-1 2,0 1 1,-6-1-173,-2 1 1,1-1 45,-1 0-41,0 6 85,-4 1 179,0 5 1,-2-6 33,-1-1 0,0-4-33,-5 0 0,5-1 122,-5 0 0,4-3-143,-3 0 269,4-1-118,-7 5 1,9-5-4,-3 1 196,3-5-191,1 2 1,1-2 233,3 1-203,2 0 1,5 0-14,1 0 1,4 4-10,3 0 1,0 1-67,4-1 1,-2 2 81,5-3 0,-6 4 5,0 0 0,-5 0-30,4 1 0,-7-1-8,0 1 0,-2-1-42,-6 0 1,0 1 41,-4-1 0,-2 1 19,-1-1 0,-9 2-13,-7 2 1,-5-2-7,-6 2 0,-2 1-37,-10 0 0,3 3-85,-7-4 1,7 4 18,-7-4 0,7-1 76,-3-6 0,10 1-217,2-6 0,9 1 46,6-4-1350,2 0 1048,7 0 0,2-1-772,8-3 0,6 3 1217,5-3 0,11-7 0,-2-2 0</inkml:trace>
  <inkml:trace contextRef="#ctx0" brushRef="#br0" timeOffset="47">12266 6407 8025,'0'-11'0,"0"4"0,0 1 1189,0 2 130,0 3-399,0-4 1,1 6-353,3 3 1,-3 6-181,3 5 1,-1 7-1,1 1 1,-3 5-117,3 6 1,-3 0-21,-1 0 1,0 1 4,0-1 1,0-1-269,0-3 0,-1 2-11,-3-5 1,3-2-34,-3-6 0,2 1-388,2-4 197,0-1 326,0-4-45,0-4 480,0-2 500,0-5-939,6 0 0,-4 0-164,6 0 1,-5-4 77,5 0 1,0 0-141,3 4 0,1 0 41,-1 0 0,2 0-94,2 0 1,1 0 8,3 0 0,3-3-16,-3-1 1,3 0-44,0 4 1,1-4-27,0 0 0,-4-1-1956,0 1 1566,-5 3 0,1-5 669,-7 2 0,2 3 0,-4-4 0</inkml:trace>
  <inkml:trace contextRef="#ctx0" brushRef="#br0" timeOffset="48">12791 6544 8147,'7'-23'0,"2"0"446,-6 1 0,6 4 72,-1 3 1682,-3 2-951,5 7-131,-9 1-690,4 5 0,-5 6-166,0 5 0,-1 7 9,-3 9 0,2-2 0,-6 6 1,4-5-35,-3 5 1,3-5 3,-4 5 0,6-6-197,-2 2 0,3-3-92,1-1 0,0-2-117,0-2 1,0 2 229,0-6 0,0 0 6,0-3 0,1-2-515,3-3 1,-2 2 208,6-5 1,0 4 220,3-5 0,0 1-32,1-4 1,-1 0 158,1 0 1,4 0-62,3 0 1,2 0-30,-2 0 1,2 0-104,-2 0 1,3-4-156,1 1 0,-1-5-396,1 4 1,-4-3 253,0 3 0,-8-4-202,0 4 1,-3-1-210,-1 1 788,-2-2 0,-5-5 0,0-1 0</inkml:trace>
  <inkml:trace contextRef="#ctx0" brushRef="#br0" timeOffset="49">12643 6738 8048,'0'-11'0,"10"3"811,5 1 0,6 3-321,1-4 0,1 4 315,0-3 1,4 0-333,-1 0 1,6 1-116,-1 2 0,3 1-270,4-4 0,-6 4-244,2-1 0,-9 2 258,-2-2 1,-1 3 157,-7-3 1,-4-1-261,-3 1 0,-6-5 0,4 3 0</inkml:trace>
  <inkml:trace contextRef="#ctx0" brushRef="#br0" timeOffset="50">12666 6327 8082,'18'-16'1052,"8"3"1,0-4-563,12 6 0,2 0-50,6-1 1,0 1 458,-1-1 0,10 1-219,2 0 0,6 0-656,-2 4 0,-28 3 0,-1 1 225,29 0 1,-1 1-1191,-7-1 0,-13 1 372,-9 2 569,-6 0 0,-7 5 0,-1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4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7538 3997 7859,'0'-6'231,"0"1"-6,0 5 198,0-5-241,0 4 147,0-5 594,0 6-807,0 6 1,0 0-7,0 5 0,0 1 12,0-1 0,0 2 7,0 2 0,0 2-67,0 2 0,0 2 68,0-2 0,0 2-83,0-2 1,0 2-13,0-2 0,0 3 1,0 1 0,0-4-82,0 0 0,0-4 118,0 4 1,1-5-35,3 1 1,-3-2 13,3-2 0,-3 1-91,-1-1 1,0-3 79,0-1 1,0-3-265,0 4-100,0-6-347,0 8-350,0-8 416,0 3-490,0-5 1094,-5 0 0,-1 0 0,-6 0 0</inkml:trace>
  <inkml:trace contextRef="#ctx0" brushRef="#br0" timeOffset="1">7458 4351 8230,'-7'0'1209,"2"0"-725,5 0-258,0 5 1,2 2-78,1 4 1,-1 2 101,2 2 1,-2-2-160,2 2 1,-3 2 118,3-2 1,-1 0-120,0-4 1,-1 1 56,1-1 0,0 1-61,1-1 6,-3-5 41,4 0 1,-4-6 216,3 0-205,-3 0 1,8-2 104,-5-2 1,5-2-107,-1-5 1,1-5-89,-2 1 1,7-5 96,-3 1 0,5 1-234,-1-1 0,-1 0-107,5-4 0,-5 5-122,1 3 1,-2 3-385,-2 0 0,-3 2-88,-1 2-38,-4-2 180,7 9 1,-9-3 637,3 8 0,-8 2 0,-2 6 0</inkml:trace>
  <inkml:trace contextRef="#ctx0" brushRef="#br0" timeOffset="2">6613 5071 8027,'-4'-8'30,"0"1"114,0 4 469,-1-2-116,4 0-267,-4 4 111,0-4-1,3 5-376,-3 0 429,5 0-310,5 0 181,2 0-186,4 0 0,1 0-129,-1 0 0,4 0 274,1 0-341,-1 0 51,1 0 1,1 0 184,2 0-303,2 0 240,-3 0 1,5 0-108,0 0 101,0 0 1,0 0-73,-1 0 1,-3 0 67,0 0 1,-5 0-60,2 0 0,0 0 51,-1 0 1,-3 0-148,-5 0 0,-3-4 62,4 0-412,-6 0 92,3 4 319,0 0 1,-3-1-222,2-3 1,-4 3 106,-4-3 1,1-1-259,-4 1 305,-1 0 1,-3 3 9,-1-3 0,5 3 31,-1-3 1,4 3 116,-4 1 107,6 0-93,-8 0 243,9 0-87,-5 0 57,6 0-199,0-5 0,2 4 39,2-3 1,-2-1-15,6 1 1,-1-4 10,5 4 1,3-3-77,0 3 0,2-1 30,-2 1 1,-2 3-131,2-3 0,1 3 120,0 1 0,-1 0-119,-4 0 1,-3 1 93,-1 3 1,-3 1 106,4 3-41,-6 2 0,3-4 4,-5 5 1,-5 2 71,-2 2 1,-8-2-70,-4 2 1,1 2-224,-1-2 0,5 0 136,-1-3 1,2-2-761,1-3 0,6 4 123,2-4 626,3-2 0,1 0 0,0-5 0</inkml:trace>
  <inkml:trace contextRef="#ctx0" brushRef="#br0" timeOffset="3">7469 5516 8173,'0'-6'812,"0"-4"11,0 9-285,0-5-104,0 6 0,0 6-281,0 1 1,4 5-154,0 3 1,0 0-1,-4 8 1,0-2 98,0 10 1,0-1-162,0 5 0,0-5 98,0 1 0,0-2-113,0 1 0,0 2 45,0-5 0,0-1 54,0-3 1,0-1 15,0-3 0,1-3 4,3-4-102,-3-1 82,4 0-603,-5-4 148,0-2-647,5-15 0,-4 2 313,3-7 1,-2 2 766,-2 2 0,5-6 0,1-1 0</inkml:trace>
  <inkml:trace contextRef="#ctx0" brushRef="#br0" timeOffset="4">7526 5505 7962,'-11'-6'-27,"0"0"-54,-1 6 304,1 0 55,4 0-171,-3 0 1,4 0 185,-6 0-313,1 6 63,0 0 0,3 5 136,0 1 1,1-3-162,-5 2 0,2-2-84,3 6 0,-2-2 72,5-2 1,-4-3-136,4-1 0,1-3-24,3 4-378,0-6 124,0 3-79,0-5 287,5 0 0,-3 0 19,6 0 1,-4 0-24,3 0-99,1-5 312,3-1-159,1-5 288,-1-1-173,1 1 269,-1-1 1,0 1 149,1 0-142,-6-1-25,-1 1 1,-5 3 524,0 0-155,0 6 136,0-3-89,0 5-237,5 0 0,-2 5-76,4 3 0,-3 2-41,4 1 0,0 4-80,3 1 1,0-1-72,1-4 1,3-1-19,0-2 0,0 2 124,-3-2 1,-1-2-227,1 2 1,-5-6 37,1 2 0,-4-3-821,3-1 371,-4 0 402,2 0 0,-5 0 0,0 0 0</inkml:trace>
  <inkml:trace contextRef="#ctx0" brushRef="#br0" timeOffset="5">8052 2672 7967,'0'-6'481,"0"-4"-153,0 9-21,0-4-234,0 0 26,0 3 0,0-4-62,0 2 84,0 3-64,0-4 1,0 4 31,0-3 62,0 2-120,0-3 34,0 0 0,-2 4-116,-1-3 105,1-2 0,-7 3-117,6-4 70,-6 4 0,2-3-6,-4 2 1,3 3 45,1-3 1,0 1 16,0 0-37,-3 1 0,3-7-1,-4 6 1,3-2-8,1 1 1,3 3 16,-4-3 1,4 1-73,-3-1 34,-1 3 0,-3-5-3,-1 2 0,1 3-37,0-3 0,-1 1 49,1 0 0,-1 1-18,1-2 1,-1 2 10,1-2 1,0 3 7,-1-3 0,1-1-10,-1 1 0,1 0 4,0 4 0,-2-3 0,-2-1 0,1 0 2,-5 4 0,3-4-1,-3 0 0,4 0 0,-4 4 0,1 0-16,-1 0 0,-1-3 14,5-1 0,-4 0-1,3 4 1,0 0-3,1 0 1,1-4 2,-5 0 0,4 1-15,-5 3 0,3 0-1,-2 0 0,-3 0-6,3 0 1,-2 0 16,-2 0 0,0-4 26,0 0 0,0 0-24,0 4 0,0 0 15,1 0 1,-1 0-3,0 0 1,4 0 2,0 0 0,1 0-9,-1 0 1,-3 0 4,3 0 0,3 0 26,1 0 0,1 0-31,-1 0 1,2 0-9,-2 0 0,-2 0 9,2 0 0,-2 0-13,2 0 1,-1 4 13,-3 0 0,-3 0-19,3-4 0,-3 1 10,0 3 1,-1-3 0,0 3 1,0-3-2,0-1 1,-3 4 3,-1 0 1,2-1 32,6-3 1,-3 0-32,3 0 1,2 2-2,2 2 1,-1-3 0,0 3 0,1-3 2,4-1 0,-1 0 7,1 0 0,0 1 12,-1 3 1,-1-3 13,-2 3 1,1-1 36,-5 0 0,4-1 103,-4 1 1,4 3-320,-4-3 0,0 2 138,-4-1 1,1-1 49,3 4 1,-6-3-31,2 4 0,-2-6 81,2 2 0,4 1-73,0-1 0,0 5 76,-4-1 0,4-2-66,0 2 1,4-5 40,-4 5 1,5-4-65,-2 3 1,2 0 1,-1 0 0,2 3-16,-2-2 1,3 1-11,0-1 1,1 2-34,-1-3 0,1 3 63,-1 2 1,1-1-33,0 1 1,-1-1 16,1 1 1,-1-1 54,1 0 0,-1-3-34,1 0 0,0-1 6,-1 5 0,1-1 15,-1 1 1,1-1-24,0 0 1,0-3 18,4 0 0,-3-1-11,2 5 1,-1-1-40,2 0 38,-4 1 0,6-1-64,-2 1 0,-2 3 31,5 0 0,-4 0-5,5-3 0,-5 1 9,4 2 0,-3-3-5,3 4 0,-4-4-21,4 0 1,0 0 22,4 4 1,-3-4-32,-1 4 0,-1-2 28,1 1 0,3-2 11,-3 2 0,1 1-12,0-1 1,1 1-2,-2-5 0,3 4 7,1 1 0,-4-1 1,1-4 0,-1 1-2,4-1 0,-4 0-2,0 1 0,0 3 40,4 0 1,0 1-37,0-5 0,0-3 29,0-1 1,0 1-17,0 3-7,0 1 1,0-1-16,0 1 0,0-1 16,0 0 0,2-3-1,1 0 1,-1-1-1,2 5 1,-2-1 64,2 0 0,-3 1-62,3-1 1,-2 1-63,2-1 1,-1 1 62,4-1 1,-4 0-43,1 1 39,2-1 0,0 1-2,6-1 0,-4-1 6,-1-2 0,-3 2 0,4-2 0,-2-2 37,2 2 0,0-5-41,-4 5 1,5-4-4,-1 3 0,-2-3 13,2 4 1,-5-2-3,5 2 1,0 1 41,3-6 0,-3 5 4,-1-4 0,1 4-21,3-5 1,1 5 1,-1-4 0,1 3 125,-1-3 1,2 4-123,2-4 1,-1-1 5,5-3 0,-4 4 43,4 0 1,-5 0-55,1-4 0,-1 4-28,2-1 1,-4 1-104,4-4 1,-4 4 89,0 0 0,-1 1-123,0-1 1,1-3 75,-1 3 0,1 1 33,-1-1 0,2 0 22,2-4 1,-2 3-28,2 1 1,3 0 139,1-4 0,-1 0-161,1 0 0,-4 0 8,4 0 1,-4 1 54,4 3 0,-4-3 0,4 3 1,-3-3-35,3-1 1,-2 0 16,2 0 0,-1 4-17,-3 0 1,-1 0 7,5-4 0,-3 0-16,3 0 0,-5 0 17,1 0 0,1 0 7,0 0 1,-1 0-25,-4 0 1,1 0-4,-1 0 1,1 0-19,-1 0 1,0 0 26,1 0 1,-1 0 14,1 0 0,-1 0-15,0 0 0,2 0-58,2 0 0,-2 0 61,2 0 1,2 0-3,-2 0 1,2 0 11,-2 0 1,-3 0 8,4 0 0,0 0-33,-1 0 1,1 0 8,-5 0 1,0 0-6,1 0 0,-1 0 9,1 0 1,3 0-113,0 0 1,0 0 117,-3 0 1,-1 0-3,1 0 1,-1 0-11,1 0 1,-1 0 3,0 0 0,5-1 46,-1-3 1,0 2-54,-4-1 1,1 1 41,-1 2 0,2 0-28,2 0 0,-2 0 52,2 0-51,3-5 17,-5 4 56,8-4-68,-8 5 0,7 0 11,-5 0 0,2-4 3,-2 0 0,-2 1-12,2 3 1,-1-2 11,1-2-8,-2 3 104,3-4 0,0 5-87,-1 0 0,0 0-77,-3 0 1,-1-4 71,0 0 0,1 1-86,-1 3 1,4 0 34,1 0 1,-1 0-9,-4 0 0,5-2 38,-1-1 0,1 1-14,-1-1 0,-1 1 41,5 2 1,-5 0-40,2 0 0,-4-4 58,0 1 1,-1-1-30,1 4 0,3 0 3,0 0 1,0-4-14,-3 0 0,-1 0 0,1 4 1,-1-1-64,0-3 0,1 3 59,-1-3 1,2 3-177,2 1 1,-2-4 155,2 0 1,-6 1 0,-1 3 0,-1-4 4,5 0 1,-1 0-6,0 4 0,-3-4 14,0 1 0,-1-3 8,5 3 1,-5 0 27,1-5 0,0 6-40,3-2 0,-3-1 35,-1 1 1,1-3-23,3 3 0,-3-4 1,-1 4 1,1-3-5,4 3 0,-5-5 0,1 2 0,-4 0 101,3 0-45,1-1 0,2-3 52,-2-1-89,2 1 0,-5-1 83,2 1 1,0-1-64,-3 1 0,-2 0 14,6-1 1,-5 1 9,5-1 1,-4 1 6,4-1 1,-5 1-3,5 0 0,-6-1 6,2 1 1,1-1 102,-1 1 0,1 0-112,-1-1 0,-3 1-26,3-1 1,1 1 41,-1-1 1,1 1-167,-1 0 0,-2-5 130,6 1 0,-4 0 0,3 3 0,-4 1 25,1 0 1,1-5-3,-1 1 1,-1 0 136,-3 4 1,4-5-155,0 1 0,0-1 70,-4 0 0,1 4-34,3-4 1,-3 2-47,3-1 1,-3-1-204,-1-3 1,4 1 168,0 3 1,0 2 109,-4-2 1,0-2-80,0 2 0,0 0 168,0 3 1,0 1-113,0 0 0,0-1 22,0 1 1,0 3-52,0 1 0,0-1 171,0-4 1,0 1-51,0 0 1,0-1-40,0 1 0,0-1-313,0 1 0,-4 0 104,0-1 0,-5 1 157,2-1 0,-7 0-31,-2-4 0,0 7-7,1-2 1,2 2-5,-2-2 1,-2-1-205,2 1 1,0-1-435,3 1 0,1 3-7,0 1-3274,-1 4 3866,6-7 0,-4 9 0,3-4 0</inkml:trace>
  <inkml:trace contextRef="#ctx0" brushRef="#br0" timeOffset="6">8223 2684 8140,'-11'0'-1250,"-1"0"1182,6 0 129,-4 0 461,3 0-218,1 0 94,1 0 894,5 0-955,0-5-49,0 4-163,0-10 1,0 9 31,0-6 1,4 4 5,0-3 0,8-1-6,0-3 1,5-2-30,-1-2 0,8 1-28,-1-5 0,7 4-14,0-4 0,3 0-94,2-4 0,3-4 67,0 0 0,8 1-309,-5 3 0,3 0 266,-6 0 1,1 0-54,3 1 0,-3-1 9,-5 0 0,1 1-16,-1 3 1,4-2 84,0 2 1,4-2-5,-4 2 0,0-1-49,-4 5 0,-1 0 26,-2 3 1,-3 2 64,-5 2 1,-2 0-54,-2 4 1,-2-4 44,-6 4 1,1 0-5,-1 4 41,-5-5 194,5 4-333,-10-4-257,4 5 201,-5 0-598,-5 0 1,2 0 305,-4 0 0,3 0 379,-4 0 0,-4 5 0,-6 1 0</inkml:trace>
  <inkml:trace contextRef="#ctx0" brushRef="#br0" timeOffset="7">10107 1588 8459,'-7'-4'0,"-1"0"0,4-4 75,-3 4 197,4 1 1,-3-1 733,2 0-589,3 0 1,-4 3 188,5-3-333,0 3 14,0-4 258,0 5-208,0 5-31,0 1 1,0 9-134,0 1 1,0 4 97,0-1 1,0 3-153,0 0 0,0 1 41,0 0 1,0 4 51,0-1 0,0 5-14,0-4 1,0 0 18,0 0 1,0-3-64,0 3 0,0 1 72,0-2 0,0 1-178,0-4 0,0 0 135,0 0 1,0-2-119,0-2 0,0 2 7,0-6 1,0 0 38,0-4 1,0-3 123,0 0-105,0-6 1,0 4 103,0-2 32,0-2 286,0 3-263,0-5-430,0-5-994,0 3 630,0-8-2655,0 4 1547,0-6-702,0 1 2315,0 5 0,0-5 0,0 5 0</inkml:trace>
  <inkml:trace contextRef="#ctx0" brushRef="#br0" timeOffset="8">10393 1576 7940,'0'-6'195,"0"1"447,0 5 759,0-5-856,0 3-293,0-3 29,0 5 71,0 5-309,-5 2 153,4 4 0,-4 2 14,5 2-7,0 3 1,-2 5 98,-2-1 0,3 5-53,-3 0 0,2 4 98,-2 0 0,3 1-110,-3-2 0,-1 3-181,1-2 0,0 0 149,4 0 1,0 0-61,0-4 0,0 0-7,0-4 1,0-1 65,0 1 1,0-1-124,0-3 1,0-1 58,0-3 0,0-6-216,0 2 216,0-2-1189,0-3 550,0 5-1513,0-10-727,0 4 1580,0-15 0,0 6-455,0-7 1614,0 7 0,-5-12 0,-1 4 0</inkml:trace>
  <inkml:trace contextRef="#ctx0" brushRef="#br0" timeOffset="9">10347 1645 8459,'0'-18'-6,"0"1"266,0 6-56,0 5 1,0-1 912,0 3-406,0 3-439,0-4-220,5 5-1,-3 0 187,8 5 1,-4 2-203,6 4 1,3 4 21,0 0 1,4 4 248,-4-3 0,7 4-249,1-1 0,0 3-6,3 0 1,2 1-47,-1 0 0,-4 0 115,-4 0 1,0 0 93,4-1 0,-2 0-60,-2-3 1,-1 3 51,-3-3 1,-2 1-119,2-1 1,2 3 17,-2-3 1,0-3-41,-4-1 1,1 2 64,-1-2 0,1 0-119,-1-3 1,-1-1 59,-2 1 1,2-2-145,-2-3 0,-2 2 122,2-5-779,-6 0-792,3-4-526,-5 0 1614,0-5 1,-4-2-1495,1-4 1926,-6 5 0,-3-10 0,-5 4 0</inkml:trace>
  <inkml:trace contextRef="#ctx0" brushRef="#br1" timeOffset="10">10873 1485 8214,'0'-7'983,"0"2"-460,0 5 1,3 2-188,1 1 0,0 4-37,-4 4 1,0 1-64,0-1 1,4 5-87,0 4 1,0 5 76,-4 2 0,0 0-162,0 0 1,0 1 128,0 2 1,0 2-121,0-5 0,0 3 53,0-3 1,0 0-91,0-5 1,0 1 103,0 0 0,0-1-76,0-3 0,0 1 0,0-5 0,0 0 42,0-3-172,0 4 1,0-3 106,0 2 0,0-6-714,0-1 456,0-6 1,0 5-1441,0-3 1197,0-3 1,1 4-1803,3-5 537,-3 0 1724,4-5 0,0-2 0,1-4 0</inkml:trace>
  <inkml:trace contextRef="#ctx0" brushRef="#br0" timeOffset="11">11090 1553 8383,'0'-7'-1940,"0"-1"1663,0 5 1787,0-2 1169,0 5-2655,5 0-67,-4 5 308,9 2 0,-3 4-406,4 6 179,-5 1 54,4 4 124,-3 6-192,9-4 126,-3 9 0,3-3 151,-4 4-306,-1-5 1,1 3 111,-1-6-86,1 6 31,-1-8 274,0 4-134,1-5 126,-6-5-197,4-2 1,-5-1-185,3 1 0,2 3 163,-2-4 0,-2 0-295,2-3 0,-6-5-10,2 1 195,2-1 1,-3 1-723,5 0-484,-6-6-674,3 3 1006,-5-5 884,0 0 0,0 0 0</inkml:trace>
  <inkml:trace contextRef="#ctx0" brushRef="#br0" timeOffset="12">11592 1553 8555,'0'-11'0,"0"-1"132,0 6 150,0-4 0,0 9 71,0-4 589,0 5-660,0-6 0,0 5-272,0-4-6,0 5 18,0 5 0,0-2 354,0 4-279,0 1 199,-5 8-59,4 2 0,-9 5-323,8 0 0,-8 0 245,4 5-230,-11 1 334,5 10-912,-5-3 787,6 8-6,-6-8-335,5 3 37,-5-5 81,1-5 1,4 3 121,1-5 15,-1-1 1,7-6 58,-2-1-75,-3-5 306,8 2-589,-3 1 1134,0-5-878,4 0 52,-4-2-100,5-4 72,0 0-103,0 5-1168,0-10 397,0 4-129,0-5 0,0 0 0</inkml:trace>
  <inkml:trace contextRef="#ctx0" brushRef="#br0" timeOffset="13">11832 1576 8255,'0'-8'-95,"0"1"143,0 4-1,0-2 181,0 0-39,0 4 1,0-5 564,0 2-250,0 2 15,0-3 3,0 5-527,0 11 1,0-3 39,0 11 1,0 1-8,0 2 0,0 6-91,0 3 1,0 2 100,0 1 1,4 2 46,0 2 0,-1-3 4,-3 3 0,0-2-5,0-2 0,0-5 113,0-2 0,0-1-25,0-3 1,0 1-5,0-8 0,0 0-15,0-1 0,0-6 188,0 3-182,0-3 110,0 2-165,0-5 156,0-1-70,0-5-159,0-5 1,6 4-125,1-3 1,-1-1-20,2 1 1,0 1 85,3 3 1,2-4-32,2 0 0,-1 0 53,5 4 0,-1 0-10,1 0 1,2-1 53,-2-3 1,-1 3 10,1-3 1,-1 3-7,1 1 1,3 0 12,-3 0 0,-2 0-18,2 0 0,-5-2-9,2-1 0,0 1-218,-1-1 168,1 1 1,-5 2-396,0 0 1,-3 0-85,0 0-322,-6-5-1282,3 4 828,-5-4 1274,0 0 0,-5-2 0,-1-4 0</inkml:trace>
  <inkml:trace contextRef="#ctx0" brushRef="#br0" timeOffset="14">11832 1873 8344,'0'-6'0,"0"-4"409,0 8-213,0-3 0,1 5 65,3 0 0,-1-1 55,4-3 0,2 3-36,6-3-84,3 3 0,2 1 61,3 0 0,-2-2 33,5-1 0,2 1-212,-1-1 1,3-2 121,-3 1 1,0-1-165,-5 1 0,-3 3 93,0-3 0,-5-1-602,2 1-194,1 0-618,-4 4 294,4-5-500,-11 4 1491,-1-4 0,-15 5 0,-3 0 0</inkml:trace>
  <inkml:trace contextRef="#ctx0" brushRef="#br0" timeOffset="15">11786 1588 8332,'7'-12'-95,"3"6"355,-4-4 0,11 8 153,-5-8 0,10 8 101,-3-6-255,3 5 199,0-7-247,6 9 0,-4-8 107,3 5-123,2 1 0,-3-1-16,4 0 1,-5 0-145,2 4 1,1 0-368,-1 0 0,-1-4 299,-3 1 0,0-1-768,0 4 0,0 0 384,0 0 1,-1 1-519,1 3 1,-1-3 934,-3 3 0,2 2 0,-3 1 0</inkml:trace>
  <inkml:trace contextRef="#ctx0" brushRef="#br0" timeOffset="16">12643 1496 8312,'-6'-5'-175,"0"4"175,6-4 0,0 5 478,0 5 0,0 2-125,0 9 0,0 1-52,0 6 1,2 5-81,2 3 1,-3 7-54,3 4 1,-3-2-46,-1 2 1,4-1 9,0 1 0,-1-3-2,-3-5 1,4-3 34,0-1 1,1-5 34,-1 2 0,-3-4-63,3-4 1,1 1 104,-1-5-27,0 1-213,-4-5-179,5 1-629,-4-6-736,4-1 1141,-5-5 0,-1 0-619,-3 0 1,1-1 18,-4-3 1000,-1-2 0,-3-6 0,-1 1 0</inkml:trace>
  <inkml:trace contextRef="#ctx0" brushRef="#br0" timeOffset="17">12540 1645 8182,'4'-18'0,"0"3"0,0 2 457,1 2-212,1-1-62,5 6 1,1-4 310,-1 2 0,6 2-178,2-2 0,2 2-72,2-2 0,4-1 4,-1 5 1,6 1-31,-1 3 0,0 0-181,0 0 0,1 0 114,-6 0 0,1 1-223,-4 3 74,0 2 17,-6 0 1,0 4-134,-6-2 0,1 2-116,-1 2 41,-5-1 88,-1 6 0,-5-3 130,0 5-139,0 0 107,-5 3 1,-2 1-188,-8 0-13,-3 0 157,-5 0 39,0-5-58,-5 3 0,3-7 26,-6 5 1,6-5-10,-2 1 0,3 2 132,1-2 1,6 0-65,1-3 0,4-2 12,0-3 1,6 4-51,2-4 80,-2 3 0,4 2-49,-1-1 1,1-3 147,2-1 0,5 0-86,3 0 1,4 4 283,3-4 1,3 0 19,4 0 1,2 1 3,3 3 1,1-3-105,3-1 1,1-3 83,-1 4-191,-3-6-288,5 9 63,-14-10 196,8 4 0,-11-1-221,3-1 52,-2 1 37,-6-4 1,0 4-827,1 0 1,-1 4-1095,1-5-563,-6 6 2472,-1-2 0,-5 4 0,0 0 0</inkml:trace>
  <inkml:trace contextRef="#ctx0" brushRef="#br0" timeOffset="18">13682 1508 8132,'0'-12'-2,"0"5"115,0-1 131,-5 5-34,4-7 0,-9 8-105,2-6 1,-2 6 89,-1-2 0,-1 2 74,1 2 1,-6 0-30,-2 0 0,1 0 0,-1 0 0,2 2 29,-2 2 1,-3 2-30,3 5 0,2-3-248,2 0 0,-1-1 116,0 5 0,1-1-633,4 0 1,1 1 285,2-1 1,-1 1 180,5-1 0,1 1 96,3-1 1,0 0-17,0 1 1,1 0 8,3 4 1,2-4 124,5 4 1,5 0-45,-1-1 0,5 2 20,-1-2 0,4-2-79,4 2 0,-2 1 27,6 0 0,-6 0-133,2-1 1,-3-2 124,-1 2 0,-2 2-92,-2-2 1,-2 2 75,-6-2 1,-1-3-98,-2 4 0,-2-4 56,-2 0 1,-3 3-4,3 0 1,-8 0 49,-3-3 0,-5-1 101,-3 1 1,-3 3-103,-5 0 1,-1-3-10,-2-5 1,-4 1-70,-4 3 1,1-3 77,3 0 0,-2-6-26,5 2 1,1-3-56,3-1 1,5 0-144,3 0 0,6 0-517,1 0-173,6 0-213,-3 0 1,6 0 465,3 0 0,3 0 600,9 0 0,1-5 0,6-1 0</inkml:trace>
  <inkml:trace contextRef="#ctx0" brushRef="#br0" timeOffset="19">13922 1599 8171,'0'-11'518,"0"-1"-274,0 6 10,0-4-162,0 8 493,0-3-279,0 5 1,4 5-220,0 3 0,-1 7-74,-3 4 1,0 3 126,0 1 1,4 1-139,0 2 1,0 4-77,-4 4 1,0 0 128,0 0 1,0-1 111,0-2 1,0 2 6,0-3 0,0-2 71,0-1 0,0-4-82,0-4 0,0 1-83,0-5 0,0 4-54,0-4 0,1-1-353,3-6-1015,-3 2 764,4-3-1501,-5-1 846,0-1 1233,5-5 0,2-5 0,4-1 0</inkml:trace>
  <inkml:trace contextRef="#ctx0" brushRef="#br0" timeOffset="20">14413 1633 8401,'0'-18'0,"0"3"88,0 8 1,0 0 467,0 3-244,0 3 1,0-5 1006,0 2-580,0 3-106,-5-4-742,-1 5 0,-10 9 162,1 2 0,-1 4-112,1 0 0,1 3 90,-5 5 0,5 0-107,-2 0 0,4 5 34,0 2 0,2-1-129,2 2 1,3-2-13,5 1 0,0 2 168,0-5 0,5-1 196,3-3 1,2-1-104,2-3 0,4 1 124,3-5 1,3-3-104,1-5 1,1-4 101,2 1 1,4-3-72,4-1 1,0 0-43,0 0 1,-4-1 17,-4-3 0,2-2-1,-1-6 1,-1-1 39,-3-2 1,-4 1-39,0-5 0,-5 0-44,1-4 0,1-5 23,-5-2 1,2-3-217,-9-1 0,-1-1-2,-3 1 0,-1 0-144,-3 0 1,-6 5-182,-5 2 1,-10 4 211,-2 4 0,-5 4-431,-2 7 1,-2-1 200,-2 5 1,8 1-87,-1 3 1,4 0-107,4 0 667,-3 0 0,9 10 0,-6 3 0</inkml:trace>
  <inkml:trace contextRef="#ctx0" brushRef="#br0" timeOffset="21">15053 1576 7814,'0'-6'-175,"0"1"1119,0 5 0,0 5-688,0 2 1,1 4 74,3 0 1,-3 5-123,3 3 0,1 3 260,-1 1-193,5 5-111,-8-4 1,8 8-45,-5-6 0,-1 5 136,-3-5 0,4 5-354,0-5 0,1 5 74,-1-4 0,-3-1-94,3-3 0,-3 2 1,-1-2 1,0 1 24,0-8 1,0-1-142,0-4 0,0 1 38,0-1 1,0-3-808,0-1 323,0-4-403,0 2 329,0-5 422,0-5 0,-4-1-86,1-6 0,-5-4 416,4-3 0,-5-3 0,3-1 0</inkml:trace>
  <inkml:trace contextRef="#ctx0" brushRef="#br0" timeOffset="22">15087 1793 8325,'0'-16'-1073,"0"2"1600,0-5 0,1 5-48,3-2 0,-3 8 7,3 0 0,-1 4-177,0-4 1,0 6-143,5-2 1,-5 3 123,5 1 1,0 1-304,3 3 1,0 4 105,1 7 1,1-1-139,2 5 0,-1 0 11,5 4 0,0-1 92,4 1 0,-3-1 247,3-3 1,-7 1-197,7-5 0,-3 5 39,3-5 0,-4-1 29,0-7 1,-3 2 62,3-5 1,-5 4 129,1-5-171,3 1 1,-6-4 292,4 0-248,-4 0 0,-2-1 274,-2-3 0,-3-2-125,-5-6 1,0-3-191,0 0 0,0-7 90,0 0 1,-1-3-228,-3-5 0,-2-2-130,-6-6 1,1 3-279,-1-3 0,2 3 98,3 5 0,-4-2-155,4 5 1,2 2-4,1 6 0,-1-1-183,1 5 0,0-1-293,4 5 0,0-1-257,0 1 108,0 0 0,5 0 407,3 4 0,3 2 619,5 5 0,1-5 0,6-2 0</inkml:trace>
  <inkml:trace contextRef="#ctx0" brushRef="#br0" timeOffset="23">9959 2581 6794,'0'-6'1353,"0"1"-268,0 5-1053,5 0 1,-2 0 93,4 0 0,-3 0-125,4 0 1,-1 0 104,5 0 1,-1 0-182,1 0 1,0 0 90,3 0 1,-2 0-74,2 0 0,3 0 145,1 0 0,-1 0-4,1 0 1,0 0-8,4 0 1,-4 0 15,0 0 1,0 0 32,4 0 0,0 0-57,-1 0 1,3-4-43,1 0 0,5 0 58,7 4 0,-3-4-148,3 1 0,2-1 134,-2 4 0,0-4-159,-4 0 1,0 0 111,1 4 0,-1-3-1,0-1 0,-3 0 32,-1 4 0,1 0-44,3 0 1,0-4 240,0 0-123,1 1 1,-1 3-67,0 0-165,-5 0 145,4 0 1,-4 0-274,6 0 264,-1-5 0,0 3-37,0-2 0,5 3-44,-1 1 34,0 0 0,0 0-8,0 0 0,0 0 49,-4 0 0,0-1-17,1-3 1,-1 3-9,0-3 251,0 3-108,1 1 0,0 0 81,3 0-10,-2 0-163,8 0 1,-7-2 99,5-1-875,-5 1 738,7-3 0,-8 5-100,2 0 1,-4 0 98,-3 0-152,2 0 64,-4 0 0,5 0 66,0 0 1,0 0-14,1 0 0,-1 0-51,0 0 1,1 0 51,-1 0 0,3 0 405,-3 0 1,3 0-398,-7 0 0,-1 0 64,2 0 1,-5 0-65,5 0 1,-4 0-2,3 0 1,-3 0 8,3 0 0,-3 0-2,3 0 1,-1 0 4,2 0 1,2 0-9,-3 0 0,2 0 14,-2 0 1,3 0-7,-2 0 0,1 0 7,-2 0-12,8 0-34,-7 0 1,12 0-5,-5 0 0,4 0 17,-4 0 0,6 0-11,-6 0 0,4 0 43,-8 0-23,1 0 0,4 0-8,-5 0 184,6 0-1037,0 0 881,6 0 1,3 0 3,1 0 0,-2 0-52,-6 0 0,-1 0 11,-3 0 0,0 0 36,7 0-919,-7 0 910,17 0 0,-13 0 18,7 0-23,3 0 2,-5 0 0,3 0 34,-8 0-658,-3 0 624,0 0 93,2 0-84,5 0 1,1 0 52,2 0 1,-2 0 271,3 0 1,-5 0-268,-3 0 1,-6 0 19,-6 0 1,-1 0 7,2 0 0,1 0 410,-6 0 0,5 0-394,-5 0-54,6 0 355,-3 0 0,0 0-352,-2 0 1,-3 0 101,-1 0 1,-4 0-122,0 0 1,-5 0 20,1 0 0,-2 0 50,-2 0 94,1 0 0,-1 0-88,1 0 1,-5 0 101,1 0 0,-4 0 21,3 0-91,-4 0 0,3 0 201,-2 0-192,-3 0 1,6 0 40,-4 0-278,-1 0 265,3 0-1380,-5 0 1,-5 0-1,-2 0 1</inkml:trace>
  <inkml:trace contextRef="#ctx0" brushRef="#br0" timeOffset="24">10085 4089 8093,'0'-7'572,"0"-3"-173,0 4-305,0-6 0,0 5 604,0-1-116,0 6-300,0-9 67,0 10 0,0-4-422,0 5 146,0 5 0,-4 3-17,0 7 0,0-1-80,4 5 0,0 0 58,0 4 0,-4 0-113,1 0 0,-1 1 61,4 2 1,0 4 95,0 4 0,0 0-78,0 0 1,0-3-2,0-1 0,0-1 38,0 2 0,0 1-13,0-6 1,0 0 13,0-7 0,1 1-3,3-5 1,-3 0 67,3-3 0,-3-1-34,-1 1-15,5-6-214,-3 4-397,3-9-27,-5 5-2415,0-6 2999,0-6 0,0 0 0,0-5 0</inkml:trace>
  <inkml:trace contextRef="#ctx0" brushRef="#br0" timeOffset="25">10336 4134 7974,'0'-6'0,"0"0"79,0 2 140,0 3 145,0-4 173,0 5 1,4 1-353,-1 3 0,1 2 0,-4 7 54,0 2 0,0 3-20,0 4 0,0 5-172,0 0 1,-1 4-37,-3 0 0,2-2-59,-6 2 0,6-2 34,-2 1 0,-1-1-253,1-2 0,0-3 117,4 3 1,0-4 167,0-4 0,0-3-42,0-4 1,0-1 9,0 0 0,0-3-417,0 0 138,0-6-573,0 3 724,0-5 1,0-5 0,0-1 0</inkml:trace>
  <inkml:trace contextRef="#ctx0" brushRef="#br0" timeOffset="26">10256 4112 8276,'0'-12'0,"0"6"561,0 1-148,0 5-139,5 0 0,-2 0-16,4 0 0,1 1-51,3 3 1,2 3 62,2 9 0,-1-2-142,5 5 0,0 0 142,4 3 1,0 1-210,0 0 0,-2 0 6,-2 0 1,3 0 15,-3 0 0,-1 1-44,1 2 1,-4-2 67,4 3 1,-4-7-87,4-1 1,-5 0 108,1 4 0,-2-4-48,-1 0 0,1-3 49,-1 3 1,2-5-184,-7 1 1,2-6 33,-1-2 0,1-3-144,-5 4-304,-1-6 0,-1 3-59,2-5-576,-3 0 415,4 0-348,-15 0 0,6-5 1034,-8-2 0,-1-4 0,-5 0 0</inkml:trace>
  <inkml:trace contextRef="#ctx0" brushRef="#br0" timeOffset="27">10827 4066 8093,'0'-7'925,"0"-3"-409,0 9-243,0-4 0,4 6-64,0 3 0,-1 6-15,-3 5 1,0 6-131,0-2 1,0 2 11,0 2 0,0 5-101,0 3 185,-5 2 0,4 1-232,-3 0 1,-1-2 33,1 2 0,-3-6-68,3 6 0,-1-6 95,1 3 1,3-6-77,-3 2 1,-1-7 10,1-1 1,0-4 52,4 4 1,0-9-365,0 2 239,-5-3-296,4 2 98,-4 1-780,5-6 753,0-1 0,0-6 373,0-3 0,0-2 0,0-6 0</inkml:trace>
  <inkml:trace contextRef="#ctx0" brushRef="#br0" timeOffset="28">11021 4089 7952,'0'-12'9,"0"6"-9,0-4 1149,0 8-231,0-3-552,0 5 1,4 2-232,0 1 1,3 0-54,-3 5 0,5 3 38,-1 4-91,2 6 0,-3-4-15,1 6 0,-2 0-84,2 0 1,2 1 2,-2 3 0,-2-2 85,2 5 0,-4-4-82,3 1 0,-3 0 82,4 0 1,-5 0-51,5-4 0,-4-4 74,3 0 1,-4-4-6,1 4 1,1-5 24,-1 1 0,3-6-35,-3-1 0,4-5-190,-5 5 0,3-4-20,-3 3-962,-1-4 610,3 2-213,-5-5 420,0 0 0,0-5 0,0-1 0</inkml:trace>
  <inkml:trace contextRef="#ctx0" brushRef="#br0" timeOffset="29">11478 4020 8164,'0'-6'674,"0"1"-310,0 5-293,-5 0-11,4 0 1,-6 5 240,3 2-321,3 4 0,-9 5 222,2 3-314,-2 3 226,-1 1 1,-1 3 12,1 1 1,-4 5 35,0-2 1,-6 4-147,2 4 0,3-6 105,1 2 1,-2-7-34,2 0 0,0 1 21,3-2 1,2-3-170,2-4 0,-2-1-10,3 1 1,2-1-171,1-3 1,-1-6-578,1 2 306,0-2-920,4 2 739,0-4 691,5-2 0,1-5 0,6 0 0</inkml:trace>
  <inkml:trace contextRef="#ctx0" brushRef="#br0" timeOffset="30">11569 4146 8043,'0'-12'-230,"0"5"153,0-1 77,0 6 0,0-3 1941,0 5-1913,0 5 1,4 1 9,0 5 1,0 5 84,-4-1 1,0 5 16,0-1 0,0 7-5,0 0 0,0 2-7,0-1 0,0-2-85,0 6 0,-4-6-12,0 2 1,0-2-98,4 2 0,-3-5 110,-1 1 1,0-1-54,4-7 0,0 2 182,0-2-81,0-2 0,0 3 68,0-5 26,0-4-295,0 3 251,0-9-149,0 4 148,0 0-287,0-3 212,0 3 404,0-5-306,5 0 0,1 0-93,6 0 1,-3-2 2,2-1 0,-2 1 10,6-1 0,2 1 16,-2 2 1,1-1-58,0-3 1,-2 3 14,5-3 0,-2 3-86,2 1 0,3 0 23,-3 0 1,-1 0-11,1 0 1,0 0 56,4 0 1,-2-4-12,-2 0 0,2 0-259,-6 4 0,4 0 73,-4 0 0,-3 0-200,-5 0-6,1 0-426,-2 0-289,-1 0 1,-15 0 70,-5 0 0,0 0 1005,-1 0 0,-7 0 0,-1 0 0</inkml:trace>
  <inkml:trace contextRef="#ctx0" brushRef="#br0" timeOffset="31">11546 4420 7980,'0'-12'981,"2"6"-616,2 2-267,-3-2 70,9 5 1,-7-4 126,4 5 1,2-2-77,6-1 0,2 1 97,2-2-148,2 3 1,-2 1 12,8 0 0,-3 0 43,3 0 1,1 0-199,-2 0 0,1-4 103,-4 1 0,0-2-228,0 1 1,-4 2-114,0-1 0,-5 0-227,1-1 0,-3 3 37,0-3 1,-6 2-1101,-2-2 365,2 3 1137,-4-10 0,-7 5 0,-8-5 0</inkml:trace>
  <inkml:trace contextRef="#ctx0" brushRef="#br0" timeOffset="32">11592 4123 8051,'0'-11'570,"5"-1"0,3 4-124,7 1 0,-1 1-160,5-2 0,0-2 82,4 2 1,5-1-82,2 2 0,-2-2-176,-1 5 1,1-4-24,-2 5 1,5-1-197,-4 4 0,-1-4-317,-3 0 1,0 0 424,0 4 0,0 5 0,-1 2 0</inkml:trace>
  <inkml:trace contextRef="#ctx0" brushRef="#br0" timeOffset="33">12289 4077 7894,'0'-6'114,"0"-4"0,0 7 464,0-4-281,0 4 27,0-2 122,0 5 0,0 6-234,0 6 1,-1 0-301,-3 7 0,3 6 77,-3 5 1,2 3 29,2 1 1,0 1-2,0-1 1,-3 1-50,-1 3 1,0 2 62,4 2 1,0-7-61,0-4 0,0-10-41,0 2 1,0-4 65,0 0 1,4 1-266,0-4 1,-1-5 86,-3-3 1,0-5-409,0 5-244,0-5-59,0 2 892,0-5 0,0-5 0,0-2 0</inkml:trace>
  <inkml:trace contextRef="#ctx0" brushRef="#br0" timeOffset="34">12243 4054 7910,'5'-12'3,"2"-4"1,4 10-249,0-5 247,1 4 1,4-3 679,3 3 0,4-2-183,4 1 1,5-1-237,2 5 0,3-3-36,-7 3 1,-1 0-181,2 4 0,-6 0 21,2 0 0,-8 4-109,-4 0 1,-2 5 127,-2-2 1,-1 7-82,-2 1 1,1 2-135,-5-2 1,-2 3 28,-6 5 1,-2-4-92,-5 0 1,-6 0 32,-2 4 0,-3 0-66,0-1 0,-5 0 127,0-3 0,-4 3 71,0-3 0,2-3-14,-1-1 0,4 2 3,-1-2 1,5 0 197,3-3 1,-2-1-121,6 1 1,1-1 100,7 0 0,1-3 27,6 0-94,0-1 0,0 5-24,0-1 0,6-3 151,1-1 1,7 0-40,1 0 1,6 3 41,-2-2 0,2 1-73,2-1 1,4 2-23,-1-3 0,2 2 60,-1-1 1,-3 2-43,3-2 0,-3 0-61,-1 0 0,-1 1 111,1-5-281,-5 5 68,-1-8 1,-6 8-16,0-5 0,-3-1-456,0-3 207,-6 0 0,7 2-102,-5 2-1153,0-3 628,-4 4 925,-5-5 0,-2 0 0,-4 0 0</inkml:trace>
  <inkml:trace contextRef="#ctx0" brushRef="#br0" timeOffset="35">13248 4077 8051,'0'-18'0,"0"2"307,0 5 101,0-1-60,0 1 77,0-1 0,0 5-48,0-1 0,0 4-185,0-3 0,-5 4 40,-2-1 0,0 3 28,0 1 1,-1 0-111,-3 0 1,-2 0-123,-2 0 0,-2 4-107,-2 0 0,-3 5-102,3-2 1,-1 3 18,1 2 0,-1-1 148,5 1 0,-1-1-66,5 0 0,0 1 57,-1-1 0,1 1-93,-1-1 140,6 6-106,1-5 89,5 5 1,0-6 17,0 1 0,9-1-2,2 0 1,8 1 178,0-1 0,3 1-113,1-1 1,5 1 125,2-1 1,-2 0-82,-1 1 0,0 3-3,0 0 1,-1 1-97,-7-5 0,1 0-6,-5 1 1,0-1 16,-3 1 1,-1-1-27,1 0 1,-6 5 36,-2-1 0,-3 0-32,-1-3 0,-1-1-126,-3 0 1,-4 5 114,-7-1 1,-3 0 169,-5-3 0,1-1-99,-1 0 0,-4-3-27,0 0 0,-3-2-40,3 2 0,-3 0-109,3-4 0,4 1-29,4-1 0,5-3 63,-1 3-958,-3-3 314,6-1 192,-5 0-952,11-5 852,1 4 0,5-5-946,0 2 1555,0 3 0,10-9 0,3 3 0</inkml:trace>
  <inkml:trace contextRef="#ctx0" brushRef="#br0" timeOffset="36">13545 4066 7958,'0'-18'597,"-5"2"-276,4 4 0,-4 5 269,5-1 109,0 5-74,0-7 93,0 9-654,0-4-68,0 15 1,0 1 241,0 8-174,5 8 103,-4-8 0,5 14-269,-2-2 59,-3 7 0,5-2-81,-6 6 1,3-5 35,1 1 1,0-3-131,-4-5 123,0 3 1,1-9 77,3 3 1,-3-8 35,3-4 0,-3-2 1,-1-2-102,0-5 82,0 5-11,0-10-5,0 9 21,0-9 0,2 4 106,1-5-7,-1 0-104,3 0 0,0 0 0,1 0 0</inkml:trace>
  <inkml:trace contextRef="#ctx0" brushRef="#br0" timeOffset="37">13968 4112 7991,'0'-12'0,"0"1"0,0-1 0,-2 6 376,-1 2 0,1 2-30,-1-2 0,0 2 287,-1-1-345,-2 1 0,-2 2-280,1 0 20,-6 5 0,-1 7-102,-5 7 1,4 3 111,-4 0 0,1 2 53,-1 3 1,1 2 21,3 6 1,3-1-81,1 0 1,1 0 49,6 1 0,-4-2-102,5-3 1,0-2 49,7-5 1,0-5-77,7-3 0,-1-2 122,9-2 0,-2-3-11,6-1 1,-2-4 27,10 0 0,-1-1-14,4-2-26,1 0 0,-5 0 19,1 0 1,-2-5 16,1-3 180,3-2-202,-9-7 1,0 5 328,-4-3-195,-7-3 0,8 3 196,-6-8-302,0 2 0,-3-12 130,-1 3-336,-5 2 90,5-10 1,-10 11 17,3-7 1,-8 4-224,-4-1 1,-3 3 128,-4 5 1,-3 2-110,-5 2 1,-4 2-1165,1 6 914,-6-1 1,8 6-478,-3 2 1,7 3-248,1 1 1179,5 0 0,-3 10 0,6 3 0</inkml:trace>
  <inkml:trace contextRef="#ctx0" brushRef="#br0" timeOffset="38">14425 4032 8158,'0'-13'380,"0"-2"813,0 7-1092,0 3-210,0 0 457,0 5-221,5 10 1,-4-1 112,3 10 0,-3 1-268,-1 7 0,0 2 66,0 5 1,0 1 15,0-1 1,0 0-108,0 0 1,0-3 7,0-1 1,1-3 32,3 3 0,-3-8-87,3 1 1,1-4-164,-1 0 0,0-3-106,-4-4-44,5-1 169,-4 1-994,4-1 597,-5-5 640,0 0 0,-5-6 0,-1 0 0</inkml:trace>
  <inkml:trace contextRef="#ctx0" brushRef="#br0" timeOffset="39">14447 4043 8106,'0'-11'0,"0"3"502,0 0-258,0 6 1,4-5 5,0 4 1,1 1-40,-1-1 1,2 3 21,6 3 14,-1 4-117,0 4 0,5 6 367,-1 2-365,5 2 0,-2 6-39,5 0 0,-4 3 103,0-3 1,0 1-149,4-2 0,-4-2 122,0 3 0,-4-3-194,4-1 0,-4-4 88,4 0 0,-5-4-93,2 4 0,-4-5 69,0 1 1,-1-3-171,1-5 0,-2 4-56,-3-4 1,2 0-90,-5 0 218,5-4 1,-7 6-357,6-6 332,-5 1-641,7-4 192,-9 5-368,4-3 422,-5 3 476,0-5 0,-5-5 0,-1-2 0</inkml:trace>
  <inkml:trace contextRef="#ctx0" brushRef="#br0" timeOffset="40">14904 3895 8220,'0'-18'208,"0"1"-339,0 11-64,0-4 324,0 8 0,0-1 285,0 6 0,4 5-156,0 7 43,5 3-125,-8 10 1,5-1 208,-2 7-179,-3-2 0,8 12-24,-5-2 0,1-3 3,-1-1 1,-3-2-210,3-2 35,2 0 0,-4-4 102,1-4 0,0-2-14,1-1 0,-3-4 141,3 0-724,-3-5 237,-1 3-428,5-6 446,-3 1 0,3-5-487,-5 1-247,5-6-715,-4 3 1678,4-5 0,0-5 0,1-1 0</inkml:trace>
  <inkml:trace contextRef="#ctx0" brushRef="#br0" timeOffset="41">15521 3940 8099,'0'-11'241,"0"-1"-241,0 6 881,-5-4-502,4 9 0,-6-6 2,3 3 1,2 3-175,-6-3 0,1 3 42,-5 1-72,1 0 0,-6 0 89,-2 0 1,-2 5-31,-2 3 1,-1-2-1,-3 2 1,3 3-84,-3 4 0,7 1-306,1-5 0,4 4 121,-4 0 1,6 1 145,2-5 1,-1 4-36,5 1 0,2-1 2,1-4 1,2 1-124,2-1 0,0 1 39,0-1 1,6 0-114,1 1 1,5 0 48,3 4 0,3-4-100,4 4 1,3-4-7,1 0 0,0-1 113,4 1 1,-5-1 28,2 0 0,-4 1 4,-4-1 0,-1 1 120,-3-1 1,-2 1-78,2-1 0,-6 0 138,-2 1 1,-4-5-82,1 1 1,-3 0 296,-1 3-204,0 0 1,0 1 19,0-1 0,-5-3 127,-3 0 1,-3-2 63,-4 1-277,-3 4 1,-9-6-78,1 2 1,-6 2 121,1-5 1,-2 4-809,-1-5 1,5 3 144,2-3-49,8-1 1,3 3-1544,4-5 2110,1 0 0,-6 5 0,0 1 0</inkml:trace>
  <inkml:trace contextRef="#ctx0" brushRef="#br0" timeOffset="42">16081 4237 8156,'0'-6'698,"0"-1"-283,0 4-223,0 1 1,1-3 426,3 5-407,-3 0 0,9 0 83,-2 0 0,3 0-53,4 0 1,-1 0 76,5 0 0,-2 0-77,6 0 0,-3 0-133,7 0 0,-3 0 12,-1 0 0,-4-4-268,0 1 0,-2-1-73,2 4 1,-2-4-376,-6 0 0,1 0-88,-1 4 1,-3 0-38,-1 0 720,-4 0 0,2 6 0,-5 0 0</inkml:trace>
  <inkml:trace contextRef="#ctx0" brushRef="#br0" timeOffset="43">16069 4397 7179,'0'6'1171,"0"-1"0,1-5-460,3 0 1,3 0-191,4 0 1,5 0 14,4 0 0,2 0 21,5 0 0,2 0-201,5 0 0,1 0 61,-1 0 0,0 0-398,1 0 0,-2 0 107,-3 0 0,-6-3-648,-5-1 1,-5 0 378,1 4 1,-6 0-2565,-1 0 755,-6 0 1952,3 0 0,-5 0 0</inkml:trace>
  <inkml:trace contextRef="#ctx0" brushRef="#br0" timeOffset="44">17691 3952 8111,'0'-8'-34,"-1"2"130,-3 1 148,3 1-36,-5-1 0,5 3 529,-3-1-175,3-4-324,-9 6 0,4-5-1,-6 2 1,1 3-139,-1-3 1,1 4 47,0 4 0,-2 2-134,-2 5 1,1 1-29,-5-1 1,3 6 51,-3 2 1,0 4-83,-3 3 0,2 0 85,1 4 0,5-5-20,-1 2 0,3 1 41,0-1 1,5 3-150,-1-3 1,5 1 90,0-2 1,1-2-174,2 3 0,5-3 122,3-1 1,2-1 48,2-3 1,4 1 106,3-5 1,-1 0-111,1-3 0,0-2 228,4-2 0,0-2-123,-1-2 1,0-3 1,-3 3 0,3-4 2,-3-4 0,-3 1 14,-1-4 1,2-1-73,-2-3 1,-3-1 40,-5 1 1,-4-2-118,0-2 0,-1 1 102,-2-5 1,-2 5-281,-1-1 0,-7-2-440,-6 2 1,-4-4 623,1 4 1,-3 3-29,0 5 0,-5 3-192,0-4 0,1 6 0,4-2-1003,3 3 703,-3 6-34,10 1 0,-9 6 575,6-1 0,0 1 0,4-1 0</inkml:trace>
  <inkml:trace contextRef="#ctx0" brushRef="#br0" timeOffset="45">18079 3940 8189,'-6'-11'771,"1"4"-464,5-3 134,0 9-73,0-9 1,0 9 8,0-10-70,0 10-163,0-4 0,1 5 144,3 0-379,-3-5 168,9 4 62,-3-4-173,4 5 1,0 0 140,1 0 0,1 0-244,2 0 99,-2 0-81,8 0 189,-8 0 1,7 0-211,-5 0-50,1 5 273,-5-4-189,0 9 1,0-3 0,-3 4 37,0 0 0,-5 1 66,0-1 1,-3 2-1,-3 1-89,-5 1 76,-2 5 1,-2-7-109,1 2 1,0 2 92,-1-2 0,1 0 42,-1-3 0,1-1 1,-1-1-80,1-2 278,0 2-225,-1-4 0,5 2 108,-1 0-112,5-6 48,-7 8 0,9-7 58,-3 4-125,3-4 61,1 7-41,0-9 1,1 6-1,3-5 288,4 2-258,2 5 0,6-3-3,-3 6-5,9-6 1,-5 4 261,6-2-242,0 2 32,0 1 0,0 1 2,-1-1 1,-2 1 0,-3-1-77,0 1 63,-2-1 29,2 0-228,-10 6 0,7-4 96,-10 2-128,5-3 90,-8 0 0,3-1 150,-8 1 0,-6 3-77,-5 0 0,-6 0 63,2-3 1,-7-2-25,-5-2 1,2 2 25,-1-3-50,-1-2 0,2 1-3,2-6 17,3 0 0,5 0 1,1 0-519,2 0 0,1 0-643,3 0 0,6-2 270,2-2 884,3 3 0,6-9 0,1 4 0</inkml:trace>
  <inkml:trace contextRef="#ctx0" brushRef="#br0" timeOffset="46">18707 4420 8260,'5'-6'2875,"-3"0"-2362,3 6 1,0 2 21,2 2-219,-1 2-216,4 5 89,-4 1 1,4 3-30,-2 0 1,1 5-94,-5 0 0,3 1 0,-3 2-654,-2 0 1,0 0 335,-2-1 0,-2 1 251,-1 0 0,-9 0 0,-6 0 0</inkml:trace>
  <inkml:trace contextRef="#ctx0" brushRef="#br0" timeOffset="47">19484 3940 8143,'0'-6'528,"0"1"1,0 4 115,0-3-231,0 2-149,0-3-24,0 5 1,-5 0 60,4 0 30,-4 0 49,5-5 37,0 4-255,-6-4 1,4 4-187,-6-3 8,6 3 0,-8-4 46,2 5-57,-2 0 1,-3 0-104,-2 0 198,2 5 0,-7-3-37,5 6 1,-4-1 0,2 5 30,-1-1 0,3 2-154,-4 2 1,5-1 129,-1 5 1,2-2 26,2 5-236,-1-6 189,6 10 1,-3-8-126,5 5 1,-3 0 34,3 0 0,0-1-169,4 1 212,0 0 137,0 0-129,0-5 0,4 2-25,0-5 113,10 6 1,-7-7-96,9 5 1,0-5 64,-1 1 1,6-6 371,-2-2-364,-3 1 1,4-2-1,-3-1 129,1 0-317,-4-3 180,2 3 0,-3-5 147,2 0 1,-2-2-98,2-1 304,-7 1-338,2-8 1,-8 8 31,6-6-63,-6 0 1,4-7 15,-6 0 1,0-1 0,-2 2-363,-2-2 153,-2 1-73,-5-1 1,-2 3-60,-2-2 1,-3 6 0,-6 2-115,-3 2 1,4 2-314,1 3 1,0 0-387,7 0 0,-2 5 43,2 2 1073,2 3 0,-3 2 0,4-1 0</inkml:trace>
  <inkml:trace contextRef="#ctx0" brushRef="#br0" timeOffset="48">20066 3803 8955,'-6'0'1971,"-4"5"-1587,2 3-214,-7 2 0,2 5-63,-2 0 0,3 6-208,0-2 1,-3 2-1,0 2 0,-2 0 166,2 0 1,-3 4-181,-5-1 1,0 2 113,1-1 1,-5-4-92,0-1 0,2 1 88,6-4 1,1-2-19,3-2 0,7-2 42,1-2 0,0 1 37,4-1-76,-1-5 30,4 4 0,1-8 88,3 2 0,-2 1-76,6-2 1,5 1 85,6-4 1,4 0-93,3 0 0,0 0 3,4 0 0,-8 0-127,0 0 1,-3 0-218,0 0 0,2 0-426,-6 0 0,0 0 379,-3 0 1,-2-1-1078,-3-3 1448,4 3 0,-5-9 0,5 3 0</inkml:trace>
  <inkml:trace contextRef="#ctx0" brushRef="#br0" timeOffset="49">19998 4123 8160,'0'-6'0,"5"1"0,-4 5 0,4 0 0,-5 5 0,0 2 1771,0 8-1112,0-2 1,0 12 38,0-2-486,0 3 1,0-3-100,0-1 0,0 5-198,0 0 1,0-2 59,0-6 1,0-1 96,0-3 1,0-2-565,0 2 210,0-2-691,0-2-118,0 1-562,0-6 1653,0-1 0,0 0 0,0 1 0</inkml:trace>
  <inkml:trace contextRef="#ctx0" brushRef="#br0" timeOffset="50">20306 4431 8771,'5'-6'1755,"-3"1"-1430,3 5 0,-5 5-94,0 3 0,4 2-18,-1 1 1,1 2 30,-4 2 0,0 3-194,0 5 1,0-2 75,0-2 0,0 2-379,0-6 0,-4 4 155,1-4 0,-5 4-138,4-4 1,-1 4-238,1-3 1,2-1-357,-6-4 1,2 1 284,-2-1 544,3 1 0,0-6 0,-1-1 0</inkml:trace>
  <inkml:trace contextRef="#ctx0" brushRef="#br0" timeOffset="51">21106 3895 7440,'0'-7'1143,"0"-3"-768,0 4 0,0-2 235,0 0-374,0 6 163,0-3-111,-5 5 1,2-4-153,-4 0 41,-1 0 0,-1 4 21,-2 0 1,2 2-104,-6 1 0,-2 3-16,2 1 0,-4 3 104,4-2 0,-6 6-180,2 1 0,1 5 31,-1-1 0,5-1-90,-1 1 1,-1 0-18,0 4 1,1 4-30,4-1 1,-1 1 0,1-4 1,1 4 64,2-1 0,-1 2-111,6-1 1,-1-7 86,4 3 1,0-3-8,0 3 1,4-5 28,-1-3 1,7 2-4,2-2 0,-1 0 26,5-4 0,1-3 5,2 0 0,-1-5 93,1 5 0,0-5-100,4 0 0,-4-1 225,0-2 1,-5-2-122,1-1 0,-3 0 102,-5-5 0,2 1-83,-5-5 0,0 1-35,-4 0 0,0-1-72,0 1 1,-5-4-154,-3-1 0,-7 1 9,-4 4 1,-7-1-318,0 1 1,-5 4-135,5 4 1,-5 1 237,5 2 0,0 2-547,7 1 1,-1 4 904,5 4 0,-1 1 0,5-1 0</inkml:trace>
  <inkml:trace contextRef="#ctx0" brushRef="#br0" timeOffset="52">22042 4340 8106,'5'-11'1157,"-3"4"-264,3 2-440,-5 5 0,1 0-38,3 0 1,-2 5-30,6 3-22,-6 2-187,9 1 1,-9 2 68,6 2-39,-6 3 1,5 5-389,-4 0 0,-1 1 205,2 2 1,-2-1-200,2 1 0,-3-2 139,3-1 1,-4 1-1053,-4 3 1,-3-3 1087,-9 3 0,-1-3 0,-6-1 0</inkml:trace>
  <inkml:trace contextRef="#ctx0" brushRef="#br2" timeOffset="53">21346 3849 8078,'0'-8'123,"0"1"112,0-1-235,0 2 0,-5 1 0,-2 5 0</inkml:trace>
  <inkml:trace contextRef="#ctx0" brushRef="#br2" timeOffset="54">21334 3803 9905,'0'12'1438,"0"0"-935,0 3 1,0-2-324,0 2 1,0-2 4,0-1 1,0 3-174,0 0 0,0 1 12,0 0 0,0-4-111,0 4 1,4-4 86,0 0 0,0-1 169,-4 1-283,0-1 111,0 0-62,0-4 102,0 3-54,0-9 151,0 4-60,5-5 1,-4-1-56,3-3 0,2 3-6,2-3 0,-2-1 24,2 1 0,-1 0-1,5 4 0,-1 0 12,1 0 1,3 0-12,0 0 1,0 0 73,-3 0 0,-1 2-86,0 1 0,1 0 2,-1 5 0,5-5-22,-1 5 1,1 0 36,0 3 1,-4 1-127,3-1 0,-3 0 116,-5 1 1,2-1-166,-5 1 1,4 3 12,-4 0 0,-1 2 46,-3-2 0,-5-3 175,-2 4 1,-5 0-138,-3-1 0,-1 1 132,-3-5 0,-3-1-108,3-2 1,-3 1-17,-1-5 1,1 3-7,-1-3 1,0 0 4,0-4 1,2 0 45,2 0 0,-2 0-379,6 0 0,-2 0-1676,2 0 1481,3 0 0,-5-4-1716,6 0 2273,-1-5 0,1 3 0,-1-5 0</inkml:trace>
  <inkml:trace contextRef="#ctx0" brushRef="#br2" timeOffset="55">21266 3826 8125,'5'-11'0,"-4"4"1374,4 2-609,0 5-263,1-5-94,6 4 0,4-4 226,3 5-378,3 0-17,1 0 60,5 0-269,-4 0 0,9-4 230,-3 0-21,-2 0-519,5 4 0,-4-1 237,6-3 78,-6 3-2113,4-4 1260,-4 5 317,0 0 501,-1 0 0,5-5 0,3-2 0</inkml:trace>
  <inkml:trace contextRef="#ctx0" brushRef="#br2" timeOffset="56">22876 3837 8064,'-5'-6'197,"4"-4"153,-10 9-102,5-4 0,-1 1 485,-1 0-500,0 0-75,-3 4 17,-1 0 0,0 0 87,-3 0 0,2 1-167,-2 3 0,-3-1-4,-1 4 1,-1 2 118,0 6 0,-1-1-130,2 5 0,-1-3 205,1 3-250,-3 0 0,9 1 1,-2 0-1,1 3 158,-1 1-166,2-7 1,0 11 209,6-5-443,4-1 158,-7 6 33,9-5 1,-4 0-66,5 0 0,1 0 0,3 0 71,4-1 1,2 0 89,1-3 1,4 1 138,1-4 1,3-2-237,-4-7 1,5 3 8,-1-2 1,-1-3 67,1-1 1,0-3-61,4-1 0,-2 0 9,-2 0 0,2-1-14,-6-3 1,4-2-60,-4-6 1,-3 1 69,-5-1 1,-4 0-8,1-4 0,-3 2 1,-1-5 1,-6 4-128,-6-4 0,-2 5 128,-9-1 0,2 2-310,-10 2 1,5 5-74,-5 2 1,6 2 128,-2 2 1,3 0-441,1 0 1,4 2 240,0 2 1,5 2-471,-1 5 0,-2 2 921,2 2 0,0-2 0,4 3 0</inkml:trace>
  <inkml:trace contextRef="#ctx0" brushRef="#br2" timeOffset="57">23002 3917 8062,'0'-11'699,"0"0"1,0-1-652,0 1 1,0 3 761,0 0 198,5 1-617,-4-5 11,9 6-156,-4-4 45,6 9-289,-1-10 57,1 10 0,-1-4 9,1 5 0,-1 0 138,0 0 1,5 0-154,-1 0 0,0 5 64,-3 3 0,-2-2-225,-3 2 1,3 3 22,-2 4 1,-3 6-6,-1-2 0,-3 7-44,-1 5 1,-1-2 18,-3 2 1,-2-1-86,-6 4 1,-3 1 101,0-1 0,-4-4-23,4 1 1,-6-6 58,2 2 0,2-4 66,-3-4 0,7 1-2,-3-5 1,0 0 140,1-3 0,-1-2 14,5-2 0,3 2 79,1-3 11,4-2 0,-3 4 156,2-5-124,3 0 1,-4-3 76,5 3-78,5-3 0,1 4-83,6-5 1,4 0-73,3 0 1,-1 0 16,1 0 0,0 0-110,4 0 1,0 0-341,-1 0 0,5 0 191,0 0 1,-1 0-712,-3 0 0,-4 0 417,0 0 0,-5 0-960,1 0 1,-2-1 606,-1-3 1,-5 3 765,1-3 0,-6-2 0,3-1 0</inkml:trace>
  <inkml:trace contextRef="#ctx0" brushRef="#br2" timeOffset="58">23573 4271 8047,'6'-5'2141,"-1"4"-1988,0-4 306,-4 5-238,10 0 1,-6 5 1153,2 3-642,3 2-250,-3 1 68,4 6-229,-4 1 1,1 4 105,-4 1-332,0 0 0,-4 0 251,0 0-467,0 5 0,0-4-375,0 2 1,-1-1 519,-3-3-2523,-7 1 2498,-7 0 0,-10 0 0,-1 0 0</inkml:trace>
  <inkml:trace contextRef="#ctx0" brushRef="#br2" timeOffset="59">11775 5288 8499,'-5'-6'1717,"4"-5"-1267,-5 10 32,6-4-434,0 0-179,0 4 0,0-4 284,0 0 1,0 3-240,6-3-29,0 5 232,0 0 2,9 0 1,-6-1 112,10-3-96,0 3-69,-1-4 1,8 3 43,-4-1-9,4 1-27,-3-3-1,-1 5 1,1 0-73,0 0-45,-5 0 134,-2 0 17,1 0-203,-4 5-23,-2-3 195,-1 8-23,-3-9-308,-1 9-34,-1-8 336,-5 8-93,5-4-125,-4 0-36,4 5 199,-5-5-60,0 5 5,-5 1 34,4-6 8,-9 4-30,4-3 14,-1-1-38,-3 4 218,4-4-180,-6 1 6,1 3-5,-1-9 200,6 9-180,-4-8 18,9 8-19,-9-9 280,8 4-265,-3 0 96,0-4-83,4 4 7,-4-5-5,5 0-16,0 6 20,0-5 3,0 4 0,5-1 101,2 0 0,5 1-92,3-2 1,3 0 166,5 5 0,0-5-145,-1 5 0,5 0-79,0 3 1,-4 0 37,-4 1 1,-4-1-170,4 1 0,-5 4-47,1 3 1,-4-1 202,-3 1 0,1-1-62,-5 1 0,0 1 11,-4-5 0,0 6 105,0-2 0,-6-2-109,-1 3 0,-5-5 347,-3 4 1,-1-5-2,-3 1 1,-3-2-23,3-2 1,-3 0 15,0 1 1,-1-2-107,0-2 1,5-3-2,3-5 1,-2 0-5,2 0 0,-4 0-357,4 0 1,4 0 115,3 0 0,5-5-546,0-3 1,1 2-2313,2-2 1447,0 6 1480,0-9 0,5 5 0,2-5 0</inkml:trace>
  <inkml:trace contextRef="#ctx0" brushRef="#br2" timeOffset="60">12506 5391 8092,'0'-12'0,"0"1"0,0-1 452,0 1 0,1 3 290,3 1-506,-3 4 383,9-7-298,-3 4 0,4-2 75,1 0-183,-1 6 0,0-4-116,1 2 0,3 3 147,0-3 0,4-1-96,-3 1 1,-1 0 92,-4 4 1,4 1-264,1 3 1,-5 2 64,-3 6 1,-2 4-37,2 3 0,-2-1-24,-2 1 0,-3 0-126,3 4 1,-3 4-133,-1-1 1,-1 5 120,-3-5 1,-2 6-119,-6-1 1,-3 2 61,0 1 1,-5-1 232,0-3 1,3-2-81,-2-5 0,0 0 119,-4 0 1,1-4 131,3 0 1,-1-5-63,5 1 1,-1-4 58,5-3 1,3 1 58,1-5-219,4 0 136,-2-4-124,5 0 0,7 0 123,4 0 1,2 0 146,6 0 1,1 0-114,7 0 1,-3 0-11,2 0 1,2-4-5,-1 0 0,1-1-33,-2 1 1,-1 3-198,1-3 1,-2 3 134,-1 1 1,-4-4-229,0 0 1,-5 0-223,1 4 1,-2 0-246,-1 0 0,-1 0 17,0 0 1,-3 0-1437,0 0 18,-6 0 2005,3 0 0,-5 0 0,0 0 0</inkml:trace>
  <inkml:trace contextRef="#ctx0" brushRef="#br2" timeOffset="61">13282 5836 8714,'7'0'2914,"3"5"-2570,-9 1 0,6 6 7,-4-1 535,-1 6-514,3 1 1,-5 4-266,0 1-71,0 0 0,0 0-668,0 0 0,0 2 511,0-2 1,-2 2-1544,-1-6 0,-5 3 1664,-7 1 0,-3 0 0,-5 0 0</inkml:trace>
  <inkml:trace contextRef="#ctx0" brushRef="#br2" timeOffset="62">13922 5242 8231,'-8'0'-99,"1"0"1,3-4-200,-4 1 294,1-1 491,0 4-220,-3-5-54,9 3 0,-4-3 102,5 5-85,-5 0-1,4 0-140,-4 0 35,5 0 0,5 0 26,2 0 0,5 0 109,3 0 0,-1-1-87,5-3 0,4 3 153,3-3 1,5 3-204,-5 1 1,2-1-124,-1-3 0,-3 3-9,3-3 1,-3 2 105,-1 2 0,-4 0-83,0 0 1,-5 2 69,1 2 0,1-3-353,0 3 192,-1 2-1,-4-5 1,-1 6-104,-2-4 98,-3-1 75,0 3 1,-3-4-14,1 3 106,-1-3 1,-2 9-87,0-2 1,-4 2 25,0 1 0,-5 6-19,1 2 1,-2 3 5,-1 0 0,0 2 35,-1 3 1,1 2-133,-1 6 1,2 3 64,2 0 0,-2 0 26,3-4 1,-2-3 77,1-1 0,-1-5-86,6 2 1,-5-4 114,4-4 1,0-3-111,4-4 1,0-1 168,0 1 0,0-5-124,0 1 26,0-6-449,0 3-904,0-5 1,0-10-1,0-2 1</inkml:trace>
  <inkml:trace contextRef="#ctx0" brushRef="#br2" timeOffset="63">14733 5219 8359,'6'-11'0,"-1"-1"401,-5 6 0,0 1-168,0 0-1,0 4 323,0-4 583,0 5-1145,0 5 262,0 6 65,0 2-280,0 8 0,-5-3 314,-2 5-118,2 5-450,-6-4 257,5 4-183,-5-5 1,-1 5 83,1-4 156,-1 4-311,1-5 156,0-1-113,-1 1 259,1 0-209,4-5 0,-3-2 102,9-4 71,-4-1-22,5 1-7,0-1 210,0-5-215,0-1-34,0 1 53,0-5 208,0 4-207,5 0-11,6-4 233,2 4 1,7-5 121,-4 0-319,4 0 98,-2 0-91,4 0 0,1-1 105,0-3-291,-5 3 0,2-5 141,-5 2 64,1 3-999,-5-5 476,1 6 187,-6 0-458,4-5-410,-9 4 502,4-4-415,-5 5 363,0 0 124,0-5 0,0 4-158,0-4 696,0 0 0,-5 3 0,-1-3 0</inkml:trace>
  <inkml:trace contextRef="#ctx0" brushRef="#br2" timeOffset="64">14904 5482 8349,'0'-11'1480,"0"4"-514,0 2-175,0 5-561,0 5 0,-1 5 137,-3 6 0,3 4-191,-3-1 0,-1 4-209,1 3 0,-1-1 235,1 1 1,3 2-671,-3-1 1,-1-1 264,1-3 1,-1 0-555,1 0 1,3-1-433,-3-3 1,3-2 564,1-1 1,0-4 623,0 3 0,-5-2 0,-1-1 0</inkml:trace>
  <inkml:trace contextRef="#ctx0" brushRef="#br2" timeOffset="65">15247 5859 10153,'0'11'1138,"0"1"-886,5-1 221,-4 6-173,4-5 0,-5 10-271,0-3 1,0 3 70,0 0 0,0 1-426,0 0 0,0-4 297,0 0 1,0-5 88,0 1 1,0-2-762,0-2-2560,0 1 3261,-5-1 0,-1 1 0,-6-1 0</inkml:trace>
  <inkml:trace contextRef="#ctx0" brushRef="#br2" timeOffset="66">15669 5208 8224,'-6'-12'0,"-3"5"0,5-1 0,-4 6 567,6-3 1,-3 3 262,5-1-519,0 1 81,0-3 0,1 5 228,3 0-514,3 0 96,9 0 1,2 0-155,5 0 1,5 0 128,2 0 0,3 0-8,1 0 0,1 0 77,-1 0 1,0 0-322,0 0 1,-1 0 8,-2 0 1,-3 0-37,-5 0 0,-4 4 128,0 0 0,-5 0 132,1-4-65,-8 0 50,4 0-109,-10 0 1,4 1 39,-5 3 0,-1-2-51,-3 6 0,1-1 52,-4 5 0,-1 4-129,-3 3 0,-1 3-22,1 1 1,-1 5 53,1 2 0,0 3-96,-1 1 0,-3 5 77,0-1 0,-1 4-61,5-4 1,0-4 74,-1-4 0,2-4 237,2 0 0,2-3-148,2-4 1,3 2-32,-3-6 1,3 0-45,1-4 0,0-3 39,0 0 0,0-5-795,0 5 362,0-5-1563,0 7 896,0-9-828,0 4 1902,0-5 0,-5 0 0,-1 0 0</inkml:trace>
  <inkml:trace contextRef="#ctx0" brushRef="#br2" timeOffset="67">16960 5779 8133,'-6'-5'446,"1"4"120,5-4-146,0-1 43,0 5 1,1-4 236,3 5-220,-3 0-151,9 5 1,-5 2 270,3 4-301,2 5 1,-8-2 2,6 5 0,-5-1-47,0 1 0,-1 3-301,-2-3 1,0 2 128,0 2 1,-2 0-558,-1 0 0,-2 0 101,-3 0 0,-2-4-102,2 0 1,-1-5-2283,2 1 1572,-4-2 1185,5-2 0,0 0 0,1 1 0</inkml:trace>
  <inkml:trace contextRef="#ctx0" brushRef="#br2" timeOffset="68">16355 5219 8117,'0'-11'-35,"0"-1"0,0 5 40,0-1 259,0 6 262,0-8 60,0 8-32,0-3 109,0 5-463,-5 0 0,3 1-21,-1 3 1,1 3 88,2 4 0,0 0-221,0 1 0,0 3-2,0 0 1,0 1-42,0-5 0,-1 4 84,-3 0 0,3 1 16,-3-5 0,3 2-260,1 2 0,-1-2-27,-3 2 105,2-2 1,-4-2 43,2 0 0,3-3 164,-3 0-90,3-6 157,1 3 463,0-5-588,5 0 1,-2 0 0,4 0 1,1-3 12,3-1 0,2 0-91,2 4 1,-1-4 78,5 0 1,0 0-1,4 4 1,-4 0-64,0 0 0,0 2-10,4 2 0,-4-2-61,0 6 1,-4-4 97,4 3 1,-5-3-62,2 4 1,-4-1 49,0 5 1,-1-1-137,0 0 1,-3 1 13,0-1 1,-6 1 23,2-1 0,-3 2 7,-1 2 0,-5-2-9,-2 2 0,-4-1 124,0 1 1,-5-2-86,-3 2 0,-4-2 3,-4-2 0,3 1 2,-3-1 0,-1-1 39,2-2 0,-5 1-83,5-6 1,-1 3-9,4-3 0,4-1-44,0 1 1,5-1-174,-1-2 0,6-2-410,1-1 1,5 1 309,-5-1 1,5 0-1534,0-1 1931,1 3 0,2-14 0,0 2 0</inkml:trace>
  <inkml:trace contextRef="#ctx0" brushRef="#br2" timeOffset="69">16366 5139 8089,'-6'-6'-600,"1"1"1438,5 5 1697,0 0-2371,5 0-21,1 0 0,2 0 56,-1 0 1,2 0 206,6 0-247,-2 5 1,9-4 176,-3 3-171,2-3 0,3-1 74,3 0 0,-3-1-52,3-3 0,-2 3 0,2-3 1,-4-1 35,0 1 0,-2-1-8,-6 1 0,1 3 392,-5-3-82,-5 3-194,4 1-3811,-8-5 1710,3 4 1770,-5-4 0,-10 5 0,-3 0 0</inkml:trace>
  <inkml:trace contextRef="#ctx0" brushRef="#br2" timeOffset="70">17188 5185 8159,'0'-6'698,"0"-4"-334,0 8 119,0-8-212,0 9 1,5-4-36,3 5 0,4 0 15,3 0 0,0-1 56,8-3-126,-3 2 1,8-3 60,-5 5 1,4 0 30,-1 0 0,5 0-275,-5 0 0,2 0 67,-1 0 0,-2 0-97,6 0 0,-8 0 26,3 0 0,-8 0-30,5 0 1,-7 0 56,3 0 1,-5 0 21,1 0 1,-2 0 31,-1 0-1,-1 0-159,0 0 195,-4 0-152,-2 0 1,-5 2 79,0 1 1,-1 4 43,-3 4 1,1 1-24,-4-1 0,3 4 0,-4 1 0,-1 5-8,-6 2 0,2 0 5,-2 3 1,1 4-86,-1 0 1,2 3 81,-2 1 1,-1-1 128,0-2 1,1-2-81,4-2 1,-1-3 14,1 2 0,3-3-63,1-4 0,4 3-5,-1-3 0,-1-3-28,1 0 0,1-4 19,3 0-380,0-1 247,0 1-767,0-6 332,0-1-425,0-5 1,0-5 0,0-1 0</inkml:trace>
  <inkml:trace contextRef="#ctx0" brushRef="#br2" timeOffset="71">17999 5254 8111,'0'-12'252,"0"1"-252,0-1 804,5 1-398,2-1 0,0 1 7,1 0 0,0 3 48,3 0 1,-3 2-109,-1-2 1,2 0-45,6 4 0,-5-4-222,6 4 150,-6 1-91,6 3 1,-4 0-42,-1 0 73,1 0 1,-1 1-194,0 3 0,-3-2 76,0 6 1,-5-1-206,5 5 1,-5 4 67,0 3 1,-1-1 12,-2 1 0,-2 1 24,-1 7 0,-5-3-171,-7 3 1,1 1 99,-5-2 1,4 5-121,-4-4 0,-2 3 55,-5-3 0,1-1 100,-1-3 0,2 0 85,1 0 1,4-4-86,0 0 0,5-5 119,-1 1 0,2-2 94,1-2 55,6 1 0,1-5 148,5 1-88,0-6 1,5 3 162,3-5 1,2 0-130,1 0 1,6 0 89,2 0 1,2 0-122,2 0 1,1 0-8,3 0 0,-3 0-84,3 0 0,-3 0-95,-1 0 0,-2 0 36,-2 0 0,3 0-270,-3 0 0,-3 0-1382,0 0 1194,1 0 1,-4 0-894,2 0 1,-6 0-215,-1 0-1093,-6 0 2552,3 0 0,1 0 0,0 0 0</inkml:trace>
  <inkml:trace contextRef="#ctx0" brushRef="#br2" timeOffset="72">18479 5710 8111,'8'-6'695,"-1"2"0,1 3-180,3 1 0,1 0 233,-1 0 1,0 0 91,1 0-508,-1 5 0,1 3 100,-1 7 1,-3-2-151,-1 2 0,0 3-78,0 1 0,2-2 48,-5 2 1,0-3-265,-4 3 0,0-2 114,0 3 1,0 0-761,0-5 1,-5 5-209,-3-1 0,-7-1-1652,-4 1 2518,-3 0 0,-6 4 0,-1 0 0</inkml:trace>
  <inkml:trace contextRef="#ctx0" brushRef="#br2" timeOffset="73">19404 5071 8039,'0'-12'0</inkml:trace>
  <inkml:trace contextRef="#ctx0" brushRef="#br2" timeOffset="74">19404 5048 8113,'0'17'0,"-5"0"0,-3 6 1504,3 0-992,-5 0 1,4 0-41,-6-1-619,6 6 175,-9-3 0,7 6-75,-7-4 68,2 0 0,2-3-68,-1 2 0,1-2 65,0 3 0,0-4 29,4-4 0,-2 1-33,5-5 1,-1-3 290,1-4-233,3-1 0,-4 1 17,5-1-17,0-4 0,5 2 7,3-5 1,3 0 126,4 0 1,3 0-77,5 0 1,3 0 39,1 0 1,5 0-84,-2 0 0,0-4-67,0 0 1,-5 1 84,2 3 1,-4 0-141,-4 0 0,1 0 54,-5 0 1,1 0-163,-5 0 1,-3 0-93,-1 0 139,-4 0-362,7 0 83,-9 0-528,4 0 213,-5 0 0,0 0 1</inkml:trace>
  <inkml:trace contextRef="#ctx0" brushRef="#br2" timeOffset="75">19678 5334 11169,'0'16'102,"0"-2"-109,0 5 0,0-1 155,0 1 0,0 6-54,0-2 1,0 4 82,0-1 0,0-2-208,0 3 0,0-3-1,0-1 0,0 0-14,0 0 0,0-2 117,0-2 1,0-1-22,0-3-325,0-2 150,0 4-413,0-6 1,0-3-80,0-1-108,-5-4 725,4 2 0,-9-5 0,3 0 0</inkml:trace>
  <inkml:trace contextRef="#ctx0" brushRef="#br2" timeOffset="76">19975 5185 8168,'0'-11'180,"5"-1"1,2 1 362,4-1 1,4 1-51,0 0 0,2-1-177,-2 1 1,-2 3-43,2 0 1,-2 6-17,-2-2 1,1 3-198,-1 1 1,0 1 63,1 3 1,-1 2-189,1 6 1,-2 3 46,-3 0 0,-1 7-16,-6 1 0,0-1-81,0 5 0,-2-2 39,-2 2 1,-2 2-164,-5 6 0,-5-5 83,1 0 0,-4 0 59,4 0 1,-4-1 140,4-2 1,-4-4 167,3 0 0,0-4-185,1-4 1,3-2 270,1 2 25,-1-3-85,6 0-64,0-1-66,1-4 0,10 2 158,2-6 1,4 1-107,0-4 1,0 0 191,1 0 1,0 0-18,4 0 0,-2 4-120,5 0 0,-4 0-157,4-4 1,-4 0 111,4 0 1,-5 0-552,1 0 1,-1 0 249,2 0 1,-4 0-2006,4 0 77,-4 0 2057,0 0 0,-1 0 0,0 0 0</inkml:trace>
  <inkml:trace contextRef="#ctx0" brushRef="#br2" timeOffset="77">20592 5665 7986,'0'-7'-80,"0"2"344,0 15 0,4-4 693,-1 9 1,1-5-556,-4 5 0,2-1-24,1 1 1,-1 3-438,1 5 87,-1 0 1,-2 0 103,0-1 1,-4 1 40,0 0 0,-4-1 22,5-3 0,-5 1 65,4-5-260,-5 1 0,8-5 0,-4 0 0</inkml:trace>
  <inkml:trace contextRef="#ctx0" brushRef="#br2" timeOffset="78">21368 5037 10016,'0'11'621,"0"0"-410,0 1 1,-3 3-74,-1 0 0,0 6 83,4-2 0,-4 2-47,0 2 0,-1 0 46,2 0 0,0-2-158,-5-2 0,6 3-29,-2-3 0,-1 1-123,1-1 1,0 2-78,4-6 205,-5 0 1,4-4-86,-3 1 1,3-4 164,1-1 93,0-4-25,0 2 208,0-5 1,5-4-444,3 0 1,3-1 87,4 1 0,-1 2-140,5-6 0,0 6 93,4-2 1,-1 2-97,-3 2 1,2 0 42,-2 0 0,3 0 27,1 0 1,-5 2-29,-3 2 1,1 2-21,-1 5 0,1 1 29,-5-1 0,-3 1 22,-1-1 1,-4 4-23,1 0 0,-3 2 21,-1-2 1,0-2 114,0 2 0,-4-2-78,0-2 0,-6 1 91,-1-1 0,-2 0 28,-6 1 1,4-1-102,-4 1 1,0-1-127,-4 1 0,0-5 95,0 1 0,0-4-227,1 3 0,3-4 73,-1 1 1,3-3-522,-2-1 1,-2 0-73,6 0 1,0-1 754,3-3 0,1 3 0,0-5 0</inkml:trace>
  <inkml:trace contextRef="#ctx0" brushRef="#br2" timeOffset="79">21357 5128 8049,'0'-11'0,"1"4"338,3 3 0,-1 2 47,4-2 1,-3 3 117,4-3 0,-1 3-59,5 1 0,3-4-156,0 0 1,5 0 11,-1 4 0,3-1-54,1-3 0,4 3 0,-1-3 0,6 2-105,-2-2 0,2 3-121,-1-3 1,0 2-118,-4 2 1,0 0-392,-5 0 1,-3 0-19,0 0 1,-3 0-534,3 0 1,-5 0 1038,1 0 0,-7 0 0,-3 0 0</inkml:trace>
  <inkml:trace contextRef="#ctx0" brushRef="#br2" timeOffset="80">22019 5185 8049,'0'-11'209,"0"3"257,0 0 0,0 5-66,0-5 0,2 4 723,2-3-888,2 4 0,5-6 11,1 5 0,-2-1-113,-3 1 0,7 3 98,-2-3 1,2 3-104,-3 1 0,4 0-5,1 0 0,-1 0 0,-4 0 1,5 4-140,-1 0 1,0 5 22,-4-2 0,0 5-67,-4 3 0,2 1 104,-5 3 0,0 4-162,-4 0 0,0 0 100,0 4 0,-7 2-204,-4 1 1,-2-1 24,-6 2 1,4-2 147,-4 2 1,0-4 40,-4-4 1,4-1-4,0-3 1,5-3 161,-1-4 1,-2 2-116,2-3 0,0 3 125,3-6 1,1-2-70,0 2 0,3-6 177,0 2-261,6-3-32,-3-1 86,5 5 1,1-3-20,3 1 1,2-1 386,6-2 1,0 0-163,4 0 1,1 0 223,6 0 0,5 0-157,2 0 0,3 0 101,2 0 0,-1 0-145,0 0 0,-1 0-162,-2 0 1,0 0-79,-4 0 1,-2 0 49,-5 0 0,0 0-87,-5 0 1,0 0 77,-3 0-1237,-1 0 588,1 0-2337,-6 0 2894,-1 0 0,-5 0 0</inkml:trace>
  <inkml:trace contextRef="#ctx0" brushRef="#br2" timeOffset="81">7344 15213 8290,'0'-7'-897,"0"1"449,0 2 1122,0 3 170,0-9-429,0 3 0,0 0 135,0-1-281,0 6 1,-2-7 224,-1 5-267,1-5 1,-4 3 4,2-6 0,3 5-27,-3-1 1,3 4-1,1-3 1,-1 0 207,-3 0-249,2-4 1,-4 5-23,2-5 1,3 3-118,-3 0 1,-1 5-1,1-5 0,-5 2 126,2-2 0,-3-1-210,-2 5 1,1-4-11,-1 0 1,-3 2 2,0-2 1,0 4 80,3-3 0,-3 3-23,0-4 1,0 2-18,3-2 1,0-1 0,-4 5 0,4-3-22,-4 3 0,0-5 67,1 2 1,-4 0-111,3 0 0,-3 3 60,4-4 0,-4 4-13,4-3 1,-5 4-18,1-1 0,-3-1-97,-1 2 1,-4-5 98,1 4 0,-5-4-9,5 5 0,-5-5-96,5 4 0,-5-3 96,4 3 0,-3-4 36,3 4 0,-1-1-28,2 2 0,-3 1-3,-6-2 1,5 3 11,-1 1 1,1-4 9,-4 1 1,-1-1 18,1 4 0,1 0 4,3 0 1,-3 0-35,2 0 1,0 0 4,0 0 1,2 0 6,2 0 1,3 0 18,-2 0 0,3 0 4,4 0 0,-3 0 26,3 0 1,-3 0 0,0 0 0,-1 0 22,0 0 1,0 0 22,0 0 1,-3 0-31,-1 0 1,-3 4-22,3-1 1,-1 2-105,1-1 0,3-1 97,-2 4 1,1-3-8,3 4 0,0-4-1,3 3 1,-1-4-3,4 1 0,-3 1 16,4-2 0,0 3 14,4-3 0,-2 0-1,-2 5 0,2-6-21,-2 2 1,1 2-65,-1 2 0,-3-2 74,-5 2-7,0-1-6,5 0 1,-3 2-2,2-6 1,-3 5-3,-1-4 1,0 5 3,1-2 0,3 0 7,0 0 1,5-4 143,-2 1 1,4 1-141,0-1 1,1 1 6,-1-2 0,1-1-7,0 1 0,-1 3-3,1-3 0,-1 5-43,1-4 1,-1 5-10,1-2 0,-4 2 44,0-1 0,-1 2-11,5-2 1,-2 2-21,-2 1 1,2 1 11,-2-1 0,1 0 39,-1 1 0,2-1-15,-2 1 1,2-1 2,2 0 1,-1 1 5,1-1-2,0 1 1,0-1-7,4 1 0,-2-1 0,5 0 0,-1-3 28,1 0 1,2-1-27,-6 5 0,6-1 12,-2 1 0,-1 3-12,1 0 1,-4 0 1,4-3 0,-3 3 45,3 0 1,-4 2 2,5-2 0,-2-2-51,1 2 0,2-1 0,-1 1 0,0-1-4,-1 5 1,3-5 19,-3 1 0,3 2 141,1-2 0,0 1-138,0 0 0,0-4 7,0 3 0,0 2-23,0-2 1,0 2-5,0-2 1,0-2-13,0 2 0,0 1-6,0 0 0,0 0 5,0-1 1,0-1 17,0 5 1,0-3-107,0 3 1,0-5 33,0 1 0,1-1-128,3 1 1,-3-2 152,3 2 1,-1 1-13,0 0 1,-1-1 136,2-4 1,2 1-79,2-1 1,-2 0 169,1 1 1,-3-1-118,4 1 0,0-1 52,3 1 0,0-2-44,1-3 0,-1 3 17,1-2 0,-1-2-15,0 2 1,5 0 5,-1 3 1,1-3 24,0-1 0,-2 0-7,5 0 0,-5 2-141,1-5 0,1 1 103,0-1 1,-1-2-125,-4 6 0,2-5 88,2 0 1,-2 2-8,2-1 1,-6 4-57,-1-4 0,-1 3-22,5-3 1,-1 1 47,0-1 0,1-1-8,-1 4 1,2-4-24,2 0 1,-2 3 44,2-3 0,3 5 69,1-4 1,4 1-33,3-1 1,-2-3 1,3 3 1,-2-2 34,2 2 0,-3-3 1,3 3 1,-3-1-43,-1 0 1,0-1-1,0 2 1,-1 1-89,1-2 1,-1 3 84,-3-3 1,2-1-64,-2 1 0,7-1 43,0-2 1,1 0-1,-4 0 1,4 1-8,-1 3 1,1-3-3,-4 3 1,0-3-61,-1-1 0,1 0-9,0 0 1,0 0 74,0 0 1,0 0-19,-1 0 1,1 0 25,0 0 0,0 0-13,0 0 0,0 0 4,0 0 0,1 0-10,2 0 0,-2-1 5,3-3 0,-3 3 3,-1-3 0,0 3-13,0 1 1,-4 0-2,0 0 1,-1-4 5,1 0 0,2-1 14,-2 1 1,3 3-16,1-3 1,-1-1 1,1 1 0,0-3-44,0 3 0,0-4-5,0 4 0,-1-3 43,1 3 0,3-4-3,-3 5 1,2-6 21,-6 1 1,1 2-28,-1-2 0,2 4 44,-6-3 0,4 0-42,-4 0 1,4-3 44,-4 2 0,4 2-60,-3-2 0,4 0-2,-1-3 1,-1 3-38,1 1 0,-4 0 61,4 0 0,-4-3-52,4 2 0,-5 2 30,1-2 1,2 4 90,-2-3 1,2 0-31,-2 0 0,-2-3 128,2 2 1,1-2-128,0-2 0,3 2 21,-4 3 1,4-4-65,-4 4 0,4-3-88,-4-2 0,2 1 53,-2-1 0,-2 2 53,2 3 0,-2-4-48,-2 4 0,-3-3 72,-1-2 1,-3 5-2,4-1 0,-4 0 25,3-3 1,-4 0 162,1-1 1,1 1-33,-2-1 0,5 0-126,-4-4 0,5 2 2,-2-5 1,0 0 14,0-3-1,-3 2 106,4 1 1,-6 0-25,2-3 1,-3-1 120,-1 0 0,0 0-107,0 0 0,-1 0 31,-3 1 0,-2-1-257,-6 0 0,-4 0 107,-3 0 1,-3 4-510,0 0 0,-1 4 228,0-4 1,1 5-100,3-1 0,-1 3-235,5 5 1,3-4-928,5 4 1493,4 2 0,-7-5 0,4 3 0</inkml:trace>
  <inkml:trace contextRef="#ctx0" brushRef="#br2" timeOffset="82">3358 17405 8303,'0'-11'1524,"-4"3"-362,0 1-296,0 4-497,4-2 69,0 5-421,0 5 0,0 2 147,0 4 0,0 0-83,0 1 0,2 3-90,1 0 0,-1 4 5,1-3 1,3 6-40,-3-3 0,5 7 12,-4-3 0,1-1 96,-1 5 0,-2-1 5,6 0 1,-6-3 48,2 0 0,-1 0-6,0-4 1,-1-2 23,2 3 0,-3-7-59,-1 3 1,4-7-264,-1-2 1,1-3-1235,-4 4-613,0-6 288,0 3 1744,0-5 0,0 0 0</inkml:trace>
  <inkml:trace contextRef="#ctx0" brushRef="#br2" timeOffset="83">4249 17428 8290,'-12'-11'0</inkml:trace>
  <inkml:trace contextRef="#ctx0" brushRef="#br2" timeOffset="84">4226 17394 9740,'5'11'0,"-4"1"0,3-1 0,1 6 0,-1 2 0,0 2 1523,-4 2 1,0 4-1361,0-1 1,0 2-173,0-1 0,0 1 83,0 2 1,1-2-92,3-5 1,-3 4 62,3-1 0,-3-3-134,-1-4 0,1-5 110,3 2 0,-3-4-184,3 0 116,-3-6 0,1 3 47,1-5-977,-1-1 364,3-3-1423,-5 0 1077,5-5 958,-4 4 0,9-14 0,-3 2 0</inkml:trace>
  <inkml:trace contextRef="#ctx0" brushRef="#br2" timeOffset="85">4568 17394 8465,'0'-11'737,"0"4"20,0-3-61,0 9-13,0-4 176,0 5-631,0 5 1,0 1-122,0 6 0,0 3 110,0 0 0,0 5-94,0-1 0,0 7-111,0 0 1,0 2 5,0-1 1,0-2-146,0 6 1,4-6 59,0 2 1,1-3 27,-1-1 1,-3-4 61,3 0 0,-2-5-38,2 1 1,-2-2-200,1-2-89,-1 1 1,-2-5-351,0 1-532,0-6-350,0 3 486,0-5 265,0-5 1,0 3 783,0-6 0,-5-5 0,-2-4 0</inkml:trace>
  <inkml:trace contextRef="#ctx0" brushRef="#br2" timeOffset="86">4557 17508 8354,'0'-18'0,"-4"6"879,0 4-471,1 1 0,1 0 640,-2 3-196,3-2-671,-4 5 1,9-3 39,0 8 1,5-2-115,-2 6 1,5 0 59,3 3 1,-1 4-131,5 0 1,-4 2 41,4-2 0,-4-2 32,4 2 0,-1 2-215,1-2 1,3 4 24,-3-4 1,-1 2 85,1-2 0,-4-3 10,4 4 0,-5-4-4,1 0 0,-2-2-87,-2-2 1,3 2-170,-2-3 1,1 0-326,-5 0 400,2-4 1,2 6-1173,-1-6 921,-5 1 0,1-4-1698,-3 0 1013,-3 0 1104,4 0 0,-10-5 0,-2-1 0</inkml:trace>
  <inkml:trace contextRef="#ctx0" brushRef="#br2" timeOffset="87">4991 17417 8440,'0'-12'-6,"-4"5"596,0-1 986,0 6-410,4-3 142,-5-1-1180,4 5 0,-4 1 71,5 8 0,0 6-34,0 1 1,0 9 103,0-1 0,-1 4-137,-3-1 1,3 2-3,-3 3 0,3-3-267,1-6 1,0 1-6,0 0 0,0-4-123,0 0 0,0-5-154,0 1 0,0-2 185,0-2 1,0-3-1493,0 0 793,0-6-633,0 8 1566,0-8 0,5 8 0,1-4 0</inkml:trace>
  <inkml:trace contextRef="#ctx0" brushRef="#br2" timeOffset="88">5174 17394 8311,'-5'-11'851,"3"4"0,-3 1-197,5 2-151,0 3 140,0-4-95,0 5-499,0 5 0,5 2 134,3 9 0,-2-2 46,2 5 1,-2 0-57,2 4 1,2 1-167,-2 2 1,2-2-56,1 3 0,1-3 8,-1-1 0,0 0 141,1 0 0,-1-4 8,1 0 1,-2-5 8,-3 1 1,4-4-282,-4-3 0,0 1-321,0-5 1,-3 3-91,4-3 298,-6 5 1,4-8-1165,-2 3-1609,-2-3 3049,8 4 0,-9-3 0,4 3 0</inkml:trace>
  <inkml:trace contextRef="#ctx0" brushRef="#br2" timeOffset="89">5562 17348 8424,'0'-11'448,"0"3"947,0 1-882,0 4 23,0-7 576,0 9-843,0-4 1,0 6-379,0 3 0,-4 3 209,0 9 0,-3-1-149,3 8 1,-5-2-22,1 10 1,-2-1 103,-1 4 0,3 1-169,1-1 0,-1-1 67,-3-3 0,3 2-106,0-5 1,2-4 60,-2-4 0,2-5-143,2 1 0,3-3-48,-3 0 0,2-6-932,-2-2-373,3 2 1609,-5-4 0,6 8 0,0-4 0</inkml:trace>
  <inkml:trace contextRef="#ctx0" brushRef="#br2" timeOffset="90">5710 17405 8262,'0'-11'0,"-1"1"1421,-3 2-395,3-2-351,-4 9-13,5-4-316,0 5 1,4 1-193,0 3 0,-1 0-192,-3 7 1,4 2 65,0 6 0,0 2 194,-4-2 0,0 4-251,0 4 1,0-3 22,0 3 1,0 1-88,0-2 1,0 1-56,0-4 0,0-2 153,0-2 1,0-2 227,0-6-139,0 6 0,0-5 167,0 4-160,0-9 30,0 3-69,0-8-15,0 3 231,0-5-218,5 0 1,1 0-23,6 0 0,-1-2 51,1-1 0,3 1-31,0-1 0,1 0-13,0-1 0,0 3 25,3-3 1,2 2-114,-6-2 0,4 3 20,-4-3 1,4 2-163,-4 2 0,2 0-42,-2 0 1,-2-3-354,2-1 1,-6 0-558,-2 4 415,-4 0-1277,7 0 1038,-9 0 961,4 0 0,-15-5 0,-2-1 0</inkml:trace>
  <inkml:trace contextRef="#ctx0" brushRef="#br2" timeOffset="91">5790 17600 8149,'-11'-6'1591,"0"5"-1273,-1-9 226,6 9 442,-4-4-432,8 5-190,-3 0-285,5 0 0,5 0 58,3 0 1,2 0-92,2 0 1,0 1 224,3 3 1,3-3 90,5 3-1015,-5-3 505,3-1 0,-4 0 24,2 0 0,1 0-69,-5 0 0,2-4-138,-2 1 1,-2-1-388,2 4 1,-6-4-588,-1 0 1305,-6 0 0,3-1 0,-5-1 0</inkml:trace>
  <inkml:trace contextRef="#ctx0" brushRef="#br2" timeOffset="92">5676 17337 8382,'0'-6'448,"0"-5"201,5 5 0,2 0-4,4 2 1,2-1-218,2 1 0,3 0-367,5 4 0,-1 0 266,1 0-799,0 0 414,0 0 0,0 0-25,0 0 0,-2 0-117,-2 0 0,3 1-182,-3 3 1,1-2 381,-1 1 0,3 4 0,-5-1 0</inkml:trace>
  <inkml:trace contextRef="#ctx0" brushRef="#br2" timeOffset="93">6350 17405 8349,'-5'-6'-1102,"4"0"1090,-3 2 0,-1 1 1189,1-4-785,0 4 1,3-6 90,-3 6 0,3-3 446,-3 3-406,3 1 102,1-3-398,0 5 0,0 5-124,0 3 1,0 2-172,0 2 0,4 4 147,-1 3 1,1 8-103,-4 3 0,4 3 93,0 1 1,0 1 17,-4-1 1,0-1-93,0-3 1,3 2 34,1-5 1,0-2-113,-4-6 1,0 2 39,0-6 1,1-4-431,3-3-201,-3-6-780,4 8 448,-5-8 1,2-1 62,1-5 941,-1-5 0,3-2 0,-5-7 0</inkml:trace>
  <inkml:trace contextRef="#ctx0" brushRef="#br2" timeOffset="94">6327 17325 8237,'0'-11'0,"0"0"888,0-1-52,0 6 401,0-4-342,0 3-487,5-4 1,2 5-175,4 2 0,0-1-42,1 1 1,3 0 245,0 4-408,1 0 157,0 5 1,-3-2-42,2 4 1,-1-3-126,1 4 1,-6-1-311,2 5 0,-3-1 166,0 1 0,-3 0-340,-5 4 340,0-4 0,-2 10-60,-1-3 1,-5-1 153,-7 1 1,1 0 122,-5 4 1,5-2-142,-1-2 0,2 1 275,2-4 1,-1 3-48,1-4 0,3 0-102,0-3 1,6-1 67,-2 0 0,3 1 0,1-1-70,0 1 0,0-5-229,0 1 223,5-1 8,1 5-186,6-6 51,-1 4 1,2-5 30,2 3 0,-1 1-10,5-5 1,-4 1-177,4-1 203,0-3 1,0 4-13,0-5-116,-5 0 0,3 0-108,-6 0 0,1 0-838,-1 0-178,1 0-663,-1 0 1167,-5 0 756,-1 0 0,0 0 0,2 0 0</inkml:trace>
  <inkml:trace contextRef="#ctx0" brushRef="#br2" timeOffset="95">6967 17325 8381,'0'-17'-4,"0"0"0,0 10 3,0-1 1,0 0-1,0-3 1,0 0 1323,0 4 218,0-3 0,-5 9-1022,-3-3 0,2 3-397,-2 1 1,0 1 87,-3 3 1,-4 1-210,0 2 1,-1 4 41,5-4 1,-2 3 9,-2 2 1,6 3-5,-2 0 1,3 0 3,0-3 0,0-1 41,4 1 0,0-1-11,4 1 0,0-1-39,0 0 1,5 1-128,3-1 1,2 1-10,1-1 0,6-3 139,2-1 0,0 0-156,4 0 0,-3 2 111,7-5 0,-3 4-13,-1-5 0,-2 6-31,-2-1 0,-1 2 24,-3 1 0,-3 1 38,-1-1 0,-1 1 6,-6-1 1,0 1-64,-4-1 1,0 0 34,0 1 1,-5 1 164,-3 2 0,-3-6-65,-5 2 1,-1-2-36,-6 2 1,0-1 30,0-2 0,4 1 8,0-5 0,4 0-283,-4-4 0,5 0 2,-1 0-817,2 0 1,3-2-91,2-1-563,3 1 0,5-4 1649,0 2 0,0-2 0,0-6 0</inkml:trace>
  <inkml:trace contextRef="#ctx0" brushRef="#br2" timeOffset="96">7275 17246 8315,'0'-12'1957,"-5"6"-878,4-4 125,-4 8-597,5-3-349,0 5 1,0 7-152,0 4 1,0 2 132,0 6 1,0-3 232,0 7-214,0-3-107,0 8 0,0 0 15,0 3 0,0-2-56,0 1 0,0-3-240,0 3 1,3-5-191,1-3 0,0 0 208,-4-7 1,1 0-74,3-3 0,-3-5 17,3 1-522,-2-5 0,-1 5-999,3-4-571,-3 0 2259,4-4 0,0 0 0,1 0 0</inkml:trace>
  <inkml:trace contextRef="#ctx0" brushRef="#br2" timeOffset="97">7926 17325 8353,'0'-11'-2109,"0"3"1622,0 1 3295,0 4-1994,0-7 1,0 8 1095,0-6-1324,0 5 0,-1-2-145,-3 5 1,1 0-240,-4 0 0,-2 5 16,-6 3 0,1 3 38,-5 5 1,-4 3-23,-4 7 1,1-2-15,3 3 0,4-3 58,0-1 1,1 0-308,-1 0 1,2 1-16,6 3 0,3-5 75,1 1 1,4-1-27,-1-7 1,3 4-217,1-4 0,1 0-79,3-3 0,3-2 19,4-2 0,2 1 36,2-6 0,4 1 97,8-4 0,-2-1-101,5-3 0,1-4 6,3-7 0,-1 3-75,-2-4 1,-3 0 228,-6 1 0,1-4 1,0 3 0,-1-4 265,-3 1 1,-4-3-101,-8 0 1,-1-1 179,-6 0 0,0 0-81,0 0 0,-7 0-320,-4 1 0,-2-1 134,-6 0 0,5 10 0,-2 3 0</inkml:trace>
  <inkml:trace contextRef="#ctx0" brushRef="#br2" timeOffset="98">7766 17314 8174,'0'6'0,"0"-1"0</inkml:trace>
  <inkml:trace contextRef="#ctx0" brushRef="#br2" timeOffset="99">8292 17257 12779,'0'6'0,"0"-1"0</inkml:trace>
  <inkml:trace contextRef="#ctx0" brushRef="#br2" timeOffset="100">8303 17428 8206,'1'35'1761,"3"-1"1,-1 0-930,4 0 0,-4-5-647,1-2 1,1-4-207,-2-4 0,1-3-251,-4-4-22,5-1-446,-3 1-99,3-6 51,-5-1 0,0-6-156,0-3 1,0-2-189,0-6 293,0 1 839,0-6 0,-5 5 0,-2-5 0</inkml:trace>
  <inkml:trace contextRef="#ctx0" brushRef="#br2" timeOffset="101">8303 17371 8206,'-1'-11'177,"-3"-1"1,3 5 358,-3-1 1,3 4 381,1-3 299,0 4-689,0-7 0,1 9-138,3-3 0,-2 8-90,6 3 1,3 3-54,4 2 1,6 1 14,-2 2 1,4-1-81,3 5 1,3-1-137,6 1 1,-1 2 134,0-2 0,-3-2-1,-1-2 1,-4-2-161,0-2 0,-2 0 98,-1 1 1,-4-5 140,0 1 1,-5-4-125,1 4 0,-2-5-122,-2 5 1,1-6-157,-1 2-132,1 3 0,-5-6-40,1 3-218,-5-3-1094,2-1 880,-5 0 0,-5-5 0,-2-1 0</inkml:trace>
  <inkml:trace contextRef="#ctx0" brushRef="#br2" timeOffset="102">8851 17211 8182,'0'-7'0,"0"-1"2175,0 5-732,0-2-880,0 5 0,0 5-180,0 3 1,0 4-95,0 3 0,0 3 161,0 4 0,4 2-51,0 3 0,0-2-202,-4 6 0,0-4-28,0 3 0,1-5-89,3 2 1,-3-7 59,3-1 0,-3-5 34,-1 2 0,0-4 2,0 0 0,0-5-205,0 1 0,0-4-1412,0 3 869,0-4-1837,0 2 2409,0-5 0,5 0 0,1 0 0</inkml:trace>
  <inkml:trace contextRef="#ctx0" brushRef="#br2" timeOffset="103">15361 17268 8040,'-5'-6'1295,"4"1"-884,-4 0 186,5 4 58,0-4-349,0 5 1,0 5-60,0 2 1,0 3-100,0 2 59,0 4 0,-2 2 79,-1 5 0,1 0-1,-2 0 1,3 3-9,1 1 0,0 0-43,0-5 1,0 1-185,0 0 1,0-4 3,0 0 1,0-5-202,0 1 1,0-2 6,0-2 0,0-3-67,0 0 1,0-5-653,0 5-893,0-5-671,0 2-46,0-5 1912,0-5 557,0 3 0,-5-13 0,-1 2 0</inkml:trace>
  <inkml:trace contextRef="#ctx0" brushRef="#br2" timeOffset="104">15327 17348 8080,'0'-17'0,"0"0"224,0 6 1,0 3 364,0 0 1,0 5 326,0-5 137,0 5-625,0-2 0,1 5-146,3 0 1,-2 5-54,6 3 1,1 3 63,6 5 0,3-4-18,5 4 1,0 1-64,-1 2 1,1 2-78,0-2 1,0 1 24,0-5 1,0 4-159,-1-3 1,1-1 264,0-4-127,0 1 1,-4-1 118,0 0 1,-5 0-74,1-4 1,-2 2-148,-2-5 0,1 4 72,-1-5 0,-3 1-485,-1-4 0,-3 0-1691,4 0 744,-6 0 241,3 0 423,-5 0 1,-10 0 0,-2 0-1</inkml:trace>
  <inkml:trace contextRef="#ctx0" brushRef="#br2" timeOffset="105">15852 17143 8158,'-5'-12'1776,"4"6"-1407,-4 1 0,5 6-166,0 3 0,-2 7 134,-1 8 0,1 3 172,-1 1 1,0 5-28,-1 2 1,3 2-125,-3-2 1,3 3-308,1-2 1,0-2 71,0 1 0,0-4-17,0 0 1,0-3 52,0-4 0,0 2-248,0-6 1,0-4-726,0-3 471,0 0-1314,0-2 1114,0 4 0,1-9-2152,3 3 1123,-3-3 1572,9-1 0,-3-5 0,4-1 0</inkml:trace>
  <inkml:trace contextRef="#ctx0" brushRef="#br2" timeOffset="106">16138 17337 8304,'-4'-12'0,"0"1"1576,0 0-851,4-1 0,-1 6 893,-3 2-1191,3 3 0,-8 2-217,5 3 1,-5 2 156,2 6-110,-3-1-33,3 6 1,-3 0 287,2 6-334,3 0 1,-3 1-1,4 0 19,1-1 0,2 5 92,1-9-587,0 5 261,5-6 0,1 0 33,6-3-345,-1-2 230,6-7 0,0-1 90,6-5 0,1 0-103,3 0 0,2-1-152,5-3 214,1-2 49,-1-6 1,-1 1-106,-3-1 112,-2 1 0,-5-2 0,-1-1-2,-3-1 1,-3-4-60,-4 4 0,-2-6-9,-3 2 1,-1-2-162,-6-2 1,-6 0 122,-1 0 0,-8 0-133,-4 1 0,-8 4 91,-3 3 1,-7 3-569,-1 5 0,-4 2-42,4 5 0,3 5-260,5 2 1,6 3 1033,1 2 0,5-1 0,7 1 0</inkml:trace>
  <inkml:trace contextRef="#ctx0" brushRef="#br2" timeOffset="107">17394 17177 8123,'0'-8'698,"0"1"-310,0 4 85,0-2 368,0 5 1,0 5-577,0 3 1,-4 7-1,0 4 1,1 6 152,3 2 101,0 0-200,0 1 0,0-3-120,0 6-27,0-6 1,0 4-1,0-4-41,0 2 1,0-4 13,0-4 1,3-5 80,1 1 1,4-2-92,-4-2 0,1 1-118,-2-1 1,0-5-459,5-2 0,-5-1-645,5 1-1667,-5-3 1232,2 4-470,0-5 1991,-4 0 0,4-5 0,-5-1 0</inkml:trace>
  <inkml:trace contextRef="#ctx0" brushRef="#br2" timeOffset="108">17657 17246 8217,'0'-12'0,"0"1"0,0 3 1547,0 0-134,0 6 52,0-3-976,0 15 0,0 3-13,0 10 1,0-1-196,0 1 1,0 4-54,0-1 0,0 6-74,0-1 1,0-2 109,0 1 0,0-4-16,0 0 1,0-7 14,0-3 1,0-4 264,0 0-952,0-1-1363,0 1-2367,0-6 3076,0-1 0,0-6-109,0-3 0,0 1 1187,0-4 0,0-1 0,0-3 0</inkml:trace>
  <inkml:trace contextRef="#ctx0" brushRef="#br2" timeOffset="109">17645 17257 8347,'0'-11'989,"5"-1"1,-2 6-488,4 2 0,-3 3-185,4 1 0,-1 5 161,5 2 0,4 4-135,3 0 1,3 5 67,1 3 1,4-1-63,-1 1 0,5 0-52,-5 4 1,2-1-107,-1-3 1,-3 1-102,3-5 1,-5 1-3,-3-5 0,2-1 84,-6-2 1,0 1-341,-3-6 0,-1 1 80,0-4-1601,1 5 430,-6-3-166,4 3-130,-8-5-872,-2 0 2427,-7 0 0,-4 0 0,-1 0 0</inkml:trace>
  <inkml:trace contextRef="#ctx0" brushRef="#br2" timeOffset="110">18091 17177 8124,'0'-18'128,"0"2"0,0 8 904,0 0-150,0 6 603,0-3-1011,0 5 0,0 5-49,0 3 1,0 6-100,0 1 1,0 5-30,0-1 0,0 6-83,0 2 0,0 1 29,0-1 1,0-2-194,0 6 0,0-6 126,0 2 0,0-3-366,0-1 0,0-4 128,0 0 1,0-5-1454,0 1 704,0-3 0,0-4-1620,0 0 725,0-6 1706,0 3 0,5-5 0,1 0 0</inkml:trace>
  <inkml:trace contextRef="#ctx0" brushRef="#br2" timeOffset="111">18285 17211 8208,'0'-18'159,"0"2"1,0 8 260,0 1 0,0 3 1484,0-4-1301,0 6 0,1-3-255,3 5 1,-2 5-56,6 2 0,0 4 15,3 0 0,-3 5 28,-1 4 1,1 0-16,3-1 0,1 2-108,-1-2 0,-1 3 0,-2 1 1,2 0-287,-2 0 0,2-4 120,1 0 0,-1-5-228,-2 1 1,2-2 91,-2-2-239,-3-5 197,5 4 0,-7-8-714,4 1-779,-4-1-96,7-2-599,-9 0 2319,4 0 0,-5 5 0,0 1 0</inkml:trace>
  <inkml:trace contextRef="#ctx0" brushRef="#br2" timeOffset="112">18639 17154 8132,'0'-18'46,"0"6"-23,0 4 0,0 4 1591,0-3-477,0 4 13,0-2-731,0 15 1,0 2-140,0 7 0,-4 2 31,0-2 1,-5 4-16,2 4 0,-3-2-73,-2 6 0,-3-5-1,0 5 1,-1-6-404,5 2 151,0 2 101,-1-5 0,1 0-1183,-1-5 407,1-5-1257,0 3 589,4-6 623,2 0-1184,5-4 1934,0-2 0,10 0 0,3 1 0</inkml:trace>
  <inkml:trace contextRef="#ctx0" brushRef="#br2" timeOffset="113">18844 17246 8335,'-1'-25'-6,"-3"6"6,3 5 0,-4 3 0,5 5 0,0-5 0,0 11 0,0 0 0,0 7 2288,0 8 1,-4 3-962,0 5 0,-3 0-707,3-1 1,-1-1-133,1 1 1,3-1-395,-3 5 1,-1-1 126,1-3 1,0-3-145,4 0 1,0-1 94,0 1 0,0-2-488,0-6 52,0 1 70,0-1 0,2-5 133,1-2 1,0-3 88,5-1 0,-5 0 46,5 0-18,0 0 0,7-1-91,0-3 0,0 3 65,-3-3 0,3 2 9,0-2 1,5 3-54,-1-3 0,-1 3-19,1 1 0,-1 0-49,1 0 1,1-2-1,-4-1 1,3 1-324,-4-2 0,4 3 156,-4 1 0,0 0-752,-3 0 1,-5 0 176,1 0 1,-5-1-904,0-3 893,-1 3 1,-7-8-1060,-3 5 1893,-2 0 0,-7-1 0,0-1 0</inkml:trace>
  <inkml:trace contextRef="#ctx0" brushRef="#br2" timeOffset="114">18696 17383 8268,'6'-6'2609,"10"4"-1620,-1-6-651,0 6 0,7-7 29,-3 5 0,6-4-34,2 5 1,1-5-72,-2 4 1,2-1-17,3 1 1,-2 3-238,-3-3 0,-5-1 104,2 1 0,-8 1-1511,0 3-509,3-5 473,-6 3 1,0-4 437,-8 2 996,-8 3 0,-8-9 0,-5 3 0</inkml:trace>
  <inkml:trace contextRef="#ctx0" brushRef="#br2" timeOffset="115">18764 17166 8249,'0'-12'145,"0"1"0,7 1-145,4 2 0,2-2 1021,6 2 0,1 2-258,7-2 1,-2 4-144,6-3 1,-2 4-390,1-1 1,2-1-185,-5 2 1,3-1-324,-3 4 1,1 0-593,-2 0 0,-5 0 868,2 0 0,-8 5 0,1 1 0</inkml:trace>
  <inkml:trace contextRef="#ctx0" brushRef="#br2" timeOffset="116">19495 17143 8102,'-6'-12'-100,"1"1"-50,5-1 0,0 5 444,0-1 1,0 4 1236,0-3-21,0 4-606,0-2-700,0 5 0,0 7 43,0 4 1,0 5-30,0 7 0,-1 0 93,-3 0 1,3 5 119,-3 2 0,3 3-149,1 2 1,0-1 15,0 0 0,0-3-245,0-1 1,1-5 64,3 2 1,-2-7-171,6-1 1,-4-5-311,3 2 1,-3-8-1140,4 0 525,-6-5-645,3 2 784,-5-5 1,0-5-1225,0-3 2061,-5 3 0,-1-10 0,-6 2 0</inkml:trace>
  <inkml:trace contextRef="#ctx0" brushRef="#br2" timeOffset="117">19404 17143 8174,'6'-12'0,"5"1"269,-4-1 1,5 1 423,3 0 0,-1-1-157,5 1 0,0 3 92,4 1 1,0 4-73,-1-1 0,5 3-178,0 1 0,-1 1-258,-3 3 1,0 1 50,0 3 0,-2 6-148,-2-3 0,-6 4 74,-5 1 1,-6-3-128,2 7 1,-4-1-81,-4 3 0,-3-3-164,-9 0 1,-3 1 100,-7 2 0,-2-3 99,-3 0 1,2-5 86,3 2 0,3 0 69,0-1 1,5 1 152,7-5 1,-1-1-112,1-2 0,4 2 96,4-2 0,1-2-72,2 1 0,2-3 32,1 4 1,4-4-36,4 3 1,2 0-12,2 0 0,3 2-161,5-5 0,-4 0-8,0-4 0,0 4-92,4-1 0,0 1-112,-1-4 1,1 0-347,0 0 1,-1 0-107,-3 0 0,-3 0-465,-4 0 0,-1 0-185,0 0 1,-3 0 1340,0 0 0,-1 0 0,5 0 0</inkml:trace>
  <inkml:trace contextRef="#ctx0" brushRef="#br2" timeOffset="118">20226 17188 8199,'-5'-17'0,"4"0"438,-4 6-200,0 4 114,4-3 1,-8 8 261,5-6 1,-5 6-180,1-2 1,-2 1-10,-1-1 0,-1 3-208,1-3 1,0 3 30,-1 1 0,1 4-41,-1 0 1,1 5 37,-1-2 1,1-1-90,0 2 0,-5 0 47,1 3 1,0 1-51,4-1 0,0-3-52,4-1 1,0 1-151,4 3 1,1 1 63,-1-1 0,5 1-64,2-1 1,10 0-35,1 1 0,3-1 101,5 1 0,-3-1-73,7 0 1,1 1 51,-2-1 0,5 1 3,-5-1 0,1 4 74,-4 1 1,-2-1 56,-2-4-92,-2 1 45,-6 4 1,-1-3 63,-2 2 0,-3-2-174,-5-2 83,0 1-4,-5-6 1,-6 4-378,-8-2 213,-3 2 0,-2-3 1,-3 0-78,-3-2 1,1-1 60,-2-4 1,2 0-154,-1 0 1,3 0-282,8 0-288,-3 0-1152,10 0 1380,0 0 0,7-2-511,5-1 1,5 1 1130,3-1 0,7-4 0,3 1 0</inkml:trace>
  <inkml:trace contextRef="#ctx0" brushRef="#br2" timeOffset="119">20432 17177 8288,'0'-23'614,"0"0"1,0 6-691,0 1 16,0 4 0,0 4 2758,0 0-1119,0 6-1115,0 7 0,0 4-179,0 10 0,4 0-16,0 4 1,1 3 78,-2 1 0,0 3 0,5-3 1,-5 5-370,5-2 0,-5-1 126,0 2 1,2-4-196,-1 3 0,1-6-210,-1-1 0,-3-1-326,3-7 0,-3 0 170,-1-4 1,2-4-1133,2-3-387,-3-3 172,4-1 1197,-5 0 1,0 0-1</inkml:trace>
  <inkml:trace contextRef="#ctx0" brushRef="#br2" timeOffset="120">20775 17303 8353,'0'-18'1008,"0"1"0,-4 10 394,0-1-250,0 6-768,-1-3 1,-1 5 45,-6 0 0,-3 5-124,0 2 1,-4 7 0,4 1 0,-4 6-78,3-2 1,1 2-130,4 2 0,4 0-107,4 0 1,1 2 136,2-2 1,2 2-420,1-6 1,5-2 47,7-2 0,3-2-20,5-2 1,5-3 138,2 0 1,-1-6 47,2 2 1,-2-3-56,1-1 0,2-4 76,-5 1 1,3-6 80,-3 1 0,-2-6-57,-6-1 0,2-2 218,-6 2 0,0-3-143,-4-4 0,-4-1-68,-3 0 0,-3 0-36,-1 0 1,-5-4-6,-3 1 1,-8 3-92,-7 4 1,-1 5-275,-7-1 0,-3 3-552,-4 5 1,4 2-29,3 5 1008,6 0 0,-3 10 0,5 3 0</inkml:trace>
  <inkml:trace contextRef="#ctx0" brushRef="#br2" timeOffset="121">21231 17234 8378,'-5'-18'0,"4"2"597,-3 4-201,3 6 479,1 1 1174,0 5-1604,5 0 0,-4 1-164,3 3 0,-3 7-18,-1 9 0,-3 1 10,-1 2 0,-1 1 0,1 3 0,3-3-151,-3 2 1,-1-1-201,1-3 0,0 4-225,4-3 1,0 1-30,0-9 1,0 0-587,0-3 394,0-6 196,0-1 0,1-5-99,3 0 1,-3-1-657,3-3 734,-2-2 1,-2-7 114,0-2 1,0 2 258,0-2 1,0-2-71,0 2 0,0-5 332,0 1 1,0-2-184,0 2 1,3-1 58,1 5 1,0-2 394,-4 2-125,5 2 1,-2-2-87,4 8 1,-3-2 30,4 5 1,-1 0 57,5 4 1,3 5-160,0 3 0,2 3 102,-2 4 0,-1 3-128,5 5 0,-5 0-165,1 0 0,2 0 57,-2-1 0,4 1-136,-4 0 0,0-1 102,-3-3 1,0-3-138,4-4 0,-4-5 289,3 1 1,-2-6-152,-1 2 1,0-3 92,4-1 1,-4 0-45,3 0 1,-3-1 120,-5-3 1,4-2-26,-4-5 0,-2-2 4,-1-2 1,1-3-64,-1-5 1,0 0 3,-4 0 0,0-3-298,0-1 1,0 0 90,0 5 1,0-1-722,0 0 1,-4 0 0,0 0 1,0 0-289,4 1 1,0 4 183,0 3 0,0 2-294,0 1 0,0 5-124,0-1 99,5 6 1150,-3-3 0,8 5 0,-4 0 0</inkml:trace>
  <inkml:trace contextRef="#ctx0" brushRef="#br2" timeOffset="122">22008 17166 8123,'-6'-12'0,"-1"1"684,4-1 1,1 5-296,-2-1 1,2 4 545,-2-3 1,2 3-384,-6-4 0,4 6-290,-3-2 1,-1 1-35,-4 0 0,1 1-112,0-2 1,-1 4 195,1 4 1,-2 3-1,-2 4 0,2 0-35,-2 1 0,2-1-23,2 1 0,-1-1-144,1 1 1,5 0-84,2 3 1,4-2-151,4 2 1,2 2 135,5-2 1,6 2-170,2-2 1,8-1 123,3 5 1,-2-4-118,-1 4 1,1-4 130,-2 4 1,0-3 14,-7 3 0,1-4 120,-5 4 0,0-5-55,-3 1 0,-6-2 329,-2-2 0,1 4-34,-1 1 1,0-1-171,-4-4 0,-2-3-18,-1 0 1,-5-1 39,-7 5 0,-3-5 24,-5 1 1,-2-6 26,-6 2 0,5 1 106,-9-1-366,4 0 0,1-4 0,3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5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1827 1976 8076,'-11'-5'0,"5"3"0,0-3 0</inkml:trace>
  <inkml:trace contextRef="#ctx0" brushRef="#br0" timeOffset="1">1793 1942 8240,'0'-8'60,"0"0"367,0-1-182,0 4 18,5 0 101,-4 0 1,4 4-285,-5-4 1184,0 5-1317,6 0 0,-5 1 202,3 3-181,2 2 49,-5 6 0,4 3 33,-5 0 0,0 9 58,0-1 0,4 4-106,0-1 0,0 4 85,-4 4 0,0 4 23,0 0 0,0 4-17,0-4 1,0 3-62,0-7 0,0 3 41,0-7 1,0-2 1,0-1 1,0-5 34,0-2 1,1 0-29,3-5 0,-3 0 86,3-3-81,2-1 1,-3-1-222,4-2-16,-4-3-960,2-5 37,-5 0 0,0 0 1</inkml:trace>
  <inkml:trace contextRef="#ctx0" brushRef="#br0" timeOffset="2">2284 1953 8100,'0'-6'795,"0"1"-35,0 5 0,0 5-412,0 2-82,0 8-104,0 3 0,0 5 162,0 0-314,0 0 197,-5 5-280,4 1 220,-4 5 1,5-3 143,0-1-462,0 0 152,0 5 1,0-5 7,0 1 0,0-5-96,0 5 0,0-7-59,0-1 193,0 0 1,0-11-1,0 3 0,4-2-57,-1-1-166,1-1 1,-4-3-71,0-1-786,0-4 410,0 2 249,0-5 0,0-5 0,0-2 0</inkml:trace>
  <inkml:trace contextRef="#ctx0" brushRef="#br0" timeOffset="3">2318 1976 8439,'0'-12'1441,"0"6"-1023,0 1 730,0 5-676,6 0-86,0 0-167,5 5 1,2 1 220,2 6-306,3 4 69,0 2 0,3 6 271,-2 3-721,3-3 247,1 9 1,0-8 228,-1 6-584,1-6 295,5 3 0,-6-4-268,4 3 247,-4-3 1,5 4-48,-8-5 0,1-4 95,-5 0 1,4-4-28,-4 4 1,1-5 44,-5 1 1,1-2 124,-1-2-99,0 1-74,1-1 0,-5-1-233,1-2-508,-5-3-680,2-5 612,-5 0-1038,-5 0 1910,-2 0 0,-4-5 0,-1-1 0</inkml:trace>
  <inkml:trace contextRef="#ctx0" brushRef="#br0" timeOffset="4">2889 1850 8214,'0'-18'1167,"-5"2"-479,4 10-265,-4-5-175,5 10-102,0-4 1,0 6 208,0 3-107,0 8-109,0 5 47,0 11 0,1 1-16,3 6 1,-1 0-140,4 3 1,-3 7 169,4 4 1,-6-1-4,2-6 0,-3 1-159,-1-4 1,0 2 78,0-3 1,0-3-103,0-5 1,0-8 64,0 1 1,0-8-246,0 0 1,0-2-1744,0-2 1529,-5 1 0,4-5-1522,-3 1 1900,3-6 0,-4 9 0,-2-5 0</inkml:trace>
  <inkml:trace contextRef="#ctx0" brushRef="#br0" timeOffset="5">3255 1919 8085,'-1'-8'0,"-3"0"0,3 6 426,-4-3-303,-1 0 1,4 4 163,-6-3 454,6 2-9,-3 2-167,5 0-317,0 11 0,1-3 33,3 12 1,2-5-157,6 4 0,-1 4 125,0 3 0,5 5-151,-1-5 0,1 5 69,0-5 0,-2 6-274,5-1 0,-4 0 5,4 0 0,-5 1 19,1-6 0,-2 1 132,-2-4 1,1-2-46,-1-2 1,0-2 52,1-6 0,-2 1-5,-2-1 1,0-3-76,-4-1 1,4-3-365,-4 4-143,-1-6 1,-1 3-506,2-5-626,-3 0-43,4 0 1703,-5 0 0,-5-5 0,-2-1 0</inkml:trace>
  <inkml:trace contextRef="#ctx0" brushRef="#br0" timeOffset="6">3769 1862 8407,'0'-14'-220,"0"2"220,0 3 0,0 3 985,0-4-68,0 9-247,0-5 459,0 6-1122,0 6 0,-5 5 254,4 7-70,-10 5 1,5 5-191,-5 2 1,-1 4 125,1 4 0,-4 3-129,-1 5 1,-4 1-130,1 2 1,1-6 156,-1 3 1,4-8 113,-4 0 0,5-4-9,-1-3 1,6-3-169,1-6 0,4-4-214,-3-3 0,4-2-334,-1-1 0,3-5 23,1 1-2094,0-6 2745,0 3 1,0 1 0,0 0 0</inkml:trace>
  <inkml:trace contextRef="#ctx0" brushRef="#br0" timeOffset="7">4157 1827 8058,'0'-6'0,"-4"0"0,1 2 236,-1 3 0,4-5-214,0 6 885,-5 6-503,3 0 0,-8 7 15,3 2 1,-3 8-126,-2 7 1,3 3-127,-2 1 0,4 7 70,-8 5 1,5-1-438,-5 5 1,2-3 277,2-2 0,-1-3-107,1 0 0,1-10 44,2-2 0,-2-4 95,2-3 1,2-6-224,-2-1 1,5-4 128,-5 0 0,4-1-557,-3 1 1,4-5-28,-1 1-161,-2-6 127,5 3-380,-4-5 1,5-1 980,0-3 0,0-2 0,0-5 0</inkml:trace>
  <inkml:trace contextRef="#ctx0" brushRef="#br0" timeOffset="8">4077 1884 8391,'0'-11'1042,"0"0"186,0 4-771,0 2 677,0 5-736,5 5 108,2 2-307,4 9 1,2-1 82,2 8 0,3-1 0,5 8 1,-2-1-247,-2 2 0,3 6 81,-3-3 1,2 3-266,2-3 0,0 4 78,0 0 1,-1 0-52,-3-4 0,1-1-79,-5-2 0,-1-3-141,-6-5 0,2-2 363,-3-2 0,0-2-71,0-6 0,-4 1-54,1-1 88,-3-5 1,3 1-1078,0-3 776,-1-3 1,-4 4-671,-3-5 1,2 0 46,-6 0 939,1 0 0,-15-5 0,-2-2 0</inkml:trace>
  <inkml:trace contextRef="#ctx0" brushRef="#br0" timeOffset="9">3872 2455 8169,'0'-6'633,"0"1"0,5 1 92,2 0-301,4 1 545,5 3-579,-3-5 0,10 2 225,-1-5-213,11 6-125,3-8 0,11 7-577,-5-4 265,5-1 0,-7 0-75,6 1 1,-5 3-124,-3-4 0,-3 6-2413,-1-2 2646,-4 3 0,3 1 0,-4 0 0</inkml:trace>
  <inkml:trace contextRef="#ctx0" brushRef="#br0" timeOffset="10">4751 1953 8104,'-5'-11'645,"4"4"-408,-4 2 149,5 0-30,0 4-90,0-4 1,1 5-3,3 0 1,-3 1 146,3 3-439,2 2 59,-5 11-37,5 0 243,-1 11-385,-4 1 386,4 6-375,0 4 1,-4 2 106,3 4 1,-3 1-107,-1 0 1,4-6 14,0-2 151,0-2-104,-4-2 0,0-6 152,0-5-122,0 0 0,0-10-96,0 2 71,0-3-567,0 0 419,0-6 1,0 1-1026,0-4 282,0-1 729,0 3 1,0-21-1,0-3 1</inkml:trace>
  <inkml:trace contextRef="#ctx0" brushRef="#br0" timeOffset="11">4694 2044 8115,'5'-17'178,"-4"-5"1,9 9-179,-2-2 0,2 2 0,3-2 644,2 0 0,3-4-26,5 4 1,1-1-176,3 5 0,-3 0-136,2-1 1,0 6-207,0 2 0,-2 3 86,3 1 1,-3 1-199,-1 3 0,0 2 26,0 6 0,-6-1-17,-1 0 1,-4 1 35,0-1 1,-6 2 54,-2 2 1,-3-1-177,-1 5 0,-1 0 42,-3 4 1,-2 1-40,-6 3 0,-4-3 74,-3 3 0,-3 1-18,-1-2 1,1 1 29,-1-4 1,0-1 5,0 1 1,5 0 82,3 0 0,2-5-79,2-3 0,1-2-58,2-2 75,3 1 1,5-1-87,0 0 0,1 0 82,3-4-25,3 3 0,-1-3 0,-1 4 0</inkml:trace>
  <inkml:trace contextRef="#ctx0" brushRef="#br0" timeOffset="12">4968 2467 8387,'34'23'0</inkml:trace>
  <inkml:trace contextRef="#ctx0" brushRef="#br0" timeOffset="13">5288 2558 8266,'11'0'0,"1"0"0</inkml:trace>
  <inkml:trace contextRef="#ctx0" brushRef="#br0" timeOffset="14">5619 1873 8325,'-8'-11'458,"1"-1"-264,4 1-17,-2 4 383,5 2 2782,0 5-3258,0 5 1,1 7 304,3 7-191,-2 2 1,3 7 32,-5 3 0,3 3-23,1 4 1,0-1-65,-4 5 0,0-4 255,0 4-378,5-5-390,-4 2 607,4-5-67,-5 6 70,0-10-33,0 8-263,6-19 211,-5 8 0,4-11 154,-5 3-510,0-2 177,0-11-143,0 4 311,0-8 0,10 8 1,3-4-1</inkml:trace>
  <inkml:trace contextRef="#ctx0" brushRef="#br0" timeOffset="15">5665 2524 8203,'-5'-11'0,"-2"-1"0</inkml:trace>
  <inkml:trace contextRef="#ctx0" brushRef="#br0" timeOffset="16">4865 2455 8246,'5'-6'1539,"-3"1"-1539,3 5 0,0 0 0,1 0 0</inkml:trace>
  <inkml:trace contextRef="#ctx0" brushRef="#br0" timeOffset="17">5002 2501 8048,'12'0'1875,"-2"1"314,-2 3 0,2-1-1082,-3 4-763,3-4-3,2 2-205,-1 0 64,1-4-106,-6 4 0,8-1 106,-3 0 1,3 4-61,-2-5 0,-1 3 10,1-3 0,-1 0-15,0 5 0,1-6-131,-1 2 0,1 1 63,-1-1 0,1 1 25,-1-1 1,-3-3 85,-1 3 0,1-3-73,3-1 0,-3 4 217,0 0-211,-1-1 0,1-3-66,-1 0 0,-3 0 182,4 0-423,-6 0-133,3 0-5843,-5 0 4643,0 5 1529,0-3 0,-5 8 0,-1-4 0</inkml:trace>
  <inkml:trace contextRef="#ctx0" brushRef="#br0" timeOffset="18">6259 1942 8087,'0'-7'-112,"0"1"6,0 2 246,0 3-41,0-4 1,0 3-100,0-1 0,-5 1 0,-2-3 0</inkml:trace>
  <inkml:trace contextRef="#ctx0" brushRef="#br0" timeOffset="19">6236 1907 8364,'6'2'279,"-2"1"0,-7 9 420,0 7 1,-6 4-270,1 3 1,-2 0 57,-1 4 1,-1 1-278,1 3 0,-1 1-29,1 3 0,-4-2-167,-1 2 1,0 1 89,1-1 1,2-5 35,-2-6 0,6-3-47,1-1 1,6-5 73,-2-3-176,-2-2-449,4-2-634,-3 1 1091,5-6 0,0-1 0,0-5 0</inkml:trace>
  <inkml:trace contextRef="#ctx0" brushRef="#br0" timeOffset="20">6064 2467 7101,'12'-17'-231,"-1"0"0,1-11 0,-1-1 0</inkml:trace>
  <inkml:trace contextRef="#ctx0" brushRef="#br0" timeOffset="21">6247 1987 8206,'0'-12'0,"0"1"0</inkml:trace>
  <inkml:trace contextRef="#ctx0" brushRef="#br0" timeOffset="22">6213 1850 8427,'6'0'1286,"-1"0"1,4 5-440,3 3 1,2 3 0,-3 5 1,0-3-452,1 7 0,-1-1-318,1 3 0,3 1 117,0 0 1,2 1 33,-2 3 1,-1 1-431,5 2 1,-1 3 10,1-2 0,1 0 5,-5 0 0,4 1 158,-3-6 0,-1 3 5,-4-6 0,1 3 33,-1-7 1,0-2-37,1 2 1,-5-5 166,1 2 0,-4-5-154,3-3 1,-4 2-396,1-3 229,-3-1-1192,-1-1-65,0 0 364,0-4 1,-1 4 231,-3-5 1,-4-1 837,-7-3 0,-8-2 0,-6-6 0</inkml:trace>
  <inkml:trace contextRef="#ctx0" brushRef="#br0" timeOffset="23">6179 2353 8058,'11'-12'0</inkml:trace>
  <inkml:trace contextRef="#ctx0" brushRef="#br0" timeOffset="24">6658 2273 8104,'12'0'0,"4"0"0,2 0 0</inkml:trace>
  <inkml:trace contextRef="#ctx0" brushRef="#br0" timeOffset="25">6910 1862 8041,'0'-12'0</inkml:trace>
  <inkml:trace contextRef="#ctx0" brushRef="#br0" timeOffset="26">6910 1850 10777,'6'13'1048,"-2"2"1,-3 3-795,-1 5 0,0 0-376,0-1 0,0 5-31,0 0 1,0 8 212,0-1 0,4 5-264,0-1 0,-1-4 101,-3 0 1,0-1 129,0-6 0,0-2-35,0-6 0,0-2-474,0-6 226,0 1-1154,0-1 12,0-5-433,0-1 1831,0-5 0,0 5 0,0 2 0</inkml:trace>
  <inkml:trace contextRef="#ctx0" brushRef="#br0" timeOffset="27">6887 1942 8383,'-5'-18'651,"3"1"-192,-3 11-1,5 1-127,0 5 472,0-5-2,0 4-269,0-5 87,0 6-254,5 0 0,-2 2 445,5 2-612,4 7 1,2 2 12,5 2 0,0 3 0,4 1 1,4 2 7,-1 2 1,2 0 16,-1 0 1,1 1-111,2 3 1,2-3 74,-5 2 1,2 1-312,-6-4 1,2 2 67,-6-6 1,2 1-27,-2 0 0,1 1 75,-5-2 1,0-2 2,-3-2 1,-1-2 43,1-2 1,-1 0-2,0 1 1,0-5 72,-4 1 0,3-5-13,-2 0-113,-3 4 0,10-1 0,-2 5 0</inkml:trace>
  <inkml:trace contextRef="#ctx0" brushRef="#br0" timeOffset="28">7504 2398 7982,'-12'-6'0,"-4"-4"0,-2-2 0,-5-5 0</inkml:trace>
  <inkml:trace contextRef="#ctx0" brushRef="#br0" timeOffset="29">7572 1850 8199,'-6'-18'0,"1"7"0,0 1 0,-2 3 0</inkml:trace>
  <inkml:trace contextRef="#ctx0" brushRef="#br0" timeOffset="30">7549 1804 11135,'0'17'1583,"0"-4"-1399,0 8 1,0-2 64,0 8 1,-1 2 27,-3 5 1,3-2-163,-3 2 1,2-2 127,-2 6 0,2-4-83,-1-3 0,1-2 73,2-2 0,0-4-294,0-1 1,0 0 40,0-7 0,0 2-10,0-2 0,0-6-637,0 2 413,0-2 254,0 3 0,0-1 0,0 0 0</inkml:trace>
  <inkml:trace contextRef="#ctx0" brushRef="#br0" timeOffset="31">7526 2398 7809,'12'0'0</inkml:trace>
  <inkml:trace contextRef="#ctx0" brushRef="#br0" timeOffset="32">8132 1907 8216,'-2'-6'53,"-1"2"0,1-2 1,-3-1-1</inkml:trace>
  <inkml:trace contextRef="#ctx0" brushRef="#br0" timeOffset="33">8120 1873 11395,'0'17'1124,"0"-5"0,-1 10-722,-3-3 0,3 2-92,-3 2 0,3 0-296,1 0-20,0 5 0,0-3 264,0 6 1,0-5-88,0 5 1,1-6-249,3 2 0,-2-7 86,6-1 0,-5-5-13,0 1 0,2 2 46,-1-2 0,0-4-184,-4-3 104,5 0 0,-4-1-444,3 1-625,-3-6 1107,-1 4 0,0-1 0,0 1 0</inkml:trace>
  <inkml:trace contextRef="#ctx0" brushRef="#br0" timeOffset="34">8166 2387 7884,'-6'-5'-154,"0"4"1,1-8-185,-2 5 1,-1-5 337,-3 1 0,2-7 0,-8-3 0</inkml:trace>
  <inkml:trace contextRef="#ctx0" brushRef="#br0" timeOffset="35">7800 1884 8350,'0'-11'104,"-5"0"0,-1-1 0</inkml:trace>
  <inkml:trace contextRef="#ctx0" brushRef="#br0" timeOffset="36">8154 1827 8040,'53'-5'0,"1"3"1053,-4-6 0,-1 4 1193,-3-3 1,-2 0-905,-2 0-967,2 2-17,-8 0 0,-3 2-69,-10-5-180,0 6-259,-6-3 252,1 5-2007,-1 0 1452,-11 0 0,-6 1-1254,-8 3 1,-4-2 1706,-7 6 0,-5 0 0,-11 3 0</inkml:trace>
  <inkml:trace contextRef="#ctx0" brushRef="#br0" timeOffset="37">6030 2398 8144,'7'0'-307,"-2"0"309,-5 0 1,5-5 0,1-1 0</inkml:trace>
  <inkml:trace contextRef="#ctx0" brushRef="#br0" timeOffset="38">6076 2376 8002,'8'0'3203,"-1"0"1,1 0-1969,3 0-576,1 0-347,-1 0 0,2 0-76,2 0 0,-1 0-51,5 0 0,-1 0-13,1 0 0,2 0 40,-2 0-191,3-6 0,1 5 198,0-4-157,-6 5 1,5 0 28,-3 0 0,-1 0 23,1 0 0,-4 0-146,4 0 119,-5 0-44,2 0 0,0 0-156,-1 0 207,0 0 2,-8 0-129,3 0 1,-4 0 147,5 0 29,1 0-166,-1 0 136,1 0-1170,-1 0 1056,-5-5 0,5 4 0,-5-4 0</inkml:trace>
  <inkml:trace contextRef="#ctx0" brushRef="#br0" timeOffset="39">6647 2353 8050,'0'0'0</inkml:trace>
  <inkml:trace contextRef="#ctx0" brushRef="#br0" timeOffset="40">6636 2353 8050,'-12'11'0</inkml:trace>
  <inkml:trace contextRef="#ctx0" brushRef="#br0" timeOffset="41">7721 1862 8231,'-7'0'0,"2"0"0</inkml:trace>
  <inkml:trace contextRef="#ctx0" brushRef="#br0" timeOffset="42">7789 1862 8199,'17'0'3209,"2"0"-2206,2 0 0,7 0-281,3 0 1,2 0 109,1 0 0,0 0-300,0 0 1,-1-4-195,-2 0 0,2-1 49,-3 1-202,-2 3 0,0-4 38,-5 5 0,-2-2-140,-2-1 1,2 1-164,-6-1 0,0 1 127,-3 2 0,-1-1-71,0-3 0,-3 3 67,0-3-1238,-6 3 1195,3 1 0,0 0 0,2 0 0</inkml:trace>
  <inkml:trace contextRef="#ctx0" brushRef="#br0" timeOffset="43">8406 1816 8199,'0'0'0</inkml:trace>
  <inkml:trace contextRef="#ctx0" brushRef="#br0" timeOffset="44">8394 1827 8035,'-6'5'0,"1"2"0</inkml:trace>
  <inkml:trace contextRef="#ctx0" brushRef="#br0" timeOffset="45">9331 1850 8085,'0'0'0</inkml:trace>
  <inkml:trace contextRef="#ctx0" brushRef="#br0" timeOffset="46">9342 1816 8275,'-6'0'3438,"1"0"1612,5 0-4490,-5 0-684,4 0 221,-5 0-654,6 0 0,0 0 0</inkml:trace>
  <inkml:trace contextRef="#ctx0" brushRef="#br0" timeOffset="47">9365 1862 8219,'-18'5'0,"2"1"0</inkml:trace>
  <inkml:trace contextRef="#ctx0" brushRef="#br0" timeOffset="48">9262 2181 9247,'7'12'2682,"-2"-1"0,-5-3-1886,0-1 0,0-3 888,0 4-1795,5-1 105,-4 5 6,9-6 0,-3 4 0,4-3 0</inkml:trace>
  <inkml:trace contextRef="#ctx0" brushRef="#br0" timeOffset="49">1645 3084 8019,'0'-7'21,"-5"2"-15,3 5-4,-3-5-2,5 4 0,15-4 0,4 5 0</inkml:trace>
  <inkml:trace contextRef="#ctx0" brushRef="#br0" timeOffset="50">2490 3072 8111,'39'0'0,"-2"0"469,5 0 0,-4 0 593,4 0 0,-5-1-750,1-3 1,-2 3-182,2-3-149,-2 3 21,-2 1 1,-1 0 3,-2 0 51,7 0 1,-3 0-44,3 0 22,3 0 1,-2 0 6,3 0 1,3 0-22,-4 0-1208,4 0 1227,1 0 0,-1 0 8,1 0 1,1-1 2,2-3-100,3 2 69,6-8 1,-5 9 29,0-3-39,-5-2 4,8 5 1,-8-6 16,6 3 188,-11 3-198,16-4 0,-17 5 198,15 0-99,-15-5 0,17 4-100,-14-3 1,4 1 13,-4 0 0,5 0-68,-1-5 1,6 5 91,-2-5 1,2 4-123,-2-3 1,5 0 105,-4 0-43,4-3 1,-6 7-8,5-5 1,-6 5 86,2-5-75,-12 5 1,16-2 11,-15 5 212,5-5-209,-7 4 1,5-4 237,-3 5-119,7 0 0,-11 0-60,8 0 1,-2-4 12,6 0 0,-2 0-1,5 4 0,-8 0 66,0 0-331,-1-5-841,1 4 1055,1-4 1,3 4-55,1-3 1,2 3-67,-6-3 0,2 3-27,-6 1 1,1 0 110,-1 0 1,-3 0 390,-5 0 0,4 0-415,1 0 0,2 0-7,-3 0 1,4 0 20,-4 0 0,6 0 0,-3 0 1,-1 0-19,-2 0 1,-3 0 11,0 0 1,3 0-17,0 0 0,4 0 20,-4 0 0,4 0 127,-4 0 1,0 0-78,-4 0 1,-1 1 115,-3 3 0,2-3-137,-5 3 1,3-2 463,-3 2 1,3-3-437,-3 3 0,5-3 111,-2-1 0,3 0-112,1 0 1,1 0-22,-1 0 0,0 0 68,1 0 0,-5 0-63,0 0 0,-4 0-44,0 0 0,-1 0 1,-3 0 48,1 0 1,0 0-8,0 0 0,1 0 109,3 0 1,-2 0-101,6 0-67,-6 0 50,13 0 0,-11 0 18,7 0 0,-6 0 12,2 0 1,-4 0 15,0 0 0,2 0-4,-1 0 1,-1 0 98,-3 0-128,5 0 0,-2-1 109,4-3 0,-8 3-86,1-3 0,-4 3 41,0 1 0,-3 0-10,-5 0 1,1-4 67,-1 0 1,-3 1-132,0 3 0,-5 0 42,5 0-66,-5 0-336,2 0 420,0 0-1112,-4 0-403,4 0-974,-5 0 1606,-5 0 1,2 0 794,-4 0 0,-11 5 0,-6 1 0</inkml:trace>
  <inkml:trace contextRef="#ctx0" brushRef="#br0" timeOffset="51">1667 3118 8061,'-6'-6'1190,"1"0"-1190,5 6 0,-5 0 0,-1 0 0</inkml:trace>
  <inkml:trace contextRef="#ctx0" brushRef="#br0" timeOffset="52">1645 3106 11741,'7'0'399,"1"0"0,-4 0-37,3 0 1,1 0-19,3 0 0,1 0-125,-1 0 1,1 0-77,-1 0 1,0 0 61,1 0 1,1 0-136,2 0 0,-3 0 149,4 0 1,-4 0-166,0 0 1,-1 0-76,1 0 1,-1 0 112,0 0 1,5 0-104,-1 0 1,0 0 61,-3 0 1,3 0-124,0 0 1,0 0 82,-3 0 1,3 0-78,0 0 0,2 0 58,-2 0 1,-2 0-24,2 0 0,-3 4-21,0 0 0,3 0 52,0-4 1,1 0-21,-5 0 0,0 0 11,1 0 1,-1 0 0,1 0 0,-1 0 5,0 0 0,1 0 0,-1 0 1,1 4 20,-1 0-21,1-1 25,4-3 0,-3 0-22,2 0 17,-2 0 0,-2 2-13,1 1 1,-1-1 100,0 1 1,1-1-24,-1-2 1,-3 0 10,-1 0 0,1 0-3,3 0-42,1 0 1,-1 0-35,1 0 1,-5 0 37,1 0 1,-4 0-80,3 0 119,1 0-215,3 0 0,-3 0 81,0 0 1,-5 0-332,5 0 1,-4 0-91,4 0-1173,-6 0 1636,3 0 0,0 0 0,2 0 0</inkml:trace>
  <inkml:trace contextRef="#ctx0" brushRef="#br0" timeOffset="53">10610 2079 8196,'0'21'0,"0"6"0,0 5 0,0 2 0,0 0-980,0 5 980,0-8 0,0 7 3082,0-14-1411,-5 9-536,4-14-599,-4 8-491,5-10-181,0 6 243,0-5-77,0 4 0,0-10 492,0 4-427,0-4-96,0 0 60,0-6 0,0 0-59,0-2 0,5-3 0,1 5 0</inkml:trace>
  <inkml:trace contextRef="#ctx0" brushRef="#br0" timeOffset="54">10656 1919 11677,'6'5'1503,"3"1"-1284,-5 6 0,3-1 0,-2 0 0,0 1 383,1-1-361,2 1 1,-1-1-52,4 6-40,1-5 92,-1 10-307,0-9-1,1 8 297,-1-3 0,6 5-246,-5-6-50,10 5 192,-9-4 58,8 0-304,-8 3 0,9-3 209,-10 0 36,10-2 29,-4-4-48,-1 4-50,5-3 41,-9 3 134,8-9-134,-8 3-9,3-4 8,-4 6 12,-1-6 1,1 3-160,-1-5 156,-5 4 17,5-6-12,-5 3-261,0 0 252,-1-4 5,0 4-56,-3-5-610,3 0 276,-5 0 0,0 0 0</inkml:trace>
  <inkml:trace contextRef="#ctx0" brushRef="#br0" timeOffset="55">11113 1919 8304,'0'-12'0,"0"6"379,0-4 0,3 7 495,1-4 183,0 4-37,-4-2-340,0 5-442,5 0 1,-4 1 18,3 3 0,-3 2-51,-1 6 1,0 3 66,0 0 0,0 7-247,0 1 1,0 0 31,0 3 0,0 3-61,0 2 1,-1 2-187,-3 1 1,3-1 97,-3-2 1,3 0-23,1-4 1,-4 0 25,0-5 1,1 0-31,3-3 1,0-2 84,0-6 1,0 0-647,0 1 299,0-1 1,0-3-397,0-1-1401,0-4 855,0 2 1321,0-5 0,0 0 0</inkml:trace>
  <inkml:trace contextRef="#ctx0" brushRef="#br0" timeOffset="56">11375 1976 8309,'0'-12'-374,"0"1"374,0 5 2038,0-5-1016,0 10 8,5-9 8,-3 9-553,3-4-64,-5 5-176,0 0 13,0 5-118,0 1 0,0 6 150,0-1 0,-2 4-119,-1 0 0,0 6 86,-5-2 1,6 4-172,-2 3 1,-1-2 48,1 3 1,0 2-299,4 2 1,0-2-43,0 1 1,5-1 42,3 2 1,2-3-13,2-5 0,0-2 121,4-2 1,0-2 84,3-6 0,3 1-60,-3-1 0,6-5 150,2-2 1,1 1-88,-2-1 1,3-1 93,6-7 1,-5 1-43,1-4 1,-1-2 15,4-6 1,1 1 92,-1-5 1,-1 0-113,-3-4 0,2-1 29,-5-3 0,-1 2-28,-3-6 0,-1-3 47,-3-4 1,-3 0-35,-4 3 0,-6 1-158,-2 0 1,1 5-56,-1 2 0,0 3 118,-4 1 0,-6 5-393,-1 3 0,1 2 170,-2 2 0,4 3-1559,-4 1 802,6 4 53,-8-2 1,9 10 312,-3 3 0,-1 3 611,1 5 0,0-4 0,4 5 0</inkml:trace>
  <inkml:trace contextRef="#ctx0" brushRef="#br0" timeOffset="57">12346 1953 8373,'-1'-22'-4,"-3"3"660,3 8 153,-4 1 0,5 7 1836,0-4-2088,0 4-105,0-2 250,0 5-446,0 5-306,0 7 122,0 5 1,0 6 141,0 0 1,0 1 78,0 3-262,0 2 0,0 5 241,0 0-48,0 1-1174,0-1 842,0 0 0,1-5-26,3-2 1,-3-3-44,3-1 0,-2-1 260,2-3-280,-3-3 1,4-4 37,-5-1-702,5-5 758,-3 4-1136,3-8 437,-5 3-3970,0-5 4772,-5-5 0,-2-7 0,-4-5 0</inkml:trace>
  <inkml:trace contextRef="#ctx0" brushRef="#br0" timeOffset="58">12346 1919 8218,'4'-12'78,"0"1"-78,-1-1 1308,2 1-561,-3 5-1,3-4 129,0 8-553,1-3 0,6 6-134,-1 3 1,0 8 59,1 7 1,-1-2-139,1 3 0,-1-1-33,1 3 1,2 1-117,-3 0 0,5 0 88,-8 0 0,5-5-256,-6-3 0,4 1 79,0-1 1,0-1-1,1-6 1,-1 1 12,1-5 0,0 0 102,4-4 0,-4 0-74,3 0 0,-1 0 113,2 0 1,-4-6 7,4-1 0,0-3 116,-1-2 1,1 0-137,-5-4 1,0 2 38,1-5 1,-1 0-21,1-4 0,-1 2 5,0 2 0,1-3 7,-1 3 0,-1 3 341,-2 1-181,2-3-150,-3 5 1,0-2 533,1 7-414,-6 3 0,3 6-262,-5 3 0,4 6 145,0 6 1,0 8-245,-4-1 0,0 7 45,0 0 1,0 5 284,0 3 0,0-5 14,0 5 1,0-6 124,0 2 1,1-1-23,3-6 0,-3-5 178,3-3 1,-3-1-144,-1 1 0,4-2-101,0-6 0,0 1-679,-4-1 432,0 0 1,0 1-281,0-1 1,0-3-379,0-1 0,0-3-725,0 4 1,-4-4 504,0 3 930,-5-4 0,3 2 0,-6-5 0</inkml:trace>
  <inkml:trace contextRef="#ctx0" brushRef="#br0" timeOffset="59">13214 1782 7134,'-6'-7'1501,"1"2"-1284,5 5 1,0 3 519,0 4-489,0 1 0,0 14 299,0-5-196,0 6 0,0 4-37,0-1 1,0 2 365,0-1-432,0 2-500,0 5 468,0 1 1,0-5-112,0 1 0,0-5 95,0 5 0,0-7-44,0-1 1,0-2 91,0-5 0,0 3-324,0-4 0,3 0 76,1-4 0,0-3-577,-4 0-528,0-6-755,0 8 560,0-8-423,0 3 1,0-14 1722,0-3 0,-5-2 0,-1-2 0,-6-2 0</inkml:trace>
  <inkml:trace contextRef="#ctx0" brushRef="#br0" timeOffset="60">13054 1930 8211,'0'-18'-84,"-4"1"-170,0 1 254,1 4 988,3-5-540,5 6 0,-3 1 478,6 2-446,5-2-1,-1 3-226,10-4 1,-4 1 0,4 1 486,1 1-492,5 1-693,6 0 693,2 2 62,3 5-63,-4 0-196,4 0 135,-4 0 0,1 0-356,-6 0 266,-4 5 0,0-2-198,-7 5 1,2-1 60,-6 5 1,-4-1-66,-3 0 0,-5 1 33,0-1 0,-3 2 159,-3 2 1,-5-2-189,-7 2 1,-3-1 122,-5 1 0,-1-2-226,-3 2 1,2-3 150,-5-5 1,3 3 3,-4-2 1,6-2-12,-2 2 0,3-4 134,1 3 1,6-4-166,1 1 226,4 2-163,0-5 16,6 4 0,6-1 1,8 0 1,3 4 12,4-4 1,8 1 384,8-2 0,3 0-154,4 5 1,-3-2-50,4 2 1,0 2-92,-1-3 0,-4 3-137,-3 2 0,-7-1 108,-1 1 1,-2 0-234,-6 4 1,-1-2-42,-6 5 1,1-5 76,-5 1 1,-1 1-100,-3 0 0,-5 0 75,-2-1 1,-8-2 190,-4 2 0,-3-6-175,-1-1 142,0-1 0,5 0 0,2-2 0</inkml:trace>
  <inkml:trace contextRef="#ctx0" brushRef="#br0" timeOffset="61">13237 2330 8086,'11'-12'0</inkml:trace>
  <inkml:trace contextRef="#ctx0" brushRef="#br0" timeOffset="62">13808 1896 8264,'6'-12'0,"-1"1"677,-5 5-298,0-4-126,0 8 644,0-8-52,0 9-224,0-4 400,0 5-825,0 5-114,0 1 0,0 11 115,0 2 1,4 2 31,0 2 1,0 1-79,-4 3 0,0-3 98,0 3 1,3 1-373,1-2 1,0 1 37,-4-4 1,0 3-88,0 1 1,0-4 89,0-4 1,0-1 73,0 1 1,0-2 255,0-1-214,-5-4 0,4 5 330,-3-6-303,3-4 0,1-1 190,0-2-124,0-3 11,0 4 753,0-5-745,5 0 1,1 0-52,6 0 0,-1 0 83,0 0 1,6-1-65,2-3 0,2 3 130,2-3 0,0 3-76,0 1 1,4 0-11,-1 0 0,1-2-66,-4-1 1,-2 1 18,-2-1 1,3 1-117,-3 2 1,-3 0 74,0 0 0,-4 0-374,0 0 0,-1 0 149,1 0 1,-5 0-376,1 0 1,-6-1-2353,2-3 1402,-2 3-11,-2-4 0,-6 4 126,-1-3 1365,-8 3 0,-3-10 0,-5 5 0</inkml:trace>
  <inkml:trace contextRef="#ctx0" brushRef="#br0" timeOffset="63">13808 2124 8283,'0'-11'-712,"0"3"1679,0 1 0,1 4-316,3-1 0,-2 2 835,6-2-755,5 3-346,5-4 1,3 1 198,-2 0 1,6 0-146,-2 4 1,3 0-137,-3 0 0,-1-1-32,1-3 0,4 3-143,0-3 0,-2 3-74,-6 1 0,-1 0 159,-3 0 0,-2-4-551,2 0 1,-2 0 51,-2 4-865,-5 0 1,1-1-60,-4-3-256,-1 3 0,-2-8 88,-8 5 1378,-2 0 0,-7-1 0,0-1 0</inkml:trace>
  <inkml:trace contextRef="#ctx0" brushRef="#br0" timeOffset="64">13739 1804 8185,'7'-5'0,"2"3"0,-6-6 0,6 6 1127,-2-8-668,4 8 0,5-4 240,4 2 698,1 3-822,12-9 0,-5 7 905,10-4-993,0 4 0,-1-3-120,-3 2 0,-3 3-107,-1-3 1,2 3-239,-6 1 1,0-2 103,-7-2 1,1 3-127,-5-3 0,-4 3 0,-6 1 0</inkml:trace>
  <inkml:trace contextRef="#ctx0" brushRef="#br0" timeOffset="65">14310 1736 8262,'-16'5'0,"-2"1"0</inkml:trace>
  <inkml:trace contextRef="#ctx0" brushRef="#br0" timeOffset="66">14596 1804 8242,'-6'-11'-783,"0"5"1521,6-4 1,0 7 562,0-5-423,0 6-687,0-3 91,0 5 0,0 5-191,0 3 1,0 3 105,0 4 1,-3 3-37,-1 5 0,0 5-48,4 2 0,-1 3 61,-3 1 1,3 1-201,-3-1 0,3 1 19,1 4 0,0-4-58,0 3 0,0-7 122,0-5 0,1-2 170,3-1 0,-2-5-140,6-3 1,-6-2-179,2-2 0,1-3-87,-1 0-142,0-6 320,-4 3 0,5 0 0,1 2 0</inkml:trace>
  <inkml:trace contextRef="#ctx0" brushRef="#br0" timeOffset="67">14607 2353 8181,'-6'-5'-593,"-4"-2"-714,2-4 1307,3-1 0,-10-4 0,2-2 0</inkml:trace>
  <inkml:trace contextRef="#ctx0" brushRef="#br0" timeOffset="68">14493 1919 8181,'11'-17'-11,"-4"5"255,3-5 62,-4 6-87,6-1 26,-1 1 0,1-1-1,-1 6 561,0-4-220,6 3-60,1-4-281,5 5 319,-1-4-159,6 8-265,1-8 112,6 9-6,-1-4 0,0 5-254,1 0 0,-1 0 254,-5 0 61,-1 5-479,-5 1 209,-5 1 0,-2 3 169,-5-4-277,1 5 85,-6 6 1,-1-3 353,-5 5-680,0-5 0,-6 8 70,-5-3-191,-6 2 219,-6 2 1,-5 0 1,3 0-167,-6-1 326,1-4-358,1 4 453,-4-4-136,9-1 15,-4 5-26,5-9 217,0 3-218,5-4 26,2-1 27,4-5 260,1 4 28,5-3-283,-5-1 540,10 4-374,-4-8 0,6 6-93,3-4 1,3 5 28,4-1 1,5-2 22,3 2 0,4-1 4,4 5 1,2-2 8,5-2 1,1 0 1,-1-4 1,0 4 63,0-4 0,-3 3 1518,-1-3 1,-5 4-827,-3-5 1,0 3-403,-7-3 1,0-1-171,-3 1 0,-2 0-1560,-2 1 820,2-3-2022,-9 4 2487,4-5 0,-5 5 0,0 2 0</inkml:trace>
  <inkml:trace contextRef="#ctx0" brushRef="#br0" timeOffset="69">15121 2376 8161,'-18'5'0,"-3"-4"0,3 4 0</inkml:trace>
  <inkml:trace contextRef="#ctx0" brushRef="#br0" timeOffset="70">16069 1907 8192,'0'-7'22,"0"-1"1,0 4 155,0-3 0,0 3 533,0-4-711,0 6 0,0-8 0,0 3 0</inkml:trace>
  <inkml:trace contextRef="#ctx0" brushRef="#br0" timeOffset="71">16012 1839 8324,'-23'10'0,"0"-1"2687,1 10-1809,-1 0 0,1 4-410,3 0 1,-1-1-252,5 1 1,-1 0-144,5 0 1,1 0 82,2 0 0,-1 1-134,5 2 1,1-2 52,3 3 0,6 1-18,5-1 1,3-2 94,9-6 0,-2 1 90,5-4 0,2-2 39,-1-7 0,7 2-95,-4-5 1,6 0-147,-6-4 1,0 0 129,0 0 0,-3-5-9,3-3 1,-4-2 14,0-2 1,-3-3-137,-4 0 0,0-5-25,-7 1 1,1-3-142,-5-1 1,-3-3-327,-1-1 1,-3-5 138,-1 2 312,-5-3 0,4 14 0,-4 3 0</inkml:trace>
  <inkml:trace contextRef="#ctx0" brushRef="#br0" timeOffset="72">16069 1827 8286,'-18'2'-147,"3"1"0,2 5 147,2 7 0,0 3 0,-1 5 0</inkml:trace>
  <inkml:trace contextRef="#ctx0" brushRef="#br0" timeOffset="73">16537 1873 8287,'-5'-18'0,"3"2"168,-6 4 0,6 5-105,-2-1 1,-1 4 2231,1-3-874,0 4-531,4-2-706,0 5 1,0 5 31,0 3 1,0 7 61,0 4 1,0 3-24,0 0 0,4 5-143,0 0 1,3 4 84,-3 0 0,5 1-291,-1-2 0,-2 3 90,2-2 0,-5-2 142,5 1 1,-4-6-32,3-1 0,-3-1 22,4-7 0,-6 0-92,2-3 1,1-1-118,-1 0 1,0-3-251,-4 0 330,0-6 0,5 8 0,1-3 0</inkml:trace>
  <inkml:trace contextRef="#ctx0" brushRef="#br0" timeOffset="74">16572 2307 8180,'-5'-11'0,"-7"-6"0,-6-1 0</inkml:trace>
  <inkml:trace contextRef="#ctx0" brushRef="#br0" timeOffset="75">16503 2079 8180,'0'-7'-689,"0"1"1893,0 2-1204,0 3 0,5-4 0,2 5 0</inkml:trace>
  <inkml:trace contextRef="#ctx0" brushRef="#br0" timeOffset="76">16537 2044 8126,'12'0'0,"4"0"0,2 0 3256,5 0-2134,0 0 1,1 0 50,3 0-463,-3 0-354,4 0 0,-6 0 256,1 0-418,0 0 1,0 0-317,0 0 1,-2-1 172,-2-3 1,2 3-190,-6-3 1,0-1 174,-3 1 0,-5 0-37,1 4 0,-6-5 0,3-1 0</inkml:trace>
  <inkml:trace contextRef="#ctx0" brushRef="#br0" timeOffset="77">16971 1987 8110,'-11'0'-1167,"-2"-4"487,-2 1 680,-3-6 0,-15-3 0,-2-5 0</inkml:trace>
  <inkml:trace contextRef="#ctx0" brushRef="#br0" timeOffset="78">16469 1782 8104,'5'-12'0,"1"2"0,6 2 0,-1-2 0,1 4 0</inkml:trace>
  <inkml:trace contextRef="#ctx0" brushRef="#br0" timeOffset="79">16560 1736 8274,'28'-5'2967,"-2"2"-2115,4-4 0,0 3 153,5-4 1,-1 6-417,0-2 1,-1 3 76,-2 1 1,0-4-200,-4 0 1,1 0-53,-1 4 0,-7 0-92,3 0 1,-4-4-119,0 1 0,-3-1-104,-4 4-478,-1 0-1420,-4 0 1797,-2 0 0,0 0 0,1 0 0</inkml:trace>
  <inkml:trace contextRef="#ctx0" brushRef="#br0" timeOffset="80">17051 1690 8258,'-16'0'-1,"-2"10"0,-10 3 0,-1 10 0</inkml:trace>
  <inkml:trace contextRef="#ctx0" brushRef="#br0" timeOffset="81">17988 1804 8222,'0'-11'0,"0"0"227,0-1-227,0 6 0,0-4 0,0 3 0</inkml:trace>
  <inkml:trace contextRef="#ctx0" brushRef="#br0" timeOffset="82">17988 1736 8210,'0'11'1774,"0"1"0,0 4-1232,0 3 0,0 3-172,0 1 0,0 1-107,0 3 0,-4-3-22,0 2 1,0 3-36,4 2 1,-3-2 44,-1 2 1,0-2-194,4 1 0,0 2 39,0-5 1,0-2 36,0-6 1,0 3-185,0-3 1,0-3 135,0-1 0,4-1-521,0 2 310,-1-4 0,-1 3-717,2-7 842,-3 2 0,4-9 0,-5 5 0</inkml:trace>
  <inkml:trace contextRef="#ctx0" brushRef="#br0" timeOffset="83">17988 2376 8196,'-5'-7'-1587,"2"-3"1587,-4 2 0,4-2 0,-2-1 0</inkml:trace>
  <inkml:trace contextRef="#ctx0" brushRef="#br0" timeOffset="84">18216 1839 8291,'7'-18'0,"-2"5"224,-5 6 1,0 3-225,0-4 0,0 6 0,0-3 0</inkml:trace>
  <inkml:trace contextRef="#ctx0" brushRef="#br0" timeOffset="85">18228 1782 8189,'0'16'3020,"0"2"-2150,0 5 0,0 0-358,0-1 0,0 5-254,0 0 1,0 1-85,0-2 1,0 2-229,0 3 0,-2-2 123,-1-2 1,1 0-214,-1 4 0,1-3 104,2-5 1,0-4 138,0 0 1,0-2-51,0 3 1,0-4-184,0-5 1,0 1-409,0-1-233,0-4 775,0 3 0,5-4 0,2 6 0</inkml:trace>
  <inkml:trace contextRef="#ctx0" brushRef="#br0" timeOffset="86">18216 2364 8078,'-1'-7'-143,"-3"-1"1,-2-5 0,-6-5 0</inkml:trace>
  <inkml:trace contextRef="#ctx0" brushRef="#br0" timeOffset="87">18216 1942 8088,'0'-12'-106,"0"1"0,2 1 106,1 2 0,-1-2 0,3 3 0</inkml:trace>
  <inkml:trace contextRef="#ctx0" brushRef="#br0" timeOffset="88">18251 1873 8205,'16'0'1257,"2"6"246,5 6 0,5 0-581,2 8-466,3-7-135,1 9 0,-1-4-145,-2 5 9,2-1 1,-4 1-152,5 0 0,0 1 126,1 3 1,-5-3-61,1 3 1,-7-7 112,-1-1 0,-1-5-162,-3 1 0,-2-2 32,-2-2 1,-2-3 171,-2 0-406,1-1 199,-1 0 1,-5-1-49,-2-2 0,3-3 0,-1 4 0</inkml:trace>
  <inkml:trace contextRef="#ctx0" brushRef="#br0" timeOffset="89">18902 2296 8048,'-6'-7'0,"0"1"0,-5 2 0,-6 3 0,-1-14 0,-4 2 0</inkml:trace>
  <inkml:trace contextRef="#ctx0" brushRef="#br0" timeOffset="90">18867 1793 8277,'0'-18'-192,"0"2"192,0 9 537,0-3 728,0 4-99,0 0-456,0-5-228,0 10-482,0-4 0,5 0 0,2-1 0</inkml:trace>
  <inkml:trace contextRef="#ctx0" brushRef="#br0" timeOffset="91">18879 1713 8184,'0'12'2990,"0"0"-2318,0 3 1,0 3 176,0 5 0,0 0-429,0 0 0,0 3-243,0 1 0,0 4-26,0-5 1,0 6-185,0-2 0,0 3-184,0 2 0,0-2 119,0-3 1,-2 2-14,-1-6 0,1-3 121,-1-4 0,1-3-119,2 3 1,0-9-239,0 1 347,0-2 0,0 2 0,0 1 0</inkml:trace>
  <inkml:trace contextRef="#ctx0" brushRef="#br0" timeOffset="92">18867 2341 6904,'-5'-11'0,"-1"-1"0</inkml:trace>
  <inkml:trace contextRef="#ctx0" brushRef="#br0" timeOffset="93">19096 1827 8154,'0'-17'0,"0"0"0,0 6 0,0 4 0,-5-3 0,-2 4 0</inkml:trace>
  <inkml:trace contextRef="#ctx0" brushRef="#br0" timeOffset="94">19084 1759 8156,'4'16'2093,"0"3"1,5 3-1550,-2 1 0,0 3-247,0 1 1,1 1-209,3-1 1,2-2 66,2 5 1,-2-3-53,2 4 0,2-2 113,-2 1 0,4-1-253,-4-2 0,0-4 74,-3 0 0,-1-2 20,1-5 0,-1 3-2,1-4 1,-1 0-102,0-4 0,-3-3-589,0 0 634,-6-6 0,8 8 0,-3-3 0</inkml:trace>
  <inkml:trace contextRef="#ctx0" brushRef="#br0" timeOffset="95">19393 2364 8178,'-12'-11'0</inkml:trace>
  <inkml:trace contextRef="#ctx0" brushRef="#br0" timeOffset="96">19564 1827 8126,'0'0'0</inkml:trace>
  <inkml:trace contextRef="#ctx0" brushRef="#br0" timeOffset="97">19553 1907 8136,'-6'28'1332,"1"3"210,-2 7 0,-3-3-726,2 3-810,-2-2 38,3-7 1,-3 0 9,3-2 0,-3-3 53,-2 3 1,5-7 110,-1-1 0,2-5-99,-2 1-218,-2-2 195,3-2-96,1 1 0,-4-1 0,4 1 0</inkml:trace>
  <inkml:trace contextRef="#ctx0" brushRef="#br0" timeOffset="98">19358 2410 8177,'12'-5'0,"-1"-2"0</inkml:trace>
  <inkml:trace contextRef="#ctx0" brushRef="#br0" timeOffset="99">19815 1919 8063,'0'-7'-1890,"5"-3"2604,-3 4-110,3-6-604,-5 1 0,0 5 0,0 1 0</inkml:trace>
  <inkml:trace contextRef="#ctx0" brushRef="#br0" timeOffset="100">19861 1759 12657,'0'13'536,"0"2"1,0 6-407,0 6 252,-5 5-157,4-8 1,-5 8-20,6-6-411,0 6 311,0 2 1,0 2-337,0 2 142,0 2 0,0-5 57,0-1 0,0-1-65,0-6 0,0-1 125,0-3 0,0-1-35,0-3 0,0-3 359,0-4-191,0-1 234,0 0-195,0-4 41,0-2 1229,0-5-1309,6 0 1,-4 0-165,6 0 0,-1-1 91,5-3 0,0 1-104,4-4 0,1 4 137,6-1 0,0-1-92,0 1 0,4-1-64,-1 1 1,5 3 35,-5-3 0,6 2-97,-1-2 0,-2 3 141,1-3 0,-4 1-322,0 0 1,-3 1 88,-4-1 0,1-3 187,-4 3 0,-6-6 0,-5 2 0</inkml:trace>
  <inkml:trace contextRef="#ctx0" brushRef="#br0" timeOffset="101">20363 2284 8068,'-26'-5'0,"-5"-1"0</inkml:trace>
  <inkml:trace contextRef="#ctx0" brushRef="#br0" timeOffset="102">19861 2136 8114,'5'-12'0,"1"1"0</inkml:trace>
  <inkml:trace contextRef="#ctx0" brushRef="#br0" timeOffset="103">19964 2101 8152,'28'-5'0,"-3"4"0,5-3 0,2-1 1967,6 1 1,-4-3-923,1 3 1,-6-1-846,-6 1-200,-5 3 0,-7-4 0,-6 5 0</inkml:trace>
  <inkml:trace contextRef="#ctx0" brushRef="#br0" timeOffset="104">20295 2021 8151,'-22'-5'0,"-2"-1"0</inkml:trace>
  <inkml:trace contextRef="#ctx0" brushRef="#br0" timeOffset="105">19849 1827 8280,'2'-10'0,"2"3"0,-3-4 0,4 5 0</inkml:trace>
  <inkml:trace contextRef="#ctx0" brushRef="#br0" timeOffset="106">19929 1759 8189,'23'0'0,"4"-5"0,0-3 0,4 3 2087,0 1 0,-2-1-1052,1 1 0,-4-3-749,0 3 1,-1 0-379,-3 4 0,0 0-560,-3 0 1,-3-4 534,-4 1 0,-1-1 176,1 4 0,-5 0-4800,1 0 4741,-6 0 0,9 0 0,-5 0 0</inkml:trace>
  <inkml:trace contextRef="#ctx0" brushRef="#br0" timeOffset="107">20672 1747 8146,'0'-6'0,"0"-4"0,0 4 0</inkml:trace>
  <inkml:trace contextRef="#ctx0" brushRef="#br0" timeOffset="108">20672 1725 9736,'0'11'1334,"-4"5"-866,0 4 0,0 2-62,4 5 1,-1-2-147,-3 6 0,3-1-141,-3 5 0,2 0 53,-2 3 0,3-1 7,-3 5 0,3-7-84,1 0 0,0-2 66,0-7 1,0 1 141,0-4 0,0-4-118,0 0 1,0-5-35,0 1 0,0-2 245,0-2-545,0-5-318,0 5 467,0-10 0,0 9 0,0-4 0</inkml:trace>
  <inkml:trace contextRef="#ctx0" brushRef="#br0" timeOffset="109">20580 1873 8053,'11'-11'-207,"-4"-1"583,3 1-239,-3-1-137,4 6 0,-5-4 0,0 3 0</inkml:trace>
  <inkml:trace contextRef="#ctx0" brushRef="#br0" timeOffset="110">20752 1759 8168,'23'0'0,"1"0"1602,2 0 0,-2 0-745,3 0 1,1 0-576,-1 0 0,-1 5-187,-3 3 0,-4-2 82,0 1 1,-5 1-113,1 3 0,-3 2 99,-5 2 1,-2-2-286,-5 2 0,0 3 108,0 1 1,-5 3-159,-2 1 0,-8-1-6,-4 1 1,-3-4 12,-1 0 1,-4 0 110,1 4 0,-6-4 24,2 0 0,0-4 178,0 5 0,6-7-100,1 3 0,1-4 113,7 0 0,4-1-127,3 1 0,6-1 0,-2 0 0,3 1 78,1-1 0,1-3 149,3 0 1,3-1 21,9 5 0,1-1-113,6 0 0,5 1 162,3-1 1,-2-3-75,1 0 1,-3-5-106,3 5 0,-4-6 52,0 2 0,-2 1-153,-1-1 0,-4 1-147,0-1 1,-5-3-769,1 3 862,-2-3 0,-6 4 0,-2 2 0</inkml:trace>
  <inkml:trace contextRef="#ctx0" brushRef="#br0" timeOffset="111">21117 2410 8191,'7'-5'-1,"-7"-2"1,-7-4 0</inkml:trace>
  <inkml:trace contextRef="#ctx0" brushRef="#br0" timeOffset="112">21528 1850 8126,'7'-21'750,"-4"2"-499,-1 2-251,-2 6 334,5 4 44,-4-3 809,4 4-300,-5-6-92,0 6-541,0-4 1,-4 7-1,1-4 0,-6 4-15,1-1 1,-3 3 78,-5 1 1,-1 1-65,-6 3 0,0 3-701,0 4 0,0 2 198,0 2 0,2-2-1,2 2 0,-1 1 98,4 0 0,1 0 132,4-1 0,-1-2-38,1 2 0,4-2 51,4-2 1,1 1-90,2-1 0,2 4 80,1 1 1,5 3 140,7-4 1,3 5-82,5-1 0,0-1 119,0 1 0,-1-1-80,1 1 1,0 2-47,0-2 0,0-2-28,0-2 1,-6 2 47,-1-2 0,-1 4-170,-4-4 0,3 2 103,-6-2 0,-3-2-167,-1 2 0,-3 1 182,-1-1 0,-6 5 216,-6-5 0,0 4-168,-7-4 0,-1 0-40,-2-3 1,-5-5 78,0 1 0,-1-2-50,2 2 1,2-2 130,-3-2 0,7-3-173,1 3 0,5-3 0,-3-1 0</inkml:trace>
  <inkml:trace contextRef="#ctx0" brushRef="#br0" timeOffset="113">21186 2444 8195,'42'-5'0,"1"-6"0,-14-7 0</inkml:trace>
  <inkml:trace contextRef="#ctx0" brushRef="#br0" timeOffset="114">21825 1907 8268,'0'-17'220,"0"0"1,0 11-1,0 1 1</inkml:trace>
  <inkml:trace contextRef="#ctx0" brushRef="#br0" timeOffset="115">21825 1827 12831,'0'12'95,"0"3"-57,0 0 0,0 6 268,0-2 1,0 2-223,0 2 1,0 1-270,0 3 1,0 2 9,0 5 0,0 2 167,0 2 0,0-3-108,0 3 1,0-3 72,0-5 0,0 2 55,0-6 0,0 1-39,0-4 0,0-5 118,0-3 0,0-2-133,0-2 0,0-3 23,0-1-432,0-4 1,0 3-76,0-2-1074,0-3 1144,0 4 1,2-5-1161,1 0 1616,-1-5 0,8-1 0,-4-6 0</inkml:trace>
  <inkml:trace contextRef="#ctx0" brushRef="#br0" timeOffset="116">22145 1987 8255,'0'-23'656,"0"6"88,0 0-379,0 6 0,0-1 74,0 1 1,0 3 501,0 1 404,0 4-686,0-2-863,-5 5 253,-1 5 1,-7 7-4,-2 7 34,2 2 0,-7 3-61,4 3 1,1 1 99,4 2 0,-1 5-294,1-1 0,5-1 51,2 1 1,3 0-128,1-3 1,1-3 52,3-2 1,2-2 240,5-1 0,2-5 8,2-3 0,-1 0 129,5-3 0,5 1-134,7-10 0,-2 5-10,2-4 1,-1 0 42,4-4 0,1-2-10,-1-1 1,-4 0 181,1-5 0,-6 0 10,2-8 0,-4 2 112,-4-5 1,2-4-191,-2-3 1,-2-6-58,-2 2 0,-4-5-123,-3-3 1,1 3 128,-5-3 1,-6-2-247,-5 2 0,-8 4 87,-4 4 0,-4 4-477,-4 0 1,-6 7 503,-5 3 0,10 9 0,6 2 0</inkml:trace>
  <inkml:trace contextRef="#ctx0" brushRef="#br0" timeOffset="117">22134 1942 8158,'-17'27'0,"-1"3"0</inkml:trace>
  <inkml:trace contextRef="#ctx0" brushRef="#br0" timeOffset="118">22716 1907 8167,'0'-6'0,"1"1"2963,3 5-838,-3-5-1760,5 4 1,-6-3-664,0 8 0,0 3 18,0 8 1,1 3 133,3 5 1,-3 2 90,3 6 1,-3-1 60,-1 8 0,0-5-210,0 2 0,0-5 10,0 4 1,0 1-46,0-5 0,0-3 9,0-4 1,0-2 96,0-6 1,0 1-841,0-5 973,0 0 0,5 1 0,1-1 0</inkml:trace>
  <inkml:trace contextRef="#ctx0" brushRef="#br0" timeOffset="119">22728 1964 8173,'0'-11'827,"0"5"1374,0 1-839,0 5-931,5 0 1,-3 1 196,6 3-123,-1 2-322,10 10 0,-3-2 223,5 5-223,-5 0 0,7 6 19,-2 1 0,3-2 15,1 3 1,0-3-172,0-1 0,-1 0 69,1 0 1,-4-4-237,0 0 0,-1-2 113,1 3 1,1-4-45,-4-5 1,-1 1 17,-4-1 0,1-3-62,-1 0 1,1-2 55,-1 1 0,-1 0-325,-2-3-70,2-3 114,-4 4 321,1-5 0,3 5 0,-4 1 0</inkml:trace>
  <inkml:trace contextRef="#ctx0" brushRef="#br0" timeOffset="120">23241 1759 8232,'0'23'1385,"0"1"283,0 2 0,0 0-1096,0 4 0,0-3-346,0 3 0,0 0 148,0 0-299,0 3 52,0-4 1,0 5-19,0 1 1,4-1-208,0 0 0,4-1 216,-5-2 0,1 0-17,-4-4 0,4-4-310,0-4 299,0-5 0,-4 2-351,0-4 1,0-1 126,0 1 0,4-5-1347,-1 1 696,1-6 785,-4 3 0,0 1 0,0 0 0</inkml:trace>
  <inkml:trace contextRef="#ctx0" brushRef="#br0" timeOffset="121">23675 1793 8193,'0'-6'5229,"-5"1"-4866,-2 5 1,-3 0-171,-2 0 0,1 0-221,-1 0 1,-3 5 136,0 2 0,-4 2 5,4-1 0,-4 2 71,3-2 0,1 2-106,4 1 1,-1-3-154,1-1 1,1 1 91,2 3 0,-1 1-186,5-1 1,-3 1 131,3-1 0,0 1-81,4-1 0,0 2 59,0 2 0,1-2 39,3 2 1,4 1 11,7 0 0,2 3 92,2-4 1,3 4 45,1-4 1,1 5-68,7-1 1,-4 2 4,3-2 1,0 2-20,5-2 0,-6-1-102,-2 1 0,-5-5 52,-3 1 0,2 2-18,-6-2 0,0 0 41,-3-3 1,-5-1-12,1 1 0,-6-1 533,2 0-356,-3 1 1,-2-1 396,-3 1 1,-7-1-200,-8 0 1,-9 0 439,-6-4 1,-6 2-266,-5-5 0,-2 0-263,-3-4 1,5 0-1022,-1 0 1,7 0 335,8 0 386,3 0 0,10 0 0,2 0 0</inkml:trace>
  <inkml:trace contextRef="#ctx0" brushRef="#br0" timeOffset="122">10621 3084 8145,'-11'-12'0</inkml:trace>
  <inkml:trace contextRef="#ctx0" brushRef="#br0" timeOffset="123">10599 3072 8086,'6'5'1889,"-2"3"0,-3 7-1391,-1 4 1,0 4 129,0 4 0,0-2-240,0 5 1,0 0-139,0 0 0,0 4-180,0 1 0,0-1 125,0 4 0,0-2-160,0-2 1,0 4 60,0 0 1,0-1-52,0-7 0,0 2 20,0-5 0,0-1 59,0-3 0,0-4-61,0 0 1,0-5 203,0 1-297,0-2 278,0-2-430,0-4-291,5 3-347,-4-9-22,4 4-437,-5-5-1432,0-5 1979,0-1 0,0-6-504,0 1 1236,5 0 0,2-1 0,4 1 0</inkml:trace>
  <inkml:trace contextRef="#ctx0" brushRef="#br0" timeOffset="124">11329 3152 8193,'0'-11'0,"0"-1"0,0 1 0,0 5 0,0 0 0</inkml:trace>
  <inkml:trace contextRef="#ctx0" brushRef="#br0" timeOffset="125">11192 3084 8056,'-22'11'0,"-1"0"0,0 1 0,-4 3 0,1 0 0,0 1 672,7-5 1,-1 2 2056,5 2-2044,-6-2-429,9 3 0,-6-8 0,3-1-179,7 1 1,-7 3-25,7 1 1,-1-1 29,2 1 1,0-5-76,4 1 56,1-1 0,-1 5 100,6-1 0,5-3-88,7 0 0,3-2 126,5 2 0,3 0-43,1-4 0,9 4-17,-2-4 1,4 4-4,0 0 0,-2 1-11,2-1 0,-4 2-156,-4-3 1,2 4 86,-5 0 0,-1 4-155,-3 0 0,-5 2 104,-3-2 0,-2-2-174,-2 2 1,-4 2 79,-4-2 0,-1 5 71,-2-1 1,-9 1 142,-3-1 0,-8 3-139,-3-3 1,-1-1 243,-6 1 0,-2-4-126,-6 4 0,1-5 121,-5 1 0,2-2-68,-2-2 0,-1-3 49,5 0 1,-3-6-126,7 2 1,2 1-195,9-1 1,5 0-229,3-4 322,2 0 1,7-2-957,2-1 0,4 1 972,4-1 0,-3-4 0,4 1 0</inkml:trace>
  <inkml:trace contextRef="#ctx0" brushRef="#br0" timeOffset="126">12586 3266 8106,'0'0'0</inkml:trace>
  <inkml:trace contextRef="#ctx0" brushRef="#br0" timeOffset="127">12540 3164 8017,'-11'0'3860,"-1"0"-2845,1 0 1,-1 0-564,1 0 0,0 5-349,-1 2 1,-3 7 115,0 1 1,-4 6-154,3-2 1,-4 2 122,1 2 1,3 0-58,0 0 0,4 4 59,0-1 1,6 2-242,2-1 0,3-3 32,1 3 1,1-3-75,3-2 0,6 1-52,5 0 0,6-5 132,-2-3 1,6 2-37,2-2 0,2-4 59,1-3 1,-3-6 1,7 2 1,-2-2-2,2-2 1,-1 0-9,-2 0 1,2-6 25,-3-1 0,-2-3 5,-1-2 1,-3-3 178,-1 0 0,-1-6-50,1 2 1,-4-3 13,0-5 1,-3 2-62,3-6 0,-10 4 17,-2-3 1,-4 0-25,-3-5 1,-5 5-16,-3-1 0,-12 6-42,-7-2 1,-10 8-167,-5 4 0,-3 4-447,-5 3 0,3 3 260,-2 5 1,7 1-829,4 3 0,7 4 1128,5 7 0,7-7 0,2 2 0</inkml:trace>
  <inkml:trace contextRef="#ctx0" brushRef="#br0" timeOffset="128">12437 3323 8011,'-23'23'0</inkml:trace>
  <inkml:trace contextRef="#ctx0" brushRef="#br0" timeOffset="129">13168 3221 8049,'0'-12'0,"0"1"0</inkml:trace>
  <inkml:trace contextRef="#ctx0" brushRef="#br0" timeOffset="130">13180 3152 12415,'0'12'559,"0"0"-331,0 3 1,0 3 27,0 5 0,-2 1-20,-1 3 1,1-2-27,-1 6 0,1-2-92,2 1 1,0 3-159,0-2 0,0-2 124,0 1 1,0-4-128,0 0 0,0-5 88,0-2 0,0-1 66,0 1 0,4-3-229,0-4 1,0-5 16,-4 1-358,5-6 168,-4 8-1672,4-8 182,-5 3 1781,0-5 0,5-5 0,2-2 0</inkml:trace>
  <inkml:trace contextRef="#ctx0" brushRef="#br0" timeOffset="131">13123 3141 8134,'17'-5'610,"5"-2"1,-3 0 848,8-1 1,-2 2-885,5-2 0,1 3-253,3 5 0,0-4 68,1 0 39,-6 1-584,4 8 395,-4 1-123,0 5 0,-1 2-89,-5 2 1,0 3 26,0 5 1,-6 0 293,-1 0-548,-4 0 149,0 4 1,-2-2 49,-2 1 0,-3 2-118,-5-1 0,0 3 237,0-3-245,0 5 66,0-8 0,-9 5 157,-3-2-63,-7-3 1,0 4 204,-7-6 1,0 0-198,-4-3 0,-1 1-48,-3-4 0,-4 3 42,0-4 1,-1 0-102,0-4 1,8 0 99,-3-4 0,6 2-142,-3-5 1,10 0 49,-2-4 0,7 0-141,1 0 0,4-2-63,3-1 1,-1 0-742,6-5 1002,-1 6 0,4-8 0,0 3 0</inkml:trace>
  <inkml:trace contextRef="#ctx0" brushRef="#br0" timeOffset="132">13922 3141 8849,'0'-12'3484,"0"6"-2919,0 1 0,0 6-353,0 3 1,0 2-15,0 6 1,-4 4 121,0 3 0,1 3-68,3 1 0,0 5-119,0 2 0,0 3 114,0 1 1,1-3-302,3-1 0,-3 1-8,3 3 1,1-1-4,-1-3 0,1 1 28,-1-8 0,-2 1 130,6-9 0,-6 0-130,2-3 1,-1-1 61,0 1 0,-1-5-238,1 1 1,0-6-677,1 2-590,-3-3 351,4-1 758,-5 0 0,0-5 1,0-1-1</inkml:trace>
  <inkml:trace contextRef="#ctx0" brushRef="#br0" timeOffset="133">13831 3141 7991,'12'-12'6,"7"5"549,-7-1 1,7 6 808,0-2 0,2 1-680,2-1 0,0 3-267,0-3 1,4 4-86,-1 4 1,6-1-93,-2 4 1,3 1-90,2 3 0,-2 1 25,-3-1 1,-1 4-1,-2 1 0,1 3-62,2-4 1,-3 5-202,-8-1 1,-2 3-105,-6 1 1,0-1 131,1 1 1,-6-1-24,-2-3 1,-3 2 60,-1-1 1,-1 1 21,-3 2 1,-7 0 64,-8 0 0,-3-1 13,-1 1 1,-6 0-38,-5 0 0,0 0 14,-4 0 0,2-2 37,2-2 1,-1 2-37,1-6 0,1-1-79,3-7 1,-1 4 69,8-4 1,-1-2-122,9-1 158,-5-3-767,7-1 373,-3 0 1,9-1-95,3-3 0,3 2-1898,1-6 2301,5 6 0,-3-9 0,3 5 0</inkml:trace>
  <inkml:trace contextRef="#ctx0" brushRef="#br0" timeOffset="134">14630 3678 8001,'0'6'5324,"0"0"-2715,0-2-1904,0-3 1,0 6 983,0-4-899,0-1-397,0 8-1303,0-9 1,0 5 339,0-2 570,0-2 0,0 3 0,0-5 0</inkml:trace>
  <inkml:trace contextRef="#ctx0" brushRef="#br0" timeOffset="135">2136 5905 9170,'-5'-7'978,"-2"2"0,-4 5 0,-1 0-161,1 0 0,-2 0-434,-2 0-218,2 0 0,-7 1-351,5 3 126,-5-2 1,2 6 7,-5-4 0,4 5 167,0-1 1,2-2-182,-5 2 0,5-1 104,-6 5 1,8-1-122,0 1 0,2-5 123,2 1 1,1-1-134,2 5 1,-1-1 99,5 1 0,0-1-119,4 0 0,2 1 106,1-1 0,4 1-4,4-1 1,1 1 34,-1-1 1,2 0-36,2 1 0,3-2 225,5-2 1,5 2-127,2-3 0,3 2 138,1-1 1,0 2-94,1-2 0,-1 2-115,0 1 1,-3-3 24,-1-1 0,-4 1-142,0 3 1,-7 1 79,-4-1 1,-2 1 67,-1-1 0,-2 1-118,-3-1 0,-2-3 61,-5-1 0,-1 2 230,-3 6 1,-7-2-77,-8 2 0,-3-1 72,-1 1 0,-4-2-18,-4 2 1,2-2-52,-2-2 0,1 1-167,-4-1 0,3-3 101,1 0 1,4-5-131,0 5 1,-1-5 191,4 0-597,-2-1 1,12-2-29,-2 0-1429,7 0 1908,3 0 0,5 0 0,0 0 0</inkml:trace>
  <inkml:trace contextRef="#ctx0" brushRef="#br0" timeOffset="136">2855 5950 8069,'-4'12'2337,"1"-1"1,-1 4-1970,4 1 1,0 4-128,0-1 1,-1-1 5,-3 1 1,2 1 48,-1 7 1,1-2-49,2 5 0,0-3-167,0 4 1,0-6 92,0 2 1,0-3-120,0-1 0,2-1-22,1 1 1,-1-5-137,2-3 1,-3 2-18,-1-2 0,1-4 48,3-3 0,-3-4-585,3 3 262,-3-4 207,-1 2 188,0-5 0,0 0 0</inkml:trace>
  <inkml:trace contextRef="#ctx0" brushRef="#br0" timeOffset="137">2558 5927 8048,'17'-5'1549,"3"0"294,11-2 0,0-2-986,11 5 0,-1-4-395,1 5 0,1-5-30,-5 4 0,5-1-134,-1 1 1,2 2-103,2-6 0,-2 4 35,-2-3 1,1 0-268,-5 0 1,-5-2-331,-6 5 1,0-1-438,-4 1 0,-3 3-848,-9-3 1651,1 3 0,-1-4 0,1-2 0</inkml:trace>
  <inkml:trace contextRef="#ctx0" brushRef="#br0" timeOffset="138">3689 5768 11073,'-6'12'302,"2"3"0,-3 7 12,0 5 1,-2 4-67,1 0 0,-2-1-169,3 5 0,-4-2 79,0 8 1,0-4-259,-1 1 1,1 2 105,-1-2 0,1-1-269,-1-7 0,5 2 87,-1-6 0,6 0-40,-2-7 1,3-3-801,1-4 1016,0-1 0,0 1 0,0-1 0</inkml:trace>
  <inkml:trace contextRef="#ctx0" brushRef="#br0" timeOffset="139">3678 5802 8701,'0'-7'2260,"0"4"-1670,0 6 0,1 4-18,3 4 1,-2 4-94,6 1 1,-1 4-45,5-1 0,-1 6-126,1 2 0,-1 5-77,0-2 1,2-1-133,2 2 0,-1-2 97,5 2 1,-1 2-234,1-3 1,1 2 6,-4-2 1,3-2-78,-4-5 0,4 0 38,-4 0 1,0-2-61,-3-2 0,-1-1 58,1-3 0,-5-2 96,1 2 1,-4-2-122,3-2 1,-4-3 44,1-1-1096,-3-4 138,4 2-927,-4-5 1935,4 0 0,-5 0 0</inkml:trace>
  <inkml:trace contextRef="#ctx0" brushRef="#br0" timeOffset="140">3529 6281 8119,'-6'-5'435,"1"4"0,5-5-12,0 2 0,1 3 145,3-3 0,2 3-21,5 1 0,6 0-4,2 0 1,8-2-176,3-1 0,3 0-141,1-5 1,2 5 27,2-5 1,-6 4-29,2-3 1,-4 0 2,1 0 0,1-2-254,-6 5 0,1-1-457,-4 1 1,0 3 480,-1-3 0,-4-2 0,-1-1 0</inkml:trace>
  <inkml:trace contextRef="#ctx0" brushRef="#br0" timeOffset="141">4386 5802 9372,'-7'16'601,"1"2"199,2 5 0,2 5-278,-6 2 0,5-1-72,0 2 0,-2-1-237,1 5 0,0-2-108,4-3 1,0 6 88,0-6 1,0 4-129,0-7 0,0 0-211,0-5 1,4-2 132,0-1 1,1-7-193,-2 0 63,-1-1-899,8-5-24,-9 1-241,4-2 1305,-5-5 0,5 0 0,2 0 0</inkml:trace>
  <inkml:trace contextRef="#ctx0" brushRef="#br0" timeOffset="142">4408 5779 8037,'33'-4'2170,"-2"0"-1809,2 1-55,-4 3 81,0 0 1,3 1 472,-5 3-1183,-6 2 249,1 5 0,-8 1 251,5-1-423,-5 6 189,-3-5 0,-2 9-315,-5-6 414,0 5 1,-4-2-157,0 5 0,-5-2-123,-3-2 1,-7 3 27,-4-3 1,-3 1 102,-1-1 1,0 3-36,1-3 0,-1-1 24,0 1 1,0-1 117,0 1 0,5-3 1,3-4 1,6-1 91,2 0 0,4 1-53,-1-1 0,3 1 183,1-1 0,1-3 149,3-1 0,3 0-129,4 0 0,2 2 38,2-5 1,3 4-21,5-5 1,-1 2 145,1-1 0,0-2-116,0 1 1,0-1-194,0-2 0,3 0 3,1 0 0,0 0-240,-5 0 0,0 0-488,-3 0 1,3 0 365,-3 0 1,-3 0-1732,-1 0 1991,-2 0 0,-2 0 0,1 0 0</inkml:trace>
  <inkml:trace contextRef="#ctx0" brushRef="#br0" timeOffset="143">5299 5813 8148,'-6'0'1867,"1"5"-1030,5 3 1,0 7-275,0 4 1,0 4-51,0 4 0,0-2-186,0 5 1,0 0-197,0 0 0,0 3 63,0-2 1,1-2 14,3 1 0,-3-1-19,3 2 0,1-3-148,-1-5 0,1-4-138,-1 0 1,-3-5 88,3 1 0,-2-4 48,2-3 51,-3 2-19,5-9-891,-6 4 818,0-5 0,5 0 0,1 0 0</inkml:trace>
  <inkml:trace contextRef="#ctx0" brushRef="#br0" timeOffset="144">4957 5859 8076,'0'-12'0,"5"1"0,2 0 0,5 3 1190,3 0 1,4 2-142,8-2 0,7-2 119,8 3 0,3-3 38,5-2 1,3 1-926,8-1 1,1 5-27,-29 3 0,-1 0 0,1 1 0,-1-2 67,25-6 0,1 3-387,-8 1 1,-7 4 242,-9-1 0,-6 3-1955,-9 1-314,-2 0-1162,-6 0 3253,-5 0 0,-1 0 0,-5 0 0</inkml:trace>
  <inkml:trace contextRef="#ctx0" brushRef="#br0" timeOffset="145">7469 5710 8166,'-11'-6'2993,"-1"0"-2119,1 2 0,0 3-417,-1-3 0,1 3-259,-1 1 1,0 0 15,-4 0 0,4 0-173,-4 0 1,4 1 101,0 3 1,-4-2-167,-3 6 0,1-1 76,-1 5 1,0-1-105,-4 1 1,0 0 35,0 4 1,1-4-23,-1 4 0,1-4-35,3 0 0,3-1 69,4 0 1,6 1-37,2-1 1,3 1 61,1-1-1,1 4-44,3 1 0,2 3 41,6-4 1,5 0 308,6-3 0,1 3 261,7 0 0,-1 0-239,5-3 0,3 3-118,0 0 0,0 0-28,-4-3 0,-1-1-92,-3 1 0,-2 3 86,-5 0 1,-1 2 63,-3-2 0,-4-3-204,-7 4 1,1 0-324,-6-1 0,1 2-57,-4-2 0,-5-1-168,-2 5 0,-9-4 345,-3 4 0,-2-5 99,-2 2 0,-4 0 186,1-1 0,-5 1-99,4-5 1,-3-5-14,3-2 1,1 1-86,3-1 1,1 0-316,3-4 1,1-4-7,3 0 378,3 0 0,0-1 0,7-1 0</inkml:trace>
  <inkml:trace contextRef="#ctx0" brushRef="#br0" timeOffset="146">8075 5802 10399,'-6'11'868,"5"6"-560,-3 2 0,-1 2 211,2 2 0,-5 1-121,4 3 0,0-2-201,4 6 1,0-5-58,0 5 0,0-4-184,0 3 0,0-1 23,0 2 1,0-3 153,0-6 0,2 0-280,1-3 1,-1-3 105,1-4 0,-1-1-101,-2 1 1,1-6-624,3-2-467,-3-3 839,4-1 393,-5 0 0,0 0 0</inkml:trace>
  <inkml:trace contextRef="#ctx0" brushRef="#br0" timeOffset="147">7823 5768 8699,'22'0'754,"2"0"1,12 0-141,2 0 0,1 0-139,3 0 1,1 0-436,-5 0 0,0-2 91,-4-2 1,1 3-264,-1-3 0,-5 3-5,-2 1 137,-3 0 0,-6-5 0,-2-1 0</inkml:trace>
  <inkml:trace contextRef="#ctx0" brushRef="#br0" timeOffset="148">8657 5710 8128,'0'13'1894,"0"2"0,-1 3-1518,-3 5 1,1 5-154,-4 2 1,-1 3 28,-3 2 0,-1-1 198,1 0 1,-4 5-83,-1 3 1,0-1-100,1 1 1,2-5-31,-2 1 1,6-4-1,1-4 1,2-2 29,-2-5 1,2-4-31,2 0 1,3-9-26,-3 2 1,3-7-91,1 2-473,0-4 349,0 2 0,0 0 0,0 2 0</inkml:trace>
  <inkml:trace contextRef="#ctx0" brushRef="#br0" timeOffset="149">8588 5699 9805,'7'0'1884,"3"3"-1131,-2 4 0,2 1-302,1 7 1,4 3-171,1 1 0,3 4-57,-4 3 1,4 0 21,-4 4 0,5 1-190,-1 3 1,-2 1-28,-2 3 1,2-2-190,-2 2 0,0-2 158,-3-2 0,-1-1-154,0-3 1,1-2 198,-1-5 0,-3-1-33,0-3 0,-2 1 130,1-5 1,0-1-82,-3-6-281,-3 2-459,4-4-624,-5 1 1305,0 3 0,0-9 0,0 4 0</inkml:trace>
  <inkml:trace contextRef="#ctx0" brushRef="#br0" timeOffset="150">8463 6156 8074,'23'0'2004,"5"-5"1,-3 4-948,5-3 0,0-1-843,0 1 0,2-1 82,-6 1-296,1 3 0,-9-4 0,-2 5 0</inkml:trace>
  <inkml:trace contextRef="#ctx0" brushRef="#br0" timeOffset="151">9274 5745 8096,'-7'5'2617,"1"2"-1844,2 9 0,3 1-283,-3 6 1,2 4-217,-2 0 1,3 4-28,-3 0 0,2 3-216,2 4 0,0-2 100,0 2 0,0-3-171,0-1 0,0-4 121,0-4 0,0-2-106,0-1 0,4-4-73,0 0 1,4-5-214,-4 1 0,1-6-230,-2-1-79,-1-5 620,3 2 0,0 0 0,1 1 0</inkml:trace>
  <inkml:trace contextRef="#ctx0" brushRef="#br0" timeOffset="152">8885 5745 8159,'0'-12'0,"0"6"586,0-4-445,6 9 0,0-8 1128,5 5 0,6 0-393,2 4 1,4 0-221,3 0 1,5-1-257,7-3 0,2 3-138,6-3 0,0 3-154,-1 1 1,1-2 103,0-1 1,-2 1-761,-2-2 0,-3 3 267,-4 1 281,-1 0 0,-15 0 0,-4 0 0</inkml:trace>
  <inkml:trace contextRef="#ctx0" brushRef="#br0" timeOffset="153">9788 5733 8077,'0'12'1535,"0"4"0,0-1-810,0 8-141,0-2-277,0 6 0,0 0 13,0 0 0,0 5-73,0-2 0,0-1-63,0 2 1,0-1 28,0 4 1,0-3-171,0-1 17,0-4 1,0-2 105,0-5 0,0-5-28,0 1 0,0-2-69,0-2 0,0-3 247,0-1-330,0-4 175,0 7-142,0-9 81,0 4 0,1-5-20,3 0 1,-2 0-37,6 0 1,-4 4-5,3 0 1,1 0-20,3-4 0,1 0 61,-1 0 0,6 0-28,2 0 1,2 0 16,2 0 1,0 0-127,0 0 0,3 0-18,1 0 0,-1 0-89,-7 0 0,2-2-115,-2-1 1,-2 1-883,-2-1 1159,3 1 0,-6-3 0,5-1 0</inkml:trace>
  <inkml:trace contextRef="#ctx0" brushRef="#br0" timeOffset="154">9799 6019 8090,'23'0'0,"9"-1"810,2-3 1,4 2 1092,0-1 0,-2 0-1532,2-1 0,-8 3-756,-3-3 1,-8 3 384,-4 1 0,-2-5 0,-2-1 0</inkml:trace>
  <inkml:trace contextRef="#ctx0" brushRef="#br0" timeOffset="155">9890 5665 8067,'32'-4'1634,"2"0"1,11-3-900,-3 3 1,3-4-532,-6 4 0,-3-1-374,-5 1 1,-3 3-370,-5-3 0,-1 3 58,1 1 481,-5 0 0,-7 5 0,-6 1 0</inkml:trace>
  <inkml:trace contextRef="#ctx0" brushRef="#br0" timeOffset="156">2501 6898 8264,'40'-4'1531,"1"1"1,3-1-797,-3 4 0,3 0-417,-6 0 1,0-1-167,-4-3 1,0 2-96,0-1 0,1 1 8,-1 2 0,3-1-9,5-3 0,-3 2 148,11-6 1,-1 4-437,8-3 0,0 0 372,0 0 0,-1-2-95,-3 5 0,2-4 9,-5 5 0,-1-1-122,-3 4 1,-2-1 153,-2-3 1,2 2-209,-2-1 1,3 1 94,0 2 1,5 0-65,-1 0 0,2-3 69,-1-1 1,0-1-194,4 1 1,-2 3 211,-3-3 0,-2 3 6,3 1 0,-2 0 62,1 0 0,-2 0-65,3 0 0,-3 0 13,-2 0 0,1 0-5,0 0 1,-4 0-41,0 0 1,-1 0 40,5 0 0,0 0-20,-1 0 0,4 0 17,-4 0 1,7 0-5,-6 0 1,6-4 130,-2 0 1,3 0-126,-4 4 0,6 0-12,-2 0 1,7-4 15,1 1 0,0-3-22,-4 3 0,-3 1 23,3-1 1,-1 0-103,-23 1 1,-1 0 0,28 0 138,1-6 0,-3 6 3,-1-2 1,-5 1 9,-2-1 0,-3 3 113,-2-3 0,1-1 16,0 1 1,-1-1-77,1 2 0,3 0-19,1-5 1,1 5-12,-2-5 1,4 4-244,8-3 0,-2 4 175,2-1 0,-5-1-14,1 1 0,-7-1 110,7 1 1,-6 3-38,3-3 0,-6 3 110,1 1 1,-2 0-127,-1 0 0,0-4 37,-1 0 1,-3 1-77,0 3 0,-4 0-114,4 0 0,-4 0 96,4 0 0,0 0-168,3 0 1,1 0 44,0 0 1,-1 0 98,1 0 0,0 0-157,0 0 0,-2 3 115,-2 1 1,2 0 105,-2-4 0,-1 0 158,1 0 1,-6 1-64,2 3 1,-6-3 7,-1 3 1,-2-2-9,1-2 0,3 0 167,-2 0 0,-2 3-256,1 1 0,-3 0-75,4-4 57,-6 0 1,8 0 104,-3 0 0,-2 4-164,-1 0 1,1-1-127,-2-3 67,1 0 0,-4 4 63,0 0 1,0 0-49,-1-4 1,1 0-137,0 0 93,0 0 1,0 0 69,0 0 1,0 0-7,-1 0 0,-3 1-73,0 3 192,0-3-116,4 4 1,0-5-26,0 0 79,0 0 1,-2 0-85,-2 0 242,3 0-187,-9 0 0,7 0 72,-5 0 1,2-4-66,-2 1 0,-2-1 42,2 4 0,-2 0-34,-2 0 1,0 0 7,1 0 1,1 0-66,2 0 0,-5 0-7,5 0 0,-9 0 169,6 0 0,-3 0-111,2 0 1,1 0-20,-1 0 7,0 0 8,1 0 0,-1 0-22,1 0 26,4 0 1,-3 0 87,2 0 243,-7 0 79,2 0-534,-9 0 137,4 0 0,-5-5 0,0-2 0</inkml:trace>
  <inkml:trace contextRef="#ctx0" brushRef="#br0" timeOffset="157">10918 5790 13666,'12'0'0</inkml:trace>
  <inkml:trace contextRef="#ctx0" brushRef="#br0" timeOffset="158">10953 6259 12613,'6'5'5551,"-1"-4"-5234,0 4 0,-4-4-320,3 3-562,-3-3-1938,5 4 2503,-5-5 0,4 0 0,-5 0 0</inkml:trace>
  <inkml:trace contextRef="#ctx0" brushRef="#br0" timeOffset="159">12312 5436 8359,'6'17'943,"-6"1"1,-5 10 679,-3 2-1146,3 8 0,1 1-57,1 3 0,-1-1-54,4-3-429,0-3 353,0 5 0,0-6 67,0 0 0,1 1 37,3-1-643,-3 0 1,6 0 111,-4 1 148,-1-6 1,3 3 402,-5-6-496,0 1 1,0-8 160,0 0-9,0-5 101,0 2-60,0-4-741,0-1 240,-5 1-2542,3-6 1650,-3-1 1282,5-5 0,0 0 0,0 0 0</inkml:trace>
  <inkml:trace contextRef="#ctx0" brushRef="#br0" timeOffset="160">13260 5802 8882,'0'-12'3579,"0"6"-2900,0 1-91,0 5-178,-5 0-489,3 5 137,-3 1 1,5 11 68,0 2 1,-4 2-92,1 2 1,-1 1-246,4 3 183,0-3 1,0 5 40,0-2 1,1-3-92,3 3 1,-3-4-42,3-4 0,1 1 87,-1-5 0,1 4-136,-1-4 1,-3-3 29,3-5 1,-2 0-573,2 0 1,-3 0-803,3-3-327,-3-3 1837,-1 4 0,0 0 0,0 1 0</inkml:trace>
  <inkml:trace contextRef="#ctx0" brushRef="#br0" timeOffset="161">13637 5722 8183,'0'16'0,"0"2"0,0 5 0,0 5 1688,0 2 0,0 0-739,0 0 1,0-3-418,0 3 0,0-1-455,0 2 0,0 0 9,0-4 1,0 4-229,0-5 0,0 0 117,0-7 0,0 1-86,0-5 0,0 0 16,0-3-179,0-1 274,0 1 0,5-6 0,1-1 0</inkml:trace>
  <inkml:trace contextRef="#ctx0" brushRef="#br0" timeOffset="162">13602 5756 8179,'12'13'1650,"-1"2"0,4 3-737,1 5 0,4-1-468,-1 1 0,-1 0-143,1 0 1,0 0-207,4 0 0,1 0 25,2-1 0,-2 1-79,3 0 1,1-1 162,-1-3 1,-1 1-16,-3-5 0,-1 0-115,-3-3 0,-1-1 66,-3 1 0,-4-5-577,1 1 378,-1-6 0,-6 5-1616,3-3-50,-3-3-814,-5 4 484,0-5 2054,-5 0 0,-2 0 0,-4 0 0</inkml:trace>
  <inkml:trace contextRef="#ctx0" brushRef="#br0" timeOffset="163">14150 5722 8119,'0'-12'0,"0"6"0,0-4 533,0 9 148,0-4 169,-5 5 398,4-5-1032,-4 3-121,5 2 0,-4 8 21,0 7 0,-1 3 122,2 5 1,-3 5 3,-1 2 1,0 1-4,4 3 0,1-2-143,-1 6 1,1 1 12,2-1 1,0-4-190,0-3 1,0-6 91,0 2 1,0-3-64,0-1 0,0-6-537,0-1 0,4-4 334,0 0 1,0-5-1831,-4 1 2084,0-5 0,5 2 0,1-5 0</inkml:trace>
  <inkml:trace contextRef="#ctx0" brushRef="#br0" timeOffset="164">14367 5665 8757,'12'16'1450,"-5"-2"-489,1 5 1,0 4-358,3 4 0,4 1-180,1-2 1,-1 2-187,-4 3 0,1 2-199,-1-3 1,4 2 141,1-2 1,-1-2-136,-4-5 1,1 0 43,-1 0 1,0-4-94,1 0 0,-5-5-249,1 1 1,-2-6 130,2-2 0,1-3-1388,-5 4 1509,5-6 0,-8 9 0,4-5 0</inkml:trace>
  <inkml:trace contextRef="#ctx0" brushRef="#br0" timeOffset="165">14904 5608 8104,'0'11'1528,"-5"6"0,-1 2-466,-6 7-733,-4 3 0,3 6-55,-2-1 1,2 0-146,2 0 1,-2 5 118,-2-1-1211,2 0 992,-3-4 0,4-4 33,1 1-286,-6-6 187,5 3 0,-1-9 110,5 0 0,5-5 88,-5 1-1195,5-2 346,-7-7-453,9 5 1141,-4-5 0,5 5 0,0 1 0</inkml:trace>
  <inkml:trace contextRef="#ctx0" brushRef="#br0" timeOffset="166">15041 5710 8292,'0'-6'844,"0"-4"-411,0 9 122,0-4 569,0 5-872,0 5 1,0 2 131,0 9 19,0 1 1,0 6 234,0 0-477,-5 10 0,4-6 31,-3 7 1,2-2-197,-2 2 67,3 0 0,-6-1 83,3-2 0,2 0-113,-6-4 1,6 2-113,-2-6 1,-1 1 121,1-9 1,0 2-145,4-2 1,0-6 81,0 2 0,0-6 446,0 3-307,0-5 333,0 2 466,0-5-766,5 0 1,2-4-240,4 0 1,6-1 136,2 1 1,2 2-98,2-6 1,4 5 37,-1 0 0,6-2 45,-2 1 1,0 0 108,0 4 1,1 0-70,3 0 0,0-1 82,0-3 1,-4 3-92,-4-3 0,-6 3-153,-1 1 1,-5 0 118,2 0 0,-4-2-1092,0-2-368,-6 3 1426,4-4 0,-8 5 0,3 0 0</inkml:trace>
  <inkml:trace contextRef="#ctx0" brushRef="#br0" timeOffset="167">15098 5996 8248,'12'0'1902,"-1"0"0,6-1-1037,2-3 339,7 3-738,-1-4 0,8 3-8,-3-2 1,-1 3-70,2-3 0,-2-1 19,1 1-387,-2 1 52,0-2 1,-5 3-869,0-1 648,0-4 1,-9 6-379,5-3 0,-9 3-1740,1 1 2265,-7-5 0,6 4 0,-4-5 0</inkml:trace>
  <inkml:trace contextRef="#ctx0" brushRef="#br0" timeOffset="168">15258 5722 8360,'5'-6'1910,"2"-5"-1086,9 10-290,2-9 1,0 4 109,3-1-333,-3-3 0,9 8-82,-1-6 1,6 4-144,-1-3 0,0 3 313,0-4-1282,2 6 703,-4-9 1,0 10-868,-2-3 636,-3 3 411,-1 1 0,-11 0 0,-1 0 0</inkml:trace>
  <inkml:trace contextRef="#ctx0" brushRef="#br0" timeOffset="169">15921 5745 8141,'0'16'2527,"0"2"-2264,0 5 1,-4 5 588,0 2 1,0 6-440,4-2 1,0 3-435,0-7 0,0 2 158,0-2 0,0-2-90,0-5 1,0-1 191,0-3 0,2 1-97,1-5 1,-1 1-94,1-5 1,2-3 100,-1-1 0,0-3-899,-4 4 749,0-6 0,5 3 0,2-5 0</inkml:trace>
  <inkml:trace contextRef="#ctx0" brushRef="#br0" timeOffset="170">16092 5665 8123,'23'0'0,"0"0"0,3 0 0,1 0 0,0 5 0,-5 2 0,-2 2 2052,-1-1 0,-6 2-1051,3-2 0,-4 6-828,0 1 1,-6 1-346,-2 0 1,-3-2 86,-1 5 1,-2-2-12,-6 2 1,-1 3 76,-10-3 0,0 3-96,-4 0 0,-1-3 66,-2 0 0,0-1-106,-4 1 0,4-1 120,0-3 0,3-2 7,4 2 1,-1-2 111,4-2 1,2-3-123,7 0 1,2-1 69,5 5 1,0-5-70,0 1 226,0-1 0,5 4-58,2-4 0,3 2 85,2-5 1,1 5 21,2-2 1,0-2 160,8-1 0,-3 1-170,7-1 0,-3 0 93,-1-4 0,3 0-284,1 0 0,1 0 100,-1 0 1,-3 0-645,2 0 1,-1 0 133,-3 0 372,1 0 0,-10 5 0,-3 1 0</inkml:trace>
  <inkml:trace contextRef="#ctx0" brushRef="#br0" timeOffset="171">16697 5699 8138,'-28'11'0,"8"5"-197,-3-1 0,4 0-230,0-3 0,4-1 174,7 0 275,3 1 9,0-1 0,4 1-114,-3-1 103,3 0 1,6 1 97,3-1 1,7 1-85,4-1 0,7 4 232,5 1 1,2 0-136,1-1 0,3-2-136,-3 2 0,6-2 85,-10-2 1,0 2-161,-7 2 1,0-2 92,0 2 0,-1-2-20,-3-2 0,-4 5-109,-8-1 1,2 0 78,-5-4 1,0 1-7,-4-1 0,-1 1 23,-3-1 0,-4 1 205,-7-1 1,0 0-122,-8 1 1,3-2 166,-7-2 1,-2 0-117,-2-4 0,0 4-52,0-4 1,2-1-104,2-3 0,7 0-203,-3 0 1,8 0-157,0 0 0,6 0-49,1 0-382,6 0 830,-3-5 0,5-1 0,0-5 0</inkml:trace>
  <inkml:trace contextRef="#ctx0" brushRef="#br0" timeOffset="172">17325 5710 10051,'0'13'360,"0"2"1,0-1-93,0 5 1,4 2-30,0 5 0,1 0-47,-1 4 1,-2 1-203,6 3 0,-4-2-211,4 2 0,-6-4-8,2 5 1,1-2 338,-1-7 1,0 1-299,-4-4 0,1-2-37,3-2 0,-3-2 115,3-6 187,-3 1-53,-1-1-792,0-5-36,0-1 804,0-5 0,0 6 0,0 0 0</inkml:trace>
  <inkml:trace contextRef="#ctx0" brushRef="#br0" timeOffset="173">17874 5676 8100,'-13'0'-296,"-2"0"0,-4 5-370,-8 3 1,3 6 665,-3 1 0,3 4 0,1-4 0,4 6 199,0-2 1,5-2 101,-1 2 1,2 0-59,2 4 1,1 4-71,2 0 0,-1 1-152,6-2 1,-1-2 100,4 3 1,5-3 62,2-1 0,4-4 21,0 0 0,4-4-415,0 4 1,6-6 132,-2-2 1,7 1 118,5-5 0,6-2 46,1-1 1,4-2-21,-4-2 1,-2-2 37,-5-2 0,2 2 71,-3-6 1,-3-3 174,-4-4 0,-2-2 134,-5 2 1,-1-3-150,-4-5 1,1-1-99,-1-2 1,-4-2-1,-4-3 0,-1-4-318,-2 4 0,-2-4 53,-1 4 1,-5 3-346,-7 2 1,-3 2-125,-5 1 0,-5 5-445,-2 3 0,-3 3-923,-2 5 1862,6 2 0,11 0 0,8-2 0</inkml:trace>
  <inkml:trace contextRef="#ctx0" brushRef="#br0" timeOffset="174">18399 5642 8111,'0'11'-1486,"0"6"1189,0 2 0,0 2 171,0 2 0,0 4 178,0 0 0,-1 3 14,-3-3 0,3 4 104,-3 0 0,3 2-79,1 1 0,-2-3-142,-1-1 0,1-3 95,-2 3 1,3-8-230,1 1 1,0-8 184,0 0 0,0-2 0,0-2 0</inkml:trace>
  <inkml:trace contextRef="#ctx0" brushRef="#br0" timeOffset="175">18399 5688 8102,'11'11'-480,"2"0"513,2 1 1,3 3 423,5 0 1,-4 6-71,0-2 0,0-2-115,4 2 1,-4 0-81,0 4 1,0 0-133,4 0 1,-2 0 67,-2 0 0,3 0-192,-3-1 1,3-3-182,0 0 0,-4-5 200,-3 2 1,2-4-80,-2 0 0,0-1 16,-3 1 0,-5-5-144,1 1 1,-4-6-298,3 2-342,-4-3 49,2 5 48,-5-5 794,0 4 0,-5-10 0,-1-2 0</inkml:trace>
  <inkml:trace contextRef="#ctx0" brushRef="#br0" timeOffset="176">18890 5585 8323,'0'11'71,"0"1"0,0 4 261,0 3 0,0 3-73,0 1 0,0 1-46,0 2 0,-1 4-33,-3 4 0,1 0-203,-4 0 0,4-2 110,0 2 1,-3-6 10,3 6 0,-1-7 132,4 0 1,0-4 46,0-4 0,0 1-267,0-5 1,0 0 96,0-3 1,0-5-1302,0 1 745,0-5 449,0 7 0,5-9 0,1 4 0</inkml:trace>
  <inkml:trace contextRef="#ctx0" brushRef="#br0" timeOffset="177">1984 10395 8108,'12'16'2544,"-4"3"1,-6 4-2018,-2 4 0,0-2-174,0 5 1,0-4-285,0 0 1,0 2-15,0-1 0,0 3-158,0-3 1,0 1 135,0-1 1,0-2-132,0 6 1,0-6 15,0 2 40,0-3 1,4-7 99,0-1 101,0 1-138,1-9-6,-4 7 10,4-8 5,0-1-280,-3-1 5,3-5 250,-5 0 1,0 0 0</inkml:trace>
  <inkml:trace contextRef="#ctx0" brushRef="#br0" timeOffset="178">2418 10360 8063,'6'17'4369,"0"1"-3729,-2 4 1,-1 1 146,4 0 1,-4 0-398,1 0 1,-3 3-186,-1 1 1,0 1-151,0-1 110,0-3 0,0 9-220,0-3 1,1-1 68,3 2 1,-3-2-123,3 1 1,-3 2 101,-1-5 1,4-2-19,0-6 0,1 2 45,-1-6 1,-3 0 61,3-4 0,-3-3-54,-1 0 0,1-6 35,3 2-64,-3-3 0,5 4 0,-6 2 0</inkml:trace>
  <inkml:trace contextRef="#ctx0" brushRef="#br0" timeOffset="179">2874 10486 8086,'-15'8'1533,"0"-1"1,-2 5-556,2 3 1,3 4-39,-4-4 0,4 5-394,0-1 1,1 2 70,-1-2-488,6 2 0,-3-3-7,5 5 1,1 0 230,3 0-380,0-1 203,0 1 1,5 0-8,2 0-116,3-5 0,2 2-17,-1-5 1,6 4-209,2-3 1,4-5 51,3-3 1,0-6 113,4 2 0,1-3 239,3-1 1,-1-1-116,-3-3 1,3-2-117,-2-6 0,2 1 89,1-1 1,-4 0 116,1-3 0,-6 1-59,2-5 1,-4 0 22,-4-4 0,-1 0 41,-3 0 0,-4-5-94,1-2 0,-2-3-244,-6-2 0,-2 5 81,-6-1 0,-3 6-112,-9-2 0,-3 5 4,-7 3 0,-1 6-230,-7 5 1,-3 6 10,-9-2 0,1 3 320,-1 1 0,21 0 0,4 0 0</inkml:trace>
  <inkml:trace contextRef="#ctx0" brushRef="#br0" timeOffset="180">2018 10691 8144,'11'0'4875,"5"0"-3619,-1 0 1,5 0-502,-1 0 1,3 0-300,0 0 1,1 0-79,0 0 1,0 0-83,0 0 0,1 0 79,3 0 0,-3 0 4,2 0 0,2 0-123,-1 0 0,-4-1 150,-4-3 0,-4 3-165,4-3 0,-5-1-135,1 1 1,-6 1 316,-1 3-209,-1-5-117,0 3-359,-2-3 1,-5 4-2187,0-3 2448,0 3 0,0-4 0,0 5 0</inkml:trace>
  <inkml:trace contextRef="#ctx0" brushRef="#br0" timeOffset="181">3651 10417 8081,'0'23'0,"0"0"0,0 0 0,0 1 3278,0 3-2168,0-3 1,0 5-458,0-2 0,0-2-314,0 5 1,0 0-301,0 0 1,0 3 133,0-2 0,0 0-29,0 0 1,4 0 21,0-4 0,1-4 45,-1-4 1,-3-5-38,3 1 1,-3-2 35,-1-2 0,1-3 59,3-1-197,-3-4-715,4 2 461,-5-5 145,0 0 1,0 0 0</inkml:trace>
  <inkml:trace contextRef="#ctx0" brushRef="#br0" timeOffset="182">3674 10463 8116,'6'-11'3809,"4"-1"-2443,-3 6 1,8-4-531,0 2 0,4 2-337,-4-2 0,6 6-106,-2-2 1,6 3-196,2 1 1,-1 0 13,-3 0 1,-1 0-13,-3 0 0,2 3-123,-1 1 1,-4 5-56,-1-1 54,-2 2 1,-3 1-19,-2 1 1,1 0-81,-6 4 0,1-4-281,-4 3 0,-5-1 159,-2 2 1,-5-2-312,-3 5 1,1-4 190,-5 4 1,1-4-104,-1 4 0,-3-4 87,3 4 1,-2-5 55,-2 2 1,0-2 168,0 1 0,6-4 365,1 1-191,4-1 45,0-5 7,6 6-283,1-1 604,5 1-328,0-1 1,0-3 114,0-1 1,1 1 124,3 3 0,6 0 410,5-4-497,6 3 0,-4-5 243,6 3 0,1 1-141,3-5 0,-3 3-92,3-3 0,-3 4-89,-1-4 1,0-1 8,-1-3 1,1 4 20,0 0 0,-1 0-185,-3-4 1,2 4-21,-2-1 0,-2 1-98,-2-4 0,-2 4-620,-2 0 341,1 0 251,-1-4 0,-3 3-713,-1 1 0,-3 0-30,4-4-727,-6 0-421,3 0 1954,-5 0 0,5 5 0,2 1 0</inkml:trace>
  <inkml:trace contextRef="#ctx0" brushRef="#br0" timeOffset="183">4485 10360 11558,'-4'17'3589,"0"2"-3027,0 2-263,4 2 0,0 1 457,0 3-448,-5-3 0,4 5 10,-3-2 0,3-2-75,1 6 0,0-1-206,0 4 0,0-1 71,0-2 0,0 1-188,0-6 1,1 1 116,3-4 0,-3-5-243,3-3 84,-3 3 89,-1-6-866,0 5 384,0-11 515,0-1 0,5-5 0,2 0 0</inkml:trace>
  <inkml:trace contextRef="#ctx0" brushRef="#br0" timeOffset="184">4690 10383 8085,'12'0'5306,"4"0"-4309,3 0 0,4 0-424,4 0 0,-2 0-203,6 0 1,-6 0-136,2 0 0,1 0-181,-2 0 0,1 0 101,-4 0 1,3 4-241,1 0 0,0 0 48,-5-4 1,-2 3-1,-1 1 1,-5 1 169,1-1 0,-3-1-27,0 4-115,-1 1 0,-4 3-8,-4 1 0,-3-1-66,-3 0 1,-4 2 41,-4 2-107,-6-2 185,0 9-12,-6-10 0,0 10-217,0-3-12,-5 3-331,4 0 126,-4 1 183,5 0 94,0 5 0,1-4 79,-1 3 0,1-3-18,3-1 0,-1 0-32,5-1 0,-1 0-26,5-3 1,1 1-60,2-4 23,-2-1 1,9-4 288,-3 1 0,3-5-234,1 1-58,0-1 1330,0 0-539,0-2 175,0-5-507,5 5 0,2-4 39,9 3 0,-2-3-14,5-1 1,1-1 487,7-3-509,-3 3 0,9-5 107,-3 2 1,2 3 15,-2-3 0,2 2-65,-5 2-408,-1-5 347,-3 4-277,0-4 1,-4 5-134,0 0 0,-5 0-74,1 0-297,-2 0 489,-2 0 0,1 5 0,-1 1 0</inkml:trace>
  <inkml:trace contextRef="#ctx0" brushRef="#br0" timeOffset="185">5650 10440 8101,'-17'5'2303,"-1"7"-1893,-4 5 0,-1 6 165,0 0 1,0 1-218,0 3 0,4-3-165,0 3 0,6-2-115,2 2 0,1-3 126,6 2 0,0-1-276,4-3 0,2 1 17,1 0 21,4-5 61,9 3 0,2-7 148,5 5-267,0-5 50,5 3 1,1-9 261,5-1 0,-2-4-107,2 0 1,-4-3 80,5-3 1,-2-4-42,-7-4 0,5-1 127,-5 1 0,1-2-111,-4-2 0,-5 2-20,-3-2 0,-2-3-62,-2-1 1,-5 2-148,-2-2 0,-3 0 60,-1-4 0,0-5 0,0-1 0</inkml:trace>
  <inkml:trace contextRef="#ctx0" brushRef="#br0" timeOffset="186">6141 10360 8133,'4'12'1261,"-1"-1"1,1 6-585,-4 2 0,0-2-312,0 2 0,0 0-138,0 4 1,0 0-48,0 0 1,0 4-34,0-1 1,0 5 6,0-5 1,0 6 14,0-1 1,1-3-5,3-2 0,-1-3-136,4-4 1,-3 1 129,4-4 1,-4 3 30,3-4 0,-4 0 3,1-4-231,-3 1 87,4-1-332,-4 1 283,4-6 0,-5-1 0,0-5 0</inkml:trace>
  <inkml:trace contextRef="#ctx0" brushRef="#br0" timeOffset="187">6129 10429 8101,'9'5'1222,"3"2"0,-2 4-176,9 0 1,0 0-414,4 1 1,1 3-211,3 0 0,-3 4 52,2-3 1,-2 0-170,-1-1 1,4 3-142,0 5 1,-1-1 50,-3-3 0,0 2-131,0-2 1,0 3 94,-1 1 1,0-4 28,-3 0 1,1-5-129,-4 1 0,3-2 41,-4-2 1,0 0-11,-4 1 1,1-5 36,-1 1 1,-3-5-138,-1 0 312,1-1-754,-2-2-1315,5 0 1346,-10 0 0,4-2 399,-5-1 0,0-4 0,0-4 0</inkml:trace>
  <inkml:trace contextRef="#ctx0" brushRef="#br0" timeOffset="188">6700 10326 7987,'0'11'1229,"0"5"-922,0-1 1,0 5 796,0-1 0,0 3-395,0 1 1,0-1-170,0 1 0,0 1-362,0 3 0,4-2 26,0 6 0,0-6-216,-4 2 1,4 1 85,-1-1 1,1-5-329,-4-3 0,4-3-274,0 3-359,0-5 887,-4 2 0,15-4 0,4-1 0</inkml:trace>
  <inkml:trace contextRef="#ctx0" brushRef="#br0" timeOffset="189">5570 10440 7999,'6'-5'781,"4"4"1,-3-5 1053,4 2 0,0 2-1026,1-1 1,1-2-351,2 1 0,-1 0-170,5 4 0,0 0-60,4 0 0,-2 0-94,-2 0 1,3 0-13,-3 0 0,-1 1-161,1 3 1,-2-1-78,2 4 0,-2-3-433,-6 4 0,1-1-972,-1 5 0,1-5 194,-1 1 1326,-5 5 0,5-6 0,-5 3 0</inkml:trace>
  <inkml:trace contextRef="#ctx0" brushRef="#br0" timeOffset="190">7409 10337 14619,'-2'19'596,"-2"1"0,3-1-221,-3 3 1,-1 5-74,1 0 1,1 4 85,3 0 0,-4 1-101,0-2 0,-1 6-28,1-6 1,3 2-147,-3-6 0,3-3 81,1 0 1,0-1 322,0-7-259,0 5 0,0-7-1144,0 2 579,0-7-1613,0-3-537,0-5 0,-4-1 2457,0-3 0,-5 2 0,3-3 0</inkml:trace>
  <inkml:trace contextRef="#ctx0" brushRef="#br0" timeOffset="191">7043 10395 8099,'25'-6'3865,"6"-1"-3110,4-3 1,12-2 304,3 1 1,-3 3-911,2 1 1,-2-1 229,-1-3 1,0 3-128,-1 0-76,1 1 1,-5-1 3,-3 1 1,0 0 20,-4 0 0,2 0-194,-10 3 1,1 3 133,-4-3 0,-6 3-278,-1 1 0,-4 0-28,0 0 0,-2 5 215,-2 3 1,-3-2-129,-5 2 1,0 1 39,0 6 1,0 3-25,0 4 1,0 1 50,0 0 0,-4 4-10,0-1 1,-5 6-148,1-1 1,1-1 142,-5 4 0,4-7-14,-8 3 1,4 0 7,0-4 0,5 0 142,-1-7 0,2 1-47,-2-5 0,-1 0-37,5-3 0,1-5-306,3 1 192,0-5-582,0 2-248,0-5 1,0-5 256,0-3 0,0-2-121,0-2 0,3 0 780,1-3 0,0 7 0,-4-2 0</inkml:trace>
  <inkml:trace contextRef="#ctx0" brushRef="#br0" timeOffset="192">7934 10212 8089,'6'5'3741,"4"6"-2469,-8 2 0,8 9-42,-3-3-330,-2 2-486,6 2 0,-5 1 1,5 3 1,2 1-126,2 2 1,-2 3-332,2-2 47,-2-3 1,2 5-15,0-3 1,2-2 195,-2-1 1,-2 0-184,2 0 0,2-2 30,-2-5 0,-4 0-43,-3-5 0,-2 2-51,2-2 1,1-3-58,-6 4 0,5-7-205,-4-2-127,0 1 1,-1-1 138,1 1 112,0-5-62,-4 2-92,0-5 351,0-5 0,0 3 0,0-3 0</inkml:trace>
  <inkml:trace contextRef="#ctx0" brushRef="#br0" timeOffset="193">7728 10646 8145,'8'-1'610,"0"-3"0,3-1 868,4-3 1,5-2-878,0 2 0,5 2-135,2-2 0,4 2-289,0-2 0,2-2-177,1 3 0,-15 2 0,-4-1 0</inkml:trace>
  <inkml:trace contextRef="#ctx0" brushRef="#br0" timeOffset="194">8551 10257 8121,'0'-6'5972,"0"-4"-5183,-5 9 0,3-3-241,-2 8 1,-1 6-113,2 5 1,-3 5 119,3-1 1,1 3-78,-1 1-77,1 5-161,2 1 1,-1 1 77,-3 1-140,3-6 0,-4 8-194,5-2 1,0-2 130,0 1 1,0-3-198,0 3 0,0-4 95,0 0 1,0-3-42,0-4 1,0-2 79,0-6 1,1 1 193,3-1 0,-1-1-88,4-2 1,1 1-39,3-5 1,2-1 213,2-3 1,-1 0-19,5 0 0,1 0 38,7 0 0,-2-3-63,6-1 0,-6-4-264,2 4 0,1-3-75,-2 3 0,-3-1-190,-4 1 0,-5 3 29,2-3 1,-4 3-591,0 1-2169,-6 0 2967,4 0 0,-9 0 0,4 0 0</inkml:trace>
  <inkml:trace contextRef="#ctx0" brushRef="#br0" timeOffset="195">8916 10806 8182,'0'0'0</inkml:trace>
  <inkml:trace contextRef="#ctx0" brushRef="#br0" timeOffset="196">3628 11834 8231,'0'-7'0,"0"1"673,0 2 1,-1 3 58,-3-3-275,3 3-315,-4 1 350,5 0-171,0 5-117,0 1 0,0 6-103,0-1 0,-1 0 48,-3 1 1,2 3-74,-1 0 1,1 2 66,2-2 0,0 3-47,0 5 0,0-1 77,0 1 0,0-2-14,0 1 1,0-1 28,0 5 1,0-1-34,0-3 0,2 5-54,1 0 1,-1-1 42,2-3 1,-3 4 28,-1-1 1,1 5-15,3-4 1,-3 0-28,3 0 1,-3-3-20,-1 3 1,0 1-119,0-2 0,0 5-6,0-4 0,0 0 87,0 0 1,0-3-48,0 3 1,0 1 55,0-2 0,0 5 54,0-4 1,0 0-35,0 0 1,0-3 9,0 3 0,0-3-8,0-1 1,0 1-16,0 3 0,-1-3-35,-3 2 1,3 2 46,-3-1 0,3 1-121,1-2 0,0-1 102,0 1 0,0 2-167,0-1 0,0-1 8,0-3 0,0 0 31,0 0 1,4 0-2,-1 0 1,1-2 47,-4-2 1,0 3 90,0-3 0,4 1-88,0-1 0,0 3 72,-4-3 1,0 2-56,0 2 0,1-4-134,3 0 0,-3 0 135,3 4 1,-3-4-190,-1 0 0,4-4 23,0 5 1,3-3 110,-3 2 0,1 2 14,-1-6 0,-1 4-33,4-4 1,-3 4-147,4-4 1,-6 4 143,2-3 1,1-1 59,-1-4 0,1 5-38,-1-1 0,-3 0-12,3-4 1,-3 2 19,-1 2 0,0-2 3,0 2 0,0-1 67,0 1 0,0 2-85,0 2 1,0-1-43,0-3 1,0 1 53,0 3 1,-4 2 56,0-6 1,1 5-37,3-1 1,0-1-2,0 1 0,0-4 77,0 4 1,0-5-92,0 2 1,0-4 3,0 0 0,1-2 12,3-3 0,-3 4-89,3-4 1,-2 0 86,2 0 0,-3-3-177,3 4 1,-1-5 36,0 5 1,-1-4-279,2 3-461,-3-4 348,-1 7 0,4-7-2014,-1 4 1336,1-4 1213,-4 2 0,5 0 0,2 1 0</inkml:trace>
  <inkml:trace contextRef="#ctx0" brushRef="#br1" timeOffset="197">6735 11822 9048,'0'-6'-863,"0"1"2131,0 0-218,-5 3-515,3-3 0,-3 4 263,5-3-379,0 3-359,0-4 379,0 5-326,-5 0 0,4 5-6,-3 3 0,2 3 112,-2 4 1,1-2-91,-4 2 0,4 2 36,-1-2 1,3 4-19,1-4 1,-4 4-52,0-4 0,1 6 47,3-2 0,0 2 72,0 2 1,0 0 189,0 0 1,0 5-178,0 2 0,0-1 57,0 2-98,0-1 0,0 1-593,0-1 1,0-3-764,0 3 0,1-3 1108,3 3 2852,-3-4-1296,4 7-1467,0-9 184,-4 9 1,4-4-335,-5 5 20,5 1 0,-3-1 131,2 0 0,-2 0-2,2 1-11,-3-1 1,6 0 163,-4 0-154,-1 1 0,6-5-44,-4 1 0,4-2 83,-4 1 1,3 2-171,-3-5 0,4 1 118,-4-2 0,1-2 66,-2 3 0,0 1-86,5-1-105,-6 4 92,3-7 0,-5 8-62,0-5 0,0 3 48,0-3 0,4 3-97,0-3 0,0 3 99,-4-3 0,0 4-132,0-5 0,1 0 48,3-7 0,-3 2 37,3-2 1,-3-1 131,-1 1 1,0-4-125,0 4 1,0-5 57,0 1 0,0-2-45,0-1 1,0-1 126,0 0-109,0 6-126,0 1 1,0-1 91,0-1 0,0-4-14,0 0 1,-4-1 13,0 1 1,1-1 4,3 0 1,0 1-35,0-1 0,0-3-41,0 0-620,0-1 217,0 5-982,5-1 227,-4-5-409,9-1 1024,-9 0 1,6-3-793,-3 2 1479,-3-3 0,4 4 0,-5 1 0</inkml:trace>
  <inkml:trace contextRef="#ctx0" brushRef="#br0" timeOffset="198">3697 14575 8287,'11'0'1258,"-3"-2"-723,-1-1-256,1 1-88,3-3 1,5 5 87,-1 0-60,0 0 1,-3 0-16,-1 0 0,4 0-47,0 0 1,6 0 188,-2 0-221,2 0 39,7 0 0,1-1 292,6-3-237,-1 3-47,5-9 0,2 7 207,5-4-391,4-1 0,-3 0 45,3 1 0,-3 4 207,-2-1-35,-4-2-1099,3 5 889,-8-4 1,3 5 163,-4 0-548,-1 0 328,0 0 0,2 3-189,2 1 238,-3 0 1,10 0 86,-3 0 1,7-1 97,4-3 0,4 0-205,4 0-70,-2 0 1,-27-1-1,0-1 88,26-2 1,4-1-147,-9 1 0,0 3 269,-7-3 0,0-1 224,-1 1 0,-4 0-65,-3 4-127,3 0 1,-6 0-64,3 0 0,-2 0 41,-2 0-69,0 0 0,-3 0 378,-1 0 0,1 0-158,3 0-428,5 0 99,-3-5 0,3 4 187,-5-3-268,1-2 28,-6 4 1,0-3 120,-2 5 1,-3 0-15,2 0 0,-1-3 83,-3-1 0,1 0-102,0 4 1,0 0-52,0 0 0,-2 0 47,-2 0 1,3 0-3,-3 0 1,1 0-43,-1 0-97,3 0 134,-9 0 0,7 0-15,-5 0 10,5-5 1,-7 4 1,4-4 48,-6 5-50,0 0-8,-4 0-28,3 0 17,-4 0 1,2 0-64,-1 0 58,-4 0-103,2 0 109,-5 0 115,5 0-162,-4 0 242,5 0-173,-6 0 19,5 0 3,-4 0 1,5 0-22,-2 0 3,-3 0 30,4 0 0,-3 0-13,1 0 238,-1 0 7,3 0-227,-5 0 312,5-6-1,-4 0-251,4 0 122,-5-4-65,0 3-104,5-4 1,-3-1-5,1 1 144,-1 0-276,3-1 172,-4 1 0,4-1-277,-5 1 138,0-1 1,0-3 0,-1 0 86,-3 1 0,3 1 0,-4 2 0</inkml:trace>
  <inkml:trace contextRef="#ctx0" brushRef="#br0" timeOffset="199">3548 11856 8175,'5'-6'1199,"3"2"1,6-1-702,1 1 1,9-3-184,-1 3 1,8-5-1,-1 1 0,3 0-105,1 0 0,2-2-17,2 2 1,-3 3-150,3 1 0,-2 3 73,-2 1 1,1 0-129,-1 0 0,4 0 71,0 0 1,9 0-73,-1 0 1,7-1-239,0-3 1,7 3 242,1-3 0,-27 1 0,1 1 10,0 0 1,-1 0 0,4-2 0,0 0-205,0 2 0,0 1 0,1-3 0,0 0 186,-1 2 0,0 0 0,-1-2 1,-1 1 44,-1 0 0,-1 2 1,-2-1-1,1 0-375,31 2 0,1-1 367,-31-1 0,1 0 1,29 1 109,-31-1 0,-1 0 1,29 2-77,-29 2 0,1 0 0,26 0 134,2 6 0,1-6-159,-1 2 1,0 2 6,-4 2 1,-1-3-103,-2-1 1,0 1-21,-4-1 1,3 1-9,-4-1 0,1-3 81,-4 3 0,-1-3-67,1-1 0,0 0 70,-1 0 0,-3 0 317,0 0 1,-6 0-275,-2 0 1,-1 0 408,-7 0 1,1 0-408,-4 0 1,-4 0 298,0 0 0,-5 0-327,1 0 479,-2 0-1483,-7 0 231,4 0 1,-10 0-1582,0 0 2345,-10 0 0,3 0 0,-4 0 0</inkml:trace>
  <inkml:trace contextRef="#ctx0" brushRef="#br0" timeOffset="200">5810 12724 9946,'-5'7'1296,"3"3"-875,-2-2 0,-1 2-185,2 1 1,-3 4-27,3 1 1,1 3-93,-1-4 0,1 5 105,2-1 1,0 3-62,0 1 0,0 3-8,0 1 1,0 0 17,0-5 1,2 5-158,1 0 1,-1-1 142,1-3 0,3 0-182,-3 0 0,2 0 94,-1-1 1,-2-2-100,1-1 1,-1-4 138,-2 4 1,0-5-94,0 1 0,0 2 55,0-2-134,0 0 0,0-4-21,0 1 0,0-5 77,0 1 0,0-4-317,0 3 218,0-4-547,0 7 140,0-9-427,0 4-2162,0-5 2871,5 0 613,-4 0-346,4 0 1,-5-1 741,0-3-474,0 3-152,0-4 1,1 5 1296,3 0-651,-3-5 349,4 4-737,-5-4 0,2 5-32,2 0 0,-2 0-92,6 0 0,-5 0-221,5 0 0,0 0 37,3 0 0,2 0-117,2 0 1,2-4-37,2 0 0,2 0 134,-2 4 0,3 0-162,1 0 1,1 0 69,2 0 0,-2 0 160,3 0 1,-2 0-91,2 0 1,-3 0-97,3 0 1,-3 4 34,-1 0 0,0 0-2,0-4 1,-1 0-25,1 0 1,1 0 66,3 0 0,-4 0-214,0 0 1,-1 0 95,-2 0 1,1-2-53,2-1 1,-1 1 84,-3-1 0,1 0 49,-5-1 1,0 3-13,-3-3 0,-1 3 7,1 1 0,-5 0-218,1 0 172,-6 0-440,3 0 149,-5 0-680,-5-5 1,-1 3 37,-5-1 978,-1 1 0,1 2 0,-1 0 0</inkml:trace>
  <inkml:trace contextRef="#ctx0" brushRef="#br0" timeOffset="201">5798 12713 8322,'12'0'2080,"-1"0"1,2 0-1125,2 0-292,-2 0-203,8 0 0,-8 0-202,8 0 257,-3 0-64,10 0-193,-4 0-448,9 0 501,2 0-828,5 0 840,6 0-61,-1 0-69,1 0 1,0-1 12,0-3 1,-6-1-169,-2-3 0,2-1-12,-2 6 1,-4-3 121,-4 3 0,-6 1-120,-1-1 0,-1 0 683,-7-1-798,5 3 851,-7-4-688,4 5-748,-11 0 292,-1 0-1347,-15 0 0,-2 0 203,-7 0 1523,-2 0 0,13 5 0,-2 1 0</inkml:trace>
  <inkml:trace contextRef="#ctx0" brushRef="#br0" timeOffset="202">4256 12188 8192,'-11'10'1112,"0"-3"0,-1 4 1,1-4-688,-1 3 0,5 0 1,-1-1-328,-1-1 105,4-6 25,-5 9 151,9-10-164,-4 4 255,5-5-339,0 0 1,5 0 185,2 0 0,5 0-45,3 0 1,3 1 10,5 3 1,-1-3-100,1 3 0,0 1 35,0-1 1,0 4-165,0-5 1,-4 6 85,0-1 0,-5 2-145,1 2 1,-2-1 24,-2 0 1,-5 2-95,-2 2 1,-3-2 107,-1 2 1,0-1 21,0 1 0,-5-2 61,-2 2 1,-3-2 134,-2-2 1,-1 1-58,-2-1 1,-1 1-96,-3-1 0,-3-3 154,3-1 0,-3-3-110,0 4 0,3-6-135,0 2 1,5-1 108,-2 0 0,4-1-741,0 2 26,6-3 165,1-1 0,5-1-2510,0-3 2090,0 2 0,5-6 851,3 4 0,-3 0 0,0 4 0</inkml:trace>
  <inkml:trace contextRef="#ctx0" brushRef="#br0" timeOffset="203">4005 12085 8342,'0'-7'4268,"1"-1"-3203,3 4 1,-1 0-869,4 4 1,-3 0-173,4 0 1,-1 0 94,5 0 0,-1 0-136,1 0 1,0 0 107,4 0 0,-3 0-202,7 0 0,-3 0 87,2 0 23,3 0 0,-4 0 0,5 0 0</inkml:trace>
  <inkml:trace contextRef="#ctx0" brushRef="#br0" timeOffset="204">4268 12062 8308,'6'5'0,"-2"3"0,-8 7 0,-2 3 0</inkml:trace>
  <inkml:trace contextRef="#ctx0" brushRef="#br0" timeOffset="205">5170 12165 8207,'0'-12'-810,"0"1"540,-5 0 1188,4-1-273,-4 1-230,5-1-58,0 1 0,0-1 109,0 1 0,0 0 479,0-1 301,0 1-724,0-1 390,0 1-64,0 5 142,0 0-862,0 6 1,-5 0 0,-2 0 0</inkml:trace>
  <inkml:trace contextRef="#ctx0" brushRef="#br0" timeOffset="206">5147 11993 8207,'0'12'2300,"0"4"287,0 3 1,0 0-1438,0 4-14,0-2-697,0 7 0,0-4 202,0 2-457,0-2-45,0 4 1,4-1 46,0 0 0,3 1 12,-3-2 0,1-3 0,-1 0 0,-3-2 81,3-5-572,3 4 247,-6-7 0,4-1 98,-5-4 158,0 0-32,0-2-8,0 4-196,0-9 17,0 4-430,0 0 187,0-3-1547,0 3 1498,0-5 1,0 0-1</inkml:trace>
  <inkml:trace contextRef="#ctx0" brushRef="#br0" timeOffset="207">6118 11982 8246,'11'0'0,"1"0"1897,-1 0 1,1-1-853,-1-3 0,0 3-505,1-3 1,1 3-23,2 1-330,-2 0 1,3-2 188,-5-1-448,1 1 126,-1-3 0,1 5 74,-1 0 0,1 0-184,-1 0 0,-5 1 176,-2 3-252,2-2 0,-4 8 146,2-3 47,-3-2 1,-1 6 104,0-4 0,0 5-98,0 3 0,-1-3 160,-3 4 0,2 1-78,-1 3 1,-2 1 90,1 2 0,-4 0-17,4 0 1,-5-1-5,2 1 1,0 1-45,0 3 1,3-3 10,-4 3 0,6-3-8,-2-1 0,-1-4-15,1 0 0,0-4 191,4 4-178,0-5 0,0 3 2,0-6 1,0-3 177,0-1-298,0-4-812,0 2 550,6-5 202,-5 0 0,9 5 0,-4 1 0</inkml:trace>
  <inkml:trace contextRef="#ctx0" brushRef="#br0" timeOffset="208">6289 12530 8246,'0'-6'0,"0"1"0,5 0 0,2-2 0</inkml:trace>
  <inkml:trace contextRef="#ctx0" brushRef="#br0" timeOffset="209">3937 13033 8275,'11'-12'0,"2"1"1915,2 0 0,-2 0-885,2 4 0,-1-2-246,1 5 1,-2-4-325,2 5 1,-1-1 5,1 4 0,2 0-145,2 0 1,2 0-132,-2 0 1,3 4 43,1-1 1,-4 6-1,0-1 1,-5 2-180,1 2 1,-2-1 147,-2 0 1,-1 5-276,-2-1 1,1 5 67,-6-1 0,1 3-235,-4 1 0,-5-1 80,-2 1 1,-4-4-67,0 0 0,0 0 54,-1 4 0,0-1 142,-4-3 1,0 1 14,-3-5 0,1 2-38,3-2 0,2-4 185,-2 1 0,3-1-96,5-3 1,-2-2 337,5 2-146,-5-6-175,8 3 1,-4-3 461,5 2-379,0-3 1,5 4 152,3-5 1,2 0-42,1 0 1,6 0 295,2 0 1,4-1-170,3-3 0,2 1 155,3-4 1,0 3-56,-4-4 0,3 4-175,-3-3 1,0 3-238,-4-4 0,-6 6 229,-1-2-349,1-2 105,-4 4 1,0-3-2337,-6 5 1100,-4 0-2301,2 0 3488,-5 0 0,0-5 0,0-1 0</inkml:trace>
  <inkml:trace contextRef="#ctx0" brushRef="#br0" timeOffset="210">5101 12861 6774,'7'6'-663,"-3"1"605,-3 3 1,-1 2 630,0-1 1,0 2-492,0 2 1,0-2 640,0 2 1,0-2-397,0-2 1,0 4-21,0 1 1,0-1-139,0-4 1,0 1 1,0-1 0,0 0-40,0 1 1,0-1-163,0 1 0,0-5-407,0 1 334,0-6 1,0 5-186,0-3 217,0-3 1,1 4 182,3-5 0,-1 0-44,4 0 0,1 0 52,3 0 1,2 0 37,2 0 1,-1 0-61,5 0 0,-4 4 27,4 0 1,-3 1-32,3-2 0,-2 0-23,2 5 1,2-5 14,-6 5 1,4 0-70,-4 3 1,0 0 14,-3 1 1,-5-1-27,1 1 0,-5 0 50,0 4 1,-1-4-10,-2 4 1,-2 1-141,-1 2 0,-4-1 83,-4 1 1,-4-5 2,-1 1 1,-4-1 22,1 2 1,1-8-34,-1 4 1,4-3-90,-4 2 1,4-4-179,-4-4 0,4 2 194,-5-1 0,7 0 39,-3-4 1,4 0-2459,0 0 2510,1 0 0,4-5 0,2-1 0</inkml:trace>
  <inkml:trace contextRef="#ctx0" brushRef="#br0" timeOffset="211">5136 12884 7186,'6'0'844,"4"-4"-329,-2 1 0,2-1 165,1 4 0,2 0-245,2 0 0,2 0-12,2 0 1,2 0-127,-2 0 0,-1 0 133,1 0 0,-1 0-164,1 0 0,1 0-47,-4 0 0,-1-4-170,-4 0 0,1 0-262,-1 4 1,-3 0-1466,-1 0 0,-3 0 61,4 0 1617,-6 0 0,3 0 0,-5 0 0</inkml:trace>
  <inkml:trace contextRef="#ctx0" brushRef="#br0" timeOffset="212">4359 13855 8256,'0'-8'1088,"0"1"-710,0 4 637,0-7-611,0 9 1,-1-8 545,-3 5-313,3 0-305,-9 4-80,3-5 1,-4 4-92,-1-3 1,1 7 60,0 1 0,-1 4-108,1 0 1,-1 2 87,1 2 0,0-1-163,-1 0 0,1 1-13,-1-1 0,1 1 89,-1-1 0,5 4-122,-1 1 0,6-1 171,-2-4-177,-3 1 1,6-1 75,-3 1-2,8-1 0,3 0-20,4 1 1,4-5 4,0 1 1,6-5 161,-2 0 0,4-1-128,3-2 0,-2 0 99,3 0 1,1-2-79,-1-1 0,3 0 3,-3-5 1,-1 1 4,-3-5 0,-5-3 2,-3 0 0,-2 0 10,-2 3 0,-1 0-43,-2-4 1,1 2-141,-5-5 1,0 2 98,-4-2 1,-4-3-306,0 3 0,-5-1 97,1 1 1,-6-2-332,-1 6 0,-1 0 95,1 3 1,1 2-451,-5 3 0,5 2 155,-2 5 0,4 0-22,0 0 0,2 5-386,2 2 1,-2 9 24,3 3 1085,2 2 0,0-8 0,5-3 0</inkml:trace>
  <inkml:trace contextRef="#ctx0" brushRef="#br0" timeOffset="213">4199 14129 8775,'-4'8'3069,"1"-1"-2584,-6 1 0,6 0-8,-4-1 1,4 1-213,-1 3 1,-1-3-70,1-1 0,1 1 52,3 4 1,-4-5-190,0 1 1,0-1 313,4 5-343,5-1 1,3 1-19,7-1 1,-1-3 82,5-1 0,0-4 38,4 1 1,0-3-15,0-1 0,3 0 9,1 0 1,1 0 4,-2 0 1,-1-1-205,1-3 0,-2 1 71,-1-4 1,0-1 26,0-3 0,-5-2 121,-3-2 1,-2 2 4,-2-2 1,-3-2-45,-1 2 1,-4-5 2,1 1 1,-8 1-215,-4-1 0,-3 1 134,-5-1 1,-1-1-172,-6 5 0,-5 3 63,-2 5 1,0 4-640,0-1 0,1 4-83,-2 4 0,5 2 798,7 6 0,7 4 0,7 2 0</inkml:trace>
  <inkml:trace contextRef="#ctx0" brushRef="#br0" timeOffset="214">5433 13661 8282,'-12'-12'0,"6"6"0,-5 0 2187,-1 2 1,1 3-1058,-5-3 0,0 3-831,1 1 1,-6 0-254,2 0 0,2 5 146,-2 2 1,0 3-87,-4 2 1,0 4 64,0 3 0,1-1-124,3 1 1,-1 0 97,5 4 1,1-1-228,6-3 0,3 1 18,5-5 0,0 0-29,0-3 1,2-1 16,1 1 1,9-5 111,7 1 0,2-5-27,2 0 0,5-1-18,3-2 1,2-2-31,1-1 1,0-4 55,0-4 1,-1-1-23,-2 1 1,-3-1 1,-5 1 0,-2 0-6,-2-1 1,-4 5 89,-7-1 0,1 0-73,-5-3 0,-1 0 132,-3-1 1,0 1-71,0-1 0,0 1 41,0-1 0,0 1-52,0 0 1,-1 3 100,-3 0 17,3 6-27,-4-3-199,5 5 0,-1 0 109,-3 0 1,3 5 148,-3 2 0,1 5-154,0 3 0,1-1 85,-2 5 0,2 0-64,-2 4 1,2 0-27,-6 0 0,5-1 8,0 1 1,1 4-14,2 0 0,0-1-102,0-3 0,0 1 83,0 3 1,4-7-132,0 3 0,4-4 117,-5 0 1,2 1-66,-1-4 0,-2-1 48,1-4 0,2-3-11,-1-1 0,0-3-46,-4 4-2,0-6-444,0 4-19,0-6 0,0 0 0</inkml:trace>
  <inkml:trace contextRef="#ctx0" brushRef="#br0" timeOffset="215">6381 13684 10348,'-8'11'1390,"0"1"0,1 3-925,-5 0 0,2 4-205,3-4 0,-4 4-42,4-3 0,-3 4-177,-2-1 1,5 2 97,-1 2 0,4-4-118,-3 0 0,4-1 41,-1 1 0,3 2-223,1-6 1,0 4 19,0-4 0,4 0-253,0-3 395,5-1 0,-3-1 11,5-2 96,1 2 1,-1-9-91,1 3 0,-1-3-4,0-1 1,1 0-150,-1 0 0,1 0-582,-1 0 236,0 0 0,1-3-392,-1-1 0,-4-1-358,-4 1 1,3 1-119,-3-4 1349,1 4 0,1-7 0,2 4 0</inkml:trace>
  <inkml:trace contextRef="#ctx0" brushRef="#br0" timeOffset="216">6483 13946 9484,'-6'6'951,"2"1"1,-1 3-400,1 2 0,1-1 266,3 1-518,-5 4 0,3-2 145,-2 5 1,3-4-200,1 4 0,0-3-159,0 3 0,0-2 130,0 2 0,0 2-281,0-6 1,0 0-98,0-3 1,0-1-418,0 0 175,0 1-378,0-1-1779,0-4 1337,0 3 1223,0-9 0,0 9 0,0-4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7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5604 13147 8096,'-8'0'450,"1"0"-281,4 0 1,-3 0-75,2 0 1,2 0 201,-6 0-169,5 0 1,-3 0 235,2 0-57,3 0-208,-4 0 913,5 0-884,0-5 1,1 4 41,3-3 0,-1 3-13,4 1 0,-3 0-54,4 0 27,-1 0 1,5 0-30,-1 0 1,0-2-95,1-2 1,-1 3 77,1-3 0,4 3-154,3 1 1,-1 0 28,1 0 100,-5 0 1,6-1-88,-4-3 1,4 3 70,-1-3 0,-3 3-4,0 1-2,-4 0 1,4-4-30,-1 0 1,-4 0 7,-3 4-81,-1 0 89,5 0 1,-5 0 0,1 0 1,-4 0-6,3 0 18,-4 0-163,7 0 146,-9 0-72,10 0-7,-5 0-15,5 0-173,1 0-14,-1 0-16,-4 0 199,-2 0-1259,-5 0 865,0-5-469,0 4 334,0-4-452,0 5 686,0-5 57,0 4 273,0-5 31,0 6 1,-2-3-200,-1-1 342,1 0 1,-4 3-33,2-3 0,2 3 166,-6-3-170,5 3 0,-3-3 56,2 0 197,3 0-28,-9-1 158,9 4-87,-10-9-105,10 8 1,-5-4-25,2 2 306,3 3-230,-4-4-121,5 5-162,0 0 75,5 5-58,-4-4 0,9 8 29,-2-5 1,2 4-36,1-5 1,1 5-1,-1-4 0,1 1-14,-1-1 0,0-3 18,1 3 0,-1 1-120,1-1 18,-1-1 0,-3-3 140,-1 0-351,1 6 313,-2-5-192,4 4 147,-8-5 104,3 0 55,-5 0 1,-1 4-139,-3-1 0,-3 3 18,-4-3 1,-4 0-59,-1 5 32,-4-6 1,6 8 45,-5-2-419,5-3 193,-2 5-286,4-9 0,1 8-406,-1-5 1,5 4 831,-1-5 0,6 11 0,-3-1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7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8520 8467,'-6'-11'-155,"-3"3"-383,5 0 895,-5 6 0,8-8 989,-3 2 1,3 4-653,1 4-457,0 10 1,0 4 84,0 5 1,0 2 112,0 5-398,0-2 186,0 4 0,0-1 160,0 0-286,0 4-46,0-1 0,0 4-137,0 0 84,0-5-416,0 4 333,0-4 54,0 1 0,0-1 129,0-3-200,0-7 60,0 8 1,0-13 75,0 5-50,0-5-386,0 3 166,0-6-1036,0-5 494,0-1-691,0-5-304,0-5 1773,0-1 0,-10-10 0,-3-2 0</inkml:trace>
  <inkml:trace contextRef="#ctx0" brushRef="#br1" timeOffset="1">1565 8463 9485,'-18'-23'-91,"6"5"990,7 7-804,5 6 1,5 3 168,3-1 1,4 1 615,3-1-470,8 1 1,10 2-165,5 0 1,9 0 9,-2 0 0,9-3-48,-1-1 1,1-4 117,0 4 1,0-3-296,-4 3-26,4-5 1,-7 6 61,3-4 1,-3 3-233,-2-4 1,0 5 40,-3-5 105,-8 5 1,-2-2-303,-6 5 166,1-5 0,-9 4 49,-3-3-77,-2 3 55,-2 1 1,-3 0 33,-1 0 274,-4 0-251,2 0 853,-5 0-436,0 5-179,0 1 0,0 11-164,0 2 400,0 2-223,0 2 1,0 1-36,0 3 1,-4 6-35,0 5 0,-1 0-271,1-4 103,3 1 1,-4-6-254,5-2 1,0 1 143,0-2 0,1 5 353,3-5 0,-3 1-296,3-4 91,3 0-190,-6-6 93,4 5 1,-5-9-70,0 2 1,4-2-650,0-2-487,-1-5 441,-3-1-117,5-5 1,-2 0 366,5 0 0,-6-1 26,2-3 0,-3-6 603,-1-5 0,0-5 0,0 2 0</inkml:trace>
  <inkml:trace contextRef="#ctx0" brushRef="#br0" timeOffset="2">2627 8451 8495,'0'-22'0,"5"-1"0,-1 4 247,7 0 1,-2 5 980,6-2-816,3-1 1,-4 4 165,5-2 1,0 2-2,4 2-286,0 4 1,0-2 68,-1 6 1,2-1 54,3 4-329,-3 0 138,9 0 0,-10 4 225,0-1-396,0 6 43,-11-2 0,4 5-24,-9 4-31,3-4 0,-8 10-229,2-3 130,-13 8 1,0-2 82,-10 5-348,-5 1 71,0 3 1,-11 0 182,1 1-1112,0-1 1076,-6-5 1,6 3-72,0-6 52,0 6 0,4-8 150,4 3 1,7-7 311,3-1-390,9-5 296,2 8 0,5-9 0,6 3-204,6-5 311,4 1-309,12-1 0,1 1 98,5-1 169,6-5-225,0 5 0,2-9-23,0 6 410,0-6 1,4 3-344,-1-5 0,-8 2 92,-3 1-162,-7-1-377,1 3 220,-10 0 1,-2-3-236,-4 6 1,-2-4-455,-3 3 0,2-3 336,-5 4-2405,0-1 2857,-4 5 0,-5-1 0,-1 1 0</inkml:trace>
  <inkml:trace contextRef="#ctx0" brushRef="#br0" timeOffset="3">3575 8326 8537,'-2'-12'0,"-1"1"232,1 0 586,-3 4-449,0-3 427,4 9-419,-9-4 1,9 14 439,-3 2-607,-3 8 0,1 4 57,-5 7 0,-1 5-36,1 3 1,-2-2-167,-2 6 0,2-1 178,-2 1 1,2-2-211,2-1 0,3-4 41,1 3 1,0-6-39,0-2 1,-3-4 61,2 0 1,3-2-140,1-1 0,-1-5 55,1-3 0,0-6-413,4-1-329,0-6 328,0 3 216,0-5 1,2-9 70,1-2 1,0-4-82,5 0 0,-5-4 4,5-8 0,-4 2-18,3-6 1,-3 1-24,4-5 195,-6 1-51,8 0 0,-4-4 30,1 0 0,3-4-65,-2 4 1,-2 0 143,2 3 1,0 1-131,3 0 1,-3 1 406,-1 2 1,-4 4-122,1 4 0,-2 6-207,2 6 1100,-3-1-723,4 11 1,-4 5 198,3 7-276,3 8 0,2 0 4,2 8 93,-2 2-224,7 5 1,1 5 199,2-1-1358,2 0 1010,2 1 0,0-3 35,0 2-26,0-3 1,0-1 49,-1 1 0,0-1 33,-3 0 1,1-5-183,-4-2 1,3 1 73,-4-1 0,0-2-149,-3-6 0,-2 1 26,-3-4 748,3-1-1416,-3-4-571,-1 1 359,-1-6 405,-5-1-147,0-5 0,-1-5-280,-3-3 1,-3 1 1044,-9-5 0,-1 3 0,-6-7 0</inkml:trace>
  <inkml:trace contextRef="#ctx0" brushRef="#br0" timeOffset="4">3415 8828 8486,'-7'-6'507,"4"1"-192,6 5-274,4 0 1,6 0 197,2 0 1,3 0 322,4 0 1,8-4-240,4 0 0,1-3-112,7 3 0,0-5-272,4 1 0,-2-2 98,-2-1 1,1-1-276,-5 1 1,0 1-141,-3 2 1,-5-2-176,1 2 1,-6 2 83,2-2 1,-3 1-136,-1-5 1,-1 1 105,1 0 1,-5 2 142,-3-3 0,-2 3 355,-2-6 0,-1-1 0,-2 0 0,1 0 0,-5 1 0,0 1 41,-4-5 0,0 1 19,0-1 0,0-3-214,0 3 1161,0 3-678,0-6 0,0 10 725,0-4-386,0 4 683,0 0-804,0 6 0,0 2 247,0 8-277,0 2-311,0 11 0,0 0-124,0 6 158,0 5 1,0-1-35,0 7 0,0-2-138,0 6 1,-2-1-162,-2 1 1,3-3-46,-3 3 160,-2-2 0,5-3-95,-3-3 0,3-5 89,1-6 0,0-5-198,0 1 217,0-3 32,0 0-45,0-6 367,0-1-188,0-5 0,0-5-255,0-2 117,-5-4 0,3-4 90,-1 0-380,1-5 296,-3 2 0,4-5 74,-3 0-381,-2-5 280,5 4 1,-5-4-311,6 5 118,0 1 1,0 3-187,0 0 1,4 5-205,0-2 413,5 4 52,-3 5 1,2 2-116,0 5 299,-1 0-196,5 10 0,-1-1 32,0 10 0,6 4 28,2 4 0,4 3 83,3-3-92,-1 5 24,2-8 0,0 7-8,0-4-15,4 0 1,-6-6 167,1-2 1,2 2-74,-1-6-88,-1-5 387,-3 0-210,0-9 1,-1 5-37,-3-6 389,2 0-275,-8 0 1,4-2 263,-6-2-103,-5-2-266,-1-5 0,-1-6 460,0-2-294,0-2 1,-9-2-54,-3 0-73,-2-5 1,-1-1 171,-1-5-522,-4-1 209,3 1 0,-4 0 159,6-1-1171,5 1 712,-5 0 1,10 4-924,-3-1 797,3 6 0,6-7-1419,3 5 899,2 1 435,6-2 0,2 5 490,5 0 0,10 0 0,3 5 0</inkml:trace>
  <inkml:trace contextRef="#ctx0" brushRef="#br0" timeOffset="5">5436 8303 8485,'0'-11'0,"0"-1"0,0 1-148,0 4 85,0-3 1,-1 5 1070,-3-2-414,3-4-196,-9 10 122,9-9-183,-10 9 1,4-4 62,-8 5-336,-3 5 27,-10 1 1,3 5 264,-6 1-251,1 4 67,-5-3 1,1 11 280,0-5-1163,0 5 732,4-6 1,-1 5-175,4 0 91,0-5-24,4 3 1,7-8-37,5 2 202,-1 3 1,11-6-189,-3 4 44,3-4 0,3 0 115,6-1 382,0 1-416,13-6 0,2 4-24,7-2 0,7 1 3,1-2 0,5 2-78,-1-5 86,3 5 0,-3-4 68,0 3-665,-6 2 585,-1-4 10,-8 5-226,-4 6 228,0-4 0,-5 3 8,-3-4-339,-2 4 323,-7-3 0,-1 4-17,-5-1 0,-1-2 272,-3 5 1,-7-2-236,-8 3-50,-3 1-133,-6-8 208,4 8-67,-9-8 0,4 4-22,-5-6-72,-6 0 105,5 1 0,-3-2-18,7-2-473,3-3 294,6-5 1,4 0-609,3 0 22,2 0 1,8-5-560,5-3 1356,10-2 0,13-2 0,6 1 0</inkml:trace>
  <inkml:trace contextRef="#ctx0" brushRef="#br0" timeOffset="6">5870 8280 8512,'-11'-25'388,"-1"2"-305,1 3-67,5 8-460,-4 6 1099,8 1 0,-3 6-116,5 3-292,0 7 629,0 2-567,0 14 1,0-3-84,0 10 0,1 1-114,3 4 1,-2 1-188,1 6 34,-1 0 1,-1-2-22,3-2 1,-3 0 58,3-8 1,1 2-163,-1-10 1,-1 1 49,-3-4 0,0-4-314,0 0 1,4-5 150,0 1 1,0-6-671,-4-2 0,0-3 28,0 4 920,0-6 0,5 3 0,1-5 0</inkml:trace>
  <inkml:trace contextRef="#ctx0" brushRef="#br1" timeOffset="7">6464 8269 8723,'-5'-23'444,"3"6"994,-6 6-867,5 5-378,-2 6 0,5 5 196,0 2-55,0 9-156,0 1 1,0 7 164,0 3 192,0 7-243,0 7 1,0 1-381,0 0-16,-5 0 1,4 3-67,-3 1 0,3-5 137,1-3 1,0-8-318,0-3 226,0-3 0,0-6 38,0-3-920,5-3 313,-4 0-484,9-1 590,-8-4-77,3-2-790,0-5 1454,-4-5 0,4-2 0,-5-4 0</inkml:trace>
  <inkml:trace contextRef="#ctx0" brushRef="#br0" timeOffset="8">6087 8314 8569,'0'-28'0,"0"9"1025,5-2-598,7 15 1,6-3 411,4 5-493,1-5-138,5 3 0,6-2-23,8 0 55,3 6-1092,5-8 851,-3 8 24,4-8 0,0 9 287,2-3-755,-2-2 342,0 5 1,-11-6 191,-2 3-930,-2 3 729,-2-9 0,-5 9 46,-2-3 1,-3-1-130,-1 1 1,-5 0 17,-3 4 93,-2 0 1098,-2 0-1022,-5 0 536,5 0-574,-10 0 290,4 0-119,-5 5 1,0 2-39,0 4 0,-1 2 182,-3 2 0,1-1-24,-4 5-96,4 5 1,-2 1 9,5 6 112,0-1-551,0 10 412,0-5-165,0 5 114,0-1 0,1-4-51,3 4 1,-3-4-162,3-1 1,1-4 244,-1-4-348,0-2 121,-4-6 0,1 0 183,3-3-858,-3-7 523,4 7 1,-5-9-1170,0 6 354,0-6 416,0-1 664,5-5 0,-3 0 0,3 0 0</inkml:trace>
  <inkml:trace contextRef="#ctx0" brushRef="#br0" timeOffset="9">7401 8212 8490,'-12'-18'329,"1"1"-303,-1 11-15,6 1 1,-3 6-121,5 3 1,-6 4-306,-1 7 1713,-1 3-918,-4 4 0,-1 8 27,-2 4 708,-2 5-871,3 7 0,2 2 5,4-2-156,6 2 0,1-12-191,5 2 46,5-3 1,2-6 402,9-2-96,1-3-169,11-6 1,2-5-57,4-6 1,3-4-16,4 1 1,1-4-45,8-4 1,-2-6-236,2-6 1,-7 0 237,2 1 0,-5 1 177,2-5 1,-9-2 141,1-5 0,-9 0-111,-2-4 44,0-6-168,-15 1 1,5-6-48,-9 3 0,-6-1 25,-10-3 1,-9 1-819,-10 11 537,-12-1 1,-6 19-690,17 4 0,-1 0 484,1 4 0,-1 1 204,-4 0 0,1 1-263,-28 2 0,32 2 0,-1 1-1640,-24 4 2148,8 9 0,4-2 0,4 5 0,-4 0 0</inkml:trace>
  <inkml:trace contextRef="#ctx0" brushRef="#br0" timeOffset="10">8189 8200 8487,'-12'-5'396,"6"4"96,-4-9-213,9 8 0,-8 4 92,5 9 349,0 1-346,-1 9 0,2 2 31,-4 7 1,1 5 127,-2 3 0,2-3-418,2 3-58,2 3 1,-3-6 234,5 4 1,0-4 154,0-1-172,0-4-606,0-3 327,5-4 0,-2-4 140,5 0-1812,-6-5 627,3-2-335,0-2 201,2-9 1,4 4-351,0-5 791,-4-5 742,3-6 0,-4-7 0,6-5 0</inkml:trace>
  <inkml:trace contextRef="#ctx0" brushRef="#br0" timeOffset="11">8200 8269 8473,'0'-23'0,"0"5"0,0 3 1025,-5 2-145,4 2-188,-4-1 89,5 6-351,0 1 0,5 6-2,2 3-223,9 2 1,-2 7 136,5 2 0,0 7 0,4 4 1,4 2-307,4-1 0,-2 1 193,2 2 0,-1 2-113,4-5-87,1-1 0,-6-3 234,-3 0-84,-2-5-64,-1 3 0,0-8-46,0 2 33,-5 3 1,2-5-33,-5 2 1,1-2-355,-5-2 392,0 1-902,-4-6 355,3 4-82,-4-4 1,2 2-1321,-1 0 622,-4-6-489,2 3-64,-5-5 1772,0 0 0,0-10 0,0-3 0</inkml:trace>
  <inkml:trace contextRef="#ctx0" brushRef="#br0" timeOffset="12">8840 8120 8269,'0'-23'858,"-5"6"-67,3 5-465,-8 7 1,9 6 17,-3 3 0,3 6-68,1 6 0,0 4 136,0-1 0,0 8-72,0 3 1,0 0-37,0 5-114,0-4 1,0 10-36,0-3 1,0-4-175,0 1 0,0-1-120,0-4 149,0-2 1,0 0 189,0-5-250,0 0 12,0-5 0,0 2-636,0-5 0,0 0 327,0-3 1,0-5-1788,0 1 888,0 0-447,5-2 1693,1-1 0,6-10 0,-1-1 0</inkml:trace>
  <inkml:trace contextRef="#ctx0" brushRef="#br0" timeOffset="13">9445 8109 8308,'-5'-28'0,"2"5"488,-4 0 132,4 5 0,-3 8-72,2 3 209,-2-3-345,-1 8 1,-7-3-107,3 5-135,-3 0 1,-4 5 0,-3 3 79,-5 2-138,-5 7 0,1 0 0,-4 6-161,0 0 1,1 0 155,3 0 1,5-4-16,6 0 1,7-5-193,0 1 29,1 3 1,10-6 79,-3 4 0,8-4-165,3 0 0,5-1 75,3 1 0,3-1 156,4 0-124,6 1 1,7 3-10,6 0 0,4 0 22,1-3 0,-1-1 11,1 1 1,-4 3-621,0 0 642,-11 0 0,2 2 48,-10 2 0,-1-3 105,-3 0 0,-8 1-141,-7 2 13,-3-2 1,-2 3 106,-3-4 0,-8 3 155,-11-4 1,-3 0 251,-8-4 0,1-3-404,-9 0 1,2-2 201,-2 2-242,-3-3 0,10-5-603,-3 0 1,7 0 268,5 0 0,7 0-882,3 0 0,9-5 547,3-3 0,9-2 576,6-2 0,11 1 0,7 0 0</inkml:trace>
  <inkml:trace contextRef="#ctx0" brushRef="#br0" timeOffset="14">9925 8132 8263,'0'-22'0,"-4"8"0,0-5 1609,0 5-421,4 8-463,0 1-932,0 5 52,0 5 0,5 1-948,3 6 642,-3 4 461,5-3 0,-3 8 0,4-3 0</inkml:trace>
  <inkml:trace contextRef="#ctx0" brushRef="#br0" timeOffset="15">9982 8520 8365,'-7'0'3184,"2"5"-2188,5 1-700,0 1 0,0-1-60,0-2 0,2-3-1308,1 3 849,-1-3 0,4 4 223,-2 3 0,2 2 0,6 1 0</inkml:trace>
  <inkml:trace contextRef="#ctx0" brushRef="#br0" timeOffset="16">1804 9445 8564,'-6'0'-50,"-4"-5"87,9 4 277,-4-4 135,5 0-258,0 3-1,0-3 0,1 4-120,3-3 0,2 3 188,5-3 0,2 2-234,2-2 1,3 2 117,5-1 1,0 0-72,0-1 1,0 3 91,-1-3 1,2-1-61,3 1 0,-1 1 55,4 3 1,0 0-16,5 0 1,-1 0 2,0 0 0,4 0 17,0 0 0,-2 0-179,-2 0 1,-1 0 95,9 0 1,-5 0-63,1 0 0,4 0 89,3 0 1,2 0-370,7 0 1,-5 0 245,4 0 1,-3-4 35,3 0 0,-4-1-2,0 1 0,-1 3 28,2-3 1,-6 3 40,6 1 0,-6 0-42,6 0 1,-7-2-86,-1-1 0,1 1 80,6-1 0,-2 0-97,3-1 1,0 3 24,0-3 0,1-1-19,-2 1 1,-6 0 57,3 4-287,-3-5 128,-2 4 1,2-4 13,-5 5 0,0 0 73,-4 0 0,1 0-185,-1 0 186,5 5 1,-2-4-37,5 3-794,-5-3 812,7 5 0,-2-5 32,7 3-6,-2-3 0,8-1 0,-4 0 90,1 0 1,-3 0-166,4 0 1,-4 1 125,0 3 1,-1-3 23,2 3 1,-3-3 7,2-1 1,2 4-4,-1 0 0,3 0 0,-4-4 0,2 1-136,-1 3 107,2-3 1,5 4-3,0-5-490,0 0 489,0 0-1249,5 0 1205,-3 0 42,3 0 0,-6 0 159,-3 0 0,3 0-167,-3 0 0,2 0 27,-2 0 0,3-1-23,-3-3 1,-1 3 193,1-3 0,-1 3-91,2 1 0,-4 0-35,-4 0-491,0 0 440,0 0 0,0 0 3,4 0 1,1 0 242,2 0 1,4 0-233,0 0 0,2 0-57,5 0 1,-4 0-22,1 0 1,-8-2-8,-3-1 69,-3 1 55,-2-3 0,-3 4 164,0-3 0,-5 3 509,1-3 0,-3-1-513,0 1 1,-1 0-22,0 4 0,-3-3-147,-1-1 1,-3 0 474,3 4 1,2 0-468,6 0 1,-1-4-166,5 0 1,-4 1 161,4 3 0,-2 0-169,2 0 1,3 0 86,-4 0 1,-1 0-3,-2 0 1,1 0 22,-1 0-70,5 0 75,-7 0 1,8-4-10,-2 0 1,3 0-2,0 4 0,-3 0-86,0 0-329,-5-5 415,7 4 0,-8-4-128,2 5 1,-1 0 118,1 0 1,2 0-8,6 0 1,-5-4-27,-3 0 320,2 0-282,1 4 0,0-1 45,-3-3 0,-4 3 112,-4-3 0,3 3-120,-2 1 0,2-4 18,1 0-28,0 0 13,-4 4 0,2-3 36,-1-1 1,-3-1-2,-1 1 0,-3 1 436,-2-4 1,-4 3-391,-3-4 0,-2 6-16,-1-2-175,-6 3 157,-1-4-498,-5 3 201,0-3 1,-1 5-1621,-3 0 1847,-7 0 0,-12 5 0,-7 2 0</inkml:trace>
  <inkml:trace contextRef="#ctx0" brushRef="#br0" timeOffset="17">2513 15544 8306,'-7'-7'0,"2"2"143,5 5 1,0-1 390,0-3-287,0 3 1,0-3 80,0 8 1,0 2 216,0 6 1,0 0-259,0 4 1,0-2-31,0 5 0,4 0-138,0 4 1,0 1 80,-4 2 1,0 0-306,0 4 0,-4-4 55,0 0 1,0 2 10,4-1 0,0-1-75,0-3 0,0 0-129,0 0 1,0-5-106,0-3 271,5 3 1,-3-6-150,1 4 0,0-7-189,1-2-634,-3-4 138,4 2-247,-5-5 673,0 0 0,0-5 485,0-3 0,-5-2 0,-1-2 0</inkml:trace>
  <inkml:trace contextRef="#ctx0" brushRef="#br0" timeOffset="18">2490 15681 8306,'0'-18'0,"0"2"0,0 4 1430,0 1-229,0 4-689,0 2 1,6 5-157,6 0 1,0 5 76,7 3 1,4 6-137,4 1 1,4 6-41,0-2 1,2-2-105,1 2 1,-3 0 103,-1 4 0,1-1-214,3-3 0,-1 1-44,-3-5 1,-2 4-149,-5-3 1,0-1 72,0-4 1,-2 4-86,-2 1 1,-1-2 10,-3-7 1,-2 3 38,2-2 1,-6 1-83,-1-1 0,-4-2-591,3-2-496,-4-3 664,2 4 1,-7-5-243,-1 0 1,0 0 155,-4 0 1,0-1-639,0-3 1340,-4 3 0,5-15 0,-5 4 0</inkml:trace>
  <inkml:trace contextRef="#ctx0" brushRef="#br0" timeOffset="19">3129 15510 8233,'-5'-12'365,"4"6"734,-9-4-203,9 8-325,-5-3 1,5 10-52,-3 3 0,3 7-185,-3 4 1,3 3-240,1 1 0,0 5 26,0 2 1,0 3 71,0 1 1,-4 1-59,0-1 1,1-4-191,3 1 0,-2-6 159,-1 2-362,1 2 136,-3-10 1,4 10-38,-3-10 1,3 1 138,-3-4 1,3-7-1508,1 2 19,0-2-666,0-3 936,0 4 649,0-8 0,0 1 588,0-6 0,4 0 0,-1-4 0,6-6 0,-2-5 0</inkml:trace>
  <inkml:trace contextRef="#ctx0" brushRef="#br0" timeOffset="20">3358 15669 8233,'-5'-11'290,"2"1"685,-4 2-280,4-2-278,-2 9 1,1-3-149,0 8 0,-1 3-31,1 9 0,2-2-75,-6 5 0,4 3 118,-3 5 0,0 0-31,0-4 0,2-1-99,5 1 0,0 0-123,0 0 1,1-1-148,3-3 1,1 1-173,3-5 0,6 0 253,-3-3 0,4-6 120,0-2 1,3-3 196,5-1 1,0 0-122,0 0 0,5-5-34,2-2 1,-1-7 35,2-2 1,-5-4 27,5 1 0,-7 1-82,-1-1 0,-2 0 2,-5-4 0,-2 0-16,-7 1 0,-2-2-153,-5-3 1,-1 3-81,-3-3 1,-7-1 58,-8 2 1,-4 0-399,-4 7 0,2 3-17,-6 4 1,-3 6-256,-4 2 1,1 3 34,7 1 1,-2 5-1174,5 2 1890,6 4 0,-1 0 0,4 0 0</inkml:trace>
  <inkml:trace contextRef="#ctx0" brushRef="#br0" timeOffset="21">4922 15532 8008,'-1'-11'96,"-3"0"1,2-1 249,-6 1 1,4 1 36,-3 2 1,-1-1-95,-3 5 0,-2 0 42,-2 4 1,1 0-84,-5 0 1,0 2-1,-4 2 1,0 3-68,0 8 0,2 1 14,2 6 0,-3-1-28,3 5 0,1 2-128,-1-1 1,5 5-105,-1-2 1,2-1 65,2 2 0,3-5-85,1 5 1,4-6 53,-1 2 0,3-4 51,1-4 1,6 1-10,6-5 0,-1 4 10,4-3 0,3-1 35,1-4 1,3-3 10,1-1 1,0-4 69,-1 1 1,1-3-77,0-1 0,1 0-140,3 0 1,-3-4 61,3 0 1,-3-4-129,-1 0 1,-2-1 72,-2 1 0,3-6-101,-3 3 0,-3-3 54,-1 3 1,2-5-125,-2 1 1,0-5 90,-3 1 0,-5-3 39,1-1 0,-2-3 65,2-1 0,2-3-17,-2 3 1,-3-3 119,-1 3 0,1 0-24,-1 4 1,3 1 147,-3-1 0,0 5-92,-4 3 0,0 2 72,0 2 0,0 3 336,0 0-83,0 6-368,0-3 35,0 15 1,0 3-122,0 10 0,0 1 68,0 2 1,0 3-15,0 6 0,0 0-13,0 3 1,-4-2-17,0 2 0,0-3-92,4 0 1,-3-1 113,-1 0 0,0-3-135,4-1 0,0-8 85,0 1 0,0-4-18,0 0 0,0-7-341,0-4-530,5 0-99,-4-2-564,9-1 932,-8-5 0,4 0 234,-2 0 1,-3-5 429,3-3 0,2-2 0,1-1 0</inkml:trace>
  <inkml:trace contextRef="#ctx0" brushRef="#br0" timeOffset="22">5459 15521 8083,'0'-18'0,"0"2"0,0 4 2017,0 6-798,0 1-797,0 5 1,0 6-121,0 6 0,0 4-59,0 7 0,0 1-61,0 3 0,0 2-1,0 5 1,-4 2-35,1 2 0,-1-3-117,4 3 0,-4-6-204,0-1 0,0-6 118,4 2 1,0-3-321,0-1 0,0-2-159,0-2-27,0-2-519,0-6-921,0-5 573,0-1 1429,0-5 0,-5 0 0,-1 0 0</inkml:trace>
  <inkml:trace contextRef="#ctx0" brushRef="#br0" timeOffset="23">5105 15898 8144,'-5'-7'1614,"4"1"-852,-3 2-346,3 3 0,6-5 199,2 2 0,5 3-221,3-3 0,3 1-105,5 0 1,1 0-251,2-5 0,0 5 129,4-5 1,-3 4-526,3-3 1,-3 3-169,3-4 1,-4 4-526,0-3 0,-1 4 431,-3-1 1,-4 3-824,-3 1 1442,-2 0 0,4 0 0,0 0 0</inkml:trace>
  <inkml:trace contextRef="#ctx0" brushRef="#br0" timeOffset="24">5836 15487 8049,'0'-18'-46,"0"-4"0,0 13-229,0-2 1884,0 2-514,0-2 128,0 4-890,0 2 1,0 7-174,0 1 1,-1 9 61,-3 7 0,1 2-29,-4 2 0,-1 4-56,-3 0 0,3 4-113,1 0 0,0 2-54,0 1 1,-4 0 10,4 1 0,1-1-231,-2 0 1,4-3-23,-4-1 1,5-8-161,-5 0 0,6-6-313,-2-1-191,2-2 47,2-7-277,0-1 777,0-5 1,0-5 120,0-3 0,0-2-33,0-1 1,4-5 300,0 1 0,0-1 0,-4 1 0,0-2 0,0-2 0,0-8 0,0 3 0</inkml:trace>
  <inkml:trace contextRef="#ctx0" brushRef="#br0" timeOffset="25">5756 15635 8049,'6'-26'-1035,"-2"-1"1,1 0 1756,-1 4 0,4 4-157,-4 0 0,-1 5-88,-3-1 1,4 2 434,0 2 210,0 5-797,1 1 1,0 10-110,3 2 1,2 9 41,-3 3 0,7 3-12,2 5 0,4-2-53,-1 6 0,2-1-73,2 5 1,-4-2-153,0-3 0,-1-1-26,1-2 1,1-3-148,-4 3 0,3-7 207,-4-1 1,4-5-96,-4 1 1,0-2-30,-3-2 1,-1 1 83,1-1 1,-5-3-580,1-1 0,-6-3-375,2 4-181,-2-6 590,-2 3 1,-6-5-274,-1 0 1,-7 0 855,-1 0 0,-11 0 0,2 0 0</inkml:trace>
  <inkml:trace contextRef="#ctx0" brushRef="#br0" timeOffset="26">5745 15818 8132,'-7'-6'-16,"-3"-5"1,9 9 1699,-3-6-1029,3 6 1,7-3-63,6 5 1,0 0-187,7 0 0,4-2-50,4-1 1,8 1-51,0-2 1,1-1-1,-1 2 0,-1-5-534,0 4 1,0-3 247,1 3 0,-6-4-950,-2 4 0,-3 1-54,-1 3 0,-2-4-1964,-2 0 2947,-2 0 0,-6 9 0,0 2 0</inkml:trace>
  <inkml:trace contextRef="#ctx0" brushRef="#br0" timeOffset="27">6453 15452 6633,'0'-11'184,"0"3"517,0 1 0,0 3 201,0-4-107,0 6 238,0-8-410,0 8-485,0-3 0,0 7 73,0 1 1,0 4 0,0 4 0,-4 6-72,0 2 1,-1 4-146,1 3 0,3 0-173,-3 4 1,3 0 132,1 5 1,-4-1-232,0 0 1,1-1 110,3-2 1,-4-2-4,0-2 0,0-7 92,4 3 1,-1-7-21,-3 3-259,3-5-362,-4 3-127,5-6-606,0-5 952,0 0 1,0-8-316,0-2 813,0-2 0,0-5 0,0-1 0</inkml:trace>
  <inkml:trace contextRef="#ctx0" brushRef="#br0" timeOffset="28">6361 15555 8132,'0'-18'-14,"-3"-2"1,-1 5 725,0 0 194,4 3 0,1 6-361,3 2 1,2 3-183,6 1 1,1 1-88,2 3 0,-1 4-94,5 7 1,0 3-1,4 4 0,3 1 5,1 0 1,0 0-90,-5 0 0,1 0-243,0-1 1,-1 1 100,-3 0 0,2-4-134,-2 0 1,-2-5 104,-2 1 0,2-2 67,-2-2 0,0 0-6,-4-4 0,-3 2 113,0-5 1,-6 1-233,2-1 0,-1-3-560,0 3 78,-1-3 194,3-1-1139,-5 0 822,0-5 1,-4 3-155,0-6 0,0 4 37,4-3 853,0-1 0,0-4 0,0 1 0</inkml:trace>
  <inkml:trace contextRef="#ctx0" brushRef="#br0" timeOffset="29">6898 15384 8152,'0'-12'254,"0"1"109,0 0-58,0 4 1,0 1 347,0 2-139,0 3 0,0-3-222,0 8 0,0 3-179,0 9 1,-4 1 76,1 6 0,-2 1 31,1 3 0,2 2-178,-1 6 1,1-4 117,2 4 1,0-8-253,0 8 0,0-4 14,0 4 0,0-6 49,0-2 0,0-3 98,0-2 1,0-2-127,0-1 1,0-5 59,0 1 1,0-6-98,0-2 0,0-3-1083,0 4 507,0-6-1228,0 3 1266,0-5 0,5 0 1,2 0-1</inkml:trace>
  <inkml:trace contextRef="#ctx0" brushRef="#br0" timeOffset="30">7504 15441 8275,'1'-11'0,"-13"-1"400,9 1 741,-6-1 231,15 1-385,-1-1-662,-10 6 0,-6 1-121,-8 5 1,-3 1-85,-1 3 1,-4 2 77,1 6 1,-2 4-159,1 3 1,3 0 187,-2 4 1,1-2-136,3 5 1,0 2-162,3-1 0,1 5 16,3-2 0,6-1-46,-2 2 0,7-5 8,0 5 0,3-6-65,1 2 1,1-3 76,3-1 1,3-2-91,9-2 0,-2-2 135,5-6 1,-2 1-16,2-1 0,3-3-29,-3-1 0,6-4 21,2 1 0,4-3-70,-5-1 0,1 0 95,-4 0 0,3-1 2,1-3 1,-4 1 46,-4-4 0,-5-1 135,1-3 1,-2-1-135,-2 1 0,-1-1 109,-2 1 1,-3 0-69,-5-1 1,0 1-12,0-1 1,-1 5-3,-3-1 1,-6 2-160,-5-2 1,-6 2-225,2 2 1,-2 3-106,-2-3 0,0 3-345,0 1 1,0 1 33,0 3 0,2 1 752,2 2 0,2 4 0,6-5 0</inkml:trace>
  <inkml:trace contextRef="#ctx0" brushRef="#br0" timeOffset="31">7858 15532 8150,'5'-28'0,"-4"9"0,3 0 0,-3 9 0,-1 3 911,0-1 1350,0-3-1319,0 4-699,0 2 1,-4 6-122,0 3 0,-1 8 149,1 7 1,2-2-161,-6 2 0,6 2 81,-2 5 1,-1-1 28,1 1 1,-1 2-114,1-1 0,3 3-216,-3-3 1,3 0 22,1-5 0,0 1-13,0 0 0,1-4-46,3 0 1,1-5 120,3 1 1,2-3 190,-3-5 0,4 2-102,0-5 0,2 4 14,2-5 1,-1 1 7,5-4 0,-4 4 22,4 0 1,0 0-82,4-4 0,2 0-177,-2 0 1,4 0-200,-4 0 0,-2 0 154,2 0 0,-1-4-543,-7 0 1,4-1-6,-4 1 0,-3 2-232,-5-6 0,-4 4-137,1-3 153,-3-1 957,-6-3 0,-2-1 0,-4 1 0</inkml:trace>
  <inkml:trace contextRef="#ctx0" brushRef="#br0" timeOffset="32">7698 15772 8095,'0'-6'420,"0"-4"0,1 5 131,3-3 1,0 2 68,7 2 1,-1 1-213,9-4 1,4 3-11,4-4 1,1 2-170,-2-2 1,3-2-16,6 3 1,-1 0-284,0 0 1,-1 3 127,-2-4 1,0 4-787,-4-3 1,-4 4-48,-4-1 0,-5-1-1450,1 2 1548,-7-1 0,-5 0-450,-6 0 1126,-4 0 0,-9-1 0,-2-1 0</inkml:trace>
  <inkml:trace contextRef="#ctx0" brushRef="#br0" timeOffset="33">7858 15464 8095,'11'-12'180,"-5"6"0,3-4 358,-5 2 1,9-2 69,-2-1 1,8-1-180,0 1 1,10 3 258,9 1 0,-2 0-297,6 0 0,0-2-181,0 5 0,-4-4-435,-4 5 1,0-1-561,-3 4 0,-7 0 785,-1 0 0,-8 5 0,1 1 0</inkml:trace>
  <inkml:trace contextRef="#ctx0" brushRef="#br0" timeOffset="34">13152 10023 8360,'-12'-11'199,"2"3"452,3 1 316,1 4-85,6-2 650,0 5-1274,0 5 1,6 1 147,1 6 1,0 4-64,0 3 1,1-1-34,3 1 0,1 1-76,-1 7 1,4-3 32,0 3 0,2 2-60,-2 2 0,3-4-109,5 0 0,-4 1 185,0-1 0,0-1-58,4-3 1,-4-1-67,0-3 0,-5 1-142,1-5 1,-2 1-477,-2-5 0,-3-3 187,-1-1 1,-3 0-663,4 0 325,-6-2-157,3-5-1587,-5 0 1125,-5 0 1,3 0 39,-6 0 1188,1 0 0,-5-5 0,1-1 0</inkml:trace>
  <inkml:trace contextRef="#ctx0" brushRef="#br0" timeOffset="35">13609 10023 8125,'0'-11'0,"1"3"169,3 1 0,-3 3 854,3-4 167,-3 6-418,-1-3-63,0 5-218,5 0-193,-4 0 1,4 1-60,-5 3 1,0 3 44,0 8 1,-1 3-31,-3 5 0,-2 1-206,-5 3 1,-5 2 47,1 5 1,-4 2-121,4 2 1,0-3-23,3 4 1,1 0-128,-1-1 1,5-4-196,-1-3 0,6-6 208,-2 2 1,3-4-168,1-4 1,0-3-123,0-5-388,0 1 1,0-5-905,0 1 1741,0-5 0,5-3 0,1-7 0</inkml:trace>
  <inkml:trace contextRef="#ctx0" brushRef="#br0" timeOffset="36">13883 10103 8213,'-5'-11'0,"0"-1"1106,-3 1-198,3 5-152,5 1 709,0 5 0,0 6-1093,0 5-34,0 6-137,0 6 1,-1-1-76,-3 1 60,2 5 0,-3-2 9,5 4 1,0-1-74,0 2 0,-1 0-84,-3-4 1,3 4 4,-3-5 0,3 1-107,1-4 0,-1-2 119,-3-2 0,3-2-98,-3-6 1,3 1 106,1-1 1,0-3 9,0-1-20,0-4-192,0 2-40,5 0 210,1-4 1,5 4-30,1-5 1,1 0 14,2 0 0,-1 0 46,5 0 1,1-1-43,7-3 1,-2-1 3,6-2 1,-5-4-11,5 4 1,-2 0-39,1 0 1,-2 3-43,-5-4 0,-1 5 79,-3-5 1,1 5-55,-5 0 0,0 1 36,-3 2-216,-6 0 0,1 0-323,-4 0 0,-1 0 1,1 0 51,-6 0 1,0-3-234,-5-1 0,1 0-474,-5 4 0,0 0 103,-4 0 1094,4 0 0,-15 0 0,3 0 0</inkml:trace>
  <inkml:trace contextRef="#ctx0" brushRef="#br0" timeOffset="37">13814 10377 8082,'-6'-11'492,"1"5"-282,5-5 0,1 10 239,3-3 1,2-1 409,6 1 0,4-1-421,3 2 0,8 0-189,3-5 1,-1 5 389,2-5 0,-1 4-210,5-3 0,-6 3-292,-3-4 0,1 6-44,-4-2 1,2-1-123,-6 1 0,-2-1-166,-2 1-764,-2 3-1144,-2-4 1561,-5 5 1,-2-4-341,-8 0 0,-2 0 286,-5 4 1,-6 0 595,-2 0 0,-2 0 0,-2 0 0</inkml:trace>
  <inkml:trace contextRef="#ctx0" brushRef="#br0" timeOffset="38">13689 10149 8103,'6'-12'0,"8"5"896,-3-1-531,8 1 1,4-5 626,8 1 1,2-1-383,1 1 1,5-4 124,3-1 1,2 1-293,2 4 0,-4-1-233,0 1 1,-5 0-163,1-1 1,-4 5-269,-4-1 1,1 5-198,-8 0 0,1 1-545,-9 2 0,3 2 962,-7 1 0,8 4 0,-6 4 0</inkml:trace>
  <inkml:trace contextRef="#ctx0" brushRef="#br0" timeOffset="39">14648 10046 8333,'0'-6'79,"0"-4"34,0 8 0,0-4 566,0 2 123,0 3 170,0-4-572,0 5 0,0 6-8,0 6 0,0 0-89,0 7 1,0 4 22,0 4 1,-1 5-124,-3-2 0,3 3-113,-3 1 1,-1 2 71,1 2 1,0-5-268,4 5 0,0-9 44,0 5 0,0-8 150,0-3 1,4-2-259,0-6 0,1-1-24,-1-6-299,-3 2 1,5-7-710,-2 4 251,-3-4 0,4 1-51,-5-8 1,0 1-366,0-4 1366,0-1 0,-5-8 0,-1-2 0</inkml:trace>
  <inkml:trace contextRef="#ctx0" brushRef="#br0" timeOffset="40">14477 10149 8262,'5'-23'0,"5"1"86,5 3 0,7-2 203,0 2 0,3 1 976,5-1-764,0 5 1,5-2 114,-1 4 1,0 2-192,1 2 1,-2 3-138,-3 5 1,2 0-21,-6 0 1,1 0-131,-4 0 1,-2 2 130,-2 1 0,-2 4-227,-6 4 0,-3 1-17,0-1 1,-6 2-143,2 2 0,-4 3-224,-4 5 1,-7-1 171,-8 1 1,-4 0 119,-4 0 1,2 1 2,-6 3 0,1-3-322,-4 2 1,1-1 108,2-3 0,3 0 230,5-3 1,2-3 31,2-4 1,2-1 144,6 1 1,3-2 145,1-3-253,4 4 1,-2-9 155,5 6 1,5-4-99,3 3 0,7-3 285,4 4 1,4-5-86,3 5 0,0-4-53,4 3 1,0-3-50,0 4 1,2-4 21,-6 3 1,5-3-263,-5 4 0,1-6 128,-4 2 0,-4 1-404,0-1 1,-5 4 165,1-5 1,-2 1-724,-2-4 1,-3 4-63,0 0-1817,-6 0 925,8-4 559,-9 0 1271,5 0 0,-1 0 0,1 0 0</inkml:trace>
  <inkml:trace contextRef="#ctx0" brushRef="#br0" timeOffset="41">15527 10000 8082,'0'-11'977,"-5"5"-198,4 1-171,-4 5-701,10 0 160,-4 5 1,4 2 231,-5 8 625,0-2-533,0 9 1,0-4 584,0 4-569,0 1 0,2 0 9,1 0 0,-1 4-181,1-1 0,0 1-9,1-4 1,-3 1 8,3 2 0,-3-5-264,-1 2 1,4-4 134,0 0 1,0-3-1044,-4-4-203,0-1-765,5 0 532,-4-4 352,4-2 0,-5-6 238,0-3 0,-1 1 90,-3-4 693,3-1 0,-10-9 0,5 0 0</inkml:trace>
  <inkml:trace contextRef="#ctx0" brushRef="#br0" timeOffset="42">15196 10069 8082,'5'-18'0,"2"2"0,9 4 776,3 1-419,3-1 0,0 1 239,1 0 0,1 0-166,3 4 1,1-3-233,2 2 0,7 2 36,-3-2 1,-1 4-101,-2-3 0,-1 4 77,5-1 0,-6 2-244,-3-2 1,-1 3 3,-3-3 0,-3 3-55,1 1 1,-7 0 9,3 0 0,-7 1 144,-2 3 1,0-2 112,0 6 0,0-4-72,-4 3-11,-1 1 0,3 5 52,-5 2 1,0 3 42,0 4 47,0 1-140,0 0 1,0 4 271,0-1-194,0 6 0,0-3 25,0 6 0,3-2-41,1-3 0,0 2-122,-4-6 1,0 1 63,0-4 1,4-4-108,0 0 1,-1-5 210,-3 1-162,6-7 39,-5 2-749,4-4 324,0 1-293,-4 3-1216,4-9 813,-5 4 293,0-5 0,-5 5 0,-1 2 0</inkml:trace>
  <inkml:trace contextRef="#ctx0" brushRef="#br0" timeOffset="43">16509 10012 8260,'0'-7'13,"0"-3"88,0 3 278,0-3 181,0-2-149,0 1 564,0-1-574,-5 1 0,3 1 325,-6 2-418,1-2 0,-6 9-48,-2-3 1,-3 3-16,-5 1 1,-1 6 17,-3 5 1,-2 2 0,-5 6 0,1 0-157,2 4 82,-2 0 1,9 3 12,-2 1 0,5 5-169,2-2 1,9 3-185,-1 2 1,7-5 122,0 0 0,8-4 40,4 1 0,7 0 81,4 0 0,8-4-198,3-4 0,0-5 28,5 1 1,-5-3-64,4-5 1,-1-2 63,-6-5 0,1 0-178,-1 0 0,-7 0-316,3 0 1,-7 0 210,3 0 1,-5 0-2348,1 0 1168,-2-5 1538,-1 4 0,-1-9 0,0 3 0</inkml:trace>
  <inkml:trace contextRef="#ctx0" brushRef="#br0" timeOffset="44">16829 10000 8112,'0'-21'-2081,"0"2"2971,0 2 1507,0 6-1580,0 5-169,0 0 914,0 6-1242,0 11 1,0-2 34,0 10 1,-4 3-104,1 5 1,-1 9-128,4-2 0,-4 0 127,0 0 1,0-3-257,4 3 0,-3 3 14,-1-7 0,-4 5-29,4-9 0,-3 3-61,3-6 0,-1 1-347,1-8 1,3-1-1102,-3-4 732,3 1-1280,1-6 1437,-5-1 1,3-6-867,-1-3 1505,1-2 0,2-11 0,0-1 0</inkml:trace>
  <inkml:trace contextRef="#ctx0" brushRef="#br0" timeOffset="45">16795 9966 8112,'5'-16'616,"-4"3"-231,4 2 479,-5 0-266,0 5 359,6 0 0,0 7-354,5 10 0,4 2 39,1 6 1,4 4-138,-1 4 1,-1 4-199,1 0 1,4 2-134,3 1 0,-3 0-128,-4 1 1,-1-2 39,1-3 1,1 2 90,-4-6 0,-1 5-278,-4-5 1,1 1 93,-1-4 0,-3-4-378,-1 0 0,0-5-435,0 1-402,-2-2 129,-5-2-678,0-4 938,0-2 1,-5-5 345,-2 0 1,-1-1-367,-3-3 0,2 1 853,-7-4 0,-6-1 0,-2-3 0</inkml:trace>
  <inkml:trace contextRef="#ctx0" brushRef="#br0" timeOffset="46">16772 10354 8112,'0'-7'0,"0"-1"0,1 6 0,3-2 1438,3-2-910,9 4 1,2-3 237,5 5-452,0-5 1,-1 3-366,1-6 0,4 5 78,0 0 1,3-2-292,-3 1 0,-1-4 207,-3 4 0,0-3-932,0 3 1,0-4 219,-1 4 0,-2-3 769,-1 3 0,0-10 0,3 1 0</inkml:trace>
  <inkml:trace contextRef="#ctx0" brushRef="#br0" timeOffset="47">17412 9966 8112,'-7'-5'297,"-3"-1"0,9-2 925,-3 1-356,3 4 622,1-2-414,0 5-580,0 5 0,0 3-79,0 7 0,0 3 213,0 4-344,0 1 0,0 1 73,0 3-286,0-3 38,0 9 1,0-5-77,0 2 0,0 0 73,0-4 0,0-2-126,0 3 1,0-4 17,0-4 0,0 1-60,0-5 1,1 1 168,3-5 1,2 1 33,6-1 0,-1-5 84,1-2 1,3 1 235,0-1 0,2 0-192,-2-4 0,1 0-78,3 0 0,3 0-310,-3 0 0,-1-4 26,1 0-153,0 0 1,0 4-530,0 0 0,-5 0-698,1 0 955,3 0 0,-7 2-414,1 1 0,-1 0 932,-3 5 0,2-1 0,1 5 0</inkml:trace>
  <inkml:trace contextRef="#ctx0" brushRef="#br0" timeOffset="48">14054 11736 7077,'0'-6'-443,"0"-4"1,-1 7 794,-3-4 1,3 3-179,-3-4 1,3 5-198,1-5 287,0 5-62,0-7 122,-5 4 88,3 0-1,-3-5-23,5 10 329,0-9-238,0 9 280,0-4-179,0 5-185,-5 0-367,4 0 13,-4 0 0,1 5 113,0 2 1,-3 7-33,3 1 1,-4 6 43,4-2 1,-3 2-7,3 2 0,-4 1 21,4 3-59,1-3 0,3 8 42,0-6 0,0 5 1,0-4 0,0 3-23,0-3 18,0 4-31,0-6 0,0 8-138,0-3 122,0 3 1,0 0-119,0-3 1,0 7 198,0-3-195,0 3 1,0-1 8,0 2 1,0-5-20,0 5 1,0-5-18,0 5 1,-4 1 38,0-1 10,0-5 0,4 3-27,0-6 1,0 6 1,0-6 1,0 0 61,0 0 1,0-3-40,0 3 1,0-4 3,0 0 1,0 2 24,0-1-21,0-1-224,0-3 214,0 0 0,0 4-112,0-1 104,0 1-1,0-4 1,0 0-191,0 0 166,0 4 19,5-2-202,-3 2 179,3-4 0,-5-1 0,0-3 1,1 1 1,3-5 1,-3 4-23,3-3-60,-3-1 85,-1 1 0,4-2-313,0 5 309,-1-5 0,-3 7 0,2-6 63,2-1-71,-3 4 1,4-4 25,-5 5 1,1-4-74,3 4 36,-3 0-261,4 4 260,-5 0 0,0-4-34,0 0 223,0 5-82,0 0 0,0 4-228,0-5 140,0-6 0,0 4 1,0-5 88,0 2 0,0 0-132,0 1 0,4-3 8,0-4 0,1-1 21,-1 1-88,-3-1 105,4-5 0,-1 4-12,0-2 3,5 2 1,-8 2 123,3-1 1,1-3-116,-1-1 0,-1 1 163,-3 3 5,0 1-151,0-1 0,4 1 12,0-1 0,0 0-46,-4 1 1,0-1 3,0 1 0,0-5 46,0 1-142,0 0 125,0-2-103,0 4 1,1-9 57,3 3-334,-3-3 34,4-1-535,-5 0 881,0-5 0,-5-1 0,-1-5 0</inkml:trace>
  <inkml:trace contextRef="#ctx0" brushRef="#br0" timeOffset="49">14054 14249 8173,'0'-6'-213,"0"-5"540,0 10 180,0-4-232,0 0 91,0 4 61,0-4-187,0 5 2,5 0 87,1 0-54,6 0-178,-1 0 38,1 0 0,-1-4 117,1 0-109,-1 0 1,4 3 144,0-3-290,6 3 130,-9-4 0,10 5 187,-3 0-343,-3 0 52,6 0 1,-4 4 16,5-1 1,0 3 209,-1-3-214,1-1 0,0 3-57,0-5 1,5 0 110,2 0 31,3 0-68,2-5 1,-1 2 3,0-5 27,5 1-20,-3-5 1,3 5 24,-4-1 0,-2 6 43,-3-2-278,3 3 209,-4 1 1,2 0-28,-1 0 1,1 0-21,3 0 0,0 3 50,0 1-296,6 0 251,-5-4 0,10 0 34,-4 0-154,4 0 1,1-4 337,-1 0-221,-4-4 0,2 6 53,-5-2 1,0-1 12,-4 2 1,1-1-32,-1 4 0,-1 0 6,-3 0 1,3 0 62,-2 0-327,2 0 248,-4 0 1,7 0-125,-6 0 1,9 0 104,-4 0 1,1-2-19,-1-1 1,-1 0-18,0-4 1,0 4 113,1-1 0,-2 3-97,-3 1-43,3 0 41,-9 0 0,5 0 9,-2 0-25,-3 0 16,-1 0 1,1 4-19,-5 0 1,7-1 13,-4-3 0,1 0-10,4 0 0,2 0 62,2 0 1,-2-1 5,1-3 0,-1 2-50,2-6 0,2 4 3,-3-3 0,-2 4 135,-1-1 0,-3-1-112,-1 1 1,0 1-37,-1 3 1,1 0 47,0 0 0,-4 0-106,0 0 1,0 0 43,4 0 0,-4 3-17,0 1 0,-1 0 78,1-4 1,3 0 1,-3 0 0,2 0 3,2 0 0,-4 0 106,0 0 1,-5 0-83,1 0 0,2 0-20,-2 0 0,0 0-1,-3 0 0,-1 0-20,0 0 1,1 0 3,-1 0 1,1 0-31,-1 0 1,1 0-105,-1 0 1,0 0-114,1 0 1,-1 0 63,1 0 0,-5 0-267,1 0 54,-6 0-2113,4 0 361,-6 0 2110,-11 5 0,4 2 0,-10 4 0</inkml:trace>
  <inkml:trace contextRef="#ctx0" brushRef="#br0" timeOffset="50">17343 11519 8344,'-5'-11'-1264,"4"3"1246,-3 1 0,-1 3 782,1-4-437,0 6 170,4-8 103,-5 8 90,4-8-339,-4 9 0,5-5 81,0 2 1,-1 3-172,-3-3 0,3 1 550,-3-1-288,3 3 29,1-4-40,0 5 1,0 9-470,0 2 76,0 3 1,0 3-3,0 2 0,1 2 14,3 2 0,-3 4 59,3 0 1,-3 4-43,-1 0 1,0 3-39,0 4 1,0-1 24,0 5 1,0 0-113,0 3 1,1 0-103,3-3 1,-1 1 103,4-5 0,0 4-82,0-4 0,3 5 56,-2-1 1,-2 1-52,2-1 0,-2 2 81,2-2 0,-2 2-224,-2 2-72,-3 5 0,4-4 28,-5 2 88,0-2 0,0 3-207,0-1 1,0 2 66,0-1 1,0-7 38,0 2 0,4-1 84,0 1 1,0 1 134,-4 0 1,1-6-213,3-2 0,-3 0-5,3-3 139,-3 1 1,-1-6 14,0 4 0,0-4 53,0 1 1,0-5 168,0 5 1,0-6-159,0 2 1,0 1 322,0-2 1,0 1-335,0-4 0,0 0 17,0 0 0,0-2 44,0-2-25,0-2-2,0-6-47,0 1 28,0-1-7,0-5-5,0-1-7,0 0-339,0-3 50,0 3-1637,0-5 261,5 0 1712,-4 0 0,5 0 0,-6 0 0</inkml:trace>
  <inkml:trace contextRef="#ctx0" brushRef="#br0" timeOffset="51">14123 11622 8412,'-7'-5'-352,"-3"4"1,9-6 1259,-3 4-29,3 1-485,1-8 1,0 8 214,0-6-28,0 6-396,0-4 1,3 5 169,1-3-163,0 3 1,1-4-46,3 5 1,2 0-3,1 0 0,6-1 77,2-3 1,2 3-195,2-3 0,1-1 142,3 1 0,-2-5 85,6 2 1,-1 0-151,5 0 0,-1 3 11,0-4 0,3 4 4,-3-3 1,7 0-29,-7 0 1,3 0-103,-3 4 1,4 0 88,0-5 0,5 6-56,-1-2 1,-1-1 71,1 1 0,0-1-151,3 1 0,0 3 86,-3-3 0,2-1-62,-2 1 0,2 1 57,2 3 0,0-4-146,-1 0 0,1-1 14,0 1 0,-1 3 123,1-3 0,-4-1-132,0 1 1,-4-1 104,4 1 0,-5 3-92,1-3 0,-3 3 70,-1 1 19,1 0-820,-1 0 803,0 0 1,-2 0 21,2 0 1,-2 0-14,6 0 1,-1 0-8,1 0 1,-1-4 19,5 0 1,-4 0 96,4 4 0,-6 0-87,2 0 1,-1-3 13,1-1 0,-2 0 20,2 4 52,-3 0 0,-4-1 0,-2-2-213,-1-1 124,4 1 0,-8 3-11,2 0 0,-1 0-4,-3 0 485,-4 5-467,4-4-18,-10 4 0,9-5 14,-6 0 0,4 0 6,-4 0 1,2 0 183,-2 0-191,3 0 7,0 0 0,3 0 155,-2 0-148,3 0-2,1 0 0,-4-4 8,0 0 1,-4-3 33,4 3-4,-5 0-24,2 4 0,-4-4 47,-1 1-14,1-1-231,-1 4-15,0 0 200,-4 0-833,-2 0 393,0 0 166,-4 0-1876,4 0 1333,-5 0 1,0 5 807,0 3 0,-5 2 0,-1 1 0</inkml:trace>
  <inkml:trace contextRef="#ctx0" brushRef="#br0" timeOffset="52">14340 11896 8342,'-7'-5'0,"1"3"-317,2-6 231,3 6 0,-4-5 971,5 3-111,0 3-355,0-9-233,0 4 1,5-5-1,2 4 1,1-2 103,3 5 1,-2-3 147,7 3 0,-3-4-126,3 4 0,-4-3-30,4 3 0,0-1-199,-1 1 0,4 3 95,-3-3 0,3 3-182,-4 1 0,4 0 112,-4 0 0,2 0-225,-2 0 83,-2 5 0,2-3-184,-8 6 265,4-6 1,-6 9-145,2-4 1,-2 0 39,-5 0 145,0 1-50,0 3 1,-1 1 22,-3-1 0,-1 0 9,-2 1 0,-4-2-13,4-2 66,-3 2-82,-2-4 0,6 2-68,2-1 110,-2-4-89,4 2 1,-3-4 113,5 3-398,0-3 173,0 4 101,5-5 0,2 4-14,4 0 0,1 1 16,-1-1 16,6-3-15,-5 9 0,9-5 202,-6 3-194,5 2 0,-6-4 128,5 6-117,-5-1 1,4 2 48,-3 2 0,-2-1 11,2 5 0,-2-4-16,-2 5 246,-5-7-265,-1 9 0,-5-4 71,0 5 1,-1-2 131,-3-2 1,-6-1 463,-5-3-402,-5-2 1,2 0 594,-5-6-533,0-4 0,0 6-85,1-6 0,0 1-23,3-4 1,-3 0 212,3 0-1148,3 0 568,-6 0 1,10-1-1771,-4-3 734,4 3-966,5-4-1352,2 0 3471,5 4 0,10-10 0,3 5 0</inkml:trace>
  <inkml:trace contextRef="#ctx0" brushRef="#br0" timeOffset="53">15584 11771 8368,'-5'-7'-825,"4"-3"1405,-4 4 618,0-1-174,4-3-90,-4 9-603,-1-4 0,5 6-21,-3 3 0,3 2-4,1 6 1,0 6 0,0 4 0,-4 1-107,1 4 0,-1 2 63,4 2 0,0-2-121,0 1 1,0-3 153,0 3 1,0-3-302,0 3 1,0-4 56,0 0 1,4-3-88,-1-4 0,1-1-54,-4-3 1,0-6-92,0 3 73,0-4 92,0-1-1347,0-2-19,0-5 1381,5 0 0,-4 0 0,5 0 0</inkml:trace>
  <inkml:trace contextRef="#ctx0" brushRef="#br0" timeOffset="54">14659 13621 8312,'0'-7'-1047,"2"-1"628,1 4 1131,-1 0-173,3-1-77,-5 4 425,0-10-293,0 10 284,0-9-597,0 9 106,0-4-1,-5 5-337,-2 0 63,-4 0 15,5 5 1,-5-3-79,4 6 0,-3 0 96,-2 3 0,1 4-146,-1 0 1,1 2 17,0-2 1,3-2 35,0 2 0,6 2-126,-2-2-87,3 0 213,1-4 1,1 1-161,3-1 23,2 1 1,6-5-25,-1 1 0,5-6 125,3 2 0,3-2-10,1-2-4,0-6 1,0 0 35,-1-5 0,1-2 9,0-2 1,-4 1 133,0-5-165,-5 5 1,3-3 1,-7 5 125,-3-4 1,0 4-149,-3-3 0,-3 2-98,3 1 0,-8 2 178,-4 3-1133,-2-4 706,-1 10 0,-5-8-143,1 6 1,-1-1-214,0 4 0,0 0 94,-3 0 1,-1 0 125,4 0 0,0 4-148,1-1 635,2 6 0,2-2 0,0 4 0,4 0 0,2 1 0,-5-1 0,3 1 0,-4-1 0</inkml:trace>
  <inkml:trace contextRef="#ctx0" brushRef="#br0" timeOffset="55">14568 13769 8312,'0'7'0,"-1"2"0,-3-6 15,3 6 129,-4-8 307,-1 10 124,5-5-188,-9 5 0,9 1 50,-9-1-122,8 6 1,-7-5-90,6 4 0,-1 0 32,4-1 0,0 1-14,0-5 13,0 0 1,5 1-246,1-6 59,6 4 0,0-8 380,4 1-451,1 4 34,6-6 0,0 4 239,0-5-397,5-5 106,-4-1 1,5-4-13,-2 2 1,-7-6 145,3 3 1,-4-3-139,0 2 121,3 1-55,-10-1 1,1 1 12,-5 0 1,-6-1 63,2 1-339,-3-1 261,-1 1 1,-1 3-167,-3 1 0,-6 0-251,-5 0 1,-6 0-766,2 3 833,-2 3 0,-2-4 0,1 5-618,3 0 1,-1 0-336,5 0 306,0 5 953,8 2 0,2 4 0,5 0 0</inkml:trace>
  <inkml:trace contextRef="#ctx0" brushRef="#br0" timeOffset="56">15779 13564 8244,'-7'-5'-28,"2"3"307,5-8-329,-5 9 321,4-9 245,-4 9-121,5-10 1,-4 5 303,0-5-384,0 4 0,3-2 209,-3 6-111,3-6-1,-9 7-296,9-8 1,-10 9 78,4-3 0,-5 3 213,-3 1-543,2 5 178,-8 1 1,3 7 236,-5 2-220,5 3-53,-3 0 0,8 3-221,-2-2 168,7 3 0,-1 1-7,6 0-503,-1-6 308,4 0 85,5-1 1,5-4-173,5-1 1,6-4 105,-2-7 1,6 0 133,2 0 1,1-2 16,-2-1 1,-2-8 137,3-4 0,-7 0-86,-1 4 1,-5-5 190,2 1 1,-4 0 235,0 3 1,-6 1 230,-2 0 114,-3-1-161,-1 1 19,0-1-292,0 6-198,0 1 1,0 6-159,0 3 0,0 2 133,0 6 1,0 0-139,0 4 0,0 1 1,0 6-84,0 0 187,0 0 0,0 4 21,0-1-209,5 6 66,-4-8 0,6 8 107,-3-6-434,-3 1 246,4-4 0,-1-1-246,0-3 1,-1-3 130,-3-5 1,0 1-24,0-1 1,2-3-913,1 0 195,-1-6 0,4 3 1003,-2-5 0,2 0 0,6 0 0</inkml:trace>
  <inkml:trace contextRef="#ctx0" brushRef="#br0" timeOffset="57">16829 13358 8107,'0'-18'-171,"-4"2"-44,1 4 1,-1 5 435,4-1-48,0 1 1,0-1 406,0 0-86,-5 6 227,4-8 486,-10 8-792,5-3 0,-5 7 54,-1 1 1,5 0 219,-1 5-392,0-1-119,-3 10 0,3-3 187,1 5-128,-1 0 1,-3 4-127,4-1-26,-3 1 1,5 0 104,-3 0 0,0 0-81,4 0 1,-4-2-33,4-2 1,1 3-255,3-3 1,0-3-363,0 0 375,0-4 77,0 0 0,1-2-110,3-3 0,2 2 62,5-5 0,2 0 61,2-4 0,-1 0-10,5 0-427,0 0 282,4 0 0,-4-1-11,0-3 0,-1 3-91,1-3 1,-2-1-953,-6 1 328,-5 0 213,4 4-649,-3 0 850,-1-5 0,-1 2 541,-5-4 0,0 3 0,0-4 0,0 6 0,5-8 0,-3 3 0,3-4 0</inkml:trace>
  <inkml:trace contextRef="#ctx0" brushRef="#br0" timeOffset="58">16921 13587 8107,'0'-7'0,"-2"-3"56,-1 2 330,1 3-149,-3 0 423,5 5 427,0 0-643,-5 0 0,4 2 187,-3 1 0,2 8-159,-2 4 0,2 5 128,-1-1 1,1 3-208,2 1 1,2 1-157,1 2 1,0-2-139,5 3-77,-1-3 0,1 0 0,-2 2-121,-1 0 1,3-3-73,-4-4 0,3-5-411,-3 1 0,4-6-64,-4-1 1,1-2-1423,-2 2 2068,-1-3 0,8-5 0,-4 0 0</inkml:trace>
  <inkml:trace contextRef="#ctx0" brushRef="#br2" timeOffset="59">14225 12707 10729,'-6'0'1388,"1"0"-1303,0 0 60,4 0 205,-5 5-288,6 2 1,0 4-76,0 0-17,0-4 1,0 3 136,0-2 1,0-2 22,0 1 1,0 1 15,0 4 0,0-1-146,0 0 0,0 6 0,0 1 0</inkml:trace>
  <inkml:trace contextRef="#ctx0" brushRef="#br2" timeOffset="60">14202 12856 8502,'0'17'1530,"0"1"256,0-3 0,0-2-1208,0 2 0,0 2-242,0-2-336,0 0 0,0 2 0,0 1 0</inkml:trace>
  <inkml:trace contextRef="#ctx0" brushRef="#br2" timeOffset="61">14202 13084 8502,'0'11'1751,"4"5"1752,0-1-3503,0 0 0,-4-3 0,0-1 0</inkml:trace>
  <inkml:trace contextRef="#ctx0" brushRef="#br2" timeOffset="62">14305 13404 8288,'12'0'0,"-1"0"3732,1 0-2556,-1 0 1,4-1-596,0-3 1,2 2-313,-2-1 1,-2 0-160,2-1 1,2 3-43,-2-3 1,4-1 76,-4 1-90,0 1 1,0 1 13,1-2 0,0 3 3,-1-3 0,-1 3 4,5 1 0,-3-4-4,3 1 0,-4-1-83,4 4 0,-1-2 78,1-1 0,1 1-140,-5-1 1,4 1 101,-3 2 1,0 0-2,-1 0 1,-1 0 3,5 0 1,-5-1 1,1-3 0,2 3 46,-2-3 0,0 3-49,-3 1 0,1 0 88,2 0 0,-3 0-69,4 0 1,0 0-92,-1 0 79,6 0 0,-7 0-240,5 0 235,0 0 1,0 0-135,0 0 0,-4 0 70,4 0 1,-4 0-65,4 0-22,-5 0 112,8 0 0,-6 0-25,3 0 1,3 0-44,-3 0 19,3-5 342,0 4-302,-4-5 0,4 6 134,-3 0 1,-1 0-111,1 0 1,-4 0-20,4 0-2,-5 0 1,6-1-27,-5-3 51,1 3 0,-1-4 29,0 5-197,5 0 74,-7-5 1,7 4-134,-4-3 89,4 3 1,-6-3 103,5 0 0,-1-1-10,1 1 0,-3 3-37,-4-3 254,4 3-113,-3 1 0,3-4 1,-4 0 16,-1 2-58,0 0 205,1 2-206,-1 0 0,2-1 5</inkml:trace>
  <inkml:trace contextRef="#ctx0" brushRef="#br2" timeOffset="63">15914 13250 17773,'8'-1'6,"7"-3"3,-2 3-184,-2 1 179,6 0 1,-5-4 0,4 0 69,-4 2-69,0 1 58,-1-5 1,1 5 15,-1-3 0,-3 3 79,-1 1 39,1 0-68,3 0 21,1 0-209,-1 0 0,-3 0 181,-1 0-869,-4 0 252,2 0-3428,-5 0 1762,-5 0 2161,-1 0 0,-16 0 0,-2 0 0</inkml:trace>
  <inkml:trace contextRef="#ctx0" brushRef="#br2" timeOffset="64">14271 13381 7565,'-6'0'-184,"1"5"0,3-4 343,-2 3 22,3-3 379,-4-1 2909,5 0-2655,-5 5-344,4-3-117,-4 3 243,5-5 1601,0 0-1844,0-5-117,-5 3 143,3-3-188,-3 5 1,5-1 112,0-3-33,0 3 87,0-4-331,0 0 1,0 2-3,0-4 1,0 3 231,0-4-138,0 1 1,0-5 3,0 1 1,0-1-96,0 1 0,0 3 53,0 1 0,0-1-12,0-3 1,0 3 5,0 1 1,0-1-94,0-3-60,0-1 1,0 1 97,0-1 1,0 1-77,0-1 1,0 1 60,0 0-35,0-1 0,0 1 5,0-1 0,0 1 11,0-1-183,0 1 183,0 0 1,0-1-117,0 1 116,0 4 0,0-3 45,0 3-54,0-3 0,0-2-51,0 1 1,0 3 29,0 0 0,0 5-3,0-5 0,0 4-168,0-3-29,0-1 0,0-3-104,0-1 0,0 1 87,0-1 0,-1 5-512,-3-1 1,2 0-194,-6-3-1755,6 5 1346,-4-4 1375,6 8 0,6-8 0,0 4 0</inkml:trace>
  <inkml:trace contextRef="#ctx0" brushRef="#br2" timeOffset="65">14202 12593 11519,'7'0'439,"-2"0"-353,0 0 166,-4 0-113,9 0 0,-7 0 60,5 0 0,-6 0 23,8 0 1,-3 0-167,4 5 69,0-4 0,1 4-64,-1-5 0,-3 0 48,-1 0-57,1 0 1,4 0 18,-1 0 1,-3 0 1,-1 0 0,1 0 29,3 0 0,-3 0-25,-1 0 1,1 0 26,3 0 1,1 0 101,-1 0 96,1 0-184,4 0 0,1 0 21,2 0 0,-3-1-7,-4-3 1,-1 3-28,1-3 0,-1 3 27,0 1 0,1 0-20,-1 0 0,1-4 4,-1 0 1,0 1-40,1 3 0,-1 0-21,1 0 0,-1 0 48,1 0-202,-1 0 66,5 0 90,2 0 1,4 0-24,-3 0 1,-3 0-4,-4 0 1,-1 0-35,1 0 0,-1 0 57,0 0 1,1 0-1,-1 0 1,1 0-5,-1 0 1,4 0 9,1 0 0,-1 0-50,-4 0 1,4 0 31,1 0 1,-1 0-71,-4 0 1,1 0 62,-1 0 1,4 0 21,1 0 0,-1 0-23,-4 0 1,1 0-40,-1 0 0,1 0-35,-1 0 1,4 0-5,0 0 0,1-2 11,-5-2 1,4 3-9,1-3 1,3 3-25,-4 1 0,4-4 49,-4 0 1,2 1 6,-2 3-26,-3 0 1,-6 0 53</inkml:trace>
  <inkml:trace contextRef="#ctx0" brushRef="#br2" timeOffset="66">15645 12525 17794,'8'-2'-5,"3"-2"-2,1 3 0,-1-3 0,1 3 159,-1 1-159,0 0 3,1-5 1,-1 4 34,1-3-28,4 3 1,-3-3 6,2 0-163,-2 0 155,-2-1 1,4 4-22,1-3 0,-1-1-6,-4 1 0,1 0-27,-1 4 37,1-5 0,-1 4 185,0-3-198,1 3 0,-1 1-30,1 0 55,-1 0-11,-5 0 0,5-4 81,-4 0 0,0 0 168,0 4 1,-3 0 26,4 0-174,-6 0 0,8 0 21,-2 0-152,-3 0 104,5 0 0,-7 0-128,4 0 0,-3 0 167,4 0-22,-6 0-619,8 0 205,-8 0-517,8 0-677,-9 0 1019,4 0-2061,-5 0 1158,0 6 1414,0-5 0,-5 9 0,-1-4 0</inkml:trace>
  <inkml:trace contextRef="#ctx0" brushRef="#br2" timeOffset="67">16064 11714 8470,'0'-7'1098,"0"2"-298,0 0-539,-5 4 0,4-6 410,-3 4-235,3 1-1,1-3 447,0 5-781,0 5 1,0 2 71,0 4 1,0 6-14,0 2 1,0 2 129,0 2-136,0 0-37,0 5 1,3 0-79,1 2 100,0 3 1,-4-4 3,0 6 0,4-1-15,0 0 0,3-3-18,-3-1 1,1-1 39,-1 2 1,1 0-159,3-4 0,1 0 94,-6-4 0,2-1-176,-1 1 0,-2-5 53,1-3 1,-1-2 85,-2-2-220,0 1 116,0-1-338,0-4 308,0-2 0,0-7-962,0-1 677,-5-4 0,3 0-193,-2-1-1079,3-5 1009,1 1 0,-4-6-47,1 3 0,-1-3 680,4-5 0,-5 0 0,-2 0 0</inkml:trace>
  <inkml:trace contextRef="#ctx0" brushRef="#br2" timeOffset="68">16030 11622 8399,'-7'0'1269,"2"0"-681,16-5 1,-4 4-113,8-3 1,-2 3 42,-2 1 1,1-2-121,-1-1 1,2 1-46,2-1 0,-2 1-152,2 2 1,3 0-1,1 0 1,4-3 25,3-1 1,0 0 37,4 4 1,1-4-142,3 0 1,0 0 140,1 4 0,-5-3-225,0-1 1,1-4 33,3 4 0,-3-1-80,-1 2 1,-1 1 59,2-1 0,2-3-180,-3 3 1,-2-2 53,-1 1 0,1 2 90,-2-1 1,1 1-166,-4 2 51,0-5 0,-2 4 47,-2-3 1,3 3 3,-3 1 1,-3 0-1,0 0 38,1 0 1,-4 0-9,2 0 40,-2 0-26,-2 0 0,-3 4 171,0 0-166,-6-1 0,3-1 45,-5 1 12,0-1-30,0 3 70,0-5-62,0 5 33,0-4-41,0 4 22,0-5-135,0 5 101,0-3 0,-1 3-97,-3-5 91,3 0 1,-4 1-58,5 3 51,0-3 11,0 4 1,-1-5 15,-3 0 218,2 0-227,-3 0 0,5 0 314,-5 0-283,4 0 146,-4 0 0,5 0-89,-5 0 35,4 0-20,-4 0 276,5 0-344,0 5 28,0-4 0,1 6 24,3-3 1,-3-2 6,3 6 0,-3-1 18,-1 5 1,0-5-7,0 1-94,0 5 29,0-1 1,0 5-83,0-6 79,0 6 0,4-5 63,0 4-56,-1 1-19,-3-4 0,0 5 65,0-3-78,5-2 0,-3 7 34,2-5-95,-3 1 64,-1 0 0,4-2-73,-1 5 0,1-5-6,-4 1 0,0 3-42,0 1 99,0-2 0,0 3-8,0-5-271,0 5 233,0-7 39,0 9-281,0-10 252,0 5 1,1-2-21,3 0 149,-2 1-133,3-5 1,-5 0-18,0 1 1,0-1 3,0 1 1,0 3-183,0 0 105,0 0 1,0-2 65,0 2-381,0-2 168,0 3-11,0 1-38,0-4 112,0 3 0,0-3 62,0 2 0,0-2-28,0 2 1,0-1 63,0 1 0,0-2 19,0 2 0,1-2 70,3-2 62,-3 1-59,4-1 1,-5 0 15,0 1 1,4-1 2,0 1 1,-1 3-72,-3 0 9,0 0-277,0-3 145,0-1 1,0 1 103,0-1 227,0 0-94,0 6 0,0-4-2,0 2-111,0 3 11,0-6 0,0 5 287,0-6-122,-5 1-16,4-1 0,-4-3 12,5-1 1,0 1-65,0 3 1,0 1 40,0-1 0,0-3-246,0-1-442,0 1 615,0 3-20,0 1-3,0-6 1,0 1 35,0-4-56,0-1 1,0 4 8,0-2-7,0-3 0,-1 4 85,-3-5 49,3 0-230,-4 5 137,5-3-462,0 3-1529,0-5 1,-5 0-1,-2 0 1</inkml:trace>
  <inkml:trace contextRef="#ctx0" brushRef="#br2" timeOffset="69">16064 13187 9152,'5'-7'1372,"-4"2"-1060,4 5 46,1 0-154,-5 0 1,5 0 14,-2 0 1,-1 0-11,4 0 0,-3 0 136,4 0-159,-1 0-9,5 0 0,-1 0 29,0 0 1,1 0 113,-1 0-147,1 0 0,-1 0 55,1 0 1,3 0 86,0 0-277,5 0 43,-2 0 1,5 0 84,0 0 1,-2-3-110,-2-1 0,3-1-178,-3 1 104,-3 3 0,5-4 115,-6 5-280,0 0 98,2-6 0,-5 5 40,4-3 1,-4 3 115,0 1-74,4 0 42,-3 0-18,3 0 1,0 0 17,-1 0 1,1-4 6,0 1 1,-2-3 18,5 3-19,0 1-13,-2-3 1,5 2-126,-3-1 118,-2-5 1,4 6-73,-2-4 1,-1 4 85,1-1-25,-5-2-83,2 5 73,1-4 0,-4 3 35,2-1 0,-3 1-2,0-2 1,1 3 67,2 1-87,-2 0-9,-2 0 0,-1-1-16,-2-3 40,2 3 13,1-4 1,1 5-20,-1 0 0,1 0-59,-1 0 70,-5 0-1,4-5-202,-3 3 182,-1-3-127,4 5 110,-3 0-242,-1 0 195,4 0-189,-9 0 184,4 0-237,-5 0 205,6 0 13,-5 0 58,4 0 0,-5 0 46,5 0-63,-4 0 183,4 0 1157,-5 0-1108,0-5-58,0 4-70,0-9 1,-1 9-127,-3-3 39,3-3 1,-4 5-414,5-6 1,0 1-751,0-5 1174,0 6 0,-5-9 0,-2 2 0</inkml:trace>
  <inkml:trace contextRef="#ctx0" brushRef="#br2" timeOffset="70">16601 12422 8421,'0'-7'80,"0"-3"10,0 9 277,0-9 102,0 8-68,5-8-276,-4 4 71,4 0 1,-3-3 261,1 5-67,-1-5 114,3 8-110,-5-9 66,0 8-150,0-3 1008,0 5-1384,0 5 119,-5-3 0,3 8-152,-1-3 1,1 0 262,2 0-308,0 1 67,0 3 0,0 1 37,0-1 1,0 1-5,0-1 0,0 0-16,0 1 23,0 4 1,0-3-84,0 2 136,0-2-30,0-2 10,5 1 25,-3-1 18,8 1-109,-9-6-5,9 4-330,-9-9 189,5 5-38,-6-6-3745,0 0 3529,-6 0 1,4 1-77,-6 3 0,5-3 545,-5 3 0,0 2 0,-3 0 0</inkml:trace>
  <inkml:trace contextRef="#ctx0" brushRef="#br2" timeOffset="71">16544 12582 8359,'-5'-7'162,"3"2"399,-3 5 1154,5 0-1357,5 0 0,-2 0-101,5 0 1,-5 0 31,5 0-80,-5 0 1,3 4 208,-2 0-340,-3 0 25,9 1 1,-7-4 347,4 3-519,-4 2 253,2-5 1,-1 6-295,-1-4 69,6-1-28,-7 3 1,4-5-69,-2 0-93,-3 0 32,9 0 262,-9 0-949,5 0 304,-6 0 166,5 0-481,-4 0 194,4 0-1225,-5-5 1249,0 3 1,0-4 676,0 2 0,-5-2 0,-1-5 0</inkml:trace>
  <inkml:trace contextRef="#ctx0" brushRef="#br2" timeOffset="72">16772 12502 7654,'0'-7'589,"0"2"2231,0 5-2312,-5 0-393,-1 5 78,-1-3 0,-1 4 45,4-2 1,-5-2-135,1 6 0,2-2 83,-2 2 1,1 2-69,-5-2-31,1 2-82,-1 1 0,1 1-121,0-1 1,3-1 46,0-2 1,6 2-767,-2-3 287,3-1 180,1 4 367,0-9 0,0 9 0,0-4 0</inkml:trace>
  <inkml:trace contextRef="#ctx0" brushRef="#br2" timeOffset="73">18257 11531 8015,'-6'-7'0,"-1"-1"-18,3 4 0,3-1-5,-3 1 314,3 3-291,1-4 0,0-1 0,0 0 0</inkml:trace>
  <inkml:trace contextRef="#ctx0" brushRef="#br2" timeOffset="74">18223 11485 8015,'0'12'0,"0"0"0,0 3 1602,-5-2-1037,-2 9 1,0-5 57,-1 6-451,0 0 1,-2 1-83,3 3 0,-4-3-2,4 3 0,-2 2-144,1 1 0,-2 0 99,3 0 66,1-5-227,-4 3 91,9-5 1,-4-1 48,5-3 1,-4-3-47,0-4-284,1-1 38,3-5-608,0-1-967,0-5 1845,5 0 0,-4-5 0,4-1 0</inkml:trace>
  <inkml:trace contextRef="#ctx0" brushRef="#br2" timeOffset="75">18097 11942 8015,'6'-11'0,"-1"-6"0,-5-1 0</inkml:trace>
  <inkml:trace contextRef="#ctx0" brushRef="#br2" timeOffset="76">18200 11508 8015,'0'0'0</inkml:trace>
  <inkml:trace contextRef="#ctx0" brushRef="#br2" timeOffset="77">18188 11474 8279,'7'0'2024,"3"0"-1557,-9 5 0,8-3 230,-5 6-229,5 0-163,-3 3 0,4 0 280,-2 1-414,2 4 0,-4-2 62,6 5 0,-1-1 28,1 1 1,-1 3-124,0-3-69,1 2 1,-1 3 272,1 3-470,-1-3 121,1 4 0,0-5 181,3 0-519,-2 0 288,4-1 1,-10-3-83,1 1 8,-1-7 0,1 4-79,0-6 50,-6-4-67,8 3-385,-8-4 170,3 1-558,-5 3-628,0-9 1036,0 4 592,-5-5 0,3 0 0,-3 0 0</inkml:trace>
  <inkml:trace contextRef="#ctx0" brushRef="#br2" timeOffset="78">18097 11839 8015,'11'0'-148,"1"0"73,-1 0 1,1 0 426,-1 0 0,6-4 567,2 1 1,2-1-494,2 4 0,0-2-157,0-1 1,0 0-330,-1-4 59,1 4 0,-1-6-388,-3 5 307,2 0 1,-8 1-221,2-1 1,-2-4 301,-2 4 0,1 1 0,-1 3 0</inkml:trace>
  <inkml:trace contextRef="#ctx0" brushRef="#br2" timeOffset="79">18634 11519 8640,'0'7'1373,"0"3"-888,0-2 1,0 2 17,0 1-262,0 6-70,0 0 0,0 2 0,0 0 1,1 2 28,3 5 0,-3-2-216,3 3 53,-3-3 0,3 2 37,0-4 1,0 4-230,-4-7 0,0-1-126,0 1 0,3-5 156,1 1 0,0-2-969,-4-2 466,0 0-325,5-4 453,-4 3 500,4-9 0,-5 4 0,0-5 0</inkml:trace>
  <inkml:trace contextRef="#ctx0" brushRef="#br2" timeOffset="80">18679 11771 9822,'12'0'653,"-1"0"1,1 0-385,-1 0 1,2 0-29,2 0 0,-1 0-168,5 0 0,-1-2 132,1-1 0,2 1-281,-2-2 0,-2-1 43,-2 2-73,-2-1 1,-2 0-357,1 0 1,-2-1-1090,-3 1 750,-1 3 801,-1-4 0,-4 5 0,4 0 0</inkml:trace>
  <inkml:trace contextRef="#ctx0" brushRef="#br2" timeOffset="81">18634 11519 8015,'1'-6'0,"3"2"327,2-2-284,11 5 1,-5-6 0,5 5 1361,-1-2-886,-3-5 0,9 7 212,-3-6-532,2 5 1,1-6 142,-3 6-570,2-1 228,-3-1 0,5 4 0,0-3 0,-10 2 0,-3 2 0</inkml:trace>
  <inkml:trace contextRef="#ctx0" brushRef="#br2" timeOffset="82">19125 11497 8298,'6'0'1368,"1"0"-944,-4 0-7,-1 0-151,8 0 0,-9 5 123,3 2-218,2 3 0,-5 7 172,3 2-288,-2-3 43,-2 6 1,0-3 272,0 8-554,0-3 184,0 9 1,0-9-121,0 3 1,0-3 92,0-2 1,0 1-16,0 0 0,0-5-15,0-3 0,1-2-126,3-2 0,-3-3-21,3 0 1,-3-5-611,-1 5-185,0-6 998,0 4 0,0-1 0,0 1 0</inkml:trace>
  <inkml:trace contextRef="#ctx0" brushRef="#br2" timeOffset="83">19148 11736 8015,'7'0'435,"1"0"0,0-1-114,3-3 394,0 3-361,1-4 0,4 5 135,3 0 0,-1-1-204,1-3 0,-1 3-198,1-3 0,-1 1 83,-3-1 0,-2 3-62,2-3 0,-2 3-72,-2 1 1,-3-4-262,-1 1 1,-3-1 160,4 4-1429,-6 0 643,3 0 850,-5 0 0,0-5 0,0-2 0</inkml:trace>
  <inkml:trace contextRef="#ctx0" brushRef="#br2" timeOffset="84">19091 11508 8530,'11'-5'456,"6"4"-200,2-3 1,-2-1-29,2 1 0,0-4 0,4 5 1,4-5 27,0 4 1,0-5-29,0 2 0,-3 0 0,3 0 1,-3 0 27,-1 0 1,-4-2 85,0 5-342,-5 0 0,-3-1 0,-6-1 0</inkml:trace>
  <inkml:trace contextRef="#ctx0" brushRef="#br2" timeOffset="85">19650 11405 11625,'7'0'535,"-1"0"-202,-2 0-413,-3 5 174,4-3-192,-5 8 18,5-9 241,-4 9-214,4-9 130,-5 10-1,2-9 73,2 6-68,-3-1-5,4 0 1,-5 7 3,0-3 6,0 8-18,0-1 0,-4 1 6,0 0 1,0 4 72,4 3-286,0 1 199,0-4 1,0 1-44,0 3 1,0-3-145,0 2 0,0-2-22,0-1 167,0-5-1,0 4 1,0-8 99,0 5-109,0-5 1,0 2-3,0-4 1,0-5 1,0 1 0,0-6 11,0 3 425,0-5-271,6 0 20,-5 0 1,5-1-136,-2-3 3,-3 3 58,4-9-174,0 9 163,2-10-5,4 10-355,1-4 170,-6 0 1,8 4-6,-3-3 0,3 1-150,-2 0 0,3 1 22,0-1-19,5-4 168,-7 6 1,4-4-81,-6 5 1,4 0 63,1 0 0,-5 0-264,-3 0 59,-1-5-11,0 4-290,-2-5-258,0 6 846,-4 0 0,4 0 0</inkml:trace>
  <inkml:trace contextRef="#ctx0" brushRef="#br2" timeOffset="86">19650 11702 8178,'12'-6'1010,"-1"2"-772,0 3 1,2 1 100,2 0 1,-1 0 264,5 0 0,-3 0-87,3 0-289,0 0-57,-2 0 0,4-4-143,-6 0 0,4 0-131,-4 4 0,4 0-126,-3 0 1,-5-4 198,-3 1-1069,-1-1 739,0 4 0,-2-1-834,-5-3 1194,0 3 0,0-5 0,0 6 0</inkml:trace>
  <inkml:trace contextRef="#ctx0" brushRef="#br2" timeOffset="87">19627 11451 8015,'3'-10'0,"5"2"600,-1-2-290,10 9 0,-6-8 320,0 5 1,1-4-184,-1 5 1,6-5-150,2 4 0,2-3-160,2 3 1,-4-4-156,0 4 0,0 0-71,4 4 1,-4-3-285,0-1 1,-3 0 295,3 4 76,-5 0 0,-3 0 0,-6 0 0</inkml:trace>
  <inkml:trace contextRef="#ctx0" brushRef="#br2" timeOffset="88">20324 11451 8015,'0'-12'0,"0"5"0,0-1 408,0 6-66,0-3 35,0 0 1,-1 3 211,-3-2-314,3-2-104,-9 5 0,7-4-30,-5 5-42,1 0 0,-5 0 73,1 0 1,-4 5-1,-1 2 1,-4 4-150,1 0 1,-4 2 72,-3 2 1,2 1-135,-3 3-88,8 3 146,-3-4 0,10 5-107,-4-1 1,5 1 101,3 0 1,-1 4-112,6-1 0,-1 1 71,4-4 0,5-1-22,3-3 0,3 1-65,4-5 0,3 0 80,5-3 1,3-1 23,1 1 0,1-6-18,-1-2 0,-6-2 65,6 2-52,-6-3-92,2 4 1,-2-5-160,-6 0 0,0 0 122,-4 0-763,1 0 237,-1 0-217,1-5 885,-1 4 0,-4-4 0,-2 5 0</inkml:trace>
  <inkml:trace contextRef="#ctx0" brushRef="#br2" timeOffset="89">20701 11405 8015,'0'-7'468,"0"-1"99,0 5 6,0-2 312,0 5-602,0 5 0,0 2 14,0 4 0,0 4-117,0 1 1,0 4 47,0-1 0,0 3-150,0 0 207,0 1-114,0 5 0,0-4-198,0 3 1,0 1-47,0-2 1,0 0-63,0-7 1,0 2 12,0-2 0,1-2-241,3-2-259,-3-2 428,4-2 1,-3-4-716,1-4 235,-1-1 114,3-2 0,-5-2-33,0-1 593,0-4 0,0 1 0,0 1 0</inkml:trace>
  <inkml:trace contextRef="#ctx0" brushRef="#br2" timeOffset="90">20484 11417 8015,'1'-8'150,"3"0"0,2 6 179,6-2 0,-1-1 352,1 1 1,-1 0-296,0 4 0,1 0-151,-1 0 1,5-3-5,-1-1 0,5 0 14,-1 4 1,1 0 124,-1 0-513,3 0 175,-4 0 0,5-1-536,-1-3 0,-2 3 155,-1-3 1,-4 2-516,4 2 1,-4-3 154,4-1 709,-5 0 0,-3-1 0,-5-1 0</inkml:trace>
  <inkml:trace contextRef="#ctx0" brushRef="#br2" timeOffset="91">21283 11325 8015,'-6'-5'0,"-4"4"656,2-3 0,-2 3-161,-1 1 0,-1 0 320,1 0-434,-1 0 56,1 0-141,0 0-125,-6 0 0,4 1 172,-2 3-269,3-3 49,0 9 0,1-7-19,-1 4 67,1 1 0,1 0 172,2-1-422,-2 1 52,9 3 1,-6-1-95,3-2 1,3 2-22,-3-2 177,3 2 0,2 1-20,3 1 0,3-5 1,4 1 0,0 0 0,1 3 1,4-1 5,3-2 0,3 2 26,1-2 1,0-2-33,-1 2 0,1-1 8,0 5 1,-4-2-4,0-3 1,-5 4 32,1-4 1,-2 3-5,-1 2 0,-2-5 29,-3 1 1,2 0 89,-5 3 0,0 0 60,-4 1 1,-1-1-91,-3 1 0,0 3 208,-8 0-220,4 0-33,-14-3-22,9-1 27,-13 1 0,7-1-176,-8 0 0,-2-3-296,-2 0 0,2-2 169,-1 2-1691,9 2 1248,0-9 1,9 4 646,1-5 0,0 0 0,-1 0 0</inkml:trace>
  <inkml:trace contextRef="#ctx0" brushRef="#br3" timeOffset="92">16589 11873 8030,'-6'0'0,"-4"0"511,2 0 0,2 0 707,-2 0 0,1 4-528,-5 0-572,1 5 1,-2-1 114,-2 7-342,2-3-3,2 5 125,1-6 1,5 5 17,-3-1 0,3 0 82,5-4-263,0 1 26,0 4 180,0-3 0,1 4-74,3-6 1,2-3 12,6-1 1,-3-3-93,2 4 0,-2-6 37,6 2 0,-2-3 16,-2-1 1,1 0 2,-1 0 1,1 0-152,-1 0 425,0 0-233,1-5-57,-1-1 1,1-4-12,-1 2 1,-3-2-20,-1 2 70,-4 3-6,2-5 1,-1 8 223,0-6-220,-1 5 207,-3-2 362,0 5-321,0-5-141,0 4 0,0-3 83,0 8 46,-5-3-58,4 9 0,-5-5-79,2 3 0,3 2 177,-3-2-213,3 2 0,1 1 69,0 1 1,0-1-7,0 1 1,1-5 30,3 1 0,2-4 24,5 3 0,5-4 4,-1 1 440,10-3-321,-11-1 1,13-1-265,-8-3 1,1-1 48,-1-3 0,-1-1-2345,-3 6 1108,-2-6 1167,3 7 0,-4-8 0,-1 4 0</inkml:trace>
  <inkml:trace contextRef="#ctx0" brushRef="#br3" timeOffset="93">14659 12890 8445,'-4'-8'-654,"1"1"0,-5 3 352,4-4 1297,0 6-585,4-8 0,-3 7 413,-1-5-421,0 6 1,4-4 359,0 2-76,0 2-272,0-3 38,0 5 1,0 7-208,0 4 0,0 6-41,0 5 0,0 1-132,0 0 1,-4 4-53,0-1-24,1 6 0,3-8 172,0 3-343,0-3 118,0-1 1,0-4 117,0 0 1,0-4 96,0 4-108,5-10-155,-4 6 51,4-8 1,-5 0-12,0 1-17,0-6 123,0 4 494,0-6-491,0-6 0,4 0-86,0-5-203,-1-1 258,3 1 0,-4-1 0,6 1-108,1 0 1,-3-1 135,2 1-364,-1 4 179,5-3 0,0 8-264,3-6 354,-2 6 1,4-7-71,-6 5 213,1 0-153,-1-1 1,4 4 112,0-3 1,1 3 0,-5 1-66,0 0 1,1 0 30,-1 0 1,-1 1 58,-2 3-39,2-3 1,-5 9-11,3-2 1,-3-2-19,-5 2 0,-1-1-4,-3 5 0,-2-1-16,-6 1 1,-4 3-4,-3 0 1,-3 0 12,-1-3 1,0-1-1,1-5 0,-1 3 0,0-5 1,0 1-2,0-1 1,5-3-83,3 3 0,2-3-108,2-1-439,5 0 1,1-1-143,5-3 0,1 3-1269,3-3 2044,2 3 0,16-4 0,2-1 0</inkml:trace>
  <inkml:trace contextRef="#ctx0" brushRef="#br3" timeOffset="94">15607 12924 8313,'0'-7'198,"0"-1"0,2 4 189,1-3 137,-1 4 192,3-2 218,-5 0-536,0-2 1,0 0 434,0-1-266,0 6-317,0-8 0,-2 8 65,-1-2 0,0 3 148,-5 1-380,1 0 0,-8 4 75,-1 0 0,0 5-118,1-2 1,1 7-239,-5 2 146,5 4 1,-3-6-62,6 5 63,-1 0 0,5 0 224,-1 0-380,1 0 100,0 4 1,2-4 104,5 0-181,0-5 199,0 7 0,1-8-80,3 2 0,3-6 66,4-1 0,2-4 298,2 3-148,3-4 0,6 2-119,2-5 175,-2-5 1,4-2-113,-5-4 0,0-4-44,0 0 0,-4 3-356,0 5 1,-9 3-1312,2-4 1614,-9 6 0,-3-4 0,-6 6 0</inkml:trace>
  <inkml:trace contextRef="#ctx0" brushRef="#br2" timeOffset="95">18542 12924 8113,'0'-11'-322,"2"3"-321,1 1 482,-1-1 1013,3 2-468,-5-5 1,0 5 232,0-5-153,0-1-173,0 1 1,0-1-24,0 1 1,0 0-1,0-1 1,0 1-129,0-1 1,-1 5 62,-3-1 1,-3 2-100,-4-2 1,0 3 19,-1 5 0,-4 0-188,-3 0 0,-7 5 112,0 3 0,-2 3-122,1 4 1,3 2-97,-3 2 35,8 2 184,-2-3 0,8 5-151,-2 0 1,6-4 58,1 0 1,6-5-143,-2 1 0,9-2 103,6-2 1,2-1 19,6-2 0,1 1 14,7-5 267,-3 0-245,4-4 0,-5-6-32,0-1 441,-5-3-231,3-2 0,-8 1 88,2-1 0,-4 1 120,-3 0-197,2-1 1,-7 1-2,4-1-185,-4 1 201,2 5-97,-5-5 0,0 9-23,0-6 1,-1 6-305,-3-2 170,3 3 1,-4 6-55,5 2-40,0 3 123,-6 2 1,5-1-22,-3 1 0,3 3-19,1 0 0,0 0-38,0-3 1,0 3 99,0 0 0,0 1 19,0-5 0,4-3 115,0-1-107,5 1 0,-4-1-379,2 1 176,3-5 89,-3 2 1,4-5-164,1 0 1,-5 0-121,1 0-963,0 0 236,-2 0 401,4 0 721,-9 0 0,9-5 0,-3-2 0</inkml:trace>
  <inkml:trace contextRef="#ctx0" brushRef="#br2" timeOffset="96">18954 12399 8102,'0'-12'260,"0"6"214,0-4 33,0 9 30,0-10 361,0 10-175,0-4-434,0 15-82,5-2 1,-4 10 3,3-3 1,-3 1-1,-1 3 1,0 4-97,0 0-29,0 0 17,0 10 0,0-4-164,0 5 1,0 1-8,0-1-201,0 0 187,-5 5 0,4-7 26,-3 2 1,-1-7 68,1 0 1,0-3 49,4-1 1,0-5 68,0-3 151,-5-3-169,4 0 184,-4-6-173,5-1-108,0-5 101,-5 0 28,3 0-242,-3-5 49,5-1 1,0-6 46,0 1 1,0 0-119,0-1 0,0-1 27,0-2 1,2 3 84,1-4 1,0 7-166,5 2 1,-1-1 128,5-3 0,-1 4-5,0 4 1,1-2 42,-1 1 1,2 0 3,2 4 0,-1 0-54,5 0 42,-5 0-8,8 0 0,-6 4-83,3 0 0,2 4 83,-6 0 0,0-2-226,-4 2 211,-4 0 1,2 3-139,-6 0 131,1 1 0,-5-1 1,-3 1 1,-6-1-3,-5 1 0,-6 3 53,2 0 0,-2 0 14,-2-3 0,-4-1 56,1 1 1,-1-5-99,4 1 1,4-4-189,0 3 201,5-4-14,-2 2-756,9-5 230,2 0-2405,5 0 2950,5 0 0,7-5 0,6-2 0</inkml:trace>
  <inkml:trace contextRef="#ctx0" brushRef="#br2" timeOffset="97">19319 13004 8981,'6'0'1055,"-1"5"-641,-5 3 607,0 2-599,0 1 1,0 6-124,0 2 0,0 4-245,0 3 0,0 0-437,0 4 1,0-3 330,0 3 1,0-4-1482,0 0 1036,0-7 0,0 2 497,0-6 0,-5 0 0,-1-3 0</inkml:trace>
  <inkml:trace contextRef="#ctx0" brushRef="#br2" timeOffset="98">19947 12684 8102,'0'-11'391,"0"-1"-6,0 1 36,0 0-152,0-1 1,0 5 9,0-1 1,-4 4 279,1-3-466,-6 4 1,2-2 157,-4 5 1,-2 1-189,-2 3 0,1 2 22,-5 6 1,4 3-78,-4 0 1,1 6 35,-1-2 1,2 2-162,6 2 1,1 0 75,2 0 0,3-4-117,5 0 0,0-1-3,0 1 1,5-3 117,3-5 0,2-3-171,1 0-52,6-6 302,-4 3 0,4-5-26,-1 0 0,0-3 19,3-1 1,-2-5 169,-6 1 0,4-2-212,1-1 335,-6-1-139,0 1 0,-5-1-109,3 1 0,-3 3 127,-5 1-16,0-1-50,0 2-322,0 1 299,0 5-52,-5 0 1,2 5-18,-5 2 0,6 5 24,-2 3 102,-2-2-131,4 8 1,-6-4-100,4 2 117,0 2-12,4-8 1,0 7-116,0-4 0,0-1 13,0-4 0,5-1 29,3-2 0,-1 1 6,5-5 0,-3 0-117,6-4 1,-3 0-67,0 0 0,3 0-266,0 0 1,1-4-584,-5 0 0,0-1 104,1 1 951,-1 3 0,1-9 0,-1 3 0</inkml:trace>
  <inkml:trace contextRef="#ctx0" brushRef="#br2" timeOffset="99">20393 12650 8102,'-5'-11'0,"3"-1"794,-8 1-408,4 4 1,-2 1 541,1 2-558,-6 3 0,0-4 46,-2 5 1,-3 5 133,-1 3 1,1 3-12,-1 4-221,0-2-141,-4 9 1,2-5-35,2 6-57,-3 5 1,10-4-48,-4 3 1,9-2 173,3 2-96,3-3 0,2 0-64,3-5 1,3-5 10,9 1 0,-2-2 39,5-2 1,0-4 44,3-3-208,1-3 42,5-1 1,-4 0-455,3 0 0,-4 0 241,-4 0 1,1-4-2491,-5 0 2721,-4 0 0,-1 4 0,-4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9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2981 16766 8215,'0'-8'-862,"0"1"1564,0 4 0,-1-6-181,-3 5 1,3-1-1,-3 1 1,-3 3-195,0-3 1,0 3-104,0 1 0,-1-4-32,-3 1 0,-1-1-81,1 4 0,-2 4 40,-2-1 0,-3 6-151,-5-1 1,1 2-65,-1 1 1,0-2 112,0 3 1,5-5-41,3 5 1,-1-1 1,0-3 1,1 3 38,4 4 0,0-6 45,4 3-43,-3 2 1,8-2-10,-1 4 0,3-4-5,3 0 0,4-2 146,4-3 1,6 4-120,2-4 0,2 0 53,2 0 0,1-3-90,3 4 1,-3-5-9,3 5 0,-3-2 23,-1 2 1,-1 2-10,1-2 1,-4 2-33,0 1 0,-8 1-20,0-1 1,-3 1 29,-1-1 1,2 0 2,-5 1 1,0 1 159,-4 2 1,-4-3-37,0 4 1,-9-4 68,2 0 0,-8-1-73,0 1 0,-3-2-3,-1-3 1,-1 4-22,-2-4 1,0 0 12,-4 0 1,5-4-298,-2 0 0,3-1 72,1-2 1,5 0-540,3 0 1,6 0-892,1 0 353,6 0 0,-3-2 285,5-1 0,6 0 893,6-4 0,9-6 0,8-5 0</inkml:trace>
  <inkml:trace contextRef="#ctx0" brushRef="#br0" timeOffset="1">3495 16812 8360,'0'-12'0,"0"4"954,0 1-524,0 4 1,0-3 513,0 2-34,0 3 283,0-4-824,0 5 1,0 5 24,0 3-325,0 2 1,0 5 176,0 0 16,0 11 1,0-7-155,0 8 0,4-2-20,-1 1-179,1-2 301,-4 9-492,0-9 0,4 4 114,0-5 108,0 0-274,1-5 1,-4 2 58,3-5-193,2 1 188,-5-10 1,4 4-643,1-9 414,-5 9 154,4-8-309,-5 3-447,0-5 613,0-5 0,0 2 497,0-4 0,-10-1 0,-3-3 0</inkml:trace>
  <inkml:trace contextRef="#ctx0" brushRef="#br0" timeOffset="2">3175 16823 8288,'6'-5'196,"4"4"0,-2-6 422,7 3 1,-1 2-179,5-6 0,2 6 111,5-2 0,0-1 15,4 1-61,-5-5-189,8 8 1,-5-8-62,3 5 0,1-3 32,-6 3 1,5 0-33,-5 4 1,1 0-1,-4 0 1,-4 0 31,0 0 0,-4 0-32,4 0 1,-5 0-256,1 0 0,-2 5 0,-2 1 0</inkml:trace>
  <inkml:trace contextRef="#ctx0" brushRef="#br0" timeOffset="3">4009 16686 8272,'0'-8'671,"0"1"24,0 4 43,0-2-168,0 5-237,0 10 0,0-1-48,0 10 1,0 0-122,0 4 1,0 5 46,0 2 1,-4 3 31,0 2 1,-4 3-114,5 0 1,-5 5-212,4-1 0,-3-4-134,3-4 0,-1 0 155,1-3 1,3-7-192,-3-1 1,3-8-44,1 0-653,0-2 48,0-2-420,0-4 1319,-5-2 0,3-15 0,-3-3 0</inkml:trace>
  <inkml:trace contextRef="#ctx0" brushRef="#br0" timeOffset="4">3974 16800 8258,'0'-11'262,"-5"-1"1,4 5 1140,-3-1-144,3 5-96,1-2-536,0 5 1,5 0-97,3 0-85,2 5-257,6 7 0,-2 6-11,5 5 0,0 1-119,4 2 0,0 3 320,0 6-504,5-1 0,-4-4-466,3 1 84,-3-1 421,-7 5-20,5-1 1,-8-5-44,5-2 0,-5-3 120,1-1-60,-2 0 0,-2-6 10,1-2 75,-1-2-59,-4-1 0,1-5-298,-4 1-99,0-6-566,-4 3-411,0-5 1,-1-3 4,-3-1 1432,-2-5 0,-11 3 0,-1-6 0</inkml:trace>
  <inkml:trace contextRef="#ctx0" brushRef="#br0" timeOffset="5">3940 17120 8163,'0'-6'125,"0"-5"0,1 10 311,3-3 0,-1 3-11,4 1-244,1 0 62,3 0-164,6 0 103,1 0 1,5 0-70,-1 0 1,6 0-237,3 0 1,2 0 98,1 0 0,-1-1-124,-3-3 0,2 1 274,-5-4-1433,0 4 466,-5-7 841,1 9 0,0-9 0,0 3 0</inkml:trace>
  <inkml:trace contextRef="#ctx0" brushRef="#br0" timeOffset="6">4454 16812 8163,'0'-8'0,"0"0"462,0 6 752,0-8-810,0 8 0,1-3 380,3 5-801,-3 0 45,10 5 0,-9 0-206,6 3 0,-2 2 197,2-2 0,2 2-267,-2 1 1,2-3 176,1 0 1,2-2-351,2 2 0,-2 0 151,2-4 0,1 4 38,0-4 1,3-1-78,-4-3 0,1 0 38,0 0 1,-4 0 252,4 0 1,-2-3-332,1-1 461,-3-5 0,5 3 447,-6-6-422,1 1 1,-2 3 14,-2 1 75,-3-1 0,-2-3 420,1-1-80,0 1-202,1 4-267,-4-3 636,4 9-76,-5-4-80,0 5-163,-5 0-140,4 0 1,-8 1 102,5 3-396,-4 2 79,1 11 1,-4 1 44,-1 4 0,1 1-115,0 0 1,-1 1 107,1 3 0,-1 2-203,1 5 0,-1-1-33,1-2 0,0 2 50,-1-3 0,2-2-126,2-1 0,-1-3 151,6-1-152,-1-6 95,-1 0 0,4-9-80,-3-1-49,2 1-730,2-2 629,0 4 0,2-8-1063,2 1 690,-3-1 722,4-2 0,0 0 0,1 0 0</inkml:trace>
  <inkml:trace contextRef="#ctx0" brushRef="#br0" timeOffset="7">5196 16754 8214,'0'-12'0,"0"-9"547,0 14 177,0-10 0,0 10 419,0-1 156,0 6-691,-5-4-422,-1 6 0,-2 0-52,1 0 0,-2 4 129,-6 0 1,2 9-80,-2-2 0,-2 3 79,2-2 1,-4 3-162,4 0 0,0 0 36,3-3 0,2 0-129,2 4 0,-2-4-109,3 4 59,2-4 1,-1 0-67,6-1 0,4 0 104,0 1 1,6-1-1,0 1-130,4-1 1,7 1 109,-2-1 1,2 0-131,2 1 0,4-2 75,-1-2 1,1 2-96,-4-3 1,0 4-126,0 0 253,-6 0 1,4-3-1,-6 0 0,-4 3 5,-3 4 1,-6 0 172,2-3 0,-2-1-115,-2 1 0,-2 3 115,-2 0 0,-3 0-74,-8-3 0,-3-1 178,-5 1 0,-5-1-86,-2 1 0,-5-2 69,-3-3 1,3 2-247,-3-5 1,6 0-306,2-4 1,9 0-768,2 0 0,7-2-25,4-1 0,3 0 1123,5-4 0,5-1 0,1-3 0</inkml:trace>
  <inkml:trace contextRef="#ctx0" brushRef="#br0" timeOffset="8">6247 16686 8183,'-11'-6'-125,"-1"2"1,5 1 439,-1-1 1,1 3 532,-5-3 1,-3 4-322,0 4 0,-6 2-54,2 6 1,-2 1-135,-2 2 1,-1 0-77,-3 8 0,3-2 16,-3 10 0,3-2-4,1 2 1,6 2 53,1-3 1,9-1-150,3 2 0,3-6 31,1 2 0,6-3-35,6-1 0,4-4-129,7 0 1,0-5 74,0 1 0,1-8-138,2-3 1,3-2-54,6-2 1,-5 0 53,1 0 1,-1-3-95,4-5 0,-3 1-50,-1-8 0,-6 1 11,-1-2 1,-1 2 14,-7-5 0,-5 0 30,-6-3 1,1-1-40,-1 0 0,-2-4-102,-5 1 0,-8-2-228,-4 1 1,-9 3 166,1-3 1,-3 3-327,-1 1 1,-2 2 160,-5 2 0,4 2-25,4 6 0,3 4-461,4 4-362,2-4 1318,6 6 0,5 1 0,0 6 0</inkml:trace>
  <inkml:trace contextRef="#ctx0" brushRef="#br0" timeOffset="9">6647 16674 8161,'-5'-17'0,"4"4"0,-3 5 275,3 6 0,1-4 1176,0 2-160,0 2-607,0-3 0,0 7 130,0 1-346,5 4-283,-4 9 1,5 2 60,-2 5 0,-3 1-65,3 3 0,2-2 15,2 5 1,-2 1-12,2 3 0,-2 4-16,2 0 1,1-3-270,-5-5 0,5-5 98,-2 2 0,2-3-216,-1-1 0,1-5-35,-6-3 0,2-2-272,-1-2-239,-3-5-592,10 0 667,-10-6 1,4-2 251,-5-2 1,-1-2-650,-3-5 1,-2-1 1085,-6 1 0,1-6 0,-1 0 0</inkml:trace>
  <inkml:trace contextRef="#ctx0" brushRef="#br0" timeOffset="10">6533 16686 8161,'11'-12'0,"1"5"228,-1-1 0,2 1 406,2-5 0,-1 5-54,5-1 1,0 5 105,4 0 0,0 1-244,-1 2 0,6 0-139,3 0 0,2 5-193,1 3 0,0 2-4,1 2 0,-5 4-171,1 3 1,-6 1 63,2-1 0,-5 3-223,-3-3 0,2 3-40,-6 1 0,-4-1 129,-3 1 0,-5 0 36,0 0 1,-3 4 112,-3-1 0,-4-3 22,-4-4 0,-7 0 15,-5 4 1,-1-4 22,-6 0 1,-1-4-42,-3 4 0,0-5-10,-1 1 1,1-6-251,0-1 0,2-6 82,5 2 1,6-2-628,9-2-54,1 0 245,0 0 1,6-2 33,5-2 547,5 3 0,11-9 0,2 4 0</inkml:trace>
  <inkml:trace contextRef="#ctx0" brushRef="#br0" timeOffset="11">7332 16663 8185,'0'-18'253,"0"2"1,0 4 1162,0 1-313,0 5 116,0-5 266,0 10-1027,0-4 0,0 6-167,0 3 0,0 8-38,0 7 0,0 2-31,0 2 0,0 4-10,0-1 0,0 9 30,0-5 0,0 6-135,0-6 0,1 2-188,3-2 0,-2 2-466,1-5 1,2-1 304,-1-3 0,4-4-337,-4 0 1,-1-5-564,-3 1-339,0-7 389,6 2-191,-5-9-103,4-1 694,-5-6 692,0-5 0,-10-6 0,-3-1 0</inkml:trace>
  <inkml:trace contextRef="#ctx0" brushRef="#br0" timeOffset="12">7207 16652 8140,'6'-18'373,"9"1"0,-6 6-34,10 0 0,0 3 391,4 0 0,0 4-244,0-3 0,1 4-12,2 0 1,4 1 9,4 2 1,1 0-183,3 0 1,-1 2-239,5 1 1,-9 5-15,1 7 1,-7-2-36,0 2 0,-3 3 59,-1 1 1,-2 2-172,-2 2 1,-4 0-142,-7 0 0,1 4 91,-5-1 1,0 6 45,-4-2 0,-6 0 92,-1 0 0,-5-1-40,-3 2 1,-3 0 43,-4-4 1,-6 0-8,-3-4 1,-2-2-11,-1-2 1,0 2 5,-1-6 0,0-1-150,-3-7 1,4-2-223,-1-5 1,2 0-841,7 0 1228,-1-5 0,4-1 0,0-5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13842 15041 7643,'1'-7'46,"3"-1"97,-3 6 1,5-5 451,-6 3-161,0 3-48,0-9 57,5 9-198,-4-9 0,4 7-79,-5-5 0,1 6 24,3-2 1,-3 1-17,3 0 37,-3 1-92,-1-3 86,0 0-274,-5 4 112,-1-4-165,-5 5 98,-1 0 1,4 0-150,1 0 168,-1 0 0,-3 0-37,-1 0 1,1 0 35,0 0 1,3 4-1,0 0 0,1 3 12,-5-3 0,1 5-4,-1-2 0,1 0 11,0 0 63,-1 6-66,-4 0 0,6 3 6,-6-4 0,10-1-1,-5 1 0,2 0 90,-3 3 0,6-2-50,2 2 0,-1-2 9,1-2 1,-3 1-17,3-1 0,0 2-1,4 2 1,0-2 7,0 2 0,0 2 2,0-2 1,0 1-25,0 0 0,4-4 11,0 4 0,3-4-79,-3 0 0,4-1 75,-5 0 0,6 1-4,-1-1 1,2-1 34,2-2 0,-1 1 1,0-5 0,1 3-3,-1-3 1,1 0 71,-1-4 0,0 4-4,1 0 1,3-1-60,0-3 1,4 0 147,-3 0 0,3 0-78,-4 0 0,4 0 72,-4 0 0,5-3-142,-1-1 0,-2 0-107,-2 4 0,-2-4 80,-2 0-180,1 1 0,-2 1-681,-3-1 393,-1 1-412,-6-3-609,0 5 1,5-5-1,1-1 1</inkml:trace>
  <inkml:trace contextRef="#ctx0" brushRef="#br0">14219 14996 7643,'0'-8'-1070,"0"0"1090,0 6 28,0-3 1,0 3 475,0-1-87,0 1 107,0-3 879,0 5-1085,5 0 1,-4 5-161,3 3 1,-3 2-28,-1 2 0,0 0-24,0 4 0,0-3 88,0 7 0,0-1-97,0 3 0,0 1 11,0 0 0,0 0 7,0 0 1,0 0 30,0-1 0,4-3 0,0 1 0,4-3-14,-5 2 1,5 2-14,-4-6 0,3 0-79,-3-4 1,4 1 104,-4-1 0,5 1-227,-2-1 1,0-3-212,0-1-140,-4-4-86,7 7-372,-9-9 35,4 4-315,-5-5-339,0 0 701,0-5 473,0-1 1,0-2 314,0 1 0,0-6 0,0-5 0</inkml:trace>
  <inkml:trace contextRef="#ctx0" brushRef="#br0">14676 14984 7643,'5'-11'-56,"-4"-1"-9,3 1 251,2 5 0,-4-1 584,1 3-45,-1 3-261,-2-4 88,-5 5-349,3 0 0,-3 1-63,5 3 1,0-1 11,0 4 1,0-3-1,0 4 0,0 1-16,0 6 1,0 1-21,0 3 0,0 3 32,0-3 0,0 4-9,0 3 0,0-1-62,0 1 1,4 2 17,0-1 1,0-1-130,-4-3 0,3-1 109,1-3 1,4-1-18,-4-3 0,3-2-23,-3 2 1,1-4-230,-1-3 224,-3 2 0,4-7-160,-5 4-731,5-4 636,-3 2 1,1-5-640,-6 0 1,0 0-739,-4 0 667,-1 0 0,-4-4 935,1 0 0,-5-5 0,-2 3 0</inkml:trace>
  <inkml:trace contextRef="#ctx0" brushRef="#br0">14253 15350 7643,'7'-5'-549,"3"-1"581,-3-1 1,2 1 198,-1 2 0,2 2 295,-2-1 62,2-4 0,5 2-198,0-2 0,0 0-105,-3 3 0,4 2 26,3-6 0,-1 5-153,1-5 1,-1 4-67,1-4 1,3 5 73,-3-5 0,-2 4-123,2-3 1,-1 3-131,1-4 1,2 4-406,-6-3 1,1 4-2038,-1-1 1365,-2-2 1164,-1 0 0,-2-6 0,-4 1 0</inkml:trace>
  <inkml:trace contextRef="#ctx0" brushRef="#br0">15007 14973 7643,'0'-7'-671,"0"-3"1,0 8 1619,0-6-356,0 6 43,5-4-151,-4 1 134,4 4-47,-5-4-95,6 5-229,-5 0 1,4 1-58,-5 3 0,0 2-86,0 6 1,-1 3 60,-3 0 0,3 9-86,-3-1 0,-1 3 76,1-3 1,-4 3-112,4 1 0,1 5-78,3-2 0,-2-2 48,-1-1 1,1-3-81,-2-1 1,3-4 35,1 0 1,0-5-75,0 1 0,0-6-224,0-2-638,0-4 190,0 7-519,0-9 274,0 4 0,1-14 659,3-2 0,-1-7 361,4 3 0,1-5 0,3 2 0</inkml:trace>
  <inkml:trace contextRef="#ctx0" brushRef="#br0">15110 14927 7643,'0'-6'159,"0"-4"286,0 2 45,0 3 1,0-5 166,0 8-135,0-3 460,0 5-641,0 5-186,0 2 1,0 4-72,0 1 1,4-1 96,-1 0 1,6 2-25,-1 2 1,2 2-92,1 2 0,1 3 69,-1-3 0,2 1 51,2-1 1,-2 2-67,2-2 0,2-1 34,-2 1 1,0-3-52,-3 3 0,-1-4-6,0 4 1,1-5 24,-1 1 1,-1-1-102,-2 1 0,2-2 1,-2 2 0,-2-2 84,2-2 1,-2-3-451,2-1 156,2 1 0,-5 0-284,3-1 0,-2-4-611,-2 1-720,-3-3 1126,4-1 1,-6 0-164,-3 0 1,-2-4 264,-6 0 575,1-5 0,-6 3 0,-1-5 0</inkml:trace>
  <inkml:trace contextRef="#ctx0" brushRef="#br0">15041 15304 7686,'-5'-6'1422,"4"-5"-1143,-4 5 0,5-1-179,0-1 488,5 5-369,1-7 1,4 8-146,-2-6 1,2 6 6,-2-2 0,-2 2-47,2 2 1,-1-3 69,5-1 0,-1 0-151,1 4 0,-1 0-33,0 0 0,6-4-233,2 0 1,-1-1-431,1 2 0,0 1 341,4-2 1,-2-1-993,-2 2 1394,3-6 0,-4 2 0,4-4 0</inkml:trace>
  <inkml:trace contextRef="#ctx0" brushRef="#br0">15589 14904 7697,'0'-7'0,"0"-1"0,2 5 644,2 0-284,-3-4 0,5 6 335,-2-3-372,-3 3-116,4 1 109,-5 0-170,0 5 0,4 3-12,0 7 1,0-1 42,-4 5 0,0 0-49,0 4 0,0 1-15,0 3 1,0-2-23,0 5 0,1 0-3,3 0 1,-3 2-78,3-6 1,-2 1 204,2-4-377,-2 0 132,8-6 0,-8 0-320,6-6 193,-6 1 76,3-1 0,-3-3-1050,2-1 515,-3-4-476,4 2 461,-5-5 1,-4-1 629,0-3 0,-5-7 0,3-7 0</inkml:trace>
  <inkml:trace contextRef="#ctx0" brushRef="#br0">15635 14996 7726,'0'-12'615,"0"1"-196,0-1-356,5 6 335,-3-4 254,8 9-446,-9-5 1,8 8-1,-5 2 1,3 2-47,-3 5 1,5 1 38,-1-1 0,2 2-96,1 2 1,4-1 53,1 5 1,3-4-124,-4 4 1,5-1-3,-1 1 0,3 1-79,1-4 0,-1 3 75,1-4 1,0 0-47,0-3 0,-4-2 11,0-3 0,-1 2 19,1-5 1,-3 4-71,-4-5 0,-1 5-28,1-4 1,-5 0-445,1-4-90,-6 0-670,3 0 136,-5 0 239,-5 0 0,3 0 915,-6 0 0,1-5 0,-5-2 0</inkml:trace>
  <inkml:trace contextRef="#ctx0" brushRef="#br0">16126 14779 7684,'0'-7'-779,"-5"-3"889,4 9 498,-4-4-400,5 5 1,0 5 119,0 2 1,0 4-57,0 0 0,0 6-106,0 2 0,0 2 108,0 2 1,0 0-50,0 0 1,0-1-7,0 1 1,0 4-28,0 0 1,4-1-107,-1-3 0,1 0-13,-4 0 1,2-4-186,1 0 1,-1 0-36,1 4 0,-1-4 86,-2 0 0,0-4-55,0 4 0,0-5-109,0 1-284,0-2 325,0-2 1,-4-3-318,0 0-85,0-6-226,4 3 812,0-5 0,0-5 0,0-1 0</inkml:trace>
  <inkml:trace contextRef="#ctx0" brushRef="#br0">16640 14859 7722,'7'0'282,"-2"-6"-108,-5 5 0,1-8 372,3 6 512,-3-1-237,4-1-572,-5 3 0,0-4 85,0 2-81,0 3-215,-5-4 71,-1 5 1,-7 1-122,-2 3 0,2-2 60,-2 6 0,-2 0-88,2 3 0,-5 1-8,1-1 1,1 4 56,-1 0 1,4 6 33,-4-2 1,5 2-35,-2 2 0,0 0-7,1 0 0,3 0 27,5 0 0,4 3-86,-1 1 0,3-1-73,1-3 0,0 0 39,0 0 0,4 0-59,0 0 0,5-4 64,-2 0 0,3-5-16,2 1 0,0-2 68,4-2 0,-4-1 0,4-2 0,0-3-7,-1-5 1,2 0 93,-2 0 0,-1 0-150,5 0 1,-4 0 71,4 0 0,-1-1-106,1-3 1,1-3 89,-4-4 0,3 3 52,-4 1 0,0-1 35,-3-3 1,-1-1 159,0 1 1,0-4-128,-4 0 1,0-1 93,-4 5 0,-1-1-19,1 1 1,-3 0 163,-3-1 0,-4 2 141,-4 2-356,-1 3 28,-4 5 0,-2 0-170,-5 0 0,0 0-113,1 0 0,0 0-716,3 0 405,-3 5 1,10-3-1061,-3 1 424,7-1-82,3-2 1181,5 0 0,0 0 0</inkml:trace>
  <inkml:trace contextRef="#ctx0" brushRef="#br0">16960 14836 7801,'-6'0'1272,"1"0"1,5 1-827,0 3 1,0 2-184,0 6 0,1-1-188,3 0 0,-3 1 152,3-1 1,-3 2-13,-1 2 0,0-1-61,0 5 0,0 0-112,0 4 1,-1 0-87,-3 0 1,3 0 59,-3-1 0,3 1-88,1 0 1,0 0-72,0 0 1,0-4-72,0 0 1,0-5 40,0 1 1,3-2-21,1-2 1,5 1-4,-1-1 0,2-3 113,1-1 0,2-4 137,2 1 1,-2-3-130,2-1 0,2 0 182,-2 0 0,4 0-53,-4 0 1,4 0-89,-4 0 0,4 0-35,-3 0 1,-1 0-116,-4 0 0,-1-1-403,-2-3-675,2 2 1262,-9-8 0,5 4 0,-6-5 0</inkml:trace>
  <inkml:trace contextRef="#ctx0" brushRef="#br0">16914 15144 7679,'0'-11'0,"0"3"0,0 0 0,5 2-712,3-2 32,2-2 1349,2 4 0,-1 0-155,0 2 1,1 3 57,-1 1 1,4 0-248,1 0 0,-1 0-12,-4 0 0,5 0-123,-1 0 0,1 0 26,0 0 1,-4 0-200,3 0 1,-1-2 143,2-2 0,-4 3-827,4-3 1,-8-1 120,0 2 545,-5-6 0,2 2 0,-5-4 0</inkml:trace>
  <inkml:trace contextRef="#ctx0" brushRef="#br0">16777 14893 7768,'9'-12'0,"3"1"942,2 0-559,13-1 1,-2 2 207,1 2-439,-2-2 1,-1 4 134,0-6 0,0 5 136,0-1 1,-2 6-245,-2-2 1,3-1-132,-3 1 1,-1 0-386,1 4 1,-2 0 270,2 0 1,-2-4-1044,-6 1 1,5-1 183,-1 4 925,0 0 0,2-5 0,0-2 0</inkml:trace>
  <inkml:trace contextRef="#ctx0" brushRef="#br0">17657 14744 7684,'11'-3'-66,"0"-1"0,-3-4 342,0 4 503,-6 0-330,3 4 193,-5 0-513,-5 0 1,-1 0-85,-6 0 1,1 0 111,0 0 1,-1 4-9,1 0 1,-1 1 60,1-1 0,0-1-31,-1 4 1,1-3-35,-1 4 1,1-5-43,-1 5 1,1-2-39,0 2 0,3 2-71,0-2 1,2 2 80,-2 1 1,2-1-4,2-2 0,3 2 12,-3-2 1,3 2-79,1 1 0,1 0 1,3-4 1,-1 3 4,4-2 0,5 1 11,3-2 0,5 2 5,-1-5 0,3 5 25,1-1 1,-1-2-7,1 2 0,0-2 147,0 2 1,0 2-37,0-3 0,-2 3-31,-2 2 1,2-1 43,-6 1 0,0-1 107,-4 1 1,-4 0-5,-3 3 1,1-1 21,-2 5 0,-5 0-193,-10 4 1,-4-1 73,-7-3 0,-5 3-163,-2-3 1,-3-2-7,-2 2 0,5-6-5,0-2 1,0 0-281,0-8 0,2 1-554,5-4 0,5 0-4,3 0 0,6-5-1679,2-2 2514,4-9 0,3-1 0,7-6 0</inkml:trace>
  <inkml:trace contextRef="#ctx0" brushRef="#br0">18959 14767 7703,'0'-11'585,"0"3"-341,0 1 0,0 3 423,0-4-186,0 6 11,0-4-169,0 1-126,0 4 130,-5-9-301,-2 9 1,-4-4 68,-1 5 0,1 0-150,0 0 1,-1 0 17,1 0 0,-1 0 108,1 0 0,-4 5-68,-1 2 1,-3 0 103,4 0 0,-1 1 285,0 3-331,4 1 0,-5-1 1,6 1 0,1-1-27,2 0 0,-1 1 7,5-1 0,-3 1-74,3-1 1,-4-3 166,5-1-172,-1 1 24,4 3 0,0 1-42,0-1 161,0-4 18,5 3 0,1-5-49,6 2 1,0 2 95,3-5 1,-1 5 31,5-1 1,0-2-77,4 2 0,0-1 14,0 5 1,0-5-74,0 1 0,-4-2 3,0 2 0,-5 2 10,1-2 1,-2-2-101,-2 2 0,-3-1 49,-1 5 1,-4-1-120,1 0 1,-3 1 36,-1-1 0,0 1 83,0-1 1,-5 0-4,-3 1 1,-2-1-23,-1 1 0,-1-1-2,1 1 1,-2-1-3,-2 0 0,1 0-1,-5-4 0,4 2-41,-4-5 0,1 4-135,-1-5 0,-3 1-207,3-4 217,3 0 1,-6 0-239,3 0 1,3 0-135,0 0 1,0 0 0,1 0 185,1 0 148,6 0-323,-2 0 166,9 0 1,-9-5-932,8 4 552,-3-4 739,5 5 0,5-5 0,2-2 0</inkml:trace>
  <inkml:trace contextRef="#ctx0" brushRef="#br0">19233 14847 7724,'7'-7'-783,"1"-1"517,0 5 0,-1-3 269,1 2 158,-6 3 138,8-4 1,-8 4 232,2-3-248,-3 3-25,-6-5 256,3 6-270,-3 0 1,4 0 267,-3 0-149,3 6 38,-9 0-1,9 5-197,-9 1-5,8-1 0,-3 6 1,1-3 149,1 5-249,-1 0 1,4 3 150,0 1-52,0-5 0,0 4-186,0-5 1,4 5 194,-1-3-178,6 3 0,-2-10 1,3 5 209,-3-6-126,3 1-136,-3-1-19,-1 0 1,-1 1-406,-5-1 283,0-4 83,5 3 0,-3-9-1043,3 4 551,-5-5-1053,-5 0 441,3 0 722,-8 0 0,4 0 462,-6 0 0,1-5 0,0-1 0</inkml:trace>
  <inkml:trace contextRef="#ctx0" brushRef="#br0">18936 14847 7758,'5'-6'-23,"1"-4"21,6 3 0,-1 1 723,0 2 0,2-2-219,2-2 0,3 2-198,5-2 0,0 2-11,0-2-47,0-2-51,4 4-18,3-6 0,4 1 18,0-1 0,0 2 146,1 3-183,-6-3-255,-1 3 293,0 1-393,-4-4 193,-1 8 1,-7-3 153,-4 5-952,-1 0 426,-5 0 236,-1 0-896,-5 0 1,0 5 0,0 2 0</inkml:trace>
  <inkml:trace contextRef="#ctx0" brushRef="#br0">19712 14664 7699,'7'-5'1157,"-2"-1"-833,0 0 105,-4 1-237,4 5 1,-3 0-1,0-2 1132,2-2-539,0 3-543,-4-4 0,0 6-46,0 3 1,0-1 45,0 4 1,0 1 52,0 3-290,0 6 126,0 1-86,-5-1 127,3 5 0,-7 0 24,6 4 1,-5 2-166,4-1-81,-5-3 0,4 11 0,-4-3-33,2 0 1,3-4 247,-4 2-268,6-4 0,-3 2 0,5-7-28,0-2 0,0-1 91,0-3 62,0-2-371,0 3 168,0-4-580,0-6 348,0-1-2479,0-5 2106,-5 0 1,3-1-35,-1-3 499,1-2 321,2-6 0,-5-4 0,-1-2 0</inkml:trace>
  <inkml:trace contextRef="#ctx0" brushRef="#br0">19712 14733 7699,'0'-12'0,"0"1"918,5 5-545,-3-4 0,7 7 441,-6-5-428,6 6 0,-7-3-190,3 5 1,0-5 155,-4 3 49,9-3-191,-9 10-63,5 2 1,-3 4 147,1 1 85,5-1-208,-3 6 0,6-3 5,-1 5 0,2 0 1,1 3 80,1 1 0,4 0-29,-4 0 1,7 0-73,1 0 1,-4-1-66,4 1 0,-3-4 35,3 0 1,-2-1-150,-2 1 0,2 2-106,-6-6 142,5 5-6,-7-7 0,3 3-79,-4-4 175,-1-1-74,1-5-415,-1 5 211,-5-10 19,5 9-984,-10-9 243,4 9-826,-5-8 900,0 3-55,-5-5 0,-3 0 1,-6-2 876,-1-1 0,-5-4 0,2-4 0</inkml:trace>
  <inkml:trace contextRef="#ctx0" brushRef="#br0">19507 15110 7664,'1'-10'689,"3"2"0,4-1-789,7 5 1,-1-3 25,5 3 0,-4-4 507,4 5 1,0-5 0,5 3 60,3-2 1,2 4-39,5-5-298,6 6-932,-5-9 812,4 10-195,-4-4 140,4 0 40,-3 4 0,-1-6-23,-4 4-1022,-11 1 532,7-3 213,-10 5-716,1 0 0,2-1 993,-4-3 0,-1 3 0,-4-4 0</inkml:trace>
  <inkml:trace contextRef="#ctx0" brushRef="#br0">20558 14642 7676,'6'0'735,"-1"0"0,-4 0-509,3 0 827,-3 0-476,4 0-240,-5 5 93,0 1-154,0 5 0,0 6 160,0 2-242,0 2 1,0 2-38,0 0 1,0 4-46,0-1 1,0 2-37,0-1 0,0-2 0,0 5 310,0-2-586,5-2 167,-3-3 26,3 0 0,-1-5-199,-1-3 0,3 0-62,-3-4 1,-1 3-17,1-6 250,-1-3 63,-2 0-4303,0-5 3610,-5 0 664,-2-5 0,-4-6 0,-1-7 0</inkml:trace>
  <inkml:trace contextRef="#ctx0" brushRef="#br0">20078 14790 7695,'5'-11'-250,"-4"-1"102,9 1 1,-2-1 191,7 1 1,2 3-52,2 1 0,4-1 559,-1-3 1,5-1-211,4 1 1,3 3 10,0 1 1,0 0 0,4-2 414,-2 2-594,3 4-516,-8-7 516,7 9 194,-9-4-48,5 5-131,-5-5-19,4 3 1,-8-3 48,1 5 0,-2 0-50,-1 0 0,-1 0 27,-3 0 0,-3 0-96,-4 0 1,-1 0-208,0 0 49,-4 0 516,-2 0-356,-5 5-79,0-3-72,0 8 157,0-4 29,0 6-77,0-1 0,0 0 70,0 1 30,0-1-108,-5 1 0,4 0-36,-3 4 0,-1 0 7,1 3 78,0 3-310,4-5 128,0 6-2,0 0 163,0 0-543,0-5 240,0 3 78,0-8-13,5 9 0,0-8 42,3 5 1,3-5 154,1 1 1,0-6-80,7-2 1,-3-3 0,3 2 48,1-1-49,2-1 0,0-4 12,1 0 1,0-4 48,0 1 0,-4-6 33,0 1 1,-1-2 120,1-1 35,2-1-191,-8-4 1,4 2 32,-6-5 1,-5 1 38,-2-1 1,1-3-91,-1 3 1,0-4 0,-4-2-125,0-2 1,0 1-5,0 3 335,0 0-417,0 0 0,1 0 69,3 1 0,-3 4 0,3 1-488,-3 1 172,-1 3 1,0-3-194,0 4-804,0 1 280,0-1 516,0 1 1,4 3 656,0 1 0,5 4 0,-3-2 0</inkml:trace>
  <inkml:trace contextRef="#ctx0" brushRef="#br0">21734 14504 7717,'0'-6'1701,"0"0"-1216,0 2 1,-1 1-130,-3-4 0,1 4 75,-4 0 1,-1 1-102,-3 2 1,-1 0-227,1 0 1,-1 0-47,1 0 0,0 4 107,-1 0 0,-3 5 1,0-3-77,1 0 0,1 5 48,2-4 1,-1 3-100,1 2-76,-1-1-224,6 1 168,-4-6-70,9 4 246,-5-4-139,6 6 1,0-1 72,0 1-14,0-1-116,6 1-40,0-1 35,10-5 52,-3 4 1,9-3 55,-3 4-154,2-4 153,7 3 0,-4-8-22,3 6 0,1-2-25,-1 2 33,-1 2 243,-3-4-242,0 6 162,-5-6 1,-2 4-1,-4-2 469,-1 2-36,0 1-254,-4 1-19,-2-1-158,-5 1 0,-5-1-280,-3 1 1,-7-1 103,-4 0 1,-8 1 249,-3-1-79,-3 1-1151,-2-1 842,1 0 129,0-4 0,-2-2-2105,-2-5 1416,3 0 0,-8 0-1821,5 0 2556,-6 0 0,4-4 0,-3 0 0,2 2 0,3 0 0,0 2 0</inkml:trace>
  <inkml:trace contextRef="#ctx0" brushRef="#br0">18742 15452 7691,'-7'6'-156,"-3"-5"863,9 4-406,-4-5 1343,5 0-1352,5 0 29,-4-5-55,9 4 0,-7-5 442,4 6-353,1 0-131,3 0 0,1-3 94,-1-1-123,1 0 16,-1 4-65,1 0 1,3-4 196,0 0-259,5 1 62,-7-2 1,7 3-43,-4-2-97,4 3 226,-7-4-39,8 4-267,-3-4 63,5 0 1,0 3 83,-1-1-104,6-4-30,-4 6 25,4-4 48,-5 0 1,4 4-1,0-3 32,-2 2 1,3-1 23,-2-1 0,2 0-34,-1 4 13,-3 0 0,4-4 0,-5 0 1,0 1 6,0 3 0,-1-2 61,1-1 0,0 1-52,0-2 1,0 3-14,0 1 1,1-4 15,2 1 0,-2-1-101,3 4 1,-1-4 92,0 0 1,-2 0-102,3 4 0,-3-3 21,-1-1 0,0 0 46,0 4 1,-2-1 23,-2-3 1,3 3-37,-3-3 1,-1 3 129,1 1 1,-4 0-111,4 0 1,-4-2-37,4-2 1,0 3-7,4-3 1,4 2-114,-1-2 0,5 2 5,-5-6 1,5 5 74,-5 0 0,5-3 8,-4 3 1,1-1-1,-2 4 1,-2-4 102,3 0 1,-3 0-116,-1 4 0,0 0 222,0 0 1,3 0-34,1 0 0,1 0-103,-2 0 1,0-3-63,4-1 0,-1 0 63,2 4 0,1-4-46,-6 0 0,5-3 190,-5 3-152,1 0-12,-4 4 1,-2-1 1,-2-3 114,3 3 1,-9-4-111,2 5 1,-2 0 54,-2 0 1,0 0 12,1 0-159,-1 0 0,1 0 139,-1 0-13,1 0-143,-1 0 43,0 0 1,2 0 41,2 0 1,-2 0-17,2 0 1,2 0-7,-2 0-45,5-5 54,-2 3 1,1-3-15,0 5 20,0 0 0,0-1 69,0-3 1,0 3-40,4-3 1,0 3 20,0 1 1,-4-4-32,0 0 0,-4 0-10,4 4 1,-5 0 14,1 0 1,-3-1-214,-5-3 99,4 3 0,-9-4-456,6 5 142,-6 0-265,3 0-1760,-5 0 1,-5 0 1292,-2 0 1138,2 0 0,-11-5 0,4-1 0</inkml:trace>
  <inkml:trace contextRef="#ctx0" brushRef="#br0">22990 14527 8815,'0'-6'1665,"0"1"-1284,-5 5-198,4 0 9,-9 0 0,3 0 46,-4 0 1,0 0 8,-1 0 1,1 5-19,-1 3 0,0 2-42,-4 1 0,4 4 19,-4 1 0,0 0-235,1-1 0,-2 2 74,2 2 1,2 2-61,-2-2 1,-1 3 87,0 1 1,2 0-69,7 0 1,-2-1 18,5 1 1,0-4-125,4 0 0,0-3 50,0 3 0,0-5 100,0 1 1,2-1-122,1 1 0,0-2 100,4 2 0,1-6-125,4-2 0,-1 0 86,0 0 1,2-2-47,2-5 0,3 0 32,5 0 1,0 0 7,0 0 0,1-5-46,2-2 0,-2-1-9,3-3 0,-3 2-78,-1-6 1,-5-2 106,-3 2 0,-2-4-18,-2 4 1,-3-6 6,-1 2 1,-4-2 23,1-2 0,-3 0-43,-1 0 0,0 0 20,0 0 1,-4-3-181,0-1 0,-5 1 59,2 3 0,-3 4-75,-2 0 0,1 5-24,-1-2 186,1 9-402,0-3 238,-1 8 1,-3-4-174,0 2-245,0 3 358,8-4 1,-3 5-713,2 0 505,3 5 517,0-4 0,0 9 0,-1-3 0</inkml:trace>
  <inkml:trace contextRef="#ctx0" brushRef="#br0">23356 14562 7689,'-4'-8'-259,"0"0"129,0 1 1,4 0 16,0 2 85,0 0-4,0 4 1318,0-4 2373,0 5-3237,0 5 421,0 1-397,0 11-125,0-4 315,0 3-324,-5-5 0,4 6 140,-3 2-458,-2 3 152,4 0 1,-3 1 1,5 0 1,0 0-69,0 0 0,0 3-279,0 1 149,0 5 80,0-8 0,5 4-197,3-5 73,-3-6 1,5 4-347,-2-6 318,-3 0 1,4-7-92,-5-1 88,0-4 61,1 2-15,-4-5-410,4 0-1758,-5 0 1975,-5 0 1,4-1-757,-3-3 683,3-2 1,-3-6-993,0 1 889,0-1 0,4 1-256,0-1 78,0-4 626,0 3 0,5-8 0,2 3 0</inkml:trace>
  <inkml:trace contextRef="#ctx0" brushRef="#br0">23310 14779 7689,'-11'0'-240,"4"0"0,2 0 631,5 0-294,5 0 1,2 0 492,4 0-261,0-5-1,1 3-117,-1-3-122,1 5 1,3 0 97,0 0 1,2 0-9,-2 0 0,-1 0 14,5 0 340,-5 0-250,7 0 0,-7-4 249,5 1-386,0-1 1,0 4-224,0 0 61,1-5 1,-3 3 193,-2-1-1102,-2 1 433,-6-3 341,3 4-1078,-9-9 791,4 9 0,-10-6-34,-3 3 0,-2 2-154,-1-6 1,-1 6 624,1-2 0,-11-2 0,-2-1 0</inkml:trace>
  <inkml:trace contextRef="#ctx0" brushRef="#br0">23299 14573 7693,'5'-6'884,"-4"1"-529,14 0-25,-7 3-69,8-8 1,-4 9 269,-1-3 1,4-1-182,1 1 1,0 0-3,-1 4 0,-1-1-29,5-3 16,0 3-118,4-4 0,-1 5-175,-3 0 35,2 0 1,-7 0 153,5 0-192,-5 0 1,8 0 156,-9 0-264,3 0 70,1 0 129,-5 0-1336,5 0 838,-6 0 1,-5-1 56,-2-3-1799,-2 3 2109,-2-5 0,-6 1 0,0-1 0</inkml:trace>
  <inkml:trace contextRef="#ctx0" brushRef="#br1">13979 16332 7510,'0'-8'-284,"0"1"177,0 4 400,0-7-154,0 9-36,0-10 1,0 9 103,0-6 171,-5 6-189,4-3-15,-4 0 0,5 2 48,0-4 0,0 3 201,0-4 35,0 6 31,-5-9-238,3 5 0,-3-2 9,5 1 137,-5 4-320,-1-2 11,-6 0 1,1 4 71,0-3 1,-1 3-170,1 1 0,-1 0-199,1 0 1,0 1 121,-1 3 1,-3-2 93,0 6 1,-1-4 16,5 3 0,1-3 1,2 4 1,-2-1 75,2 5 0,-2-4-70,-1-1 1,1 1-3,2 3 0,-2 2-6,2 2 1,-1-2-5,2 2 1,-2-2-11,5-2 1,-3 1-81,3-1 1,0 0-94,4 1 169,0-1 0,0 1-18,0-1 1,0-3-84,0-1 1,4-3-93,0 4 0,4-6 137,0 2 0,3-3 44,5-1 1,-2 0-85,5 0 1,0 0-6,4 0 1,-4-5 136,0-2 0,0 0-77,4 0 0,-2-1 47,-2-3 0,1 3-21,-4 0 0,-1 1 26,-4-5 0,-1 1-15,-2 0 1,-2 3 27,-2 0 68,-3 6 260,5-8-54,-6 8-225,0-3 1,-4 7 10,0 1 1,-5 0-67,1 4 1,2 1 5,-2 4 0,5-1-31,-5 0 0,6 1-133,-2-1 0,2 1 66,2-1 1,0-3-125,0-1 1,2 1 90,2 3 0,1-3 56,2 0 0,3-5 63,-2 5 1,3-6-38,5 2 0,-4 1 6,4-1 1,-4 0-12,0-4 1,-1 0 17,1 0 0,-1 0-262,0 0 1,-3-4-364,0 0 1,-6-1-421,2 1 1,1 2 1050,-1-6 0,5 1 0,-3-5 0</inkml:trace>
  <inkml:trace contextRef="#ctx0" brushRef="#br1">14196 15944 7743,'1'-7'219,"3"3"121,-3 3 289,5-4-175,-6 4-150,5-4-24,-4 10-166,4 1 0,-5 6 5,0-1 1,0 4-3,0 0 0,-1 4-79,-3-3 0,1 4 58,-4-1 1,4 3-24,-1 0 0,3 3-61,1 1 0,-4-2 86,1 3 0,-1-4-95,4-4 1,0 2 36,0-2 0,4 2-39,-1-2 1,2-1 69,-1-3 0,-3-3-10,3 4 0,1-4-38,-1 0 1,1-1-78,-1 1 1,-3-5-85,3 1 1,-3-4 73,-1 3-224,0-4 102,0 2-194,0-5 355,0-5 0,0 2 51,0-4-55,0-1 1,0-3 30,0-1 0,2 2 4,1 2 1,0-2-4,5 3 1,-5-3-20,5-2 13,0 1 0,3-1 37,1 1 0,-1 3 92,0 1 1,1 4 78,-1-1 0,1-1-46,-1 1 0,-3 1 40,-1 3 0,5 0-64,3 0 1,0 0-14,-3 0 1,3 0-33,0 0 0,0 1-155,-3 3 0,-1-2 112,0 6 1,1-2-30,-1 2 0,-4 2-199,-4-2 0,3 2 52,-3 1 1,1 1-85,-4-1 0,0 0-25,0 1 1,-5-5 108,-3 1 1,-2 0 45,-1 3 0,-1 0 2,1 1 0,-2-4 10,-2-1 1,1-3 18,-5 4 1,4-6 125,-4 2 1,4-3-81,-4-1 0,5 0 67,-2 0 1,0 0-112,1 0 0,0 0-153,3 0 0,1-4 10,-1 1 1,2-3-182,2 3 0,3 0-447,5-4-312,0 4 1133,0-7 0,5 3 0,2-4 0</inkml:trace>
  <inkml:trace contextRef="#ctx0" brushRef="#br1">14767 16423 8388,'7'0'1184,"-2"0"0,-4 1-582,3 3-156,-3-2-204,4 8 1,-5-4 103,0 5 1,0 1-294,0-1 0,1 1 50,3-1 1,-3 2-146,3 2 1,-3-2 99,-1 2 1,0-2-563,0-2 0,0 1-181,0-1 1,0-3-430,0-1 1,0-3 1113,0 4 0,-5-6 0,-1 3 0</inkml:trace>
  <inkml:trace contextRef="#ctx0" brushRef="#br1">15235 16229 7687,'8'-8'30,"0"1"1,-1 3-91,5-4 1,-1 5 299,1-5 0,-6 4-76,-2-3 1,1 3-95,-1-4 1,-1 4 75,-3-3 194,0 4-317,0-7 1,-3 7 4,-1-4 0,-5 4 154,1 0 0,-2 1-70,-1 2 1,2 0 102,-3 0 1,4 0-134,-8 0 1,2 2 20,-1 1 1,-1 4-46,-3 4 1,-3 1-8,3-1 0,2 0-7,2 1 1,-1 3-118,1 0 0,1 0 86,6-3 1,-2 3-143,2 0 1,-1 2-184,2-2 239,2-2 0,5 3-138,0-4 0,1-2-7,3-3 1,3-1 112,9-6 0,-3 0-4,7 0 1,-1 0-16,3 0 1,1-2 58,0-2 1,-1-1 15,-3-2 0,2-3 148,-2 2 0,-2 2-46,-2-2 1,-2 0 173,-2-3 0,-5 3 52,-2 1-127,3-1 217,-6-3 331,4 4-550,-5 2 187,0 5-248,0 5 0,0-2-5,0 5 0,-4-1-9,0 5 1,-3-1-6,3 0 1,0 1-43,4-1 1,0 1 5,0-1 0,0 1-6,0-1 0,5 0-4,3 1 1,2-5-151,1 1 0,5-5 89,-1 0 1,4-1 24,-4-2 1,4 0 19,-4 0 0,6 0-50,-2 0 1,-2-2-125,2-1 1,-5 0 165,2-5 0,1-4 0,1-6 0</inkml:trace>
  <inkml:trace contextRef="#ctx0" brushRef="#br1">15886 16115 7898,'0'-7'995,"0"-3"-101,0 9-274,0-9-535,0 9 1,-1-4 18,-3 5 1,-2 0-17,-5 0 0,-1 0 97,1 0 0,-4 1-2,-1 3 0,0-2 11,1 6 0,2-1 90,-2 5 0,-3-1-82,-1 1 0,2-1-37,2 1 1,1 0-194,-1 3 1,6-2-36,-2 2 1,2 2-70,-3-2 1,6 2 133,2-2 1,3-3-62,1 4 1,1-4-35,3 0 0,2-1-20,6 1 1,4-1 216,3 1 1,3-5-119,1 1 0,0-6 95,-1 2 0,2-3-72,3-1 0,-7 0 2,3 0 1,-4 0-7,0 0 1,-2 0-17,-6 0-307,1 0 197,-6 0 0,-7 0-1014,-11 0 1,0 0 1134,-7 0 0,0-5 0,-4-1 0</inkml:trace>
  <inkml:trace contextRef="#ctx0" brushRef="#br2">17086 15978 7653,'0'-7'47,"0"1"497,0 2-118,0 3 6,0-9-23,0 9 28,0-10-18,0 10-23,-5-9-180,3 9-37,-8-4 1,8 3-252,-6-1 6,0 1 1,-3-3-32,0 5 0,-1 0 57,1 0 1,-1 0-98,1 0 1,-1 0 82,1 0 1,0 0 12,-1 0 1,5 4 135,-1 0-108,5 0 260,-7-4-184,4 5 0,-2-3 13,1 6 157,4-6 17,-7 9 0,7-6-121,-4 2 1,4 3-34,-1-2 1,3-2-3,1 2 1,0-4 3,0 3 0,0-3-117,0 4 1,1-4 54,3 3 0,3-3 101,4 4 0,2-2-34,2 2 0,-2 1 80,2-6 0,1 6-60,0-1 0,4-2 88,-1 2 0,-1-2 14,1 2 0,-4 2-86,4-2 1,-4 0-112,4 0 0,-5 2 34,1-2 1,-6 1-42,-1-2 0,-4 3-39,3-2 1,-4 2-389,1 2 227,-3-1 0,-5 0-110,0 1 1,-5-1-99,2 1 1,-5-1 124,-3 1 0,1-1-35,-5 0 1,1 1 89,-1-1 1,-1-3-7,5-1 1,-4-3 118,4 4 0,-2-6 175,2 2 1,6-2-82,-2-2 0,2 5 0,-3 1 0</inkml:trace>
  <inkml:trace contextRef="#ctx0" brushRef="#br2">16914 16389 7705,'-10'-1'3399,"3"-3"-3692,-4 3 1,9-4-31,-6 5 0,6-2-593,-2-2-4,3 3 166,1-9 754,0 4 0,10-6 0,2 1 0</inkml:trace>
  <inkml:trace contextRef="#ctx0" brushRef="#br2">17474 16069 7634,'1'-10'-344,"3"2"559,-3 3-75,4 0 1229,-5 4-911,0-4 0,-1 5-235,-3 0 0,2 0 229,-6 0-197,1 5 0,-5-2-34,1 4 1,1 1 4,2 3 1,-2-1-84,2-2 1,-2 6 22,-1-3 0,0 3-97,4-2 0,-2 3 95,5 0 1,0 0-215,4-3 1,0 3-13,0 0 0,2 0 0,1-3 1,0 1 50,5 2 0,-1-3-94,5 4 0,-1-7 26,0-2 1,1 0 96,-1 0 1,4 2-37,1-5 0,3 0 18,-4-4 0,5 0-24,-1 0 0,3-2 17,1-1 1,0 0-3,-1-5 1,0 0-41,-3-8 0,1 4-7,-4-4 0,-1 2-1,-4-1 0,1 1 39,-1-5 0,-3 1 185,-1-1 0,-4-2-108,1 2 1,-8 1-53,-4-1 1,-3 4-85,-4-4 1,-3 5-122,-5-1 0,-4-2-87,1 2 1,-2 3-305,1 5 0,7 0-88,-3 0 0,6 2 248,-2 5 1,9 0 428,-1 0 0,2 0 0,-2 0 0</inkml:trace>
  <inkml:trace contextRef="#ctx0" brushRef="#br2">18525 15875 11060,'-4'8'759,"0"-1"-739,0 1 62,4-2 0,0 4 14,0-2 0,0 6 96,0 1 1,0 4-126,0-4-9,0 6-72,0-4 1,0 6 7,0 0 0,0 4 90,0-1 1,4 2-8,0-1 1,0-3 6,-4 3 1,3-7-17,1-1 0,1-4-185,-1 4 1,-3-5 72,3 2 0,-3-8-441,-1 0 0,4-4-635,0 3-597,0-4 575,-4 2-161,0-5 708,-5-5 595,4-1 0,-10-6 0,5 1 0</inkml:trace>
  <inkml:trace contextRef="#ctx0" brushRef="#br2">18490 15978 7634,'0'-8'1153,"0"1"-345,0 4-550,5-2 0,-2 5 25,5 0 0,-5 0-75,5 0 1,-2 5 11,2 3 0,2 2-30,-2 1 1,2 1-13,1-1 0,1 0-7,-1 1 1,2 3 29,2 0 1,-1 2 1,5-2 1,-4-2-2,4 2 0,0 1-117,4 0 1,0-1 69,0-4 0,0 2 8,0 2 1,-4-2-38,0 2 1,-5-6-127,1-1 1,-2-1 210,-2 5-279,0-1-29,1 1 1,-2-5 3,-2 1-1130,-3-6 132,-5 3-272,0-5 901,-5 0 0,2 0-53,-5 0 1,6-1-20,-2-3 0,2 3 534,-2-3 0,2-7 0,-3-2 0</inkml:trace>
  <inkml:trace contextRef="#ctx0" brushRef="#br2">19016 15852 8204,'0'-6'2143,"0"1"-1874,0 5 0,0 5-25,0 2 0,0 0-52,0 0 0,-4 1 24,0 3 0,-3 1-120,3-1 1,-1 2 52,1 2 1,3-1-68,-3 5 0,2-4 29,2 4 0,0 0-130,0 4 0,0 0 14,0 0-54,0 0 134,0 0 0,0 0-162,0-1 1,0 1 109,0 0 1,0-4-97,0 0 1,0-1-39,0 1 1,0-3-124,0-4 0,2-5-62,2 1 0,-3-4-696,3 3-111,2-4 323,-5 2 1,6-6 779,-4-3 0,-1-2 0,3-6 0</inkml:trace>
  <inkml:trace contextRef="#ctx0" brushRef="#br2">19221 15955 7639,'7'0'1868,"-2"-5"-1144,-5 4-392,0-4-154,0 5 0,-4 5 24,0 2 1,-3 3-13,3 2 1,-4-1 11,4 1 1,-1 3-1,1 0 1,3 5-73,-3-1 0,3 2 133,1-2 0,0 2-64,0-2 1,4 2-519,0-2 0,5 2-82,-2-2 1,3-2 296,2-2 1,0-2 125,4-2 1,-2 1-64,5-1 1,-4-3 68,4-1 0,-1-4-70,1 1 0,1-3 29,-5-1 0,4 0 35,-3 0 0,-1-1 24,-4-3 1,4-3 5,1-4 0,-1 0-7,-4-1 0,-3-1-11,-1-2 0,0-3-58,0-4 0,2-1 61,-5 0 1,4-1-258,-4-3 0,4 2-14,0-6 0,2 5-24,2-5 1,-2 6 44,-3-2 1,4 4-130,-4 4 1,-2 2 264,-1 1 1,-3 4-246,-1-4-20,0 9 1,-1-2 81,-3 5 1,2 0-368,-6 4 627,0 0 0,-3 5 0,0 2 0</inkml:trace>
  <inkml:trace contextRef="#ctx0" brushRef="#br2">19781 15818 7646,'0'-6'1324,"0"0"1,1 6-864,3 0-309,-3 0 1,4 2 8,-5 2 1,4 2-80,0 5 0,0 2-25,-4 2 1,0 3 87,0 5 0,0 0-62,0 0 0,0-1 25,0 1 0,-1 4 11,-3 0 1,2 2-33,-1-6 0,1 6-62,2-6 0,2 1 26,1-5 0,0 1-114,5-5 0,-5 0-269,5-3-59,-5-1-259,2 1 274,-5-6-315,0-1 1,0-6 16,0-3 1,-4 2-706,0-6 1379,-5 0 0,3-8 0,-6-2 0</inkml:trace>
  <inkml:trace contextRef="#ctx0" brushRef="#br2">19792 15864 7628,'7'0'384,"-2"0"29,0 0 178,1 0-305,1 0 0,1 1 213,-4 3 0,4-2-176,-4 6 1,1-1-123,-1 5 0,-3-1-209,3 1 0,2-1 61,2 1 0,-2-1 127,2 0 1,-5 0 49,5-4 1,-4 3-112,3-2 1,0-2-70,0 2 1,3-6-126,-2 2 0,2-3-243,2-1 121,-1 0 1,1 0-41,-1 0 1,0-5 15,1-2 0,-5-2 76,1 1 1,0-2 54,3 3 1,-3-7 2,-1-2 1,2 1 55,6 4 1,-2-1 10,2 1 0,-2-4 26,-2-1 0,5 1-51,-1 4 0,0-1 111,-3 1 1,-1 3-18,0 1 1,-3 4 145,0-1 1,-6 2-48,2-2 0,-2 3 69,2-3 0,-2 4-123,1 4 0,-1-2-53,-2 6 1,1-4 30,3 3 0,-3 1 34,3 3 1,-3 1-121,-1-1 0,0 4 100,0 1 0,0 0 29,0-1 0,-1 3 5,-3 5 0,3 0 115,-3 0 1,1-1-154,0 1 0,1 4-24,-2 0 0,3-1-118,1-3 0,0 0 110,0 0 1,0-4-81,0 0 1,0-1 44,0 1 0,1-3-196,3-4 0,-1-5-445,4 1-261,-4-6-191,2 8-585,-5-8-184,0-2 1847,0-7 0,-5-9 0,-1-2 0</inkml:trace>
  <inkml:trace contextRef="#ctx0" brushRef="#br2">20489 15749 7617,'0'7'0,"1"-2"893,3-5-272,-3 0-243,4 0-37,1 5-159,-5 1 1,8 6 17,-6-1 0,1 0-12,-4 1 1,0 3-97,0 0 0,0 6 72,0-2 1,0 2-101,0 2 0,-1 0 107,-3 0 1,3 0-16,-3-1 1,3 1-84,1 0 1,0 0-96,0 0 0,0-4 53,0 0 1,0-5-101,0 1-1,0-2-171,0-2 174,0 1 1,1-2-1024,3-3-176,-3-2 323,4-5 0,-5-1 943,0-3 0,-5-2 0,-1-5 0</inkml:trace>
  <inkml:trace contextRef="#ctx0" brushRef="#br2">20363 15806 7616,'0'-11'75,"0"0"-65,0-1 1,5 1-169,3-1 1,2 1-32,2 0 1,3-1 1494,0 1-856,5 4 1,-6-2-183,5 6 1,0-1-41,4 4 0,0 0 67,0 0 0,0 0-142,0 0 1,-4 0-31,0 0 0,0 4 31,4-1 0,-4 6-73,0-1 1,-2 1-42,2-2 0,-2 4-134,-6-4 0,1 2 63,-1-1 1,-1 2-74,-2-3 1,-3 0-250,-5 0 215,0 1 0,-5 2-75,-3-2 0,-7 2 59,-4-2 0,0-2 125,-4 2 0,3-2-12,-7 2 0,7 0 65,1-4 0,5 4 12,-1-4 1,3 1 205,5-2 0,-3-1 23,2 2 1,3-2 56,1 2-125,3-3 0,1 6 22,0-4-172,0-1 0,5 4 2,3-2 0,2-3-106,1 3 0,1-2 75,-1 2 1,4-3-14,0 3 0,6 1-61,-2-1 0,-2 4 28,3-4 1,-7 1-23,3-2 0,0 0 51,-1 5 0,1-5-90,-5 5 1,-1-4 67,-2 3 5,2 1 0,-9 3 30,3 1 1,-3-1 1,-1 1 0,-6-1-14,-5 1 0,-6-1-8,-6 0 0,-1-2 12,-3 3 0,-2-5-64,-5 5 1,4-1-3,-1-3 1,6 1 54,-2-2 0,4 2-8,4-5 0,0 1-82,8-1 0,-3-3-404,6 3-703,3-3 0,0-2 110,5-3 1092,0 3 0,10-14 0,3 2 0</inkml:trace>
  <inkml:trace contextRef="#ctx0" brushRef="#br2">20992 15738 10918,'6'5'408,"-2"3"1,-3 2-254,-1 1 1,0 1-54,0-1 1,-1 4-13,-3 1 0,3 4 49,-3-1 1,-1-1-55,1 1 1,0-2 10,4 2 0,0 3-22,0-3 0,-4-1-4,1 1 0,-1-4-111,4 4 1,0-5 94,0 1 0,0-2 37,0-2-155,0 1 1,0-1 57,0 1 174,5-6-15,-4 4 16,9-3 0,-3-1-85,4-2 1,0-3 10,1-1 0,-1 0-21,1 0 1,3 0 13,0 0 1,2 0 1,-2 0 1,-2 0-6,2 0 1,1 0-102,-1 0 1,6 0-52,-2 0 1,-1 0-137,1 0 1,-2 0 37,2 0 1,-1 0-171,-3 0 1,-2 0-29,2 0 1,-2-4-211,-2 0 1,-4-1-1538,-3 1 1552,-3 3 1,-6-9 557,-3 2 0,-2-2 0,-1-1 0</inkml:trace>
  <inkml:trace contextRef="#ctx0" brushRef="#br2">20934 15966 7829,'6'-11'0,"0"5"-336,5 2 1,1-1 291,-1 1 0,2-1 482,2 1 0,-1 3-54,5-3 0,-4 3 180,4 1 0,2 0-282,5 0 0,-5 0-98,1 0 1,-3 0 25,0 0 0,-2-2-178,-6-1-372,1 1-2,-1-3 1,-3 4-406,-1-3 0,-4 2 335,1-6 412,-3 5 0,-11-12 0,-3 3 0</inkml:trace>
  <inkml:trace contextRef="#ctx0" brushRef="#br2">20980 15727 7616,'0'-12'1039,"5"4"-662,3 1 1,2 3-476,1-4 0,5 5 214,-1-5 1,5 4 122,-1-3 1,3 4-48,1-1 1,-1-1 0,1 1 0,4-1-60,0 2 1,0 0-97,0-5 1,-3 6-1,3-2 0,-3-1-94,-1 1 0,-5 0 10,-3 4 1,-2 0-20,-2 0-290,0-5 189,1 4 155,-6-4 0,-1 6 127,-5 3 1,0-1-86,0 4 0,0-3 217,0 4 1,0-1-53,0 5 1,0-1-6,0 0 1,0 5-41,0-1 0,0 5-23,0-1 1,0 3-15,0 1 0,1-2-13,3-2 1,-2 7-83,1-4 1,0 0 76,1-3 0,-3-1-16,3 1 1,1 1-44,-1-5 1,3 1 5,-3-5 1,1 0-31,-1 1 1,-3-4-251,3-1-870,-3-4 555,-1 2-1041,0-5 1,0-5 87,0-3 1506,-5-2 0,-1-2 0,-6 1 0</inkml:trace>
  <inkml:trace contextRef="#ctx0" brushRef="#br2">21528 15681 7622,'5'-12'384,"-2"1"455,5 0-598,-1 4 1,8-3-178,1 2 0,4 3 53,-1 2 1,-1-2 163,1 1 0,-4 0-118,4 4 0,-4 0 23,4 0 1,-5 4-22,1 0 0,2 4 0,-2 0 0,0-2 17,-3 2 1,-1 0-158,1 3 0,-1 0-44,1 1 1,-6-1 48,-2 1 0,1-1-129,-1 1 0,-1-1-22,-3 0 0,-5 2 2,-2 2 1,-5-2 59,-3 2 0,-4 2 27,-8-2 1,3 1 45,-2 0 0,-2-4 76,1 4 0,2-2 102,6 1 1,-2-3-35,6 4 0,4-4 30,3 0 1,6-5-50,-2 1 1,2 0-14,2 3 0,2-3 10,2-1 1,2-3 70,5 4 0,2-6 50,2 2 0,2 1-95,2-1 1,2 4-25,-2-5 0,3 2 23,1-1 1,-4-2-325,0 1 0,-4-1-242,4-2 1,-4 3-312,4 1 0,-5 0-805,2-4-899,-4 0 2420,0 0 0,-1-5 0,0-1 0</inkml:trace>
  <inkml:trace contextRef="#ctx0" brushRef="#br2">22670 15715 7611,'0'-6'0,"-1"-3"-228,-3 5 1,3-1-118,-3 1 705,3 3 0,0-5 219,-3 2-244,3 3 0,-10-5-188,4 6 0,1 2-36,-2 2 1,2-2 52,-2 6 1,-2 1-1,2 6 1,-2-1 114,-1 5 0,-1-1-7,1 1 1,3 2-124,1-2 1,4 1-10,-1 0 0,3 0 8,1-5 0,1 4-26,3-4 1,2 4-81,6-3 0,0-1 67,4-4 0,-2-1-86,5-2 1,0 1 139,4-5 1,-4 3-66,0-3 1,0 0-45,4-4 1,-1 0 26,1 0 0,-4 0-86,0 0 1,0-5 56,4-3 1,-4 2-76,0-2 0,-5 1 46,1-5 1,-2-3-119,-1 0 1,-1-6-155,0 2 1,0 2 75,-4-2 0,-2 1-1,-5-1 1,-1-3-87,-3 3 0,-2 3-89,-6 0 0,-5 0-70,-6 1 1,-5 0-213,-6 3 0,3 4 213,1 1 0,4 4 124,0 0 1,2 1-3,1 2 1,5 0 107,3 0 1,2 0-34,2 0 1,3 4 220,0 0 0,1 5 0,-5-3 0</inkml:trace>
  <inkml:trace contextRef="#ctx0" brushRef="#br2">23219 15578 7610,'0'6'762,"0"-1"-120,0-5-296,0 6 1,0-4-86,0 6 1,3-4 324,1 3-331,0 1 0,0 4 21,0 4 1,-1-2-38,-3 5 0,4-4-46,0 4 1,0 0 11,-4 4 1,0-2 90,0-2 0,0 2-108,0-6 1,1 4-96,3-4 1,-3 2-11,3-2 0,-3-2-116,-1 2 0,0-2 13,0-2 0,0-3-132,0-1 0,0-3 37,0 4 0,0-5-237,0 5-101,0-5 73,0 2-1824,0-5 0,-1-4 998,-3 0 812,3-5 1,-8 3 393,5-6 0,-5 1 0,3 0 0</inkml:trace>
  <inkml:trace contextRef="#ctx0" brushRef="#br2">23196 15852 7622,'0'7'492,"0"-2"65,0-5 1,4-2-11,-1-1-406,1 1 1,1-3 92,3 5 0,2-4 0,1 1 1,2-1-149,2 4 1,-2 0 79,2 0 1,2 0-61,-2 0 1,5 0-9,-1 0 1,-1-4-82,1 0 0,-4 0 90,4 4 1,-3 0-103,3 0 1,-4-1-6,4-3 0,-5 3-165,1-3 0,-2 3-1013,-2 1 896,-4-5 1,1 2-666,-4-4 0,0 3 256,-4-4 0,-5 1 691,-3-5 0,-7 1 0,-3-1 0</inkml:trace>
  <inkml:trace contextRef="#ctx0" brushRef="#br2">23230 15624 7610,'-6'-5'182,"2"-3"0,4-1 227,4 2 1,2 0-164,5 3 0,0 2 56,-4-6 0,7 6 285,-2-2 0,3 1-236,0 0 1,-1 1-51,5-2 1,0 3-49,4 1 1,-4 0-24,0 0 0,0 1-51,4 3 1,0-2 33,0 1 0,-4-1-457,0-2 0,-2 0 221,2 0 1,-2 0-1092,-6 0 1,-3 0 1113,0 0 0,-6 0 0,3 0 0</inkml:trace>
  <inkml:trace contextRef="#ctx0" brushRef="#br2">13808 17063 9955,'-7'0'947,"2"0"0,5 1-552,0 3 1,0-2-140,0 6 1,0-4-93,0 3 1,0 5-87,0 3 1,0 2-38,0-2 1,0 3 73,0 4 0,0 1-177,0 0 0,0 0 46,0 0 1,0 0-45,0-1 0,0 1-22,0 0 0,4-1 55,0-3 1,1 2 11,-1-2 0,-2-2 5,6-2 1,-4 2-38,3-2 1,-3 0-3,4-4 0,-4-3-231,3 0 220,-4-1 0,2 1-565,-5 0 418,0-6 0,0 4-637,0-2 26,0-3-219,-5 5 101,-1-6 347,-1 0 1,-2-2 588,5-2 0,1-2 0,3-5 0</inkml:trace>
  <inkml:trace contextRef="#ctx0" brushRef="#br2">14105 17143 7653,'0'-7'2014,"0"2"-1176,0 5-548,0 5 0,0 2 72,0 4 1,0 1-99,0-1 1,0 0-73,0 1 1,0 4 74,0 3 1,0-1-76,0 1 1,0 0-164,0 4 1,0 0 132,0 0 1,0-4 29,0 0 1,0 0-609,0 4 1,0-4 258,0 0 1,1-4-109,3 4 1,-3-5 91,3 1 0,-3-6-250,-1-1 49,5-1 0,-3 1-177,1 0 0,0-6-675,1 2-214,-3-3 1440,4-6 0,0-1 0,1-6 0</inkml:trace>
  <inkml:trace contextRef="#ctx0" brushRef="#br2">14093 17200 7652,'-6'0'2430,"-4"0"-2613,9-5-1208,1 3 1370,6-3 1,4 7 658,-2 1 0,2 0 43,-3 5 1,4-1-292,0 5 0,0 0-186,1 4 1,-1-4-16,1 3 0,0 2 2,4-2 0,-4 2 39,4-2 0,0-2-162,-1 2 0,6-1-127,-2 1 1,1-2 39,-1 2 1,1-2-98,-5-2 0,1 1 41,-5-1 0,1-1-197,-1-2 0,0 1-46,1-6 1,-5 5-622,1-4 277,0 0 226,3-4 0,-3 0-1422,-1 0 1858,-4-5 0,7-2 0,-4-4 0</inkml:trace>
  <inkml:trace contextRef="#ctx0" brushRef="#br2">14562 16994 7643,'-7'0'2385,"2"0"-1996,5 0 0,0 5-172,0 3 0,-1 3 198,-3 5 1,3-2-143,-3 5 1,3 0-217,1 3 1,0 1 98,0 0 0,0 1-73,0 3 1,0-3-47,0 3 1,0 1 21,0-2 1,0 1-135,0-4 1,0 0 39,0-1 0,0 1-177,0 0 1,0-5-15,0-3 0,0-2-121,0-2 1,0 1-255,0-1-148,-5-5-479,3-1 1228,-3-5 0,10 0 0,2 0 0</inkml:trace>
  <inkml:trace contextRef="#ctx0" brushRef="#br2">14710 17120 8344,'0'-6'2656,"0"0"-1917,0 6 0,1 6-502,3 1 1,-3 3 1,3 2 1,-1 3-40,1 0 1,-2 5 16,6 0 0,-4 0-48,3-1 1,1 2 11,3-2 1,-1 2 23,-2-2 0,3 2-13,1-2 1,-1 2-551,4-2 1,-6 1 242,-1-5 1,0 2-43,3-2 0,-1-2-74,-2 2 0,1-6-96,-6-2 0,2-3-470,-1 4-433,-2-6 596,3 3 0,-4-5-337,3 0 0,-3-1 971,3-3 0,-3-2 0,-1-5 0</inkml:trace>
  <inkml:trace contextRef="#ctx0" brushRef="#br2">15121 17063 7641,'0'-12'520,"0"1"1,0 3-136,0 1 1,1 3-274,3-4 238,-2 6 40,3-3 1,-7 6-132,-1 3 0,0 2-26,-5 6 0,2 0-6,-2 3 0,-2-1-12,3 5 0,-3 0 30,-2 4 1,2 0-55,2 0 0,-2 0-150,3 0 0,-4 1-45,0 2 1,3-1-127,1 1 1,-1-2-8,-3-1 0,-1 0-78,1 0 0,3 0 66,1 0 0,3-2 63,-4-2 1,4-1-151,-3-3 125,4-2 1,-2 3-449,5-4-511,0-6-553,0-1 1623,0-5 0,0 0 0</inkml:trace>
  <inkml:trace contextRef="#ctx0" brushRef="#br2">15190 17108 9109,'0'-6'871,"0"1"0,0 6-82,0 3-461,0 2 1,0 6-156,0-1 0,0 5-131,0-1 1,-2 1-102,-1-1 1,1 2 110,-1 2 1,1 3-61,2-3 1,0 1 61,0-1 0,0 3-76,0-3 0,0-2-10,0 2 0,0-1 49,0 1 0,4-1 8,0-3 1,0-2 26,-4 2-101,0-2 0,0-2 48,0 1-166,0-6 104,0-1 700,0-5-474,5 0 1,-3 0 106,6 0 1,0 0-90,3 0 0,2 0-23,2 0 1,-1 0 8,5 0 0,0 0-11,4 0 1,0 0-92,-1 0 0,1 0 35,0 0 1,0-4-118,0 0 0,-4 1 19,0 3 0,-1-4-129,1 0 1,-3 0-178,-4 4 0,-2-1-5,-3-3-763,4 3 0,-10-6-644,3 4 1716,-8-4 0,-8-4 0,-5 0 0</inkml:trace>
  <inkml:trace contextRef="#ctx0" brushRef="#br2">15155 17337 9277,'16'-12'434,"-1"1"1,4 3-365,-4 1 0,0 3 122,-3-4 1,-1 6 84,1-2 0,4 3 95,3 1 0,-1 0-286,1 0 0,0 0 95,4 0 1,-4 0-93,0 0 0,-5-2 49,1-1 1,-2 1-166,-2-1-432,1 1 0,-2 1-1366,-3-3 1825,-1 3 0,-6-9 0,0 4 0</inkml:trace>
  <inkml:trace contextRef="#ctx0" brushRef="#br2">15190 17143 9214,'12'-12'909,"4"1"1,1 1-856,6 2 1,1-2 197,3 2 0,-3-1-24,3 2 0,-2 1 111,2 2 1,-2 2-75,6-1 1,-9-2-338,5 1 0,-7-1 106,3 1 0,-5 3-724,-7-3 0,1 3-102,-1 1 792,-4 0 0,-2-6 0,-5 0 0</inkml:trace>
  <inkml:trace contextRef="#ctx0" brushRef="#br2">15806 17051 7681,'0'-11'421,"0"0"0,0 3-37,0 0 30,0 1 379,0-5-517,0 6 1,0 2-122,0 8 1,0-2 141,0 6 1,4-4 165,0 3 0,1 1-240,-1 4 1,-3 3-133,3 0 0,-1 5-42,0-1 0,-1 7 63,1 0 0,-1 5-49,-2-5 0,0 6 3,0-1 0,0-2-111,0 1 0,0-3-8,0 3 1,0-4-79,0 0 0,0-3-17,0-4 1,0 2-154,0-6 1,0-4-650,0-3 404,0-1-1632,0 0 1101,0-2 1077,-5-10 0,3-7 0,-3-5 0</inkml:trace>
  <inkml:trace contextRef="#ctx0" brushRef="#br2">15829 17040 7675,'0'-8'1081,"0"1"1,5-1-908,3-3 1,3 3 43,5 0 1,-4 5 22,4-5 0,-4 5 7,0 0 0,0 1 23,4 2 1,-2 0-126,5 0 0,-2 2-97,2 1 1,3 0 99,-3 5 1,-2-1-140,-2 5 0,-3-1-42,0 1 0,-2-1 115,-2 0 1,-3 5-109,-5-1 0,0 1-112,0 0 1,-2-4-122,-1 3 0,-4 2 58,-4-2 0,-2 4-53,-2-4 1,1 4 116,-5-3 0,0 3 37,-4-4 1,0 1 261,0 0 0,6-2-109,1 5 1,4-5 270,0 1 0,2-2-82,2-2 0,3 0 292,5 1-297,0-1 1,5 1 28,3-1 1,6-3-268,1-1 0,11 1 0,-2 3 0</inkml:trace>
  <inkml:trace contextRef="#ctx0" brushRef="#br2">16149 17508 7651,'12'5'0,"3"0"2469,0 3 1,0 1-443,-3-5-1574,-1-1-268,6 3 1,-9-5-59,4 3 0,-7-3 35,3-1-85,-1 5 0,-1-4-362,0 4 132,-6-5-1076,0 0 548,-6 0-1478,5 0 1181,-9 0 1,8-4 977,-6 1 0,0-6 0,-3 2 0</inkml:trace>
  <inkml:trace contextRef="#ctx0" brushRef="#br2">16709 17051 7246,'0'-6'-382,"1"0"1005,3 2-670,-3 3 151,4-4 1,-4 5 217,3 0-102,-3 0-148,5 0 50,-6-6-260,0 5 167,0-4 0,0 4 105,0-3-80,0 3 43,0-9 0,0 7 243,0-5-202,0 6 0,-2-7 130,-2 5 0,2-1-59,-6 1 1,5 3 110,-5-3 0,4-1 160,-4 1-303,1 1 0,-5 1-57,1-2 1,0 3 63,-1-3 0,1 3-164,-1 1 1,1 0 12,0 0 0,-1 0-44,1 0 0,-1 1 58,1 3 1,-1-1-6,1 4 1,0-4 76,-1 1 0,1 2-38,-1 2 1,1-2 58,-1 2 0,1-1-46,0 5 0,3-5-14,0 1 1,1 0-6,-5 3 0,5-3-93,-1-1 1,4 1 48,-3 3 1,4-3-117,-1-1 0,3 1 20,1 3 1,1-3 48,3 0 1,3-1 86,4 5 0,0-2-61,1-3 0,3 4 82,0-4 0,2 0-14,-2 0 1,-1 1 11,5 3 0,0-3 9,4-1 0,0 0 15,0 0 1,-1 4-43,1-4 0,-1 0 4,-3 0 0,1-1-65,-5 2 0,4 2 57,-3-2 0,-1-2-123,-4 2 1,-1-1 5,-2 5 0,-2-5-96,-2 1 1,-3 0 57,3 3 28,-2 1 0,-2-1-118,0 0 1,0-3 73,0 0 0,-6-2 19,-1 2 1,0 0 13,0-4 0,-1 4 5,-3-4 1,-4 3-33,-1-3 0,0 0 11,1-4 1,1 4 30,-5 0 1,5-1-6,-2-3 1,0 0-86,1 0 69,0 0 1,3 0-299,1 0-62,4 0-286,2 0-1756,5 0 905,0-5 1573,0 4 0,5-9 0,2 4 0</inkml:trace>
  <inkml:trace contextRef="#ctx0" brushRef="#br2">17086 16926 9476,'0'11'755,"0"1"0,0-1-410,0 0 0,-2 2-142,-1 2 1,1-1 0,-2 5 0,3-3-81,1 3 0,0-4 84,0 4 1,0-4-159,0 4 0,0-4 34,0 4 0,0-3-28,0 3 0,0-4 50,0 4 0,0-5-18,0 1 0,1 2 23,3-2 0,-2 0-12,1-4 0,-1 5-132,-2-1 0,0 0 95,0-3 0,3-5-543,1 1 372,0-1 1,-4 1-948,0 0-170,0-6-650,0 3 652,0-5 1225,-5-5 0,4-1 0,-4-6 0</inkml:trace>
  <inkml:trace contextRef="#ctx0" brushRef="#br2">17314 17108 7668,'0'-6'380,"0"-4"-508,0 9 309,0-4 2114,0 5-2014,0 5 1,-4 1-143,0 5 1,-1 1-17,2-1 0,1 5 27,-2-1 0,3 4 31,1-4 0,0 4-99,0-4 1,0 4 4,0-3 1,1-1-138,3-4 1,1 1 72,3-1 1,2 0-127,-2 1 1,3-6 73,4-2 0,-2 1-77,2-1 1,2 0 159,-2-4 1,5 0-51,-1 0 1,-1-2 123,1-1 1,0 0-30,4-5 1,-1 1-19,-3-5 1,2 2 37,-2 3 1,-1-5 120,1 1 1,-5-1-108,1-3 1,2-1-4,-2 0 0,-1-3-137,-6 4 0,0-5 109,-4 1 1,0 1-183,-4-1 1,0 5 99,0-1 0,-6 2-296,-6 2 1,-4-1 57,-7 1 1,-1 5-53,-3 2 0,-1 3-290,-2 1 0,-3 0 198,2 0 1,3 1-123,2 3 1,2-2 139,1 6 1,4-4-122,0 3 0,5 0 115,-1 0 0,7 3-95,4-2 1,-1 2 444,1 1 0,0 1 0,4-1 0</inkml:trace>
  <inkml:trace contextRef="#ctx0" brushRef="#br2">17919 16937 11443,'0'8'763,"0"-1"0,2 1-637,1 3 0,-1 5 20,1-1 1,-1 5-68,-2-1 0,0-1 99,0 1 1,4 0-150,-1 4 1,1-2-48,-4-2 0,1 2-111,3-6 0,-2 4 12,1-4 0,2 4-107,-1-3 1,1-1-656,-1-4 397,-3 1-225,10-1 241,-10 0 1,5-4-942,-2-3 1407,-3-3 0,4-6 0,-5-2 0</inkml:trace>
  <inkml:trace contextRef="#ctx0" brushRef="#br2">17931 17006 7653,'1'-7'1196,"3"4"-867,2 1 130,6 2 0,-2 5-235,-3 3 1,4 0 367,-4 3 0,3-2-247,2 6 0,3 2-156,0-2 0,2 4-14,-2-4 1,-1 2-16,5-2 1,-4-1 29,4 5 0,-4-5-186,4 1 0,-3-2 55,3-2 0,-5 1-62,1-1 1,1 0-70,0 1 1,-1-5 26,-4 1 1,1-4-99,-1 3 1,0-3-273,1 4-138,-1-6-203,1 3-489,-6-5 103,-1 0 257,-5 0 0,-4-5 885,1-2 0,-6-3 0,2-2 0</inkml:trace>
  <inkml:trace contextRef="#ctx0" brushRef="#br2">18376 16869 7846,'-6'0'638,"1"0"0,1 1-306,0 3 1,-1 2 250,1 5 0,3 2-324,-3 2 0,-1 3-54,1 5 1,0-1-114,4-3 1,0 6 23,0-2 1,0 2-33,0-2 0,4-1 35,0-3 0,4 2-168,-4-2 0,4-1 52,0 1 1,-2-5-59,2 1 0,-5-2-631,0-2 360,4 1-1066,-6-1 609,4 1-803,-5-6 1586,0-1 0,0-5 0,0 0 0</inkml:trace>
  <inkml:trace contextRef="#ctx0" brushRef="#br2">18742 16869 7953,'0'-7'627,"0"2"0,-2 5-177,-1 0 1,0 0-154,-5 0 0,1 5 144,-5 3 1,1-2-176,0 2 0,-1-4 20,1 3-116,-1 1 0,1 3-21,-1 1 1,1-1-16,0 1 0,3-5-112,0 1 1,5-1-137,-5 5 1,4-1 81,-3 1 1,4-1-5,-1 1 1,3-5 63,1 1 0,0-1-185,0 5 185,0-1 0,1 1-17,3-1 0,4 0 71,7 1 0,-1-5 18,5 1 0,0-4-92,4 4 1,-2-2 39,-2 1 0,2 2-40,-6-5 0,4 5 0,-4-1 1,2-2-8,-2 2 1,-2-1 0,2 5-9,-8-1 0,2-3 15,-5-1 1,0-3 2,-4 4 0,-1-1 10,-3 5 0,-4-5-4,-7 1 0,-4 0 11,-8 3 1,2 0-6,-6 1 1,1-5-1,-4 1 1,3 0-18,1 3 1,6-5 4,1-2-273,0 3 1,10-6-450,-2 3-524,7-3 1,3-6 1234,5-3 0,0-7 0,0-3 0</inkml:trace>
  <inkml:trace contextRef="#ctx0" brushRef="#br2">19941 16891 7439,'0'-6'473,"0"-4"1,0 7 445,0-4-675,0 4 0,-1-6-38,-3 6 0,2-2 3,-1 1-48,1 2 0,-1-4-59,-1 2-40,-5 3 1,3-4-107,-6 5 0,-1 0 90,-2 0 0,1 0-66,-5 0 1,4 0 26,-4 0 1,0 4-99,-4 0 1,4 3 183,0-3 1,1 5-59,-1-2 0,1 4 122,3 0 1,3 0-55,-4 1 0,4 1-19,0 2 0,1-1-49,-1 5 1,5-4-15,-1 4 0,6-4 15,-2 4 0,3-3-14,1 3 1,1-4-95,3 4 0,-2-4 106,6 4 0,3-4 128,4 4 0,2-5-92,-2 2 0,4-4 77,8 0 1,-2-1-1,6 1 0,-5-5 69,5 1 0,-6-6-70,2 2 1,1-3 133,-2-1 1,-3 0-260,-4 0 0,-1 0 108,1 0 0,-2 0-363,-6 0 1,-3 0-222,-1 0-222,1 0-233,-2 0-687,4-5 248,-8 4-361,3-9 1710,-5 9 0,0-10 0,0 5 0</inkml:trace>
  <inkml:trace contextRef="#ctx0" brushRef="#br2">20283 16777 7699,'-6'0'2343,"1"0"-1862,5 0-89,0 5 1,1 2-135,3 4 1,-3 1-50,3-1 0,-3 4 10,-1 0 1,0 6-1,0-2 1,0 2 63,0 2 0,0 0-74,0 0 0,0-2-99,0-2 1,4 6 53,0-6 0,1 5-193,-1-5 0,-2-2-27,6 3 1,-4-5-13,4 4 0,-2-5 77,1 1 1,0-2-101,-3-2-401,-3 1 0,5-2-47,-2-3-1481,-3-2 487,4 0 34,-5-3 1329,0 3 0,0-15 0,0-3 0</inkml:trace>
  <inkml:trace contextRef="#ctx0" brushRef="#br2">20649 16789 7702,'0'-7'2585,"5"-2"-2810,3 6 99,-3-1 0,0 5 388,-5 3 1,1 2-65,3 6 0,-3 0 491,3 4 1,-3-2-257,-1 5 0,0 0-119,0 3 0,0 3-59,0 1 0,0-2-25,0 3 1,0 1-195,0-1 0,4-1 88,0-3 1,1 0-78,-1 0 0,-2-2-93,6-2 0,-6 2-103,2-6 0,1 0-27,-1-3 0,0-5-160,-4 1 0,1-6-522,3 2-759,-3-3 448,4-1 1,-6 0 94,-3 0 1074,-2 0 0,-6-5 0,1-1 0</inkml:trace>
  <inkml:trace contextRef="#ctx0" brushRef="#br2">20375 17131 7637,'-7'0'0,"4"0"1113,6 0 0,4 0-463,4 0 1,2-4-300,2 1 1,-2-1-81,2 4 0,3 0 71,1 0 0,-1 0-233,1 0 1,0-1-122,4-3 0,-1 3 11,1-3 1,-4 1 37,0-1 1,-3 3-602,3-3 0,-2 2 326,2-2 0,-1 1-1978,-3-4 2216,-2 4 0,4-7 0,-6 4 0</inkml:trace>
  <inkml:trace contextRef="#ctx0" brushRef="#br2">21014 16732 8857,'0'-7'2870,"0"2"-2629,0 15 0,-1-2-43,-3 7 1,2-1 7,-6 1 0,4 3-68,-3 5 0,0 0 47,0 0 1,-3 1-1,2 2 0,2-2-75,-2 3 1,2-1-148,-2 0 0,2-2 14,2 3 1,1-3-139,-4-1 0,4-4-27,-1 0 1,3-5 87,1 1 0,0-2-252,0-2 0,0-3-638,0-1-574,0-4 541,0 2-59,0-5 1082,0-5 0,5-6 0,2-7 0</inkml:trace>
  <inkml:trace contextRef="#ctx0" brushRef="#br2">20957 16800 7669,'-6'-5'902,"1"-1"1,10-2-609,3 0 0,-2 6 531,2-2 368,-6 3-804,8 1 1,-5 1-70,3 3 1,-2 2-128,-2 6 1,-1 0 82,4 4 0,-3 0-24,4 3 0,-5 3 45,5-3 0,0 2-151,3 2 1,0 0-72,1 0 0,-1 0 67,1 0 1,-1-1-114,1 1 1,3 0 53,0 0 0,0-5 46,-3-3 0,-1 1-291,1 0 0,-1-1-79,0-4 1,1-1-435,-1-2-75,-4 2-441,3-3 22,-9-1 219,4-1 1,-6-5-285,-3 0 0,-2-1 1234,-6-3 0,-4-2 0,-2-6 0</inkml:trace>
  <inkml:trace contextRef="#ctx0" brushRef="#br2">20877 17131 8384,'13'0'1434,"2"0"1,-1-1-1123,5-3 1,-1 3 347,1-3 1,3 3-286,-3 1 0,2 0-188,2 0 1,0-4-52,0 0 0,-2 0-99,-2 4 1,2-3-102,-6-1 1,4 0-253,-4 4 1,0-4-1021,-3 0 0,-5-1 82,1 2 1254,0 1 0,-2-8 0,-1 4 0</inkml:trace>
  <inkml:trace contextRef="#ctx0" brushRef="#br2">21380 16766 7364,'0'-7'836,"0"1"-130,0 2 60,0 3-177,0-4 28,0 5 1,0 5-314,0 3 0,0 2-40,0 1 0,0 2-46,0 2 0,4 3-128,-1 5 0,1 0 69,-4-1 0,2 1-38,1 0 1,-1 1-34,1 3 0,3-4-195,-3 0 1,5-1 76,-4-3 0,5-1-124,-2 1 1,0-5-134,0 1-204,-4-2-315,7-1 1,-9-5-52,3 1-1150,-3-6 2007,-1 3 0,0-5 0</inkml:trace>
  <inkml:trace contextRef="#ctx0" brushRef="#br2">21357 16823 7670,'-6'-5'0,"2"-3"0,3 2 1600,1-2-1097,5 6 0,-3-5-253,6 4 1,-4 1 44,3-1 0,-3 3 91,4 3 1,-1 0-69,5 4 1,3 2-101,0 7 0,2-4-62,-2 4 1,1 0 48,3-1 1,3 6 49,-3-2 1,1-2-130,-1 2 0,3-1-89,-3 1 0,-1 3 51,1-3 1,-4-3-134,4 0 0,-5-1 52,1-4 0,-2 6-125,-2-10 0,3 6-8,-2-5 0,2-3-105,-7-2 0,0 3-554,0-3-206,-4 1 172,2-4 1,-5-1 126,0-3 0,0 2-984,0-6 1676,-5 0 0,-2-3 0,-4-1 0</inkml:trace>
  <inkml:trace contextRef="#ctx0" brushRef="#br2">21780 16663 8080,'0'-11'1690,"0"4"-1674,0-3 128,0 9 1,1-4 560,3 5-423,-3 0 1,4 6-13,-5 6 1,0 4 29,0 7 0,0 0-43,0 0 1,-4 1-13,0 2 1,1-2-80,3 3 1,0 1-1,0-1 0,0 3-88,0-3 0,1-1 89,3-3 0,-3 0-196,3 0 0,1-5-88,-1-3 0,1 1-148,-1 0 1,-3-5-85,3-3-109,2-1-1595,-5 0 925,9-2 1128,-8-5 0,3-5 0,-5-2 0</inkml:trace>
  <inkml:trace contextRef="#ctx0" brushRef="#br2">22305 16743 7654,'0'-11'314,"0"-1"0,5 5-488,3-1 1,-2 2-403,2-2 0,-6 2 1724,2 2-825,-3 3 1,-2-5 8,-3 6 0,-3 0-83,-9 0 1,4 0-14,-4 0 0,-1 0-11,-2 0 1,-2 6 179,2 1 1,-2-1-46,2 2 1,1 4-62,-1 3 0,4 1-182,-4-1 0,5 2 87,-2 2 0,4 3-235,0-3 0,2 2 113,3 2 1,0-3-134,3 3 1,3-4 30,-3 4 1,4 0-47,4-4 0,-1 1-59,4-1 1,1-1-84,3-3 1,1-2-39,-1 2 0,4-3 90,1-5 1,4 2 69,-1-5 1,-1 0 40,1-4 0,0 0 10,4 0 1,-4 0 5,0 0 0,-2-2 15,2-1 0,3-2 5,-3-3 1,-2-2 24,-2 2 1,-1-2-30,1-1 0,-6-1-3,2 1 0,-3-1 209,0 1 0,-3 0 5,-5-1 0,-2 2 43,-1 2 0,-4-1-187,-4 6 0,-2-1-163,-2 4 0,-3-4-51,-5 0 0,0 0-307,1 4 1,2 2-10,1 1 1,5-1 186,-1 2 0,3-3-1342,0-1 1631,6 0 0,-4 5 0,3 1 0</inkml:trace>
  <inkml:trace contextRef="#ctx0" brushRef="#br2">22636 16709 8088,'0'-7'2630,"0"2"-680,0 5-1877,0 5 0,0-2 51,0 5 0,-4-1-27,1 5 1,-5 3 63,4 0 0,-1 5-94,1-1 1,3-1 70,-3 1 1,3 0-204,1 4 0,0 0 28,0 0 1,0-4-17,0 0 0,1-1 45,3 1 0,2 1-92,6-5 0,0 0 26,4-3 1,-4-1 82,4 1 0,0-2 89,-1-3 0,6 2-87,-2-5 1,-2 0 8,2-4 1,-3 0-26,3 0 1,-4 0-76,4 0 0,-4 0 11,4 0 1,-5 0-180,1 0 0,-2-4-411,-1 0 0,-1-5 282,0 2 1,-3 0-649,0 0 1,-6-1 97,2-3 927,-3-1 0,-6 1 0,-1 0 0</inkml:trace>
  <inkml:trace contextRef="#ctx0" brushRef="#br2">22533 16949 9319,'12'-4'773,"-1"0"1,6 0-723,2 4 1,-1-4-134,1 1 1,-2-3 63,2 3 0,3 1 449,-3-1 1,3 0-247,0-1 0,1 3-242,0-3 1,-4-1-44,0 1 1,-4-1-558,4 1-1002,-5 3 779,3-9-76,-11 4 956,-1-6 0,-5-4 0,0-2 0</inkml:trace>
  <inkml:trace contextRef="#ctx0" brushRef="#br2">22499 16697 7661,'5'-7'1655,"3"-1"-1084,7 0 0,3 2-613,5 2 0,-1-2-47,1-2 0,4 2 279,0-2 0,1 5-151,-2-5 0,0 5-51,4 0 1,-3-2-216,3 1 0,-1-4-370,2 4 0,-5-1 136,-7 1 0,2 3 461,-6-3 0,5-2 0,-2 0 0</inkml:trace>
  <inkml:trace contextRef="#ctx0" brushRef="#br2">23367 16583 7663,'8'-4'0,"-1"0"4,1 1-253,3-2 545,-4 3 995,-2-3-325,-5 5-338,0 0 0,-5 0-468,-3 0 0,-2 0 219,-1 0 0,3 0-88,0 0 1,1 2-135,-5 1 1,1 0 59,-1 4 0,1-3-218,0 4 0,-1-2-23,1 2 0,3 2-35,0-2 1,6-2 48,-2 2 0,3-1-127,1 5 1,0-5 63,0 1 0,0-1 50,0 5 0,5-1 107,3 1 0,3-1-54,4 1 0,-1-1-4,5 0 1,0 5-42,4-1 1,-4 0 11,0-3 1,-4-5-18,4 1 1,-1 2-112,1 1 1,-1 3 80,-3-6 0,-3 2-15,-1 1 0,-1 2 187,-6 2 0,4-2-103,-5 2 1,1-2 134,-4-2 1,-5 2 26,-2 2 0,-5-2 29,-3 2 1,-4-2-87,-8-2 1,-2 0-40,-5-4 1,0 3-1026,-1-2 0,0-3 139,-3-1 801,-3-3 0,-5-1 0,1 0 0</inkml:trace>
  <inkml:trace contextRef="#ctx0" brushRef="#br2">13808 18068 7638,'-8'0'238,"1"0"501,4-5-513,-7 3 1,7-3 201,-4 5 625,4 0-336,-7 0-365,9 5 1,-4-2-128,5 5 0,0-1-122,0 5 0,0-1 62,0 0 0,5 2-24,2 2 0,0-1 4,0 5 1,1 0-121,3 4 1,1-4-108,-1 0 1,-3-1 48,-1 1 1,0-1-143,0-3 1,4-2 64,-4 2 1,0-2-58,0-2 1,-3-1-487,4-2-380,-6 2 70,3-9-542,-5 10 136,0-10 1369,0 4 0,0-5 0</inkml:trace>
  <inkml:trace contextRef="#ctx0" brushRef="#br2">13682 18113 7638,'-5'-6'0,"4"-4"0,-3 2 796,3 3-465,1-5 1,1 9 229,3-3-133,-3-2-167,9 4 1,-3-6 240,4 4-240,6 0 1,0 0-101,6 0 0,1-3-94,3 3 1,-2-4 94,6 5 0,-6-3-1,2 3 1,-3 1-39,-1-1 1,-2 3 77,-2 3 1,-2 0-53,-6 5 0,1-1-54,-1 5 0,-3-1-55,-1 0 0,-4-3 10,1 0 0,-3-1 95,-1 5 1,0-1 117,0 0 0,-1-3-1266,-3 0 0,-1-1 437,-3 5 1,-2-5 319,2 1 1,-2-2 182,-1 2 1,-1 1 50,1-5 1,-2 3 138,-2-3 0,6 4-39,-2-5 0,2 3 121,-3-3 0,5-1 161,-1 1 130,6-1-134,-3 3-252,5-4 0,5 4 49,2-5 1,9 0-42,3 0 1,2 4-46,2 0 0,1 0-8,3-4 1,-2 0-86,6 0 1,-5 3 60,5 1 0,-8 5-147,3-1 0,-8-2 89,5 2 0,-8-5-117,0 5 1,-3 0-227,-5 3 0,2 0 155,-5 1 0,0-4-21,-4-1 1,0 1 24,0 3 0,-4 1-20,0-1 0,-5-3 52,2-1 0,-7 1 1,-2 3 1,0-3 106,1 0 0,1-6-93,-5 2 1,1 1 7,-1-1 0,2 0 8,6-4 0,0 0-147,-1 0 33,1 0 0,1-2-177,2-2 0,3 2-504,5-6-13,0 1 941,0-5 0,5 1 0,1-1 0</inkml:trace>
  <inkml:trace contextRef="#ctx0" brushRef="#br2">14504 18068 7638,'0'-12'3163,"0"6"-3030,0-4 25,0 9 0,2-4 269,2 5-323,-3 0 0,4 1-118,-5 3 1,1 2 108,3 5 0,-3 1-66,3-1 1,-1 4-7,0 1 0,-1 0-23,1-1 0,4-2-44,0 2 1,0-2 50,0-2 1,1 1-118,3-1 0,-3-3-351,0 0 85,-1-6 1,5 3-94,-1-5 1,-3 0-1141,-1 0 856,1 0 1,2-1 752,-2-3 0,2-2 0,-4-6 0</inkml:trace>
  <inkml:trace contextRef="#ctx0" brushRef="#br2">14847 18045 7638,'12'-6'0,"-5"-5"219,1 4 0,-4 2 904,3 1-187,-4 3 181,2 1-266,-5 0-400,-5 0 1,0 1-268,-3 3 0,-6 2 18,3 6 0,-5 3-171,1 0 1,3 4 75,-4-4 0,0 6-40,1-2 1,-4-2-33,3 2 0,1-3-129,4 3 0,3-5-44,0 1 0,2 1-77,-2 0 1,3-1 27,5-4 0,-3 1 111,-1-1 1,0 0 10,4 1 37,0-1 0,0 1-97,0-1 1,0-3-100,0-1-113,5-4-89,-4 7-7,9-9 1,-7 8-1533,5-5 1965,-6 0 0,8-9 0,-3-2 0</inkml:trace>
  <inkml:trace contextRef="#ctx0" brushRef="#br2">15738 18022 7958,'0'-6'1984,"0"1"-1257,0 5-468,0 5 1,0-3 161,0 6-264,5 0 1,-4 3-55,3 0 0,-3 5 40,-1-1 1,4 0-130,0-4 1,0 5 72,-4-1 0,1 0-204,3-3 0,-3 3-61,3 0 1,-3 0 102,-1-3 1,1-2-112,3-3 1,-2 4-298,1-4 166,-1 3 1,-2-2-122,0 0-184,0-6-969,0 3 1354,0-5 0,-5-5 1,-2-1-1</inkml:trace>
  <inkml:trace contextRef="#ctx0" brushRef="#br2">15601 18171 7638,'-6'0'914,"0"0"-365,6 0-145,-5 0-157,4 0 0,-3 0 130,8 0 0,-3 0-146,10 0 0,-5 3 23,5 1 1,2 1 39,2-1 1,-1-3-70,5 3 1,2-3-83,5-1 0,-2 0 47,3 0 1,1 0-32,-1 0 0,3 0 4,-3 0 1,-5 0-130,-3 0 0,-5 0 136,2 0 1,-7 0 150,-2 0-2816,-4 0 1252,2 0-2155,-5 0 2461,0 6 937,-5-5 0,3 4 0,-3-5 0</inkml:trace>
  <inkml:trace contextRef="#ctx0" brushRef="#br2">16126 18034 7638,'0'-12'0,"0"1"651,0-1 1,0 5 238,0-1-749,5 0 0,0-3 8,3 0 0,1 3 156,-5 0 0,5 6-22,-2-2 0,3-1-62,2 1 1,-1 0 7,1 4 1,0-3 101,4-1 0,-4 0-101,3 4 0,-1 0 11,2 0 1,-4 4-45,4 0 0,-4 3 97,0-3-232,-1 5 1,1-3-36,-1 6 1,-5-1-183,-2 0 1,-3 1-38,-1-1 1,-1 5-211,-3-1 1,-3 5 28,-9-1 1,2 1 143,-5-1 0,5 2-345,-1-6 1,-1 5 178,1-1 1,-1-2 51,5-2 1,-1-2 193,1-2 0,0 1 171,-1-1 0,6-3-28,2-1 364,-2-4 331,4 7-390,-3-9 135,5 4-144,5 0 0,2-3 47,4 1 1,1-1-69,-1-2 1,4 1 28,1 3 0,3-3-94,-4 3 0,4-3 10,-4-1 1,4 0-154,-4 0 1,2 0 121,-2 0 0,-1 0-453,5 0 1,-5 0 62,1 0 248,-2 0 1,-2-1-1397,1-3-287,-6 3 0,0-6 713,-2 4 929,-3 1 0,5-8 0,-6 4 0</inkml:trace>
  <inkml:trace contextRef="#ctx0" brushRef="#br2">16629 18205 10150,'6'5'796,"3"-3"-554,-5 6 0,0-4-52,-4 4 1,3-1 23,1 5 0,0 0 539,-4 3 1,4-2-283,0 2 1,-1-2-463,-3-2 1,0 1-251,0-1 1,0 1-186,0-1 0,0-3-980,0-1 991,0-4 1,-1 2 414,-3-5 0,-2 5 0,-5 1 0</inkml:trace>
  <inkml:trace contextRef="#ctx0" brushRef="#br2">17154 17885 7638,'0'-6'2956,"0"-4"-2535,0 8-127,0-3 0,-1 5 95,-3 0 1,-1 2-191,-3 1 1,-2 2 14,3 3 0,-7 2-113,-2-2 1,-3 6 64,4 1 0,-4 4-72,4-4 0,-4 6 48,4-2 0,-1 2-106,5 2 1,1-1-189,2-3 0,3 1 101,5-5 0,0 4-198,0-4 1,5 1 130,3-5 1,6 0-207,1 1 0,5-5 110,-1 1 0,-1-5-4,1 0 1,-4-1 134,4-2 1,0 0-3,4 0 0,-4 0 23,0 0 0,-1-5 149,1-3 0,1-2 232,-4-2 1,0 1-155,-1 0 1,-2-2 71,2-2 1,-6 1-14,-1-5 1,-6 1-234,2-1 1,1-3 4,-1 3 1,-1-2-105,-7-2 1,1 1 99,-4 3 0,-5-1-116,-3 5 0,-5-1-625,1 5 0,1 1 318,-1 2 1,1 3-497,-1 5 1,1 0 77,3 0 849,7 0 0,-12 0 0,7 0 0</inkml:trace>
  <inkml:trace contextRef="#ctx0" brushRef="#br2">17531 18193 12300,'5'7'755,"-2"2"-488,4-6 1,-3 6 54,4-1 1,-5 1-121,5-2 1,-4 4-13,4-4 1,-6 3-216,2 2 0,-3-1-215,-1 1 0,0-1-973,0 0 613,0 1 1,-1-2-539,-3-2 0,2-2 342,-6-2 796,5-3 0,-7 4 0,4-5 0</inkml:trace>
  <inkml:trace contextRef="#ctx0" brushRef="#br2">18045 17908 7638,'-6'0'1580,"1"0"-368,5 0-744,-6 0 1,4 1-2,-6 3 0,5-1-261,-5 4 1,2 1-157,-2 3 0,-1 1 80,5-1 0,-3 2-80,3 2 1,-1-1-65,1 5 1,3-4 46,-3 4 1,3-4-60,1 4 1,1-3-17,3 3 1,-2-5 109,6 1 0,1-2-60,6-2 0,-2-1 4,2-2 1,3 1 7,1-6 1,-2 1-78,2-4 0,-1 0 67,1 0 0,3 0 17,-3 0 0,2-5-8,2-2 0,-1 0 0,-3 0 0,-3-1 5,-4-3 0,-1-2-25,1-2 0,-5 1 2,1-5 0,-6 3-39,2-3 0,-3 2-120,-1-2 0,-1-3 109,-3 3 0,-2-3 11,-5 0 0,-2 4-457,-2 3 1,1 2 66,-5 1 1,0 6-41,-4 2 0,1 3 100,3 1 1,-1 0 6,5 0 0,-1 5 79,5 3 1,1-2-602,2 2 883,3-1 0,0 5 0,-1-1 0</inkml:trace>
  <inkml:trace contextRef="#ctx0" brushRef="#br2">18513 17896 7638,'0'-6'742,"0"-4"1,0 7-1500,0-4 2466,0 4-346,0-2 0,0 14-980,0 3 1,0 3-191,0 0 0,0-1-3,0 5 1,0-1 23,0 1 0,0 2-51,0-2 0,4 3 27,0 1 1,5 0-152,-2-1 0,0-2 87,0-1 0,-3-5 21,4 1 1,-2-3-1031,2 0-1605,2-1 1406,-4 1-267,1-6-12,-2-1 953,-5-5 1,-2-5-126,-1-3 1,0 2-84,-5-2 616,6 1 0,-8-10 0,3 0 0</inkml:trace>
  <inkml:trace contextRef="#ctx0" brushRef="#br2">18502 17896 7638,'11'-7'404,"1"-1"1,-1 6-10,0-2 1,1-1 433,-1 1 1,2 0-281,2 4 0,-2 0-227,2 0 0,-1 0-240,1 0 122,-2 0-241,4 0 146,-6 5 0,-5 2-67,-2 4 1,-3 0-359,-1 1 1,-1 1 123,-3 2 0,-3-1-255,-9 5 0,4-1 198,-3 1 0,2 1 29,1-5 1,1 2 178,0-2 0,3-2 118,0 2 0,6-3-43,-2 0 1,1-1 205,0 1 1,1-1-90,-1 1 1,1-5 35,2 1 0,5-2 144,3 2 1,2 1-41,2-6 0,-1 5 16,0-4 0,6 0-156,2-4 1,-1 0-234,1 0 0,0 0-192,4 0 0,-2 0-498,-2 0 1,2 0-44,-6 0 1,4-4 814,-4 0 0,5-10 0,-2 1 0</inkml:trace>
  <inkml:trace contextRef="#ctx0" brushRef="#br2">19176 17976 12001,'5'-6'612,"2"2"1,3 3-341,2 1 1,1 0-25,2 0 1,-1 0-146,5 0 0,0 0 111,4 0 0,0 0-186,-1 0 0,-3 0-90,0 0 0,-5 0-114,2 0 0,-4 0-669,0 0-881,-6 0 678,4 0 324,-9 0 0,5-1-1091,-6-3 1815,-6 3 0,5-9 0,-4 3 0</inkml:trace>
  <inkml:trace contextRef="#ctx0" brushRef="#br2">19564 17794 7638,'0'-12'467,"0"1"1,5 1-167,3 2 0,2-2 7,1 2 1,1-2-59,-1-1 0,0 3 184,1 1 0,-1 0-176,1 0 1,-5 1-51,1 6 0,0-3 112,3-1 0,0 0-78,1 4 0,-1 1 42,1 3 0,-1-1-92,1 4 1,-1-3-1,0 4 1,1 3-60,-1 4 0,-4 4-104,-4-3 1,2 4 15,-1-1 1,0 6-246,-4 2 0,-5 1-272,-3-1 0,-3-3 246,-4 2 1,2-2-304,-2-1 0,-2 0 179,2 0 0,0-1 63,3-3 1,1-3 98,0-5 1,4 1 207,3-1 0,-1-3 89,2 0 260,-1-6 1,4 4 611,0-2-272,0-2-352,0 3 0,0-4-94,0 3 1,1-3-48,3 3 1,-2-3 11,6-1 0,0 0 6,3 0 0,0 0-71,1 0 0,3 0-2,0 0 0,6 4 109,-2 0 0,-2-1-86,2-3 0,-1 0-207,1 0 1,2 0-133,-6 0 1,4 0-551,-4 0 200,0 0 1,-3-3-1412,-1-1-102,-5 0 912,0-1-1133,-6-1 2239,0-6 0,5 1 0,1-1 0</inkml:trace>
  <inkml:trace contextRef="#ctx0" brushRef="#br2">20295 18125 7638,'0'6'1382,"0"-1"4929,0-5-4902,0 5 155,0-3-776,0 8-408,0-9-378,0 4-581,0 0-1368,0-3-404,0 3 2351,-5-16 0,-7 4 0,-5-10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6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6110 4146 8064,'-6'-12'1175,"1"1"-709,5 5-16,0 1-128,0 5 0,0 8-240,0 4 0,0 7 70,0 0 0,4 4-74,-1 3 0,5 4 66,-4 4 1,3-4-199,-3 1 1,4-1 31,-4 4 0,3-1-41,-3-2 1,5 1 41,-1-6 1,-1 5-42,-3-5 0,1 0 127,-5-7-58,5 2-6,1-13 25,0 7-93,-6-8 71,0-1 8,0-1-493,0-5 487,-6 0-621,5 0 404,-9-5 0,7-1-1244,-4-6 676,4 1 317,-2-1 462,0 1 0,-1-1 0,-6 1 0</inkml:trace>
  <inkml:trace contextRef="#ctx0" brushRef="#br0" timeOffset="1">5985 4191 8262,'0'-11'103,"0"0"253,0-1-40,0 6-9,0-4 1,1 3 72,3-4-159,-3 5 0,9-5 284,-2 4-252,2 2 0,1-5-176,1 8 1,3-3 301,0 5-63,5-5-356,-2 4 0,4-4-195,-3 5 231,2 0 1,-3 5 197,5-4-339,-5 9 1,2-7 24,-5 4 142,0 1-138,2-2 1,-4 5 93,2-4 15,-7 3-150,2 2 134,-9-1 48,9 1-71,-9-1-80,4-5 0,-5 5 105,0-4 319,-5 3-306,-1 2 1,-5-5 183,-1 1 1,1-4-100,-1 3 0,-3 0 160,0 0 0,-4 0-107,4-4 0,-1-1 110,5 2 1,3-3 125,1-1 12,4 0-332,-2 0-213,5 0 1,6 4 18,6-1 1,1 1 145,6-4 0,1 4-105,7 0 1,-3 1 107,2-1 1,2-2-77,-1 6 0,0-4 46,-5 3 1,0 0-56,-3 0 1,1 3 4,-4-2 0,-1 3-117,-4 5 1,-1-4 58,-2 4 1,-3-2 67,-5 1 0,0-1 114,0 5 1,-9-4-128,-2 4 1,-8-4-5,0 4 0,-4-5 59,-4 1 1,2-1 314,-6 2 0,5-7-61,-5 2 0,6-3-129,-2-1 0,4 2-243,4-5 160,-2 0-1569,8-4 755,-3 0-1253,9 0 2052,2 0 0,15 5 0,3 1 0</inkml:trace>
  <inkml:trace contextRef="#ctx0" brushRef="#br0" timeOffset="2">6681 4683 7958,'0'-8'1161,"0"0"-873,0 6 0,0-5 237,0 4 0,0 0 536,0-5-677,0 1 0,1-5 4,3 1 0,-1-2-123,4-2 0,-3 1-85,4-5 0,-4 4 42,3-4 1,-4 0-235,1-4 0,1 0 123,-1 0 1,-1 4-171,-3 0 1,0 0-54,0-4 0,0 1-115,0-1 1,0 0 96,0 0 0,2 1-74,1 3 1,-1-1 55,1 5 0,0 0 106,1 3 1,-3 5-15,3-1 1,-2 5 1,2 0 0,-1 1-141,4 2 0,-3 2 34,4 1 0,-4 4-61,3 4 1,1 6 45,3 2 1,2 2 72,2 2 0,-2 5-21,2 3 0,-1-2-9,1 1 1,-1-1 171,5 2 1,-5 1-107,1-6 1,2 1 167,-2-4 1,0 0 19,-3-1 1,-1-4 55,1-3 0,-2-2-99,-3-2 1,2 1-64,-5-1 0,4-3-712,-4 0 244,-1-6-420,-3 3 270,0-5 603,-5 0 0,-6 0 0,-7 0 0</inkml:trace>
  <inkml:trace contextRef="#ctx0" brushRef="#br0" timeOffset="3">6693 4625 9305,'1'-6'1655,"3"2"-604,2 3-599,5 1 1,6 0-36,2 0 0,3-4-155,0 0 0,6-3-339,3 3 69,-3-5 0,5 7-1004,-3-6 1,-1 4 683,2-3 0,-10 4 328,2-1 0,-2 3 0,1 1 0</inkml:trace>
  <inkml:trace contextRef="#ctx0" brushRef="#br0" timeOffset="4">7492 4169 8051,'6'-12'0,"0"6"0,-6-4 0,0 7 611,0-4 128,0 4-322,0-7 0,0 7 282,0-4-539,-6 4 0,0-3 101,-5 2 0,3 3-111,0-3 1,0 3-37,-8 1 0,2 1 0,-3 1 1,-1 4-1,0 1 240,-2 6-447,-2-2 0,3 6 11,0-6 1,5 2-4,-1 2 1,2-2-77,2 2 0,1 2 155,2-2 1,-1 0-99,5-4 1,1 1 118,3-1-153,5 1 1,5-1 112,5 1 1,5-1 190,-1 0 1,3-3-48,1 0 0,0-2 78,-1 2 1,1 2-15,0-3 0,-1 0-106,-3 0 0,-1 0-93,-3 0 1,-3 3 101,4-2 1,-5 2-138,-3 2 0,1-1 114,-6 0 0,1 5-240,-4-1 0,0 0 8,0-3 1,-5-1 103,-2 0 0,-7 5 161,-2-1 1,-4 0-123,1-4 0,-3 0 88,0-4 1,-1 2-68,0-5 0,1 4-187,3-5 0,-1 1 132,5-4 0,0 0-703,3 0-395,1 0 160,-1 0 0,6-1 998,2-3 0,13-2 0,4-6 0</inkml:trace>
  <inkml:trace contextRef="#ctx0" brushRef="#br0" timeOffset="5">7789 4203 8013,'0'-18'0,"-5"2"953,4 4-527,-4 6 0,5 0 203,0 2-205,0 2-196,0-3 2209,0 5-2368,0 5 22,0 2 1,1 5 307,3 4-316,-3 1 16,9 11 0,-7 2 243,4 4-603,-4 0 277,7-5 1,-9 4-523,3-2 382,-3-3 0,3 1-42,0-3 1,0-5 69,-4 2 0,0-7-162,0 3 170,0-5 1,0 3 352,0-6-245,0-5 1,-2-1 388,-1-5-200,1 6 1,-4-5 194,2 3-300,3-3 4,-4-1 1,5-1-319,0-3 182,0 3 1,5-5-306,3 6 1,3 0 137,4 0 0,-1-1-66,5-3 228,0 3-27,4-4 1,0 5 1,0 0 0,0 0-54,-1 0 0,-3 0 38,1 0 1,-5 0-114,4 0 1,-5-4 124,1 0 1,-2 1-905,-2 3 651,0 0 1,-4-2-652,-3-1 0,-3 0 25,-1-5 941,-5 6 0,-2-8 0,-4 3 0</inkml:trace>
  <inkml:trace contextRef="#ctx0" brushRef="#br0" timeOffset="6">7778 4431 7788,'5'-6'682,"-4"1"-286,9 0 1,-4 4 218,6-3 154,-1-3-351,6 6 0,1-5 426,4 2-546,1 3 0,0-6-150,0 4 0,4 1 83,-1-2 1,0-1-383,-7 2 0,1-5 220,-5 4 1,0 0-1455,-3 4 822,-1-5-613,-4 4 466,-2-9 0,-7 5-331,-1-3 0,-8 2 1041,-4 2 0,-5-2 0,2-6 0</inkml:trace>
  <inkml:trace contextRef="#ctx0" brushRef="#br0" timeOffset="7">7812 4100 9096,'-6'0'1400,"-5"0"-1036,10 0 315,-4 0 1455,5 0-1898,5-5 1,1 4 21,6-3 0,-1 3-121,1 1 0,0-2 25,4-1 1,0 1-117,3-1 0,5 1-33,-5 2 0,5 0 109,-5 0 1,3-4-53,1 1 0,-5-1 207,-3 4-261,3 0 0,-6 0 159,4 0-169,-9-5 1,0 3 277,-4-1 16,-1 1-334,3 2 215,-5 0-18,-5 0-559,3-5-306,-8 4 165,4-4 1,-6 5-535,1 0 0,3 0-1278,1 0 2349,4 0 0,-2 0 0,5 0 0</inkml:trace>
  <inkml:trace contextRef="#ctx0" brushRef="#br0" timeOffset="8">9788 4191 8041,'0'-11'-852,"0"3"646,0 1 613,0 4-305,0-7 500,0 9-289,-5-9 1,3 7 111,-1-4 131,1 4-261,-3-7 0,4 7 132,-3-4 97,-2 4-234,-1-7 1,-4 9 56,0-3 165,-1-2-325,1 4 1,-2-3 187,-2 5-110,-3 0-122,0 0 0,-3 5 202,2 3-172,-3 2 0,-1 3-115,0 2 1,1 3 128,-1 5 1,1 3-234,3 1 1,3 3 32,4-3 0,2 3-184,2-3 0,3 4-60,5-5 0,3 1 132,5-4 0,0 0 57,11-1 1,0 1 63,4 0 0,1-1 222,3-3 1,-2-4-161,6-7 1,-4 2 330,3-3 1,-3-2-116,3-1 0,-4-3 32,0-1 0,2 0-224,-1 0 1,-1-1-218,-3-3 0,-1 2-549,-3-6 0,1 6 392,-5-2 1,-3-1-1090,-5 1 935,-4-5 1,2 7-1015,-5-6 1,0 4 1459,0-3 0,-10-1 0,-3-3 0</inkml:trace>
  <inkml:trace contextRef="#ctx0" brushRef="#br0" timeOffset="9">10142 4169 7946,'-2'-16'0,"-1"1"0,1 0 728,-3 9 9,5-5 133,0 5-546,0 0 0,2 1 815,1 5-324,-1 0-801,3 0 0,-5 1 111,0 3 1,-2 3 24,-1 9 0,0 3 73,-4 7 0,0 3-115,0 6 0,-4-1-84,4 0 0,-3 1-149,-2-1 1,2 3-219,2-3 0,-2 1 187,3-8 0,2 0-61,1-4 1,-1-2 70,1-2 0,0-6-145,4-6 52,0 1-282,0-2-232,0-1-215,0-5 204,5-5 1,-2-1 289,4-5 0,-3-6 70,4-2 1,-1-2 403,5-2 0,-6 0 0,4-5 0,-3-1 0</inkml:trace>
  <inkml:trace contextRef="#ctx0" brushRef="#br0" timeOffset="10">10107 4180 7965,'-5'-18'0,"4"-2"0,-3 5 429,3 0-67,1 3 1,0 1 478,0-1-119,0 6-156,0 1-50,0 5-231,5 0 1,-2 5 235,4 3-261,1 7 1,7 3-10,0 4 1,4 2-29,-3 3 1,4 2-151,-1 6 1,-1-1 127,1 0 0,-4-3-260,4-1 1,-1 0-54,1 5 1,-3-6-139,-4-2 1,-1-5 72,1-3 1,-1 2 66,0-6 1,0 0 62,-4-3 0,2-5-12,-5 1-410,0-6 1,-4 5-133,0-3-264,0-3 1,-2 4 41,-1-5 0,-4-1-941,-4-3 1764,-6 3 0,0-10 0,-6 5 0</inkml:trace>
  <inkml:trace contextRef="#ctx0" brushRef="#br0" timeOffset="11">9970 4580 7954,'5'-7'1024,"-3"-3"-609,3 9-193,0-9-172,1 9 144,6-4 1,-1 3 138,1-2 412,-1 3-382,5-4 0,3 1-157,8 0-157,-3-4 0,8 5-124,-5-5 1,3 5-278,-3-5 1,3 4-701,-3-3 1,3 4 560,-3-1 0,0-1 491,-5 1 0,-4-5 0,-1 3 0</inkml:trace>
  <inkml:trace contextRef="#ctx0" brushRef="#br0" timeOffset="12">10861 4123 8013,'-1'-11'0,"-3"-1"0,3 6 614,-4-4-42,5 8 206,0-3 143,-5 0-397,3 4-243,-8-9 1,8 8 191,-6-1-458,1 1 49,-5 2 1,-1 0 276,-2 0-369,-3 0 99,1 0 1,-5 4 270,3 0-323,-2 5 34,-2-3 1,4 4 73,0-2 1,5 2-148,-2-2 1,4 1-78,0-2 69,6 3 1,0-4-34,2 1 1,3 3 84,-3-2 1,4 2-93,4 1 0,2 1 51,5-1 0,6 1-6,2-1 1,4 1-18,3-1 0,0 0 1,4 1 1,-3-1 20,3 1 0,-3-1-3,3 1 0,-4-1-93,0 0 1,-3 1 99,-4-1 1,-2 1-142,-6-1 0,1 2 68,-1 2 0,-5-2-63,-2 2 1,-3-2 75,-1-2 1,-5 0 134,-2 1 0,-8-1-87,-5 1 1,-1-1-2,-2 1 0,-4-2 110,1-3 0,-6 3-105,2-2 0,-2-2 82,1 2 0,4-5-58,4 0 1,4 0-690,0 1 223,5-3-1075,-3 4 42,11-5-317,1 0 1814,15 0 0,3-5 0,9-1 0</inkml:trace>
  <inkml:trace contextRef="#ctx0" brushRef="#br0" timeOffset="13">11113 4169 7967,'0'-18'970,"0"1"-113,0 11 83,0-4-332,0 4 516,0-1-288,0 2-306,0 5-306,0 5-385,5 2 184,-4 4 1,8 5 75,-5 3 0,1 7-88,-2 0 1,-1 2-180,1-1 0,-1-2 73,-2 6 1,4-4-56,-1 3 0,1-5 32,-4 2 0,0-3 29,0-1 0,0-5 121,0-3 1,0-2 3,0-2 66,-5 1 1,4-5-26,-3 1 337,3-6-206,1 3 1346,0-5-1604,5 0 1,2 0 100,9 0 1,-2-3-169,5-1 0,-4 0 118,4 4 1,0-1-169,4-3 0,0 3 99,-1-3 1,-2 3-83,-1 1 0,-2 0 20,2 0 1,3 0-28,-3 0 1,-3 0-710,0 0 272,-4 0-359,0 0 1,-5 0-176,1 0-548,-5 0 1676,-3-6 0,-12 5 0,-6-4 0</inkml:trace>
  <inkml:trace contextRef="#ctx0" brushRef="#br0" timeOffset="14">11113 4420 7991,'0'-12'0,"0"5"1076,0-1-206,5 6-213,1-8-25,10 8-332,-3-8 1,9 8-86,-3-6-46,2 5 1,2-3 24,0 2 1,0 3-148,0-3 0,-4 2-473,0-2 1,-5 3 306,1-3 0,-2 3-855,-2 1 1,-1-2 113,-2-2 860,-3 3 0,-5-4 0,0 5 0</inkml:trace>
  <inkml:trace contextRef="#ctx0" brushRef="#br0" timeOffset="15">11113 4146 8013,'0'-12'407,"0"1"-254,0 0 0,5-1-52,2 1 730,3 4-488,2-3 0,-1 5 183,1-3 767,4-2-807,2 4 1,5-2 233,0 1-305,-1 4-230,1-2 1,3 4-299,-4-3 103,9 3 0,-16-4-643,8 5 1,-4 0 501,0 0 1,1 0-541,-4 0 0,-5 0 691,-3 0 0,-1 5 0,5 1 0</inkml:trace>
  <inkml:trace contextRef="#ctx0" brushRef="#br0" timeOffset="16">11992 4089 8029,'0'-12'0,"0"1"807,0 4-101,0-3 294,0 9-617,0-4 0,0 4 414,0-3 17,0 3-538,0-4-3282,0 5 3006,0 5 0,0 1 0,0 5 0</inkml:trace>
  <inkml:trace contextRef="#ctx0" brushRef="#br0" timeOffset="17">12060 4431 13459,'7'0'-833,"-1"2"343,-2 1 1,-2-1 489,6 1 0,0 4 0,3-1 0</inkml:trace>
  <inkml:trace contextRef="#ctx0" brushRef="#br0" timeOffset="18">13545 3917 8126,'0'-11'0,"0"5"459,0-5-70,0 10 350,0-9-117,0 4 336,0-1-185,0 2 74,0 5-715,0 5 0,0 5 107,0 6 1,4 5-153,0 2 1,0 5 36,-4 6 0,0-2-163,0 2 1,0-2-129,0 6 1,3 1 131,1-1 1,0-2-87,-4-2 1,0-3 64,0 3 0,4-1 77,0-6 1,-1-1-50,-3-3 1,4 0-22,0 0 0,0-4-26,-4 0 0,0-5-20,0 1 1,0-6 15,0-1 1,0-5-96,0 5 105,0-5 226,0 2-27,0-5-130,5 0-2291,-4 0 295,4 0 1996,-5 0 0,0 0 0</inkml:trace>
  <inkml:trace contextRef="#ctx0" brushRef="#br0" timeOffset="19">14116 4169 7988,'-6'-5'0,"1"3"0,5-3 733,0 5-14,0-5-254,0 4 105,0-4 83,0 5 8,5 0-373,1 0 0,7 0 10,2 0 0,-1 0-59,5 0 1,0 0-22,4 0 0,0 0 21,0 0 1,0-4-152,-1 0 1,5 0 86,0 4 0,1-3-434,-2-1 0,-3-4-760,0 4 1,-2-1 559,-5 1 1,-1 3-1047,-4-3 525,1 3-711,-6 1 1691,-1 0 0,-15 5 0,-3 2 0</inkml:trace>
  <inkml:trace contextRef="#ctx0" brushRef="#br0" timeOffset="20">14139 4294 7988,'0'7'239,"1"-1"646,3-2-52,2-3-479,6 4 1,-1-5 74,1 0 1,3 0 129,0 0 0,5 0-102,0 0 0,1 0-162,2 0 0,4-4-184,-1 0 0,5-3 72,-5 3 0,5-1-630,-5 1 1,1 3-307,-4-3 0,-2 2 753,-1-2 0,1 2 0,-3-3 0</inkml:trace>
  <inkml:trace contextRef="#ctx0" brushRef="#br0" timeOffset="21">15487 3552 8007,'0'-6'371,"0"0"-2,0 1 1,0 4 151,-5-4 40,3 5-90,-3 0-321,5 0 20,0 5 1,0 3 197,0 7-183,0 3 0,0 6 32,0 2 1,0 4 9,0 4 0,0 0-57,0 0 0,0 1 72,0-1 0,0-1-215,0-3 0,0 2-42,0-5 0,0-4-6,0-4 1,0-4 74,0 4 0,0-5-69,0 1 1,4-6 66,0-1 0,0-5-217,-4 5-926,0-5 537,0 2-1608,5-5 1133,-4 0 1029,4 0 0,-5 0 0</inkml:trace>
  <inkml:trace contextRef="#ctx0" brushRef="#br0" timeOffset="22">15795 3940 7971,'0'-11'1392,"0"4"-360,0 2 212,0 0 86,0 4-981,0-4-989,0 5 0,0 5 1,0 1-1</inkml:trace>
  <inkml:trace contextRef="#ctx0" brushRef="#br0" timeOffset="23">16092 3678 8096,'0'-18'-112,"0"1"112,0 6 0,0-1 1092,0 1-647,5 5 0,-4-5 452,3 4-527,2 2 1,-3-4 105,5 5 0,1-3-178,6 3 0,-3-4-121,4 4 1,0 0 58,-1 4 0,4 0-152,-3 0 1,3 0 130,-4 0 1,0 0-215,-3 0 1,-1 6-31,0 1 1,1 3 16,-1 2 1,-4 4-208,-4 3 0,-1-1 133,-2 1 1,0 4-251,0 4 0,-7 0 150,-4 0 0,-4-2-259,-4 6 0,-3-6 128,3 2 1,-3-3 0,0-1 0,-1-1 202,0-3 0,5 1-25,3-5 0,2-1 282,2-6 0,1 2-57,2-3 204,3-2-36,0 6 81,4-10-72,-4 9 1,10-7 36,2 4 1,5-4 49,3 1 1,3-3-95,5-1 0,-1 0-7,1 0 1,1 0-48,3 0 1,-2 0 185,6 0 1,-5 0-99,5 0 0,-2 0-182,2 0 89,-4 0-664,-4 0 351,0 0 1,-5 0-680,-3 0 0,-6 0 68,-1 0-1867,-6 0 1081,3 0 282,-5 0 1231,-5 5 0,-1 1 0,-6 6 0</inkml:trace>
  <inkml:trace contextRef="#ctx0" brushRef="#br0" timeOffset="24">15315 4408 8119,'-6'0'658,"-4"0"-270,9-5-150,-4 4 297,5-4 119,0 5-236,5 0 37,1 0-168,5 0 1,1 0 8,-1 0 1,6-4 29,2 0 0,0 1 256,4 3-291,2 0 0,9-4 127,1 0 1,9-1-111,5 1 0,15 3-437,-30-1 0,0 0 0,1 0 0,-1-1 255,0 1 1,0 0 0,-1 0 0,0-1-113,4 1 1,-1 0-1,-3 1 1,-1 0-126,28-7 1,1 4 97,-4-3 1,2 4 17,-10-1 0,0 2 20,-8-2 1,-3 3-239,-7-3 1,1 3 109,-6 1 1,-4 0-313,-7 0 0,-2 0 190,-2 0 1,-3 0-940,-1 0 604,-4 0 0,0 0-704,-11 0 1,-2 0 1263,-13 0 0,-2 5 0,-10 1 0</inkml:trace>
  <inkml:trace contextRef="#ctx0" brushRef="#br0" timeOffset="25">15749 4671 8008,'-17'-11'1389,"5"4"-874,7 2 1,5 4 677,0-3-406,0 3-281,0-4 1,0 4-157,0-3 1,5 3-100,3-3 1,7 1 4,4-1 0,3 3-112,0-3 0,3 3 83,1 1 1,-2 0-143,3 0 0,-3 0-32,-1 0 1,-4 4-152,0 0 1,-5 5-237,1-2 1,-6 3 196,-1 2 1,-6-1-77,2 1 0,-3 0 59,-1 3 1,-5-2-103,-2 2 0,-7 2 45,-2-2 1,-4 5-106,1-1 1,-6 2 50,-2-2 0,0 1 102,5-5 1,-1 2 196,0-2 1,5-2-48,3 2 0,2-2 152,2-2 0,-1-3-72,1-1 1,3 0 82,1 0 1,4 0 122,-1-4 369,3-1-313,1 3 0,1-1 13,3-1 0,-1 1-95,4-4 1,1 4 85,3 0 1,2 0-82,2-4 0,3 0-46,5 0 0,5 0-137,2 0 0,-1-4 130,2 0 1,-4 0-366,3 4 0,-1-4-240,2 1 0,-5-1-289,-7 4 1,2 0-512,-6 0 1,0 0 545,-3 0 1,-1 0-1607,0 0 2266,-4 0 0,3 0 0,-4 0 0</inkml:trace>
  <inkml:trace contextRef="#ctx0" brushRef="#br0" timeOffset="26">17086 4660 7865,'0'-7'3428,"0"-3"-1866,0 9 621,0-4-2788,0 5 1,0 0-1</inkml:trace>
  <inkml:trace contextRef="#ctx0" brushRef="#br0" timeOffset="27">2718 6236 8204,'0'-7'749,"-1"2"-316,-3 5-23,3 0 124,-4 0 1264,5 0-1690,0 5 0,0 6 175,0 4 0,0 5-36,0-1 0,0 8-201,0 3 0,4-1 151,-1 2 0,1-4-287,-4 3 0,4-3 75,0 3 0,0-3-11,-4 3 0,3-4-5,1 0 0,0-2-122,-4-1 0,0-4 2,0 0 1,0-5 82,0 1 1,0-2-63,0-1 1,0-5-31,0 1-457,0-6 170,0 8-327,0-8-263,0 3 630,0-5 1,0-5 0,0-2-1</inkml:trace>
  <inkml:trace contextRef="#ctx0" brushRef="#br0" timeOffset="28">2969 6316 8115,'0'-12'-219,"0"1"219,0-1 990,0 6-547,0 1 1,0 4 195,0-3 207,0 3-108,0-4-404,0 5-255,6 0 99,-5 5 1,5 2-32,-2 9 46,-3 1 1,8 6-90,-5 0 1,1 1 83,-1 3 1,-3 1-320,3 2 0,-2 3 124,2-2 0,-3-2-277,3 1 0,-2-6 116,-2-1 1,3 0-154,1-4 231,0-2 1,-4-1-238,0-5-119,0-4 215,0-2-3864,0-5 3235,-5-5 860,4-2 0,-10-4 0,5 0 0</inkml:trace>
  <inkml:trace contextRef="#ctx0" brushRef="#br0" timeOffset="29">2992 6339 8115,'0'-12'432,"0"1"-157,0 4 1,0-3 82,0 3 369,0 2-48,0-1 38,0 6-397,5 0 1,2 2 248,4 2-330,6 2-61,-5 10 1,12-2-56,-5 5 85,6 0 1,-8 6-244,6 1 0,1-2 109,3 3 0,-6-3-180,6-1 42,-5-5 0,1 3 29,-8-2 1,-3-2-41,0-2 0,-1-2 40,1-2-128,-1 1-22,-4-1 40,3 0 140,-9-4-248,9 3 0,-9-8-86,3 6-1163,-3-5 649,-1 2-1779,0-5 2632,-5 0 0,4 0 0,-4 0 0</inkml:trace>
  <inkml:trace contextRef="#ctx0" brushRef="#br0" timeOffset="30">3426 6270 8076,'0'-18'-58,"0"6"58,0 4 0,0 0 903,0 2-96,0 1 48,0 0-135,0 4 393,0-4-225,0 5-784,5 5 1,-3 5-23,1 5 1,2 5 130,-1-1 0,1 4-243,-1 4 1,-3 1-19,3 2 0,-2 3 3,-2-2 0,3-2-155,1 1 0,0-1 92,-4 2 0,0-3-26,0-5 1,0-4 79,0 0 1,0-5-69,0 1 1,0-2-86,0-2 1,0-3-526,0-1-103,0-4-605,0 7 140,0-9 603,0 4 697,0-5 0,-5 0 0,-1 0 0</inkml:trace>
  <inkml:trace contextRef="#ctx0" brushRef="#br0" timeOffset="31">3735 6259 8056,'-2'-14'-233,"-1"2"117,1 3 0,-3 2 116,5-1 1207,0 6-700,0-3 1,0 3 206,0-2 134,0 3-115,0-4-415,0 5-227,0 5 1,0 2-45,0 4 1,0 5 87,0 3 1,4 4-123,0 4 0,1 2 38,-1 5 0,-2 1-45,6-1 0,-6-4-110,2 1 1,-3-2-150,-1 2 1,0-4 16,0-4 1,4-5 104,0-3 0,0-2 30,-4-2 60,0 1 0,1-5-917,3 1 360,-3-5-366,4 2-58,-5-5-162,0 0 1184,-5-5 0,-1-7 0,-6-6 0</inkml:trace>
  <inkml:trace contextRef="#ctx0" brushRef="#br0" timeOffset="32">3655 6259 8056,'0'-12'468,"0"1"-468,5-1 1052,1 1-640,6 0 0,-4 3 488,4 0-439,-3 6-1,7-8 104,1 8-390,0-8 0,10 9 174,0-3-489,-1 3 189,2 1 0,-4 5 30,3 3 0,-3 2-155,-1 1 1,-1 6 291,-3 2-680,2 2 344,-13 2 0,7 0-275,-7 0 244,-3 0 1,0-1 47,-5 1 1,0 0 59,0 0 0,-5 0 237,-3 0 0,-6-1-75,-1 1 1,-5 0 129,1 0 0,-3-1-54,-1-3 0,0 1 52,1-5 1,2-1-5,1-6 0,2 1-57,-2-6 1,1 2-442,3-1 0,2-2 174,-2 1 1,6-1-806,1-2 670,1 0 1,-1 0-1275,0 0 0,6-2 1491,-2-1 0,8-4 0,2-4 0</inkml:trace>
  <inkml:trace contextRef="#ctx0" brushRef="#br0" timeOffset="33">4294 6167 10432,'0'13'616,"0"2"1,0-1-392,0 5 1,-4 1-14,1 7 0,-1-3 29,4 3 1,-4-2-37,0 2 0,0-3 0,4 3 0,0-3-206,0-1 1,5-1 40,3 1 0,2 0-95,2 0 1,-1-1 54,1-3 0,0-3-9,3-4 1,-1-2 111,5-3 1,-1 2 2,1-5 0,3 0 4,-3-4 0,2 0 36,2 0 1,-1-5 6,-3-3 0,2-2-36,-2-1 0,-1-5-43,1 1 0,-4-5 59,5 1 1,-7 1-197,3-1 0,-7-4 19,-2-4 0,-4-3-61,1 3 1,1-4 45,-2 0 1,0-1-105,-7 2 1,2-2-68,-6 6 0,4-1 35,-3 4 0,0 5-120,0 3 0,-2 2-250,5 2 10,0 5 1,3-1-832,-3 4 395,3 1 0,-3-2 154,8 8 0,-2 3 837,6 4 0,5 0 0,4 1 0</inkml:trace>
  <inkml:trace contextRef="#ctx0" brushRef="#br0" timeOffset="34">5162 6259 8102,'0'-8'791,"0"0"-405,0 1 0,0-5 167,0 1 305,-5 5-487,4-5 1,-5 5 37,2-5 0,1 3 457,-4 0-511,-1 1 7,-3 1-185,-1-5 1,1 10 16,-1-3-127,1 3 0,-4 7-68,-1 6 0,0 0 110,1 7 0,2 1-205,-2 2 0,-2 2 12,2 3 0,1-1 14,6 4 1,-2-1-5,3 2 1,2 2-260,1-3 0,-1-1-22,1 2 1,0-6 10,4 2 1,5 1 63,3-2 0,2-3 86,1-4 1,5-5 259,-1 1 0,5-6-75,-1-1 0,3-6 235,1 2 1,-1-4-87,1-4 0,4 2-58,0-6 1,0 1-203,0-5 0,-3 1-176,3-1 1,-4 2-666,-4 3 0,1-4 124,-5 4 837,1-3 0,-5-2 0,0 1 0</inkml:trace>
  <inkml:trace contextRef="#ctx0" brushRef="#br0" timeOffset="35">5551 6281 8117,'0'-11'970,"-6"5"-184,5 1-191,-4 5 553,5 0-791,0 5 79,0 1-144,0 5 0,0 6 16,0 2-130,5 8 1,-4-3 16,3 2 0,-2 2-57,-2-1 0,1 3-184,3-3 0,-3 0 86,3-4 1,-3-4-177,-1 0 0,0-5-33,0 1 1,1-2-116,3-2 0,-3-3-848,3-1 534,-3-4-366,-1 2-1391,0-5 1495,-5-5 860,-1-2 0,-11-4 0,0 0 0</inkml:trace>
  <inkml:trace contextRef="#ctx0" brushRef="#br0" timeOffset="36">5345 6270 8092,'5'-6'640,"-2"-3"420,4 5-655,1 0 1,4 0 447,4 1 0,1-1-302,6 4 0,5-4-152,3 0 1,2-3-165,1 3 1,0-1 6,0 1 1,-1 3-8,-2-3 1,-3-1-195,-5 1 1,0-1-163,-1 1 0,-4 3-278,-3-3 0,-2 3-1285,-2 1 0,-3 0 231,0 0 1453,-6 5 0,3 6 0,-5 7 0</inkml:trace>
  <inkml:trace contextRef="#ctx0" brushRef="#br0" timeOffset="37">6099 6122 8097,'0'-7'0,"0"2"1290,0 5 1,0 5-1012,0 3 0,0 7 114,0 4 0,0 4 57,0 4-273,5 2 0,-4 1 25,3 1 1,-3-2-1,-1 1 1,0 3-260,0-2 0,0-2 121,0 1 1,-4-4-218,1 0 1,-1-5 95,4-2 1,0-5-205,0 1 1,0-6-116,0-2 0,0-3-911,0 4 409,0-6-243,0 4 701,0-6 0,5 0 0,1 0 0</inkml:trace>
  <inkml:trace contextRef="#ctx0" brushRef="#br0" timeOffset="38">6327 6167 8237,'-6'-17'0,"1"0"945,5 6-174,0 4-159,0-3-31,0 4 74,0-1-166,0 2 219,0 5 0,1 9-220,3 3-254,2 2-46,6 7 0,3-1-33,0 11-77,5-6 0,-6 8-126,5-2 1,-5-2 84,2 1 0,-3-3-377,3 3 1,-4-4 193,4 1 0,-4-3-133,0-2 0,-2-4 60,-2-3 0,0-2-266,-4-1-145,5-6 246,-8 4 1,6-9-1088,-4 3 559,-1-3 184,3-1 1,-6 0 727,-3 0 0,-3-5 0,-4-1 0</inkml:trace>
  <inkml:trace contextRef="#ctx0" brushRef="#br0" timeOffset="39">6670 6144 8063,'0'-17'-43,"0"0"43,0 6 0,0-1 1065,0 6-137,0-4-266,0 9-132,0-5 42,0 6-90,5 0-536,-4 0 85,4 6 0,-5 5 120,0 8 38,5 3 1,-3 2-182,1 2 1,-3 4 65,-3 4 0,0 4-222,-5 0 0,5-4 89,-5-3 1,4-5-266,-3 5 0,3-6 166,-4 2 0,6-4-436,-2-4 1,3 1-410,1-5-244,-6 0 1247,5-3 0,-9-1 0,4 1 0</inkml:trace>
  <inkml:trace contextRef="#ctx0" brushRef="#br0" timeOffset="40">6830 6179 8057,'0'-18'0,"0"1"1120,0 6-158,0 5-281,0-4-267,0 8 116,0-3 275,0 5 0,3 9-823,1 2 1,0 9 94,-4-1 0,0 6 155,0 2 1,0 0-293,0 0 1,0-1-11,0 4 1,4-5-141,0 2 1,0-3-59,-4-1 0,0 0-6,0 0 0,0-2 152,0-2 0,0-1 74,0-3 1,0-6 508,0 3-329,0-4 0,-2 0 257,-2 0-191,3-6 392,-4 3 6,5-5-540,0 0 32,5 0 0,2 0 42,4 0 0,0 0-27,1 0 1,4 0-35,3 0 1,3 0-28,1 0 1,0 0-46,-1 0 0,1-1 25,0-3 1,0 3 94,0-3 1,-4-1 175,0 1 1,-1-1 26,1 1 0,-3 3-443,-4-3 1,-2 2-1369,-3-2 1491,3 3-2040,-8-9 0,3 7 211,-5-5 1227,-5 6 602,-2-3 0,-4 0 0,0-2 0</inkml:trace>
  <inkml:trace contextRef="#ctx0" brushRef="#br0" timeOffset="41">6818 6430 7988,'0'-6'187,"5"-3"-187,3 5 1141,2 0-704,2-1 1,3 4 222,0-3 242,5 3-494,-2 1 1,5-4 155,0 0-395,0 0 0,1 0 13,2 1 1,-5-2-116,1 1 1,-2 2-403,-1-1 1,-3-2 293,-5 1 1,1-1-2203,-1 1 1056,-4 3-978,-2-9 2165,-5 8 0,-10-8 0,-3 4 0</inkml:trace>
  <inkml:trace contextRef="#ctx0" brushRef="#br0" timeOffset="42">6807 6156 8011,'0'-12'1451,"5"6"-1163,1-4 0,6 5-46,-1-3 0,6-1 0,2 6 0,2-5 542,2 4 0,5-3-286,2 3 1,2-4-315,-1 4 1,0-3-230,-4 3 0,3 0-289,-3 4 1,-4 0-272,-4 0 0,-1 0 605,1 0 0,-3 0 0,-4 0 0</inkml:trace>
  <inkml:trace contextRef="#ctx0" brushRef="#br0" timeOffset="43">8200 6087 7992,'0'-6'82,"0"1"50,0 0 185,0 4-167,0-5 0,0 5 580,0-3 388,0 3-803,-5-4 0,-1 5-61,-6 0 0,1 0-154,-1 0 0,-4 0 126,-3 0 0,-3 5-87,0 3 0,-1 2 35,0 1 1,0 1-5,0-1 0,4 4-156,0 1 1,5-1 2,-1-4 0,4 1-95,3-1 1,2 1 67,2-1 0,2-3-80,-1-1 0,3 1 82,3 3 0,5 1-87,7-1 1,-1 0 55,5 1 0,2-1 54,5 1 0,-2-2 62,3-2 1,1 2-70,-1-3 1,-1 3 47,-3 2 0,-4-1-26,0 1 0,-5 0-95,1 4 0,-3-4 96,-5 4 1,0-4-126,-3 0 0,-3-1 103,3 0 0,-7 1-8,-1-1 1,-8 5 38,0-1 1,-6 0-55,3-4 0,-5 1 73,1-1 1,-1-3-54,0-1 0,0-3 29,5 4 0,-4-6 17,4 2-963,-1-2-295,5-2 209,0 0 1,4-6-152,3-1 1,10 0 1147,5 0 0,5-6 0,7-5 0</inkml:trace>
  <inkml:trace contextRef="#ctx0" brushRef="#br0" timeOffset="44">8566 6156 8040,'-7'-12'0,"2"1"0,1 3 0,1 1 1343,-1 4 121,4-2-150,0 5 1,0 10-1194,0 6 0,1 4 124,3 3 0,-3 3-214,3 1 1,-3 3-55,-1-3 0,4 5-190,0-2 1,0-2 14,-4-1 1,0-4-163,0-4 0,0 1 1,0-5 0,0 0 124,0-3 1,0-4-1092,0-1 487,0-4-378,0 2 550,0-5 667,-5 0 0,-2-5 0,-4-2 0</inkml:trace>
  <inkml:trace contextRef="#ctx0" brushRef="#br0" timeOffset="45">8292 6156 8030,'-7'-12'737,"7"1"183,1 5-532,15 1 1,-9 1 374,9 0-438,1 0 1,2 0-51,8 1 1,6-5-42,5 4 0,5-1-245,-1 1 1,-1 2 78,1-6 0,-6 4-386,2-3 1,-3 4 245,-5-1 0,-2 3-286,-5 1 1,-2-4 116,-1 0 0,-4 1-346,-5 3 264,1 0 0,-5 0-86,1 0 401,-5 0 1,2 1-157,-5 3 552,0-3-289,0 9 0,1-5 263,3 3 0,-3 2-138,3-2 0,-3 2 193,-1 1 1,0 4-137,0 1 1,4 4 7,0-1 1,0 3-42,-4 0 0,0 5-49,0 0 1,0 1-235,0-2 0,0-2 89,0 3 1,0-2-235,0 2 1,0-7 39,0 3 0,0-4-249,0 0 393,0-2 0,0-6-44,0 1 479,0-6-303,0-1 596,0-5 1,6 0-975,5 0 0,2-1 11,6-3 1,0 3 136,4-3 0,-4 1 40,0 0 0,0 1-119,4-2 1,-4-1 9,0 2 0,-1-3-316,1 3 0,1 1 178,-5-1 0,3 0-210,-7-1 0,3 3 85,-6-3 1,-3 2-1357,-1-2 1782,-3 3 0,-11-5 0,-3 6 0</inkml:trace>
  <inkml:trace contextRef="#ctx0" brushRef="#br0" timeOffset="46">8851 6396 7911,'1'-8'656,"3"0"-44,-2 6-297,8-8 388,-4 8-358,5-3 0,2 2 317,2-1-419,3-5 0,5 8-95,0-3 1,0 3-90,-1 1 0,5-2-300,0-1 1,-1 1 207,-3-2 1,-1 3-569,-3 1 0,1-1 326,-5-3 0,2 3-274,-2-3 0,-6 3-44,2 1 0,-7-2 593,0-1 0,-3 1 0,-1-3 0</inkml:trace>
  <inkml:trace contextRef="#ctx0" brushRef="#br0" timeOffset="47">8840 6110 7995,'6'-11'0,"4"-1"818,-3 1-448,4 5 0,6-3 103,2 5-91,2-5-121,7 8 1,1-8-136,5 5 43,6-5 1,-5 7-260,3-6 1,2 5 153,-2 0 1,0 1-636,-4 2 0,-5 0 380,-2 0 0,1 0-755,-1 0 1,-6 0 945,-6 0 0,3 5 0,0 2 0</inkml:trace>
  <inkml:trace contextRef="#ctx0" brushRef="#br0" timeOffset="48">9571 6042 7995,'0'-7'-410,"0"2"2255,0 5-1356,0 10-174,0-2 1,1 15-183,3 0 28,-3 5 1,4 2-26,-5 0 0,4 1-105,0 3 1,0-3-70,-4-1 1,3-1 137,1 2 1,0 0-249,-4-4 0,0 0 28,0-4 1,0-1-25,0 1 1,0-5 58,0-3 0,0-2-22,0-2-10,0-4-173,0-2-437,0-5 0,0-5 462,0-3 0,0-2-350,0-1 0,-4-2 615,0-2 0,-5-3 0,3-5 0</inkml:trace>
  <inkml:trace contextRef="#ctx0" brushRef="#br0" timeOffset="49">9468 6076 7995,'5'-18'164,"1"2"1,6 8-32,-1 0 0,4 2 235,1-2 0,4 0 283,-1 4 1,3-1-210,0 1 1,1 3-228,0-3 1,4 3 10,-1 1 0,5 0-99,-5 0 1,5 5-70,-4 2 0,-1 3-205,-3 2 0,-4-1 100,0 1 0,-6-1-221,-2 0 0,-1 2 35,-6 2 0,0-1 83,-4 5 0,-3-3 237,-4 3 1,-2-5-57,-10 1 239,0 3-275,-9-6 1,4 4 45,-3-9 1,-1 3 21,2-2 0,-1-2-589,4 2 1,4-6 250,0 2 1,9-1-1489,-1 1 1763,7-3 0,-6 4 0,3-5 0</inkml:trace>
  <inkml:trace contextRef="#ctx0" brushRef="#br0" timeOffset="50">10290 6019 8047,'0'-7'616,"0"-3"20,0 9 261,0-4 1046,0 5-961,5 0-136,-3 0-364,3 0-746,-5 0-913,0 5 0,0-2 37,0 4-392,0 1 1532,0 8 0,0 2 0,0 5 0</inkml:trace>
  <inkml:trace contextRef="#ctx0" brushRef="#br0" timeOffset="51">10279 6487 8035,'5'6'3185,"-4"-1"-1559,4-5-408,-5 0-128,0 6-299,0-5-687,0 4 122,0-5 4,5 0-1401,-3 0 887,3 0 1,-5 1-2815,0 3 3098,0-3 0,-5 9 0,-2-3 0</inkml:trace>
  <inkml:trace contextRef="#ctx0" brushRef="#br0" timeOffset="52">2855 7903 8052,'-6'-6'65,"1"-4"115,5 8 168,0-8 85,0 9-27,0-4 1231,0 5-1584,0 5 0,-4 6 120,0 9 1,-1 6 72,1 5 1,2 0-211,-6 0 0,4 6 79,-3-3 1,3 3-243,-4-3 0,6 0 87,-2 0 1,-1-1-226,1-2 0,-1 1 87,1-6 0,3-3-45,-3-4 0,3-5 38,1 1 1,0-6 47,0-1-498,0-6 377,0 3 1,-1-5-918,-3 0 653,3 0 0,-5-5 81,6-2 0,0-3 441,0-2 0,-5-4 0,-1-2 0</inkml:trace>
  <inkml:trace contextRef="#ctx0" brushRef="#br0" timeOffset="53">2810 7983 8052,'0'-15'0,"0"0"385,0 0-121,0 3 1,0 4 379,0 1-224,0 4 1,0-3 2,0 2 199,0 3-324,5-4 1,1 10 347,5 3-472,1 7 0,0 0 231,4 8 84,-4-3-316,10 13 1,-4-8-197,5 6 1,-1-1 130,1 5 1,-4-1-271,0 0 1,-3-3 182,3-1-118,-5-5 1,6 3-35,-5-5 0,0-1-7,-3-3 9,-6 2-14,4-8 59,-3 4 84,-1-6-65,-1-5-537,-5-1-1575,0-5 1748,-5 0 0,-1-1-297,-6-3 0,-1 2 29,-2-6 697,3 6 0,-15-14 0,3 4 0</inkml:trace>
  <inkml:trace contextRef="#ctx0" brushRef="#br0" timeOffset="54">2730 8349 8052,'7'-2'415,"1"-1"-121,-6 1 1,9-3 52,-4 5 464,3 0-420,7 0 0,-5 0 159,4 0-43,1 0-196,1 0 0,5-4-255,0 1 30,0-1 44,0-1 0,3 2-401,1-4 252,0 4 0,-1-7-1765,1 2 1240,-1 3 1,-3-1 543,0 2 0,-5-2 0,-2-6 0</inkml:trace>
  <inkml:trace contextRef="#ctx0" brushRef="#br0" timeOffset="55">3689 7926 8131,'-5'-18'0,"4"2"0,-6 6 0,3 2 742,3-2-374,-9 9 1,7-8 562,-4 5-569,-1-5 1,-3 8-77,-1-3 1,1 3-71,0 1 0,-2 0-44,-2 0 0,-2 0 82,-2 0 1,-2 5-135,2 2 1,1 4 133,-1 0 1,1 0-200,-1 1 1,-1-1-15,4 1 0,1 0-134,4 4 0,1-4-44,2 3 1,-1-2 165,5-1 1,0 0-102,4 4 34,0-4 0,6 5 84,1-6 98,3 6-128,7-5 1,1 5-9,4-6 253,1 1-234,0-1 1,5-1 42,2-2-195,3 2 162,-3-4 1,1 2-143,-4 0 51,0-1 1,-4 3-109,-1-2 174,-4 2 1,2-4-22,-4 6 1,-5-1-18,-3 1 0,-6-1-38,2 1 81,-3-1-36,-1 0 0,-5 1 59,-2-1-53,-4 1 6,-5-1 1,-2 0 132,-5 1-129,1-1-217,-6 1 221,3-1 3,-2 1 1,0-5 4,0 1-446,1-6 263,3 9 0,5-10-46,3 3 0,2-3-585,2-1-851,4 0 477,2 0 702,5 0 477,0-5 0,5-2 0,2-4 0</inkml:trace>
  <inkml:trace contextRef="#ctx0" brushRef="#br0" timeOffset="56">4180 7949 8088,'-1'-10'0,"-3"2"977,3-2-569,-4 9 0,5-6 150,0 4 1,-2 1-175,-1-1 0,0 1 450,-5 2-462,1 0 0,-5 0 131,1 0-187,-6 0-140,0 0 1,-6 5-21,0 3-59,0-3 79,0 5 1,0-3-21,1 4 35,-1 0 1,5 1-229,3-1 57,2 1 0,2-1 24,-1 0-382,6 1 288,1-1 0,5-3-37,0 0-171,0-1 166,0 5 0,5-1-184,3 0 271,2 1 4,6-1 0,2 1 116,5-1-151,5 0 35,-4 1 98,9-6-94,-4 4 0,4-3 3,-3 4-39,3-4 42,-8 3 0,2-5 10,-4 2-39,-5 4 31,-1-5 1,-6 5 128,0 1-130,1-1 1,-6 1 17,-2-1 1,-3 0-14,-1 1 3,0-1 111,-10 1-114,-3 4 1,-7-2 17,-3 5 11,-2-5-14,-4 3 0,-4-5 28,2 4-198,-2-4 160,-1 0 1,5-2 19,2-3-994,8-2 290,-2 1 664,8-6 0,-4 5 0,6 1 0</inkml:trace>
  <inkml:trace contextRef="#ctx0" brushRef="#br0" timeOffset="57">3906 8520 8085,'0'0'0</inkml:trace>
  <inkml:trace contextRef="#ctx0" brushRef="#br0" timeOffset="58">4431 7972 8048,'0'-12'404,"0"6"-57,0-4 0,0 9 210,0-10 63,0 10 93,0-4 6,0 5-227,0 5 0,0 2-290,5 4 1,-3 2 386,1 2-416,-1 8 1,-2 2 6,0 6 0,0-5-131,0 5 1,4-5 297,-1 5-536,1-6 215,-4 8 1,5-8-322,3 6 198,2-6 0,3 3 53,2-5 1,3-1-27,5-3 1,-1-4 59,1-7 1,1 0 6,3-4 1,-2 0 232,6-4 0,-6-5-71,2-3 0,-3-2 16,-1-1 0,0-2-29,-1-2 1,1 1-149,0-5 1,0 1 66,0-1 0,-5-3 0,-3 3 33,-3-7-738,0 2 519,-6-9 1,3 3-88,-5-4-231,0 5 286,-4-9 0,0 11-334,0-7 268,-5 7 0,-2-3-41,-4 7-155,-1 3 195,1 8 0,3 1-709,1 0 377,4 4-4,-7 2-37,9 5 249,-4 0 0,5 5-107,0 3 451,0 2 0,5 6 0,1 2 0</inkml:trace>
  <inkml:trace contextRef="#ctx0" brushRef="#br0" timeOffset="59">5231 7938 7968,'0'-18'398,"0"1"400,0 6-104,0-1-143,0 6 182,0 1 1568,0 5-2028,0 5 1,0 6 365,0 9-472,0 1 1,0 7-176,0 2 0,0 3 106,0 2 0,0-1-41,0 0 1,0-3 158,0-1 7,0 1-1172,0-2 704,0-1 0,1-9-994,3 0 840,-3-5 1,4-2-957,-5-4 536,0-5-287,0 2-326,0-5 1025,0-5 90,0-2 1,0-4-118,0-1 434,0 1 0,0 0 0,-5-6 0,-1-1 0</inkml:trace>
  <inkml:trace contextRef="#ctx0" brushRef="#br0" timeOffset="60">5219 8017 7969,'-5'-22'0,"4"3"0,-3 0 658,3 5-38,1-3 117,0 6-360,5-1 1,-4 6 518,4 1-176,0 5-153,2 0-238,4 5-147,1 1 0,-1 7 181,0 2-481,1-2 157,-1 8 1,1-4 210,-1 2-465,1 3 197,-1-10 1,0 10-256,1-3 191,-1-3 0,1 2-381,-1-3 0,0-3-127,1-1 263,-1 1 112,1-6 559,-1 0-268,1-1 0,-5-10 143,1-2 0,-4-4 0,3 0 0,-3 0-45,4-1 1,-1 0-94,5-4 0,-1 2-6,1-5 0,-1 0-121,0-4 0,1 1 83,-1-1 1,-3 0-45,-1 0 1,1 4 34,3 0 1,-3 5 109,0-1 0,-2 2-60,2 2 1,-2 3 280,-2 0-224,-3 6-52,4-3 1,-4 5-162,3 0 1,-2 6 114,1 6 1,0 2-21,1 8 20,-3-1 0,4 7 32,-5-5-5,0 4-42,5 3 1,-4 0-146,3 1 143,-3-1 0,-1 0 24,0 1-318,0-6 177,0 3 1,0-5-141,0 0 230,0-5 0,0 2-99,0-5 0,0 0-343,0-3 189,0-1-739,0 1 206,0-6-997,0-1 1211,0-5 0,0 0 1</inkml:trace>
  <inkml:trace contextRef="#ctx0" brushRef="#br0" timeOffset="61">5927 7915 8147,'0'-7'1251,"0"-3"-228,0 9 383,0-4-973,0 15 1,0 1-132,0 8 0,4 4-46,0 0 1,0 0-86,-4 4 1,0 1 74,0-2 0,0 5-260,0-5 0,0 5-76,0-5 1,0 1-70,0-4 1,0-2-287,0-2 161,0 3 132,0-9 168,-5 3-53,4-4 20,-5-6 228,6-1 792,0-5-878,6 0 1,0 0-45,5 0 0,2-1-98,2-3 1,-1 3 93,5-3 0,0 3 14,4 1 0,0-4-70,0 0 1,0 0-12,-1 4 0,4-4 5,-3 1 1,2-1-85,-6 4 1,-1-4-195,1 0 1,-5 0-107,1 4-635,-2-5 288,-7 4 159,-1-4-1169,-5 5 1070,0 0 0,-5-4-95,-3 0 751,-2 1 0,-6-3 0,-2 0 0</inkml:trace>
  <inkml:trace contextRef="#ctx0" brushRef="#br0" timeOffset="62">5882 8212 8052,'0'-7'716,"0"2"0,5 5-385,2 0 829,9-5-691,-4 4 0,7-6 557,0 4-649,0 1 0,13-8-131,-5 3 1,1 0-146,-2 0 1,-1 0-97,1 0 0,-6-2 90,-1 5 1,-5-4-709,2 5 0,-5-2 98,-3 1-1923,-3 2 1195,-5-8 1243,0 9 0,-10-9 0,-3 4 0</inkml:trace>
  <inkml:trace contextRef="#ctx0" brushRef="#br0" timeOffset="63">5847 7926 7992,'7'-11'1049,"3"-1"1,-2 2-675,7 2 0,3 0-205,4 4 0,1-5 168,0 1 201,0 3-224,5-5 0,-4 8 102,3-6-560,2 5 174,-5-7 0,5 9-1474,-2-3 778,-3 3 665,4 1 0,-5 0 0,-1 0 0</inkml:trace>
  <inkml:trace contextRef="#ctx0" brushRef="#br0" timeOffset="64">7721 7663 8085,'-7'-7'579,"3"-1"-403,3 6 1,1-5 536,0 3-402,0 3 1,0-5 681,0 2-271,0 3-147,0-4-93,0 5-100,0 10 146,0 3-352,0 9 1,0 6 176,0 3-289,0 2 112,0 1 1,0 4-230,0 0 77,0 5 1,0-6-201,0 5 0,-1-8-9,-3 4 260,3-5-623,-4 2 498,5-2 0,0-6-168,0 4 7,-5-3 79,3-10 0,-3 2 56,5-5 237,0 0-212,0-3 238,0-1 226,0 1-500,0-6-301,0-1-878,0-5 1,5-5 0,2-1 0</inkml:trace>
  <inkml:trace contextRef="#ctx0" brushRef="#br0" timeOffset="65">8280 7755 8230,'0'-18'857,"0"3"-857,0 7 827,0-2-35,0 9 306,0-4-288,0 5 1,0 5-412,0 2 0,0 10-8,0 6 1,0 3-127,0 5 0,0 6-162,0-3 1,0 3 136,0-3 1,4 0-278,0 0 1,0-3 37,-4-1-82,0-4 1,0-3 110,0-2 1,0-8-851,0 2 379,0-2 251,0-7-1402,0 4 377,0-8 555,0 3-2350,0-5 2219,-6 0 791,0-5 0,-5-2 0,-1-4 0</inkml:trace>
  <inkml:trace contextRef="#ctx0" brushRef="#br0" timeOffset="66">8040 8063 8222,'5'-6'0,"-2"-1"1050,5 4-617,-1 1 1,6-4 642,2 2 0,-1 3-474,5-3 1,0 2 108,4-2 0,1 3-5,3-3-232,-3-3-696,9 6 229,-4-9 0,1 7-1510,1-4 869,-6 4 571,3-2 1,-6 1-1263,-3 1 507,2-1 818,-8 4 0,4 5 0,-6 1 0</inkml:trace>
  <inkml:trace contextRef="#ctx0" brushRef="#br0" timeOffset="67">8783 8132 8000,'-5'-7'3306,"3"2"-2741,-3 5-2004,5 0-1511,5 0 2950,2 0 0,4 0 0,0 0 0</inkml:trace>
  <inkml:trace contextRef="#ctx0" brushRef="#br0" timeOffset="68">9022 8143 9088,'0'-6'3806,"0"1"-4079,0 5-1774,6 0 1383,-5 0 0,9 0 664,-2 0 0,2 0 0,1 0 0</inkml:trace>
  <inkml:trace contextRef="#ctx0" brushRef="#br0" timeOffset="69">9262 8132 10669,'0'0'0</inkml:trace>
  <inkml:trace contextRef="#ctx0" brushRef="#br0" timeOffset="70">9845 7755 8121,'0'-8'390,"0"1"-34,0 4 119,0-2 546,0 5-669,0 10 1,-4-1 441,0 10-503,0 5 1,4 1-54,0 6 1,-3-4-9,-1 3 1,0-1-263,4 2 0,0 0 108,0-4 0,0 4-104,0-5 1,0-3 3,0-4 0,0-5-1914,0 1 37,0-2 1901,0-2 0,-5-4 0,-1-2 0</inkml:trace>
  <inkml:trace contextRef="#ctx0" brushRef="#br0" timeOffset="71">9594 8029 8121,'5'-6'9,"1"-5"0,5 10-9,1-3 1393,-1-2-839,1 5 1,0-8 537,4 5-704,1-5 1,6 7-36,0-6 0,0 4-85,0-3 1,3 3-835,1-4 456,0 6 0,-3-7 122,2 5-2008,-2 0 1400,-1 4 1,1 0 595,-5 0 0,11 10 0,-6 3 0</inkml:trace>
  <inkml:trace contextRef="#ctx0" brushRef="#br0" timeOffset="72">10302 7915 8003,'0'-18'671,"0"3"-59,0 7 168,5 3 448,-4 5-264,4 0-590,-5 10 0,4-1 3,0 10 1,-1-4-69,-3 4 1,4 0-39,0 4 1,0 0-31,-4 0 0,0-2-159,0-2 1,0 2 91,0-6 0,4 4-192,-1-4 1,1-3 44,-4-5-43,0 1 129,0-2 86,0-1-28,0-5-259,0-5-170,0-1 1,2-6-33,1 1 0,0 3-12,5 1 1,0-2 82,8-6 1,-2 1-18,5-5 1,0 0 63,4-4 1,1-4 10,2 1 0,0-1 50,4 4 1,-1-2-16,2 2 0,-3 3 176,-5 8 0,-2 2 3,-2 2 0,-2 3 133,-6 5 0,-1 2 63,-2 1 1,-2 8-107,-2 4 0,-3 5 69,3-1-87,-3 8 1,-1-3 11,0 2-59,0-1 1,0 3 1,0-4 100,0 2-353,0-2 99,0-6 1,0 2-340,0-4 204,5-1 113,-3-4 1,3 1-787,-5-1 288,0-4-1324,5 3 965,-4-9 504,4 4-548,-5-5 997,0 0 0,5 0 0,2 0 0</inkml:trace>
  <inkml:trace contextRef="#ctx0" brushRef="#br0" timeOffset="73">11272 7880 8019,'0'-11'0,"0"0"874,5-1-574,-3 6 0,8 1 278,-2 5-144,-3-5 521,5 3 0,-4-3-67,5 5-387,1 0-30,-1 0-286,1 0 1,0 0 185,4 0-445,-4 0 131,5 0 1,-2 4 209,0 0-663,1 0 354,-5-4 1,4 0-611,0 0 294,1 0 253,-5 0-2230,0 0 1528,1-5 0,-4 3 807,-1-1 0,-4 1 0,2 2 0</inkml:trace>
  <inkml:trace contextRef="#ctx0" brushRef="#br0" timeOffset="74">11181 8052 7936,'11'0'400,"1"0"0,4 0 1460,3 0-1204,3 0 0,-3 0-107,0 0 0,1-4-19,7 0 0,1-4 96,2 5-348,-2-6 1,-1 8 51,0-3-1185,4-3 683,-7 6 1,3-4 153,-8 5-2703,3 0 2721,-10 0 0,5 5 0,-6 1 0</inkml:trace>
  <inkml:trace contextRef="#ctx0" brushRef="#br0" timeOffset="75">12335 7355 7998,'0'-11'-415,"0"-1"278,0 1 137,0-1 991,0 1-142,0 5-190,0 1 485,0 5 0,0 6-756,0 5 1,0 2-108,0 6 1,0 4-50,0 3-61,5 1 1,-4 0 171,3-1-409,-3 1 141,-1-4 0,0 2-6,0-2 1,0 3-182,0-7 1,0-3-29,0-1 116,5-2 1,-4-5-357,3-1 133,-3-4 113,-1 2 1,2-5 56,1 0 0,3-1-84,1-3 1,3-3 148,-2-4 1,2 0 8,1-1 1,1-3-13,-1 0 1,1-6 0,-1 2 1,4-2 1,1-2 1,-1 0 12,-4 0 0,1 0-14,-1 1 1,1 0-1,-1 3 1,0-1 233,1 4-171,-1 1 0,1 8 104,-1-1 0,-3 5-69,-1 0 1,-3 8 151,4 6 0,-6 3-57,2 9 0,-1-3-90,0 7 1,-1 2 41,1 2 0,-1 0-14,-2 0 0,1 0-177,3-4 1,-3 0 7,3-4 1,-3-2-246,-1-2 167,5 3-503,-3-10 428,3 5 0,-5-9-737,0-1 302,0-4-1649,0 2 2020,0-5 0,5-5 0,1-2 0</inkml:trace>
  <inkml:trace contextRef="#ctx0" brushRef="#br0" timeOffset="76">13214 7081 8059,'0'-23'0,"1"5"496,3 3-161,-3 2 1,6 6 13,-4-1 515,-1 1-492,3 0 0,-5 1 272,0 2-90,0 3 37,0-4 530,0 5-777,0 5-170,-5 1 1,-2 11 25,-4 2 1,-2 2 46,-2 2 0,-1 5-206,-4 2 1,-1 3 87,2 2 0,2-1-254,2 0 0,2 2 59,2 2 1,1-1-67,2 5 0,-1-6-102,6 2 1,-1 0-112,4-3 1,1 0 130,3-8 0,2 3 82,6-3 1,-1-2 157,0-6 1,1-1-87,-1-3 0,5-6 113,-1 3 1,0-5-101,-4 1 1,1-3-615,-1-5 1,1 0-89,-1 0-738,1 0 658,-1 0 829,-5 0 0,4-5 0,-3-1 0</inkml:trace>
  <inkml:trace contextRef="#ctx0" brushRef="#br0" timeOffset="77">13294 7469 8000,'0'-18'794,"0"3"-70,0 3 71,5 0-210,-4 6 226,4-4-309,-5 8 0,0-1-102,0 6 1,4 4-107,0 4 1,0 1-182,-4-1 1,0 2 75,0 2 0,4-2-179,-1 2 1,2-1-67,-1 1 0,-1-2-62,4 2 0,-4-6-38,1-2-348,2 1 334,0-2 0,2-1 78,0-5 1,-5 0-15,5 0 0,-4-1 59,3-3 1,-3 2-15,4-6-1,0 1 60,3-5 0,0 5 12,1-1 0,-1 0 32,1-3 0,-1 1-83,0 2 51,1-2 1,-1 9-19,1-3 1,-5 3 29,1 1 1,-4 1-20,3 3 1,-3 6-36,4 5 1,-6 2 28,2-2 0,-1-1-412,0 5 0,-1-4-529,2 4 1,-3-5 442,-1 1 1,0-2-1435,0-2 1011,0 1 924,0-1 0,5 1 0,1-1 0</inkml:trace>
  <inkml:trace contextRef="#ctx0" brushRef="#br0" timeOffset="78">13888 7264 8016,'0'-12'720,"0"5"-233,0-1-259,0 5 334,0-2-266,-5 5 0,3 2 69,-1 1 0,0 5 61,-1 7 1,3 3 83,-3 5-241,3 0 0,0 3-220,-3 1 1,3 1 62,-3-1 1,3-3-302,1 2 1,0-1 212,0-3 0,0 0-798,0-3 1,3-3 44,1-4-464,0-1-208,-4 1 1401,0-6 0,0-1 0,0-5 0</inkml:trace>
  <inkml:trace contextRef="#ctx0" brushRef="#br0" timeOffset="79">13739 7492 8016,'7'-5'-36,"3"4"0,-8-9 36,6 2 1169,0 3-690,3 0 0,-3 1 245,-1 0-501,6-5-52,0 8 0,8-5-628,-2 2 379,3 3 0,1-4-82,-1 5 1,1 0-143,0 0 0,0 0-663,0 0 1,-4 0 964,0 0 0,0-6 0,4 0 0</inkml:trace>
  <inkml:trace contextRef="#ctx0" brushRef="#br0" timeOffset="80">14242 7264 8243,'0'-12'-5,"0"1"2,0-1 490,0 1-19,5 0 1,-4 3 677,3 0-485,-3 6-161,-1-8 1,2 8 111,1-1-267,-1 1 1,3 5-66,-5 4 0,0 2 8,0 10 0,0 2-138,0 5 0,0 2-121,0 3 0,-4 2-372,0-3 0,-1-1 256,1 2 1,2-6-206,-6 2 1,5-3 128,0-1 0,1-4-476,2 0 1,-1-6-171,-3-2-962,3 0 1207,-4-4 0,4-1 564,-3-2 0,3 2 0,-4 1 0</inkml:trace>
  <inkml:trace contextRef="#ctx0" brushRef="#br0" timeOffset="81">14470 6978 8055,'0'-18'0,"0"6"617,0 4-193,0 6 145,0-4 853,0 6-958,5 0 0,2 2 49,4 2 0,-1 2-135,-2 5 1,2 6-43,-2 2 1,2 6-33,1 2 0,1 5 0,-1-2 0,0 3-306,1 1 0,1 4 108,2 0 0,-4-1-317,1-6 1,-1 4 201,-3-4 1,-2 4-390,2-4 1,-6-2 147,2 1 1,-3-4 14,-1 0 0,-1-2-194,-3-1 0,-2 0-248,-6 0 0,-4-1-562,-3-3 1,-3 1 117,-1-5 1121,-4 0 0,-3-3 0,-4-1 0</inkml:trace>
  <inkml:trace contextRef="#ctx0" brushRef="#br0" timeOffset="82">12243 8006 8034,'0'-8'-1028,"0"1"881,5 4 1267,-3-2-655,3 5 1,0 0 569,2 0-656,3 0 0,3 0 127,2 0 1,3 0-124,5 0 1,6 0-20,5 0 0,7 0-90,9 0 1,4-1-229,-22-1 1,1 0-1,-1 1 1,2 1 93,3-2 1,2 0 0,1 1 0,0 1-328,1 0 1,2 0 0,1-1 0,2 0 278,-1 0 0,1-1 1,0 1-1,1-1-70,2-2 1,1 1-1,-1 1 1,1 0-111,1-2 1,0 0-1,-1 1 1,-2 0 90,0-1 1,-1 0 0,-1 1 0,0 0-44,-2 1 0,-1 0 0,1 1 0,-1-1 9,-1-1 1,-1-1 0,-5 2 0,-1 1-154,0 0 1,-1-1 0,27-4 67,-4 3 1,0-1-49,0 4 1,-9-4 85,-2 0 0,-8-3 38,0 3 0,-7 0 159,-5 4 0,-7-4-85,-3 0 0,-4 1 414,0 3-450,-6 0 463,-1 0-675,-5 0 0,-5 0-664,-3 0 0,-7 3 878,-4 1 0,-2 5 0,-2-3 0</inkml:trace>
  <inkml:trace contextRef="#ctx0" brushRef="#br0" timeOffset="83">13282 8280 7951,'-6'-5'1325,"2"-3"-497,3 3-497,1-5 707,0 9-632,0-9 0,0 7 241,0-4 317,0 4-566,5-7 0,0 7 2,3-4 0,2 4-111,-2-1 0,6 3 79,1 1-202,0 0 1,1 0 50,4 0 1,-3 1 17,2 3 1,-3 1-226,3 3 0,-5 2 99,1-2 0,-4 2-248,-3 1 1,1 2 94,-6 2 0,1-1-229,-4 5 1,-6 0 104,-5 4 0,-3 0-38,-9 0 0,2 0-211,-5-1 1,0 1 147,0 0 0,2 0-82,-3 0 1,3-4 120,1 0 1,1-5 291,3 1 1,4-6-226,8-1 430,-4-6 0,10 4 206,-3-2-114,3-2 0,7 3 32,6-5 0,1 0-124,6 0 1,0 0 191,3 0 0,3 0-93,1 0 1,2 0 10,3 0 1,4 0-136,-4 0 1,3 0-145,-8 0 1,5 0-136,-4 0 1,-2 0-281,-6 0 1,1 0 92,-4 0 0,-1 0-809,-4 0-2866,1 0 3899,-6 0 0,-1 0 0,-5 0 0</inkml:trace>
  <inkml:trace contextRef="#ctx0" brushRef="#br0" timeOffset="84">17086 7389 8055,'0'-6'332,"0"-4"11,0 9 5,0-5 214,0 1 29,-5 4-104,3-4-253,-3 5 0,1 1-9,1 3 1,-5 2 22,4 6 0,-5 1 61,2 2 1,0-1-40,0 5 1,-1 1-1,-3 7 1,-1-2-90,1 6 1,-1-2-88,1 1 0,0 3-78,-1-2 0,1 0 51,-1 0 1,5 2-59,-1-3 1,6 2 76,-2-2 0,2 3-222,2-2 1,2-2 48,2 2 0,2-6-14,5 2 0,2-3 130,2-1 0,-1-4 44,5 0 1,-5-9 29,1 1 0,-1-3-66,2-1 0,-4 2 32,4-5 1,-4 0-8,0-4 1,-5 0-340,1 0 143,-1 0-709,5 0 1,-6-1-928,-2-3-739,-3 3 2509,-6-10 0,-6 5 0,-7-5 0</inkml:trace>
  <inkml:trace contextRef="#ctx0" brushRef="#br0" timeOffset="85">17360 7652 8156,'0'-19'0,"0"0"0,0 5 872,0-3-477,0 6 1,0 3 109,0 1 395,0 4-498,0-2 0,0 4 28,0-3 0,0 4-138,0 0 0,0 6-63,0 10-17,0 1 0,0 8-87,0 1 0,4 0 117,-1 4 0,1-1-163,-4 2 1,1 2 46,3-3 1,-3-2-312,3-1 0,-1-3 127,1-1 1,-3-2-753,3-2 548,-3 3 1,-1-9-394,0 2-1098,5-8 729,-4 4-819,4-10 1843,-5 4 0,0-5 0,0 0 0</inkml:trace>
  <inkml:trace contextRef="#ctx0" brushRef="#br0" timeOffset="86">17600 7629 8122,'0'-11'0,"0"-1"762,0 1-12,0 5-261,0-5 274,5 10 48,-4-4-41,4 5-451,-5 5 1,4 7-66,0 7 1,-1 2 0,-3 2 0,2 1-57,1 3 0,-1 1-67,2 2 0,-3 2-232,-1-6 1,1 2 109,3-1 1,-3-4-510,3 0 1,1-5 236,-1-7 1,0 0-1030,-4 1-26,5-6-476,-4-1 189,4-5 866,-5 0 739,-5 0 0,-1-5 0,-6-1 0</inkml:trace>
  <inkml:trace contextRef="#ctx0" brushRef="#br0" timeOffset="87">17634 7698 8122,'5'-12'-131,"-4"1"-66,3-1 1,1 5 1412,-1-1-247,0 1-85,1 0 1,-3 2-369,6 5 1,-1 0-130,5 0 1,1 5-119,2 3 0,1 6-190,3 1 1,3 5 105,-3-1 1,5 3-79,-1 1 1,2-4-84,-6 0 0,2 0-175,-2 4 0,1-6-260,-5-1 0,4-4 216,-4 0 1,-1-1-147,-6 1 0,1-5-168,-5 1-585,5-6 350,-8 4-389,4-6-175,-5 0 1308,-5 0 0,-1 0 0,-6 0 0</inkml:trace>
  <inkml:trace contextRef="#ctx0" brushRef="#br0" timeOffset="88">18045 7515 8143,'0'-11'1612,"0"4"-985,0-3-31,0 9-64,0 6 0,0 4-86,0 10 0,4 0-156,0 4 1,-1 1-50,-3 2 0,0 0-162,0 4 0,0-3-98,0 3 1,0-3-102,0 3 0,2-4 284,1 0 1,-1-3-330,2-4 0,-3 2-335,-1-6 1,0 0 214,0-3 0,0-5-348,0 1 1,0-4-171,0 3-1326,0-4 2129,0 2 0,0-5 0,0 0 0</inkml:trace>
  <inkml:trace contextRef="#ctx0" brushRef="#br0" timeOffset="89">18251 7606 8018,'6'-11'606,"-1"-1"21,-5 1 57,5 5-66,-4 1-325,4 5 1,-3 2 86,1 6 0,-1 3-326,2 8 0,-3 7 126,-1-4 0,0 5-88,0 0 1,0 1 104,0 2 1,0 2-297,0-6 1,0 5-105,0-4 1,4-1-164,-1-3 0,1-5 113,-4-3 0,0-2-269,0-2-469,5-4 349,-3-2-212,3-5 127,-5 0 727,0-5 0,-11-7 0,-1-6 0</inkml:trace>
  <inkml:trace contextRef="#ctx0" brushRef="#br0" timeOffset="90">18216 7583 8018,'12'-11'0,"-5"3"0,1 1 858,0-1-508,3 2 0,4-3 208,0 5 198,1 0-373,0 4 1,2 0 119,5 0-208,0 0-124,5 0 1,-3 2-67,5 1 95,-4 9 0,2 2-81,-6 5 1,-4 0-164,-3 4 0,-2 0-264,-1-1 0,-6 1 182,-2 0 0,-3 4-236,-1-1 1,-1 1 116,-3-4 1,-4 0-47,-7 0 1,-1-1 116,-3 1 0,-4-4 47,0 0 1,0-3 25,-4 3 0,3-7 24,1 0 1,4-2-173,0-6 1,5-1 53,-1-3-847,2 0 460,2 0 582,5-5 0,-4-1 0,3-5 0</inkml:trace>
  <inkml:trace contextRef="#ctx0" brushRef="#br0" timeOffset="91">18730 8040 7955,'7'0'206,"-2"0"1387,-5 5-404,5-3 619,-4 3-604,4-5-1286,-5 0 1,-10 0-1,-3 0 1</inkml:trace>
  <inkml:trace contextRef="#ctx0" brushRef="#br0" timeOffset="92">19450 7492 6871,'0'-11'277,"0"-1"855,0 6-498,0 1 441,0 5-753,-5 0 1,3 1 107,-1 3 0,1 7 239,2 8-471,0 3 0,0 5-104,0-1 0,0 5 88,0-5 0,0 5-212,0-5 1,2 5 85,1-4 0,-1-1-316,1-3 1,-1 0 114,-2 0 0,1-6-16,3-1 0,-3-4-225,3 0-187,-3-1-752,-1 1 517,0-6-602,0-1 1410,0-5 0,0 0 0</inkml:trace>
  <inkml:trace contextRef="#ctx0" brushRef="#br0" timeOffset="93">19712 7538 8144,'7'-18'967,"-2"2"-605,-5 9 124,5 2-213,-4 5 0,4 1 89,-5 3 489,0 3-464,0 9 0,0 2 233,0 5-129,0 5-250,0-4-753,0 9 546,0-4 1,0 1 74,0 1 0,0-5-103,0 5 1,4-6-85,0 2 1,0-4-411,-4-4 1,0-3 229,0-4-1005,0-1 671,0 1-1386,0-6 1010,0 4 968,0-9 0,-5 4 0,-2-5 0</inkml:trace>
  <inkml:trace contextRef="#ctx0" brushRef="#br0" timeOffset="94">19484 7800 8111,'11'0'0,"-4"-5"832,8 4-438,-7-4 0,12 5 274,-5 0-371,5 0 0,-2-4-187,5 0 0,4-3 143,-1 3 0,5-1-959,-5 1 0,6 2 449,-1-6 1,-3 5-758,-2 0 1014,-2-4 0,-1 1 0,0-5 0</inkml:trace>
  <inkml:trace contextRef="#ctx0" brushRef="#br0" timeOffset="95">19975 7515 8018,'0'-18'551,"0"3"33,0 7-104,0-2 10,0 9-188,5-4 0,-2 5-5,4 0 0,1 1 28,3 3 1,-3 6-155,0 5-86,-1 1 0,5-1-169,-1 0 1,-3 1 129,-1 0 1,1-4-763,3 4 0,-1-4 362,-2 0 0,1-1-1491,-5 1 1845,5-6 0,-8 4 0,4-4 0</inkml:trace>
  <inkml:trace contextRef="#ctx0" brushRef="#br0" timeOffset="96">20398 7458 8012,'0'-12'-488,"0"5"488,0-1 736,0 6-86,0-3 12,0 5 0,-4 1-504,0 3 0,-5 2-266,2 5 1,-4 5 112,0-1 1,-4 4-101,0-4 0,-5 5-3,5-1 0,-4-1-273,4 1 1,-4-4 180,4 5 0,0-7 47,3 3 0,1-4 18,-1 0 0,5-5-142,-1 1 267,0-5 0,-3 7 0,0-4 0</inkml:trace>
  <inkml:trace contextRef="#ctx0" brushRef="#br0" timeOffset="97">20112 7709 8012,'6'-6'1715,"0"1"-742,-6 5-508,0 0 0,0 5-220,0 2 1,0 4-18,0 0 0,0 4-272,0 0 0,1 6 137,3-2 1,-3-2-26,3 3 1,1-3 91,-1 2 0,3 2-322,-3-6 0,0 4-71,-4-4 0,4-3-538,-1-5-480,1 1 597,-4 3-1458,0-4 2112,0-2 0,0-5 0,0 0 0</inkml:trace>
  <inkml:trace contextRef="#ctx0" brushRef="#br0" timeOffset="98">20569 7515 8028,'0'-11'431,"0"-1"23,0 6 158,0 1 0,0 6 305,0 3-444,0 2 58,0 11-118,0 0-149,5 6 0,-4 0 80,3 0-379,-3 5 103,-1-4 1,0 8 275,0-6-589,5 1 239,-3 1 0,3-4-553,-5 3 416,0-8 0,0 2 0,0-2 0,1-2-142,3-2 1,-3-6-881,3-2 391,-3-4-862,-1 2-426,0-5 2062,0-5 0,-5-1 0,-1-6 0</inkml:trace>
  <inkml:trace contextRef="#ctx0" brushRef="#br0" timeOffset="99">20523 7538 8028,'5'-13'253,"2"-2"213,4 7 1,2-1-184,2 2 1,-1-2-1,5 5 0,0-4 700,4 5-630,0-1 1,3 4 208,1 0-166,0 0-210,1 0 1,-6 0 185,1 0-491,0 5 160,-10 1 0,3 6-344,-4-1 293,-6 1 1,3-1-345,-5 0 1,-5 1 142,-7-1 106,-7 6-131,-3-5 84,-5 5 1,-4-6-114,1 1 0,-6-2-40,2-3 0,3 4-181,4-4-503,0-2 574,11 5 0,-5-4-1064,6 1 1479,4 3 0,-3-3 0,4 4 0</inkml:trace>
  <inkml:trace contextRef="#ctx0" brushRef="#br0" timeOffset="100">20934 7686 8028,'0'-7'0,"0"-1"0,0 4 0,0-3 904,0 4-521,-5-2 0,3 4 876,-6-3-799,6 3 1,-8-1-238,2 6 0,-2 9 6,-2-2 0,2 7-243,3-3 0,-2 6 79,5-2 1,0 2 3,4 2 1,0-1 116,0-3 0,1 2-437,3-2 0,2-2 16,6-2 0,1-2-70,2-2 1,3-1 170,4-2 0,1-3 102,0-5 0,4 0 126,-1 0 1,1-5-112,-4-3 0,1 2 267,3-2 0,-3-3-11,2-4 0,-5-2 20,-2 2 1,-5-3-138,1-5 214,-2 0-136,-2-4 1,-5 1-230,-2-4 0,-4 4 119,-4 0 0,-6 3-165,-5 4 0,-9 2 100,1 6 0,-6 5-616,2 2 0,-3 2 263,3 2 0,-5 9-221,2 3 0,2 7 549,1 0 0,3 2 0,1 2 0</inkml:trace>
  <inkml:trace contextRef="#ctx0" brushRef="#br0" timeOffset="101">21505 7561 8045,'0'-12'-949,"0"1"814,0-1 1288,0 6-691,0-4 0,0 7 230,0-4 80,0 4-64,0-2-66,0 5 1,0 10-264,0 5-148,0 6 0,0 2-402,0 5 207,0-4 1,0 7 238,0-4-811,0 5 424,0-8 1,0 4 82,0-5-339,0-1 217,0-4 1,0 3-48,0-6-872,0 0-362,0-4-264,0-4 1135,0 3 561,0-9 0,0 4 0,0-5 0</inkml:trace>
  <inkml:trace contextRef="#ctx0" brushRef="#br0" timeOffset="102">21300 7526 8025,'6'-11'0,"4"5"0,-2-3 757,7 5-387,-2 0 0,9 0 325,-3 0 1,3 1-15,5 3-298,2-5-461,5 3 322,1-3 1,-1 1-18,0 1 1,1-2-29,-1 1 0,-1-1-9,-3-3-81,-2-2 0,-6 7 54,-3-4 1,-3 4-135,-4-1 0,-2 2-201,-3-2 159,-1 3 310,-6-4-319,0 5-80,0 5 57,0-4 0,0 13 195,0-3-114,0 8 0,0-1 0,0 5 0,-2 4-4,-2-1 0,3 5-55,-3-5 1,-1 5 59,1-4 1,1 1-88,3-2 1,0-3 84,0 0 1,0-2-139,0-5 115,0-1 0,0-4-397,0 1 177,0-1 91,0 1 0,0-5-395,0 1 213,0-6 1,0 3-1085,0-5 295,0 5 441,0-3-695,0 3 1342,0-5 0,0 0 0</inkml:trace>
  <inkml:trace contextRef="#ctx0" brushRef="#br0" timeOffset="103">22145 7504 8017,'0'-12'645,"0"1"-339,0-1 0,0 5 127,0-1 65,5 5-127,-4-2 0,4 5 310,-5 5-340,6 2 1,-5 9 286,3 3-342,-3 3 0,-1 6 56,0 2-432,0-2-207,0 5 189,0-4 1,-4 2-132,0-1 1,0-1 143,4 2 1,-3-3-189,-1-5 0,0-4 67,4 0-1097,0-5 264,0 2-367,0-4 1416,0-1 0,0 1 0,0-1 0</inkml:trace>
  <inkml:trace contextRef="#ctx0" brushRef="#br0" timeOffset="104">21837 7789 8003,'0'-6'123,"1"-3"245,3 5-368,2 0 1378,6 4-866,-1-5 1,4 4 119,0-3-462,11-2 0,-6 4-641,11-1 0,-1-2 280,4 1 0,1 0-1483,-1 4 1145,-5-5 1,3 4 528,-6-3 0,1-3 0,-4 1 0</inkml:trace>
  <inkml:trace contextRef="#ctx0" brushRef="#br0" timeOffset="105">22465 7504 8062,'-1'-18'0,"-3"3"555,2 2 35,-3 1-160,5 1 509,0 5-90,0 1-235,0-1-24,0 5 28,0-4-32,0 15-412,0 3 1,0 11 175,0 3-280,0-3 119,0 9 0,-3-8-253,-1 6 72,0-6 0,0 4-70,0-2 1,-1-3-284,2 3 0,0-6 50,-5 2 1,6-8-766,-2 4 626,-2 0 75,4-6 157,-3 4 225,5-11-43,0-1 495,0 0-368,0-4 0,2 4 378,1-5 1,4 0-196,4 0 1,1-1 94,-1-3 1,5 3-144,4-3 0,0 3-107,-1 1 1,5 0-90,-5 0 1,5-4-237,-5 0 0,3 1-75,1 3 1,-2 0-59,-2 0-546,3 0 0,-10-2 41,4-2 405,-9 3-1167,-2-4 991,-5 5 0,-1-4 599,-3 1 0,-2-6 0,-5 2 0</inkml:trace>
  <inkml:trace contextRef="#ctx0" brushRef="#br0" timeOffset="106">22316 7721 8037,'0'-8'0,"0"0"927,5 6-554,2-3 0,3 3 212,-2-1 171,7 1-372,-8-3 0,15 5 367,-3 0-456,3-5 0,4 4-196,1-3 1,3 2-219,-3-2 87,0 2-1190,-5-3 915,-4 5 1,3 0 215,-6 0-1658,0 0 518,-9 0 500,4-5 731,-8 4 0,-2-9 0,-7 4 0</inkml:trace>
  <inkml:trace contextRef="#ctx0" brushRef="#br0" timeOffset="107">22442 7435 8063,'0'-11'0,"0"-1"0,0 1 829,5-1-468,-4 6 0,9-4 212,-2 2 391,2 3-579,7-5 0,1 5 216,4-3-514,1-2 102,0 9 0,1-4-105,3 5 2,-3-5 15,9 3 0,-5-3-980,2 5 691,-7 0 0,-1 0-1077,-3 0 0,-3 0 103,-1 0 801,-2 0 361,-7 0 0,10 5 0,-4 2 0</inkml:trace>
  <inkml:trace contextRef="#ctx0" brushRef="#br0" timeOffset="108">23162 7378 7587,'5'-6'946,"-4"-5"1,4 9-18,-5-6-536,0 6 0,-1-7 166,-3 5-147,-2 0-147,-6 4 1,1 0 16,-1 0-45,1 0-29,-6 0 0,3 1-19,-5 3-119,5-2 108,-7 8 1,8-4-35,-2 5 94,2-4-1,2 3-382,-1-4 131,1 6 1,0-1 180,-1 1-467,6-1 214,1 0 1,1 1 114,0-1-359,0 1 219,4-1 1,2 1-280,1-1 269,4 5 1,4-2-27,1 5-226,-1-5 220,0 8 1,6-8-16,2 5 0,-3-5-235,0 1 219,-4 3-117,0-5 190,-1 3 0,-5-1-74,-2 1 281,-2-1-217,-2-4 1,0 1 186,0-1 64,-6 0-204,-5 1 1,-3-1 238,-5 1-82,5-1 57,-7-5 105,3 5-148,-5-10 1,1 5 6,3-2-75,-2-3-2,8 4 0,-3-5 59,4 0-670,1 0 150,4 0-1315,-3 0 608,9 0-191,-4 0 1332,5 0 0,5-5 0,1-1 0</inkml:trace>
  <inkml:trace contextRef="#ctx0" brushRef="#br0" timeOffset="109">23321 7435 8111,'7'-18'0,"3"2"943,-9 4-146,4 1-93,-5 5 0,2 0-270,1 6 0,-1 2 250,1 2-367,-1 2 1,1 10 69,1 3-309,0 3 20,-4 6 1,0-3 91,0 6 0,0-1-126,0 4 1,0-3-399,0-1 275,0-4 1,0 5-1099,0-4 790,0 0 1,0-6 6,0-2-296,0-2 338,-5-6 1,4 1-247,-3-1-215,3-5 83,1 5-575,0-10 562,-5 4 709,3-5 0,-3 0 0,5 0 0</inkml:trace>
  <inkml:trace contextRef="#ctx0" brushRef="#br0" timeOffset="110">23790 7424 8025,'0'-12'0,"0"1"602,0-1-262,0 1 0,0 3 451,0 1 266,0 4-374,0-7-339,0 9 0,0-4-301,0 5 143,-5 0 0,2 0-26,-5 0 1,0 1-140,-8 3 0,2 2 39,-5 5 28,5 1 1,-7-3 14,2 2 1,-2-2-112,2 6 0,-1-3 9,5-5 1,-4 3 83,4-2 1,-1 2-104,5 2 102,5-1 1,-3 1-31,5-1 0,0 0-91,4 1 0,0 3 115,0 0-31,5 0 0,5-3 41,6-1-29,4 6-2,-2-5-47,10 5 0,-4-6-155,2 1 183,4 4 0,-6-3-227,2 2 219,-2 3 0,-6-4 17,-3 5-338,-2-5 171,-1 2 1,-5-3-34,1 2-116,-6-2 126,3 4 0,-6-6-22,-3 0 99,3 1 47,-14-1 1,2-3 7,-10-1 0,0-4-96,1 1-190,-1-3 122,-5 4 1,4-4 79,-3 3-455,3-2 303,1-2 1,4 0-67,0 0-1146,5 0 564,-2-6 895,4 5 0,-4-9 0,-2 4 0</inkml:trace>
  <inkml:trace contextRef="#ctx0" brushRef="#br0" timeOffset="111">23950 7207 8076,'0'-12'0,"0"1"1186,0 4-240,0 2-238,5 5 76,-4 0-373,4 0 0,0 2 78,3 1 181,2 4-316,1 9 0,1-2-3,-1 5 0,6 2-69,2 5 1,1 0-223,-1 4 145,3-5 0,-9 8-234,7-2 1,-7 2 104,3 1 0,-4 0-555,0 1 328,-6-6 1,-1 4-69,-5-3-323,0 3 365,0-4 1,0 4-103,0-2 146,-5 2 1,-5-3-31,-5 1 333,0-1-257,-2-1 1,4 1 213,-2-4 1,-1-2 49,0 3-220,-4-3 279,7-6-100,-3 3 1,4-7-90,1 5-50,0-5 38,-1-2 1,1-2 44,-1-2-663,6-3 399,-4 5 1,7-9-584,-4 3 345,4-3 77,-2-1-1519,0 0 773,4 0 1091,-9 0 0,3-5 0,-4-1 0</inkml:trace>
  <inkml:trace contextRef="#ctx0" brushRef="#br0" timeOffset="112">3015 9982 8233,'0'-12'0,"0"5"464,0-1-170,0 6 1,0-5 438,0 3-242,0 3-177,0-4 0,0 6-27,0 3 0,0 3 88,0 4-210,0 5 22,0 2 1,0 9 187,0 0-288,0 4 35,0-2 0,0 4-147,0-2 29,0 2 1,0-9 201,0 3-541,0 2 287,0-5 1,0-1-328,0 3 243,0-12 0,0 12 31,0-11 0,0 0-239,0-3 150,0-6-354,0 4 22,0-9-345,0 5-35,0-6-381,0-6 550,0 0 229,-5-5 63,4-1 441,-9 1 0,3-1 0,-4 1 0</inkml:trace>
  <inkml:trace contextRef="#ctx0" brushRef="#br0" timeOffset="113">2752 9959 8279,'7'-5'0,"3"0"470,-2-3-264,-3 3 0,9 4 431,-3-3 1,4 3-135,0-3 0,4 3 218,8 1-530,2 0 0,6-2 190,-1-1-177,0 1 18,0-3 1,1 5-28,-1 0-127,0 0 122,0-5 1,-4 4-69,-4-3-29,-2 3-1,-1 1-355,-5-5 244,-2 4 0,-4-5 47,-1 6-294,-4 0 187,-2 0 1,-1 2 92,-1 2-171,1-3 85,-4 4 1,0 0 100,0 3-23,0-3 0,0 6 1,0 0 0,0 2 9,0 6 1,0 0-81,0 4 69,0 0 0,0 1 11,0 3-159,0 2 144,-5 5 1,4-1 0,-3-2-281,3 2 127,1-9 1,0 7 113,0-4-15,0 0 13,0-10 1,0 4 95,0-6-122,0 0 18,-5-3 259,3-6-239,-3 4 1,5-7-32,0 4-503,0-4 110,0 2-2371,0-5 1680,0-5 449,0 4 694,0-10 0,5 5 0,2-5 0</inkml:trace>
  <inkml:trace contextRef="#ctx0" brushRef="#br0" timeOffset="114">3643 9982 8182,'0'-18'153,"-5"2"1,4 8 353,-3 0 0,3 5 360,1-5-419,0 5 154,0-2 253,0 5-381,0 5-1,0 2-65,0 9-209,0 2 0,0 10 199,0 2-333,0 3 118,0 2 1,0-1 184,0 0-482,0 0 140,-5 1 1,3-2-633,-1-3 467,1 3 1,2-9-32,0 3-782,0-3 492,0-6 146,5-2-643,-3-4 186,3-1 246,-5 1-274,0-6-2,0-1-1409,0-5 2210,-5-5 0,-2-1 0,-4-6 0</inkml:trace>
  <inkml:trace contextRef="#ctx0" brushRef="#br0" timeOffset="115">3323 10347 8177,'-5'-6'-1284,"4"-4"2614,-4 3-255,5 1 113,0-4-618,5 9 1,3-4-280,7 5 0,-1-2-65,5-1 0,-4 1-278,4-2 78,5 3 0,2-3-697,4 1 1,-4-5 473,0 4 1,2-5-871,-1 2 0,-1 0-66,-3 0 1133,-5 4 0,4-7 0,-5 4 0</inkml:trace>
  <inkml:trace contextRef="#ctx0" brushRef="#br0" timeOffset="116">3837 10028 8084,'-6'-12'0,"1"1"0,5-1 468,-5 1-190,4-1 0,-4 5 804,5-1-197,0 6-249,0-9 21,0 10-323,0-4 1,-2 8-2,-2 4-281,3 1 124,-4 13 0,5 1-66,0 5-118,0 4 154,0-1 0,0 1-90,0 4 0,4-7 296,0 6-844,0-8 404,-4 7 1,0-8-101,0 1-370,0-2 384,0-1 1,0-5-98,0-3 185,0-2 51,0-2 1,0-3 262,0-1 13,0-4-203,0 2 1656,0-5-1536,5 0-54,-4 0 0,5-1-25,-2-3 1,2 3-158,6-3 0,1 1-59,2 0 92,-3 1 0,10-3 2,-3 5 1,3-1 87,0-3-49,1 3 0,0-4-28,0 5 1,-1 0 24,-3 0-47,2 0 64,-8 0 0,7 0 30,-5 0-461,1 0 83,-10 0 213,4 0-1189,-4 0 291,1 0-985,-2 0 686,-5 0 1322,0-5 0,-5-2 0,-2-4 0</inkml:trace>
  <inkml:trace contextRef="#ctx0" brushRef="#br0" timeOffset="117">3860 10245 8056,'-6'-6'1000,"1"5"-768,5-4 299,0 5-245,5-5 1,-3 4 136,6-3 466,0 3-528,8 1 1,-2-4 211,5 0-174,5-5-210,0 3 0,8-2 188,-5 1-385,4-1 182,-6 2 1,3-3-458,-6 5 258,1-5 99,-5 8-1395,4-4 932,-10 0 1,1 3 38,-5-1-1348,-6 1 414,8 2 476,-9 0-453,5 0 1261,-6 0 0,-11-5 0,-1-1 0</inkml:trace>
  <inkml:trace contextRef="#ctx0" brushRef="#br0" timeOffset="118">3792 9948 8040,'0'-18'830,"0"1"-454,0 11 0,1-3 105,3 5 39,2 0-224,11 4 1,0-3 307,6-1-374,5 0-57,1 4 0,7-4 4,2 0 25,-3 1 0,6 1-305,-3-1 107,-2 1 1,3-3 229,-5 5-535,-5 0 256,-1 0 1,-5 0-38,0 0 0,-1 0-55,-3 0 1,-3 0-31,-4 0-81,-1 0 249,-5 0 1,3 5 1,-5 3-30,0-3 30,-4 5 256,0 2-121,0 5 0,0 4-98,0 1 274,0-1-135,0 7 0,0 0-79,0 2-90,0 3 64,-5 1 0,4 1-115,-3-1-45,2 0 145,2-5 1,0 3-181,0-5-71,0-1 190,0-3 0,0-4-37,0 0 50,0-5 123,0 3-139,0-11-7,0-1 770,0-5 1,-3-5-365,-1-3-99,0-7-247,4 2 1,-4-4 46,0 1 1,1 3 188,3-7-363,0 7 61,0-9 1,0 4 129,0-5-308,0 6 131,0-5 1,1 8-209,3-5 48,-3 5 242,4-2 0,-1 4-198,0 1-14,5 4 154,-8 2-237,9 5 118,-4 0 1,6 2 41,-1 1 93,1 4-37,4 4 1,-2 4-77,5 1 256,0 4-87,-1-2 0,2 3-135,-5-2 209,6 3-58,-9-4 1,9-1-195,-6-1 110,0-4 37,-3 0 14,-1-1-27,5-5 0,-7 0-15,3-6 574,-3 0-335,2 0 0,-3 0-50,-1 0 198,-4-6-188,7 0 0,-9-9 78,3 0 449,-3-6-385,-1 9 1,0-10 581,0 3-446,0-2-151,0-2 1,0-4-88,0 0 77,-5-4-57,4 7-398,-4-9 191,5 3 0,-4-4 223,0 0-694,1 0 337,3 4 1,0 0-1478,0 7 812,0-2 455,0 12 0,0 0-1958,0 6 1101,0 4 415,5-2-1525,1 5 1028,5 5 1259,1 2 0,-1 9 0,1 2 0</inkml:trace>
  <inkml:trace contextRef="#ctx0" brushRef="#br0" timeOffset="119">6339 9742 8100,'0'-11'0,"0"4"416,0-3-61,0 9 59,0-9 24,0 8-83,0-3 295,0 5 1,0 7-326,0 4 1,0 6 96,0 5 1,0 6-174,0 3 0,0 2-37,0 1 0,0 4-13,0 0 1,0 4 51,0-4 1,3 0-162,1-4-60,0 1 1,-4-2-209,0-3 124,0 3 89,0-9 1,0 5-303,0-2 178,0-8 1,0 7-98,0-11 141,5 0 0,-4-4 61,3 1-297,-3-6 52,-1 4 121,0-8-243,0 3-790,0-5 0,5-5 0,2-2 1</inkml:trace>
  <inkml:trace contextRef="#ctx0" brushRef="#br0" timeOffset="120">7001 9879 8065,'0'-11'1982,"0"-1"-1297,0 6-804,0 1 704,0 5 20,0 5 1,4 5 123,0 5-436,-1 11 1,-3-4 145,0 9 1,0 2-148,0-3 1,0 2 124,0-1-228,5 2 1,-3-6 189,2 4-460,-3-3 138,-1-5 0,4 0-429,-1-1 338,1-4 0,-4-1-27,0-6-408,0 0 177,5-4-1542,-3 3 598,3-9 551,-5 4-906,0-5 977,0-5 0,-2-1-22,-1-6 0,0 1-535,-5 0 1171,1-1 0,-10-4 0,0-2 0</inkml:trace>
  <inkml:trace contextRef="#ctx0" brushRef="#br0" timeOffset="121">6784 10130 10913,'11'0'1227,"1"0"0,3 0 86,0 0-851,6 0 1,-2-3 244,7-1-240,-2 0-175,9-1 0,-5 0-751,3-3 362,2-2 1,-8 7-398,6-4 0,-6 4-1430,2-1 1377,-8 3-1225,2 1 1772,-8 0 0,8 5 0,-3 2 0</inkml:trace>
  <inkml:trace contextRef="#ctx0" brushRef="#br0" timeOffset="122">7629 10290 8053,'-11'0'393,"4"0"116,-3-5 16,9 4 59,-4-4 272,5 5-152,0 0-550,5-5-1529,-4 3 124,4-3-551,0 5 1225,-3 0 577,8 0 0,-9 0 0,4 0 0</inkml:trace>
  <inkml:trace contextRef="#ctx0" brushRef="#br0" timeOffset="123">7778 10267 8065,'6'0'609,"-1"0"-232,0 0 13,-4 0-158,10-5 116,-10 4-698,9-4 268,-9 5 116,9 0-574,-8 0 433,3 0 1,-4 0 64,3 0-1031,-3 0 410,4 0 663,-5 0 0,5-5 0,2-1 0</inkml:trace>
  <inkml:trace contextRef="#ctx0" brushRef="#br0" timeOffset="124">8075 10256 8658,'11'11'0</inkml:trace>
  <inkml:trace contextRef="#ctx0" brushRef="#br0" timeOffset="125">8737 9856 8021,'-6'-11'-402,"1"3"967,5 1-200,0 4-141,0-2 0,0 4 781,0-3-458,0 3-159,0-4 163,0 5 1,0 5-108,0 2 13,0 3-171,0 7 0,-4 2 57,0 8-86,0-3-86,4 9 1,-4-9-34,1 2-115,-1 4 163,4-6 0,0 4-46,0-6-84,0 6 1,0-7-581,0 2 388,0-3 1,0-2 10,0-3-1014,0-2 387,0-2 356,0-5-1206,0 4 417,0-8-455,0 3 1447,0-5 0,0-5 0,0-2 1</inkml:trace>
  <inkml:trace contextRef="#ctx0" brushRef="#br0" timeOffset="126">8440 10130 8902,'11'0'889,"-4"0"-59,3 0-454,-4 0 0,11 0 835,2 0-615,2 0-272,2-5 0,4 4 329,0-3-423,4 3-304,-2-4 70,1 4 74,3-10 0,-5 9 304,2-6-1434,-2 6 829,-5-3 1,0 5 253,-1 0-2735,-4 0 2712,-1 0 0,-11 0 0,-1 0 0</inkml:trace>
  <inkml:trace contextRef="#ctx0" brushRef="#br0" timeOffset="127">9673 9548 8233,'0'-12'-22,"0"6"549,0-4-277,0 4 0,0-2 618,0 0-267,0 6 174,0-3-448,0 5 0,-1 5-183,-3 2 0,2 9 143,-6 3 1,1 7 31,-5 5 0,-3 2-151,0 1 1,-2 5 81,2 3 0,2 1-85,-2-1 1,2 3 56,2-3 0,0 2-415,-1 2 0,5-2 226,-1-2 1,5-3-179,0-4 1,3-1-15,3 0 0,1-3 0,8-1 1,-3-5 127,6 2 1,1-8 32,-1-4 1,4 1 147,-3-5 1,3 3-32,-4-6 1,0-3-129,-3-2 0,-1 2-121,0-1 1,-3 0-471,0-4 294,-1 0-1475,0 0 1142,3 0 0,-9-1-658,3-3 1,-3 1 1296,-1-4 0,5-1 0,2-3 0</inkml:trace>
  <inkml:trace contextRef="#ctx0" brushRef="#br0" timeOffset="128">9788 10050 8240,'0'-11'261,"0"0"497,0-1 67,0 1 483,0 4-663,0 2-289,0 5-137,5 0 1,-4 5-96,3 3 127,2 2-63,-5 7 0,6-3-59,-3 5 59,-3-5 0,5 3-282,-2-1 86,-3-4 1,6 5 264,-4-6-662,-1 1 234,3-6 44,0 4-102,-4-9 2,4 4 425,-5-5-21,5 0-160,-3 0 0,6-1 97,-4-3-91,5-2 8,-3 0 216,6-5-206,-1 5 1,1-5 60,-1-1-99,1 1 52,4-1 0,-3 1 61,2 0-286,-2-1 221,-2 1 1,1 4-156,-1 4 133,-5 1 20,4 2-162,-3 0 131,4 5-13,-4 2 1,1 5-6,-4 4 1,1 1 14,-1 6-176,-3-5 165,4 9 0,-5-8 4,0 7-958,0-1 618,0-8 0,2 4-1472,2-6 839,-3 0 308,4-4 0,0 0-1002,3-4 1659,2 3 0,6-8 0,2 3 0</inkml:trace>
  <inkml:trace contextRef="#ctx0" brushRef="#br0" timeOffset="129">10541 9788 8057,'-5'-7'16,"4"-3"642,-4 9-326,5-4 0,0 6 70,0 3 0,0 4 150,0 7 1,0 3-76,0 4 216,0 6-368,0-4 0,0 8 44,0-5-137,0 4-44,0-6 1,0 6-442,0-4 230,0-5 1,0-1-713,0-2 1,0-2 471,0-2 0,0-6-1344,0-2 457,0-4-67,0 7 1217,0-9 0,0 4 0,0-5 0</inkml:trace>
  <inkml:trace contextRef="#ctx0" brushRef="#br0" timeOffset="130">10359 10039 8057,'5'-6'535,"-4"1"0,5 1-158,-2 0 308,3 0-342,-1 4 1,4 0 118,-2 0-238,2 0-50,1 0 0,2 0-9,2 0-83,3 0 1,6-4-334,3 0 1,-3 1 213,2 3 1,2-4-659,-1 0 0,0-1 98,-4 1 448,-6 3-1301,5-4 905,-9 0 1,3 3 544,-5-1 0,1-4 0,-1 1 0</inkml:trace>
  <inkml:trace contextRef="#ctx0" brushRef="#br0" timeOffset="131">10975 9833 8057,'0'-11'0,"0"3"475,0 1 1,0-1-244,0 2 403,0 1 73,0 0 181,0 3-292,0-3 1,-3 7 52,-1 1-220,0 4-158,4 9 1,-4 2 226,0 5-267,1 5 59,3-4-357,0 9 128,0-9 1,0 8 211,0-6-284,0 6 92,0-8 1,0 4 265,0-5-1048,0 0 527,5 0 0,-4-6-26,3-1-460,2-4 439,-5 0 1,4-5-753,-5 1 287,0-6-768,0 4-1586,0-6 3039,0-6 0,-5 0 0,-1-5 0</inkml:trace>
  <inkml:trace contextRef="#ctx0" brushRef="#br0" timeOffset="132">11101 9491 8061,'-6'-18'526,"1"1"-451,5 6 382,0 5 4,0-4 456,0 8-123,0-8 1,1 9-37,3-3-183,2 3-342,6 1 168,-1 5-227,5-4 1,-2 14 174,5 1 141,6 4-316,-6 3 1,11 5 174,-7 2-372,2 8 83,-2-2 1,-4 3 81,0-5-896,-5 6 908,3-5 0,-6 8-425,0-5 201,1 6 58,-1-4-327,-4 1 222,-2-2 0,-5-5-463,0 1 353,0-1 221,0-5 1,-2 3-46,-1-6-176,-4 6 93,-4-8 1,-4 3 81,-1-8-205,1 3 462,4-10 1,-1 5-826,1-6 632,-1-5-1381,6 5 385,-4-10 336,9 4-609,-4-5 780,5 0 1,0-5 476,0-3 0,5-2 0,1-1 0</inkml:trace>
  <inkml:trace contextRef="#ctx0" brushRef="#br0" timeOffset="133">11946 9970 8503,'-6'-11'874,"-4"5"0,8-1-697,-1 3-207,1 3 311,2-4 1159,0 5 0,5 0-1120,3 0 1,-2 0 28,2 0 0,0 0-125,3 0-168,0 0 112,6 0 1,-1 0-38,4 0-112,1 0 262,-3 0-1170,5 0 662,0 0 0,-2 0 87,-2 0-1923,3 0 1355,-10-5 1,5 4-47,-6-3 754,-4 3 0,-2 1 0,-5 0 0</inkml:trace>
  <inkml:trace contextRef="#ctx0" brushRef="#br0" timeOffset="134">11889 10142 7983,'12'0'2007,"-1"0"-1523,5 0 479,-3 0-536,9 0 0,-3-2 187,7-1 216,-1-4-472,8 1 0,-6-3 263,4 5-784,2-5 186,-9 8 0,4-5-1309,-5 2 991,-5 3 1,-2-4-2347,-5 5 2641,1 0 0,-1 5 0,1 1 0</inkml:trace>
  <inkml:trace contextRef="#ctx0" brushRef="#br0" timeOffset="135">13020 9434 8098,'-5'-12'0,"3"6"0,-3 0 379,5 2 124,-5 2 50,4-3 1,-4 5-129,5 0 1,0 5-18,0 3-216,0 2 0,4 5 8,0 1 0,1 4 52,-2-1-16,-1 3-281,3 0 97,-5 1 0,1-4 221,3 0-437,-3-5 146,4 8 1,-5-9 167,0 2-222,0-3 69,5 0 1,-3-4-159,1-1 10,-1-4-44,-2 7-102,0-9 271,0 4 109,0-5-84,0-5-124,0-1 125,0-6 1,0 1-83,0-1 86,0 1-4,5 0-214,-4-6 207,9 4 1,-7-8-6,4 2-290,1 2 271,3-4 0,1 3-40,-1-5 36,1 5-3,4-3 0,-3 8-40,2-2 238,-2 2-191,-2 7 0,-1 0 153,-2 2-154,2 2 0,-9-3 197,9 10-78,-8 2 1,7 5-85,-6 4 206,1 1-93,-4 11 1,0-2-66,0 4 0,0-4-14,0 7 0,0-9 43,0 2-242,0-2 193,0-1 0,0-5-181,0-3-26,0-2 187,0-2 0,0-3-162,0 0-42,0-6 191,0 3-3769,0-5 3771,-5-5 0,-1-1 0,-6-6 0</inkml:trace>
  <inkml:trace contextRef="#ctx0" brushRef="#br0" timeOffset="136">13694 9125 8192,'0'-7'-715,"0"-1"1032,0 0 617,0 2-543,0-4 353,0 9 60,0-4 649,0 5-1082,0 5-187,0-4 1,0 13 122,0-3 0,-5 8-46,-3 0 0,-2 3-49,-2 1-122,1 5 1,0 0 278,-1 2-376,1 3 187,-1-4 1,1 2-124,-1-1 1,1 3-183,0 1 1,3 6-235,0-10 245,6 6-294,-3-12 114,5 9 179,0-9 1,0 4-1,0-5-4,5 0 108,1-1 0,6-4 5,-1-3 0,0-2-1,1-1 1,3-1-32,0 0 175,1-4 32,-5 3 1,-3-9-435,-1 3 135,1-3 1,-1-1-1299,1 0 623,-5 0-999,2 0-270,-5 0 2074,0-5 0,-5-1 0,-2-6 0</inkml:trace>
  <inkml:trace contextRef="#ctx0" brushRef="#br0" timeOffset="137">13728 9502 8174,'0'-11'-288,"0"-1"240,0 1 0,0 3 1613,0 1-719,0 4-362,0-2 868,0 5-935,5 5-234,-4 1 0,6 6 244,-4-1-485,-1 6 241,3-4 0,-1 4-207,-1-2 1,1-2 137,-4 2 0,4-2-315,0-1 0,0-1 45,-4 0 69,5 1-435,-4-6 360,4 4 0,-4-8-91,3 1 77,-3-1-51,4-2 378,-5 0 28,5 0-209,-3 0 112,8-5-102,-9 3 1,9-8-20,-2 3 305,2 1-256,-4-4 0,5 4 20,-4-5 1,8-1-5,-2 1 0,4-1 143,-6 1-132,0-1-13,1 6 0,-1-3 265,1 5-265,-6 1 1,4 3 78,-2 0-66,-3 0 0,4 1 41,-5 3 272,4 2-301,-6 5 1,3 2 53,-5 2 193,0 3-229,0 0 1,4 3-147,-1-2-51,1-2 194,-4 5 0,2-10-773,1 3 243,-1-2 30,3-1 1,-5-5 35,0 1-505,0-6-889,0 3 1159,5-5 635,-4 0 0,9-5 0,-3-1 0</inkml:trace>
  <inkml:trace contextRef="#ctx0" brushRef="#br0" timeOffset="138">14367 9297 8078,'0'-12'557,"0"6"18,0 1 1,0 6 317,0 3-528,0 2 0,-3 11 132,-1 2 238,0 2-371,-1 7 0,4-4 101,-3 3-260,3 2 0,1-3 147,0 4-733,0-5 364,0 3 1,0-9 196,0 0-448,0-5 243,0 3-1149,0-6 441,5 1-452,-4-6-815,4-1 115,-5-5 804,0 0 1081,-5-5 0,-1-1 0,-6-6 0</inkml:trace>
  <inkml:trace contextRef="#ctx0" brushRef="#br0" timeOffset="139">14196 9514 8505,'8'0'1082,"-1"0"-798,-4 0 0,7 0 6,-2 0 1,3-4 143,4 0-200,3 0-313,5 4 166,0 0 0,0-4 186,-1 1-678,1-6 375,0 7 0,0-6 182,0 4-1354,-5-5 835,3 8 1,-7-5-613,5 6 147,-5-5 1,3 4 831,-6-3 0,0 3 0,1 1 0</inkml:trace>
  <inkml:trace contextRef="#ctx0" brushRef="#br0" timeOffset="140">14733 9342 8078,'0'-6'52,"0"-4"123,0 3 1,0 0 467,0-1-438,0 6 1,0-5 145,0 4 553,0 1-134,0-3 927,0 5-1624,0 5 117,0 2 1,0 9 190,0 3-336,0 3 131,0 1 0,0-1-155,0 1 60,0 0 0,0 0-44,0 0 0,0 3-216,0 1 0,0-4 48,0-4 1,0-1 59,0 1 0,1-3-179,3-4 0,-3-1 46,3 0 0,-3-3-823,-1 0 531,0-6-865,0 8 268,0-8-597,0 3 1496,0-5 0,-5-5 0,-1-2 1</inkml:trace>
  <inkml:trace contextRef="#ctx0" brushRef="#br0" timeOffset="141">14927 9114 8080,'0'-12'0,"-4"1"654,0 0 42,1 4 350,3-3-312,0 9 195,0-4-405,0 5-293,5 5 0,-3 1 58,6 6 1,-1 0 212,5 4-268,-1 1-58,1 6 0,0 4 23,4-1-85,-4 6 1,5-4-89,-6 3 16,1 2 1,-5-8 170,1 5-645,0 1 344,-2 3 0,0-5-7,-2-2-384,-3 2 328,4-5 1,-5 4-392,0-5 308,-5 0 1,-1 0-116,-5-1-713,-1-4 644,-4 4 1,-1-8-1341,-2 5 1182,-2-5 1,3 2-96,-5-4 671,0-1 0,-5 6 0,-1 0 0</inkml:trace>
  <inkml:trace contextRef="#ctx0" brushRef="#br0" timeOffset="142">12951 10005 8084,'7'0'23,"3"-5"168,-4 3 0,6-3 363,-1 5-147,0 0-231,1-5 0,0 4 535,4-3-371,1 3 0,3 1 263,-1 0-346,0 0 0,7 0 95,1 0 186,10 0-240,-12 0 1,17 0 54,-8 0 79,8 0-241,4-5 0,1 3 160,2-1-1494,8 1 1260,-3-3 1,-21 5-1,1-1-113,-2-1 0,1 0 34,0 1 0,1 1 1,0 0-1,0 0-38,1 0 1,-1 0 0,31-1-143,-33-1 0,0 0 1,32 1 83,-32-1 0,0 0 0,2 1 0,-2 1-114,29 0 152,-5 0-1104,-5-6 1035,-5 5 1,-6-4-262,-2 5-187,-2 0 432,-2 0 1,-5 0 823,-2 0-744,-3 0 0,-5 0 320,0 0 1,-4 0-341,4 0 1,-5 0 981,2 0-978,-9 0 1,3 0 510,-2 0-778,-3 0 83,0 0-594,0 0 222,-4 0 139,5 0-658,-6 0 0,-6 0-729,-1 0 1845,-8 0 0,-3 5 0,-5 2 0</inkml:trace>
  <inkml:trace contextRef="#ctx0" brushRef="#br0" timeOffset="143">13785 10245 8215,'0'-7'940,"5"2"0,-4 4-260,3-3 233,-3 3-297,4-4-309,2 0 1,4 3-8,1-1 0,0 1 0,4 2 1,-4 0-4,4 0 1,0 0-58,-1 0 1,4 2-130,-4 1 1,1 0 71,-5 4 1,-1 1-186,-2 4 0,1-1-51,-5 0 0,-1 5-118,-3-1 0,0 5-72,0-1 1,-6-1 140,-5 1 1,-1-1-225,-3 1 1,-2 2 122,2-2 1,-5-1-243,1 1 1,-1-5 143,1 1 0,1-2 264,3-2 1,3-3 10,1 0 1,-1-6 139,5 2 1,2-1-91,1 0 218,-3-1-80,6 3-171,-4-5 0,6 1 152,3 3 139,3-3-115,4 4 0,4-5-87,0 0 380,6 0-253,-3 5 0,8-4 309,1 3-139,5-2-276,-8-2 1,7 0 317,-4 0-97,5 0-191,-8-6 1,2 5 55,-6-3 0,0 3 155,-5 1-872,0 0 414,-3 0 1,-1 0-10,1 0-1547,-6 0 514,-1 0-1990,-5 5 3148,0-4 0,0 10 0,0-5 0</inkml:trace>
  <inkml:trace contextRef="#ctx0" brushRef="#br0" timeOffset="144">15624 9811 7945,'0'-12'0,"-2"4"234,-1 1-68,1 4 0,-3-3 311,5 2-224,0 3 0,-1-4 21,-3 5 1,3 1 56,-3 3 0,-1 2 91,1 6-227,-5-1 1,7 6 80,-6 2 0,6 3 0,-2 5 0,-1-3 113,1 3-232,0-3 9,4 4 1,0-5-59,0 0-112,0-1 13,0-9 1,0 7-435,0-4 391,0-1 0,1-7-497,3-1 261,-2-4 117,3 7-1356,-5-9 357,0 4-1653,0-5 2805,0-5 0,0-6 0,0-7 0</inkml:trace>
  <inkml:trace contextRef="#ctx0" brushRef="#br0" timeOffset="145">15361 10005 7957,'11'0'1452,"-3"-2"-1079,0-1 1,-1 1 90,5-1 0,0 1-12,4 2 565,-4 0-602,10-5 0,-4 4 150,5-3-371,-1-2 1,2 4-1052,3-1 484,-3 1 298,4 2 148,-5 0-2535,0 0 1256,0 0 1206,-6 0 0,0 5 0,-6 2 0</inkml:trace>
  <inkml:trace contextRef="#ctx0" brushRef="#br0" timeOffset="146">16400 9388 8247,'0'-11'103,"0"4"274,0-3 298,0 9-125,0-4 15,0 5-276,-5 0-101,-1 0 1,-5 6 71,-1 5 1,-1 6-1,-2 6 1,-3 1 264,-4 3-274,4 2-47,-4 5 1,4 2 31,-4 2-48,4-3 1,0 4-99,3-4 0,3-1 116,1 0 0,1 1-255,6-1 1,-4 0 69,5 0 1,-1-3-31,4-1 0,0-3 43,0 3 0,1-4-156,3 0 0,2-3 11,6-4 1,-1 2-34,1-6 1,-1 4 211,0-4-73,1 0 1,0-7 7,4-1 183,-9 1-173,9-2 1,-10 0 28,5-6-372,-4 0 90,3 5 172,-9-4-316,4 4 42,-5-5-786,5 0 735,-4 0 0,5-1-1745,-6-3 1507,0 3 0,-4-6-472,0 3 1103,-5 3 0,3-9 0,-6 4 0</inkml:trace>
  <inkml:trace contextRef="#ctx0" brushRef="#br0" timeOffset="147">16320 9913 8146,'0'-11'0,"0"-1"106,0 1 0,2 0 288,1-1 0,-1 5-2,2-1 297,-3 5-340,-1-2 0,1 5 124,3 0-82,-3 0-210,4 0 0,-3 5 207,1 3-147,-1 2-45,3 2 1,-4 3 0,3 0-151,-3 5 195,4-7-240,-5 4 89,0-6 1,4 0 271,0 1-786,0-1 347,-4 1 0,0-5 29,0 1-397,5-6 206,-4 4-27,4-6-34,-5 0 460,5 0 11,-4 0-133,4 0-14,0-6 1,2 0-30,4-5 135,-4-1-109,3 6 0,-8-6 109,6 1-334,-1 0 230,5-6 1,-1 6-57,1-1 0,-5 2-78,1 3-14,0-4 120,3 10-36,-5-4 5,4 5 1,-7 4-1,5 0 119,-6 10-100,3-7 0,-1 15-8,0-3 221,0-3-193,-4 6 1,1-8-222,3 5 215,-3 0 2,4-1 1,-4 2-924,3-5 603,-3 0 1,5-3-126,-6-1-913,5 1 339,-4-1-68,4-5 559,0 0 526,-4-6 0,9 0 0,-3 0 0</inkml:trace>
  <inkml:trace contextRef="#ctx0" brushRef="#br0" timeOffset="148">16949 9673 8088,'-7'-11'521,"2"5"178,5 1-75,0 5-197,-5 5 0,4 2 42,-3 9 0,1 1-179,0 6 1,1 1-85,-1 3 1,-3-2 58,3 6 0,-1-5-344,4 5 94,0-6 0,0-1 103,0-5 1,0-5-107,0 2 1,0-4-855,0 0 503,0-6 104,0-1-1100,5-5 413,-4 0 403,4 5-832,-5-4 807,0 5 0,0-8 544,0-2 0,-5 3 0,-1-4 0</inkml:trace>
  <inkml:trace contextRef="#ctx0" brushRef="#br0" timeOffset="149">16754 9868 8088,'7'0'-585,"3"-4"585,-2 0 1368,-3 0-856,5 4 1,-4 0 242,6 0-61,-1 0-331,0 0 0,6-1 134,2-3-416,2 3 95,2-4 1,4 1-604,0 0 389,4-5 0,-7 4-257,3-2 0,-4-2-942,-4 5 885,3-5 0,-10 8-229,3-3 0,-2 3 127,-1 1 454,-1 0 0,-5-5 0,-1-2 0</inkml:trace>
  <inkml:trace contextRef="#ctx0" brushRef="#br0" timeOffset="150">17428 9673 8088,'0'-11'517,"0"5"119,0-4-283,0 8 252,0-8 84,0 9-243,0-4 221,-5 5-329,4 5 1,-5 5 396,2 5-452,2 6 1,-4-2-63,2 7 0,3-2 15,-3 3 0,2 1-190,-2-1 4,3-1 0,-4-2 218,5 3-298,0-3 103,0 4 1,0-9 54,0 0-681,0 0 395,0-1 1,3-2 36,1-4-496,0-6 133,-4 4-493,0-8 497,5 3 96,-4-5-748,4 0-2380,-5 0 3512,0-5 0,5-2 0,2-4 0</inkml:trace>
  <inkml:trace contextRef="#ctx0" brushRef="#br0" timeOffset="151">17531 9411 7998,'0'-18'305,"0"2"-149,0 4 1,4 4 295,0 1 0,1 4 670,-1 0-705,-3 1 0,9 4 111,-2 1 0,2 1 121,1 8-414,6-4 1,-3 14 158,5-3 1,-4 3-56,4 0 46,-5 6-201,7 2 0,-8 3 41,2-3 0,-2 3 1,-2-3 1,1 3-126,-1 2-56,-4-1 181,-2-5-616,0 9 425,-4-12 0,4 12 236,-5-8-312,0-2 22,0 5 1,-4-8 209,1 6-295,-6-6 77,2 3 0,-4-6-113,-1-3 73,1 2 46,0-8 1,-1 7-119,1-4 248,-1-1 1,5-8-781,-1 1 201,0-5 119,2 7-1234,-4-9 438,9 4 458,-9-5-914,8 0 689,-8-5 914,9-1 0,-4-6 0,5 1 0</inkml:trace>
  <inkml:trace contextRef="#ctx0" brushRef="#br1" timeOffset="152">15258 9102 7119,'0'-6'934,"0"0"-787,0 2 1,4 1 79,0-4 1,1 3-72,-1-4 0,2 1-6,6-5 1,-1 1 27,0-1 1,5 1-44,-1 0 0,6-5 2,2 1 1,1-5 17,7 1 0,-1-3-90,5-1 1,0 1 74,3-1 0,4-4-211,8 0 0,2 0 158,5 0 0,-27 14 0,2 1-240,0-4 1,1 1 0,-2 2 0,0 1 165,-1-2 0,1 1 1,0 1-1,0 1-107,30-8 1,-2-2 153,-5 2 1,-7 2-6,-6 2 0,-8 2-114,2 2 1,-9 3 94,1 0 1,-7 6-23,-1-2 204,-5-2 0,3 5-187,-6-3 0,-3 2 336,-1 2 1,0-1-307,0-3-35,4 3 0,-9-4-31,6 5 30,-1 0 1,1-4-68,0 0 1,-5 1 66,5 3 0,-5-2-234,0-1 222,4 1-311,-6-3 89,4 5-229,-5 0 368,0-5 0,0 4 170,0-4-138,0 0 1,0 2 102,0-4 1,-1 4-107,-3-1 85,3-2 0,-4 3-37,5-4 1,-2 4 14,-1-1-16,1-2 1,-4 5-4,2-3 2,3 3-5,-9-4 0,7 3 0,-4-1 0,3 1 0,-4 2 0,4 0 0,-3 0 0,3-4 0,-4 1 0,1-1 0,-5 4 0,1 0 0,3 0 106,1 0 250,4 0-323,-7 0 149,9 0-113,-4 0-99,5 0 96,5 0 0,1 0 30,5 0 1,5 0 6,-1 0 1,1 4 65,0-1 1,1 1-118,6-4 0,-4 0 178,0 0 0,-4 0-70,5 0 1,-3 0 22,2 0 1,-2 0-99,-6 0 0,1 0-9,-1 0 0,-3 1-133,-1 3 260,-4-2-320,2 3 146,-5-5 63,0 0-184,-5 0 0,2 3 39,-4 1-220,4 0 192,-7 1 1,5-2 62,-3 4 0,2-4 38,2 1 1,2 1-45,-6-1 1,0 3 54,-3-3 1,0 4-55,-1-5 1,1 6 109,-1-1 0,1 1-73,-1-2 0,-3 4 9,0-4 0,0 2-27,3-1 0,1 2 30,0-3-41,-1 4 1,1-1 19,-1-3 0,6 3-128,2-2 0,-1-2 111,1 2 1,-3-4-195,3 3 48,0-4-40,4 7-7,0-9-335,0 4-3097,0-5 2730,-5 0 907,4 0 0,-10 6 0,5 0 0</inkml:trace>
  <inkml:trace contextRef="#ctx0" brushRef="#br2" timeOffset="153">11878 11718 7885,'-8'0'-519,"2"-1"1347,1-3-264,1 2-164,4-3 1016,0 5-954,0-5-65,5 4-141,-4-4 1,9 1 154,-2 0 56,2 1-291,2-3 0,0 5-19,3-3 78,-2 3-30,4 1 0,-1 0-18,3 0-118,3 0-5,1 0 0,-1 0-80,1 0 1,0 0 72,0 0-336,0 0 207,0 0 1,-6 0 118,-1 0-274,-4 0 60,0 0-350,-1 0 285,1 0-64,-6 0-474,-1-5 353,-5 4 175,0-4-633,-5 5 513,4 0 0,-9-4-171,2 0-833,-2 0 1366,-2 4 0,1 0 0,-1 0 0</inkml:trace>
  <inkml:trace contextRef="#ctx0" brushRef="#br2" timeOffset="154">11901 11878 8022,'0'-7'0,"5"2"539,-4 5-251,9 0 0,-4 0 717,6 0-428,-6 0-296,9 0 1,-7 0 549,7 0-395,3-5 0,0 4 275,5-4-380,-1 5 0,3 0 9,1 0 0,-2-4-39,3 0 1,-3-1-97,-1 1 0,-5 3 177,-3-3-431,3 3 139,-6-4 57,5 4-1190,-11-4 547,-1 5-2180,-5 0 1834,-5 0 1,-1 0 841,-6 0 0,1 5 0,0 1 0</inkml:trace>
  <inkml:trace contextRef="#ctx0" brushRef="#br2" timeOffset="155">13111 11364 8078,'-5'-12'0,"4"5"-141,-3-1 175,3 6 1,-1-7 223,-1 5 158,1-5-6,-3 8-58,5-9 33,0 8-210,0-3 1,0 4 249,0-3-190,0 3-60,0-4 1,0 6-19,0 3-58,0-3 135,0 9-312,0-3 109,5 4 1,-3 2 192,1 2-277,4-2 63,-6 8 1,4-4 66,-5 2-225,5 2 190,-4-8 1,5 7-158,-6-4-33,0-1 183,0-4 0,0 1-131,0-1-60,0-5-4,0 5 195,0-5-31,0 0-81,0-1 479,0-5-376,0-5 124,0-1-125,5-6 0,-3 2 87,6 3-47,-6-8-27,3 7 1,0-12-229,3 4 241,2-4-11,2 2-218,-1 1 85,-5-5 1,5 4 110,-4-5-306,3 6 273,2-5 0,-1 9-24,1-2-11,-1 2 20,0 2 0,0 3 167,-4 1-185,3 4 19,-3-2 187,-1 0 4,-1 4-167,0-4 261,2 5-240,-1 5 0,4-3 23,-2 6 99,-3 0-108,5 3 0,-4 2 181,6 2-162,-6-2-14,4 8 1,-9-8 74,3 2-44,3 3-17,-6-5-160,4 8 146,-5-3 0,0 0 35,0-3-176,0-2 4,0-2 150,0 0-198,0 1-6,0-1-116,0-4-22,0-2-696,0-5 1,-5 0 0,-1 0 0</inkml:trace>
  <inkml:trace contextRef="#ctx0" brushRef="#br2" timeOffset="156">12997 11741 7995,'-6'0'-1238,"-5"0"1980,10 0-69,-4 0 1270,5 0-1717,5 0-43,2 0 1,4 0 183,0 0-140,1 0-1,-1 0-65,6 0 23,0 5 0,3-4 183,-1 3-171,0-3-26,8-1 0,-1 0 169,4 0-255,1-5-21,3 4 0,0-8 21,1 5-111,4-5 170,-9 8 0,7-8-42,-10 5 42,5 0-33,-8-1 1,0 4-189,-5-3 82,-5 3-32,2-4-245,-9 4 104,3-4 167,-9 5-737,4 0-1895,-5 0 2322,-5 0 0,-1 0-928,-6 0 527,6 5 713,-4-4 0,-2 9 0,-5-4 0</inkml:trace>
  <inkml:trace contextRef="#ctx0" brushRef="#br2" timeOffset="157">13145 11969 7993,'0'-6'366,"0"1"970,0 5-1056,0-5 0,5 3 317,3-2-187,-3 3-212,5 1 0,0-4 312,6 1-113,-1-1-204,1 4 1,-2 0 84,5 0 0,-5 0-77,2 0 0,0 0 0,-1 0 0,-3 0 194,-5 0-448,1 0 83,-2 5 0,-1 1-239,-5 6 139,0-1 95,0 0 1,-1 5-359,-3-1 218,-2 5-19,-5-2 1,-1 1-120,1 0 0,-1 0 81,1 4 13,-6 0 33,5 0 0,-5-2-203,6-2 281,-1-2-17,6-1 0,-4-3 180,2 2 29,3-7-234,-5 2 381,9-9-89,-4 9-128,5-8 155,0 3 140,0-5-163,5 0-66,1 0 0,6 0 67,-1 0-133,5-5 9,2 3 1,5-3 82,0 5 1,0-4 4,0 1-157,-6-1 56,10 4 1,-12 0-21,8 0 1,-6 0-82,2 0 0,-5 0 154,1 0-600,-3 0 207,-5 0 115,3 0-299,-9 0 126,4 0-1025,-5 0 0,5 0 0,2 0 0</inkml:trace>
  <inkml:trace contextRef="#ctx0" brushRef="#br2" timeOffset="158">14059 11558 7968,'0'-12'-223,"-4"5"223,0-1 659,1 6-180,3-3 1478,0 5-1546,0 5-133,0 1 0,-2 11 97,-1 2-34,1 2-168,-3 2 0,5 1 161,0 3-46,-5-3-115,4 4 1,-4-5-59,5-1-115,0 1 187,0-5 1,0 2-108,0-4-144,0-1 170,0-4-938,0 1 404,0-6-429,0 4-777,0-9-778,0 5 1639,5-12 1,-4 0 772,3-5 0,-3-1 0,-1 1 0</inkml:trace>
  <inkml:trace contextRef="#ctx0" brushRef="#br2" timeOffset="159">13933 11729 8043,'0'-7'275,"0"-1"585,-5 5-13,4-2-538,-4 5 1,10 0 127,3 0 42,2 0-248,1 0 58,6 0-306,-5 0 66,10 0 1,-4 0 296,5 0-358,0 0 92,-1 0 0,1 0 267,0 0-1408,0 0 741,0 0 0,-6 0-1673,-1 0 1031,1-5 962,-4 4 0,4-4 0,-6 5 0</inkml:trace>
  <inkml:trace contextRef="#ctx0" brushRef="#br2" timeOffset="160">14539 11489 8060,'0'-11'-333,"0"0"333,0 4 1031,0-3-183,0 9-200,0-4 1819,0 5-2293,0 5 1,0 1 395,0 6-338,0 4 1,0 2-23,0 5 23,0-1 57,0 1-57,-5 0-278,3 0 219,-3 0 1,5 0 174,0 0-495,0-1 131,0 1 1,0-1 172,0-3-420,5 2 207,-3-8 0,3 4-60,-5-6-3,0 0-369,5 1 160,-4-1-560,4-4-685,-5-2-2020,0-5 2869,-5 0 723,4-5 0,-9-2 0,3-4 0</inkml:trace>
  <inkml:trace contextRef="#ctx0" brushRef="#br2" timeOffset="161">14584 11101 8280,'0'-6'225,"0"-4"156,0 8 0,0-8 124,0 9 64,0-4-187,0 0 215,0 3 74,0-3 1334,0 5-1592,6 5-147,0-3-76,5 8 1,-2-4 191,3 6-142,-4-1-55,9 6 0,-2-3 182,0 5-268,6 0 109,-4 3 1,3 1 109,-1 0-160,0 5 1,0-4-17,0 3 33,-5 2 1,3-4-70,-1 6 1,-4-1-133,4 5 0,-4-1 235,0 0-285,-1-5 54,0 4 1,-3-4 162,0 6-723,-6-1 410,3 0 0,-5 0-546,0 1 384,0-1-438,-5 0 419,-1 1 90,-11-1 15,5-5 60,-5 4-214,1-9 297,3 9 1,-3-9-154,4 3 52,1-3 102,-1-1 1,1-4-93,-1 0 94,1-5-7,5 2 1,-3-4 39,5-1 468,-5 1-526,8-6 249,-9 4-263,8-9 33,-3 10-3,5-10 187,-5 4-208,4-5 3,-4 0-963,5 0 323,-5 0 163,4 0 159,-5-5-860,6-2 1307,0 1 0,-5-4 0,-1 4 0</inkml:trace>
  <inkml:trace contextRef="#ctx0" brushRef="#br2" timeOffset="162">12928 11192 8667,'-6'-6'757,"1"1"0,4 5-407,-3 0 102,3 0-219,-10 5 305,10 1-364,-9 6 0,4 4 173,-6 3 8,1 3-167,-1 6 0,2 0 189,3 2-7,-3 8-196,3-2 0,-4 6-60,-1 0 1,1-1 131,0 5 0,-1 0-1325,1 0 1092,-1-1 0,5 3-142,-1-2 1,2 2-21,-2-6 1,3 3 46,5 0 1,1-3 49,3 0 0,2-4 120,6 4 0,3-5-30,0 1-74,6-3 576,-9-5-318,10-2 1,-4-6 415,4 1-340,-4-5 106,4 4-8,-9-10 246,8 0 1,-8-3-477,2-6 1,1 5 49,0-4 1,-5 0 104,-3-4-694,-1 0 190,5 0-371,-6 0 345,-1 0 22,-5 0-2165,0-5 1160,-5 3 379,-1-3 813,-6 5 0,1-5 0,0-1 0</inkml:trace>
  <inkml:trace contextRef="#ctx0" brushRef="#br2" timeOffset="163">15430 11307 8142,'6'-12'-516,"-1"6"440,-5-4 1,1 5 236,3-3 60,-3-2 1,4 7 469,-5-4-301,0 4-185,0-2 810,0 5 0,0 5-549,0 3-165,0 2-61,0 6 126,-5 2-186,-1 5 1,-5 5 180,-1 2-62,1 3-119,-1 2 1,1-1 181,-1 0-279,1 0 34,0 1 0,-1-1 274,1 0-486,-1 1 128,6-1 1,-3 0-252,5 0 196,1 1 1,3-5-190,0 1 174,5-6 1,1 7 37,5-6 172,6 1-142,-4-9 1,8 2-1,-2-5 62,3 0-66,-4-3 1,-2-2 265,-5-2-29,6 2-208,-4-9 1,-1 5-9,-4-2 54,0-3 23,-2 5-744,-1-6 281,-5 0 143,5 0-1098,-4 0 845,4 0 0,-5-2-71,0-2 0,-1 3-1021,-3-3-392,3-2 977,-9 0 955,9-6 0,-10 1 0,5-1 0</inkml:trace>
  <inkml:trace contextRef="#ctx0" brushRef="#br2" timeOffset="164">15555 11672 7935,'0'-11'1,"0"3"721,0 0-44,5 6-67,2-3-163,4 5-222,-5 0 172,5 5-145,-10 1 1,9 6 134,-2-1-436,-3 6 214,5-5 1,-8 9 165,6-6-497,-5 0 214,7 2 0,-9-7-377,3 5 209,2-10 110,-5 10 1,4-12-98,-5 4 16,0-4 0,0 2 35,0-5 61,6-5 1,-5 2 0,3-4 142,-3 4-126,4-7 1,-3 4 133,6-6-108,0 1-12,3-6 1,1 3-47,-1-5 72,0 5-17,1-2-220,-1 5 196,1-1 0,0 1 26,4-1-36,-9 6 5,8 1 0,-12 5 16,5 0 165,-6 0-178,3 5 1,-1 3 35,0 7-27,0 3-4,-4-1 1,0 5 46,0-3-25,0 2 6,5 2-111,-4 0 93,9 0 0,-9-4 25,3 0-471,2-5 249,-4 3 1,4-6 4,-2 0-770,-3-4 577,4 3 1,-3-9-1103,1 3 712,-1-3-33,3-1 773,0 0 0,1-5 0,6-1 0</inkml:trace>
  <inkml:trace contextRef="#ctx0" brushRef="#br2" timeOffset="165">16229 11489 8131,'6'-11'961,"-1"5"-443,-5-5 30,0 10-158,0 6 330,0 3-360,0 13 0,0-7 120,0 5-61,0 6-239,0-1 0,0 5-22,0-2-120,0-3 157,0 4 0,0-6-290,0 1 93,6 0-1,-5-5-898,4-2 641,-5-4 0,4-5 92,0 1-1295,-1-5 397,-3 2-1460,0-5 2526,-5 0 0,-1-5 0,-6-2 0</inkml:trace>
  <inkml:trace contextRef="#ctx0" brushRef="#br2" timeOffset="166">16092 11729 8103,'1'-6'620,"3"2"1,-1 3-181,4 1 333,1 0-394,3-5 0,1 3 170,-1-1-388,6 1 17,0 2 0,7-3 21,3-1-117,2-5 125,0 8 0,4-8-601,-2 5 334,-3-5 0,0 4-1220,-5-3 901,-1-2 0,-4 9 30,-3-3-1080,-2-2 358,-1 5 335,-1-5 15,0 6 721,-4-5 0,-1 4 0,-2-3 0,2-2 0,6 0 0</inkml:trace>
  <inkml:trace contextRef="#ctx0" brushRef="#br2" timeOffset="167">16606 11558 8103,'6'-12'0,"1"2"-160,-4 3 189,-1-3 0,4 3 399,-2-4-19,-3-1-202,4 1 1,-4 3 376,3 1-118,-2 4-229,3-7 457,-5 9 64,0-4-289,0 5 11,0 5-303,0 1 1,0 6 237,0-1-219,0 5-18,0 2 0,0 5 49,0 0 10,0 0-30,5 5 1,-4-4-192,3 2 51,2 4-52,-5-6 0,4 4-2,-5-6 1,4 0 75,0-3-614,0-2 373,1-1 0,-4-7 51,3 2-708,-3-2 202,-1-2-1019,0-2 495,0-5 0,-5-5 0,-1-2 0</inkml:trace>
  <inkml:trace contextRef="#ctx0" brushRef="#br2" timeOffset="168">16834 11135 8154,'0'-12'90,"0"-4"1,0 14 976,0-6-613,0 6 360,5-3-418,2 10 1,4 1 704,1 6-502,4-1-269,-3 5 1,8 6 281,-2 5-122,3 4-903,1-7 971,-5 15-248,3-9 0,-3 11 53,5-3-383,-5-3 86,-2 5 0,-1-6 328,0 0-326,1 5-5,-10-3 1,3 7-204,-5-5 101,0 0-7,-4-9 1,0 4-1001,0-2 770,0 2 87,-6-4-1240,0-1 939,-5-5 0,-1-4-38,1 0-1889,-6-5 1095,5 7 1322,-10-8 0,4 4 0,-4-6 0</inkml:trace>
  <inkml:trace contextRef="#ctx0" brushRef="#br2" timeOffset="169">11958 13602 7932,'-11'-1'0,"4"-3"978,2 3-149,5-4 1143,0 5-1696,5 0 1,5 0 15,5 0 0,6 0 0,-2 0 0,2 0-79,2 0 0,4 0 13,-1 0 1,5 0-111,-5 0-137,6-5 186,-8 3 0,4-6-240,-5 4 1,-1 0-181,-3 4 0,-2-4-201,-1 0 0,-8 1 273,4 3-1330,-8 0 462,1 0-107,-5 0-81,-5 0 1239,-2 0 0,-9 5 0,-2 1 0</inkml:trace>
  <inkml:trace contextRef="#ctx0" brushRef="#br2" timeOffset="170">12015 13774 7824,'11'0'235,"1"0"1,0 0 753,4 0 1,1-4-323,6 0 377,0 0-608,0-1 1,3 3 66,1-6 0,4 5-152,-5 0 0,1-3-65,-4 3 1,0-2-256,-1 1 0,-4 3-237,-3-3 0,-2 2-266,-2 2 1,-4 2-1553,-3 2 2024,-3-3 0,-6 9 0,-2-4 0</inkml:trace>
  <inkml:trace contextRef="#ctx0" brushRef="#br2" timeOffset="171">13020 13111 8051,'-5'-11'0,"3"4"466,-3 2-292,5 5 0,0-1 678,0-3-541,0 3 0,2-3 288,1 8-367,-1 2-17,8 6 1,-5 4 72,3 3 1,0 3-96,-4 1 0,4 3-121,-4 1 1,3 0 118,-3-5 0,4 0-112,-4-3 1,-1 3-331,-3-3 160,0-3 67,5 1-329,-3-6 261,3 1 1,-5-5-41,0 1 23,0-6-86,0 3 346,0-5 316,5 0-392,-4 0 1,4-5 27,-5-2 0,0-3 73,0-2 1,4 1-55,0-1-191,5 1 135,-8-6 0,9 1-64,-2-3 0,2-3-148,1 3 0,4-2 149,1-2-169,-1 0 72,-4 5 1,1 2 52,-1 4 0,1 2 17,-1 2 1,-3 0-3,-1 4-18,1 0 243,3 4-208,-4 0 0,2 1 41,-6 3 0,6 2 97,-1 6 1,-2-1-67,2 1 0,-2 4 90,2 3 1,1-1-146,-6 1 1,5 0 43,-4 4 1,0-2-49,-4-2 1,1 2 19,3-6 0,-3 0-139,3-3 1,-3-1 154,-1 1-560,0-6 345,0 4 1,0-7-579,0 4 131,0-4 1,1 2-684,3-5-481,-3 0 1786,10 0 0,0 0 0,7 0 0</inkml:trace>
  <inkml:trace contextRef="#ctx0" brushRef="#br2" timeOffset="172">13774 13100 7991,'0'-12'450,"0"1"-169,0 5 1,0-1 302,0 3-132,0 3 0,0-3-153,0 8 1,0 2 111,0 6 0,0 4-41,0 3 0,0 3-144,0 1 0,0 0-130,0 0 0,0 3-37,0 1 1,0-4-174,0-4 0,0-2 53,0 2 1,0-2-321,0-6-366,0 1-849,0-1-811,0-4 1042,0-2 1365,0-5 0,-6-5 0,0-2 0</inkml:trace>
  <inkml:trace contextRef="#ctx0" brushRef="#br2" timeOffset="173">13659 13271 9756,'12'0'813,"-1"0"1,1 0-548,-1 0 0,2 0-213,2 0 37,3 0 1,6-1-734,2-3 521,-1 3 0,6-8-255,-4 5 1,-4-4-467,-4 5 1,-1-1 374,1 4-902,-3 0 1370,-4 0 0,-1-5 0,0-2 0</inkml:trace>
  <inkml:trace contextRef="#ctx0" brushRef="#br2" timeOffset="174">14219 13054 8042,'0'-11'533,"0"-1"-187,0 1 3,5-1 1,-4 5 733,3-1-262,-3 6-426,-1-3 115,0 5-249,0 5 0,0 2 114,0 8-329,0 3 127,0 5 0,0 0 24,0 0 1,0 3-96,0 1 1,0 3-25,0-3 0,4 1-217,0-1 1,0-3-289,-4 2 1,0-1 252,0-3 1,0-4-111,0-3 0,4-2-75,-1-1 154,1-1-81,-4-5-267,0 4-472,0-8-131,0 8 317,0-9 1,-1 3 838,-3-8 0,-2-2 0,-6-6 0</inkml:trace>
  <inkml:trace contextRef="#ctx0" brushRef="#br2" timeOffset="175">14470 12826 7989,'-4'-12'0,"1"1"0,-1 3 912,4 1-262,0 4 227,0-2-132,0 5-319,5 0 1,1 1-151,6 3 0,-1 2-9,0 6 0,1 0 111,-1 4 0,2 1-40,2 6-178,-2 0 9,3 5 1,-4-3-37,-1 6-169,6-6 99,-5 8 1,5-7-132,-6 4 0,-3 1 66,0 3 0,-5-4-115,5 1 1,-5-5 81,0 5-89,-1-1 144,-2-1 1,-2 1-124,-1-4 1,0-2 71,-5 3 0,1-7-223,-5-1 0,2-5-96,3 2-653,-4-4 637,5 0 0,-5-2-255,-1-3 1,5 2-388,-1-5 1,0 0 1007,-3-4 0,0 0 0,-1 0 0</inkml:trace>
  <inkml:trace contextRef="#ctx0" brushRef="#br2" timeOffset="176">12826 12986 7659,'6'-7'-534,"-1"1"1362,-5 2-300,0 3 326,5-9 177,-4 8-324,4-3 33,-5 5-178,0 0 0,-3 2-389,-1 1 1,-5 4 50,1 4 1,-2 6 102,-1 2-81,-1 2-1,1 7-670,-6 1 613,5 6 1,-3-2-41,7-3 0,-2 7-108,2-3 0,3 2 260,1-6-434,3 3 115,1-9 1,6 8-115,6-5 0,4-1 102,7-3 1,4 0-188,-1 0 298,6-6-483,-8 0 236,9-6 183,-9 1 0,4-2 187,-5-2 1,-4-3-251,0-5 1,-5 0-868,1 0 440,-2 0 38,-7 0-2586,5 0 1960,-10 0 1062,4 0 0,-5 0 0,0 0 0</inkml:trace>
  <inkml:trace contextRef="#ctx0" brushRef="#br2" timeOffset="177">15064 12894 8064,'0'-7'34,"0"-1"1,0 4 411,0-3-155,0 4 59,0-2 415,0 0-315,0 4 51,0-5-151,0 6-1,-5 0-395,4 6 235,-9 0 1,3 10 14,-4 3 1,2 4-15,-2 4 1,2-2-105,-7 6 0,5-1 75,3 4 1,0 1-105,4-1 0,-4 0 23,4 1 0,0-5-142,4 0 1,0 0 67,0 0 0,6 2-100,1-6 1,3 0 64,2-7 0,0 1 48,4-5 1,-4 1-7,4-5 0,-2 0 16,1 1 1,-3-6-169,4-2 164,-9-3 7,3-1-285,-3 0 128,4 0 1,-3 0-159,-1 0 0,-4-1-434,1-3 1,1 2 46,-1-6 0,-1 4-387,-3-3 1,0-1 1056,0-3 0,0-1 0,0 1 0</inkml:trace>
  <inkml:trace contextRef="#ctx0" brushRef="#br2" timeOffset="178">15190 13237 8064,'6'-12'184,"-2"1"1,-3 0 234,-1-1 58,0 1 208,0-1-178,0 6 0,1 1 11,3 5-172,-2 5-172,3 1 1,-2 7-103,1 2 1,1-2 26,-1 2 1,-1 2-140,4-2 1,-3 0 132,4-4 1,-6 1-65,2-1-270,2 1 4,-4-1 0,4-5-143,-2-2 219,-3-2-111,4-2 363,-5 0-99,5 0 0,-2-2 14,4-2 0,-3 2 40,4-6 1,-4 5 18,3-5 0,0 0-37,0-3 0,3 3 17,-2 1 1,2-1 67,1-3 1,-3 0-56,0 4 70,-1-3 0,1 8-10,0-1-10,-6 1 0,4 7-33,-2 3 0,-2 2 14,1 2 1,0 4-43,1 3 0,-3-1-1,3 1 1,-3-4-96,-1 4 1,4-5 55,0 1 0,-1-1-502,-3 2 0,0-8-79,0 4 0,2-4-1185,2-1 477,-3 3 1282,4-8 0,0 3 0,1-5 0</inkml:trace>
  <inkml:trace contextRef="#ctx0" brushRef="#br2" timeOffset="179">15749 12997 8023,'0'-11'0,"4"3"232,0 0 605,0 6 240,-4-3-671,0 5 1,0 6-96,0 5 0,4 6-58,-1 6 0,1 5-15,-4 2 0,0 3-64,0 1 0,-4-1-139,1-2 1,-1 1 63,4-6 1,0 1-167,0-4 0,0-2-705,0-2 377,0-2-773,0-6 190,0-4-143,0-2 14,0-5 1107,0-5 0,-10-2 0,-3-4 0</inkml:trace>
  <inkml:trace contextRef="#ctx0" brushRef="#br2" timeOffset="180">15601 13225 8023,'0'-6'790,"0"1"-504,0 5 131,0-5-78,5 4 1,1-4-9,6 5 1,-1 0 131,1 0 1,4-4-256,3 0 1,3-1-158,1 1 0,3 3-462,1-3 0,3-1 101,-3 1 0,-4 0-583,-4 4 0,-5 0 233,1 0 660,-2 0 0,-2 0 0,1 0 0</inkml:trace>
  <inkml:trace contextRef="#ctx0" brushRef="#br2" timeOffset="181">16103 13031 8023,'0'-18'0,"0"2"0,0 5 385,0-1-136,0 1 1,2-1 151,1 1 284,-1-1-343,8 1 1,-5 3 115,3 1-101,2-1-157,-4 2 1,6-3 55,-1 5 1,0-3-28,1 3 0,-1 0-49,1 4 1,-1 1 162,0 3-436,1 2 143,-6 6 1,4-1 32,-2 1 1,-2 3-196,2 0 0,-6 5 26,2-1 0,-4 3-81,-4 1 0,-2 5 1,-5 2 0,-4-1 113,-1 2 1,-4-5-345,1 5 1,1-6 97,-1 2 0,1-3-43,-1-1 1,3-5 32,4-3 353,1-2-86,5-2 36,-4 0 448,8-4-253,-3-2 1,6-5-67,3 0 0,3 0 243,4 0 0,0 0-108,1 0 0,3 0 11,0 0 0,6-4-35,-2 0-294,-3 0 65,6 4 0,-6 0 2,3 0 1,2 0-199,-6 0 0,1 0-303,-1 0 0,-2 0 230,2 0 1,-6 0-736,-1 0-249,0 0 1248,-2 0 0,4 5 0,-4 2 0</inkml:trace>
  <inkml:trace contextRef="#ctx0" brushRef="#br2" timeOffset="182">16423 12791 8023,'0'-17'107,"0"1"1,0 4 171,0 0 1,0 5 24,0-1 1,0 4 548,0-3 159,0 4-603,5-2 1,2 5-50,4 0 1,0 9-44,1 2 0,-1 8-25,1 0 1,3 7-47,0 0 0,4 5-15,-4-4 1,4 0-66,-3 0 1,-1-2-115,-4 6 1,1-4-172,-1 3 143,1-5-439,-6 8 33,-1-3 288,-5 4 1,0-4-181,0 1 1,-1-2-184,-3 1 0,-2-2 180,-6-5-441,-4 0 412,3 0 1,-7-5-422,4-3 0,-3 0 727,4-4 0,-10 3 0,1-7 0</inkml:trace>
  <inkml:trace contextRef="#ctx0" brushRef="#br2" timeOffset="183">13065 13796 8120,'-6'-5'-521,"0"4"-650,2-3 1398,3 3-107,-9 1-48,8 0 0,-4 0 349,2 0-299,3 0 0,-4 0 21,5 0 41,-5 0 1,3 0-40,-3 0 57,5 0 130,-5 0-78,4 0-49,-4 0 0,5-1 24,0-3-6,0 3-12,0-4 432,0 5-511,0-6 0,1 5 138,3-3-150,-3 3-81,9 1 62,-8 0 0,8 0 18,-3 0 44,4 0-50,0 0 1,-5 0-25,10 0 0,-9 0 23,8 0 1,-2 0 2,-1 0 1,4 0 12,3 0 1,3-4 9,1 1 1,1-3 52,2 3 0,3 0-64,6-5 1,-1 6-96,0-2 1,1-1 167,-1 1-288,5 0 172,-3 4 1,3 0-26,-5 0 1,1 0-118,-1 0 0,-3 0 81,4 0 0,-4 0-16,8 0 1,0 0-38,-1 0 1,5 0-12,-1 0 1,6-3-73,2-1 0,6-5 132,1 1 1,4-2-184,-29 4 1,0 1 0,1-1 0,0 2 163,28-4 0,-1-1 0,-7 5 1,-3 1-37,-9 3 1,3 0 69,-6 0 0,0 0-10,-4 0 0,4 0-3,0 0 0,1 3 26,0 1 0,-3 0-49,6-4 0,0 0 2,4 0 1,-4 0-29,0 0 1,3-1-9,5-3 1,-1 3-26,-3-3 1,-5 3-18,-3 1 1,-3 0 46,-1 0 0,-3 0-13,-1 0 0,-4 0 235,0 0 1,-2 0-224,-1 0 0,1 0 518,3 0 0,-2 0-536,6 0 1,-1 0 89,5 0 0,-2 0-100,-3 0 0,3 0-13,-3 0 1,2 0 7,-1 0 1,-3 0 33,-6 0 0,1 0 14,0 0 1,-1 0-50,-3 0 239,2 0-92,-3 0 0,5 0-50,0 0 0,0 0 143,-1 0 0,1 0-135,0 0-36,-5 0 28,3 0 1,-3 0-113,5 0 1,-4 0 70,0 0 1,-5 0-98,1 0 1,-2 0 36,-2 0 1,1 0-32,-1 0 46,1 0 0,-1 0-109,1 0-14,-1 0-93,-5 0 1,1 0 7,-4 0-1048,-1 0 259,3 0-102,-5 0 1154,-5 0 0,-7 5 0,-5 1 0</inkml:trace>
  <inkml:trace contextRef="#ctx0" brushRef="#br2" timeOffset="184">14516 14150 8146,'0'-11'594,"0"0"-114,0 4 150,0-3-235,0 9 1,1-8 192,3 5 1,-1-3-89,4 3-66,-4 0-253,7-1 0,-8 4 393,6-3-333,0 3-45,-2 1 0,4 0 147,-2 0 1,6 0 18,1 0-358,0 0 192,2 0 0,-5 1 196,4 3-481,1-3 146,-4 9 1,3-4 163,-4 6-477,-1-1 209,-4 1 0,2 0-51,-6 4 0,1-3 87,-4 7 1,-5-5-304,-3 4 1,-3-1 48,-4 1-301,-3 2 358,0-3 1,-3 3-47,2-1 0,-3 0-53,-1-5 1,0 4 97,1-4 244,-1 1-43,0 0 0,1-3-50,3 2 0,0-6 137,8-2 1,-3-3 679,6 4-493,3-6 1,1 3 37,8-5 0,3 0-33,4 0 0,5 0 58,4 0 0,2 0-88,5 0-85,-3 0-44,9-5 1,-2 4 39,7-3 0,2 2 9,6-2 1,-4 3-14,0-3 1,-2 3 11,2 1 1,-4 0-22,-7 0 1,-3 0-97,-6 0 0,0 0-148,-3 0 0,-2 0 244,-6 0 1,-3 0-249,-1 0-1339,-4 0 759,2 0 0,-20 0 0,-4 0 0</inkml:trace>
  <inkml:trace contextRef="#ctx0" brushRef="#br2" timeOffset="185">17154 14116 7964,'0'-6'1147,"0"1"728,0 5-835,-5 0 121,4 0-907,-4 0-522,5 0-526,-5 0 794,3 0 0,-8 0 0,4 0 0</inkml:trace>
  <inkml:trace contextRef="#ctx0" brushRef="#br2" timeOffset="186">23984 13305 8160,'-1'-6'340,"-3"2"1,2 2 23,-1-2 138,1 3-175,2-5 0,-1 6 74,-3 0 1,3 6-160,-3 1 1,3 7 135,1 1 0,0 7-15,0 1 1,0 1-56,0 6 1,0-3-123,0 3 1,5 0-144,3 0 1,-2-1 77,2-2 1,-5-3-157,5 3 1,-4-4-249,3-4 0,0-2 165,0-1 0,0-4-43,-3 3 1,-3-6-483,3-1-369,-3-6 445,-1 4 0,-1-6-251,-3 0 1,1-6 165,-4-1 1,0 1 651,0-2 0,-3 0 0,3-3 0</inkml:trace>
  <inkml:trace contextRef="#ctx0" brushRef="#br2" timeOffset="187">23950 13282 8160,'6'-5'-103,"4"4"-51,-2-3 0,2-1 1112,1 1 0,2 1-367,2 3 1,3 0 121,5 0 1,0-2-269,-1-1 1,3 1-78,1-2 0,-2 3-143,3 1 1,-2 0-31,2 0 0,-7-4 169,3 1-468,-3-1 186,3 4 0,-5 0-191,-3 0 1,-2 0 99,-2 0 1,-3 0-176,0 0 1,-5 0-56,5 0 106,-5 0 1,3 0 58,-2 0 62,-3 0 268,9 0-236,-4 0 0,2 4 138,0-1 0,-4 2 21,3-1 19,-4 3 0,6 4-133,-6 0 0,1 5 3,-4-1 1,0 5-33,0-1 0,-1 3-19,-3 1 1,2 1-34,-6 2 0,4 0 79,-3 4 0,3 1-235,-4 3 0,6-1 35,-2-3 0,-1 2-234,1-5 187,0 5 78,4-8 1,0 4 60,0-6 0,1-3 32,3 0 1,-3-5 10,3 2 1,1-4-46,-1 0 42,0-6 189,-4 4-66,0-8 278,0 3-329,0-5 0,-5-2 13,-3-1 0,-2 1-57,-1-2 1,-6-2 4,-2-1 1,-8 0-25,-3 0 0,-3 3-7,-1-4 0,-6 4-12,-1-3 1,1 3 37,2-4 0,3 6-22,0-2 0,10-1-37,2 1 1,8 0-200,0 4 40,2 0 0,5 0-734,1 0-418,4 0-1006,-2 0 744,10 5 1609,2 2 0,4 4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7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17702 2044 8111,'0'-7'118,"0"-1"96,0 6 291,0-4 366,0 6-805,5 6 1,-2 0 27,5 5 1,-6 5-57,2-1 0,1 4 19,-1-4 0,0 5 39,-4-1 1,3 3-112,1 1 0,0 0 139,-4-1 0,4 0-149,0-3 1,-1 1 122,-3-4 1,0 3-82,0-4 1,0 0 9,0-3 0,4-5 13,0 1 4,0-6 56,-4 8 284,0-8-169,0 3-22,0-5 0,1-5-102,3-3 1,-2-2-118,6-1 1,-4-2 18,4-2 1,-1-2-62,5-2 1,0-2-164,3 1 0,-1-1 78,5-2 0,-3 0-157,3 0 0,-5 4 87,1 0 0,-2 5 28,-2-1 1,0 2 45,1 2 1,-1 1-10,1 2 0,-5-1 122,1 6 1,-4-5 237,3 4 1,-3 0-136,4 4 0,-4 0-151,3 0 150,-4 0 0,3 5-75,-2 3 1,-3 6 108,3 1 0,-3 7-107,-1 1 1,-1 1 156,-3 6 1,3-4-42,-3 0 1,2 2 44,-2-1 1,2-4-15,-1-4 1,1-2-73,2 2 0,0-2 304,0-6-180,0 1-236,5-1 1,-2-3 235,5-1-391,-6-4 0,4 2-523,-2-5-374,-2 0 4,8-5 0,-9-1 1092,3-6 0,-3 1 0,-1-1 0</inkml:trace>
  <inkml:trace contextRef="#ctx0" brushRef="#br0" timeOffset="1">18513 1610 8750,'7'3'501,"-4"4"1,-1 2-250,-2 10 0,3-3-121,1 3 0,0 4 86,-4 3 0,0 2-133,0-1 0,0-3 77,0 2 1,0 2-211,0-1 0,0 0-41,0-4 1,0-2 99,0-2 0,4 3-150,0-3 1,-1-3 47,-3-1 1,4 2-387,0-2 1,0 0 181,-4-3 0,4-5-475,0 1 0,1-2 58,-2 2 713,-1 2 0,3-3 0,-5 4 0</inkml:trace>
  <inkml:trace contextRef="#ctx0" brushRef="#br0" timeOffset="2">18513 2444 8137,'0'11'83,"0"-3"279,0 0 61,5-6 1,-2 3 460,4-5-557,-4 0 1,2 2-233,-5 1 267,5-1-287,-4 3 32,4-5 0,-3 0-1516,2 0 861,-3 0 548,4 0 0,-5 0 0,0 0 0</inkml:trace>
  <inkml:trace contextRef="#ctx0" brushRef="#br0" timeOffset="3">19119 2044 8830,'0'-6'1217,"0"1"-806,0 0 0,5 4-145,2-3 1,0 2-87,0 2 1,1 0-90,3 0 1,2 0 133,2 0 0,-1 0-247,5 0 1,4 0 39,4 0 0,1 0-436,-2 0 1,-2 0 270,3 0 1,1 0 50,-1 0 1,-5 0-488,-3 0 0,-5 0-593,2 0 0,-8 0 1176,0 0 0,-5 6 0,2 0 0</inkml:trace>
  <inkml:trace contextRef="#ctx0" brushRef="#br0" timeOffset="4">19153 2193 9886,'11'0'898,"1"0"-772,-1 0 1,6 0 134,2 0 0,3 0-319,5 0 1,-3 0 136,3 0 0,1 0-573,-2 0 1,1 0 255,-4 0 1,-2 0-687,-2 0 0,2 0 924,-6 0 0,5-5 0,-2-2 0</inkml:trace>
  <inkml:trace contextRef="#ctx0" brushRef="#br0" timeOffset="5">20021 1667 8075,'0'-6'597,"0"0"-100,0 2 71,5 3-334,-4-4 0,5 10 70,-2 2 1,-2 3-145,1 2 0,0 6-147,1 4 0,-3 3-83,3 5 0,-3 0 138,-1 5 0,4 0-166,0 3 1,1-1 22,-1 5 0,-3 0-35,3 4 1,-2-2 78,2-2 0,-3-3-15,3-5 0,-1-4 169,0-4 0,-1-2-103,1-1 1,0-5 49,1-3 1,-3-2-40,3-2 0,-3-3-546,-1 0 212,0-6-866,0 3-996,0-5 2165,0-5 0,5-6 0,2-7 0</inkml:trace>
  <inkml:trace contextRef="#ctx0" brushRef="#br0" timeOffset="6">20341 2136 8025,'0'-8'-367,"0"0"1185,0 6-399,0-3-715,0 5 23,5 0 0,-3 0-20,6 0 293,-6 0 0,14 5 0,-4 1 0</inkml:trace>
  <inkml:trace contextRef="#ctx0" brushRef="#br0" timeOffset="7">20626 1816 8144,'8'-12'0,"-1"1"0,-3 3 0,4 1 0,-1-1 0,5-2 0,-1 2 0,1 2 0,-1 2 0,8 3 418,0-3 0,-4 2 532,-7-2 0,0 3-492,3-3 0,0 3-392,1 1 1,-1 3 82,1 1 1,-1 5 27,0-1 0,1-1-302,-1 5 0,1-2 72,-1 9 1,-4 0 111,-4 4 0,-1 0-125,-2-1 1,-5 5 6,-3 0 1,-4 3 71,-3-3 0,-1 3-145,-3-3 0,-3 0 98,3-5 0,-2 1-79,-2 0 1,0-4 51,0 0 0,4-5 24,0 1 0,5-2 34,-1-2 0,6 0-26,1-4 1,4 2 231,-3-5-146,4 5 373,-2-3-149,5 1 1,4-1 118,0-2 0,5-3-68,-2 3 1,7-3-118,2-1 1,4 0-40,-1 0 0,2 0 27,2 0 0,0 0-239,0 0 1,0 0 91,0 0 0,-4 0-405,0 0 1,-5 4 187,1 0 0,-2-1-1470,-2-3-47,0 0-322,-4 0 2000,-2 0 0,-5 0 0,0 0 0</inkml:trace>
  <inkml:trace contextRef="#ctx0" brushRef="#br0" timeOffset="8">21106 1999 9600,'0'-7'1057,"5"2"1,-3 1-559,6 1-984,-5-1 460,2 4-966,0 0 1,-4 1 315,3 3 675,-3-3 0,-1 9 0,0-3 0</inkml:trace>
  <inkml:trace contextRef="#ctx0" brushRef="#br0" timeOffset="9">21334 2318 8005,'0'-6'643,"0"1"1,0 4-210,0-3 1,1 3 161,3-3-967,-2 3 353,3 1 0,-4 0-484,3 0 414,-3 0 1,5 0 202,-2 0 0,2 0-115,6 0 0,-1 0 0,1 0 0</inkml:trace>
  <inkml:trace contextRef="#ctx0" brushRef="#br0" timeOffset="10">21700 2284 7910,'0'-6'1200,"0"1"-2217,0 5 1,5 0 1016,2 0 0,3 5 0,2 1 0</inkml:trace>
  <inkml:trace contextRef="#ctx0" brushRef="#br0" timeOffset="11">21985 2318 8024,'0'-6'277,"0"1"0,0 4 63,0-3-186,0 3-485,0-4-141,0 5 1,5 5-1,2 1 1</inkml:trace>
  <inkml:trace contextRef="#ctx0" brushRef="#br0" timeOffset="12">22396 2136 8956,'0'-7'1887,"0"2"-4457,0 5 2570,0 5 0,0-3 0,0 3 0</inkml:trace>
  <inkml:trace contextRef="#ctx0" brushRef="#br0" timeOffset="13">22716 2010 8223,'0'-6'277,"1"-1"862,3 4-274,-3 1-574,5-3 0,-6 6-372,0 3 0,3-1 86,1 4 0,0 2-3,-4 7 0,4-2 123,0 5 0,-1 0-243,-3 3 0,0 1 56,0 0 0,0-4 62,0 0 1,0 0-194,0 4 0,0-5 144,0-3 0,0-2 427,0-2-296,5 1 0,-3-5 408,2 1-225,-3-6 227,-1 3-78,0-5-100,0-5 1,1 0-372,3-2 0,-2-3 138,6 2 1,-4-2-156,3-2 1,0-3 43,0 0 1,4-2-195,-4 2 1,3 1 72,2-5 1,0 4-24,4-4 1,-4 4 31,4-4 1,0 5-81,-1-2 1,2 4 126,-2 0 1,-2 2 2,2 3 1,-6 0 56,-2 3-136,1 3 174,3-4 1,0 6-74,-4 3 1,0 2 151,-4 6 0,-1 1-68,1 2 1,3-2 13,-3 2 0,2 3 142,-1 1 1,-3 1-51,3-1 0,1 1 131,-1-5 1,0 4-119,-4-3 0,1 3-23,3-4 1,-3 0-2,3-3 1,-3-1-160,-1 0 1,0 1-6,0-1 0,4-3-302,0 0 66,0-6 1,-4 4 103,0-2 1,1-3-1531,3 3 1198,-3-2 0,6-2 519,-4 0 0,-1 0 0,3 0 0</inkml:trace>
  <inkml:trace contextRef="#ctx0" brushRef="#br0" timeOffset="14">23481 2353 8076,'0'-12'3069,"0"6"-1695,0 1-530,0 5-1005,5 0-854,-3 0 721,3 0 294,-5 5 0,0 1 0,0 6 0</inkml:trace>
  <inkml:trace contextRef="#ctx0" brushRef="#br0" timeOffset="15">2101 3769 8698,'0'13'713,"0"2"1,0 4-306,0 7 0,0 4-119,0 4 0,0 1-104,0 4 0,0 1-173,0 6 0,2 0 176,2-1 0,-3-3-242,3 0 0,-3-5 77,-1 1 0,1-4-34,3-3 1,-2-4-2,6-4 1,-5-4 16,0 0 0,3-5-72,-3 2 1,2-5 143,-1-3-691,-3 2 227,5-9-371,-6 4 486,0-5 1,-4-5-248,0-3 1,-4-2-20,5-1 538,-6-1 0,2-4 0,-4-2 0</inkml:trace>
  <inkml:trace contextRef="#ctx0" brushRef="#br0" timeOffset="16">1976 3815 8292,'0'-8'-5,"0"0"1,0 1 187,0-5 1,0 5 81,0-1 1,0 4 38,0-3 1,5 3-50,2-4 1,5 6-110,3-2 1,3-1 83,5 1 0,1 0-142,3 4 0,-1 0 122,8 0 1,-3 0 54,3 0 0,0 0-204,-3 0 1,-3 1 112,-2 3 0,-1-1-338,-3 4 1,-3 1 58,0 3 1,-5 1-148,2-1 0,-7 5 121,-2-1 1,-4 1-180,0-1 1,-6 2 109,-5 2 1,-7 3 287,-4-3 0,-4 1 28,-4-1 0,-3 1-22,-8-5 1,1 5 37,-5-5 0,7 3-88,0-7 0,2 3-20,7-6 0,4 0 48,7 0 0,2-3-706,2-5 204,4 5-492,2-4 0,12 5 46,4-6 876,6 0 0,5-6 0,1 0 0</inkml:trace>
  <inkml:trace contextRef="#ctx0" brushRef="#br0" timeOffset="17">2593 4180 10397,'0'6'787,"5"5"1,-3-5-437,6 5-188,-6 1 27,8-1 0,-7 2 190,5 2-398,-6-2 22,8 3 1,-8-3 72,1 2 215,4-2-58,-6 3-539,4-4 243,-5-1 46,0-4 0,0 3-274,0-4 62,0 5 302,0 1-222,0-1 0,0-4 151,0 3-173,0-9 147,0 9 24,0-9-22,0 5-5,-5-6 14,4 0 6,-4 0 342,5 0-325,0-6 142,0 0 1,1-5-92,3-1-36,-3 1-178,9-1 183,-4-4-275,1 3 127,3-8 0,0 4 88,5-2 0,2-2-223,-2 2 214,-2 2 30,8-5-267,-8 10 116,9-5 0,-8 7 47,5 3 67,-5-4-28,7 10 0,-8-4 119,2 5-131,-2 0 26,-2 0 1,4 0 125,1 0-29,-1 0 0,-4 0 132,1 0 0,-1 0-62,1 0 9,-1 0 0,0 0-72,1 0 62,-6 0 1,3 1-89,-5 3 0,0-1-8,-4 4 1,0-3-3,0 4 1,0-1 31,0 5 1,0-1 78,0 1 1,-4 0-93,0 3 1,0-2 50,4 2 0,0-1-44,0 2 1,0-4 34,0 4 0,0-4-65,0 0 1,5-1-5,3 0 1,2-3-60,1 0 1,1-2 91,-1 2 0,2-3-87,2-5 1,-1 0 62,5 0 0,0 0-137,4 0 1,0 0 117,0 0 1,0-5-53,-1-3 1,-2-2 77,-1-2 0,-2 1-1,2 0 0,-2-5 90,-6 1 0,-1-4-115,-2 4 0,1-5 147,-5 1 0,-2-3-120,-6-1 0,-6 2-129,-5 2 0,-7 2 139,0 6 1,-5-1-263,-3 1 1,-3 4 12,2 4 1,2 1-14,-2 2 0,7 2-296,2 1 0,0 4 158,7 4 0,-1 4-608,5 1 0,1 4 47,2-1 933,3 3 0,0 0 0,-1 1 0</inkml:trace>
  <inkml:trace contextRef="#ctx0" brushRef="#br0" timeOffset="18">3643 4271 8061,'-5'-11'0,"3"0"1469,-6-1-444,5 1-257,-7-1 1,5 5-280,-2-1 0,0 6-90,3-2 1,2 2-456,-6 2 1,5 2 98,-5 2 0,0 2 6,-3 5 1,1 5 102,2-1 1,-1 5-329,5-1 1,-3-1 88,3 1 1,0-1-320,4 1 0,0 1 82,0-5 0,5 4-32,3-4 0,2 1 208,1-5 0,5-1 49,-1-2 1,5-3 152,-1-5 1,3 0-162,1 0 1,1-1 88,2-3 0,-1-2-60,1-6 1,-2 1 142,-1-1 0,-4-3 36,0 0 0,-5-5 124,1 1 0,-6-3-82,-1-1 1,-6-4-115,2 1 1,-4-1-62,-4 4 1,-7 2 77,-8 2 0,-4 0-228,-4 7 0,-2 0 131,-5 8 1,1 0-115,3 4 0,-2 4-76,5 0 1,-2 8-198,6 0 0,-2 3-656,6 0 1,6-1 1093,2 5 0,-3 0 0,-4 4 0</inkml:trace>
  <inkml:trace contextRef="#ctx0" brushRef="#br0" timeOffset="19">4203 3735 8058,'-6'-17'332,"-3"4"-277,5-2 0,0 3 612,4 0 1,0 1 532,0-1 60,-5 1-823,4-1 1,-4 5 126,5-1-501,0 6 1,0-2 73,0 8 0,0 7-116,0 8 0,0 4 99,0 4 0,0 2-137,0 5 0,1 4-94,3 0 0,-2 9-132,6-1 1,-6 3-173,2 1 0,-3 2-11,-1 5 1,4-5 215,0-3 0,0-2 91,-4-1 0,0-5-46,0-3 0,0-4 21,0-4 1,0-2 172,0-5 0,1-1-89,3-3 0,-3-3-31,3-4 1,-3-5-589,-1 1 655,0-5 1,0 3-1309,0-2 891,0-3 0,-1 4-478,-3-5 919,-2-5 0,-6 4 0,1-4 0</inkml:trace>
  <inkml:trace contextRef="#ctx0" brushRef="#br0" timeOffset="20">3952 4340 8080,'1'-10'933,"3"2"1,2-1-515,5 5 1,1-3-186,-1 3 1,2-4 223,2 5 1,3-5-140,5 4 1,1-3-401,3 3 0,1-1 141,2 1 1,0 3-63,-7-3 0,5 3-202,-9 1 0,4 0-287,-8 0 1,1 0-2055,-5 0 2545,0 0 0,1 0 0,-1 0 0</inkml:trace>
  <inkml:trace contextRef="#ctx0" brushRef="#br0" timeOffset="21">5402 3906 8207,'0'-6'150,"0"1"376,0 5 46,5 0-342,-4 0 0,4 1 0,-5 3 0,0 3 60,0 8 1,0 3-29,0 5 1,0 4-228,0-1 0,0 9 63,0-5 1,0 6-218,0-6 1,0 2 90,0-2 1,0 2-120,0-5 0,0-1 12,0-3 0,0-5-15,0-3 0,0-2-493,0-2 430,0 1 1,0-5-666,0 1 302,0-6 75,0 3 0,-1-6 135,-3-3 0,2 2 366,-6-6 0,1-4 0,-5-6 0</inkml:trace>
  <inkml:trace contextRef="#ctx0" brushRef="#br0" timeOffset="22">5276 4020 8207,'0'-16'9,"0"3"36,0-2 1,0 6 95,0 1 1,0 1 136,0-5 0,6 5 80,1-1 0,3 2-111,2-2 0,0-1-142,4 5 1,0-3 75,3 3 0,3-4-193,-3 4 1,6-1-7,2 2 0,-1 1-74,-3-1 0,4 1-81,0 2 0,-1 4 122,-3 0 0,-5 5-66,-3-2 0,-2 0 54,-2 0 0,-1 1-111,-2 3 1,1 1 35,-5-1 0,-1 1 23,-3-1 0,-1 0 99,-3 1 0,-2-2 138,-5-2 0,-2 4 84,-2-4 0,1 5-66,-5-6 0,3 0 28,-3 0 1,0-3-100,-3 4 0,4-2 212,3 2 1,2-2-98,1-2 1,1-2 250,0 6-265,4-6-48,2 4-211,5-1 0,1-3 127,3 6 1,6-6-146,6 2 1,4 1 96,-1-1 0,3 4-112,0-5 1,5 5 126,0-4 0,-1 5-124,-3-2 0,-4 0 57,0 0 1,-5 1-95,1 3 0,1 1 4,-5-1 1,3 1 90,-6-1 0,-3 0-17,-1 1 1,-3 1 7,-1 2 1,-9-3 60,-3 4 0,-5 0-59,2-1 0,-6 1 88,2-5 0,-2-1-76,-2-2 1,0-2 20,0-2 0,0-3 327,0 3 0,6-3-81,1-1 1,4 0-950,0 0 288,1 0-959,-1-5 715,6-1 694,1-6 0,5 1 0,0 0 0</inkml:trace>
  <inkml:trace contextRef="#ctx0" brushRef="#br0" timeOffset="23">5939 3917 8162,'6'-6'1548,"-1"1"-812,-5 5-417,0 0 1,4 1-16,0 3 1,5 4-216,-2 7 1,4-2 112,0 2 0,0 1-129,1-1 1,-1 1 127,1-5 1,-1 4-331,0 1 0,1-1 89,-1-4 1,1-3-316,-1-1 0,-3 0-46,-1 0 1,0 0-231,0-3 0,0-3-1403,-3 3 1071,-3-3 963,4-1 0,0 0 0,1 0 0</inkml:trace>
  <inkml:trace contextRef="#ctx0" brushRef="#br0" timeOffset="24">6430 3860 9709,'-11'12'-133,"-1"0"153,1 4 1,-1-2-38,1 5 0,-4 0-149,-1 3 0,-3-3-284,4 1 1,0-1-310,3 3 1,2-4 758,3-3 0,-3 3 0,3 0 0</inkml:trace>
  <inkml:trace contextRef="#ctx0" brushRef="#br0" timeOffset="25">6270 4157 8070,'-6'0'112,"1"0"275,5-5 31,-5 4 0,3-3-70,-2 8 0,-1 2-52,2 6 0,-2 0-126,1 4 1,2-3 63,-1 7 0,1-1-147,2 3 0,0 1 126,0 0 1,0-4-212,0 0 0,0-1 42,0 1 1,4-3-71,0-4 9,5-1 0,-7-1-115,6-2-128,-5 2 93,2-9-1515,-5 5 1482,0-6 1,-5 0-1,-2 0 1</inkml:trace>
  <inkml:trace contextRef="#ctx0" brushRef="#br0" timeOffset="26">7275 3940 8034,'0'-11'257,"0"4"145,0 2 696,0 5-617,0-5-193,0 4-285,0-4 0,4 14 382,0 2-227,0 8 1,-3 0-31,3 8 0,-3 0 99,3 7 1,-3-2-284,-1 6 0,0-5 38,0 1 1,4-6-136,0 6 0,-1-3 72,-3-1 1,0-6-148,0-5 1,4-5-61,0 1 1,0-2-638,-4-2-64,0-4 328,0-2 354,0-5 0,5-5 0,1-2 0</inkml:trace>
  <inkml:trace contextRef="#ctx0" brushRef="#br0" timeOffset="27">7526 3917 8113,'0'-6'1858,"0"1"-1383,0 5-159,0 5 1,2 3-50,1 7 1,-1 3-215,2 4 1,1 1-19,-2 0 0,5 5-132,-4 3 0,3-2-286,-3 1 0,1-4 270,-1 0 0,-3-2-103,3-1 1,-3-5-105,-1-3-237,6-2 91,-5-2-96,4-4 175,-5-2 0,-1-5-498,-3 0 885,-3 0 0,-4-5 0,0-2 0</inkml:trace>
  <inkml:trace contextRef="#ctx0" brushRef="#br0" timeOffset="28">7572 3963 8113,'0'-6'825,"0"1"-166,0 5 1,5 3-398,3 1 0,2 9-10,1-2 1,1 8 7,-1 0 0,6 3-7,2 1 0,2 0-211,2 0 0,0 3 125,0 1 1,0-4-109,-1-4 0,1-2 74,0 2 1,0-2-31,0-6 0,-5 1 88,-3-1-91,3 1 1,-6-2-69,3-3 0,-6 0 238,-1-3-176,-5-3 147,2 4 463,0-5-103,-4 0-202,4-5 0,-5-1-184,0-6 1,-4-3-35,0 0 0,-4-6-246,0 2 0,2-2 121,-2-2 0,4-4-60,-3 1 1,4-5 35,-1 4 1,-1-3-344,1 3 1,1 1-9,3 3 0,0-2-98,0 2 1,0-3 3,0 7 1,0 1-86,0-1 0,1 5-412,3-1 0,-2 6 323,6 2 0,-4 4-631,3-1 400,-4-2-401,7 5 1219,-4 1 0,6 6 0,-1 6 0</inkml:trace>
  <inkml:trace contextRef="#ctx0" brushRef="#br0" timeOffset="29">8189 3895 8127,'0'-7'1566,"0"2"-798,0 0-529,0 4 0,4-3-201,-1 8 0,5 2 110,-4 6 1,3 4-175,-3 3 0,4 6 112,-4 2 0,3 5-162,-3-2 0,1 5 29,-1 3 1,-3-3-55,3 3 0,1-6-70,-1-2 1,1-8 118,-1 1 0,-3-4 84,3 0 0,-3-3-25,-1-4 1,1-5-627,3 1 196,-3-5-123,5 2 1,-8-5-27,-2 0 0,2-4-631,-6 0 1203,1-5 0,-5-2 0,1-7 0</inkml:trace>
  <inkml:trace contextRef="#ctx0" brushRef="#br0" timeOffset="30">8189 3929 8127,'7'-8'-193,"1"1"0,-4 0-38,3 0 964,1-4 0,3 6-217,1-2 0,3 2 3,0 5 0,2 0-260,-2 0 1,3 0-140,5 0 0,3 1-176,1 3 0,5 2 99,-2 6 1,-2 0-325,-1 3 0,-4 3 182,-4 5 0,1 0-56,-5 0 0,-1 0 4,-6-1 1,-3 5-68,-5 0 0,-2 4 126,-1 0 0,-5-2-36,-7 2 1,-3-7-10,-5-2 0,-5 1 21,-2-4 1,2-2 69,1-2 1,3-2 64,1-2 1,0-1 111,1-2 0,4 1 247,3-5 1314,2-1-1483,2-3-1464,4 0 183,2 0 0,6-3 446,3-1 0,6-4 626,6 4 0,9-10 0,-1 2 0</inkml:trace>
  <inkml:trace contextRef="#ctx0" brushRef="#br0" timeOffset="31">8771 4100 8127,'0'-18'463,"0"3"1,0 2 386,0 2 74,0 0 10,0-1 91,0 6-731,0 1-108,0 5 0,-1 6-227,-3 5 0,3 7 118,-3 9 0,3-2-126,1 6 0,0-2 66,0 1 1,1 0-281,3-4 1,2-2 88,6 3 0,-1-7 9,0-1 0,2-5 239,2 2 0,-1-8-69,5 0 1,-3-5 213,3 0 0,0-1-124,4-2 0,-1-4 137,1 0 0,0-9-81,0 2 0,0-3 97,0 3 0,-6-6-53,-1-2 0,0-4-43,-1-4 1,-3 1-156,-5-8 1,-3 2 131,4-6 1,-6 2-261,2 2 0,-3 5 59,-1 2 1,-1 7-139,-3 1 1,3 5 51,-3-1 0,-1 6-939,1 1-338,-5 6-828,8-3 195,-9 5 2068,9 0 0,-4 5 0,5 1 0</inkml:trace>
  <inkml:trace contextRef="#ctx0" brushRef="#br0" timeOffset="32">9673 3929 7247,'-5'-12'1603,"4"1"-1180,-4 0 0,1 3-133,0 0 1,-1 6-26,2-2 0,0 1 180,-5 0-223,1 1 1,-5-1-131,1 6 1,-2 1 106,-2 8 0,1-2-250,-5 9 0,5 0 46,-1 4 0,-2 1-150,2 2 0,0 2 94,3 3 1,2 6-310,3-3 1,2 1 155,5-4 0,0 1 7,0-6 1,9 1 175,2-4 1,7-4-62,-3 0 1,7-7 243,0 0 0,1-2-137,4-6 1,5 0 158,-2-4 1,8 0-33,-7 0 0,8-2-90,-5-1 1,2-4-122,-6-4 0,2-1 111,-5 1 1,-1 0-159,-3-1 0,-1-3 135,-3 0 1,1-6-41,-5 2 1,-3-2-2,-5-2 0,0 0 146,0 0 0,-1 0-91,-2 1 1,-2-4 130,1 3 1,-1-1-24,-2 9 1,1 0 54,3 3 0,-3 5-10,3-1 11,-3 6-416,-1-4 231,0 17 1,0-3-115,0 12 0,0 0 70,0 6 1,0 4-78,0 4 0,0-4 35,0 1 0,1-2-147,3 1 1,-1-2 146,4-5 0,-3 0-7,4 0 0,-2-5-144,2-3 0,-2-6-25,-2-2-333,-3-4 99,4 7-784,-5-9 718,0-1 1,-1-6 549,-3-5 0,-2-6 0,-6-1 0</inkml:trace>
  <inkml:trace contextRef="#ctx0" brushRef="#br0" timeOffset="33">9833 3952 8038,'12'-12'0,"-1"6"155,1 2 1,0-1 24,4 1 0,1-1 281,6 1 1,1 3-160,3-3 0,3 3-195,8 1 0,-2-4 46,2 0 1,-2-3-1,-2 3 1,-1-1-140,-3 1 1,2 1 133,-5-4 0,-5 4-89,-2 0 0,-7 0 56,3-1 0,-4 3-33,0-3 128,-1 3 35,-4-4-183,-2 3 0,-4-3 24,3 5-115,-3 0 0,4 5 81,-5 3 1,1 7 21,3 4 1,-3 0-12,3 4 1,-2 3 157,-2 8 1,0-2-104,0 2 0,0-1-161,0 9 1,0-5 21,0 1 0,0-7-130,0 0 1,0-6 96,0 2 0,3-4 90,1-4 0,1 1-317,-1-5 117,-3 0-237,9-3 0,-7-6-133,5-2-897,-6 2-6,3-4 1437,-5-2 0,5-7 0,2-4 0</inkml:trace>
  <inkml:trace contextRef="#ctx0" brushRef="#br0" timeOffset="34">10747 4032 7981,'0'-12'0,"0"1"0,0-1 657,0 6 19,0 1 2169,0 5-2662,0 5 1,-5 3-149,-3 7 1,2 0 139,-2 8 1,2-2-109,-2 10 1,0-1 99,4 5 1,0-5-391,4 1 0,1-6 27,3 2 0,2-3-110,6-1 0,0-6 145,4-1 0,-2-4 94,5 0 0,0-6 94,4-2 0,-1-3-60,1-1 0,8 0 47,-1 0 1,6-1-25,-6-3 1,-1-2 31,2-6 1,-6 0 50,2-4 1,-4-1 132,-4-6 0,1-1-174,-5-3 0,-5-2 3,-6-6 1,-3-3-23,-1 0 0,-5 0 31,-2 4 1,-8 5-10,-5 2 0,-7 7 9,-8 1 0,0 6-304,-7 2 1,5 4 24,-1 7 0,4 2 1,3 1 0,0 5-446,4 7 0,4-1 277,4 5 0,6 4-1187,2 4 1590,5-1 0,1 2 0,-2 2 0</inkml:trace>
  <inkml:trace contextRef="#ctx0" brushRef="#br0" timeOffset="35">11261 3997 8000,'1'-7'-103,"3"-1"1,-3 4 67,3-3 729,-3 4-433,-1-2 0,0 4 861,0-3-253,0 3-512,0-4-187,0 15 1,0-1-114,0 10 1,0 0-2,0 4 0,0 1 45,0 2 0,0 0-79,0 4 1,0-3 17,0 3 1,2-3-354,1 3 1,-1-4 175,2 0 1,-3-7-271,-1-3 0,1-4-276,3 0-164,-3-1-310,4-4 340,-5-2 1,-1-14 816,-3-3 0,3-7 0,-9 2 0,3-6 0</inkml:trace>
  <inkml:trace contextRef="#ctx0" brushRef="#br0" timeOffset="36">11250 4020 8000,'7'-11'54,"1"-1"1,-4 6 186,3 2 0,1 3-114,3 1 0,1 1 38,-1 3 0,0 0-115,1 7 0,-1-1 5,1 9 0,3-3 70,0 3 1,6 3-195,-2 5 0,-2 0 80,2-4 1,0-1-30,4 1 1,-1-4 50,-3 0 1,1-5 156,-5 2 0,4-8-67,-3 0 0,3-5 8,-4 0 0,0 2 116,-3-1 0,-1 0 82,0-4 78,1 0 1,-2-5-59,-2-3 1,-3-2 59,-5-1 1,0-2-25,0-2 0,0 1-117,0-5 0,-4 0-123,0-4 0,-1 0-108,1 0 1,3-1 162,-3-2 0,3 1 27,1-1 0,0 2-611,0 1 0,0 1 201,0 3 0,0-1-623,0 5 595,0 0 1,0 3-1436,0 1-32,0 4-529,0-3 2207,0 9 0,0-9 0,0 3 0</inkml:trace>
  <inkml:trace contextRef="#ctx0" brushRef="#br0" timeOffset="37">12631 3837 8011,'0'-6'947,"-1"1"-482,-3 5-193,3 0 0,-9 0-2,2 0 0,-2 1-29,-1 3 1,-4 2-16,-1 6 1,-4 3 34,1 0 1,-3 6-243,0-2 0,0 2 125,3 2 0,-1 0-217,4 0 0,2 3 40,7 1 1,2 0-76,5-4 0,0 3 50,0 1 0,6-1-75,6-3 1,0-1 95,7-3 1,0-3 77,4-4 0,4-1 112,-1 1 0,2-6-132,-1-2 1,2-3 192,5-1 0,-4 0-89,-4 0 1,2-5 35,-1-3 1,-4-2-50,-4-1 0,-5-2-86,1-2 0,-2 1 8,-2-5 0,-5-1-139,-2-7 0,-3-1-70,-1-2 1,0-3 127,0 2 1,-5-2-377,-2-1 0,-5 1 149,-3 2 1,-3 4-354,-4 4 0,-1 1 219,0 3 0,0 4-254,0 7 1,4-1 117,0 6 1,5-1 543,-1 4 0,-3 5 0,0 1 0</inkml:trace>
  <inkml:trace contextRef="#ctx0" brushRef="#br0" timeOffset="38">13020 3883 8084,'0'-11'126,"0"3"-126,0 0 1451,0 6-431,0-3-628,0 5 1,0 5-361,0 3 0,1 7-4,3 4 0,-3 2-175,3 2 1,-2 5-169,2 3 1,-2 0 196,1 0 0,0 0-229,1-4 0,-3 0 149,3-4 0,-3-2-139,-1-2 0,4-2-111,0-6 87,-1 1-219,-3-6-252,0-1 728,0-5 1,-5-5-1,-1-1 1</inkml:trace>
  <inkml:trace contextRef="#ctx0" brushRef="#br0" timeOffset="39">13043 3883 8084,'0'-11'0,"0"3"619,0 0-33,0 6-177,0-3 1,1 5-197,3 0 1,2 1-134,5 3 1,1 2 34,-1 6 1,6 3 142,2 0 0,2 5-276,2-1 0,0 3 77,0 1 0,0 2-140,0-2 0,-1 2-76,1-5 0,-4 0-11,0-1 1,-3-3 55,3-4 0,-5-1 134,1 1 1,-2-2-233,-2-3 1,0 2-112,1-5 69,-6 0 1,0-4-134,-2 0-231,-2 0 1,1 0 615,-6 0 0,-4-5 0,-4-2 0</inkml:trace>
  <inkml:trace contextRef="#ctx0" brushRef="#br0" timeOffset="40">13454 3689 8025,'0'-6'568,"0"1"1,0 7-297,0 6 1,1 1-53,3 10 1,-2 3-166,6 5 1,-4 7 124,3-3 1,-3 8-220,4-5 1,-4 3 102,3-3 0,-4-1-91,1-2 0,1 2 56,-2-3 0,5-2-4,-4-1 0,1-4 28,-1-4 1,-3 1-142,3-5-601,-3 1 336,4-5-1141,-4 0 717,5-4 777,-6-2 0,5-5 0,1 0 0</inkml:trace>
  <inkml:trace contextRef="#ctx0" brushRef="#br0" timeOffset="41">14322 3929 7038,'0'-7'3292,"-5"2"-2754,3 5-138,-3 0 130,5 0-378,0 5 1,0 2 76,0 4 0,2 2-174,1 2 1,-1 2-34,1 2 1,-1 2-79,-2-2 1,1-1 126,3 1 0,-3-1-131,3 1 0,-3 1 161,-1-5 0,0 4 12,0-3 1,1-1-38,3-4-103,-2 1 0,3-5-306,-5 1 147,0-6 505,0 4 101,0-6 0,0-6-235,0-1 1,0-3-57,0-2 0,0 0-77,0-4 1,0 2 85,0-5 1,3 0-238,1-3 0,5-1-64,-1 0 0,2 0-72,1 0 0,1 0-50,-1 0 1,1 4 85,-1 0 0,4 5 4,0-1 1,1 3 87,-5 0 0,4 4 94,1 1 0,-1 4-188,-4 0 150,1 1 1,-1 4 8,0 1 1,0 0 106,-4 4 0,3 1-89,-2 4 1,1-1 103,-2 0 1,2 6-11,-5 2 1,4-1-87,-4 1 1,-1 0 99,-3 4 0,2-2-83,1-2 1,-1 3 64,2-3 1,-3-3-54,-1 0 0,0 0 5,0-1 0,0 0 5,0-3 1,0-5 21,0 1 42,0 0-39,5-2-14,-4 4 9,4-9-90,-5 5-78,0-6-262,0-6-38,0 5 1,0-5-1403,0 2 1827,0 3 0,-5-4 0,-1 5 0</inkml:trace>
  <inkml:trace contextRef="#ctx0" brushRef="#br0" timeOffset="42">14996 4237 7955,'0'-6'1246,"0"-1"-223,0 4-204,0 1-10,0-3-387,0 5-353,0 5-60,0 2 0,0 0-298,0 1 1,-2-2-131,-1 2 0,1-2 32,-2-2 387,3-3 0,-4 15 0,-1-4 0</inkml:trace>
  <inkml:trace contextRef="#ctx0" brushRef="#br0" timeOffset="43">2227 5551 8131,'0'-7'-63,"0"1"799,0 2-449,0 3 0,0-3-153,0 8 1,0 2 44,0 6 0,0 0-72,0 3 0,0 7 44,0 5 0,0 1-36,0-2 1,0 2-137,0 3 0,0 0 134,0-4 0,1 3-177,3-3 0,-3 5 53,3-2 1,-3-2-25,-1-1 1,4-4 87,0-4 1,0 1-121,-4-5 1,4 0 28,0-3 0,-1-4-68,-3-1-639,0-4 239,0 2-111,0-5 1,-5-5 0,-1-2 0</inkml:trace>
  <inkml:trace contextRef="#ctx0" brushRef="#br0" timeOffset="44">2090 5653 8131,'5'-11'0,"-4"-1"-86,3 1 1,3 1 117,0 2 1,-1-2 471,2 3 0,4 0-145,3 0 0,4 3-206,-4-4 1,5 6-41,-1-2 0,3 1 91,1-1 1,0 3-13,-1-3 1,1 3 11,0 1 1,0 5-421,0 3 0,-4-2 150,0 2 0,-5-1 102,1 5 0,-4 0 12,-3 4 1,1-4-11,-5 4 1,0-2-60,-4 1 0,0-2-39,0 2 0,-5-3 25,-3 0 0,-2-1-445,-2 1 1,1-2 370,-1-3 1,0 2 80,-3-5 1,2 4 214,-2-4 1,-2 3-14,2-3 1,-2 0 303,2-4-253,3 0 1,-5 0 73,6 0 212,4 0-209,2 0-472,5 0 1,7 0 101,4 0 1,4 0-36,4 0 0,7 0 38,-4 0 0,5 1 38,0 3 1,1-2-7,2 6 0,-1-4 24,-2 3 1,-3 1-5,3 3 0,-7-3 5,-1 0 1,-5-1-36,1 5 0,-6-1 59,-1 1 0,-6-1-149,2 0 1,-3 1 62,-1-1 0,-6 2 36,-5 2 1,-2-2 4,-6 2 1,-4-2-12,-4-2 1,-1 1 121,2-1 1,-2 0-113,-3 1 0,0-2 74,4-2 1,-1 1-45,1-6 1,5 1-96,-1-4 1,1 0-304,7 0-541,0 0-699,3 0 1176,6 0 0,6 0 462,8 0 0,7-5 0,3-1 0</inkml:trace>
  <inkml:trace contextRef="#ctx0" brushRef="#br0" timeOffset="45">2844 6007 12760,'0'-11'1179,"0"0"-940,0-1 1,0 1-212,0-1 1,0 0 170,0-4 1,0 2-292,0-5 1,0 4 102,0-4 1,0 0-279,0-4 1,0 0 45,0 1 0,0-1-102,0 0 0,0-4 118,0 1 1,1-1 85,3 4 0,-3 4 31,3 0 1,-2 5-12,2-1 0,-2 6 51,1 1-116,-1 6-61,3-3 0,-3 6 156,6 3 0,-2 2 38,2 6 0,2 4 37,-2 3 1,6 6-82,1 2 0,1 5 123,0-2 0,-4 2-117,3-2 0,2 2-9,-2-5 1,4 1 34,-4-2 0,1-5 43,-5 2 0,0-4 14,1 0 1,-1-3-13,1-4 0,-5-1-243,1 0 1,-4-3 69,3 0 0,-4-5-97,1 5 1,-2-5-150,2 0-974,-3-1 1207,4-2 1,-15 0 0,-2 0 0</inkml:trace>
  <inkml:trace contextRef="#ctx0" brushRef="#br0" timeOffset="46">2878 5962 7800,'0'-7'2263,"0"2"-1702,0 5-307,5-5 1,1 4-157,6-3 0,1 3-96,2 1 0,3 0-204,4 0 1,3 0-463,1 0 0,-2-4 365,3 0 1,1 0 245,-1 4 53,-1 0 0,2-5 0,1-1 0</inkml:trace>
  <inkml:trace contextRef="#ctx0" brushRef="#br0" timeOffset="47">3666 5585 7985,'-11'-12'0,"-1"6"63,1 2 0,-1-1 81,1 1 1,1-1 395,2 1 1,-2 3-162,2-3 1,-2 3-177,-1 1 1,-1 0-28,1 0 0,0 0 49,-1 0 0,1 1-128,-1 3 1,1-1 67,0 4 0,-1 0-132,1 0 0,3 3 110,0-2 0,2-2-294,-2 2 34,-2 0 1,9 3 44,-3 0 1,3-3-19,1 0 1,0-1 81,0 5 1,1-5-76,3 1 0,4 0 35,7 3 1,3-1 53,5-2 1,-1 2-21,1-2 0,0-2 18,0 2 0,4-2-38,-1 1 1,1 4 1,-4-4 1,-6 3-56,-1 2 0,0-1 80,-1 1 0,-3-1-63,-5 0 1,-3 1 39,4-1 1,-6 1-4,2-1 1,-8 1-12,-3-1 0,-5 0 194,-3 1 1,-3-1-48,-4 1 0,-3-1 80,-1 1 1,-1-1-75,-7 0 1,6 0-60,-6-4 0,7 2 26,0-5 0,5 1-8,2-1 0,4-3-248,5 3 0,3-3-533,0-1-486,6 0 643,-3 0 0,7-1-414,6-3 0,1 1 970,10-4 0,0-6 0,4-5 0</inkml:trace>
  <inkml:trace contextRef="#ctx0" brushRef="#br0" timeOffset="48">3952 5653 8031,'0'-11'0,"0"-1"0,0 1 876,0 0-398,0 4 0,0 1 380,0 2 371,0 3-324,0-4-965,0 5 1,0 6 106,0 6 0,0 3 47,0 4 1,0 2 99,0-2 1,0 7-171,0 0 0,3 1-39,1-4 1,0 2-40,-4-2 0,1 6-272,3-6 1,-3 3 178,3-4 1,-3 1-67,-1 0 1,0-4 76,0 0 1,0-5-200,0 1 252,0-2 163,0-2 0,0-3 248,0 0-136,0-6 121,0 3 480,0-5-851,0-5 154,0 4 1,6-5-231,1 2 1,3 1 7,2-4 0,4 4 5,3-1 0,3-1-17,1 1 0,-2-1 59,-2 2 1,3 1-49,-3-2 1,2-1 67,2 2 0,-4-1-156,0 4 1,-5 0-11,2 0 0,-4-4-120,0 0 0,-5 0-434,1 4-418,-6 0-153,4 0 1350,-6 0 0,-6 0 0,0 0 0</inkml:trace>
  <inkml:trace contextRef="#ctx0" brushRef="#br0" timeOffset="49">3986 5882 8108,'0'-7'1077,"0"-3"1,1 9-811,3-3 0,2 3 38,6 1 1,0-1-69,4-3 0,1 3-164,6-3 1,0 2 98,0 2 1,0 0-119,0 0 0,-2-3-148,-2-1 0,2 0-412,-6 4 0,0 0-1447,-4 0 968,1-5 985,-1 4 0,1-4 0,-1 5 0</inkml:trace>
  <inkml:trace contextRef="#ctx0" brushRef="#br0" timeOffset="50">3963 5642 7984,'5'-6'-374,"0"-5"632,3 4 0,2-2 426,-2 1 0,6-2-12,1 3 1,5-2-199,-1 1 1,4-2-305,4 2 1,-3 2 81,2-2 0,2 6-506,-1-2 0,3 1-267,-3 0 0,0 1-1437,-4-1 1958,-1 6 0,1 4 0,0 4 0</inkml:trace>
  <inkml:trace contextRef="#ctx0" brushRef="#br0" timeOffset="51">5710 5585 8048,'0'-12'0,"0"6"95,-5-4 1,0 4 125,-2-6 1,-3 5 96,2-1 0,-2 5-58,-2 0 1,0 1-156,-4 2 1,2 0 95,-5 0 1,4 2 21,-4 1 1,0 5-106,-4 7 0,0 3 89,1 5 0,0 5-118,3 2 0,-1-1 44,4 2 1,2-5-255,7 5 0,2-4 97,5 3 0,0-3-223,0 3 1,6-4 83,6 0 0,4-2-5,7-1 0,4-5 89,-1-3 0,5-3 23,-5-5 1,9-2 216,-5-5 0,6 0-79,-6 0 1,3-1 28,1-3 1,-1-2-35,-2-6 0,0 1-246,-4 0 0,0-1 55,-4 1 0,-2-1-92,-2 1 1,-1-4 70,-3-1 1,-2-3-123,2 4 1,-6-5 28,-1 1 1,-1 1 91,5-1 0,-5 0 99,1-4 1,-2 0-109,2 0 1,-2 4 248,-2 0 1,-3 4 81,3-4 0,1 5 104,-1-1 0,0 2 104,-4 2-53,0-1 1,0 5 422,0-1-250,0 6-341,0-3 0,0 6 11,0 3 0,0 2-336,0 5 0,-2 6 86,-1 2 1,0 4 127,-4 3 1,3 2-136,-4 3 0,4 1 77,-3-6 1,4 2-141,-1-1 1,-1-3 99,1 2 1,1-3-83,3-4 0,-2-2 130,-1-6 0,1 1-182,-2-1 205,3-5 169,1 0 70,0-6-379,0-6 0,-4 0 87,1-5 1,-1-2-188,4-2 0,0-2 124,0-2 0,0-2-79,0 2 1,4-7 78,-1 0 0,2-2-27,-1 1 0,1-1 112,3-2 1,1-2-94,-5 5 0,3 4 156,-3 4 1,4 5-73,-4-1 199,4 3 0,-5 1-59,5 4 1,-5 2-122,5 5 0,-3 5 9,6 2 0,-2 5 7,7 3 1,-2 4 7,1 8 0,-3-2-1,4 6 1,0-6-65,-1 2 1,2 1 46,-2-2 1,-2 5-87,2-5 0,2 1 64,-2-4 1,0-2-216,-4-2 1,0 2-12,-4-6 0,3 0-163,-2-3 1,-3-1-347,-1 0 183,-3-4-513,-1-2 422,0-5 645,-5 0 0,-6 0 0,-7 0 0</inkml:trace>
  <inkml:trace contextRef="#ctx0" brushRef="#br0" timeOffset="52">6064 5870 8207,'7'-5'506,"-1"4"-332,-2-3 0,-1 3-105,4 1 0,1 0 40,3 0 1,2 0 61,2 0 0,3 0-273,5 0 1,1 0 72,2 0 0,0 0-491,4 0 1,-1 0 44,2 0 1,1-4 474,-6 0 0,6-5 0,-3 3 0</inkml:trace>
  <inkml:trace contextRef="#ctx0" brushRef="#br0" timeOffset="53">6887 5596 8032,'0'-11'0,"-4"3"113,0 1 1,-1 0 283,1 0 1,2-2 67,-6 5 1,2-5-67,-2 1 1,-2 2-272,2-2 1,2 2 101,-2-1 0,1 0-94,-5 3 1,1 3 52,0-3 1,-5 3-33,1 1 1,-4 1 36,4 3 1,-2-1-177,2 4 1,2 1-133,-2 3 1,3 2 78,0 2 0,1-2-106,-1 2 1,6-2 70,2-2 0,-1 1-76,1-1 1,0 2 92,4 2 1,5-2-26,3 2 1,4-2 43,3-2 0,3 0 18,4 1 0,2-2 56,3-2 1,-3 2-57,3-3 1,1 0-146,-2 0 1,1 1 141,-4 3 1,-5 0-115,-3-4 1,-2 3 97,-2-2 0,0 2-87,1 1 1,-6 1 85,-2-1 1,-3-3 4,-1 0 1,-1-1 74,-3 5 1,-3-1-101,-9 0 1,-1 1 194,-6-1 1,-5 1-93,-3-1 0,-2 1 0,-1-1 1,1-1-30,3-2 1,2 1-55,5-6 1,5 1-307,3-4-549,2 0-69,2 0 649,4 0 1,4-5-1022,6-2 1332,9 1 0,6-9 0,5 3 0</inkml:trace>
  <inkml:trace contextRef="#ctx0" brushRef="#br0" timeOffset="54">7104 5630 8032,'0'-11'299,"0"0"619,0-1-444,0 1 1,0 3 235,0 1 352,0 4-211,0-2-818,0 5 1,1 5 126,3 3 0,-3 6-127,3 1 0,-2 6 66,2 2 0,-2 0-67,1 4 0,2 1-173,-1-2 0,1 2 67,-1-1 1,-1-3-51,4 3 1,-4-3 55,1-1 1,1-2 5,-2-2 0,1 1 109,-4-4-314,5-1 226,-3-4-9,3-4 242,-5-2 847,0-5-1086,5 0 1,-3 0 34,6 0 0,0 0-140,3 0 1,0-4 10,1 0 0,4 0 92,3 4 1,-1-3-174,1-1 0,0 0 79,4 4 0,-4-4-115,0 0 1,-5 1 109,1 3 1,2-2-777,-2-2 152,0 3-162,-3-4-536,-6 5 784,-1 0 686,-15 0 0,-3-5 0,-10-1 0</inkml:trace>
  <inkml:trace contextRef="#ctx0" brushRef="#br0" timeOffset="55">7138 5859 8036,'0'-6'1192,"1"-3"-1028,3 5 0,2 0 190,6 4 1,1-4-125,2 0 0,4 1-176,7 3 0,-1-2 146,1-1 1,0 1-252,0-2 1,-2 2 106,3-2 0,-8 3-395,-4-3 0,2 3-571,-2 1 280,0 0 0,-5-1-1126,-2-3 1756,-3 2 0,-10-8 0,-1 4 0</inkml:trace>
  <inkml:trace contextRef="#ctx0" brushRef="#br0" timeOffset="56">7195 5630 8036,'0'-6'-368,"0"-4"1201,0 4 1,5-2-210,3 0 0,2 5-58,1-5 1,6 5-490,2 0 1,3-2 13,0 1 1,2-1-323,3 1 1,-3 3 217,3-3 1,1-1-281,-2 1 0,2 0 221,-1 4 1,-3 0-1575,3 0 1646,-3 0 0,4-5 0,1-1 0</inkml:trace>
  <inkml:trace contextRef="#ctx0" brushRef="#br0" timeOffset="57">7938 5516 8077,'0'-11'0,"0"3"1822,0 1-1257,0 4 1,1-2 805,3 5-473,-3 0-350,4 0-2699,-5 0 1606,0 5 1,0 1-491,0 6 1,1-1-413,3 1 1447,-3 4 0,4-3 0,-5 3 0</inkml:trace>
  <inkml:trace contextRef="#ctx0" brushRef="#br0" timeOffset="58">7972 5893 8123,'0'7'-700,"5"-2"1651,-4-5 1,5 3 658,-2 1 95,-2 0-1202,3-4 0,-5 1 96,0 3-442,5-3 179,-4 4-1209,4-5 798,-5 6 0,0-4-2250,0 6 2325,0-6 0,-5 8 0,-1-3 0</inkml:trace>
  <inkml:trace contextRef="#ctx0" brushRef="#br0" timeOffset="59">9765 5368 10354,'0'15'380,"0"0"1,-4 9-115,0-1 1,-5 3-136,2-4 1,-3 5 16,-2 0 1,1 4-66,-1 0 1,1-3-1,-1-2 0,1 2-17,0-1 0,-1-4-143,1-4 1,3-1-6,1 1 0,4-3 83,-1-4 1,3-1-246,1 0 150,-5-4-128,4 3 232,1-9 1,6 4 58,5-5 0,2 0-73,2 0 0,-1 0 5,5 0 1,0 0-60,4 0 0,-4 0 59,0 0 0,-1-3-325,1-1 0,1 0 108,-4 4 0,-1-4-349,-4 0 1,1 0 103,-1 4 0,-3 0-1031,-1 0 463,-4 0 1029,2 0 0,-5 0 0,-5-5 0,-2-1 0</inkml:trace>
  <inkml:trace contextRef="#ctx0" brushRef="#br0" timeOffset="60">9890 5768 8157,'0'-12'-1039,"0"1"1814,0-1 1,0 5 334,0-1-65,0 6-728,0-4 0,0 8-207,0 2 0,0 2 138,0 5 0,0 6-16,0 2 1,0-1-120,0 1 1,0 1 90,0 7 1,2-3-115,2 2 0,-2-2 42,6-1 1,-6 0-287,2 0 1,1-1-14,-1-3 0,4 1-26,-5-5 0,2 4 37,-1-4 1,-3 1-177,3-5 1,-2-3-520,-2-1 238,0-4-373,0 7 241,0-9 336,0 4 1,-2-5-326,-2 0-75,3 0 809,-9-5 0,4-6 0,-6-7 0</inkml:trace>
  <inkml:trace contextRef="#ctx0" brushRef="#br0" timeOffset="61">10393 5356 8983,'0'12'914,"0"4"-427,0 3 0,0 4-135,0 4 0,0 1-103,0 2 0,0 3-64,0-2 1,0-2-86,0 1 1,0-1-153,0 2 0,4 1 90,0-6 1,3 1-262,-3-4 0,1 0 135,-1-1 1,-3-4-587,3-3 1,1-2-652,-1-1 402,0-1 1,-3-1-190,3-2 1112,-3-3 0,4 0 0,-5 1 0</inkml:trace>
  <inkml:trace contextRef="#ctx0" brushRef="#br0" timeOffset="62">10530 6156 8018,'0'6'209,"0"-1"588,0-5-22,0 5 400,0-3-212,0 8-624,5-4 1,-4 2-46,3-1 220,3-4-825,-6 7 36,4-9 0,-4 4-913,3-5 865,-3 0-118,4 0 441,-5 0 0,5-5 0,2-1 0</inkml:trace>
  <inkml:trace contextRef="#ctx0" brushRef="#br0" timeOffset="63">11055 5790 7405,'0'-6'2585,"0"1"-1618,0 5-153,5 0-475,2 0 0,4-4-107,1 0 1,-1 1 109,1 3 1,4 0-88,3 0 1,-1-2-146,1-2 1,4 3 104,3-3 0,1 2-281,-4-2 1,1 3-154,3-3 1,-3 3-177,2 1 0,-5-4-397,-2 0 1,-5 0 395,1 4 0,-2 0-790,-2 0 279,-5 0 96,-1 0 0,-6 0 316,-3 0 0,-3 0 495,-9 0 0,-1 5 0,-6 2 0</inkml:trace>
  <inkml:trace contextRef="#ctx0" brushRef="#br0" timeOffset="64">11181 5870 7941,'-5'7'243,"4"3"847,-4-9-639,5 4 1,1-1-8,3 0 1,-2 0-90,6-4 0,-1 0-88,5 0 0,3 0-46,0 0 0,6 0-176,-2 0 1,4 0-73,3 0 1,0-4-244,4 0 1,-3-4-190,3 5 1,-5-1-1321,2 4 1779,-8-5 0,8 3 0,-3-3 0</inkml:trace>
  <inkml:trace contextRef="#ctx0" brushRef="#br0" timeOffset="65">12106 5539 7856,'0'-11'-211,"-4"3"1130,1 0-115,-1 1-411,4-5 1,1 2-103,3 3 1,-2-2 66,6 5 1,0-4-132,3 5 0,0-5-16,1 4 1,4-1-8,3 1 1,3 3-88,1-3 1,-2 3-79,-2 1 0,2 0 126,-6 0 0,4 5-166,-4 3 1,0 2 66,-3 1 1,-2 6 37,-2 2 1,0 2-130,-4 2 1,0 1-457,-4 3 1,-5 1 206,-3 2 1,-2 3-10,-1-2 1,-4 2 55,-1 1 0,-4-1 136,1-3 1,-3 2 50,0-5 1,-1 3-77,0-3 1,4 0 186,0-5 0,1 1-79,-1 0 1,3-5 258,4-3 20,1-2 70,-1-2-164,6 1-137,1-6 0,10-1 200,3-5 1,2 0-112,1 0 0,6 0 131,2 0 0,7-1-107,5-3 1,2 1 7,1-4 1,3 4-86,-3-1 1,5-1-90,-8 2 1,3-5-327,-7 4 1,-2 0 187,-6 4 0,1 0-484,-4 0 0,-5-3 298,-3-1 0,-4 0-1293,3 4 598,-4 0 1032,2 0 0,-15-5 0,-3-2 0</inkml:trace>
  <inkml:trace contextRef="#ctx0" brushRef="#br0" timeOffset="66">12826 5425 7945,'0'-24'230,"0"2"562,0 11-716,0-1 1,0 5 186,0-1 995,0 6-336,0-3-833,0 20 1,0-4 74,0 16 0,0-4-111,0 7 1,0-3-4,0 3 0,0 1-107,0 3 1,-4-4-66,0 1 0,-1-4 85,1 3 1,3-5-16,-3 2 0,2-7 28,-2-1 1,2-3-157,-1 3 81,1-5 207,2 2-114,0-5 1,0-3 5,0 0 1,2-6-135,1 2 1,4-1 134,4 0 0,1-1-130,-1 1 0,2-1 118,2-2 0,-2 0-195,2 0 1,-1 0 38,1 0 0,-2-2-184,2-1 0,-2 1 3,-2-1 1,-3-2-374,-1 1 694,-4-5 1,6 2-96,-5-4 0,-1 3 251,-3 1 1,0 3-94,0-4 0,4 5 209,0-5-56,0 5 835,-4-7-130,0 9 187,0-4-448,0 5-415,0 5 0,0 3-54,0 7 1,0 1 67,0 3 0,0 3-210,0-3 0,0 3 104,0 0 1,0 1-100,0 0 0,1-1-33,3-3 0,-3 2-119,3-2 1,-3-1-109,-1 1 1,0-5-12,0 1-291,5-2 131,-3-2-697,3-4 424,-5-2 219,0-5 0,5 0 0,1 0 1</inkml:trace>
  <inkml:trace contextRef="#ctx0" brushRef="#br0" timeOffset="67">13591 5630 8465,'0'-11'1502,"0"0"-1280,0-1 1,5 6 94,3 2 0,-2 3-114,1 1 0,2 0-54,7 0 1,1 1 133,6 3 1,0-2-87,0 6 1,0-2-94,0 2 1,3 2-131,1-2 0,1 1-76,-2-2 1,-1 3 102,1-2 0,2-2-8,-1 2 1,-1-2-16,-3 2 0,-1 1-104,-3-5 0,1 1 75,-5-1 1,1-2 16,-5 6 1,0-6 48,1 2-5,-6 2 1,1-4 77,-4 1-85,-1 4-1,-4-2 98,-9 2 0,-3 4-81,-9-4 1,2 3 212,-10 2 1,-4 3-98,-7 0 0,-4 6 88,-3-2 0,7-2-72,0 2 1,6-5 32,6 2 1,1-4-218,2 0 0,8-1 130,0 1-435,5-6 137,3-1-273,4-5 110,2 0-130,5 0 1,5 0 0,2 0 0</inkml:trace>
  <inkml:trace contextRef="#ctx0" brushRef="#br0" timeOffset="68">14619 5448 8009,'1'-12'0,"3"1"0,-3-1 0,3 1 0,-2 1 614,2 2-133,-3-2 1,5 8 252,-6-6-102,0 5-176,0-2-398,0 5 1,0 7 73,0 4 0,0 6 133,0 5 0,0 6-73,0 3 0,0 2-100,0 1 1,0 0-129,0 1 0,3-1 42,1 0 1,0 0-64,-4 1 1,0-1 45,0 0 1,4-1-232,0-2 0,-1 2 58,-3-3 1,0-2 25,0-1 1,0-7-78,0-1 1,0-5-179,0 1 0,0-6-914,0-1 454,0-6-634,0 3 1507,-5-5 0,-1-5 0,-5-1 0</inkml:trace>
  <inkml:trace contextRef="#ctx0" brushRef="#br0" timeOffset="69">15178 5516 8050,'4'-11'362,"0"-1"0,1 2 227,-1 3-139,-3-3 1,4 7 320,-5-5 146,0 6-663,0-3 1,-1 6-179,-3 3 0,-2 2-84,-6 6 0,-4 5 125,-3 6 0,-3 0-74,-1 4 1,1 1 53,-1-2 0,0 6 39,0-2 1,0 0-278,0 0 1,4 1-231,0 3 1,5 0 222,-1 0 0,7-3 145,5-1 0,1-1-104,2 2 1,2-3 41,1-5 0,5-6-38,7-1 1,3-1 64,5-4 1,-2 2 113,-1-9 1,2 0-62,1-4 0,0 0 12,4 0 0,-4-2-25,-4-1 1,1 0 3,-5-5 0,0 1 4,-3-5 0,-6 1-1,-2-1 0,-3-3-48,-1 0 0,-5-4 42,-3 4 1,-3-4-213,-4 3 0,-8 1-62,-7 4 1,0 1-79,0 2 1,-1 3-18,-3 5 0,5 0 167,2 0 1,7 0-1080,1 0 820,5 5 0,-1 1 458,7 6 0,3-1 0,5 1 0</inkml:trace>
  <inkml:trace contextRef="#ctx0" brushRef="#br0" timeOffset="70">15612 5790 8018,'-1'-10'0,"-3"3"1547,3-4-392,-4 5-201,5 0-513,5-4 1,1 7-150,6-5 1,0 6-215,4-2 1,1 2 114,6-2 0,0 3-171,0-3 1,1-1 73,3 1 1,-2-4-34,6 4 1,-6-1-269,2 2 0,0 1-319,0-2 0,-4 3-511,-4 1 1,-5 0-60,1 0-1017,-7 0 2111,-3 0 0,-10 5 0,-2 2 0</inkml:trace>
  <inkml:trace contextRef="#ctx0" brushRef="#br0" timeOffset="71">15681 5882 7868,'0'6'501,"0"0"321,0-2 190,0-2-634,5 3 0,3-5 59,7 0 0,-1 0-111,5 0 1,0 0-303,4 0 1,5 0-165,2 0 1,3 0-168,1 0 0,1 0-784,-1 0 0,-1-4 209,-3 0 882,3 0 0,-9-1 0,4-1 0</inkml:trace>
  <inkml:trace contextRef="#ctx0" brushRef="#br0" timeOffset="72">16640 5528 7950,'0'-12'-317,"0"1"211,0-1 696,0 1 1,0 0-114,0-1 0,0 5-62,0-1 0,1 0-97,3-3 1,-1-1-23,4 1 0,-3 3-112,4 1 1,-1 0 37,5 0 0,-1 1-109,1 2 0,0 2 81,4-1 1,-2 1-104,5 2 1,0 2-2,4 1 1,-4 4-143,0 4 0,-4 4 60,4 1 1,-9 4 37,1-1 1,-3 4-125,0 4 0,-3 2 85,-5 5 0,0-1-162,0-3 0,-5 6 45,-3-6 1,-6 8-111,-1-7 1,-9 4-8,1-4 0,-2-2 124,2 2 0,0-6-37,0 2 0,1-3 44,3-1 0,-1-1 150,5 1 0,-3-5-151,7-3 0,-3-3 480,6-5-131,3 3 80,-5-8-121,9 3 1,-3-5 32,8 0 0,-2 0-59,6 0 1,3-2-31,4-1 1,6 1-139,-2-1 0,7-4 100,5 0 0,-2 0-334,1 0 1,0 3 126,0-4 0,3 4-469,-2-3 0,-4 3 42,0-4 0,-4 5-174,-4-5 1,-2 5 131,-6 0 0,-3 1-906,-1 2 1465,-4-5 0,-3-1 0,-7-5 0</inkml:trace>
  <inkml:trace contextRef="#ctx0" brushRef="#br0" timeOffset="73">17337 5162 8090,'0'-11'510,"0"4"395,0 2-391,0 5 1,0 5-332,0 3 1,0 6-174,0 1 1,-1 6 49,-3-2 1,-3-2-134,-4 2 0,0-3 52,-1 3 1,1-4 0,-1 4 1,5-5-109,-1 1 0,2-2 15,-2-2 1,3-3-81,5-1 96,0-4 233,0 7-149,5-9 0,2 4 29,4-5 0,0 0-74,1 0 1,-1 0-1,1 0 1,-1-1-248,0-3 297,1 3 0,-5-8-346,1 5 150,-5 1 187,2-2 1,-1 2-153,-1-5 443,1 6 86,-4-3 198,5 0 18,-4 3-254,5-3 94,-6 5-23,0 0-130,0 5 0,-2 6-98,-2 4 1,2 4-155,-6-4 0,6 5-3,-2-1 1,1 2-123,0-2 1,1 1-387,-1-5 0,1 4 261,2-3 1,0 0-204,0-1 0,0-6 169,0 3 1,2-4 272,1 4 0,-1-1 0,3 1 0</inkml:trace>
  <inkml:trace contextRef="#ctx0" brushRef="#br0" timeOffset="74">17645 6133 7954,'0'-6'1292,"4"-1"-369,0 4-122,0 1-308,-4-8 0,0 8 1109,0-6-893,5 5 0,-4-3 171,3 2-856,-3 3 147,-1-4-701,0 5 0,-5 0 1,-1 0-1</inkml:trace>
  <inkml:trace contextRef="#ctx0" brushRef="#br0" timeOffset="75">2364 7001 8069,'-6'0'-11,"1"1"330,5 3 0,0 4-43,0 7 1,0 3 99,0 5 1,0 4-98,0 4 0,0 2-49,0 1 0,0-1 18,0-2 0,4 2-252,-1-3 1,2 2-15,-1-2 1,-3 2-113,3-5 0,-2-1 117,-2-3 1,1-5-110,3-3 1,-3-2-580,3-2 310,-3 1-890,-1-6 603,0-1 486,0-5 1,-5-5 0,-1-1 0</inkml:trace>
  <inkml:trace contextRef="#ctx0" brushRef="#br0" timeOffset="76">2593 7127 8069,'6'-13'0,"-2"-2"0,1 6 281,-1-3 1,-1 7 434,-3-2 227,5 4-717,-3-2 1,4 5 35,-2 0 1,-2 1-4,6 3 0,-2 8-26,2 7 1,-2 2-6,-2 2 1,-3 4 4,3-1 1,1 5-278,-1-5 1,0 5-102,-4-4 1,0 0-165,0 0 1,0-7 202,0 3 0,0-4-75,0 0 1,0-2-79,0-6 0,0-3-103,0-1-433,0-4 254,0 2-787,0-5 862,-5-5 0,2-1 75,-4-6 1,4 1 135,-1-1 0,-1 0 255,1-4 0,-1 3 0,2-7 0,1 3 0,-2-2 0,2-3 0,-2 3 0,3-2 0,-3-2 0,3 4 20,1 0 1,0 3 50,0-3 1,0 5 913,0-1-444,0 2-24,0 2 1,1 5-136,3 2 0,-2 3-64,6 1 0,1 1-21,6 3 0,-1 2 12,5 5 0,0 2-65,4 2 0,4 3-15,-1 5 1,5 0-182,-5 0 1,5-2 116,-4-2 0,0 3-250,0-3 0,-3-1 92,3 1 1,-3-5 47,-1 1 0,-4-2 44,0-2 1,-5-3-22,1-1 1,-6-3-70,-1 4-282,-1-6-568,0 3 438,-2-5-1386,-5 0 770,-5 0 1,-2-4 1018,-4 1 0,-1-6 0,1 2 0</inkml:trace>
  <inkml:trace contextRef="#ctx0" brushRef="#br0" timeOffset="77">3152 7012 8059,'0'-6'573,"0"-4"-341,0 9 1,0-6 681,0 3-471,0 3 0,0-3-140,0 8 0,0 4 18,0 7 1,0 3-29,0 5 0,0 5-162,0 2 0,0 2 130,0-2 1,0 3-325,0-2 0,0 0 118,0 0 1,0 2-222,0-3 0,4-2 0,0-1 0,0-3-87,-4-1 1,0-5 130,0-3 1,1-2-184,3-2-213,-3 0 0,4-3-127,-5 0-1109,0-6 873,0 3 881,0-5 0,5 0 0,1 0 0</inkml:trace>
  <inkml:trace contextRef="#ctx0" brushRef="#br0" timeOffset="78">3461 7070 8063,'6'-8'0,"-2"0"0,-3 6 591,-1-3 292,0 5 1,0 9-483,0 2 0,0 9-122,0 3 0,0 5-252,0 6 1,0 1 165,0-1 1,0 1-83,0 3 0,0-3 81,0-1 1,0 0-276,0-3 0,0-3-32,0-2 0,1-3-70,3-4 1,-3-2-115,3-6 0,-3 0-96,-1 1-818,0-6 535,5-1 42,-3-5 0,3-5 213,-5-2 1,0-4 1,0 0 0,0 0 421,0-1 0,-5-4 0,-2-2 0</inkml:trace>
  <inkml:trace contextRef="#ctx0" brushRef="#br0" timeOffset="79">3346 7070 8063,'0'-12'0,"0"1"0,2 3 391,1 0 1,4 6-77,4-2 0,4-1 202,1 1 0,5 0-99,2 4 0,4 4-38,3 0 1,7 5-115,-3-1 1,3 3-30,-3 4 1,-1-2-193,-2 2 1,-3 3 66,-6 1 0,0-1-119,-3 1 1,-2-2 47,-6 2 0,-3 3-166,-1-3 1,-4-1 17,1 1 0,-8 0-40,-4 4 1,-6 3 2,-1 1 1,-9 0 160,1-4 1,-7 3-129,-1 1 0,-2 0 112,-1-5 1,0-3-220,-1 0 1,6-5 50,2 2 1,8-5-272,4-3 1,4-2-628,3-2-428,3-3 793,5 4 0,3-10 15,4-3 685,1-2 0,13-6 0,-3-2 0</inkml:trace>
  <inkml:trace contextRef="#ctx0" brushRef="#br0" timeOffset="80">3963 7229 8063,'8'-17'0,"-1"1"493,-4 4 0,2 0-40,-5 1 0,0 3 721,0 1-55,0 4-24,5-2-1004,-4 5 1,4 6 21,-5 6 1,0 0-61,0 8 0,0 0 54,0 6 0,0-1-52,0 1 1,2 2 99,1-1 0,0-1-501,5-3 0,-1 0 62,5 0 1,-1-1-28,0-3 0,2-3 147,2-4 1,-1-6 116,5-2 1,0-3 87,4-1 0,0 0-88,0 0 0,0-1 192,0-3 0,-1-6-88,1-6 0,-1 0 115,-3 1 0,1-3 0,-5-5 0,1 3 116,-5-3 1,0 1-227,1-8 0,-2 1 43,-2-2 0,-3-2-325,-5 3 1,0 1 105,0-2 1,-4 10-416,0-2 0,-5 8 199,2-1 1,-4 7-890,0 2 0,3 4 1219,1 0 0,-1 6 0,-3 4 0</inkml:trace>
  <inkml:trace contextRef="#ctx0" brushRef="#br0" timeOffset="81">5048 7092 8086,'0'-11'0,"0"3"334,0 1 1,0-1-21,0-3 1,0-1 209,0 1-165,0-1 0,0 1-110,0 0 1,-1 3-111,-3 0 0,-2 6 96,-6-2 0,-1 3-106,-2 1 1,-3 1 79,-4 3 1,-6 7-169,-3 8 0,2 3-33,-1 1 1,4 1-69,0 2 0,-1 0-26,4 4 1,-1-1 58,9 2 0,1 2-125,6-3 1,3 0 50,5 0 0,1-1-61,3 2 1,6 0 80,6-4 0,5-2 24,2-6 1,0-2 67,3-6 1,2 0 180,-1-4 1,5-2 15,-2-5 1,-1 0-109,2 0 0,-4 0-263,3 0 1,-5-4 156,2 1 0,-3-6-688,-1 1 0,-5 3 303,-3 1 1,-2-2-666,-2-2 1,0 2 1055,1-2 0,-1 1 0,1-5 0</inkml:trace>
  <inkml:trace contextRef="#ctx0" brushRef="#br0" timeOffset="82">5505 7161 7993,'5'-18'128,"-4"-3"1,4 8 277,-5-2 0,0 6 438,0 1 269,0 6-190,0-3-612,0 5 0,0 5-213,0 2 1,0 8 127,0 4 0,0 4-94,0 4 0,4-2-44,0 6 1,0-2-104,-4 1 1,1 2 69,3-5 0,-3 3-225,3-3 0,1 3-239,-1-3 1,1-2 215,-1-6 0,-3-2-83,3-6 1,-3 1-170,-1-1-655,0-4 80,0-2 383,0-5 1,0-5-97,0-3 0,-4-2 733,0-2 0,-10-4 0,2-2 0</inkml:trace>
  <inkml:trace contextRef="#ctx0" brushRef="#br0" timeOffset="83">5242 7070 8040,'5'-12'-129,"-2"4"129,4 1 0,1 4 591,3 0 0,2 0-151,2-1 0,8 3 215,8-3 1,3 3-202,4 1 1,3-4-37,4 0-1,1-3-279,0 3 1,-2-1 106,-2 1 0,-4 1-198,-8-4 0,1 4 87,-8-1 1,1-1-431,-9 2 0,0-1 12,-3 4-711,-6 0 253,-1 0 0,-6 1 742,-3 3 0,-2 2 0,-6 6 0</inkml:trace>
  <inkml:trace contextRef="#ctx0" brushRef="#br0" timeOffset="84">6110 7012 8057,'0'-7'-1096,"0"-1"1096,0 6 1037,0-3-156,0 5-202,0-6-301,0 5-131,-5-4 1,4 10 213,-3 3-258,3 7 0,1 0 51,0 8 1,1-1-1,3 8 1,-3-3-179,3 3 0,-3-3 45,-1 3 0,0-3-209,0 3 0,0-4 94,0 1 1,0-3-70,0-2 0,-4 0-124,1-3 0,-1 1-118,4-4 0,0-5-293,0-3 201,0-1 1,1 1-1102,3-1 1063,-3-4 0,5 2 435,-2-5 0,-2 0 0,3 0 0</inkml:trace>
  <inkml:trace contextRef="#ctx0" brushRef="#br0" timeOffset="85">6339 6990 8038,'0'-7'1065,"0"-3"0,0 10-628,0 0 1,0 6-50,0 10 0,1 1-143,3 6 0,-2 1-96,6 3 1,-1 2 80,5 5 1,1 1-215,2-1 0,-3-4 91,4 1 1,0-6-256,-1 2 1,1 1-16,-5-2 1,0-3-129,1-4 0,-2-3-135,-2 3 0,2-7 187,-3 0 0,0-2-183,0-6 143,-4 5 1,3-8-1423,-2 3 839,-3-3 862,4-1 0,-5 0 0,0 0 0</inkml:trace>
  <inkml:trace contextRef="#ctx0" brushRef="#br0" timeOffset="86">6693 6990 8019,'0'-18'421,"0"5"64,0 5-290,0 6 1,0-4 517,0 2-185,0 3 1,0-3-290,0 8 0,0 6-122,0 5 0,-2 9-72,-1-1 0,0 7 73,-5 1 0,5 2-212,-5 1 0,2 2 62,-2 2 1,-1-7-68,5 4 0,-3-1-150,3 0 0,-4 2-201,4-10 1,-1 0-142,2-7 1,1-3 249,-1-4 1,1-1-1052,2 1 676,0-6 716,0-1 0,0-5 0,0 0 0</inkml:trace>
  <inkml:trace contextRef="#ctx0" brushRef="#br0" timeOffset="87">6875 7081 7985,'0'-11'0,"0"-1"660,0 1-121,0-1 500,0 6-657,0 1 1,0 6-206,0 3 1,0 4 32,0 7 1,0 4 27,0 7 0,0 0-232,0 4 0,0-1 87,0 2 1,0 1-190,0-6 0,0 5 75,0-5 1,4 5-177,0-5 1,0 1 86,-4-4 0,0-5-188,0-3 628,5 3-307,-4-6 212,9 0-202,-8-7 1,4-5 199,-2 0 1,-2 0-91,6 0 0,-1 0 61,5 0 0,-1-4-125,1 0 1,4-1-6,3 1 0,-1 2-94,1-6 1,0 6 112,4-2 1,0 1-151,0 0 1,-1 1 77,1-1 0,0 0-100,0-1 1,0 3 100,0-3 0,0 3-279,-1 1 1,-4 0-129,-3 0 1,-2-4-690,-2 0 70,-4 0 1,2 3 413,-6-3 0,0 3 590,-7-3 0,-7-2 0,-7 0 0</inkml:trace>
  <inkml:trace contextRef="#ctx0" brushRef="#br0" timeOffset="88">6910 7309 8109,'6'-6'329,"-1"-4"1,-5 7 264,0-4 365,5 4-562,1-2 1,6 1 64,-1 0 0,5 1-99,-1 3 0,5 0-249,-1 0 0,1-4 78,-1 0 0,7 0-135,-3 4 0,-2-1-464,-2-3 0,-1 3 309,1-3 0,-2 3-1151,-6 1 1,-1-1 53,-2-3 1195,-3 2 0,0-3 0,1 5 0</inkml:trace>
  <inkml:trace contextRef="#ctx0" brushRef="#br0" timeOffset="89">6853 6990 8025,'6'-8'0,"-2"0"0,2 1 842,0 0-479,6-3 1,-1 8 210,1-6 370,4 6-567,-3-9 1,12 9-174,-2-6-33,2 6 1,2-5-394,0 4 1,1 1 210,-2-2 1,0 3-452,4 1 1,-3 0 251,3 0 210,-4 0 0,2 5 0,-6 2 0</inkml:trace>
  <inkml:trace contextRef="#ctx0" brushRef="#br0" timeOffset="90">8805 6898 8019,'0'-7'0,"0"-1"51,-5 0 1,-1-2 203,-5 3 0,3 0 54,0 3 1,1 3-52,-5-3 1,1 2-31,0-2 1,-1 3-65,1-3 0,-5 3 79,1 1 0,-5 5-15,1 2 1,-1 0 14,1 0 0,-2 1-1,6 3 1,-4 1-14,4-1 0,-4-3 13,4-1 1,1 1-151,6 3 0,-1-3-38,5 0-556,-5-1 1,8 5-474,-3-1 0,3-3 975,1-1 0,5 1 0,3 3 0,7 1 911,4-1-425,8-4-272,2 3 1,5-4 46,0 6 1,-1-1-290,-2 0 1,2 1 120,-3-1 0,-2 1-98,-1-1 1,-4 4 95,-4 0 1,-3 1-247,-4-5 0,-5 4 50,1 1 1,-6 0-77,2-1 0,-8-2 76,-3 2 0,-5 2 37,-3-2 1,-3 4 80,-5-4 1,-3 0-55,-1-3 1,-3-1 33,3 1 1,-3-5-20,3 1 1,-1-6-125,1 2 0,3-2 129,-2-2 1,3 0-367,4 0 0,2-4-138,6 0 1,1-5-170,2 1 1,3 2 89,5-2 0,6 1 604,6-5 0,4 1 0,7 0 0</inkml:trace>
  <inkml:trace contextRef="#ctx0" brushRef="#br0" timeOffset="91">9205 7012 7989,'0'-12'520,"0"-4"-294,0 10 0,0-1 694,0-1-220,0 5-296,0-2 1,0 7-92,0 1 1,0 5-105,0 7 0,0 3-48,0 5 1,0 3 28,0 1 0,0 5-239,0-2 1,0-1 109,0 2 0,0-6-248,0 2 1,0-2 67,0 2 1,0-7-262,0 3 1,0-8 180,0 1 1,0-8-631,0 0-24,0-5 252,0 2 1,0-7 19,0-1 1,-1 0 152,-3-5 1,2 1 427,-6-5 0,0-4 0,-3-2 0</inkml:trace>
  <inkml:trace contextRef="#ctx0" brushRef="#br0" timeOffset="92">8920 6967 7989,'7'-8'-143,"1"0"1,0 6 383,3-2 0,2-1 489,2 1 0,-1 0-231,5 4 1,1 0-129,7 0 0,1-3-104,2-1 0,7 0-42,-3 4 1,3-1-100,-3-3 0,3 1 76,-3-4 0,3 4-203,-6-1 1,-2-1-57,1 2 1,-6-5-45,-1 4 0,-1 0-45,-7 4 1,0-1 75,-3-3 1,-1 3 4,1-3 90,-6 3 1,0 1-61,-2 0 52,-3 0 1,4 5 150,-5 3 0,0 2-23,0 1 1,0 4 87,0 1 0,0 8-100,0-1 0,0 2-36,0-2 1,0 1-110,0 3 0,-3-2 70,-1 5 0,0-4-68,4 0 0,0 0 12,0 0 1,0-3-167,0 0 0,0-1 89,0-7 1,0 4-37,0-4 66,0 0 2,0-3 253,0-6-222,0 4 214,0-8-123,0 3 27,0-5 60,5 0 1,1 0-120,6 0 1,-1 0-4,1 0 0,4 0 14,3 0 1,3 0-112,1 0 1,-4 0 98,0 0 1,0-4-264,4 0 0,-1 0-159,1 4 0,-4-1-177,0-3 1,-3 3-131,3-3 0,-6-1-196,3 1-115,-4-5 1,-5 7 20,-3-6 973,-3 6 0,-11-8 0,-3 3 0</inkml:trace>
  <inkml:trace contextRef="#ctx0" brushRef="#br0" timeOffset="93">9468 7275 8186,'6'-6'232,"1"-3"181,-4 5 1,2-1-43,3 1 0,6 2-55,-3-6 0,8 5 124,1 0 0,2-2-80,5 1 0,2-1-272,5 1 0,-3 3 88,-1-3 0,-3 1-363,3-1 0,-4 3-96,1-3 1,-5 2-460,-3-2 1,2 3 77,-6-3 1,-4 3-223,-3 1 886,-6-5 0,4-2 0,-6-4 0</inkml:trace>
  <inkml:trace contextRef="#ctx0" brushRef="#br0" timeOffset="94">9628 6955 8138,'4'-11'107,"-1"-1"0,6 5 180,-1-1 0,7 2-1,4-2 1,0-1-32,4 6 1,-3-5-253,7 4 0,-2-1 83,2 1 0,1 2-49,2-6 1,3 6-30,-2-2 0,-3 3-128,-2 1 0,1-4 150,-4 0 0,1 0-92,-9 4 1,4 0 103,-3 0 0,-1 0-7,-4 0 1,1 0 178,-1 0 0,-3 0-91,-1 0 0,-3 5 153,4 3 0,-5 2-104,5 1 1,-5 2 39,0 2 0,-1 3-51,-2 5 0,1 5-31,3 2 0,-3 3-124,3 2 0,-3-2 88,-1-3 0,0 3-175,0-3 1,0 2 51,0-1 1,1 0-100,3-4 1,-3 0-31,3-5 0,-2-4 14,-2-3 0,3-2-16,1-1-29,0-1 0,-4-3-785,0-1 330,5-4-660,-4 2 844,4-5 0,-6-5-633,-3-3 1093,-2 3 0,-5-10 0,-1 2 0</inkml:trace>
  <inkml:trace contextRef="#ctx0" brushRef="#br0" timeOffset="95">10096 6932 8091,'10'-17'-118,"-2"1"0,6 8 118,-3 0 0,3 2 753,-2-2 0,4-1-200,3 5 1,3-3-75,1 3 0,-1 0-188,1 4 1,0 0-195,0 0 1,1 1 22,3 3 1,-5 3-176,1 4 0,0 0 38,-4 1 0,-2-1 63,-2 1 0,-2 0-308,-2 4 1,-5-3 125,-2 7 1,-3-5-109,-1 4 0,-6-1 58,-5 1 1,-6 1 147,-6-5 1,-1 0 31,-2-3 0,0-1 9,-4 1 1,4-2-330,0-3 1,5 2 109,2-5 0,5 0-500,-1-4 1,3 0-159,0 0 874,6 0 0,1 0 0,5 0 0</inkml:trace>
  <inkml:trace contextRef="#ctx0" brushRef="#br0" timeOffset="96">10781 6898 8067,'0'-6'1054,"0"1"1468,0 5-2289,0 5 1,0 1-472,0 6 0,2-1 256,1 0 1,-1 1-880,1-1 0,3 1 241,-3-1 620,1 1 0,1 4 0,2 2 0</inkml:trace>
  <inkml:trace contextRef="#ctx0" brushRef="#br0" timeOffset="97">10827 7344 8052,'0'7'-323,"0"1"1879,0-6-474,0 3-486,0-5 1,0 0 0</inkml:trace>
  <inkml:trace contextRef="#ctx0" brushRef="#br0" timeOffset="98">12232 7001 8023,'0'-8'306,"0"1"79,0 4 357,0-7-30,0 9-441,0-4 1,0 6-175,0 3 1,-4 7 78,0 8 0,-5 8 14,2 3 0,-4 5 2,0 3 1,-4-2-158,0 6 0,-1-4-31,5 4 1,0-4 62,-1 4 1,1-5-55,-1 1 1,5-6 64,-1-2 0,6-6-155,-2-1 1,2-1 26,2-7 1,0-4-448,0-3-57,0-5 152,0 2 1,4-7-260,0-1 1,4-4 256,-5-4 0,3-4-256,-3-1 1,-1 0 318,1 1 1,-1 1 340,-2-5 0,0 0 0,0-4 0</inkml:trace>
  <inkml:trace contextRef="#ctx0" brushRef="#br0" timeOffset="99">12140 7047 8023,'7'-13'-317,"-3"-2"0,-2 2 126,2-2 1,-3 6 1301,3 1-613,2 1 0,-3 0 40,4 4 0,-3 1-325,4 2 1,-4 3 29,3 4 1,1 2 51,3 10 1,5 2-67,-1 5 0,4 0-15,-4 4 1,4 1 28,-4 3 1,4 0-215,-3 0 0,3 4-78,-4 1 1,1-3-99,0-5 0,-4 1-54,3-6 0,-2 1 106,-1-4 1,-1-4-13,0 0 1,-3-5 59,0 1 0,-5-4-552,5-3 388,-5 2 0,2-7-352,-5 4 96,0-4 1,-5 2-220,-3-5 1,-2-1-648,-2-3 1333,1 3 0,-5-10 0,-2 5 0</inkml:trace>
  <inkml:trace contextRef="#ctx0" brushRef="#br0" timeOffset="100">12095 7446 8023,'5'-6'595,"1"1"-248,6 5 1,-1 0 24,0 0 0,2-4 42,2 0 1,1 1-46,6 3 0,-1 0-272,5 0 1,4 0 131,0 0 0,-1-4-544,2 0 0,-5-4 257,5 5 1,-5-3-934,5 3 0,-10 1 991,2-1 0,-8-4 0,2 1 0</inkml:trace>
  <inkml:trace contextRef="#ctx0" brushRef="#br0" timeOffset="101">13031 7035 8017,'0'-18'-236,"0"3"1,-4 6 1148,1 2-499,-1 4 1,-1-3-13,-3 2 0,2 3-114,-2-3 0,1 3-116,-5 1 1,1 0 55,-1 0 1,-4 1-207,-3 3 0,1 2 28,-1 6 1,0-5-61,-4 1 1,0-1 25,0 5 0,4-1 77,0 1 1,5-1-134,-1 1 0,2-2 127,2-3 1,3 3-17,1-2 1,4-2-51,-1 2 0,3-4-6,1 3 1,7 0 49,4 0 1,2 4-14,6-4 1,0 3-20,4 2 1,3-5 25,1 1 0,3 0-100,-3 3 1,3 0 89,-3 1 1,0-1-109,-4 1 1,-1 3 93,1 0 0,-5 0-50,-3-3 0,-2 3-2,-2 0 1,-4 0-107,-4-3 0,-1 3-6,-2 0 1,-2 2 102,-1-2 1,-7-2-31,-6 2 0,-5 1 20,-2 0 1,0-1-28,-4-4 0,-1-3-37,2 0 0,-5-2-7,5 2 1,-1-3-76,4-5 0,4 0 121,0 0 1,5 0-926,-1 0 655,2 0 1,7-2-1135,2-1 945,3-4 1,6-4 519,3-1 0,2 1 0,1 0 0</inkml:trace>
  <inkml:trace contextRef="#ctx0" brushRef="#br0" timeOffset="102">13522 7012 7995,'0'-11'0,"0"0"0,0-1 486,0 1 1,0 3-94,0 0 1,-1 6 198,-3-2 0,2 3-197,-6 1 1,0 0-290,-3 0 1,-4 0 76,0 0 1,-6 5 42,2 3 0,-6 2-186,-2 1 0,1 4 140,3 1 1,1-1-244,3-4 1,1 1 14,3-1 0,6-1-37,-2-2 1,7 2-11,0-2 0,3 2-162,1 1 178,0 1 1,6-1 55,6 0 0,3 1 102,4-1 1,6 1-83,-2-1 0,8 1 32,-1-1 1,-2 0-32,-1 1 1,1-1 6,-2 1 1,2-1-38,-1 1 1,-4-1-2,-1 0 0,0 1-131,-7-1 1,1 1 93,-5-1 0,-5 4-120,-2 0 0,-3 1 78,-1-5 0,-6 4 43,-5 1 0,-6 3 43,-6-4 1,-3 0-10,-1-3 1,-5-1-50,2 0 0,-2 1 10,2-1 0,-2-1-154,5-2 1,4-2 107,4-2 1,5-3-798,-1 3 594,8-3 0,1-2-352,6-3 0,2 2-13,2-6 688,2 1 0,10-5 0,2 1 0</inkml:trace>
  <inkml:trace contextRef="#ctx0" brushRef="#br0" timeOffset="103">13842 7127 8099,'0'-12'421,"0"1"1,0 3-114,0 1 0,0 3 568,0-4-150,0 6-261,0-3 0,-1 5-119,-3 0 0,3 6-137,-3 5 0,-1 3-46,1 9 0,0-3 14,4 7 1,-4-2-240,1 2 0,-1-3 110,4 3 1,5-3-301,3-1 1,3 0 103,4-1 0,-1 0-53,5-3 1,0-2 97,4-6 0,0-5 129,0-2 0,3-3-4,1-1 0,1 0-35,-1 0 1,-3-3 85,2-1 1,-2-5-49,-1 1 1,-1-6 184,-3-1 1,1-4-86,-5 4 1,1-7 25,-5-1 0,-3 1-134,-1-5 0,-4-1-10,1 1 1,-3-1-28,-1 2 0,0 2-152,0-3 0,-1 7-11,-3 1 1,1 5 84,-4-1 0,3 6-931,-4 1 358,6 5-1057,-3-7 962,5 9 1,0-3-627,0 8 1392,0 2 0,0 11 0,0 1 0</inkml:trace>
  <inkml:trace contextRef="#ctx0" brushRef="#br0" timeOffset="104">14482 7058 7920,'-5'-6'-251,"3"-4"795,-3 3 837,5-4-376,0 4-431,0-3 0,0 10-474,0 0 1,0 5 7,0 7 1,0 4-84,0 3 0,0 0 60,0 4 1,0-2-179,0 5 1,0-2 106,0-1 1,0 4-137,0-1 0,0 1-302,0-4 1,4 0 157,0 0 0,0-6 1,-4-1 0,3-4 132,1 0 0,0-5-784,-4 1 293,0-6-622,0 4 312,0-6 934,0-6 0,0 0 0,0-5 0</inkml:trace>
  <inkml:trace contextRef="#ctx0" brushRef="#br0" timeOffset="105">14482 7058 7920,'0'-16'0,"0"-3"0,3 2 342,1 2 1,0 6 309,-4 1 575,5 1-422,-4 0-466,10 2 1,-5 10-153,5 3 0,-3 3-146,0 5 1,-1 0 73,5 3 0,3 3-129,0-3 1,0 1-22,-3-1 0,-1 1 105,1-4 1,-1 3-442,0-4 0,1 0 154,-1-3 0,-3-5-11,-1 1 0,1-6-52,3 2 218,1-3 0,-1-1 42,1 0 0,-1-1 13,1-3 1,-5-2 20,1-5 0,-1-1-42,5 1 1,-1-1 127,1 1 1,-1-6-104,1-2 1,-1 2 25,0-2 0,1 0 2,-1-4 1,1 0 7,-1 0 1,-1 5 125,-2 3 0,-2 4-89,-2 3 0,-3 2 285,3 2-150,-3 3-100,-1-5-23,0 17 1,0 1 7,0 11 0,4-3-2,0 3 0,0-1-7,-4 8 1,0-3-108,0 3 1,0 0 90,0 0 1,0 2-114,0-6 1,4 1 99,-1-4 1,1-4-148,-4 0 1,4-1 77,0 1 0,1-3-122,-1-4 0,-3-5-497,3 1 98,-3 0 1,3-1-736,0 1 1273,-1-6 0,3 8 0,0-3 0</inkml:trace>
  <inkml:trace contextRef="#ctx0" brushRef="#br0" timeOffset="106">15224 7024 7944,'0'-15'0,"0"-1"0,0 6 858,0 0-494,0 9 1,0-6 261,0 4 89,0 1-364,0-3 1,4 7 103,0 1-353,-1 4 91,-3 4 1,0 6-131,0 2 103,0 7 0,0 0-33,0 4 0,0-3 50,0 3 0,-3-1-253,-1 2 0,0 1 119,4-6 0,0 1-250,0-4 1,0-4 1,0 0 26,0-5 0,0 2 69,0-4 131,0-6 67,0 4 33,0-9-41,0 5 1,4-8-56,0-2 1,1 3 81,-1-3 1,-2-1-57,6 2 0,-1-5-76,5 4 0,-1-1 14,1 1 0,4 3-12,3-3 0,-1 2-32,1-2 1,0 3 62,4-3 1,-2 2-25,-2 2 0,3-3-1,-3-1 1,-1 0-177,1 4 0,-5 0 109,1 0 1,-2 0-845,-2 0-187,0 0-584,1 0-130,-6-5 1823,-1 4 0,-15-9 0,-3 3 0</inkml:trace>
  <inkml:trace contextRef="#ctx0" brushRef="#br0" timeOffset="107">15190 7252 8076,'6'-11'1399,"4"1"-1142,-2 2 0,3-1-87,5 5 0,-4-1 175,3 1 1,3 3-47,1-3 1,7-1-292,0 2 0,1-1 103,-4 4 0,0-2-122,-1-1 1,-4 1-292,-3-1 1,-2 1-1145,-1 2 320,-6 0 1,-1-1 1125,-5-3 0,0 3 0,0-4 0</inkml:trace>
  <inkml:trace contextRef="#ctx0" brushRef="#br0" timeOffset="108">15201 6990 8040,'0'-12'0,"5"1"545,3-1 1,2 5 27,1-1 1,5 2 143,-1-2 1,5-2-194,-1 2 1,8 2-159,3-2 1,3 5-256,2-5 0,-2 5 134,-3 0 0,2 1-763,-6 2 1,1 0 425,-4 0 1,-5 0 91,-3 0 0,-2 0 0,-2 0 0</inkml:trace>
  <inkml:trace contextRef="#ctx0" brushRef="#br0" timeOffset="109">16320 7184 7983,'0'-12'67,"0"1"1,0-1 185,0 1 0,0 0 80,0-1 1,0 5-24,0-1 0,0 4 492,0-3-140,0 4-142,0-2-355,5 5 0,-3 6 60,2 6 0,1 0-48,-2 7 1,1-1 75,-4 1 0,0 3-267,0-3 1,0 1-80,0-1 1,4 1-36,0-4 1,0 3-7,-4-4 1,3 0 132,1-3-279,0-1 16,-4 0 199,0-4 121,0-2-4,0-5 0,0-5-4,0-3 1,0 2 17,0-2 1,1-1-51,3-6 0,3 2 21,4-2 1,2-3-164,2-1 0,-1 2 100,5-2 0,-4 1-144,4-1 1,-5 2 88,1 6 1,-2 3 51,-2 1 1,-3 4 97,0-1 0,-5 4-112,5 4 0,-4 2 197,3 6 0,-3 1-49,4 2 0,-4 3 36,3 4 1,-4 1-47,1 0 0,-3 4-14,-1-1 0,0 2-158,0-1 1,0-4-240,0 0 1,0-2 74,0-6 1,0 1-225,0-5 1,0-3-1383,0-1 730,0-4-188,0 2 1305,0-5 0,5-5 0,1-1 0</inkml:trace>
  <inkml:trace contextRef="#ctx0" brushRef="#br0" timeOffset="110">16960 6807 7975,'0'-12'-726,"0"1"726,0 0 1110,0 4-164,0-3-277,0 9-161,0-4-234,0 5 1,5 1 365,3 3-384,-3 2 0,1 7 20,-2 2 0,-2 4-24,6 8 0,-5-2-199,0 6 0,2-5 114,-1 5 0,1-5-257,-1 5 0,-3-6 101,3 2 1,1-4-714,-1-4 1,1 1 197,-1-5 0,-3 0-50,3-3 0,1-1-605,-1 1 0,0-5 1159,-4 1 0,0 0 0,0 3 0</inkml:trace>
  <inkml:trace contextRef="#ctx0" brushRef="#br0" timeOffset="111">17063 7469 7975,'6'2'-118,"-2"1"1776,2-1-380,-4 3 5,8-5-346,-9 0-194,9 0-141,-9 0-378,4 0 0,-3 0-618,2 0 0,-3-2 196,3-1-1786,-3 1 1122,-1-3 862,0 5 0,0-5 0,0-1 0</inkml:trace>
  <inkml:trace contextRef="#ctx0" brushRef="#br0" timeOffset="112">17691 6944 8016,'-12'-18'345,"1"3"-216,5 7 1,-1-1-44,4 6-51,1-1-29,-3-1 1554,5 3-668,0-3-77,0 5-369,5 0-275,2 0 1,4 5-22,0 3 0,2 0 92,2 3 0,3-2-174,5 6 0,5-2 121,2-2 0,0 1-236,0-1 1,-1 1 28,2-1 0,2-1-28,-3-2 0,2 2-1,-2-2 1,-2-2-52,-5 1 1,0-3-1,0 4 0,-2-6 109,-2 2 1,-2 1 74,-6-1 0,1 0-50,-1-4 55,-5 5-41,0-4 1,-8 8 3,-2-5 0,-7 1-13,-8-1 1,-4 2 19,-3 6 0,-4-2-87,-4-3 1,-1 7 65,-4-2 0,0-1-97,-3 1 1,-1-7 79,5 6 1,5-2-63,6 2 0,1 0-92,3-4 1,4 0-602,11-4 228,-2-1-318,9 3-218,-4-5 1,10 0 411,2 0 1,5 0 627,3 0 0,3 0 0,5 0 0</inkml:trace>
  <inkml:trace contextRef="#ctx0" brushRef="#br0" timeOffset="113">18547 6967 7952,'0'-12'-345,"6"1"853,-5-1-298,9 1 0,-7 1 792,4 2-87,-4-2-609,7 4 1,-4-6-69,6 1 1,-5 3-1,1 1 1,-1 3 197,5-4-214,-1 6 0,4-5-130,1 4 1,-1 1 156,-4-1 1,1 1-107,-1 2 1,1 5-9,-1 3 1,-3 3-125,-1 5 0,-4-2 69,1 5 0,1 0-148,-1 3 1,-1 5-41,-3 0 1,-5 1 71,-2-2 0,-5 2-208,-3 3 1,2 2 85,-2-3 1,-3-1-120,-1 2 1,-1-5 36,1 5 1,-3-6 115,3 2 0,2-4 86,-2-4 0,5-3-6,-2-4 0,7-1 619,2 1-284,4-6 105,-2-1 0,10-5-144,3 0 0,2 0 85,1 0 1,6-1-118,2-3 1,6 3-43,2-3 1,1-1-303,-1 1 1,2-1 110,5 1 1,-3 3-425,-1-3 0,-5 3 187,2 1 0,-3-4-562,-1 0 0,-5 0 343,-3 4 1,-2 0-1799,-2 0 2267,-5-5 0,5-1 0,-5-6 0</inkml:trace>
  <inkml:trace contextRef="#ctx0" brushRef="#br0" timeOffset="114">19073 6738 8112,'0'-17'0,"1"0"353,3 6 691,-3 4 92,4 2-340,0 0-336,-3 4 1,6-3-84,-4 8 1,1 2-268,-1 6 1,-3-1 36,3 0 0,1 2-158,-1 2 0,0-2 61,-4 2 0,4-1-137,0 1 1,-1-6-57,-3 3 0,2-7-70,1 2 295,-1-4-53,3 2 224,-5-5 0,4-1-45,-1-3 0,2-2-128,-1-6 1,-1 2-131,4 2 1,1-4 150,3 4 1,-3-8-218,0 4 0,-1-2 109,5 3 0,3-1-130,0 1 1,-1 0 77,-6-1 0,2 1 12,-2-1 1,2 5 0,1-1 0,1 6 24,-1-2 1,-3 3 16,-1 1 1,1 1 4,3 3 1,-3-2 29,-1 6 0,1 3-33,3 4 0,0 4-40,-4-3 1,3 4 37,-2-1 1,1-1-194,-2 1 1,4-1 34,-4 1 0,-2 1-98,-1-5 0,1 4-7,-1-4 0,0 1-285,-4-5 1,0 2-531,0 2 0,0-2 66,0 2 1017,0-2 0,0-2 0,0 0 0</inkml:trace>
  <inkml:trace contextRef="#ctx0" brushRef="#br0" timeOffset="115">19701 7469 7909,'0'-7'0,"0"-1"0,0 0 1503,0 2-925,0 1 1,0 4 1141,0-3-1181,5 3 1,-4-6 424,3 3 0,-3 3-806,4-4 178,-3 0-1898,3 4 1079,-5-4 483,0 5 0,-10 5 0,-3 1 0</inkml:trace>
  <inkml:trace contextRef="#ctx0" brushRef="#br0" timeOffset="116">3769 8828 8053,'-4'-7'601,"0"-1"919,0 6-845,4-9-182,0 10-399,0-4 0,0 6 72,0 3 0,0 4-159,0 7 0,2-1 64,2 5 0,-3 0-84,3 4 1,1 4 35,-2-1 0,5 1-116,-4-4 1,0-1 2,-4 1 0,1 0 95,3 0 1,-3-4-106,3 0 1,-3-5 77,-1 1 0,0-2-5,0-2 1,0-3 18,0 0-70,0-6 145,0 3 205,0-5-47,0-5 0,0 3-116,0-6 0,0 0 65,0-3 1,4-2-96,0-2 1,5-3-57,-2-5 1,5 1 87,3-1 0,-1-4-233,5 0 1,0-3 26,4 3 0,0 1-113,-1 3 0,1 4 4,0 0 0,-1 5 112,-3-1 1,1 3 40,-5 5 0,1 1-13,-5 6 1,-1 6 42,-2 1 0,2 5-37,-3 3 0,0 3 77,0 4 1,0 3 3,0 1 0,0 0 95,-3 4 1,-2-1-71,6 2 0,-6-2-41,2-2 0,1-7-35,-1 3 0,1-4 38,-1 0 1,-3-3-71,3-4 63,-3-1 1,0-3-449,3-1-63,-3-4-47,5 2-913,-6-5 979,0-5 1,0-2-693,0-4 1181,0 5 0,0-10 0,0 4 0</inkml:trace>
  <inkml:trace contextRef="#ctx0" brushRef="#br0" timeOffset="117">4751 8771 8097,'0'-6'325,"0"-4"5,0 8 0,0-3 343,0 5-317,0 5 0,0 6 374,0 4-435,0 5 0,0-1-34,0 8 0,-1-2 5,-3 6 0,3-6-145,-3 2 0,3-3 77,1-1 0,0-2-204,0-2 0,0-2 57,0-6 1,0 1-928,0-1-163,0 0-688,0-4-599,0 3 1197,0-9 1129,0 4 0,0-5 0</inkml:trace>
  <inkml:trace contextRef="#ctx0" brushRef="#br0" timeOffset="118">4534 8977 8097,'4'-8'-158,"0"1"1,3 3 471,-3-4 0,5 6 614,-1-2 0,3 1-234,4-1 1,3 3-224,5-3 0,0 2-357,0-2 1,4 3 95,4-3 1,-2 1-443,2 0 1,-6 1 226,2-1 0,1 1-293,-2 2 1,1 0-164,-4 0 0,-1 0-563,1 0 0,-4 0-140,0 0 1,-3 2 1163,3 1 0,0-1 0,4 3 0</inkml:trace>
  <inkml:trace contextRef="#ctx0" brushRef="#br0" timeOffset="119">5311 8703 8074,'-7'-12'57,"4"1"0,0 3 155,-1 1 0,3 3 184,-3-4 865,3 6-381,1-3-701,0 5 0,0 5 70,0 2 0,0 9-100,0 3 0,0 2 85,0 2 0,0 1-120,0 3 1,0-3-59,0 2 0,0 2-177,0-1 0,0 1-7,0-1 0,4-3 87,-1 2 1,1-3-145,-4-4 1,0 2 74,0-6 0,4 0-280,0-4 36,0 1-449,-4-6-120,0 4-373,0-8 598,0 3 0,-4-7 698,0-1 0,0-4 0,4-4 0</inkml:trace>
  <inkml:trace contextRef="#ctx0" brushRef="#br0" timeOffset="120">5436 8463 8121,'0'-12'80,"0"1"1,0 3 396,0 1 97,0 4 1,0-3 366,0 2-90,0 3-550,5-4 0,2 5 61,4 0 0,-3 5-92,-1 2 0,5 4 0,3 0 0,4 4-21,-4 0 0,4 6-10,-3-2 0,3 6-228,-4 2 1,4-1 120,-4-3 0,0 5-263,-3 3 0,-1-2 69,1 1 0,-2 2-3,-3 6 0,-2-5-123,-5 5 0,0-5-47,0 5 1,0-2 42,0-2 0,-6 0 97,-5 1 0,-1-2-79,-3-3 0,-1-2 109,0-5 0,-3 0-347,4-1 1,-5 0 95,1-3 1,1-2-181,-1-6 1,5 0-190,-1 1 1,1-6 684,-1-2 0,2 2 0,-4 1 0</inkml:trace>
  <inkml:trace contextRef="#ctx0" brushRef="#br0" timeOffset="121">3723 8611 8144,'7'-5'-10,"3"4"1,-8-8 185,6 5 1,-6-1 658,2 1-243,-3 3-47,-1-9-33,0 9-385,0-4 0,0 6 26,0 3 0,-5 2-119,-2 5 1,-5 6 112,-3 2 0,1 4 30,-5 4 1,4 2-153,-4 5 0,5 4 122,-1 0 0,2 5-143,2-1 0,-1 3 77,1 0 1,4 1-198,4 0 1,1-1 190,2 1 0,5-4-156,3 0 1,7-5 208,4 1 0,3-7 95,1 0 0,0-10-101,-1 2 0,1-8-33,0 1 0,-4-4-28,0 0 0,-4-6 44,4-2 1,-5-3-668,2-1 454,1 0 0,-4 0-544,2 0-792,-2 0 1444,-7-5 0,-1-1 0,-5-6 0</inkml:trace>
  <inkml:trace contextRef="#ctx0" brushRef="#br0" timeOffset="122">6042 8531 8159,'0'-11'0,"0"0"0,0 4 174,0-3 21,0 4 1,0-2 427,0 0 9,0 6 136,0-3-253,0 0-299,5 4 1,-3 1 41,6 7 0,-6 8-19,2 4 0,1 3 3,-1 1 1,0 3-105,-4 1 0,0 4 1,0-5 1,0 5-189,0-5 0,0 1-7,0-4 1,-4 0-112,0-1 0,0-2-261,4-1 1,0-5-14,0 1-1268,0-3 784,0 0 241,0-1 0,0-3-72,0 0 756,0-6 0,0 8 0,0-3 0</inkml:trace>
  <inkml:trace contextRef="#ctx0" brushRef="#br0" timeOffset="123">6122 9228 8159,'6'11'783,"0"0"-158,-2-4 94,-3-2 0,8-3 350,-5 1-21,0-1-543,1 3-172,-4-5-1303,4 0 786,0 0-2004,-3 0 2188,8 0 0,-4-5 0,6-2 0</inkml:trace>
  <inkml:trace contextRef="#ctx0" brushRef="#br0" timeOffset="124">6773 8840 8057,'-7'-5'-342,"1"3"1169,2-1-86,3 1-183,-4 2-27,5-5-9,0 4-12,0-4-278,0 5 1,5-4 83,2 0 0,4 0-84,0 4 1,0-1-64,1-3 0,-1 3 48,1-3 0,3 3-128,0 1 1,4 0-96,-4 0 0,4 0 136,-3 0 0,4 0-119,-1 0 1,3 0 139,0 0 1,1 0-255,0 0 0,0 0 22,0 0 0,0 0-147,-1 0 1,1-4-61,0 0 1,-5 1-399,-3 3-392,-2-5 375,-2 3 195,-4-3 1,-7 5 66,-8 0 1,-2 0-378,-2 0 1,1 1 817,0 3 0,-6 3 0,-1 4 0</inkml:trace>
  <inkml:trace contextRef="#ctx0" brushRef="#br0" timeOffset="125">6795 9000 9676,'12'0'1016,"1"-2"-591,2-1 1,3 1 80,4-2 1,2 3-8,3 1 0,1-4-134,2 1 1,3-1-236,-2 4 0,1 0 116,-2 0 1,2 0-436,-6 0 1,1 0 203,-4 0 0,0 0-265,0 0 0,-2 0-357,-2 0 1,2 1-1599,-6 3 2205,0-3 0,-9 9 0,-1-3 0</inkml:trace>
  <inkml:trace contextRef="#ctx0" brushRef="#br0" timeOffset="126">7915 8817 8113,'0'-12'-230,"0"1"1,0 3-47,0 1 841,0-1 1,0 1 465,0-1-442,0 5 0,0-3 234,0 2-585,0 3 0,1-3-112,3 8 0,-3 4 104,3 7 1,1-1-80,-1 5 0,3 1 101,-3 7 1,4-3-293,-4 3 1,3-3-44,-3-1 1,1-2-37,-1-2 1,-2 1-48,6-4 1,-5-1-10,0-4-6,-1 1 191,3-1 261,-4-4-155,4-2-48,-5-5 1,0-2-32,0-1 0,0-4 15,0-4 0,1-1-130,3 1 0,-1-4 125,4-1 1,1-4-256,3 1 0,1 0 67,-1-4 1,1 3-30,-1-7 0,2 7 78,2 1 0,-2 5 56,2-1 0,-3 2-5,0 2 0,-1 4 5,1 3 0,-5 3 125,1 1 1,-2 1-122,2 3 0,2 4 159,-2 7 1,1-1-69,-2 5 0,2 0 131,-5 4 0,4 4-106,-5-1 0,1 3-59,-4-6 1,1 5 9,3-9 0,-3 4-3,3-8 1,-2 1 173,-2-5-158,0 0 1,0-3-260,0 0 162,0-6-447,0 3-1651,0-5 1676,0-5 1,0-1-991,0-6 361,0 6 470,0-4 630,0 4 0,0-6 0,0 1 0</inkml:trace>
  <inkml:trace contextRef="#ctx0" brushRef="#br0" timeOffset="127">8726 8349 8014,'-6'-7'-1,"4"-2"323,-6 6-110,1-1 1,-1 4 442,0 0-249,6 0 1,-7 5-113,5 2 1,0 7-8,4 2 1,0 5 56,0 2 1,0 0-78,0 4 0,0-3-11,0-1 0,0-1-28,0 1 0,0 0-10,0 0 0,0-4 38,0 0 1,0-5-216,0 1 0,2-1-60,2 1 0,-3-6-201,3 3 1,-3-3-653,-1 2 0,0-3 484,0-1 0,4-3-970,-1 4 0,1-5 32,-4 5 1326,5-5 0,2 7 0,4-4 0</inkml:trace>
  <inkml:trace contextRef="#ctx0" brushRef="#br0" timeOffset="128">8760 9114 8582,'-7'0'2775,"2"0"-1620,5 0-222,-5 0-430,4 0-142,-4 0-4857,5 0 2488,5 5 2008,-4-4 0,15 4 0,-4-5 0</inkml:trace>
  <inkml:trace contextRef="#ctx0" brushRef="#br0" timeOffset="129">9559 8257 8044,'0'-11'-606,"0"-1"416,0 1 1,0 3-38,0 1 1117,0 4-499,0-2 0,0 4 644,0-3-302,0 3-378,-5-4 0,4 6-116,-3 3 1,2 2 76,-2 6 1,-1 0-72,-3 4 1,-2-3-36,2 7 0,-2-1 21,-1 3 0,-4 2-44,-1 3 0,-3-3 8,4 3 0,-4 2-132,4 2 0,-4 2-44,3 1 1,1 1 55,4 3 0,-1-1-130,1 5 1,1-1 47,2 1 1,3 1-15,5-5 0,0 0 53,0-4 0,5-1-85,3-2 0,6-4 91,1-4 1,2-1 1,-2-3 0,-1 1-17,5-5 0,-5 1 7,1-5 1,1-3-13,0-1 1,-1 0 20,-4 0 1,1 0-360,-1-4 126,1-1-912,-1 3 435,0-5-406,-4 0 4,-2 0 1,-5-1-79,0-3-286,0 2 703,0-8 734,0 4 0,-5-5 0,-2-1 0</inkml:trace>
  <inkml:trace contextRef="#ctx0" brushRef="#br0" timeOffset="130">9673 8897 8044,'-3'-8'-243,"-1"1"1330,0 4-244,4-7 98,0 9-287,0-4-248,0 15 1,4-3-118,0 9 1,-1 0-30,-3-1 0,0 2-29,0-2 0,2-2 0,2 2 0,-3-2 288,3-2-57,-3 0 0,4 1-202,-4-6 0,6-1-1189,-4-5-1621,-1 0 2550,3 0 62,0-5 1,-3-1 126,6-6 0,0 2-264,3 3 0,-3-3 81,-1 2 1,2-6-157,6-1 1,-2-2 83,2 2 1,-2 2-56,-2-2 0,1 2 71,-1 2 1,1 3-5,-1 1 0,0 4 48,1-1 4,-1 3 0,1 6 117,-1 3 1,-5 3-88,-2 5 0,1 0 175,-1 3 0,0 3-52,-4-3 0,0 3-150,0 5 1,0-7-31,0 3 0,0-4-118,0 0 0,1-2-122,3-6 0,-3 1-355,3-1 1,-1-3-421,0-1 1,0-4 76,5 1 967,-6-3 0,8-1 0,-3 0 0</inkml:trace>
  <inkml:trace contextRef="#ctx0" brushRef="#br0" timeOffset="131">10439 8588 8058,'-5'-6'641,"3"-4"-21,-3 9-34,5-4-271,-5 5 0,3 5 220,-6 2 0,5 9-78,0 3 0,-2 2-113,1 2 1,0 1-115,4 3 0,0-3 2,0 3 1,0 0-196,0 0 0,0 0 107,0-4 0,0-4-198,0 0 1,0-5-126,0 1 1,1-4-754,3-3-933,-3 2 940,9-9-483,-8 4 427,3-5 234,-5-5 0,-1 0 747,-3-2 0,-3-9 0,-4 4 0</inkml:trace>
  <inkml:trace contextRef="#ctx0" brushRef="#br0" timeOffset="132">10267 8805 7618,'0'-6'1364,"5"1"0,6 4-943,4-3 1,5 3-184,-1-3 0,4 3-6,4 1 1,2-2-334,5-1 0,-1 1 162,-2-2 1,0-1-254,-4 2 1,3-2-201,-3 1 0,-4 2-475,-4-1 1,-4 1-1003,4 2 1869,-5 0 0,3-5 0,-6-1 0</inkml:trace>
  <inkml:trace contextRef="#ctx0" brushRef="#br0" timeOffset="133">10861 8588 8126,'0'-11'1093,"0"0"-144,0 4 420,0 2-915,0 5 1,-4 7-21,1 4 1,-1 5-135,4 7 0,0 0-49,0 0 0,0 1-65,0 3 0,0-2-137,0 6 1,0-5 5,0 5 0,0-6 137,0 2 1,0-3-379,0-1 1,1 0 83,3-1 1,-3-4-120,3-3 0,-1-2 104,0-2 0,-1 1-109,1-1 0,-1-3-422,-2 0-160,5-6 145,-4 3-183,4-5-1934,-5 0 2780,-5 0 0,-1-10 0,-6-3 0</inkml:trace>
  <inkml:trace contextRef="#ctx0" brushRef="#br0" timeOffset="134">11055 8280 8132,'0'-11'0,"-5"-1"0,4 1 0,-4 3 0,5 1 1983,0 4-799,0-2-451,0 5-464,0 5 1,1 3 122,3 7 1,2 3-102,6 5 0,-1 3 39,1 1 0,0 5-90,4-2 0,1-1-9,6 2 0,0-1-19,0 4 0,0 1-146,0-1 1,-1-1-161,1-3 0,-1 3 139,-3-2 0,-3 2-224,-4 1 1,-5-3 82,1-1 1,-5-3-87,0 3 1,-1-5 31,-2 2 1,0 1-25,0-1 0,-5-4 49,-3-4 0,-2-4 60,-2 4 0,0-5-106,-4 1 1,4-2 65,-3-2 0,1 1-469,-2-1 1,4-1 207,-4-2 0,4-3-856,0-5 0,5 4 1222,-1-1 0,6 1 0,-4-4 0</inkml:trace>
  <inkml:trace contextRef="#ctx0" brushRef="#br0" timeOffset="135">12095 8611 8084,'-5'-6'-758,"-2"-4"931,-4 9 1103,-1-10-213,6 10-280,1-9-408,5 9 1,3-4-80,4 5 1,1 0 81,7 0 0,3 0-126,1 0 1,2 1 14,2 3 0,4 2-33,0 5 1,4 2 14,0 2 0,3-2-171,4 2 1,-1 3 114,5 1 0,-4-1-379,4 1 1,0-1 205,3 1 0,-4 1-126,-3-5 0,1 0 34,-1-3 1,-5-2-1,-6-2 1,-3 1 27,-1-6 0,-9 5 43,-3-4-43,-7 0 0,1-3 50,-5 3 1,-2-3 51,-6 3 0,-1-3 104,-10-1 1,-1 1-184,-7 3 1,-1-1 41,-2 4 1,-5-4-124,1 1 1,-1 2 24,-7 2 1,4-2 27,-4 2 1,5-1-83,-1 5 0,4-5 54,3 1 1,0-2-64,4 2 1,5-2 69,7-2 1,2-3-279,2 3 110,5-3-648,1-1-377,5 5-467,0-3 580,0 3 1150,0-5 0,5 0 0,1 0 0</inkml:trace>
  <inkml:trace contextRef="#ctx0" brushRef="#br0" timeOffset="136">13511 8600 8069,'0'-8'77,"0"1"328,0-1-196,0-3 1,0-1 360,0 1-269,0-1 0,5 1-26,3 0 0,2 3-42,1 0 1,1 1-21,-1-5 0,4 5 35,0-1 0,6 2-119,-2-2 0,2-1 119,2 5 0,-1 1-111,-3 3 1,1 0 3,-5 0 1,4 1-147,-3 3 0,-1 2-21,-4 5 0,1 6 97,-1 2 0,-5-1-134,-2 1 0,-2 0 104,-2 4 0,0 1-150,0 2 0,-6 0 105,-1 4 0,-5-4-96,-3 0 0,-3 3-25,-4 2 0,-1-2-139,0 2 0,1-6 22,3 2 1,-2-7 164,2-1 0,-2-4 130,2 4 1,-1-9-144,5 2 1,0-5 243,3 1 0,5 1-101,-1-5 285,0-1-38,2-3-78,1 0-96,5 0 1,5 0 54,3 0 1,2 0-65,1 0 0,6 0 108,2 0 1,2 4-78,2 0 1,1 0 83,3-4 1,2 0-131,5 0 0,1 0-29,-1 0 1,-1 0-73,-3 0 1,2-4 83,-5 0 0,-2 0-466,-6 4 0,-2 0 174,-6 0 1,-3 0-1222,-1 0 610,-4 0-1189,2 0 837,-15 0 1,2 0 132,-7 0 1037,7 0 0,-7 6 0,2 0 0</inkml:trace>
  <inkml:trace contextRef="#ctx0" brushRef="#br0" timeOffset="137">14162 8280 7973,'0'-18'-257,"0"3"-4,-5 8 262,4-4 1004,-5 10-179,6-9 105,0 9-162,0-4-434,0 5-109,0 5 1,0-2-87,0 9 1,0-3 84,0 6 1,0 2-97,0-2 0,4 4 125,0-4 0,0 0-303,-4-3 0,0-1-163,0 0-56,0 1 245,0-1-142,0-4 143,0-2 52,5-5 1,-3 0-108,6 0 102,-5-5 1,7-2-36,-3-4 0,0-1 6,0 1 0,1 0-5,3-1 1,2 1-33,2-1 0,-2 5 46,2-1 1,-2 2-26,-2-2 0,1 3 18,-1 5 1,1 0-1,-1 0 0,-3 0-2,-1 0 1,-3 5 41,4 3 1,-5 2-28,5 1 1,-4 1 2,4-1 1,-6 4-38,2 1 1,1 3 31,-1-4 0,0 1-387,-4 0 1,3-4-59,1 4-296,0-4 1,-4 0 267,0-1 1,0-3-1145,0-1 1608,0-4 0,5 7 0,1-4 0</inkml:trace>
  <inkml:trace contextRef="#ctx0" brushRef="#br0" timeOffset="138">14710 8783 8028,'0'-7'3575,"0"-3"-2443,0 9-134,0-4-3249,0 5-440,5 0 2691,-4 0 0,10 5 0,-5 1 0</inkml:trace>
  <inkml:trace contextRef="#ctx0" brushRef="#br0" timeOffset="139">15247 8303 8032,'0'-11'-236,"0"-1"1,0 5 340,0-1 286,0 5 46,0-2-158,0 0 116,0 4 137,0-4-156,0 5-32,-5 0-137,4 0 1,-10 1 50,4 3 1,-3 2-3,-2 6 0,1-1-27,-1 1 1,-3 4 33,0 3 1,-5 0-34,1 4 0,-3-3 48,-1 7 0,4 2-34,0 2 1,4-2-29,-4 1 0,5 1-54,-1 3 1,3-4 95,5 1 1,-2-1-167,5 5 0,1-2 118,7-3 1,2 3-199,6-3 0,1 0 88,2 0 0,-1-5-153,5 2 1,-4-7-48,4-1 0,-4-5-25,4 2 0,-5-4 84,2 0 1,-3-5-91,3 1 1,-7-4-666,2 3 287,-2-4-893,2 2 489,-4-5-931,3 0 1139,-9 0 1,4-1 5,-5-3 0,0 1-304,0-4 1003,0 4 0,0-12 0,0 2 0</inkml:trace>
  <inkml:trace contextRef="#ctx0" brushRef="#br0" timeOffset="140">15350 8714 8032,'0'-11'0,"0"-1"0,0 5 675,0-1-174,0 0 0,0 1 797,0-1-216,0 6-293,0-3-540,0 15 1,1-3-6,3 9 0,-3-4-118,3 0 0,-3 3 64,-1 0 0,4 0-177,0-3 1,1-1-64,-1 1 0,-3-1-121,3 0 0,-2-3-440,2 0 305,-3-1 157,4 0 1,-3-2 98,1-5 171,-1 0-166,3 0 48,0 0 1,1-5 14,6-3 0,-1-2-14,0-2 0,5 1-91,-1 0 1,1-1 88,0 1 0,-4-1-37,4 1 1,-4 1 14,0 2 1,-1-1 145,0 6 0,-3-3-70,0 3 0,-4 1 12,3-1 1,-3 6 10,4 5 0,-5 0 148,5 3 1,-5-2-24,0 6 0,2 2-63,-1-2 0,1 4-160,-1-4 0,-3 4 129,3-4 0,1 4-480,-1-3 0,0-1 3,-4-4-521,5 1 0,-3-2 219,6-3 0,-4-1-57,3-6 1,-3 0 725,4 0 0,0 0 0,3 0 0</inkml:trace>
  <inkml:trace contextRef="#ctx0" brushRef="#br0" timeOffset="141">16058 8486 7968,'-5'-12'0,"3"1"1224,-3 5-813,5 0 1,-3 8 251,-1 2 0,0 3-223,4 8 1,-4-1-31,0 5 0,-1 0-254,1 4 1,3 0-136,-3 0 1,3-2 59,1-1 0,0 0 86,0-5 0,0 4-524,0-4 0,0 1 221,0-5 1,1-3-1307,3-1-38,-3-4-579,10 2 1290,-10-5 769,4 0 0,-5 0 0,0 0 0</inkml:trace>
  <inkml:trace contextRef="#ctx0" brushRef="#br0" timeOffset="142">15909 8646 7761,'-6'-2'1089,"2"-1"-670,3 1 0,2-7 43,3 6 0,2-5-35,6 4 1,-1 0-179,1 4 0,4 0-124,3 0 0,3 0-135,0 0 1,1 0-315,0 0 1,0 0 260,0 0 1,-2 0-549,-2 0 1,2 0 275,-6 0 0,0 0-551,-3 0 1,-1 0 92,0 0 793,1 0 0,-1 0 0,1 0 0</inkml:trace>
  <inkml:trace contextRef="#ctx0" brushRef="#br0" timeOffset="143">16469 8269 8132,'-6'-12'-899,"0"5"2241,6-1-401,0 6 372,0-9-329,0 10-118,0-4-511,0 5 0,-3 5-34,-1 3 1,0 3-85,4 4 1,0 3 1,0 5 1,0 0-73,0 0 1,0-1 71,0 1 1,1 0-208,3 0 1,-1 4 31,4-1 0,-4 5-184,1-5 1,1 5 87,-1-4 1,3 3-121,-3-3 1,0-1 20,-4-3 1,0 0 161,0 0 1,0-2-149,0-2 0,0 2 51,0-6 1,0 0 11,0-3 1,0-1 37,0 0 1,-4-3 3,0 0 1,0-5 2,4 5 10,0-5 0,0 3-432,0-2 256,0-3-309,0 4-2840,0-5 1573,5 0 1751,-3 0 0,8-5 0,-4-1 0</inkml:trace>
  <inkml:trace contextRef="#ctx0" brushRef="#br0" timeOffset="144">16674 8189 8103,'0'-12'-248,"0"5"165,0-1 511,0 6 1,0-5 601,0 3-434,0 3 0,2-4-268,2 5 1,-2 0-73,6 0 1,-2 1-29,2 3 0,2-1 23,-3 4 1,4 1 141,0 3 0,0 5-156,1-1 0,-1 5 36,1-1 1,-1 3-59,1 1 1,0 1-16,3 2 1,-1 0 19,5 4 0,-5-3 0,2 3 1,0 1-227,-1 3 0,1-4 75,-5 1 1,-3-4-181,-1 3 1,-4-3 81,1 3 1,-3-5-134,-1 2 0,0-3-42,0-1 1,-5 0-41,-3 0 1,-1-4 65,2 0 1,-4-4-64,4 4 0,-7-5-54,-1 1 1,-1-6-58,5-1-282,0-1 1,-1 1 195,1 0 1,3-6-748,1 2 1,3-3 1184,-4-1 0,1 0 0,-5 0 0</inkml:trace>
  <inkml:trace contextRef="#ctx0" brushRef="#br1" timeOffset="145">12597 9365 7376,'0'-6'3681,"0"1"-1310,0 5-2145,0 10 1,0-1 0,0 10 0,1 0-112,3 4 1,-2 3 88,1 1 0,2 3-130,-1-3 0,0 5 32,-4-2 1,4-1-119,0 2 0,-1-2 51,-3 2 1,0 0-35,0-4 0,0 0-124,0-5 0,0 0 46,0-3 0,0-3-91,0-4 0,0-1-86,0 1-313,0-6 102,0-1-4047,0-5 3795,0-5 0,0 3 22,0-6 691,0 5 0,6-7 0,0 4 0</inkml:trace>
  <inkml:trace contextRef="#ctx0" brushRef="#br1" timeOffset="146">12586 9365 7993,'-1'-10'-495,"-3"2"1664,2-2-750,-8 4 1,8 0 368,-6 2-194,6-3-325,-9 6-43,5 1 0,-4 6-114,2 6 1,-2-1-29,3 1 1,0-1-106,0 1 0,3-1 75,-4 0 1,6 1-174,-2-1 0,-1-3-329,1-1 207,0-4 142,4 7 1,-1-9-2,-3 3-356,3-3-66,-4-1-1775,5 0 2098,5-5 1,-3 0 197,6-2 1,-2-3-109,2 2 0,2-3 54,-2-5 1,-2 2 46,2-5 0,-2 4 143,2-4 1,2 4-7,-3-4 1,2 5 123,-1-1 0,1 2 151,-5 1 0,1 2 64,-2 3 482,-1 2-627,3 5 0,-4 1 191,3 3 1,-2-2-123,6 6 1,-4 1-114,3 6 1,0-1-18,0 5 0,4-1-36,-4 1 0,3 2-120,2-2 1,-1 2 107,1-2 1,-1 1-180,0-5 0,1 0 40,-1-3 0,-1-1-154,-2 1-26,2-6 1,-7 3-118,4-5-1371,-4 0 1189,2-4 0,-10 0-2189,-3 0 2593,-2 0 0,-6 0 0,-2 0 0</inkml:trace>
  <inkml:trace contextRef="#ctx0" brushRef="#br1" timeOffset="147">11672 10267 8060,'0'-6'262,"0"-4"0,0 7 290,0-4 388,0 4-189,0-7-1,0 9-209,0-4-249,0 5-69,0 5 1,0 2-112,0 9 1,-4-2 18,1 5 0,-1 1-76,4 7 0,0-3-8,0 2 1,0-2 34,0-1 0,0 0-150,0 0 0,4-4 37,-1 0 1,1-4-140,-4 4 0,0-5-286,0 1-120,5-2 305,-4-1 1,5-5-604,-6 1-200,0-6 322,0 3-1061,0-5 973,-6 0 840,5-5 0,-4-1 0,5-5 0</inkml:trace>
  <inkml:trace contextRef="#ctx0" brushRef="#br1" timeOffset="148">11809 10359 8060,'7'-12'0,"-2"1"308,-5-1 1,1 2 156,3 3 319,-3-3-193,4 8 303,-5-3-626,5 5 0,-4 5-72,3 3 1,-1 6-152,1 1 0,-3 7 139,3 0 1,-3 1-214,-1 4 1,-4-3 40,0-1 1,0-1-250,4-3 1,0 1 121,0-5 1,-3 4-43,-1-4 1,0-3-414,4-5-390,0 1-107,0-2-549,0-1 266,0-5 1350,0-5 0,-5 4 0,4-9 0,-4 4 0</inkml:trace>
  <inkml:trace contextRef="#ctx0" brushRef="#br1" timeOffset="149">11821 10404 8060,'0'-11'106,"0"0"0,0-1 203,0 1 0,0 3 308,0 0 65,0 6-165,5-3 1,-3 5-263,6 0 1,-1 1-24,5 3 1,-1 2-128,1 6 1,3-1 93,0 1 1,5-1-153,-1 0 0,-1 2-22,1 2 1,-3-2-151,3 2 1,-5-2 77,1-2 0,1 0 55,-1-4 0,-3 3-35,-4-2 1,-2-2 111,1 2-235,4-6 218,-10 9-878,9-10-56,-9 4 243,4-5 1,-6 0-202,-3 0 244,3 0 1,-5-1-848,2-3 1427,3 3 0,-4-10 0,5 5 0</inkml:trace>
  <inkml:trace contextRef="#ctx0" brushRef="#br1" timeOffset="150">12163 10290 8060,'0'-11'0,"0"3"292,0 1 0,0 3 252,0-4 427,0 6-177,0-3-268,0 5-212,0 5 1,0 1-30,0 5 0,0 6-233,0 2 0,0 1 149,0-1 1,0 3-256,0-3 1,0 2 73,0 2 0,0-1-20,0-3 0,0 1-138,0-5 0,0 1-80,0-5 1,0 0-231,0 1 1,0-5-91,0 1-1188,0-5 1228,0 7 1,1-9-1232,3 3 1729,-2-3 0,3-6 0,-5-1 0</inkml:trace>
  <inkml:trace contextRef="#ctx0" brushRef="#br1" timeOffset="151">12380 10324 8049,'0'-11'106,"0"0"1,0 3 677,0 0-180,0 6 197,0-3 106,0 5 1,0 5-662,0 2 0,0 5-122,0 3 1,0 3-17,0 5 1,-1 0-71,-3-1 1,3-3-11,-3 0 1,3 1-170,1 2 1,0-3 37,0 0 1,0-5 85,0 2 0,1-4-198,3 0 1,-3-5-180,3 1-716,-3-6 447,-1 4-995,5-6 280,-3 0 262,3-6 1116,-5 0 0,-5-5 0,-2-1 0</inkml:trace>
  <inkml:trace contextRef="#ctx0" brushRef="#br1" timeOffset="152">12323 10324 8049,'0'-7'0,"0"-1"0,1 2 374,3-2 0,-1 2 25,4 2 1,-3 2 113,4-6 1,-1 5-193,5 0 1,3 1 28,0 2 0,2 0-80,-2 0 1,-1 0-40,5 0 1,-1 5-189,1 3 0,1-2 155,-5 2 0,1 3-140,-5 5 1,-3 0-36,-1-1 0,-4 3-158,1 5 1,-3 0-28,-1 0 0,-5 0-101,-3-1 0,-6-3-66,-1 0 0,-5-1 122,1 1 1,-2 2-45,2-6 0,-1 0 77,5-4 1,-4 0-232,3-4 0,5 2-392,3-5-81,1 0 57,0-4 274,2 0 1,5-5 546,0-3 0,5-2 0,2-2 0,4 1 0</inkml:trace>
  <inkml:trace contextRef="#ctx0" brushRef="#br1" timeOffset="153">12666 10370 8049,'0'-11'-491,"0"-1"1,0 5 2024,0-1-419,0 6-150,0-9-28,0 10-653,5-4 0,-4 10-192,3 3 1,-3 2 167,-1 1 1,4 2-245,0 2 0,0-1 51,-4 5 1,3-4-123,1 4 1,5-3-1,-1 3 0,-2-5-121,2 1 0,-1-2 90,5-2 1,-1-1 46,1-2 0,-1-3 48,0-5 1,2 0-11,2 0 0,-2 0 158,2 0 1,-2-4-39,-2 0 1,1-5 56,-1 2 0,1-3-116,-1-2 0,-1 0 19,-2-4 0,-2 2-29,-2-5 1,-3 4-11,3-4 0,-3 0-248,-1-4 0,0 5 68,0 3 1,-1-1-353,-3 0 0,2 5-40,-6 3 0,4 6-948,-3-2 287,4 3-454,-2 1 1647,0 5 0,4 6 0,-4 7 0</inkml:trace>
  <inkml:trace contextRef="#ctx0" brushRef="#br1" timeOffset="154">13237 10347 7966,'0'-11'175,"0"-1"94,0 1 0,0 0 120,0-1 1,-4 5 158,0-1-210,-5 5 1,3-5-102,-5 4 0,-5 0-7,1 4 0,-1 5-39,0 3 1,2 2-91,-5 1 0,5 6 44,-1 2 1,4 2-104,3 2 1,-1-4-212,5 0 0,1 0 100,3 4 1,0-1-28,0-3 1,5 1 29,2-5 1,3 4 49,2-4 0,1-1 21,2-6 1,-1 1 100,5-5 1,-4 0-136,4-4 0,-5 0-104,1 0 0,2 0-482,-2 0 1,0 0-95,-3 0 709,-1 0 0,0-6 0,1 0 0</inkml:trace>
  <inkml:trace contextRef="#ctx0" brushRef="#br1" timeOffset="155">13431 10370 7164,'6'-6'1263,"-1"-4"-366,-5 8-201,0-3-160,0 5 1,0 5-264,0 3 0,0 3-134,0 5 0,0-2 102,0 5 1,0 0-224,0 4 1,0-4 57,0 0 1,0-2-50,0 2 1,0-1-166,0-3 1,0-2-192,0 2 0,0-6-29,0-1 1,0-4-836,0 3 340,0-4 1,-1 2-177,-3-5 580,3 0 1,-5-4 448,2 0 0,-2-10 0,-6 2 0</inkml:trace>
  <inkml:trace contextRef="#ctx0" brushRef="#br1" timeOffset="156">13214 10382 8009,'0'-12'0,"0"5"-370,0-1 0,0 4 491,0-4 1,5 5 566,3-5 1,-2 6-175,2-2 1,4 2-131,7 2 0,3-3-198,1-1 0,1-1 41,2 1 1,4 3-108,4-3 1,-1-1 22,-3 1 0,2-4-90,-5 5 0,-1-5 101,-3 4 1,-5-1 85,-3 1-242,-2 3 160,-2-4-286,-4 5 190,3 0-7,-9 0 0,4 5 26,-5 3 1,0 2 1,0 1 1,0 2-37,0 2 1,0 3-8,0 5 0,0 0-19,0-1 1,0 1 60,0 0 1,0-4-149,0 0 1,0 0 78,0 4 1,0-5-205,0-3 0,0-2-87,0-2 0,4-3-411,0-1-865,0-4 673,-4 7-201,0-9 647,0 4 1,-2-5-604,-1 0 1038,1-5 0,-3 4 0,5-4 0</inkml:trace>
  <inkml:trace contextRef="#ctx0" brushRef="#br1" timeOffset="157">13774 10302 7998,'6'-12'745,"-2"1"64,-3 4-180,-1 2 110,0 5 0,4 5-443,0 3 1,3 2-127,-3 2 1,5 4-112,-1 3 0,-2 1 96,1-1 0,1 3-179,4-3 0,-1-1-297,0 1 1,0-4 174,-4 4 1,3-5-479,-2 1 1,1-2 338,-2-2 1,0-4-1245,-3-3 363,-3 2 32,4-5 1134,-5 4 0,-5-10 0,-2-1 0</inkml:trace>
  <inkml:trace contextRef="#ctx0" brushRef="#br1" timeOffset="158">14048 10267 7998,'0'-11'58,"0"0"156,0 4 558,0-3-48,-5 4 106,3-1-566,-3 2 1,1 7-116,1 1 1,-1 7 90,4 6 1,-4 4-235,0-1 0,-1 3 102,1 0 1,2 1-292,-6 0 1,4 0-158,-3 0 0,3-4-344,-4 0 1,2-4-328,-2 4 1,-1-5 459,6 1 0,-1-6 551,4-1 0,0-6 0,0 3 0</inkml:trace>
  <inkml:trace contextRef="#ctx0" brushRef="#br1" timeOffset="159">14162 10302 7944,'0'-8'384,"0"0"-163,0 1 0,0-1 389,0 1-113,0 4 528,0-2-647,0 5 1,-4 5-148,0 3 1,-1 7-67,1 4 1,3-1-140,-3 1 1,3 0-21,1 4 1,0-2 59,0-2 0,0 3-189,0-3 0,0-3 52,0 0 0,0 0-6,0-1 1,0 0-150,0-3 57,0-1 0,1-3 107,3 0-4,-3-6 269,4 3-140,1-5 62,0 0 0,5 0-100,1 0 1,-1 0 68,1 0 0,-1 0-33,0 0 1,5-4 17,-1 1 1,1-1-108,0 4 0,0 0 76,3 0 1,-1 0-238,-3 0 0,-2 0 63,2 0 0,-2 0-732,-2 0 298,-5-5-162,5 3 0,-10-4 152,3 2 1,-8 3-23,-4-3 0,-2-1 592,-1 1 0,-6-5 0,-1 3 0</inkml:trace>
  <inkml:trace contextRef="#ctx0" brushRef="#br1" timeOffset="160">14105 10439 7513,'1'-7'510,"3"4"1,2 1-43,6 2 1,3 0-190,0 0 1,5 0-95,-1 0 1,7 0-57,0 0 0,1-4-281,-4 1 0,-2-2 106,-1 1 1,-3 2-487,-1-1 0,-8-2 293,4 1 1,-8-1-1089,-1 1 1327,-1 3 0,-2-10 0,0 5 0</inkml:trace>
  <inkml:trace contextRef="#ctx0" brushRef="#br1" timeOffset="161">14093 10233 8044,'12'-6'232,"-1"2"1,1-1-2,-1 1 0,4-1 192,0 1 0,10 3-119,-3-3 1,5-1-255,0 1 1,-3-3-129,2 3 1,-1 0-173,-3 4 1,0 0 249,-3 0 0,-2 5 0,-6 1 0</inkml:trace>
  <inkml:trace contextRef="#ctx0" brushRef="#br1" timeOffset="162">11672 10896 8033,'-6'-7'583,"1"2"-16,5 5 240,0 0-541,0 5 0,0 2 156,0 4-250,0 5 1,0 2-202,0 5 1,0 0 126,0 0 0,0 0-112,0-1 1,0 1 133,0 0 1,0-1-416,0-3 0,0 1 148,0-5 0,0 0-1013,0-3 113,0-1-256,0 1 332,0-6 971,0-1 0,0-5 0,0 0 0</inkml:trace>
  <inkml:trace contextRef="#ctx0" brushRef="#br1" timeOffset="163">11809 10896 8110,'0'-12'681,"0"1"-78,0 4-174,0 2 1,0 7-63,0 1 1,0 5 13,0 7 0,0 3-143,0 5 0,0 0-15,0-1 1,0 1-67,0 0 0,4 0-158,0 0 1,0 0-40,-4 0 1,0-4-322,0 0 0,0-5-494,0 1 1,0-3-30,0 0-981,0-1 669,0-4 576,0-2 620,0-5 0,-5 0 0,-2 0 0</inkml:trace>
  <inkml:trace contextRef="#ctx0" brushRef="#br1" timeOffset="164">11661 11078 8110,'0'-6'997,"0"1"-650,5 5-169,1 0 0,6 0 179,-1 0-478,5 0 131,-3 0 0,9-1-595,-3-3 450,2 2 0,2-4-35,0 2 0,-1 3-114,-3-3 0,-3 2 284,-4-2 0,-1 3 0,0-4 0</inkml:trace>
  <inkml:trace contextRef="#ctx0" brushRef="#br1" timeOffset="165">11992 10941 8110,'0'-11'804,"0"-1"55,0 6-477,0-4 1,1 9-192,3-3 0,-1 6 47,4 2 0,-3 5-160,4-1 1,-1-2-30,5 2 1,-5-1-127,1 5 1,-1-1-478,5 0 1,-2-3 315,-2 0 1,2-1-500,-3 5 1,0-5 316,0 1 1,-3-6-90,4 2 1,-4-1 508,3 1 0,-4-3 0,2 4 0</inkml:trace>
  <inkml:trace contextRef="#ctx0" brushRef="#br1" timeOffset="166">12266 10964 8110,'0'-11'-689,"0"4"1281,0 2-368,0 5-514,-5 0 219,4 0 1,-6 4-353,4 0 177,1 5 37,-8-3 1,8 5-8,-6 1 1,4-5 215,-3 1 0,4 0 0,-7 3 0,3 1 0,-4-1 0</inkml:trace>
  <inkml:trace contextRef="#ctx0" brushRef="#br1" timeOffset="167">12152 11067 7365,'0'-7'1985,"0"2"-570,0 5-1177,0 5 0,-1-2 14,-3 5 1,2-1-141,-1 5 0,0 3 64,-1 0 0,3 2-91,-3-2 0,3-1 116,1 5 1,0-5-162,0 1 1,0 2 96,0-2 1,0 0-79,0-4 24,0 1 1,0-1-134,0 1-156,0-6 234,0-1-1559,0-5 879,-5 0-1659,4 0 2311,-4-5 0,5-1 0,0-6 0</inkml:trace>
  <inkml:trace contextRef="#ctx0" brushRef="#br1" timeOffset="168">12472 10964 7577,'0'-11'430,"0"3"39,0 0-141,0 6 0,0-5 229,0 4-30,0 1-126,0-3-298,0 15 0,0-1 90,0 10 0,-4-1 40,0 1 1,0 3-209,4-3 1,0 2 45,0 2 1,-4 0-170,1 0 0,-1-2 21,4-1 1,0-3 2,0-1 0,-2-4-51,-1 3-498,1-2-269,-3-1 309,5-6-336,0-1 236,0-5-322,-5 0 708,4-5 0,-4-1 297,5-6 0,0 1 0,0-1 0,0-3 0,0 0 0,-5-5 0,-2 2 0</inkml:trace>
  <inkml:trace contextRef="#ctx0" brushRef="#br1" timeOffset="169">12380 11010 8078,'0'-12'0,"0"1"0,0-1 0,0 5 0,0-1 0,0 1 0,0-5 0,5 1 0,3-1 0,2 5 0,1-1 0,2 2 0,2-2 0,-1-2 836,5 2 1,-1 2-254,1-2 0,1 6-286,-4-2 0,3 3-187,-4 1 0,1 0 65,0 0 1,-5 5-176,1 3 1,-2 2-39,-6 1 1,3 4 141,-3 1 0,0 0-338,-4-1 1,-7 2 122,-4 2 1,-2 1-217,-6-5 1,4 4 33,-4-3 0,0-1-86,-4-4 0,2-1 9,2-2 1,-2 1-58,6-5 1,0 0-420,3-4 174,6 0 404,-4 0 1,9-2 267,-3-2 0,8-2 0,2-5 0</inkml:trace>
  <inkml:trace contextRef="#ctx0" brushRef="#br1" timeOffset="170">12711 10998 9445,'-1'9'605,"-3"3"0,-1-4-429,-2 8 0,-2-2 15,5 1 0,-4-2-55,5 2 1,-1 1-184,4 0 1,0-1-129,0-4 1,1 1 108,3-1 1,2 0-49,6 1 1,-1-6 29,0-2 0,2-3 53,2-1 1,3 0 55,5 0 0,0-1 10,0-3 1,-1-2 31,1-6 1,-1 1 15,-3 0 1,1-2 4,-5-2 0,1 2-30,-5-2 0,-1-2-155,-2 2 0,-3-5 144,-5 1 0,0-2-194,0 2 1,-6-1 42,-6 5 1,-1 0-62,-6 3 1,0 2-194,-3 2 0,-5 3 112,0 5 0,-3 2-294,3 1 0,2 4 162,6 4 1,0 1-199,7-1 0,0 0 576,8 1 0,-5 4 0,3 2 0</inkml:trace>
  <inkml:trace contextRef="#ctx0" brushRef="#br1" timeOffset="171">13191 10975 8023,'0'-6'1531,"0"1"-1289,0 5 0,0 5-11,0 3 1,0 2-124,0 1 0,0 2 152,0 2 0,0-1-226,0 5 1,0-4 72,0 4 1,0-5 74,0 2 1,0 0-8,0-1-53,0 1-28,0-5-38,0 0-80,0-4 24,0-2 0,0-5 0</inkml:trace>
  <inkml:trace contextRef="#ctx0" brushRef="#br1" timeOffset="172">13031 10953 8049,'7'-5'422,"-2"3"-191,0-8 1,1 8 222,5-6 0,1 5-60,-1 0 0,1 0-131,-1-1 1,6 3-82,2-3 1,-2-1 28,2 1 0,-3-3-167,3 3 0,-4 0 125,4 4 0,-5 0-130,1 0 1,-2 0 89,-2 0-203,1 0 0,-2 1 27,-3 3 1,2-1-27,-5 4 0,0 2 53,-4 6 1,0-1 50,0 5 1,0-3-43,0 3 0,0 0 5,0 4 0,0 2-118,0-2 0,0 2 82,0-6 0,0 1-167,0 0 1,0-3 113,0-1 1,0-8-537,0 4 277,0-3 1,0-2-367,0 1-200,0-6 192,0 4 1,-1-6 727,-3 0 0,3-6 0,-4 0 0</inkml:trace>
  <inkml:trace contextRef="#ctx0" brushRef="#br1" timeOffset="173">13579 10918 8049,'0'-11'190,"0"0"525,0-1-266,0 1 1,-1 4-151,-3 4 0,2 6-22,-6 5 1,6 3-32,-2 5 0,1 1-147,-1 6 1,3 0-8,-3 0 0,3-2-124,1-2 1,-4 3-204,1-3 1,-1 3 179,4 1 0,0-6-150,0-2 0,0 2 36,0-2 1,1-1-817,3-6 385,-3 2-740,4-4 655,-5 1 685,0-2 0,5-5 0,2 0 0</inkml:trace>
  <inkml:trace contextRef="#ctx0" brushRef="#br1" timeOffset="174">13340 11090 8049,'5'-7'544,"-4"-3"1,9 9-286,-2-3 1,-2 3-78,2 1 1,1 0-194,6 0 1,1-1-227,3-3 0,3 2 163,-3-1 1,2 0-381,2-1 0,-1 3 246,-3-3 1,1 2-335,-5-2 0,1 3 253,-5-3 0,1 1 289,-1-1 0,0 3 0,1-4 0</inkml:trace>
  <inkml:trace contextRef="#ctx0" brushRef="#br1" timeOffset="175">13705 10953 8049,'0'-8'-182,"0"0"0,0 5 251,0-5 542,0 5 301,0-2-108,0 0-481,0 4 0,-4 1-92,0 8 1,-1 2 88,2 1 0,0 2-89,-5 2 1,6-1-186,-2 5 0,2-4-10,-2 4 0,2-3-112,-1 3 1,1-5 108,2 1 1,0 1-38,0 0 0,2 0-237,1-1 1,3-2 118,1 2 1,3-3-100,-2-5 1,2 2 114,1-5 0,1 4-3,-1-5 1,2 1-5,2-4 1,-2 0-116,2 0 0,-2 0-35,-2 0 1,4 0 93,1 0 0,-5-1-445,-3-3 1,-4-1 183,3-3 0,-4-2-495,1 3 925,-3 2 0,-1-11 0,0 4 0</inkml:trace>
  <inkml:trace contextRef="#ctx0" brushRef="#br1" timeOffset="176">13682 11101 9636,'12'0'480,"-1"0"1,2 0-377,2 0 0,-2-1 127,2-3 1,1 3-477,0-3 1,3-1-47,-4 1 1,1-4-282,0 5 1,-8-2-272,4 1 1,-7 2-72,3-1 914,-6-4 0,-2 1 0,-6-5 0</inkml:trace>
  <inkml:trace contextRef="#ctx0" brushRef="#br1" timeOffset="177">13728 10964 8049,'0'-11'-604,"0"-1"0,4 5 938,-1-1 0,5 4 40,-4-3 1,4 3-24,-5-4 1,6 2-415,-1-2 0,2 2 78,1 2 1,2 1-298,2-4 0,-2 4 173,2 0 1,2 0-327,-2-1 1,4 3 226,-4-3 0,2 3-169,-2 1 1,-2 0 376,2 0 0,3 0 0,-1 0 0</inkml:trace>
  <inkml:trace contextRef="#ctx0" brushRef="#br1" timeOffset="178">14150 10861 8049,'7'0'-350,"-2"0"521,-5 0 0,-5 0 178,-3 0 1,-6 0-119,-1 0 1,-5 0 24,1 0 1,-3 4 3,-1 0 1,4 1-52,0-1 0,1-2 22,-1 6 1,3-2-45,4 2 0,1 1-7,0-5 0,3 3-4,0-3 175,6 5-325,-3-3 0,6 4-122,3-2 1,-2 2 76,6-2 1,0-2-72,3 2 1,4-5 26,0 5 0,2-2-60,-2 2 0,-2 2-42,2-2 0,-1 2 7,1 1 1,-2 0 7,2-4 0,-3 3 114,-5-2 0,2 2-27,-5 2 0,1-2-11,-1-3 0,-3 3 6,3-2 1,-4 2 7,-4 2 1,-2-2 59,-6-3 0,1 4-12,0-4 1,-1-1 9,1 2 0,-2-2-245,-2 2 0,6-2-91,-3-2-253,4-3 100,-4 5-742,6-6 574,1 0 659,5-6 0,5 0 0,1-5 0</inkml:trace>
  <inkml:trace contextRef="#ctx0" brushRef="#br1" timeOffset="179">14208 10918 8030,'0'-11'-477,"0"3"1731,0 1-262,0 4-536,0-2 0,0 14-175,0 2 0,0 5 15,0-1 0,0 3-199,0 4 1,0 1 83,0 0 0,0 0 63,0 0 0,0-4-1,0 0 1,0-4-14,0 4 0,0-5 14,0 1 0,0-2-60,0-2-212,0 1-260,0-1 288,5-4 0,-4-2 0,4-5 0</inkml:trace>
  <inkml:trace contextRef="#ctx0" brushRef="#br1" timeOffset="180">14504 10896 8030,'-1'-11'101,"-3"4"589,3-3-447,-4 8 1,0-3 254,-3 5 1,2 0-96,-2 0 0,1 0-177,-5 0 1,1 5-62,0 3 0,-2 2-119,-2 2 0,2-1 32,-2 0 1,2 5-125,2-1 1,-1 0-18,1-4 0,4 1 140,4-1 1,1 1-350,2-1 136,0 1 0,2-1 60,1 0 0,4 1 93,4-1 0,4-3 2,1-1 0,0 0-20,-1 0 0,-2 4 1,2-4 1,2 0-11,-2 0 1,0-1 23,-3 2 0,-5 1-16,1-5 1,-2 5 11,2-2 0,-3 0-54,-5 0 39,0 1 1,0 3-2,0 1 0,-5-1 3,-3 1 0,-7-5-1,-4 1 1,-3-1-360,0 5 0,-1-5 118,0 1 1,0-2-1493,0 2 1737,5-3 0,-3 0 0,3 1 0</inkml:trace>
  <inkml:trace contextRef="#ctx0" brushRef="#br2" timeOffset="181">17565 8486 7968,'-6'-5'-613,"0"3"428,2-1 1,3 0 1837,-3-1-360,2 3-98,2-4 766,0 5-1724,6 0 1,0 1-113,5 3 1,1-2 111,-1 6 1,6-4-76,2 4 0,2-1-20,2 5 1,1-5-138,3 1 1,1-1 30,2 5 1,2-1-155,-5 1 1,3-5-26,-3 1 1,-1-2 151,-3 2 1,0 1-85,0-5 0,-5 3 64,-3-3-20,-2 5 51,-2-8-3,-5 4 32,-1 0 1,-6-2 78,-3 4 0,-2-4-73,-5 1 0,-5 2-16,1 2 1,-6-2-106,-2 2 1,-1-1 109,-7 5 0,1-5-233,-5 1 1,-3 1 6,0 6 0,-1-2 94,1 2 0,5-4 31,-5-3 1,10 2 0,-3-2 1,7 1 30,5-2 0,1 2-45,3-5 1,6 0-7,-2-4 1,6 4-29,-3-1-297,6 1 201,-3-4-2571,5 0 1147,5 0 1624,1 0 0,6 0 0,-1 0 0</inkml:trace>
  <inkml:trace contextRef="#ctx0" brushRef="#br2" timeOffset="182">18479 8406 7941,'-5'-12'326,"4"1"-165,-4 5 1,5-5 185,0 4 0,0 0-82,0 0 1,1-1 24,3-3 0,2-1 153,5 1-275,1 0 0,-1-1 232,1 1-229,-1 4 0,0 2-1,1 5 1,1 0-88,2 0 1,-1 2-35,5 1 1,-4 0 97,4 5 1,0-1-127,4 5 1,-4 3 58,0 0 1,-5 4-109,1-4 1,-2 6 100,-2-2 1,-4 3-115,-4 5 1,-3 1 19,-3 2 1,-4 3-163,-4-2 0,-6-2 87,-2 2 0,-6-5-111,-2 5 0,-1-6 121,2 2 0,2-3 22,-3-1 1,3-4 108,1 0 1,1-5-118,3 1 0,-1-2 216,5-2 1,0-1 20,3-2 1,5 1 270,-1-6-58,6 1-236,-4-4 143,6 0-203,6 0 0,0 0 85,5 0 1,6 0-7,2 0 0,2 0-1,2 0 0,1 0 2,3 0 0,-2 0 10,6 0 0,-2 0-161,1 0 1,0 0 84,-4 0 1,-5 0-167,1 0 0,-5 0 45,2 0 0,-5 0-418,1 0 1,-6 0 21,-1 0-599,-6 0-1273,8 0 1644,-8 0 1,3-1-1385,-5-3 2033,-5 3 0,-2-14 0,-4 2 0</inkml:trace>
  <inkml:trace contextRef="#ctx0" brushRef="#br2" timeOffset="183">18970 8143 8025,'0'-11'1115,"0"4"-566,0 2 0,1 5-106,3 0 1,-1 2-266,4 1 0,-4 4 65,1 4 1,1 0-89,-1 1 1,1-1 73,-2 1 1,-1-1-175,1 1 54,4 4-214,-6-3 1,5 2 61,-2-7-139,-2-3 119,3-5 263,-5 0-173,5-5 1,0-2-39,2-4 0,3-1 52,-2 1 1,-2 0-74,2-1 1,0 1 27,3-1 1,1 2 31,-1 3 0,-3-2-1,-1 5 1,-3-1 10,4 1-45,-6 3 1,7-3 22,-5 8 0,1 2 86,-1 5 1,-2 1-36,6-1 0,-4 6 92,3 2 0,-4 1-144,1-1 1,-2 3 36,2-3 0,-3 2-403,3 2 1,-3-4 174,-1 0 1,0-5-671,0 1 1,2-2-60,1-1-741,-1-1 1646,3 0 0,-5 1 0,0-1 0</inkml:trace>
  <inkml:trace contextRef="#ctx0" brushRef="#br2" timeOffset="184">19495 8714 7943,'-6'0'607,"-4"0"953,9 0 108,-4 0-620,5 5-94,0-4-666,0 5 0,0-5-167,0 3-433,0-3-432,0 4-3180,0-5 3924,5 0 0,1-5 0,5-1 0</inkml:trace>
  <inkml:trace contextRef="#ctx0" brushRef="#br2" timeOffset="185">19907 8429 7880,'-7'-12'-506,"-2"1"1045,6-1 162,-1 1 0,0-1 588,0 1-880,0 0 0,4-1 260,0 1-436,0-1 1,2 2 89,1 3 1,0 0-148,5 3 0,-1 3-77,5-3 0,-1 3 66,0 1 0,5 0-15,-1 0 1,1 1-106,0 3 0,-4 3 12,4 4 1,-4 0-76,0 1 0,-2 4 98,-3 3 0,0 0-38,-3 4 1,-3-2 17,3 5 0,-4 3-74,-4 2 1,0-1-84,-7 5 1,0-8 94,-8 8 0,0-5-175,-3 1 0,2 0 68,1-4 0,0 0-56,-3-5 1,0 1 62,3 0 0,2-4 34,6 0 1,0-6 8,-1-2 1,2 1 14,2-5 64,3-2 284,0 1 75,4-6-300,-4 0 1,6 0 152,3 0 0,-1 3 53,4 1-21,1 0 0,3-4 20,1 0 0,3 4-80,0 0 1,5-1 76,-1-3 1,3 0-64,1 0 1,0 0-152,0 0 1,-1 0 114,1 0 1,0 0-237,0 0 1,-4 0 81,0 0 0,-5 0-607,1 0 1,-2 0-910,-2 0-944,-4 0 952,-2 0 1480,-5 0 0,-10 0 0,-3 0 0</inkml:trace>
  <inkml:trace contextRef="#ctx0" brushRef="#br2" timeOffset="186">20717 8588 7852,'-5'-6'-40,"0"0"303,-2 2 529,2 3-225,0-4 92,3 5-165,-3 0-286,5 0 1,5 0 56,3 0 1,2 0 13,1 0 0,1 0-10,-1 0 1,6 0-58,2 0 1,2 0-97,2 0 1,0 0 109,0 0 0,0-2-250,0-1 0,-1 1-18,1-2 0,-5 3-44,-3 1 0,-2 0-622,-2 0 1,-3 0 34,0 0-1579,-6 0 909,3 0 120,-15 0 1223,2 0 0,-8 5 0,5 2 0</inkml:trace>
  <inkml:trace contextRef="#ctx0" brushRef="#br2" timeOffset="187">20615 8760 7336,'11'0'-551,"2"0"1528,2 0 1,-1 0-161,5 0 0,-4-4-349,4 0 1,4-1 205,4 1 0,4 3-269,0-3 0,2-1-145,1 1 1,-3 1-252,-1 3 0,-5 0-317,2 0 1,-3 0-837,-1 0 1,-4 0 609,0 0 1,-4 1 533,4 3 0,-5-3 0,3 4 0</inkml:trace>
  <inkml:trace contextRef="#ctx0" brushRef="#br2" timeOffset="188">21677 8383 7934,'0'-12'-566,"-1"5"580,-3-1 0,2 4 541,-1-3 1,1 3-209,2-4 1,0 5 20,0-5 0,0 4 327,0-3-424,0-1 1,5-3-20,3-1 1,2 5-19,2-1 0,-1 4-64,0-4 0,6 5 50,2-5 0,3 6-84,0-2 0,1 1 60,0-1 0,0 3-40,0-3 0,-2 4-152,-2 4 0,2 2 44,-6 6 1,-4 1-148,-3 2 0,-5 3 61,0 4 1,-1 2-81,-2 3 1,-7 1 27,-4 3 1,-2 2-186,-6-3 1,0-2 65,-4-1 1,-3 2-9,-1 1 0,0-2 91,4-1 0,1-3 28,-1-1 1,1-4 100,3 0 0,-2-1-102,2 1 0,2-3 226,2-5 0,2 1 81,2-1-14,-1-4 1,5 2-24,-1-6 108,6 1-174,-4-4 1,12 0-2,1 0 1,3 0 90,2 0 1,4 0-103,3 0 1,7 0 140,0 0 0,6 0-137,-2 0 1,0 0 81,0 0 0,-1 0-139,2 0 1,-3 0-115,-6 0 0,0 0-773,-3 0 1,-2 0 51,-6 0-813,-5 0 1608,-1 0 0,-5 0 0</inkml:trace>
  <inkml:trace contextRef="#ctx0" brushRef="#br2" timeOffset="189">22236 8109 7898,'4'-12'262,"0"1"1,0 0-19,-4-1 0,4 5 714,-1-1-584,1 5 1,-2-6 316,1 6-233,-1-1-69,3 4-171,0 5 1,-4 1-3,3 6 1,1 0-145,-1 4 1,0-4 122,-4 4 1,0 0-264,0-1 1,3 0 73,1-3 0,0-1-137,-4 1 0,1-2 3,3-2-69,-3 2-259,4-4 306,0 0 1,-2-1-61,5-5 157,-6 0 0,8 0 102,-2 0 1,-2-5-95,2-2 0,-1 0 117,5 0 1,-1-2-30,1-6 0,-1 2 14,1-2 0,-5 6-5,1 1 1,-4 4-7,3-3 8,-4 4 1,3-2-2,-2 5-40,-3 0 0,4 2 10,-5 1 1,4 4-2,0 4 1,0 0-58,-4 1 1,3-1-9,1 1 0,0-1-10,-4 1 1,0-1-137,0 0 1,4 1-1223,0-1 581,0 1-1346,-4-1 2176,0 1 0,0-6 0,0-1 0</inkml:trace>
  <inkml:trace contextRef="#ctx0" brushRef="#br2" timeOffset="190">22785 8029 7904,'0'-12'0,"0"5"0,0-1 1011,0 6-558,0-3 1,0 6 25,0 3 1,0 3-68,0 9 1,-4-3-152,0 7 0,0-3-155,4 2 1,0 3 124,0-3 0,1 1-180,3-1 1,-2-1 123,1-3 1,2-2-900,-1 2 279,5-2 1,-6-3-1127,4-2-300,-4 2 843,2-9 60,-5 4 968,-5-5 0,-2-5 0,-4-1 0</inkml:trace>
  <inkml:trace contextRef="#ctx0" brushRef="#br2" timeOffset="191">22659 8189 7904,'0'-7'945,"5"2"-449,3 5 1,-1-1-84,5-3 0,-2 3-141,9-3 1,0 2-254,4-2 1,0 3 131,-1-3 1,5 1-451,0-1 0,3 3 228,-3-3 1,3 2-692,-3-2 1,0 3 82,-5-3 0,0 1-833,-3 0 1512,-2 1 0,-1-8 0,2 4 0</inkml:trace>
  <inkml:trace contextRef="#ctx0" brushRef="#br2" timeOffset="192">23173 8017 7904,'0'-6'671,"0"1"-248,0 5 0,-5 3-99,-3 4 1,2 2 165,-2 10 0,4-4-4,-3 4 1,4 0-74,0 4 1,-3-1-150,3-3 0,-1 2-13,4-2 1,0 3-207,0 1 1,0-4 114,0 0 0,0-4-480,0 4 1,0-5 219,0 1 1,4-6-1003,-1-1 0,3-2 1102,-3 2 0,-1 2 0,3-4 0</inkml:trace>
  <inkml:trace contextRef="#ctx0" brushRef="#br1" timeOffset="193">17645 9285 7941,'0'-11'595,"0"-1"-153,0 6 0,2-3 299,1 5 107,-1 0-202,3 4-200,-5 0-234,0 6 0,3 0-14,1 5 1,1 6-110,-1 2 0,-3 2 78,3 2 1,-1 5-128,1 3 1,-3 2 75,3 1 0,-3-2-140,-1 2 1,0-2 71,0 6 0,4-7-59,0 0 0,-1-4-25,-3 3 1,0-5-60,0 2 1,0-7-1,0-1 0,4-9 85,0 2 1,1-4-226,-1-1 82,-3-2-82,4-5 1,-4 0-130,3 0-362,-2 0 229,3 0 1,-5-1-797,0-3 411,0 3 0,-4-5 365,0 2 0,-1 2 517,1-1 0,-2-4 0,-6 1 0</inkml:trace>
  <inkml:trace contextRef="#ctx0" brushRef="#br1" timeOffset="194">17588 9217 7971,'0'-8'-233,"0"0"730,0 6 991,0-3-594,0 5 1,0 9-721,0 2 0,0 3 78,0-3 0,-1 6-150,-3 2 0,-1-1 95,-3 1 1,2-1-137,2 1 0,2-3-87,-6-4 0,6-1-461,-2 0-170,2-4 315,2-2-85,0 0-379,0-4 578,-5-6 0,4-3 61,-3-7 1,4 3 39,4 0 0,-3-3-9,3 0 1,3-4 85,0 3 0,-1-4-74,2 1 1,-4 1 185,4-1 1,-2 4-106,1-4 1,0 5 289,-3-1 1,-2 3 10,6 5 194,-6-3 0,5 8 153,-4-1-295,-1 1 0,8 2 75,-2 0 1,-2 5-60,1 3 1,1 2 13,3 2 0,1 0-88,-1 3 0,1-1-132,-1 5 1,4-3 109,1 3 0,-5-4-303,-3 4 0,-1-5-250,5 1-86,-1-2-257,1-2 311,-6 1-1653,4-6 1024,-9-1 984,4 0 0,-15-4 0,-2 5 0</inkml:trace>
  <inkml:trace contextRef="#ctx0" brushRef="#br1" timeOffset="195">17074 10347 7905,'0'-11'420,"0"-1"-34,0 1 1,-1 3-105,-3 1 1,3 3 618,-3-4-151,3 6-169,-4-8-356,-2 8 0,-4-3-65,0 5 1,-2 5 18,-2 3 1,1 2-134,-5 2 1,5 4 187,-2 3 1,0 3-180,1 1 1,1-4-260,6 0 1,-1 0 140,5 4 0,1-2-116,3-2 0,0 1 86,0-4 1,6 3 10,5-4 1,2 0 42,6-3 1,0-2-4,4-3 1,0-2 16,0-5 1,-4 0 2,0 0 0,-4 0-111,4 0 0,-5-1 70,1-3 1,-3 2-802,-5-6 331,3 6-1152,-3-9 448,-1 5 316,-1 0 921,-5-4 0,-5 8 0,-1-3 0</inkml:trace>
  <inkml:trace contextRef="#ctx0" brushRef="#br1" timeOffset="196">17291 10347 7928,'4'-12'114,"0"-4"0,3 8 103,-3-4 0,1 4 98,-1 1 0,-3 1 178,3 2 291,-3 2-138,-1-3-353,0 16 0,0-3-118,0 11 1,0 0-1,0 4 1,0 0-131,0 0 0,-1-3 107,-3 3 0,3-4-108,-3 4 0,-1-1 13,1-7 0,-1 4-390,2-4 0,1 2 200,-2-2 0,3-6-560,1 2 0,0-6-534,0 3-327,0-6 143,0 3 1093,0-5 0,0-5 318,0-2 0,0-3 0,0-2 0</inkml:trace>
  <inkml:trace contextRef="#ctx0" brushRef="#br1" timeOffset="197">17360 10290 7928,'0'-11'-444,"0"-1"311,0 1 0,0 3 1259,0 1-144,0 4 46,0-2-696,5 5 1,-3 5 16,6 3 0,-2 3 56,2 4 0,2-1-115,-2 5 0,3 0-115,4 4 0,-2 0 58,2 0 0,2-4-140,-2 0 1,4 0-36,-4 4 0,4-4-99,-4 0 1,1-5-127,-5 1 0,1-2-499,-1-2-653,0 1 961,1-1 1,-6-3-1370,-2-1 1180,-3-4 0,-2 2-279,-3-5 0,2 0 826,-6 0 0,-5 5 0,-4 1 0</inkml:trace>
  <inkml:trace contextRef="#ctx0" brushRef="#br1" timeOffset="198">17314 10610 7928,'4'-8'421,"0"1"1,1 4 381,-1-1-411,-3-2 0,9 4-32,-2-6 1,2 5-2,1 0 0,2 0-188,2-1 0,7 2-97,4-6 0,1 6-376,-4-2 0,1-1 247,3 1 0,-8-1-939,0 1 1,-2 3 13,-1-3 980,-6 3 0,0-4 0,-4-2 0</inkml:trace>
  <inkml:trace contextRef="#ctx0" brushRef="#br1" timeOffset="199">17805 10302 7895,'0'-8'-686,"0"0"1106,0 6 934,0-3-415,0 5 0,0 5-637,0 2 0,0 4-59,0 0 0,-1 4 71,-3 0 0,3 6-138,-3-2 1,3 2-52,1 2 0,0-4-90,0 0 1,0 0 71,0 4 1,1-5-192,3-3 0,-2 2 25,6-2 1,-4-1-660,3-7 568,-4 4 1,6-9-206,-5 6 1,1-6-538,-2 2-612,-1-3 611,3-6 1,-5 3 349,0-6 1,-1 2 542,-3-2 0,-3-7 0,-4 2 0</inkml:trace>
  <inkml:trace contextRef="#ctx0" brushRef="#br1" timeOffset="200">17748 10347 7895,'4'-17'-262,"0"1"1,1 5 1568,-1 3-769,-3-2 1,5 9-29,-2-3 0,-2 3-189,6 1 1,-4 1 54,4 3 0,3-2-62,4 6 0,0 3-98,-3 5 0,3 3-136,0-4 0,6 5 100,-2-1 0,-2-1-288,2 1 1,-3-1-40,3 1 0,-5-3-216,1-4 0,-2-1 178,-2 1 1,0-2-395,1-3-83,-6 4 0,3-9-152,-5 6-877,0-6 858,-4 3 833,0-5 0,-5 5 0,-2 2 0</inkml:trace>
  <inkml:trace contextRef="#ctx0" brushRef="#br1" timeOffset="201">18068 10302 7893,'0'-12'0,"0"1"0,0-1 0,0 5 979,0-1 217,0 6-50,0-3-379,0 5-476,0 5 0,0 2 77,0 8 1,0 3-102,0 5 0,0 0-81,0 0 1,0 0 29,0-1 0,0 1-239,0 0 1,0-1-92,0-3 1,0 2-195,0-2 1,0-2-552,0-2-708,0-2-666,0-2 974,0 1 1259,0-6 0,0-1 0,0-5 0</inkml:trace>
  <inkml:trace contextRef="#ctx0" brushRef="#br1" timeOffset="202">18490 10290 7844,'0'-6'1472,"0"-4"-766,0 8 143,0-3-297,0 0 228,0 4-539,0-4 1,-1 5-86,-3 0 1,3 5-75,-3 3 0,3 2 114,1 1 0,0 4-161,0 1 1,0 4 12,0-1 1,4 1-159,0-1 0,1 3 60,-2-3 1,3-3-49,1 0 0,3 0 18,-2-1 0,2-1-73,1-6 1,1 1 33,-1-5 0,1 3 90,-1-3 1,1 0 137,-1-4 1,-1-1-86,-2-3 1,2 1 160,-2-4 1,2-1-33,1-3 0,-3-1-92,-1 1 0,-4-4-12,1-1 0,-3-3-3,-1 4 0,0-5-311,0 1 1,0-3 108,0-1 0,0 4-291,0 0 0,0 0 143,0-4 0,0 2-361,0 2 1,0 2-248,0 6-317,0-1 340,0 6 889,0-4 0,-5 9 0,-1-4 0</inkml:trace>
  <inkml:trace contextRef="#ctx0" brushRef="#br1" timeOffset="203">18924 10142 8511,'0'-7'1826,"0"2"-1043,0 5-393,-5 0-209,-1 5 0,-5 0-71,-1 3 1,1 2 122,-1-2 0,5-2-127,-1 2 0,4-2 80,-3 2 0,4 2-421,-1-2 128,3 2 0,1 1-45,0 1 1,0-5 77,0 1 0,5-1-55,3 5 1,2-5 50,1 1 1,1-2 76,-1 2 0,1 2-21,-1-2 1,0 1 18,1-2 0,-5 3 1,1-2 1,-2 2 1,2 2 0,-2-1 0,-2 0 0,-3 1-3,3-1 0,-4 1-1,-4-1 1,-2 1 3,-5-1 0,-5 0-1,1 1 0,-4-1 89,4 1 1,-2-2-82,2-3 1,3 2-114,-4-5 0,4 4 42,0-5 1,5 1-362,-1-4 180,5 0 1,-2-1-887,5-3-784,0 3 986,0-9 929,5 3 0,2-4 0,4 0 0</inkml:trace>
  <inkml:trace contextRef="#ctx0" brushRef="#br1" timeOffset="204">19130 10256 7929,'0'-11'972,"5"-1"-180,-4 1 408,4-1-326,-5 6-128,0 1-437,0 15 0,0-2-11,0 7 1,0 3-129,0 1 1,2 2-99,1 2 1,-1 0 8,2 0 0,-3-3 83,-1 3 0,0-7-372,0 7 0,0-6 126,0 2 0,4-5-303,-1 1 1,1-2 171,-4-2 0,1-1-241,3-2 362,-2 2 92,3-9 169,-5 4 883,0-5-886,5 0-129,1 0 0,5 0-5,1 0 0,-1 0-27,1 0 0,0 0 54,4 0 1,-2 0-90,5 0 0,-4 0 57,4 0 1,-4 0-47,4 0 0,-5 0 42,1 0 0,-2-1-482,-2-3-300,1 3 195,-1-4 1,-4 4-135,-4-3 1,-3 3-424,-3-3 1,-4-1 1120,-4 1 0,-6-5 0,0 3 0</inkml:trace>
  <inkml:trace contextRef="#ctx0" brushRef="#br1" timeOffset="205">19096 10404 7929,'11'-6'222,"1"2"0,0 3 387,3 1 0,3 0 163,5 0 0,5 0-304,2 0 0,0-4-21,0 0 0,1-1-159,3 1 0,-5 2-285,-2-6 0,-5 5-36,-3-5 0,-2 5-74,-6 0 1,-3 0-406,0-1-1140,-6 3 122,-2-9 0,-7 5 1530,-9-3 0,4-2 0,-5 4 0</inkml:trace>
  <inkml:trace contextRef="#ctx0" brushRef="#br1" timeOffset="206">19130 10187 7929,'16'0'0,"-2"0"421,5 0 1,2-3 53,5-1 1,2-4-161,3 4 1,3-5 52,0 2 1,1 1-100,3-2 0,-8 5-447,-3 0 0,-4-2 166,-4 1 12,-3 0 0,-10 4 0,0 0 0</inkml:trace>
  <inkml:trace contextRef="#ctx0" brushRef="#br1" timeOffset="207">17268 10998 7911,'0'-6'823,"0"0"-63,0 2-402,5 3 0,-3-3-141,1 8 1,-1 2 119,-2 5 0,0 5-135,0-1 1,0 5-49,0-1 0,0-1-94,0 1 0,0-4 68,0 4 1,1-1-66,3 1 1,-3-3 13,3-4 0,-2-1-240,2 1 25,-2-1-91,3 1 171,-5-6 70,5-1 234,-4-5-213,4 0 0,-5-5-30,0-3 0,1-2 42,3-1 1,-3-1-2,3 1 1,1-1 5,-1 1 1,5-4-151,-1 0 0,-2-4 5,2 3 0,3-3-93,4 4 0,0 0 112,-3 3 0,-1 2 37,1 3 1,-1-2 130,1 5-137,-1 0 0,0 4 162,1 0-141,-1 0 1,1 0 192,-1 0 0,-3 5-60,-1 3 1,0 3 34,0 4 1,0-1-4,-4 5 0,0 1-83,5 2 0,-6 1 56,2 0 1,1 0-37,-1 0 1,3-2-64,-3-2 0,4 2 115,-4-6-83,4 0 0,-5-4-133,5 1-349,-6-6-311,3-1-853,-5-5 1599,0 0 0,-5 5 0,-1 2 0</inkml:trace>
  <inkml:trace contextRef="#ctx0" brushRef="#br1" timeOffset="208">17896 10987 7864,'0'-6'1359,"0"-5"-593,0 10 297,-5-4-271,4 0-532,-4 4 0,5-3-34,0 8 0,5-2 70,3 6 1,2-1-78,1 5 0,2-1 0,2 1 0,3-1-172,5 1 1,0-5 123,0 1 0,-1-2-160,1 2 0,0 1 17,0-6 1,-2 5-40,-1-4 1,0 1 81,-5-1 0,2-3-108,-2 3 0,-6 1 55,2-1 1,-6 1-238,3-1 206,-6-3-235,3 4 348,-5 0 0,-8-2-89,-4 4 1,-3-4-34,0 0 0,1 3 29,-5-3 1,-4 6-133,-4-1 1,-1-2 133,2 2 0,0-1-69,-4 5 0,3-5 18,-3 1 0,4-2-22,0 2 0,5 2-449,2-2 111,5-3-168,-2 5 0,8-9-160,1 3-1050,4 2 653,-2-4 1127,10 3 0,6-5 0,7 0 0</inkml:trace>
  <inkml:trace contextRef="#ctx0" brushRef="#br1" timeOffset="209">17908 11409 7839,'0'-6'1573,"0"1"-1362,5 5 0,-2 0 10,4 0 0,-3 0 16,4 0 0,0 0-83,8 0 1,-2-4 10,5 0 1,-4 1-65,4 3 0,0-2 42,4-1 1,2 0-74,-2-5 1,2 6-286,-6-2 0,3-1 128,1 1 0,-5-1-530,-3 1 1,-2 3 311,-2-3 1,0 3-1514,1 1 1818,-6-5 0,4-2 0,-3-4 0</inkml:trace>
  <inkml:trace contextRef="#ctx0" brushRef="#br1" timeOffset="210">18582 10941 7869,'0'-11'101,"0"4"0,0 1 561,0 2-128,0 3 26,0-4 122,0 0-431,0 4 1,1-4 125,3 5-150,-3 0 0,4 5-135,-5 2 1,0 5 59,0 3 1,0-1-37,0 5 0,0 0-16,0 4 0,-4-4-171,1 0 0,-5-1-67,4 1 1,-3 1 94,3-5 1,-4 4-160,4-4 135,0 1 1,4-5-118,0 0 120,0-4-207,0-2 238,0-5-39,6 0 66,0 0 1,5 0-19,1 0 1,-1-4-117,1 0 1,-1-1 73,0 1 0,1 3-455,-1-3 315,1-2 0,-1 5-426,1-3-270,-6 3-559,4 1 658,-9 0 803,4 0 0,-5 0 0,0 0 0</inkml:trace>
  <inkml:trace contextRef="#ctx0" brushRef="#br1" timeOffset="211">18719 11090 7903,'0'-12'1436,"0"6"-912,0 1 1,-1 5-125,-3 0 1,2 1-20,-1 3 0,0 4-121,-1 7 1,3-1 64,-3 5 1,3 0-106,1 4 1,0-4-28,0 0 1,0-2-216,0 2 1,1 2 120,3-6 0,-3 4-75,3-4 1,2-1 119,2-6-862,-3 2 316,0-4-1597,0 1 1040,-3-2 959,-2-5 0,-7 5 0,-4 1 0</inkml:trace>
  <inkml:trace contextRef="#ctx0" brushRef="#br1" timeOffset="212">17120 11786 7873,'0'-11'510,"0"-1"0,0 5-59,0-1 0,0 4-111,0-3 1,0 3 45,0-4 1,-1 6-43,-3-2 0,1 2-155,-4-2 0,-1 2 25,-3-1 0,-2 1-121,-2 2 1,2 4 6,-2 0 0,-2 5-81,2-2 1,0 0-44,3 0 1,1 0-1,0 0 1,3 4-87,0-4 1,5 0 13,-5 0 45,5 1 0,-3 2 95,2-2-170,3 2 0,-4-4 40,5 5 1,0-3 29,0 0 1,1-2 20,3 2 0,2 2 14,6-3 1,3 0 29,0 0 1,4-3-29,-4 4 0,6-4 2,-2 3 0,-1-3 1,1 4 1,-5-5 10,1 5 1,-3-2-38,0 2 1,-5 2-57,1-2 64,-5 2 1,2 5-5,-5 0 1,-5 1 44,-3-5 1,-6 4-36,-1 0 0,-5 2 60,1-2 0,-7-2-29,-1 2 0,2-2 4,6-2 1,-3-1-7,3-2 1,3 1 2,1-5 1,2-1-494,2-3 164,4 6-326,-3-5 1,9 3-192,-3-8-11,3 3 1,2-8 852,3 5 0,7-10 0,7 1 0</inkml:trace>
  <inkml:trace contextRef="#ctx0" brushRef="#br1" timeOffset="213">17246 11969 7873,'0'-11'1632,"0"-1"-497,0 6-326,-6 1-459,5 5 1,-8 5-167,5 2 0,1 7 13,3 2 1,0 0-74,0-1 1,0-2-168,0 2 1,1-2 15,3-2 1,6 0 48,5-4 1,5 2-327,-1-5 1,-1 4 160,1-5 1,0 1-124,4-4 1,-4-4 64,0 1 0,-1-5 125,1 4 1,1-5 183,-4 2 0,-1-4-78,-4 0 57,1 0 0,-6-2-47,-2-2 1,-3 2 153,-1-2 0,-5-2-77,-3 2 0,-3-1-127,-4 0 1,-3 4-17,-5-4 1,-4 4-128,1 0 0,-1 6-320,4 2 0,0 3 204,1 1 1,4 5-693,3 3 0,2 3 961,2 4 0,4-2 0,2 3 0</inkml:trace>
  <inkml:trace contextRef="#ctx0" brushRef="#br1" timeOffset="214">18125 11946 7808,'0'-6'2742,"0"1"-2053,0 5 1,0 5-473,0 2 0,1 7-8,3 2 0,-3 0 22,3-1 0,-1-2-215,0 2 0,-1-1-28,1 2 1,0-8-134,1 4-33,-3-3 0,4-2 4,-5 1 53,0-6 121,0 4 703,0-6-568,5 0 0,-3-6-72,1-1 0,0 1 15,1-2 0,-3 0-122,3-3 1,2-1 81,2 1 0,2-4-150,1 0 1,1-4 83,-1 3 1,4-3-32,1 4 0,-1 0 21,-4 3 0,1 2-12,-1 3 1,0 2 37,1 5 0,-4 0 2,-1 0 1,1 1 23,3 3 1,-3-1-27,-1 9 1,0-3-93,0 6 0,4-1 95,-4 1 0,-2-1-161,-1 5 0,-1-4-89,0 4 0,-1-5-214,1 2 0,-1-4-7,-2 0 0,0-1-222,0 1 0,0-5-963,0 1 846,0-6 819,0 3 0,0 0 0,0 2 0</inkml:trace>
  <inkml:trace contextRef="#ctx0" brushRef="#br1" timeOffset="215">18719 11775 7657,'0'-6'1547,"0"2"-1365,0 8 1,0 2 242,0 5 1,0 2-60,0 2 1,0 3-113,0 5 0,0-2-42,0-2 1,0 3-168,0-3 1,0-1 50,0 1 0,0-4-232,0 4 0,1-5-35,3 1 0,-3-6-183,3-1 0,-3-4-439,-1 3 536,0-4 0,1 2-1536,3-5 691,-2 0 1102,3 0 0,-10-5 0,-2-2 0</inkml:trace>
  <inkml:trace contextRef="#ctx0" brushRef="#br1" timeOffset="216">18605 11946 8858,'11'0'604,"0"0"0,-3 0-379,0 0 1,3 0-181,4 0 1,6-1-120,-2-3 0,2 3-111,2-3 1,-1-1-112,-3 1 1,1-3-439,-5 3 0,4-4 734,-4 4 0,1-5 0,-5 3 0</inkml:trace>
  <inkml:trace contextRef="#ctx0" brushRef="#br1" timeOffset="217">19016 11684 7857,'0'-8'69,"0"0"0,0 5 414,0-5 98,0 5-174,0-2 0,0 7-44,0 1 1,0 8-93,0 4 1,0 5 97,0-1 1,-4 3-93,0 0 1,0 1-227,4 0 0,0 4 103,0-1 0,0 1-110,0-4 1,4 0-113,0 0 0,0-2-327,-4-2 0,0-1-748,0-3 544,0-2-506,5 3 286,-4-4-366,4-6 333,-5-1 852,0-5 0,5-5 0,2-1 0</inkml:trace>
  <inkml:trace contextRef="#ctx0" brushRef="#br1" timeOffset="218">19244 11649 7876,'8'0'-117,"-1"0"0,-3 0 471,4 0 1,-1 0-69,5 0 1,-1 0 244,1 0 0,3 2-91,0 1 0,4 0-218,-4 5 0,6-2-62,-2 1 0,-1 4-81,1-4 1,-2 0 31,2 0 0,2-3-162,-6 4 1,4-5 52,-4 5 1,4-5 53,-4 0 0,1 2-128,-5-1 0,0 1 21,1-1 0,-4-3 31,-1 3 0,-3 1 24,4-1 0,-6 1 15,2-1 35,-3-3 1,-1 9-1,0-2 1,-5-2 108,-3 2 0,-5-4-115,-3 3 0,-4 1 55,1 3 0,-3 1-38,0-1 1,0 1-4,3-1 0,-1-1-16,4-2 1,-3 1 6,4-5 1,4 3-93,3-3 0,4 1-415,-3-1-838,4-3 648,-2 4-1392,5-5 1717,0 0 1,0-5-1,0-1 1</inkml:trace>
  <inkml:trace contextRef="#ctx0" brushRef="#br1" timeOffset="219">19804 11684 7851,'0'-12'0,"4"5"-101,-1-1 1,5 4 625,-4-4 247,5 6 0,-7-7-103,6 5 0,-4 0-266,3 4 0,-3 0 224,4 0-402,-1 0 0,5 0-145,-1 0 0,-3 6 92,-1 1 1,0 5-105,0 3 1,-2 1 108,-5 3 0,0 3-80,0-3 0,0 4-206,0 3 1,-5-1 61,-2 1 0,-7-2-158,-1-1 1,-2 0 118,2 0 1,2 0-139,-2-1 1,2-2 2,2-1 1,1-5 118,2 1 0,-1-6 118,5-2-16,1 1 169,3-2-197,0-1 0,1-5 263,3 0 1,2 0-51,5 0 1,1 0 24,-1 0 1,2 0-113,2 0 0,-1 0-44,5 0 0,-5 0-85,1 0 1,-1 0-192,1 0 0,-2 0-123,2 0 1,-2 0-43,-1 0-1484,-1 0 757,0 0 1114,1 0 0,-1-5 0,1-1 0</inkml:trace>
  <inkml:trace contextRef="#ctx0" brushRef="#br1" timeOffset="220">20215 12106 7849,'0'-6'4092,"0"1"-464,0 5-3205,5 0-423,-4 0 0,4 0 0</inkml:trace>
  <inkml:trace contextRef="#ctx0" brushRef="#br2" timeOffset="221">23390 8977 7854,'6'-7'955,"3"1"-212,-5 2 1,1 3 717,-1-3 460,-3-2-912,9 5 0,-7-4 72,4 5 327,-4-6-501,2 5-136,-5-4-1112,0 5 242,0 5 0,-1-4-3548,-3 3 1920,3 3 1727,-9-6 0,8 9 0,-3-4 0</inkml:trace>
  <inkml:trace contextRef="#ctx0" brushRef="#br2" timeOffset="222">24224 8417 7854,'-5'-11'0,"3"4"892,-3-3-581,5 4 0,-1 0 1041,-3 2-506,3 2-472,-4 2 1,5 2-96,0 2 0,0 2-53,0 5 0,0 6-75,0 2 1,1 2 26,3 2 1,-3 1-40,3 3 0,-1-3-109,0 3 1,0 1-98,4-2 0,0 5 68,0-5 1,4 6-294,-4-1 1,0-3 163,0-2 1,-3-2-226,4-1 0,-5-5-117,5-3-48,-5-2-666,2-2 786,-5-4 0,0-4-288,0-6 0,-5-2 270,-3-3 1,2-2-136,-2 2 0,4-2 551,-3-1 0,3-2 0,-4-2 0,0-8 0,-3-6 0</inkml:trace>
  <inkml:trace contextRef="#ctx0" brushRef="#br2" timeOffset="223">24064 8440 7854,'4'-8'-256,"-1"1"0,6 4 687,-1-1 0,3 2-21,5-2 0,1 3 47,6-3 1,0 3-107,0 1 1,3 0 36,1 0 0,7 0-109,-3 0 1,4-4 64,-4 0 1,-2-3-70,1 3 1,-4-4-45,0 4 1,-3-3-62,-4 3 0,2-4 55,-6 4 1,0-3-122,-3 3 0,-5-1 239,1 1-307,-6 3 1,5-4 171,-4 5-288,-1 0 79,3 0-93,-5 0 1,0 5 161,0 2 1,0 0-30,0 0 0,4 5 12,-1 3 0,1 2 16,-4-2 1,0 3-18,0 4 1,0 3-18,0 1 1,0 0-34,0 4 1,0-3-7,0 3 1,0-1-83,0 2 0,1 1 116,3-6 0,-1 5-112,4-5 1,-3 1 85,4-4 1,-4 0-5,3-1 0,-3-3-13,4 1 0,-6-7 224,2 3-7,2-4-123,-4 0 1,3-5 34,-5 1-72,0-5 0,-2 2 72,-1-5 1,-4 0-64,-4 0 1,-6 0 23,-2 0 1,-2-4-23,-2 0 0,-4 0-9,1 4 0,-6-4-19,1 1 0,-2-1 0,-1 4 1,0 0-112,0 0 1,5 0 79,2 0 0,4 0-692,4 0 1,2 0-38,6 0-2138,5 0 1594,1 0 1279,5 5 0,5-4 0,1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06.20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5391 3792 8258,'0'-8'144,"0"0"575,0 6-229,0-8-120,0 9 3,0-5-198,0 6 0,0 6-122,0 1 1,0 1 58,0 3 1,0-2-15,0 6 0,0 3 9,0 1 1,3 3-28,1 1 0,0 3 3,-4 1 0,0 5-68,0-2 1,1 3 92,3 1 1,-3 1-114,3-1 0,-3 0 79,-1 0 1,0-5 92,0-2 1,4 0-95,0-4 0,0 2-60,-4-6 0,4-2 24,0-2 1,1-3 35,-2 0-131,-1-1 0,4-1 70,-2-2 0,-3-2-356,3-2 224,-3-3-1021,-1 5 962,0-6 1,-5 0 0,-1 0 0</inkml:trace>
  <inkml:trace contextRef="#ctx0" brushRef="#br0" timeOffset="1">7058 3860 8389,'0'-11'-17,"0"4"484,0-3 86,0 4 293,0-5-225,0 4-491,5-3 0,2 8 37,4-6 1,-2 5 27,2 0 0,-2 1-146,6 2 0,2 0 123,-2 0 1,5 0-145,-1 0 1,4 0 89,4 0 0,-3 2-181,3 1 1,-3 0 90,-1 5 0,-4-5-128,0 5 0,-5-4 52,1 3 1,0 1 41,-3 3 0,1 1-12,-5-1 1,-3 1-98,-1-1 1,-3 1-42,-1-1 1,-1 0 79,-3 1 0,-2-1 71,-6 1 0,1-2 30,0-3 1,-5 4 108,1-4 0,-1 2-146,0-1 0,4-2 4,-4-2 30,4-3 78,0 4 136,6-5 113,1 0 419,5 0-746,5 0 0,3 0-476,7 0 0,-1 0 579,5 0 0,-1 4 35,1 0 1,2 0-178,-2-4 1,3 3 102,1 1 1,0 4-72,-1-4 1,1 4 8,0 0 0,-1 1 15,-3-1 0,1 2-159,-5-3 1,0 5 127,-3 3 0,-6-2-140,-2 2 1,1-1 35,-1 1 0,-2-1 62,-5 5 1,-4-1 122,-4 1 0,-6 1-86,-2-5 1,-4 2 231,-3-2 1,-3-2 22,-6 2 0,-3-2 34,0-2 0,0-1 32,4-2 0,1 1-131,2-5 1,0-1-175,4-3 1,4 0 79,4 0 1,5 0-84,-1 0 162,2 0-919,7 0-513,1 0-1406,5 0 0,6 0 2660,6 0 0,14 6 0,10 0 0</inkml:trace>
  <inkml:trace contextRef="#ctx0" brushRef="#br0" timeOffset="2">9582 3803 8155,'-5'-6'0,"2"-3"-17,-4 5 1,4-1 275,0 1 33,1 3 1,1-4 222,-3 5-4,3-5-164,-4 4-247,5-5 7,0 6 1,0 6 66,0 1 1,0-1-119,0 2 1,0 0 68,0 3 1,0 4-79,0 1 0,1-1 75,3-4 1,-3 2-98,3 2 0,-1-2 38,0 2 0,-1-2-85,1-2 1,-1 1 65,-2-1 1,0 0 134,0 1-234,0-1 190,0 1 126,0-1 3,0-5 38,-5 5 104,3-10-189,-3 4 4,5-5 251,0 0-762,5 0 1,2 0 145,4 0 0,2 0 101,2 0 1,3 0-15,5 0 1,-2 5-36,-2 3 0,3 2-129,-3 1 0,-1 4-128,1 1 0,-5 3-86,1-4 0,-8 5-84,-3-1 0,-2 3 630,-2 1 0,-2 0 818,-2-1 0,-3 1-929,-8 0 0,-7-4 125,-5 0 0,-4-1-158,0 1 97,-2-3 0,-2 0 115,-3-1 1,3-1-76,1-7-74,0-1 24,10-6 1,-4 0-65,5 0 0,5 0-164,3 0 1,4-6-1125,3-1 878,3-3 0,5-3-893,0-2 1,5-3 1312,3-5 0,7 0 0,3 1 0</inkml:trace>
  <inkml:trace contextRef="#ctx0" brushRef="#br0" timeOffset="3">9468 3826 8194,'-6'-5'0,"0"2"757,6-4-364,0 4 0,2-3 112,2 2 0,2 3-104,5-3 0,6-1 61,2 1 0,7-1-155,5 1 1,2 2-163,1-6 0,0 4 132,1-3 0,-1 3-250,0-4 1,-3 6-11,-1-2 0,-4-1-1,0 1 1,-5 0-2090,-2 4 1565,-6 0 0,4 0 508,-6 0 0,1 0 0,-1 0 0</inkml:trace>
  <inkml:trace contextRef="#ctx0" brushRef="#br0" timeOffset="4">11467 3826 7580,'11'-6'833,"0"1"-414,1 5 1,-1-4 26,1 0 0,-1 0-102,0 4 1,2 0 80,2 0 0,3-1-198,5-3 1,0 3-30,0-3 1,1 3-159,2 1 1,-1 0 154,1 0 1,-2 0-215,-1 0 1,0 0 59,0 0 0,-4 0-135,0 0 0,-5 0 19,1 0 0,-2 0-32,-2 0 48,1 0-6,-1 0-11,-5 0 113,-1 0-5,-5 0-15,-5 0 0,3 5 280,-6 2 1,-1 4-91,-6 0 0,1 5 120,-5 4-260,0 1 74,-4 7 0,0-3 22,1 6 0,-5 1-152,0 6 0,1-3 131,3 3 0,1 2-242,3-2 0,3-2 60,4-5 0,2 1-53,3-6 0,-2-3 58,5-4 0,0-4 79,4 4-39,0-5 0,0 3-2,0-6 73,0-4 1,0-1-28,0-2-367,0-3 231,0 4-2116,0-5 2203,0-5 0,-5-6 0,-1-7 0</inkml:trace>
  <inkml:trace contextRef="#ctx0" brushRef="#br0" timeOffset="5">13385 4237 8012,'-6'-5'0,"0"3"521,2-6 849,2 5-144,-3-2-403,5 5-992,0 0-471,5 0 1,2 0 12,4 0 0,-2 0-282,3 0 0,-4 0 909,8 0 0,1 0 0,1 0 0</inkml:trace>
  <inkml:trace contextRef="#ctx0" brushRef="#br0" timeOffset="6">13854 4226 8020,'0'-7'1730,"0"1"-1107,0 2 211,0 3-151,0-4-517,0 5 4,5 0 1,-3 0-566,6 0 1,-4 0-101,3 0 1,1 0-472,3 0 1,1 0-670,-1 0 1635,0 0 0,6 0 0,1 0 0</inkml:trace>
  <inkml:trace contextRef="#ctx0" brushRef="#br0" timeOffset="7">14390 4237 7999,'7'-5'2920,"-2"4"-1650,-5-4-3150,0 5 1298,0 5 582,0-4 0,-5 9 0,-2-3 0</inkml:trace>
  <inkml:trace contextRef="#ctx0" brushRef="#br0" timeOffset="8">14973 4112 8010,'0'-12'0,"0"4"411,0 1 0,0 3 514,0-4-93,0 6-401,0-3-188,0 5 1,0 5-150,0 3 1,0 5 88,0 3 1,4 4-123,-1-1 1,1-1 95,-4 1 0,4-1-272,0 1 0,1 1 28,-1-5 1,-2 4-75,6-4 0,-6 1 79,2-5 1,1-3-125,-1-1 187,0-4 0,1 2 412,-4-5-303,4 0 0,-1-1 127,0-3 1,1-1-82,-1-3 0,-2-2-46,6 2 1,0-6-168,3-1 0,2-4 112,2 4 1,-1-5-78,5 1 0,-1-3 46,1-1 0,2 4-167,-2 0 0,2 5 23,-2-1 1,1 6 48,-5 1 0,0 6 35,-3-2 1,-1 3 57,1 1 0,-5 5 72,1 3 0,-2 2-63,2 1 0,1 6 124,-5 2 1,3 0-129,-3 3 1,4-1 17,-5 5 0,5-1 2,-4-3 1,1 0-90,-1-3 0,-3 1 92,3-4-23,2-1 1,-5-4-184,3 1 0,-3-5-68,-1 1-1535,6-6 1280,-5 9 1,4-9 498,-5 6 0,10-6 0,3 3 0</inkml:trace>
  <inkml:trace contextRef="#ctx0" brushRef="#br0" timeOffset="9">16629 4123 7886,'0'-11'614,"0"-1"-190,0 1 1,0 3 475,0 0-118,0 6-527,0-3 205,0 5-405,0 5 1,1 1 13,3 6 1,-3 0-85,3 4 1,-2-2-99,2 5 0,-2-5 59,1 1 0,0 1-33,1-1 0,-3 1 124,3-5 1,-2-1-257,2-2 170,-3 2-99,4-9 267,-5 4 479,0-5-489,6 0 1,-5-1-26,3-3 1,-2-2-7,2-5 1,-2-1-37,6 1 0,0-1 49,3 1 1,1-4-148,-1-1 1,4-4 18,0 1 0,2 3-83,-2 0 1,-2 4 17,2 0 0,-2 2 90,-2 2-92,1-2 1,-1 9 81,0-3 0,-3 3-18,0 1 1,-2 5 9,2 3 1,2 2 49,-3 1 0,0 6-17,0 2 1,0 2 6,0 2 0,2 0-62,-5 0 0,1 0 38,-1 0 1,-2-4 5,6 0 0,-4-5-18,3 1-370,-4-2 306,2-2 0,-1 0-429,0 1-424,0-6-517,1-1 1460,-4-5 0,4 0 0,-5 0 0</inkml:trace>
  <inkml:trace contextRef="#ctx0" brushRef="#br0" timeOffset="10">17474 3940 8039,'-11'-11'2272,"4"4"-2237,2 2 0,5 10 19,0 3 1,0 2 291,0 2 1,4 7-150,0 0 1,0 6-44,-4-2 0,3-2-178,1 2 0,0 0 119,-4-4 0,-4 2-122,0-2 0,1-2 155,3-1-201,0-4 1,0 5-33,0-6-683,0-5-603,0 5 246,0-10 551,0 4 1,-2-6 593,-2-3 0,-2 3 0,-5-4 0</inkml:trace>
  <inkml:trace contextRef="#ctx0" brushRef="#br0" timeOffset="11">17234 4169 8039,'6'-5'1235,"5"3"-879,-5-3 1,2 5-41,-1 0 1,2-1 158,6-3 0,-1 3-314,5-3 0,0 3 31,4 1 1,1 0-111,3 0 1,-2 0 88,6 0 1,-5-4-799,5 0 1,-6 0 346,2 4 0,-3 0-1579,-1 0 1859,-5 0 0,3-5 0,-3-1 0</inkml:trace>
  <inkml:trace contextRef="#ctx0" brushRef="#br0" timeOffset="12">17931 3906 8049,'0'-18'0,"0"3"0,0 6 354,0 1 204,5 1 1,-3-1-21,6 1 1,-4 4-159,3-1 0,-3-1-242,4 1 0,-1 1 52,5 3 1,-1 0-118,1 0 0,3 3 134,0 1 1,0 5-88,-3-1 0,-1 2-3,1 1 1,-2 4-94,-3 1 0,2 4-153,-5-1 0,4-1 77,-4 1 0,-1 0-63,-3 4 0,0 0 41,0-1 1,-5 1-100,-2 0 0,-4 0 38,0 0 1,-4-2 74,0-2 0,-4 2 42,3-6 1,-3 0 113,4-3 1,-4-1 101,4 0 0,0-3-60,3 0 0,2-5 224,2 5-113,-2-5-312,9 7 256,-9-9-309,9 4 0,-5-4 71,6 3 0,6-3 33,1 3 0,3 1 216,2-1 1,-1 0-135,1-4 1,4 0 195,3 0 0,3 0-64,1 0 0,-1 0-51,1 0 0,0 0-18,0 0 1,0 0-361,0 0 0,-1-4-240,1 0 1,-1 1-348,-3 3 1,1-4-89,-5 0 1,1 0 10,-5 4 891,-5 0 0,5 0 0,-5 0 0</inkml:trace>
  <inkml:trace contextRef="#ctx0" brushRef="#br0" timeOffset="13">19050 4134 8010,'0'-11'1009,"0"3"-97,0 1-64,5 4-555,-4-2 1,8 4 453,-5-3-374,0 3-582,1-4-98,-4 5 0,6 0-397,-4 0 0,0 0-343,4 0 1,-3 1 53,4 3 993,0-3 0,3 9 0,0-3 0</inkml:trace>
  <inkml:trace contextRef="#ctx0" brushRef="#br0" timeOffset="14">19655 4157 8064,'0'-11'562,"0"3"171,0 1 1,0 3 389,0-4-271,0 6-43,0-9-228,0 10-676,0-9-671,-5 9-757,4-4 1228,-4 5 1,6 0-275,3 0 0,4 1-429,7 3 1,-1 1 997,5 2 0,5 4 0,5-5 0</inkml:trace>
  <inkml:trace contextRef="#ctx0" brushRef="#br0" timeOffset="15">20352 4112 7963,'1'-8'594,"3"0"186,-3 6 0,4-5 1053,-5 4-768,0 1-211,0-3-901,0 5 20,5 0 1,-3 2-2151,2 1 2177,-3 4 0,-1 9 0,0 2 0</inkml:trace>
  <inkml:trace contextRef="#ctx0" brushRef="#br0" timeOffset="16">2170 6053 8207,'-5'-8'-504,"-3"1"0,3 3 1380,1-4-11,3 6-48,1-3-180,0 0-371,0 3-62,0-3 0,0 7-366,0 1 1,4 4 78,0 4 1,0 2 94,-4 2 0,1 3 32,3 5 1,-2 1 56,6 3 1,-6-2-149,2 5 0,1-3 77,-1 3 0,1-4-111,-1 0 1,-3 2 98,3-1 0,-3 0-75,-1-4 1,0-1 10,0 1 1,1-5-48,3-3 1,-2-2-103,1-2 140,-1 1-318,-2-1 169,0 1-616,0-6 233,0-1 211,0-5 1,0-5 0,0-1 0</inkml:trace>
  <inkml:trace contextRef="#ctx0" brushRef="#br0" timeOffset="17">2021 6213 8468,'0'-11'26,"-1"-1"94,-3 1 1,3 3 260,-3 0 110,3 1-83,1-5 1,0 1-107,0 0 1,5 3-284,3 0 1,7 5 79,4-5 1,-1 4-4,1-3 1,4 3-4,3-4 0,5 6-91,-5-2 0,5-1 39,-4 1 1,0 0 69,0 4 1,-3 1-266,3 3 1,-4-1 142,-4 4 0,-2 1-97,-1 3 1,-4 1 86,4-1 0,-7 1-121,-2-1 0,-4 4 56,0 0 1,-1 1 59,-2-5 1,-4 4 187,0 1 1,-6-1-108,-1-4 0,-1 1 33,-3-1 0,-3 0-54,-1 1 0,1-4 74,-1-1 0,0-1-34,-4 2 0,4 1 80,0-5 0,5 0-20,-1-4 1,6 0 155,2 0-28,4 0-85,-7 0-246,9 0 171,6 0 1,4 0-289,10 0 1,1-2 69,7-1 1,2 0 46,5-5 0,-1 6-7,-2-2 0,0 3-20,-4 1 0,0 4-45,-5-1 0,0 6 68,-3-1 0,1 2-67,-4 1 0,-2 1 87,-7-1 1,2 4-54,-5 1 1,0 0 15,-4-1 1,-5-1 155,-3 5 0,-6-1 26,-1 1 0,-9 2 139,1-6 0,-6 4-5,2-4 1,-5 2 13,2-2 0,-3-4-26,-1 1 1,1-2-102,2-6 1,3 3-89,5-3 1,6 0 226,1-4-440,4 0-123,0-5 0,6 2-408,2-4 0,3 3-1744,1-4 2463,0 1 0,10-5 0,3 1 0</inkml:trace>
  <inkml:trace contextRef="#ctx0" brushRef="#br0" timeOffset="18">2947 6087 8124,'-2'-7'0,"-1"-1"818,1 6-4,-8-4-447,9 6 1,-4 3-189,5 5 0,-4 1 30,0 10 1,-1 5-116,1 6 1,-1 3 144,-2 1 0,-4 4-212,4 1 1,-2-1 60,1-4 1,-1 0-276,6 0 0,-5-4 84,4-4 1,-3-3-53,3-4 1,0-2-96,4-6-262,0 0-234,0-4 310,0-2-1832,0-5 1824,0-5 0,1-2 444,3-4 0,2-5 0,6-2 0</inkml:trace>
  <inkml:trace contextRef="#ctx0" brushRef="#br0" timeOffset="19">2889 6190 8124,'0'-15'-462,"0"0"696,0-1 477,0 5 0,0 3 243,0 1-250,0 4-551,0-2 0,6 12 86,1 4 0,5 2 23,3 6 1,-1 3 5,5 5 1,-4 2-226,4 2 1,-1-5-67,1 9 0,2-5-83,-2 1 0,3 0-105,1-4 0,-4 0 108,0-5 1,-5 1 62,1 0 1,-2-5 44,-2-3 0,1-2-188,-1-2 0,-5 1 55,-2-1 1,1-3-603,-1-1-98,0-4 310,-4 2 1,-5-5-452,-3 0 1,-3 0 968,-4 0 0,-8-5 0,-6-1 0</inkml:trace>
  <inkml:trace contextRef="#ctx0" brushRef="#br0" timeOffset="20">2821 6510 8041,'0'-6'-773,"1"-1"1284,3 3 1,-1 3-6,4-3 0,1 3-70,3 1 0,2 0-409,2 0 0,-1 0 148,5 0 1,1 0-488,7 0 0,-3-1 206,3-3 1,1 3-691,-2-3 1,5-1 795,-4 1 0,9-5 0,0 3 0</inkml:trace>
  <inkml:trace contextRef="#ctx0" brushRef="#br0" timeOffset="21">3666 6156 8105,'-5'-12'0,"-1"1"512,-6 0 0,2 3-75,2 0 1,-2 5 73,3-5 1,0 5-24,0 0 0,-2-2-195,-6 1 0,2 0-251,-2 4 1,-3 0 159,-1 0 0,1 0-153,-1 0 1,1 4 75,-1 0 0,-1 4-106,5 0 1,3-2 8,5 2 1,0 0-225,0 3 0,0-3 0,4-1 0,1-3-93,-1 4 1,1-1 93,2 5 1,2-5 167,1 1 1,0 0-131,5 3 1,3-1 38,4-2 0,5 2 79,0-3 1,1 4-47,2 0 0,4 0 125,-1 1 0,1-4-94,-4-1 0,0 1 5,-1 3 1,-3 1-29,0-1 0,-5 2 39,2 2 0,-5-2-68,-3 2 0,-3-1 50,-5 1 0,0-2 125,0 2 1,-5-1-126,-3 1 1,-7-2 382,-4 2 1,-4-2-27,-4-2 0,3 1-47,-2-1 0,-2-3-131,1-1 0,2-4 16,6 1 0,-2 1-728,6-2 341,0 1-1778,3-4 1124,6 0 902,1 0 0,10-5 0,1-1 0</inkml:trace>
  <inkml:trace contextRef="#ctx0" brushRef="#br0" timeOffset="22">3906 6167 8117,'0'-11'494,"0"-1"856,0 1-191,0 5 154,0 1-285,0 5-1004,0 5 1,0 6 100,0 8 0,0 3-131,0 1 0,0 1 65,0 2 0,4-2-70,0 3 1,-1 1-184,-3-1 0,0-1-136,0-3 0,0-1 93,0-3 1,0 1 77,0-5 1,0 0 422,0-3-265,0-6 351,0 4-218,0-8 91,0 3-48,0-5-195,5 0 1,3 0 27,7 0 1,-1 0 2,5 0 1,0 0-19,4 0 1,4-4 4,-1 0 1,2-1 10,-1 1 1,-3 3-2,3-3 0,-1-1-120,-3 1 1,3-1 115,-7 1 0,-2 3-421,2-3 0,-6 2-102,-1-2-1184,-1 3 1203,-10-4 0,3 5 500,-8 0 0,-2 0 0,-5 0 0</inkml:trace>
  <inkml:trace contextRef="#ctx0" brushRef="#br0" timeOffset="23">3837 6384 8123,'0'-7'36,"0"-1"0,0 4-36,0-3 0,2 4 1089,1-1-599,4-2 0,8 5 88,0-3 1,7 1-452,1 0 0,3 1 53,5-2 1,2-1-126,-3 2 1,-1-1 102,2 4 0,-7-4-597,-1 0 1,-2 0 307,-5 4 0,-1 0-1777,-4 0 1041,1-5 867,-6 4 0,-1-9 0,-5 3 0</inkml:trace>
  <inkml:trace contextRef="#ctx0" brushRef="#br0" timeOffset="24">3837 6167 8123,'0'-11'0,"0"-1"549,0 1 1,7 0-107,4-1 0,3 2 153,9 2 0,-1-3-113,8 0 0,0 2-213,5-7 1,3 10-118,0-5 0,0 3-99,-4 0 1,0 0-638,1 4 1,-2 0 470,-3 4 1,-6 0 111,-5 0 0,0 5 0,4 1 0</inkml:trace>
  <inkml:trace contextRef="#ctx0" brushRef="#br0" timeOffset="25">8086 2718 8216,'-10'-1'-243,"2"-3"332,-2 3 91,4-4 0,-2 5 417,0 0-63,6-5-209,-3 3 234,5-3-503,0 5 1,5 0 116,3 0 0,2 0-50,1 0 0,2 0 47,2 0 1,-1 0-73,5 0 0,-1 0 72,1 0 0,2 0-21,-2 0 0,7 0-15,0 0 0,5 0 38,-4 0 1,8 2-52,-1 1 0,3-1 42,-3 1 0,5-1-125,-1-2 1,5 0 58,-1 0 1,2 0-125,2 0 0,-1 0 40,1 0 1,4 0-246,-1 0 1,4 0 225,-3 0 1,-1 0 62,-3 0 1,0 0-127,-1 0 0,-3 0 51,0 0 1,-1 0 11,1 0 1,-2 0 29,-2 0 1,-2 0-15,2 0 1,-3 0 11,0 0 0,-5 0-53,1 0 0,-5 0 39,5 0 0,-6 0 0,2 0 0,-3 0 162,-1 0 1,0 0-161,-1 0 0,1 0 19,0 0 1,-4 0-32,0 0 0,-1 0-14,1 0 0,-3 0 9,-4 0 0,-1 0-10,1 0 12,-1 0 1,1 0 2,-1 0-8,-5 0 19,4 0-12,-8 0 381,3 0-374,-5 0-56,-5 0 1,2 0-1076,-4 0 1,-1 0 127,-3 0 999,-1 0 0,-9 0 0,-4 0 0</inkml:trace>
  <inkml:trace contextRef="#ctx0" brushRef="#br0" timeOffset="26">5493 6133 8251,'0'-11'0,"0"3"685,0 0 42,0 1-277,0-5 0,0 1-56,0-1 0,-3 5-100,-1-1 0,-5 4-136,1-3 0,2 4 93,-2-1 1,-1 2-225,-6-2 1,3 3 180,-4-3 0,2 4-105,-1 4 1,2 2-54,-2 6 1,-1-1-185,1 0 0,-1 2-52,5 2 0,-1-1 103,1 5 1,1 0-111,2 4 0,-1 0 74,6 0 0,-5 0-108,4 0 0,0-1 34,4 1 1,0 0 106,0 0 1,5-5 20,3-3 0,3 1 100,5 0 1,-2-1 209,5-4 0,0 0-93,4-4 0,3 2 142,1-5 0,1 0-53,-2-4 1,-1 0-193,1 0 1,2 0-86,-1 0 1,-4 0-294,-4 0 0,-4-2 161,4-1 0,-4 1-549,4-2-292,-5 3 0,3 0 16,-6-3 993,-5 3 0,10-4 0,-4 5 0</inkml:trace>
  <inkml:trace contextRef="#ctx0" brushRef="#br0" timeOffset="27">5996 5985 8156,'0'-13'0,"0"-2"0,0 12 871,0-5-118,0 6 224,0-3-136,0 5-805,-5 10 1,4 0 97,-3 13 0,-3-1-30,0 8 1,-2 4-291,1 4 1,-2 4 178,3-4 0,-4 0-43,0-3 0,1 1 51,2-1 1,-2 0-215,2-8 1,3 0 27,2-5 0,1-4 26,2-3 0,-3-6-483,-1-1 164,0-6-84,4 3-683,0-5 904,5-5 1,-4-1-90,3-5 1,1-6 429,-1-2 0,4-1 0,-5 1 0,2-4 0,-1 0 0,-2 0 0,1-3 0,2-4-124,-1 0 1,0-3 123,-4-1 0,4 3 226,0 1 0,-1 4-67,-3 0 1,4 7 91,0 3 1,0 4-12,-4 0 1,0 5 907,0-1-298,5 6-414,-4-3 1,9 6-135,-2 3 1,2 3-38,2 8 0,3 3-141,0 5 0,4 1 68,-4 3 1,4 2-137,-3 5 1,4-3 23,-1-1 0,1 1-245,-1 3 1,1-4 10,-4 1 0,3-6-63,-4 2 0,0-4 56,-3-4 1,-2 1 56,-3-5-549,4 0 182,-5-3-620,0-1 368,-1-4 296,-5-2 1,-5-5 426,-2 0 0,-9 0 0,-1 0 0</inkml:trace>
  <inkml:trace contextRef="#ctx0" brushRef="#br0" timeOffset="28">5859 6453 8156,'6'-5'290,"4"3"1,-3-3 199,4 5 1,2 0 73,2 0 0,-1-1-203,5-3 1,0 3-296,4-3 1,1-1 68,3 1 0,-2-3-111,6 3 0,-2-5-828,1 1 1,2 2 532,-5-2 1,-1 5-1500,-3-5 1770,0 5 0,0-7 0,0 4 0</inkml:trace>
  <inkml:trace contextRef="#ctx0" brushRef="#br0" timeOffset="29">6704 6030 8027,'-10'-11'0,"2"-1"0,-2 5 268,3-1 1,0 4-48,0-3 0,-1 3 326,-3-4 1,-2 6-132,-2-2 0,2 3-182,-2 1 0,2 0-14,2 0 1,-1 0-105,1 0 1,-1 1-139,1 3 0,-1-2 123,1 6 0,0 0-85,-1 3 0,5 0 128,-1 1-248,0-1 0,-2 1-143,3-1 121,2 0 1,5 1 117,0-1 0,0 1-98,0-1 0,6 1 39,5-1 1,2 0 62,6 1 0,0-1-23,4 1 0,4-1 9,-1 1 1,5-5-57,-5 1 0,5 1 20,-5 6 0,1-2-5,-4 2 1,-4-3 7,0 0 0,-6 1-1,-2 2 1,-1-2 31,-6 2 0,0-1-21,-4 1 0,0-2 187,0 2 1,-9 1-113,-2 0 1,-9-1 105,1-4 1,-7 4-35,-5 1 1,-2-5 82,-1-3 1,5-2-125,2 2 1,1-3 16,3-5 0,-1 0-439,8 0 0,1 0 12,4 0-490,4 0 1,2-5 381,5-3 1,5-2 452,3-2 0,7-4 0,3-2 0</inkml:trace>
  <inkml:trace contextRef="#ctx0" brushRef="#br0" timeOffset="30">7070 6042 8101,'-4'-12'453,"0"1"1,-4 3 362,4 1-360,1 4 1,1-2 193,-1 5-442,1 0 1,-3 1 28,5 3 0,0 7-117,0 8 0,0 4-8,0 4 1,0 3-114,0 9 0,0-4-181,0 3 1,0-2 68,0-2 1,0 0-122,0 0 1,0-4 92,0-4 1,0-2 266,0-1 0,0-5 11,0-3 0,0-2 120,0-2 1,0-3-67,0 0 66,0-6 326,0 3 539,0-5 0,2-4-1151,1 1 0,0-5-85,4 4 0,1-3-103,4 3 0,-1-4 142,0 4 0,6-1-21,2 1 0,1 3-105,-1-3 1,3 3 51,-3 1 0,-1 0-63,1 0 0,-2-4 53,2 0 0,2 1-51,-6 3 0,4 0-81,-4 0 0,0 0-186,-3 0 1,-1 0-59,1 0 0,-6-2-1138,-2-1 539,-3 1 1134,-1-3 0,-5 0 0,-1-1 0</inkml:trace>
  <inkml:trace contextRef="#ctx0" brushRef="#br0" timeOffset="31">7001 6339 8147,'0'-12'1074,"5"6"-412,3 2 0,-2 1-222,2 0 0,4 1-121,7-1 1,3-2-79,1 1 1,3-1-96,1 1 1,4 1 124,-5-4 1,5 3-370,-5-4 0,-3 6-231,-4-2 0,-5 1-926,1 0 158,-2 1 0,-3-4-85,-2 2 1182,-3 3 0,-15-9 0,-3 3 0</inkml:trace>
  <inkml:trace contextRef="#ctx0" brushRef="#br0" timeOffset="32">6932 6030 8147,'6'-11'0,"-5"-1"0,9 1 649,-2 0 1,2-1-70,1 1 0,4 3 17,1 0 0,4 2-259,-1-1 1,8-4-54,3 4 0,3 2-317,1 1 0,2-1 100,2 1 1,-3 0-1023,4 4 1,-4 0 267,-1 0 686,-5 5 0,-1 2 0,-5 4 0</inkml:trace>
  <inkml:trace contextRef="#ctx0" brushRef="#br0" timeOffset="33">8394 6213 8138,'0'-6'3106,"0"1"-2731,0 5-175,0 5 0,0-3 26,0 6 1,2 1 43,1 6 1,-1-2-193,1 2 0,0 1-205,1 0 0,-3 3 140,3-4 1,-3 1-89,-1-1 0,0-2 62,0 2 1,1-3-43,3-5 1,-2 4 136,1-4-317,-1-2 189,-2 0 754,0-5-591,5 0 1,-3-6-53,6-5 0,3-1-23,4-3 1,5-3 49,-5-1 0,6-2-216,2-2 1,0-1 58,4-3 1,-5 7-101,-2-3 1,0 8 118,-5-1 0,0 9-103,-3 3 30,-1-2 0,-1 6 80,-2 0 0,1 5 54,-5 6 1,-1 6-51,-3 2 1,0 2 6,0 2 0,0 0-92,0 0 1,0 0-144,0-1 0,0 1-312,0 0 1,0-4 208,0 0 1,0-5-371,0 1 1,0-2-225,0-2-92,0-4 1052,5-2 0,2-5 0,4 0 0</inkml:trace>
  <inkml:trace contextRef="#ctx0" brushRef="#br0" timeOffset="34">9057 6156 8046,'0'-12'222,"0"5"817,0-1-653,0 6 0,5-5 267,2 4 0,5 1-213,3-2 0,-1 3-80,5 1 1,0-1-139,4-3 0,0 3 0,0-3 0,3-1-321,1 1 0,0-1 146,-5 1 1,1 3-738,0-3 0,-1-1 376,-3 1 1,-2 0-851,-1 4 0,-7 0-702,2 0 1866,-7 0 0,1 6 0,-5 0 0</inkml:trace>
  <inkml:trace contextRef="#ctx0" brushRef="#br0" timeOffset="35">9160 6281 7833,'0'7'28,"0"-2"1,5-5 655,2 0 1,1 0-212,3 0 0,-1 0-92,9 0 0,2-1-239,5-3 0,0 1-135,4-4 1,-1 3-493,2-4 1,1 4 322,-6-3 1,1 3-260,-4-4 0,0 6 122,-1-2 299,-4 3 0,4-4 0,-4-2 0</inkml:trace>
  <inkml:trace contextRef="#ctx0" brushRef="#br0" timeOffset="36">9856 5847 8230,'0'-6'2071,"0"1"-1657,0 5-94,0 5 1,0 3 141,0 7 0,0 3-158,0 5 1,0 5-56,0 2 1,0 3-211,0 1 0,0 6 115,0 1 1,0-1-248,0-2 0,0 1 60,0-1 0,0-1 43,0-6 1,0-2-49,0-3 1,4-5 59,0 1 0,0-6 21,-4-1 37,0-2-558,0-2 235,0-5-837,0-1 466,0-5-658,0-5 1272,0 4 0,0-14 0,0 2 0</inkml:trace>
  <inkml:trace contextRef="#ctx0" brushRef="#br0" timeOffset="37">10359 5927 8184,'0'-6'888,"0"-4"1,0 7 244,0-4-532,0 4 252,0-2-252,0 5-751,5 0 1,-4 1 204,3 3 1,1-1-997,-1 4 1,0 1 310,-4 3 630,0 1 0,5-1 0,1 1 0</inkml:trace>
  <inkml:trace contextRef="#ctx0" brushRef="#br0" timeOffset="38">10404 6339 8115,'0'6'485,"2"-1"816,1-5 193,-1 5-541,3-4 522,-5 4-1884,0-5 0,0 5 1,0 2-1</inkml:trace>
  <inkml:trace contextRef="#ctx0" brushRef="#br0" timeOffset="39">12038 5893 8056,'0'-18'-72,"0"2"234,0 4 1,0 1 490,0 0-420,0-1 0,0 5 654,0-1-16,0 5-121,0-2-723,0 5 103,0 5 1,0 3 17,0 7 0,3 4 85,1 8 1,0 2-186,-4 5 0,1 2 44,3 2 0,-3-1-61,3 5 1,-3-5-8,-1 1 0,2-2-77,2 2 1,-3-6 128,3 2 0,1-7 31,-2 0 1,5-3-146,-4-1 1,1-6 104,-1-1 1,-3-4-434,3 0 139,-3-6-402,4-1-1309,-4-5 1418,5 0 1,-6-5-1359,0-2 1878,0-9 0,0-1 0,0-6 0</inkml:trace>
  <inkml:trace contextRef="#ctx0" brushRef="#br0" timeOffset="40">12403 5676 8236,'0'-18'131,"0"3"1,0 1-88,0-1 0,4 6 716,0-2 1,3 2-209,-3-3 0,4 5-73,-4-1 0,4 4-235,0-3 1,2 4-153,2-1 0,-1 3 65,0 1 1,5 0-187,-1 0 1,0 1 16,-3 3 0,-1 1 166,0 3 1,0 2-339,-4-2 1,2 2 73,-5 1 0,0 4-220,-4 1 1,0 0 61,0-1 0,-4-2 18,0 2 1,-5 2 226,2-2 1,-4 0-5,0-3 0,0-2 130,-1-3 0,4 2-98,1-5 79,-1 5 1,1-4-93,-1 3 359,6-3-254,-4-5 1,6 1 76,0 3 79,0-3-198,0 4 0,6-5 20,1 0 1,3 0-15,2 0 1,-1 0-157,1 0 1,0 0 90,3 0 1,-1 0-564,5 0 0,-3 0-71,3 0 0,-5 0-328,1 0 0,1 0 966,0 0 0,4 5 0,-2 2 0</inkml:trace>
  <inkml:trace contextRef="#ctx0" brushRef="#br0" timeOffset="41">12917 6042 12040,'11'0'707,"1"0"1,-1 0-447,1 0 0,0-4-220,4 0 1,1 0 79,6 4 1,0 0-242,0 0 0,0-4 117,0 1 0,-1-1-653,1 4 1,0-4 347,0 0 0,-4 0-647,0 4 1,-5 0-470,1 0-35,-2 0 1459,-7 0 0,-6 5 0,-6 2 0</inkml:trace>
  <inkml:trace contextRef="#ctx0" brushRef="#br0" timeOffset="42">12951 6179 8131,'-6'0'54,"1"0"1,6 0 426,3 0 1,2 0 126,6 0 0,-1 0-168,1 0 1,4 0-166,3 0 0,3 0-190,0 0 0,3 0 103,1 0 1,0 0-394,4 0 1,-5-4 201,2 0 1,1 0-879,-1 4 0,-1-1 459,-3-3 1,-4 3 421,0-3 0,0-2 0,4-1 0</inkml:trace>
  <inkml:trace contextRef="#ctx0" brushRef="#br0" timeOffset="43">13796 5676 8144,'0'-7'385,"0"-1"342,0 5 561,0-2-812,0 5 1,0 5-157,0 3 0,4 7-151,0 4 0,0 4 72,-4 4 0,1 3 57,3 8 0,-3-1-42,3 5 0,-3 0-247,-1 4 0,0-1-27,0 1 0,0-2-94,0-2 0,0-2 13,0-6 1,0-5-21,0-2 1,0-3 99,0-1 0,0-6 92,0-1-169,5-4 125,-3 0-272,3-1 0,-4-5-663,3-2 186,-3-2 1,5-6 267,-2 0 452,-3-5 0,15-2 0,-4-7 0</inkml:trace>
  <inkml:trace contextRef="#ctx0" brushRef="#br0" timeOffset="44">14356 6042 7995,'5'-7'668,"-4"-3"1,10 5-466,-4-3 0,3 3-160,2 5 1,-1-1 585,1-3 1,3 3-211,0-3 0,5 3-350,-1 1 0,3 0 82,1 0 0,0 0-158,-1 0 1,5 0-102,0 0 0,-2 0-221,-6 0 1,1 0-228,-4 0 1,3 0 9,-4 0 0,-4 0-1066,-3 0 1612,-5 0 0,7 0 0,-4 0 0</inkml:trace>
  <inkml:trace contextRef="#ctx0" brushRef="#br0" timeOffset="45">14425 6167 8466,'11'0'1474,"0"0"-968,1 0 1,4 0 152,3 0 1,3-1-263,1-3 0,1 2-266,3-6 0,-2 6-143,5-2 0,-3-1-352,3 1 0,-4 0-416,0 4 1,-1-4 36,-3 0 0,1 1 743,0 3 0,0 0 0,0 0 0</inkml:trace>
  <inkml:trace contextRef="#ctx0" brushRef="#br0" timeOffset="46">15772 5779 8199,'-6'-11'766,"-4"3"203,2 0 0,2 6-518,-2-2 1,1 3-190,-5 1 0,-3 0-163,0 0 0,-4 9 93,3 2 0,-4 4-161,1 0 1,1 3 55,-1 5 1,5-4-152,-1 0 0,7 0 116,5 4 0,1-4-92,2 0 0,2-1-161,1 1 1,5-3 56,7-4 0,3-1 63,5 1 0,1-6 55,3-2 0,-3-3 154,2-1 1,2 0-100,-1 0 1,0-5 46,-5-3 0,-2-2-45,-1-1 1,-5-2 14,1-2 1,-6 1-115,-2-5 0,-4 4 115,1-4 1,-3 0-459,-1-4 1,-5 1 165,-3 3 1,-6-1-391,-1 5 0,-5-1 226,1 5 0,-3 5-222,-1 2 0,2-1 168,2 1 0,-2 0 161,6 4 0,0 5-3,3 3 0,1 2 305,0 1 0,0 2 0,4 2 0,-3-1 0,2 5 0,-2 0 0,-2 4 0</inkml:trace>
  <inkml:trace contextRef="#ctx0" brushRef="#br0" timeOffset="47">15578 6007 8177,'0'12'0,"0"-5"20,0 1 0,-1-4 208,-3 3 1,3 1 252,-3 3 1,-1-2-89,1 3 0,-5-3-42,2 6 1,0 1-167,0 0 0,0 4 0,0-1 1,-2-1-228,5 1 0,0 0 85,4 4 1,0-4-48,0 0 1,5-2 100,3 3 0,2-3-197,1-2 1,5-3 24,-1-1 1,5-1 295,-1-6 0,3 4-110,1-4 0,3 0 22,1-4 1,0-2 35,-5-2 0,2-1-55,3-2 0,-7-3-54,3 2 0,-7-2 79,-1-2 1,-3-3-34,0 0 0,-6-5-2,-2 1 0,-3-3-193,-1-1 0,-9 0-276,-2 1 0,-12 0 195,0 3 0,-7 1-276,-1 3 1,-3 7 180,-4 1 0,4 0-198,0 4 0,4 0 88,7 7 1,2-2-117,2 6 0,4 1-234,7 6 725,-2-2 0,9 8 0,-4-3 0</inkml:trace>
  <inkml:trace contextRef="#ctx0" brushRef="#br0" timeOffset="48">16298 6202 8130,'-11'-8'0,"4"0"0,0 2 1900,4-2-115,1-2-1303,-3 9 1,4-5-31,-3 2 51,3 3-1045,-4-5 537,5 6-4342,0 0 4347,0 6 0,0-5 0,0 4 0</inkml:trace>
  <inkml:trace contextRef="#ctx0" brushRef="#br0" timeOffset="49">16903 5847 8089,'0'-11'570,"-5"0"69,4-1 1,-6 6-190,3 2 1,2 3 80,-6 1 0,1 0-115,-5 0 1,0 5-266,-4 2 1,-1 9-2,-6 3 1,-4 4-99,0 3 0,5 0-50,2 4 0,3-3 164,-2 3 0,2-1-305,6 2 0,4 2 64,4-3 1,1-2-207,2-1 0,0-3 140,0-1 1,5-2-4,3-2 1,6-2 127,1-6 1,4-1 53,-4-2 0,7 1 64,1-5 1,0 0-108,3-4 1,2-2 109,-1-1 0,3-4-74,-3-4 0,0-2 141,-4-2 1,-2 1-46,-2-5 1,1-1 14,-4-7 1,-1 0-126,-4-7 1,1 2-108,-1-6 0,-1 1-83,-2-1 1,-3 3 66,-5-3 0,-6 7-26,-6 5 1,-4 3 48,-7 4 1,-5 2-437,-2 6 0,0 4 183,0 4 0,-1 8-494,-3 6 1,4 2 829,-1 6 0,6 5 0,-3 5 0</inkml:trace>
  <inkml:trace contextRef="#ctx0" brushRef="#br0" timeOffset="50">17759 5882 8063,'-3'-8'0,"-1"1"262,-5-1 0,8 0 171,-3 1 105,-2 4 1,3-2-156,-5 5 0,5 0-199,-5 0 1,5 6 33,0 6 1,-2 1 28,1 6 1,0 0-146,4 3 0,-4 1 102,0 0 0,0 0-232,4 0 1,0 0 42,0-1 0,0-2-375,0-1 1,4-4-97,0 4 1,1-5-289,-1 1 0,-1-6 181,4-2 0,-3-4-920,4 1 1483,-6-3 0,8-1 0,-3 0 0</inkml:trace>
  <inkml:trace contextRef="#ctx0" brushRef="#br0" timeOffset="51">17531 6087 8063,'5'-6'910,"1"1"-527,6 5 1,-1 0 145,1 0 0,0-1-33,4-3 1,-2 3-208,5-3 1,5-1-240,6 1 0,1-1 151,3 1 0,-5 1-721,9-4 1,-6 4 373,2-1 0,-1-1-1795,-6 2 1941,5-1 0,-8-1 0,4-2 0</inkml:trace>
  <inkml:trace contextRef="#ctx0" brushRef="#br0" timeOffset="52">18376 5722 8140,'0'-12'766,"0"1"1,-1 5-226,-3 2-301,3 3 1,-4 2 148,5 3 0,0 6-51,0 5 0,-4 9 105,0-1 1,0 7-409,4 1 1,-1 2 166,-3 1 0,3 2-338,-3 2 0,3-3 160,1 3 0,0-2-147,0-2 1,4-5 71,0-2 0,1-4 108,-2-4 0,2 1-74,3-5 1,-2-1-28,-2-6 0,-1 1-946,4-5 470,-4 5-1231,2-8 800,-5 4-694,0-5 1645,5 0 0,1-5 0,6-2 0</inkml:trace>
  <inkml:trace contextRef="#ctx0" brushRef="#br0" timeOffset="53">18810 6327 9003,'0'7'4658,"0"-2"-3667,0-5-647,5 0-513,-3 5 1,4-4-440,-2 3 0,-2-3-262,6-1 0,-1 0 870,5 0 0,4 0 0,2 0 0</inkml:trace>
  <inkml:trace contextRef="#ctx0" brushRef="#br0" timeOffset="54">21231 5905 7669,'0'-12'2005,"0"6"-1275,0 1-496,5 5 0,1 9 30,1 2 0,-1 6 27,-2 2 0,-2 0-54,1 7 0,2 0-96,-1 0 0,1-4 54,-1 5 0,-1-7-175,4 3 0,-4-2 128,1-6 0,1 1-2,-1-5 1,3-3 42,-3-1 0,1-4 230,-1 1-215,-3-3 0,5-1 124,-2 0 0,-2-1 170,1-3 1,2-4-74,-1-7 1,5-3-202,-1-5 0,-2 1 27,2-1 1,-1-5-255,5-3 1,3-5-66,0-3 0,5-4-104,-1 1 0,7-6-217,1-1 0,0-2 183,0 2 1,-2 2-258,6-3 1,-4 4 171,3 5 0,-5-1-63,2 7 1,-7 4 115,-1 8 0,-5 1 253,2 3 0,-8 3-113,0 4 0,-5 5-44,0-1-178,-1 6 298,3-4-822,-4 6 529,4 0 0,-5 2-863,0 2 1,0 3 1177,0 8 0,0 3 0,0 5 0</inkml:trace>
  <inkml:trace contextRef="#ctx0" brushRef="#br0" timeOffset="55">2227 7641 8234,'0'-12'633,"-5"1"73,4-1 184,-9 6-123,8-4-478,-3 9 1,5-3-164,0 8 0,0 7 93,0 8 0,0 8-118,0 3 1,0 3 163,0 1 1,0 3-247,0-3 0,0 7-114,0-7 1,0 3-46,0-3 1,0-3-112,0-1 0,4-4 110,0 0 1,0-2 27,-4-1 1,0-4 116,0 0 1,3-9-369,1 2 259,0-3-577,-4-3 291,0 4 1,1-8-502,3 1 28,-3-6 0,4-4 15,-5-4 849,6-1 0,0-4 0,5-2 0</inkml:trace>
  <inkml:trace contextRef="#ctx0" brushRef="#br0" timeOffset="56">2455 7732 8210,'-3'-11'0,"-1"-1"0,-1 6 440,1 2 1,3 1 360,-3 0 225,3 1-199,1-3-699,0 15 1,0 3 110,0 10 0,0 0-33,0 0 1,3 3-74,1 1 1,0 5-141,-4-2 1,4-2-378,0-1 0,-1-3 230,-3-1 1,4-2-259,0-2 1,0-2-42,-4-6-863,0 1 437,5-1-646,-4-5 720,4-1 805,-5-5 0,-5-5 0,-1-1 0</inkml:trace>
  <inkml:trace contextRef="#ctx0" brushRef="#br0" timeOffset="57">2444 7823 8210,'-4'-15'0,"0"0"0,1 0 113,3 3 0,-2 2 949,-1 2-325,1-2 262,-3 4-569,5 0 0,1 2-334,3 8 0,4 2 59,7 5 1,-1 6 81,5 2 1,1 0-91,7 4 1,-2-3 99,6 7 1,-4-3-312,3-1 0,-5 0 57,2-1 0,-3 0-184,-1-3 0,0 1 115,0-5 0,-6 2-42,-1-2 1,-4-6 34,0 3 1,-5-5 71,1 1 1,-4 1-783,3-6 338,-4 1-246,2 1 213,-5-3-131,0 3 0,-4-7-338,0-1-427,-4 1 1384,1-8 0,-4 4 0,-1-6 0</inkml:trace>
  <inkml:trace contextRef="#ctx0" brushRef="#br0" timeOffset="58">2855 7686 8122,'0'-11'0,"0"-1"633,0 1-43,0 0-274,0-1 0,0 5 411,0-1 330,0 5-904,0-2 28,0 5 0,0 5-103,0 3 0,4 6 102,0 1 1,0 7-90,-4 1 1,0 1 63,0 6 1,0 1-393,0 3 1,0-1 5,0-3 0,3 2-107,1-5 1,4 3 117,-4-3 0,1-2 82,-1-6 0,-3 2-199,3-6 1,1 0-197,-1-4-108,-1 1 0,-3-5-232,0 1 9,5-5 864,-3 2 0,3-5 0,-5 0 0</inkml:trace>
  <inkml:trace contextRef="#ctx0" brushRef="#br0" timeOffset="59">3106 7675 8205,'0'-12'752,"0"1"-45,0 0-168,0 4 544,0 2-627,0 5 0,0 6-179,0 6 1,2 4-31,2 7 0,-3 1-197,3 3 0,-2 2 121,2 5 0,-3 1-304,3-1 1,1 0 61,-1 1 1,0-5-140,-4 0 1,4-8-255,-1 1 1,2-8-70,-1 0-580,-2-2 370,3-7-647,-5-1 800,0-5 0,0-5-388,0-2 978,0-3 0,0-2 0,0 1 0</inkml:trace>
  <inkml:trace contextRef="#ctx0" brushRef="#br0" timeOffset="60">3061 7652 8205,'7'-8'0,"1"1"0,-4 0 381,3 0 1,1-2-36,3 5 0,1-4 276,-1 5 0,2-1-164,2 4 0,3 0-177,5 0 1,0 5-56,0 3 0,-1 2-135,1 1 0,-1 6-136,-3 2 1,1 2 142,-5 2 1,1 1-68,-5 3 0,-5-2-27,-2 6 0,-3-2-227,-1 1 0,0 2 21,0-5 1,-6 3 65,-5-3 1,-2-1 273,-6-3 1,0-1-90,-4-3 0,0-1 60,0-3 1,-3-6-75,-1 2 0,4-3-229,4-1 1,5-2 112,-1-5-411,2 0 148,2 0 1,5-1-613,2-3 1,4-2 149,4-5 806,2-1 0,10 1 0,2-1 0</inkml:trace>
  <inkml:trace contextRef="#ctx0" brushRef="#br0" timeOffset="61">3575 7766 8180,'-2'-11'0,"-1"-1"613,1 1 1,-3 3 520,5 1 62,-5 4-95,4-2-709,-4 5 0,4 6-247,-3 6 0,3 1 115,-3 6 0,2 0-262,2 3 1,0 5 14,0 0 0,2 3 21,2-3 0,2 3-50,5-3 1,1 0-403,-1-5 1,4 0 66,1-3 1,3 0 145,-4-7 1,5 1 190,-1-5 0,3-3-67,1-1 1,-2-3 300,-2-1 1,3-5 11,-3-2 1,2-7 1,2-2 0,-5-4-87,-3 1 0,2 1-16,-2-1 0,-4-4 5,-3-3 1,-5-2-13,0 1 1,2 2-210,-1-6 1,0 5 118,-4-5 0,-4 6-381,0-2 1,-3 7-74,3 1 0,-1 6-241,1 2 0,2 1-311,-6 6-261,5 0 1233,-7 9 0,4 1 0,-5 6 0</inkml:trace>
  <inkml:trace contextRef="#ctx0" brushRef="#br0" timeOffset="62">4523 7663 8232,'0'-11'139,"0"0"1,0-1 187,0 1 0,-4 3 746,0 0-670,-5 1 0,3-3-30,-6 2 0,5-1-108,-1 5 1,-1 1-38,-6 3 1,1 0 36,-5 0 0,0 6-145,-4 5 1,0 2 82,1 6 0,-3 0-79,-1 4 0,3 4-181,0-1 1,0 6 32,4-2 1,3 3-183,0 2 0,5-6 124,3-2 0,3 0-212,5 0 1,0 4 104,0-5 1,7 1 23,4-4 1,6-2 25,5-2 0,1-2 87,0-6 0,4 1 191,-1-1 1,6-5-60,-1-2 0,2-3 93,1-1 0,4-5-82,0-2 1,1-3-457,-1-2 0,-3 1 25,-1-1 0,-5 1-19,-6 0 1,-1 0-682,-3 4 0,-3-3 17,-4 2 1023,-6 3 0,4-10 0,-4 2 0</inkml:trace>
  <inkml:trace contextRef="#ctx0" brushRef="#br0" timeOffset="63">4934 7686 8220,'0'-11'0,"0"3"0,0 1 1413,0 4-411,0-2-421,0 5 1,0 5-158,0 3 1,4 7-29,-1 4 0,1 4-83,-4 3 1,0 2-246,0 3 0,4 2-12,0-3 0,0-1-99,-4 2 1,1-6-57,3 2 0,-3 0 116,3-5 1,1-1-477,-1-10 1,-1 1-94,-3-1-1130,0-5 201,0-1 623,0-5 1,-1-5-250,-3-2 1107,-2 2 0,-5-11 0,-1 4 0</inkml:trace>
  <inkml:trace contextRef="#ctx0" brushRef="#br0" timeOffset="64">4717 7686 8198,'0'-11'331,"5"-1"0,1 1-85,6 0 1,4 3 103,3 0 1,3 6-74,1-2 1,1-1 121,2 1 0,2 0-124,3 4 1,2 0-21,-3 0 0,2 0-202,-2 0 0,2-1 129,-5-3 0,3 3-93,-3-3 1,-2-1 59,-6 1 0,2 0-112,-6 4 1,0-3 49,-4-1-263,1 0 71,-1 4 1,-4 5 139,-4 3 0,3 2-24,-3 1 0,1 1 42,-4-1 1,0 6 23,0 2 1,0 2-28,0 2 1,0 4-4,0-1 1,0 5-43,0-5 0,0 5-16,0-4 1,0 3-56,0-3 1,0-1 100,0-3 1,0-1-19,0-3 1,4-3 9,0-4-216,0-1 1,-3-1 19,3-2-1332,-3-3 285,4-5 536,-5 0 1,4-1 679,0-3 0,4-2 0,-1-6 0</inkml:trace>
  <inkml:trace contextRef="#ctx0" brushRef="#br0" timeOffset="65">5471 7583 8129,'0'-11'1029,"0"0"1,1 4-672,3 3 0,-2 3-47,6 1 0,-4 5 113,3 3 0,1 3 1,3 5 1,1 1-110,-1 6 1,1 1-222,-1 3 0,3 1 91,-3 2 1,3 3-228,-6-2 1,2-2-121,1 1 1,-3-3-190,0 3 1,-4-4 181,3 0 1,-3-5-147,4-2 0,-6-5-267,2 1 0,1-6-235,-1-1-924,0-1 658,1-1 1082,-4 0 0,9-6 0,-4 0 0</inkml:trace>
  <inkml:trace contextRef="#ctx0" brushRef="#br0" timeOffset="66">5905 7572 8211,'0'-18'0,"0"2"1056,0 4-603,0 1 0,0 3 58,0 1 136,0 4-1,0-2-578,0 20 1,-4 1 108,0 14 1,-5-2-213,1 6 0,-5-1 144,-3 9 0,0-4-98,1 4 1,2-1-69,-2 0 0,1 3-179,-2-6 0,8-4-14,-4-4 1,8-4-63,1 0 1,-3-7-280,3-3 1,-1-4 232,4 0 0,1-6-567,3-2 1,2-3 924,6-1 0,-1 0 0,1 0 0</inkml:trace>
  <inkml:trace contextRef="#ctx0" brushRef="#br0" timeOffset="67">6030 7618 7991,'0'-12'702,"0"6"-555,0-4 1243,0 9-980,0-5 1,0 15 224,0 3 1,4 7-193,0 0 0,0 2-211,-4 2 1,0 4-194,0 0 1,0 4 55,0 0 1,0-2-406,0 1 1,-2-3 260,-1 3 0,1-4-387,-2 0 1,-1-1 185,2-3 0,-1-4-320,4-3 273,0-2 118,0-1 416,0-6 0,1-1-98,3-5 0,2 0 176,6 0 1,3 0-97,0 0 0,5-4-6,-1 0 1,-1-1-77,1 1 0,2 3-161,5-3 1,0-1 17,4 2 1,-5-1-120,2 4 1,0-4-31,-4 0 0,2 0 84,-6 4 1,1 0-524,-1 0 0,-2-1-171,-6-3-1126,1 3 940,-1-4 951,-5 0 0,-6-2 0,-6-4 0</inkml:trace>
  <inkml:trace contextRef="#ctx0" brushRef="#br0" timeOffset="68">5985 7938 8452,'0'-12'591,"5"6"1,2-3-257,8 5 0,-1-1 115,5 1 1,2 3-20,5-3 1,0-1-109,4 1 0,1-3-196,3 3 1,4-4-143,0 4 0,-5-3-755,-6 3 1,-3-4 492,-1 5 0,-4-3-319,0 3 0,-9 1 74,1-1 522,-7-4 0,1 1 0,-5-6 0</inkml:trace>
  <inkml:trace contextRef="#ctx0" brushRef="#br0" timeOffset="69">6064 7652 8080,'0'-11'0,"6"-1"0,-4 5 921,6-1 0,3 2-351,4-2 0,2-2 48,-2 2 1,-1-1-195,5 2 1,4-3-376,4 2 0,0 2-49,0-2 0,1 4-109,3-3 1,0 4 232,-4-1-124,5 3 0,-8 1 0,4 0 0</inkml:trace>
  <inkml:trace contextRef="#ctx0" brushRef="#br0" timeOffset="70">7515 7595 8180,'0'-12'362,"0"1"678,0 0-515,0-1 1,-1 5-190,-3-1 1,-2 5-97,-6 0 1,1 1 3,-1 2 1,-3 0-158,0 0 0,-7 5 115,-1 3 0,1 2-197,-5 2 1,3-1 53,1 0 1,5 1-129,3-1 1,2 1-78,2-1 1,1 1 99,2-1 1,3 0-1,5 1 1,0-5 85,0 1 1,1-4-125,3 3 1,2 0 98,6 0 0,4 2 122,3-5 1,4 4 8,4-4 0,-2 3-24,6-3 0,-5 4-114,5-5 1,-6 6 62,2-1 0,-4 2-66,-4 1 1,1 1 67,-5-1 0,-3 1-286,-5-1 0,-4 4 59,1 1 0,-8 4-7,-4-1 1,-5-1 45,-6 1 1,0-2 24,-7 3 1,-3 1 122,-2-2 1,-2-2-92,-1-2 1,3-2-28,1-2 1,6-5 48,1-2 0,5-3-344,7-1 280,-1 0 1,6-1-658,2-3 0,4 2-28,4-6 0,5-1 785,10-6 0,0 2 0,9-3 0</inkml:trace>
  <inkml:trace contextRef="#ctx0" brushRef="#br0" timeOffset="71">7903 7561 8131,'0'-12'360,"-5"1"1,3 1 117,-6 2-182,5-2 1,-3 9 566,2-3-174,3 3 0,-5 2-254,2 3 1,3 7-167,-3 8 1,3 4-183,1 4 0,0 2 102,0 5 0,0 0-297,0 1 1,0-5 63,0 0 0,1 0-316,3 0 1,-3 1 152,3-9 0,1 2-63,-1-8 1,1-1-253,-2-4 1,-1-3-204,2 0-1064,-3-6 695,-1 3 1094,0-5 0,-5-5 0,-2-1 0</inkml:trace>
  <inkml:trace contextRef="#ctx0" brushRef="#br0" timeOffset="72">7583 7629 8289,'12'-13'82,"-1"-2"1,2 10-83,2-2 0,3-2 807,5 5 0,1-4-244,3 4 1,3-3-123,8 3 0,-1-5-187,5 2 1,-2 0-209,2 0 1,1 0-15,-5 0 1,-1-2-203,-6 5 1,0-4 58,-4 4 1,-5 1 111,-7 3 1,-2 0-346,-2 0 0,-3 0-68,-1 0-106,-4 0 343,2 0 0,-5 1 261,0 3 1,0 2 163,0 6 1,-4-1-117,0 0 1,-1 6 125,1 2 1,2 2-53,-6 2 0,6 1 6,-2 3 0,-1-2-68,1 6 1,0-4-134,4 3 0,-4-3 13,1 3 0,-1-3-163,4 3 1,0-8 105,0 1 0,0-4-119,0 0 1,1 1 213,3-5 1,-2-1-76,6-6 0,0 1 99,3-6 1,-3 3-98,-1-3 1,2-1 310,6 1 0,-1-1-23,5-2 0,-1-2-210,1-1 1,3 0-111,-3-5 1,2 5-256,2-5 0,-4 2-409,0-2 1,-4-2 368,5 2 1,-7 2-668,3-2 0,-9 5 378,-3-5 1,1 0-530,-1-3 1154,-5 5 0,-6-10 0,-4 4 0</inkml:trace>
  <inkml:trace contextRef="#ctx0" brushRef="#br0" timeOffset="73">8154 7812 8173,'-7'0'0,"-1"0"73,6 0 0,-2 0-51,8 0 0,3 0 703,9 0 1,3 0-228,7 0 1,3 0-368,6 0 1,0 0 60,3 0 0,-2 0-504,2 0 0,0-1 108,-4-3 1,-2 3-54,-9-3 1,-2-1-1433,-2 1 933,3 0 756,-9-1 0,-2-1 0,-6-6 0</inkml:trace>
  <inkml:trace contextRef="#ctx0" brushRef="#br0" timeOffset="74">8257 7583 8173,'0'-11'0,"2"3"219,1 1 0,4-1 105,4-3 0,6 3 211,2 1 0,2-1-263,2-3 1,5 3-29,2 0 0,7 1-4,1-5 1,0 5 3,-3-1 0,-2 2-155,-3-2 0,2-1 134,-6 5 0,1-1-158,-4 1 0,-4 3 81,0-3-149,-5 3 0,2 1 65,-4 0 0,-4 1-128,-1 3 0,-4 3 175,0 4 1,-1 5-21,-2 4 1,4 2-55,-1 5 0,1 2 47,-4 5 1,0 1-144,0-1 0,-1 0 65,-3 1 1,3-3-138,-3-1 1,3 1-16,1-6 1,0 1 123,0-4 0,0-5-57,0-3 0,0-2 31,0-2 1,0-3-231,0-1 0,1-4-165,3 0-583,-3-1 465,4-2 0,-5-2-245,0-1 1,-4-4 21,1-4 1,-5 0 785,4-1 0,-10 1 0,1-1 0</inkml:trace>
  <inkml:trace contextRef="#ctx0" brushRef="#br0" timeOffset="75">8680 7481 8137,'6'-18'0,"6"0"401,-1 3 1,2 6-23,6-2 0,0 2-151,4-3 1,3 5 88,1-1 1,1 6 124,-1-2 0,0-1-199,4 1 1,-2 0 11,-2 4 0,-3 5-276,2 3 0,-5 2 95,-2 1 1,-6 6-91,-2 2 1,-5-1 37,-6 1 1,-1 0-46,-3 4 1,-3 3 67,-9 1 1,-6-2-143,-9-6 0,-2 3-10,-1-3 1,0-3 93,-1 0 0,5-4-436,-1 0 1,7-5 201,1 1 1,6-6-840,5 2 0,6-1 96,2 1 990,3-3 0,1 4 0,0-5 0</inkml:trace>
  <inkml:trace contextRef="#ctx0" brushRef="#br0" timeOffset="76">9217 7960 9480,'0'8'2463,"0"0"-1334,0-6-16,0 8-656,0-8-326,0 8-1462,0-9 979,0 9 352,0-9 0,0 10 0,0-5 0</inkml:trace>
  <inkml:trace contextRef="#ctx0" brushRef="#br0" timeOffset="77">9239 7492 8150,'-1'-6'-452,"-3"2"376,3-2 1,-4 3 1574,5-5-465,5 6-611,1-3 0,6 1-649,-1 0 219,-4 0-207,3 4 1,-5 2 153,3 1 0,-3 0 60,-5 5 0,0-1 0,0 5 0</inkml:trace>
  <inkml:trace contextRef="#ctx0" brushRef="#br0" timeOffset="78">10644 7366 8209,'-7'-7'-33,"-1"-1"393,0 6-161,2-3 0,0 5 327,2 0-249,3 0 0,-4 5-14,5 2 0,-2 9 64,-2 3 1,2 7-97,-6 5 0,5 3 15,-5 4 1,0-2-177,-3 2 1,-1 1 91,1-1 1,0 4-274,-1-4 0,1-1 121,-1-7 0,1 2-242,0-5 0,4-2 152,3-6 0,3-2-708,1-6 325,0 0-392,0-4 60,0-2 1,1-7 277,3-1 1,-1-5 62,4-7 0,1 1 454,3-5 0,1-5 0,-1-5 0</inkml:trace>
  <inkml:trace contextRef="#ctx0" brushRef="#br0" timeOffset="79">10496 7504 8209,'0'-28'-771,"0"7"540,0-2 0,0 8 1620,0 0-872,0 2 1,1 3 763,3 3-764,-3 1 0,9 6-181,-2 0 1,2 6 49,1 1 1,1 7-140,-1 1 1,1 7 170,-1 1 1,4 3-104,1 5 0,0 6-215,-1-3 1,-1 7 128,5-3 0,-3 1-303,3-1 0,-4-2-112,4 2 1,-5-4-156,1-4 1,-2 2 16,-2-5 1,1-2 133,-1-6 1,-1-2-413,-2-6 0,1 0-156,-6 1-923,1-6 551,-4-1-319,0-5 743,-5 0 706,-1-5 0,-11-1 0,0-6 0</inkml:trace>
  <inkml:trace contextRef="#ctx0" brushRef="#br0" timeOffset="80">10416 7903 8135,'0'-6'855,"1"0"-471,3 2 1,-2 2 95,6-1-66,0 1 0,8 2-86,3 0 0,-1 0-70,1 0 0,5 0-175,7 0 1,2-3-167,1-1 0,0-5-732,0 1 1,1 2 499,-1-2 0,-4 2-742,1-2 1,-6-1 130,2 6 926,-3-6 0,-1 2 0,0-4 0</inkml:trace>
  <inkml:trace contextRef="#ctx0" brushRef="#br0" timeOffset="81">11375 7435 8040,'0'-11'0,"-1"-1"224,-3 1 1,3 3 38,-3 0 1093,3 6-893,-4-8 1,-2 9-173,-4-3 1,-1 2-80,1 2 1,-2 0-16,-2 0 1,-3 4-15,-4 0 0,3 5-125,-1-1 1,1 3-58,-3 4 0,4-2 62,3 2 0,2-2-177,2-2 0,0 1 52,4-1 0,0-1-87,4-2 0,1 2 70,-1-2 1,1 2-22,2 1 1,0 1 53,0-1 0,5 0 13,3 1 0,6-1 16,1 1 0,7-1-2,1 1 0,1-1 32,6 0 0,1 1-22,3-1 1,-5 4 24,-2 1 1,1-1-16,-2-4 1,0 5-9,-7-1 0,-3 0-16,-4-4 0,-5 5-4,1-1 0,-6 0-31,2-3 0,-5 3 42,-7 0 1,-1 0 23,-10-3 1,0-1-27,-4 1 0,1-1 94,-1 0 0,-1-3-87,-3 0 0,3-6 63,-3 2 0,3-3-195,1-1 1,6 0-242,1 0 0,4 0-462,0 0 576,6-5 1,1-1-1509,5-6 1778,10 1 0,3 0 0,9-1 0</inkml:trace>
  <inkml:trace contextRef="#ctx0" brushRef="#br0" timeOffset="82">11832 7446 8022,'0'-11'206,"0"0"1,0 3 901,0 0-211,0 6 62,0-8-603,0 8 1,-1-3-4,-3 5 0,1 0-189,-4 0 0,-2 0-130,-6 0 1,-2 5 133,-2 3 1,-2-2-163,2 2 0,-4 1-165,-4 6 0,3-2 114,-3 2 0,7-2-64,1-2 0,5 1 91,-1-1 1,3 0-26,5 1 0,2-1 52,5 1 1,0-1-96,0 0 0,9 1 99,2-1 1,8 1-4,0-1 0,3 1 31,0-1 1,5-1-25,0-2 0,3 2-9,-3-2 1,-1 2 3,-3 1 1,0 1 0,0-1 1,-5 0 7,-3 1 0,-2-1-41,-2 1 0,-1 0 1,-2 4 0,-3-4 24,-5 3 1,-1-2 2,-3-1 0,-2 3-6,-6 0 0,-4 0 10,-3-3 1,-7-1-9,0 1 1,-2-1-219,1 0 1,-1-1 75,-2-2 1,2 1-216,5-5 1,5 1-261,3-1 1,2-3-1209,2 3 1821,4-3 0,-3-1 0,4 0 0</inkml:trace>
  <inkml:trace contextRef="#ctx0" brushRef="#br0" timeOffset="83">12118 7526 8038,'-6'-11'0,"4"3"227,-6 1 18,6-1 0,-7-3 424,5-1-111,0 6 356,4-4-201,0 8-139,0-3-444,0 5 1,-1 5 114,-3 3 0,3 7 90,-3 4 0,3 4-91,1 4 1,-4-3-208,0 3 1,0 1 53,4-2 1,0 5-194,0-5 0,0 2-18,0-1 0,6-3-63,1 3 1,5-5 36,3-3 1,-1 2 25,5-6 0,0-1 28,4-6 0,3 0 41,1-4 0,1 0 132,-1-4 0,0-5-18,4-3 0,1-2 99,-6-1 1,1-4-102,-4-1 1,-2-4 23,-2 1 0,-2-3-110,-6 0 0,-3-3 73,-1-1 0,-4 0-145,1-4 1,-3 0 78,-1-5 0,-1 1-283,-3 0 1,1 3 73,-4 1 0,4 8 128,0-1 0,-3 8-45,3 0 0,-1 6-242,4 1-63,0 6 110,0-3 0,4 10-310,-1 3 649,6 7 0,3-3 0,6 5 0</inkml:trace>
  <inkml:trace contextRef="#ctx0" brushRef="#br0" timeOffset="84">12757 7481 8049,'0'-12'23,"0"5"-23,0-1 1273,0 0-290,0 2-140,0 1-564,0 5 1,0 6-54,0 6 1,1 6-45,3 8 0,-3 0 0,3 4 1,-2-1-218,-2 2 0,3 2 83,1-3 0,0-2-394,-4-1 1,1-3 177,3-1 0,-3-4-415,3 0 1,-3-5-457,-1 1 336,0-2 1,0-6-48,0 1 241,0-6 1,0 2 182,0-8 0,0 2 326,0-6 0,0 1 0,5-10 0,2-1 0</inkml:trace>
  <inkml:trace contextRef="#ctx0" brushRef="#br0" timeOffset="85">12837 7538 8049,'0'-23'0,"0"0"0,1 4 327,3 0 1,-3 5 257,3-1 602,-3 7-121,-1-2-153,0 9-780,0-4 57,0 15 1,4 1-87,0 8 1,5 2 79,-1-6 1,3 1-242,4 0 1,-2-2 100,2 5 1,3-5-404,1 1 1,-1-4 65,1-3 0,-4 1 23,4-6 0,-4 1 87,4-4 0,-5 0 77,1 0 1,-2 0 66,-1 0 1,0-4-36,3 1 0,-2-6 147,2 1 0,-2-1-67,-1 2 1,-1-7 124,0 2 0,2-2-58,2 3 1,-6-4-39,3-1 0,-4-3 32,4 4 0,-1 0 14,1 4 1,-6-1 220,-2 1-217,2 4-61,-5 2 1,5 10 28,-6 3 0,0 7 193,0 4 1,0 3-102,0 1 0,0 5-49,0 2 0,0 3-62,0 1 1,0 1-112,0-1 0,0-4-167,0 1 1,0-5 90,0 5 1,0-7-21,0-1 0,0-5 6,0-7 0,3 0-374,1 1 0,0-5-803,-4 1-595,0-5 1939,5 2 0,1-5 0,6 0 0</inkml:trace>
  <inkml:trace contextRef="#ctx0" brushRef="#br0" timeOffset="86">13579 7469 8017,'0'-21'0,"0"2"0,-3 6 963,-1 5 15,0 6-704,4-3 1,-1 6 22,-3 3 1,1 7 165,-4 8 1,4 0-78,-1 4 1,-1-3-106,2 7 1,-1 1-275,4-1 1,0 4 70,0 0 1,0-2-214,0 1 0,0-4 105,0 0 1,5-5-104,2-2 0,4-5-59,0 1 0,4-2 89,0-2 1,6-5-232,-2-2 0,6-2 127,2-2 0,-1 0-311,-3 0 1,0 0 203,0 0 1,2-6-413,-2-1 1,3 1 89,-7-2 0,-3 0 636,-1-3 0,-2-1 0,-2 1 0</inkml:trace>
  <inkml:trace contextRef="#ctx0" brushRef="#br0" timeOffset="87">13511 7709 8628,'5'-6'355,"-1"1"109,7 5 1,-2 0-46,6 0 1,7-4-179,1 0 0,7-5-416,1 2 1,-2 0 113,1 0 1,-1 3-206,2-4 1,-3 6 130,-5-2 1,0-1-616,-1 1 1,-5-1 94,-6 1 655,1 3 0,-6-14 0,5 2 0</inkml:trace>
  <inkml:trace contextRef="#ctx0" brushRef="#br0" timeOffset="88">13568 7412 8039,'0'-11'408,"0"-1"167,0 1 1,9 1-285,2 2 1,5-2-47,-1 2 0,3-2 238,4-1 0,2 2-110,3-3 1,-3 7-316,3-6 1,2 2-125,2-2 1,-2 4-264,1 4 1,-1-3-198,2 3 1,-3-1 525,-5 4 0,-1-10 0,1-3 0</inkml:trace>
  <inkml:trace contextRef="#ctx0" brushRef="#br0" timeOffset="89">14938 7549 8053,'0'-11'1116,"0"-1"-514,0 6-16,0 1-323,0 5 1,0 5-23,0 3 0,0 3 20,0 4 0,0-1-166,0 5 0,0 0 106,0 4 0,2-1-187,2-3 1,-3 1-50,3-5 1,-2 4-50,2-3 0,-1-1-33,4-4 0,-4 1 45,0-1 61,-1-5 69,3 5 222,-4-10-208,4 4 137,-5-5 0,0-5-140,0-3 1,0 2-37,0-2 1,4-1-77,0-6 1,5 1 70,-2-5 1,0 1-169,0-1 1,5-4 48,3 1 1,4-1 8,-4-4 1,4 3 38,-4 1 0,1 5-5,-5 3 1,4 4 57,1 3 79,-1-2 1,-4 9-57,1-3 0,-1 8-37,0 3 0,1 5 49,-1 3 1,-3 3-31,0 5 0,-2 1 0,1 2 1,2 0 2,-5 4 0,0-4-107,-4 0 0,4-2-28,0-1 1,-1-4-203,-3 0 0,0-5 54,0 1 0,0-2-631,0-1 116,0-6-147,0-1-140,0-5 0,0-5 1067,0-3 0,0-7 0,0-3 0</inkml:trace>
  <inkml:trace contextRef="#ctx0" brushRef="#br0" timeOffset="90">15464 7229 8053,'0'-17'0,"1"-4"0,3 6 0,-3 0 0,3 3 0,1 1 0,-1 0 0,5 0 0,-2 4 0,0-2 0,0 5 0,1 0 0,3 4 0,-3 0 0,0 0 0,-2 2 0,2 1 0,0 4 0,-4 4 0,4 1 0,-4-1 0,-1 4 938,-3 0 0,0 6-564,0-2 0,0 1-418,0-1 1,-5 3-123,-2-3 1,-3-3-169,-2 0 0,1 0 80,-1-1 0,5-3 22,-1-5 276,6 1 0,-3-1-182,5 1 386,0-5 74,0 2 0,6-5-133,5 0 1,2 0-39,6 0 1,4 0-78,4 0 0,3-2-188,-3-1 1,3 1 129,-3-1 1,2-3-552,-6 3 0,2-1 240,-6 4 0,-2-4 295,-2 0 0,3 0 0,-1 4 0</inkml:trace>
  <inkml:trace contextRef="#ctx0" brushRef="#br0" timeOffset="91">16023 7504 8109,'-6'-12'771,"1"6"0,6-1 97,3 4-284,2 1 1,7-3-142,2 5 1,-1 0-207,5 0 1,-3-4-39,3 1 0,3-1 53,5 4 1,0 0-470,-4 0 1,3-4-173,1 0 1,-2 0-460,-6 4 0,2 0-448,-6 0 0,0-3 155,-3-1 1141,-1 0 0,-5 9 0,-1 1 0</inkml:trace>
  <inkml:trace contextRef="#ctx0" brushRef="#br0" timeOffset="92">16081 7652 8109,'-7'0'247,"3"0"153,8 0 1,3 0 47,4 0 1,0 0-70,1 0 0,4 0-297,3 0 1,3-1 97,1-3 1,5 1-540,2-4 1,2 3 85,-2-4 1,2 6-110,-5-2 1,1-1 381,-2 1 0,3-5 0,6 3 0</inkml:trace>
  <inkml:trace contextRef="#ctx0" brushRef="#br0" timeOffset="93">17063 7275 8140,'0'-18'0,"0"2"376,0 4 1,1 1 284,3 0 325,-3-1-605,4 1 1,-6 3 74,-3 0 0,0 6-80,-7-2 0,1 3-159,-9 1 0,0 5-47,-4 3 0,-4 3 100,1 4 1,-1-1-251,4 5 1,5 0 87,3 4 1,4-4-207,3 0 1,-1-4 43,5 4 1,1-5-255,3 2 1,5-1 145,2-4 0,5 3 6,3-6 0,6-2 100,6 2 0,1-6 26,-1 2 1,1-4 39,2-4 1,3 2-35,-3-6 0,-2 1 58,-1-5 0,-8 1-37,-4-1 1,-2 1-6,-2-1 0,1 0-91,-1-3 1,-4 1-175,-4-5 1,-1 3-405,-2-3 1,-2 5 291,-1-1 0,-4 0-155,-4 3 1,-2 0 157,-2 8 1,2 0-351,-2 4 1,-3 1 376,-1 3 1,3 3 354,0 4 0,4 0 0,0 1 0,-4 4 0,-2 2 0</inkml:trace>
  <inkml:trace contextRef="#ctx0" brushRef="#br0" timeOffset="94">16949 7458 8140,'-6'11'150,"4"-1"128,-6-2 0,5 1 24,-5-5 1,4 5 182,-4-2 1,1 5-93,-5 3 1,5-2-18,-1 2 0,2 1-76,-2-1 1,3 5-131,5-5 0,0 4 70,0-4 1,1 2-203,3-2 1,6-3-6,6 4 1,4-4-60,-1 0 1,3-2 113,0-2 0,5-3-85,0-5 1,3 0-57,-3 0 1,3 0 141,-3 0 1,0-2-136,-5-1 0,-3 0 130,0-5 0,-5 1 0,2-5 0,-5 1-71,-3 0 0,-3-1-22,-5 1 1,0-5-249,0 1 0,-9-5 91,-3 1 0,-7-1-247,0 1 0,-6-2 148,-2 6 1,-4 1-368,0 6 0,-4 0 154,0 4 0,1 0-46,11 4 0,-1 1 524,9 3 0,0 2 0,3 6 0</inkml:trace>
  <inkml:trace contextRef="#ctx0" brushRef="#br0" timeOffset="95">17440 7229 8019,'0'-17'0,"0"0"0,0 6 0,0-1 302,0 1 0,0-1 242,0 1 514,0 0-101,0-1-66,0 6-419,0 1-244,0 5 1,1 10 118,3 5 0,-3 7-90,3 4 0,-3 1-143,-1 7 1,0-2 75,0 6 0,0-2-231,0-2 1,0 0-239,0 0 0,0-3 49,0-1 1,0 0-24,0 0 0,0-2-209,0-5 1,0-2 0,0-2 0,0-2-178,0-6-654,0 1 135,0-6-139,0-1 886,5-5 0,-2-1 411,4-3 0,1-2 0,3-6 0</inkml:trace>
  <inkml:trace contextRef="#ctx0" brushRef="#br0" timeOffset="96">17611 7515 8019,'0'-11'211,"1"3"121,3 0 216,-3 6 1,4-5 322,-5 4-480,0 1 1,-1-1-53,-3 6 1,-2 0-54,-5 4 0,-1 5-70,1 3 0,-1 0 26,1-3 1,-1 3-215,1 0 1,1 2 71,2-2 0,-2-2-211,2 2 1,2-2 70,-1-2 1,4 0-308,-1 1 1,-1-1-45,1 1-100,1-1 253,3 1 0,0-5 88,0 1 1,1-6 87,3 2 1,2-3-38,5-1 1,1 0-78,-1 0 1,2 0 82,2 0 0,3 0-388,5 0 1,-4 0 65,0 0 1,0 0-86,4 0 1,-1-1 499,1-3 0,0-2 0,0-5 0</inkml:trace>
  <inkml:trace contextRef="#ctx0" brushRef="#br0" timeOffset="97">18022 7389 8208,'0'-17'392,"0"-4"-166,0 6 0,0 0 956,0 3-350,0 1 374,0 5-791,0 1 1,0 6-372,0 3 0,0 7 62,0 8 1,4 6-105,0 2 0,0 1 0,-4-1 0,0-2-203,0 5 1,0-4-133,0 1 0,0-3 140,0-2 0,3-4-892,1-3 0,0-2-81,-4-1 1166,0-1 0,-5 0 0,-1 1 0</inkml:trace>
  <inkml:trace contextRef="#ctx0" brushRef="#br0" timeOffset="98">17839 7504 8051,'0'-7'444,"5"-3"1,2 9 15,4-3 0,1 3-4,-1 1 1,4 0-176,1 0 1,8 0-182,-2 0 1,5-4-12,0 0 0,-2-1-258,6 1 0,-6 3-124,2-3 0,-5 2-383,-2-2 0,0 2-347,-5-1 1,0 0 1022,-3-1 0,-1 3 0,1-4 0</inkml:trace>
  <inkml:trace contextRef="#ctx0" brushRef="#br0" timeOffset="99">18536 7115 8234,'-4'-18'0,"0"3"1104,1 3-620,3 5 1,-2 2 102,-1 5 0,1 1-145,-2 3 1,-1 5 55,2 10 0,-2 0-147,1 8 0,2 1-93,-1-2 0,1 6-226,2-1 0,0 0 93,0 0 1,0 2-281,0-3 1,0 3 165,0 1 1,0-4-581,0-4 1,0 1 286,0-4 0,4 1-458,0-9 1,1-1 133,-1-6 1,-3 2-43,3-3 0,-2-2-341,2-1 1,-1-2 988,4-2 0,1 5 0,3 1 0</inkml:trace>
  <inkml:trace contextRef="#ctx0" brushRef="#br0" timeOffset="100">18787 7663 16589,'5'7'-1430,"-2"-2"-1308,5-5 2738,-6 0 0,8 5 0,-3 1 0</inkml:trace>
  <inkml:trace contextRef="#ctx0" brushRef="#br0" timeOffset="101">3038 9137 8499,'0'-7'2380,"0"2"-1908,0 5-200,0 5 0,0 7 7,0 7 0,0 4-7,0 3 0,0 3-127,0 6 0,0 3-46,0 0 0,0 0-137,0-4 1,0 0-177,0 1 1,4-5 120,0 1 0,-1-6-28,-3 2 0,0-7-31,0-1-168,5-5-49,-3 2-476,3-4 490,-5-6 0,0-2-95,0-8 0,0-2-391,0-6 1,0 1 315,0 0 0,-4-2 525,0-2 0,-10-3 0,2-5 0</inkml:trace>
  <inkml:trace contextRef="#ctx0" brushRef="#br0" timeOffset="102">2775 9194 8294,'-6'-7'0,"-4"-3"0,3 8 439,-4-6 74,5 6 442,1-3-636,5 5 0,2 0-187,6 0 0,1 0 147,10 0 0,5 0-32,6 0 0,3 0-59,1 0 0,6 0 32,2 0 0,-2 0-236,2 0 0,-1 0 62,1 0 1,-4-2-80,-8-2 0,2 3 29,-5-3 1,-2 2-67,-6-2 0,1 3 26,-4-3 1,-5 3 48,-3 1 1,-5 0 49,5 0-19,-5 0 1,2 1 63,-5 3 1,0-2-53,0 6 0,0 1 191,0 6 0,0-1-108,0 5 0,0 0-56,0 4 0,0 1-31,0 3 0,0-2-19,0 5 1,3-3 18,1 4 0,4-5-98,-4 5 0,1-10 15,-2 2 0,-1-4 50,2 0 1,1-2-111,-2-6 1,1 1 90,-4-1 1,0-3-207,0-1 0,2-4-426,1 1-463,-1-3-708,3-1 1177,-5 0 1,0-5 0,0-2 0</inkml:trace>
  <inkml:trace contextRef="#ctx0" brushRef="#br0" timeOffset="103">3655 9217 8149,'0'-7'108,"0"-3"0,0 8 588,0-6 544,0 5-789,0-2 1,1 5-192,3 0 1,-3 5-20,3 3 1,-3 3 185,-1 5 0,0 3-178,0 7 1,0 2-73,0 3 1,0 2-28,0-3 0,4 3-160,0 1 0,0 1-225,-4-1 1,0-1 177,0-3 0,0 2-503,0-5 0,3-2 309,1-6 0,0 2 8,-4-6 0,4-4-648,0-3-426,-1-6-98,-3 3 946,5-5 0,-3-1-360,2-3 829,-3-2 0,-1-5 0,0-1 0</inkml:trace>
  <inkml:trace contextRef="#ctx0" brushRef="#br0" timeOffset="104">3426 9536 8149,'-7'-6'623,"-1"2"-32,5-2-333,-2 0 122,5-1 0,2 2-139,1 5 1,5 0-223,7 0 0,3-4 118,5 1 1,1-1-392,3 4 0,1 0 217,2 0 1,3-2-672,-2-1 0,-2 1 163,1-1 1,-3 0-337,3-1 881,-4 3 0,2-9 0,-6 3 0</inkml:trace>
  <inkml:trace contextRef="#ctx0" brushRef="#br0" timeOffset="105">3929 9297 8149,'0'-12'0,"0"1"0,0-1 0,-1 2 0,-3 3 0,2-4 1016,-3 10 1481,5-4-2035,0 5 1,0 5-222,0 3 1,0 3-46,0 4 1,0 3 75,0 5 0,0-3-284,0 3 1,0-3 100,0 7 1,0-3-385,0-1 0,0 0 13,0 0 0,4 2-91,0-2 0,0 2 63,-4-6 0,0-2-150,0-2 411,0 3 1,0-5-283,0 2 394,0-8 1,0 0-113,0-3 167,0-3 0,1 4-16,3-5 1,-2 0 125,6 0 0,-4 0-17,3 0 0,6 0-105,6 0 1,-1-4-78,1 0 1,0 0 45,4 4 0,3-3-87,1-1 1,0 0 90,-4 4 1,-1-1-243,1-3 0,0 3-38,0-3 0,-4 3-48,0 1 0,-5 0-900,1 0 800,-2 0 1,-5 0-380,-1 0 0,-4-2 271,1-1 0,-4 1-444,-4-2 901,-3 3 0,-9-4 0,-2-1 0</inkml:trace>
  <inkml:trace contextRef="#ctx0" brushRef="#br0" timeOffset="106">3917 9559 8149,'0'-7'229,"0"-1"1,5 4-2,3-3 0,2 4 242,2-1 1,3-1-84,0 1 0,9-3-228,-1 3 1,4-4 96,-1 5 1,0-5-134,4 4 0,-4-3-85,0 3 0,-2 0-262,-1 4 0,-5-4-616,-3 0 1,-2 0 53,-2 4-678,-4 0 1464,-2 0 0,0-5 0,1-1 0</inkml:trace>
  <inkml:trace contextRef="#ctx0" brushRef="#br0" timeOffset="107">3883 9262 8149,'0'-7'0,"0"-1"0,1 0 315,3-3 0,4 3-74,7 1 1,-1 0 161,5 0 0,1-2-118,7 5 1,2-3-174,5 3 1,1-4 158,-1 4 1,1-3-243,4 3 1,-4-4-43,3 4 0,-4-1-54,-3 2 1,1 1 35,-6-1 1,1 1-14,-4 2 0,-6 0-51,-1 0 1,-2 0-2,1 0 1,-6 2 2,2 1 1,-3 4 91,-1 4 0,2 1 96,-5-1 0,0 5-31,-4 3 0,0 3 121,0 1 1,0 5-162,0 2 0,-1 3 29,-3 2 1,3-5-123,-3 0 1,-1 0 119,1 0 1,0-2-183,4-5 1,-1-5 89,-3-3 0,3-2 26,-3-2 0,3-3 143,1-1 291,0-4 235,0 2-156,0-5-225,-5-5 1,3-2-7,-1-4 0,1 0-27,2-1 0,0 1-10,0-1 0,0-4-199,0-3 1,0 1 10,0-1 0,0 0-114,0-4 1,2 0-29,1 0 1,0 6 110,4 1 0,-3 4-84,4 0 1,-4 5 49,3-1 0,-3 6-234,4-2 1,-1 8 62,5 3 0,0 7 9,4 1 1,-2 6 113,5-2 0,-4 2-20,4 2 1,-4 0 27,4 0 0,-1 0-12,1-1 0,3 0 17,-3-3 1,-3-2-2,-1-6 1,2-3 220,-2-1 0,2-4-131,-2 1 0,-3-4 294,4-4 0,-5 1 107,-3-4 0,1-1 102,-6-3 1,1-6 115,-4-2 1,0-3-217,0 0 1,-1-1 25,-3 0 0,-2 0-162,-6 0 0,1-3-179,0-1 0,0 0 92,4 4 0,-2-3-202,5-1 0,-4-3-356,5 3 0,-1 0-513,4 5 0,0 2-858,0 1 1,0 6 788,0-3 0,0 4-2010,0 0 2939,5 6 0,1-4 0,6 3 0</inkml:trace>
  <inkml:trace contextRef="#ctx0" brushRef="#br0" timeOffset="108">6430 9354 8128,'0'-12'0,"0"5"222,0-1 57,0 0 1,0 1 765,0-1-162,0 6-395,0-3-9,0 5-326,0 5 0,0 5 47,0 5 1,5 5-112,3-1 1,-2 3 11,2 1 1,-1 3-189,5 1 1,-5 0-90,1-4 0,-2-2 124,2-2 0,2-2-83,-2-6 217,-3 1-311,0-1 209,0-5 343,-4-1 1,4-10-47,-5-2 1,4-5-163,0-3 1,5 1-138,-2-5 1,3 0 132,2-4 1,-1 0-245,1 0 0,0 1 133,4-1 1,-2 0-92,5 0 0,-5 0 88,1 0 1,-3 6-175,0 1 0,-1 8 154,1 0 0,-1 5-27,1 0 35,-1 1 1,0 7-16,1 3 1,-1 3 153,1 5 1,-2 1-81,-3 6 0,4 4 9,-4 0 1,-2 3-95,-1-3 0,1 4 1,-1 0 0,0-3-175,-4-2 1,4-1 131,-1-3 0,1 0-234,-4-3 0,0-3 72,0-4 1,0-4-1112,0-1 482,5-4-42,-3 2 0,8-5 916,-3 0 0,3-5 0,2-2 0</inkml:trace>
  <inkml:trace contextRef="#ctx0" brushRef="#br0" timeOffset="109">7298 9171 8190,'-5'-23'1414,"4"5"-397,-4 2-395,5 10-110,0 0 0,0 8-100,0 2 0,0 7 57,0 8 0,0 4-133,0 3 0,0 2-269,0 3 1,0 2-45,0-3 1,0 2-118,0-2 1,0 2-83,0-5 0,1-2-385,3-6 1,-3-2 3,3-6-259,-3 1-1446,4-1 810,-4-5-8,4-1 762,-5-5 698,0-5 0,-5-1 0,-1-5 0</inkml:trace>
  <inkml:trace contextRef="#ctx0" brushRef="#br0" timeOffset="110">7138 9377 8182,'-6'-2'-654,"2"-2"1354,3 3 0,2-4-152,3 5 0,2 0-229,5 0 0,2 0-191,2 0 1,-1 0 146,5 0 1,4-1-397,4-3 1,3 3 131,-3-3 1,3 1-642,-3 0 0,4 1 34,-5-1 1,1-3-282,-4 3 0,0-2 877,-1 1 0,1 3 0,0-5 0</inkml:trace>
  <inkml:trace contextRef="#ctx0" brushRef="#br0" timeOffset="111">7698 9148 8082,'-7'-11'197,"4"-1"1,1 1 33,2-1 1,0 5-1,0-1 0,2 1 227,1-5 0,4 1-107,4-1 0,1 2-66,-1 3 1,2-4-22,2 4 0,-2 0-121,2 0 0,1 4 49,-1-1 1,1 3-56,-5 1 0,1 0 0,-1 0 0,0 4-179,1 0 0,-2 9-127,-2-2 0,0 8 94,-4 0 0,0 3-56,-4 0 1,0 1 36,0 0 1,-5 5-77,-3 2 0,-2 2 101,-1-1 1,-4 0-79,-1-4 0,0 3 76,1-3 1,1 4 9,-5-5 1,5 1 10,-2-4 0,5-5-1,3-3 1,0-3 372,4 0-244,0-1 201,4-4-211,0 3 0,5-9 112,3 3 0,3-3 15,4-1 0,3-4 71,5 0 1,0-3-336,0 3 1,3-1 104,1 1 1,0 3-254,-5-3 0,-3 3 88,0 1 1,-1 0-285,1 0 1,-2 0-655,-6 0-576,1 0 120,-1 0 1523,-5 5 0,4-4 0,-3 4 0</inkml:trace>
  <inkml:trace contextRef="#ctx0" brushRef="#br0" timeOffset="112">8097 8840 8050,'0'-18'0,"0"1"0,0 6 196,0 0 1,0 3-116,0 0 0,2 6 1548,1-2-1012,-1 3 1,4 1-65,-2 0 0,-2 0-207,6 0 0,-2 1-32,2 3 0,3 2-62,1 6 0,-1 3-20,4 0 0,-2 5-24,-1-1 0,0 4 23,4 4 1,-4-2-67,3 6 1,2-1-44,-2 4 1,0-2-48,-3 2 0,-1-2-45,1 6 0,-2-1-49,-3 1 0,-2 1-58,-5 3 0,0 3 53,0-3 0,-1-2-41,-3 2 0,-2-9 101,-5 1 0,-1-3-307,1-1 1,-2 2-219,-2-5 0,2-2-267,-2-6 1,1 1 5,-1-4 1,2-1-517,-2-4 1,2-3 194,2-1 1,-1-4 1070,1 1 0,-6 2 0,0 1 0</inkml:trace>
  <inkml:trace contextRef="#ctx0" brushRef="#br0" timeOffset="113">6304 8897 8122,'0'-6'948,"0"0"-108,0 1-231,0 4 203,0-4-558,0 5 0,-5 5-1,-2 3 1,-7 7 148,-2 4 1,-4 6-164,1 2 0,1 9-18,-1-2 0,5 4-51,-1 0 1,1 1-141,-1 3 0,6 5-29,-2-5 0,7 9 123,0-6 0,3 2-370,1-5 0,1 3 208,3-3 1,7-3-114,8-1 1,2-4 96,-2-3 0,2-1 85,-2-7 0,3 1-34,1-9 0,-1 1 13,1-5 0,-4-1-211,0-2 0,-3-3-126,3-5 1,-2 0-244,2 0 1,-1 0 351,-3 0 1,-6 0 217,3 0 0,-8 0 0,1 0 0</inkml:trace>
  <inkml:trace contextRef="#ctx0" brushRef="#br0" timeOffset="114">8577 8965 8073,'-6'-11'0,"1"3"28,5 1 152,0-1 0,0-3 198,0-1 1,1 5-134,3-1 1,2 0-1,5-3 1,1 1 7,-1 2 0,1-2-26,-1 2 1,1 0-55,-1 0 1,0-1 94,1 5 1,-1 0-232,1 4 112,-1-5 1,1 4-204,-1-3 1,-3 4-79,-1 4 1,-3 1-14,4 3 1,-6 2 96,2-2 1,-3 6 15,-1 1 0,0 5-102,0-1 0,-1-1 61,-3 1 1,-1 0-102,-3 4 1,-6-2 75,3-2 1,-3 2-12,3-6 1,3 0 95,0-3 0,2-5 164,-1 1-152,1-6 217,6 3 369,0-5-411,6 0 0,1-1-95,8-3 0,-1 2-95,5-6 1,0 4 10,4-3 0,0 3-464,0-4 0,0 6-563,0-2 1,-4-1 504,0 1 1,-5 0 526,1 4 0,3 0 0,-1 0 0</inkml:trace>
  <inkml:trace contextRef="#ctx0" brushRef="#br0" timeOffset="115">9274 9182 9672,'7'0'860,"1"0"1,0 0-387,3 0 0,0 0-60,1 0 1,1 0-349,2 0 1,3 0 118,4 0 1,5 0-356,0 0 0,3 0 171,-3 0 0,1-3-299,-2-1 1,-3 0 206,0 4 0,-4-4-2289,-4 0 1277,-7 1 1103,7 3 0,-14 0 0,4 0 0</inkml:trace>
  <inkml:trace contextRef="#ctx0" brushRef="#br0" timeOffset="116">9354 9342 8234,'11'0'1806,"1"-4"-1384,-1 1 0,4-1-180,0 4 0,6-4-27,-2 0 1,6-3-375,2 3 1,4-1 143,0 1 0,-2 3-855,2-3 0,-5 1 191,5 0 679,-6 1 0,8-8 0,-4 4 0</inkml:trace>
  <inkml:trace contextRef="#ctx0" brushRef="#br0" timeOffset="117">10393 9182 8095,'0'-6'1895,"0"0"-786,0 2-405,0 3 0,0 4-321,0 9 1,0 6-69,0-3 1,4 5-80,0-1 0,3 3-123,-3 1 1,4-4 91,-5 0 0,5 0-254,-4 4 1,3-2-59,-3-2 0,1 1-44,-1-4 0,-3-1 73,3-4 1,1 1-215,-1-1-33,0-4 160,-4-2 1044,0-5-614,0-5 1,1-2-234,3-4 0,-1-2-52,4-2 1,-3 1-163,4-5 0,-1 4-90,5-4 0,-1 0 123,0-4 1,2 1-36,2 3 1,-1-2 19,5 1 1,-3 0-133,3 1 1,-5 3 134,1 4 0,-2 5 240,-2-1 0,0 5-12,1 0 1,-5 3 126,1 3 1,-2 1-86,2 8 0,1-3 145,-5 6 1,3 3-8,-3 1 1,0 3-160,-4 5 0,4-3 23,-1 3 0,1 1-1,-4-2 0,0 5-208,0-4 0,4-2-27,0-6 1,0 1-139,-4-5 0,4 1-244,-1-5 1,1-3 190,-4-1 0,1-4-1312,3 1 668,-3-3 314,5-1 0,-3-5 646,1-3 0,5-2 0,-3-1 0</inkml:trace>
  <inkml:trace contextRef="#ctx0" brushRef="#br0" timeOffset="118">10975 8874 8041,'0'-29'420,"0"2"-294,0 8 0,6 3 163,1 4 0,3 1 127,2-1 1,-1 2 260,1 3 1,-1-2 273,0 5-575,1-5 1,-1 8-319,1-3 1,-5 3 114,1 1 0,-2 5-207,2 2 1,-3 5-66,-5 3 1,0-1-58,0 5 0,0 0 24,0 4 0,-4-4 39,0 0 1,-5 0-247,2 4 0,-3-2 123,-2-2 1,2 2 54,2-6 0,0 0 74,4-3 0,0-1 238,4 0 0,0 1 50,0-1 0,0-3 96,0 0 1,5-5-149,3 5 1,2-5 64,1 0 0,6-1 29,2-2 0,1 0-80,-1 0 1,1 0-653,-4 0 0,3 0 273,-4 0 0,0 0-2004,-3 0 2220,-6 0 0,4 0 0,-4 0 0</inkml:trace>
  <inkml:trace contextRef="#ctx0" brushRef="#br0" timeOffset="119">11763 8988 8120,'0'-11'-157,"0"3"157,0 1 1162,0 4-722,0-2 0,0 6 110,0 3 0,0 2-43,0 6 0,0 4-19,0 3 0,0 7-58,0 0 0,0 2-177,0-1 1,-3-2-238,-1 6 1,0-5 103,4 5 0,-1-6-48,-3 2 0,3-4-132,-3-4 1,3-1-281,1-3 0,0-6-1422,0 2 932,0-2-1469,5-3 839,-4-1 274,4-5 1186,-5 0 0,5-5 0,1-1 0</inkml:trace>
  <inkml:trace contextRef="#ctx0" brushRef="#br0" timeOffset="120">11569 9251 9183,'12'0'1345,"0"-4"-900,4 0 1,-1 0-51,8 4 1,-2-1-90,10-3 1,-5 2-360,5-6 0,-1 6-276,5-2 0,-5-1-331,1 1 0,-6-1-126,2 1 1,-7 3 785,-1-3 0,-5-2 0,2-1 0</inkml:trace>
  <inkml:trace contextRef="#ctx0" brushRef="#br0" timeOffset="121">12597 8794 8117,'-5'-29'0,"4"6"0,-3 8 0,3 2 1021,1 2-43,0 4 644,0 2-339,0 5-1040,0 5 0,0 3-5,0 7 1,-1 7-69,-3 4 0,1 2 83,-4-1 1,3-2-255,-4 6 0,1-2 43,-5 1 0,1 2-267,-1-5 0,1 1 17,-1-2 1,5-1-92,-1 1 1,2-3 53,-2-4 1,-1-1 65,6-3 1,-1-6 126,4 2 0,0-6-132,0 3 388,0-5-87,0 2 0,1-5 140,3 0 0,2 0 19,6 0 0,3 0-143,0 0 1,5 0-59,-1 0 1,7 0 22,0 0 0,1-4-422,-4 0 1,2 0 174,-2 4 0,2 0-193,-5 0 1,-4 0-163,-1 0 0,-3-1-958,-5-3-255,3 3 632,-8-4 445,3 5 0,-6-1 640,-3-3 0,2 2 0,-8-8 0,4 4 0</inkml:trace>
  <inkml:trace contextRef="#ctx0" brushRef="#br0" timeOffset="122">12791 9091 8117,'0'-8'153,"0"1"1,0 3 99,0-4 0,0 5 613,0-5-83,0 5 164,0-2-669,0 5 1,-3 7 95,-1 4 1,0 2 59,4 6 1,-4 4-137,0 3 1,1 1-182,3-4 1,0 3 90,0 1 0,1 0-207,3-4 1,-2 1 124,6 2 0,-6-2-182,2 3 0,-1-7-582,0-1 0,-1-5 357,2 2 0,-3-4-1233,-1 0 625,0-6-835,0-1 1144,0-5 1,-5-5 0,-2-1 0</inkml:trace>
  <inkml:trace contextRef="#ctx0" brushRef="#br0" timeOffset="123">13043 9239 8072,'0'-11'400,"0"0"0,0 3 198,0 0 24,0 6-96,0-8 41,0 8 0,3-1-80,1 6 1,4 1-172,-4 8 1,3-3-191,-3 6 0,1 1 108,-1 0 0,-3 3-233,3-4 1,1 1 74,-1 0 1,0-4-339,-4 3-51,0-2-326,5-1 371,-4-6-156,4 4 572,-5-9-185,5 4 1,-2-8 140,4-1 0,0-5-110,0 1 1,3-2 37,-2-1 1,2 1-32,2 2 1,3-6-6,0 3 0,2-3-39,-2 2 0,-1 1 46,5-1 1,-5 2-19,1 3 1,-2 1 2,-2 6 1,1 0 8,-1 0 1,-1 2-8,-2 2 0,2 2 21,-2 5 1,-3 5-82,-2-1 0,2 5-130,-1-1 0,0-1-85,-4 1 1,0-1-368,0 1 1,0 2-1299,0-2 1950,0 3 0,5 1 0,2 0 0</inkml:trace>
  <inkml:trace contextRef="#ctx0" brushRef="#br0" timeOffset="124">13991 8931 8033,'0'-11'879,"0"-1"-409,0 6 0,0 2 90,0 8 1,-2 4-104,-2 7 1,3 3-40,-3 4 0,3 2-107,1 3 0,0-3-66,0 3 0,0-3-204,0-1 1,0 0 103,0 0 1,0-2-292,0-2 1,1 1 199,3-4-1346,-3-1 626,10-4-1445,-10-4 250,4-2 205,-5-5 1656,0 0 0,0-10 0,0-3 0</inkml:trace>
  <inkml:trace contextRef="#ctx0" brushRef="#br0" timeOffset="125">13762 9137 8033,'8'0'396,"-1"0"0,-3-2 60,4-1 0,-1 1 46,5-1 1,1-3-35,2 3 1,4-5-187,7 4 0,2-3-261,3 3 1,2-5 111,-3 1 1,3 2-187,2-2 0,-3 6 113,-1-2 1,1-1-902,-6 1 0,1 0 114,-4 4 727,-5-5 0,-2 4 0,-4-4 0</inkml:trace>
  <inkml:trace contextRef="#ctx0" brushRef="#br0" timeOffset="126">14699 8748 8159,'6'-16'188,"-1"8"0,-5-7-41,0 7 1,4 2 148,0-2 0,-1 5-77,-3-5 0,0 4 1295,0-3-375,6 4-124,-5-2-857,4 5 1,-6 9 48,-3 2 1,1 8-81,-4 0 1,0 3 91,0 1 0,-3 3-224,2 1 0,-2 0 0,-2-4 1,1 3-65,0 1 1,0 1-268,4-2 1,-3-1 178,2 1 0,-1-3-114,2-4 0,0 1-143,3-4 365,3-1-124,-4-4 244,5 1 0,4-5-10,0 1-55,5-6 1,-3 4 96,5-6 1,5 0-84,-1 0 1,0 0-315,-4 0 1,5 0 101,-1 0 0,1 0-463,0 0 1,-4 0 221,3 0 0,-2 0-1332,-1 0 1095,-1 0 1,-3 0-266,-1 0 935,-4-6 0,2 0 0,-5-5 0</inkml:trace>
  <inkml:trace contextRef="#ctx0" brushRef="#br0" timeOffset="127">14790 9057 8159,'0'-7'15,"0"2"1630,0 0-1098,0 4 1,0-3 115,0 8 1,0 2-176,0 6 1,0-1 123,0 1 0,0 3-76,0 0 0,0 5-191,0-1 0,0-1-324,0 1 1,0-1 147,0 1 0,0 3-111,0-3 0,0 1 113,0-1 0,1-1-944,3-3 587,-3-2 0,4 3-1800,-5-4-74,0-6-431,6 4 2491,-5-9 0,4 9 0,-5-3 0</inkml:trace>
  <inkml:trace contextRef="#ctx0" brushRef="#br0" timeOffset="128">9274 10736 8149,'-8'0'0,"1"0"0,4 0 1357,-2 0 269,5 0-1329,5 0 1,3 0 0,7 0 0,-1 0-30,5 0 1,0 0-27,4 0 0,1 0-161,2 0 1,0-4 136,4 0 1,-4 0-333,0 4 1,-2-4 131,-1 1 0,0-2-668,0 1 0,-5 2-295,-3-1-122,-2 1-259,-2 2-957,-5 0 2283,-1 0 0,-5 0 0</inkml:trace>
  <inkml:trace contextRef="#ctx0" brushRef="#br0" timeOffset="129">9251 10907 8149,'1'6'235,"3"-2"0,2-3 6,6-1 1,0 0 369,4 0 1,1 0-65,6 0 0,5 0-112,3 0 1,5-5 106,3-2 1,2 0-138,-3 0 1,3-1-337,-7-3 0,2 4 130,-9 4 0,-2 1-873,-6 2 1,-3 0 496,-4 0 0,-6 2 177,-2 1 0,-3 4 0,-1 4 0</inkml:trace>
  <inkml:trace contextRef="#ctx0" brushRef="#br0" timeOffset="130">10484 10667 8016,'0'-6'0,"0"1"207,0 0 1,0 2 306,0-5 340,0 6-157,0-3-273,0 5 0,0 5-224,0 3 1,2 5 81,1 3 1,-1 4-55,2-1 1,1 3-188,-2 0 1,2 0 88,-1-3 0,-2 3-209,1-3 0,0-2 67,1 2 1,-3-5-2,3 2 1,-3-4-41,-1 0 1,0-5-273,0 1 24,0-5 196,0 2 373,0-5 0,0-5-225,0-3 0,4-2 5,0-2 0,-1 0-41,-3-4 1,6 0 1,1-3 1,3-3-169,2 3 0,-1-2 52,1-2 1,3-1-94,0-3 1,4 7 77,-4-3 1,4 8 96,-3 0 0,-1 3-4,-4 4 1,-3 2 92,-1 2 1,-3 3-79,4-3 1,-4 8 20,3 4 0,0 2 158,0 1 1,2 4-34,-5 1 1,5 4 99,-2-1 1,0 6-39,0 2 0,-3 1-138,4-1 0,-1-3-30,5 2 0,-5-1-146,1-3 1,-4 0 69,3-3 0,-4-3-222,1-4 0,-3-5-342,-1 1 153,0-5-543,0 2 310,0-5-261,-5 0 1,0-2 47,-3-1 907,-2 1 0,4-8 0,-6 4 0</inkml:trace>
  <inkml:trace contextRef="#ctx0" brushRef="#br0" timeOffset="131">11021 10370 8099,'0'-11'93,"0"-1"0,0 1 311,0-1 203,0 1-2,0 0 0,4 3-22,0 0-347,5 6 1,-3-3-111,5 5 0,-3 0 64,0 0 0,-5 0-104,5 0 0,-5 5-15,0 2 0,0 1-186,1 4 1,-3-4 48,3 8 1,-3 0-74,-1-1 0,-4 4-107,0-3 0,-3 3 93,3-4 1,-5 4-35,2-4 0,0 0 102,0-3 0,4-5 7,-1 1 0,2-2 39,-2 2 58,3-3-32,-4-5 229,5 0 0,5 0-117,2 0 0,0 0-69,0 0 1,2 0-220,6 0 1,-1 0-20,5 0 1,-3 0-42,3 0 1,-2 0-132,2 0 0,-1 0-903,-3 0 1283,-2 0 0,9 0 0,-5 0 0</inkml:trace>
  <inkml:trace contextRef="#ctx0" brushRef="#br0" timeOffset="132">11706 10507 8089,'0'-11'110,"0"-1"1366,0 1-76,0 5 109,0 1-779,0 5-538,0 5 0,0 2-4,0 8 1,0 3 61,0 5 1,0 0-175,0 0 0,4 3 101,0 1 1,4 0-166,-5-4 0,5-1-159,-4 1 0,1 0-161,-1 0 0,-3-5-37,3-3 0,-2-2-1041,2-2-53,-3-5 533,4 4-134,-5-8 1,-1-2 84,-3-8 955,3 3 0,-9-10 0,4 2 0</inkml:trace>
  <inkml:trace contextRef="#ctx0" brushRef="#br0" timeOffset="133">11501 10679 8089,'5'6'0,"1"-1"172,6-5 1,0 0 324,4 0 0,1 0 308,6 0 1,0-1-296,0-3 1,4 1-148,-1-4 0,10 0-128,-2 0 1,1-2-155,-4 5 1,1-4-246,-6 5 0,1-1-406,-4 4 0,-5 0 566,-3 0 4,-3 0 0,5 0 0,1 0 0</inkml:trace>
  <inkml:trace contextRef="#ctx0" brushRef="#br0" timeOffset="134">12620 10267 8019,'0'-11'245,"0"0"0,0 3 507,0 0 367,0 6-302,0-3-466,0 5 1,-4 1-41,0 3 0,1 6-54,3 5 0,-4 7 51,0 1 1,-4-1-81,5 5 1,-6-2-199,1 2 1,3-3-69,1 3 0,-1-3-80,1-1 1,-5-2 101,2-2 1,2 2-83,1-6 1,-1 0-242,1-3 1,0-1 131,4 0 0,0-3-279,0 0 187,0-6 419,0 3 15,0-5 66,5 0 0,2 0-85,4 0 1,1 0 100,-1 0 0,4 0-52,0 0 1,6 0-67,-2 0 1,2-1-171,2-3 0,-4 3 116,0-3 0,-1 3-485,1 1 0,-2-4-30,-6 0 1,0 0-962,1 4-254,-1-5 1148,-4 4 1,1-5-357,-4 2 605,0 3 0,-5-6 288,-3 3 0,-2-2 0,-6-5 0</inkml:trace>
  <inkml:trace contextRef="#ctx0" brushRef="#br0" timeOffset="135">12791 10541 7841,'0'-6'444,"0"0"41,0 2 443,0 3-205,0-4-208,0 5-228,0 5 1,0 5 74,0 5 1,0 4-176,0-4 1,2 6 54,1-2 1,-1 2-156,2 2 0,1 0 156,-2 0 0,5-2-275,-4-2 0,3 3-90,-3-3 1,5-3-31,-1 0 0,-3 0-292,-1-1 1,-2-1 28,2-6-719,-3 2 497,4-9-780,-5 5-409,0-6 1826,-5 0 0,-1 5 0,-6 1 0</inkml:trace>
  <inkml:trace contextRef="#ctx0" brushRef="#br0" timeOffset="136">13374 10142 8097,'6'-12'-571,"-1"6"571,-5-4 0,0 9 0,0-5 0,0 6 0,-5 6 0,-2 1 0,-5 8 0,-3 4 0,1 3 0,-5 1 0,1 1 0,-1 3 0,-2-1 2319,2 9 0,1-6-1202,-1 9 0,5-5-876,-1 5 0,2-3-258,1 0 0,6 3 74,2 0 1,3 0-215,1-4 0,1 0 53,3 1 0,2-1-63,6 0 0,-1-5 102,1-2 1,0-3 41,4-1 0,-4-5 54,4-3 1,-3-2 9,3-2 1,-4-1-14,4-2 1,-4 1 15,0-6 0,-1 1-173,1-4 1,-5 0 72,1 0-667,-6 0 188,8 0-168,-8 0 1,3-1-794,-5-3-413,0 3 600,0-9 1309,-5 3 0,-2-4 0,-4 0 0</inkml:trace>
  <inkml:trace contextRef="#ctx0" brushRef="#br0" timeOffset="137">13488 10633 8116,'0'-12'825,"0"6"-206,0 1 299,0 5 1,1 5-648,3 3 1,-3 2-32,3 1 1,-1 4-122,1 1 1,-3 0 19,3-1 0,-2-2-155,2 2 0,-3-2 33,3-2 0,-1 0-323,0-4-244,-1 3 256,3-3 122,-5-1 134,5-1 130,-4-5 0,8-1-19,-5-3 1,5-2 75,-2-6 1,0 2-51,0 3 0,1-7-43,3 2 1,1-2-75,-1 3 0,4-4 81,1-1 0,-1-3-49,-4 4 1,1 0 24,-1 3 1,0 6 77,1 2 0,-5 3-52,1 1 1,-4 0 100,4 0 1,-5 1-15,5 3 0,-4 6-60,3 5 0,-3 1-103,4-5 0,-6 4 99,2 1 1,1 3-294,-1-4 1,0 1 78,-4 0 0,4-4-705,-1 3 1,1-2 153,-4-1 0,4-1-578,0 0 1255,0 1 0,-4-1 0,0 1 0</inkml:trace>
  <inkml:trace contextRef="#ctx0" brushRef="#br1" timeOffset="138">14288 10393 8114,'-7'-1'1154,"3"-3"351,3 3-1054,1-4 1,0 6-241,0 3 0,0 2-116,0 5 0,0 2 121,0 2 1,1-1-94,3 5 0,-3-1 70,3 1 1,-2 3-195,-2-3 0,1 1 96,3-1 0,-3 1-195,3-4 0,1 3-53,-1-4 1,-1 0-274,-3-3-659,0-1 531,5 0-751,-3-4 506,3-2 200,-5-5 0,-4-1 136,0-3 1,-5 1-274,2-4 736,-3-1 0,-2-3 0,1-1 0</inkml:trace>
  <inkml:trace contextRef="#ctx0" brushRef="#br1" timeOffset="139">14059 10587 7630,'12'0'571,"-1"0"0,0 0-65,1 0 1,0 0 86,4 0 1,-1 0-170,8 0 1,2-1-37,9-3 0,6 2-16,2-6 1,-2 4-51,2-4 1,-1 1-342,1-5 0,-4 5 132,-8-1 1,-3 6-666,-8-2 0,-3-1 138,-4 1-1781,-1 0 963,-5 4 885,0 0 1,-17 0-1,-1 0 1</inkml:trace>
  <inkml:trace contextRef="#ctx0" brushRef="#br1" timeOffset="140">14756 10290 8026,'0'-7'730,"0"-1"-356,5 5 0,-4-3 615,3 2-601,-3 3 1,0-3 6,3 8 0,-2 2-183,1 6 1,-1 0-1,-2 4 1,0-1-24,0 8 0,0-3-29,0 7 1,1 1-49,3-2 0,-3 6 145,3-2 1,-3 0-285,-1 0 0,0-1 20,0 2 1,4-2-45,0-2 0,-1-7-65,-3 3 0,0-4 11,0 0 0,2-3-545,2-4 447,-3-1 1,4-3-469,-5-1 122,0-4 261,0 2 1,0-6 100,0-3 1,0 1-533,0-4 1,0 3 202,0-4 0,-1 2-172,-3-2 1,3-2 687,-3 3 0,-3-4 0,1 0 0</inkml:trace>
  <inkml:trace contextRef="#ctx0" brushRef="#br1" timeOffset="141">15030 10050 8076,'0'-6'809,"0"1"-55,-5 0 138,4 4-517,-5-4 1,10 6 46,0 3 1,5 2-131,-1 5 0,2 2 141,1 2 0,1 3-97,-1 5 1,4 0-77,0 0 0,1 1-22,-5 2 1,4 0 10,1 4 0,3 1-29,-4 3 0,4 0 29,-4 0 0,4-1-100,-4-2 0,1 2 83,-5-3 0,-3-1-82,-1 2 1,-4-2-13,1 2 1,-3 0-136,-1-4 1,-5 1-97,-3-1 1,-2-3 58,-1 2 0,-2-2-222,-2-1 1,2-1 112,-2-3 1,-2 1-410,2-5 1,0 1-367,3-5-196,1 0-195,-1 1 321,1-6 1,3-1-1042,1-5 2029,4 0 0,-7-5 0,4-1 0</inkml:trace>
  <inkml:trace contextRef="#ctx0" brushRef="#br2" timeOffset="142">13100 11135 8156,'-7'-5'-450,"2"4"1228,5-4 1666,0 5-2178,5 0-101,-3 5 0,4 1 28,-2 6 1,-3-1-46,3 1 0,-3-1 201,-1 0-166,5 1 1,-4-1-167,3 1 1,-2-5 42,-2 1 92,0-6-39,0 9 101,0-10 235,0 4-25,0-5-289,5 0 0,-3-4-231,6 0 1,-1-1 57,5 1 1,-1 3-84,1-3 1,-1 3 27,1 1 0,4 0 65,3 0 0,3-4-39,0 1 0,3-1 52,1 4 0,0 0-12,4 0 1,2 0 10,6 0 1,-1 0 46,5 0 1,1 0-90,6 0 1,-2-4-135,3 0 0,-1 0 12,4 4 1,-3-4 93,7 1 0,-2-1-156,2 4 0,-4-1 109,0-3 0,-5 3-93,2-3 1,-3 2 102,-1 2 0,-1 0-12,1 0 0,-2 0 61,-2 0 1,-1 2 103,-3 2 1,-5-3 52,5 3 0,-6 1-103,2-2 0,0 3-25,-3-3 1,0-1 9,0 1 0,2 0-238,-3 1 1,3-3 82,2 3 1,-2-3 104,-3-1 0,2 0-92,-6 0 0,5 0 30,-4 0 0,-2 0 222,-6 0 0,1-1-149,-5-3 0,1 3 243,-5-3 0,1 3-57,-1 1 0,-3-2 65,-1-1 0,-3 1 26,4-1-38,-1 1 1,5-2 63,-1 1-159,0-1 0,1 3 35,-1-3 1,-3 3 38,0-3 240,-6 2-153,3 2 886,-5 0-843,0-5 41,0 4 17,0-4-128,0 0-35,0 4-144,0-4 1,-4 3 111,1-1-51,-1 1 46,4-8-68,0 4 1,-2-6 31,-1 1-133,1 5 1,-6-5-17,4 4 0,0 0 171,4 0-535,-5 4 1,2-6 178,-4 6 0,4-2-1397,-1 1 747,3 2 1,0-3-1192,-3 5 2079,3 0 0,-9 5 0,3 2 0</inkml:trace>
  <inkml:trace contextRef="#ctx0" brushRef="#br2" timeOffset="143">13282 11592 7317,'0'-6'3447,"0"1"-2641,0 5-410,6 0-160,-5 0 1,5 5 4,-2 2 0,-3 5-12,3 3 0,-3-1-15,-1 5 1,0-4-163,0 4 0,0-1 52,0 1 1,0 1-247,0-4 0,0 3 121,0-4 1,4 4-189,0-4 1,0 0 119,-4-3 1,0-1-129,0 1 1,1-2 86,3-3 0,-3 0 21,3-3 29,-3-3 2,-1 4 324,0-5-223,5 0 20,2 0 0,4 0-37,0 0 0,5-1 142,-1-3 1,4 3-95,-4-3 0,5-1 9,-1 1 0,-1 0-191,1 4 0,-5-1 109,1-3 0,-2 3-249,-1-3 219,-1 3 1,-3 1-1052,-1 0 430,-4 0-111,2 0 0,-6 0 58,-3 0 0,1 0-708,-4 0 1431,-1-5 0,-3 3 0,-1-3 0</inkml:trace>
  <inkml:trace contextRef="#ctx0" brushRef="#br2" timeOffset="144">13328 11775 8101,'0'-6'1516,"0"-5"-1141,5 10 0,-2-4 8,4 5 0,1 0-68,3 0 0,1 0-96,-1 0 1,1 0-31,-1 0 1,2 0-66,2 0 1,-2 0-43,2 0 1,-2-4-213,-2 0 0,0 1-552,1 3 0,-5-4 79,1 0-1127,-5 0 727,2 4 663,-5 0 1,-5-5 0,-2-1 0</inkml:trace>
  <inkml:trace contextRef="#ctx0" brushRef="#br2" timeOffset="145">13271 11592 8101,'6'-5'0,"5"4"192,-4-3 1,7-1 58,1 1 1,4 0 185,-3 4 1,5-3-96,2-1 1,0-1-98,4 1 1,-3 3-57,-2-3 1,0 2-139,-3 2 0,1-3-666,-4-1 490,-1 0-1580,-4 4 277,-4 0 1428,-2 0 0,0 0 0,1 0 0</inkml:trace>
  <inkml:trace contextRef="#ctx0" brushRef="#br2" timeOffset="146">13716 11569 8204,'7'5'537,"-3"3"1,-3 2-215,-1 2 0,1 4-93,3 3 1,-2 3 6,6 1 0,-4-1-151,4 1 1,-5-1 109,5-3 1,-2 2-284,2-2 0,2 2 87,-2-2 0,-2 0-92,2-8 0,-6 3 6,2-6 228,2-3 9,-4 0-9,3-5 1019,-5 0-872,0-5 0,0-1-74,0-6 1,1 1 31,3-1 0,-3 0-148,3-4 0,-2 2-110,2-5 0,-3 0-191,3-4 0,1 1 121,-1-1 0,4 0 5,-4 0 0,3 2-7,-3 2 1,4-2-172,-5 6 1,5 0-5,-4 3 1,1 2-490,-1 3-126,-3-4 321,4 5 0,-4 0-1047,3 2 585,-3 3 595,4 1 0,-3 3 419,2 1 0,-3 5 0,4-3 0</inkml:trace>
  <inkml:trace contextRef="#ctx0" brushRef="#br2" timeOffset="147">14105 11592 7528,'0'-6'2170,"0"1"-1128,0 5 1,0 5-937,0 2 0,0 4-33,0 0 0,0 6 88,0 2 0,0-2-180,0 2 1,0-1 77,0 1 0,0 1-156,0-4 0,0 3 46,0-4 0,0 4 85,0-4 1,0 0-298,0-3 230,0-1 0,0-3-143,0 0 166,0-6 474,0 3 640,0-5-992,0-5 0,4 3-27,-1-6 177,6 5-322,-2-7 1,4 9 94,0-3 0,5-1-135,-1 1 1,1 0 21,0 4 1,-4-1-42,4-3 1,0 3-41,-1-3 1,4 3 87,-3 1 1,3 0-81,-4 0 0,0 0-42,-4 0-448,1 0 126,-1 0-923,-4 0 132,-2 0 612,-5 0 0,-5 0 34,-3 0 660,-2 0 0,-7 0 0,0 0 0</inkml:trace>
  <inkml:trace contextRef="#ctx0" brushRef="#br2" timeOffset="148">14093 11763 8095,'0'-7'-591,"0"-1"1239,5 6 1,2-3-177,4 5 1,1-2-12,-1-1 0,0 1-127,1-2 1,4 3-85,3 1 1,2 0-91,-2 0 0,-1 0 76,-3 0 1,-3-4-256,4 1 0,-4-1-193,0 4 1,-2-1-788,-2-3 200,2 2-820,-9-3 695,4 0 0,-6 4 19,-3-3 905,-2 3 0,-6-4 0,1-1 0</inkml:trace>
  <inkml:trace contextRef="#ctx0" brushRef="#br2" timeOffset="149">14059 11581 8095,'8'-4'125,"-1"0"0,1-1 308,3 1 1,1 3-5,-1-3 0,2 2-100,2-2 1,3 3-220,5-3 1,1 1 83,2-1 0,-1 3-249,1-3 1,2 2-18,-1-2 1,-1 3 3,-3-3 1,-4 1-149,0 0 1,-5 1-237,2-1 1,-8 1-156,0 2 1,-4 0-199,3 0-105,-4 0 160,2 0 750,-5 0 0,5 0 0,1 0 0</inkml:trace>
  <inkml:trace contextRef="#ctx0" brushRef="#br2" timeOffset="150">14550 11535 8980,'0'-6'1852,"0"1"-357,0 5-1376,0 5 0,0 1 88,0 5 0,0 1-117,0-1 0,0 6 41,0 2 1,0 1-169,0-1 1,-1 3-3,-3-3 1,3 2-96,-3 2 0,3-4 4,1 0 0,0-3-6,0 3 1,0-5 11,0 1 109,0-3 0,0 0-102,0-1 43,0-4-164,0-2-829,0-5 930,0-5 1,-4-2-127,0-4 1,0-1 76,4 1 1,0 0 29,0-1 0,0-1 79,0-2 0,0-1 123,0-3 0,0-2 69,0 6 1,4-4-47,0 4 1,0 0 296,-4 3 0,1 1 59,3-1 155,-3 6-85,4-4-188,0 9 1,-2-4-152,4 5 1,-3 5-129,4 2 0,-1 3 83,5 2 0,-1 3-159,1 0 0,0 4-23,4-3 1,-4 3 28,4-4 1,-4 4-133,0-4 1,0 0 56,4-3 1,-4-1 10,3 1 0,-6-5 99,-1 1 1,0-6-18,3 2 1,-3-3 110,-1-1 318,-4 0-40,7 0 1,-9-5-99,3-2 1,1-3 78,-1-2 0,0-3-6,-4 0 1,0-6-176,0 2 0,0-1 53,0 1 1,0-3-221,0 3 0,-2-1-146,-1 1 0,1-1-124,-1 5 0,1-1-316,2 5 0,0-1 248,0 1 0,0 3-711,0 1 0,0 3 412,0-4 1,2 6 638,1-2 0,4 3 0,4 1 0</inkml:trace>
  <inkml:trace contextRef="#ctx0" brushRef="#br2" timeOffset="151">15098 11558 8104,'2'-6'116,"1"2"1,-1 1 345,2-1-97,2 3 0,-1-5-114,3 2 1,-2 3 546,-2-3-226,-3 3-496,4 1-1219,-5 0 0,0 5 0,0 1 1</inkml:trace>
  <inkml:trace contextRef="#ctx0" brushRef="#br2" timeOffset="152">15110 11786 11217,'6'5'-1164,"-1"-3"0,-4 4 817,3-2 1,-1-3 346,4 3 0,1-3 0,3-1 0</inkml:trace>
  <inkml:trace contextRef="#ctx0" brushRef="#br2" timeOffset="153">15487 11604 7485,'-7'0'1788,"2"0"-962,5 0-443,5 0 1,-2 0-112,4 0 0,0-2 3,0-1 0,4 1-15,-4-2 1,3 3-150,2 1 0,-1 0 120,1 0 1,-1-4-257,0 1 0,5-1-223,-1 4 1,0-4-226,-3 0 1,-5 0 230,1 4 1,-1 0-178,5 0 0,-5 0-1534,1 0 707,-5 0 1246,2 0 0,-5 5 0,0 2 0</inkml:trace>
  <inkml:trace contextRef="#ctx0" brushRef="#br2" timeOffset="154">15475 11729 8049,'-6'0'866,"1"0"0,6 0-559,3 0 0,-2 0 112,6 0 1,0 0-61,3 0 0,1 0-159,-1 0 1,4 0-69,0 0 0,6 0-135,-2 0 0,1 0-540,-1 0 0,1-1 361,-4-3 1,3 3-337,-4-3 1,0 3-104,-3 1 621,-1-5 0,0 3 0,1-3 0</inkml:trace>
  <inkml:trace contextRef="#ctx0" brushRef="#br2" timeOffset="155">15921 11478 8085,'0'-6'0,"0"-1"394,0 3-159,5 3 1,-3-5 635,6 2-510,-6 3 1,9-6-115,-4 4 1,2 0 1,-1-5 1,2 6 12,-3-2 1,4-1-94,0 1 1,0 0 14,1 4 0,-1 0-139,1 0 1,-1 0 47,1 0 0,-5 0-164,1 0 1,-2 6 42,2 1 1,-2 3-50,-2 2 1,-3-1 31,3 1 0,-3 0-24,-1 3 0,-5 2-6,-2 2 0,-4 3-130,0-3 1,-4 1 42,0-1 1,-2 3-102,2-3 0,2 1 21,-2-1 0,-2 1 97,2-5 1,1 1 172,7-5 1,-2 0-107,5 1 0,-1-4 358,1-1-130,3-4 0,-4 3-101,5-2 1,1-3 496,3 3-323,2-3 0,6-1 83,-1 0 0,2 0-43,2 0 0,-2 0-102,2 0 1,1 0-64,0 0 1,0-4-179,-1 1 0,-2-1-8,2 4 1,-2 0-290,-2 0 0,-3 0-505,-1 0 354,1 0-1564,4 0 1045,-6-5 1047,-1 3 0,-5-3 0,0 5 0</inkml:trace>
  <inkml:trace contextRef="#ctx0" brushRef="#br2" timeOffset="156">16320 11421 8003,'2'-10'0,"1"2"877,-1-2 178,3 9 153,-5-4-815,0 5-166,0 5 0,0 2 63,0 9 0,0-3-63,0 7 0,0-1-108,0 3 0,0 1 13,0 0 1,0 0-138,0 0 1,0 0 17,0-1 0,0 4-192,0-3 1,1 6-94,3-6 0,-3 1 122,3-5 1,-1 1-93,0-5 1,0 4-136,4-3 174,1-1 1,4-5 10,-1-2 0,0-3 26,1-5 0,-1 0-74,1 0 0,-1 0-660,0 0 95,1 0 0,-4-2 22,-1-1 783,-4-4 0,2-4 0,-5-1 0</inkml:trace>
  <inkml:trace contextRef="#ctx0" brushRef="#br2" timeOffset="157">16263 11672 8003,'8'0'256,"0"0"156,-1 0 1,5-4 40,-1 1 0,0-1-77,1 4 1,4-2 95,3-1 1,4 1-107,4-1 0,-3 0-336,3-1 0,-1 3 141,-3-3 0,1 2-293,-9-2 0,1 3-856,-5-3 978,1 2 0,-6-3 0,-1-1 0</inkml:trace>
  <inkml:trace contextRef="#ctx0" brushRef="#br1" timeOffset="158">9319 12997 9181,'0'-6'1176,"0"1"1,2 5-920,2 0 1,-2 0 28,6 0 1,1 0-28,6 0 0,-1 0 0,5 0 0,0 0-16,4 0 1,1-2-30,2-2 1,2 3-128,3-3 0,2 3 123,-3 1 0,2-1-264,-2-3 1,0 3 69,-4-3 1,-5 3-75,1 1 1,-6 0-237,-1 0 1,-2 0-928,-2 0-987,-5 0 1597,-1 0 1,-6 1-393,-3 3 1,-2-3 10,-5 3 992,-1-3 0,-4 4 0,-2 2 0</inkml:trace>
  <inkml:trace contextRef="#ctx0" brushRef="#br1" timeOffset="159">9434 13168 11291,'11'2'864,"0"1"0,6-1-392,2 1 0,3-1 61,0-2 1,3 0-194,1 0 1,2 0-44,3 0 0,0-2-104,-4-1 1,3 1-121,-3-1 1,-4 0-443,-4-1 1,-5 3 246,1-3-2612,-2 3 1499,-7 1 1235,-1 0 0,-15 0 0,-3 0 0</inkml:trace>
  <inkml:trace contextRef="#ctx0" brushRef="#br1" timeOffset="160">10804 12666 8027,'0'-12'20,"0"5"57,0-1 0,0 4 713,0-3-157,0 4-378,0-7 0,0 7-26,0-4 1,-1 4-106,-3-1 0,2 3 119,-6 1-86,0 0 1,-3 0 6,-1 0 1,-3 5-176,0 3 1,-1 2 0,0 1 1,2 2 95,-5 2 0,5-1-97,-1 5 0,2 0 105,2 4 1,3 0-171,1 0 1,3 0 2,-4 0 1,6-4-83,-2 0 1,3-4 74,1 4 1,5-5 14,2 1 0,1-3-35,3-5 0,-2 2-20,7-5 0,1 0 121,2-4 1,3 0-58,1 0 0,0-5 245,-1-3 0,1-2 10,0-2 0,0-3 5,0 0 1,-2-4-68,-2 4 0,2-6-19,-6 2 1,-1-2-104,-6-2 0,0 4 88,-4 0 0,0-4-438,-4-4 0,-1 5 176,-3 3 0,-2 1-480,-6-1 0,-3 2 98,0 6 0,-4 1-101,3 2 1,-3 3 244,4 5 1,-4 1 396,4 3 0,-5 2 0,2 6 0</inkml:trace>
  <inkml:trace contextRef="#ctx0" brushRef="#br1" timeOffset="161">10564 13008 8027,'-6'5'1048,"0"2"-537,2 4 0,3 1-108,-3-1 1,1 0-165,-1 1 0,3 3-50,-3 0 1,-1 6-108,1-2 0,-4-2 28,0 2 0,3-1-165,1 1 0,3 2-155,1-6 0,0 1 134,0 0 0,5-4-85,2 3 1,5-3 53,3-5 1,-1 2 127,5-5 0,0 0-32,4-4 1,0 0 95,0 0 1,3-1-33,1-3 1,1-2 128,-1-6 1,-3 1-84,2-1 0,-2 0 138,-1-4 0,-5 4-16,-3-4 0,-3 0-117,-5 1 0,-2-6-107,-5 2 1,-5 2 80,-2-2 1,-9 3-187,-3-3 1,-6 4-84,-2-4 0,-4 5-227,0-1 0,2 6-122,-1 1 1,3 6 34,-4-2 1,10 3-318,-2 1 1,12 0 60,-1 0 761,8 0 0,-1 5 0,5 1 0</inkml:trace>
  <inkml:trace contextRef="#ctx0" brushRef="#br1" timeOffset="162">11250 12654 8117,'0'-11'-550,"0"-1"2393,0 6-653,-6 1-165,5 5-690,-4 0 1,5 5-236,0 3 1,0 7 10,0 4 0,0 4-47,0 3 1,0 1 62,0 7 1,0-2-102,0 6 1,0-2-283,0-2 0,0 0 100,0 1 0,0-1-209,0 0 1,0-3 181,0-1 1,0-5-42,0 2 0,0-7 4,0-1 0,0-5-72,0 2 1,0-8-239,0 0-409,0-5 183,0 2 540,0-5 0,5-5 0,2-2 0</inkml:trace>
  <inkml:trace contextRef="#ctx0" brushRef="#br1" timeOffset="163">11444 13031 8117,'6'-5'123,"-2"-2"0,-2 1 674,2 3-19,-3-4 406,5 6-493,-6-4-214,0 5-195,0 5 1,0 1-30,0 6 1,-6-1-148,-1 1 1,-3 3-12,-2 0 0,1 2-139,-1-2 0,-3-1 15,0 5 1,-4-1-229,4 1 0,-1 1-123,5-5 1,0 0 182,-1-3 1,6-1-165,2 1 183,3-1 189,1 0 0,5 0-20,3-4 1,2 2 148,1-5 0,2 1-48,2-1 0,1-3-93,4 3 1,1-3-171,-2-1 1,1 4 119,-1 0 1,2 0-653,-6-4 1,4 0 312,-4 0 1,0 0-681,-3 0 1070,-1 0 0,6 5 0,1 1 0</inkml:trace>
  <inkml:trace contextRef="#ctx0" brushRef="#br1" timeOffset="164">11889 12871 7983,'0'-24'0,"0"5"920,0 5-493,0 3 1,0 3 941,0 1-914,0 4 0,0-1-255,0 8 1,1 2 23,3 6 1,-3 4-168,3 3 0,-2 3 46,-2 1 0,1 3-113,3 1 0,-3 0 112,3-4 0,-2-1-109,2 1 1,-3 0-534,3 0 0,-3-4 270,-1 0 0,0-5-1482,0 1 770,0-2-761,0-2 847,0-4 896,-5-2 0,-1-5 0,-5 0 0</inkml:trace>
  <inkml:trace contextRef="#ctx0" brushRef="#br1" timeOffset="165">11695 13065 7700,'5'-6'1017,"1"0"-599,6 2 1,3 3 52,0-3 0,7 1-139,1 0 1,1 0-207,6-5 1,1 6-76,3-2 1,-1-1-177,-3 1 1,3-3-572,-2 3 1,-3-1 434,-2 1 0,-3 3-620,-4-3 881,3 3 0,-9-5 0,3 0 0</inkml:trace>
  <inkml:trace contextRef="#ctx0" brushRef="#br1" timeOffset="166">12437 12643 8033,'0'-12'862,"0"6"-360,0 1 0,0 6 51,0 3 1,4 2-104,0 6 1,0 4-63,-4 3 1,0 4-72,0 4 0,1 2-73,3 5 1,-3 1-234,3-1 1,-3 0 101,-1 0 1,0 1-185,0-1 0,1 0 63,3 0 1,-2-4-52,1-4 0,-1 1-114,-2-4 1,1 1-101,3-9 0,-3 0 27,3-3 0,-3-1 33,-1 1 1,0-5-381,0 1 136,0-6-738,5 3 669,-4-5 0,3 0 526,-8 0 0,-2 0 0,-5 0 0</inkml:trace>
  <inkml:trace contextRef="#ctx0" brushRef="#br1" timeOffset="167">12757 12449 8049,'0'-7'1071,"0"-3"-246,0 4-477,0 0 0,0-1 625,0 3-384,0 3-343,0-4 0,0 6 34,0 3 1,4-1-36,0 4 1,5 1-53,-2 3 1,3 6 95,2 2 0,-1 0 15,1 4 0,3-3-77,0 7 1,5 6 3,-1 1 1,-2 3-177,-2-3 0,2 2 61,-2 2 1,-4-2-211,-3 6 0,-6-4 91,2 4 0,-2-4 15,-2 4 1,-2-4 9,-2 4 1,-3-5-134,-8 1 0,1-2 17,-5-2 1,1-1 70,-1-3 1,-3-2-162,3-5 1,-2 0 118,-2 0 1,1-6-351,3-1 1,1 0 153,3-1 1,6-3-712,-2-5-373,7-4-714,-1 2 182,5-5 1877,0 0 0,10 0 0,3 0 0</inkml:trace>
  <inkml:trace contextRef="#ctx0" brushRef="#br1" timeOffset="168">10416 12414 7984,'0'-7'3,"0"-1"166,0 6 1,0-5 611,0 4-239,0 1 281,0-3-458,-5 5 0,2 0-79,-4 0 1,-1 1-62,-3 3 0,-1 8 0,1 7 0,-1 6-51,1 2 0,-4 5 65,-1-2 1,0 4-64,1 4 1,1-1 43,-5 5 1,3 0-94,-3 4 0,9-1-6,-1 1 0,3 0-159,1-1 1,2-3-88,5 0 0,0-4 105,0 4 0,8-4 29,4 4 1,2-5 63,-3 1 0,4-6-125,1-2 1,3-5 90,-4 2 1,1-7-58,0-1 1,-4-5-13,4 2 1,-4-4-4,0 0 1,-2-5-759,-3 1 326,4-6-1229,-10 3 715,4-5 469,-5 0 0,-5 0 1,-1 0-1</inkml:trace>
  <inkml:trace contextRef="#ctx0" brushRef="#br1" timeOffset="169">13602 12757 7979,'0'-11'-955,"0"-1"1898,0 1-507,0 4 0,0 1 646,0 2 8,0 3-336,0-4-502,0 5 1,0 5 17,0 3 0,0 3-46,0 4 1,0 3 13,0 5 1,0 4-87,0-1 1,0 2-94,0-1 0,0-3 16,0 3 0,0-3-171,0-1 0,0-2-340,0-2 0,0 1 272,0-4 0,0-1-1411,0-4 1146,0 1 0,0-5-844,0 1 101,0-6 501,0 4 0,0-8 671,0-2 0,-5-2 0,-1-5 0</inkml:trace>
  <inkml:trace contextRef="#ctx0" brushRef="#br1" timeOffset="170">13397 13008 7979,'11'0'552,"1"0"-278,-1 0 1,0-1 290,1-3 1,3 3-87,0-3 1,6 3-182,-2 1 0,3-4-45,5 0 0,-2-1-14,6 1 0,-6 2-436,2-6 0,0 4 217,-5-3 1,8 3-1044,-8-4 1,3 5 175,-6-5 847,2 5 0,-3-7 0,5 4 0</inkml:trace>
  <inkml:trace contextRef="#ctx0" brushRef="#br1" timeOffset="171">14367 12563 8054,'0'-11'374,"0"3"794,0 0-786,0 6 1,2-3 63,2 5 1,-3 1-61,3 3 1,-3 2-155,-1 6 0,0 4-132,0 3 1,-4 3 160,0 0 0,-3 3-305,3 1 1,-9 2-45,2 3 1,1 2-49,2-3 0,0-1-7,-3 2 1,0-2-96,-1 1 0,2-2 69,2-5 0,-1-1 72,6-3 0,-5-3-43,4-4 29,0-1 201,4 0-59,0-4 1,5-2 140,3-5 0,2 0-129,2 0 1,0 0 17,4 0 1,0 0-235,3 0 0,3-1 124,-3-3 1,-2 3-154,3-3 0,-7-1 52,3 1 0,-7 0-467,-2 4 1,-3-4-363,4 0-529,-6 1 796,3-2 712,-5-2 0,0-4 0,0-1 0</inkml:trace>
  <inkml:trace contextRef="#ctx0" brushRef="#br1" timeOffset="172">14482 12928 8054,'0'-7'-568,"0"-1"1,0 4 1713,0-3-239,0 4 163,0-2-701,0 5 1,0 5 48,0 3 1,0 3-96,0 4 0,0-1 23,0 5 0,0 4-151,0 4 1,0 0 28,0-5 1,0 1-192,0 0 0,1 0 94,3 0 0,-3 0-346,3 0 0,-2-4 143,2 0 0,-3-5-1171,3 1 836,-3-3 1,3-4-384,0 0-294,0-6 175,-4 3 1,0-6 912,0-3 0,0 3 0,0-4 0</inkml:trace>
  <inkml:trace contextRef="#ctx0" brushRef="#br1" timeOffset="173">14836 13020 7959,'0'-8'393,"0"1"396,0 4 1209,0-2 857,0 5-3107,5 0 304,-4 0-1128,4 0 1,-4 1 1075,3 3 0,3-3 0,4 4 0</inkml:trace>
  <inkml:trace contextRef="#ctx0" brushRef="#br1" timeOffset="174">15258 12700 8018,'0'-11'205,"0"3"400,0 0 138,-5 1-467,4-5 0,-8 1 172,5-1 0,0 5-107,4-1 0,0 1 414,0-5-434,0 1 1,2-1-30,2 1 1,2 1-143,5 2 1,2-1 62,2 5 1,2-3-106,2 3 1,1 0 79,-5 4 1,0 0-189,-3 0 1,-1 2 15,1 1 0,-1 5-35,1 7 1,-6 3-29,-2 5 0,-3 5-57,-1 2 1,-1 3-146,-3 1 1,-2 1 109,-6-1 1,-4 1-98,-3 4 1,-3-4 51,-1 3 0,0-4 11,1-3 0,-1 1 85,0-6 1,1 1 14,3-4 0,-1 0-12,5-1 0,-1-4 165,5-3 1,3-2 48,1-1 0,4-5-51,-1 1 94,3-6-127,1 8 0,5-8 243,3 2 0,7-3-71,4-1 1,3 0-10,1 0 1,1-1-110,2-3 1,2 1 6,3-4 1,0 3-128,-4-4 1,0 6 89,-4-2 0,-4-1-571,0 1 1,-9 0 238,1 4 0,-6 0-602,3 0 1,-6-1-126,2-3-155,-2 3 1,-6-6 1144,0 4 0,-5-4 0,3-4 0</inkml:trace>
  <inkml:trace contextRef="#ctx0" brushRef="#br1" timeOffset="175">15772 12517 7998,'0'-17'0,"1"1"0,3 9 861,-2-3-66,3 8 517,-5-8-443,0 9-542,0 6 0,0 8-87,0 9 1,0 3 29,0 1 1,0 3-168,0 6 1,0-1 90,0 0 1,-2 4-91,-1 0 1,1 5 150,-2-1 0,-1-2-284,2-2 1,-1 1 27,4-1 0,0-4-92,0-3 0,0-6-27,0 2 1,1-3-4,3-1 0,1-5 32,3-3 1,2-2 112,-3-2 1,9-1-84,3-2 0,-2 1 58,2-6 1,0 1-210,4-4 1,0 0 119,0 0 0,-5-1-451,-3-3 1,1-1-86,0-3 1,-2-2-312,-7 3 1,0-3-122,-4-2 0,-1 1 1060,1-1 0,-6 1 0,-4-1 0</inkml:trace>
  <inkml:trace contextRef="#ctx0" brushRef="#br1" timeOffset="176">15692 12928 7957,'7'-5'106,"3"4"0,-4-8 261,6 5 0,-1 1 477,0 3 1,7 0-146,5 0 1,2-4-288,10 0 1,-4-1-309,7 1 0,2 3 93,-2-3 1,0 1-793,-4 0 1,-1 1 438,-2-1 1,-1 1 155,-7 2 0,-3 5 0,-8 2 0</inkml:trace>
  <inkml:trace contextRef="#ctx0" brushRef="#br1" timeOffset="177">9319 14504 8792,'0'-6'1159,"0"1"0,2 5-776,2 0 143,2 0-204,5 0 0,1-1 244,-1-3-254,6 3 0,-3-4-207,5 5 1,1 0 86,7 0 1,-2 0-195,5 0 0,-3 0 77,3 0 1,-4-4-216,1 0 0,-1 0 87,-3 4 0,1 0-102,-9 0 1,1-4-110,-5 1 1,0-1-255,1 4 1,-5 0-1225,1 0 744,-5 0-1096,2 0 1132,-5 0 962,-5-5 0,-7 3 0,-6-3 0</inkml:trace>
  <inkml:trace contextRef="#ctx0" brushRef="#br1" timeOffset="178">9388 14687 8094,'6'0'44,"1"0"169,-4 0 1,0 0 394,5 0 1,-5 0-158,5 0 0,1 0 253,6 0 0,-1 0-227,5 0 1,0 0-1,4 0 0,1 0-124,3 0 1,-2-1-118,6-3 1,-6 3-403,2-3 1,-3 3 215,-1 1 0,-2 0-2045,-2 0 1519,3 0 1,-10 0 475,4 0 0,-9 0 0,-2 0 0</inkml:trace>
  <inkml:trace contextRef="#ctx0" brushRef="#br1" timeOffset="179">10530 14276 8087,'0'-11'47,"0"-1"0,0 5 188,0-1 0,-4 4 78,0-3 1,1 3-17,3-4 0,-2 6 123,-1-2 1,0 1-225,-5-1 1,5 3-30,-5-3 1,-1 4-49,-6 4 1,2 3 145,-2 4 0,-2 5-98,2 4 0,-4-3 44,4 2 1,0 0-141,3 4 1,5 0-3,-1 0 0,6-4-27,-2 0 0,2-4 33,2 4 0,2-5-204,2 1 1,2-2 53,5-2 1,6 1-128,2-1 1,2-4 0,2-4 1,1-1 115,3-2 1,2-2 101,5-1 0,-3-5 5,-1-7 0,-4 2 17,0-2 1,-5-2-41,-2 2 1,-5-1 14,1 0 0,-4 3-99,-3-7 0,-3 5 95,-5-4 1,0 4-432,0-4 0,-5 4 173,-3-4 0,-7 3-619,-4-3 1,1 5 360,-1-1 0,0 6-243,-4 2 1,2 4 748,2-1 0,-3 4 0,3 4 0,-2 3 0,-2 4 0</inkml:trace>
  <inkml:trace contextRef="#ctx0" brushRef="#br1" timeOffset="180">10404 14504 8087,'0'7'-1054,"0"-2"2647,0 0-937,0 1 0,-1 6-17,-3-1 0,2 4-152,-6 1 0,4 0-188,-3-1 1,3-1-24,-4 5 1,5-1-27,-5 1 0,4 5-171,-4-5 1,2 5 118,-1-5 0,1 3-266,6 1 0,-3-2-74,-1-2 0,0 2-96,4-6 0,1 0 3,3-3 0,2-1 81,6 0 0,-1-3 91,1 0 0,3-4 9,0 3 1,5-4 43,0 0 1,2-1-29,5-2 1,-2-5 179,6-3 1,-5-2-26,5-2 0,-6 0 100,2-3 1,-3 1 24,-1-5 1,-4 1-109,0-1 1,-9-3-127,2 3 0,-9-4 90,1-3 1,-5 2-132,-7-3 0,-4 3 82,-11 1 1,-1 1-476,-3 3 0,-3 4-31,-9 8 0,3 1-217,-6 6 1,1 2 59,-1 2 1,3 7-333,5 8 1,5-1 945,2 1 0,8 0 0,2 4 0</inkml:trace>
  <inkml:trace contextRef="#ctx0" brushRef="#br1" timeOffset="181">11272 14059 8087,'0'-6'-1352,"0"-1"3208,0 4-942,0 1-72,0-3 853,0 5-1536,-5 0 0,-1 5 91,-5 3 0,-1 6 1,1 1 1,-1 5-59,1-1 0,-1 7 0,1 0 0,-4 6-30,0-1 0,-1 2-145,5 1 0,-2 4-26,-2 0 1,2 4 126,-2-4 0,2 4-217,2-4 1,3 4 38,1-4 1,4 4-48,-1-4 0,3 4 5,1-4 0,1-4-2,3-3 1,-1-6 61,4 2 0,1-3 39,3-2 1,0 0-30,-4-3 1,3-2 23,-2-6 0,2 0-45,2 1 0,-5-5 38,1 1 1,-2-4 21,2 4 1,1-5-61,-6 5 1,6-6-727,-2 4 237,-1-6-865,-1 0-1687,-5 0 3093,0-6 0,5 0 0,1-5 0</inkml:trace>
  <inkml:trace contextRef="#ctx0" brushRef="#br1" timeOffset="182">11501 14333 8087,'0'-23'154,"0"1"1,0 4 319,0 3 0,0 6 196,0 1 172,0 5 104,0-7-190,0 9-579,5 6 0,-4 8 58,3 10 1,-3 1-185,-1 2 0,4 4 50,0 4 0,0 0-27,-4 0 1,1 1-14,3-1 1,-3-1-258,3-3 0,1 3-233,-1-2 0,1-3 211,-1-2 1,-3-3-317,3-4 0,-3-2-131,-1-6-813,0 1 319,0-1 59,0-5 755,0-1 1,0-6 344,0-3 0,0 3 0,5-9 0,1 4 0</inkml:trace>
  <inkml:trace contextRef="#ctx0" brushRef="#br1" timeOffset="183">11684 14630 8087,'0'-6'625,"0"-1"-154,0 4 406,0 1-442,0-3 1,0 7-54,0 1 0,-2 0-99,-2 5 0,3-1 30,-3 5 0,-1-1-201,2 0 1,-6 1 81,1-1 1,2 1-202,-2-1 1,0 0 78,-3 1 1,3-1-227,1 1 1,4-5 31,-1 1 1,-1-4-259,2 3 268,-1-4 0,4 3-22,0-2 240,0-3 1,4 6-109,-1-3 1,10-3 204,-2 3 1,3-2-99,-2 2 0,1-3 134,2 3 0,-1-3-97,5-1 1,-4 4-193,4 0 0,-5 0-97,1-4 0,-2 0-339,-2 0 0,1 0-522,-1 0 425,1 0-527,-1 5 0,-3-4-236,-1 3 1346,-4 2 0,-3-5 0,-7 5 0</inkml:trace>
  <inkml:trace contextRef="#ctx0" brushRef="#br1" timeOffset="184">12266 14345 8087,'0'-7'1366,"0"-3"-555,0 9-237,0-4-122,0 15 0,-1-2-172,-3 7 1,3 3-83,-3 1 1,3 2-80,1 2 0,0 4 131,0-1 0,0 2-276,0-1 0,0-3 111,0 3 1,0-3-216,0-1 0,0-4 13,0 0 0,0-5-77,0 1 1,0-6-145,0-2 1,1 0-1029,3 0-40,-3-2 220,4-5 1,-6-1 1185,-3-3 0,-2-2 0,-6-6 0</inkml:trace>
  <inkml:trace contextRef="#ctx0" brushRef="#br1" timeOffset="185">12038 14619 8087,'7'0'-151,"1"0"1,-1-4 1011,5 0 1,3 0-262,0 4 1,6-4-48,-2 1 0,3-2-411,5 1 1,-3 3 69,3-3 1,2-1-899,2 1 0,-4-1 474,0 1 1,-7 3 211,-1-3 0,-5-2 0,3-1 0</inkml:trace>
  <inkml:trace contextRef="#ctx0" brushRef="#br1" timeOffset="186">12837 14162 8087,'-1'-10'195,"-3"2"539,3-2 270,-4 9-231,5-4-403,0 5 1,0 6-67,0 5 0,0 3-54,0 9 0,0-1 78,0 8 0,-2 1-130,-1 3 0,1 0-60,-2 0 1,2 1-93,-2-1 1,2 2 82,-6 2 0,5-3-189,0 3 1,1-4 83,2-3 0,0 1-131,0-6 0,5 5 48,3-5 0,2-4-12,2-7 1,0 0-29,4-3 1,-2 1-135,5-10 1,0 1-86,3-4 1,-3 0 9,0 0 0,-1 0-372,1 0 1,2-5 228,-6-3 1,-4 2-470,-3-2 1,-6 1 53,2-5 866,-3 1 0,-1 0 0,0-1 0</inkml:trace>
  <inkml:trace contextRef="#ctx0" brushRef="#br1" timeOffset="187">12746 14653 8087,'0'-6'440,"5"-5"1,1 9 189,6-6 1,0 5-145,3-5 0,3 4-246,5-4 1,1 5-113,3-5 1,-2 2-507,6-2 1,-6-1 280,2 5 0,-3-3-920,-1 3 1,-6-4 583,-1 5 0,-4-5 433,0 4 0,-6-5 0,-1 3 0</inkml:trace>
  <inkml:trace contextRef="#ctx0" brushRef="#br1" timeOffset="188">13180 14025 8087,'0'-12'1104,"0"6"-418,0 1 382,0 0-370,0 4 132,0-4-454,5 10 0,1 2-104,6 8 1,0 2 78,3 2 0,7 6-157,5-2 0,-1 8-30,-3-1 1,4 3-20,-1 1 1,1 1-105,-4-1 0,-1 0-88,-3 0 0,-3 5 73,-5-1 0,0 0-36,-4-4 1,-2 1 76,-5 4 0,0-4-154,0 3 1,-1-2 73,-3-2 1,-2-4-137,-6 1 0,1-6 44,0 2 1,-1-4-142,1-4 0,3-3-118,1-4 1,3-5-138,-4 1 209,6-6 0,-5 3-113,3-5 88,3 0 0,-8 2 64,5 2 0,-1-3-320,2 3 1,0-3-556,-5-1-149,6 0 310,-8 0 967,8-5 0,-3-2 0,5-4 0,0 0 0</inkml:trace>
  <inkml:trace contextRef="#ctx0" brushRef="#br1" timeOffset="189">14036 14379 8087,'-6'0'580,"1"0"-307,0 0 0,3-1 545,-1-3-212,1 3-148,2-5 0,-1 6-60,-3 0 0,3 6-134,-3 1 1,3 5 47,1 3 1,0-1-49,0 5 1,0 0-175,0 4 1,0-1 96,0 1 0,0 0-205,0 0 0,1-4-151,3 0 1,-1-4-264,4 4 1,-4-5-21,1 2 49,2-4 1,-5-4-2069,3-1 972,-3-4-227,-1 2 1726,0-15 0,-5 2 0,-1-8 0</inkml:trace>
  <inkml:trace contextRef="#ctx0" brushRef="#br1" timeOffset="190">13808 14607 7914,'7'0'60,"1"0"1,0 0 759,3 0 1,1 0-274,-1 0 1,5 0-135,3 0 1,3-1-204,1-3 0,0 3 25,0-3 1,1-1-451,2 1 0,-5-3 210,1 3 0,-3-1-984,1 1 1,-4 3 289,-5-3 699,1-2 0,4-1 0,2-4 0</inkml:trace>
  <inkml:trace contextRef="#ctx0" brushRef="#br1" timeOffset="191">14539 14139 8087,'0'-11'388,"0"4"1031,0 2-1031,0 5 0,0 7-138,0 4 0,0 5 0,0 7 1,0 1-16,0 3 0,-4 2 15,0 6 0,0-1 0,4 0 0,0 2-15,0 2 1,-1-3 14,-3 3 0,3-2-734,-3-2 1,3-4-866,1 1 0,0-6 2565,0 2 1,0-3-945,0-1 0,0-4-488,0 0-25,5-5 1,-4 2-792,3-4-693,-3-6 437,4-1 433,2-5 0,5 0 855,4 0 0,-4-5 0,5-1 0</inkml:trace>
  <inkml:trace contextRef="#ctx0" brushRef="#br1" timeOffset="192">14893 14859 15980,'0'6'-1189,"0"-1"0,-5-5-325,-3 0 1514,3 0 0,-10 0 0,2 0 0</inkml:trace>
  <inkml:trace contextRef="#ctx0" brushRef="#br1" timeOffset="193">23436 14253 8014,'0'-11'-421,"0"3"294,0 1 0,3 3 1864,1-4-291,0 6-54,-4-9-518,5 10-46,-4-4-514,4 5 0,-5 5-86,0 3 0,4 3 144,0 4 1,0 5-87,-4 6 0,0 0-250,0 4 0,0-3 33,0 3 1,0-3-100,0 3 1,0-3-40,0 3 1,4-4-184,-1 0 1,1-2-15,-4-1 0,4-1-37,0-3-800,0 2 441,-4-8-661,0 4 277,0-11 150,0-1 73,0-5 218,0-5 0,0 2 88,0-4 0,0-1-53,0-3 570,0-1 0,-5 1 0,-2 0 0</inkml:trace>
  <inkml:trace contextRef="#ctx0" brushRef="#br1" timeOffset="194">23436 14288 8014,'0'-8'0,"0"0"0,1 2 312,3-2 0,-3 2 61,3 2 1,2 2 129,2-6 0,-2 5-5,2 0 0,1 0-138,6-1 1,1 3 10,3-3 0,4-1-105,0 1 0,1-1 45,7 1 1,-2 3-119,1-3 0,2-1-29,-5 2 1,3-5-194,-3 4 0,-1 0 131,-3 4 1,-1-4-183,-3 1 0,-3-1-9,-4 4-97,-1-5 42,-5 4 23,0-5 32,-6 6-601,0 0 533,5 0 269,-4 0 0,4 6-101,-5 1 0,1 3 294,3 2 0,-3 0-105,3 4 0,-3-2-13,-1 5 1,0 0-14,0 4 0,0 3 97,0 1 0,-3 1-136,-1-2 0,0 0-23,4 4 0,0-3-216,0 3 0,0-4 69,0 0 1,1-2-168,3-1 1,-3 0 44,3 0 1,1-1 94,-1-3 0,4 1 33,-5-5 0,5 0-9,-4-3 0,1-1 3,-1 1 1,-3-5 24,3 1 0,-3-4-241,-1 3 206,0-4 235,5 2-230,-4-5 414,4 0-147,-5 5-90,0-4 108,0 4 11,0-5 0,-5 0-45,-2 0 0,-3 0-86,-2 0 0,-3 0-118,0 0 1,-7-4 49,-1 1 0,1-1-94,-5 4 0,-2 0 63,-2 0 0,-6-1-114,-1-3 0,-2 3 59,5-3 1,0 2 42,8 2 0,1 0-358,3 0 111,5 0-761,2 0 351,9 0-1444,2 0-2244,5 0 4331,5 0 0,2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05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2010 4157 8171,'-6'-6'1428,"1"1"-1335,5 5 319,0 0-379,0 5 1,0 5 148,0 5-6,0 6 44,0-4-152,0 6 0,3 0 22,1 0 0,0 1-95,-4 3 0,1-2 98,3 5 1,-3 0-167,3 0 171,-3-2 10,5 0-198,-5-4 1,4 0 112,-5-5 1,1-1-9,3 1 1,-1-3-201,4-4 197,-4-6 30,2 4-303,-5-8 239,0 8-604,0-9 162,5 4 432,-4-5-504,4 0-237,-5 0-394,0-5 574,-5-1 1,3-6 592,-6 1 0,0-1 0,-3 1 0</inkml:trace>
  <inkml:trace contextRef="#ctx0" brushRef="#br0" timeOffset="1">1953 4191 8111,'0'-11'-214,"-5"0"280,4-1 1,-4 0 137,5-4 0,0 4 1,0-4 673,0 4-436,0 0-282,5 1 1,1-1 50,5 1-4,1 5 0,-1-5-221,1 10 1,4-8 191,3 6-93,3-1 1,1 4-272,-1 0 347,6 0-12,-4 0-254,4 0 1,-1 1 36,0 3 78,-1 2-124,-3 6 0,0-1 86,0 0 47,-5 1-150,-2-1 40,-10 6 0,3-5 81,-5 4 1,0 0 1,-4-1 0,0 1 120,0-5 0,-5 4-59,-3 0 0,-6 1 132,-1-5 0,-5 1-33,1-1 1,-3 0-61,-1 1 1,-3-5 57,-1 1 0,3-2-78,1 2 0,7-3 0,-6-4 54,4 3 1,3-3-32,4 3-4,-1-2-5,1-2 3,4 0 27,2 0-300,5 0 0,5 0 107,3 0 0,6 0 91,1 0 1,7 0 0,1 0-259,6 0 246,-1 0-112,0 0 0,-4 0 74,2 0 1,-1 3-71,1 1-47,-7 5 0,3-3-53,-3 6 151,-3-1 1,6 1-11,-9-1-127,-2 0 113,-1 6 20,-9 1 0,8 1 133,-5 0-171,0 0 23,-9-1 257,-2 3 0,-9-7-95,-3 5 1,-3-4 13,0 4 0,-3-5 1,0 2 192,-2-4 0,-4-2-87,0-2 1,3-2-144,2-2 0,-2-3 43,1 3 0,6-2-224,5-2 0,4 0-75,0 0 1,5 0-1033,-1 0 37,5 0 203,-2 0-188,15-6 1171,-2 5 0,14-9 0,-5 4 0</inkml:trace>
  <inkml:trace contextRef="#ctx0" brushRef="#br0" timeOffset="2">2730 4157 7968,'-5'-11'0,"3"3"866,-2 1-101,3 4 112,1-2-257,0 5-558,0 5-142,0 1 1,0 11 101,0 2 157,0 2-394,0 2 194,0 5 1,-4 1 155,1 6-86,-6-1 0,6-4-133,-4 1-240,-1-1 163,2-1 61,-5-1 0,9-6-75,-6-3 164,6 3-729,-8-10 379,8 5-357,-3-11 152,0-1 206,4-5 0,-4-1 0,5-3-427,0-4 787,-5 3 0,3-10 0,-3 3 0</inkml:trace>
  <inkml:trace contextRef="#ctx0" brushRef="#br0" timeOffset="3">2672 4169 7976,'-5'-18'133,"4"1"102,-3 6 0,3 3 157,1 1 49,0 4 0,0-2 107,0 5 0,5 1-391,3 3 0,6 4 0,1 7 0,5-1 28,-1 5 0,3 0-58,1 4 1,0 4-144,-1-1 1,-3 1-100,0-4 0,0 0 94,4-1 0,-4 1 0,-1 0 38,-1 0-37,-2 0 0,0-4 20,0 0 0,6 0 0,-4 4 0</inkml:trace>
  <inkml:trace contextRef="#ctx0" brushRef="#br0" timeOffset="4">3061 4546 7976,'0'11'834,"1"-1"779,3-2-1280,-3 2-522,4-9-467,-5 9 273,0-8 163,0 3-506,0-5 341,-5 0 1,-1 0-886,-6 0 1270,1 0 0,-6 0 0,0 0 0</inkml:trace>
  <inkml:trace contextRef="#ctx0" brushRef="#br0" timeOffset="5">2513 4557 9210,'5'-6'450,"-3"1"1,6 5 114,1 0 0,2 0-186,4 0 1,4 0-240,8 0-55,2 0 0,5-2-203,1-2 1,3-1 0,1-4-1176,2 2 689,-4-1 458,7-3 1,-11-1-1539,5 1 750,-10 5 816,10-5 1,-9 5 0,5-5 0</inkml:trace>
  <inkml:trace contextRef="#ctx0" brushRef="#br0" timeOffset="6">3598 4066 7766,'0'-12'0,"0"5"550,0-1 1,-2 4-121,-2-3 1,3 3 540,-3-4-271,-2 6-466,0-8 0,-6 8-201,1-1 1,-1-3 68,1 3 0,-4-1-95,0 4 0,-6 4 1,2 1 153,-2 1 0,-1 2-51,3 3-113,-2 1 0,7-5-71,-5 1 1,5-1 0,-2 5-160,4-1 276,0 1 13,6-1-30,-4 1-156,8-1 166,-3 0 5,5 1 3,0-1-156,0-4 142,0 3 53,5-4-58,7 5-7,6-4 0,3 3 4,-2-2 1,7 0-10,-4 0 1,5 2 0,-2-3 13,2-1 0,1 4-66,-1-2 1,-3 2-131,2 1 0,-3 1-27,-4-1 0,-1 1 106,-3-1 1,-3 0 11,-1 1 1,-1 3 8,-6 0 0,0 6 33,-4-2 1,-1-3 35,-3-1 0,-6 2 150,-6-2 0,-5 0 113,-2-3 1,0-1-75,-3 1 1,-4-1-44,0 0 1,1-3-72,-2 0 0,5-6-257,-5 2 136,11 2 1,-5-4-1189,9 1 329,1-1 412,9-2 0,1-2-488,5-1 1,2-3 28,6-1 952,-1-3 0,15-2 0,-4-5 0</inkml:trace>
  <inkml:trace contextRef="#ctx0" brushRef="#br0" timeOffset="7">3906 4100 7943,'-6'-5'0,"1"4"1236,5-4 913,0 5-1928,0 10 253,0-3 1,0 15-419,0-4 0,3 8 156,1 1 0,1 5-104,-1-2 1,-1 3-227,4 2 114,-4-1 281,7-5-486,-9 4 189,9-9-79,-8 4 103,3-10 1,-2 2 161,1-5-142,0 1 55,-4-5 245,0 0-256,0-4 0,0-1 256,0-2 0,-5-3 9,-3 3-256,3-3 0,-1-1 115,2 0-48,3 0-243,-4 0 0,4-4 178,-3 1 36,2-1-173,-3 4-441,5 0 392,0-5-437,5 3 346,7-3 1,2 5-148,5 0 126,0-5 1,0 4-22,0-3 98,0 3 0,8 1-25,-1 0 0,0 0-89,-7 0 44,2 0 0,-4-4-13,2 0 67,2 1-82,-8 3 0,4 0-752,-6 0 635,5 0 0,-7 0-250,3 0-431,-3-6 436,-3 5 602,-1-4 0,-5 0 0,0-1 0</inkml:trace>
  <inkml:trace contextRef="#ctx0" brushRef="#br0" timeOffset="8">3940 4420 8077,'5'-12'521,"-2"5"197,4-1 1,1 4-239,3-3 0,1 3 153,-1-4 0,2 5-183,2-5 0,7 4-386,4-3 1,6 4 127,-1-1 1,-2-1-342,1 1 1,-4-3 178,0 3 1,1 0-514,-4 4-25,2-5 1,-11 4-520,5-3 0,-9 3-163,2 1 1,-8-2 1189,-1-1 0,-1 1 0,-2-3 0</inkml:trace>
  <inkml:trace contextRef="#ctx0" brushRef="#br0" timeOffset="9">3963 4100 7974,'6'-6'1430,"1"-4"-919,-3 2 0,2 2 26,5-2 1,2 2 0,1-3-18,1 1 0,5 4-115,0-3 0,1 0-233,2 0 1,1 0-104,3 4 1,-3 1-597,2-1 0,-1 1 400,-3 2 0,0 0-1365,-3 0 1,1 0 1491,-4 0 0,-1 5 0,-4 2 0</inkml:trace>
  <inkml:trace contextRef="#ctx0" brushRef="#br0" timeOffset="10">5562 4123 8042,'0'-8'23,"0"1"289,0-2 22,0 4-161,-5-5 0,2 5 288,-4-3-211,4-2 0,-7 3 217,2-4-236,-2 5 0,-1-1-85,-1 3 0,1 3 85,0-3 0,-1 4-209,1 4 0,-2 4 70,-2 7 0,1-1-106,-5 5 1,4 0-36,-4 4-44,0 5 162,1-4-91,1 9 1,6-4-1,1 4-34,2-2 1,3 2-88,5-3 1,0-2 33,0-1 1,6-3 125,6-1 0,4-1-35,7 1 406,0-5-188,0-1 0,0-6 242,-1-5-242,1-1 0,1-5-99,3 0 0,-3 0-15,3 0 79,2-5-36,-5-1-716,4-5 444,-5 4 0,-2-3-715,-1 2 0,0 0 435,-5 0 0,-1-2-1280,-6 2 747,2 3 956,-9-5 0,4 4 0,-5-6 0</inkml:trace>
  <inkml:trace contextRef="#ctx0" brushRef="#br0" timeOffset="11">5905 4032 8022,'0'-18'0,"0"3"0,0 6 1092,0 1 278,0 6-515,0-9-773,0 10 0,0-3 100,0 8 0,0 6-99,0 5 0,0 6 92,0-2 1,0 7-133,0 5 0,-2 2 113,-1 1 1,1 0-372,-2 1 1,-1-1 138,2 0 1,-5-5-249,4-2 0,-1-3 109,1-1 1,3-5 141,-3-3 1,3-2-146,1-2 0,0-3-112,0-1-214,0-4 133,0 2-471,0-5 377,0-5 0,0-1-25,0-6 0,0 1 530,0-1 0,0-4 0,0-3 0,5 2 0,-4-9 0,4 2 0</inkml:trace>
  <inkml:trace contextRef="#ctx0" brushRef="#br0" timeOffset="12">5905 4112 8022,'0'-30'-152,"0"2"48,0 6 0,0 4 460,0 3 0,0 2 289,0 1 199,0 6-551,0 1 1,0 6-90,0 3 1,5 2 24,2 6 0,3 4-9,2 3 0,1 7-114,2 0-24,-3 6 16,10-3 0,-5 6-175,2-1 0,3-4 76,1 1 1,0-6 145,4 2 0,-3-3 33,-1-1-153,-6-5 1,4 2-120,-6-5 142,0 0 1,0-3-341,1-1 1,-2 1-115,-7-1 1,2-3 42,-5-1-922,5-4 592,-8 7 24,4-9 669,-5 4 0,-10-5 0,-3 0 0</inkml:trace>
  <inkml:trace contextRef="#ctx0" brushRef="#br0" timeOffset="13">5870 4363 9318,'12'-7'538,"-1"4"0,2 1-103,2 2 0,0 0-119,8 0 0,1-1-319,7-3 1,3 3 85,0-3 1,1 2-579,3-2 1,-3 1-753,-1-4 1,-1 4 322,-2-1 924,2-2 0,-4 0 0,5-6 0</inkml:trace>
  <inkml:trace contextRef="#ctx0" brushRef="#br0" timeOffset="14">6853 3997 7985,'0'-11'-101,"0"-1"1,-4 5 699,0-1 1,-1 4-153,1-3 1,-1 3 31,-3-4 1,-2 6-114,3-2 1,-4 2-188,0-2 1,0 2 45,-1-1 0,-3 1-137,0 2 1,-2 4-135,2 0 113,2 5 21,-3-3 0,1 6-93,-1-1 0,1 0 26,4 1 1,-5-1-77,1 1 1,0-1 33,4 1 0,3-1-82,0 0 139,6 1-128,-8-1 47,8-4 1,-3 3 86,5-3-212,0 4 178,5 0 1,3 0 0,7 0 47,4-4 0,3 3-52,1-2 1,1 2 60,2 1 1,0 1-51,4-1 1,-3 1-26,3-1 1,-4 1 12,0-1 1,-3 0 3,-4 1 1,2-3-50,-6 2 1,0-5-12,-4 10 1,0-6-93,-4 5 1,2-2 69,-5-2 0,0 1 17,-4-1 14,-10 0 3,2 1 1,-14-1 129,3 1 1,-3-1-82,-5 1 0,0-2 211,-7-3-163,7 3 1,-11-7 19,8 5 1,1-6-151,-2 2 0,10-1 12,-2 0 1,7-1-1085,1 1 541,8-1 218,2-2-1890,5 0 1755,0-5-340,5 3 862,6-8 0,7 4 0,5-6 0</inkml:trace>
  <inkml:trace contextRef="#ctx0" brushRef="#br0" timeOffset="15">7172 4077 7983,'0'-11'1267,"0"-1"-54,0 6 409,0-4-926,0 9-528,0-4 1,0 6 41,0 3-168,0-3 56,0 14 0,0-6-30,0 10 1,0-4 0,2 6-73,1 3 0,-1-1 20,1 3 1,0 2-212,1-1 1,-3 3 28,3-3 1,-2 1-110,2-2 1,-3-3 150,3 0 1,-2 0 57,-2-4 0,0-3 41,0 0-40,0-4 1,0 0 134,0-1-153,0-4 473,0-2 1612,0-5-1894,0-5 0,0 2 56,0-5 1,1 6-212,3-2 1,-2-1 125,6 1 0,3-1-146,4 1 1,2 3 21,-2-3 0,3 3-175,5 1 1,0-4-70,-1 0 1,1 1-50,0 3 0,0-4-29,0 0 1,-4 0-3,0 4 1,-1-1-46,1-3 0,1 3 71,-5-3 1,-1 1-1242,-6 0 805,2 1-328,-9-3 1107,4 0 0,-10-1 0,-1-6 0</inkml:trace>
  <inkml:trace contextRef="#ctx0" brushRef="#br0" timeOffset="16">7138 4283 7958,'5'-7'1762,"3"4"-1648,-3-4 53,5 6 0,-2-4 396,7 5 1,0 0-311,8 0 0,-3-4 0,7 0 0,-2 2-126,2 1 0,-3-3 0,3 0 0,-3 1-89,-1 2-291,-6 1 1,4 0 0,-6-1-511,-1-3 364,-1 3 106,-2-4-571,-5 5 1,-1-2-90,-5-1 516,0 1 0,-5-3 437,-2 5 0,-14-5 0,-3-1 0</inkml:trace>
  <inkml:trace contextRef="#ctx0" brushRef="#br0" timeOffset="17">7184 4054 7958,'0'-7'0,"0"-1"0,0 4 952,0-3-516,0 4 0,5-6 132,2 6 0,4-3-76,0 3 1,5 0-122,4-5 0,1 6-147,2-2-57,0-2 0,3 5-190,1-3 0,4-1 113,-5 1 1,5 0 0,-5 3-591,0-3 236,3 3-1287,-5-4 1059,4 5 0,-9 0-232,0 0 0,-4-4 724,4 0 0,-5 0 0,3 4 0</inkml:trace>
  <inkml:trace contextRef="#ctx0" brushRef="#br0" timeOffset="18">8063 3906 8449,'0'-6'2911,"0"1"-2054,0 5-854,5 0 114,-4 0-1190,5 0 520,-1 0-402,-4 0-776,9 5 1731,-4 1 0,6 5 0,-1 1 0</inkml:trace>
  <inkml:trace contextRef="#ctx0" brushRef="#br0" timeOffset="19">8143 4306 7947,'0'7'764,"0"1"-216,0 0 351,0-2-143,0 4-116,0-9 0,1 8 913,3-5-856,-3 0 416,4 1-422,-5-4-1180,6 4 342,-5-5 302,4 5-2181,-5-3 1217,0 3 0,0-4 809,0 3 0,0-3 0,0 4 0</inkml:trace>
  <inkml:trace contextRef="#ctx0" brushRef="#br0" timeOffset="20">9377 4123 8094,'0'-11'-483,"0"3"1608,0 0-309,0 6-269,0-3-245,0 5 1,0 5-380,0 2 1,0 7 112,0 2 0,0 4-17,0-1 0,0 2-166,0 2 278,0 0-39,0-5 1,0 3-75,0-1 0,0-4 42,0-1 0,0 2-73,0-2 0,0 0 96,0-3 0,0-5-58,0 1 0,1-6 97,3 2 14,-3 3 213,4-6 386,-5 4-567,0-5 1,0-5-43,0-3 0,0 2-38,0-2 0,0-1 60,0-6 0,1 2-191,3-2 1,-1-1-258,4 0 0,0-4 145,0 1 1,7 1-65,-2-1 1,3 4 41,0-4 1,-1 5-13,5-1 0,0-2 101,4 2 0,-2 0-15,-2 4 0,3 3-18,-3 0 1,3 4 145,0-3 0,-4 4 29,-3 0 0,2 5-116,-2 2 1,-3 9 145,-5-2 0,0 8-124,0 0 0,-2 8 167,-5 3 0,0-1-89,0 2 0,0-5 75,0 5 0,-1-4-94,-3 3 1,3-5 156,-3 2 1,3-4 0,1-4 1,0-3 34,0-4-130,0-1 84,0 1-389,0-6 0,1-1 97,3-5 0,-2 0-1316,6 0 1056,-5-5 1,5-1-989,-4-6 655,5 1 719,-8-1 0,10-4 0,-5-2 0</inkml:trace>
  <inkml:trace contextRef="#ctx0" brushRef="#br0" timeOffset="21">10142 4157 7962,'0'-6'250,"0"-4"609,0 8-561,0-3 0,1 5-28,3 0 1,2-3 103,6-1 0,0 0-73,3 4 0,-2 0-91,2 0 0,3 0 13,1 0 0,-1 0-137,1 0 0,0 0-84,4 0 1,0 0-363,0 0 386,-6 0-581,5 0 406,-4 0 0,-1 0-66,-1 0-668,-4 0 1,-4 0-146,0 0-493,-6 0 1521,3 0 0,-10 5 0,-1 1 0</inkml:trace>
  <inkml:trace contextRef="#ctx0" brushRef="#br0" timeOffset="22">10199 4306 7962,'-7'6'166,"4"3"168,6-5 281,4 0-322,4-4 0,1 0 96,-1 0 0,6 0-111,2 0 0,6 0-35,2 0 0,6-2-21,1-2 1,0 2-241,4-6 0,-2 4 101,-2-3 1,-5 4-463,-2 0 1,-3 1-76,-1 2 1,-5-4 0,-3 1-247,-2 0 0,-2 2-253,0 1 474,-4 0 479,3 0 0,-9 0 0,4 0 0</inkml:trace>
  <inkml:trace contextRef="#ctx0" brushRef="#br0" timeOffset="23">10953 3883 8115,'0'-6'0,"0"-1"793,0 4-311,0 1-260,0-3 1,3 7 161,1 1 0,4 4-140,-4 4 0,1 6 1,-3 2 231,2 2-380,5 2 1,-8 5 289,3 2-429,-3 3 0,3 5 144,0 1 0,0-1-24,-4-4 1,0 0 0,0-1 73,0-2 0,0 0-123,0-4 0,0-2 234,0-6-159,0 3 9,0-9-46,0 3-97,0-4 121,0-6 1,0 4 78,0-2-673,0-3-70,0 0-650,0-5 0,0-10 0,0-3 0</inkml:trace>
  <inkml:trace contextRef="#ctx0" brushRef="#br0" timeOffset="24">11604 3952 8066,'-5'-12'405,"3"6"1,-3 0-290,5 2 529,0 2-75,0-3 788,0 5-1775,5 5 1,0 2-331,3 4 1,-2-3 71,-2-1 0,-1 1 675,4 3 0,-4-4 0,2-2 0</inkml:trace>
  <inkml:trace contextRef="#ctx0" brushRef="#br0" timeOffset="25">11672 4294 7949,'0'7'1017,"0"-1"-274,0-2-4,0-3 37,0 4 1571,0-5-1853,0 5-273,5-4 1,-2 5-651,4-6 0,-3 3 353,4 1 0,-4 0-1923,3-4 1999,-4 5 0,2-4 0,-5 4 0</inkml:trace>
  <inkml:trace contextRef="#ctx0" brushRef="#br1" timeOffset="26">12746 3769 8093,'0'-8'-485,"0"1"1807,0 4-366,0-7 163,0 9-353,0-4-315,0 5 1,0 5-187,0 2 1,0 5-268,0 3 0,3-1 72,1 5 0,0 1-69,-4 7 0,0-3 22,0 3 0,0 2-35,0 1 1,1 3 68,3 2 1,-3-1-115,3 0 1,-2-1 86,-2-2 0,1 0 26,3-4 0,-3 0-46,3-5 1,-2-4 36,2-3 1,-3-2-117,3-1 1,-3-5 124,-1 1-623,5-6-458,-3 3 458,3-5-752,-5 0 902,0-5 0,0 3-226,0-6 0,0 1-43,0-5 686,0 1 0,-5-6 0,-2-1 0</inkml:trace>
  <inkml:trace contextRef="#ctx0" brushRef="#br1" timeOffset="27">13008 3620 8083,'0'-16'0,"0"-3"0,0 1 167,0-1 1,5 5-84,3-1 0,2 2 478,2 2 1,-1 1-183,0 2 1,1-2-165,-1 2 0,5 2-183,-1-2 1,0 6 94,-4-2 1,5 3-191,-1 1 1,0 0 105,-3 0-134,-1 0 1,0 0 10,1 0 0,-5 5-19,1 2 1,-5 4 19,0 0 1,-1 0-67,-2 1 0,0-1 96,0 1 1,0-1 6,0 0 0,-2-3 225,-1 0-207,1-1 0,-7 5 447,6-1-241,-6-5 97,2 5-120,1-10 0,0 4 285,2-5-380,3 0 158,-4 0-310,5 5 0,5-4 107,2 3 1,3-1-74,2 0 1,3-1 41,0 2 1,4 1-64,-3-2 0,3 5 65,-4-4 1,4 5-8,-4-2 1,0 0-68,-3 0 1,-2 1 78,-3 3 1,2-3-74,-5 0 0,0-1 58,-4 5 1,-5-1 11,-3 0 0,-3 1-22,-4-1 0,-3 1-2,-5-1 0,0-1-52,0-2 0,2 1-121,2-5 0,-2 1-490,6-2 194,0-1-994,4 3 1494,4-5 0,2 5 0,5 1 0</inkml:trace>
  <inkml:trace contextRef="#ctx0" brushRef="#br1" timeOffset="28">13545 4054 7945,'0'-6'746,"0"1"1,5 4 137,3-3 1,2 3-388,1-3 1,2 3-74,2 1 1,3 0-204,5 0 0,0 0-48,0 0 1,3-2 74,1-2 1,1 3-270,-2-3 1,-1-1-6,1 2 0,-2-1-379,-1 4 1,-4 0-79,0 0 0,-5-4-368,1 0 1,-6 0-291,-1 4 1,-4 0-112,3 0 1252,-4 0 0,-3 5 0,-6 2 0</inkml:trace>
  <inkml:trace contextRef="#ctx0" brushRef="#br1" timeOffset="29">14242 3598 7952,'0'-12'0,"0"5"268,0-1 325,0 5 963,0-2-824,0 5 0,4 5-587,-1 3 1,3 7 89,-3 4 1,0 4-119,4 4 1,-3 2 117,4 5 1,-4-3-120,3-1 1,-3 4-164,4 4 1,-6 1 41,2-5 1,-3-1 22,-1-3 1,4 3 53,0-2 0,0-3-72,-4-2 1,0-5 82,0-2 1,4-5 0,-1 1 0,1-3-6,-4 0 0,0-5-146,0 1 93,0-5-250,0 7-678,0-9 374,0 4-2356,0-5 2885,0-5 0,-10-1 0,-3-6 0</inkml:trace>
  <inkml:trace contextRef="#ctx0" brushRef="#br1" timeOffset="30">14870 3906 8254,'0'-6'581,"-1"1"-209,-3 5 101,3 0-119,-4 0-109,15 0 0,-3 0-148,9 0 0,-4 0 79,0 0 0,4 0 19,3 0 1,-1 0-150,1 0 1,0 0 82,4 0 0,0 0-144,0 0 1,-1 0 89,1 0 1,-1 0-86,-3 0 0,1-4 81,-5 0 0,1 0-906,-5 4-81,0 0-483,1 0-489,-6 0 1664,-1 0 0,-15 5 0,-3 2 0</inkml:trace>
  <inkml:trace contextRef="#ctx0" brushRef="#br1" timeOffset="31">14893 4066 8060,'-7'0'118,"2"0"0,7 0 324,1 0 0,0 0 93,5 0 0,-1 0-121,5 0 1,3 0-31,0 0 0,5 0-111,-1 0 1,3 0-165,1 0 0,0-1 153,0-3 0,3 2-291,1-1 0,1 1 6,-2 2 0,-1 0-7,1 0 1,-6 0-749,0 0 1,-1 0 392,3 0 1,-3 0-561,0 0 0,-5 0 374,2 0 1,-4 0-581,0 0 1151,-1 0 0,6 0 0,0 0 0</inkml:trace>
  <inkml:trace contextRef="#ctx0" brushRef="#br1" timeOffset="32">15749 3883 8070,'-1'-6'411,"-3"2"1,3 1 299,-3 0-420,3 1 0,0-1-82,-3 6 0,1 0 24,-4 4 1,0 1-101,0 4 1,-3 0 112,2 3 0,2-1-250,-2 5 0,2-1-92,-2 1 0,2 3 136,2-3 1,3-1-85,-3 1 1,3-2 38,1 2 0,5 2-25,2-6 1,3 1 74,2 0 0,3-4 25,0 4 0,4-8-36,-3 0 0,8-5 166,-1 0 0,3-1-46,1-2 0,1 0-67,2 0 1,2-5-151,-5-3 0,3 2 153,-3-2 0,3-3 101,-3-5 0,-2 0-113,-6 1 1,1 1 39,-4-5 1,-1 0-48,-4-4 0,-3-4 18,0 1 1,-6-6-59,2 1 1,-8 2-93,-3-1 0,-9 4-131,-3 0 1,-5 2 80,-6 1 1,-1 1-113,-7 3 1,-1 4 41,1 7 0,0-1-58,3 6 1,5-1 71,0 4 1,8 4-321,-1-1 0,5 8-689,3 0 0,0 2 1176,7 6 0,-2 5 0,-1 5 0</inkml:trace>
  <inkml:trace contextRef="#ctx0" brushRef="#br1" timeOffset="33">16686 3906 8154,'6'0'624,"3"-1"-11,-5-3-69,5 3-175,-3-4 1,9 1-86,1 0 0,-1 0-128,-4 4 0,1 0-43,-1 0 1,6-4 128,2 0 0,-2 1-235,2 3 1,-3 0 22,3 0 1,-4-2-522,4-1 0,-5 1 266,1-1 1,-1 1-508,1 2 1,-6 0-55,3 0-120,-3 0 0,-3 2 906,-2 1 0,-3-1 0,-1 3 0</inkml:trace>
  <inkml:trace contextRef="#ctx0" brushRef="#br1" timeOffset="34">16697 4066 9757,'8'0'910,"0"0"1,-1 0-576,5 0 1,3-1-94,0-3 0,5 2-120,-1-1 1,4 1 134,4 2 0,-2-1-458,6-3 1,-2 3 42,1-3 1,-2 3-709,-5 1 0,0 0-391,0 0 1,0 0 591,-1 0 0,0 0 665,-3 0 0,8 0 0,-3 0 0</inkml:trace>
  <inkml:trace contextRef="#ctx0" brushRef="#br1" timeOffset="35">17896 3620 7954,'-5'-12'0,"3"-4"989,-6 9-140,6-3-504,-8-2 0,3 6-30,-4 2 1,3 3 119,1 1 1,-1 0-353,-3 0 0,-5 5 45,1 3 1,-1 7-151,0 4 1,-5 2 82,-6 2 0,-3 5-227,3 3 1,-5 2 105,2 1 0,-2 4-333,2 0 0,0 0 211,4-4 0,3 1 33,0-1 1,3 3 56,8-3 0,0 1 37,8-8 0,0 0 53,4-4 0,1-1-46,3 1 0,6-5 154,6-3 1,4-6-78,-1-1 1,4-6 282,3 2 0,0-3-188,4-1 0,-4 0-88,0 0 0,-2 0-47,-1 0 1,-4-5 63,0-2 0,-9-2-15,2 1 0,-5-3 3,1-1 1,-3 1-38,-5-4 1,-1 1 17,-3-1 0,-4 2-9,-7-2 0,1 1 10,-5-2 0,0 8 6,-4-4 1,-3 7 31,-1-3 0,2 6 19,6-2 1,-2 3-22,6 1 0,-4 0-1165,4 0 1,3 4-1101,5-1 1292,4 6 914,-2-2 0,5 4 0,0 1 0</inkml:trace>
  <inkml:trace contextRef="#ctx0" brushRef="#br1" timeOffset="36">17931 4089 7923,'0'-7'0,"0"1"1143,0 2 434,0 3-130,0-4-2631,0 5 1,5 5-1,1 1 1</inkml:trace>
  <inkml:trace contextRef="#ctx0" brushRef="#br1" timeOffset="37">18410 3815 8577,'-11'-7'1009,"0"2"0,-1 5-625,1 0 1,-1 1-228,1 3 0,-4 3 88,-1 4 1,0 4-139,1 0 0,2 6 78,-2-2 0,2 6-144,2 2 1,3-1 92,0-3 1,2 0-127,-1 0 0,1-1-121,6-3 1,0 1 16,0-5 1,4 4 5,0-4 0,5 1 138,-1-5 0,6-1 125,1-2 1,5 1-131,-1-6 1,6 1 101,2-4 1,1 0-46,-1 0 1,-3 0 7,2 0 1,2-4 81,-1 1 1,-2-6-82,-6 1 0,2-6 105,-6-1 0,0-1-87,-3 0 1,-1-3-111,0-7 1,-4-4 92,-3-4 0,-3 0-360,-1 0 1,-1 3 104,-3 1 1,-8 4-122,-7 0 0,-7 3-60,-5 4 1,-2 2 114,-1 6 0,0 5-276,-1 2 0,6 2 118,3 2 0,3 2-504,4 2 1,-2 3 25,6 8 847,0 3 0,4 5 0,-1 0 0</inkml:trace>
  <inkml:trace contextRef="#ctx0" brushRef="#br1" timeOffset="38">18902 4237 7907,'0'-6'1469,"0"1"-179,0 5-713,5 0-344,-4 0 202,4 0-2174,-5 0 437,0 5 144,0-4 319,0 4 839,0 0 0,0-4 0,0 5 0</inkml:trace>
  <inkml:trace contextRef="#ctx0" brushRef="#br1" timeOffset="39">19461 3963 7939,'-5'-11'0,"4"-1"0,-3 1 921,3 4 651,1-3-641,0 9-861,0-4 1,1 5 57,3 0 1,-2 5-66,6 3 0,-4 3 88,3 4 1,0 3-226,0 5 0,3 0 57,-2 0 1,-2 1-93,2 2 1,-4-3-98,3 0 0,-3-1 62,4-7 1,-6 4 63,2-4 83,-2 0 207,3-3-207,-4-6 411,4-1-113,-5-5 0,1-1 249,3-3 0,-3-7-149,3-8 1,2-3-85,2-1 1,-2-5-139,2-2 0,0-3 80,3-1 1,0-6-311,1-2 0,4-2 87,3-2 0,4 1-262,4-1 1,0 0 145,7 1 0,-2 4-532,6 3 0,-3 4 147,-1 3 1,-4 4-58,-4 8 1,-3 3 16,-4 5 0,-2-1 84,-6 1 0,-3 4-264,-1 4 0,-4 0 252,1-1 1,-3 4 432,-1 0 0,-10 5 0,-3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0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2159 5779 8127,'0'-6'705,"-6"1"0,5 3-166,-3-2-235,3 3 0,1-3-135,0 8 1,4-1 29,0 4 1,0 5-94,-4 3 0,3 5 133,1-1 1,1 8-227,-1 3 0,-3 1 8,3 3 1,1-2-164,-1 6 0,1-6 115,-1-2 0,-3-1-42,3 2 1,1-3 116,-1-5 0,3-2-159,-3-2 1,1 1-53,-1-4-154,-3-1-388,4-4 213,-5-4-64,0-2-1009,0-5 1123,0-5 1,-3-2 441,-1-4 0,-5-6 0,3 0 0</inkml:trace>
  <inkml:trace contextRef="#ctx0" brushRef="#br0" timeOffset="1">2478 5768 8260,'0'-7'788,"0"2"0,2 5-563,1 0 1,-1 5 9,1 3 1,3 3 64,-3 4 0,2 3-50,-1 5 0,-2 1-223,1 3 0,0 2 98,1 5 0,-3-3-197,3-1 1,-2-3-10,2 3 0,-3-6-6,3-1 0,-3-1-97,-1-7 1,2 3-89,2-7-217,-3 3 88,4-7-488,-5-1 287,0-1-530,0-5 0,0-5 1132,0-3 0,0-2 0,-5-6 0,-2-2 0</inkml:trace>
  <inkml:trace contextRef="#ctx0" brushRef="#br0" timeOffset="2">2478 5836 8087,'0'-11'457,"0"-1"-284,0 6 893,0 1-665,0 5 1,5 1-81,3 3 0,7 3-227,4 9 0,3 0 118,1 3 1,5 3-334,2-3 1,2 2 103,-2 2 1,3 0 31,-2 0 0,-3-4 37,-2 0 1,-2-5-160,-1 1 0,0-1 0,0 1 0,-5-6 73,-3 3 0,-2-3-3,-2 2 0,-3-1 39,-1-2 1,-3-2-416,4-2 153,-6-3 106,3 4 1,-6-5 104,-3 0 1,2 0-523,-6 0 1,0 0-75,-3 0 1,3-4 644,1 1 0,-1-6 0,-3 2 0</inkml:trace>
  <inkml:trace contextRef="#ctx0" brushRef="#br0" timeOffset="3">2935 5699 8103,'0'-6'1146,"0"-4"-550,0 8-34,0-3-252,0 15 0,0-2 12,0 7 1,4 3-72,0 1 1,0 4-155,-4 3 0,0 0 88,0 4 1,0 1-253,0 3 1,0 0 98,0 1 0,0-2-118,0-3 0,0 2-93,0-6 1,0 0-93,0-7 0,0 1-248,0-5 0,0 1 216,0-5 1,0 0-1576,0 1 1878,0-1 0,0 1 0,0-1 0</inkml:trace>
  <inkml:trace contextRef="#ctx0" brushRef="#br0" timeOffset="4">3381 5676 8008,'0'-11'179,"-2"4"77,-1 4 0,1 0 236,-2-1-30,3 3-94,1-4 1,0 6-161,0 3 1,0 0-155,0 7 0,0-1 174,0 9 0,0 4-30,0 4 0,0 5-218,0-2 1,0-1 66,0 2 0,0-5-184,0 5 0,0-5 91,0 5 1,0-7-3,0-1 1,0-2 49,0-5 1,1 0-151,3-1 0,-2-6-704,1 3 335,-1-3-717,-2-3 431,0-1 191,0-5 0,0-5 386,0-3 0,0-2 226,0-1 0,-4-2 0,0-2 0,-4 1 0,5-5 0,-5 0 0,4-4 0,-3 0 0,3 0 0,-4 0 0,4 1 0,-1-1 0,1 0 0,2 0 0,-6 0 0,6 2 44,-2 2 1,3-2 309,1 6-145,0-5 1,0 7 257,0-2 0,0 6 168,0 1-236,5 6 1,1-3-109,5 5 1,2 0-102,2 0 0,-1 0 67,5 0 1,2 1-190,5 3 0,0 2-13,4 6 1,-4-1-84,0 0 0,-2 6 24,-1 2 0,0-1 66,0 1 1,-5 1-158,-3 7 1,-6-3 91,-2 2 1,-4 2-55,1-1 1,-4 3 45,-4-3 0,-8 0 175,-7-4 1,-2 3-24,-2 1 1,-1-4 115,-3-4 1,-1 0-106,-2 4 0,-7-4-53,3 0 1,-2-5-101,6 1 1,-1-6 128,9-2 1,-3-4-305,10 1 0,0-3 14,4-1-1175,4 0 631,2 0 1,6-1-317,3-3 1,9-2 1021,10-6 0,5 1 0,6-1 0</inkml:trace>
  <inkml:trace contextRef="#ctx0" brushRef="#br0" timeOffset="5">3952 5790 8148,'-5'-11'0,"3"3"228,-2 1 1,-1 3 1039,2-4 228,-1 6-563,4-3-807,0 5-12,0 5 0,0 5 93,0 5 0,0 7 49,0 1 1,0-1-227,0 5 0,1 2-53,3 2 0,-2 2-51,6 1 0,-2-4-57,2 1 1,6-6-108,-3 2 0,3-8 42,-2-4 0,3-3 85,0-5 0,4 0 138,-4-4 1,6-1-71,-2 1 1,2-6-6,2-5 0,-4-2-10,0-2 1,-1 0-44,1-3 1,1 1 35,-4-5 0,-1 3 126,-4-3 0,-3 0 241,-1-4 1,-4-3 14,1-1 0,-3-1 10,-1 2 0,0 0-452,0-4 1,0 4-156,0 0 0,-1 3-117,-3 4 1,3 2-353,-3 6 0,3-1-1502,1 1 1630,0 5 0,5 1 621,2 5 0,9-5 0,1-2 0</inkml:trace>
  <inkml:trace contextRef="#ctx0" brushRef="#br0" timeOffset="6">4831 5756 8008,'-6'-11'159,"1"-1"0,1 5 68,0-1 1,-5 4 289,1-3 1,2 3-134,-1-4 0,-1 6 146,-3-2 0,-5-1-63,1 1 1,-1 0-210,0 4 0,4 0-70,-4 0 1,0 5 28,1 3 1,-4 2-84,3 1 1,-3 6-139,4 2 0,-4 3-103,4 0 0,0 2 86,3 3 0,1 1-348,-1 3 1,6 2 169,2-3 1,3-1-164,1 2 0,1-6 122,3 2 1,2-3 95,6-1 0,3-4 130,0 0 1,4-9-98,-3 1 1,4-6 290,-1 3 0,2-6-80,2 2 1,1-2-124,3-2 0,-2-6 17,6-1 1,-6 0-580,2 0 0,-3 1-73,-1-2 1,0-2-1008,0 2 1665,-1-2 0,1-1 0,0-1 0</inkml:trace>
  <inkml:trace contextRef="#ctx0" brushRef="#br0" timeOffset="7">5231 5745 8016,'-7'-18'396,"-3"1"0,9 10 359,-3-1 449,3 6-388,1-3-678,0 5 1,0 5 103,0 2 1,0 9-184,0 3 1,0 2 36,0 2 0,0 7-79,0 1 1,0 4-231,0-4 1,0 1 145,0-2 1,0 2-290,0-6 0,0 1 188,0-4 0,4-5-95,0-3 1,-1-2-230,-3-2-345,0-5-100,0-1-143,0-5 0,-3-5 1080,-1-2 0,-5-3 0,2-7 0,-4-1 0</inkml:trace>
  <inkml:trace contextRef="#ctx0" brushRef="#br0" timeOffset="8">4957 5768 8016,'6'-12'-378,"3"5"253,-5-1 914,5 5 0,-3-6-266,5 6 0,2-2-37,2 1 0,-1 3-38,5-3 1,0-1-40,4 1 1,0-1-388,0 1 1,1 3 89,3-3 0,-3-1-478,2 1 1,-2 0 290,-1 4 1,0-4-1089,0 1 0,-4-1 1163,0 4 0,-5 5 0,2 1 0</inkml:trace>
  <inkml:trace contextRef="#ctx0" brushRef="#br0" timeOffset="9">5836 5630 8058,'-5'-11'-127,"-1"0"0,-6 4 857,1 3 0,3 3 304,1 1-659,-1 0 1,-3 7-189,-1 4 0,1 5 60,-1 7 0,1 5-20,-1 3 0,5 2-80,-1 1 0,6 0-113,-2 0 0,3 1 6,1-1 1,0-1-217,0-3 0,1 2-53,3-5 0,-3-4 101,3-4 1,1-5-293,-1 1 262,-1-2 1,-1-6-379,2 1 78,-3-6-947,4 3 196,-5-5 1209,0 0 0,0-5 0,0-1 0</inkml:trace>
  <inkml:trace contextRef="#ctx0" brushRef="#br0" timeOffset="10">5893 5653 8149,'0'-11'0,"0"3"-437,0 1 793,5 4 445,-3-2 0,4 5-244,-2 0 0,-2 9-182,6 2 1,-1 8-22,5 0 0,-1 8-82,1 4 0,-1-2-271,1 1 1,-1 1 96,0 3 0,1-1-235,-1-3 1,1-2 68,-1-5 1,0 0-17,1 0 0,-1-5-82,1-3 1,-2-3 30,-2 0 1,2-4-311,-3-1 0,-2-3 151,-1 4 1,-1-6-1068,1 2 404,-3-3-206,4-1 1163,-5 0 0,-5-5 0,-2-1 0</inkml:trace>
  <inkml:trace contextRef="#ctx0" brushRef="#br0" timeOffset="11">6361 5562 7995,'0'-6'-207,"0"1"1889,0 5-1234,-5 5 1,3 2-172,-6 8 0,4 7 141,-3 5 0,3 4-100,-4 0 0,1 2-255,-5 1 0,1 0 123,-1 1 0,2-2-364,3-3 0,-3 2-345,2-6 0,-2 5 349,-2-4 1,5-5-161,-1-3 1,4-5 109,-3 2 0,4-4-1613,-1 0 914,3-1 923,1 1 0,5-6 0,2-1 0</inkml:trace>
  <inkml:trace contextRef="#ctx0" brushRef="#br0" timeOffset="12">6533 5642 8123,'0'-12'1035,"0"6"-122,0 1-164,0 0-384,0 4-111,0 6 0,0 7-54,0 11 0,0 1 39,0 3 0,0 2-262,0 6 0,-4-1 111,0 0 0,0 0-311,4 1 1,-1-1 116,-3 0 1,3-3 1,-3-1 0,3-5 52,1 2 1,0-4-86,0-4 1,0-3 341,0-4-234,0-6 464,0-1 1429,0-5-1681,5-5 0,1 3-40,6-6 0,0 4-119,4-3 0,-2 0-133,5 0 1,1-2 81,7 5 0,-2-1-155,5 1 1,0 3 66,0-3 1,2 3-129,-6 1 1,1-2 0,-4-1 0,-1 1-187,-3-1 262,2 1 1,-8 2-451,2 0-1048,-7 0 1142,-3 0 1,-7 0-389,-1 0 0,-5 0 911,-7 0 0,-3 0 0,-5 0 0</inkml:trace>
  <inkml:trace contextRef="#ctx0" brushRef="#br0" timeOffset="13">6464 5939 8081,'8'-6'331,"-1"2"1,-3-1-147,4 1 0,-1 0 50,5 4 0,3 0 313,0 0 1,6 0-144,-2 0 0,2 0-137,2 0 1,4 0-138,-1 0 1,1 0-230,-4 0 1,2 0-73,-2 0 0,1-4-390,-9 0 0,1-1-11,-5 2 0,-3 1 294,-1-2 1,-4 2-1241,1-2 1517,-3 3 0,-11-9 0,-3 3 0</inkml:trace>
  <inkml:trace contextRef="#ctx0" brushRef="#br0" timeOffset="14">6464 5653 8081,'5'-6'196,"-3"-4"157,1 2 0,4 2 69,0-2 1,3 4-116,2-3 0,4 3 142,3-4 1,7 2-72,0-2 0,2 0-156,-1 4 1,2-4 11,5 4 1,-3 1-348,-1 3 0,-4-2-276,0-2 0,-1 3-393,-3-3 1,0 4 781,-3 4 0,3 3 0,-5 4 0</inkml:trace>
  <inkml:trace contextRef="#ctx0" brushRef="#br0" timeOffset="15">7926 5562 8008,'0'-8'37,"0"1"142,0 4 1,0-3 636,0 2-533,0 3 1,0-6 226,0 4-342,0 1 0,-5-3 87,-3 5 1,-2 2-141,-1 1 0,-4 0 75,-1 5 0,-4-1-4,1 5 0,-3-1-21,0 0 0,0 5-104,3-1 1,-1 0 31,4-4 1,1 1 67,4-1 1,1 1-117,2-1 125,-2 1 1,9-1-255,-3 0 0,4 1 54,4-1 0,2 1-74,5-1 1,6 1-48,2-1 0,4-1 110,3-2 0,0 2-20,4-3 1,-3 4 63,3 0 0,0 0-34,0 1 0,-2-2 22,-5-2 1,-5 2-113,-3-3 0,-3 7 110,0 2 1,-2-1-137,-2-4 0,-3 1 128,-5-1 1,-3 2 34,-4 2 1,-2-2 90,-10 2 1,0-2-83,-4-2 0,0 0 107,0 1 0,-5-1-69,-2 1 0,2-5-32,1 1 0,3-5 29,1 0 1,2-1-520,2-2-439,2 0 180,6 0 1,4-2 77,4-1 1,8 0-360,6-5 0,6 1 999,5-5 0,1-4 0,0-2 0</inkml:trace>
  <inkml:trace contextRef="#ctx0" brushRef="#br0" timeOffset="16">8429 5619 8011,'0'-6'147,"0"-4"1,0 7 788,0-5-376,0 6 0,0-4 222,0 2-18,0 2-187,0-3-336,0 21 0,0-6 1,0 13 0,0-2-64,0 6 0,0-2-81,0 6 1,1-1-182,3 4 1,-3-3 21,3-1 0,-2-4-290,2 0 1,-3 1 13,3-4 1,1 1 160,-1-9 1,0 0-322,-4-3 282,0-1 1,1-4-609,3-4 90,-3 4-349,4-6 1,-14-5 271,-2-7 811,-3-3 0,3 2 0,-1 1 0</inkml:trace>
  <inkml:trace contextRef="#ctx0" brushRef="#br0" timeOffset="17">8143 5619 8011,'5'-11'759,"1"4"-390,6 3 1,1 2 52,2-2 1,3 3-79,4-3 1,8 3-117,4 1 0,1 0-90,7 0 0,-4-1 50,4-3 0,-1 2-214,1-1 0,-4 1 20,-8 2 0,2 0-59,-5 0 1,-1-1 41,-3-3 0,-4 3-105,0-3 0,-9 3 41,2 1 0,-3 0 152,2 0-79,-5 0 41,-1 0 1,-1 1 38,0 3 1,0-1-38,-4 4 1,0-3 124,0 4 0,0 3-61,0 4 0,0 6-22,0-2 0,0 2-72,0 2 0,0 4 59,0-1 1,-4 6-58,0-2 0,0 0 52,4 0 0,-1-3-197,-3 3 1,3-6 95,-3-1 0,3-1-61,1-7 0,0 4 119,0-4-6,0 0 75,0-3 0,0-4-96,0-1 299,0-4-265,0 2 0,1-5 149,3 0 0,-1 0-111,4 0 1,1 0 198,3 0 0,2 0-8,2 0 0,-1 0-82,5 0 0,0 0-248,4 0 0,0-2 125,0-1 1,-4 0-531,0-4 1,-1 4 261,1-1 1,1-1-792,-5 1 372,0-5-502,-3 8 1,-6-5 29,-2 2 1118,-3 3 0,-11-4 0,-3 5 0</inkml:trace>
  <inkml:trace contextRef="#ctx0" brushRef="#br0" timeOffset="18">8714 5962 7934,'0'-7'0,"0"-3"608,5 9-333,2-9 1,4 9 125,0-3 1,6 1-64,2-1 1,2 3 27,2-3 1,1-1-346,3 1 1,1 1 145,2 3 1,2 0-366,-5 0 1,-1-4 201,-3 0 1,-4 0-770,0 4 1,-5-1 391,2-3 1,-8 3-558,0-3 0,-5 1 930,0 0 0,-6 1 0,-4-3 0</inkml:trace>
  <inkml:trace contextRef="#ctx0" brushRef="#br0" timeOffset="19">8748 5608 7994,'0'-13'140,"5"-2"86,2 8 0,5-3 142,4 3 0,-2-2-86,5 5 1,0-4 79,4 5 0,1-5-199,2 4 1,4 0-116,4 4 1,0-4-34,0 1 1,1-1 167,-1 4 0,-4 0-208,1 0 0,-6-4 6,2 0 1,-4 0-59,-4 4 0,-3 0 106,-4 0 1,-1 0 22,0 0 0,1 0 3,-1 0 0,-3 4 15,-1 0 0,-3 5 42,4-1 1,-4 3-18,3 4 1,-3 2-103,4 2 0,-6 4 78,2-1 1,-3 3-154,-1 5 1,0-3 75,0 3 0,0 1-158,0 3 1,0 0 44,0 0 1,0-1-111,0-2 0,4 0 92,0-4 0,0-4 68,-4-4 1,0-5 17,0 1 1,4-2-107,-1-2-429,1-4-142,-4-2-1493,0-5 1899,-5 0 1,3-4 321,-6 0 0,-5-10 0,-4 1 0</inkml:trace>
  <inkml:trace contextRef="#ctx0" brushRef="#br0" timeOffset="20">9331 5539 8020,'1'-11'0,"3"-1"0,-2 5 202,6-1 0,0 4 352,3-3 1,1 4 59,-1-1 1,2 2-194,2-2 1,3 3-81,4-3 0,1 3-84,0 1 0,0 5-277,0 2 0,0 0 99,0 0 0,-1 1-300,1 3 1,0 2 103,0 2 1,-5-2 21,-3 2 0,-4-1-249,-3 1 1,-2 2 119,-2 2 1,-4 1 204,0-5 1,-6 4-91,-9-3 0,-3 3 340,-5-4 0,-4 0-81,1-3 1,-5-1 15,4 0 0,1-4-98,3-3 1,5 1-132,3-2 0,2 1-633,2-4 1,3 0 13,1 0-1198,4 0 1880,3-5 0,6-1 0,6-6 0</inkml:trace>
  <inkml:trace contextRef="#ctx0" brushRef="#br0" timeOffset="21">10187 5539 8036,'-1'-7'1353,"-3"-1"-894,3 5 59,-4-2 879,5 5-505,0 0-1690,5 0 1,-2 4 483,4 0 1,-4 5-1737,1-2 2050,2 4 0,0 5 0,6 2 0</inkml:trace>
  <inkml:trace contextRef="#ctx0" brushRef="#br0" timeOffset="22">10199 5962 8036,'0'11'27,"0"1"95,0-1 1,0-3 613,0-1 648,0-4 387,0 7-1253,5-9 0,-3 8-159,6-5-100,-5 0 0,3-4-1213,-2 0 607,-3 5 1,5-4-528,-2 3 874,-3-3 0,10 4 0,-5 1 0</inkml:trace>
  <inkml:trace contextRef="#ctx0" brushRef="#br0" timeOffset="23">11501 5653 8100,'0'-7'0,"0"-1"669,0 6 103,-5-4-164,3 1-84,-3 4-258,5 1 1,-5 10-67,-2 6 1,0 4 35,0-1 1,-1 4-120,-3 3 1,-1 0-57,1 4 0,3-3-170,1 3 0,0-3-74,0 3 0,-2-3 111,5 3 0,-4-4-36,5 1 0,-5-7 79,4-1 0,0-4-220,4 4 0,0-9-188,0 2-277,0-3-155,0 2-261,0-5-205,0-1 1335,0-5 0,5 0 0,-3-5 0,3-1 0</inkml:trace>
  <inkml:trace contextRef="#ctx0" brushRef="#br0" timeOffset="24">11478 5630 8100,'6'-11'-333,"-2"0"1,-3-1 439,-1 1 1269,0 4-939,0 2 1,2 7-156,1 1 1,0 5-53,5 7 1,-5 3 20,5 5 1,0 5 89,3 2 0,0 3-90,1 2 1,3 3-185,0 0 1,4 0-30,-3-4 0,3 4-124,-4 0 1,4-5 11,-4-6 0,4 1 60,-4-2 0,4-3-29,-3-4 0,-1-5 63,-4 1 1,1-2-399,-1-1-37,-4-6-54,3 4-141,-9-9-16,4 4 0,-6-5-230,-3 0 1,-2 0 333,-6 0 1,-1-3 521,-2-1 0,-3-5 0,-4 3 0</inkml:trace>
  <inkml:trace contextRef="#ctx0" brushRef="#br0" timeOffset="25">11341 6064 8100,'8'-3'194,"-1"-1"0,2-1 16,6 1 0,-1 3 29,5-3 1,0 3 201,4 1 1,5 0-83,3 0 1,-1-2-278,4-1 1,-6 1 92,6-2 1,-6 3-554,3 1 1,-5 0-51,5 0 0,-6-4-390,2 1 1,-7-1 333,-1 4 484,-5 0 0,3-5 0,-6-2 0</inkml:trace>
  <inkml:trace contextRef="#ctx0" brushRef="#br0" timeOffset="26">12266 5630 8045,'0'-11'194,"0"3"184,0 1 0,-4 3-114,0-4 0,-4 6 0,0-2 0,-2 3 203,-2 1 0,1 0-112,-1 0 1,1 4-252,0-1 1,-1 6 155,1-1 0,-4 6-230,-1 1 0,1 2 22,4-2 0,-1-2-132,1 2 0,-1-1-156,1 1 0,0-2 148,-1 2 1,6-2 27,2-2 1,3 0 19,1 1 1,0-1-115,0 1 1,5-1 137,2 0 1,9 1-57,3-1 0,2-3 59,2 0 0,0-1-2,0 5 0,1-2 33,3-3 0,-3 4-36,2-4 0,-2 3 38,-1 2 1,-5-1-31,-3 1 1,-2-1 18,-2 0 1,-4 1-8,-3-1 1,-3 2 5,-1 2 1,-5-2 37,-3 2 0,-3 2 5,-5-2 1,-3 1 63,-7 0 1,-2-4-94,-3 3 1,2-3-19,3-5 0,1 2 26,-1-5 1,3 0-152,4-4 1,2 0 94,6 0 0,3 0-1127,1 0 497,4 0 1,3-4-308,8 0 1,7-5 962,4 2 0,8-8 0,2-3 0</inkml:trace>
  <inkml:trace contextRef="#ctx0" brushRef="#br0" timeOffset="27">12860 5653 8045,'5'-11'0,"-4"-1"0,4 5 824,-5-1 57,0 1-480,-5-5 1,-1 5-84,-6-1 0,1 5-72,0 0 0,-2 1-132,-2 2 0,1 0 117,-5 0 0,3 5-139,-3 3 1,2-2 102,-2 2 0,-3 1-194,3 6 1,-1-2 47,1 2 1,1-1 4,3 1 0,2-2-122,-2 2 1,6-2 55,1-2 0,6 1-102,-2-1 1,4 1 98,4-1 1,2 2-142,6 2 1,4-5 89,3 5 1,3-5-45,0 6 0,1-5 46,0-3 1,-1 2 25,-3-3 0,2 4-21,-2 0 0,-2 4 16,-2 0 0,-2 1-96,-2-5 0,-1 1 95,-2-1 1,-3 4 20,-5 0 0,-1 1-22,-3-5 0,-4 4 135,-7 1 1,1-1-27,-5-4 0,0 1-24,-4-1 0,-3 0-150,-1 1 0,0-5 106,4 1 1,6-5-812,1 0 346,4-1-923,0-2 945,6 0 0,7-5-258,11-3 0,0 0 705,7-3 0,0 2 0,9-12 0,2 3 0</inkml:trace>
  <inkml:trace contextRef="#ctx0" brushRef="#br0" timeOffset="28">13008 5813 8045,'12'-18'124,"-6"2"1,0 6 738,-2 2 174,-2-2-172,3 9-322,-5-4-312,0 5 0,-2 5 1,-1 2 0,1 4-1,-2 0 1,3 5-17,1 3 1,0 3-72,0 1 1,0 4-204,0-1 1,1 1-149,3-4 1,3 0 139,4-1 1,0 0-4,1-3 1,3 1 15,0-4 0,6-5-75,-2-3 0,2-6 80,2 2 1,0-3 44,0-1 0,-2 0 70,-2 0 1,3-5 141,-3-3 1,1-3 80,-1-4 0,-2 1-89,-6-5 1,1 0-100,-1-4 1,-3 0 17,-1 0 0,-3-1-111,4-2 0,-6 0 116,2-4 0,-3 4-424,-1 0 0,0 3 21,0 4 1,0-2-127,0 6 1,0 4-1063,0 3 608,0 6-1354,-5-3 1188,4 5 1025,-4 5 0,5 1 0,0 5 0</inkml:trace>
  <inkml:trace contextRef="#ctx0" brushRef="#br0" timeOffset="29">13602 6156 7898,'0'-8'1204,"0"1"-545,0 4 0,0-7-228,0 2 0,0-2 289,0-1 1,0-1-257,0 1 1,0-4-83,0-1 0,0-3-273,0 4 1,0-5 120,0 1 0,-1-3-258,-3-1 0,3 1 111,-3-1 1,-2 0-214,-2 0 1,2 0 81,-2 0 1,6 1-218,-2-1 0,-1 0 89,1 0 0,0 5-8,4 3 1,0 2-67,0 2 0,0 3-102,0 1-43,0 4 244,0-2 0,1 6-236,3 3 0,-1 2 76,4 6 1,-3-1 66,4 1 1,-1-1 117,5 1 1,-1-1 15,1 0 0,3 1 44,0-1 0,2-3-66,-2 0 0,-2-6 232,2 2 0,1-3-58,-1-1 1,2 0 66,-2 0 0,-2 0-28,2 0 1,-2-4 97,-2 1 1,-3-6 83,-1 1 0,0 2 73,0-2-196,4 0 0,-6-3-68,2 0 1,0 0 112,-4 4 133,-1-3-20,8 3-169,-9 1 1,5 1 10,-2 5 0,-2 5-33,1 3 0,-1 3-429,-2 4 0,0 3 141,0 5 0,0 4 142,0-1 0,0 6 37,0-2 0,0 2 7,0-1 0,0 0-264,0-4 0,0 3-60,0-3 0,0-4-70,0-4 0,1-5-631,3 1 318,-3-2-811,4-2 809,-5-4 704,5-2 0,-4-5 0,4 0 0</inkml:trace>
  <inkml:trace contextRef="#ctx0" brushRef="#br0" timeOffset="30">14128 5745 7935,'6'-12'205,"-2"1"1,-3-1 368,-1 1 1,1 1 263,3 2 284,-3 3-236,4 5-618,-5 0 0,0 5 95,0 3 1,0 7-130,0 4 0,0 3-158,0 1 1,0 3-13,0 1 1,0 1-136,0-2 0,0-1 37,0 1 0,0 2-240,0-1 0,4-2-80,0-6 0,5-1 152,-1-3 0,2-3 56,1-1 1,2-1 52,2-6 1,-1 4-99,5-5 0,0 1 119,4-4 0,0 0-90,0 0 0,-1-4-53,1 1 0,-1-6-214,-3 1 0,-1 2-304,-3-2 1,-4-1 238,1-6 1,-2 2-132,-6-2 0,-1 2 625,-3 2 0,-5-6 0,-1 0 0</inkml:trace>
  <inkml:trace contextRef="#ctx0" brushRef="#br0" timeOffset="31">14093 5893 7935,'-6'0'-140,"2"0"609,8 0 0,2 0 28,6 0 0,0 0 3,4 0 0,1 0-52,6 0 0,0 0-175,0 0 1,4-4-198,-1 1 0,5-5 105,-5 4 1,5-3-478,-5 3 1,0-4 261,-7 4 0,-3-3-769,-4 3 0,-2-5 65,-2 1 0,-3 2-257,-5-2 0,-2 1 995,-1-5 0,-14-4 0,-7-2 0</inkml:trace>
  <inkml:trace contextRef="#ctx0" brushRef="#br0" timeOffset="32">14082 5653 7935,'11'-6'862,"2"-3"-499,2 5 1,-1-3 384,5 3 1,0-5-237,4 1 0,4 2-191,-1-2 1,5 2-212,-4-2 1,3 0-138,-3 4 0,3 0-135,-3 4 1,-4-4 185,-4 0 1,-5 1-1797,1 3 1772,-3 0 0,5 0 0,1 0 0</inkml:trace>
  <inkml:trace contextRef="#ctx0" brushRef="#br0" timeOffset="33">15784 5402 7986,'5'-11'1705,"-4"-1"-882,4 6-88,-5-4-299,-5 8 1,-5-3-341,-5 5 0,-7 5 103,-1 3 0,-1 7-97,-6 4 1,-5 4 76,-3 4 1,3 2-165,0 5 1,5 1-74,-4-1 1,5 1-166,6 3 1,1-1 187,3 5 1,3-5-76,4 1 0,6-3-84,2 0 0,4-2 47,4-3 0,6-2 48,5-5 1,9-1 48,-1-3 0,6-3 278,-2-5 1,5-4 91,-2-3 0,2-3-93,-2-1 0,2-1-226,-5-3 0,-1-1 71,-3-3 0,-5-2-48,-3 2 1,-3-2 70,-5-1 0,2-1-45,-5 1 1,0-2 9,-4-2 1,-9 2-246,-3-2 1,-7-1-92,0 0 0,-3 5-79,-5 3 1,-4 6 62,-7-2 0,-1 3-162,-3 1 1,-1 5 16,5 2 1,5 5 64,6 3 1,8-2 371,4 2 0,2 8 0,2 1 0</inkml:trace>
  <inkml:trace contextRef="#ctx0" brushRef="#br0" timeOffset="34">16457 5642 8008,'0'-6'458,"0"-5"87,0 10-62,0-4-135,0 5 1,0 5-68,0 3 1,0 7 13,0 4 1,0 3 71,0 0 1,0 1-133,0 0 1,0 4-210,0-1 1,0 5 85,0-4 1,2-1-314,2-3 1,-3 0 173,3 0 1,-3-2-502,-1-2 1,0-2-234,0-6-77,0 1-836,0-1 608,0-5 654,0-1 0,0-6 412,0-3 0,0-2 0,0-5 0</inkml:trace>
  <inkml:trace contextRef="#ctx0" brushRef="#br0" timeOffset="35">16378 5699 8008,'3'-11'0,"1"-1"0,5 1 285,-1-1 1,2 5 41,1-1 0,1 4 97,-1-3 0,4 4-141,1-1 0,4-1-15,-1 1 1,2 1 23,2 3 0,4 0-51,0 0 1,3 3-130,-3 1 0,3 5 91,-3-1 1,-1 3-210,-3 4 1,-1-2-70,-3 2 1,-6 3-63,-6 1 0,-4 1-50,1-1 1,-6 3 88,-5-3 0,-2 3 11,-10 0 1,0 1 97,-4 0 0,-5 0-137,-3 0 0,0-2 37,0-2 1,0 2 4,4-6 0,-4 0-20,5-3 1,3-2-12,4-3 1,5 2-915,-1-5 705,2 0 1,5-4-599,1 0 202,4 0 720,8 0 0,3-5 0,8-2 0</inkml:trace>
  <inkml:trace contextRef="#ctx0" brushRef="#br0" timeOffset="36">16960 5619 8067,'0'-18'986,"0"2"-173,0 9 221,0-3-602,0 9 1,0-3-124,0 8 0,0 7-78,0 8 0,0 3 28,0 1 1,4 4-296,0-1 1,-1 8 107,-3-3 0,0 4-372,0-4 1,0-2 196,0 2 0,0-5-600,0 5 0,0-7 341,0-1 0,-1-2-119,-3-6 1,3 1-521,-3-5-407,3 0 482,1-4 926,0-2 0,0-5 0,0 0 0</inkml:trace>
  <inkml:trace contextRef="#ctx0" brushRef="#br0" timeOffset="37">17143 5688 8053,'6'-18'0,"-1"1"0,-5 6 905,0-1 20,0 1-138,0 5-75,0 1-424,5 5 0,-2 9-179,4 2 0,0 8 123,0 0 0,3 3-256,-2 0 0,-2 5 108,2 0 0,-2 3-289,2-3 0,2 3 43,-2-3 1,1 0-99,-2-5 1,3 1 72,-2 0 174,2-5 0,0-2 456,-2-4-376,-3-6 1,-4-1 669,3-5-434,-3 0 0,4-1 93,-5-3 1,0-2-38,0-6 1,0 0-107,0-4 0,2 2-120,2-5 0,-3 0 105,3-3 0,-2-1-279,2 0 0,1-1 67,3-3 0,2 2-266,-3-6 0,4 5-59,0-5 0,0 6-189,1-2 0,-1 3 90,1 1 0,-1 5-217,1 3 0,-2 3-369,-3 0 0,2 5 400,-5-1 0,1 5-651,-1 0 804,-3 1 0,5 4 431,-2 1 0,3 4 0,4 4 0</inkml:trace>
  <inkml:trace contextRef="#ctx0" brushRef="#br0" timeOffset="38">17679 5596 7966,'0'-6'2033,"0"1"-1192,0 5-272,6 0-346,-5 0 1,4 5-193,-5 2 1,0 9 17,0 3 0,0 2-43,0 2 0,4 1-146,0 3 0,-1-3 134,-3 3 1,0 1-187,0-2 1,4 1 44,0-4 1,0-2 21,-4-2 1,1 2-27,3-6 1,-3 0-461,3-3 0,-3-6-410,-1 4 288,0-9 0,1 4 733,3-5 0,-2 0 0,3 0 0</inkml:trace>
  <inkml:trace contextRef="#ctx0" brushRef="#br0" timeOffset="39">18022 5573 7968,'0'-11'1101,"0"5"-449,0-5-401,0 10 1,0-3 159,0 8 0,1 6-125,3 6 0,-3 8-152,3-1 0,-2 7 89,-2 0 1,0 3-298,0 2 0,0-1 60,0 0 0,0-1-77,0-2 0,0 0-312,0-4 1,0 0 203,0-4 0,0-6-248,0-1 0,3-4-139,1 0-547,0-1 384,-4-5-321,0-1 1070,0-5 0,-4-1 0,0-3 0,-5-2 0,3-5 0</inkml:trace>
  <inkml:trace contextRef="#ctx0" brushRef="#br0" timeOffset="40">17908 5768 7968,'11'-17'14,"-4"-1"1,3-1 344,-3 0 1,4 5-70,0-1 1,0 2 132,1 2 1,-1 3-67,1 1 0,3 3 23,0-4 1,5 6-110,-1-2 0,-1 3-168,1 1 1,0 0 8,4 0 1,0 5-203,0 2 1,0 1-234,0 3 1,-2-2 246,-2 6 0,1-1-129,-4 2 1,-2 0 7,-7 3 0,0 3-71,-4-3 0,-1 2 20,1 2 0,-6 0 246,-5 0 0,-7 0-26,-4 0 1,-7-1 144,0 1 0,-2 0 71,1 0 0,3-4-139,-3 0 1,0-4-4,0 4 1,0-5-6,4 1 0,6-3-359,1-4 1,4 0-102,0-4-662,6 0-597,1-4 1678,5 0 0,10 0 0,3 0 0</inkml:trace>
  <inkml:trace contextRef="#ctx0" brushRef="#br0" timeOffset="41">18593 5642 8011,'0'-12'488,"0"1"732,0 0 515,0 4-1217,0 2 1,0 6-332,0 3 1,0 3 68,0 4 0,0 2-235,0 2 1,0 4 82,0 8 1,0-3-33,0 2 1,0-1-415,0-3 0,0 2 205,0 3 1,0-7-189,0 3 0,0-4 123,0 0 0,0 2 60,0-6 0,0 0 48,0-3 1,0-5 151,0 1 0,0-4-92,0 3 165,0-4-40,0 2 214,0-5-93,5 0 1,2 0-44,4 0 1,4 0-31,0 0 1,6 0-52,-2 0 0,2-1-147,2-3 0,0 1 93,0-4 0,0 3-338,0-4 0,-2 4 49,-2-3 0,-1 4-103,-3-1 1,-6-1-1465,2 1 772,-7 1 1050,1-2 0,-10 3 0,-1-3 0</inkml:trace>
  <inkml:trace contextRef="#ctx0" brushRef="#br0" timeOffset="42">18502 5870 8309,'0'-6'901,"0"-4"1,5 9-364,2-3 0,4-1-171,0 1 1,6-4-246,2 4 0,2-1 122,2 2 1,4 1-435,-1-2 1,2 2 68,-1-2 1,-3 3-490,3-3 1,-5 3 116,-2 1 1,0-4-328,-5 0 1,-1-1-640,-6 1 1459,-3 3 0,0-9 0,1 4 0</inkml:trace>
  <inkml:trace contextRef="#ctx0" brushRef="#br0" timeOffset="43">18582 5630 8038,'0'-11'-126,"4"0"126,-1-1 0,6 5 826,-1-1 0,2 4-245,1-3 0,2 3-115,2-4 1,-1 2-540,5-2 0,4 2 122,4 2 1,3 3-738,-3-3 0,3 3 433,-3 1 0,3 0-166,-3 0 0,1 0 50,-1 0 0,-4 1-983,-1 3 1354,1-3 0,-5 9 0,5-3 0</inkml:trace>
  <inkml:trace contextRef="#ctx0" brushRef="#br0" timeOffset="44">19278 5585 8038,'0'-8'956,"0"1"116,0 4-675,-5-7 0,-1 7 18,-5-4 0,-1 4-94,1-1 0,-4 3-35,-1 1 0,0 0-81,1 0 0,2 1 29,-2 3 0,-2-1-194,2 4 1,0 1 75,3 3 0,2 1-321,2-1 1,0 1 117,4-1 1,0 0-291,4 1 0,0 3 185,0 0 0,5 2-58,3-2 1,7 2-31,4 2 0,-1 1 95,1-5 0,1 2 44,7-2 0,-3-2 19,2 2 0,-1-3 29,-3 0 0,-4-1-8,-3 1 1,2 0 108,-2 4 0,-3-6-63,-5 5 0,-4-9 112,1 6 0,-3-3 15,-1 2 0,-1 1-129,-3-1 0,-8 0 323,-7 1 0,-7-1-75,-5 1 1,-3-1-39,-4 0 1,5-3-86,-5 0 1,6-4-524,-2 3 0,1-4-135,6 0 0,4 3 590,4-3 0,0 1 0,-4-4 0</inkml:trace>
  <inkml:trace contextRef="#ctx0" brushRef="#br0" timeOffset="45">20089 5665 7962,'0'-7'-328,"5"-3"1492,-3 9-290,3-9 228,-5 9-625,5-5 0,-4 12-40,3 1 1,-3 3-170,-1 2 0,0 4-31,0 3 0,0 3-208,0 1 0,0 0 125,0-1 0,0 1-64,0 0 0,0-1-47,0-3 1,0 1-190,0-5 0,1 4 6,3-4 0,-3-3-292,3-5 116,-2-4 194,-2 7 389,0-9-223,5-1 0,-4-6 47,3-5 1,1 2-59,-1-3 1,4 4 16,0-8 1,-2 0-115,2 1 1,3-2 113,5 2 0,3 1-290,-4-5 1,4 1 82,-4-1 1,4-1 90,-4 5 1,1-1 6,-5 5 1,3 3 182,-2 1 0,1 4-113,-5-1 0,2 3 11,2 1 0,-5 1 68,1 3 0,-6 4-39,2 7 1,1 3 39,-1 5 0,0-1-42,-4 1 1,0 4-88,0 0 1,0-1 61,0-3 1,0 0-193,0 0 0,1-4 107,3 0 0,-3-5-410,3 1 1,1-2 86,-1-2 1,1-1-446,-1-2-1093,-3-3 948,9-5 974,-8 0 0,8 0 0,-4 0 0</inkml:trace>
  <inkml:trace contextRef="#ctx0" brushRef="#br0" timeOffset="46">20535 5345 8115,'5'-18'0,"-4"2"0,3 4 0,2 1 624,2-1 0,-2 1-163,2 0 0,-4 3 217,3 0 0,1 1-225,3-5 1,1 5-220,-1-1 1,2 6-14,2-2 0,-2 1-124,2-1 1,-2 3-11,-2-3 1,4 3 129,0 1 1,1 4-369,-5 0 0,1 1 124,-1-1 0,-1-2-390,-2 6 0,1-4 200,-6 3 1,1 1-528,-4 3 433,0 1 0,-1-1 83,-3 0 0,-2 1 227,-6-1 1,5-1-119,-1-2 0,1 2 136,-5-2 1,5-3-204,-1-1 306,5 2 0,-3-5 42,2 3 1,3-1 239,-3 0 64,3-1-362,6 3 0,1-5 94,6 0 1,-1 4-113,1-1 0,-1 2-2,0-1 1,5-1-34,-1 4 0,1 0-99,0 0 0,-4 4 73,3-4 1,-2 0-111,-1 0 0,-5-1-66,1 2 1,-6 2 43,2-2 1,-3 2-33,-1 1 1,-1 0 103,-3-4 0,-3 3-31,-8-2 1,1 1-61,-5-2 1,1 2-136,-1-5 0,-3 4-205,3-4 0,3 3-1113,0-3 1579,4 5 0,0-3 0,1 6 0</inkml:trace>
  <inkml:trace contextRef="#ctx0" brushRef="#br0" timeOffset="47">21083 5825 8046,'0'-7'2988,"0"2"-2064,0 0 0,1 4-336,3-3 0,-1 3-95,4 1 0,1-1-230,3-3 1,6 2-190,2-1 0,2 1-19,2 2 1,5 0 116,2 0 1,2 0-443,-1 0 1,0 0 193,-4 0 1,4 0-908,-5 0 1,-3 0 433,-4 0 1,-5-3-725,1-1 1,-2 0 55,-2 4 1217,-4 0 0,-2-5 0,-5-1 0</inkml:trace>
  <inkml:trace contextRef="#ctx0" brushRef="#br0" timeOffset="48">21814 5630 8011,'0'-11'1536,"1"1"-483,3 2-551,-3 3-46,4 5 527,-5 0-569,5 5 1,-3 3-291,1 7 1,0 3 56,1 5 0,-3 1-66,3 3 1,-3-3-118,-1 2 1,0 0 64,0 0 1,0-2-201,0 3 1,0-3 47,0-1 1,1-1 7,3-3 0,-3-3 70,3-4-67,-2-1 175,-2-5 12,0-1 332,5-5-325,-4 0 1,9-5-149,-2-2 0,-2-3 106,2-2 1,-1-1-129,5-2 1,-2-1 80,-3-3 1,7-2-156,-2 6 1,2-5 42,-3 1 0,4-3-167,1-1 1,4 2 70,-1 2 1,-1-3 96,1 3 0,-5 3 321,1 0 0,-2 5-93,-2 3 1,0 3 206,1 5-45,-1 0-256,1 0 1,-1 5-46,1 3 1,-5 7 41,1 4 0,-2 4 62,2 4 1,1-2-52,-6 6 0,5-6-134,-4 2 0,1-2 97,-1 2 1,-3-7-182,3 3 0,1-4-30,-1 0 52,0-3 0,-1-4-41,1-1 0,0-3-642,-4-1-1417,0-4 1137,0 7 1101,0-9 0,-5 10 0,-1-5 0</inkml:trace>
  <inkml:trace contextRef="#ctx0" brushRef="#br0" timeOffset="49">3735 7469 8122,'0'-11'70,"0"-1"872,0 6 90,0 1-420,0 0 28,0 4-451,0-4 0,0 6-145,0 3 0,-5-1 161,-3 9 1,-2-2 0,-2 9 0,1 4-125,0 4 0,-5 4 61,1 0 0,0 6-165,3 1 0,-3 5 15,0-1 0,4-1-73,3 5 0,2-3-9,-2 7 1,3-3 2,5-2 0,0 0 114,0-3 1,0-3-28,0-5 0,4 1-7,0-1 1,4-5 14,0-2 0,6-3 69,1-1 0,2-4-53,-2 0 0,-1-5 58,5 1 0,-5-4-86,1-3 0,2 1-7,-2-5 0,-1 1-353,-7-1 1,4-3-25,-4 3 50,3-3 1,-2-1-168,0 0-990,-6 0 993,3 0 1,-6 0-310,-3 0 0,2-1 811,-6-3 0,0-3 0,-3-4 0</inkml:trace>
  <inkml:trace contextRef="#ctx0" brushRef="#br0" timeOffset="50">3860 8040 8122,'-4'-15'-216,"1"0"1,-1 3 1145,4 5-142,0-1 240,0-3-171,0 4-350,0 2-293,5 5 0,0 5-29,3 3 0,0 6-135,-4 1 0,4 4 156,-4-4 0,3 6-151,-3-2 0,0-3 59,-4 0 1,1 0-340,3-1 1,-3-3-154,3-5-149,-3 1 120,-1 3 257,0-4 110,5-2 0,-2-5-11,5 0 1,-5-2 89,5-1 1,-2 0-73,2-4 0,6-1 48,-3-4 0,3 1-1,-2 0 0,3-1 6,0 1 0,2-4-14,-2-1 1,-2 1 6,2 4 0,1-1 17,0 1 1,-1 5-28,-4 2 0,1 2 0,-1 2 1,-3 2 0,-1 2 1,1 2 2,3 5 0,-3 1 3,0-1 0,-6 6 4,2 2 1,-2-2 18,2 2 0,-3-3-14,3 3 1,-2-5-60,-2 1 1,0-1-18,0 1 0,3-6 57,1 2 0,1-6 0,-1 3 0,2-5 0,6 0 0,-1-1 0,1-2 0</inkml:trace>
  <inkml:trace contextRef="#ctx0" brushRef="#br0" timeOffset="51">4671 7766 8053,'0'-11'-343,"0"3"229,0 1 1886,-5 4-475,4-2-722,-4 5 0,5 6-227,0 6 1,0 0-8,0 7 0,0 4-56,0 4 0,0 1-39,0-2 1,0 0-298,0 4 0,1-4 128,3 0 0,-3-3-411,3-4 1,-3 2-130,-1-6 0,0 0-1087,0-4 449,0 1 1,0-5-144,0 1 17,0-5 1227,0 2 0,-10-5 0,-3 0 0</inkml:trace>
  <inkml:trace contextRef="#ctx0" brushRef="#br0" timeOffset="52">4466 8006 8053,'6'-8'-246,"-2"1"1,-2 3 98,2-4 0,-1 6 1044,4-2 1,-3-1-258,4 1 0,-1-1-98,5 1 1,4 3-428,3-3 0,3 3 53,1 1 0,-1 0-357,1 0 0,1 0 211,3 0 0,-3-1-272,3-3 0,-3 3 196,-1-3 1,-2 3-938,-2 1 0,3 0 47,-3 0 944,-3 0 0,6-6 0,-4 0 0</inkml:trace>
  <inkml:trace contextRef="#ctx0" brushRef="#br0" timeOffset="53">5117 7709 8104,'-6'-18'-164,"5"2"0,-8 8 737,6 1 1,-1 3 601,4-4 223,0 6-167,0-3-361,0 5-813,0 5 0,0 2 53,0 8 1,0 3-76,0 5 0,0 5 110,0 2 1,0 1-103,0 3 0,0-2-468,0 6 1,0-2 213,0-2 1,0-1-193,0-3 1,0 2 156,0-5 0,0-2-53,0-6 1,0 1-82,0-4 34,0-1 1,1-5 23,3-2 0,-3-2-1205,3-2 857,-3-3 1,-1 3 669,0-8 0,5-2 0,2-6 0</inkml:trace>
  <inkml:trace contextRef="#ctx0" brushRef="#br0" timeOffset="54">5288 7378 8041,'-1'-20'1208,"-3"4"-688,3 6-59,-5 10 617,6 0-680,6 5 1,0 2 32,5 4 0,2 7-105,2 5 0,-1 1-209,5 6 1,-4 1-2,4 3 1,-1 1-98,1 4 1,-1-4-22,-3 3 0,-2 1 102,2 0 0,-3 2-307,-5-3 1,2 4 115,-5-4 1,0 4-111,-4-4 1,0 0 73,0-3 0,0-1 44,0 0 0,-4-3 8,0-1 0,-4-4 9,5 0 1,-5-7-607,4-4 197,-5 3-213,3-5 403,-5-2 0,3-6-511,0-5 0,6-6-63,-2-5 859,3-1 0,-4-9 0,-2 3 0</inkml:trace>
  <inkml:trace contextRef="#ctx0" brushRef="#br0" timeOffset="55">5699 7389 8003,'-5'-23'0,"4"6"303,-3 1 625,3 4-226,1 0 0,3 1-255,1 0 1,1 3 9,-1 0 0,-1 6 152,4-2-503,1-2 1,3 4 257,1-1-361,-1 1 1,1 2 73,-1 0-30,0 0 1,1 0 21,-1 0-360,-4 5 0,1 2-21,-4 4 0,0-3-54,-4-1 211,0 1 0,0 3 104,0 1 0,0-5-40,0 1 1,-4-4 33,0 3 0,-1 1 63,2 3 15,1 1 0,-7-1 68,6 1 164,-1-1-160,4 1 184,0-1-245,0 0 1,1-3 38,3 0 0,2-5-52,6 5 1,-1-5-5,0 0 0,5 0 23,-1 1 0,4-3-11,-4 3 1,4 1-70,-4-1 1,4 1 61,-3-1 1,-1-2-59,-4 6 0,1-4 50,-1 3 0,-4-3-51,-4 4 0,-1-1 41,-2 5 1,0-5 191,0 1 1,-11-1-16,-4 5 1,-1-1 5,-3 1 0,0-1-100,-4 1 0,0-5 9,0 1 0,2-4-697,2 3 0,-2-3 304,6 4 0,0-6-2239,3 2 2538,1 2 0,5 1 0,1 4 0</inkml:trace>
  <inkml:trace contextRef="#ctx0" brushRef="#br0" timeOffset="56">6430 7915 8158,'6'-5'258,"-1"-2"0,-3 0 306,1-1 0,0 5 480,5 0-734,-1-4 1,5 5 147,-1-6 1,4 4-33,1-3 0,4 4-136,-1-1 1,2-1-276,2 2 1,4-5 96,0 4 1,0-1-585,0 1 1,-7 3 334,3-3 1,-8-1-1069,1 1 0,-4 0 226,0 4 979,-1 0 0,1 0 0,-1 0 0</inkml:trace>
  <inkml:trace contextRef="#ctx0" brushRef="#br0" timeOffset="57">7458 7332 8106,'0'-18'0,"-5"2"0,3 5 380,-1-1 1,-2 4-47,1 1 0,-4 3 863,4-4-743,1 6 0,1-3 129,-2 5-440,3 0 1,-5 0-142,2 0 0,-2 6 144,-6 6 1,1 5 60,-1 10 1,-3 3-30,0 9 0,-5 1 34,1 6 1,1 0-226,-1-1 0,1 2-260,-1 3 0,-1-3 228,5 2 1,3-1 85,4 2 0,6-7-153,-2 3 0,3-5 66,1 1 1,5-2 78,3-6 0,2-5-124,1-2 1,1-7 47,-1-1 1,2-6-11,2-2 0,-2-1 42,2-6 1,-2 4-140,-2-4 1,0-1-340,1-3 1,-1 0-778,1 0-262,-1 0 766,0 0 762,-4 0 0,3-5 0,-4-1 0</inkml:trace>
  <inkml:trace contextRef="#ctx0" brushRef="#br0" timeOffset="58">7549 7892 8017,'0'-12'865,"0"1"-95,0 0 313,0 4-239,0 2-722,0 5 0,4 5 133,0 3 1,3 3-1,-3 4 1,1-1-224,-1 5 1,-1-3 144,4 3 1,-4-4-230,1 4 0,1-5 42,-2 1 1,5-2-146,-4-2 0,0-3 57,-4 0 1,1-6-50,3 2 63,-3-3-34,4-1 0,0 0 72,3 0 0,-2-4 28,2 1 1,-1-5-65,5 4 1,-1-5 62,1 2 1,0-4 32,4 0 0,-4-4-30,3 0 0,2-1 37,-2 5 0,0 1-28,-3 2 1,-1-1-7,1 5-45,-1 1 49,1 3 1,-2 5-40,-3 2 1,-2 4 38,-5 0 0,2 4-240,1 0 0,-1 4 64,2-3 1,-3 3-482,-1-4 1,0 1 275,0 0 0,1-4-613,3 4 1003,-3-4 0,9 0 0,-3-1 0</inkml:trace>
  <inkml:trace contextRef="#ctx0" brushRef="#br0" timeOffset="59">8269 7698 7955,'-7'-12'-571,"4"1"1896,-4 4-807,6 2 1,-5 8-151,2 5 0,3 0 119,-3 11 0,2 1-106,2 2 0,0 1-204,0 0 1,0 4 44,0-1 0,0 1-451,0-4 0,0 0-111,0 0 1,0-1-436,0 1 0,0-4-1329,0 0 968,0-5 1136,0 3 0,6-6 0,0 1 0</inkml:trace>
  <inkml:trace contextRef="#ctx0" brushRef="#br0" timeOffset="60">8132 7892 7955,'11'-7'1187,"0"2"-809,1 5 1,1 0-92,2 0 0,3-1-299,4-3 1,1 3 93,0-3 0,4 3-136,-1 1 1,2-1 75,-1-3 0,-2 3-661,6-3 0,-6-1 69,2 1 0,-3 0 570,-1 4 0,0-5 0,-1-1 0</inkml:trace>
  <inkml:trace contextRef="#ctx0" brushRef="#br0" timeOffset="61">8794 7675 7955,'0'-12'71,"0"5"313,0-1 447,0 6-171,0-3 221,0 5-499,0 10 0,0 2 35,0 11 1,0 4-100,0 0 1,-4 7-83,0-4 0,1 10-252,3-6 1,0 3 108,0-3 1,0-1-298,0-3 1,0 2 190,0-5 0,0-1-613,0-3 0,0-5 278,0-3 1,0-2-366,0-2-651,5-4 349,-4-2 445,4-5 1,-1-5 569,0-3 0,-1-2 0,-3-2 0</inkml:trace>
  <inkml:trace contextRef="#ctx0" brushRef="#br0" timeOffset="62">8897 7207 8192,'7'0'530,"1"0"0,-4 5 26,4 2 0,-1 8 15,5 5 1,0 2 28,3 5 0,-1 6-152,5 5 0,-3 6-159,3 2 1,-4 1-510,4 6 0,-4-4 385,4 0 1,-5-2-159,1-1 1,-2-2 133,-1-2 1,-5 2-83,1-2 0,-6-1-25,2 1 1,-3-7-108,-1 0 1,0-2-120,0-7 1,-1 5-103,-3-5 1,2-3-21,-6-4 1,4-5 336,-3 1 1,-1 2-1026,-3-2 1,2 0 48,-3-3 953,9-6 0,-18 4 0,9-3 0</inkml:trace>
  <inkml:trace contextRef="#ctx0" brushRef="#br0" timeOffset="63">9833 7892 8015,'0'-8'615,"0"1"-130,0 4 391,0-2 798,0 5-1418,5 0 1,6 0 100,4 0 0,1 1-115,0 3 1,1-3-221,6 3 1,4-3 96,-1-1 1,1 0-400,-4 0 0,0-1 8,0-3 1,-1 3-128,1-3 1,-5-1-812,-3 1 0,-3-1 41,-5 1 1169,-2 3 0,-5-4 0,0 5 0</inkml:trace>
  <inkml:trace contextRef="#ctx0" brushRef="#br0" timeOffset="64">9833 8029 8015,'12'0'-410,"-1"0"580,1 0 0,-1-1 603,0-3 0,5 3-238,-1-3 1,5 1-17,-1-1 1,8 3-34,3-3 1,3-1-133,2 1 0,-1-3-343,0 3 0,2-1 115,2 1 0,-7 3-812,4-3 0,-7 3-130,2 1 0,-5 1 816,2 3 0,-8 2 0,-2 6 0</inkml:trace>
  <inkml:trace contextRef="#ctx0" brushRef="#br0" timeOffset="65">11318 7264 8081,'0'-7'1877,"0"2"-1564,0 5 1,-5 0-43,-3 0 0,-2 5 17,-1 3 1,-2 11 0,-2 4 0,1 7 51,-5 1 0,1 3-91,-1 4 1,-1-1-168,5 5 1,-1 0-13,5 3 1,0-3-114,-1 0 0,6 0 94,2 4 0,3-5-123,1 1 1,0-4 14,0 4 1,6-1 10,5 1 1,2-3 94,6-5 0,-1-1-11,1-2 1,3-3-18,-3-5 0,-2-6 40,2-1 0,-3-5-106,3-3 1,-5 1 94,1-6 0,-3 1-918,0-4-218,-1 0-417,1 0-814,-6 0 1048,-1-5 1269,-10-1 0,-6-11 0,-7-1 0</inkml:trace>
  <inkml:trace contextRef="#ctx0" brushRef="#br0" timeOffset="66">11432 7835 8006,'0'-18'-85,"0"3"1530,0 7-382,0-2-87,0 9-384,5-4-254,2 10 1,3 5-112,-3 5 0,4 2-92,-4-2 0,0-1 15,0 5 1,-3-1-186,4 1 1,-5-2-254,5-1 0,-5-4 205,0 3-595,4-2 286,-6-1 208,4-6 1,-4-1-19,3-5 283,-3 0-42,4 0 1,-1-5 115,0-3 1,1-2-40,-1-1 1,1-1-55,3 1 1,2 0-47,-3-1 0,4 1 27,0-1 0,4 1-36,0-1 0,1 2 48,-5 3-40,1-4 0,-1 10-31,0-3 0,0 8 7,-4 4 1,2 2-15,-5 1 1,3 5 29,-3-1 0,1 5-175,-1-1 1,-3-1 103,3 1 1,-3-1-592,-1 1 0,2 1 254,2-5 0,-3 1-212,3-5 0,-2-1-623,2-2 101,-3 2 1135,9-9 0,-3 4 0,4-5 0</inkml:trace>
  <inkml:trace contextRef="#ctx0" brushRef="#br0" timeOffset="67">11878 7401 8000,'0'-18'0,"0"3"0,0 6 340,0 1 0,1 2 246,3-2-118,-3-2 0,8 8-83,-5-6 1,5 5-187,-2 0 0,3 0 27,2-1 1,3 3-142,0-3 0,0 3 76,-3 1-206,4 0 0,-3 5-1,2 3 0,-6-2 86,-1 2 1,-6-1-302,2 5 1,-3-1 104,-1 0 0,0 1-67,0-1 0,-3 1 56,-1-1 1,-5 1 91,1-1 0,2-3 85,-2-1 1,2-3 33,-2 4 139,3-6-212,0 3 373,4-5-68,-4 0 40,5 0-246,5 0 0,1 0 159,6 0 0,-1 0-84,1 0 0,-1 0-46,0 0 1,1 4-131,-1 0 0,1 0 122,-1-4 1,1 3-92,-1 1 154,0 5-306,1-2 137,-1 4 0,-4 0-83,-4 1 0,-6-1 59,-5 1 1,-3-1 30,-5 0 1,0 1-236,-3-1 0,-3-3 80,3 0 1,1-1-105,-1 5 0,7-5 46,0 1 0,1-6-1601,3 2 913,3 2 909,0-4 0,0 8 0,-1-4 0</inkml:trace>
  <inkml:trace contextRef="#ctx0" brushRef="#br0" timeOffset="68">12586 7606 7966,'0'-6'300,"0"-4"0,-1 9 473,-3-3 0,2 8-1,-1 3 1,-2 5-319,1 3 0,-4 3 21,4 4 0,-3 3-155,3 1 0,-1 2-402,1 3 1,3 2 121,-3-3 1,3-2-47,1-1 0,0-3-284,0-1 0,0-4-371,0 0 1,0-9-449,0 1 1,3-6-169,1 3-346,0-6 799,-4 3 824,0-10 0,0 4 0,0-4 0</inkml:trace>
  <inkml:trace contextRef="#ctx0" brushRef="#br0" timeOffset="69">12392 7858 7966,'7'-7'159,"1"3"1,-4 3 335,3 1 1,-3-1-94,4-3 1,-1 3-142,5-3 0,0 1-188,4 0 0,3 1 109,7-1 1,4-3-527,4 3 1,0-2 283,0 1 1,-3 1-1678,-1-4 1737,-4 4 0,2-7 0,-6 4 0</inkml:trace>
  <inkml:trace contextRef="#ctx0" brushRef="#br0" timeOffset="70">13077 7515 8008,'-6'-18'30,"0"-3"1,6 8 405,0-2 0,0 2 104,0 2 0,2-1 115,2 1 0,-2 1-178,6 2 0,-2-2-136,2 2 0,2-1-105,-3 2 1,7-2 4,2 5 1,3 0-292,-4 4 0,4-4 69,-4 1 1,0-1-75,-3 4 1,3 1-113,0 3 0,-1-2-177,-6 6 1,2 1-49,-2 6 1,-3-2 158,-2 2 0,-1 3-4,-2 1 0,-2-1 125,-1 1 1,0-4-22,-4 4 1,-1-5 35,-4 1 1,1-2 142,0-2 0,3 1-121,0-1 271,1 0-121,-5 1 1,5-2-128,-1-2 160,6-3-119,-3 0 125,5-4-63,0 9 0,0-7 106,0 4 1,5-3-80,2 4 0,0-4 141,0 3 0,2 0-140,6 0 1,-2 3-6,2-2 0,2 2-81,-2 2 0,4 0 82,-4 3 1,4-1-147,-4 5 0,1-1 16,-5 1 1,-3 3-128,-1-3 1,-4 2 127,1 2 0,-3 0-40,-1 0 0,-5 0 190,-3 0 1,-6-2-86,-1-2 0,-5-2 207,1-6 1,-3-3-63,-1-1 0,0-4 104,1 1 1,-1-3-17,0-1 1,-4 0-208,1 0 0,-1-4-311,4 0 0,-2-5-616,2 2 1,3 1-1432,8-2 2321,1 0 0,-1-3 0,1-1 0</inkml:trace>
  <inkml:trace contextRef="#ctx0" brushRef="#br0" timeOffset="71">13522 7800 7893,'0'-6'178,"2"0"1091,1 2-225,-1 3-478,8-4 1,-8 5-187,6 0 1,-4 3-107,3 1 1,-3 6 22,4 2 1,-4 0-79,3 8 1,-3-5-142,4 4 0,-6 0 11,2 4 0,1 0-100,-1-1 1,1-3-100,-1 0 1,-3-1-46,3 1 1,-3-2-113,-1-6 1,1-1-76,3-2 142,-3 2 87,5-9 154,-6 4 0,0-6 31,0-3 38,5-2 1,-3-7-61,6-2 1,-4 2-32,3-2 1,-3-1-121,4 0 0,-1-4 124,5 1 0,-1 1-194,0-1 0,1 2 48,-1-3 1,1 0 74,-1 5 0,1 1-21,-1 6 0,-3 2 136,-1 2 1,-3 3 48,4-3 0,-2 4-100,2 4 1,0 2 162,-4 6 0,4 0-42,-4 4 1,1-2 25,-1 5 0,-2 0-55,6 4 0,-6-4-113,2 0 1,1-4-104,-1 4 1,0-5-276,-4 1 1,1-6-21,3-1 1,-3-5-858,3 5-562,-3-6 660,-1 4 897,0-6 1,0-11 0,0-1-1</inkml:trace>
  <inkml:trace contextRef="#ctx0" brushRef="#br0" timeOffset="72">13876 7366 7963,'0'-15'0,"0"0"0,0 4 603,0 3 1,0 4-160,0-3 0,0 3 229,0-4 0,5 6-252,3-2 1,2 3-61,2 1 1,3-4-129,0 0 1,5 0-29,-1 4 1,-1 0-164,1 0 0,-4 0 101,4 0 0,-5 0-213,2 0 1,-7 5 94,-2 3 1,-4 2-375,0 1 0,-1 2 64,-2 2 0,-2 2-37,-1 2 0,-4 2 78,-4-2 0,0-1 14,-1 1 1,1-1-126,-1 1 0,1-1 53,-1-3 1,5-4 170,-1 1 0,6-1-264,-2-3 554,3-3-80,1 5 0,5-9 0,2 3 0,3-3-104,2-1 0,1 0-18,2 0 0,1 0-220,3 0 0,3 0 159,-3 0 1,-1-1-1051,1-3 1154,-5 3 0,2-4 0,-4 5 0</inkml:trace>
  <inkml:trace contextRef="#ctx0" brushRef="#br0" timeOffset="73">14516 7572 7993,'0'-6'617,"0"-4"-377,0 8 0,0-4 613,0 2-493,0 3 0,0-3 151,0 8 0,-1 2-54,-3 6 1,3 4-10,-3 3 1,-1 4-385,1 4 0,0-2 103,4 5 1,0 0-324,0 0 0,0 2 198,0-6 1,0 1-279,0-4 0,1-1 143,3-3 1,-1-3-848,4-4 0,-4-5-740,1 1-374,2-6 908,-5 3 1146,4-5 0,-5 0 0,0 0 0</inkml:trace>
  <inkml:trace contextRef="#ctx0" brushRef="#br0" timeOffset="74">14390 7812 9121,'13'-6'687,"2"2"0,3-1-556,5 1 1,5-1-123,2 1 0,3-1-661,1-3 0,1-1 361,-1 6 1,-5-3-496,-2 3 1,-3 1 153,-1-1 632,-5-4 0,3 6 0,-3-4 0</inkml:trace>
  <inkml:trace contextRef="#ctx0" brushRef="#br0" timeOffset="75">14938 7469 7993,'-1'-12'337,"-3"-4"0,3 2-88,-3-5 0,3 5-23,1-1 0,0 2 478,0 2 1,0 0-254,0-1 0,1 2 89,3 2 1,-1 2-191,4 2 0,-3 3-191,4-3 1,-1-1-45,5 1 0,3 1-139,0 3 1,6 0 136,-2 0 0,-2 0-59,2 0 0,-1 0-259,1 0 1,-2 5 59,-6 2 1,3 0-163,-3 0 0,3 2 125,-6 6 1,-2-2-105,2 2 0,-5 2 85,0-2 1,-1 4-28,-2-4 1,-4 2 122,0-2 1,-5-2-8,1 2 0,-2-1 102,-1 1 0,-1-2-99,1 2 1,0-2 335,-1-2 1,5-3-101,-1-1 1,5-3 266,0 4 95,1-6-252,2 3 1,0-3 45,0 1 1,5-1-92,3 1 1,3-1-51,5-2 0,-4 4-10,4-1 0,1 5-167,2-4 1,-1 5 102,1-2 1,-4 3-169,5 2 0,-5-1 54,4 1 1,-5-1-94,1 1 0,-4 0 0,-3 3 1,1-1 79,-5 5 0,-1-3-71,-3 3 1,-1-4 99,-3 4 1,-3-1-109,-8 1 1,-3 1 85,-5-5 1,-4 1-135,1-5 1,-1 0-1,4 1 1,-3-5-116,-1 1 1,4-5-203,4 0 1,5-1 140,-1-2 1,6 0-971,1 0 897,6 0 0,-3-2-55,5-1 1,5 0-16,2-5 505,9 1 0,-4-5 0,5 1 0</inkml:trace>
  <inkml:trace contextRef="#ctx0" brushRef="#br0" timeOffset="76">15361 7675 7993,'11'-12'57,"1"1"1,-4 5 1359,-1 2-867,-4 3 0,2 2-147,-5 3 1,0 2 49,0 5 0,4 5-100,-1-1 1,1 5-228,-4-1 1,0 3 75,0 1 0,1-1-157,3 1 0,-1-4-63,4 0 0,-4-3-243,1 3 0,1-5-159,-1 1 0,3-6 189,-3-2 1,1-4-185,-1 1 124,-3-3 366,9-1-148,-3 0 0,4-5 237,1-3 0,-2 2-54,-3-2 0,3 1-39,-2-5 1,2 1 54,2-1 0,0 1-45,4 0 1,-4 3 174,3 0 0,-6 2 35,-1-2 347,0 3-382,3 5 0,-3 0-103,-1 0 0,-4 7 1,1 4 1,-3 0-9,-1 5 0,0 0-376,0-1 1,4 2 179,-1-2 1,1 2-868,-4 2 1,0 1 448,0-5 1,0 4-2045,0-4 2512,5 1 0,-3-5 0,3 1 0</inkml:trace>
  <inkml:trace contextRef="#ctx0" brushRef="#br0" timeOffset="77">16001 7538 7899,'0'-8'347,"0"1"96,0 4 375,5-2-104,-4 5-301,4 0 1,-5 1 17,0 3 0,0 4-132,0 7 0,0 3-237,0 4 0,0 1 118,0 0 1,0 3-134,0-4 1,0 6 59,0-9 1,0 5-707,0-5 1,0-1-75,0 1 1,0-5-371,0 1 0,0-6-683,0-1 1726,0-6 0,0 9 0,0-5 0</inkml:trace>
  <inkml:trace contextRef="#ctx0" brushRef="#br0" timeOffset="78">15864 7766 7553,'11'0'640,"0"0"1,1-4-127,-1 1 0,2-1-24,2 4 1,2 0-202,2 0 0,2-4-80,-2 0 1,7 0-317,0 4 1,1-1 135,-4-3 0,3 3-670,1-3 0,-4 3 416,-4 1 0,-5 0-777,1 0 1,-2 0 1001,-2 0 0,1 0 0,-1 0 0</inkml:trace>
  <inkml:trace contextRef="#ctx0" brushRef="#br0" timeOffset="79">16549 7446 8041,'-4'-11'0,"0"0"0,0-1 1091,4 1-258,0 4 782,0-3-787,0 9-408,0-4-152,0 15 1,0 3-39,0 10 1,0 3-130,0 1 1,0 6 157,0 1 1,0-2-271,0 6 0,0-4 79,0 8 0,0-4-235,0 4 0,2-4-17,1 4 0,-1-5-70,2 1 0,1-8 86,-2-3 0,3-4 167,-3-4 1,-1-3-181,1-4 0,-1-5-84,-2 1-845,5-6 408,-4 4-17,4-6 1,-5-6 4,0-1 714,5-3 0,-4-2 0,5 1 0</inkml:trace>
  <inkml:trace contextRef="#ctx0" brushRef="#br0" timeOffset="80">16629 7024 7952,'0'-18'-12,"0"2"1300,0 9-363,0 2-323,5 5 1,0 1-176,3 3 0,2 4-77,-3 7 0,5-1-71,3 5 0,1 4 135,3 4 0,3 4-185,-3 0 0,3 2-46,1 1 1,3 2-211,1 2 0,-2 1-49,-6 3 1,2 2-105,-6-2 1,0 5 149,-4-1 0,0 2-119,-4-6 0,-2 2 0,-5 2 0,-1-2-9,-3-2 1,-2 1 76,-6-5 1,0 1 34,-4-5 0,0-1-175,-3-3 0,-5-2 121,5-5 0,-5-1-283,5-3 0,2-3-183,2-5-858,2 1 523,2-6 429,4-1 1,4-5-32,6 0 1,4-5-124,4-2 626,1-4 0,9-5 0,3-2 0</inkml:trace>
  <inkml:trace contextRef="#ctx0" brushRef="#br0" timeOffset="81">17291 7709 8024,'1'-10'582,"3"2"1,-1-1-129,4 6 0,-3-1 293,4 4 1,-4 0-285,3 0 0,1 0 143,3 0 0,5 0-197,-1 0 1,5 0-268,-1 0 1,3 0 66,1 0 1,1 0-241,2 0 1,-2 0-153,3 0 0,-7 0-241,-1 0 0,-1 0-231,1 0 0,-2 0-66,-6 0 721,0 0 0,-4 0 0,-2 0 0</inkml:trace>
  <inkml:trace contextRef="#ctx0" brushRef="#br0" timeOffset="82">18365 7184 8007,'0'-12'0,"0"1"179,0-1 1,0 5 303,0-1 390,0 6-184,0-3-296,0 5 1,-2 5-228,-1 2 0,-9 12 113,-7 4 1,-2 9 76,-2 2 0,-4 2-197,1 6 0,-1-4 82,4 4 1,4-2-189,0 2 0,5 1 81,-1-5 0,2 2-194,2-2 0,4-3 86,3 3 0,3 2-53,1-2 0,1 0-60,3-4 1,3 0-101,4 1 0,0-6-67,1-3 1,3-3 95,0-4 0,1-2-55,-5-6 0,2-5 31,2-2 0,-2-2-386,2-2 0,-2 0-12,-2 0 0,0 0-165,1 0 1,-2-2 261,-2-2 1,0 2 482,-4-6 0,5 1 0,-3-5 0</inkml:trace>
  <inkml:trace contextRef="#ctx0" brushRef="#br0" timeOffset="83">18456 7755 8007,'0'-12'0,"0"1"0,0 0 464,0-1 1,0 4 307,0 1 356,0 4-153,0-7-461,0 9-279,0-4 21,0 15 0,4-2-183,0 7 1,3-2 102,-3-2 0,1 0-242,-1 1 1,-1-1-116,4 1 0,-4-1-70,1 0 1,1-3-99,-2 0-87,6-6 335,-2 8 0,4-8 33,0 1 0,-3-1-89,0-2 34,-1 0 223,5-5 0,-1 0-22,1-3 1,-5-1 98,1 5 0,-1-5-20,5 2 1,-5-2-124,1 1 1,0-1 165,3 6 0,-3-1 46,-1 4-165,1-5 4,3 3 1,0 2-93,-4 8 0,-1 2 19,-2 2 0,-2 3-125,1 0 1,-1 2-363,-2-2 1,0-3 201,0 4 0,0-4-697,0 0 0,0-1 407,0 1 1,0-5-928,0 1 1490,0-6 0,5 9 0,1-5 0</inkml:trace>
  <inkml:trace contextRef="#ctx0" brushRef="#br0" timeOffset="84">19096 7469 8016,'5'-18'0,"-4"2"948,3 5-99,-3 4-433,-1 2 0,0 6-80,0 3 1,0 4 57,0 7 0,0 3-11,0 5 1,0 1-109,0 2 1,-1 0-352,-3 4 1,3-3 127,-3 3 0,3-4-595,1 0 1,0-5 339,0-2 1,3-5-846,1 1 1,0-2 289,-4-2 0,1-3 758,3-1 0,-3-4 0,5 2 0</inkml:trace>
  <inkml:trace contextRef="#ctx0" brushRef="#br0" timeOffset="85">19016 7641 8016,'7'-8'413,"1"0"1,0 6-26,3-2 0,-3 3 57,-1 1 1,6-4-181,6 0 1,3 0-236,0 4 1,2 0-12,3 0 1,2-4 148,6 1 0,0-1-544,3 4 1,-6-4 276,2 0 1,-7 0-680,-1 4 0,1 0 347,-4 0 1,1-3-243,-9-1 0,1-4-76,-5 4 749,0-4 0,0 1-161,-4-4 161,-2-1 0,-5 1 20,0 0 1,0 3-157,0 0 1264,5 1-494,-3-5 800,3 1-342,-5-1 15,0 6-783,0 1 1,0 6-97,0 3 0,0 4 151,0 7 1,0-1-152,0 5 1,0 4 26,0 3 1,0 6 0,0-1 1,0 0-281,0 0 1,0 2 89,0-3 1,0-2-396,0-1 0,0-3-411,0-1 0,1-4 424,3 0 1,-3-9-1364,3 1 1188,-3-2 0,0-2-830,3-4 576,-3-1 745,4-2 0,-5 0 0,0 0 0</inkml:trace>
  <inkml:trace contextRef="#ctx0" brushRef="#br0" timeOffset="86">19861 7058 8088,'0'-11'-121,"0"-1"492,0 6 0,0 2 597,0 8 0,1 6 120,3 5 0,2 11-504,6 0 0,-1 7 308,1 5 1,3 0-363,0 8 0,4-1-312,-4 8 0,2-5 89,-2 2 1,-2-2-149,2 1 1,-2-3-35,-2 0 0,4-2-137,0-6 0,-3 0-6,-4-4 0,-6-1-260,2-2 1,-3-1-944,-1-7 1,-1 5 540,-3-9 1,-7 5-2225,-8-5 2904,-3-2 0,-3 4 0,-6-2 0,-4 3 0</inkml:trace>
  <inkml:trace contextRef="#ctx0" brushRef="#br0" timeOffset="87">9902 9388 7905,'0'-6'-492,"-4"-1"1839,0 3-426,0 3-479,4-4 1,2 5-74,2 0 1,2 0-133,5 0 0,1 0 47,-1 0 0,6 0 101,2 0 1,7 0-151,5 0 0,-2 0-3,1 0 0,1-4-297,3 0 0,-1 1 105,-2 3 1,0-4-681,-4 0 0,-2-4 180,-6 5 0,2-1-56,-6 4 0,-4-4-1862,-3 0 1656,-6 0 1,2 4 721,-8 0 0,-2 0 0,-5 0 0</inkml:trace>
  <inkml:trace contextRef="#ctx0" brushRef="#br0" timeOffset="88">9982 9479 7769,'7'0'988,"1"0"0,0 0-491,3 0 0,2 0-123,2 0 1,3 0 36,5 0 1,-1 0-116,1 0 0,4-1-243,0-3 0,3 2-415,-3-6 1,-2 6-1426,-6-2 1787,-2 2 0,-6 2 0,0 0 0</inkml:trace>
  <inkml:trace contextRef="#ctx0" brushRef="#br0" timeOffset="89">11284 9205 8184,'0'-7'76,"0"-1"338,0 5 411,0-7-192,0 9-57,0-9-126,0 9 30,0-4 10,0 5-532,5 0 0,-4 1 70,3 3 1,-1 6-14,0 5 1,-1 5 42,1-1 0,-1 3-58,-2 1 1,1 3-11,3 1 1,-3 0 5,3-4 0,-3-1-70,-1 1 1,0 0 84,0 0 0,0-4-112,0 0 0,0-5 120,0 1 1,1-3-88,3-5 1,-3 0 41,3-4 292,-3-1-89,-1 3 302,0-5-135,0-5 0,0 2-88,0-5 1,0 1-141,0-5 0,0-3 47,0 0 1,0-2-253,0 2 1,2-1-60,2-3 0,-2-3-148,6 3 0,-2-2 136,2-2 1,2 1-96,-3 3 0,5-2 79,3 1 0,-1 3 80,5-2 0,-4 5 11,4-2 0,-3 4-32,3 0 0,-5 5 187,1-1 1,1 6-127,0-2 140,-1 3 0,-4 1 2,1 0 1,-2 5-38,-3 2 1,2 8 83,-5 4 1,4 3-122,-5 1 1,1 4 195,-4-1 0,0 6-110,0-2 0,4 0-78,0 0 1,0-5 58,-4 2 1,0-3-147,0-1 0,0-4 31,0 0 1,0-5-173,0 1 0,1-3 230,3-5-86,-3 3-317,4-8 188,-5 3-862,0-5-291,0-5 581,0-2 0,0-4 81,0 0 0,1-1 684,3 1 0,-3-6 0,5-1 0</inkml:trace>
  <inkml:trace contextRef="#ctx0" brushRef="#br0" timeOffset="90">11786 8988 8129,'0'-11'0,"0"-1"67,0 1 0,0 3 413,0 1 490,0-1-659,0-3 1,2 1-51,1 2 1,0-1-63,5 5 0,-5-1 168,5 1-265,0 3 1,3-8 305,0 5-426,1 1 1,-1 3 52,1 0 1,-5 0-265,1 0 80,0 0 49,3 0 1,-1 1 13,-2 3 0,1-2-1,-6 6 1,1-4 22,-4 3 0,4-3-99,0 4 1,0-5 133,-4 5 1,0-4-9,0 4 0,0-5 127,0 5 1,-2-6-56,-1 2 129,1 3 1,-8-2-12,3 2-17,1 3 0,-2-7 219,4 5-202,0-6-275,4 3 137,0-5 1,1 4-17,3 0 1,2 1 11,6-1 0,3 1-9,0 2 1,0 4 0,-3-4 1,3 0-36,0 0 0,1 1 42,-5 3 0,-1 1-119,-2-1 0,1 0 114,-6 1 1,3-1-143,-3 1 0,-1-1 66,1 1 1,-3-2 47,-3-3 0,-4 2 33,-4-5 1,-1 4 130,1-5 0,-2 5-118,-2-4 1,1 0 18,-5-4 1,0 0-14,-4 0 1,2 0 29,2 0-465,-3 0 0,9 0-33,-2 0-1490,8 0 1929,1-5 0,12-2 0,0-4 0</inkml:trace>
  <inkml:trace contextRef="#ctx0" brushRef="#br0" timeOffset="91">12506 9102 8041,'-5'-11'1129,"4"5"-114,-5 1-659,6 5 0,0 1-29,0 3 1,-3 6-69,-1 5 1,0 7-11,4 0 0,0 1-19,0 4 1,0 1 11,0-1 1,0-1-105,0-3 1,0 0-139,0 0 1,0-4-341,0 0 1,0-5 148,0 1-1307,0-2 755,0-2-1191,0-5 1350,-5-1 1,2-5-510,-4 0 1093,4 0 0,-7-5 0,4-1 0</inkml:trace>
  <inkml:trace contextRef="#ctx0" brushRef="#br0" timeOffset="92">12277 9331 8041,'7'-5'988,"-1"4"-559,-2-3 0,-3 1 216,3-1 1,2 3-194,2-3 1,2 3 174,2 1 0,4 0-204,3 0 1,3-1-190,0-3 0,6 3-399,3-3 0,-2 3 190,1 1 1,0-4-980,0 0 1,1 0 553,-9 4 1,6 0 399,-9 0 0,5 0 0,-6 0 0</inkml:trace>
  <inkml:trace contextRef="#ctx0" brushRef="#br0" timeOffset="93">13043 9022 8057,'0'-11'-752,"0"0"1117,0-1 0,0 5 19,0-1 1,0 0 44,0-3 0,0 3 150,0 1-424,5-1 1,1-3 105,5-1 1,1 1-116,-1-1 1,6 5 32,2-1 1,2 2 66,2-2 1,0-1-215,0 6 0,0-1 101,0 4 1,-4 0-142,0 0 0,-5 1 27,1 3 0,-2 2-113,-2 6 1,-1 3 52,-2 0 0,-3 4-103,-5-4 0,0 6-8,0-2 0,-1-2 105,-3 2 0,1-3-84,-4 3 0,-1-5 50,-3 1 0,3-4 102,0-3 0,1 1-62,-5-5 1,5 3 408,-1-3-247,0 0 1,-3-4 307,0 0-263,4 5 1,1-4 225,2 3-351,3-3 73,-4-1 0,6 0-311,3 0 1,0 4 84,7 0 0,-2 3 10,6-3 1,2 5 94,-2-1 0,5-2 57,-1 2 1,3-1-62,1 5 1,-6 3 10,-1 0 1,0 0-20,-1-3 0,-3 1 34,-5 2 0,-3-2-126,4 2 0,-6-1 110,2 1 0,-8-1-69,-3 5 1,-3-5 44,-2 1 1,-3-2-3,0-2 0,-4 1 47,3-1 1,-4-1 121,1-2 1,-2 1 10,-2-5 1,0-1-76,0-3 1,0 0-27,0 0 1,1 0 3,-1 0 1,1 0-254,3 0 1,3 0-22,4 0-924,1 0-1361,4 0 1823,2-5 1,12 3 679,4-6 0,6 0 0,5-3 0</inkml:trace>
  <inkml:trace contextRef="#ctx0" brushRef="#br0" timeOffset="94">13716 9194 8184,'0'-13'350,"0"-2"710,0 9 193,0-1-313,0 2-242,0 5-455,6 0 1,-5 5 87,3 3 0,-3 7-93,-1 4 0,1-1-173,3 1 12,-3 0 1,4 4-150,-5 0 130,0-6 1,4 4-234,0-6 0,0 0 148,-4-3 0,0-1-411,0 0 157,0-4 240,0-2 153,0-5 45,5 0 42,-4 0-120,4 0 0,-5-5 0,0-3-114,0-2 86,0-1 0,4-1 0,1 1-179,1-1 76,2-4 0,3 3 0,1-3-171,-1-1 0,1 4 38,-1-2 1,-3 6 54,-1 2 77,1 4 1,3-2-23,1 5 192,-1 0 0,1 5-113,-1 3 0,0 2 259,1 1 1,-1 6-60,1 2 1,-5-1-16,1 1 0,-4 0-102,3 4 0,0-4-172,0 0 0,2-5 46,-5 1 1,1 1-133,-1 0 0,-3-1-1030,3-4 826,-3 1 0,1-5-1306,1 1 615,-1-6 205,3 3 0,-4-5 861,3 0 0,2-5 0,6-1 0</inkml:trace>
  <inkml:trace contextRef="#ctx0" brushRef="#br0" timeOffset="95">14082 8817 7938,'-5'-12'13,"0"1"316,-3 0 0,3 3-37,5 0 1,0 5 392,0-5-97,0 5 33,0-7-414,5 4 1,2-2 178,4 1-280,0 4 0,1-3 89,-1 2 0,1 3-116,-1-3 1,-3 3 355,-1 1-575,1 0 0,2 1 64,-2 3 0,-3-2-189,-5 6 1,4 0 71,-1 3 0,1 2-2,-4 2 1,-4 1 54,1 3 1,-6 3 59,1-3 0,-1-1-103,2 1 1,-4-4 113,4 4 0,2-5 7,1 1 1,-1-6-5,1-1 0,0-4 209,4 3-126,0-4 0,0 3 156,0-2 1,5-3-16,3 3 0,6-3-87,1-1 1,5 0-185,-1 0 0,3 0 102,1 0 1,0 0-229,0 0 1,3 0 78,1 0 0,-3 0-1278,-1 0 1438,-8 0 0,12 5 0,-10 2 0</inkml:trace>
  <inkml:trace contextRef="#ctx0" brushRef="#br0" timeOffset="96">14744 9022 8012,'0'-6'0,"0"1"0,0 4 1023,0-3-608,0 3 1,0-3 92,0 8 1,-1 3-84,-3 9 0,3-2-16,-3 5 0,2 3-73,-2 5 1,3 1-101,-3-1 1,2-2-48,2 5 0,0-4-77,0 0 0,0-1 34,0-3 1,2 0-239,2-3-736,-3 3 517,9-10-1100,-9 5 628,4-11-229,0-1 0,-3-6 293,1-3 0,-1 2-218,-2-6 937,0 0 0,-5-3 0,-2 0 0</inkml:trace>
  <inkml:trace contextRef="#ctx0" brushRef="#br0" timeOffset="97">14562 9274 8012,'-7'0'0,"3"0"852,8 0 0,3-4-269,4 0 0,3-1 480,5 1 1,1 2-321,11-6 1,3 4-20,4-3 1,5 3-622,-1-4 1,-4 4 8,-4-3 1,1 4-311,-5-1 0,-2-1 220,-1 2 0,-7-2-1459,-1 1 0,-5 2 1437,1-1 0,3-4 0,0 1 0</inkml:trace>
  <inkml:trace contextRef="#ctx0" brushRef="#br0" timeOffset="98">15258 9000 7960,'0'-12'-21,"0"1"0,2-1 84,1 1 1,-1 3 588,1 1 0,0 0-167,1 0 0,-2-3-100,6 2 0,-4-2-105,3-2 0,-3 5 28,4-1 1,-2 4-160,2-3 0,2 4 296,-3-1-316,4 3 1,0 1 52,0 0 0,1 0-191,-1 0 0,1 1-1,-1 3 0,1 3-15,-1 4 1,-3 6 26,-1 2 0,-4 2-121,1 2 0,-3 1-117,-1 3 0,-1-2 96,-3 6 1,-3-5-138,-4 5 1,-4-5 54,0 5 0,-6-6 10,2 2 1,-1-1 108,1-3 0,-3 3 65,3-7 0,3 1-19,1-1 0,-1-2-61,5-6 428,-3 0-101,8 1 97,-1-6-217,2-1 1,6-5 137,3 0 0,-1 0-22,4 0 0,2 4 27,7 0 1,-3 0-121,7-4 0,-1 0 22,3 0 0,1 0-109,0 0 1,0 0 85,0 0 1,0 0-719,-1 0 0,-3 0 331,0 0 0,-1-2-863,1-1 1,-2 1-13,-6-2 1151,1 3 0,-1-4 0,0-1 0</inkml:trace>
  <inkml:trace contextRef="#ctx0" brushRef="#br0" timeOffset="99">15692 9171 8155,'0'-11'-5,"0"-1"1166,0 1-365,0 4 78,0 2 1,4 7-302,0 1 0,0 5-131,-4 7 0,0-1-306,0 5 0,0 0 65,0 4 1,0-1-113,0-3 1,3 2 83,1-2 0,0-2-318,-4-2 0,4 1-311,0 0-43,0-1 0,-3-5-103,3-2 182,-3-3 574,4-5 0,-5-1-141,0-3 1,4 1 61,0-4 0,4-2-95,0-7 0,2 4 177,2-3 0,-1-2-149,0 2 0,2-4-38,2 4 1,-2-4 3,2 3 1,-2 0-33,-2 1 0,1 2 103,-1-2 1,-1 6-61,-2 1 0,2 6 169,-2-2 1,-2 3-97,2 1 0,-2 1 149,2 3 1,1 6 84,-6 5 0,6 5 144,-1-1 1,-2 4-62,2 4 0,-1-3-55,5 3 0,-1-3-369,1-1 1,-5-6 109,1-1 1,0-4-462,3 0 1,0-1 200,1 0 1,-1-4-499,1-3 0,-5 1-302,1-1 0,-6 1-1728,2-2 2727,-2-1 0,-2 8 0,0-4 0</inkml:trace>
  <inkml:trace contextRef="#ctx0" brushRef="#br0" timeOffset="100">9925 10953 8097,'-5'-7'232,"2"2"521,-4 5-344,4 0 0,-2-1 209,5-3-354,0 3 1,1-4 15,3 5 1,2 0 102,6 0 0,3 0-65,0 0 0,5 0-15,0 0 1,1 0-73,2 0 0,4-2 20,-1-1 0,1 1-349,-4-1 1,-2-2 147,-2 1 1,2-1-215,-6 1 0,4 1-240,-4-4 0,0 4-450,-3-1 1,-5 2-760,1-2-888,-5 3 2501,2-4 0,-10 10 0,-2 1 0</inkml:trace>
  <inkml:trace contextRef="#ctx0" brushRef="#br0" timeOffset="101">9959 11101 8097,'11'0'687,"1"0"0,-1-1-331,1-3 0,0 3 473,4-3 0,1-2-297,6-2 1,0 2-91,0-2 0,4 4-206,-1-3 1,5 3-479,-5-4 0,5 4 268,-5-3 1,-3 4-1184,-4-1 0,-5 3 1157,1 1 0,-2 0 0,-1 0 0</inkml:trace>
  <inkml:trace contextRef="#ctx0" brushRef="#br0" timeOffset="102">11341 10404 8195,'5'-11'0,"-4"3"0,3 1 0,-3 3 518,-1-4 108,0 6 206,0-3 1904,0 5-2475,0 5 1,-1 2 15,-3 9 0,-2 3 13,-6 7 0,1 2-1,0 3 1,-1 5-146,1-1 0,-1 2 110,1-3 1,3 4-264,1 0 0,0 4 74,0-4 0,0 1-164,4-1 0,1-2 57,-1 2 0,3-4-76,3-3 1,0 0-21,5-4 1,0 0 101,8-4 1,-4-1-43,4 1 0,0-1 48,-1-3 1,2-3 45,-2-4 1,-6-1-34,2 1 1,-2-2 2,3-3 1,-5 0 14,1-4 1,-4-1-258,3 2 206,-4 2 1,3-5-109,-2 3 1,-3-1-770,3 0 311,-3-1-868,-1 3 559,0-5 0,-5 0 0,-1 0 0</inkml:trace>
  <inkml:trace contextRef="#ctx0" brushRef="#br0" timeOffset="103">11569 10930 8042,'-5'-18'0,"4"2"244,-3 4 0,3 4 1058,1 1 124,0 4-442,0-7-837,0 9 0,0-3 83,0 8 1,4 4-10,0 7 1,3-1 9,-3 5 0,1 0-208,-1 4 1,-3-4-39,3 0 1,1-2-142,-1 2 1,1 2 23,-1-6 1,-3 0-199,3-3 1,-2-2 90,2-3 0,-3 0-122,3-3 76,-3-3 181,-1 4 0,2-5 194,2 0 0,-2-4-41,6 0 0,-5-5 95,5 2 0,0-3-53,3-2 0,1 1-73,-1-1 0,0-3-28,1 0 0,-1-2 35,1 2 0,-2 3-24,-3-4 1,4 5 13,-4 3 0,0 3 151,0 5-154,-4 0 1,6 1 4,-6 3 0,5 3 124,-4 4 0,3 4-69,-3 0 1,1 6 17,-1-2 1,-3 2-37,3 2 0,1-4-132,-1 0 0,0-1 125,-4 1 1,4 1-634,-1-4 0,3-1-52,-3-4 1,-1-3-1243,1 0 231,4-6 1649,-1 3 0,6-5 0,-1 0 0</inkml:trace>
  <inkml:trace contextRef="#ctx0" brushRef="#br0" timeOffset="104">11969 10576 8252,'-6'-12'-129,"-3"1"129,5-1 0,0 1 584,4 0 1,0 3-150,0 0 0,1 1 150,3-5 0,3 5-181,4-1 1,0 2-186,1-2 0,3-2-4,0 2 1,4 3-105,-3 2 1,3 0-97,-4-1 0,0 3 218,-3-3-356,-1 3 0,0 2 79,1 3 1,-6-2-137,-2 6 0,-2-2 8,2 2 0,-2 2 121,1-2 1,-3 2-39,-3 1 0,0 1 74,-5-1 1,5-3-10,-5-1 1,0 0 7,-3 0 1,3 2 70,1-5 0,3 4-58,-4-5 0,5 3 158,-5-3 1,4-1-87,-4 1 0,5-1 281,-5-2-108,6 0 28,-4 0 161,6 0-582,0 5 0,6-4 148,1 3 0,5 1-58,3-1 0,-1 1 51,5-1 1,-1 1-10,1 2 0,-2 3-22,-1-2 1,-4 1 22,3-1 0,-3 2-87,-4-3 0,-3 4 96,-5 0 1,0 0-124,0 1 1,-5 3 99,-3 0 1,-4 0-161,-3-3 0,-6 3 55,-6 0 1,0 1-149,5-5 0,-5-3-326,0-1 1,2 0 238,6 0 1,-1 2-167,4-5 1,5 0-221,3-4 758,6 0 0,-3 0 0</inkml:trace>
  <inkml:trace contextRef="#ctx0" brushRef="#br0" timeOffset="105">12449 11021 8070,'0'-6'736,"0"-1"249,0 4-582,5 1 0,1-7-55,6 6 0,-5-1 199,1 4-273,-1-5 0,1 4-176,0-3 1,-2 1 149,2-1 0,2 3-128,-3-3 1,4 3 112,0 1 1,0 0-139,1 0 0,3 0-28,0 0 0,6 0-91,-2 0 1,-2 0 35,2 0 0,-1 0 70,1 0 0,-2-4-515,-6 0 343,1 1 0,-1-1-204,0 0 1,-3 0 120,0 4 1,-5-4-453,5 1 239,-5-1 1,3 2-512,-2-1 559,-3 1 1,5-3-429,-2 5-361,-3 0 265,10 0 75,-10 0 787,9 0 0,-9 5 0,4 2 0</inkml:trace>
  <inkml:trace contextRef="#ctx0" brushRef="#br0" timeOffset="106">13043 10838 8011,'0'-7'215,"0"-1"-85,0 6 1,3-5 856,1 3-190,0 3-360,-4-4 1,1 5-128,3 0 0,-3 1-61,3 3 0,1 3-17,-1 4 0,4 0-29,-4 1 1,-1 3-153,-3 0 0,4 6 146,0-2 1,0-2-258,-4 2 0,0-3 50,0 3 0,4-5-1,-1 1 1,1-2-89,-4-2-259,0 0 153,5 1-90,-4-6 550,5-1-178,-6-5 260,0 0-253,0-5 1,0 3-40,0-6 1,1 0-8,3-3 0,-2 0 18,6-1 1,-1-3-46,5 0 1,-1-2-175,1 2 1,0-3-54,4-5 1,-2 4 109,5 0 1,-5 5 63,1-1 0,-3 6-5,0 2 0,-1 4 83,1-1 0,-5 3-133,1 1 102,0 0 0,2 5 41,-3 3 1,2 3 141,-5 4 1,4 3 7,-5 5 1,5 0-91,-4 0 0,1 1-50,-1 2 0,-2-2 13,6 3 0,-4-4-215,3-4 0,-4 3 131,1-3 1,1-3-322,-1-1-319,4-2-338,-6-2-738,8-4 652,-9-2 387,4-5 0,-5-1 6,0-3 686,0-3 0,0-4 0,0 0 0</inkml:trace>
  <inkml:trace contextRef="#ctx0" brushRef="#br0" timeOffset="107">13625 10302 8038,'0'-12'-138,"0"1"699,0 4 905,0 2-426,0 0-287,0 4-479,0-4 1,5 9-30,3 0 0,2 6 119,1 1 1,5 6-72,-1 5 0,4 3-26,-4 1 1,4 0-82,-4 4 1,6 1-132,-2 3 1,-2 0 49,2 0 1,-3 2 52,3 2 0,-5-3-317,1 4 0,-2 0 79,-2-1 1,0 4-54,1-4 0,-6 4 25,-2-4 1,-3 0 75,-1-4 1,0 0 33,0 1 1,0-6 5,0-3 1,-5-1-9,-2-3 1,0 1 22,0 0 1,0-5-464,0-3 143,-3-2-232,3-2-176,1-4-201,1-2-462,5-5 425,-5 0 151,3-5 0,-3-2 329,5-4 1,0-1 462,0 1 0,11 0 0,1-1 0</inkml:trace>
  <inkml:trace contextRef="#ctx0" brushRef="#br0" timeOffset="108">14516 10736 8005,'0'-12'0,"0"1"936,0 4 176,0-3-49,0 9-683,0-4-263,0 5 0,0 6 143,0 6 1,0 0-34,0 7 0,4 2 4,0 5 0,-1-2-4,-3 3 0,2-1-183,1 0 1,-1-6-88,1 3 0,-1-4-149,-2 0 0,0-2-299,0-6 46,5 1 0,-4-5-1299,3 1 798,-3-6-828,-1 4 1228,0-6 1,-1-4 545,-3 0 0,-2-5 0,-6 3 0</inkml:trace>
  <inkml:trace contextRef="#ctx0" brushRef="#br0" timeOffset="109">14356 10930 8005,'6'-2'412,"-2"-1"0,3 1-27,0-1 1,-1 1-116,2 2 1,4-1 109,3-3 0,6 3-142,2-3 1,0 2-80,4-2 1,2 1-574,1-4 1,-1 4 338,2-1 0,-6-1-941,2 1 0,-3-3 1016,-1 3 0,0-5 0,0 3 0</inkml:trace>
  <inkml:trace contextRef="#ctx0" brushRef="#br0" timeOffset="110">15247 10519 8204,'6'-12'0,"-1"1"1001,-5-1-514,0 1 0,2 1-105,1 2 0,0-1 52,5 5 0,-5-1-114,5 2 0,0 1-171,3-1 1,2 1 112,2 2 1,-1-4-190,5 1 1,-5-1 110,1 4 0,2 4-203,-2-1 1,0 5-55,-4-4 1,1 5-54,-1-2 1,-3 4-40,-1 0 0,-3 2 82,4 2 0,-6-1-22,2 5 0,-4-4 105,-4 4 1,-2-5-151,-5 1 1,-1 2 126,1-2 1,-1 0-44,1-3 0,0-2 54,-1-3 0,1 4 0,-1-4 0,1 2 71,-1-1 1,5-2-79,-1-2 0,4-3 269,-3 3-142,4-3 64,-2-1-134,5 0 1,1 4 8,3 0 1,3 1 18,4-1 0,6-2 4,2 6 0,2-4-79,2 3 0,4 1 48,-1 3 1,5 1-90,-5-1 0,1 1 70,-4-1 0,-4 4-40,0 0 1,-5 4 34,1-3 0,-3 3-84,-5-4 0,-2 5-10,-5-1 0,0 2-3,0-2 1,-2 1-62,-6-5 1,-1 4 73,-10-4 0,0 4 33,-4-3 1,0-1-11,1-4 0,-5-1 42,0-2 0,-1 1-100,2-5 1,2 0-129,-3-4 0,4 0 21,4 0 0,-1 0-217,5 0 0,3-2-362,5-1 0,4 0 324,-1-5 1,4 1 465,4-5 0,7 1 0,7 0 0</inkml:trace>
  <inkml:trace contextRef="#ctx0" brushRef="#br0" timeOffset="111">15955 10747 8150,'0'-6'1063,"0"-4"-279,0 8-385,0-3 559,0 5 0,0 5-572,0 3 1,0 3-116,0 5 1,1-3-57,3 7 1,-3-7 25,3 3 1,-3 0-179,-1-1 0,2 4-9,1-3 1,-1-1 12,2-4 0,-3 1-588,-1-1 246,0 1 10,0-6 0,0 0-27,0-2 142,0-3 1,1 4 90,3-5 0,-3-1 187,3-3-163,2-2 1,1-7 9,4-2 0,0 2-20,1-2 1,-1-3 40,1-1 1,3 2-140,0-2 0,0 1 76,-3-1 0,-2 2 196,-2 6-186,2-1 1,-5 5 355,2-1-207,-1 6 0,-3-2 59,1 8 1,4 3-84,-4 9 0,3-3 115,-3 7 1,4-1 50,-5 3 1,2 0-86,-1-3 1,-2 3-185,1-3 0,2 2 123,-1 2 1,1-4-499,-1 0 1,-3-5-99,3 1 0,-1-2-1145,1-2 533,-3-4 0,5 2-131,-2-6 1251,-3 1 0,9-9 0,-3-1 0</inkml:trace>
  <inkml:trace contextRef="#ctx0" brushRef="#br0" timeOffset="112">16240 10416 8094,'0'-12'25,"0"1"1,2 1 466,2 2 1,-3 2 379,3 2-331,2 3 0,-3-8-82,4 5 1,1 0-159,3 4 1,1 0-283,-1 0 0,0 0 144,1 0 1,-1 2-240,1 1 0,-5 4 98,1 4 1,-6 1-267,2-1 0,-2 2 108,-2 2 1,-6-1-47,-1 5 1,-3 0 76,-2 4 0,0-4-129,-4 0 0,4-4 129,-4 4 0,4-1 79,0 1 0,2-3 78,3-4 1,1-1-94,6 1 1,0-1 157,0 1 1,2-5 2,2 1 0,6-4 98,5 3 0,5-4-20,-1 1 0,7-3 145,0-1 0,2 0-346,-1 0 1,-3 0 74,3 0 1,-8-4-913,-4 0 0,-2-1 444,-2 1 0,-1 2 396,-2-6 0,2 1 0,-4-5 0</inkml:trace>
  <inkml:trace contextRef="#ctx0" brushRef="#br0" timeOffset="113">16903 10553 8108,'0'-12'502,"0"5"335,0-1-211,0 6 199,0-3-243,0 5-447,0 5 0,0 6 117,0 8 0,0 3 160,0 1 0,-1 1-170,-3 2 1,3-2-59,-3 3 1,2 1-262,2-1 0,0-5 114,0-2 1,0-5-1221,0 4 690,0-5-512,0 2 379,0-4-1646,0-6-109,0-1 2381,0-15 0,-5 2 0,-1-8 0</inkml:trace>
  <inkml:trace contextRef="#ctx0" brushRef="#br0" timeOffset="114">16732 10758 7565,'7'0'530,"1"0"0,-4-3 16,3-1 0,1 0-22,3 4 1,1 0-137,-1 0 0,6-4 41,2 0 0,6-1-469,2 2 1,4 0 140,0-5 0,-3 2-863,-2-2 0,2 2 503,-1 2 1,-5 3-1792,-7-3 2050,-3-2 0,0 0 0,-1-6 0</inkml:trace>
  <inkml:trace contextRef="#ctx0" brushRef="#br0" timeOffset="115">17348 10416 8073,'0'-18'0,"0"2"0,0 4 330,0 1 0,0 3 299,0 0-204,0 6 1,2-7-77,1 5 1,4-1-106,4 1 1,1 3-10,-1-3 0,0-1-51,1 1 0,3 1 37,0 3 1,4 0-113,-3 0 0,3 0-3,-4 0 0,4 0 125,-4 0 0,2 0-300,-2 0 1,-6 1 55,2 3 0,-2-2-141,2 6 0,-4-1 26,-3 5 0,1 1-21,-2 2 0,1-3 93,-4 4 1,-5-2-53,-2 1 0,-4-2 37,0 2 1,0-2 34,-1-2 1,-3 0 49,0 1 1,-1-2-40,5-2 0,0 0 237,-1-4-132,1 5 261,4-8-218,-3 4-102,9 1 1,-3-5 113,8 3 1,2 1-86,6-2 1,0 6-23,4-1 0,-4-2 22,4 2 0,0 0-49,-1 3 1,1 0 31,-5 1 1,4-1-49,0 1 1,1 0 11,-5 4 0,-1-4-9,-2 4 1,1 0-50,-5-1 0,-1 4 69,-3-4 1,0 5-29,0-5 1,-1 4 18,-3-4 0,-3 4-61,-9-4 0,2 1 57,-5-5 0,4-3-1,-4-1 0,1-1-81,-1 2 1,-1-2-160,5-2 0,-4-2-165,4 1 1,-1-1 106,5-2 1,3 0-1108,1 0 493,4 0 316,-2-5 0,5 2-147,0-5 749,0 1 0,10-5 0,3 1 0</inkml:trace>
  <inkml:trace contextRef="#ctx0" brushRef="#br0" timeOffset="116">17965 10633 8000,'0'-8'157,"0"1"1063,0 4 242,0-2-620,0 5 1,0 5-608,0 3 1,0 2 138,0 1 1,0 6-110,0 2 0,0-1-219,0 1 1,0-4-46,0 4 1,0-4-39,0 4 0,0-5 76,0 1-198,0-2-184,5-2 96,-4 1 397,4-6-166,-5-1 506,0-5 1,2-4-391,2 1 1,-2-6-72,6 1 0,-5 2 88,5-2 0,0-1-134,3-6 0,1 2 72,-1-2 0,4-1-210,0 0 1,6-3 43,-2 4 1,-3 0-13,-1 4 0,2 0 43,-2 4 100,0-3 0,-3 8-25,-1-1 1,-3 1 8,0 2 1,-5 2 5,5 1 0,-4 1-13,3 8 1,-4-4 224,1 8 1,1 1-35,-1 2 0,-1 0 1,-3 4 0,4-6-72,0 6 1,1-3-108,-1 3 0,-3 0 7,3 0 1,1-4-128,-1 0 0,0-5 86,-4 1 1,3-6 45,1-2 1,1 0-365,-1 0 66,-3-2-661,4 0-334,-5-3-754,0 3 1845,0-5 1,0-5 0,0-2 0</inkml:trace>
  <inkml:trace contextRef="#ctx0" brushRef="#br0" timeOffset="117">9993 12700 8061,'-6'-5'569,"1"4"1,4-4 184,-3 5 336,2 0-297,-3 0-592,5-5 1,2 3 30,1-2 1,4 3 49,4 1 1,1 0-36,-1 0 0,6 0-28,2 0 0,2-1-3,2-3 0,1 3 0,3-3 0,-2 3-220,6 1 1,-2-2 63,1-1 1,2 1-211,-5-1 0,-2 1 88,-6 2 0,1-1-313,-4-3-510,-1 3-603,-4-4 195,-4 5 277,-2 0 0,-7 0 55,-1 0 0,-4 0 147,-4 0 814,-6 0 0,-6 5 0,-6 1 0</inkml:trace>
  <inkml:trace contextRef="#ctx0" brushRef="#br0" timeOffset="118">10039 12826 8061,'-6'5'1011,"1"-4"-459,5 4 1,1-4-42,3 3 0,3-3-75,8 3 0,-1-3 144,5-1 1,0 0 12,4 0 0,0 0-169,0 0 0,4-1-301,-1-3 1,5 3 67,-5-3 1,1-1-690,-4 1 0,0 1-181,0 3 1,-4 0-642,0 0 0,-5 0 544,1 0 776,-8 0 0,4 0 0,-5 0 0</inkml:trace>
  <inkml:trace contextRef="#ctx0" brushRef="#br0" timeOffset="119">11604 12277 7038,'0'-6'1437,"0"-4"-904,0 9-29,0-4-45,0 0-4,0 3 4,0-3 1125,0 5-1537,0 5 0,0-2-25,0 4 0,-5 6 135,-3 6 0,-2 3-22,-2 1 1,1 4-55,-1 4 0,1-2 49,0 2 0,-1-1-94,1 4 0,-1-2 95,1 2 1,3-2-4,1 6 0,3-2-51,-4-2 0,6 0-13,-2 0 1,3 1-83,1-1 0,0-4 58,0 1 0,5-6-108,2 2 0,4-1 78,0-3 0,0 3-98,1-7 1,-2-1 105,-2 1 0,2-6-14,-3 3 0,3-5 34,2-3 0,-6 2 14,-2-2 0,2-3-53,2-2 26,-3 4 0,1-5-216,-2 6 150,-2-6-464,3 4-116,-5-6-3428,0 0 3468,-5 0 1,2 0-722,-5 0 1302,6-6 0,-8 5 0,3-4 0</inkml:trace>
  <inkml:trace contextRef="#ctx0" brushRef="#br0" timeOffset="120">11729 12848 8029,'0'-11'-790,"0"0"1192,0-1 0,0 5 286,0-1 201,0 5-594,0-2 0,1 5 102,3 0-142,-2 0 1,8 2-29,-3 1 0,0 0-56,0 5 1,-3-1-91,4 5 1,-6-1-31,2 0 0,1 1 76,-1-1 1,1 1-249,-1-1 0,-3-3 41,3-1 0,-3-3-334,-1 4 52,5-6-16,-3 3 551,3-5 67,-5 0 1,5-1-57,2-3 0,0-2-13,0-5 0,-3-1-45,4 1 0,-1-1-38,5 1 1,-1-4-10,1-1 0,-1 2-103,0 7 0,1-2-3,-1 5 0,-3 0 61,-1 4 1,-3 0-96,4 0 0,-2 2 83,2 1 1,2 5 56,-2 7 0,-2-1-60,2 5 1,-5 0 85,5 4 0,-4 0-97,3 0 1,-3-4-5,4 0 1,-6-4-327,2 4 0,1-5 116,-1 1 1,1-2-395,-1-2 0,-3 1 252,3-1 0,-1-3-1517,0 0 749,-1-6 305,3 3 811,-5-5 0,5-5 0,1-1 0</inkml:trace>
  <inkml:trace contextRef="#ctx0" brushRef="#br0" timeOffset="121">12129 12460 8165,'0'-18'0,"0"2"0,0 4 0,0 1 0,0 0 0,1-1 0,3 1 0,2-1 0,6 1 0,0 1 1063,4 2 1,-2-2-440,5 2 1,0-2-298,4-1 0,-2 3-223,-2 1 1,3 4-12,-3-1 0,1 3-92,-1 1 1,-2 0 86,-6 0 1,-1 1-126,-2 3-156,2 2 0,-9 6 86,3-1 1,-3 4 1,-1 1 0,-1-1 59,-3-4 1,-2 5-47,-6-1 1,1 0 73,0-4 1,3 0-6,0-4 60,1 3 1,-1-7 63,1 5 79,4-6-144,-2 3 368,5-5 49,0 0-437,5 0 0,1 0 35,6 0 1,3 0-12,0 0 1,2 0-61,-2 0 1,-1 4 64,5 0 1,-5 0-40,1-4 1,-2 3 13,-2 1 1,-3 4-98,-1-4 104,-4 5 1,2-3-105,-5 5 0,-1 1 76,-3-1 1,-6 4-5,-5 1 0,-6 0-150,2-1 1,-2-2 141,-2 2 1,0-6-157,0-1 1,2-2 94,2 2-163,-3-3 0,9-5 101,-2 0 0,6 0-1271,2 0 710,4 0 0,-2-2-834,5-1 1531,5 1 0,7-8 0,5 4 0</inkml:trace>
  <inkml:trace contextRef="#ctx0" brushRef="#br0" timeOffset="122">12677 12769 8069,'-6'0'1400,"1"0"-262,5 0-135,0-6-669,0 5 1,5-4 29,2 5 1,4 0-95,0 0 1,5 0-38,4 0 1,1 0-130,2 0 1,0 0 115,0 0 0,-1 0-295,1 0 1,0-4 88,0 0 0,-5 1-199,-3 3 0,-2 0-257,-2 0 0,-1-2-1250,-2-1-1006,2 1 2698,-9-3 0,4 5 0,-5 0 0</inkml:trace>
  <inkml:trace contextRef="#ctx0" brushRef="#br0" timeOffset="123">13180 12654 7980,'0'-6'427,"0"1"533,0 5-678,0 5 1,0 1 130,0 6 0,1 0-200,3 4 0,-2-2-14,6 5 0,-4-2-64,3 2 0,-3 3 103,4-3 1,-4-1-219,3 1 0,-3-5 62,4 1 0,-6-2-355,2-2-55,-3 1 38,-1-1 384,0-5-41,0-1 773,0-5-680,0-5 0,0-1-103,0-5 1,4-1-14,0 1 0,3-4 1,-3-1 1,5-4 1,-1 1 0,6-1-136,1 1 1,1-2 31,0 6 1,-4 0 82,4 3 0,0 2 27,-1 3 0,-1 0-27,-6 4 0,2 1 162,-2-2-111,2 8 1,1 3 106,1 4 0,-5 2 11,1 2 1,-2 1-71,2 3 0,1 3-99,-6-3 0,5 3 70,-4 0 0,4 0-92,-5-3 1,5 1 9,-4-4 1,3 3-152,-3-4 1,1 0-145,-1-3-362,-3-1 169,4-5 1,-3-1-149,1-5-667,-1 0 477,3 0-843,-5 0 837,0-5 832,0 4 0,0-9 0,0 4 0</inkml:trace>
  <inkml:trace contextRef="#ctx0" brushRef="#br0" timeOffset="124">13671 12129 8060,'0'-8'613,"0"1"-147,0 4 434,0-2-170,0 5 0,5 0-385,2 0 1,0 4-61,0 0 0,5 6 12,3 1 0,2 2-50,-2 6 1,3 0 79,4 4 1,1 5-96,0 2 1,0-1-175,0 2 1,-2-2 125,-2 2 1,2 4-272,-6-4 0,3 4 20,-7-4 1,3 2-111,-6 1 0,-3-4 85,-1 1 1,-3-1 38,-1 4 1,0-3-85,0-1 0,-4-3 128,0 3 1,-5-4-173,2 0 0,-2-5 103,1-2 0,-2-5-161,2 1 1,2-2 40,-2-2 0,5-3-329,-5-1 246,6-4-230,-4 7-283,6-9 138,0 4-2447,0-5 3103,6-5 0,0-1 0,5-5 0</inkml:trace>
  <inkml:trace contextRef="#ctx0" brushRef="#br0" timeOffset="125">14562 12529 8069,'0'-12'178,"0"5"347,0-1 335,0 6-262,0-4 453,0 1-80,0 4-502,0-4 0,0 6-168,0 3 0,0-1-77,0 4 1,0 5 46,0 3 0,0 5 105,0-1 0,0 0-273,0 4 0,0-6 130,0 5 1,0-3-142,0 1 0,0 1 2,0-2 1,3-2-371,1-2 0,4-2-112,-4-2 0,3 0-433,-3 1 0,0-5-1885,-4 1 1094,5-5-349,-4 2 1961,4-5 0,-5 0 0,0 0 0</inkml:trace>
  <inkml:trace contextRef="#ctx0" brushRef="#br0" timeOffset="126">14379 12734 8069,'1'-6'288,"3"2"684,2-2 1,6 4-352,-1-1 1,2-2 299,2 1 0,-1-1-364,5 1 0,5-1-267,7-3 1,-2 2-305,1 2 0,-3-1-310,3-3 0,-4 2 140,0 2 1,-2 3-169,-1-3 0,-5 3 352,-3 1 0,-2-5 0,-2-2 0</inkml:trace>
  <inkml:trace contextRef="#ctx0" brushRef="#br0" timeOffset="127">15475 12426 8063,'0'-8'284,"0"1"240,0 4-180,0-7 1,0 7-70,0-4 1,0 3 28,0-4 1,5 5-57,3-5 0,3 2-15,5-2 0,0-2 2,3 2 0,4-1-2,0 2 0,1-3-57,6 2 0,-4 3 86,0 1 0,2-1-195,-1 1 0,3 0 18,-3 4 1,-2 0-66,-5 0 1,0 4 5,-5 0 1,0 5-222,-3-1 1,-1-2-123,1 1 1,-6 1 168,-2 4 0,-3-1-121,-1 0 0,0 2 52,0 2 1,-5-2 31,-3 2 1,-6-1 108,-1 1 0,-5-2-9,1 2 0,1-2 112,-1-2 0,0 0-64,-4-4 1,4 3 184,0-2 0,5-3-43,-1-1 0,6-2 447,1 2-125,6-3-175,-3 5-125,5-6 1,5 0 2,2 0 1,5 3-29,3 1 0,3 1 0,5-1 1,1-1 50,2 4 1,-1 0-71,1 0 1,-2 3 16,-1-2 0,0 2 5,0 1 1,-5 1-121,-3-1 1,-3 1 79,0-1 1,-2 4-89,-2 1 1,-2 0 35,-2-1 1,-3-2-14,3 2 1,-8 2-91,-4-2 1,-3 4 106,-4-4 0,-3 2-192,-5-2 0,-1-2 101,-3 2 1,-2-2-163,-5-2 0,0 0 100,-1 1 1,1-6 59,0-2 0,3 1-22,1-1 1,5 0-19,-2-4 1,8 0-179,4 0 116,2-5-319,2-2 0,4-4 166,3-1 0,8 1-544,4 0 1,7-1 152,4 1 1,3-1 721,1 1 0,-1-1 0,1 1 0</inkml:trace>
  <inkml:trace contextRef="#ctx0" brushRef="#br0" timeOffset="128">16183 12666 8063,'5'-12'0,"-3"6"1289,8-4-44,-9 9-577,4-5 1,-4 6-213,3 0 0,-2 2-1,1 2 0,0 2-153,1 5 0,-3 2-69,3 2 0,1-2-97,-1 2 1,-1-1 73,-3 1 1,4-2-325,0 2-31,0-2 1,-4-2-154,0 1 0,4-5-214,0 1-167,-1-5 266,-3 2 452,0-5 0,4-2 46,0-1 1,5-4 68,-2-4 0,4-2 1,0-2 1,0 1-43,1-5 0,3 4-103,0-4 0,4 3 42,-3-3 0,-1 9-224,-4-1 209,1 2 1,-1 3 74,0 2 1,-3 2-100,0 2 0,-1 2 117,5 2 1,-3 2-43,2 5 0,-5 5 123,10-1 0,-9 4-100,8-4 0,-8 5 17,4-1 0,-2-1-413,3 1 0,-5-4 133,1 4 1,-4-5-722,3 2 0,-4-4 392,1 0 0,1-1-1946,-2 1 2427,1-6 0,1 4 0,2-4 0</inkml:trace>
  <inkml:trace contextRef="#ctx0" brushRef="#br0" timeOffset="129">16926 12197 7975,'0'-11'-153,"4"0"-38,-1-1 0,2 5 1229,-1-1-138,-3 5 460,5-7-489,-6 9-289,5-4-338,-4 5 1,4 1-106,-5 3 0,-4 4 88,0 7 0,-5 3 155,2 4 1,-3 6-161,-2 3 0,1 2-15,-1 1 1,2 0-57,3 1 1,-2-1-154,5 0 1,-4 4-104,5 0 1,-5 0 133,4-3 0,0-2-50,4-3 1,0 3 38,0-2 0,0-4-154,0 0 1,5-3-18,3-1 0,1-4-51,-1 0 0,2-6 139,-3-2 1,3 1-83,2-5-63,-1-2 0,1 4-112,-1-5-593,1 0 307,-1-4 157,0 0 1,-3 0-709,0 0-293,-6 0 779,8 0 673,-3 0 0,4-5 0,1-2 0</inkml:trace>
  <inkml:trace contextRef="#ctx0" brushRef="#br0" timeOffset="130">17131 12586 7989,'0'-12'374,"0"1"732,0 5-4,0 1-283,0 5-524,5 5 0,-3 1-70,1 5 1,-1 5-145,-2-1 0,0 4 36,0-4 1,4 4-42,-1-4 0,1 1 27,-4-5 1,0 0-279,0 1 0,1-5-546,3 1 352,-3-5-9,5 2 277,-6-5 1,1 0 208,3 0 0,-2 0-36,6 0 0,-4-2 113,3-1 0,1-2-122,3-3 1,2-6 28,2 3 1,-2-3-80,2 2 1,2 1 65,-2-1 1,0 1-34,-4-1 0,-3 6 69,0 2-104,-6-2 1,5 5-9,-4-3 1,-1 4-8,1 4 1,-1 2 50,-2 5 0,4 1 1,-1-1 1,1 2-62,-4 2 1,4-1 44,0 5 0,0-5-474,-4 1 0,0-1-87,0 2-393,5-4 1,-4 5-684,3-6 1605,2 1 0,0-1 0,6 0 0</inkml:trace>
  <inkml:trace contextRef="#ctx0" brushRef="#br0" timeOffset="131">17748 12472 7832,'0'-12'2009,"0"6"-1284,0 1 1,0 17-539,0 4 0,0 5 18,0-6 0,0 6-85,0-2 0,0 2-25,0 2 1,0-1-180,0-3 0,0 1-417,0-5 1,1 4 304,3-3 1,-3-1-589,3-4 1,1-3 356,-1-1 0,0-3-744,-4 4 1171,5-6 0,-4 4 0,4-6 0</inkml:trace>
  <inkml:trace contextRef="#ctx0" brushRef="#br0" timeOffset="132">17634 12620 8345,'5'-6'1085,"-3"1"-533,6 5 1,0 0-149,3 0 1,2 0-311,2 0 0,0 0 113,8 0 0,-3 0-161,7 0 0,2 0-167,2 0 0,-2 0-319,1 0 1,-4 0-469,0 0 1,-3 0 427,-4 0 1,2-2 479,-6-1 0,0 1 0,-4-3 0</inkml:trace>
  <inkml:trace contextRef="#ctx0" brushRef="#br0" timeOffset="133">18182 12449 7950,'6'-12'-533,"1"1"623,-3-1 1078,-3 1 268,4 0-532,-5 4-374,0-3 1,0 10-169,0 0 1,0 5-48,0 7 1,0 0-67,0 4 1,-1 1-105,-3 6 1,3 0-10,-3 0 1,2 0-101,2 0 0,0 1 73,0 2 1,0-2-127,0 3 0,0-4-365,0-4 1,0 1 201,0-5 0,0 4-748,0-3 480,0-1 1,0-4-144,0 1 1,2-6-367,2-2-381,-3 2 327,4-4 395,-5 3 616,0-5 0,5-5 0,1-2 0</inkml:trace>
  <inkml:trace contextRef="#ctx0" brushRef="#br0" timeOffset="134">18422 12118 8010,'0'-7'898,"0"-3"79,0 9-442,5-4 1,0 6-20,3 3 1,2 2 36,-3 6 1,4 0-158,0 3 1,2-1 69,2 5 1,-1 2-67,5 5 1,-4 0-160,4 4 1,-4-3-108,4 3 1,-5 1 56,2 3 1,-4-5-77,0-2 0,-1 2 84,1 2 0,-6-2-235,-2 1 0,-3-1-41,-1 2 0,0 1-15,0-6 0,-5 1-87,-3-4 0,-2 3 101,-1 1 0,-1-2-364,1-6 1,-4 2 190,-1-6 0,1 0-727,4-3 1,-1-1 229,1 0 1,1 1-42,2-1 1,-1-3 788,5-1 0,-4 1 0,1 4 0</inkml:trace>
  <inkml:trace contextRef="#ctx0" brushRef="#br1" timeOffset="135">16161 13077 8691,'6'0'1715,"3"1"-1466,-5 3 1,1 1 12,-2 3 0,0 2-59,5-3 0,-6 7-22,2 2 1,-3-1-132,-1-4 0,4 1-63,0-1 0,0 1 76,-4-1 0,0 0-107,0 1 85,0-1 0,0 1-44,0-1 0,0-3 86,0-1 0,0-3-29,0 4 24,0-6 6,0 3 1656,0-5-1558,5 0 0,-3-3-199,6-1 0,-4 0 75,3 4 0,-3 0-51,4 0 1,-4 0-151,3 0 1,-3 0 51,4 0 0,-1 0-8,5 0 1,0 0 36,3 0 1,2-4 49,2 0 0,4 0-15,0 4 0,0 0 121,3 0 1,3-1-89,2-3 0,-2 3 10,1-3 0,0 3-11,0 1 0,2-4 15,-6 0 0,9 1-156,-5 3 0,6 0 86,-6 0 1,3 0-121,1 0 1,1 0 73,-1 0 1,0 0-83,1 0 1,-1 0 47,0 0 1,2 0 42,2 0 1,1 0 47,3 0 0,2 0-55,-2 0 1,-3 0 101,0 0 1,-4 0-73,-1 0 1,-1 1 72,-2 3 1,1-3-14,-6 3 1,1-3 10,-4-1 1,1 0 2,2 0 0,2 0 91,3 0 0,1 0-88,-6 0 1,6 0-13,-2 0 0,0 0 28,0 0 1,-5 0-24,2 0 1,-3 0-12,-1 0 1,-1 0-15,-3 0 1,1 0-35,-5 0 0,2 0 47,-2 0 0,-2 0-5,2 0 1,-1 4 8,1 0 0,-1-1-12,5-3 0,-4 0 47,4 0 1,0 0-41,4 0 1,-4 0 23,0 0 0,-1 0-12,1 0 1,3 0-10,-3 0 0,-3 0 4,-1 0 1,-2 0-3,-2 0 1,1 0-7,-1 0 7,1 0 1,-1 0-2,0 0 1,-3 0-2,0 0 1,-4 0 94,3 0-90,1 0 0,3 0 2,1 0 1,-5 0-2,1 0-2,-6 0 0,5-3 32,-3-1-19,-3 0 14,4 4 1,-4 0-17,3 0 121,-3 0-120,4 0 0,-5-1 252,0-3-98,0 3-75,0-4 1,0 3 243,0-1-220,0 1 1,0-4 160,0 2-108,0 3 47,0-4-28,0 0 66,0 3-69,0-8 1,0 8 162,0-6 112,-5 6-183,4-9-131,-4 5 0,4-4 145,-3 2-272,3-2 0,-5 4 30,6-6 0,0 5-46,0-1 1,-1 2-28,-3-2-378,3-2-937,-4 9 666,5-4-3926,0 5 4599,-5 0 0,4 10 0,-4 3 0</inkml:trace>
  <inkml:trace contextRef="#ctx0" brushRef="#br1" timeOffset="136">16674 13614 8103,'0'-8'19,"0"0"0,0 5 105,0-5 0,2 5 560,2 0 48,-3-4 237,4 1-308,-5 0-263,0-5 1,1 10-296,3-3 1,-3 4 88,3 4 0,-1 3 44,0 4 1,-1 0 0,1 1 0,-1 3-205,-2 0 1,0 4-18,0-3 0,0 4-104,0-1 0,0-1 24,0 1 0,0-4-63,0 4 0,0-5-67,0 1 1,0-2 98,0-2 0,0-3-96,0-1 167,0-4-23,0 7 114,0-9 254,0 5 131,0-6-307,0-6-84,5 0 1,0-2-79,2 1 1,4 3 76,-4-4 1,3 5-75,2-5 0,-1 5 50,1 0 0,0 1-141,4 2 1,-4-3 27,4-1 1,0 0-54,-1 4 1,2 0-19,-2 0 0,-2 0 119,2 0 0,-2 0-260,-2 0 0,0 0-134,1 0-792,-1 0 198,1 0-73,-6 0 35,-1 0 23,-5 0 1033,-5 0 0,-1-5 0,-6-1 0</inkml:trace>
  <inkml:trace contextRef="#ctx0" brushRef="#br1" timeOffset="137">16732 13694 8103,'1'-8'73,"3"0"0,-2 6 177,6-2 1,-4-1 145,3 1 0,1-1-91,3 1 0,1 3 134,-1-3 0,2 3-90,2 1 1,-1-4-229,5 0 0,-4 1-58,4 3 0,-4 0-188,5 0 0,-10 0-1174,1 0 826,-2 0-379,2 0 243,-4 0-1149,-2 0 1758,-15 0 0,-3 0 0,-10 0 0</inkml:trace>
  <inkml:trace contextRef="#ctx0" brushRef="#br1" timeOffset="138">16640 13557 8103,'0'-7'-75,"0"-3"1,1 9 518,3-3 0,-1 3-25,4 1 0,1-4-140,3 0 1,2 0-15,2 4 0,3 0-74,5 0 0,4 0-123,-1 0 1,2 0-221,-1 0 1,-4 0 144,0 0 0,-2 0-229,-6 0 128,6-5 1,-9 4-884,4-3 197,-9 3-49,3 1 340,-8 0 245,3 0 2734,-5 0-1892,5 0-214,-4 0 1,8 5-151,-5 3 1,3 3-14,-3 4 1,1 2-166,-1 2 0,-1 1 79,4-5 0,-3 4-79,4-3 0,-5 3-39,5-4 1,-4 4-141,3-4 1,-4 0 78,1-3 0,1-5-77,-1 1 1,1-4 277,-1 3-134,-3-4 521,4 2-159,-5-5-51,0 0 0,0-5-15,0-3 0,0 2-110,0-2 1,0-1 62,0-6 1,0 3-27,0-4 1,1-1-288,3-2 1,-3 1 106,3-1 1,1 0-228,-1-4 0,4 4 103,-5 0 1,6 5-275,-1-1 0,-2 2 106,2 1 1,-2 1-334,2 0-344,2 4 14,-4-3-861,6 9 576,-6-4-360,-1 5 1548,-5 5 0,0 6 0,0 7 0</inkml:trace>
  <inkml:trace contextRef="#ctx0" brushRef="#br1" timeOffset="139">17383 13568 8124,'0'-11'875,"0"4"118,0 2 25,0 0-558,0 4-359,0-4 17,0 15 0,0-3 136,0 9 0,-2-4-234,-2 0 1,3 1 47,-3 2 1,2-3-193,-2 4 1,3 0-26,-3-1 0,-1 1-161,1-5 151,0 6 1,4-5 103,0 3 22,0-2 1,0-5 2,0-1 336,0-4-191,0 2 330,0-5-204,5 0 1,-2 0 63,5 0 0,-5 0-63,5 0 0,0 0-66,3 0 0,0 0-86,1 0 0,1 0 64,2 0 0,-1-4-75,5 0 1,-5 1 69,1 3 1,1 0-228,0 0 1,-1 0-120,-4 0-25,1 0 0,-5 0-268,1 0-349,-6 0-644,4 0 1052,-6-6 0,-2 5-385,-2-3 0,-2 3-112,-5 1 928,-1 0 0,1-5 0,-1-1 0</inkml:trace>
  <inkml:trace contextRef="#ctx0" brushRef="#br1" timeOffset="140">17325 13716 8124,'7'-5'-407,"-1"3"688,-2-6 328,2 6 1,6-3-194,-1 5 0,2-2 109,2-1 1,-1 1-276,5-2 1,-4 3-12,4 1 0,-1-1-237,1-3 0,1 3 76,-4-3 1,3 3-535,-4 1 1,0 0 42,-3 0 0,-5-4-980,1 0 620,-6 0-256,3 4 42,-5 0 987,-5 0 0,-1-5 0,-5-1 0</inkml:trace>
  <inkml:trace contextRef="#ctx0" brushRef="#br1" timeOffset="141">17337 13568 8124,'0'-11'215,"1"3"9,3 0 0,-2 6 30,6-2 0,0 3 52,3 1 1,2 0-53,2 0 0,3 0-162,5 0 0,1 0 93,2 0 0,0 0-262,4 0 0,-4-2-80,0-1 1,-5 1-102,-2-1 0,-2 1-3,2 2 1,-2 0-212,-6 0 0,-3 0-271,0 0 179,-6 0-147,3 0 1662,-5 0 0,4 5-644,0 3 0,0 3-64,-4 5 0,0-4-112,0 4 1,0 1-54,0 2 1,0-1-9,0 1 0,0-4-134,0 4 0,0-3 113,0 3 0,0-5-83,0 1 0,-4-2 79,0-2 0,0-3 32,4-1-13,0-4 445,0 2 973,0-5-1173,0-5 0,0 2-116,0-4 1,-4-1-5,1-3 0,-1-1 17,4 1 0,0 2-23,0-3 0,1 4-63,3-8 1,-2 4-172,6 0 0,-2-3 63,2 0 1,1 3-134,-5 5 0,1 0-209,-1 0 262,-3 2 1,9 5-221,-2 0 0,-2 1 74,2 3 0,-1 2 56,5 6 0,-1-1 63,0 0 0,5 5-110,-1-1 1,4 1 46,-4 0 1,2-4-1,-2 3 0,-2-2 86,2-1 0,1-5 91,-1 1 1,1-6 315,-5 2 0,1-3-175,-1-1 1,0-1 409,1-3 0,-6 2-238,-2-6 0,-2-3 85,2-4 0,-2-2-31,1 2 0,-1 1 22,-2-5 1,-2 0-267,-1-4 0,1 1 82,-2 3 0,2-2-438,-2 2 0,3 1 175,-3-1 0,3 5-550,1-1 0,0 6 22,0 1-2202,0 6 1652,0-3 0,5 6-712,2 3 1829,4-3 0,5 9 0,2-4 0</inkml:trace>
  <inkml:trace contextRef="#ctx0" brushRef="#br1" timeOffset="142">18308 13602 8050,'0'-6'341,"0"1"3477,0 5-3550,0-5 1,1 3 223,3-1-305,2 1 1,5 2 58,1 0 1,3 0-93,0 0 1,1-1-26,-5-3 0,2 3-170,2-3 1,-2 3-116,2 1 1,-2 0-912,-2 0-968,0 0 1512,1 0 0,-5 0-1766,1 0 970,-5 0 1319,2 0 0,-5 0 0</inkml:trace>
  <inkml:trace contextRef="#ctx0" brushRef="#br1" timeOffset="143">18308 13716 8050,'6'0'1578,"4"0"-1170,-4 0 0,6 0 89,-1 0 1,2 0-77,2 0 0,-2 0-210,2 0 1,3 0-39,1 0 0,1 0-118,-1 0 0,2 0-433,-6 0 1,4 0 268,-4 0 0,0 0-2164,-3 0 2273,-1 0 0,-4 6 0,-2 0 0</inkml:trace>
  <inkml:trace contextRef="#ctx0" brushRef="#br1" timeOffset="144">18822 13579 8085,'0'-7'10,"0"-1"1,0 4 226,0-3 1,0 3 45,0-4 0,0 5 12,0-5 1,1 4 169,3-4 0,-2 5-155,6-5 0,-4 2-75,3-2 0,1-1 17,3 5 0,1-3 218,-1 3-287,1-5 1,3 7 53,0-6 0,-4 5-30,-3 0 1,0 1-59,3 2 1,-3 0-135,-1 0 1,-3 4-142,4 0 1,-4 5 102,3-2 1,-4 4-88,0 0 0,-1 4 28,-2 0 0,0 5-119,0-5 0,-5 5 45,-3-1 1,-2 3-161,-2 1 0,0-2 78,-3-2 0,2 3-44,-2-3 1,2-3 130,2-1 0,-1-2 9,1-1 0,1-1 299,2 0-152,-2-4 0,7 2 510,-4-6-48,4 1-106,-2-4 0,6 0-137,3 0 1,2 0 55,6 0 0,3-1 63,0-3 0,6 3-103,-2-3 1,2 3-215,2 1 0,0-4 94,0 0 0,-2 0-388,-2 4 1,-2 0-115,-6 0 1,1 0-1062,-1 0 815,1 0 1,-5 0-1652,1 0 877,-6 0 1402,3 0 0,-10-5 0,-1-1 0</inkml:trace>
  <inkml:trace contextRef="#ctx0" brushRef="#br1" timeOffset="145">19290 13420 8006,'6'-22'-25,"-2"3"1,-1 2 24,0 6 0,0 5 1459,4 2-150,-4-3 24,2 6-972,-5-4 1,0 10-147,0 3 1,0 7 39,0 4 0,0 4-14,0 4 1,-4-2-107,0 5 1,-3 0 91,3 0 1,0 2-262,4-6 0,-1 1-106,-3-4 1,3 0-184,-3 0 1,3-1 82,1 1 0,0-4-53,0 0 1,0-5-74,0 2 0,4-8-196,-1 0-60,6-5 419,-2 7 1,4-9-137,1 3 0,-5-3-86,1-1 0,-4-4-204,3 0 0,-3-1-28,4 2 657,-6 1 0,8-13 0,-3 2 0</inkml:trace>
  <inkml:trace contextRef="#ctx0" brushRef="#br1" timeOffset="146">19198 13682 8112,'12'-6'391,"-4"1"186,-1 5 1,5-4-107,3 0 0,1 0 104,-1 4 1,3-3 133,5-1 0,4-1-240,-1 1 0,5 3-280,-4-3 0,3-1 48,-3 1 1,-5 0-604,-3 4 0,-5 0-992,2 0-1139,-4 0 2497,-5 0 0,-2 0 0,-5 0 0</inkml:trace>
  <inkml:trace contextRef="#ctx0" brushRef="#br1" timeOffset="147">11409 13282 8471,'0'-6'211,"0"-4"807,0 9-338,0-9-231,0 8 132,0-3-546,0 5 17,0 5 0,0 2-36,0 4 1,0 0 76,0 1 1,2-3-3,2 2 0,-3-6-1,3 7 1,1-3 71,-2 2 1,3 0-63,-3 1-53,-1-1 1,4 1 92,-2-1-82,-3-5 1,4 1-184,-5-3 128,0-3-105,0 4 442,0-5-190,0 5-67,0-4 23,0 4-204,0-5 216,5 5-61,-4-3 1,6 3 18,-3-5 1,-2 0-50,6 0 0,-4 0 235,3 0-212,1 0 1,3-1 57,1-3 0,3 2 18,0-1 0,2 1 8,-2 2 0,3-3-78,4-1 1,-1 0-9,2 4 0,-4-4 19,3 0 1,1 1 13,-4 3 1,7 0-69,0 0 1,2 0 53,-1 0 1,-2 0-164,6 0 1,-3-4 112,6 0 0,-2 0-14,6 4 0,2-1-12,2-3 0,3 3-9,0-3 1,0 1-98,-3 0 1,2 1 117,-2-1 0,-3 1-48,-1 2 0,-2-4 38,-2 1 0,-3-1-26,-1 4 0,-1 0 28,2 0 0,0 0-3,-4 0 1,3-1 6,-3-3 0,4 2 9,-5-1 0,6 1 11,-2 2 1,3 0-22,2 0 1,-1 0-44,0 0 0,2 0 43,2 0 0,-4-3-57,0-1 0,1 0 2,-5 4 0,-1 0-9,2 0 0,-6 0 12,2 0 1,1 0-2,-2 0 0,2 0 42,-1 0 0,-3 0-32,3 0 0,1 0 4,-2 0 1,1 1 6,-4 3 1,1-3 37,2 3 1,-1-3-54,1-1 0,-2 0-4,-1 0 1,0 0-18,0 0 0,-2 0-9,-2 0 1,2 0 51,-6 0 0,4 0-74,-4 0 111,0 0 1,-3 0-101,-1 0 193,1 0-110,-1 0 0,-1 2 13,-2 1 30,2-1-19,-4 3 0,2-5-22,0 0 0,-5 0 0,5 0 1,-4 0 112,3 0-101,-4 0 65,7 0-20,-3 0 9,-1 0 230,-1 0 404,-5 0-729,0-5 182,0 3-128,5-3 0,-4 4 148,3-3-2,-3 3-74,-1-9 1,0 7 81,0-4 51,0 4 0,0-7-88,0 2 0,0 2 118,0-1 0,0 3-107,0-4 0,0 0-43,0-3 1,0 3-36,0 1 1,-3-1-177,-1-3 201,-5-1-35,8 1-504,-4 0 121,5-1-1193,0 6 642,0-4-769,0 8 0,1-3 1643,3 5 0,2 5 0,5 2 0</inkml:trace>
  <inkml:trace contextRef="#ctx0" brushRef="#br1" timeOffset="148">11821 13865 8292,'6'-6'759,"4"1"1,-7 5-298,4 0 1,-3-4-115,4 0 0,-1 0-80,5 4 1,0 0 14,4 0 1,0 0-1,3 0 1,3 0-134,-3 0 0,4 0 121,3 0 1,-3 0-89,0 0 0,2 0 63,-6 0 0,4-1-216,-8-3 1,4 3 22,-3-3 0,-1 1-434,-4 0 0,-3 1-583,0-1-764,-6 1-819,3 2 1053,-5-5 1494,0 4 0,-10-4 0,-3 5 0</inkml:trace>
  <inkml:trace contextRef="#ctx0" brushRef="#br1" timeOffset="149">11969 13979 9572,'11'0'918,"1"0"0,-1 0-472,1 0 0,4 0-109,3 0 0,3 0-52,1 0 0,3 0-49,1 0 0,3-1-135,-3-3 0,0 3-454,-4-3 1,2 3 290,-2 1 0,1 0-2224,-9 0 1116,0 0-1672,-3 0 2842,-6 0 0,-6 0 0,-6 0 0</inkml:trace>
  <inkml:trace contextRef="#ctx0" brushRef="#br1" timeOffset="150">12860 13648 8292,'0'-6'353,"0"-5"0,0 9 513,0-6-91,0 6 108,0-8-581,0 8 1,0-4 302,0 2-365,0 3-13,-5-4 0,-2 6-196,-4 3 0,-4 2 22,0 6 1,-2-1-42,2 1 1,2 3 43,-2 0 1,-2 4-134,2-4 0,1 4 93,7-4 1,-3 6-141,2-2 1,3 1 40,1-1 1,-1 1 131,1-4 0,0 3-284,4-4 1,4 4-18,0-4 0,5 0-19,-2-3 0,4-1 166,0 1 1,0-2 31,1-3 1,3-1 110,0-6 1,4 0-81,-3 0 0,0 0 65,-1 0 1,-2 0-73,2 0 0,-6 0 166,-1 0 1,-2-6-65,2-1 1,-3 1 12,-5-2 0,0 0-93,0-3 1,-5-1-4,-3 1 0,-2 0-172,-2-1 1,-3 5 118,0-1 0,-5 4-286,1-3 0,2 4 88,2-1 1,-2 4-99,2 4 0,4 1-249,3 3 1,2 2 627,-2-3 0,-2 4 0,4 0 0</inkml:trace>
  <inkml:trace contextRef="#ctx0" brushRef="#br1" timeOffset="151">13008 13648 8292,'0'-11'-734,"0"3"748,0 0 0,0 4 1327,0-3-884,0 4 0,0-3-128,0 2 0,2 3 471,1-3-545,-1 3 1,3 2-123,-5 3 0,0 2 92,0 6 1,4 0-181,-1 4 0,1 0 56,-4 3 1,0 3-107,0-3 1,0 2 53,0 2 0,1 0-100,3 0 0,-2 0-38,1 0 0,-1-1-212,-2 1 0,0-4-284,0 0 0,0-5 240,0 1 0,0-2-456,0-1 1,0-5-366,0 1 61,0-6 1105,0 3 0,0-5 0,0-5 0,0-1 0</inkml:trace>
  <inkml:trace contextRef="#ctx0" brushRef="#br1" timeOffset="152">13214 13865 8292,'6'-5'0,"-1"2"536,-5-4-152,0 4 360,0-2 379,0 5-698,-5 0 1,3 1-171,-6 3 1,-1 3 20,-6 4 1,2 0-5,-2 1 0,-3 3-168,-1 0 0,3 2-13,1-2 1,2-2-162,1 2 0,1-1 34,0 1 0,4-2-227,3 2 0,3-2 78,1-2 1,1-3 70,3-1 0,4-3 356,7 4 0,2-6-153,2 2 1,6 1 80,-2-1 1,2 0-98,-2-4 1,0 0-24,0 0 1,-2 0-286,-2 0 0,-1 0-464,-3 0 1,-6 0 698,3 0 0,-9 0 0,3 0 0</inkml:trace>
  <inkml:trace contextRef="#ctx0" brushRef="#br1" timeOffset="153">11546 14390 8292,'0'-11'-203,"0"3"-202,0 1 202,0 4 937,0-2 0,0 4-191,0-3 0,-1 3-83,-3-3 0,3 4-251,-3 4 1,3-2-77,1 6 1,0 1 89,0 6 1,0-1-119,0 5 1,0-1-5,0 1 1,0 2 65,0-2 0,0-1-244,0 1 0,0-4 60,0 4 0,4-5-145,0 2 0,-1-4-247,-3 0-116,6-1 332,-5 1 0,4-5-498,-5 1-574,0-6 435,0 3-120,0-5 524,0-5 0,0-1 426,0-5 0,0-1 0,0 1 0</inkml:trace>
  <inkml:trace contextRef="#ctx0" brushRef="#br1" timeOffset="154">11455 14402 8292,'8'-8'34,"-1"0"0,1 5 185,3-5 0,1 2 102,-1-2 0,2 2-1,2 2 0,-1 1 160,5-4 1,-5 4-192,1-1 0,2 2-1,-2-2 1,4 3-127,-4-3 0,1 3 52,-5 1 0,0 0-240,1 0 1,-5 4 110,1-1 0,-4 5-83,3-4-321,-4 5 92,2-3 1,-5 5 83,0 1 1,-1-5-24,-3 1 0,-1 0 44,-3 3 0,-2-3 85,3-1 1,-4 1-17,0 3 1,0 1 15,-1-1 1,5-3 17,-1-1 1,4-3 1,-4 4 8,6-6 46,-3 3-4,5 1 132,0-5 0,1 4-97,3-5 0,-2 0 86,6 0 1,-4 0 10,4 0-169,-1 0 0,5 1 128,-1 3-101,0-3-21,1 9 1,-2-3-22,-2 4 0,-3-3-89,-5-1 0,0 1 107,0 3 1,0 1-136,0-1 1,-5 5 67,-3-1 1,-2 0-88,-2-4 1,1 0 58,0-4 1,-1 3-17,1-2 0,-5-2 35,1 2 1,0-6-6,4 2 1,3-3-478,0-1 400,1 0 1,-1-1-646,1-3 446,4-2 0,-1-5-290,8-1 1,2 1-70,6-1 717,-1 1 0,6-6 0,0 0 0</inkml:trace>
  <inkml:trace contextRef="#ctx0" brushRef="#br1" timeOffset="155">11889 14390 8292,'0'-11'0,"0"-1"1138,0 1 34,0 0-681,5 4 1,-2 6-249,4 5 0,0 5-28,0-2 0,2 3-88,-5 2 1,4-1 80,-5 1 0,6-1-279,-1 1 0,-2-1 70,2 0 1,-4-3-816,3 0 13,-4-1-396,7 5-355,-9-1 643,9-5-516,-8-1 1427,3-5 0,-5 0 0,0-5 0,0-1 0</inkml:trace>
  <inkml:trace contextRef="#ctx0" brushRef="#br1" timeOffset="156">12106 14402 8292,'0'-7'186,"0"-3"385,0 9-249,0-4 1,-4 6 149,1 3 1,-6 6-58,1 5 1,-2 2-112,-2-2 0,1-1-42,0 5 1,0-1 9,4 1 0,-3 1-144,2-5 0,2 4-17,-2-3 1,4 0-157,-3-1 0,4-2-363,-1 2 0,3-6 256,1-1 0,-4-4-572,0 3 309,1-4-795,3 2 259,0-5-86,0 5 457,5-4 580,-4 4 0,9-5 0,-4 0 0</inkml:trace>
  <inkml:trace contextRef="#ctx0" brushRef="#br1" timeOffset="157">12540 14356 8307,'0'-6'714,"0"1"1,0 6-270,0 3 1,0 2-127,0 5 1,-4 2-38,0 2 1,1-1-27,3 5 0,0 0-138,0 4 0,0 0 8,0 0 1,0 0-153,0 0 1,0-1 21,0 1 1,1-4-24,3 0 1,-3-3-341,3 3 1,-2-5 29,2 1-216,-3-3 0,5-4-257,-6 0-441,0-6 64,0 3 1187,0-5 0,-6-5 0,0-1 0</inkml:trace>
  <inkml:trace contextRef="#ctx0" brushRef="#br1" timeOffset="158">12643 14402 8292,'0'-12'1418,"0"1"-1147,0 5 1,0 2 39,0 8 0,0 2-39,0 5 0,1 1-128,3-1 0,-3 6-32,3 2 1,-3 2-93,-1 2 1,0-1 10,0-3 0,0 5-268,0-5 1,2 5-2,1-5 1,-1-3-67,1 0 0,-1-4 34,-2 0 0,1-6-127,3-2 14,-3-3 190,4-1-42,-5 0 180,0-5 0,0-1-10,0-6 126,0 1 1,-1-4 10,-3 0 1,3-1 86,-3 5 0,3-6-109,1-2 1,0 2 206,0-2 1,0 5-75,0-2 0,0 4 302,0 0 57,0 1 147,0-1-131,0 6-353,5 1 1,-3 6-166,6 3 0,-4 2 166,3 6 1,-3-1-286,4 1 0,-2-1 12,2 0 1,2 5-103,-2-1 1,3 1 93,4 0 0,-2-4-47,2 4 0,-2-4-58,-2 0 1,1-5 80,-1 1 0,0-4 141,1 3 1,-1-4-99,1 1 1,-5-3 316,1-1 25,0 0-14,-2-5 1,3-1-125,-5-6 1,-1 1 63,-3-1 0,0 0 102,0-4 0,-3 2-99,-1-5 0,0 0-235,4-4 0,-1 1 185,-3-1 1,3 4-379,-3 0 1,3 4-61,1-5 1,0 7-59,0-3 1,0 7-527,0 2-481,0 4 364,0-2-301,0 5-412,0 5 803,0 2 884,0 4 0,5 0 0,1 1 0</inkml:trace>
  <inkml:trace contextRef="#ctx0" brushRef="#br1" timeOffset="159">13043 14390 8292,'0'-6'1320,"0"-4"-83,0 9-765,0 6 1,0 2-265,0 8 0,0-1-81,0 2 0,0-2-143,0 5 1,0 0 86,0 3 0,0 1-59,0 0 1,3-1 87,1-3 1,1 2-486,-1-2 1,-3-2 25,3-2 1,-1-2-638,1-2 138,-3 1-226,4-1 96,-5-5 419,0-1 1,0-13 568,0-4 0,-5-2 0,-2 3 0</inkml:trace>
  <inkml:trace contextRef="#ctx0" brushRef="#br1" timeOffset="160">12963 14402 8292,'0'-12'-1542,"0"5"3211,0-1-1133,5 6 0,1-5-33,6 3 0,-1 3-18,0-3 1,1 3-174,-1 1 0,4 0-131,1 0 1,4 4 90,-1 0 0,1 5-250,-1-2 0,2 3 110,-6 2 0,4-1-83,-4 1 0,4-1-135,-4 0 0,-1 5-98,-6-1 1,1 1-270,-5 0 1,-1 0 201,-3 3 1,-1 1-70,-3-4 0,-3 3 55,-8-4 1,1 4 261,-5-4 1,0 4-112,-4-4 0,1 1 0,3-5 1,-1 0-50,5 1 1,-1-4 12,5-1 1,-1-3-156,1 4-283,5-6-544,1 3 742,5-5 0,1-1 390,3-3 0,2-2 0,5-6 0</inkml:trace>
  <inkml:trace contextRef="#ctx0" brushRef="#br1" timeOffset="161">13305 14710 12188,'0'6'-331,"-5"5"1,-1-5-1</inkml:trace>
  <inkml:trace contextRef="#ctx0" brushRef="#br1" timeOffset="162">13659 14345 8292,'0'-7'908,"-5"-3"96,4 4-234,-4-1 420,5 2-884,0 5 1,0 5-51,0 3 0,0 6 17,0 1 1,0 6-62,0-2 0,0 2-136,0 2 1,0 4 61,0-1 1,0 5-265,0-5 1,0 1-172,0-4 1,0 4 187,0-1 0,0-3-268,0-4 1,1-5-29,3 1-748,-3-2 222,9-2-92,-3-4-113,-1-2 400,-1-5 0,-5-2 736,0-1 0,5-4 0,2-4 0</inkml:trace>
  <inkml:trace contextRef="#ctx0" brushRef="#br1" timeOffset="163">13774 14425 8074,'5'-7'-546,"-4"-3"971,3 2 1000,-3 3-124,4 0-807,-4 5 0,4 2-4,-5 1 1,4 5-157,0 7 0,0-1-206,-4 5 0,4 4-35,-1 4 1,1-1-111,-4-3 0,0 0 142,0 0 0,2-2-193,1-2 1,-1 2-688,1-6 0,-1 0 24,-2-3-1193,0-1 754,0 0 228,-5-4 1,2-2 941,-5-5 0,6 0 0,-8-5 0,3-2 0</inkml:trace>
  <inkml:trace contextRef="#ctx0" brushRef="#br1" timeOffset="164">13625 14584 8292,'0'-6'-1271,"0"1"2089,0 0 0,1 4-249,3-3 0,-1 3-198,4 1 0,1 0-244,3 0 1,5 0-209,-1 0 1,5 0-10,-1 0 1,-1 0-354,1 0 0,-5 0-456,1 0 0,2 0 205,-2 0 694,-5 0 0,0 0 0,-3 0 0</inkml:trace>
  <inkml:trace contextRef="#ctx0" brushRef="#br1" timeOffset="165">13911 14436 8292,'0'-11'120,"0"-1"104,0 1 0,0 3 436,0 0-1,0 6-110,0-3-65,0 5-406,5 5-23,-4-4 0,9 9-80,-2-2 1,2 2 75,1 2 1,1-5-186,-1 1 1,1-1 89,-1 5 1,0-1-428,1 1 1,-5-1 254,1 0 0,-4-3-704,3 0-42,-4-1-87,2 0 1049,-5-2 0,0 0 0,0 1 0</inkml:trace>
  <inkml:trace contextRef="#ctx0" brushRef="#br1" timeOffset="166">14150 14379 9552,'-7'1'702,"-1"3"1,4 2-735,-3 6 0,3-5-24,-4 1 0,1 0-284,-5 3 1,5 0-102,-1 1 1,1-1 289,-5 1 1,4-2-1610,1-3 706,-1 4 1054,-3-5 0,-1 5 0,1 1 0</inkml:trace>
  <inkml:trace contextRef="#ctx0" brushRef="#br1" timeOffset="167">14025 14562 8292,'0'-7'685,"0"2"0,-1 5 578,-3 0-507,2 0 75,-3 0-412,5 5 0,0 5-131,0 6 0,0-1-155,0-4 0,0 5 113,0-1 1,4 4-307,0-4 1,1 2-166,-1-2 1,-3-3-664,3 4 131,2-4-680,-4 0 321,3-1 338,-5-4-961,0-2 1739,0-5 0,-5 5 0,-2 1 0</inkml:trace>
  <inkml:trace contextRef="#ctx0" brushRef="#br1" timeOffset="168">14253 14402 8292,'0'-8'279,"0"0"171,0 6 1,2-3-57,1 5 0,-1 1-122,1 3 0,-1 2-95,-2 6 0,0-1 79,0 1 0,0 4-156,0 3 0,0 3 114,0 0 1,0 1-204,0 0 0,1 0-52,3 0 0,-3-2-262,3-2 0,1 2 106,-1-6 0,0 0-131,-4-3 0,1-2-833,3-3 803,-3 4 0,4-9-900,-5 6 340,0-6 295,0 3 623,-5-10 0,-1-1 0,-6-6 0</inkml:trace>
  <inkml:trace contextRef="#ctx0" brushRef="#br1" timeOffset="169">14196 14345 8292,'8'-8'66,"-1"0"0,-3 6 191,4-2 1,-1 3 122,5 1 1,-1 0-54,1 0 1,-1 0 96,1 0 0,-1 0-145,0 0 0,2 1 0,2 3 0,-2-2-57,2 6 0,-2 0 15,-2 3 1,-1 0-213,-2 1 0,1-1 82,-5 1 1,0 3-331,-4 0 1,0 0 118,0-3 1,-6-1-447,-1 1 0,-5-1 67,-3 0 1,3 0-791,-4-4 844,-1 3 0,4-8-733,-2 1 62,2-1 1100,2-2 0,-1 0 0,1 0 0</inkml:trace>
  <inkml:trace contextRef="#ctx0" brushRef="#br1" timeOffset="170">14482 14756 8292,'6'0'3241,"-1"0"-678,-5 0-2563,-5 0 0,-1 5 0,-6 1 0</inkml:trace>
  <inkml:trace contextRef="#ctx0" brushRef="#br2" timeOffset="171">9799 15932 8052,'-6'-6'-52,"1"-4"1,5 7 1604,0-5-244,0 6-445,0-8-528,5 8 1,0-4 155,2 2-239,4 3 1,-5-4 189,5 5-222,1 0 1,-1 0-54,1 0 1,0 0 14,4 0 0,1 0-107,6 0 0,1 0 45,3 0 1,-2-4-218,6 0 0,-5 1 65,5 3 1,-4 0-193,3 0 0,-5 0-1,2 0 1,-7 0-100,-1 0 1,-5 0 63,2 0 0,-8 0-59,0 0 0,0 0-1620,3 0 781,-5 0-1086,-1 0 2243,-5 0 0,-10 5 0,-2 1 0</inkml:trace>
  <inkml:trace contextRef="#ctx0" brushRef="#br2" timeOffset="172">9959 16058 9461,'11'0'938,"1"0"0,3 0-465,0 0 1,6 0-204,-2 0 1,2 0-32,2 0 1,0 0-171,0 0 1,3 0 103,1 0 0,3-2-601,-3-1 1,4 1 295,-5-1 0,-3 1-2425,-4 2 2557,-10 0 0,11 0 0,-7 0 0</inkml:trace>
  <inkml:trace contextRef="#ctx0" brushRef="#br2" timeOffset="173">11649 15658 8052,'0'-11'12,"4"3"64,0 0 0,4 5 202,-5-5 0,2 4 279,-1-3-232,-3-1 0,6-2-79,-3 2 1,-3 2-5,3 2 0,-4 3-49,-4-3 1,1 3-128,-4 1 1,-1 0 106,-3 0 0,-5 1-178,1 3 0,-5 2 70,1 5 0,-6 2 94,-2 2 1,0 1-14,4 6 0,1-5-22,-1 6 1,1-3-63,3 3 0,-2 4 14,1-1 1,0 2-80,1-1 0,-1-2 52,5 6 1,-1-6-145,5 2 1,5 1 49,2-2 1,3 1-157,1-4 0,5-2 28,2-2 0,5 3 154,3-3 0,-1-3-9,5 0 0,0-7-14,4-2 0,0-4 125,-1 1 0,3-3-62,1-1 1,-2 0 18,3 0 0,-3 0-14,-1 0 0,-2-4-16,-1 0 0,-4-5-54,-5 2 1,0 0 55,-4 0 1,-2-1-47,-5-3 1,-1-5-12,-3 1 1,-2-4-20,-6 4 1,-4-2-46,-3 2 0,-4 3-145,-4-4 1,-2 9-53,-5 3 1,0 3 92,-1 1 0,2 1-205,3 3 1,0 1 52,7 2 1,0 7-547,11-2 0,0 2 911,8-3 0,0 6 0,4 0 0</inkml:trace>
  <inkml:trace contextRef="#ctx0" brushRef="#br2" timeOffset="174">12015 15578 8052,'0'-11'-698,"0"3"280,0 0 2065,0 6-513,0-3-294,0 5 0,0 5-567,0 2 0,0 5-95,0 3 0,0 3 68,0 5 0,0 5-159,0 2 1,0 3-13,0 1 0,-4-1-127,0-2 1,-3 6-25,3-3 1,-5 3-152,1-3 1,2-4 76,-2 1 1,6-6-30,-2 2 1,3-4-303,1-4 0,0-3-99,0-4-637,0-1 131,0 1-116,5-6 905,-4-1 0,5-10 297,-2-3 0,-3 2 0,3-2 0,3 1 0,-1-10 0,5-1 0</inkml:trace>
  <inkml:trace contextRef="#ctx0" brushRef="#br2" timeOffset="175">12095 16023 8052,'5'-11'-1329,"-4"5"2786,4-4-374,0 8-23,-4-8-671,5 9 1,-8-4-144,-2 5 1,-2 5-75,-5 2 0,-2 4-105,-2 0 0,2 0 92,-2 1 0,-2 1-163,2 2 0,-4-2 3,4 2 0,1-3 22,6 0 1,-2-1-293,3 1 168,1-1 1,1 1 122,5-1 1,2-3 74,1-1 0,4-4 118,4 1 0,2-3-30,2-1 0,2 0-94,2 0 0,2 4-433,-2-1 1,3 1 194,1-4 1,-4 0-453,0 0 1,0 1-252,4 3 0,-6-2 852,-1 1 0,-4 4 0,0-1 0</inkml:trace>
  <inkml:trace contextRef="#ctx0" brushRef="#br2" timeOffset="176">13168 15658 8052,'-11'-11'749,"4"4"-575,2-3 0,4 9 750,-3-3-571,3 3 0,-4 2 91,5 3 1,1 2-133,3 6 1,-3 0 62,3 4 0,-3 1-109,-1 6 1,0-1-1,0-3 0,0 5-147,0-5 1,2 5 126,1-5 1,-1 3-272,2 0 1,-3 4 61,-1-3 0,4 2-393,-1-6 1,3-2-18,-3-2 0,0-6-812,4-2 710,-4 1 0,3-2-1033,-2-2 63,-3-3 964,5-1 1,-8 0-568,-2 0 1048,3 0 0,-9 0 0,4 0 0</inkml:trace>
  <inkml:trace contextRef="#ctx0" brushRef="#br2" timeOffset="177">12951 15909 7830,'0'-6'851,"5"1"1,2 5-337,4 0 0,2-4-153,2 0 1,4 0 239,8 4 1,2-3-102,5-1 1,4-4-147,0 4 1,-1-3-309,-6 3 0,0-1-249,-4 1 0,0 3-831,-5-3 1,-4-1 611,-3 1 1,-2 0-2109,-1 4 2529,-6-5 0,-1 4 0,-5-4 0</inkml:trace>
  <inkml:trace contextRef="#ctx0" brushRef="#br2" timeOffset="178">14025 15624 8052,'-7'-12'0,"2"5"0,5-1 376,-5 6-188,4-9 0,-4 9 189,5-6 56,0 1 116,0 0-202,5-3 40,1 4-213,1-6 0,3 5-78,-2-1 78,7 6 0,-3-5 41,4 3 0,1 3-29,2-3 1,3 3-159,1 1 0,1 0 71,3 0 1,-7 4-126,3 0 0,-4 5 20,0-2 0,1 3-64,-5 2 1,1 3-69,-5 0 0,-3 0-26,-1-3 0,-4 1 101,1 2 0,-4-2-69,-4 2 1,-1-3-94,-3 0 1,-7-1 90,0 1 0,-2-1 70,-2 1 0,5-2 29,-1-3 0,-2 2 106,2-5 0,-4 4-13,4-5 1,0 1 207,3-4 0,5 1 57,-1 3 180,6-2-158,-4 3-222,6-5 0,6 1 128,1 3 0,5-2-98,3 6 1,-6-2-162,2 2 0,-1 2 89,5-2 1,7-2-104,5 2 1,-8 0-50,-4 8 0,4-6 89,8 5 0,-2-5-78,-6 5 0,-4 2 41,-7-2 0,2 4-157,-2-4 0,-3 4 62,-1-3 1,-4 0-54,-4-1 0,-4-2 107,-7 2 0,-4-2-17,-8-2 0,3 1 118,-3-1 0,0 1-95,0-1 1,-5 1 215,2-1 1,1-5-61,-2-2 0,6 1 59,-2-1 1,3 0 11,1-4 0,5-1 133,3-3 0,2 2-201,2-1-207,5-4 0,-3 5-1378,5-6 1138,0 6 1,4-5-2134,0 3 1757,5 3 1,3-4 717,7 5 0,-2 0 0,3 0 0</inkml:trace>
  <inkml:trace contextRef="#ctx0" brushRef="#br2" timeOffset="179">14676 15898 8052,'0'-7'2750,"0"2"-630,0 5-3047,5 0 1,-4 2 350,3 1 576,-3-1 0,-1 8 0,0-4 0</inkml:trace>
  <inkml:trace contextRef="#ctx0" brushRef="#br2" timeOffset="180">15110 15727 8052,'0'-12'-1157,"0"1"867,0-1 1,0 5 1993,0-1-1063,0 0 1,0-3-93,0 0 0,0-1 124,0 1-115,5-1-291,1 1 1,6 3-37,-1 1 1,0 4-147,1-1 1,-3 3 84,2 1 1,-2 1-65,6 3 1,-2-1 58,-2 4 0,1 1-167,-1 3 0,7 1-32,-3-1 1,2 6 99,-13 2 1,-1-2-84,-3 2 1,0 1 121,0 2 1,-1 1-226,-3 0 0,-3 0 1,-9 0 1,-1 3-9,-6 1 1,0 0 129,0-4 0,-1-1-11,-3 1 1,2-1 119,-5-3 0,5 1-110,3-5 0,0 1 103,7-5 0,3-3-49,5-1 239,4-4-193,-2 7 1,6-9 98,3 3 0,3-3-78,4-1 1,4 0 98,0 0 1,6 0-259,-2 0 1,2 0 139,2 0 1,-1 0-355,-3 0 0,2 0 106,-2 0 0,3 2-120,1 1 0,0-1-297,0 1 1,-4-1-388,0-2 1,-5 0 185,1 0 0,-3 0-1341,0 0 2103,-1-5 0,1-2 0,-1-4 0</inkml:trace>
  <inkml:trace contextRef="#ctx0" brushRef="#br2" timeOffset="181">15635 15532 8066,'7'-17'391,"-4"1"0,0 9 365,1 3 63,-3 3-532,4 1 0,-4 1 297,3 3 0,-3 3-134,3 9 0,1-2-194,-1 5 1,0 3-24,-4 5 1,0 5-30,0-2 0,-4 3-220,0 2 0,-3 1 129,3-1 0,-4 1-245,4-5 0,-3-2 101,3 1 1,0-4-335,4 1 0,0-3 81,0-2 0,1 0-60,3-3 1,3-2 163,4-6 0,0 0 44,1 1 1,4-5-205,3 1 0,-1-5 39,1 0 1,0 2-405,4-1 1,-4 0 213,0-4 1,-5-1-355,1-3 0,-3 1 845,-5-4 0,3-1 0,-3-3 0</inkml:trace>
  <inkml:trace contextRef="#ctx0" brushRef="#br2" timeOffset="182">15567 15875 8066,'11'0'0,"2"-1"483,2-3 1,-1 3-66,5-3 1,1 3 109,7 1 0,-2 0-136,6 0 1,3 0-348,4 0 0,-1 0-284,-7 0 0,-2 0-554,-5 0 1,-1 0 792,-3 0 0,-8 5 0,-6 1 0</inkml:trace>
  <inkml:trace contextRef="#ctx0" brushRef="#br2" timeOffset="183">9856 17371 9513,'0'-6'1323,"5"1"0,2 3-702,4-1 1,-2 1-186,2-1 1,0 1 32,8 2 1,-2 0-50,2 0 1,7-1-125,-3-3 0,2 3-202,-2-3 0,3 2 112,1-2 1,4 3-308,-5-3 1,6 1 31,-2-1 0,0 3-116,0-3 1,-3 3-68,3 1 1,-8-4-350,1 0 1,-4 1-1442,0 3 824,-3 0-998,-4 0 1586,-6 0 1,-6 0 629,-8 0 0,-7 5 0,-3 1 0</inkml:trace>
  <inkml:trace contextRef="#ctx0" brushRef="#br2" timeOffset="184">9982 17520 7891,'11'-7'951,"1"3"1,4 2-165,3-2 1,3 3-53,1-3 0,1-1-254,2 1 0,1-3-192,7 3 1,-7-4-274,3 4 1,0 1 128,-4 3 0,-3 0-871,-4 0 0,-1 0 478,1 0 0,-3 0-2118,-4 0 2366,-1 0 0,1 0 0,-1 0 0</inkml:trace>
  <inkml:trace contextRef="#ctx0" brushRef="#br2" timeOffset="185">11626 17131 8101,'0'-11'0,"0"-1"0,0 1 0,0 5 0,0-4 0,-5 8 0,3-3 0,-6 5 0,-1 0 0,-6 0 0,1 5 0,-5 3 0,-1 3 0,-7 5 0,2 1 696,-6 6 0,2 0 926,-1 0 0,-2 3-1043,5 1 1,1 4-332,3-5 1,1 5-43,3-5 0,-1 5-229,5-5 1,5 5 49,6-4 0,2 0 23,2 0 1,0-3 5,0 3 0,7-4-130,4-4 0,2 1 45,6-5 1,0-1-54,4-6 1,3 1-66,1-5 1,5 1 99,-2-2 0,-1-1-226,2 1 0,-2-3 79,2-3 1,-4 1-60,-4-1 0,-5-4-10,-3 0 1,-6-4-88,-1 0 1,-6 0 82,2-1 1,-8-3 61,-3 0 0,-12-4-94,-4 4 1,-9-1 106,-2 5 1,-4-1 178,-4 1 0,-2 5-77,2 2 0,2 3-20,2 1 0,8 3-110,3 1 0,8 5-387,4-1 607,2-3 0,2 10 0,-1-2 0</inkml:trace>
  <inkml:trace contextRef="#ctx0" brushRef="#br2" timeOffset="186">12197 16983 8093,'0'-7'-972,"0"-3"833,0 9 1329,0-4-180,0 5-286,6 0-90,-5 0-316,4 0 0,-4 0 204,3 0-255,-3 0 1,4 5 14,-5 3 0,0 2-23,0 1 0,-5 1-24,-2-1 1,-4 6 21,0 2 0,0-2-46,-1 2 0,-3 4-94,0 4 0,-4 3 69,4-3 0,-2 3-138,2-3 0,2 4 83,-2-5 0,2 5-11,2-5 1,3 1-80,1-4 0,4 3 60,-1 1 1,3-4-74,1-4 0,4 0 60,0 4 1,4-4-200,0 0 1,2-5 80,2 1 1,-1-2-102,0-2 0,1 1 30,-1-1 0,5-1 111,-1-2 1,4 1-224,-4-5 1,1 3-86,0-3 61,-4 5 1,5-7-85,-6 6 0,-3-5-648,0 0 396,-6-1 1,4 1-1150,-2 1 337,-2 0 1385,3-4 0,-10 5 0,-2 1 0</inkml:trace>
  <inkml:trace contextRef="#ctx0" brushRef="#br2" timeOffset="187">12380 17177 8301,'0'-18'-90,"5"7"596,2 1 0,3 7-124,-3-5 1,0 6 81,-3-2 0,-2 4-174,6 4 1,-2 4-2,2 7 0,-2-1-103,-2 5 0,-3 0 70,3 4 1,-3 1 16,-1 2 0,0-1-92,0 1 0,1 2-8,3-1 0,-2-1-37,1-3 1,-1 0-249,-2 0 0,3-4 113,1 0 0,0-1-211,-4 1-494,5-3 1,-2-4 38,4-1-412,-4-5 1,3 3-726,-2-5 251,-3 0 1551,4-4 0,0 0 0,2 0 0</inkml:trace>
  <inkml:trace contextRef="#ctx0" brushRef="#br2" timeOffset="188">12631 17474 8215,'0'-11'556,"0"-1"-267,0 1 1,0 3 206,0 0 774,0 6-743,0-3 0,-1 5-214,-3 0 0,2 5-53,-6 3 0,-1 2-31,-6 1 1,2 2-155,-2 2 1,-1-2 125,0 2 0,0-2-107,1-2 0,2 2 390,-2 2-632,2-2 0,7 3-120,2-4-156,3-1 423,1 0 1,6-3 37,6 0 0,-1-6-28,4 2 0,3-3 28,1-1 0,3 0-256,0 0 1,0 2 89,-3 1 1,1-1-215,-4 1 1,3 0-309,-4 1 1,0-3-403,-4 3 0,-3-2 306,0 2 747,-1-3 0,0 4 0,-2-5 0</inkml:trace>
  <inkml:trace contextRef="#ctx0" brushRef="#br2" timeOffset="189">13088 17280 8367,'0'-17'-4,"0"8"2,0-2 774,0 2-45,0-2-61,0 4 1,0 1 309,0 2-602,0 3 1,4-3-113,0 8 1,0 4 95,-4 7 0,0-1-37,0 5 0,0 0 68,0 4 1,0-2-245,0-2 0,1 3 89,3-3 0,-3 2-467,3 2 1,1 0 213,-1 0 0,1-5-887,-1-3 0,-3-2 104,3-2 0,-3-3-1348,-1-1 815,0-4-122,0 7 1457,0-9 0,-5 4 0,-1-5 0</inkml:trace>
  <inkml:trace contextRef="#ctx0" brushRef="#br2" timeOffset="190">12917 17474 8250,'0'-6'0,"0"-5"0,1 10 346,3-3 0,2 3 4,6 1 1,4-4 7,3 0 0,3 1-283,1 3 0,0 0-223,-1 0 0,3-2 129,1-1 0,-2 1-167,3-1 0,-4 1-516,-4 2 1,2 0 701,-2 0 0,-2-5 0,-1-1 0</inkml:trace>
  <inkml:trace contextRef="#ctx0" brushRef="#br2" timeOffset="191">13511 17154 8195,'0'-11'145,"4"-1"112,-1 1 0,5 3 117,-4 1 0,5 4-98,-2-1 1,0-1 334,0 1 1,-3 1 476,4 3-613,-1 5 0,4 5-179,-4 5 1,-2 2-40,-5-2 0,2-1-122,1 5 1,-1 0 110,1 4 0,-1 0-116,-2-1 1,-4 1 130,0 0 1,-4 0-236,5 0 1,-5 0-74,4-1 0,-5 1-58,2 0 0,2-1 110,1-3 1,-1 1-69,1-5 1,0 0-64,4-3 135,0-1 0,5 1-107,3-1 1,2-5 81,1-2 0,6-2-137,2-2 0,1 3-96,-1 1 0,3 0-219,-3-4 1,-1 0-43,1 0 0,-5-4-282,1 0 1,-2-1-187,-2 1 1,-5 2 405,-2-6 1,-3 5-197,-1-5 0,-1 2 768,-3-2 0,-7-2 0,-7 3 0</inkml:trace>
  <inkml:trace contextRef="#ctx0" brushRef="#br2" timeOffset="192">13477 17451 8195,'-12'0'570,"6"-5"1,1 2-488,5-4 0,1 4 206,3 0 1,3-3 117,9 3 1,1-2-363,6 1 1,4 2 59,0-1 1,3 0-296,-3-1 1,-1 3 135,-3-3 0,0 3-332,0 1 1,-4 0 174,0 0 1,-5-4-237,1 0 0,-6 1 447,-1 3 0,-6-6 0,3 0 0</inkml:trace>
  <inkml:trace contextRef="#ctx0" brushRef="#br2" timeOffset="193">13785 17040 8174,'0'-18'-622,"1"2"799,3 4 0,-3 1 457,3-1 1,1 5-67,-1-1 1,4 4-154,-5-3 0,3 4 131,-3-1 0,0 4-139,4 4 0,1 3-115,4 4 1,-5 0 0,1 1 0,1 1-30,6 2 0,-2-1-62,2 5 0,-1-4 30,1 4 1,-1 0-23,5 4 0,-4-2 35,4-2 0,-1 7-180,1-3 1,1 2 64,-4-2 1,-1 0-186,-4 0 0,-3-1 46,-1 1 1,-4-2-6,1 1 0,-3-1 80,-1 5 1,0-3-2,0-4 1,-1 3-36,-3-3 1,-2 2 42,-6 2 1,1-1-185,-1-3 1,0 1 109,-4-5 0,4 1-241,-3-5 1,6 0-152,1 1 1,2-4-178,-2-1 1,-1-3-59,5 4 0,-1-6-1342,1 2-549,3-3 1863,-4 4 1,6-3 656,3 1 0,3-1 0,4-2 0</inkml:trace>
  <inkml:trace contextRef="#ctx0" brushRef="#br2" timeOffset="194">14493 17679 8213,'0'-6'1070,"0"-4"868,0 9-384,0-4 683,0 5-2492,0 5-985,0 1 1240,0 5 0,-5 1 0,-1-1 0</inkml:trace>
  <inkml:trace contextRef="#ctx0" brushRef="#br2" timeOffset="195">23356 17211 7768,'1'-6'631,"3"2"1,-3 2 447,3-2-30,-3 2-631,4-3 0,-2 5 103,4 0 1,-3 4-119,4 0 1,-6 5 71,2-1 0,1 2-55,-1 1 0,0 1-125,-4-1 1,0 4-162,0 0 0,0 2 123,0-2 0,0 2 24,0 2 1,0 2-112,0-2 1,0 3-129,0 1 1,0 0 107,0-1 1,0 0-180,0-3 0,1 1-50,3-5 0,-2 1 82,6-5 0,-5 1-1079,0-1-112,-1-5-572,-2 4 247,0-8 434,0 3-1705,0-5 2784,0-5 0,-5-2 0,-2-4 0</inkml:trace>
  <inkml:trace contextRef="#ctx0" brushRef="#br2" timeOffset="196">23413 17257 8389,'0'-18'352,"1"5"-61,3 6 0,-3-1-43,3-3 0,-2 3 263,2 1 90,-2-1 1,4-3 291,-2-1 76,-3 6-280,9-4-452,-4 8 1,6-4-134,-1 2 1,2 3 136,2-3 0,-1 3-143,5 1 0,0 0 163,4 0 0,0 0-259,0 0 0,0 0-28,-1 0 1,5 0-61,0 0-96,4 0 97,-1 0-59,-1 0-19,4 0 210,-9 5-151,4-4 1,-5 4 102,0-5 22,-6 5-170,5-3-20,-9 3 198,8-5-38,-8 5 195,3-4-212,-9 4-34,3-5 42,-9 0-8,9 0 119,-8 0 21,3 0-230,-5 0-211,0 5 319,0-4 0,0 6 5,0-3 1,0-1-21,0 9 1,-4-3 318,0 6 14,-5-2 60,8 3-170,-9-3-88,3 8 1,-4-7 36,-1 5 0,2 0 223,3 4 0,-2-2-27,5 1 1,-4-5-124,5 6 0,-5-3-10,4 3 1,0 0-49,4 0 1,0-2-136,0-2 1,4 2 71,0-6 1,4 0-165,-5-4 1,5 1 116,-4-1-315,0 1 264,1-1 0,-4-3-328,3-1-12,-3-4 208,-1 2 49,0-5-39,0 5 43,0-4 85,0 4 9,0-5 40,-5 0 0,2 0 15,-4 0 0,-1 0-24,-3 0 1,-1 0-30,1 0 1,-6 0-50,-2 0 1,2 0 52,-2 0 1,0 0-78,-4 0 1,0-1 7,0-3 0,-1 3-18,-3-3 0,3 3-31,-2 1 1,-4-4-146,0 0 0,-3 0-64,-1 4 0,-4-3 63,0-1 1,-4-4-103,4 4 0,1-3 105,6 3 0,1 0 22,7 4 1,3-4-319,8 1 188,6-1 0,1 5-208,5 3 1,6 1-1122,6 3 1674,4 2 0,12-4 0,1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8.png"/><Relationship Id="rId4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4.png"/><Relationship Id="rId4" Type="http://schemas.openxmlformats.org/officeDocument/2006/relationships/customXml" Target="../ink/ink24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37.png"/><Relationship Id="rId4" Type="http://schemas.openxmlformats.org/officeDocument/2006/relationships/customXml" Target="../ink/ink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5" Type="http://schemas.openxmlformats.org/officeDocument/2006/relationships/image" Target="../media/image41.png"/><Relationship Id="rId4" Type="http://schemas.openxmlformats.org/officeDocument/2006/relationships/customXml" Target="../ink/ink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3.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0B7E1-71A7-FCD1-0D8E-0A227F0FF34A}"/>
              </a:ext>
            </a:extLst>
          </p:cNvPr>
          <p:cNvSpPr txBox="1"/>
          <p:nvPr/>
        </p:nvSpPr>
        <p:spPr>
          <a:xfrm>
            <a:off x="577417" y="41869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68FCBD-1A04-14E1-5787-14053407B107}"/>
                  </a:ext>
                </a:extLst>
              </p14:cNvPr>
              <p14:cNvContentPartPr/>
              <p14:nvPr/>
            </p14:nvContentPartPr>
            <p14:xfrm>
              <a:off x="735840" y="329040"/>
              <a:ext cx="8050680" cy="581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68FCBD-1A04-14E1-5787-14053407B1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312840"/>
                <a:ext cx="8083080" cy="58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861832-88C5-AD51-32B6-2D3D7D2D213B}"/>
                  </a:ext>
                </a:extLst>
              </p14:cNvPr>
              <p14:cNvContentPartPr/>
              <p14:nvPr/>
            </p14:nvContentPartPr>
            <p14:xfrm>
              <a:off x="6438600" y="3745440"/>
              <a:ext cx="8640" cy="19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861832-88C5-AD51-32B6-2D3D7D2D21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0" y="3729240"/>
                <a:ext cx="4104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67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F9B089-9DC2-9E9A-6E5A-555C580221B0}"/>
                  </a:ext>
                </a:extLst>
              </p14:cNvPr>
              <p14:cNvContentPartPr/>
              <p14:nvPr/>
            </p14:nvContentPartPr>
            <p14:xfrm>
              <a:off x="4014804" y="735200"/>
              <a:ext cx="3864960" cy="85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F9B089-9DC2-9E9A-6E5A-555C580221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8604" y="719000"/>
                <a:ext cx="38973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406AF8-5FF0-FECD-5034-F41DEC5FD35F}"/>
                  </a:ext>
                </a:extLst>
              </p14:cNvPr>
              <p14:cNvContentPartPr/>
              <p14:nvPr/>
            </p14:nvContentPartPr>
            <p14:xfrm>
              <a:off x="822600" y="3902400"/>
              <a:ext cx="7918920" cy="281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406AF8-5FF0-FECD-5034-F41DEC5FD3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400" y="3886200"/>
                <a:ext cx="7951320" cy="28375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33006A-A7E4-9991-F4E3-8D8B2F886A6B}"/>
              </a:ext>
            </a:extLst>
          </p:cNvPr>
          <p:cNvSpPr txBox="1"/>
          <p:nvPr/>
        </p:nvSpPr>
        <p:spPr>
          <a:xfrm>
            <a:off x="2060287" y="1654615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40F3E-125A-B5F7-C0CB-CFAAB02EA27F}"/>
              </a:ext>
            </a:extLst>
          </p:cNvPr>
          <p:cNvSpPr txBox="1"/>
          <p:nvPr/>
        </p:nvSpPr>
        <p:spPr>
          <a:xfrm>
            <a:off x="3618445" y="1651135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+ 1)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3AAB8-E5F6-ADCB-1C9E-DCE3C56DE577}"/>
              </a:ext>
            </a:extLst>
          </p:cNvPr>
          <p:cNvSpPr txBox="1"/>
          <p:nvPr/>
        </p:nvSpPr>
        <p:spPr>
          <a:xfrm>
            <a:off x="3771941" y="2390999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8AB273-ED82-A3F3-B756-5B926D82ACF2}"/>
              </a:ext>
            </a:extLst>
          </p:cNvPr>
          <p:cNvCxnSpPr/>
          <p:nvPr/>
        </p:nvCxnSpPr>
        <p:spPr>
          <a:xfrm>
            <a:off x="2040702" y="2341263"/>
            <a:ext cx="52109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61433-12AB-373B-2716-622BAD3C03D9}"/>
              </a:ext>
            </a:extLst>
          </p:cNvPr>
          <p:cNvSpPr txBox="1"/>
          <p:nvPr/>
        </p:nvSpPr>
        <p:spPr>
          <a:xfrm>
            <a:off x="566907" y="4712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All horses have the same </a:t>
            </a:r>
            <a:r>
              <a:rPr lang="en-US" sz="3200" dirty="0" err="1"/>
              <a:t>colour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1B6BEB-9DB8-2BB7-74C0-2CC132E82DB9}"/>
                  </a:ext>
                </a:extLst>
              </p14:cNvPr>
              <p14:cNvContentPartPr/>
              <p14:nvPr/>
            </p14:nvContentPartPr>
            <p14:xfrm>
              <a:off x="715320" y="1151280"/>
              <a:ext cx="6981840" cy="148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1B6BEB-9DB8-2BB7-74C0-2CC132E82D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1135080"/>
                <a:ext cx="7014240" cy="15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FD57A4-2061-72BB-8369-FC405E790F12}"/>
                  </a:ext>
                </a:extLst>
              </p14:cNvPr>
              <p14:cNvContentPartPr/>
              <p14:nvPr/>
            </p14:nvContentPartPr>
            <p14:xfrm>
              <a:off x="772920" y="2898720"/>
              <a:ext cx="6833880" cy="3282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FD57A4-2061-72BB-8369-FC405E790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2882520"/>
                <a:ext cx="6866280" cy="33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7BD9B7-166E-7158-4700-864272195B4B}"/>
                  </a:ext>
                </a:extLst>
              </p14:cNvPr>
              <p14:cNvContentPartPr/>
              <p14:nvPr/>
            </p14:nvContentPartPr>
            <p14:xfrm>
              <a:off x="2203920" y="4469040"/>
              <a:ext cx="6471720" cy="229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7BD9B7-166E-7158-4700-864272195B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2320" y="4452840"/>
                <a:ext cx="6509520" cy="23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18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8CC7DB-28B1-7357-DE37-6E19D85B2308}"/>
                  </a:ext>
                </a:extLst>
              </p14:cNvPr>
              <p14:cNvContentPartPr/>
              <p14:nvPr/>
            </p14:nvContentPartPr>
            <p14:xfrm>
              <a:off x="1027800" y="726120"/>
              <a:ext cx="7931520" cy="327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8CC7DB-28B1-7357-DE37-6E19D85B2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00" y="709920"/>
                <a:ext cx="7963920" cy="33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17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B2A39-88BE-DD30-F549-24B528D66377}"/>
              </a:ext>
            </a:extLst>
          </p:cNvPr>
          <p:cNvSpPr txBox="1"/>
          <p:nvPr/>
        </p:nvSpPr>
        <p:spPr>
          <a:xfrm>
            <a:off x="566907" y="43971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have a stack of $3 and $5 stamps. Which dollar amounts can you make?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C63FF4-4772-AB80-D7D8-7B52AAD3E068}"/>
                  </a:ext>
                </a:extLst>
              </p14:cNvPr>
              <p14:cNvContentPartPr/>
              <p14:nvPr/>
            </p14:nvContentPartPr>
            <p14:xfrm>
              <a:off x="875880" y="1620000"/>
              <a:ext cx="1899720" cy="114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C63FF4-4772-AB80-D7D8-7B52AAD3E0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1603800"/>
                <a:ext cx="193212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E1D315-484C-58CB-7A2D-F50923A9DB30}"/>
                  </a:ext>
                </a:extLst>
              </p14:cNvPr>
              <p14:cNvContentPartPr/>
              <p14:nvPr/>
            </p14:nvContentPartPr>
            <p14:xfrm>
              <a:off x="1015560" y="3096000"/>
              <a:ext cx="6093720" cy="317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E1D315-484C-58CB-7A2D-F50923A9DB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360" y="3079800"/>
                <a:ext cx="612612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96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92EB-69AE-F5D7-8C56-3FEA53CDB1AF}"/>
              </a:ext>
            </a:extLst>
          </p:cNvPr>
          <p:cNvSpPr txBox="1"/>
          <p:nvPr/>
        </p:nvSpPr>
        <p:spPr>
          <a:xfrm>
            <a:off x="293914" y="253085"/>
            <a:ext cx="360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strong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DF6F9A-8B25-FB86-5CB8-4E61A8B67B18}"/>
                  </a:ext>
                </a:extLst>
              </p14:cNvPr>
              <p14:cNvContentPartPr/>
              <p14:nvPr/>
            </p14:nvContentPartPr>
            <p14:xfrm>
              <a:off x="1309403" y="1092848"/>
              <a:ext cx="6159240" cy="113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DF6F9A-8B25-FB86-5CB8-4E61A8B67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803" y="1076648"/>
                <a:ext cx="620244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FEE848-BC1D-6D47-7A8E-0408DCF383A7}"/>
                  </a:ext>
                </a:extLst>
              </p14:cNvPr>
              <p14:cNvContentPartPr/>
              <p14:nvPr/>
            </p14:nvContentPartPr>
            <p14:xfrm>
              <a:off x="583920" y="2738160"/>
              <a:ext cx="7598520" cy="84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FEE848-BC1D-6D47-7A8E-0408DCF383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20" y="2721960"/>
                <a:ext cx="763092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CC4F85-0009-01AF-2D4B-A4E1CB169DAF}"/>
                  </a:ext>
                </a:extLst>
              </p14:cNvPr>
              <p14:cNvContentPartPr/>
              <p14:nvPr/>
            </p14:nvContentPartPr>
            <p14:xfrm>
              <a:off x="670320" y="3951720"/>
              <a:ext cx="1007640" cy="40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CC4F85-0009-01AF-2D4B-A4E1CB169D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120" y="3935520"/>
                <a:ext cx="104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5D9264-0A85-9CF7-2A97-2A089AAF9E7C}"/>
                  </a:ext>
                </a:extLst>
              </p14:cNvPr>
              <p14:cNvContentPartPr/>
              <p14:nvPr/>
            </p14:nvContentPartPr>
            <p14:xfrm>
              <a:off x="686520" y="3872880"/>
              <a:ext cx="8165880" cy="248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5D9264-0A85-9CF7-2A97-2A089AAF9E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560" y="3856680"/>
                <a:ext cx="8203680" cy="25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9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0DABA-C8A4-38BF-1875-A6E55BAB3769}"/>
              </a:ext>
            </a:extLst>
          </p:cNvPr>
          <p:cNvSpPr txBox="1"/>
          <p:nvPr/>
        </p:nvSpPr>
        <p:spPr>
          <a:xfrm>
            <a:off x="566907" y="586862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chemeClr val="accent1"/>
                </a:solidFill>
              </a:rPr>
              <a:t>Fibonacci numbers </a:t>
            </a:r>
            <a:r>
              <a:rPr lang="en-US" sz="3200" dirty="0"/>
              <a:t>are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2D2DA-F74E-12F0-7099-773CF7FFB5DA}"/>
              </a:ext>
            </a:extLst>
          </p:cNvPr>
          <p:cNvSpPr txBox="1"/>
          <p:nvPr/>
        </p:nvSpPr>
        <p:spPr>
          <a:xfrm>
            <a:off x="2080722" y="1338353"/>
            <a:ext cx="49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1   1   2   3   5   8   13   22   34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A1657-E2C1-72DF-BFD5-7804C3E549CA}"/>
              </a:ext>
            </a:extLst>
          </p:cNvPr>
          <p:cNvSpPr txBox="1"/>
          <p:nvPr/>
        </p:nvSpPr>
        <p:spPr>
          <a:xfrm>
            <a:off x="566906" y="2878117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numbers can be written as a sum of distinct Fibonacci numbers?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F0D224-5ABC-1AF0-4018-A19D0CC49416}"/>
                  </a:ext>
                </a:extLst>
              </p14:cNvPr>
              <p14:cNvContentPartPr/>
              <p14:nvPr/>
            </p14:nvContentPartPr>
            <p14:xfrm>
              <a:off x="892080" y="1517040"/>
              <a:ext cx="7536960" cy="481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F0D224-5ABC-1AF0-4018-A19D0CC494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500840"/>
                <a:ext cx="7569360" cy="48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20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26C52B-DEF4-8D18-5828-11FC215D6BF3}"/>
                  </a:ext>
                </a:extLst>
              </p14:cNvPr>
              <p14:cNvContentPartPr/>
              <p14:nvPr/>
            </p14:nvContentPartPr>
            <p14:xfrm>
              <a:off x="522000" y="477000"/>
              <a:ext cx="8199000" cy="598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26C52B-DEF4-8D18-5828-11FC215D6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460800"/>
                <a:ext cx="8231400" cy="60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8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EC9457-7C98-C342-D407-0A18F13B7159}"/>
                  </a:ext>
                </a:extLst>
              </p14:cNvPr>
              <p14:cNvContentPartPr/>
              <p14:nvPr/>
            </p14:nvContentPartPr>
            <p14:xfrm>
              <a:off x="715320" y="587880"/>
              <a:ext cx="8071200" cy="189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EC9457-7C98-C342-D407-0A18F13B7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571680"/>
                <a:ext cx="8103600" cy="1928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3B48E0-C6EC-6FA3-29AC-B1CDB1B40AC2}"/>
              </a:ext>
            </a:extLst>
          </p:cNvPr>
          <p:cNvSpPr txBox="1"/>
          <p:nvPr/>
        </p:nvSpPr>
        <p:spPr>
          <a:xfrm>
            <a:off x="1752275" y="2844225"/>
            <a:ext cx="547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Garamond" panose="02020404030301010803" pitchFamily="18" charset="0"/>
              </a:rPr>
              <a:t>1   2   3   5   8   13   22   34</a:t>
            </a:r>
            <a:r>
              <a:rPr lang="en-GB" sz="3200" dirty="0">
                <a:latin typeface="Garamond" panose="02020404030301010803" pitchFamily="18" charset="0"/>
              </a:rPr>
              <a:t>   55</a:t>
            </a:r>
            <a:endParaRPr lang="en-US" sz="36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1FD564-133D-6C23-75FC-6912C66FF64E}"/>
                  </a:ext>
                </a:extLst>
              </p14:cNvPr>
              <p14:cNvContentPartPr/>
              <p14:nvPr/>
            </p14:nvContentPartPr>
            <p14:xfrm>
              <a:off x="609840" y="3223800"/>
              <a:ext cx="5936040" cy="2461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1FD564-133D-6C23-75FC-6912C66FF6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640" y="3207600"/>
                <a:ext cx="5968440" cy="24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55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A0CAE-9D86-8B73-2A64-F737FBECA41C}"/>
              </a:ext>
            </a:extLst>
          </p:cNvPr>
          <p:cNvSpPr txBox="1"/>
          <p:nvPr/>
        </p:nvSpPr>
        <p:spPr>
          <a:xfrm>
            <a:off x="566907" y="450228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have a stack of 10 boxes. Each time you split a stack you pay the </a:t>
            </a:r>
            <a:r>
              <a:rPr lang="en-US" sz="3200" dirty="0">
                <a:solidFill>
                  <a:schemeClr val="accent1"/>
                </a:solidFill>
              </a:rPr>
              <a:t>product</a:t>
            </a:r>
            <a:r>
              <a:rPr lang="en-US" sz="3200" dirty="0"/>
              <a:t> of heights. What is the minimum price to unstack?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2430E5-070B-7E35-0508-B03DF35CF218}"/>
                  </a:ext>
                </a:extLst>
              </p14:cNvPr>
              <p14:cNvContentPartPr/>
              <p14:nvPr/>
            </p14:nvContentPartPr>
            <p14:xfrm>
              <a:off x="418680" y="370080"/>
              <a:ext cx="6867360" cy="568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2430E5-070B-7E35-0508-B03DF35CF2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80" y="353880"/>
                <a:ext cx="6892920" cy="57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E59986-3B04-6DBF-2A0E-6F85A62BF292}"/>
                  </a:ext>
                </a:extLst>
              </p14:cNvPr>
              <p14:cNvContentPartPr/>
              <p14:nvPr/>
            </p14:nvContentPartPr>
            <p14:xfrm>
              <a:off x="567360" y="2010600"/>
              <a:ext cx="8186400" cy="426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E59986-3B04-6DBF-2A0E-6F85A62BF2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400" y="1994400"/>
                <a:ext cx="822960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07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00E5A-8507-0FA3-81F5-5EF65305C3BC}"/>
              </a:ext>
            </a:extLst>
          </p:cNvPr>
          <p:cNvSpPr txBox="1"/>
          <p:nvPr/>
        </p:nvSpPr>
        <p:spPr>
          <a:xfrm>
            <a:off x="566907" y="534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1:  1 + 2 + …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r>
              <a:rPr lang="en-US" sz="3200" dirty="0">
                <a:latin typeface="Garamond" panose="02020404030301010803" pitchFamily="18" charset="0"/>
              </a:rPr>
              <a:t>+ 1)/2.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34D8A4-B54F-9F8B-3EB0-873DA9F95AB5}"/>
                  </a:ext>
                </a:extLst>
              </p14:cNvPr>
              <p14:cNvContentPartPr/>
              <p14:nvPr/>
            </p14:nvContentPartPr>
            <p14:xfrm>
              <a:off x="1324080" y="1340280"/>
              <a:ext cx="5131440" cy="39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34D8A4-B54F-9F8B-3EB0-873DA9F95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880" y="1324080"/>
                <a:ext cx="51638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EE77EE-AB9E-6B33-F7FA-624E694BDCF2}"/>
                  </a:ext>
                </a:extLst>
              </p14:cNvPr>
              <p14:cNvContentPartPr/>
              <p14:nvPr/>
            </p14:nvContentPartPr>
            <p14:xfrm>
              <a:off x="911160" y="1953000"/>
              <a:ext cx="7272000" cy="299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EE77EE-AB9E-6B33-F7FA-624E694BDC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960" y="1936800"/>
                <a:ext cx="730440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47049E-792C-D3C1-0BFE-B4973B315146}"/>
                  </a:ext>
                </a:extLst>
              </p14:cNvPr>
              <p14:cNvContentPartPr/>
              <p14:nvPr/>
            </p14:nvContentPartPr>
            <p14:xfrm>
              <a:off x="433440" y="460440"/>
              <a:ext cx="8276760" cy="567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47049E-792C-D3C1-0BFE-B4973B3151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444240"/>
                <a:ext cx="8309160" cy="57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25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A44BDC-3DEA-AA6A-70C3-C044EA6D5F93}"/>
                  </a:ext>
                </a:extLst>
              </p14:cNvPr>
              <p14:cNvContentPartPr/>
              <p14:nvPr/>
            </p14:nvContentPartPr>
            <p14:xfrm>
              <a:off x="433620" y="459754"/>
              <a:ext cx="8276760" cy="343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A44BDC-3DEA-AA6A-70C3-C044EA6D5F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420" y="443554"/>
                <a:ext cx="8309160" cy="34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0B7631-99D2-17FB-97BA-31E74549735A}"/>
                  </a:ext>
                </a:extLst>
              </p14:cNvPr>
              <p14:cNvContentPartPr/>
              <p14:nvPr/>
            </p14:nvContentPartPr>
            <p14:xfrm>
              <a:off x="561060" y="459754"/>
              <a:ext cx="8021880" cy="556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0B7631-99D2-17FB-97BA-31E7454973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860" y="443554"/>
                <a:ext cx="8054280" cy="55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95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D7752-FD62-F1B2-B992-21A7E8337E89}"/>
              </a:ext>
            </a:extLst>
          </p:cNvPr>
          <p:cNvSpPr txBox="1"/>
          <p:nvPr/>
        </p:nvSpPr>
        <p:spPr>
          <a:xfrm>
            <a:off x="566907" y="481759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robot walks on the plane. Every step is 1 unit up/down </a:t>
            </a:r>
            <a:r>
              <a:rPr lang="en-US" sz="3200" dirty="0">
                <a:solidFill>
                  <a:schemeClr val="accent1"/>
                </a:solidFill>
              </a:rPr>
              <a:t>and</a:t>
            </a:r>
            <a:r>
              <a:rPr lang="en-US" sz="3200" dirty="0"/>
              <a:t> 1 unit left/right.  Can it end up 1 unit to the right from where is started?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0DA300-0293-26DB-EEB2-C3511CCC47D7}"/>
              </a:ext>
            </a:extLst>
          </p:cNvPr>
          <p:cNvCxnSpPr>
            <a:cxnSpLocks/>
          </p:cNvCxnSpPr>
          <p:nvPr/>
        </p:nvCxnSpPr>
        <p:spPr>
          <a:xfrm>
            <a:off x="2301766" y="3636581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02A50D-00B5-610C-85C7-6FAFD485FAE6}"/>
              </a:ext>
            </a:extLst>
          </p:cNvPr>
          <p:cNvCxnSpPr>
            <a:cxnSpLocks/>
          </p:cNvCxnSpPr>
          <p:nvPr/>
        </p:nvCxnSpPr>
        <p:spPr>
          <a:xfrm>
            <a:off x="2301766" y="4314499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3FD150-D34F-6684-D463-8B8D14EE963D}"/>
              </a:ext>
            </a:extLst>
          </p:cNvPr>
          <p:cNvCxnSpPr>
            <a:cxnSpLocks/>
          </p:cNvCxnSpPr>
          <p:nvPr/>
        </p:nvCxnSpPr>
        <p:spPr>
          <a:xfrm>
            <a:off x="2301766" y="2958663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1F0E99-77F6-7BF6-18F6-410EBB8610E8}"/>
              </a:ext>
            </a:extLst>
          </p:cNvPr>
          <p:cNvCxnSpPr>
            <a:cxnSpLocks/>
          </p:cNvCxnSpPr>
          <p:nvPr/>
        </p:nvCxnSpPr>
        <p:spPr>
          <a:xfrm>
            <a:off x="2301766" y="4992417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83D0D3-369D-A6FE-C18C-302EA73FEE3F}"/>
              </a:ext>
            </a:extLst>
          </p:cNvPr>
          <p:cNvCxnSpPr>
            <a:cxnSpLocks/>
          </p:cNvCxnSpPr>
          <p:nvPr/>
        </p:nvCxnSpPr>
        <p:spPr>
          <a:xfrm>
            <a:off x="2301766" y="5670335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7CB7A7-A590-5401-A1EA-FEBCEF02C7E6}"/>
              </a:ext>
            </a:extLst>
          </p:cNvPr>
          <p:cNvCxnSpPr>
            <a:cxnSpLocks/>
          </p:cNvCxnSpPr>
          <p:nvPr/>
        </p:nvCxnSpPr>
        <p:spPr>
          <a:xfrm>
            <a:off x="4572000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A8FA4-21AD-D636-312F-49714BCF52CA}"/>
              </a:ext>
            </a:extLst>
          </p:cNvPr>
          <p:cNvCxnSpPr>
            <a:cxnSpLocks/>
          </p:cNvCxnSpPr>
          <p:nvPr/>
        </p:nvCxnSpPr>
        <p:spPr>
          <a:xfrm>
            <a:off x="5249917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81EA86-7A94-0577-9440-ECE973924AD8}"/>
              </a:ext>
            </a:extLst>
          </p:cNvPr>
          <p:cNvCxnSpPr>
            <a:cxnSpLocks/>
          </p:cNvCxnSpPr>
          <p:nvPr/>
        </p:nvCxnSpPr>
        <p:spPr>
          <a:xfrm>
            <a:off x="3894083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E01D6D-458C-734F-F8C2-179DB2087298}"/>
              </a:ext>
            </a:extLst>
          </p:cNvPr>
          <p:cNvCxnSpPr>
            <a:cxnSpLocks/>
          </p:cNvCxnSpPr>
          <p:nvPr/>
        </p:nvCxnSpPr>
        <p:spPr>
          <a:xfrm>
            <a:off x="5927834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D962C4-FEAE-171B-6E0D-4DDF5FC19FFA}"/>
              </a:ext>
            </a:extLst>
          </p:cNvPr>
          <p:cNvCxnSpPr>
            <a:cxnSpLocks/>
          </p:cNvCxnSpPr>
          <p:nvPr/>
        </p:nvCxnSpPr>
        <p:spPr>
          <a:xfrm>
            <a:off x="6605751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AE744F-8CBF-F4C4-919F-72DEF5E5134A}"/>
              </a:ext>
            </a:extLst>
          </p:cNvPr>
          <p:cNvCxnSpPr>
            <a:cxnSpLocks/>
          </p:cNvCxnSpPr>
          <p:nvPr/>
        </p:nvCxnSpPr>
        <p:spPr>
          <a:xfrm>
            <a:off x="3216165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19DD1A-2524-0D1C-0751-C6A43F1A4F6B}"/>
              </a:ext>
            </a:extLst>
          </p:cNvPr>
          <p:cNvCxnSpPr>
            <a:cxnSpLocks/>
          </p:cNvCxnSpPr>
          <p:nvPr/>
        </p:nvCxnSpPr>
        <p:spPr>
          <a:xfrm>
            <a:off x="2538248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8237E20-4F91-FFDD-4692-6BFE9CCB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820" y="4047017"/>
            <a:ext cx="783339" cy="534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96E08F-BAE9-B4EB-3E68-2BE0914CE1C5}"/>
                  </a:ext>
                </a:extLst>
              </p14:cNvPr>
              <p14:cNvContentPartPr/>
              <p14:nvPr/>
            </p14:nvContentPartPr>
            <p14:xfrm>
              <a:off x="3898080" y="2968560"/>
              <a:ext cx="2749320" cy="199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96E08F-BAE9-B4EB-3E68-2BE0914CE1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1880" y="2952360"/>
                <a:ext cx="2781720" cy="20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BA4A9-4C02-10E5-B8C1-CD1D08DFFB62}"/>
                  </a:ext>
                </a:extLst>
              </p14:cNvPr>
              <p14:cNvContentPartPr/>
              <p14:nvPr/>
            </p14:nvContentPartPr>
            <p14:xfrm>
              <a:off x="5052960" y="4074480"/>
              <a:ext cx="366480" cy="46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BA4A9-4C02-10E5-B8C1-CD1D08DFFB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6760" y="4058280"/>
                <a:ext cx="39888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81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488D7-D164-9A03-1BE6-CF0010A59F96}"/>
              </a:ext>
            </a:extLst>
          </p:cNvPr>
          <p:cNvSpPr txBox="1"/>
          <p:nvPr/>
        </p:nvSpPr>
        <p:spPr>
          <a:xfrm>
            <a:off x="293914" y="253085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state machines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BDB64-6523-CDD7-113C-987A9B6EC511}"/>
              </a:ext>
            </a:extLst>
          </p:cNvPr>
          <p:cNvSpPr txBox="1"/>
          <p:nvPr/>
        </p:nvSpPr>
        <p:spPr>
          <a:xfrm>
            <a:off x="830318" y="1128154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 of </a:t>
            </a:r>
            <a:r>
              <a:rPr lang="en-US" sz="3200" dirty="0">
                <a:solidFill>
                  <a:schemeClr val="accent1"/>
                </a:solidFill>
              </a:rPr>
              <a:t>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C06F4-F2C2-F805-A240-AF42E61A5883}"/>
              </a:ext>
            </a:extLst>
          </p:cNvPr>
          <p:cNvSpPr txBox="1"/>
          <p:nvPr/>
        </p:nvSpPr>
        <p:spPr>
          <a:xfrm>
            <a:off x="830318" y="2434270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transition predicate </a:t>
            </a:r>
            <a:r>
              <a:rPr lang="en-US" sz="3200" i="1" dirty="0">
                <a:latin typeface="Garamond" panose="02020404030301010803" pitchFamily="18" charset="0"/>
              </a:rPr>
              <a:t>q</a:t>
            </a:r>
            <a:r>
              <a:rPr lang="en-US" sz="3200" dirty="0">
                <a:latin typeface="Garamond" panose="02020404030301010803" pitchFamily="18" charset="0"/>
              </a:rPr>
              <a:t> → </a:t>
            </a:r>
            <a:r>
              <a:rPr lang="en-US" sz="3200" i="1" dirty="0">
                <a:latin typeface="Garamond" panose="02020404030301010803" pitchFamily="18" charset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BC656-13BB-0BF4-F74A-8543BC01DA75}"/>
              </a:ext>
            </a:extLst>
          </p:cNvPr>
          <p:cNvSpPr txBox="1"/>
          <p:nvPr/>
        </p:nvSpPr>
        <p:spPr>
          <a:xfrm>
            <a:off x="830318" y="1781212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start state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3BB177-A371-A24E-2A01-F5907EEC3EFB}"/>
                  </a:ext>
                </a:extLst>
              </p14:cNvPr>
              <p14:cNvContentPartPr/>
              <p14:nvPr/>
            </p14:nvContentPartPr>
            <p14:xfrm>
              <a:off x="951120" y="1258200"/>
              <a:ext cx="5148000" cy="490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3BB177-A371-A24E-2A01-F5907EEC3E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920" y="1242000"/>
                <a:ext cx="5180400" cy="49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03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2A59E-9BCF-A072-B11C-665F8E26C7DE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invariants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8CD8C-17FC-27EC-77DF-AE049BB9A261}"/>
              </a:ext>
            </a:extLst>
          </p:cNvPr>
          <p:cNvSpPr txBox="1"/>
          <p:nvPr/>
        </p:nvSpPr>
        <p:spPr>
          <a:xfrm>
            <a:off x="847262" y="1101615"/>
            <a:ext cx="744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 </a:t>
            </a:r>
            <a:r>
              <a:rPr lang="en-US" sz="3200" dirty="0">
                <a:solidFill>
                  <a:schemeClr val="accent1"/>
                </a:solidFill>
              </a:rPr>
              <a:t>invariant</a:t>
            </a:r>
            <a:r>
              <a:rPr lang="en-US" sz="3200" dirty="0"/>
              <a:t> is a predicate that is true for all reachable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678EE-BC32-BE0B-0FE7-3F757FBEDCA1}"/>
              </a:ext>
            </a:extLst>
          </p:cNvPr>
          <p:cNvSpPr txBox="1"/>
          <p:nvPr/>
        </p:nvSpPr>
        <p:spPr>
          <a:xfrm>
            <a:off x="847262" y="2597100"/>
            <a:ext cx="744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/>
              <a:t> holds for the start state and is preserved by transitions, </a:t>
            </a:r>
            <a:r>
              <a:rPr lang="en-US" sz="3200" i="1" dirty="0">
                <a:latin typeface="Garamond" panose="02020404030301010803" pitchFamily="18" charset="0"/>
              </a:rPr>
              <a:t>P</a:t>
            </a:r>
            <a:r>
              <a:rPr lang="en-US" sz="3200" dirty="0"/>
              <a:t> is an invariant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E504C9-927A-AED9-9F6A-E7C9AAB1322A}"/>
                  </a:ext>
                </a:extLst>
              </p14:cNvPr>
              <p14:cNvContentPartPr/>
              <p14:nvPr/>
            </p14:nvContentPartPr>
            <p14:xfrm>
              <a:off x="949680" y="4428000"/>
              <a:ext cx="6319800" cy="73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E504C9-927A-AED9-9F6A-E7C9AAB13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480" y="4411800"/>
                <a:ext cx="6352200" cy="7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9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73AA1A-5DC0-882D-78AD-40EA23ADA48D}"/>
              </a:ext>
            </a:extLst>
          </p:cNvPr>
          <p:cNvCxnSpPr>
            <a:cxnSpLocks/>
          </p:cNvCxnSpPr>
          <p:nvPr/>
        </p:nvCxnSpPr>
        <p:spPr>
          <a:xfrm>
            <a:off x="4846320" y="1417714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6CF7CA-0A9D-B507-4D28-EB1217231950}"/>
              </a:ext>
            </a:extLst>
          </p:cNvPr>
          <p:cNvCxnSpPr>
            <a:cxnSpLocks/>
          </p:cNvCxnSpPr>
          <p:nvPr/>
        </p:nvCxnSpPr>
        <p:spPr>
          <a:xfrm>
            <a:off x="4846320" y="2095632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E84C35-F21D-047F-DBAF-A74AD6756AF0}"/>
              </a:ext>
            </a:extLst>
          </p:cNvPr>
          <p:cNvCxnSpPr>
            <a:cxnSpLocks/>
          </p:cNvCxnSpPr>
          <p:nvPr/>
        </p:nvCxnSpPr>
        <p:spPr>
          <a:xfrm>
            <a:off x="4846320" y="739796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0EA24-07BC-87A2-E562-ABC5E66025F6}"/>
              </a:ext>
            </a:extLst>
          </p:cNvPr>
          <p:cNvCxnSpPr>
            <a:cxnSpLocks/>
          </p:cNvCxnSpPr>
          <p:nvPr/>
        </p:nvCxnSpPr>
        <p:spPr>
          <a:xfrm>
            <a:off x="4846320" y="2773550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8A3007-02A6-F65D-68A3-77F67170E0E4}"/>
              </a:ext>
            </a:extLst>
          </p:cNvPr>
          <p:cNvCxnSpPr>
            <a:cxnSpLocks/>
          </p:cNvCxnSpPr>
          <p:nvPr/>
        </p:nvCxnSpPr>
        <p:spPr>
          <a:xfrm>
            <a:off x="4846320" y="3451468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47867D-74D8-4BF2-F5EE-7775A1774C3A}"/>
              </a:ext>
            </a:extLst>
          </p:cNvPr>
          <p:cNvCxnSpPr>
            <a:cxnSpLocks/>
          </p:cNvCxnSpPr>
          <p:nvPr/>
        </p:nvCxnSpPr>
        <p:spPr>
          <a:xfrm>
            <a:off x="6445600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9150EE-1727-5E27-AE98-B71CA23F715C}"/>
              </a:ext>
            </a:extLst>
          </p:cNvPr>
          <p:cNvCxnSpPr>
            <a:cxnSpLocks/>
          </p:cNvCxnSpPr>
          <p:nvPr/>
        </p:nvCxnSpPr>
        <p:spPr>
          <a:xfrm>
            <a:off x="7123517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C5DD6B-C528-5553-ECBB-BA6DA618D02C}"/>
              </a:ext>
            </a:extLst>
          </p:cNvPr>
          <p:cNvCxnSpPr>
            <a:cxnSpLocks/>
          </p:cNvCxnSpPr>
          <p:nvPr/>
        </p:nvCxnSpPr>
        <p:spPr>
          <a:xfrm>
            <a:off x="5767683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7A70D-FEBD-2934-7CAE-506AB59D9AD6}"/>
              </a:ext>
            </a:extLst>
          </p:cNvPr>
          <p:cNvCxnSpPr>
            <a:cxnSpLocks/>
          </p:cNvCxnSpPr>
          <p:nvPr/>
        </p:nvCxnSpPr>
        <p:spPr>
          <a:xfrm>
            <a:off x="7801434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DF7C2-A673-1159-7143-44EFDA95EDEF}"/>
              </a:ext>
            </a:extLst>
          </p:cNvPr>
          <p:cNvCxnSpPr>
            <a:cxnSpLocks/>
          </p:cNvCxnSpPr>
          <p:nvPr/>
        </p:nvCxnSpPr>
        <p:spPr>
          <a:xfrm>
            <a:off x="5089765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3BD6E1-8675-B862-8F8A-D6081D0B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420" y="1828150"/>
            <a:ext cx="783339" cy="534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4E83D3-A760-48C7-D08B-BF06CCC1CBB2}"/>
                  </a:ext>
                </a:extLst>
              </p14:cNvPr>
              <p14:cNvContentPartPr/>
              <p14:nvPr/>
            </p14:nvContentPartPr>
            <p14:xfrm>
              <a:off x="650160" y="768960"/>
              <a:ext cx="7972200" cy="5793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4E83D3-A760-48C7-D08B-BF06CCC1CB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960" y="752760"/>
                <a:ext cx="8004600" cy="58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01548C-9526-A8E0-0835-D7F2B6DEE698}"/>
                  </a:ext>
                </a:extLst>
              </p14:cNvPr>
              <p14:cNvContentPartPr/>
              <p14:nvPr/>
            </p14:nvContentPartPr>
            <p14:xfrm>
              <a:off x="596160" y="1332000"/>
              <a:ext cx="4284720" cy="137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01548C-9526-A8E0-0835-D7F2B6DEE6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960" y="1315800"/>
                <a:ext cx="4317120" cy="14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83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6B81B3-D2EA-BA9B-3FE2-4CC9EC2F5A10}"/>
              </a:ext>
            </a:extLst>
          </p:cNvPr>
          <p:cNvSpPr txBox="1"/>
          <p:nvPr/>
        </p:nvSpPr>
        <p:spPr>
          <a:xfrm>
            <a:off x="1280160" y="822960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1 6 3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7 4 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5 2 8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B2844-D5B4-0690-88AA-8158C20071D5}"/>
              </a:ext>
            </a:extLst>
          </p:cNvPr>
          <p:cNvSpPr txBox="1"/>
          <p:nvPr/>
        </p:nvSpPr>
        <p:spPr>
          <a:xfrm>
            <a:off x="1581864" y="4096048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8 7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05538-4045-13EE-7031-0B00DE7ACDE7}"/>
              </a:ext>
            </a:extLst>
          </p:cNvPr>
          <p:cNvSpPr txBox="1"/>
          <p:nvPr/>
        </p:nvSpPr>
        <p:spPr>
          <a:xfrm>
            <a:off x="5838589" y="4096048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7 8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0C086-71F6-6F4B-1B7F-202543041456}"/>
              </a:ext>
            </a:extLst>
          </p:cNvPr>
          <p:cNvCxnSpPr/>
          <p:nvPr/>
        </p:nvCxnSpPr>
        <p:spPr>
          <a:xfrm>
            <a:off x="3623310" y="5079028"/>
            <a:ext cx="18973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FBCC0-CB6D-F77D-561D-8DD83D683CDE}"/>
              </a:ext>
            </a:extLst>
          </p:cNvPr>
          <p:cNvSpPr txBox="1"/>
          <p:nvPr/>
        </p:nvSpPr>
        <p:spPr>
          <a:xfrm>
            <a:off x="4370664" y="4377690"/>
            <a:ext cx="40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633376-085A-7AF1-CF46-B4F85967C596}"/>
                  </a:ext>
                </a:extLst>
              </p14:cNvPr>
              <p14:cNvContentPartPr/>
              <p14:nvPr/>
            </p14:nvContentPartPr>
            <p14:xfrm>
              <a:off x="1204560" y="501480"/>
              <a:ext cx="7314840" cy="5941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633376-085A-7AF1-CF46-B4F85967C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360" y="485280"/>
                <a:ext cx="7347240" cy="59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94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9253B5-9B3D-56CD-F786-784AC302510C}"/>
                  </a:ext>
                </a:extLst>
              </p14:cNvPr>
              <p14:cNvContentPartPr/>
              <p14:nvPr/>
            </p14:nvContentPartPr>
            <p14:xfrm>
              <a:off x="587880" y="604440"/>
              <a:ext cx="8013600" cy="464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9253B5-9B3D-56CD-F786-784AC3025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588240"/>
                <a:ext cx="8046000" cy="46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B6EA13-F726-E64A-B0DA-F4EAA33E69C3}"/>
                  </a:ext>
                </a:extLst>
              </p14:cNvPr>
              <p14:cNvContentPartPr/>
              <p14:nvPr/>
            </p14:nvContentPartPr>
            <p14:xfrm>
              <a:off x="1996560" y="4683240"/>
              <a:ext cx="214200" cy="7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B6EA13-F726-E64A-B0DA-F4EAA33E69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360" y="4667040"/>
                <a:ext cx="246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D0CDAE-D2A2-43DE-5B3A-30D4B32592A4}"/>
                  </a:ext>
                </a:extLst>
              </p14:cNvPr>
              <p14:cNvContentPartPr/>
              <p14:nvPr/>
            </p14:nvContentPartPr>
            <p14:xfrm>
              <a:off x="550800" y="2873880"/>
              <a:ext cx="7144560" cy="2919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D0CDAE-D2A2-43DE-5B3A-30D4B32592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840" y="2857680"/>
                <a:ext cx="7182360" cy="29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66E28C-553A-69DC-A399-F8282E922110}"/>
                  </a:ext>
                </a:extLst>
              </p14:cNvPr>
              <p14:cNvContentPartPr/>
              <p14:nvPr/>
            </p14:nvContentPartPr>
            <p14:xfrm>
              <a:off x="942120" y="5961600"/>
              <a:ext cx="1887120" cy="275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66E28C-553A-69DC-A399-F8282E9221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5920" y="5945400"/>
                <a:ext cx="19195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7DF868-73B9-9A38-356E-CFC959923692}"/>
                  </a:ext>
                </a:extLst>
              </p14:cNvPr>
              <p14:cNvContentPartPr/>
              <p14:nvPr/>
            </p14:nvContentPartPr>
            <p14:xfrm>
              <a:off x="4884480" y="5209200"/>
              <a:ext cx="3659760" cy="1439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7DF868-73B9-9A38-356E-CFC9599236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280" y="5193000"/>
                <a:ext cx="3692160" cy="14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54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3C433-DBFF-A46D-8C18-A366FF02126E}"/>
              </a:ext>
            </a:extLst>
          </p:cNvPr>
          <p:cNvSpPr txBox="1"/>
          <p:nvPr/>
        </p:nvSpPr>
        <p:spPr>
          <a:xfrm>
            <a:off x="293914" y="253085"/>
            <a:ext cx="404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proof by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264C16-095E-1DFC-8508-35B75E46FCF1}"/>
                  </a:ext>
                </a:extLst>
              </p14:cNvPr>
              <p14:cNvContentPartPr/>
              <p14:nvPr/>
            </p14:nvContentPartPr>
            <p14:xfrm>
              <a:off x="834480" y="1274400"/>
              <a:ext cx="7759080" cy="110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264C16-095E-1DFC-8508-35B75E46FC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258200"/>
                <a:ext cx="7791480" cy="11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737DE0-92B6-F174-C879-34D5F8A69A80}"/>
                  </a:ext>
                </a:extLst>
              </p14:cNvPr>
              <p14:cNvContentPartPr/>
              <p14:nvPr/>
            </p14:nvContentPartPr>
            <p14:xfrm>
              <a:off x="1251327" y="2964240"/>
              <a:ext cx="6126480" cy="160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737DE0-92B6-F174-C879-34D5F8A69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5127" y="2948040"/>
                <a:ext cx="6158880" cy="1636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5C28AF-2FE7-8C4A-1F24-99FFA802A96D}"/>
              </a:ext>
            </a:extLst>
          </p:cNvPr>
          <p:cNvSpPr txBox="1"/>
          <p:nvPr/>
        </p:nvSpPr>
        <p:spPr>
          <a:xfrm>
            <a:off x="2060287" y="3885357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E215A-5995-7737-E5D1-CE22BE321C7F}"/>
              </a:ext>
            </a:extLst>
          </p:cNvPr>
          <p:cNvSpPr txBox="1"/>
          <p:nvPr/>
        </p:nvSpPr>
        <p:spPr>
          <a:xfrm>
            <a:off x="3618445" y="3922069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+ 1)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22BB-7092-5A1E-8A41-9D8742BB202E}"/>
              </a:ext>
            </a:extLst>
          </p:cNvPr>
          <p:cNvSpPr txBox="1"/>
          <p:nvPr/>
        </p:nvSpPr>
        <p:spPr>
          <a:xfrm>
            <a:off x="3771941" y="4661933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7EADB-E0E3-81C2-6C7D-01CDBFFC2F2A}"/>
              </a:ext>
            </a:extLst>
          </p:cNvPr>
          <p:cNvCxnSpPr/>
          <p:nvPr/>
        </p:nvCxnSpPr>
        <p:spPr>
          <a:xfrm>
            <a:off x="2040702" y="4612197"/>
            <a:ext cx="52109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4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B904F-AF5E-79C3-94AB-A89C94508C8B}"/>
              </a:ext>
            </a:extLst>
          </p:cNvPr>
          <p:cNvSpPr txBox="1"/>
          <p:nvPr/>
        </p:nvSpPr>
        <p:spPr>
          <a:xfrm>
            <a:off x="566906" y="49226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1 + 2 + …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r>
              <a:rPr lang="en-US" sz="3200" dirty="0">
                <a:latin typeface="Garamond" panose="02020404030301010803" pitchFamily="18" charset="0"/>
              </a:rPr>
              <a:t>+ 1)/2.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AE8CF-A771-D6D9-A82A-5C76330F6F2B}"/>
              </a:ext>
            </a:extLst>
          </p:cNvPr>
          <p:cNvSpPr txBox="1"/>
          <p:nvPr/>
        </p:nvSpPr>
        <p:spPr>
          <a:xfrm>
            <a:off x="566906" y="1285799"/>
            <a:ext cx="128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CBAB0E-8357-CEF6-1D2E-E0DBAAB6E37F}"/>
                  </a:ext>
                </a:extLst>
              </p14:cNvPr>
              <p14:cNvContentPartPr/>
              <p14:nvPr/>
            </p14:nvContentPartPr>
            <p14:xfrm>
              <a:off x="974520" y="1270440"/>
              <a:ext cx="7849080" cy="3951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CBAB0E-8357-CEF6-1D2E-E0DBAAB6E3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20" y="1254240"/>
                <a:ext cx="7881480" cy="39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22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437A5-0DF1-ED0D-D398-C67BC529F09F}"/>
              </a:ext>
            </a:extLst>
          </p:cNvPr>
          <p:cNvSpPr txBox="1"/>
          <p:nvPr/>
        </p:nvSpPr>
        <p:spPr>
          <a:xfrm>
            <a:off x="566907" y="50277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4: 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! &gt;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i="1" dirty="0">
                <a:latin typeface="Garamond" panose="02020404030301010803" pitchFamily="18" charset="0"/>
              </a:rPr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0AE484-A8F1-97FF-DCC2-38E777AA04BA}"/>
                  </a:ext>
                </a:extLst>
              </p14:cNvPr>
              <p14:cNvContentPartPr/>
              <p14:nvPr/>
            </p14:nvContentPartPr>
            <p14:xfrm>
              <a:off x="711360" y="579600"/>
              <a:ext cx="8186400" cy="381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0AE484-A8F1-97FF-DCC2-38E777AA04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563400"/>
                <a:ext cx="821880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51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3D07-0FA5-88A6-0508-5B8B5B0B05CF}"/>
              </a:ext>
            </a:extLst>
          </p:cNvPr>
          <p:cNvSpPr txBox="1"/>
          <p:nvPr/>
        </p:nvSpPr>
        <p:spPr>
          <a:xfrm>
            <a:off x="462292" y="460739"/>
            <a:ext cx="821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For odd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1,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is of the form </a:t>
            </a:r>
            <a:r>
              <a:rPr lang="en-US" sz="3200" dirty="0">
                <a:latin typeface="Garamond" panose="02020404030301010803" pitchFamily="18" charset="0"/>
              </a:rPr>
              <a:t>8</a:t>
            </a:r>
            <a:r>
              <a:rPr lang="en-US" sz="3200" i="1" dirty="0">
                <a:latin typeface="Garamond" panose="02020404030301010803" pitchFamily="18" charset="0"/>
              </a:rPr>
              <a:t>k + </a:t>
            </a:r>
            <a:r>
              <a:rPr lang="en-US" sz="3200" dirty="0">
                <a:latin typeface="Garamond" panose="02020404030301010803" pitchFamily="18" charset="0"/>
              </a:rPr>
              <a:t>1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7D04CB-C41E-7FAF-449A-854FFD17C860}"/>
                  </a:ext>
                </a:extLst>
              </p14:cNvPr>
              <p14:cNvContentPartPr/>
              <p14:nvPr/>
            </p14:nvContentPartPr>
            <p14:xfrm>
              <a:off x="723600" y="970200"/>
              <a:ext cx="7927200" cy="445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7D04CB-C41E-7FAF-449A-854FFD17C8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954000"/>
                <a:ext cx="7959600" cy="44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24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3D07-0FA5-88A6-0508-5B8B5B0B05CF}"/>
              </a:ext>
            </a:extLst>
          </p:cNvPr>
          <p:cNvSpPr txBox="1"/>
          <p:nvPr/>
        </p:nvSpPr>
        <p:spPr>
          <a:xfrm>
            <a:off x="566907" y="51329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1:  6</a:t>
            </a:r>
            <a:r>
              <a:rPr lang="en-US" sz="3200" dirty="0"/>
              <a:t> divides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3</a:t>
            </a:r>
            <a:r>
              <a:rPr lang="en-US" sz="3200" dirty="0">
                <a:latin typeface="Garamond" panose="02020404030301010803" pitchFamily="18" charset="0"/>
              </a:rPr>
              <a:t> −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DFAF5B-A754-D66E-78BF-17F3F8E3E187}"/>
                  </a:ext>
                </a:extLst>
              </p14:cNvPr>
              <p14:cNvContentPartPr/>
              <p14:nvPr/>
            </p14:nvContentPartPr>
            <p14:xfrm>
              <a:off x="699120" y="1231560"/>
              <a:ext cx="6529320" cy="45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DFAF5B-A754-D66E-78BF-17F3F8E3E1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20" y="1215360"/>
                <a:ext cx="65617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EAC594-CCCA-0411-2615-16E6470090DD}"/>
                  </a:ext>
                </a:extLst>
              </p14:cNvPr>
              <p14:cNvContentPartPr/>
              <p14:nvPr/>
            </p14:nvContentPartPr>
            <p14:xfrm>
              <a:off x="772920" y="1866600"/>
              <a:ext cx="7898760" cy="45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EAC594-CCCA-0411-2615-16E6470090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1850400"/>
                <a:ext cx="7931160" cy="45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92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D2F1A-76AE-CF86-ABB0-76826F13957D}"/>
              </a:ext>
            </a:extLst>
          </p:cNvPr>
          <p:cNvSpPr txBox="1"/>
          <p:nvPr/>
        </p:nvSpPr>
        <p:spPr>
          <a:xfrm>
            <a:off x="566907" y="586862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has one of its central squares removed. Can you fill it with L-shaped tiles?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FBAD8-ED7C-24C7-A348-C00E344A24CB}"/>
              </a:ext>
            </a:extLst>
          </p:cNvPr>
          <p:cNvSpPr/>
          <p:nvPr/>
        </p:nvSpPr>
        <p:spPr>
          <a:xfrm>
            <a:off x="1008994" y="2291255"/>
            <a:ext cx="2911365" cy="29113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A14458-EC70-7037-F4F4-122B94B69CE1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2464677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C382B-6461-60D8-3CD5-05E462D8E4C0}"/>
              </a:ext>
            </a:extLst>
          </p:cNvPr>
          <p:cNvCxnSpPr/>
          <p:nvPr/>
        </p:nvCxnSpPr>
        <p:spPr>
          <a:xfrm>
            <a:off x="3195145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07BF0-9362-FD9B-1478-E5448ADB076E}"/>
              </a:ext>
            </a:extLst>
          </p:cNvPr>
          <p:cNvCxnSpPr/>
          <p:nvPr/>
        </p:nvCxnSpPr>
        <p:spPr>
          <a:xfrm>
            <a:off x="1739462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1290B8-4AB5-0C17-09EA-439EAE784785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008994" y="3746938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DB7F3-7ED8-B600-F8B4-716052E131C1}"/>
              </a:ext>
            </a:extLst>
          </p:cNvPr>
          <p:cNvCxnSpPr>
            <a:cxnSpLocks/>
          </p:cNvCxnSpPr>
          <p:nvPr/>
        </p:nvCxnSpPr>
        <p:spPr>
          <a:xfrm>
            <a:off x="1008994" y="3026980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BF7A00-333A-F00A-594A-E1986DA99698}"/>
              </a:ext>
            </a:extLst>
          </p:cNvPr>
          <p:cNvCxnSpPr>
            <a:cxnSpLocks/>
          </p:cNvCxnSpPr>
          <p:nvPr/>
        </p:nvCxnSpPr>
        <p:spPr>
          <a:xfrm>
            <a:off x="1008994" y="4472153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13D170D-592A-353C-635D-E1008A7A4FFB}"/>
              </a:ext>
            </a:extLst>
          </p:cNvPr>
          <p:cNvSpPr/>
          <p:nvPr/>
        </p:nvSpPr>
        <p:spPr>
          <a:xfrm>
            <a:off x="2478433" y="3043984"/>
            <a:ext cx="697703" cy="69770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CA2932-EABD-F6DA-746E-34DB0CA8D8B3}"/>
                  </a:ext>
                </a:extLst>
              </p14:cNvPr>
              <p14:cNvContentPartPr/>
              <p14:nvPr/>
            </p14:nvContentPartPr>
            <p14:xfrm>
              <a:off x="1114200" y="633240"/>
              <a:ext cx="7692840" cy="446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CA2932-EABD-F6DA-746E-34DB0CA8D8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600" y="617040"/>
                <a:ext cx="7730640" cy="45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7A2983-5E35-9B25-91BA-2DE17281872E}"/>
                  </a:ext>
                </a:extLst>
              </p14:cNvPr>
              <p14:cNvContentPartPr/>
              <p14:nvPr/>
            </p14:nvContentPartPr>
            <p14:xfrm>
              <a:off x="1809000" y="2183040"/>
              <a:ext cx="7014600" cy="368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7A2983-5E35-9B25-91BA-2DE172818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7040" y="2166840"/>
                <a:ext cx="7052400" cy="37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11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5482E-5F47-E602-F7C4-246CD780898B}"/>
              </a:ext>
            </a:extLst>
          </p:cNvPr>
          <p:cNvSpPr txBox="1"/>
          <p:nvPr/>
        </p:nvSpPr>
        <p:spPr>
          <a:xfrm>
            <a:off x="566907" y="43971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8DAD8E-48CA-62E4-DB4A-5126BE27FE35}"/>
                  </a:ext>
                </a:extLst>
              </p14:cNvPr>
              <p14:cNvContentPartPr/>
              <p14:nvPr/>
            </p14:nvContentPartPr>
            <p14:xfrm>
              <a:off x="707040" y="1578960"/>
              <a:ext cx="7696800" cy="505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8DAD8E-48CA-62E4-DB4A-5126BE27FE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1562760"/>
                <a:ext cx="7729200" cy="50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7573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1148</TotalTime>
  <Words>424</Words>
  <Application>Microsoft Office PowerPoint</Application>
  <PresentationFormat>On-screen Show (4:3)</PresentationFormat>
  <Paragraphs>47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Parcel</vt:lpstr>
      <vt:lpstr>3.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29</cp:revision>
  <cp:lastPrinted>2023-01-23T18:32:43Z</cp:lastPrinted>
  <dcterms:created xsi:type="dcterms:W3CDTF">2021-11-02T23:09:25Z</dcterms:created>
  <dcterms:modified xsi:type="dcterms:W3CDTF">2024-01-31T19:07:37Z</dcterms:modified>
</cp:coreProperties>
</file>