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9"/>
  </p:notesMasterIdLst>
  <p:sldIdLst>
    <p:sldId id="257" r:id="rId2"/>
    <p:sldId id="258" r:id="rId3"/>
    <p:sldId id="282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80" r:id="rId15"/>
    <p:sldId id="270" r:id="rId16"/>
    <p:sldId id="271" r:id="rId17"/>
    <p:sldId id="284" r:id="rId18"/>
    <p:sldId id="273" r:id="rId19"/>
    <p:sldId id="285" r:id="rId20"/>
    <p:sldId id="274" r:id="rId21"/>
    <p:sldId id="286" r:id="rId22"/>
    <p:sldId id="287" r:id="rId23"/>
    <p:sldId id="288" r:id="rId24"/>
    <p:sldId id="289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C303D-E81E-0843-BE2C-DF07EC54A8CD}" v="6" dt="2024-02-14T01:58:52.893"/>
    <p1510:client id="{9B81CDCC-CB27-FF40-8209-D7464099AB94}" v="22" dt="2024-02-14T02:15:25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75AB4380-57EE-BC4E-B3C4-4B2B77FF2313}"/>
    <pc:docChg chg="custSel addSld delSld modSld sldOrd">
      <pc:chgData name="Andrej Bogdanov (CSD)" userId="54a3fc38-bcd8-4812-b887-b84a314b9e17" providerId="ADAL" clId="{75AB4380-57EE-BC4E-B3C4-4B2B77FF2313}" dt="2021-12-12T13:02:13.436" v="948" actId="207"/>
      <pc:docMkLst>
        <pc:docMk/>
      </pc:docMkLst>
      <pc:sldChg chg="modSp mod">
        <pc:chgData name="Andrej Bogdanov (CSD)" userId="54a3fc38-bcd8-4812-b887-b84a314b9e17" providerId="ADAL" clId="{75AB4380-57EE-BC4E-B3C4-4B2B77FF2313}" dt="2021-12-12T08:36:46.328" v="35" actId="114"/>
        <pc:sldMkLst>
          <pc:docMk/>
          <pc:sldMk cId="2816247312" sldId="257"/>
        </pc:sldMkLst>
        <pc:spChg chg="mod">
          <ac:chgData name="Andrej Bogdanov (CSD)" userId="54a3fc38-bcd8-4812-b887-b84a314b9e17" providerId="ADAL" clId="{75AB4380-57EE-BC4E-B3C4-4B2B77FF2313}" dt="2021-12-12T08:36:46.328" v="35" actId="114"/>
          <ac:spMkLst>
            <pc:docMk/>
            <pc:sldMk cId="2816247312" sldId="257"/>
            <ac:spMk id="7" creationId="{E3358C16-8D3E-BA48-9660-11C6DDA58778}"/>
          </ac:spMkLst>
        </pc:spChg>
        <pc:spChg chg="mod">
          <ac:chgData name="Andrej Bogdanov (CSD)" userId="54a3fc38-bcd8-4812-b887-b84a314b9e17" providerId="ADAL" clId="{75AB4380-57EE-BC4E-B3C4-4B2B77FF2313}" dt="2021-12-12T08:35:13.413" v="7" actId="20577"/>
          <ac:spMkLst>
            <pc:docMk/>
            <pc:sldMk cId="2816247312" sldId="257"/>
            <ac:spMk id="8" creationId="{DE3E8401-3650-764D-8454-22E5C16F818C}"/>
          </ac:spMkLst>
        </pc:spChg>
      </pc:sldChg>
      <pc:sldChg chg="addSp delSp modSp mod ord modAnim">
        <pc:chgData name="Andrej Bogdanov (CSD)" userId="54a3fc38-bcd8-4812-b887-b84a314b9e17" providerId="ADAL" clId="{75AB4380-57EE-BC4E-B3C4-4B2B77FF2313}" dt="2021-12-12T12:59:47.959" v="885"/>
        <pc:sldMkLst>
          <pc:docMk/>
          <pc:sldMk cId="1157423192" sldId="258"/>
        </pc:sldMkLst>
        <pc:spChg chg="del mod">
          <ac:chgData name="Andrej Bogdanov (CSD)" userId="54a3fc38-bcd8-4812-b887-b84a314b9e17" providerId="ADAL" clId="{75AB4380-57EE-BC4E-B3C4-4B2B77FF2313}" dt="2021-12-12T09:13:33.520" v="362" actId="478"/>
          <ac:spMkLst>
            <pc:docMk/>
            <pc:sldMk cId="1157423192" sldId="258"/>
            <ac:spMk id="2" creationId="{1B72D5E5-CCA2-2E44-9996-F4955381A3EA}"/>
          </ac:spMkLst>
        </pc:spChg>
        <pc:spChg chg="del mod">
          <ac:chgData name="Andrej Bogdanov (CSD)" userId="54a3fc38-bcd8-4812-b887-b84a314b9e17" providerId="ADAL" clId="{75AB4380-57EE-BC4E-B3C4-4B2B77FF2313}" dt="2021-12-12T09:18:01.011" v="435" actId="478"/>
          <ac:spMkLst>
            <pc:docMk/>
            <pc:sldMk cId="1157423192" sldId="258"/>
            <ac:spMk id="3" creationId="{5CFAD422-DD71-1E4D-A7C2-AE7BF94D0812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4" creationId="{F0EBF4B0-3200-F84A-95DC-0D53ED1712D4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5" creationId="{72355D3F-9279-3E4E-996C-13A895CF6AA1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6" creationId="{76CAEFDE-A89A-9941-A420-A0115AE6E5CB}"/>
          </ac:spMkLst>
        </pc:spChg>
        <pc:spChg chg="del mod">
          <ac:chgData name="Andrej Bogdanov (CSD)" userId="54a3fc38-bcd8-4812-b887-b84a314b9e17" providerId="ADAL" clId="{75AB4380-57EE-BC4E-B3C4-4B2B77FF2313}" dt="2021-12-12T09:21:30.787" v="468" actId="478"/>
          <ac:spMkLst>
            <pc:docMk/>
            <pc:sldMk cId="1157423192" sldId="258"/>
            <ac:spMk id="7" creationId="{02F39C16-5383-A240-A9A1-F979157807C7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8" creationId="{EF1ECB9F-CCFC-9448-A451-5D458FFBC150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9" creationId="{17546E32-4989-024D-8DB7-7CA67EB0CCCB}"/>
          </ac:spMkLst>
        </pc:spChg>
        <pc:spChg chg="add mod">
          <ac:chgData name="Andrej Bogdanov (CSD)" userId="54a3fc38-bcd8-4812-b887-b84a314b9e17" providerId="ADAL" clId="{75AB4380-57EE-BC4E-B3C4-4B2B77FF2313}" dt="2021-12-12T12:33:23.458" v="712" actId="207"/>
          <ac:spMkLst>
            <pc:docMk/>
            <pc:sldMk cId="1157423192" sldId="258"/>
            <ac:spMk id="11" creationId="{7679F695-1F49-5844-AF73-FE7349426F3C}"/>
          </ac:spMkLst>
        </pc:spChg>
        <pc:spChg chg="add mod">
          <ac:chgData name="Andrej Bogdanov (CSD)" userId="54a3fc38-bcd8-4812-b887-b84a314b9e17" providerId="ADAL" clId="{75AB4380-57EE-BC4E-B3C4-4B2B77FF2313}" dt="2021-12-12T09:19:22.729" v="445"/>
          <ac:spMkLst>
            <pc:docMk/>
            <pc:sldMk cId="1157423192" sldId="258"/>
            <ac:spMk id="12" creationId="{E9052321-158E-1E47-94BD-448B6D6BB7F9}"/>
          </ac:spMkLst>
        </pc:spChg>
        <pc:spChg chg="add mod">
          <ac:chgData name="Andrej Bogdanov (CSD)" userId="54a3fc38-bcd8-4812-b887-b84a314b9e17" providerId="ADAL" clId="{75AB4380-57EE-BC4E-B3C4-4B2B77FF2313}" dt="2021-12-12T12:33:26.387" v="713" actId="207"/>
          <ac:spMkLst>
            <pc:docMk/>
            <pc:sldMk cId="1157423192" sldId="258"/>
            <ac:spMk id="13" creationId="{710042CE-BAFC-2D4F-BD38-32C60CE8084A}"/>
          </ac:spMkLst>
        </pc:spChg>
        <pc:spChg chg="add mod topLvl">
          <ac:chgData name="Andrej Bogdanov (CSD)" userId="54a3fc38-bcd8-4812-b887-b84a314b9e17" providerId="ADAL" clId="{75AB4380-57EE-BC4E-B3C4-4B2B77FF2313}" dt="2021-12-12T12:39:32.177" v="735" actId="165"/>
          <ac:spMkLst>
            <pc:docMk/>
            <pc:sldMk cId="1157423192" sldId="258"/>
            <ac:spMk id="18" creationId="{47F5152D-7EB0-B443-9819-E00760A3CB9C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19" creationId="{36E138AC-93D9-714C-8C0B-FB678FA25470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20" creationId="{F8CEC56C-A7EE-4F43-9DA9-BD182008CF9E}"/>
          </ac:spMkLst>
        </pc:spChg>
        <pc:spChg chg="add del">
          <ac:chgData name="Andrej Bogdanov (CSD)" userId="54a3fc38-bcd8-4812-b887-b84a314b9e17" providerId="ADAL" clId="{75AB4380-57EE-BC4E-B3C4-4B2B77FF2313}" dt="2021-12-12T12:30:21.760" v="680" actId="478"/>
          <ac:spMkLst>
            <pc:docMk/>
            <pc:sldMk cId="1157423192" sldId="258"/>
            <ac:spMk id="23" creationId="{7E6FF9BD-6324-CA44-9F92-475481E7ACD9}"/>
          </ac:spMkLst>
        </pc:spChg>
        <pc:spChg chg="add del">
          <ac:chgData name="Andrej Bogdanov (CSD)" userId="54a3fc38-bcd8-4812-b887-b84a314b9e17" providerId="ADAL" clId="{75AB4380-57EE-BC4E-B3C4-4B2B77FF2313}" dt="2021-12-12T12:30:29.136" v="682" actId="478"/>
          <ac:spMkLst>
            <pc:docMk/>
            <pc:sldMk cId="1157423192" sldId="258"/>
            <ac:spMk id="24" creationId="{39953560-6D47-C849-9A1F-06CD9783AC86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36" creationId="{D42AA6FF-2FCB-B64C-9883-A0C19806379B}"/>
          </ac:spMkLst>
        </pc:spChg>
        <pc:spChg chg="add del mod">
          <ac:chgData name="Andrej Bogdanov (CSD)" userId="54a3fc38-bcd8-4812-b887-b84a314b9e17" providerId="ADAL" clId="{75AB4380-57EE-BC4E-B3C4-4B2B77FF2313}" dt="2021-12-12T12:41:00.409" v="759" actId="478"/>
          <ac:spMkLst>
            <pc:docMk/>
            <pc:sldMk cId="1157423192" sldId="258"/>
            <ac:spMk id="40" creationId="{7BAAA7C5-D4F1-DC48-9551-826E61A13D74}"/>
          </ac:spMkLst>
        </pc:spChg>
        <pc:spChg chg="add mod">
          <ac:chgData name="Andrej Bogdanov (CSD)" userId="54a3fc38-bcd8-4812-b887-b84a314b9e17" providerId="ADAL" clId="{75AB4380-57EE-BC4E-B3C4-4B2B77FF2313}" dt="2021-12-12T12:59:21.040" v="882" actId="1035"/>
          <ac:spMkLst>
            <pc:docMk/>
            <pc:sldMk cId="1157423192" sldId="258"/>
            <ac:spMk id="42" creationId="{8B9CB16E-C95D-F740-8111-DC477FA87665}"/>
          </ac:spMkLst>
        </pc:spChg>
        <pc:spChg chg="add mod">
          <ac:chgData name="Andrej Bogdanov (CSD)" userId="54a3fc38-bcd8-4812-b887-b84a314b9e17" providerId="ADAL" clId="{75AB4380-57EE-BC4E-B3C4-4B2B77FF2313}" dt="2021-12-12T12:59:39.596" v="884" actId="207"/>
          <ac:spMkLst>
            <pc:docMk/>
            <pc:sldMk cId="1157423192" sldId="258"/>
            <ac:spMk id="43" creationId="{6B7174D2-F116-1242-B93A-894B9567AACE}"/>
          </ac:spMkLst>
        </pc:spChg>
        <pc:spChg chg="add mod">
          <ac:chgData name="Andrej Bogdanov (CSD)" userId="54a3fc38-bcd8-4812-b887-b84a314b9e17" providerId="ADAL" clId="{75AB4380-57EE-BC4E-B3C4-4B2B77FF2313}" dt="2021-12-12T12:59:18.596" v="880" actId="1036"/>
          <ac:spMkLst>
            <pc:docMk/>
            <pc:sldMk cId="1157423192" sldId="258"/>
            <ac:spMk id="44" creationId="{97EF00DC-39EE-5D43-9B51-B66DB5DBC9E6}"/>
          </ac:spMkLst>
        </pc:spChg>
        <pc:grpChg chg="add del">
          <ac:chgData name="Andrej Bogdanov (CSD)" userId="54a3fc38-bcd8-4812-b887-b84a314b9e17" providerId="ADAL" clId="{75AB4380-57EE-BC4E-B3C4-4B2B77FF2313}" dt="2021-12-12T12:39:32.177" v="735" actId="165"/>
          <ac:grpSpMkLst>
            <pc:docMk/>
            <pc:sldMk cId="1157423192" sldId="258"/>
            <ac:grpSpMk id="37" creationId="{C3512CCD-387B-AD47-88C0-5AD508554BA0}"/>
          </ac:grpSpMkLst>
        </pc:grpChg>
        <pc:grpChg chg="add">
          <ac:chgData name="Andrej Bogdanov (CSD)" userId="54a3fc38-bcd8-4812-b887-b84a314b9e17" providerId="ADAL" clId="{75AB4380-57EE-BC4E-B3C4-4B2B77FF2313}" dt="2021-12-12T12:33:38.384" v="715" actId="164"/>
          <ac:grpSpMkLst>
            <pc:docMk/>
            <pc:sldMk cId="1157423192" sldId="258"/>
            <ac:grpSpMk id="38" creationId="{D8C0832C-FC52-D547-B01B-98844C4F6ABF}"/>
          </ac:grpSpMkLst>
        </pc:grpChg>
        <pc:grpChg chg="add">
          <ac:chgData name="Andrej Bogdanov (CSD)" userId="54a3fc38-bcd8-4812-b887-b84a314b9e17" providerId="ADAL" clId="{75AB4380-57EE-BC4E-B3C4-4B2B77FF2313}" dt="2021-12-12T12:33:41.287" v="716" actId="164"/>
          <ac:grpSpMkLst>
            <pc:docMk/>
            <pc:sldMk cId="1157423192" sldId="258"/>
            <ac:grpSpMk id="39" creationId="{4F57B1E1-CF26-F641-A9C1-5452D2C04534}"/>
          </ac:grpSpMkLst>
        </pc:grpChg>
        <pc:grpChg chg="add mod">
          <ac:chgData name="Andrej Bogdanov (CSD)" userId="54a3fc38-bcd8-4812-b887-b84a314b9e17" providerId="ADAL" clId="{75AB4380-57EE-BC4E-B3C4-4B2B77FF2313}" dt="2021-12-12T12:59:15.028" v="876" actId="1035"/>
          <ac:grpSpMkLst>
            <pc:docMk/>
            <pc:sldMk cId="1157423192" sldId="258"/>
            <ac:grpSpMk id="45" creationId="{99E755C2-4623-0E44-88FF-0FB6AD670ABA}"/>
          </ac:grpSpMkLst>
        </pc:grpChg>
        <pc:cxnChg chg="add mod topLvl">
          <ac:chgData name="Andrej Bogdanov (CSD)" userId="54a3fc38-bcd8-4812-b887-b84a314b9e17" providerId="ADAL" clId="{75AB4380-57EE-BC4E-B3C4-4B2B77FF2313}" dt="2021-12-12T12:39:32.177" v="735" actId="165"/>
          <ac:cxnSpMkLst>
            <pc:docMk/>
            <pc:sldMk cId="1157423192" sldId="258"/>
            <ac:cxnSpMk id="15" creationId="{C719F5CF-435C-2047-A6FD-A95BC0D0989C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16" creationId="{1B1400A7-5761-4542-A9F3-0DC591BCD1B7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22" creationId="{E730000D-FE80-F04C-A2C5-CE4C6493E8C9}"/>
          </ac:cxnSpMkLst>
        </pc:cxnChg>
        <pc:cxnChg chg="add del mod">
          <ac:chgData name="Andrej Bogdanov (CSD)" userId="54a3fc38-bcd8-4812-b887-b84a314b9e17" providerId="ADAL" clId="{75AB4380-57EE-BC4E-B3C4-4B2B77FF2313}" dt="2021-12-12T12:30:47.412" v="685" actId="478"/>
          <ac:cxnSpMkLst>
            <pc:docMk/>
            <pc:sldMk cId="1157423192" sldId="258"/>
            <ac:cxnSpMk id="26" creationId="{D7C9FE6A-C7B2-8041-A1B6-D3DEAA01A043}"/>
          </ac:cxnSpMkLst>
        </pc:cxnChg>
        <pc:cxnChg chg="add del mod">
          <ac:chgData name="Andrej Bogdanov (CSD)" userId="54a3fc38-bcd8-4812-b887-b84a314b9e17" providerId="ADAL" clId="{75AB4380-57EE-BC4E-B3C4-4B2B77FF2313}" dt="2021-12-12T12:31:59.979" v="693" actId="478"/>
          <ac:cxnSpMkLst>
            <pc:docMk/>
            <pc:sldMk cId="1157423192" sldId="258"/>
            <ac:cxnSpMk id="29" creationId="{80AC7BD7-F42D-E94D-A9F9-C1A4E09F6F62}"/>
          </ac:cxnSpMkLst>
        </pc:cxnChg>
      </pc:sldChg>
      <pc:sldChg chg="del">
        <pc:chgData name="Andrej Bogdanov (CSD)" userId="54a3fc38-bcd8-4812-b887-b84a314b9e17" providerId="ADAL" clId="{75AB4380-57EE-BC4E-B3C4-4B2B77FF2313}" dt="2021-12-12T08:37:01.090" v="36" actId="2696"/>
        <pc:sldMkLst>
          <pc:docMk/>
          <pc:sldMk cId="245390267" sldId="259"/>
        </pc:sldMkLst>
      </pc:sldChg>
      <pc:sldChg chg="addSp delSp modSp mod ord delAnim modAnim">
        <pc:chgData name="Andrej Bogdanov (CSD)" userId="54a3fc38-bcd8-4812-b887-b84a314b9e17" providerId="ADAL" clId="{75AB4380-57EE-BC4E-B3C4-4B2B77FF2313}" dt="2021-12-12T09:05:47.596" v="350"/>
        <pc:sldMkLst>
          <pc:docMk/>
          <pc:sldMk cId="1449321409" sldId="260"/>
        </pc:sldMkLst>
        <pc:spChg chg="del">
          <ac:chgData name="Andrej Bogdanov (CSD)" userId="54a3fc38-bcd8-4812-b887-b84a314b9e17" providerId="ADAL" clId="{75AB4380-57EE-BC4E-B3C4-4B2B77FF2313}" dt="2021-12-12T08:44:56.745" v="176" actId="478"/>
          <ac:spMkLst>
            <pc:docMk/>
            <pc:sldMk cId="1449321409" sldId="260"/>
            <ac:spMk id="24" creationId="{2FB79926-F2AE-BF48-B3AD-B97BD957EBFC}"/>
          </ac:spMkLst>
        </pc:spChg>
        <pc:grpChg chg="del">
          <ac:chgData name="Andrej Bogdanov (CSD)" userId="54a3fc38-bcd8-4812-b887-b84a314b9e17" providerId="ADAL" clId="{75AB4380-57EE-BC4E-B3C4-4B2B77FF2313}" dt="2021-12-12T08:45:00.406" v="177" actId="478"/>
          <ac:grpSpMkLst>
            <pc:docMk/>
            <pc:sldMk cId="1449321409" sldId="260"/>
            <ac:grpSpMk id="2" creationId="{A63C1EBC-FF6B-C94C-996A-E0AD224E21C3}"/>
          </ac:grpSpMkLst>
        </pc:grpChg>
        <pc:grpChg chg="add">
          <ac:chgData name="Andrej Bogdanov (CSD)" userId="54a3fc38-bcd8-4812-b887-b84a314b9e17" providerId="ADAL" clId="{75AB4380-57EE-BC4E-B3C4-4B2B77FF2313}" dt="2021-12-12T09:05:44.152" v="349" actId="164"/>
          <ac:grpSpMkLst>
            <pc:docMk/>
            <pc:sldMk cId="1449321409" sldId="260"/>
            <ac:grpSpMk id="3" creationId="{D97616A8-7848-144E-8866-57C7375482B5}"/>
          </ac:grpSpMkLst>
        </pc:grpChg>
        <pc:cxnChg chg="mod">
          <ac:chgData name="Andrej Bogdanov (CSD)" userId="54a3fc38-bcd8-4812-b887-b84a314b9e17" providerId="ADAL" clId="{75AB4380-57EE-BC4E-B3C4-4B2B77FF2313}" dt="2021-12-12T08:45:00.406" v="177" actId="478"/>
          <ac:cxnSpMkLst>
            <pc:docMk/>
            <pc:sldMk cId="1449321409" sldId="260"/>
            <ac:cxnSpMk id="20" creationId="{4C5656C2-3E91-6B43-8076-A360E98F80DC}"/>
          </ac:cxnSpMkLst>
        </pc:cxnChg>
      </pc:sldChg>
      <pc:sldChg chg="delSp del mod">
        <pc:chgData name="Andrej Bogdanov (CSD)" userId="54a3fc38-bcd8-4812-b887-b84a314b9e17" providerId="ADAL" clId="{75AB4380-57EE-BC4E-B3C4-4B2B77FF2313}" dt="2021-12-12T13:01:52.141" v="938" actId="2696"/>
        <pc:sldMkLst>
          <pc:docMk/>
          <pc:sldMk cId="1809566681" sldId="261"/>
        </pc:sldMkLst>
        <pc:spChg chg="del">
          <ac:chgData name="Andrej Bogdanov (CSD)" userId="54a3fc38-bcd8-4812-b887-b84a314b9e17" providerId="ADAL" clId="{75AB4380-57EE-BC4E-B3C4-4B2B77FF2313}" dt="2021-12-12T08:37:41.627" v="64" actId="478"/>
          <ac:spMkLst>
            <pc:docMk/>
            <pc:sldMk cId="1809566681" sldId="261"/>
            <ac:spMk id="22" creationId="{6D585396-9113-8F45-92AD-B192A0939D98}"/>
          </ac:spMkLst>
        </pc:spChg>
      </pc:sldChg>
      <pc:sldChg chg="modSp mod">
        <pc:chgData name="Andrej Bogdanov (CSD)" userId="54a3fc38-bcd8-4812-b887-b84a314b9e17" providerId="ADAL" clId="{75AB4380-57EE-BC4E-B3C4-4B2B77FF2313}" dt="2021-12-12T13:02:13.436" v="948" actId="207"/>
        <pc:sldMkLst>
          <pc:docMk/>
          <pc:sldMk cId="3661820710" sldId="263"/>
        </pc:sldMkLst>
        <pc:spChg chg="mod">
          <ac:chgData name="Andrej Bogdanov (CSD)" userId="54a3fc38-bcd8-4812-b887-b84a314b9e17" providerId="ADAL" clId="{75AB4380-57EE-BC4E-B3C4-4B2B77FF2313}" dt="2021-12-12T13:02:13.436" v="948" actId="207"/>
          <ac:spMkLst>
            <pc:docMk/>
            <pc:sldMk cId="3661820710" sldId="263"/>
            <ac:spMk id="2" creationId="{71B4A1D6-7C9A-9547-9331-8F2BE8C98C11}"/>
          </ac:spMkLst>
        </pc:spChg>
      </pc:sldChg>
      <pc:sldChg chg="addSp delSp modSp new mod">
        <pc:chgData name="Andrej Bogdanov (CSD)" userId="54a3fc38-bcd8-4812-b887-b84a314b9e17" providerId="ADAL" clId="{75AB4380-57EE-BC4E-B3C4-4B2B77FF2313}" dt="2021-12-12T12:41:26.192" v="780" actId="1036"/>
        <pc:sldMkLst>
          <pc:docMk/>
          <pc:sldMk cId="677878896" sldId="277"/>
        </pc:sldMkLst>
        <pc:spChg chg="add del mod">
          <ac:chgData name="Andrej Bogdanov (CSD)" userId="54a3fc38-bcd8-4812-b887-b84a314b9e17" providerId="ADAL" clId="{75AB4380-57EE-BC4E-B3C4-4B2B77FF2313}" dt="2021-12-12T09:19:15.819" v="444" actId="21"/>
          <ac:spMkLst>
            <pc:docMk/>
            <pc:sldMk cId="677878896" sldId="277"/>
            <ac:spMk id="2" creationId="{E3638969-BEEA-8C4C-96E0-9438CBCC347C}"/>
          </ac:spMkLst>
        </pc:spChg>
        <pc:spChg chg="add mod">
          <ac:chgData name="Andrej Bogdanov (CSD)" userId="54a3fc38-bcd8-4812-b887-b84a314b9e17" providerId="ADAL" clId="{75AB4380-57EE-BC4E-B3C4-4B2B77FF2313}" dt="2021-12-12T12:41:26.192" v="780" actId="1036"/>
          <ac:spMkLst>
            <pc:docMk/>
            <pc:sldMk cId="677878896" sldId="277"/>
            <ac:spMk id="3" creationId="{F4518B37-7CCF-F149-B2E7-A420FAFA1D5A}"/>
          </ac:spMkLst>
        </pc:spChg>
        <pc:spChg chg="add mod">
          <ac:chgData name="Andrej Bogdanov (CSD)" userId="54a3fc38-bcd8-4812-b887-b84a314b9e17" providerId="ADAL" clId="{75AB4380-57EE-BC4E-B3C4-4B2B77FF2313}" dt="2021-12-12T12:27:32.708" v="600" actId="1076"/>
          <ac:spMkLst>
            <pc:docMk/>
            <pc:sldMk cId="677878896" sldId="277"/>
            <ac:spMk id="4" creationId="{B68AC9CD-D630-3B46-9F33-1E279464255C}"/>
          </ac:spMkLst>
        </pc:spChg>
        <pc:spChg chg="add mod">
          <ac:chgData name="Andrej Bogdanov (CSD)" userId="54a3fc38-bcd8-4812-b887-b84a314b9e17" providerId="ADAL" clId="{75AB4380-57EE-BC4E-B3C4-4B2B77FF2313}" dt="2021-12-12T12:27:11.213" v="581" actId="1076"/>
          <ac:spMkLst>
            <pc:docMk/>
            <pc:sldMk cId="677878896" sldId="277"/>
            <ac:spMk id="5" creationId="{79E477D0-391F-7946-B1C3-415CCDD66CD4}"/>
          </ac:spMkLst>
        </pc:spChg>
        <pc:spChg chg="add mod">
          <ac:chgData name="Andrej Bogdanov (CSD)" userId="54a3fc38-bcd8-4812-b887-b84a314b9e17" providerId="ADAL" clId="{75AB4380-57EE-BC4E-B3C4-4B2B77FF2313}" dt="2021-12-12T12:41:14.041" v="771" actId="1035"/>
          <ac:spMkLst>
            <pc:docMk/>
            <pc:sldMk cId="677878896" sldId="277"/>
            <ac:spMk id="6" creationId="{816813CE-A181-4348-8D7A-5E12DA602F25}"/>
          </ac:spMkLst>
        </pc:spChg>
        <pc:spChg chg="add mod">
          <ac:chgData name="Andrej Bogdanov (CSD)" userId="54a3fc38-bcd8-4812-b887-b84a314b9e17" providerId="ADAL" clId="{75AB4380-57EE-BC4E-B3C4-4B2B77FF2313}" dt="2021-12-12T09:21:56.555" v="514" actId="1035"/>
          <ac:spMkLst>
            <pc:docMk/>
            <pc:sldMk cId="677878896" sldId="277"/>
            <ac:spMk id="7" creationId="{04AFD0C6-BA75-AA44-BAC4-31A1FC83E285}"/>
          </ac:spMkLst>
        </pc:spChg>
        <pc:spChg chg="add mod">
          <ac:chgData name="Andrej Bogdanov (CSD)" userId="54a3fc38-bcd8-4812-b887-b84a314b9e17" providerId="ADAL" clId="{75AB4380-57EE-BC4E-B3C4-4B2B77FF2313}" dt="2021-12-12T12:27:27.541" v="599" actId="1037"/>
          <ac:spMkLst>
            <pc:docMk/>
            <pc:sldMk cId="677878896" sldId="277"/>
            <ac:spMk id="8" creationId="{892BC8D6-E830-CA4A-A21E-5DA44E3A4C78}"/>
          </ac:spMkLst>
        </pc:spChg>
        <pc:spChg chg="add mod">
          <ac:chgData name="Andrej Bogdanov (CSD)" userId="54a3fc38-bcd8-4812-b887-b84a314b9e17" providerId="ADAL" clId="{75AB4380-57EE-BC4E-B3C4-4B2B77FF2313}" dt="2021-12-12T12:27:22.201" v="585" actId="688"/>
          <ac:spMkLst>
            <pc:docMk/>
            <pc:sldMk cId="677878896" sldId="277"/>
            <ac:spMk id="9" creationId="{7B7A7D8C-23F0-F846-892D-03DB1F729796}"/>
          </ac:spMkLst>
        </pc:spChg>
        <pc:spChg chg="add mod">
          <ac:chgData name="Andrej Bogdanov (CSD)" userId="54a3fc38-bcd8-4812-b887-b84a314b9e17" providerId="ADAL" clId="{75AB4380-57EE-BC4E-B3C4-4B2B77FF2313}" dt="2021-12-12T12:41:22.781" v="775" actId="1038"/>
          <ac:spMkLst>
            <pc:docMk/>
            <pc:sldMk cId="677878896" sldId="277"/>
            <ac:spMk id="10" creationId="{21D870EF-3DEC-734C-B294-E15B23981F16}"/>
          </ac:spMkLst>
        </pc:spChg>
        <pc:spChg chg="add mod">
          <ac:chgData name="Andrej Bogdanov (CSD)" userId="54a3fc38-bcd8-4812-b887-b84a314b9e17" providerId="ADAL" clId="{75AB4380-57EE-BC4E-B3C4-4B2B77FF2313}" dt="2021-12-12T12:27:16.721" v="583" actId="1076"/>
          <ac:spMkLst>
            <pc:docMk/>
            <pc:sldMk cId="677878896" sldId="277"/>
            <ac:spMk id="11" creationId="{CAD5C2E0-81CD-FB49-91A2-D4088DC2A7B0}"/>
          </ac:spMkLst>
        </pc:spChg>
        <pc:spChg chg="add mod">
          <ac:chgData name="Andrej Bogdanov (CSD)" userId="54a3fc38-bcd8-4812-b887-b84a314b9e17" providerId="ADAL" clId="{75AB4380-57EE-BC4E-B3C4-4B2B77FF2313}" dt="2021-12-12T12:41:10.598" v="761" actId="1076"/>
          <ac:spMkLst>
            <pc:docMk/>
            <pc:sldMk cId="677878896" sldId="277"/>
            <ac:spMk id="12" creationId="{16046555-0FBE-A94B-B150-04F886E4DD59}"/>
          </ac:spMkLst>
        </pc:spChg>
      </pc:sldChg>
      <pc:sldChg chg="modSp add mod">
        <pc:chgData name="Andrej Bogdanov (CSD)" userId="54a3fc38-bcd8-4812-b887-b84a314b9e17" providerId="ADAL" clId="{75AB4380-57EE-BC4E-B3C4-4B2B77FF2313}" dt="2021-12-12T12:59:57.036" v="891" actId="20577"/>
        <pc:sldMkLst>
          <pc:docMk/>
          <pc:sldMk cId="435714625" sldId="278"/>
        </pc:sldMkLst>
        <pc:spChg chg="mod">
          <ac:chgData name="Andrej Bogdanov (CSD)" userId="54a3fc38-bcd8-4812-b887-b84a314b9e17" providerId="ADAL" clId="{75AB4380-57EE-BC4E-B3C4-4B2B77FF2313}" dt="2021-12-12T12:59:57.036" v="891" actId="20577"/>
          <ac:spMkLst>
            <pc:docMk/>
            <pc:sldMk cId="435714625" sldId="278"/>
            <ac:spMk id="2" creationId="{1B72D5E5-CCA2-2E44-9996-F4955381A3EA}"/>
          </ac:spMkLst>
        </pc:spChg>
        <pc:spChg chg="mod">
          <ac:chgData name="Andrej Bogdanov (CSD)" userId="54a3fc38-bcd8-4812-b887-b84a314b9e17" providerId="ADAL" clId="{75AB4380-57EE-BC4E-B3C4-4B2B77FF2313}" dt="2021-12-12T12:40:48.508" v="755" actId="20577"/>
          <ac:spMkLst>
            <pc:docMk/>
            <pc:sldMk cId="435714625" sldId="278"/>
            <ac:spMk id="3" creationId="{5CFAD422-DD71-1E4D-A7C2-AE7BF94D0812}"/>
          </ac:spMkLst>
        </pc:spChg>
        <pc:spChg chg="mod">
          <ac:chgData name="Andrej Bogdanov (CSD)" userId="54a3fc38-bcd8-4812-b887-b84a314b9e17" providerId="ADAL" clId="{75AB4380-57EE-BC4E-B3C4-4B2B77FF2313}" dt="2021-12-12T12:34:19.784" v="729" actId="20577"/>
          <ac:spMkLst>
            <pc:docMk/>
            <pc:sldMk cId="435714625" sldId="278"/>
            <ac:spMk id="8" creationId="{EF1ECB9F-CCFC-9448-A451-5D458FFBC150}"/>
          </ac:spMkLst>
        </pc:spChg>
      </pc:sldChg>
      <pc:sldChg chg="addSp modSp new mod modAnim">
        <pc:chgData name="Andrej Bogdanov (CSD)" userId="54a3fc38-bcd8-4812-b887-b84a314b9e17" providerId="ADAL" clId="{75AB4380-57EE-BC4E-B3C4-4B2B77FF2313}" dt="2021-12-12T13:01:46.056" v="937" actId="1076"/>
        <pc:sldMkLst>
          <pc:docMk/>
          <pc:sldMk cId="4244984495" sldId="279"/>
        </pc:sldMkLst>
        <pc:spChg chg="mod">
          <ac:chgData name="Andrej Bogdanov (CSD)" userId="54a3fc38-bcd8-4812-b887-b84a314b9e17" providerId="ADAL" clId="{75AB4380-57EE-BC4E-B3C4-4B2B77FF2313}" dt="2021-12-12T13:00:25.766" v="893"/>
          <ac:spMkLst>
            <pc:docMk/>
            <pc:sldMk cId="4244984495" sldId="279"/>
            <ac:spMk id="6" creationId="{1C294CF1-C648-7341-A4C9-8692D9BCAA6F}"/>
          </ac:spMkLst>
        </pc:spChg>
        <pc:spChg chg="add mod">
          <ac:chgData name="Andrej Bogdanov (CSD)" userId="54a3fc38-bcd8-4812-b887-b84a314b9e17" providerId="ADAL" clId="{75AB4380-57EE-BC4E-B3C4-4B2B77FF2313}" dt="2021-12-12T13:00:37.836" v="895"/>
          <ac:spMkLst>
            <pc:docMk/>
            <pc:sldMk cId="4244984495" sldId="279"/>
            <ac:spMk id="8" creationId="{5B34FF06-DA15-6244-B8BE-4F7F67FC84EF}"/>
          </ac:spMkLst>
        </pc:spChg>
        <pc:spChg chg="add mod">
          <ac:chgData name="Andrej Bogdanov (CSD)" userId="54a3fc38-bcd8-4812-b887-b84a314b9e17" providerId="ADAL" clId="{75AB4380-57EE-BC4E-B3C4-4B2B77FF2313}" dt="2021-12-12T13:00:46.782" v="896"/>
          <ac:spMkLst>
            <pc:docMk/>
            <pc:sldMk cId="4244984495" sldId="279"/>
            <ac:spMk id="9" creationId="{FD962B0F-285E-1F40-9CE0-FBB13FFB67E7}"/>
          </ac:spMkLst>
        </pc:spChg>
        <pc:grpChg chg="add mod">
          <ac:chgData name="Andrej Bogdanov (CSD)" userId="54a3fc38-bcd8-4812-b887-b84a314b9e17" providerId="ADAL" clId="{75AB4380-57EE-BC4E-B3C4-4B2B77FF2313}" dt="2021-12-12T13:00:25.766" v="893"/>
          <ac:grpSpMkLst>
            <pc:docMk/>
            <pc:sldMk cId="4244984495" sldId="279"/>
            <ac:grpSpMk id="4" creationId="{C903C5A7-EB68-ED46-81B7-FBF8551F9A88}"/>
          </ac:grpSpMkLst>
        </pc:grpChg>
        <pc:grpChg chg="add mod">
          <ac:chgData name="Andrej Bogdanov (CSD)" userId="54a3fc38-bcd8-4812-b887-b84a314b9e17" providerId="ADAL" clId="{75AB4380-57EE-BC4E-B3C4-4B2B77FF2313}" dt="2021-12-12T13:01:31.191" v="935" actId="1037"/>
          <ac:grpSpMkLst>
            <pc:docMk/>
            <pc:sldMk cId="4244984495" sldId="279"/>
            <ac:grpSpMk id="10" creationId="{4FCAB8AF-E841-D946-B0EF-A2EB279C889C}"/>
          </ac:grpSpMkLst>
        </pc:grpChg>
        <pc:grpChg chg="mod">
          <ac:chgData name="Andrej Bogdanov (CSD)" userId="54a3fc38-bcd8-4812-b887-b84a314b9e17" providerId="ADAL" clId="{75AB4380-57EE-BC4E-B3C4-4B2B77FF2313}" dt="2021-12-12T13:01:06.905" v="897"/>
          <ac:grpSpMkLst>
            <pc:docMk/>
            <pc:sldMk cId="4244984495" sldId="279"/>
            <ac:grpSpMk id="12" creationId="{2B8FC841-6688-CF44-B6C7-E92B1DCA4AF0}"/>
          </ac:grpSpMkLst>
        </pc:grpChg>
        <pc:grpChg chg="add mod">
          <ac:chgData name="Andrej Bogdanov (CSD)" userId="54a3fc38-bcd8-4812-b887-b84a314b9e17" providerId="ADAL" clId="{75AB4380-57EE-BC4E-B3C4-4B2B77FF2313}" dt="2021-12-12T13:01:46.056" v="937" actId="1076"/>
          <ac:grpSpMkLst>
            <pc:docMk/>
            <pc:sldMk cId="4244984495" sldId="279"/>
            <ac:grpSpMk id="23" creationId="{EEE60C21-D054-FC45-92C8-CF5C5688C4AC}"/>
          </ac:grpSpMkLst>
        </pc:grp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2" creationId="{D703C7C2-1B87-D442-A363-ACE06DD54573}"/>
          </ac:inkMkLst>
        </pc:ink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3" creationId="{F2786F9E-1086-B143-AD0C-37B4B5803B7A}"/>
          </ac:inkMkLst>
        </pc:inkChg>
        <pc:inkChg chg="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5" creationId="{B662DA4A-8E9B-D64E-B10A-ECF63A3258F8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1" creationId="{A75F9C9B-A014-9947-9C6B-3B089C3C46B3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3" creationId="{D080B1FF-63DC-C94B-B171-5CCD9674D9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4" creationId="{74F73B3F-587B-7C4C-9E88-C639E5A59F8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5" creationId="{40096676-AB4E-0748-ACFA-BD34D1B4270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6" creationId="{7277920A-5544-AE47-BD31-948B105E4027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7" creationId="{364F3763-009A-C149-9B04-79F529FC793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8" creationId="{4934B756-08DA-A745-AA7F-93014775BA4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9" creationId="{1D1AEA80-F9C9-1844-88AF-82F47F3025B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0" creationId="{F4608C3D-388D-BF44-BB85-B2419FC4F2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1" creationId="{7C4796EC-B181-0D47-A2AE-9CBCFF97C3B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2" creationId="{89631D1A-AE23-354B-9642-5632FF097B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4" creationId="{2A53DAFE-87FF-214A-BE81-91190A161D8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5" creationId="{01181ECE-E1ED-C34D-B1CC-CDD04B7A989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6" creationId="{CEB45169-2DDD-7B46-941C-BE38124FD9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7" creationId="{9FA8438F-E9F9-D84E-906E-84214C1682ED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8" creationId="{F582C02D-CE7C-B047-83C8-BB195CBE35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9" creationId="{11AF47E7-D985-2E41-9924-F771A5816DA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0" creationId="{7D4320B3-09F2-8649-8B8E-6A6E5F73323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1" creationId="{BC146B2B-079A-484D-A109-EAC3D7ECFA0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2" creationId="{6C638354-D5E1-AC46-B986-AD5F807AEDF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3" creationId="{9D10BD59-6C1C-0A4D-95A2-A7394365A2F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4" creationId="{8EF19B16-9D6E-CE40-B339-5C32B1394007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5" creationId="{F484AFAF-BD01-FE4C-9A01-D666958531F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6" creationId="{675C107B-1BE8-BA4E-B7BB-326646296D3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7" creationId="{68059FF5-63F8-6E43-BEAA-D8BB931C7543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8" creationId="{66B13611-7F42-8C44-8D6A-8205FA65027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9" creationId="{2C15148C-E878-1347-984B-293E2DBCBC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0" creationId="{E45207B3-BBBB-BC4E-A1B5-D12ADD6192E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1" creationId="{B3026760-B807-594F-9E31-5CA3869B8D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2" creationId="{09A58E8C-4496-B941-9D65-B338CE4E3F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3" creationId="{2696BB23-BCC6-8044-B52F-4A30462CFC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4" creationId="{9262B21C-1FE4-0F4E-B309-BA8204B6A4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5" creationId="{37BA7513-8AF5-9F4C-878C-D73C07AB4DD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6" creationId="{A28226D2-8DC7-CC42-8763-321FF8214E7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7" creationId="{A591876F-F747-D848-949F-61651296E98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8" creationId="{BAAECA77-6774-CA4A-97AF-ABC8A68368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9" creationId="{AA1F4445-D6A0-874E-9CB5-F548781FCD66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0" creationId="{1D413873-92E8-D342-BD59-BCF3D8007BA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1" creationId="{3965AE86-3927-284C-BF9A-1ABFF1217A7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2" creationId="{B7DEBD5B-146B-114A-A8BE-C3025B9622F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3" creationId="{7DC82FD4-9C26-9742-A273-3C13AD7ECC4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4" creationId="{4C2B6010-F631-4C4C-A074-C1385DA41D7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5" creationId="{3211AE98-F0FC-DE41-B6D3-7505C2CBDBE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6" creationId="{C75940C5-EC61-5F4B-8773-E5DED6E1DCB1}"/>
          </ac:inkMkLst>
        </pc:inkChg>
        <pc:cxnChg chg="add mod">
          <ac:chgData name="Andrej Bogdanov (CSD)" userId="54a3fc38-bcd8-4812-b887-b84a314b9e17" providerId="ADAL" clId="{75AB4380-57EE-BC4E-B3C4-4B2B77FF2313}" dt="2021-12-12T13:00:25.766" v="893"/>
          <ac:cxnSpMkLst>
            <pc:docMk/>
            <pc:sldMk cId="4244984495" sldId="279"/>
            <ac:cxnSpMk id="7" creationId="{85FEB93D-FD2B-C446-8CED-B0BD4355F45B}"/>
          </ac:cxnSpMkLst>
        </pc:cxnChg>
      </pc:sldChg>
    </pc:docChg>
  </pc:docChgLst>
  <pc:docChgLst>
    <pc:chgData name="Andrej Bogdanov" userId="896fc40a-cbdd-4f42-a373-b4d25dd81a07" providerId="ADAL" clId="{97A5D572-7A26-3543-A6E1-8261580879B8}"/>
    <pc:docChg chg="undo custSel modSld">
      <pc:chgData name="Andrej Bogdanov" userId="896fc40a-cbdd-4f42-a373-b4d25dd81a07" providerId="ADAL" clId="{97A5D572-7A26-3543-A6E1-8261580879B8}" dt="2023-03-01T16:39:12.399" v="290"/>
      <pc:docMkLst>
        <pc:docMk/>
      </pc:docMkLst>
      <pc:sldChg chg="addSp">
        <pc:chgData name="Andrej Bogdanov" userId="896fc40a-cbdd-4f42-a373-b4d25dd81a07" providerId="ADAL" clId="{97A5D572-7A26-3543-A6E1-8261580879B8}" dt="2023-02-10T23:42:53.818" v="0" actId="7634"/>
        <pc:sldMkLst>
          <pc:docMk/>
          <pc:sldMk cId="3338706263" sldId="268"/>
        </pc:sldMkLst>
        <pc:inkChg chg="add">
          <ac:chgData name="Andrej Bogdanov" userId="896fc40a-cbdd-4f42-a373-b4d25dd81a07" providerId="ADAL" clId="{97A5D572-7A26-3543-A6E1-8261580879B8}" dt="2023-02-10T23:42:53.818" v="0" actId="7634"/>
          <ac:inkMkLst>
            <pc:docMk/>
            <pc:sldMk cId="3338706263" sldId="268"/>
            <ac:inkMk id="4" creationId="{50895641-2B68-CF86-2054-A01BF9E64263}"/>
          </ac:inkMkLst>
        </pc:inkChg>
      </pc:sldChg>
      <pc:sldChg chg="addSp modSp">
        <pc:chgData name="Andrej Bogdanov" userId="896fc40a-cbdd-4f42-a373-b4d25dd81a07" providerId="ADAL" clId="{97A5D572-7A26-3543-A6E1-8261580879B8}" dt="2023-02-27T11:40:25.076" v="22" actId="7634"/>
        <pc:sldMkLst>
          <pc:docMk/>
          <pc:sldMk cId="2310878232" sldId="269"/>
        </pc:sldMkLst>
        <pc:inkChg chg="add mod modStrokes">
          <ac:chgData name="Andrej Bogdanov" userId="896fc40a-cbdd-4f42-a373-b4d25dd81a07" providerId="ADAL" clId="{97A5D572-7A26-3543-A6E1-8261580879B8}" dt="2023-02-27T11:39:33.784" v="21"/>
          <ac:inkMkLst>
            <pc:docMk/>
            <pc:sldMk cId="2310878232" sldId="269"/>
            <ac:inkMk id="3" creationId="{ED0387AD-8C3A-C77E-6F3A-8FD832CC8E71}"/>
          </ac:inkMkLst>
        </pc:inkChg>
        <pc:inkChg chg="add">
          <ac:chgData name="Andrej Bogdanov" userId="896fc40a-cbdd-4f42-a373-b4d25dd81a07" providerId="ADAL" clId="{97A5D572-7A26-3543-A6E1-8261580879B8}" dt="2023-02-27T11:35:45.183" v="12" actId="7634"/>
          <ac:inkMkLst>
            <pc:docMk/>
            <pc:sldMk cId="2310878232" sldId="269"/>
            <ac:inkMk id="4" creationId="{E829B440-1291-1F47-2CAB-97B555FBFF68}"/>
          </ac:inkMkLst>
        </pc:inkChg>
        <pc:inkChg chg="add mod modStrokes">
          <ac:chgData name="Andrej Bogdanov" userId="896fc40a-cbdd-4f42-a373-b4d25dd81a07" providerId="ADAL" clId="{97A5D572-7A26-3543-A6E1-8261580879B8}" dt="2023-02-27T11:39:26.110" v="19"/>
          <ac:inkMkLst>
            <pc:docMk/>
            <pc:sldMk cId="2310878232" sldId="269"/>
            <ac:inkMk id="5" creationId="{1EBF3640-EA13-1DAB-6E2D-DE55F677FCCE}"/>
          </ac:inkMkLst>
        </pc:inkChg>
        <pc:inkChg chg="add">
          <ac:chgData name="Andrej Bogdanov" userId="896fc40a-cbdd-4f42-a373-b4d25dd81a07" providerId="ADAL" clId="{97A5D572-7A26-3543-A6E1-8261580879B8}" dt="2023-02-27T11:39:09.567" v="16" actId="7634"/>
          <ac:inkMkLst>
            <pc:docMk/>
            <pc:sldMk cId="2310878232" sldId="269"/>
            <ac:inkMk id="6" creationId="{A0EF1A60-554A-1BA1-B1BD-310B22C55D36}"/>
          </ac:inkMkLst>
        </pc:inkChg>
        <pc:inkChg chg="add">
          <ac:chgData name="Andrej Bogdanov" userId="896fc40a-cbdd-4f42-a373-b4d25dd81a07" providerId="ADAL" clId="{97A5D572-7A26-3543-A6E1-8261580879B8}" dt="2023-02-27T11:40:25.076" v="22" actId="7634"/>
          <ac:inkMkLst>
            <pc:docMk/>
            <pc:sldMk cId="2310878232" sldId="269"/>
            <ac:inkMk id="7" creationId="{B6E7DDEA-D225-7640-D673-7B22EF643EAC}"/>
          </ac:inkMkLst>
        </pc:inkChg>
      </pc:sldChg>
      <pc:sldChg chg="addSp delSp modSp">
        <pc:chgData name="Andrej Bogdanov" userId="896fc40a-cbdd-4f42-a373-b4d25dd81a07" providerId="ADAL" clId="{97A5D572-7A26-3543-A6E1-8261580879B8}" dt="2023-03-01T16:39:02.127" v="284"/>
        <pc:sldMkLst>
          <pc:docMk/>
          <pc:sldMk cId="1918662134" sldId="270"/>
        </pc:sldMkLst>
        <pc:inkChg chg="add mod modStrokes">
          <ac:chgData name="Andrej Bogdanov" userId="896fc40a-cbdd-4f42-a373-b4d25dd81a07" providerId="ADAL" clId="{97A5D572-7A26-3543-A6E1-8261580879B8}" dt="2023-02-27T11:50:29.375" v="103"/>
          <ac:inkMkLst>
            <pc:docMk/>
            <pc:sldMk cId="1918662134" sldId="270"/>
            <ac:inkMk id="4" creationId="{9359A156-80BE-2B2D-00F7-14BFC67586D8}"/>
          </ac:inkMkLst>
        </pc:inkChg>
        <pc:inkChg chg="add mod">
          <ac:chgData name="Andrej Bogdanov" userId="896fc40a-cbdd-4f42-a373-b4d25dd81a07" providerId="ADAL" clId="{97A5D572-7A26-3543-A6E1-8261580879B8}" dt="2023-02-27T11:49:12.977" v="92" actId="1076"/>
          <ac:inkMkLst>
            <pc:docMk/>
            <pc:sldMk cId="1918662134" sldId="270"/>
            <ac:inkMk id="5" creationId="{621D6FA1-A025-8978-6BED-EF94B5132F60}"/>
          </ac:inkMkLst>
        </pc:inkChg>
        <pc:inkChg chg="add mod modStrokes">
          <ac:chgData name="Andrej Bogdanov" userId="896fc40a-cbdd-4f42-a373-b4d25dd81a07" providerId="ADAL" clId="{97A5D572-7A26-3543-A6E1-8261580879B8}" dt="2023-02-27T11:51:08.458" v="106"/>
          <ac:inkMkLst>
            <pc:docMk/>
            <pc:sldMk cId="1918662134" sldId="270"/>
            <ac:inkMk id="6" creationId="{CB732998-F368-FF5E-6122-D2A09F7CBD4A}"/>
          </ac:inkMkLst>
        </pc:inkChg>
        <pc:inkChg chg="add">
          <ac:chgData name="Andrej Bogdanov" userId="896fc40a-cbdd-4f42-a373-b4d25dd81a07" providerId="ADAL" clId="{97A5D572-7A26-3543-A6E1-8261580879B8}" dt="2023-02-27T11:51:02.832" v="104" actId="7634"/>
          <ac:inkMkLst>
            <pc:docMk/>
            <pc:sldMk cId="1918662134" sldId="270"/>
            <ac:inkMk id="7" creationId="{BD85193C-1417-F814-1748-D777045EF0FC}"/>
          </ac:inkMkLst>
        </pc:inkChg>
        <pc:inkChg chg="add">
          <ac:chgData name="Andrej Bogdanov" userId="896fc40a-cbdd-4f42-a373-b4d25dd81a07" providerId="ADAL" clId="{97A5D572-7A26-3543-A6E1-8261580879B8}" dt="2023-02-27T11:51:24.243" v="107" actId="7634"/>
          <ac:inkMkLst>
            <pc:docMk/>
            <pc:sldMk cId="1918662134" sldId="270"/>
            <ac:inkMk id="8" creationId="{1587128E-27CA-E970-F3F1-68F4C3BA26C7}"/>
          </ac:inkMkLst>
        </pc:inkChg>
        <pc:inkChg chg="add del">
          <ac:chgData name="Andrej Bogdanov" userId="896fc40a-cbdd-4f42-a373-b4d25dd81a07" providerId="ADAL" clId="{97A5D572-7A26-3543-A6E1-8261580879B8}" dt="2023-03-01T15:06:42.663" v="223"/>
          <ac:inkMkLst>
            <pc:docMk/>
            <pc:sldMk cId="1918662134" sldId="270"/>
            <ac:inkMk id="9" creationId="{C5568532-B0FB-0265-ED60-11553D247DA6}"/>
          </ac:inkMkLst>
        </pc:inkChg>
        <pc:inkChg chg="add del">
          <ac:chgData name="Andrej Bogdanov" userId="896fc40a-cbdd-4f42-a373-b4d25dd81a07" providerId="ADAL" clId="{97A5D572-7A26-3543-A6E1-8261580879B8}" dt="2023-03-01T15:06:42.663" v="223"/>
          <ac:inkMkLst>
            <pc:docMk/>
            <pc:sldMk cId="1918662134" sldId="270"/>
            <ac:inkMk id="10" creationId="{C553B8FD-3BD9-6303-70A8-0FBAA7D33F5E}"/>
          </ac:inkMkLst>
        </pc:inkChg>
        <pc:inkChg chg="add del">
          <ac:chgData name="Andrej Bogdanov" userId="896fc40a-cbdd-4f42-a373-b4d25dd81a07" providerId="ADAL" clId="{97A5D572-7A26-3543-A6E1-8261580879B8}" dt="2023-03-01T15:06:42.663" v="223"/>
          <ac:inkMkLst>
            <pc:docMk/>
            <pc:sldMk cId="1918662134" sldId="270"/>
            <ac:inkMk id="11" creationId="{4A305E1E-CEF6-CD15-67CB-CA69586E8C56}"/>
          </ac:inkMkLst>
        </pc:inkChg>
        <pc:inkChg chg="add del">
          <ac:chgData name="Andrej Bogdanov" userId="896fc40a-cbdd-4f42-a373-b4d25dd81a07" providerId="ADAL" clId="{97A5D572-7A26-3543-A6E1-8261580879B8}" dt="2023-03-01T15:06:42.663" v="223"/>
          <ac:inkMkLst>
            <pc:docMk/>
            <pc:sldMk cId="1918662134" sldId="270"/>
            <ac:inkMk id="12" creationId="{F2C47365-CDC8-83C8-4B50-E3286B1C6827}"/>
          </ac:inkMkLst>
        </pc:inkChg>
        <pc:inkChg chg="add del reco">
          <ac:chgData name="Andrej Bogdanov" userId="896fc40a-cbdd-4f42-a373-b4d25dd81a07" providerId="ADAL" clId="{97A5D572-7A26-3543-A6E1-8261580879B8}" dt="2023-03-01T16:39:02.118" v="279"/>
          <ac:inkMkLst>
            <pc:docMk/>
            <pc:sldMk cId="1918662134" sldId="270"/>
            <ac:inkMk id="13" creationId="{30A61AAE-BBBB-98A1-6C4E-357D835C08DE}"/>
          </ac:inkMkLst>
        </pc:inkChg>
        <pc:inkChg chg="add del reco">
          <ac:chgData name="Andrej Bogdanov" userId="896fc40a-cbdd-4f42-a373-b4d25dd81a07" providerId="ADAL" clId="{97A5D572-7A26-3543-A6E1-8261580879B8}" dt="2023-03-01T16:39:02.125" v="283"/>
          <ac:inkMkLst>
            <pc:docMk/>
            <pc:sldMk cId="1918662134" sldId="270"/>
            <ac:inkMk id="14" creationId="{82DBC54C-52FE-9072-77FF-73B46A4E55FF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15" creationId="{C1A334D2-C234-7B79-A6BA-067B69992ED2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16" creationId="{DCF91C15-8717-7DC1-D036-52363AD5DD52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17" creationId="{DC40A862-BBE2-36C6-79F1-9F931A8C2CBE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18" creationId="{01BE153C-BA4F-0767-208D-376B4BB77C48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19" creationId="{C8EB6783-00B7-9BD2-3715-B01AEA317C7C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20" creationId="{48ACBE4C-F787-04A8-7737-F04D469C0EDC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21" creationId="{41B1AB4F-0DD1-2619-B11E-443A16549B13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22" creationId="{9FFD71EA-D975-985F-D2A7-7F23237CBC61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23" creationId="{2539057C-5E7F-5D73-47EF-7382CC6052B3}"/>
          </ac:inkMkLst>
        </pc:inkChg>
        <pc:inkChg chg="add del">
          <ac:chgData name="Andrej Bogdanov" userId="896fc40a-cbdd-4f42-a373-b4d25dd81a07" providerId="ADAL" clId="{97A5D572-7A26-3543-A6E1-8261580879B8}" dt="2023-03-01T15:06:48.265" v="234"/>
          <ac:inkMkLst>
            <pc:docMk/>
            <pc:sldMk cId="1918662134" sldId="270"/>
            <ac:inkMk id="24" creationId="{A96A041B-17B7-37F5-5D04-B9055ED866A1}"/>
          </ac:inkMkLst>
        </pc:inkChg>
        <pc:inkChg chg="add del reco">
          <ac:chgData name="Andrej Bogdanov" userId="896fc40a-cbdd-4f42-a373-b4d25dd81a07" providerId="ADAL" clId="{97A5D572-7A26-3543-A6E1-8261580879B8}" dt="2023-03-01T16:39:02.119" v="280"/>
          <ac:inkMkLst>
            <pc:docMk/>
            <pc:sldMk cId="1918662134" sldId="270"/>
            <ac:inkMk id="25" creationId="{130B5555-835A-18F5-E204-C4E4784561E4}"/>
          </ac:inkMkLst>
        </pc:inkChg>
        <pc:inkChg chg="add del reco">
          <ac:chgData name="Andrej Bogdanov" userId="896fc40a-cbdd-4f42-a373-b4d25dd81a07" providerId="ADAL" clId="{97A5D572-7A26-3543-A6E1-8261580879B8}" dt="2023-03-01T16:39:02.115" v="278"/>
          <ac:inkMkLst>
            <pc:docMk/>
            <pc:sldMk cId="1918662134" sldId="270"/>
            <ac:inkMk id="26" creationId="{B2A6C3AB-68E3-B9E9-C7B6-8C49389BDC00}"/>
          </ac:inkMkLst>
        </pc:inkChg>
        <pc:inkChg chg="add del">
          <ac:chgData name="Andrej Bogdanov" userId="896fc40a-cbdd-4f42-a373-b4d25dd81a07" providerId="ADAL" clId="{97A5D572-7A26-3543-A6E1-8261580879B8}" dt="2023-03-01T15:06:53.214" v="241"/>
          <ac:inkMkLst>
            <pc:docMk/>
            <pc:sldMk cId="1918662134" sldId="270"/>
            <ac:inkMk id="27" creationId="{A023F247-6B29-5760-CA45-38C718B7577C}"/>
          </ac:inkMkLst>
        </pc:inkChg>
        <pc:inkChg chg="add del">
          <ac:chgData name="Andrej Bogdanov" userId="896fc40a-cbdd-4f42-a373-b4d25dd81a07" providerId="ADAL" clId="{97A5D572-7A26-3543-A6E1-8261580879B8}" dt="2023-03-01T15:06:53.214" v="241"/>
          <ac:inkMkLst>
            <pc:docMk/>
            <pc:sldMk cId="1918662134" sldId="270"/>
            <ac:inkMk id="28" creationId="{750BD8FC-7C0A-57B3-5E57-16968AA2DA39}"/>
          </ac:inkMkLst>
        </pc:inkChg>
        <pc:inkChg chg="add del">
          <ac:chgData name="Andrej Bogdanov" userId="896fc40a-cbdd-4f42-a373-b4d25dd81a07" providerId="ADAL" clId="{97A5D572-7A26-3543-A6E1-8261580879B8}" dt="2023-03-01T15:06:53.214" v="241"/>
          <ac:inkMkLst>
            <pc:docMk/>
            <pc:sldMk cId="1918662134" sldId="270"/>
            <ac:inkMk id="29" creationId="{F1316270-0A04-43B2-14CD-027684FEE4B8}"/>
          </ac:inkMkLst>
        </pc:inkChg>
        <pc:inkChg chg="add del">
          <ac:chgData name="Andrej Bogdanov" userId="896fc40a-cbdd-4f42-a373-b4d25dd81a07" providerId="ADAL" clId="{97A5D572-7A26-3543-A6E1-8261580879B8}" dt="2023-03-01T15:06:53.214" v="241"/>
          <ac:inkMkLst>
            <pc:docMk/>
            <pc:sldMk cId="1918662134" sldId="270"/>
            <ac:inkMk id="30" creationId="{B2B6298F-FE52-D021-BACC-36831E4DA0CC}"/>
          </ac:inkMkLst>
        </pc:inkChg>
        <pc:inkChg chg="add del">
          <ac:chgData name="Andrej Bogdanov" userId="896fc40a-cbdd-4f42-a373-b4d25dd81a07" providerId="ADAL" clId="{97A5D572-7A26-3543-A6E1-8261580879B8}" dt="2023-03-01T15:06:53.214" v="241"/>
          <ac:inkMkLst>
            <pc:docMk/>
            <pc:sldMk cId="1918662134" sldId="270"/>
            <ac:inkMk id="31" creationId="{EC08FB61-8E23-CEFA-8059-899CDCFBEDE3}"/>
          </ac:inkMkLst>
        </pc:inkChg>
        <pc:inkChg chg="add del">
          <ac:chgData name="Andrej Bogdanov" userId="896fc40a-cbdd-4f42-a373-b4d25dd81a07" providerId="ADAL" clId="{97A5D572-7A26-3543-A6E1-8261580879B8}" dt="2023-03-01T16:39:02.127" v="284"/>
          <ac:inkMkLst>
            <pc:docMk/>
            <pc:sldMk cId="1918662134" sldId="270"/>
            <ac:inkMk id="32" creationId="{2F7EC644-4D05-DE29-623F-8D31DC497E06}"/>
          </ac:inkMkLst>
        </pc:inkChg>
        <pc:inkChg chg="add del reco">
          <ac:chgData name="Andrej Bogdanov" userId="896fc40a-cbdd-4f42-a373-b4d25dd81a07" providerId="ADAL" clId="{97A5D572-7A26-3543-A6E1-8261580879B8}" dt="2023-03-01T16:39:02.108" v="277"/>
          <ac:inkMkLst>
            <pc:docMk/>
            <pc:sldMk cId="1918662134" sldId="270"/>
            <ac:inkMk id="33" creationId="{9154F63F-87DB-B23A-221B-8891CA29258A}"/>
          </ac:inkMkLst>
        </pc:inkChg>
        <pc:inkChg chg="add del">
          <ac:chgData name="Andrej Bogdanov" userId="896fc40a-cbdd-4f42-a373-b4d25dd81a07" providerId="ADAL" clId="{97A5D572-7A26-3543-A6E1-8261580879B8}" dt="2023-03-01T15:06:58.468" v="245"/>
          <ac:inkMkLst>
            <pc:docMk/>
            <pc:sldMk cId="1918662134" sldId="270"/>
            <ac:inkMk id="34" creationId="{4F3A18FD-CC5A-3C0D-A080-D8A6C0683986}"/>
          </ac:inkMkLst>
        </pc:inkChg>
        <pc:inkChg chg="add del">
          <ac:chgData name="Andrej Bogdanov" userId="896fc40a-cbdd-4f42-a373-b4d25dd81a07" providerId="ADAL" clId="{97A5D572-7A26-3543-A6E1-8261580879B8}" dt="2023-03-01T15:06:58.468" v="245"/>
          <ac:inkMkLst>
            <pc:docMk/>
            <pc:sldMk cId="1918662134" sldId="270"/>
            <ac:inkMk id="35" creationId="{C674DE19-A0CB-C192-9628-7C1EEAB52F56}"/>
          </ac:inkMkLst>
        </pc:inkChg>
        <pc:inkChg chg="add del">
          <ac:chgData name="Andrej Bogdanov" userId="896fc40a-cbdd-4f42-a373-b4d25dd81a07" providerId="ADAL" clId="{97A5D572-7A26-3543-A6E1-8261580879B8}" dt="2023-03-01T15:06:58.468" v="245"/>
          <ac:inkMkLst>
            <pc:docMk/>
            <pc:sldMk cId="1918662134" sldId="270"/>
            <ac:inkMk id="36" creationId="{C5AC8E4A-A922-8667-9B88-F8775C0BA36E}"/>
          </ac:inkMkLst>
        </pc:inkChg>
        <pc:inkChg chg="add del reco">
          <ac:chgData name="Andrej Bogdanov" userId="896fc40a-cbdd-4f42-a373-b4d25dd81a07" providerId="ADAL" clId="{97A5D572-7A26-3543-A6E1-8261580879B8}" dt="2023-03-01T16:39:02.123" v="282"/>
          <ac:inkMkLst>
            <pc:docMk/>
            <pc:sldMk cId="1918662134" sldId="270"/>
            <ac:inkMk id="37" creationId="{6112A9D9-561F-1B84-A011-49E4074F0FBB}"/>
          </ac:inkMkLst>
        </pc:inkChg>
        <pc:inkChg chg="add del">
          <ac:chgData name="Andrej Bogdanov" userId="896fc40a-cbdd-4f42-a373-b4d25dd81a07" providerId="ADAL" clId="{97A5D572-7A26-3543-A6E1-8261580879B8}" dt="2023-03-01T15:07:01.673" v="252"/>
          <ac:inkMkLst>
            <pc:docMk/>
            <pc:sldMk cId="1918662134" sldId="270"/>
            <ac:inkMk id="38" creationId="{6AF9C292-F0D9-B892-FE31-0AB5B687EC61}"/>
          </ac:inkMkLst>
        </pc:inkChg>
        <pc:inkChg chg="add del">
          <ac:chgData name="Andrej Bogdanov" userId="896fc40a-cbdd-4f42-a373-b4d25dd81a07" providerId="ADAL" clId="{97A5D572-7A26-3543-A6E1-8261580879B8}" dt="2023-03-01T15:07:01.673" v="252"/>
          <ac:inkMkLst>
            <pc:docMk/>
            <pc:sldMk cId="1918662134" sldId="270"/>
            <ac:inkMk id="39" creationId="{C96E4DF4-2D34-B94D-FD9F-9179B815B9DC}"/>
          </ac:inkMkLst>
        </pc:inkChg>
        <pc:inkChg chg="add del">
          <ac:chgData name="Andrej Bogdanov" userId="896fc40a-cbdd-4f42-a373-b4d25dd81a07" providerId="ADAL" clId="{97A5D572-7A26-3543-A6E1-8261580879B8}" dt="2023-03-01T15:07:01.673" v="252"/>
          <ac:inkMkLst>
            <pc:docMk/>
            <pc:sldMk cId="1918662134" sldId="270"/>
            <ac:inkMk id="40" creationId="{4675D477-F47E-3BCB-976B-3E02932FB3CC}"/>
          </ac:inkMkLst>
        </pc:inkChg>
        <pc:inkChg chg="add del">
          <ac:chgData name="Andrej Bogdanov" userId="896fc40a-cbdd-4f42-a373-b4d25dd81a07" providerId="ADAL" clId="{97A5D572-7A26-3543-A6E1-8261580879B8}" dt="2023-03-01T15:07:01.673" v="252"/>
          <ac:inkMkLst>
            <pc:docMk/>
            <pc:sldMk cId="1918662134" sldId="270"/>
            <ac:inkMk id="41" creationId="{FD9108F9-EBEB-FCF9-EC3F-E7C9CCC701C7}"/>
          </ac:inkMkLst>
        </pc:inkChg>
        <pc:inkChg chg="add del">
          <ac:chgData name="Andrej Bogdanov" userId="896fc40a-cbdd-4f42-a373-b4d25dd81a07" providerId="ADAL" clId="{97A5D572-7A26-3543-A6E1-8261580879B8}" dt="2023-03-01T15:07:01.673" v="252"/>
          <ac:inkMkLst>
            <pc:docMk/>
            <pc:sldMk cId="1918662134" sldId="270"/>
            <ac:inkMk id="42" creationId="{BDAAFDA9-8982-E0F5-A3B5-EB801846EDEC}"/>
          </ac:inkMkLst>
        </pc:inkChg>
        <pc:inkChg chg="add del">
          <ac:chgData name="Andrej Bogdanov" userId="896fc40a-cbdd-4f42-a373-b4d25dd81a07" providerId="ADAL" clId="{97A5D572-7A26-3543-A6E1-8261580879B8}" dt="2023-03-01T15:07:01.673" v="252"/>
          <ac:inkMkLst>
            <pc:docMk/>
            <pc:sldMk cId="1918662134" sldId="270"/>
            <ac:inkMk id="43" creationId="{A6EC0E8B-CFED-54EF-1BD3-31B4B61BD17B}"/>
          </ac:inkMkLst>
        </pc:inkChg>
        <pc:inkChg chg="add del reco">
          <ac:chgData name="Andrej Bogdanov" userId="896fc40a-cbdd-4f42-a373-b4d25dd81a07" providerId="ADAL" clId="{97A5D572-7A26-3543-A6E1-8261580879B8}" dt="2023-03-01T16:39:02.121" v="281"/>
          <ac:inkMkLst>
            <pc:docMk/>
            <pc:sldMk cId="1918662134" sldId="270"/>
            <ac:inkMk id="44" creationId="{2BA8E249-D055-D093-5F00-5DC5A308CFB4}"/>
          </ac:inkMkLst>
        </pc:inkChg>
        <pc:inkChg chg="add del">
          <ac:chgData name="Andrej Bogdanov" userId="896fc40a-cbdd-4f42-a373-b4d25dd81a07" providerId="ADAL" clId="{97A5D572-7A26-3543-A6E1-8261580879B8}" dt="2023-03-01T15:07:18.592" v="255"/>
          <ac:inkMkLst>
            <pc:docMk/>
            <pc:sldMk cId="1918662134" sldId="270"/>
            <ac:inkMk id="45" creationId="{CC33B587-919B-12A0-EC9D-2B7FA11DC62E}"/>
          </ac:inkMkLst>
        </pc:inkChg>
        <pc:inkChg chg="add del">
          <ac:chgData name="Andrej Bogdanov" userId="896fc40a-cbdd-4f42-a373-b4d25dd81a07" providerId="ADAL" clId="{97A5D572-7A26-3543-A6E1-8261580879B8}" dt="2023-03-01T15:07:18.592" v="255"/>
          <ac:inkMkLst>
            <pc:docMk/>
            <pc:sldMk cId="1918662134" sldId="270"/>
            <ac:inkMk id="46" creationId="{9215D6BF-A1AE-5EFD-953E-9A5BC588D556}"/>
          </ac:inkMkLst>
        </pc:inkChg>
        <pc:inkChg chg="add mod reco modStrokes">
          <ac:chgData name="Andrej Bogdanov" userId="896fc40a-cbdd-4f42-a373-b4d25dd81a07" providerId="ADAL" clId="{97A5D572-7A26-3543-A6E1-8261580879B8}" dt="2023-03-01T16:38:57.549" v="276"/>
          <ac:inkMkLst>
            <pc:docMk/>
            <pc:sldMk cId="1918662134" sldId="270"/>
            <ac:inkMk id="47" creationId="{5DBE7F74-0FAC-D6F4-E996-6E4A709D984A}"/>
          </ac:inkMkLst>
        </pc:inkChg>
      </pc:sldChg>
      <pc:sldChg chg="addSp modSp">
        <pc:chgData name="Andrej Bogdanov" userId="896fc40a-cbdd-4f42-a373-b4d25dd81a07" providerId="ADAL" clId="{97A5D572-7A26-3543-A6E1-8261580879B8}" dt="2023-02-27T11:51:59.452" v="119" actId="7634"/>
        <pc:sldMkLst>
          <pc:docMk/>
          <pc:sldMk cId="2094785454" sldId="271"/>
        </pc:sldMkLst>
        <pc:inkChg chg="add mod modStrokes">
          <ac:chgData name="Andrej Bogdanov" userId="896fc40a-cbdd-4f42-a373-b4d25dd81a07" providerId="ADAL" clId="{97A5D572-7A26-3543-A6E1-8261580879B8}" dt="2023-02-27T11:51:37.919" v="118"/>
          <ac:inkMkLst>
            <pc:docMk/>
            <pc:sldMk cId="2094785454" sldId="271"/>
            <ac:inkMk id="5" creationId="{013E136F-3463-9269-DA3B-6A95C39C151F}"/>
          </ac:inkMkLst>
        </pc:inkChg>
        <pc:inkChg chg="add">
          <ac:chgData name="Andrej Bogdanov" userId="896fc40a-cbdd-4f42-a373-b4d25dd81a07" providerId="ADAL" clId="{97A5D572-7A26-3543-A6E1-8261580879B8}" dt="2023-02-27T11:51:59.452" v="119" actId="7634"/>
          <ac:inkMkLst>
            <pc:docMk/>
            <pc:sldMk cId="2094785454" sldId="271"/>
            <ac:inkMk id="6" creationId="{C7868487-D633-320C-7766-47515F67F649}"/>
          </ac:inkMkLst>
        </pc:inkChg>
      </pc:sldChg>
      <pc:sldChg chg="addSp delSp modSp">
        <pc:chgData name="Andrej Bogdanov" userId="896fc40a-cbdd-4f42-a373-b4d25dd81a07" providerId="ADAL" clId="{97A5D572-7A26-3543-A6E1-8261580879B8}" dt="2023-03-01T15:10:15.186" v="261"/>
        <pc:sldMkLst>
          <pc:docMk/>
          <pc:sldMk cId="1607040846" sldId="272"/>
        </pc:sldMkLst>
        <pc:inkChg chg="add mod modStrokes">
          <ac:chgData name="Andrej Bogdanov" userId="896fc40a-cbdd-4f42-a373-b4d25dd81a07" providerId="ADAL" clId="{97A5D572-7A26-3543-A6E1-8261580879B8}" dt="2023-02-27T11:57:11.841" v="151"/>
          <ac:inkMkLst>
            <pc:docMk/>
            <pc:sldMk cId="1607040846" sldId="272"/>
            <ac:inkMk id="7" creationId="{8B04F1F7-C870-0517-851C-974748F41BE0}"/>
          </ac:inkMkLst>
        </pc:inkChg>
        <pc:inkChg chg="add">
          <ac:chgData name="Andrej Bogdanov" userId="896fc40a-cbdd-4f42-a373-b4d25dd81a07" providerId="ADAL" clId="{97A5D572-7A26-3543-A6E1-8261580879B8}" dt="2023-02-27T11:52:39.420" v="125" actId="7634"/>
          <ac:inkMkLst>
            <pc:docMk/>
            <pc:sldMk cId="1607040846" sldId="272"/>
            <ac:inkMk id="8" creationId="{C306E979-8493-7205-A0B3-AA018EC6D516}"/>
          </ac:inkMkLst>
        </pc:inkChg>
        <pc:inkChg chg="add">
          <ac:chgData name="Andrej Bogdanov" userId="896fc40a-cbdd-4f42-a373-b4d25dd81a07" providerId="ADAL" clId="{97A5D572-7A26-3543-A6E1-8261580879B8}" dt="2023-02-27T11:53:27.680" v="128" actId="7634"/>
          <ac:inkMkLst>
            <pc:docMk/>
            <pc:sldMk cId="1607040846" sldId="272"/>
            <ac:inkMk id="9" creationId="{298506A6-05AB-19F5-D654-C0A057231608}"/>
          </ac:inkMkLst>
        </pc:inkChg>
        <pc:inkChg chg="add">
          <ac:chgData name="Andrej Bogdanov" userId="896fc40a-cbdd-4f42-a373-b4d25dd81a07" providerId="ADAL" clId="{97A5D572-7A26-3543-A6E1-8261580879B8}" dt="2023-02-27T11:54:15.308" v="136" actId="7634"/>
          <ac:inkMkLst>
            <pc:docMk/>
            <pc:sldMk cId="1607040846" sldId="272"/>
            <ac:inkMk id="10" creationId="{3A8CA291-A2CB-A427-9CA9-1D157E41EA05}"/>
          </ac:inkMkLst>
        </pc:inkChg>
        <pc:inkChg chg="add">
          <ac:chgData name="Andrej Bogdanov" userId="896fc40a-cbdd-4f42-a373-b4d25dd81a07" providerId="ADAL" clId="{97A5D572-7A26-3543-A6E1-8261580879B8}" dt="2023-02-27T11:54:45.735" v="137" actId="7634"/>
          <ac:inkMkLst>
            <pc:docMk/>
            <pc:sldMk cId="1607040846" sldId="272"/>
            <ac:inkMk id="11" creationId="{88C98234-F241-5E31-991E-2087F60906D2}"/>
          </ac:inkMkLst>
        </pc:inkChg>
        <pc:inkChg chg="add mod modStrokes">
          <ac:chgData name="Andrej Bogdanov" userId="896fc40a-cbdd-4f42-a373-b4d25dd81a07" providerId="ADAL" clId="{97A5D572-7A26-3543-A6E1-8261580879B8}" dt="2023-02-27T11:55:56.365" v="143"/>
          <ac:inkMkLst>
            <pc:docMk/>
            <pc:sldMk cId="1607040846" sldId="272"/>
            <ac:inkMk id="12" creationId="{5E586A6B-54A3-6E96-E9CE-0461F919CAEB}"/>
          </ac:inkMkLst>
        </pc:inkChg>
        <pc:inkChg chg="add">
          <ac:chgData name="Andrej Bogdanov" userId="896fc40a-cbdd-4f42-a373-b4d25dd81a07" providerId="ADAL" clId="{97A5D572-7A26-3543-A6E1-8261580879B8}" dt="2023-02-27T11:56:43.803" v="144" actId="7634"/>
          <ac:inkMkLst>
            <pc:docMk/>
            <pc:sldMk cId="1607040846" sldId="272"/>
            <ac:inkMk id="13" creationId="{DF977BCF-4032-EB59-C506-30660C1CA346}"/>
          </ac:inkMkLst>
        </pc:inkChg>
        <pc:inkChg chg="add mod">
          <ac:chgData name="Andrej Bogdanov" userId="896fc40a-cbdd-4f42-a373-b4d25dd81a07" providerId="ADAL" clId="{97A5D572-7A26-3543-A6E1-8261580879B8}" dt="2023-02-27T11:58:11.410" v="153" actId="1076"/>
          <ac:inkMkLst>
            <pc:docMk/>
            <pc:sldMk cId="1607040846" sldId="272"/>
            <ac:inkMk id="14" creationId="{2642C241-645B-8D6E-EE72-374093ABC0FA}"/>
          </ac:inkMkLst>
        </pc:inkChg>
        <pc:inkChg chg="add">
          <ac:chgData name="Andrej Bogdanov" userId="896fc40a-cbdd-4f42-a373-b4d25dd81a07" providerId="ADAL" clId="{97A5D572-7A26-3543-A6E1-8261580879B8}" dt="2023-02-27T11:59:05.658" v="154" actId="7634"/>
          <ac:inkMkLst>
            <pc:docMk/>
            <pc:sldMk cId="1607040846" sldId="272"/>
            <ac:inkMk id="15" creationId="{4A64456B-E209-27D7-8D78-22318A155BC4}"/>
          </ac:inkMkLst>
        </pc:inkChg>
        <pc:inkChg chg="add del">
          <ac:chgData name="Andrej Bogdanov" userId="896fc40a-cbdd-4f42-a373-b4d25dd81a07" providerId="ADAL" clId="{97A5D572-7A26-3543-A6E1-8261580879B8}" dt="2023-03-01T15:09:35.697" v="259"/>
          <ac:inkMkLst>
            <pc:docMk/>
            <pc:sldMk cId="1607040846" sldId="272"/>
            <ac:inkMk id="16" creationId="{77313BC5-C3F2-409A-859D-3F02BDB02B09}"/>
          </ac:inkMkLst>
        </pc:inkChg>
        <pc:inkChg chg="add del">
          <ac:chgData name="Andrej Bogdanov" userId="896fc40a-cbdd-4f42-a373-b4d25dd81a07" providerId="ADAL" clId="{97A5D572-7A26-3543-A6E1-8261580879B8}" dt="2023-03-01T15:09:35.697" v="259"/>
          <ac:inkMkLst>
            <pc:docMk/>
            <pc:sldMk cId="1607040846" sldId="272"/>
            <ac:inkMk id="17" creationId="{75CD4C3A-CDEB-A1A1-B0C2-675AD045F669}"/>
          </ac:inkMkLst>
        </pc:inkChg>
        <pc:inkChg chg="add del">
          <ac:chgData name="Andrej Bogdanov" userId="896fc40a-cbdd-4f42-a373-b4d25dd81a07" providerId="ADAL" clId="{97A5D572-7A26-3543-A6E1-8261580879B8}" dt="2023-03-01T15:09:35.697" v="259"/>
          <ac:inkMkLst>
            <pc:docMk/>
            <pc:sldMk cId="1607040846" sldId="272"/>
            <ac:inkMk id="18" creationId="{59570C0B-C4D0-21A7-EEAE-16AFCCA512F1}"/>
          </ac:inkMkLst>
        </pc:inkChg>
        <pc:inkChg chg="add reco">
          <ac:chgData name="Andrej Bogdanov" userId="896fc40a-cbdd-4f42-a373-b4d25dd81a07" providerId="ADAL" clId="{97A5D572-7A26-3543-A6E1-8261580879B8}" dt="2023-03-01T15:09:35.697" v="259"/>
          <ac:inkMkLst>
            <pc:docMk/>
            <pc:sldMk cId="1607040846" sldId="272"/>
            <ac:inkMk id="19" creationId="{068353B8-BDF8-3EA8-1770-04CFD6B314EB}"/>
          </ac:inkMkLst>
        </pc:inkChg>
        <pc:inkChg chg="add">
          <ac:chgData name="Andrej Bogdanov" userId="896fc40a-cbdd-4f42-a373-b4d25dd81a07" providerId="ADAL" clId="{97A5D572-7A26-3543-A6E1-8261580879B8}" dt="2023-03-01T15:10:07.840" v="260"/>
          <ac:inkMkLst>
            <pc:docMk/>
            <pc:sldMk cId="1607040846" sldId="272"/>
            <ac:inkMk id="20" creationId="{278F97C9-BCB4-1B23-02A1-F45AEF3AF971}"/>
          </ac:inkMkLst>
        </pc:inkChg>
        <pc:inkChg chg="add">
          <ac:chgData name="Andrej Bogdanov" userId="896fc40a-cbdd-4f42-a373-b4d25dd81a07" providerId="ADAL" clId="{97A5D572-7A26-3543-A6E1-8261580879B8}" dt="2023-03-01T15:10:15.186" v="261"/>
          <ac:inkMkLst>
            <pc:docMk/>
            <pc:sldMk cId="1607040846" sldId="272"/>
            <ac:inkMk id="21" creationId="{3B5B2414-FFEF-AFCA-FBC0-6FD2E003E740}"/>
          </ac:inkMkLst>
        </pc:inkChg>
      </pc:sldChg>
      <pc:sldChg chg="addSp modSp">
        <pc:chgData name="Andrej Bogdanov" userId="896fc40a-cbdd-4f42-a373-b4d25dd81a07" providerId="ADAL" clId="{97A5D572-7A26-3543-A6E1-8261580879B8}" dt="2023-02-27T12:03:50.859" v="163" actId="7634"/>
        <pc:sldMkLst>
          <pc:docMk/>
          <pc:sldMk cId="1132398234" sldId="273"/>
        </pc:sldMkLst>
        <pc:inkChg chg="add mod modStrokes">
          <ac:chgData name="Andrej Bogdanov" userId="896fc40a-cbdd-4f42-a373-b4d25dd81a07" providerId="ADAL" clId="{97A5D572-7A26-3543-A6E1-8261580879B8}" dt="2023-02-27T12:01:29.906" v="162"/>
          <ac:inkMkLst>
            <pc:docMk/>
            <pc:sldMk cId="1132398234" sldId="273"/>
            <ac:inkMk id="3" creationId="{A6EB79F5-BA93-FFA7-FED4-C182A7CF00BC}"/>
          </ac:inkMkLst>
        </pc:inkChg>
        <pc:inkChg chg="add">
          <ac:chgData name="Andrej Bogdanov" userId="896fc40a-cbdd-4f42-a373-b4d25dd81a07" providerId="ADAL" clId="{97A5D572-7A26-3543-A6E1-8261580879B8}" dt="2023-02-27T11:59:59.810" v="156" actId="7634"/>
          <ac:inkMkLst>
            <pc:docMk/>
            <pc:sldMk cId="1132398234" sldId="273"/>
            <ac:inkMk id="4" creationId="{2905C454-2F13-47FC-AFC0-8B13DA797F80}"/>
          </ac:inkMkLst>
        </pc:inkChg>
        <pc:inkChg chg="add">
          <ac:chgData name="Andrej Bogdanov" userId="896fc40a-cbdd-4f42-a373-b4d25dd81a07" providerId="ADAL" clId="{97A5D572-7A26-3543-A6E1-8261580879B8}" dt="2023-02-27T12:01:20.889" v="161" actId="7634"/>
          <ac:inkMkLst>
            <pc:docMk/>
            <pc:sldMk cId="1132398234" sldId="273"/>
            <ac:inkMk id="5" creationId="{2AD27326-D961-BBF5-1437-B3BE2639F2A1}"/>
          </ac:inkMkLst>
        </pc:inkChg>
        <pc:inkChg chg="add">
          <ac:chgData name="Andrej Bogdanov" userId="896fc40a-cbdd-4f42-a373-b4d25dd81a07" providerId="ADAL" clId="{97A5D572-7A26-3543-A6E1-8261580879B8}" dt="2023-02-27T12:03:50.859" v="163" actId="7634"/>
          <ac:inkMkLst>
            <pc:docMk/>
            <pc:sldMk cId="1132398234" sldId="273"/>
            <ac:inkMk id="6" creationId="{B4C79874-FEB6-C174-179C-3F639903E6A3}"/>
          </ac:inkMkLst>
        </pc:inkChg>
      </pc:sldChg>
      <pc:sldChg chg="addSp modSp">
        <pc:chgData name="Andrej Bogdanov" userId="896fc40a-cbdd-4f42-a373-b4d25dd81a07" providerId="ADAL" clId="{97A5D572-7A26-3543-A6E1-8261580879B8}" dt="2023-02-27T12:06:51.615" v="173" actId="7634"/>
        <pc:sldMkLst>
          <pc:docMk/>
          <pc:sldMk cId="3979845363" sldId="274"/>
        </pc:sldMkLst>
        <pc:inkChg chg="add mod modStrokes">
          <ac:chgData name="Andrej Bogdanov" userId="896fc40a-cbdd-4f42-a373-b4d25dd81a07" providerId="ADAL" clId="{97A5D572-7A26-3543-A6E1-8261580879B8}" dt="2023-02-27T12:04:14.046" v="172"/>
          <ac:inkMkLst>
            <pc:docMk/>
            <pc:sldMk cId="3979845363" sldId="274"/>
            <ac:inkMk id="6" creationId="{8653630E-7AF8-8246-9453-B685869023D5}"/>
          </ac:inkMkLst>
        </pc:inkChg>
        <pc:inkChg chg="add">
          <ac:chgData name="Andrej Bogdanov" userId="896fc40a-cbdd-4f42-a373-b4d25dd81a07" providerId="ADAL" clId="{97A5D572-7A26-3543-A6E1-8261580879B8}" dt="2023-02-27T12:06:51.615" v="173" actId="7634"/>
          <ac:inkMkLst>
            <pc:docMk/>
            <pc:sldMk cId="3979845363" sldId="274"/>
            <ac:inkMk id="8" creationId="{039462B3-B431-0F96-38C8-AEE135CAD780}"/>
          </ac:inkMkLst>
        </pc:inkChg>
      </pc:sldChg>
      <pc:sldChg chg="addSp delSp modSp">
        <pc:chgData name="Andrej Bogdanov" userId="896fc40a-cbdd-4f42-a373-b4d25dd81a07" providerId="ADAL" clId="{97A5D572-7A26-3543-A6E1-8261580879B8}" dt="2023-03-01T16:39:12.399" v="290"/>
        <pc:sldMkLst>
          <pc:docMk/>
          <pc:sldMk cId="945543950" sldId="275"/>
        </pc:sldMkLst>
        <pc:inkChg chg="add mod modStrokes">
          <ac:chgData name="Andrej Bogdanov" userId="896fc40a-cbdd-4f42-a373-b4d25dd81a07" providerId="ADAL" clId="{97A5D572-7A26-3543-A6E1-8261580879B8}" dt="2023-02-27T12:09:21.351" v="191"/>
          <ac:inkMkLst>
            <pc:docMk/>
            <pc:sldMk cId="945543950" sldId="275"/>
            <ac:inkMk id="3" creationId="{693BDD94-871C-3DB3-AD27-31F345B9B9FE}"/>
          </ac:inkMkLst>
        </pc:inkChg>
        <pc:inkChg chg="add del mod modStrokes">
          <ac:chgData name="Andrej Bogdanov" userId="896fc40a-cbdd-4f42-a373-b4d25dd81a07" providerId="ADAL" clId="{97A5D572-7A26-3543-A6E1-8261580879B8}" dt="2023-02-27T12:10:16.968" v="196"/>
          <ac:inkMkLst>
            <pc:docMk/>
            <pc:sldMk cId="945543950" sldId="275"/>
            <ac:inkMk id="4" creationId="{5E2186AE-FEB7-D9F7-DBF9-9E49F146E55B}"/>
          </ac:inkMkLst>
        </pc:inkChg>
        <pc:inkChg chg="add">
          <ac:chgData name="Andrej Bogdanov" userId="896fc40a-cbdd-4f42-a373-b4d25dd81a07" providerId="ADAL" clId="{97A5D572-7A26-3543-A6E1-8261580879B8}" dt="2023-02-27T12:08:08.876" v="182" actId="7634"/>
          <ac:inkMkLst>
            <pc:docMk/>
            <pc:sldMk cId="945543950" sldId="275"/>
            <ac:inkMk id="5" creationId="{286322E0-8B90-EAEF-191E-5BA9A1073C09}"/>
          </ac:inkMkLst>
        </pc:inkChg>
        <pc:inkChg chg="add mod modStrokes">
          <ac:chgData name="Andrej Bogdanov" userId="896fc40a-cbdd-4f42-a373-b4d25dd81a07" providerId="ADAL" clId="{97A5D572-7A26-3543-A6E1-8261580879B8}" dt="2023-02-27T12:09:41.298" v="194"/>
          <ac:inkMkLst>
            <pc:docMk/>
            <pc:sldMk cId="945543950" sldId="275"/>
            <ac:inkMk id="6" creationId="{7E7E1302-6447-CBAB-47C5-C83088AAB768}"/>
          </ac:inkMkLst>
        </pc:inkChg>
        <pc:inkChg chg="add">
          <ac:chgData name="Andrej Bogdanov" userId="896fc40a-cbdd-4f42-a373-b4d25dd81a07" providerId="ADAL" clId="{97A5D572-7A26-3543-A6E1-8261580879B8}" dt="2023-02-27T12:09:38.678" v="192" actId="7634"/>
          <ac:inkMkLst>
            <pc:docMk/>
            <pc:sldMk cId="945543950" sldId="275"/>
            <ac:inkMk id="7" creationId="{11080059-01CD-5E9B-FAD1-0E0D9F9E32DC}"/>
          </ac:inkMkLst>
        </pc:inkChg>
        <pc:inkChg chg="add">
          <ac:chgData name="Andrej Bogdanov" userId="896fc40a-cbdd-4f42-a373-b4d25dd81a07" providerId="ADAL" clId="{97A5D572-7A26-3543-A6E1-8261580879B8}" dt="2023-02-27T12:10:13.814" v="195" actId="7634"/>
          <ac:inkMkLst>
            <pc:docMk/>
            <pc:sldMk cId="945543950" sldId="275"/>
            <ac:inkMk id="8" creationId="{5058B3AB-F73A-4DB7-4606-D781E95BC982}"/>
          </ac:inkMkLst>
        </pc:inkChg>
        <pc:inkChg chg="mod modStrokes">
          <ac:chgData name="Andrej Bogdanov" userId="896fc40a-cbdd-4f42-a373-b4d25dd81a07" providerId="ADAL" clId="{97A5D572-7A26-3543-A6E1-8261580879B8}" dt="2023-03-01T16:39:12.399" v="290"/>
          <ac:inkMkLst>
            <pc:docMk/>
            <pc:sldMk cId="945543950" sldId="275"/>
            <ac:inkMk id="13" creationId="{F13B552A-8535-BCDB-1B75-4622B23365AE}"/>
          </ac:inkMkLst>
        </pc:inkChg>
        <pc:inkChg chg="add del">
          <ac:chgData name="Andrej Bogdanov" userId="896fc40a-cbdd-4f42-a373-b4d25dd81a07" providerId="ADAL" clId="{97A5D572-7A26-3543-A6E1-8261580879B8}" dt="2023-03-01T16:39:10.547" v="288"/>
          <ac:inkMkLst>
            <pc:docMk/>
            <pc:sldMk cId="945543950" sldId="275"/>
            <ac:inkMk id="14" creationId="{5EA863B3-3283-2A77-B0FF-6B2D3E92D2AB}"/>
          </ac:inkMkLst>
        </pc:inkChg>
        <pc:inkChg chg="add del">
          <ac:chgData name="Andrej Bogdanov" userId="896fc40a-cbdd-4f42-a373-b4d25dd81a07" providerId="ADAL" clId="{97A5D572-7A26-3543-A6E1-8261580879B8}" dt="2023-03-01T16:39:10.544" v="286"/>
          <ac:inkMkLst>
            <pc:docMk/>
            <pc:sldMk cId="945543950" sldId="275"/>
            <ac:inkMk id="15" creationId="{8463DE6E-C25A-0612-55B6-1F91A3E8811C}"/>
          </ac:inkMkLst>
        </pc:inkChg>
        <pc:inkChg chg="add del">
          <ac:chgData name="Andrej Bogdanov" userId="896fc40a-cbdd-4f42-a373-b4d25dd81a07" providerId="ADAL" clId="{97A5D572-7A26-3543-A6E1-8261580879B8}" dt="2023-03-01T16:39:10.546" v="287"/>
          <ac:inkMkLst>
            <pc:docMk/>
            <pc:sldMk cId="945543950" sldId="275"/>
            <ac:inkMk id="16" creationId="{050FF664-D888-3F7A-F363-0374853E403B}"/>
          </ac:inkMkLst>
        </pc:inkChg>
        <pc:inkChg chg="add del">
          <ac:chgData name="Andrej Bogdanov" userId="896fc40a-cbdd-4f42-a373-b4d25dd81a07" providerId="ADAL" clId="{97A5D572-7A26-3543-A6E1-8261580879B8}" dt="2023-03-01T16:39:10.542" v="285"/>
          <ac:inkMkLst>
            <pc:docMk/>
            <pc:sldMk cId="945543950" sldId="275"/>
            <ac:inkMk id="17" creationId="{027E93D6-DDCB-3E5D-7640-1FE7E3879177}"/>
          </ac:inkMkLst>
        </pc:inkChg>
        <pc:inkChg chg="add del">
          <ac:chgData name="Andrej Bogdanov" userId="896fc40a-cbdd-4f42-a373-b4d25dd81a07" providerId="ADAL" clId="{97A5D572-7A26-3543-A6E1-8261580879B8}" dt="2023-03-01T16:39:10.549" v="289"/>
          <ac:inkMkLst>
            <pc:docMk/>
            <pc:sldMk cId="945543950" sldId="275"/>
            <ac:inkMk id="18" creationId="{78EBA344-6108-236D-45C2-A3C064A0E72E}"/>
          </ac:inkMkLst>
        </pc:inkChg>
        <pc:inkChg chg="add del">
          <ac:chgData name="Andrej Bogdanov" userId="896fc40a-cbdd-4f42-a373-b4d25dd81a07" providerId="ADAL" clId="{97A5D572-7A26-3543-A6E1-8261580879B8}" dt="2023-03-01T15:23:37.665" v="271"/>
          <ac:inkMkLst>
            <pc:docMk/>
            <pc:sldMk cId="945543950" sldId="275"/>
            <ac:inkMk id="19" creationId="{2E23C586-9AEA-36AF-1EAA-318E949F396F}"/>
          </ac:inkMkLst>
        </pc:inkChg>
        <pc:inkChg chg="add del reco">
          <ac:chgData name="Andrej Bogdanov" userId="896fc40a-cbdd-4f42-a373-b4d25dd81a07" providerId="ADAL" clId="{97A5D572-7A26-3543-A6E1-8261580879B8}" dt="2023-03-01T15:23:37.665" v="271"/>
          <ac:inkMkLst>
            <pc:docMk/>
            <pc:sldMk cId="945543950" sldId="275"/>
            <ac:inkMk id="20" creationId="{E9D415B5-2A24-1A20-FA98-A0AFC4E34453}"/>
          </ac:inkMkLst>
        </pc:inkChg>
      </pc:sldChg>
      <pc:sldChg chg="addSp delSp modSp">
        <pc:chgData name="Andrej Bogdanov" userId="896fc40a-cbdd-4f42-a373-b4d25dd81a07" providerId="ADAL" clId="{97A5D572-7A26-3543-A6E1-8261580879B8}" dt="2023-03-01T15:23:46.058" v="275"/>
        <pc:sldMkLst>
          <pc:docMk/>
          <pc:sldMk cId="2883067634" sldId="276"/>
        </pc:sldMkLst>
        <pc:inkChg chg="add mod modStrokes">
          <ac:chgData name="Andrej Bogdanov" userId="896fc40a-cbdd-4f42-a373-b4d25dd81a07" providerId="ADAL" clId="{97A5D572-7A26-3543-A6E1-8261580879B8}" dt="2023-03-01T15:23:37.397" v="270"/>
          <ac:inkMkLst>
            <pc:docMk/>
            <pc:sldMk cId="2883067634" sldId="276"/>
            <ac:inkMk id="3" creationId="{9B663A25-4B0A-F25A-5209-F79A6FC7134B}"/>
          </ac:inkMkLst>
        </pc:inkChg>
        <pc:inkChg chg="add mod modStrokes">
          <ac:chgData name="Andrej Bogdanov" userId="896fc40a-cbdd-4f42-a373-b4d25dd81a07" providerId="ADAL" clId="{97A5D572-7A26-3543-A6E1-8261580879B8}" dt="2023-02-27T12:11:32.423" v="208"/>
          <ac:inkMkLst>
            <pc:docMk/>
            <pc:sldMk cId="2883067634" sldId="276"/>
            <ac:inkMk id="4" creationId="{6F879B6F-6CEE-87E6-1ABC-D14A3559F322}"/>
          </ac:inkMkLst>
        </pc:inkChg>
        <pc:inkChg chg="add mod modStrokes">
          <ac:chgData name="Andrej Bogdanov" userId="896fc40a-cbdd-4f42-a373-b4d25dd81a07" providerId="ADAL" clId="{97A5D572-7A26-3543-A6E1-8261580879B8}" dt="2023-02-27T12:11:33.832" v="210"/>
          <ac:inkMkLst>
            <pc:docMk/>
            <pc:sldMk cId="2883067634" sldId="276"/>
            <ac:inkMk id="5" creationId="{73589D71-24C7-C7EA-E787-09C5109361A8}"/>
          </ac:inkMkLst>
        </pc:inkChg>
        <pc:inkChg chg="add del">
          <ac:chgData name="Andrej Bogdanov" userId="896fc40a-cbdd-4f42-a373-b4d25dd81a07" providerId="ADAL" clId="{97A5D572-7A26-3543-A6E1-8261580879B8}" dt="2023-02-27T12:11:28.322" v="206"/>
          <ac:inkMkLst>
            <pc:docMk/>
            <pc:sldMk cId="2883067634" sldId="276"/>
            <ac:inkMk id="6" creationId="{8279AF65-67EC-2C36-DE20-25B34F2EDB96}"/>
          </ac:inkMkLst>
        </pc:inkChg>
        <pc:inkChg chg="add del">
          <ac:chgData name="Andrej Bogdanov" userId="896fc40a-cbdd-4f42-a373-b4d25dd81a07" providerId="ADAL" clId="{97A5D572-7A26-3543-A6E1-8261580879B8}" dt="2023-02-27T12:11:28.322" v="206"/>
          <ac:inkMkLst>
            <pc:docMk/>
            <pc:sldMk cId="2883067634" sldId="276"/>
            <ac:inkMk id="7" creationId="{704B2A6F-F2C2-694D-95D8-448A1EF9D583}"/>
          </ac:inkMkLst>
        </pc:inkChg>
        <pc:inkChg chg="add del">
          <ac:chgData name="Andrej Bogdanov" userId="896fc40a-cbdd-4f42-a373-b4d25dd81a07" providerId="ADAL" clId="{97A5D572-7A26-3543-A6E1-8261580879B8}" dt="2023-03-01T15:23:46.058" v="275"/>
          <ac:inkMkLst>
            <pc:docMk/>
            <pc:sldMk cId="2883067634" sldId="276"/>
            <ac:inkMk id="7" creationId="{CD8F5677-447B-74ED-B95A-04050C28C92D}"/>
          </ac:inkMkLst>
        </pc:inkChg>
        <pc:inkChg chg="add del">
          <ac:chgData name="Andrej Bogdanov" userId="896fc40a-cbdd-4f42-a373-b4d25dd81a07" providerId="ADAL" clId="{97A5D572-7A26-3543-A6E1-8261580879B8}" dt="2023-02-27T12:11:28.322" v="206"/>
          <ac:inkMkLst>
            <pc:docMk/>
            <pc:sldMk cId="2883067634" sldId="276"/>
            <ac:inkMk id="8" creationId="{C14191E2-47E5-AE78-2EBA-8F881D69FF0C}"/>
          </ac:inkMkLst>
        </pc:inkChg>
        <pc:inkChg chg="add del">
          <ac:chgData name="Andrej Bogdanov" userId="896fc40a-cbdd-4f42-a373-b4d25dd81a07" providerId="ADAL" clId="{97A5D572-7A26-3543-A6E1-8261580879B8}" dt="2023-02-27T12:11:28.322" v="206"/>
          <ac:inkMkLst>
            <pc:docMk/>
            <pc:sldMk cId="2883067634" sldId="276"/>
            <ac:inkMk id="9" creationId="{2A618999-86B4-231A-63C3-21E5E542913D}"/>
          </ac:inkMkLst>
        </pc:inkChg>
        <pc:inkChg chg="add del">
          <ac:chgData name="Andrej Bogdanov" userId="896fc40a-cbdd-4f42-a373-b4d25dd81a07" providerId="ADAL" clId="{97A5D572-7A26-3543-A6E1-8261580879B8}" dt="2023-03-01T15:23:46.058" v="275"/>
          <ac:inkMkLst>
            <pc:docMk/>
            <pc:sldMk cId="2883067634" sldId="276"/>
            <ac:inkMk id="9" creationId="{D222D7F3-9183-897D-076F-90F2CF2F90C1}"/>
          </ac:inkMkLst>
        </pc:inkChg>
        <pc:inkChg chg="add del">
          <ac:chgData name="Andrej Bogdanov" userId="896fc40a-cbdd-4f42-a373-b4d25dd81a07" providerId="ADAL" clId="{97A5D572-7A26-3543-A6E1-8261580879B8}" dt="2023-03-01T15:23:46.058" v="275"/>
          <ac:inkMkLst>
            <pc:docMk/>
            <pc:sldMk cId="2883067634" sldId="276"/>
            <ac:inkMk id="10" creationId="{A19F2691-5CF1-2A53-C07E-9C4A8B9A3417}"/>
          </ac:inkMkLst>
        </pc:inkChg>
        <pc:inkChg chg="add del">
          <ac:chgData name="Andrej Bogdanov" userId="896fc40a-cbdd-4f42-a373-b4d25dd81a07" providerId="ADAL" clId="{97A5D572-7A26-3543-A6E1-8261580879B8}" dt="2023-02-27T12:11:28.322" v="206"/>
          <ac:inkMkLst>
            <pc:docMk/>
            <pc:sldMk cId="2883067634" sldId="276"/>
            <ac:inkMk id="10" creationId="{CA5193AA-E36D-A213-7B8F-F0C2EC606A39}"/>
          </ac:inkMkLst>
        </pc:inkChg>
        <pc:inkChg chg="add del reco">
          <ac:chgData name="Andrej Bogdanov" userId="896fc40a-cbdd-4f42-a373-b4d25dd81a07" providerId="ADAL" clId="{97A5D572-7A26-3543-A6E1-8261580879B8}" dt="2023-02-27T12:11:32.425" v="209"/>
          <ac:inkMkLst>
            <pc:docMk/>
            <pc:sldMk cId="2883067634" sldId="276"/>
            <ac:inkMk id="11" creationId="{40306CA7-4B97-188F-801E-42FC0128F2A8}"/>
          </ac:inkMkLst>
        </pc:inkChg>
        <pc:inkChg chg="add reco">
          <ac:chgData name="Andrej Bogdanov" userId="896fc40a-cbdd-4f42-a373-b4d25dd81a07" providerId="ADAL" clId="{97A5D572-7A26-3543-A6E1-8261580879B8}" dt="2023-03-01T15:23:46.058" v="275"/>
          <ac:inkMkLst>
            <pc:docMk/>
            <pc:sldMk cId="2883067634" sldId="276"/>
            <ac:inkMk id="11" creationId="{8EDA9C3D-6D0B-FCF9-25A0-9C3103CE6566}"/>
          </ac:inkMkLst>
        </pc:inkChg>
        <pc:inkChg chg="add">
          <ac:chgData name="Andrej Bogdanov" userId="896fc40a-cbdd-4f42-a373-b4d25dd81a07" providerId="ADAL" clId="{97A5D572-7A26-3543-A6E1-8261580879B8}" dt="2023-02-27T12:12:10.288" v="211" actId="7634"/>
          <ac:inkMkLst>
            <pc:docMk/>
            <pc:sldMk cId="2883067634" sldId="276"/>
            <ac:inkMk id="12" creationId="{379E749C-6169-4645-0A08-8BE339A43F89}"/>
          </ac:inkMkLst>
        </pc:inkChg>
      </pc:sldChg>
      <pc:sldChg chg="addSp modSp">
        <pc:chgData name="Andrej Bogdanov" userId="896fc40a-cbdd-4f42-a373-b4d25dd81a07" providerId="ADAL" clId="{97A5D572-7A26-3543-A6E1-8261580879B8}" dt="2023-02-27T11:46:27.711" v="50" actId="7634"/>
        <pc:sldMkLst>
          <pc:docMk/>
          <pc:sldMk cId="1918180002" sldId="280"/>
        </pc:sldMkLst>
        <pc:inkChg chg="add mod modStrokes">
          <ac:chgData name="Andrej Bogdanov" userId="896fc40a-cbdd-4f42-a373-b4d25dd81a07" providerId="ADAL" clId="{97A5D572-7A26-3543-A6E1-8261580879B8}" dt="2023-02-27T11:45:05.634" v="49"/>
          <ac:inkMkLst>
            <pc:docMk/>
            <pc:sldMk cId="1918180002" sldId="280"/>
            <ac:inkMk id="4" creationId="{1DD3C2CE-B53A-6F1F-990D-E6E916D414F9}"/>
          </ac:inkMkLst>
        </pc:inkChg>
        <pc:inkChg chg="add">
          <ac:chgData name="Andrej Bogdanov" userId="896fc40a-cbdd-4f42-a373-b4d25dd81a07" providerId="ADAL" clId="{97A5D572-7A26-3543-A6E1-8261580879B8}" dt="2023-02-27T11:40:43.633" v="26" actId="7634"/>
          <ac:inkMkLst>
            <pc:docMk/>
            <pc:sldMk cId="1918180002" sldId="280"/>
            <ac:inkMk id="5" creationId="{70E04FB5-34D0-941C-75D1-5A475A2CA6EB}"/>
          </ac:inkMkLst>
        </pc:inkChg>
        <pc:inkChg chg="add">
          <ac:chgData name="Andrej Bogdanov" userId="896fc40a-cbdd-4f42-a373-b4d25dd81a07" providerId="ADAL" clId="{97A5D572-7A26-3543-A6E1-8261580879B8}" dt="2023-02-27T11:41:16.849" v="36" actId="7634"/>
          <ac:inkMkLst>
            <pc:docMk/>
            <pc:sldMk cId="1918180002" sldId="280"/>
            <ac:inkMk id="6" creationId="{7BF19AAC-84FF-AA7B-2B6E-BDCB75ECFEC8}"/>
          </ac:inkMkLst>
        </pc:inkChg>
        <pc:inkChg chg="add">
          <ac:chgData name="Andrej Bogdanov" userId="896fc40a-cbdd-4f42-a373-b4d25dd81a07" providerId="ADAL" clId="{97A5D572-7A26-3543-A6E1-8261580879B8}" dt="2023-02-27T11:43:31.990" v="40" actId="7634"/>
          <ac:inkMkLst>
            <pc:docMk/>
            <pc:sldMk cId="1918180002" sldId="280"/>
            <ac:inkMk id="7" creationId="{EFF9160F-0F44-3667-7B4E-8180A57138DE}"/>
          </ac:inkMkLst>
        </pc:inkChg>
        <pc:inkChg chg="add">
          <ac:chgData name="Andrej Bogdanov" userId="896fc40a-cbdd-4f42-a373-b4d25dd81a07" providerId="ADAL" clId="{97A5D572-7A26-3543-A6E1-8261580879B8}" dt="2023-02-27T11:44:53.682" v="48" actId="7634"/>
          <ac:inkMkLst>
            <pc:docMk/>
            <pc:sldMk cId="1918180002" sldId="280"/>
            <ac:inkMk id="8" creationId="{0F6C5076-C94C-351F-710F-19FF012432D8}"/>
          </ac:inkMkLst>
        </pc:inkChg>
        <pc:inkChg chg="add">
          <ac:chgData name="Andrej Bogdanov" userId="896fc40a-cbdd-4f42-a373-b4d25dd81a07" providerId="ADAL" clId="{97A5D572-7A26-3543-A6E1-8261580879B8}" dt="2023-02-27T11:46:27.711" v="50" actId="7634"/>
          <ac:inkMkLst>
            <pc:docMk/>
            <pc:sldMk cId="1918180002" sldId="280"/>
            <ac:inkMk id="9" creationId="{084FF0D7-C6D2-0EA3-96E0-FB141DA060AB}"/>
          </ac:inkMkLst>
        </pc:inkChg>
      </pc:sldChg>
      <pc:sldChg chg="addSp modSp">
        <pc:chgData name="Andrej Bogdanov" userId="896fc40a-cbdd-4f42-a373-b4d25dd81a07" providerId="ADAL" clId="{97A5D572-7A26-3543-A6E1-8261580879B8}" dt="2023-02-27T12:16:04.150" v="218" actId="7634"/>
        <pc:sldMkLst>
          <pc:docMk/>
          <pc:sldMk cId="1850007457" sldId="281"/>
        </pc:sldMkLst>
        <pc:inkChg chg="add mod modStrokes">
          <ac:chgData name="Andrej Bogdanov" userId="896fc40a-cbdd-4f42-a373-b4d25dd81a07" providerId="ADAL" clId="{97A5D572-7A26-3543-A6E1-8261580879B8}" dt="2023-02-27T12:13:50.394" v="216" actId="1076"/>
          <ac:inkMkLst>
            <pc:docMk/>
            <pc:sldMk cId="1850007457" sldId="281"/>
            <ac:inkMk id="2" creationId="{083ECEFB-3FD3-FF79-967D-8B83CDAD974C}"/>
          </ac:inkMkLst>
        </pc:inkChg>
        <pc:inkChg chg="add">
          <ac:chgData name="Andrej Bogdanov" userId="896fc40a-cbdd-4f42-a373-b4d25dd81a07" providerId="ADAL" clId="{97A5D572-7A26-3543-A6E1-8261580879B8}" dt="2023-02-27T12:15:21.043" v="217" actId="7634"/>
          <ac:inkMkLst>
            <pc:docMk/>
            <pc:sldMk cId="1850007457" sldId="281"/>
            <ac:inkMk id="3" creationId="{7AC5F50C-9BBC-8DE0-EE81-A094C7703A81}"/>
          </ac:inkMkLst>
        </pc:inkChg>
        <pc:inkChg chg="add">
          <ac:chgData name="Andrej Bogdanov" userId="896fc40a-cbdd-4f42-a373-b4d25dd81a07" providerId="ADAL" clId="{97A5D572-7A26-3543-A6E1-8261580879B8}" dt="2023-02-27T12:16:04.150" v="218" actId="7634"/>
          <ac:inkMkLst>
            <pc:docMk/>
            <pc:sldMk cId="1850007457" sldId="281"/>
            <ac:inkMk id="4" creationId="{C457B063-6DF9-6255-EEC7-2666CB5097F9}"/>
          </ac:inkMkLst>
        </pc:inkChg>
      </pc:sldChg>
    </pc:docChg>
  </pc:docChgLst>
  <pc:docChgLst>
    <pc:chgData name="Andrej Bogdanov" userId="896fc40a-cbdd-4f42-a373-b4d25dd81a07" providerId="ADAL" clId="{82B9871A-2E28-464F-A731-B6F72BB1989C}"/>
    <pc:docChg chg="undo custSel modSld">
      <pc:chgData name="Andrej Bogdanov" userId="896fc40a-cbdd-4f42-a373-b4d25dd81a07" providerId="ADAL" clId="{82B9871A-2E28-464F-A731-B6F72BB1989C}" dt="2023-03-01T01:06:27.757" v="41" actId="1076"/>
      <pc:docMkLst>
        <pc:docMk/>
      </pc:docMkLst>
      <pc:sldChg chg="addSp modSp">
        <pc:chgData name="Andrej Bogdanov" userId="896fc40a-cbdd-4f42-a373-b4d25dd81a07" providerId="ADAL" clId="{82B9871A-2E28-464F-A731-B6F72BB1989C}" dt="2023-03-01T00:59:07.239" v="24" actId="7634"/>
        <pc:sldMkLst>
          <pc:docMk/>
          <pc:sldMk cId="945543950" sldId="275"/>
        </pc:sldMkLst>
        <pc:inkChg chg="mod modStrokes">
          <ac:chgData name="Andrej Bogdanov" userId="896fc40a-cbdd-4f42-a373-b4d25dd81a07" providerId="ADAL" clId="{82B9871A-2E28-464F-A731-B6F72BB1989C}" dt="2023-03-01T00:57:41.486" v="19" actId="1076"/>
          <ac:inkMkLst>
            <pc:docMk/>
            <pc:sldMk cId="945543950" sldId="275"/>
            <ac:inkMk id="3" creationId="{693BDD94-871C-3DB3-AD27-31F345B9B9FE}"/>
          </ac:inkMkLst>
        </pc:inkChg>
        <pc:inkChg chg="add">
          <ac:chgData name="Andrej Bogdanov" userId="896fc40a-cbdd-4f42-a373-b4d25dd81a07" providerId="ADAL" clId="{82B9871A-2E28-464F-A731-B6F72BB1989C}" dt="2023-02-28T21:57:52.453" v="0" actId="7634"/>
          <ac:inkMkLst>
            <pc:docMk/>
            <pc:sldMk cId="945543950" sldId="275"/>
            <ac:inkMk id="4" creationId="{BF2A003F-8421-4E25-31CD-E8CBB597BEB2}"/>
          </ac:inkMkLst>
        </pc:inkChg>
        <pc:inkChg chg="mod">
          <ac:chgData name="Andrej Bogdanov" userId="896fc40a-cbdd-4f42-a373-b4d25dd81a07" providerId="ADAL" clId="{82B9871A-2E28-464F-A731-B6F72BB1989C}" dt="2023-03-01T00:57:41.486" v="19" actId="1076"/>
          <ac:inkMkLst>
            <pc:docMk/>
            <pc:sldMk cId="945543950" sldId="275"/>
            <ac:inkMk id="8" creationId="{5058B3AB-F73A-4DB7-4606-D781E95BC982}"/>
          </ac:inkMkLst>
        </pc:inkChg>
        <pc:inkChg chg="add mod modStrokes">
          <ac:chgData name="Andrej Bogdanov" userId="896fc40a-cbdd-4f42-a373-b4d25dd81a07" providerId="ADAL" clId="{82B9871A-2E28-464F-A731-B6F72BB1989C}" dt="2023-03-01T00:58:28.133" v="22" actId="1076"/>
          <ac:inkMkLst>
            <pc:docMk/>
            <pc:sldMk cId="945543950" sldId="275"/>
            <ac:inkMk id="9" creationId="{40882EFD-FF9A-7E87-E280-C3B3B1A5E7F1}"/>
          </ac:inkMkLst>
        </pc:inkChg>
        <pc:inkChg chg="add">
          <ac:chgData name="Andrej Bogdanov" userId="896fc40a-cbdd-4f42-a373-b4d25dd81a07" providerId="ADAL" clId="{82B9871A-2E28-464F-A731-B6F72BB1989C}" dt="2023-03-01T00:57:05.382" v="18" actId="7634"/>
          <ac:inkMkLst>
            <pc:docMk/>
            <pc:sldMk cId="945543950" sldId="275"/>
            <ac:inkMk id="10" creationId="{3E66E723-91C4-4502-6A1F-8C8A351FF2D4}"/>
          </ac:inkMkLst>
        </pc:inkChg>
        <pc:inkChg chg="add">
          <ac:chgData name="Andrej Bogdanov" userId="896fc40a-cbdd-4f42-a373-b4d25dd81a07" providerId="ADAL" clId="{82B9871A-2E28-464F-A731-B6F72BB1989C}" dt="2023-03-01T00:58:18.416" v="21" actId="7634"/>
          <ac:inkMkLst>
            <pc:docMk/>
            <pc:sldMk cId="945543950" sldId="275"/>
            <ac:inkMk id="11" creationId="{B58D6387-28AA-7B14-305A-3F944E66A3AD}"/>
          </ac:inkMkLst>
        </pc:inkChg>
        <pc:inkChg chg="add">
          <ac:chgData name="Andrej Bogdanov" userId="896fc40a-cbdd-4f42-a373-b4d25dd81a07" providerId="ADAL" clId="{82B9871A-2E28-464F-A731-B6F72BB1989C}" dt="2023-03-01T00:58:43.079" v="23" actId="7634"/>
          <ac:inkMkLst>
            <pc:docMk/>
            <pc:sldMk cId="945543950" sldId="275"/>
            <ac:inkMk id="12" creationId="{1E92D468-4204-45A3-48CE-86D7AE7C81E4}"/>
          </ac:inkMkLst>
        </pc:inkChg>
        <pc:inkChg chg="add">
          <ac:chgData name="Andrej Bogdanov" userId="896fc40a-cbdd-4f42-a373-b4d25dd81a07" providerId="ADAL" clId="{82B9871A-2E28-464F-A731-B6F72BB1989C}" dt="2023-03-01T00:59:07.239" v="24" actId="7634"/>
          <ac:inkMkLst>
            <pc:docMk/>
            <pc:sldMk cId="945543950" sldId="275"/>
            <ac:inkMk id="13" creationId="{F13B552A-8535-BCDB-1B75-4622B23365AE}"/>
          </ac:inkMkLst>
        </pc:inkChg>
      </pc:sldChg>
      <pc:sldChg chg="addSp delSp modSp">
        <pc:chgData name="Andrej Bogdanov" userId="896fc40a-cbdd-4f42-a373-b4d25dd81a07" providerId="ADAL" clId="{82B9871A-2E28-464F-A731-B6F72BB1989C}" dt="2023-03-01T00:56:23.164" v="13" actId="7634"/>
        <pc:sldMkLst>
          <pc:docMk/>
          <pc:sldMk cId="2883067634" sldId="276"/>
        </pc:sldMkLst>
        <pc:inkChg chg="mod modStrokes">
          <ac:chgData name="Andrej Bogdanov" userId="896fc40a-cbdd-4f42-a373-b4d25dd81a07" providerId="ADAL" clId="{82B9871A-2E28-464F-A731-B6F72BB1989C}" dt="2023-02-28T21:58:28.691" v="6"/>
          <ac:inkMkLst>
            <pc:docMk/>
            <pc:sldMk cId="2883067634" sldId="276"/>
            <ac:inkMk id="4" creationId="{6F879B6F-6CEE-87E6-1ABC-D14A3559F322}"/>
          </ac:inkMkLst>
        </pc:inkChg>
        <pc:inkChg chg="add">
          <ac:chgData name="Andrej Bogdanov" userId="896fc40a-cbdd-4f42-a373-b4d25dd81a07" providerId="ADAL" clId="{82B9871A-2E28-464F-A731-B6F72BB1989C}" dt="2023-02-28T21:58:48.682" v="7" actId="7634"/>
          <ac:inkMkLst>
            <pc:docMk/>
            <pc:sldMk cId="2883067634" sldId="276"/>
            <ac:inkMk id="6" creationId="{6E62B4D3-9689-D511-C1D7-77F08F0252D0}"/>
          </ac:inkMkLst>
        </pc:inkChg>
        <pc:inkChg chg="add del mod modStrokes">
          <ac:chgData name="Andrej Bogdanov" userId="896fc40a-cbdd-4f42-a373-b4d25dd81a07" providerId="ADAL" clId="{82B9871A-2E28-464F-A731-B6F72BB1989C}" dt="2023-03-01T00:55:34.150" v="12"/>
          <ac:inkMkLst>
            <pc:docMk/>
            <pc:sldMk cId="2883067634" sldId="276"/>
            <ac:inkMk id="7" creationId="{F5FC7EEB-6ABA-E0CB-3757-3CE8ACCB11CE}"/>
          </ac:inkMkLst>
        </pc:inkChg>
        <pc:inkChg chg="add">
          <ac:chgData name="Andrej Bogdanov" userId="896fc40a-cbdd-4f42-a373-b4d25dd81a07" providerId="ADAL" clId="{82B9871A-2E28-464F-A731-B6F72BB1989C}" dt="2023-03-01T00:56:23.164" v="13" actId="7634"/>
          <ac:inkMkLst>
            <pc:docMk/>
            <pc:sldMk cId="2883067634" sldId="276"/>
            <ac:inkMk id="8" creationId="{60422179-5C20-C8A8-7138-4039A4B33E69}"/>
          </ac:inkMkLst>
        </pc:inkChg>
      </pc:sldChg>
      <pc:sldChg chg="addSp delSp modSp">
        <pc:chgData name="Andrej Bogdanov" userId="896fc40a-cbdd-4f42-a373-b4d25dd81a07" providerId="ADAL" clId="{82B9871A-2E28-464F-A731-B6F72BB1989C}" dt="2023-03-01T01:03:11.101" v="30" actId="7634"/>
        <pc:sldMkLst>
          <pc:docMk/>
          <pc:sldMk cId="3390362121" sldId="277"/>
        </pc:sldMkLst>
        <pc:inkChg chg="add del">
          <ac:chgData name="Andrej Bogdanov" userId="896fc40a-cbdd-4f42-a373-b4d25dd81a07" providerId="ADAL" clId="{82B9871A-2E28-464F-A731-B6F72BB1989C}" dt="2023-03-01T00:59:27.456" v="25" actId="478"/>
          <ac:inkMkLst>
            <pc:docMk/>
            <pc:sldMk cId="3390362121" sldId="277"/>
            <ac:inkMk id="5" creationId="{84F7B0CE-0BB1-5FA4-8BAD-3BA7FAF93C25}"/>
          </ac:inkMkLst>
        </pc:inkChg>
        <pc:inkChg chg="add">
          <ac:chgData name="Andrej Bogdanov" userId="896fc40a-cbdd-4f42-a373-b4d25dd81a07" providerId="ADAL" clId="{82B9871A-2E28-464F-A731-B6F72BB1989C}" dt="2023-03-01T01:00:38.926" v="26" actId="7634"/>
          <ac:inkMkLst>
            <pc:docMk/>
            <pc:sldMk cId="3390362121" sldId="277"/>
            <ac:inkMk id="6" creationId="{8E627F73-4FFB-CE8C-04ED-4B0E95896F02}"/>
          </ac:inkMkLst>
        </pc:inkChg>
        <pc:inkChg chg="add mod modStrokes">
          <ac:chgData name="Andrej Bogdanov" userId="896fc40a-cbdd-4f42-a373-b4d25dd81a07" providerId="ADAL" clId="{82B9871A-2E28-464F-A731-B6F72BB1989C}" dt="2023-03-01T01:02:50.776" v="29" actId="1076"/>
          <ac:inkMkLst>
            <pc:docMk/>
            <pc:sldMk cId="3390362121" sldId="277"/>
            <ac:inkMk id="7" creationId="{2148831A-FB17-069D-DBC4-FC5A434996DC}"/>
          </ac:inkMkLst>
        </pc:inkChg>
        <pc:inkChg chg="add">
          <ac:chgData name="Andrej Bogdanov" userId="896fc40a-cbdd-4f42-a373-b4d25dd81a07" providerId="ADAL" clId="{82B9871A-2E28-464F-A731-B6F72BB1989C}" dt="2023-03-01T01:03:11.101" v="30" actId="7634"/>
          <ac:inkMkLst>
            <pc:docMk/>
            <pc:sldMk cId="3390362121" sldId="277"/>
            <ac:inkMk id="8" creationId="{5BB679AF-61E8-1FEB-C509-9254DDBEF5F1}"/>
          </ac:inkMkLst>
        </pc:inkChg>
      </pc:sldChg>
      <pc:sldChg chg="addSp delSp modSp">
        <pc:chgData name="Andrej Bogdanov" userId="896fc40a-cbdd-4f42-a373-b4d25dd81a07" providerId="ADAL" clId="{82B9871A-2E28-464F-A731-B6F72BB1989C}" dt="2023-03-01T01:03:41.447" v="34" actId="20577"/>
        <pc:sldMkLst>
          <pc:docMk/>
          <pc:sldMk cId="4288529973" sldId="278"/>
        </pc:sldMkLst>
        <pc:spChg chg="mod">
          <ac:chgData name="Andrej Bogdanov" userId="896fc40a-cbdd-4f42-a373-b4d25dd81a07" providerId="ADAL" clId="{82B9871A-2E28-464F-A731-B6F72BB1989C}" dt="2023-03-01T01:03:41.447" v="34" actId="20577"/>
          <ac:spMkLst>
            <pc:docMk/>
            <pc:sldMk cId="4288529973" sldId="278"/>
            <ac:spMk id="14" creationId="{96867BD7-0905-37E5-5C51-E8F84C7C0113}"/>
          </ac:spMkLst>
        </pc:spChg>
        <pc:inkChg chg="add del mod modStrokes">
          <ac:chgData name="Andrej Bogdanov" userId="896fc40a-cbdd-4f42-a373-b4d25dd81a07" providerId="ADAL" clId="{82B9871A-2E28-464F-A731-B6F72BB1989C}" dt="2023-03-01T01:03:18.261" v="32"/>
          <ac:inkMkLst>
            <pc:docMk/>
            <pc:sldMk cId="4288529973" sldId="278"/>
            <ac:inkMk id="4" creationId="{C399ACD2-D02E-992D-5DA8-995BFCA0BA8D}"/>
          </ac:inkMkLst>
        </pc:inkChg>
      </pc:sldChg>
      <pc:sldChg chg="addSp delSp modSp">
        <pc:chgData name="Andrej Bogdanov" userId="896fc40a-cbdd-4f42-a373-b4d25dd81a07" providerId="ADAL" clId="{82B9871A-2E28-464F-A731-B6F72BB1989C}" dt="2023-03-01T01:06:27.757" v="41" actId="1076"/>
        <pc:sldMkLst>
          <pc:docMk/>
          <pc:sldMk cId="4079833942" sldId="279"/>
        </pc:sldMkLst>
        <pc:inkChg chg="add del mod modStrokes">
          <ac:chgData name="Andrej Bogdanov" userId="896fc40a-cbdd-4f42-a373-b4d25dd81a07" providerId="ADAL" clId="{82B9871A-2E28-464F-A731-B6F72BB1989C}" dt="2023-03-01T01:04:07.116" v="37" actId="478"/>
          <ac:inkMkLst>
            <pc:docMk/>
            <pc:sldMk cId="4079833942" sldId="279"/>
            <ac:inkMk id="4" creationId="{B58D4ED6-045C-775C-33C9-D559731175BE}"/>
          </ac:inkMkLst>
        </pc:inkChg>
        <pc:inkChg chg="add del">
          <ac:chgData name="Andrej Bogdanov" userId="896fc40a-cbdd-4f42-a373-b4d25dd81a07" providerId="ADAL" clId="{82B9871A-2E28-464F-A731-B6F72BB1989C}" dt="2023-03-01T01:04:09.477" v="38" actId="478"/>
          <ac:inkMkLst>
            <pc:docMk/>
            <pc:sldMk cId="4079833942" sldId="279"/>
            <ac:inkMk id="5" creationId="{C1D6A22E-F73E-D250-81B6-E40F0D2F0CE5}"/>
          </ac:inkMkLst>
        </pc:inkChg>
        <pc:inkChg chg="add mod modStrokes">
          <ac:chgData name="Andrej Bogdanov" userId="896fc40a-cbdd-4f42-a373-b4d25dd81a07" providerId="ADAL" clId="{82B9871A-2E28-464F-A731-B6F72BB1989C}" dt="2023-03-01T01:06:27.757" v="41" actId="1076"/>
          <ac:inkMkLst>
            <pc:docMk/>
            <pc:sldMk cId="4079833942" sldId="279"/>
            <ac:inkMk id="6" creationId="{26DB42FB-697B-F81C-5B10-1CB3F788D6EF}"/>
          </ac:inkMkLst>
        </pc:inkChg>
      </pc:sldChg>
      <pc:sldChg chg="addSp">
        <pc:chgData name="Andrej Bogdanov" userId="896fc40a-cbdd-4f42-a373-b4d25dd81a07" providerId="ADAL" clId="{82B9871A-2E28-464F-A731-B6F72BB1989C}" dt="2023-02-28T23:06:29.394" v="8" actId="7634"/>
        <pc:sldMkLst>
          <pc:docMk/>
          <pc:sldMk cId="1850007457" sldId="281"/>
        </pc:sldMkLst>
        <pc:inkChg chg="add">
          <ac:chgData name="Andrej Bogdanov" userId="896fc40a-cbdd-4f42-a373-b4d25dd81a07" providerId="ADAL" clId="{82B9871A-2E28-464F-A731-B6F72BB1989C}" dt="2023-02-28T23:06:29.394" v="8" actId="7634"/>
          <ac:inkMkLst>
            <pc:docMk/>
            <pc:sldMk cId="1850007457" sldId="281"/>
            <ac:inkMk id="5" creationId="{649102A0-F5CC-3B71-0C56-CD3F224D07D0}"/>
          </ac:inkMkLst>
        </pc:inkChg>
      </pc:sldChg>
    </pc:docChg>
  </pc:docChgLst>
  <pc:docChgLst>
    <pc:chgData name="Andrej Bogdanov" userId="896fc40a-cbdd-4f42-a373-b4d25dd81a07" providerId="ADAL" clId="{2DBF5C9D-C4BF-C748-B967-9ADCD7E5F71A}"/>
    <pc:docChg chg="undo custSel modSld">
      <pc:chgData name="Andrej Bogdanov" userId="896fc40a-cbdd-4f42-a373-b4d25dd81a07" providerId="ADAL" clId="{2DBF5C9D-C4BF-C748-B967-9ADCD7E5F71A}" dt="2023-02-10T02:59:03.364" v="56" actId="7634"/>
      <pc:docMkLst>
        <pc:docMk/>
      </pc:docMkLst>
      <pc:sldChg chg="addSp delSp modSp">
        <pc:chgData name="Andrej Bogdanov" userId="896fc40a-cbdd-4f42-a373-b4d25dd81a07" providerId="ADAL" clId="{2DBF5C9D-C4BF-C748-B967-9ADCD7E5F71A}" dt="2023-02-10T02:45:21.092" v="6" actId="1076"/>
        <pc:sldMkLst>
          <pc:docMk/>
          <pc:sldMk cId="2798753424" sldId="258"/>
        </pc:sldMkLst>
        <pc:inkChg chg="add del">
          <ac:chgData name="Andrej Bogdanov" userId="896fc40a-cbdd-4f42-a373-b4d25dd81a07" providerId="ADAL" clId="{2DBF5C9D-C4BF-C748-B967-9ADCD7E5F71A}" dt="2023-02-10T02:43:20.976" v="2" actId="478"/>
          <ac:inkMkLst>
            <pc:docMk/>
            <pc:sldMk cId="2798753424" sldId="258"/>
            <ac:inkMk id="6" creationId="{0616E5E4-AE27-D581-5489-4F47773C925C}"/>
          </ac:inkMkLst>
        </pc:inkChg>
        <pc:inkChg chg="add mod modStrokes">
          <ac:chgData name="Andrej Bogdanov" userId="896fc40a-cbdd-4f42-a373-b4d25dd81a07" providerId="ADAL" clId="{2DBF5C9D-C4BF-C748-B967-9ADCD7E5F71A}" dt="2023-02-10T02:45:21.092" v="6" actId="1076"/>
          <ac:inkMkLst>
            <pc:docMk/>
            <pc:sldMk cId="2798753424" sldId="258"/>
            <ac:inkMk id="7" creationId="{494EF5F8-1AEA-D19D-8F1E-8BB6A2F37E68}"/>
          </ac:inkMkLst>
        </pc:inkChg>
        <pc:inkChg chg="add mod">
          <ac:chgData name="Andrej Bogdanov" userId="896fc40a-cbdd-4f42-a373-b4d25dd81a07" providerId="ADAL" clId="{2DBF5C9D-C4BF-C748-B967-9ADCD7E5F71A}" dt="2023-02-10T02:45:21.092" v="6" actId="1076"/>
          <ac:inkMkLst>
            <pc:docMk/>
            <pc:sldMk cId="2798753424" sldId="258"/>
            <ac:inkMk id="8" creationId="{B82D451D-0DFC-FB29-F43C-381058ADC43F}"/>
          </ac:inkMkLst>
        </pc:inkChg>
      </pc:sldChg>
      <pc:sldChg chg="addSp modSp">
        <pc:chgData name="Andrej Bogdanov" userId="896fc40a-cbdd-4f42-a373-b4d25dd81a07" providerId="ADAL" clId="{2DBF5C9D-C4BF-C748-B967-9ADCD7E5F71A}" dt="2023-02-10T02:47:40.017" v="19" actId="7634"/>
        <pc:sldMkLst>
          <pc:docMk/>
          <pc:sldMk cId="2596242103" sldId="259"/>
        </pc:sldMkLst>
        <pc:inkChg chg="add mod modStrokes">
          <ac:chgData name="Andrej Bogdanov" userId="896fc40a-cbdd-4f42-a373-b4d25dd81a07" providerId="ADAL" clId="{2DBF5C9D-C4BF-C748-B967-9ADCD7E5F71A}" dt="2023-02-10T02:47:18.513" v="18"/>
          <ac:inkMkLst>
            <pc:docMk/>
            <pc:sldMk cId="2596242103" sldId="259"/>
            <ac:inkMk id="6" creationId="{5B88FBD3-1B1D-53E4-5685-14D4C2D7E68B}"/>
          </ac:inkMkLst>
        </pc:inkChg>
        <pc:inkChg chg="add mod">
          <ac:chgData name="Andrej Bogdanov" userId="896fc40a-cbdd-4f42-a373-b4d25dd81a07" providerId="ADAL" clId="{2DBF5C9D-C4BF-C748-B967-9ADCD7E5F71A}" dt="2023-02-10T02:47:14.339" v="17" actId="1076"/>
          <ac:inkMkLst>
            <pc:docMk/>
            <pc:sldMk cId="2596242103" sldId="259"/>
            <ac:inkMk id="7" creationId="{5103339F-F9F9-6A4E-5B63-96DE6F6FAA91}"/>
          </ac:inkMkLst>
        </pc:inkChg>
        <pc:inkChg chg="add">
          <ac:chgData name="Andrej Bogdanov" userId="896fc40a-cbdd-4f42-a373-b4d25dd81a07" providerId="ADAL" clId="{2DBF5C9D-C4BF-C748-B967-9ADCD7E5F71A}" dt="2023-02-10T02:46:26.597" v="13" actId="7634"/>
          <ac:inkMkLst>
            <pc:docMk/>
            <pc:sldMk cId="2596242103" sldId="259"/>
            <ac:inkMk id="8" creationId="{9B1294FE-2862-6513-8011-D4E0C26F3CB4}"/>
          </ac:inkMkLst>
        </pc:inkChg>
        <pc:inkChg chg="add">
          <ac:chgData name="Andrej Bogdanov" userId="896fc40a-cbdd-4f42-a373-b4d25dd81a07" providerId="ADAL" clId="{2DBF5C9D-C4BF-C748-B967-9ADCD7E5F71A}" dt="2023-02-10T02:47:06.209" v="14" actId="7634"/>
          <ac:inkMkLst>
            <pc:docMk/>
            <pc:sldMk cId="2596242103" sldId="259"/>
            <ac:inkMk id="9" creationId="{CE02E33D-4B56-59AC-D050-03BE130C2FCE}"/>
          </ac:inkMkLst>
        </pc:inkChg>
        <pc:inkChg chg="add">
          <ac:chgData name="Andrej Bogdanov" userId="896fc40a-cbdd-4f42-a373-b4d25dd81a07" providerId="ADAL" clId="{2DBF5C9D-C4BF-C748-B967-9ADCD7E5F71A}" dt="2023-02-10T02:47:40.017" v="19" actId="7634"/>
          <ac:inkMkLst>
            <pc:docMk/>
            <pc:sldMk cId="2596242103" sldId="259"/>
            <ac:inkMk id="10" creationId="{343970C9-B22D-95F3-66B7-3DE95D47BB90}"/>
          </ac:inkMkLst>
        </pc:inkChg>
      </pc:sldChg>
      <pc:sldChg chg="addSp modSp">
        <pc:chgData name="Andrej Bogdanov" userId="896fc40a-cbdd-4f42-a373-b4d25dd81a07" providerId="ADAL" clId="{2DBF5C9D-C4BF-C748-B967-9ADCD7E5F71A}" dt="2023-02-10T02:49:57.043" v="25" actId="7634"/>
        <pc:sldMkLst>
          <pc:docMk/>
          <pc:sldMk cId="3298874695" sldId="260"/>
        </pc:sldMkLst>
        <pc:inkChg chg="add mod modStrokes">
          <ac:chgData name="Andrej Bogdanov" userId="896fc40a-cbdd-4f42-a373-b4d25dd81a07" providerId="ADAL" clId="{2DBF5C9D-C4BF-C748-B967-9ADCD7E5F71A}" dt="2023-02-10T02:49:22.840" v="24"/>
          <ac:inkMkLst>
            <pc:docMk/>
            <pc:sldMk cId="3298874695" sldId="260"/>
            <ac:inkMk id="4" creationId="{AA2AD10E-6D31-728C-209C-EDD4FAAB6644}"/>
          </ac:inkMkLst>
        </pc:inkChg>
        <pc:inkChg chg="add">
          <ac:chgData name="Andrej Bogdanov" userId="896fc40a-cbdd-4f42-a373-b4d25dd81a07" providerId="ADAL" clId="{2DBF5C9D-C4BF-C748-B967-9ADCD7E5F71A}" dt="2023-02-10T02:49:14.200" v="23" actId="7634"/>
          <ac:inkMkLst>
            <pc:docMk/>
            <pc:sldMk cId="3298874695" sldId="260"/>
            <ac:inkMk id="5" creationId="{D109A38D-910C-E197-683C-792B7D9DCCD0}"/>
          </ac:inkMkLst>
        </pc:inkChg>
        <pc:inkChg chg="add">
          <ac:chgData name="Andrej Bogdanov" userId="896fc40a-cbdd-4f42-a373-b4d25dd81a07" providerId="ADAL" clId="{2DBF5C9D-C4BF-C748-B967-9ADCD7E5F71A}" dt="2023-02-10T02:49:57.043" v="25" actId="7634"/>
          <ac:inkMkLst>
            <pc:docMk/>
            <pc:sldMk cId="3298874695" sldId="260"/>
            <ac:inkMk id="6" creationId="{A2E95448-64C6-2088-798A-E8CC552DE51D}"/>
          </ac:inkMkLst>
        </pc:inkChg>
      </pc:sldChg>
      <pc:sldChg chg="addSp delSp modSp">
        <pc:chgData name="Andrej Bogdanov" userId="896fc40a-cbdd-4f42-a373-b4d25dd81a07" providerId="ADAL" clId="{2DBF5C9D-C4BF-C748-B967-9ADCD7E5F71A}" dt="2023-02-10T02:52:05.720" v="28" actId="7634"/>
        <pc:sldMkLst>
          <pc:docMk/>
          <pc:sldMk cId="1339537422" sldId="261"/>
        </pc:sldMkLst>
        <pc:inkChg chg="add del mod modStrokes">
          <ac:chgData name="Andrej Bogdanov" userId="896fc40a-cbdd-4f42-a373-b4d25dd81a07" providerId="ADAL" clId="{2DBF5C9D-C4BF-C748-B967-9ADCD7E5F71A}" dt="2023-02-10T02:50:14.935" v="27" actId="478"/>
          <ac:inkMkLst>
            <pc:docMk/>
            <pc:sldMk cId="1339537422" sldId="261"/>
            <ac:inkMk id="8" creationId="{0984826E-1259-026F-A1B3-EA46A39BF58A}"/>
          </ac:inkMkLst>
        </pc:inkChg>
        <pc:inkChg chg="add">
          <ac:chgData name="Andrej Bogdanov" userId="896fc40a-cbdd-4f42-a373-b4d25dd81a07" providerId="ADAL" clId="{2DBF5C9D-C4BF-C748-B967-9ADCD7E5F71A}" dt="2023-02-10T02:52:05.720" v="28" actId="7634"/>
          <ac:inkMkLst>
            <pc:docMk/>
            <pc:sldMk cId="1339537422" sldId="261"/>
            <ac:inkMk id="10" creationId="{54DBD644-7A37-4727-2C55-BB5ADAEEA3C7}"/>
          </ac:inkMkLst>
        </pc:inkChg>
      </pc:sldChg>
      <pc:sldChg chg="addSp delSp modSp">
        <pc:chgData name="Andrej Bogdanov" userId="896fc40a-cbdd-4f42-a373-b4d25dd81a07" providerId="ADAL" clId="{2DBF5C9D-C4BF-C748-B967-9ADCD7E5F71A}" dt="2023-02-10T02:55:23.284" v="41" actId="7634"/>
        <pc:sldMkLst>
          <pc:docMk/>
          <pc:sldMk cId="843766905" sldId="262"/>
        </pc:sldMkLst>
        <pc:inkChg chg="add del mod modStrokes">
          <ac:chgData name="Andrej Bogdanov" userId="896fc40a-cbdd-4f42-a373-b4d25dd81a07" providerId="ADAL" clId="{2DBF5C9D-C4BF-C748-B967-9ADCD7E5F71A}" dt="2023-02-10T02:53:34.179" v="39" actId="478"/>
          <ac:inkMkLst>
            <pc:docMk/>
            <pc:sldMk cId="843766905" sldId="262"/>
            <ac:inkMk id="3" creationId="{0EBE5686-F258-BDFE-BDA1-6431C0C318B3}"/>
          </ac:inkMkLst>
        </pc:inkChg>
        <pc:inkChg chg="add">
          <ac:chgData name="Andrej Bogdanov" userId="896fc40a-cbdd-4f42-a373-b4d25dd81a07" providerId="ADAL" clId="{2DBF5C9D-C4BF-C748-B967-9ADCD7E5F71A}" dt="2023-02-10T02:54:22.671" v="40" actId="7634"/>
          <ac:inkMkLst>
            <pc:docMk/>
            <pc:sldMk cId="843766905" sldId="262"/>
            <ac:inkMk id="4" creationId="{C0059277-8EC8-A1AD-B1D4-99FB6BE7924E}"/>
          </ac:inkMkLst>
        </pc:inkChg>
        <pc:inkChg chg="add">
          <ac:chgData name="Andrej Bogdanov" userId="896fc40a-cbdd-4f42-a373-b4d25dd81a07" providerId="ADAL" clId="{2DBF5C9D-C4BF-C748-B967-9ADCD7E5F71A}" dt="2023-02-10T02:55:23.284" v="41" actId="7634"/>
          <ac:inkMkLst>
            <pc:docMk/>
            <pc:sldMk cId="843766905" sldId="262"/>
            <ac:inkMk id="5" creationId="{083DC993-D559-588A-760B-83CF35F19C5C}"/>
          </ac:inkMkLst>
        </pc:inkChg>
      </pc:sldChg>
      <pc:sldChg chg="addSp modSp">
        <pc:chgData name="Andrej Bogdanov" userId="896fc40a-cbdd-4f42-a373-b4d25dd81a07" providerId="ADAL" clId="{2DBF5C9D-C4BF-C748-B967-9ADCD7E5F71A}" dt="2023-02-10T02:53:16.041" v="35" actId="7634"/>
        <pc:sldMkLst>
          <pc:docMk/>
          <pc:sldMk cId="943061613" sldId="263"/>
        </pc:sldMkLst>
        <pc:inkChg chg="add mod modStrokes">
          <ac:chgData name="Andrej Bogdanov" userId="896fc40a-cbdd-4f42-a373-b4d25dd81a07" providerId="ADAL" clId="{2DBF5C9D-C4BF-C748-B967-9ADCD7E5F71A}" dt="2023-02-10T02:52:14.271" v="34"/>
          <ac:inkMkLst>
            <pc:docMk/>
            <pc:sldMk cId="943061613" sldId="263"/>
            <ac:inkMk id="2" creationId="{60B20C1F-1F57-7740-1ED2-50C71F798B34}"/>
          </ac:inkMkLst>
        </pc:inkChg>
        <pc:inkChg chg="add">
          <ac:chgData name="Andrej Bogdanov" userId="896fc40a-cbdd-4f42-a373-b4d25dd81a07" providerId="ADAL" clId="{2DBF5C9D-C4BF-C748-B967-9ADCD7E5F71A}" dt="2023-02-10T02:53:16.041" v="35" actId="7634"/>
          <ac:inkMkLst>
            <pc:docMk/>
            <pc:sldMk cId="943061613" sldId="263"/>
            <ac:inkMk id="4" creationId="{829FD80E-39F6-BD1A-95F6-C8B503659FBA}"/>
          </ac:inkMkLst>
        </pc:inkChg>
      </pc:sldChg>
      <pc:sldChg chg="addSp delSp">
        <pc:chgData name="Andrej Bogdanov" userId="896fc40a-cbdd-4f42-a373-b4d25dd81a07" providerId="ADAL" clId="{2DBF5C9D-C4BF-C748-B967-9ADCD7E5F71A}" dt="2023-02-10T02:56:16.997" v="43" actId="7634"/>
        <pc:sldMkLst>
          <pc:docMk/>
          <pc:sldMk cId="2421891711" sldId="264"/>
        </pc:sldMkLst>
        <pc:inkChg chg="add del">
          <ac:chgData name="Andrej Bogdanov" userId="896fc40a-cbdd-4f42-a373-b4d25dd81a07" providerId="ADAL" clId="{2DBF5C9D-C4BF-C748-B967-9ADCD7E5F71A}" dt="2023-02-10T02:55:30.243" v="42" actId="478"/>
          <ac:inkMkLst>
            <pc:docMk/>
            <pc:sldMk cId="2421891711" sldId="264"/>
            <ac:inkMk id="4" creationId="{46CDA4DA-7D22-8661-A8A7-58D74D8CE911}"/>
          </ac:inkMkLst>
        </pc:inkChg>
        <pc:inkChg chg="add">
          <ac:chgData name="Andrej Bogdanov" userId="896fc40a-cbdd-4f42-a373-b4d25dd81a07" providerId="ADAL" clId="{2DBF5C9D-C4BF-C748-B967-9ADCD7E5F71A}" dt="2023-02-10T02:56:16.997" v="43" actId="7634"/>
          <ac:inkMkLst>
            <pc:docMk/>
            <pc:sldMk cId="2421891711" sldId="264"/>
            <ac:inkMk id="5" creationId="{13DDEBA4-7926-9DAC-AD39-818FDEE5FD2A}"/>
          </ac:inkMkLst>
        </pc:inkChg>
      </pc:sldChg>
      <pc:sldChg chg="addSp delSp modSp">
        <pc:chgData name="Andrej Bogdanov" userId="896fc40a-cbdd-4f42-a373-b4d25dd81a07" providerId="ADAL" clId="{2DBF5C9D-C4BF-C748-B967-9ADCD7E5F71A}" dt="2023-02-10T02:57:57.442" v="49" actId="1076"/>
        <pc:sldMkLst>
          <pc:docMk/>
          <pc:sldMk cId="2122166972" sldId="265"/>
        </pc:sldMkLst>
        <pc:inkChg chg="add del mod modStrokes">
          <ac:chgData name="Andrej Bogdanov" userId="896fc40a-cbdd-4f42-a373-b4d25dd81a07" providerId="ADAL" clId="{2DBF5C9D-C4BF-C748-B967-9ADCD7E5F71A}" dt="2023-02-10T02:56:28.483" v="46" actId="478"/>
          <ac:inkMkLst>
            <pc:docMk/>
            <pc:sldMk cId="2122166972" sldId="265"/>
            <ac:inkMk id="4" creationId="{AAAB0968-8F31-324C-C300-55FD4D9E4A3D}"/>
          </ac:inkMkLst>
        </pc:inkChg>
        <pc:inkChg chg="add mod">
          <ac:chgData name="Andrej Bogdanov" userId="896fc40a-cbdd-4f42-a373-b4d25dd81a07" providerId="ADAL" clId="{2DBF5C9D-C4BF-C748-B967-9ADCD7E5F71A}" dt="2023-02-10T02:57:57.442" v="49" actId="1076"/>
          <ac:inkMkLst>
            <pc:docMk/>
            <pc:sldMk cId="2122166972" sldId="265"/>
            <ac:inkMk id="5" creationId="{4C3FA13E-D363-EA4F-6270-BD5CEF146B0B}"/>
          </ac:inkMkLst>
        </pc:inkChg>
      </pc:sldChg>
      <pc:sldChg chg="addSp modSp">
        <pc:chgData name="Andrej Bogdanov" userId="896fc40a-cbdd-4f42-a373-b4d25dd81a07" providerId="ADAL" clId="{2DBF5C9D-C4BF-C748-B967-9ADCD7E5F71A}" dt="2023-02-10T02:58:23.141" v="54"/>
        <pc:sldMkLst>
          <pc:docMk/>
          <pc:sldMk cId="2574689427" sldId="266"/>
        </pc:sldMkLst>
        <pc:inkChg chg="add mod modStrokes">
          <ac:chgData name="Andrej Bogdanov" userId="896fc40a-cbdd-4f42-a373-b4d25dd81a07" providerId="ADAL" clId="{2DBF5C9D-C4BF-C748-B967-9ADCD7E5F71A}" dt="2023-02-10T02:58:23.141" v="54"/>
          <ac:inkMkLst>
            <pc:docMk/>
            <pc:sldMk cId="2574689427" sldId="266"/>
            <ac:inkMk id="4" creationId="{A4AEF9E2-6DDC-4D54-96B2-CFBEEF63EB1F}"/>
          </ac:inkMkLst>
        </pc:inkChg>
      </pc:sldChg>
      <pc:sldChg chg="addSp modSp">
        <pc:chgData name="Andrej Bogdanov" userId="896fc40a-cbdd-4f42-a373-b4d25dd81a07" providerId="ADAL" clId="{2DBF5C9D-C4BF-C748-B967-9ADCD7E5F71A}" dt="2023-02-10T02:59:03.364" v="56" actId="7634"/>
        <pc:sldMkLst>
          <pc:docMk/>
          <pc:sldMk cId="2352118613" sldId="267"/>
        </pc:sldMkLst>
        <pc:inkChg chg="add mod modStrokes">
          <ac:chgData name="Andrej Bogdanov" userId="896fc40a-cbdd-4f42-a373-b4d25dd81a07" providerId="ADAL" clId="{2DBF5C9D-C4BF-C748-B967-9ADCD7E5F71A}" dt="2023-02-10T02:58:35.633" v="55"/>
          <ac:inkMkLst>
            <pc:docMk/>
            <pc:sldMk cId="2352118613" sldId="267"/>
            <ac:inkMk id="4" creationId="{6380627E-D4F3-B548-E988-5F9831A1237B}"/>
          </ac:inkMkLst>
        </pc:inkChg>
        <pc:inkChg chg="add">
          <ac:chgData name="Andrej Bogdanov" userId="896fc40a-cbdd-4f42-a373-b4d25dd81a07" providerId="ADAL" clId="{2DBF5C9D-C4BF-C748-B967-9ADCD7E5F71A}" dt="2023-02-10T02:59:03.364" v="56" actId="7634"/>
          <ac:inkMkLst>
            <pc:docMk/>
            <pc:sldMk cId="2352118613" sldId="267"/>
            <ac:inkMk id="5" creationId="{6D550BC3-DFFE-88BD-DC21-73FDCA98FFE4}"/>
          </ac:inkMkLst>
        </pc:inkChg>
      </pc:sldChg>
    </pc:docChg>
  </pc:docChgLst>
  <pc:docChgLst>
    <pc:chgData name="Andrej Bogdanov" userId="896fc40a-cbdd-4f42-a373-b4d25dd81a07" providerId="ADAL" clId="{108EA5D3-4E20-9E4F-8CF1-438AAE67C0EA}"/>
    <pc:docChg chg="undo custSel addSld delSld modSld sldOrd">
      <pc:chgData name="Andrej Bogdanov" userId="896fc40a-cbdd-4f42-a373-b4d25dd81a07" providerId="ADAL" clId="{108EA5D3-4E20-9E4F-8CF1-438AAE67C0EA}" dt="2023-02-09T23:59:15.732" v="1469" actId="478"/>
      <pc:docMkLst>
        <pc:docMk/>
      </pc:docMkLst>
      <pc:sldChg chg="modSp mod">
        <pc:chgData name="Andrej Bogdanov" userId="896fc40a-cbdd-4f42-a373-b4d25dd81a07" providerId="ADAL" clId="{108EA5D3-4E20-9E4F-8CF1-438AAE67C0EA}" dt="2023-02-06T23:32:37.230" v="18" actId="20577"/>
        <pc:sldMkLst>
          <pc:docMk/>
          <pc:sldMk cId="2816247312" sldId="257"/>
        </pc:sldMkLst>
        <pc:spChg chg="mod">
          <ac:chgData name="Andrej Bogdanov" userId="896fc40a-cbdd-4f42-a373-b4d25dd81a07" providerId="ADAL" clId="{108EA5D3-4E20-9E4F-8CF1-438AAE67C0EA}" dt="2023-02-06T23:32:37.230" v="18" actId="20577"/>
          <ac:spMkLst>
            <pc:docMk/>
            <pc:sldMk cId="2816247312" sldId="257"/>
            <ac:spMk id="2" creationId="{29ABCCF6-359C-9642-A5F4-DD644D7BEB04}"/>
          </ac:spMkLst>
        </pc:spChg>
      </pc:sldChg>
      <pc:sldChg chg="addSp modSp mod">
        <pc:chgData name="Andrej Bogdanov" userId="896fc40a-cbdd-4f42-a373-b4d25dd81a07" providerId="ADAL" clId="{108EA5D3-4E20-9E4F-8CF1-438AAE67C0EA}" dt="2023-02-07T00:27:09.125" v="551" actId="20577"/>
        <pc:sldMkLst>
          <pc:docMk/>
          <pc:sldMk cId="2798753424" sldId="258"/>
        </pc:sldMkLst>
        <pc:spChg chg="add mod">
          <ac:chgData name="Andrej Bogdanov" userId="896fc40a-cbdd-4f42-a373-b4d25dd81a07" providerId="ADAL" clId="{108EA5D3-4E20-9E4F-8CF1-438AAE67C0EA}" dt="2023-02-06T23:37:48.306" v="62" actId="1076"/>
          <ac:spMkLst>
            <pc:docMk/>
            <pc:sldMk cId="2798753424" sldId="258"/>
            <ac:spMk id="2" creationId="{E27352D2-25CA-C257-9521-BDBD08577B81}"/>
          </ac:spMkLst>
        </pc:spChg>
        <pc:spChg chg="add mod">
          <ac:chgData name="Andrej Bogdanov" userId="896fc40a-cbdd-4f42-a373-b4d25dd81a07" providerId="ADAL" clId="{108EA5D3-4E20-9E4F-8CF1-438AAE67C0EA}" dt="2023-02-06T23:40:22.259" v="110" actId="1035"/>
          <ac:spMkLst>
            <pc:docMk/>
            <pc:sldMk cId="2798753424" sldId="258"/>
            <ac:spMk id="3" creationId="{171A65B8-A6FE-2203-0998-9975AD522C03}"/>
          </ac:spMkLst>
        </pc:spChg>
        <pc:spChg chg="add mod">
          <ac:chgData name="Andrej Bogdanov" userId="896fc40a-cbdd-4f42-a373-b4d25dd81a07" providerId="ADAL" clId="{108EA5D3-4E20-9E4F-8CF1-438AAE67C0EA}" dt="2023-02-06T23:40:22.259" v="110" actId="1035"/>
          <ac:spMkLst>
            <pc:docMk/>
            <pc:sldMk cId="2798753424" sldId="258"/>
            <ac:spMk id="4" creationId="{3D41A704-5DC2-AB1F-FDFE-2FC563CC8327}"/>
          </ac:spMkLst>
        </pc:spChg>
        <pc:spChg chg="add mod">
          <ac:chgData name="Andrej Bogdanov" userId="896fc40a-cbdd-4f42-a373-b4d25dd81a07" providerId="ADAL" clId="{108EA5D3-4E20-9E4F-8CF1-438AAE67C0EA}" dt="2023-02-07T00:27:09.125" v="551" actId="20577"/>
          <ac:spMkLst>
            <pc:docMk/>
            <pc:sldMk cId="2798753424" sldId="258"/>
            <ac:spMk id="5" creationId="{82E62AD5-772D-8B27-1BA1-FF1A1F89B39F}"/>
          </ac:spMkLst>
        </pc:spChg>
      </pc:sldChg>
      <pc:sldChg chg="addSp modSp new mod">
        <pc:chgData name="Andrej Bogdanov" userId="896fc40a-cbdd-4f42-a373-b4d25dd81a07" providerId="ADAL" clId="{108EA5D3-4E20-9E4F-8CF1-438AAE67C0EA}" dt="2023-02-06T23:55:58.781" v="172" actId="1076"/>
        <pc:sldMkLst>
          <pc:docMk/>
          <pc:sldMk cId="2596242103" sldId="259"/>
        </pc:sldMkLst>
        <pc:spChg chg="add mod">
          <ac:chgData name="Andrej Bogdanov" userId="896fc40a-cbdd-4f42-a373-b4d25dd81a07" providerId="ADAL" clId="{108EA5D3-4E20-9E4F-8CF1-438AAE67C0EA}" dt="2023-02-06T23:42:25.110" v="130" actId="20577"/>
          <ac:spMkLst>
            <pc:docMk/>
            <pc:sldMk cId="2596242103" sldId="259"/>
            <ac:spMk id="2" creationId="{BC1C3553-BCB3-17DB-2D5C-D5B770BF7C80}"/>
          </ac:spMkLst>
        </pc:spChg>
        <pc:spChg chg="add mod">
          <ac:chgData name="Andrej Bogdanov" userId="896fc40a-cbdd-4f42-a373-b4d25dd81a07" providerId="ADAL" clId="{108EA5D3-4E20-9E4F-8CF1-438AAE67C0EA}" dt="2023-02-06T23:43:09.121" v="144" actId="20577"/>
          <ac:spMkLst>
            <pc:docMk/>
            <pc:sldMk cId="2596242103" sldId="259"/>
            <ac:spMk id="3" creationId="{02F17DD4-A22B-6C36-FED1-DD9D81B48FBA}"/>
          </ac:spMkLst>
        </pc:spChg>
        <pc:spChg chg="add mod">
          <ac:chgData name="Andrej Bogdanov" userId="896fc40a-cbdd-4f42-a373-b4d25dd81a07" providerId="ADAL" clId="{108EA5D3-4E20-9E4F-8CF1-438AAE67C0EA}" dt="2023-02-06T23:43:42.973" v="171" actId="1036"/>
          <ac:spMkLst>
            <pc:docMk/>
            <pc:sldMk cId="2596242103" sldId="259"/>
            <ac:spMk id="4" creationId="{44A27357-B619-54B9-07FB-1AE79C95B322}"/>
          </ac:spMkLst>
        </pc:spChg>
        <pc:spChg chg="add mod">
          <ac:chgData name="Andrej Bogdanov" userId="896fc40a-cbdd-4f42-a373-b4d25dd81a07" providerId="ADAL" clId="{108EA5D3-4E20-9E4F-8CF1-438AAE67C0EA}" dt="2023-02-06T23:55:58.781" v="172" actId="1076"/>
          <ac:spMkLst>
            <pc:docMk/>
            <pc:sldMk cId="2596242103" sldId="259"/>
            <ac:spMk id="5" creationId="{67C04EC5-CE66-CD17-D92F-2666AFA4AAA1}"/>
          </ac:spMkLst>
        </pc:spChg>
      </pc:sldChg>
      <pc:sldChg chg="addSp modSp new mod">
        <pc:chgData name="Andrej Bogdanov" userId="896fc40a-cbdd-4f42-a373-b4d25dd81a07" providerId="ADAL" clId="{108EA5D3-4E20-9E4F-8CF1-438AAE67C0EA}" dt="2023-02-06T23:58:20.951" v="246" actId="1076"/>
        <pc:sldMkLst>
          <pc:docMk/>
          <pc:sldMk cId="3298874695" sldId="260"/>
        </pc:sldMkLst>
        <pc:spChg chg="add mod">
          <ac:chgData name="Andrej Bogdanov" userId="896fc40a-cbdd-4f42-a373-b4d25dd81a07" providerId="ADAL" clId="{108EA5D3-4E20-9E4F-8CF1-438AAE67C0EA}" dt="2023-02-06T23:56:13.847" v="185" actId="20577"/>
          <ac:spMkLst>
            <pc:docMk/>
            <pc:sldMk cId="3298874695" sldId="260"/>
            <ac:spMk id="2" creationId="{AA5287FB-C752-A34E-ED73-303A65565862}"/>
          </ac:spMkLst>
        </pc:spChg>
        <pc:spChg chg="add mod">
          <ac:chgData name="Andrej Bogdanov" userId="896fc40a-cbdd-4f42-a373-b4d25dd81a07" providerId="ADAL" clId="{108EA5D3-4E20-9E4F-8CF1-438AAE67C0EA}" dt="2023-02-06T23:58:20.951" v="246" actId="1076"/>
          <ac:spMkLst>
            <pc:docMk/>
            <pc:sldMk cId="3298874695" sldId="260"/>
            <ac:spMk id="3" creationId="{C9F40466-3E6D-52C7-CD4A-5DB811AF2F95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00:43.260" v="308" actId="1038"/>
        <pc:sldMkLst>
          <pc:docMk/>
          <pc:sldMk cId="1339537422" sldId="261"/>
        </pc:sldMkLst>
        <pc:spChg chg="add mod">
          <ac:chgData name="Andrej Bogdanov" userId="896fc40a-cbdd-4f42-a373-b4d25dd81a07" providerId="ADAL" clId="{108EA5D3-4E20-9E4F-8CF1-438AAE67C0EA}" dt="2023-02-06T23:58:09.446" v="241" actId="20577"/>
          <ac:spMkLst>
            <pc:docMk/>
            <pc:sldMk cId="1339537422" sldId="261"/>
            <ac:spMk id="2" creationId="{F5B38D37-64A0-82C4-5744-6F1BABBD098F}"/>
          </ac:spMkLst>
        </pc:spChg>
        <pc:spChg chg="add mod">
          <ac:chgData name="Andrej Bogdanov" userId="896fc40a-cbdd-4f42-a373-b4d25dd81a07" providerId="ADAL" clId="{108EA5D3-4E20-9E4F-8CF1-438AAE67C0EA}" dt="2023-02-07T00:00:10.947" v="297" actId="1037"/>
          <ac:spMkLst>
            <pc:docMk/>
            <pc:sldMk cId="1339537422" sldId="261"/>
            <ac:spMk id="3" creationId="{88AE7D9C-4D06-9ED4-05A5-856A07027974}"/>
          </ac:spMkLst>
        </pc:spChg>
        <pc:spChg chg="add mod">
          <ac:chgData name="Andrej Bogdanov" userId="896fc40a-cbdd-4f42-a373-b4d25dd81a07" providerId="ADAL" clId="{108EA5D3-4E20-9E4F-8CF1-438AAE67C0EA}" dt="2023-02-07T00:00:10.947" v="297" actId="1037"/>
          <ac:spMkLst>
            <pc:docMk/>
            <pc:sldMk cId="1339537422" sldId="261"/>
            <ac:spMk id="4" creationId="{36C6943F-4DAA-1B8A-52AE-C444FF670A99}"/>
          </ac:spMkLst>
        </pc:spChg>
        <pc:spChg chg="add mod">
          <ac:chgData name="Andrej Bogdanov" userId="896fc40a-cbdd-4f42-a373-b4d25dd81a07" providerId="ADAL" clId="{108EA5D3-4E20-9E4F-8CF1-438AAE67C0EA}" dt="2023-02-07T00:00:43.260" v="308" actId="1038"/>
          <ac:spMkLst>
            <pc:docMk/>
            <pc:sldMk cId="1339537422" sldId="261"/>
            <ac:spMk id="5" creationId="{4F913A88-3CBA-1144-D046-BFFE4784ED37}"/>
          </ac:spMkLst>
        </pc:spChg>
        <pc:spChg chg="add mod">
          <ac:chgData name="Andrej Bogdanov" userId="896fc40a-cbdd-4f42-a373-b4d25dd81a07" providerId="ADAL" clId="{108EA5D3-4E20-9E4F-8CF1-438AAE67C0EA}" dt="2023-02-07T00:00:43.260" v="308" actId="1038"/>
          <ac:spMkLst>
            <pc:docMk/>
            <pc:sldMk cId="1339537422" sldId="261"/>
            <ac:spMk id="6" creationId="{1D8A84A5-135C-B90D-A85C-255DBDF8C934}"/>
          </ac:spMkLst>
        </pc:spChg>
        <pc:spChg chg="add mod">
          <ac:chgData name="Andrej Bogdanov" userId="896fc40a-cbdd-4f42-a373-b4d25dd81a07" providerId="ADAL" clId="{108EA5D3-4E20-9E4F-8CF1-438AAE67C0EA}" dt="2023-02-07T00:00:10.947" v="297" actId="1037"/>
          <ac:spMkLst>
            <pc:docMk/>
            <pc:sldMk cId="1339537422" sldId="261"/>
            <ac:spMk id="7" creationId="{7F88C5B3-5F68-15F3-0349-23A7353A7B3E}"/>
          </ac:spMkLst>
        </pc:spChg>
        <pc:cxnChg chg="add mod">
          <ac:chgData name="Andrej Bogdanov" userId="896fc40a-cbdd-4f42-a373-b4d25dd81a07" providerId="ADAL" clId="{108EA5D3-4E20-9E4F-8CF1-438AAE67C0EA}" dt="2023-02-07T00:00:37.509" v="303" actId="14100"/>
          <ac:cxnSpMkLst>
            <pc:docMk/>
            <pc:sldMk cId="1339537422" sldId="261"/>
            <ac:cxnSpMk id="9" creationId="{EC342573-EF6E-2AB8-850D-8C5B1534B86D}"/>
          </ac:cxnSpMkLst>
        </pc:cxnChg>
      </pc:sldChg>
      <pc:sldChg chg="addSp modSp new">
        <pc:chgData name="Andrej Bogdanov" userId="896fc40a-cbdd-4f42-a373-b4d25dd81a07" providerId="ADAL" clId="{108EA5D3-4E20-9E4F-8CF1-438AAE67C0EA}" dt="2023-02-07T00:03:10.898" v="310"/>
        <pc:sldMkLst>
          <pc:docMk/>
          <pc:sldMk cId="843766905" sldId="262"/>
        </pc:sldMkLst>
        <pc:spChg chg="add mod">
          <ac:chgData name="Andrej Bogdanov" userId="896fc40a-cbdd-4f42-a373-b4d25dd81a07" providerId="ADAL" clId="{108EA5D3-4E20-9E4F-8CF1-438AAE67C0EA}" dt="2023-02-07T00:03:10.898" v="310"/>
          <ac:spMkLst>
            <pc:docMk/>
            <pc:sldMk cId="843766905" sldId="262"/>
            <ac:spMk id="2" creationId="{F453216D-7B0F-1954-FC04-13F71F4E7B2D}"/>
          </ac:spMkLst>
        </pc:spChg>
      </pc:sldChg>
      <pc:sldChg chg="addSp delSp modSp add mod ord">
        <pc:chgData name="Andrej Bogdanov" userId="896fc40a-cbdd-4f42-a373-b4d25dd81a07" providerId="ADAL" clId="{108EA5D3-4E20-9E4F-8CF1-438AAE67C0EA}" dt="2023-02-07T00:03:42.589" v="333" actId="1035"/>
        <pc:sldMkLst>
          <pc:docMk/>
          <pc:sldMk cId="943061613" sldId="263"/>
        </pc:sldMkLst>
        <pc:spChg chg="del">
          <ac:chgData name="Andrej Bogdanov" userId="896fc40a-cbdd-4f42-a373-b4d25dd81a07" providerId="ADAL" clId="{108EA5D3-4E20-9E4F-8CF1-438AAE67C0EA}" dt="2023-02-07T00:03:38.767" v="313" actId="478"/>
          <ac:spMkLst>
            <pc:docMk/>
            <pc:sldMk cId="943061613" sldId="263"/>
            <ac:spMk id="2" creationId="{F453216D-7B0F-1954-FC04-13F71F4E7B2D}"/>
          </ac:spMkLst>
        </pc:spChg>
        <pc:spChg chg="add mod">
          <ac:chgData name="Andrej Bogdanov" userId="896fc40a-cbdd-4f42-a373-b4d25dd81a07" providerId="ADAL" clId="{108EA5D3-4E20-9E4F-8CF1-438AAE67C0EA}" dt="2023-02-07T00:03:42.589" v="333" actId="1035"/>
          <ac:spMkLst>
            <pc:docMk/>
            <pc:sldMk cId="943061613" sldId="263"/>
            <ac:spMk id="3" creationId="{A4CDBC75-4F44-57F4-7301-5846791EDAD6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06:16.377" v="365" actId="20577"/>
        <pc:sldMkLst>
          <pc:docMk/>
          <pc:sldMk cId="2421891711" sldId="264"/>
        </pc:sldMkLst>
        <pc:spChg chg="add mod">
          <ac:chgData name="Andrej Bogdanov" userId="896fc40a-cbdd-4f42-a373-b4d25dd81a07" providerId="ADAL" clId="{108EA5D3-4E20-9E4F-8CF1-438AAE67C0EA}" dt="2023-02-07T00:04:13.470" v="347" actId="5793"/>
          <ac:spMkLst>
            <pc:docMk/>
            <pc:sldMk cId="2421891711" sldId="264"/>
            <ac:spMk id="2" creationId="{6A7BC197-4965-75B6-2F21-075EFFE50BB2}"/>
          </ac:spMkLst>
        </pc:spChg>
        <pc:spChg chg="add mod">
          <ac:chgData name="Andrej Bogdanov" userId="896fc40a-cbdd-4f42-a373-b4d25dd81a07" providerId="ADAL" clId="{108EA5D3-4E20-9E4F-8CF1-438AAE67C0EA}" dt="2023-02-07T00:06:16.377" v="365" actId="20577"/>
          <ac:spMkLst>
            <pc:docMk/>
            <pc:sldMk cId="2421891711" sldId="264"/>
            <ac:spMk id="3" creationId="{6E621DB9-E28F-3007-B403-FC13B5066223}"/>
          </ac:spMkLst>
        </pc:spChg>
      </pc:sldChg>
      <pc:sldChg chg="new del">
        <pc:chgData name="Andrej Bogdanov" userId="896fc40a-cbdd-4f42-a373-b4d25dd81a07" providerId="ADAL" clId="{108EA5D3-4E20-9E4F-8CF1-438AAE67C0EA}" dt="2023-02-07T00:06:33.166" v="371" actId="680"/>
        <pc:sldMkLst>
          <pc:docMk/>
          <pc:sldMk cId="374989762" sldId="265"/>
        </pc:sldMkLst>
      </pc:sldChg>
      <pc:sldChg chg="addSp modSp new mod">
        <pc:chgData name="Andrej Bogdanov" userId="896fc40a-cbdd-4f42-a373-b4d25dd81a07" providerId="ADAL" clId="{108EA5D3-4E20-9E4F-8CF1-438AAE67C0EA}" dt="2023-02-07T00:16:54.112" v="394" actId="20577"/>
        <pc:sldMkLst>
          <pc:docMk/>
          <pc:sldMk cId="2122166972" sldId="265"/>
        </pc:sldMkLst>
        <pc:spChg chg="add mod">
          <ac:chgData name="Andrej Bogdanov" userId="896fc40a-cbdd-4f42-a373-b4d25dd81a07" providerId="ADAL" clId="{108EA5D3-4E20-9E4F-8CF1-438AAE67C0EA}" dt="2023-02-07T00:06:44.975" v="387" actId="20577"/>
          <ac:spMkLst>
            <pc:docMk/>
            <pc:sldMk cId="2122166972" sldId="265"/>
            <ac:spMk id="2" creationId="{554201A4-AE64-38FA-79A6-C09957709CCC}"/>
          </ac:spMkLst>
        </pc:spChg>
        <pc:spChg chg="add mod">
          <ac:chgData name="Andrej Bogdanov" userId="896fc40a-cbdd-4f42-a373-b4d25dd81a07" providerId="ADAL" clId="{108EA5D3-4E20-9E4F-8CF1-438AAE67C0EA}" dt="2023-02-07T00:16:54.112" v="394" actId="20577"/>
          <ac:spMkLst>
            <pc:docMk/>
            <pc:sldMk cId="2122166972" sldId="265"/>
            <ac:spMk id="3" creationId="{DA459204-D389-9FC6-781F-31C529B754CB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22:30.703" v="473" actId="20577"/>
        <pc:sldMkLst>
          <pc:docMk/>
          <pc:sldMk cId="2574689427" sldId="266"/>
        </pc:sldMkLst>
        <pc:spChg chg="add mod">
          <ac:chgData name="Andrej Bogdanov" userId="896fc40a-cbdd-4f42-a373-b4d25dd81a07" providerId="ADAL" clId="{108EA5D3-4E20-9E4F-8CF1-438AAE67C0EA}" dt="2023-02-07T00:17:18.804" v="410" actId="20577"/>
          <ac:spMkLst>
            <pc:docMk/>
            <pc:sldMk cId="2574689427" sldId="266"/>
            <ac:spMk id="2" creationId="{0AD8877C-B182-8BC2-DAAD-8F70316407A7}"/>
          </ac:spMkLst>
        </pc:spChg>
        <pc:spChg chg="add mod">
          <ac:chgData name="Andrej Bogdanov" userId="896fc40a-cbdd-4f42-a373-b4d25dd81a07" providerId="ADAL" clId="{108EA5D3-4E20-9E4F-8CF1-438AAE67C0EA}" dt="2023-02-07T00:22:30.703" v="473" actId="20577"/>
          <ac:spMkLst>
            <pc:docMk/>
            <pc:sldMk cId="2574689427" sldId="266"/>
            <ac:spMk id="3" creationId="{DD7AB41D-F543-D1B2-FC9B-8791E2F06F13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22:03.342" v="465" actId="20577"/>
        <pc:sldMkLst>
          <pc:docMk/>
          <pc:sldMk cId="2352118613" sldId="267"/>
        </pc:sldMkLst>
        <pc:spChg chg="add mod">
          <ac:chgData name="Andrej Bogdanov" userId="896fc40a-cbdd-4f42-a373-b4d25dd81a07" providerId="ADAL" clId="{108EA5D3-4E20-9E4F-8CF1-438AAE67C0EA}" dt="2023-02-07T00:18:05.492" v="422" actId="20577"/>
          <ac:spMkLst>
            <pc:docMk/>
            <pc:sldMk cId="2352118613" sldId="267"/>
            <ac:spMk id="2" creationId="{A1B80BCF-F0C0-D789-9BA6-5E9F1F1C01A6}"/>
          </ac:spMkLst>
        </pc:spChg>
        <pc:spChg chg="add mod">
          <ac:chgData name="Andrej Bogdanov" userId="896fc40a-cbdd-4f42-a373-b4d25dd81a07" providerId="ADAL" clId="{108EA5D3-4E20-9E4F-8CF1-438AAE67C0EA}" dt="2023-02-07T00:22:03.342" v="465" actId="20577"/>
          <ac:spMkLst>
            <pc:docMk/>
            <pc:sldMk cId="2352118613" sldId="267"/>
            <ac:spMk id="3" creationId="{2A3C37E4-41E9-3C03-7EC3-5B6058845D47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22:15.598" v="469" actId="1036"/>
        <pc:sldMkLst>
          <pc:docMk/>
          <pc:sldMk cId="3338706263" sldId="268"/>
        </pc:sldMkLst>
        <pc:spChg chg="add mod">
          <ac:chgData name="Andrej Bogdanov" userId="896fc40a-cbdd-4f42-a373-b4d25dd81a07" providerId="ADAL" clId="{108EA5D3-4E20-9E4F-8CF1-438AAE67C0EA}" dt="2023-02-07T00:20:11.627" v="447" actId="20577"/>
          <ac:spMkLst>
            <pc:docMk/>
            <pc:sldMk cId="3338706263" sldId="268"/>
            <ac:spMk id="2" creationId="{27244FE3-367E-8A62-51E1-BA22DF7A8782}"/>
          </ac:spMkLst>
        </pc:spChg>
        <pc:spChg chg="add mod">
          <ac:chgData name="Andrej Bogdanov" userId="896fc40a-cbdd-4f42-a373-b4d25dd81a07" providerId="ADAL" clId="{108EA5D3-4E20-9E4F-8CF1-438AAE67C0EA}" dt="2023-02-07T00:22:15.598" v="469" actId="1036"/>
          <ac:spMkLst>
            <pc:docMk/>
            <pc:sldMk cId="3338706263" sldId="268"/>
            <ac:spMk id="3" creationId="{126DED54-C1CE-54BF-7B26-DDD106FF1CD0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23:06.129" v="483" actId="20577"/>
        <pc:sldMkLst>
          <pc:docMk/>
          <pc:sldMk cId="2310878232" sldId="269"/>
        </pc:sldMkLst>
        <pc:spChg chg="add mod">
          <ac:chgData name="Andrej Bogdanov" userId="896fc40a-cbdd-4f42-a373-b4d25dd81a07" providerId="ADAL" clId="{108EA5D3-4E20-9E4F-8CF1-438AAE67C0EA}" dt="2023-02-07T00:23:06.129" v="483" actId="20577"/>
          <ac:spMkLst>
            <pc:docMk/>
            <pc:sldMk cId="2310878232" sldId="269"/>
            <ac:spMk id="2" creationId="{625B1CB6-65F9-A7C8-51C9-9C1233F502EC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24:56.703" v="497" actId="20577"/>
        <pc:sldMkLst>
          <pc:docMk/>
          <pc:sldMk cId="1918662134" sldId="270"/>
        </pc:sldMkLst>
        <pc:spChg chg="add mod">
          <ac:chgData name="Andrej Bogdanov" userId="896fc40a-cbdd-4f42-a373-b4d25dd81a07" providerId="ADAL" clId="{108EA5D3-4E20-9E4F-8CF1-438AAE67C0EA}" dt="2023-02-07T00:24:33.659" v="485"/>
          <ac:spMkLst>
            <pc:docMk/>
            <pc:sldMk cId="1918662134" sldId="270"/>
            <ac:spMk id="2" creationId="{3DF10DD4-0B5C-19AD-3D5C-693261D842C4}"/>
          </ac:spMkLst>
        </pc:spChg>
        <pc:spChg chg="add mod">
          <ac:chgData name="Andrej Bogdanov" userId="896fc40a-cbdd-4f42-a373-b4d25dd81a07" providerId="ADAL" clId="{108EA5D3-4E20-9E4F-8CF1-438AAE67C0EA}" dt="2023-02-07T00:24:56.703" v="497" actId="20577"/>
          <ac:spMkLst>
            <pc:docMk/>
            <pc:sldMk cId="1918662134" sldId="270"/>
            <ac:spMk id="3" creationId="{D67D7207-EB5A-95FB-59A7-9D6EAAED0845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27:02.028" v="549"/>
        <pc:sldMkLst>
          <pc:docMk/>
          <pc:sldMk cId="2094785454" sldId="271"/>
        </pc:sldMkLst>
        <pc:spChg chg="add mod">
          <ac:chgData name="Andrej Bogdanov" userId="896fc40a-cbdd-4f42-a373-b4d25dd81a07" providerId="ADAL" clId="{108EA5D3-4E20-9E4F-8CF1-438AAE67C0EA}" dt="2023-02-07T00:25:40.357" v="521" actId="20577"/>
          <ac:spMkLst>
            <pc:docMk/>
            <pc:sldMk cId="2094785454" sldId="271"/>
            <ac:spMk id="2" creationId="{C94059C5-890F-9365-679C-D92E5F1A6E1F}"/>
          </ac:spMkLst>
        </pc:spChg>
        <pc:spChg chg="add mod">
          <ac:chgData name="Andrej Bogdanov" userId="896fc40a-cbdd-4f42-a373-b4d25dd81a07" providerId="ADAL" clId="{108EA5D3-4E20-9E4F-8CF1-438AAE67C0EA}" dt="2023-02-07T00:26:27.387" v="542" actId="1076"/>
          <ac:spMkLst>
            <pc:docMk/>
            <pc:sldMk cId="2094785454" sldId="271"/>
            <ac:spMk id="3" creationId="{B1786B0B-3D73-0B9A-492A-FEC705B5BBEA}"/>
          </ac:spMkLst>
        </pc:spChg>
        <pc:spChg chg="add mod">
          <ac:chgData name="Andrej Bogdanov" userId="896fc40a-cbdd-4f42-a373-b4d25dd81a07" providerId="ADAL" clId="{108EA5D3-4E20-9E4F-8CF1-438AAE67C0EA}" dt="2023-02-07T00:27:02.028" v="549"/>
          <ac:spMkLst>
            <pc:docMk/>
            <pc:sldMk cId="2094785454" sldId="271"/>
            <ac:spMk id="4" creationId="{7A6D32BC-BE41-4C3D-5181-B0B1BD00C078}"/>
          </ac:spMkLst>
        </pc:spChg>
      </pc:sldChg>
      <pc:sldChg chg="addSp modSp new mod modAnim">
        <pc:chgData name="Andrej Bogdanov" userId="896fc40a-cbdd-4f42-a373-b4d25dd81a07" providerId="ADAL" clId="{108EA5D3-4E20-9E4F-8CF1-438AAE67C0EA}" dt="2023-02-09T23:36:37.668" v="1467"/>
        <pc:sldMkLst>
          <pc:docMk/>
          <pc:sldMk cId="1607040846" sldId="272"/>
        </pc:sldMkLst>
        <pc:spChg chg="add mod">
          <ac:chgData name="Andrej Bogdanov" userId="896fc40a-cbdd-4f42-a373-b4d25dd81a07" providerId="ADAL" clId="{108EA5D3-4E20-9E4F-8CF1-438AAE67C0EA}" dt="2023-02-07T00:30:43.151" v="569" actId="20577"/>
          <ac:spMkLst>
            <pc:docMk/>
            <pc:sldMk cId="1607040846" sldId="272"/>
            <ac:spMk id="2" creationId="{ECF562F1-2064-1580-CF30-B123E85BC026}"/>
          </ac:spMkLst>
        </pc:spChg>
        <pc:spChg chg="add mod">
          <ac:chgData name="Andrej Bogdanov" userId="896fc40a-cbdd-4f42-a373-b4d25dd81a07" providerId="ADAL" clId="{108EA5D3-4E20-9E4F-8CF1-438AAE67C0EA}" dt="2023-02-09T23:36:22.212" v="1465" actId="1036"/>
          <ac:spMkLst>
            <pc:docMk/>
            <pc:sldMk cId="1607040846" sldId="272"/>
            <ac:spMk id="3" creationId="{8933DE97-9023-921D-2506-DBEC84927495}"/>
          </ac:spMkLst>
        </pc:spChg>
        <pc:spChg chg="add mod">
          <ac:chgData name="Andrej Bogdanov" userId="896fc40a-cbdd-4f42-a373-b4d25dd81a07" providerId="ADAL" clId="{108EA5D3-4E20-9E4F-8CF1-438AAE67C0EA}" dt="2023-02-09T23:36:22.212" v="1465" actId="1036"/>
          <ac:spMkLst>
            <pc:docMk/>
            <pc:sldMk cId="1607040846" sldId="272"/>
            <ac:spMk id="4" creationId="{1C64A599-6A16-C6D5-3AB0-F7BB6BDCE468}"/>
          </ac:spMkLst>
        </pc:spChg>
        <pc:spChg chg="add mod">
          <ac:chgData name="Andrej Bogdanov" userId="896fc40a-cbdd-4f42-a373-b4d25dd81a07" providerId="ADAL" clId="{108EA5D3-4E20-9E4F-8CF1-438AAE67C0EA}" dt="2023-02-09T23:36:22.212" v="1465" actId="1036"/>
          <ac:spMkLst>
            <pc:docMk/>
            <pc:sldMk cId="1607040846" sldId="272"/>
            <ac:spMk id="5" creationId="{697CCDFB-D43E-C2C7-F433-D9FA481A7051}"/>
          </ac:spMkLst>
        </pc:spChg>
        <pc:spChg chg="add mod">
          <ac:chgData name="Andrej Bogdanov" userId="896fc40a-cbdd-4f42-a373-b4d25dd81a07" providerId="ADAL" clId="{108EA5D3-4E20-9E4F-8CF1-438AAE67C0EA}" dt="2023-02-09T23:36:22.212" v="1465" actId="1036"/>
          <ac:spMkLst>
            <pc:docMk/>
            <pc:sldMk cId="1607040846" sldId="272"/>
            <ac:spMk id="6" creationId="{CE82565F-5218-BEDB-5A3B-6B6D8285C2FA}"/>
          </ac:spMkLst>
        </pc:spChg>
      </pc:sldChg>
      <pc:sldChg chg="addSp delSp modSp new mod delAnim modAnim">
        <pc:chgData name="Andrej Bogdanov" userId="896fc40a-cbdd-4f42-a373-b4d25dd81a07" providerId="ADAL" clId="{108EA5D3-4E20-9E4F-8CF1-438AAE67C0EA}" dt="2023-02-09T23:36:15.903" v="1437" actId="21"/>
        <pc:sldMkLst>
          <pc:docMk/>
          <pc:sldMk cId="1132398234" sldId="273"/>
        </pc:sldMkLst>
        <pc:spChg chg="add mod">
          <ac:chgData name="Andrej Bogdanov" userId="896fc40a-cbdd-4f42-a373-b4d25dd81a07" providerId="ADAL" clId="{108EA5D3-4E20-9E4F-8CF1-438AAE67C0EA}" dt="2023-02-07T00:31:07.564" v="594" actId="20577"/>
          <ac:spMkLst>
            <pc:docMk/>
            <pc:sldMk cId="1132398234" sldId="273"/>
            <ac:spMk id="2" creationId="{2772C798-1F84-AF3B-8773-6298BDA1AA21}"/>
          </ac:spMkLst>
        </pc:spChg>
        <pc:spChg chg="add del mod">
          <ac:chgData name="Andrej Bogdanov" userId="896fc40a-cbdd-4f42-a373-b4d25dd81a07" providerId="ADAL" clId="{108EA5D3-4E20-9E4F-8CF1-438AAE67C0EA}" dt="2023-02-09T23:36:15.903" v="1437" actId="21"/>
          <ac:spMkLst>
            <pc:docMk/>
            <pc:sldMk cId="1132398234" sldId="273"/>
            <ac:spMk id="3" creationId="{AF64CEBC-2635-40DA-A67B-2C63C368C79B}"/>
          </ac:spMkLst>
        </pc:spChg>
        <pc:spChg chg="add del mod">
          <ac:chgData name="Andrej Bogdanov" userId="896fc40a-cbdd-4f42-a373-b4d25dd81a07" providerId="ADAL" clId="{108EA5D3-4E20-9E4F-8CF1-438AAE67C0EA}" dt="2023-02-09T23:36:15.903" v="1437" actId="21"/>
          <ac:spMkLst>
            <pc:docMk/>
            <pc:sldMk cId="1132398234" sldId="273"/>
            <ac:spMk id="4" creationId="{394A8527-B9AF-E398-21C4-964D2EAF6C92}"/>
          </ac:spMkLst>
        </pc:spChg>
        <pc:spChg chg="add del mod">
          <ac:chgData name="Andrej Bogdanov" userId="896fc40a-cbdd-4f42-a373-b4d25dd81a07" providerId="ADAL" clId="{108EA5D3-4E20-9E4F-8CF1-438AAE67C0EA}" dt="2023-02-09T23:36:15.903" v="1437" actId="21"/>
          <ac:spMkLst>
            <pc:docMk/>
            <pc:sldMk cId="1132398234" sldId="273"/>
            <ac:spMk id="5" creationId="{F702D04E-5397-01AD-339B-5FFF41DBAF38}"/>
          </ac:spMkLst>
        </pc:spChg>
        <pc:spChg chg="add del mod">
          <ac:chgData name="Andrej Bogdanov" userId="896fc40a-cbdd-4f42-a373-b4d25dd81a07" providerId="ADAL" clId="{108EA5D3-4E20-9E4F-8CF1-438AAE67C0EA}" dt="2023-02-09T23:36:15.903" v="1437" actId="21"/>
          <ac:spMkLst>
            <pc:docMk/>
            <pc:sldMk cId="1132398234" sldId="273"/>
            <ac:spMk id="6" creationId="{4E61B402-F61C-3866-16AD-3ED2C7B9A1C8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36:46.568" v="670" actId="1036"/>
        <pc:sldMkLst>
          <pc:docMk/>
          <pc:sldMk cId="3979845363" sldId="274"/>
        </pc:sldMkLst>
        <pc:spChg chg="add mod">
          <ac:chgData name="Andrej Bogdanov" userId="896fc40a-cbdd-4f42-a373-b4d25dd81a07" providerId="ADAL" clId="{108EA5D3-4E20-9E4F-8CF1-438AAE67C0EA}" dt="2023-02-07T00:31:36.178" v="610" actId="20577"/>
          <ac:spMkLst>
            <pc:docMk/>
            <pc:sldMk cId="3979845363" sldId="274"/>
            <ac:spMk id="2" creationId="{0B4B0586-EFBE-E77B-A49B-AF4395B44B80}"/>
          </ac:spMkLst>
        </pc:spChg>
        <pc:spChg chg="add mod">
          <ac:chgData name="Andrej Bogdanov" userId="896fc40a-cbdd-4f42-a373-b4d25dd81a07" providerId="ADAL" clId="{108EA5D3-4E20-9E4F-8CF1-438AAE67C0EA}" dt="2023-02-07T00:36:46.568" v="670" actId="1036"/>
          <ac:spMkLst>
            <pc:docMk/>
            <pc:sldMk cId="3979845363" sldId="274"/>
            <ac:spMk id="7" creationId="{DE178C1D-2644-B8DD-5135-34343777ECA0}"/>
          </ac:spMkLst>
        </pc:spChg>
        <pc:picChg chg="add mod">
          <ac:chgData name="Andrej Bogdanov" userId="896fc40a-cbdd-4f42-a373-b4d25dd81a07" providerId="ADAL" clId="{108EA5D3-4E20-9E4F-8CF1-438AAE67C0EA}" dt="2023-02-07T00:35:29.034" v="627" actId="1076"/>
          <ac:picMkLst>
            <pc:docMk/>
            <pc:sldMk cId="3979845363" sldId="274"/>
            <ac:picMk id="3" creationId="{5ABBC4C3-4887-726B-741D-7722777F52AA}"/>
          </ac:picMkLst>
        </pc:picChg>
        <pc:picChg chg="add mod">
          <ac:chgData name="Andrej Bogdanov" userId="896fc40a-cbdd-4f42-a373-b4d25dd81a07" providerId="ADAL" clId="{108EA5D3-4E20-9E4F-8CF1-438AAE67C0EA}" dt="2023-02-07T00:35:29.034" v="627" actId="1076"/>
          <ac:picMkLst>
            <pc:docMk/>
            <pc:sldMk cId="3979845363" sldId="274"/>
            <ac:picMk id="4" creationId="{23147BCF-EFBB-3A1C-E041-3811C4A1272F}"/>
          </ac:picMkLst>
        </pc:picChg>
        <pc:picChg chg="add mod">
          <ac:chgData name="Andrej Bogdanov" userId="896fc40a-cbdd-4f42-a373-b4d25dd81a07" providerId="ADAL" clId="{108EA5D3-4E20-9E4F-8CF1-438AAE67C0EA}" dt="2023-02-07T00:35:29.034" v="627" actId="1076"/>
          <ac:picMkLst>
            <pc:docMk/>
            <pc:sldMk cId="3979845363" sldId="274"/>
            <ac:picMk id="5" creationId="{0C414474-9F1C-9884-9F3B-F910400A3FC3}"/>
          </ac:picMkLst>
        </pc:picChg>
      </pc:sldChg>
      <pc:sldChg chg="addSp modSp new mod">
        <pc:chgData name="Andrej Bogdanov" userId="896fc40a-cbdd-4f42-a373-b4d25dd81a07" providerId="ADAL" clId="{108EA5D3-4E20-9E4F-8CF1-438AAE67C0EA}" dt="2023-02-07T00:37:08.016" v="680" actId="20577"/>
        <pc:sldMkLst>
          <pc:docMk/>
          <pc:sldMk cId="945543950" sldId="275"/>
        </pc:sldMkLst>
        <pc:spChg chg="add mod">
          <ac:chgData name="Andrej Bogdanov" userId="896fc40a-cbdd-4f42-a373-b4d25dd81a07" providerId="ADAL" clId="{108EA5D3-4E20-9E4F-8CF1-438AAE67C0EA}" dt="2023-02-07T00:37:08.016" v="680" actId="20577"/>
          <ac:spMkLst>
            <pc:docMk/>
            <pc:sldMk cId="945543950" sldId="275"/>
            <ac:spMk id="2" creationId="{3AD329EA-77C0-F2A5-009B-FA233DFD6DFC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0:38:00.557" v="706" actId="20577"/>
        <pc:sldMkLst>
          <pc:docMk/>
          <pc:sldMk cId="2883067634" sldId="276"/>
        </pc:sldMkLst>
        <pc:spChg chg="add mod">
          <ac:chgData name="Andrej Bogdanov" userId="896fc40a-cbdd-4f42-a373-b4d25dd81a07" providerId="ADAL" clId="{108EA5D3-4E20-9E4F-8CF1-438AAE67C0EA}" dt="2023-02-07T00:38:00.557" v="706" actId="20577"/>
          <ac:spMkLst>
            <pc:docMk/>
            <pc:sldMk cId="2883067634" sldId="276"/>
            <ac:spMk id="2" creationId="{1C2F56ED-853A-C477-39DE-D3BE195B412E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2:52:58.114" v="811" actId="1076"/>
        <pc:sldMkLst>
          <pc:docMk/>
          <pc:sldMk cId="3390362121" sldId="277"/>
        </pc:sldMkLst>
        <pc:spChg chg="add mod">
          <ac:chgData name="Andrej Bogdanov" userId="896fc40a-cbdd-4f42-a373-b4d25dd81a07" providerId="ADAL" clId="{108EA5D3-4E20-9E4F-8CF1-438AAE67C0EA}" dt="2023-02-07T02:02:01.545" v="737" actId="20577"/>
          <ac:spMkLst>
            <pc:docMk/>
            <pc:sldMk cId="3390362121" sldId="277"/>
            <ac:spMk id="2" creationId="{AD557480-FE28-0567-727D-877C50F292E4}"/>
          </ac:spMkLst>
        </pc:spChg>
        <pc:spChg chg="add mod">
          <ac:chgData name="Andrej Bogdanov" userId="896fc40a-cbdd-4f42-a373-b4d25dd81a07" providerId="ADAL" clId="{108EA5D3-4E20-9E4F-8CF1-438AAE67C0EA}" dt="2023-02-07T02:52:58.114" v="811" actId="1076"/>
          <ac:spMkLst>
            <pc:docMk/>
            <pc:sldMk cId="3390362121" sldId="277"/>
            <ac:spMk id="3" creationId="{94B69222-48F0-8E5E-3A60-2D48EFF75A44}"/>
          </ac:spMkLst>
        </pc:spChg>
        <pc:spChg chg="add mod">
          <ac:chgData name="Andrej Bogdanov" userId="896fc40a-cbdd-4f42-a373-b4d25dd81a07" providerId="ADAL" clId="{108EA5D3-4E20-9E4F-8CF1-438AAE67C0EA}" dt="2023-02-07T02:52:54.832" v="810" actId="1076"/>
          <ac:spMkLst>
            <pc:docMk/>
            <pc:sldMk cId="3390362121" sldId="277"/>
            <ac:spMk id="4" creationId="{ACDD81EB-667D-FF9E-FE6E-60B58D6C3B18}"/>
          </ac:spMkLst>
        </pc:spChg>
      </pc:sldChg>
      <pc:sldChg chg="addSp modSp new mod modAnim">
        <pc:chgData name="Andrej Bogdanov" userId="896fc40a-cbdd-4f42-a373-b4d25dd81a07" providerId="ADAL" clId="{108EA5D3-4E20-9E4F-8CF1-438AAE67C0EA}" dt="2023-02-07T03:18:34.708" v="1350" actId="20577"/>
        <pc:sldMkLst>
          <pc:docMk/>
          <pc:sldMk cId="4288529973" sldId="278"/>
        </pc:sldMkLst>
        <pc:spChg chg="add mod">
          <ac:chgData name="Andrej Bogdanov" userId="896fc40a-cbdd-4f42-a373-b4d25dd81a07" providerId="ADAL" clId="{108EA5D3-4E20-9E4F-8CF1-438AAE67C0EA}" dt="2023-02-07T03:15:02.246" v="1185" actId="1035"/>
          <ac:spMkLst>
            <pc:docMk/>
            <pc:sldMk cId="4288529973" sldId="278"/>
            <ac:spMk id="2" creationId="{842110EF-C5DE-1481-0B7C-DB81290A7175}"/>
          </ac:spMkLst>
        </pc:spChg>
        <pc:spChg chg="add mod">
          <ac:chgData name="Andrej Bogdanov" userId="896fc40a-cbdd-4f42-a373-b4d25dd81a07" providerId="ADAL" clId="{108EA5D3-4E20-9E4F-8CF1-438AAE67C0EA}" dt="2023-02-07T03:15:02.246" v="1185" actId="1035"/>
          <ac:spMkLst>
            <pc:docMk/>
            <pc:sldMk cId="4288529973" sldId="278"/>
            <ac:spMk id="3" creationId="{EE8F9F92-7BAE-2098-B0C2-C5D7916079EE}"/>
          </ac:spMkLst>
        </pc:spChg>
        <pc:spChg chg="add mod">
          <ac:chgData name="Andrej Bogdanov" userId="896fc40a-cbdd-4f42-a373-b4d25dd81a07" providerId="ADAL" clId="{108EA5D3-4E20-9E4F-8CF1-438AAE67C0EA}" dt="2023-02-07T03:17:27.954" v="1327" actId="1035"/>
          <ac:spMkLst>
            <pc:docMk/>
            <pc:sldMk cId="4288529973" sldId="278"/>
            <ac:spMk id="5" creationId="{B6A9DCA3-6C76-F46C-4CC4-271C32E4A4BC}"/>
          </ac:spMkLst>
        </pc:spChg>
        <pc:spChg chg="add mod">
          <ac:chgData name="Andrej Bogdanov" userId="896fc40a-cbdd-4f42-a373-b4d25dd81a07" providerId="ADAL" clId="{108EA5D3-4E20-9E4F-8CF1-438AAE67C0EA}" dt="2023-02-07T03:16:01.096" v="1258" actId="1038"/>
          <ac:spMkLst>
            <pc:docMk/>
            <pc:sldMk cId="4288529973" sldId="278"/>
            <ac:spMk id="7" creationId="{E252E5D2-7CF2-5A2C-DC77-C9157CE5BE55}"/>
          </ac:spMkLst>
        </pc:spChg>
        <pc:spChg chg="add mod">
          <ac:chgData name="Andrej Bogdanov" userId="896fc40a-cbdd-4f42-a373-b4d25dd81a07" providerId="ADAL" clId="{108EA5D3-4E20-9E4F-8CF1-438AAE67C0EA}" dt="2023-02-07T03:15:11.691" v="1213" actId="1035"/>
          <ac:spMkLst>
            <pc:docMk/>
            <pc:sldMk cId="4288529973" sldId="278"/>
            <ac:spMk id="9" creationId="{B728D483-30F9-37E8-492E-720889791801}"/>
          </ac:spMkLst>
        </pc:spChg>
        <pc:spChg chg="add mod">
          <ac:chgData name="Andrej Bogdanov" userId="896fc40a-cbdd-4f42-a373-b4d25dd81a07" providerId="ADAL" clId="{108EA5D3-4E20-9E4F-8CF1-438AAE67C0EA}" dt="2023-02-07T03:15:37" v="1256" actId="20577"/>
          <ac:spMkLst>
            <pc:docMk/>
            <pc:sldMk cId="4288529973" sldId="278"/>
            <ac:spMk id="11" creationId="{86030237-8AAA-6048-11D9-D0295F403B6B}"/>
          </ac:spMkLst>
        </pc:spChg>
        <pc:spChg chg="add mod">
          <ac:chgData name="Andrej Bogdanov" userId="896fc40a-cbdd-4f42-a373-b4d25dd81a07" providerId="ADAL" clId="{108EA5D3-4E20-9E4F-8CF1-438AAE67C0EA}" dt="2023-02-07T03:15:14.477" v="1221" actId="1035"/>
          <ac:spMkLst>
            <pc:docMk/>
            <pc:sldMk cId="4288529973" sldId="278"/>
            <ac:spMk id="13" creationId="{B7869232-51A0-A4BE-4CB8-E5AB811E0656}"/>
          </ac:spMkLst>
        </pc:spChg>
        <pc:spChg chg="add mod">
          <ac:chgData name="Andrej Bogdanov" userId="896fc40a-cbdd-4f42-a373-b4d25dd81a07" providerId="ADAL" clId="{108EA5D3-4E20-9E4F-8CF1-438AAE67C0EA}" dt="2023-02-07T03:15:18.536" v="1228" actId="1035"/>
          <ac:spMkLst>
            <pc:docMk/>
            <pc:sldMk cId="4288529973" sldId="278"/>
            <ac:spMk id="14" creationId="{96867BD7-0905-37E5-5C51-E8F84C7C0113}"/>
          </ac:spMkLst>
        </pc:spChg>
        <pc:spChg chg="add mod">
          <ac:chgData name="Andrej Bogdanov" userId="896fc40a-cbdd-4f42-a373-b4d25dd81a07" providerId="ADAL" clId="{108EA5D3-4E20-9E4F-8CF1-438AAE67C0EA}" dt="2023-02-07T03:18:34.708" v="1350" actId="20577"/>
          <ac:spMkLst>
            <pc:docMk/>
            <pc:sldMk cId="4288529973" sldId="278"/>
            <ac:spMk id="16" creationId="{B778733C-6494-55DE-B987-CDF46CE71B70}"/>
          </ac:spMkLst>
        </pc:spChg>
        <pc:spChg chg="add mod">
          <ac:chgData name="Andrej Bogdanov" userId="896fc40a-cbdd-4f42-a373-b4d25dd81a07" providerId="ADAL" clId="{108EA5D3-4E20-9E4F-8CF1-438AAE67C0EA}" dt="2023-02-07T03:15:18.536" v="1228" actId="1035"/>
          <ac:spMkLst>
            <pc:docMk/>
            <pc:sldMk cId="4288529973" sldId="278"/>
            <ac:spMk id="18" creationId="{B7202D17-0A67-E60F-44B9-5CDE19EB386C}"/>
          </ac:spMkLst>
        </pc:spChg>
        <pc:spChg chg="add mod">
          <ac:chgData name="Andrej Bogdanov" userId="896fc40a-cbdd-4f42-a373-b4d25dd81a07" providerId="ADAL" clId="{108EA5D3-4E20-9E4F-8CF1-438AAE67C0EA}" dt="2023-02-07T03:15:28.092" v="1240" actId="1035"/>
          <ac:spMkLst>
            <pc:docMk/>
            <pc:sldMk cId="4288529973" sldId="278"/>
            <ac:spMk id="20" creationId="{47B746F7-BB67-E7AF-7246-0E7F7F477394}"/>
          </ac:spMkLst>
        </pc:spChg>
        <pc:spChg chg="add mod">
          <ac:chgData name="Andrej Bogdanov" userId="896fc40a-cbdd-4f42-a373-b4d25dd81a07" providerId="ADAL" clId="{108EA5D3-4E20-9E4F-8CF1-438AAE67C0EA}" dt="2023-02-07T03:15:32.360" v="1255" actId="1036"/>
          <ac:spMkLst>
            <pc:docMk/>
            <pc:sldMk cId="4288529973" sldId="278"/>
            <ac:spMk id="22" creationId="{203DAA0C-6820-3A81-11BB-24857D864DAB}"/>
          </ac:spMkLst>
        </pc:spChg>
        <pc:spChg chg="add mod">
          <ac:chgData name="Andrej Bogdanov" userId="896fc40a-cbdd-4f42-a373-b4d25dd81a07" providerId="ADAL" clId="{108EA5D3-4E20-9E4F-8CF1-438AAE67C0EA}" dt="2023-02-07T03:15:46.004" v="1257"/>
          <ac:spMkLst>
            <pc:docMk/>
            <pc:sldMk cId="4288529973" sldId="278"/>
            <ac:spMk id="24" creationId="{153F9AB0-1A84-3358-B5AF-804E56275F56}"/>
          </ac:spMkLst>
        </pc:spChg>
      </pc:sldChg>
      <pc:sldChg chg="addSp modSp new mod">
        <pc:chgData name="Andrej Bogdanov" userId="896fc40a-cbdd-4f42-a373-b4d25dd81a07" providerId="ADAL" clId="{108EA5D3-4E20-9E4F-8CF1-438AAE67C0EA}" dt="2023-02-07T03:22:11.816" v="1436" actId="20577"/>
        <pc:sldMkLst>
          <pc:docMk/>
          <pc:sldMk cId="4079833942" sldId="279"/>
        </pc:sldMkLst>
        <pc:spChg chg="add mod">
          <ac:chgData name="Andrej Bogdanov" userId="896fc40a-cbdd-4f42-a373-b4d25dd81a07" providerId="ADAL" clId="{108EA5D3-4E20-9E4F-8CF1-438AAE67C0EA}" dt="2023-02-07T03:22:11.816" v="1436" actId="20577"/>
          <ac:spMkLst>
            <pc:docMk/>
            <pc:sldMk cId="4079833942" sldId="279"/>
            <ac:spMk id="2" creationId="{8BD5DF6F-BF21-FC43-0879-FC7B70BA4FB6}"/>
          </ac:spMkLst>
        </pc:spChg>
        <pc:spChg chg="add mod">
          <ac:chgData name="Andrej Bogdanov" userId="896fc40a-cbdd-4f42-a373-b4d25dd81a07" providerId="ADAL" clId="{108EA5D3-4E20-9E4F-8CF1-438AAE67C0EA}" dt="2023-02-07T03:20:38.852" v="1390" actId="1076"/>
          <ac:spMkLst>
            <pc:docMk/>
            <pc:sldMk cId="4079833942" sldId="279"/>
            <ac:spMk id="3" creationId="{364CF994-E488-0973-EA52-079BFD871790}"/>
          </ac:spMkLst>
        </pc:spChg>
      </pc:sldChg>
      <pc:sldChg chg="delSp add mod">
        <pc:chgData name="Andrej Bogdanov" userId="896fc40a-cbdd-4f42-a373-b4d25dd81a07" providerId="ADAL" clId="{108EA5D3-4E20-9E4F-8CF1-438AAE67C0EA}" dt="2023-02-09T23:59:15.732" v="1469" actId="478"/>
        <pc:sldMkLst>
          <pc:docMk/>
          <pc:sldMk cId="1850007457" sldId="281"/>
        </pc:sldMkLst>
        <pc:spChg chg="del">
          <ac:chgData name="Andrej Bogdanov" userId="896fc40a-cbdd-4f42-a373-b4d25dd81a07" providerId="ADAL" clId="{108EA5D3-4E20-9E4F-8CF1-438AAE67C0EA}" dt="2023-02-09T23:59:15.732" v="1469" actId="478"/>
          <ac:spMkLst>
            <pc:docMk/>
            <pc:sldMk cId="1850007457" sldId="281"/>
            <ac:spMk id="2" creationId="{3AD329EA-77C0-F2A5-009B-FA233DFD6DFC}"/>
          </ac:spMkLst>
        </pc:spChg>
      </pc:sldChg>
    </pc:docChg>
  </pc:docChgLst>
  <pc:docChgLst>
    <pc:chgData name="Andrej Bogdanov" userId="896fc40a-cbdd-4f42-a373-b4d25dd81a07" providerId="ADAL" clId="{9B81CDCC-CB27-FF40-8209-D7464099AB94}"/>
    <pc:docChg chg="undo custSel addSld modSld">
      <pc:chgData name="Andrej Bogdanov" userId="896fc40a-cbdd-4f42-a373-b4d25dd81a07" providerId="ADAL" clId="{9B81CDCC-CB27-FF40-8209-D7464099AB94}" dt="2024-02-14T02:15:25.042" v="145" actId="7634"/>
      <pc:docMkLst>
        <pc:docMk/>
      </pc:docMkLst>
      <pc:sldChg chg="addSp delSp modSp">
        <pc:chgData name="Andrej Bogdanov" userId="896fc40a-cbdd-4f42-a373-b4d25dd81a07" providerId="ADAL" clId="{9B81CDCC-CB27-FF40-8209-D7464099AB94}" dt="2024-02-07T17:27:32.686" v="35" actId="7634"/>
        <pc:sldMkLst>
          <pc:docMk/>
          <pc:sldMk cId="2798753424" sldId="258"/>
        </pc:sldMkLst>
        <pc:inkChg chg="add">
          <ac:chgData name="Andrej Bogdanov" userId="896fc40a-cbdd-4f42-a373-b4d25dd81a07" providerId="ADAL" clId="{9B81CDCC-CB27-FF40-8209-D7464099AB94}" dt="2024-02-06T23:48:38.825" v="0" actId="7634"/>
          <ac:inkMkLst>
            <pc:docMk/>
            <pc:sldMk cId="2798753424" sldId="258"/>
            <ac:inkMk id="6" creationId="{67947B76-5161-4A8B-BF1F-BA8BF038DE56}"/>
          </ac:inkMkLst>
        </pc:inkChg>
        <pc:inkChg chg="add">
          <ac:chgData name="Andrej Bogdanov" userId="896fc40a-cbdd-4f42-a373-b4d25dd81a07" providerId="ADAL" clId="{9B81CDCC-CB27-FF40-8209-D7464099AB94}" dt="2024-02-07T17:08:47.466" v="5" actId="7634"/>
          <ac:inkMkLst>
            <pc:docMk/>
            <pc:sldMk cId="2798753424" sldId="258"/>
            <ac:inkMk id="6" creationId="{F60C2FB1-D8E4-0A8E-ECA0-B19E467530F2}"/>
          </ac:inkMkLst>
        </pc:inkChg>
        <pc:inkChg chg="add mod modStrokes">
          <ac:chgData name="Andrej Bogdanov" userId="896fc40a-cbdd-4f42-a373-b4d25dd81a07" providerId="ADAL" clId="{9B81CDCC-CB27-FF40-8209-D7464099AB94}" dt="2024-02-07T17:12:37.297" v="26"/>
          <ac:inkMkLst>
            <pc:docMk/>
            <pc:sldMk cId="2798753424" sldId="258"/>
            <ac:inkMk id="7" creationId="{C0911DDE-02FE-92A6-8A12-00FFFC8F2822}"/>
          </ac:inkMkLst>
        </pc:inkChg>
        <pc:inkChg chg="add mod modStrokes">
          <ac:chgData name="Andrej Bogdanov" userId="896fc40a-cbdd-4f42-a373-b4d25dd81a07" providerId="ADAL" clId="{9B81CDCC-CB27-FF40-8209-D7464099AB94}" dt="2024-02-07T17:11:02.741" v="23"/>
          <ac:inkMkLst>
            <pc:docMk/>
            <pc:sldMk cId="2798753424" sldId="258"/>
            <ac:inkMk id="8" creationId="{D7AD6AF1-F18A-10AA-8079-A468D3A6F2E2}"/>
          </ac:inkMkLst>
        </pc:inkChg>
        <pc:inkChg chg="add del">
          <ac:chgData name="Andrej Bogdanov" userId="896fc40a-cbdd-4f42-a373-b4d25dd81a07" providerId="ADAL" clId="{9B81CDCC-CB27-FF40-8209-D7464099AB94}" dt="2024-02-07T17:10:43.055" v="14"/>
          <ac:inkMkLst>
            <pc:docMk/>
            <pc:sldMk cId="2798753424" sldId="258"/>
            <ac:inkMk id="10" creationId="{A0107116-E099-BECD-D986-173E9F319A9B}"/>
          </ac:inkMkLst>
        </pc:inkChg>
        <pc:inkChg chg="add">
          <ac:chgData name="Andrej Bogdanov" userId="896fc40a-cbdd-4f42-a373-b4d25dd81a07" providerId="ADAL" clId="{9B81CDCC-CB27-FF40-8209-D7464099AB94}" dt="2024-02-07T17:12:31.195" v="24" actId="7634"/>
          <ac:inkMkLst>
            <pc:docMk/>
            <pc:sldMk cId="2798753424" sldId="258"/>
            <ac:inkMk id="11" creationId="{B5FFEF83-75F6-6C68-A1C8-B9E816FC331E}"/>
          </ac:inkMkLst>
        </pc:inkChg>
        <pc:inkChg chg="add">
          <ac:chgData name="Andrej Bogdanov" userId="896fc40a-cbdd-4f42-a373-b4d25dd81a07" providerId="ADAL" clId="{9B81CDCC-CB27-FF40-8209-D7464099AB94}" dt="2024-02-07T17:25:43.606" v="27" actId="7634"/>
          <ac:inkMkLst>
            <pc:docMk/>
            <pc:sldMk cId="2798753424" sldId="258"/>
            <ac:inkMk id="12" creationId="{5ED0D54F-2F9B-1979-6318-D66150D343F0}"/>
          </ac:inkMkLst>
        </pc:inkChg>
        <pc:inkChg chg="add">
          <ac:chgData name="Andrej Bogdanov" userId="896fc40a-cbdd-4f42-a373-b4d25dd81a07" providerId="ADAL" clId="{9B81CDCC-CB27-FF40-8209-D7464099AB94}" dt="2024-02-07T17:27:32.686" v="35" actId="7634"/>
          <ac:inkMkLst>
            <pc:docMk/>
            <pc:sldMk cId="2798753424" sldId="258"/>
            <ac:inkMk id="13" creationId="{06692C88-7A5B-1440-3909-6791A10DF916}"/>
          </ac:inkMkLst>
        </pc:inkChg>
      </pc:sldChg>
      <pc:sldChg chg="addSp">
        <pc:chgData name="Andrej Bogdanov" userId="896fc40a-cbdd-4f42-a373-b4d25dd81a07" providerId="ADAL" clId="{9B81CDCC-CB27-FF40-8209-D7464099AB94}" dt="2024-02-07T15:12:02.788" v="1" actId="7634"/>
        <pc:sldMkLst>
          <pc:docMk/>
          <pc:sldMk cId="2596242103" sldId="259"/>
        </pc:sldMkLst>
        <pc:inkChg chg="add">
          <ac:chgData name="Andrej Bogdanov" userId="896fc40a-cbdd-4f42-a373-b4d25dd81a07" providerId="ADAL" clId="{9B81CDCC-CB27-FF40-8209-D7464099AB94}" dt="2024-02-06T23:48:38.825" v="0" actId="7634"/>
          <ac:inkMkLst>
            <pc:docMk/>
            <pc:sldMk cId="2596242103" sldId="259"/>
            <ac:inkMk id="6" creationId="{D223B6FA-ACF9-62A6-C0B4-8FD79A0A274A}"/>
          </ac:inkMkLst>
        </pc:inkChg>
        <pc:inkChg chg="add">
          <ac:chgData name="Andrej Bogdanov" userId="896fc40a-cbdd-4f42-a373-b4d25dd81a07" providerId="ADAL" clId="{9B81CDCC-CB27-FF40-8209-D7464099AB94}" dt="2024-02-07T15:12:02.788" v="1" actId="7634"/>
          <ac:inkMkLst>
            <pc:docMk/>
            <pc:sldMk cId="2596242103" sldId="259"/>
            <ac:inkMk id="7" creationId="{4AA9A734-7A3F-8447-828C-F8C5C584A8EF}"/>
          </ac:inkMkLst>
        </pc:inkChg>
      </pc:sldChg>
      <pc:sldChg chg="addSp modSp">
        <pc:chgData name="Andrej Bogdanov" userId="896fc40a-cbdd-4f42-a373-b4d25dd81a07" providerId="ADAL" clId="{9B81CDCC-CB27-FF40-8209-D7464099AB94}" dt="2024-02-07T17:33:25.932" v="47" actId="7634"/>
        <pc:sldMkLst>
          <pc:docMk/>
          <pc:sldMk cId="3298874695" sldId="260"/>
        </pc:sldMkLst>
        <pc:inkChg chg="add">
          <ac:chgData name="Andrej Bogdanov" userId="896fc40a-cbdd-4f42-a373-b4d25dd81a07" providerId="ADAL" clId="{9B81CDCC-CB27-FF40-8209-D7464099AB94}" dt="2024-02-06T23:48:38.825" v="0" actId="7634"/>
          <ac:inkMkLst>
            <pc:docMk/>
            <pc:sldMk cId="3298874695" sldId="260"/>
            <ac:inkMk id="4" creationId="{08DCC295-908B-74EB-49C9-6E83F2DBB592}"/>
          </ac:inkMkLst>
        </pc:inkChg>
        <pc:inkChg chg="add">
          <ac:chgData name="Andrej Bogdanov" userId="896fc40a-cbdd-4f42-a373-b4d25dd81a07" providerId="ADAL" clId="{9B81CDCC-CB27-FF40-8209-D7464099AB94}" dt="2024-02-07T17:28:14.089" v="38" actId="7634"/>
          <ac:inkMkLst>
            <pc:docMk/>
            <pc:sldMk cId="3298874695" sldId="260"/>
            <ac:inkMk id="4" creationId="{51DCEBEC-FBAE-18A5-7818-FD2B354E73A6}"/>
          </ac:inkMkLst>
        </pc:inkChg>
        <pc:inkChg chg="add mod modStrokes">
          <ac:chgData name="Andrej Bogdanov" userId="896fc40a-cbdd-4f42-a373-b4d25dd81a07" providerId="ADAL" clId="{9B81CDCC-CB27-FF40-8209-D7464099AB94}" dt="2024-02-07T17:30:26.091" v="46"/>
          <ac:inkMkLst>
            <pc:docMk/>
            <pc:sldMk cId="3298874695" sldId="260"/>
            <ac:inkMk id="5" creationId="{B665D423-6B92-D428-5999-A94FFB111CF8}"/>
          </ac:inkMkLst>
        </pc:inkChg>
        <pc:inkChg chg="add">
          <ac:chgData name="Andrej Bogdanov" userId="896fc40a-cbdd-4f42-a373-b4d25dd81a07" providerId="ADAL" clId="{9B81CDCC-CB27-FF40-8209-D7464099AB94}" dt="2024-02-07T17:30:16.732" v="44" actId="7634"/>
          <ac:inkMkLst>
            <pc:docMk/>
            <pc:sldMk cId="3298874695" sldId="260"/>
            <ac:inkMk id="6" creationId="{C749B5A8-5CF3-EAF2-1634-3E8216589ACE}"/>
          </ac:inkMkLst>
        </pc:inkChg>
        <pc:inkChg chg="add">
          <ac:chgData name="Andrej Bogdanov" userId="896fc40a-cbdd-4f42-a373-b4d25dd81a07" providerId="ADAL" clId="{9B81CDCC-CB27-FF40-8209-D7464099AB94}" dt="2024-02-07T17:33:25.932" v="47" actId="7634"/>
          <ac:inkMkLst>
            <pc:docMk/>
            <pc:sldMk cId="3298874695" sldId="260"/>
            <ac:inkMk id="50" creationId="{DEDE6D34-D059-65E0-DD07-0A30855F232A}"/>
          </ac:inkMkLst>
        </pc:inkChg>
      </pc:sldChg>
      <pc:sldChg chg="addSp">
        <pc:chgData name="Andrej Bogdanov" userId="896fc40a-cbdd-4f42-a373-b4d25dd81a07" providerId="ADAL" clId="{9B81CDCC-CB27-FF40-8209-D7464099AB94}" dt="2024-02-07T15:44:22.319" v="2" actId="7634"/>
        <pc:sldMkLst>
          <pc:docMk/>
          <pc:sldMk cId="1339537422" sldId="261"/>
        </pc:sldMkLst>
        <pc:inkChg chg="add">
          <ac:chgData name="Andrej Bogdanov" userId="896fc40a-cbdd-4f42-a373-b4d25dd81a07" providerId="ADAL" clId="{9B81CDCC-CB27-FF40-8209-D7464099AB94}" dt="2024-02-06T23:48:38.825" v="0" actId="7634"/>
          <ac:inkMkLst>
            <pc:docMk/>
            <pc:sldMk cId="1339537422" sldId="261"/>
            <ac:inkMk id="8" creationId="{23320028-A279-1DB3-A3B3-5972EC675E26}"/>
          </ac:inkMkLst>
        </pc:inkChg>
        <pc:inkChg chg="add">
          <ac:chgData name="Andrej Bogdanov" userId="896fc40a-cbdd-4f42-a373-b4d25dd81a07" providerId="ADAL" clId="{9B81CDCC-CB27-FF40-8209-D7464099AB94}" dt="2024-02-07T15:44:22.319" v="2" actId="7634"/>
          <ac:inkMkLst>
            <pc:docMk/>
            <pc:sldMk cId="1339537422" sldId="261"/>
            <ac:inkMk id="10" creationId="{84238F26-A9A0-0B24-0784-4A629129EB78}"/>
          </ac:inkMkLst>
        </pc:inkChg>
      </pc:sldChg>
      <pc:sldChg chg="addSp delSp modSp">
        <pc:chgData name="Andrej Bogdanov" userId="896fc40a-cbdd-4f42-a373-b4d25dd81a07" providerId="ADAL" clId="{9B81CDCC-CB27-FF40-8209-D7464099AB94}" dt="2024-02-07T17:39:00.602" v="59" actId="7634"/>
        <pc:sldMkLst>
          <pc:docMk/>
          <pc:sldMk cId="843766905" sldId="262"/>
        </pc:sldMkLst>
        <pc:inkChg chg="add">
          <ac:chgData name="Andrej Bogdanov" userId="896fc40a-cbdd-4f42-a373-b4d25dd81a07" providerId="ADAL" clId="{9B81CDCC-CB27-FF40-8209-D7464099AB94}" dt="2024-02-06T23:48:38.825" v="0" actId="7634"/>
          <ac:inkMkLst>
            <pc:docMk/>
            <pc:sldMk cId="843766905" sldId="262"/>
            <ac:inkMk id="3" creationId="{50D0AA6F-3989-26B9-09B8-FD2D7B71D4C9}"/>
          </ac:inkMkLst>
        </pc:inkChg>
        <pc:inkChg chg="add mod modStrokes">
          <ac:chgData name="Andrej Bogdanov" userId="896fc40a-cbdd-4f42-a373-b4d25dd81a07" providerId="ADAL" clId="{9B81CDCC-CB27-FF40-8209-D7464099AB94}" dt="2024-02-07T17:38:05.988" v="58" actId="1076"/>
          <ac:inkMkLst>
            <pc:docMk/>
            <pc:sldMk cId="843766905" sldId="262"/>
            <ac:inkMk id="3" creationId="{DFBC5B7D-86D4-B6FC-015E-4DF6C83FFC6F}"/>
          </ac:inkMkLst>
        </pc:inkChg>
        <pc:inkChg chg="add">
          <ac:chgData name="Andrej Bogdanov" userId="896fc40a-cbdd-4f42-a373-b4d25dd81a07" providerId="ADAL" clId="{9B81CDCC-CB27-FF40-8209-D7464099AB94}" dt="2024-02-07T15:44:22.319" v="2" actId="7634"/>
          <ac:inkMkLst>
            <pc:docMk/>
            <pc:sldMk cId="843766905" sldId="262"/>
            <ac:inkMk id="4" creationId="{839F9870-BD77-68E5-7426-10DADC898D4B}"/>
          </ac:inkMkLst>
        </pc:inkChg>
        <pc:inkChg chg="mod modStrokes">
          <ac:chgData name="Andrej Bogdanov" userId="896fc40a-cbdd-4f42-a373-b4d25dd81a07" providerId="ADAL" clId="{9B81CDCC-CB27-FF40-8209-D7464099AB94}" dt="2024-02-07T17:38:05.988" v="58" actId="1076"/>
          <ac:inkMkLst>
            <pc:docMk/>
            <pc:sldMk cId="843766905" sldId="262"/>
            <ac:inkMk id="4" creationId="{C0059277-8EC8-A1AD-B1D4-99FB6BE7924E}"/>
          </ac:inkMkLst>
        </pc:inkChg>
        <pc:inkChg chg="del">
          <ac:chgData name="Andrej Bogdanov" userId="896fc40a-cbdd-4f42-a373-b4d25dd81a07" providerId="ADAL" clId="{9B81CDCC-CB27-FF40-8209-D7464099AB94}" dt="2024-02-07T17:37:47.992" v="56"/>
          <ac:inkMkLst>
            <pc:docMk/>
            <pc:sldMk cId="843766905" sldId="262"/>
            <ac:inkMk id="5" creationId="{083DC993-D559-588A-760B-83CF35F19C5C}"/>
          </ac:inkMkLst>
        </pc:inkChg>
        <pc:inkChg chg="add">
          <ac:chgData name="Andrej Bogdanov" userId="896fc40a-cbdd-4f42-a373-b4d25dd81a07" providerId="ADAL" clId="{9B81CDCC-CB27-FF40-8209-D7464099AB94}" dt="2024-02-07T17:37:39.672" v="55" actId="7634"/>
          <ac:inkMkLst>
            <pc:docMk/>
            <pc:sldMk cId="843766905" sldId="262"/>
            <ac:inkMk id="6" creationId="{A38B20C0-F5FA-1150-D9A3-7EB376D86015}"/>
          </ac:inkMkLst>
        </pc:inkChg>
        <pc:inkChg chg="add del">
          <ac:chgData name="Andrej Bogdanov" userId="896fc40a-cbdd-4f42-a373-b4d25dd81a07" providerId="ADAL" clId="{9B81CDCC-CB27-FF40-8209-D7464099AB94}" dt="2024-02-07T17:37:49.189" v="57"/>
          <ac:inkMkLst>
            <pc:docMk/>
            <pc:sldMk cId="843766905" sldId="262"/>
            <ac:inkMk id="7" creationId="{4B20D568-10F2-842B-1369-D2DE3AC39B10}"/>
          </ac:inkMkLst>
        </pc:inkChg>
        <pc:inkChg chg="add">
          <ac:chgData name="Andrej Bogdanov" userId="896fc40a-cbdd-4f42-a373-b4d25dd81a07" providerId="ADAL" clId="{9B81CDCC-CB27-FF40-8209-D7464099AB94}" dt="2024-02-07T17:37:49.189" v="57"/>
          <ac:inkMkLst>
            <pc:docMk/>
            <pc:sldMk cId="843766905" sldId="262"/>
            <ac:inkMk id="8" creationId="{49826239-F02A-2A5D-791F-9B6783A7DE43}"/>
          </ac:inkMkLst>
        </pc:inkChg>
        <pc:inkChg chg="add">
          <ac:chgData name="Andrej Bogdanov" userId="896fc40a-cbdd-4f42-a373-b4d25dd81a07" providerId="ADAL" clId="{9B81CDCC-CB27-FF40-8209-D7464099AB94}" dt="2024-02-07T17:39:00.602" v="59" actId="7634"/>
          <ac:inkMkLst>
            <pc:docMk/>
            <pc:sldMk cId="843766905" sldId="262"/>
            <ac:inkMk id="9" creationId="{92E0625E-B826-F4B4-4898-F981787856D0}"/>
          </ac:inkMkLst>
        </pc:inkChg>
      </pc:sldChg>
      <pc:sldChg chg="addSp delSp">
        <pc:chgData name="Andrej Bogdanov" userId="896fc40a-cbdd-4f42-a373-b4d25dd81a07" providerId="ADAL" clId="{9B81CDCC-CB27-FF40-8209-D7464099AB94}" dt="2024-02-07T17:35:29.164" v="50" actId="7634"/>
        <pc:sldMkLst>
          <pc:docMk/>
          <pc:sldMk cId="943061613" sldId="263"/>
        </pc:sldMkLst>
        <pc:inkChg chg="del">
          <ac:chgData name="Andrej Bogdanov" userId="896fc40a-cbdd-4f42-a373-b4d25dd81a07" providerId="ADAL" clId="{9B81CDCC-CB27-FF40-8209-D7464099AB94}" dt="2024-02-07T17:33:48.175" v="49"/>
          <ac:inkMkLst>
            <pc:docMk/>
            <pc:sldMk cId="943061613" sldId="263"/>
            <ac:inkMk id="2" creationId="{60B20C1F-1F57-7740-1ED2-50C71F798B34}"/>
          </ac:inkMkLst>
        </pc:inkChg>
        <pc:inkChg chg="add">
          <ac:chgData name="Andrej Bogdanov" userId="896fc40a-cbdd-4f42-a373-b4d25dd81a07" providerId="ADAL" clId="{9B81CDCC-CB27-FF40-8209-D7464099AB94}" dt="2024-02-06T23:48:38.825" v="0" actId="7634"/>
          <ac:inkMkLst>
            <pc:docMk/>
            <pc:sldMk cId="943061613" sldId="263"/>
            <ac:inkMk id="2" creationId="{D62DC3F5-51E7-17D4-4416-3660BEC03662}"/>
          </ac:inkMkLst>
        </pc:inkChg>
        <pc:inkChg chg="del">
          <ac:chgData name="Andrej Bogdanov" userId="896fc40a-cbdd-4f42-a373-b4d25dd81a07" providerId="ADAL" clId="{9B81CDCC-CB27-FF40-8209-D7464099AB94}" dt="2024-02-07T17:33:48.172" v="48"/>
          <ac:inkMkLst>
            <pc:docMk/>
            <pc:sldMk cId="943061613" sldId="263"/>
            <ac:inkMk id="4" creationId="{829FD80E-39F6-BD1A-95F6-C8B503659FBA}"/>
          </ac:inkMkLst>
        </pc:inkChg>
        <pc:inkChg chg="add">
          <ac:chgData name="Andrej Bogdanov" userId="896fc40a-cbdd-4f42-a373-b4d25dd81a07" providerId="ADAL" clId="{9B81CDCC-CB27-FF40-8209-D7464099AB94}" dt="2024-02-07T15:44:22.319" v="2" actId="7634"/>
          <ac:inkMkLst>
            <pc:docMk/>
            <pc:sldMk cId="943061613" sldId="263"/>
            <ac:inkMk id="4" creationId="{DDED2396-DD11-FEE0-2464-78D027A36819}"/>
          </ac:inkMkLst>
        </pc:inkChg>
        <pc:inkChg chg="add">
          <ac:chgData name="Andrej Bogdanov" userId="896fc40a-cbdd-4f42-a373-b4d25dd81a07" providerId="ADAL" clId="{9B81CDCC-CB27-FF40-8209-D7464099AB94}" dt="2024-02-07T17:35:29.164" v="50" actId="7634"/>
          <ac:inkMkLst>
            <pc:docMk/>
            <pc:sldMk cId="943061613" sldId="263"/>
            <ac:inkMk id="5" creationId="{AE48EF5B-1F39-AEA1-2DF5-3FFAE3B2D73E}"/>
          </ac:inkMkLst>
        </pc:inkChg>
      </pc:sldChg>
      <pc:sldChg chg="addSp modSp">
        <pc:chgData name="Andrej Bogdanov" userId="896fc40a-cbdd-4f42-a373-b4d25dd81a07" providerId="ADAL" clId="{9B81CDCC-CB27-FF40-8209-D7464099AB94}" dt="2024-02-07T17:41:50.367" v="61" actId="7634"/>
        <pc:sldMkLst>
          <pc:docMk/>
          <pc:sldMk cId="2421891711" sldId="264"/>
        </pc:sldMkLst>
        <pc:inkChg chg="add">
          <ac:chgData name="Andrej Bogdanov" userId="896fc40a-cbdd-4f42-a373-b4d25dd81a07" providerId="ADAL" clId="{9B81CDCC-CB27-FF40-8209-D7464099AB94}" dt="2024-02-06T23:48:38.825" v="0" actId="7634"/>
          <ac:inkMkLst>
            <pc:docMk/>
            <pc:sldMk cId="2421891711" sldId="264"/>
            <ac:inkMk id="4" creationId="{09F84946-DFCC-E997-BA9C-7EEFB0EA1582}"/>
          </ac:inkMkLst>
        </pc:inkChg>
        <pc:inkChg chg="add">
          <ac:chgData name="Andrej Bogdanov" userId="896fc40a-cbdd-4f42-a373-b4d25dd81a07" providerId="ADAL" clId="{9B81CDCC-CB27-FF40-8209-D7464099AB94}" dt="2024-02-07T17:41:50.367" v="61" actId="7634"/>
          <ac:inkMkLst>
            <pc:docMk/>
            <pc:sldMk cId="2421891711" sldId="264"/>
            <ac:inkMk id="4" creationId="{3C2E4492-6083-A3B4-0969-4F036697FADF}"/>
          </ac:inkMkLst>
        </pc:inkChg>
        <pc:inkChg chg="mod modStrokes">
          <ac:chgData name="Andrej Bogdanov" userId="896fc40a-cbdd-4f42-a373-b4d25dd81a07" providerId="ADAL" clId="{9B81CDCC-CB27-FF40-8209-D7464099AB94}" dt="2024-02-07T17:39:16.662" v="60"/>
          <ac:inkMkLst>
            <pc:docMk/>
            <pc:sldMk cId="2421891711" sldId="264"/>
            <ac:inkMk id="5" creationId="{13DDEBA4-7926-9DAC-AD39-818FDEE5FD2A}"/>
          </ac:inkMkLst>
        </pc:inkChg>
        <pc:inkChg chg="add">
          <ac:chgData name="Andrej Bogdanov" userId="896fc40a-cbdd-4f42-a373-b4d25dd81a07" providerId="ADAL" clId="{9B81CDCC-CB27-FF40-8209-D7464099AB94}" dt="2024-02-07T15:44:22.319" v="2" actId="7634"/>
          <ac:inkMkLst>
            <pc:docMk/>
            <pc:sldMk cId="2421891711" sldId="264"/>
            <ac:inkMk id="5" creationId="{5911FF28-57BD-0AA3-52E1-6047A7BC78F1}"/>
          </ac:inkMkLst>
        </pc:inkChg>
      </pc:sldChg>
      <pc:sldChg chg="addSp">
        <pc:chgData name="Andrej Bogdanov" userId="896fc40a-cbdd-4f42-a373-b4d25dd81a07" providerId="ADAL" clId="{9B81CDCC-CB27-FF40-8209-D7464099AB94}" dt="2024-02-07T15:44:22.319" v="2" actId="7634"/>
        <pc:sldMkLst>
          <pc:docMk/>
          <pc:sldMk cId="2122166972" sldId="265"/>
        </pc:sldMkLst>
        <pc:inkChg chg="add">
          <ac:chgData name="Andrej Bogdanov" userId="896fc40a-cbdd-4f42-a373-b4d25dd81a07" providerId="ADAL" clId="{9B81CDCC-CB27-FF40-8209-D7464099AB94}" dt="2024-02-06T23:48:38.825" v="0" actId="7634"/>
          <ac:inkMkLst>
            <pc:docMk/>
            <pc:sldMk cId="2122166972" sldId="265"/>
            <ac:inkMk id="4" creationId="{06BAB014-3239-9E1C-0799-A82533F830C9}"/>
          </ac:inkMkLst>
        </pc:inkChg>
        <pc:inkChg chg="add">
          <ac:chgData name="Andrej Bogdanov" userId="896fc40a-cbdd-4f42-a373-b4d25dd81a07" providerId="ADAL" clId="{9B81CDCC-CB27-FF40-8209-D7464099AB94}" dt="2024-02-07T15:44:22.319" v="2" actId="7634"/>
          <ac:inkMkLst>
            <pc:docMk/>
            <pc:sldMk cId="2122166972" sldId="265"/>
            <ac:inkMk id="5" creationId="{98C8C91C-F2B5-D83F-D907-91088763B723}"/>
          </ac:inkMkLst>
        </pc:inkChg>
      </pc:sldChg>
      <pc:sldChg chg="addSp">
        <pc:chgData name="Andrej Bogdanov" userId="896fc40a-cbdd-4f42-a373-b4d25dd81a07" providerId="ADAL" clId="{9B81CDCC-CB27-FF40-8209-D7464099AB94}" dt="2024-02-07T15:44:22.319" v="2" actId="7634"/>
        <pc:sldMkLst>
          <pc:docMk/>
          <pc:sldMk cId="2574689427" sldId="266"/>
        </pc:sldMkLst>
        <pc:inkChg chg="add">
          <ac:chgData name="Andrej Bogdanov" userId="896fc40a-cbdd-4f42-a373-b4d25dd81a07" providerId="ADAL" clId="{9B81CDCC-CB27-FF40-8209-D7464099AB94}" dt="2024-02-06T23:48:38.825" v="0" actId="7634"/>
          <ac:inkMkLst>
            <pc:docMk/>
            <pc:sldMk cId="2574689427" sldId="266"/>
            <ac:inkMk id="4" creationId="{232301D0-B4EE-78EF-E1E3-0D99F3573579}"/>
          </ac:inkMkLst>
        </pc:inkChg>
        <pc:inkChg chg="add">
          <ac:chgData name="Andrej Bogdanov" userId="896fc40a-cbdd-4f42-a373-b4d25dd81a07" providerId="ADAL" clId="{9B81CDCC-CB27-FF40-8209-D7464099AB94}" dt="2024-02-07T15:44:22.319" v="2" actId="7634"/>
          <ac:inkMkLst>
            <pc:docMk/>
            <pc:sldMk cId="2574689427" sldId="266"/>
            <ac:inkMk id="5" creationId="{7ED308EC-4675-57B8-5AEC-4EC6C3F05F60}"/>
          </ac:inkMkLst>
        </pc:inkChg>
      </pc:sldChg>
      <pc:sldChg chg="addSp">
        <pc:chgData name="Andrej Bogdanov" userId="896fc40a-cbdd-4f42-a373-b4d25dd81a07" providerId="ADAL" clId="{9B81CDCC-CB27-FF40-8209-D7464099AB94}" dt="2024-02-07T15:44:22.319" v="2" actId="7634"/>
        <pc:sldMkLst>
          <pc:docMk/>
          <pc:sldMk cId="2352118613" sldId="267"/>
        </pc:sldMkLst>
        <pc:inkChg chg="add">
          <ac:chgData name="Andrej Bogdanov" userId="896fc40a-cbdd-4f42-a373-b4d25dd81a07" providerId="ADAL" clId="{9B81CDCC-CB27-FF40-8209-D7464099AB94}" dt="2024-02-06T23:48:38.825" v="0" actId="7634"/>
          <ac:inkMkLst>
            <pc:docMk/>
            <pc:sldMk cId="2352118613" sldId="267"/>
            <ac:inkMk id="4" creationId="{5A7E20C7-696F-9B6A-4814-B20F84429F4F}"/>
          </ac:inkMkLst>
        </pc:inkChg>
        <pc:inkChg chg="add">
          <ac:chgData name="Andrej Bogdanov" userId="896fc40a-cbdd-4f42-a373-b4d25dd81a07" providerId="ADAL" clId="{9B81CDCC-CB27-FF40-8209-D7464099AB94}" dt="2024-02-07T15:44:22.319" v="2" actId="7634"/>
          <ac:inkMkLst>
            <pc:docMk/>
            <pc:sldMk cId="2352118613" sldId="267"/>
            <ac:inkMk id="5" creationId="{F5450B8B-54C6-CD8A-CA32-B6B11AB50E43}"/>
          </ac:inkMkLst>
        </pc:inkChg>
      </pc:sldChg>
      <pc:sldChg chg="addSp delSp modSp">
        <pc:chgData name="Andrej Bogdanov" userId="896fc40a-cbdd-4f42-a373-b4d25dd81a07" providerId="ADAL" clId="{9B81CDCC-CB27-FF40-8209-D7464099AB94}" dt="2024-02-07T17:45:49.351" v="68" actId="7634"/>
        <pc:sldMkLst>
          <pc:docMk/>
          <pc:sldMk cId="3338706263" sldId="268"/>
        </pc:sldMkLst>
        <pc:inkChg chg="del mod modStrokes">
          <ac:chgData name="Andrej Bogdanov" userId="896fc40a-cbdd-4f42-a373-b4d25dd81a07" providerId="ADAL" clId="{9B81CDCC-CB27-FF40-8209-D7464099AB94}" dt="2024-02-07T17:44:05.418" v="67"/>
          <ac:inkMkLst>
            <pc:docMk/>
            <pc:sldMk cId="3338706263" sldId="268"/>
            <ac:inkMk id="4" creationId="{50895641-2B68-CF86-2054-A01BF9E64263}"/>
          </ac:inkMkLst>
        </pc:inkChg>
        <pc:inkChg chg="add">
          <ac:chgData name="Andrej Bogdanov" userId="896fc40a-cbdd-4f42-a373-b4d25dd81a07" providerId="ADAL" clId="{9B81CDCC-CB27-FF40-8209-D7464099AB94}" dt="2024-02-06T23:48:38.825" v="0" actId="7634"/>
          <ac:inkMkLst>
            <pc:docMk/>
            <pc:sldMk cId="3338706263" sldId="268"/>
            <ac:inkMk id="4" creationId="{7E43DF3F-7B1B-DDF4-1735-9166F715F1F2}"/>
          </ac:inkMkLst>
        </pc:inkChg>
        <pc:inkChg chg="add">
          <ac:chgData name="Andrej Bogdanov" userId="896fc40a-cbdd-4f42-a373-b4d25dd81a07" providerId="ADAL" clId="{9B81CDCC-CB27-FF40-8209-D7464099AB94}" dt="2024-02-07T15:44:22.319" v="2" actId="7634"/>
          <ac:inkMkLst>
            <pc:docMk/>
            <pc:sldMk cId="3338706263" sldId="268"/>
            <ac:inkMk id="5" creationId="{4B51484A-A5BE-DC09-A838-0D5086F5B4A5}"/>
          </ac:inkMkLst>
        </pc:inkChg>
        <pc:inkChg chg="add">
          <ac:chgData name="Andrej Bogdanov" userId="896fc40a-cbdd-4f42-a373-b4d25dd81a07" providerId="ADAL" clId="{9B81CDCC-CB27-FF40-8209-D7464099AB94}" dt="2024-02-07T17:43:37.972" v="65" actId="7634"/>
          <ac:inkMkLst>
            <pc:docMk/>
            <pc:sldMk cId="3338706263" sldId="268"/>
            <ac:inkMk id="5" creationId="{AD756F28-6F31-BB93-37C9-40786183F17C}"/>
          </ac:inkMkLst>
        </pc:inkChg>
        <pc:inkChg chg="add">
          <ac:chgData name="Andrej Bogdanov" userId="896fc40a-cbdd-4f42-a373-b4d25dd81a07" providerId="ADAL" clId="{9B81CDCC-CB27-FF40-8209-D7464099AB94}" dt="2024-02-07T17:43:54.393" v="66" actId="7634"/>
          <ac:inkMkLst>
            <pc:docMk/>
            <pc:sldMk cId="3338706263" sldId="268"/>
            <ac:inkMk id="6" creationId="{11DD3AAD-812B-1A3D-9ABB-037B28F3A656}"/>
          </ac:inkMkLst>
        </pc:inkChg>
        <pc:inkChg chg="add">
          <ac:chgData name="Andrej Bogdanov" userId="896fc40a-cbdd-4f42-a373-b4d25dd81a07" providerId="ADAL" clId="{9B81CDCC-CB27-FF40-8209-D7464099AB94}" dt="2024-02-07T15:46:16.214" v="3" actId="7634"/>
          <ac:inkMkLst>
            <pc:docMk/>
            <pc:sldMk cId="3338706263" sldId="268"/>
            <ac:inkMk id="6" creationId="{64C8CAE6-1143-9D7C-77C0-2FF181A4D9C4}"/>
          </ac:inkMkLst>
        </pc:inkChg>
        <pc:inkChg chg="add">
          <ac:chgData name="Andrej Bogdanov" userId="896fc40a-cbdd-4f42-a373-b4d25dd81a07" providerId="ADAL" clId="{9B81CDCC-CB27-FF40-8209-D7464099AB94}" dt="2024-02-07T17:45:49.351" v="68" actId="7634"/>
          <ac:inkMkLst>
            <pc:docMk/>
            <pc:sldMk cId="3338706263" sldId="268"/>
            <ac:inkMk id="7" creationId="{A3A4AFA3-B87C-7493-56EA-BAC4E7C57BB4}"/>
          </ac:inkMkLst>
        </pc:inkChg>
      </pc:sldChg>
      <pc:sldChg chg="addSp">
        <pc:chgData name="Andrej Bogdanov" userId="896fc40a-cbdd-4f42-a373-b4d25dd81a07" providerId="ADAL" clId="{9B81CDCC-CB27-FF40-8209-D7464099AB94}" dt="2024-02-06T23:48:38.825" v="0" actId="7634"/>
        <pc:sldMkLst>
          <pc:docMk/>
          <pc:sldMk cId="2310878232" sldId="269"/>
        </pc:sldMkLst>
        <pc:inkChg chg="add">
          <ac:chgData name="Andrej Bogdanov" userId="896fc40a-cbdd-4f42-a373-b4d25dd81a07" providerId="ADAL" clId="{9B81CDCC-CB27-FF40-8209-D7464099AB94}" dt="2024-02-06T23:48:38.825" v="0" actId="7634"/>
          <ac:inkMkLst>
            <pc:docMk/>
            <pc:sldMk cId="2310878232" sldId="269"/>
            <ac:inkMk id="3" creationId="{5A76E563-C1DE-00B2-F055-1BD738289477}"/>
          </ac:inkMkLst>
        </pc:inkChg>
      </pc:sldChg>
      <pc:sldChg chg="addSp">
        <pc:chgData name="Andrej Bogdanov" userId="896fc40a-cbdd-4f42-a373-b4d25dd81a07" providerId="ADAL" clId="{9B81CDCC-CB27-FF40-8209-D7464099AB94}" dt="2024-02-06T23:48:38.825" v="0" actId="7634"/>
        <pc:sldMkLst>
          <pc:docMk/>
          <pc:sldMk cId="1918662134" sldId="270"/>
        </pc:sldMkLst>
        <pc:inkChg chg="add">
          <ac:chgData name="Andrej Bogdanov" userId="896fc40a-cbdd-4f42-a373-b4d25dd81a07" providerId="ADAL" clId="{9B81CDCC-CB27-FF40-8209-D7464099AB94}" dt="2024-02-06T23:48:38.825" v="0" actId="7634"/>
          <ac:inkMkLst>
            <pc:docMk/>
            <pc:sldMk cId="1918662134" sldId="270"/>
            <ac:inkMk id="4" creationId="{BE1ABD8F-31DF-DFAC-40C3-EC830B3837AF}"/>
          </ac:inkMkLst>
        </pc:inkChg>
      </pc:sldChg>
      <pc:sldChg chg="addSp">
        <pc:chgData name="Andrej Bogdanov" userId="896fc40a-cbdd-4f42-a373-b4d25dd81a07" providerId="ADAL" clId="{9B81CDCC-CB27-FF40-8209-D7464099AB94}" dt="2024-02-06T23:48:38.825" v="0" actId="7634"/>
        <pc:sldMkLst>
          <pc:docMk/>
          <pc:sldMk cId="2094785454" sldId="271"/>
        </pc:sldMkLst>
        <pc:inkChg chg="add">
          <ac:chgData name="Andrej Bogdanov" userId="896fc40a-cbdd-4f42-a373-b4d25dd81a07" providerId="ADAL" clId="{9B81CDCC-CB27-FF40-8209-D7464099AB94}" dt="2024-02-06T23:48:38.825" v="0" actId="7634"/>
          <ac:inkMkLst>
            <pc:docMk/>
            <pc:sldMk cId="2094785454" sldId="271"/>
            <ac:inkMk id="5" creationId="{E0A4232A-CE3C-7D13-573A-4B0E33431BA0}"/>
          </ac:inkMkLst>
        </pc:inkChg>
      </pc:sldChg>
      <pc:sldChg chg="addSp">
        <pc:chgData name="Andrej Bogdanov" userId="896fc40a-cbdd-4f42-a373-b4d25dd81a07" providerId="ADAL" clId="{9B81CDCC-CB27-FF40-8209-D7464099AB94}" dt="2024-02-09T23:42:26.019" v="122" actId="7634"/>
        <pc:sldMkLst>
          <pc:docMk/>
          <pc:sldMk cId="1607040846" sldId="272"/>
        </pc:sldMkLst>
        <pc:inkChg chg="add">
          <ac:chgData name="Andrej Bogdanov" userId="896fc40a-cbdd-4f42-a373-b4d25dd81a07" providerId="ADAL" clId="{9B81CDCC-CB27-FF40-8209-D7464099AB94}" dt="2024-02-09T23:42:26.019" v="122" actId="7634"/>
          <ac:inkMkLst>
            <pc:docMk/>
            <pc:sldMk cId="1607040846" sldId="272"/>
            <ac:inkMk id="7" creationId="{0324341E-4166-E91E-1177-086ACED2CBDE}"/>
          </ac:inkMkLst>
        </pc:inkChg>
      </pc:sldChg>
      <pc:sldChg chg="addSp delSp modSp">
        <pc:chgData name="Andrej Bogdanov" userId="896fc40a-cbdd-4f42-a373-b4d25dd81a07" providerId="ADAL" clId="{9B81CDCC-CB27-FF40-8209-D7464099AB94}" dt="2024-02-14T02:08:23.744" v="135"/>
        <pc:sldMkLst>
          <pc:docMk/>
          <pc:sldMk cId="1132398234" sldId="273"/>
        </pc:sldMkLst>
        <pc:spChg chg="mod">
          <ac:chgData name="Andrej Bogdanov" userId="896fc40a-cbdd-4f42-a373-b4d25dd81a07" providerId="ADAL" clId="{9B81CDCC-CB27-FF40-8209-D7464099AB94}" dt="2024-02-09T13:25:25.635" v="121" actId="20577"/>
          <ac:spMkLst>
            <pc:docMk/>
            <pc:sldMk cId="1132398234" sldId="273"/>
            <ac:spMk id="2" creationId="{2772C798-1F84-AF3B-8773-6298BDA1AA21}"/>
          </ac:spMkLst>
        </pc:spChg>
        <pc:inkChg chg="del mod modStrokes">
          <ac:chgData name="Andrej Bogdanov" userId="896fc40a-cbdd-4f42-a373-b4d25dd81a07" providerId="ADAL" clId="{9B81CDCC-CB27-FF40-8209-D7464099AB94}" dt="2024-02-14T02:08:23.744" v="135"/>
          <ac:inkMkLst>
            <pc:docMk/>
            <pc:sldMk cId="1132398234" sldId="273"/>
            <ac:inkMk id="3" creationId="{A6EB79F5-BA93-FFA7-FED4-C182A7CF00BC}"/>
          </ac:inkMkLst>
        </pc:inkChg>
        <pc:inkChg chg="add mod modStrokes">
          <ac:chgData name="Andrej Bogdanov" userId="896fc40a-cbdd-4f42-a373-b4d25dd81a07" providerId="ADAL" clId="{9B81CDCC-CB27-FF40-8209-D7464099AB94}" dt="2024-02-14T02:03:34.786" v="130"/>
          <ac:inkMkLst>
            <pc:docMk/>
            <pc:sldMk cId="1132398234" sldId="273"/>
            <ac:inkMk id="4" creationId="{28482674-E87F-31FB-1C5E-98E2CA96073E}"/>
          </ac:inkMkLst>
        </pc:inkChg>
        <pc:inkChg chg="add mod modStrokes">
          <ac:chgData name="Andrej Bogdanov" userId="896fc40a-cbdd-4f42-a373-b4d25dd81a07" providerId="ADAL" clId="{9B81CDCC-CB27-FF40-8209-D7464099AB94}" dt="2024-02-14T02:08:23.742" v="134"/>
          <ac:inkMkLst>
            <pc:docMk/>
            <pc:sldMk cId="1132398234" sldId="273"/>
            <ac:inkMk id="5" creationId="{761FC7A2-1899-5099-CE25-67EF9C07FF7A}"/>
          </ac:inkMkLst>
        </pc:inkChg>
        <pc:inkChg chg="add mod modStrokes">
          <ac:chgData name="Andrej Bogdanov" userId="896fc40a-cbdd-4f42-a373-b4d25dd81a07" providerId="ADAL" clId="{9B81CDCC-CB27-FF40-8209-D7464099AB94}" dt="2024-02-14T02:08:22.826" v="133"/>
          <ac:inkMkLst>
            <pc:docMk/>
            <pc:sldMk cId="1132398234" sldId="273"/>
            <ac:inkMk id="6" creationId="{F8AA1324-2761-E2B6-8154-894DA576E0E8}"/>
          </ac:inkMkLst>
        </pc:inkChg>
        <pc:inkChg chg="add">
          <ac:chgData name="Andrej Bogdanov" userId="896fc40a-cbdd-4f42-a373-b4d25dd81a07" providerId="ADAL" clId="{9B81CDCC-CB27-FF40-8209-D7464099AB94}" dt="2024-02-14T02:08:19.911" v="132" actId="7634"/>
          <ac:inkMkLst>
            <pc:docMk/>
            <pc:sldMk cId="1132398234" sldId="273"/>
            <ac:inkMk id="7" creationId="{43C83D76-AF8D-82C0-0712-52CD097D9995}"/>
          </ac:inkMkLst>
        </pc:inkChg>
      </pc:sldChg>
      <pc:sldChg chg="addSp">
        <pc:chgData name="Andrej Bogdanov" userId="896fc40a-cbdd-4f42-a373-b4d25dd81a07" providerId="ADAL" clId="{9B81CDCC-CB27-FF40-8209-D7464099AB94}" dt="2024-02-09T23:42:26.019" v="122" actId="7634"/>
        <pc:sldMkLst>
          <pc:docMk/>
          <pc:sldMk cId="945543950" sldId="275"/>
        </pc:sldMkLst>
        <pc:inkChg chg="add">
          <ac:chgData name="Andrej Bogdanov" userId="896fc40a-cbdd-4f42-a373-b4d25dd81a07" providerId="ADAL" clId="{9B81CDCC-CB27-FF40-8209-D7464099AB94}" dt="2024-02-09T23:42:26.019" v="122" actId="7634"/>
          <ac:inkMkLst>
            <pc:docMk/>
            <pc:sldMk cId="945543950" sldId="275"/>
            <ac:inkMk id="3" creationId="{B99BFA94-8A5A-188F-A166-7AA491E3457C}"/>
          </ac:inkMkLst>
        </pc:inkChg>
      </pc:sldChg>
      <pc:sldChg chg="addSp">
        <pc:chgData name="Andrej Bogdanov" userId="896fc40a-cbdd-4f42-a373-b4d25dd81a07" providerId="ADAL" clId="{9B81CDCC-CB27-FF40-8209-D7464099AB94}" dt="2024-02-09T23:42:26.019" v="122" actId="7634"/>
        <pc:sldMkLst>
          <pc:docMk/>
          <pc:sldMk cId="2883067634" sldId="276"/>
        </pc:sldMkLst>
        <pc:inkChg chg="add">
          <ac:chgData name="Andrej Bogdanov" userId="896fc40a-cbdd-4f42-a373-b4d25dd81a07" providerId="ADAL" clId="{9B81CDCC-CB27-FF40-8209-D7464099AB94}" dt="2024-02-09T23:42:26.019" v="122" actId="7634"/>
          <ac:inkMkLst>
            <pc:docMk/>
            <pc:sldMk cId="2883067634" sldId="276"/>
            <ac:inkMk id="3" creationId="{F4F432ED-A27C-6EBC-0AF5-0DEF35E13E58}"/>
          </ac:inkMkLst>
        </pc:inkChg>
      </pc:sldChg>
      <pc:sldChg chg="addSp">
        <pc:chgData name="Andrej Bogdanov" userId="896fc40a-cbdd-4f42-a373-b4d25dd81a07" providerId="ADAL" clId="{9B81CDCC-CB27-FF40-8209-D7464099AB94}" dt="2024-02-09T23:42:26.019" v="122" actId="7634"/>
        <pc:sldMkLst>
          <pc:docMk/>
          <pc:sldMk cId="3390362121" sldId="277"/>
        </pc:sldMkLst>
        <pc:inkChg chg="add">
          <ac:chgData name="Andrej Bogdanov" userId="896fc40a-cbdd-4f42-a373-b4d25dd81a07" providerId="ADAL" clId="{9B81CDCC-CB27-FF40-8209-D7464099AB94}" dt="2024-02-09T23:42:26.019" v="122" actId="7634"/>
          <ac:inkMkLst>
            <pc:docMk/>
            <pc:sldMk cId="3390362121" sldId="277"/>
            <ac:inkMk id="5" creationId="{DD9F50F1-8822-CDF6-E5AA-775BDF9FD968}"/>
          </ac:inkMkLst>
        </pc:inkChg>
      </pc:sldChg>
      <pc:sldChg chg="addSp modSp">
        <pc:chgData name="Andrej Bogdanov" userId="896fc40a-cbdd-4f42-a373-b4d25dd81a07" providerId="ADAL" clId="{9B81CDCC-CB27-FF40-8209-D7464099AB94}" dt="2024-02-14T02:14:14.561" v="144" actId="7634"/>
        <pc:sldMkLst>
          <pc:docMk/>
          <pc:sldMk cId="4288529973" sldId="278"/>
        </pc:sldMkLst>
        <pc:inkChg chg="add">
          <ac:chgData name="Andrej Bogdanov" userId="896fc40a-cbdd-4f42-a373-b4d25dd81a07" providerId="ADAL" clId="{9B81CDCC-CB27-FF40-8209-D7464099AB94}" dt="2024-02-09T23:42:26.019" v="122" actId="7634"/>
          <ac:inkMkLst>
            <pc:docMk/>
            <pc:sldMk cId="4288529973" sldId="278"/>
            <ac:inkMk id="4" creationId="{F38FC9AB-101E-80DE-C69D-E4D078F5FAAE}"/>
          </ac:inkMkLst>
        </pc:inkChg>
        <pc:inkChg chg="add">
          <ac:chgData name="Andrej Bogdanov" userId="896fc40a-cbdd-4f42-a373-b4d25dd81a07" providerId="ADAL" clId="{9B81CDCC-CB27-FF40-8209-D7464099AB94}" dt="2024-02-14T02:11:40.334" v="141" actId="7634"/>
          <ac:inkMkLst>
            <pc:docMk/>
            <pc:sldMk cId="4288529973" sldId="278"/>
            <ac:inkMk id="6" creationId="{FC872001-DD72-E3E0-FF2F-51F6CC472F04}"/>
          </ac:inkMkLst>
        </pc:inkChg>
        <pc:inkChg chg="add mod modStrokes">
          <ac:chgData name="Andrej Bogdanov" userId="896fc40a-cbdd-4f42-a373-b4d25dd81a07" providerId="ADAL" clId="{9B81CDCC-CB27-FF40-8209-D7464099AB94}" dt="2024-02-14T02:14:08.396" v="143"/>
          <ac:inkMkLst>
            <pc:docMk/>
            <pc:sldMk cId="4288529973" sldId="278"/>
            <ac:inkMk id="8" creationId="{0C9E78E0-67A6-5E23-4B80-44808E994165}"/>
          </ac:inkMkLst>
        </pc:inkChg>
        <pc:inkChg chg="add">
          <ac:chgData name="Andrej Bogdanov" userId="896fc40a-cbdd-4f42-a373-b4d25dd81a07" providerId="ADAL" clId="{9B81CDCC-CB27-FF40-8209-D7464099AB94}" dt="2024-02-14T02:14:14.561" v="144" actId="7634"/>
          <ac:inkMkLst>
            <pc:docMk/>
            <pc:sldMk cId="4288529973" sldId="278"/>
            <ac:inkMk id="10" creationId="{4E2A9C47-15B3-CF06-6E80-21653925184E}"/>
          </ac:inkMkLst>
        </pc:inkChg>
      </pc:sldChg>
      <pc:sldChg chg="addSp modSp">
        <pc:chgData name="Andrej Bogdanov" userId="896fc40a-cbdd-4f42-a373-b4d25dd81a07" providerId="ADAL" clId="{9B81CDCC-CB27-FF40-8209-D7464099AB94}" dt="2024-02-14T02:10:14.842" v="140" actId="7634"/>
        <pc:sldMkLst>
          <pc:docMk/>
          <pc:sldMk cId="4079833942" sldId="279"/>
        </pc:sldMkLst>
        <pc:spChg chg="mod">
          <ac:chgData name="Andrej Bogdanov" userId="896fc40a-cbdd-4f42-a373-b4d25dd81a07" providerId="ADAL" clId="{9B81CDCC-CB27-FF40-8209-D7464099AB94}" dt="2024-02-09T23:46:06.011" v="123" actId="115"/>
          <ac:spMkLst>
            <pc:docMk/>
            <pc:sldMk cId="4079833942" sldId="279"/>
            <ac:spMk id="2" creationId="{8BD5DF6F-BF21-FC43-0879-FC7B70BA4FB6}"/>
          </ac:spMkLst>
        </pc:spChg>
        <pc:inkChg chg="add mod modStrokes">
          <ac:chgData name="Andrej Bogdanov" userId="896fc40a-cbdd-4f42-a373-b4d25dd81a07" providerId="ADAL" clId="{9B81CDCC-CB27-FF40-8209-D7464099AB94}" dt="2024-02-14T02:08:48.250" v="139"/>
          <ac:inkMkLst>
            <pc:docMk/>
            <pc:sldMk cId="4079833942" sldId="279"/>
            <ac:inkMk id="4" creationId="{A605CAE0-8E35-BF02-0195-98238AC98846}"/>
          </ac:inkMkLst>
        </pc:inkChg>
        <pc:inkChg chg="add">
          <ac:chgData name="Andrej Bogdanov" userId="896fc40a-cbdd-4f42-a373-b4d25dd81a07" providerId="ADAL" clId="{9B81CDCC-CB27-FF40-8209-D7464099AB94}" dt="2024-02-14T02:10:14.842" v="140" actId="7634"/>
          <ac:inkMkLst>
            <pc:docMk/>
            <pc:sldMk cId="4079833942" sldId="279"/>
            <ac:inkMk id="5" creationId="{BB8496ED-F501-C099-F99C-713B78D884AC}"/>
          </ac:inkMkLst>
        </pc:inkChg>
      </pc:sldChg>
      <pc:sldChg chg="addSp">
        <pc:chgData name="Andrej Bogdanov" userId="896fc40a-cbdd-4f42-a373-b4d25dd81a07" providerId="ADAL" clId="{9B81CDCC-CB27-FF40-8209-D7464099AB94}" dt="2024-02-06T23:48:38.825" v="0" actId="7634"/>
        <pc:sldMkLst>
          <pc:docMk/>
          <pc:sldMk cId="1918180002" sldId="280"/>
        </pc:sldMkLst>
        <pc:inkChg chg="add">
          <ac:chgData name="Andrej Bogdanov" userId="896fc40a-cbdd-4f42-a373-b4d25dd81a07" providerId="ADAL" clId="{9B81CDCC-CB27-FF40-8209-D7464099AB94}" dt="2024-02-06T23:48:38.825" v="0" actId="7634"/>
          <ac:inkMkLst>
            <pc:docMk/>
            <pc:sldMk cId="1918180002" sldId="280"/>
            <ac:inkMk id="4" creationId="{7F967259-FD25-6B4B-10F9-48F1207853ED}"/>
          </ac:inkMkLst>
        </pc:inkChg>
      </pc:sldChg>
      <pc:sldChg chg="addSp">
        <pc:chgData name="Andrej Bogdanov" userId="896fc40a-cbdd-4f42-a373-b4d25dd81a07" providerId="ADAL" clId="{9B81CDCC-CB27-FF40-8209-D7464099AB94}" dt="2024-02-09T23:42:26.019" v="122" actId="7634"/>
        <pc:sldMkLst>
          <pc:docMk/>
          <pc:sldMk cId="1850007457" sldId="281"/>
        </pc:sldMkLst>
        <pc:inkChg chg="add">
          <ac:chgData name="Andrej Bogdanov" userId="896fc40a-cbdd-4f42-a373-b4d25dd81a07" providerId="ADAL" clId="{9B81CDCC-CB27-FF40-8209-D7464099AB94}" dt="2024-02-09T23:42:26.019" v="122" actId="7634"/>
          <ac:inkMkLst>
            <pc:docMk/>
            <pc:sldMk cId="1850007457" sldId="281"/>
            <ac:inkMk id="2" creationId="{FD03ACA8-B8CD-2D75-E98A-4CA8D28F63ED}"/>
          </ac:inkMkLst>
        </pc:inkChg>
      </pc:sldChg>
      <pc:sldChg chg="addSp add">
        <pc:chgData name="Andrej Bogdanov" userId="896fc40a-cbdd-4f42-a373-b4d25dd81a07" providerId="ADAL" clId="{9B81CDCC-CB27-FF40-8209-D7464099AB94}" dt="2024-02-09T23:42:26.019" v="122" actId="7634"/>
        <pc:sldMkLst>
          <pc:docMk/>
          <pc:sldMk cId="4204437601" sldId="283"/>
        </pc:sldMkLst>
        <pc:inkChg chg="add">
          <ac:chgData name="Andrej Bogdanov" userId="896fc40a-cbdd-4f42-a373-b4d25dd81a07" providerId="ADAL" clId="{9B81CDCC-CB27-FF40-8209-D7464099AB94}" dt="2024-02-09T23:42:26.019" v="122" actId="7634"/>
          <ac:inkMkLst>
            <pc:docMk/>
            <pc:sldMk cId="4204437601" sldId="283"/>
            <ac:inkMk id="4" creationId="{A8C0A085-8BE5-51BC-0C3B-1EF6AB00991E}"/>
          </ac:inkMkLst>
        </pc:inkChg>
      </pc:sldChg>
      <pc:sldChg chg="addSp">
        <pc:chgData name="Andrej Bogdanov" userId="896fc40a-cbdd-4f42-a373-b4d25dd81a07" providerId="ADAL" clId="{9B81CDCC-CB27-FF40-8209-D7464099AB94}" dt="2024-02-14T02:15:25.042" v="145" actId="7634"/>
        <pc:sldMkLst>
          <pc:docMk/>
          <pc:sldMk cId="3757933980" sldId="289"/>
        </pc:sldMkLst>
        <pc:inkChg chg="add">
          <ac:chgData name="Andrej Bogdanov" userId="896fc40a-cbdd-4f42-a373-b4d25dd81a07" providerId="ADAL" clId="{9B81CDCC-CB27-FF40-8209-D7464099AB94}" dt="2024-02-14T02:15:25.042" v="145" actId="7634"/>
          <ac:inkMkLst>
            <pc:docMk/>
            <pc:sldMk cId="3757933980" sldId="289"/>
            <ac:inkMk id="5" creationId="{63F32EA5-5C24-578F-E908-3542AB6D4DBC}"/>
          </ac:inkMkLst>
        </pc:inkChg>
      </pc:sldChg>
    </pc:docChg>
  </pc:docChgLst>
  <pc:docChgLst>
    <pc:chgData name="Andrej Bogdanov (CSD)" userId="54a3fc38-bcd8-4812-b887-b84a314b9e17" providerId="ADAL" clId="{4D26054B-EA53-9D42-956C-3D71475503BF}"/>
    <pc:docChg chg="undo custSel delSld modSld">
      <pc:chgData name="Andrej Bogdanov (CSD)" userId="54a3fc38-bcd8-4812-b887-b84a314b9e17" providerId="ADAL" clId="{4D26054B-EA53-9D42-956C-3D71475503BF}" dt="2022-06-01T03:27:11.372" v="45"/>
      <pc:docMkLst>
        <pc:docMk/>
      </pc:docMkLst>
      <pc:sldChg chg="addSp delSp modSp">
        <pc:chgData name="Andrej Bogdanov (CSD)" userId="54a3fc38-bcd8-4812-b887-b84a314b9e17" providerId="ADAL" clId="{4D26054B-EA53-9D42-956C-3D71475503BF}" dt="2022-06-01T03:27:11.372" v="45"/>
        <pc:sldMkLst>
          <pc:docMk/>
          <pc:sldMk cId="1157423192" sldId="258"/>
        </pc:sldMkLst>
        <pc:inkChg chg="add del mod modStrokes">
          <ac:chgData name="Andrej Bogdanov (CSD)" userId="54a3fc38-bcd8-4812-b887-b84a314b9e17" providerId="ADAL" clId="{4D26054B-EA53-9D42-956C-3D71475503BF}" dt="2022-06-01T03:27:11.372" v="45"/>
          <ac:inkMkLst>
            <pc:docMk/>
            <pc:sldMk cId="1157423192" sldId="258"/>
            <ac:inkMk id="2" creationId="{9189434F-A808-30A1-DBB9-E7205499C1E4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466783404" sldId="26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466783404" sldId="264"/>
            <ac:inkMk id="6" creationId="{C920885C-70CE-6F08-87E8-5FDDEDB66AC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2121186303" sldId="266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121186303" sldId="266"/>
            <ac:inkMk id="10" creationId="{8BFB7777-52C7-C577-989E-A8CC62C2FF7F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2121186303" sldId="266"/>
            <ac:inkMk id="18" creationId="{6BAA62D4-AD9B-8E65-BEC0-2BAA37EB732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1838421540" sldId="267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838421540" sldId="267"/>
            <ac:inkMk id="3" creationId="{BA943BA5-C8D8-374A-9549-FBFF0E530EC6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1838421540" sldId="267"/>
            <ac:inkMk id="4" creationId="{293025BD-AFE3-6683-A6AE-02D658F8C196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3266275743" sldId="270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3266275743" sldId="270"/>
            <ac:inkMk id="5" creationId="{A8237105-B0B0-A36D-3087-CE9150D7EA0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75858390" sldId="271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75858390" sldId="271"/>
            <ac:inkMk id="6" creationId="{A1E09F51-8582-3BE2-9CCD-06FBE4B21C2A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14224822" sldId="272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14224822" sldId="272"/>
            <ac:inkMk id="2" creationId="{0AC72876-FDA5-ACC6-654D-8EB114E3888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701255215" sldId="27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701255215" sldId="274"/>
            <ac:inkMk id="7" creationId="{4E52C962-98B3-FA29-1C3C-B1AA809A54A7}"/>
          </ac:inkMkLst>
        </pc:inkChg>
      </pc:sldChg>
      <pc:sldChg chg="del">
        <pc:chgData name="Andrej Bogdanov (CSD)" userId="54a3fc38-bcd8-4812-b887-b84a314b9e17" providerId="ADAL" clId="{4D26054B-EA53-9D42-956C-3D71475503BF}" dt="2022-05-30T22:46:26.392" v="0" actId="2696"/>
        <pc:sldMkLst>
          <pc:docMk/>
          <pc:sldMk cId="4176509041" sldId="275"/>
        </pc:sldMkLst>
      </pc:sldChg>
      <pc:sldChg chg="addSp delSp modSp">
        <pc:chgData name="Andrej Bogdanov (CSD)" userId="54a3fc38-bcd8-4812-b887-b84a314b9e17" providerId="ADAL" clId="{4D26054B-EA53-9D42-956C-3D71475503BF}" dt="2022-06-01T03:26:54.826" v="41"/>
        <pc:sldMkLst>
          <pc:docMk/>
          <pc:sldMk cId="4244984495" sldId="279"/>
        </pc:sldMkLst>
        <pc:inkChg chg="add del">
          <ac:chgData name="Andrej Bogdanov (CSD)" userId="54a3fc38-bcd8-4812-b887-b84a314b9e17" providerId="ADAL" clId="{4D26054B-EA53-9D42-956C-3D71475503BF}" dt="2022-06-01T03:26:23.525" v="39"/>
          <ac:inkMkLst>
            <pc:docMk/>
            <pc:sldMk cId="4244984495" sldId="279"/>
            <ac:inkMk id="3" creationId="{F2786F9E-1086-B143-AD0C-37B4B5803B7A}"/>
          </ac:inkMkLst>
        </pc:inkChg>
        <pc:inkChg chg="add del">
          <ac:chgData name="Andrej Bogdanov (CSD)" userId="54a3fc38-bcd8-4812-b887-b84a314b9e17" providerId="ADAL" clId="{4D26054B-EA53-9D42-956C-3D71475503BF}" dt="2022-06-01T03:26:04.599" v="14"/>
          <ac:inkMkLst>
            <pc:docMk/>
            <pc:sldMk cId="4244984495" sldId="279"/>
            <ac:inkMk id="46" creationId="{A28226D2-8DC7-CC42-8763-321FF8214E7B}"/>
          </ac:inkMkLst>
        </pc:inkChg>
        <pc:inkChg chg="add del">
          <ac:chgData name="Andrej Bogdanov (CSD)" userId="54a3fc38-bcd8-4812-b887-b84a314b9e17" providerId="ADAL" clId="{4D26054B-EA53-9D42-956C-3D71475503BF}" dt="2022-06-01T03:26:05.081" v="15"/>
          <ac:inkMkLst>
            <pc:docMk/>
            <pc:sldMk cId="4244984495" sldId="279"/>
            <ac:inkMk id="47" creationId="{A591876F-F747-D848-949F-61651296E980}"/>
          </ac:inkMkLst>
        </pc:inkChg>
        <pc:inkChg chg="add del">
          <ac:chgData name="Andrej Bogdanov (CSD)" userId="54a3fc38-bcd8-4812-b887-b84a314b9e17" providerId="ADAL" clId="{4D26054B-EA53-9D42-956C-3D71475503BF}" dt="2022-06-01T03:26:06.025" v="16"/>
          <ac:inkMkLst>
            <pc:docMk/>
            <pc:sldMk cId="4244984495" sldId="279"/>
            <ac:inkMk id="48" creationId="{BAAECA77-6774-CA4A-97AF-ABC8A68368B2}"/>
          </ac:inkMkLst>
        </pc:inkChg>
        <pc:inkChg chg="add mod modStrokes">
          <ac:chgData name="Andrej Bogdanov (CSD)" userId="54a3fc38-bcd8-4812-b887-b84a314b9e17" providerId="ADAL" clId="{4D26054B-EA53-9D42-956C-3D71475503BF}" dt="2022-06-01T03:26:20.902" v="37"/>
          <ac:inkMkLst>
            <pc:docMk/>
            <pc:sldMk cId="4244984495" sldId="279"/>
            <ac:inkMk id="57" creationId="{14FC526E-223E-E990-C08E-59CEF10DD1F6}"/>
          </ac:inkMkLst>
        </pc:inkChg>
        <pc:inkChg chg="add mod modStrokes">
          <ac:chgData name="Andrej Bogdanov (CSD)" userId="54a3fc38-bcd8-4812-b887-b84a314b9e17" providerId="ADAL" clId="{4D26054B-EA53-9D42-956C-3D71475503BF}" dt="2022-06-01T03:26:54.826" v="41"/>
          <ac:inkMkLst>
            <pc:docMk/>
            <pc:sldMk cId="4244984495" sldId="279"/>
            <ac:inkMk id="58" creationId="{3137CFC7-1D29-8192-4EFD-DE85B532719E}"/>
          </ac:inkMkLst>
        </pc:inkChg>
      </pc:sldChg>
      <pc:sldChg chg="addSp delSp modSp">
        <pc:chgData name="Andrej Bogdanov (CSD)" userId="54a3fc38-bcd8-4812-b887-b84a314b9e17" providerId="ADAL" clId="{4D26054B-EA53-9D42-956C-3D71475503BF}" dt="2022-06-01T03:25:51.057" v="6"/>
        <pc:sldMkLst>
          <pc:docMk/>
          <pc:sldMk cId="618684972" sldId="280"/>
        </pc:sldMkLst>
        <pc:inkChg chg="add del mod modStrokes">
          <ac:chgData name="Andrej Bogdanov (CSD)" userId="54a3fc38-bcd8-4812-b887-b84a314b9e17" providerId="ADAL" clId="{4D26054B-EA53-9D42-956C-3D71475503BF}" dt="2022-06-01T03:25:51.057" v="6"/>
          <ac:inkMkLst>
            <pc:docMk/>
            <pc:sldMk cId="618684972" sldId="280"/>
            <ac:inkMk id="2" creationId="{D9EB3005-B37F-79A0-E92E-AE4999707F83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5:56.109" v="7"/>
        <pc:sldMkLst>
          <pc:docMk/>
          <pc:sldMk cId="1294068985" sldId="281"/>
        </pc:sldMkLst>
        <pc:inkChg chg="add mod modStrokes">
          <ac:chgData name="Andrej Bogdanov (CSD)" userId="54a3fc38-bcd8-4812-b887-b84a314b9e17" providerId="ADAL" clId="{4D26054B-EA53-9D42-956C-3D71475503BF}" dt="2022-06-01T03:25:56.109" v="7"/>
          <ac:inkMkLst>
            <pc:docMk/>
            <pc:sldMk cId="1294068985" sldId="281"/>
            <ac:inkMk id="3" creationId="{85C19B6A-534B-04AA-4BE4-69DF1D74E448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7:00.934" v="43"/>
        <pc:sldMkLst>
          <pc:docMk/>
          <pc:sldMk cId="788081295" sldId="282"/>
        </pc:sldMkLst>
        <pc:inkChg chg="add mod modStrokes">
          <ac:chgData name="Andrej Bogdanov (CSD)" userId="54a3fc38-bcd8-4812-b887-b84a314b9e17" providerId="ADAL" clId="{4D26054B-EA53-9D42-956C-3D71475503BF}" dt="2022-06-01T03:27:00.934" v="43"/>
          <ac:inkMkLst>
            <pc:docMk/>
            <pc:sldMk cId="788081295" sldId="282"/>
            <ac:inkMk id="3" creationId="{7F7E00FC-C9E2-9B2B-B4A5-3B735D2E23F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534719078" sldId="283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534719078" sldId="283"/>
            <ac:inkMk id="2" creationId="{B770F6EC-C8BC-D81C-F423-E4EEB42A006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1916423399" sldId="28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916423399" sldId="284"/>
            <ac:inkMk id="3" creationId="{91A3FD09-4431-3A4A-D9C7-B8E4C8C6FCCA}"/>
          </ac:inkMkLst>
        </pc:inkChg>
      </pc:sldChg>
    </pc:docChg>
  </pc:docChgLst>
  <pc:docChgLst>
    <pc:chgData name="Andrej Bogdanov (CSD)" userId="54a3fc38-bcd8-4812-b887-b84a314b9e17" providerId="ADAL" clId="{6A090CE8-C3DA-A44F-9E77-157BE60FDEDE}"/>
    <pc:docChg chg="undo redo custSel modSld">
      <pc:chgData name="Andrej Bogdanov (CSD)" userId="54a3fc38-bcd8-4812-b887-b84a314b9e17" providerId="ADAL" clId="{6A090CE8-C3DA-A44F-9E77-157BE60FDEDE}" dt="2021-11-08T01:20:10.602" v="168" actId="1076"/>
      <pc:docMkLst>
        <pc:docMk/>
      </pc:docMkLst>
      <pc:sldChg chg="addSp delSp">
        <pc:chgData name="Andrej Bogdanov (CSD)" userId="54a3fc38-bcd8-4812-b887-b84a314b9e17" providerId="ADAL" clId="{6A090CE8-C3DA-A44F-9E77-157BE60FDEDE}" dt="2021-11-03T23:08:44.612" v="11"/>
        <pc:sldMkLst>
          <pc:docMk/>
          <pc:sldMk cId="245390267" sldId="259"/>
        </pc:sldMkLst>
        <pc:grpChg chg="add del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5" creationId="{7957DAC9-1A2E-C444-A1CE-EBABCA22D495}"/>
          </ac:grpSpMkLst>
        </pc:grpChg>
        <pc:grpChg chg="add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8" creationId="{E6BFA691-7401-774E-95B8-AAB7F76354E4}"/>
          </ac:grpSpMkLst>
        </pc:grpChg>
        <pc:inkChg chg="add">
          <ac:chgData name="Andrej Bogdanov (CSD)" userId="54a3fc38-bcd8-4812-b887-b84a314b9e17" providerId="ADAL" clId="{6A090CE8-C3DA-A44F-9E77-157BE60FDEDE}" dt="2021-11-03T23:08:06.555" v="0"/>
          <ac:inkMkLst>
            <pc:docMk/>
            <pc:sldMk cId="245390267" sldId="259"/>
            <ac:inkMk id="7" creationId="{5282070B-9635-4B41-BBA5-E087E5FC509E}"/>
          </ac:inkMkLst>
        </pc:inkChg>
        <pc:inkChg chg="add del">
          <ac:chgData name="Andrej Bogdanov (CSD)" userId="54a3fc38-bcd8-4812-b887-b84a314b9e17" providerId="ADAL" clId="{6A090CE8-C3DA-A44F-9E77-157BE60FDEDE}" dt="2021-11-03T23:08:20.122" v="2" actId="478"/>
          <ac:inkMkLst>
            <pc:docMk/>
            <pc:sldMk cId="245390267" sldId="259"/>
            <ac:inkMk id="10" creationId="{1A00DF67-1C1E-BF40-BF8C-E828693EBBCC}"/>
          </ac:inkMkLst>
        </pc:inkChg>
        <pc:inkChg chg="add del">
          <ac:chgData name="Andrej Bogdanov (CSD)" userId="54a3fc38-bcd8-4812-b887-b84a314b9e17" providerId="ADAL" clId="{6A090CE8-C3DA-A44F-9E77-157BE60FDEDE}" dt="2021-11-03T23:08:31.599" v="4" actId="478"/>
          <ac:inkMkLst>
            <pc:docMk/>
            <pc:sldMk cId="245390267" sldId="259"/>
            <ac:inkMk id="11" creationId="{B73C820D-EDFE-714F-B16B-E02587E6DE02}"/>
          </ac:inkMkLst>
        </pc:inkChg>
        <pc:inkChg chg="add">
          <ac:chgData name="Andrej Bogdanov (CSD)" userId="54a3fc38-bcd8-4812-b887-b84a314b9e17" providerId="ADAL" clId="{6A090CE8-C3DA-A44F-9E77-157BE60FDEDE}" dt="2021-11-03T23:08:35.809" v="5"/>
          <ac:inkMkLst>
            <pc:docMk/>
            <pc:sldMk cId="245390267" sldId="259"/>
            <ac:inkMk id="12" creationId="{B07C6BE4-6D89-8A49-A6F5-AB4E73B0C963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3" creationId="{53A9EB28-1240-8D44-93AD-04BA34BA94E7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4" creationId="{6917E82C-B207-6443-A5EF-2D59F63D9A02}"/>
          </ac:inkMkLst>
        </pc:inkChg>
        <pc:inkChg chg="add">
          <ac:chgData name="Andrej Bogdanov (CSD)" userId="54a3fc38-bcd8-4812-b887-b84a314b9e17" providerId="ADAL" clId="{6A090CE8-C3DA-A44F-9E77-157BE60FDEDE}" dt="2021-11-03T23:08:43.533" v="9"/>
          <ac:inkMkLst>
            <pc:docMk/>
            <pc:sldMk cId="245390267" sldId="259"/>
            <ac:inkMk id="16" creationId="{2410970F-5122-3241-8EEB-C90D458D186A}"/>
          </ac:inkMkLst>
        </pc:inkChg>
        <pc:inkChg chg="add">
          <ac:chgData name="Andrej Bogdanov (CSD)" userId="54a3fc38-bcd8-4812-b887-b84a314b9e17" providerId="ADAL" clId="{6A090CE8-C3DA-A44F-9E77-157BE60FDEDE}" dt="2021-11-03T23:08:43.856" v="10"/>
          <ac:inkMkLst>
            <pc:docMk/>
            <pc:sldMk cId="245390267" sldId="259"/>
            <ac:inkMk id="17" creationId="{0C758C5A-3926-474D-ABC4-9BA0FED4EF67}"/>
          </ac:inkMkLst>
        </pc:inkChg>
      </pc:sldChg>
      <pc:sldChg chg="addSp delSp modSp">
        <pc:chgData name="Andrej Bogdanov (CSD)" userId="54a3fc38-bcd8-4812-b887-b84a314b9e17" providerId="ADAL" clId="{6A090CE8-C3DA-A44F-9E77-157BE60FDEDE}" dt="2021-11-03T23:21:36.262" v="56"/>
        <pc:sldMkLst>
          <pc:docMk/>
          <pc:sldMk cId="1449321409" sldId="260"/>
        </pc:sldMkLst>
        <pc:spChg chg="add del">
          <ac:chgData name="Andrej Bogdanov (CSD)" userId="54a3fc38-bcd8-4812-b887-b84a314b9e17" providerId="ADAL" clId="{6A090CE8-C3DA-A44F-9E77-157BE60FDEDE}" dt="2021-11-03T23:19:00.474" v="31" actId="34122"/>
          <ac:spMkLst>
            <pc:docMk/>
            <pc:sldMk cId="1449321409" sldId="260"/>
            <ac:spMk id="39" creationId="{73FC6D72-30EA-45A9-AA39-517921201BD7}"/>
          </ac:spMkLst>
        </pc:spChg>
        <pc:grpChg chg="add del">
          <ac:chgData name="Andrej Bogdanov (CSD)" userId="54a3fc38-bcd8-4812-b887-b84a314b9e17" providerId="ADAL" clId="{6A090CE8-C3DA-A44F-9E77-157BE60FDEDE}" dt="2021-11-03T23:17:59.209" v="16"/>
          <ac:grpSpMkLst>
            <pc:docMk/>
            <pc:sldMk cId="1449321409" sldId="260"/>
            <ac:grpSpMk id="4" creationId="{FB69CB68-19A8-DB41-A335-441F295D9F61}"/>
          </ac:grpSpMkLst>
        </pc:grpChg>
        <pc:grpChg chg="add del">
          <ac:chgData name="Andrej Bogdanov (CSD)" userId="54a3fc38-bcd8-4812-b887-b84a314b9e17" providerId="ADAL" clId="{6A090CE8-C3DA-A44F-9E77-157BE60FDEDE}" dt="2021-11-03T23:18:00.868" v="19"/>
          <ac:grpSpMkLst>
            <pc:docMk/>
            <pc:sldMk cId="1449321409" sldId="260"/>
            <ac:grpSpMk id="6" creationId="{1CFB82FC-CAEF-C740-8FF5-4913C1917B21}"/>
          </ac:grpSpMkLst>
        </pc:grpChg>
        <pc:grpChg chg="add del">
          <ac:chgData name="Andrej Bogdanov (CSD)" userId="54a3fc38-bcd8-4812-b887-b84a314b9e17" providerId="ADAL" clId="{6A090CE8-C3DA-A44F-9E77-157BE60FDEDE}" dt="2021-11-03T23:18:08.616" v="22"/>
          <ac:grpSpMkLst>
            <pc:docMk/>
            <pc:sldMk cId="1449321409" sldId="260"/>
            <ac:grpSpMk id="9" creationId="{08388806-8DE5-3346-A41F-A0CFA87726C1}"/>
          </ac:grpSpMkLst>
        </pc:grpChg>
        <pc:grpChg chg="add del">
          <ac:chgData name="Andrej Bogdanov (CSD)" userId="54a3fc38-bcd8-4812-b887-b84a314b9e17" providerId="ADAL" clId="{6A090CE8-C3DA-A44F-9E77-157BE60FDEDE}" dt="2021-11-03T23:18:41.413" v="28"/>
          <ac:grpSpMkLst>
            <pc:docMk/>
            <pc:sldMk cId="1449321409" sldId="260"/>
            <ac:grpSpMk id="12" creationId="{19FBB702-3C86-F345-8CBF-20B2BBA9AFAD}"/>
          </ac:grpSpMkLst>
        </pc:grpChg>
        <pc:grpChg chg="add del">
          <ac:chgData name="Andrej Bogdanov (CSD)" userId="54a3fc38-bcd8-4812-b887-b84a314b9e17" providerId="ADAL" clId="{6A090CE8-C3DA-A44F-9E77-157BE60FDEDE}" dt="2021-11-03T23:21:27.164" v="54"/>
          <ac:grpSpMkLst>
            <pc:docMk/>
            <pc:sldMk cId="1449321409" sldId="260"/>
            <ac:grpSpMk id="14" creationId="{01C6A43B-5320-FC4D-86CA-121D723A2168}"/>
          </ac:grpSpMkLst>
        </pc:grpChg>
        <pc:grpChg chg="add del mod">
          <ac:chgData name="Andrej Bogdanov (CSD)" userId="54a3fc38-bcd8-4812-b887-b84a314b9e17" providerId="ADAL" clId="{6A090CE8-C3DA-A44F-9E77-157BE60FDEDE}" dt="2021-11-03T23:20:12.681" v="37"/>
          <ac:grpSpMkLst>
            <pc:docMk/>
            <pc:sldMk cId="1449321409" sldId="260"/>
            <ac:grpSpMk id="19" creationId="{29D7B2F7-7E17-7045-90F9-3D1E9B68BA57}"/>
          </ac:grpSpMkLst>
        </pc:grpChg>
        <pc:grpChg chg="add del">
          <ac:chgData name="Andrej Bogdanov (CSD)" userId="54a3fc38-bcd8-4812-b887-b84a314b9e17" providerId="ADAL" clId="{6A090CE8-C3DA-A44F-9E77-157BE60FDEDE}" dt="2021-11-03T23:20:42.641" v="42"/>
          <ac:grpSpMkLst>
            <pc:docMk/>
            <pc:sldMk cId="1449321409" sldId="260"/>
            <ac:grpSpMk id="21" creationId="{A53A6758-A448-4C4A-B45F-010EE63F106F}"/>
          </ac:grpSpMkLst>
        </pc:grpChg>
        <pc:grpChg chg="add del">
          <ac:chgData name="Andrej Bogdanov (CSD)" userId="54a3fc38-bcd8-4812-b887-b84a314b9e17" providerId="ADAL" clId="{6A090CE8-C3DA-A44F-9E77-157BE60FDEDE}" dt="2021-11-03T23:21:13.888" v="49"/>
          <ac:grpSpMkLst>
            <pc:docMk/>
            <pc:sldMk cId="1449321409" sldId="260"/>
            <ac:grpSpMk id="26" creationId="{EB27F7D0-EF7F-6B40-8A5B-6C6E98E339EA}"/>
          </ac:grpSpMkLst>
        </pc:grpChg>
        <pc:grpChg chg="add del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28" creationId="{8A762EF1-B0D7-C14E-9023-845E980425A9}"/>
          </ac:grpSpMkLst>
        </pc:grpChg>
        <pc:grpChg chg="add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31" creationId="{0AF107AA-D39C-284D-8B0D-EC5FB297170E}"/>
          </ac:grpSpMkLst>
        </pc:grp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" creationId="{B59CC4F8-99ED-8C45-89C1-8C8215786DA9}"/>
          </ac:inkMkLst>
        </pc:ink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3" creationId="{008B08AA-D599-0D4A-98DE-6EC9765D13B9}"/>
          </ac:inkMkLst>
        </pc:inkChg>
        <pc:inkChg chg="add mod topLvl">
          <ac:chgData name="Andrej Bogdanov (CSD)" userId="54a3fc38-bcd8-4812-b887-b84a314b9e17" providerId="ADAL" clId="{6A090CE8-C3DA-A44F-9E77-157BE60FDEDE}" dt="2021-11-03T23:21:06.248" v="43" actId="1076"/>
          <ac:inkMkLst>
            <pc:docMk/>
            <pc:sldMk cId="1449321409" sldId="260"/>
            <ac:inkMk id="5" creationId="{5A80D1C0-A514-AF45-939A-D4AF41FE2671}"/>
          </ac:inkMkLst>
        </pc:inkChg>
        <pc:inkChg chg="add del topLvl">
          <ac:chgData name="Andrej Bogdanov (CSD)" userId="54a3fc38-bcd8-4812-b887-b84a314b9e17" providerId="ADAL" clId="{6A090CE8-C3DA-A44F-9E77-157BE60FDEDE}" dt="2021-11-03T23:18:25.130" v="24"/>
          <ac:inkMkLst>
            <pc:docMk/>
            <pc:sldMk cId="1449321409" sldId="260"/>
            <ac:inkMk id="7" creationId="{C2D88C5F-1EC4-D84E-B48C-4F131C3BA20B}"/>
          </ac:inkMkLst>
        </pc:inkChg>
        <pc:inkChg chg="add del topLvl">
          <ac:chgData name="Andrej Bogdanov (CSD)" userId="54a3fc38-bcd8-4812-b887-b84a314b9e17" providerId="ADAL" clId="{6A090CE8-C3DA-A44F-9E77-157BE60FDEDE}" dt="2021-11-03T23:18:23.927" v="23"/>
          <ac:inkMkLst>
            <pc:docMk/>
            <pc:sldMk cId="1449321409" sldId="260"/>
            <ac:inkMk id="8" creationId="{788A11F4-374E-DA4D-AE79-A62627F157BD}"/>
          </ac:inkMkLst>
        </pc:inkChg>
        <pc:inkChg chg="add del">
          <ac:chgData name="Andrej Bogdanov (CSD)" userId="54a3fc38-bcd8-4812-b887-b84a314b9e17" providerId="ADAL" clId="{6A090CE8-C3DA-A44F-9E77-157BE60FDEDE}" dt="2021-11-03T23:18:33.509" v="25"/>
          <ac:inkMkLst>
            <pc:docMk/>
            <pc:sldMk cId="1449321409" sldId="260"/>
            <ac:inkMk id="10" creationId="{B2925BCB-F783-FD48-A4DC-41787ABF70A6}"/>
          </ac:inkMkLst>
        </pc:inkChg>
        <pc:inkChg chg="add del">
          <ac:chgData name="Andrej Bogdanov (CSD)" userId="54a3fc38-bcd8-4812-b887-b84a314b9e17" providerId="ADAL" clId="{6A090CE8-C3DA-A44F-9E77-157BE60FDEDE}" dt="2021-11-03T23:18:33.517" v="26"/>
          <ac:inkMkLst>
            <pc:docMk/>
            <pc:sldMk cId="1449321409" sldId="260"/>
            <ac:inkMk id="11" creationId="{E27C2EFD-EFC6-D140-930D-93A1D71FD7A5}"/>
          </ac:inkMkLst>
        </pc:inkChg>
        <pc:inkChg chg="add del">
          <ac:chgData name="Andrej Bogdanov (CSD)" userId="54a3fc38-bcd8-4812-b887-b84a314b9e17" providerId="ADAL" clId="{6A090CE8-C3DA-A44F-9E77-157BE60FDEDE}" dt="2021-11-03T23:20:28.725" v="39"/>
          <ac:inkMkLst>
            <pc:docMk/>
            <pc:sldMk cId="1449321409" sldId="260"/>
            <ac:inkMk id="13" creationId="{A5451B45-6140-BF42-8630-C966F7DC5FD8}"/>
          </ac:inkMkLst>
        </pc:inkChg>
        <pc:inkChg chg="add del topLvl">
          <ac:chgData name="Andrej Bogdanov (CSD)" userId="54a3fc38-bcd8-4812-b887-b84a314b9e17" providerId="ADAL" clId="{6A090CE8-C3DA-A44F-9E77-157BE60FDEDE}" dt="2021-11-03T23:20:12.681" v="37"/>
          <ac:inkMkLst>
            <pc:docMk/>
            <pc:sldMk cId="1449321409" sldId="260"/>
            <ac:inkMk id="16" creationId="{D3FD6DB8-47C5-714B-BC37-E33AB24E42CB}"/>
          </ac:inkMkLst>
        </pc:inkChg>
        <pc:inkChg chg="add del topLvl">
          <ac:chgData name="Andrej Bogdanov (CSD)" userId="54a3fc38-bcd8-4812-b887-b84a314b9e17" providerId="ADAL" clId="{6A090CE8-C3DA-A44F-9E77-157BE60FDEDE}" dt="2021-11-03T23:20:05.665" v="36" actId="478"/>
          <ac:inkMkLst>
            <pc:docMk/>
            <pc:sldMk cId="1449321409" sldId="260"/>
            <ac:inkMk id="17" creationId="{713199B4-4276-104B-BE75-516440F23B8B}"/>
          </ac:inkMkLst>
        </pc:inkChg>
        <pc:inkChg chg="add del topLvl">
          <ac:chgData name="Andrej Bogdanov (CSD)" userId="54a3fc38-bcd8-4812-b887-b84a314b9e17" providerId="ADAL" clId="{6A090CE8-C3DA-A44F-9E77-157BE60FDEDE}" dt="2021-11-03T23:20:27.741" v="38"/>
          <ac:inkMkLst>
            <pc:docMk/>
            <pc:sldMk cId="1449321409" sldId="260"/>
            <ac:inkMk id="18" creationId="{02C9A518-6B90-7545-A1FD-092213AD0F9B}"/>
          </ac:inkMkLst>
        </pc:inkChg>
        <pc:inkChg chg="add del topLvl">
          <ac:chgData name="Andrej Bogdanov (CSD)" userId="54a3fc38-bcd8-4812-b887-b84a314b9e17" providerId="ADAL" clId="{6A090CE8-C3DA-A44F-9E77-157BE60FDEDE}" dt="2021-11-03T23:20:42.641" v="42"/>
          <ac:inkMkLst>
            <pc:docMk/>
            <pc:sldMk cId="1449321409" sldId="260"/>
            <ac:inkMk id="20" creationId="{8F9F5B0F-A9C4-5A4B-9551-7C5A6EF11747}"/>
          </ac:inkMkLst>
        </pc:inkChg>
        <pc:inkChg chg="add del topLvl">
          <ac:chgData name="Andrej Bogdanov (CSD)" userId="54a3fc38-bcd8-4812-b887-b84a314b9e17" providerId="ADAL" clId="{6A090CE8-C3DA-A44F-9E77-157BE60FDEDE}" dt="2021-11-03T23:21:20.345" v="52"/>
          <ac:inkMkLst>
            <pc:docMk/>
            <pc:sldMk cId="1449321409" sldId="260"/>
            <ac:inkMk id="22" creationId="{D7D508A6-7996-614D-8648-F5A9D987C8AE}"/>
          </ac:inkMkLst>
        </pc:inkChg>
        <pc:inkChg chg="add del topLvl">
          <ac:chgData name="Andrej Bogdanov (CSD)" userId="54a3fc38-bcd8-4812-b887-b84a314b9e17" providerId="ADAL" clId="{6A090CE8-C3DA-A44F-9E77-157BE60FDEDE}" dt="2021-11-03T23:21:18.735" v="51"/>
          <ac:inkMkLst>
            <pc:docMk/>
            <pc:sldMk cId="1449321409" sldId="260"/>
            <ac:inkMk id="23" creationId="{B627DCCA-3BDA-2E4B-9802-8B3BDDACF838}"/>
          </ac:inkMkLst>
        </pc:inkChg>
        <pc:inkChg chg="add del topLvl">
          <ac:chgData name="Andrej Bogdanov (CSD)" userId="54a3fc38-bcd8-4812-b887-b84a314b9e17" providerId="ADAL" clId="{6A090CE8-C3DA-A44F-9E77-157BE60FDEDE}" dt="2021-11-03T23:21:17.256" v="50"/>
          <ac:inkMkLst>
            <pc:docMk/>
            <pc:sldMk cId="1449321409" sldId="260"/>
            <ac:inkMk id="24" creationId="{14060737-87B9-3F4F-81E0-E31B984B39E7}"/>
          </ac:inkMkLst>
        </pc:inkChg>
        <pc:inkChg chg="add del topLvl">
          <ac:chgData name="Andrej Bogdanov (CSD)" userId="54a3fc38-bcd8-4812-b887-b84a314b9e17" providerId="ADAL" clId="{6A090CE8-C3DA-A44F-9E77-157BE60FDEDE}" dt="2021-11-03T23:21:13.888" v="49"/>
          <ac:inkMkLst>
            <pc:docMk/>
            <pc:sldMk cId="1449321409" sldId="260"/>
            <ac:inkMk id="25" creationId="{CE79F7AD-2765-8F42-B8B4-050EA1CB0222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7" creationId="{76A66180-E413-C64F-BA46-1D778131D448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9" creationId="{C2308C6B-7C85-0F49-BF6A-EABFB85A90A6}"/>
          </ac:inkMkLst>
        </pc:inkChg>
      </pc:sldChg>
      <pc:sldChg chg="addSp delSp">
        <pc:chgData name="Andrej Bogdanov (CSD)" userId="54a3fc38-bcd8-4812-b887-b84a314b9e17" providerId="ADAL" clId="{6A090CE8-C3DA-A44F-9E77-157BE60FDEDE}" dt="2021-11-03T23:42:56.275" v="130"/>
        <pc:sldMkLst>
          <pc:docMk/>
          <pc:sldMk cId="1809566681" sldId="261"/>
        </pc:sldMkLst>
        <pc:grpChg chg="add del">
          <ac:chgData name="Andrej Bogdanov (CSD)" userId="54a3fc38-bcd8-4812-b887-b84a314b9e17" providerId="ADAL" clId="{6A090CE8-C3DA-A44F-9E77-157BE60FDEDE}" dt="2021-11-03T23:39:36.118" v="65"/>
          <ac:grpSpMkLst>
            <pc:docMk/>
            <pc:sldMk cId="1809566681" sldId="261"/>
            <ac:grpSpMk id="19" creationId="{9D9A44B4-253F-4B49-9854-B83B9B757759}"/>
          </ac:grpSpMkLst>
        </pc:grpChg>
        <pc:grpChg chg="add del">
          <ac:chgData name="Andrej Bogdanov (CSD)" userId="54a3fc38-bcd8-4812-b887-b84a314b9e17" providerId="ADAL" clId="{6A090CE8-C3DA-A44F-9E77-157BE60FDEDE}" dt="2021-11-03T23:39:40.718" v="69"/>
          <ac:grpSpMkLst>
            <pc:docMk/>
            <pc:sldMk cId="1809566681" sldId="261"/>
            <ac:grpSpMk id="26" creationId="{769A148E-1E7E-A749-BEDA-F454F11DEF1B}"/>
          </ac:grpSpMkLst>
        </pc:grpChg>
        <pc:grpChg chg="add del">
          <ac:chgData name="Andrej Bogdanov (CSD)" userId="54a3fc38-bcd8-4812-b887-b84a314b9e17" providerId="ADAL" clId="{6A090CE8-C3DA-A44F-9E77-157BE60FDEDE}" dt="2021-11-03T23:39:41.726" v="71"/>
          <ac:grpSpMkLst>
            <pc:docMk/>
            <pc:sldMk cId="1809566681" sldId="261"/>
            <ac:grpSpMk id="28" creationId="{E28A5CDE-2F6F-5445-AD08-347827E08CD4}"/>
          </ac:grpSpMkLst>
        </pc:grpChg>
        <pc:grpChg chg="add del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0" creationId="{A5122BC8-E821-3E4E-8317-DCE11D27F56B}"/>
          </ac:grpSpMkLst>
        </pc:grpChg>
        <pc:grpChg chg="add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4" creationId="{BD65BBE4-9115-A34E-ACAA-74F4CF3E1BE7}"/>
          </ac:grpSpMkLst>
        </pc:grpChg>
        <pc:grpChg chg="add del">
          <ac:chgData name="Andrej Bogdanov (CSD)" userId="54a3fc38-bcd8-4812-b887-b84a314b9e17" providerId="ADAL" clId="{6A090CE8-C3DA-A44F-9E77-157BE60FDEDE}" dt="2021-11-03T23:42:23.277" v="93"/>
          <ac:grpSpMkLst>
            <pc:docMk/>
            <pc:sldMk cId="1809566681" sldId="261"/>
            <ac:grpSpMk id="51" creationId="{FC102D0F-768B-454E-AF8A-49E8C685FC96}"/>
          </ac:grpSpMkLst>
        </pc:grpChg>
        <pc:grpChg chg="add del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79" creationId="{F87A666C-AF76-7146-B385-098E8813D105}"/>
          </ac:grpSpMkLst>
        </pc:grpChg>
        <pc:grpChg chg="add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86" creationId="{E10D8A27-4DBB-6042-8306-AF9DF746CBC6}"/>
          </ac:grpSpMkLst>
        </pc:grpChg>
        <pc:inkChg chg="add del">
          <ac:chgData name="Andrej Bogdanov (CSD)" userId="54a3fc38-bcd8-4812-b887-b84a314b9e17" providerId="ADAL" clId="{6A090CE8-C3DA-A44F-9E77-157BE60FDEDE}" dt="2021-11-03T23:39:52.771" v="76"/>
          <ac:inkMkLst>
            <pc:docMk/>
            <pc:sldMk cId="1809566681" sldId="261"/>
            <ac:inkMk id="3" creationId="{DA90E898-4A52-0746-B00E-F824B390143C}"/>
          </ac:inkMkLst>
        </pc:inkChg>
        <pc:inkChg chg="add">
          <ac:chgData name="Andrej Bogdanov (CSD)" userId="54a3fc38-bcd8-4812-b887-b84a314b9e17" providerId="ADAL" clId="{6A090CE8-C3DA-A44F-9E77-157BE60FDEDE}" dt="2021-11-03T23:39:09.903" v="58"/>
          <ac:inkMkLst>
            <pc:docMk/>
            <pc:sldMk cId="1809566681" sldId="261"/>
            <ac:inkMk id="9" creationId="{19EB88FB-7D19-5943-82CB-A37E92C8CFCC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4" creationId="{2C27B192-7EFA-4540-8CEB-F2085D2E0C5E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5" creationId="{46C9CBF4-EE6B-DA42-A558-CDB7A005E05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6" creationId="{15A3CFF0-BA42-F84B-8DE4-CD1155385E1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7" creationId="{A416F5A7-2E13-DB4C-9083-F2CDF5D59415}"/>
          </ac:inkMkLst>
        </pc:inkChg>
        <pc:inkChg chg="add del topLvl">
          <ac:chgData name="Andrej Bogdanov (CSD)" userId="54a3fc38-bcd8-4812-b887-b84a314b9e17" providerId="ADAL" clId="{6A090CE8-C3DA-A44F-9E77-157BE60FDEDE}" dt="2021-11-03T23:39:36.118" v="65"/>
          <ac:inkMkLst>
            <pc:docMk/>
            <pc:sldMk cId="1809566681" sldId="261"/>
            <ac:inkMk id="18" creationId="{CBEF3FAA-8F3D-FF42-BF67-195A397FF6F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1" creationId="{4A65B3C1-6991-0245-A904-BBA584000323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7" creationId="{66640141-18D1-764B-BC6E-C870FACE71A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9" creationId="{2CF0C548-F106-B24F-B147-494AB8450725}"/>
          </ac:inkMkLst>
        </pc:inkChg>
        <pc:inkChg chg="add">
          <ac:chgData name="Andrej Bogdanov (CSD)" userId="54a3fc38-bcd8-4812-b887-b84a314b9e17" providerId="ADAL" clId="{6A090CE8-C3DA-A44F-9E77-157BE60FDEDE}" dt="2021-11-03T23:39:42.099" v="72"/>
          <ac:inkMkLst>
            <pc:docMk/>
            <pc:sldMk cId="1809566681" sldId="261"/>
            <ac:inkMk id="31" creationId="{C3C18449-145A-8949-AF59-79CF2A2D0E2F}"/>
          </ac:inkMkLst>
        </pc:inkChg>
        <pc:inkChg chg="add">
          <ac:chgData name="Andrej Bogdanov (CSD)" userId="54a3fc38-bcd8-4812-b887-b84a314b9e17" providerId="ADAL" clId="{6A090CE8-C3DA-A44F-9E77-157BE60FDEDE}" dt="2021-11-03T23:39:42.827" v="73"/>
          <ac:inkMkLst>
            <pc:docMk/>
            <pc:sldMk cId="1809566681" sldId="261"/>
            <ac:inkMk id="32" creationId="{811D7C55-36E9-654E-93C9-D403F156E96F}"/>
          </ac:inkMkLst>
        </pc:inkChg>
        <pc:inkChg chg="add">
          <ac:chgData name="Andrej Bogdanov (CSD)" userId="54a3fc38-bcd8-4812-b887-b84a314b9e17" providerId="ADAL" clId="{6A090CE8-C3DA-A44F-9E77-157BE60FDEDE}" dt="2021-11-03T23:39:43.648" v="74"/>
          <ac:inkMkLst>
            <pc:docMk/>
            <pc:sldMk cId="1809566681" sldId="261"/>
            <ac:inkMk id="33" creationId="{23C427DC-BB22-3448-BCD3-6B4427204CF3}"/>
          </ac:inkMkLst>
        </pc:inkChg>
        <pc:inkChg chg="add">
          <ac:chgData name="Andrej Bogdanov (CSD)" userId="54a3fc38-bcd8-4812-b887-b84a314b9e17" providerId="ADAL" clId="{6A090CE8-C3DA-A44F-9E77-157BE60FDEDE}" dt="2021-11-03T23:41:49.875" v="77"/>
          <ac:inkMkLst>
            <pc:docMk/>
            <pc:sldMk cId="1809566681" sldId="261"/>
            <ac:inkMk id="42" creationId="{A2AD53CB-0CA4-B646-967C-AE7C6549C6DB}"/>
          </ac:inkMkLst>
        </pc:inkChg>
        <pc:inkChg chg="add">
          <ac:chgData name="Andrej Bogdanov (CSD)" userId="54a3fc38-bcd8-4812-b887-b84a314b9e17" providerId="ADAL" clId="{6A090CE8-C3DA-A44F-9E77-157BE60FDEDE}" dt="2021-11-03T23:41:50.738" v="78"/>
          <ac:inkMkLst>
            <pc:docMk/>
            <pc:sldMk cId="1809566681" sldId="261"/>
            <ac:inkMk id="43" creationId="{42180A95-15FF-E546-B53A-DE92771F202F}"/>
          </ac:inkMkLst>
        </pc:inkChg>
        <pc:inkChg chg="add del">
          <ac:chgData name="Andrej Bogdanov (CSD)" userId="54a3fc38-bcd8-4812-b887-b84a314b9e17" providerId="ADAL" clId="{6A090CE8-C3DA-A44F-9E77-157BE60FDEDE}" dt="2021-11-03T23:42:16.745" v="86"/>
          <ac:inkMkLst>
            <pc:docMk/>
            <pc:sldMk cId="1809566681" sldId="261"/>
            <ac:inkMk id="44" creationId="{7836C136-44B3-5C49-ACC8-176127A663F2}"/>
          </ac:inkMkLst>
        </pc:inkChg>
        <pc:inkChg chg="add del">
          <ac:chgData name="Andrej Bogdanov (CSD)" userId="54a3fc38-bcd8-4812-b887-b84a314b9e17" providerId="ADAL" clId="{6A090CE8-C3DA-A44F-9E77-157BE60FDEDE}" dt="2021-11-03T23:42:16.750" v="88"/>
          <ac:inkMkLst>
            <pc:docMk/>
            <pc:sldMk cId="1809566681" sldId="261"/>
            <ac:inkMk id="45" creationId="{A0654E55-994E-5041-9C0F-7657E3819C2F}"/>
          </ac:inkMkLst>
        </pc:inkChg>
        <pc:inkChg chg="add del">
          <ac:chgData name="Andrej Bogdanov (CSD)" userId="54a3fc38-bcd8-4812-b887-b84a314b9e17" providerId="ADAL" clId="{6A090CE8-C3DA-A44F-9E77-157BE60FDEDE}" dt="2021-11-03T23:42:16.748" v="87"/>
          <ac:inkMkLst>
            <pc:docMk/>
            <pc:sldMk cId="1809566681" sldId="261"/>
            <ac:inkMk id="46" creationId="{DF24D5EB-A645-4743-B83A-333E21509C42}"/>
          </ac:inkMkLst>
        </pc:inkChg>
        <pc:inkChg chg="add del">
          <ac:chgData name="Andrej Bogdanov (CSD)" userId="54a3fc38-bcd8-4812-b887-b84a314b9e17" providerId="ADAL" clId="{6A090CE8-C3DA-A44F-9E77-157BE60FDEDE}" dt="2021-11-03T23:42:10.311" v="84"/>
          <ac:inkMkLst>
            <pc:docMk/>
            <pc:sldMk cId="1809566681" sldId="261"/>
            <ac:inkMk id="47" creationId="{F00EB4B3-7A3A-D846-9484-91E1624B9319}"/>
          </ac:inkMkLst>
        </pc:inkChg>
        <pc:inkChg chg="add del topLvl">
          <ac:chgData name="Andrej Bogdanov (CSD)" userId="54a3fc38-bcd8-4812-b887-b84a314b9e17" providerId="ADAL" clId="{6A090CE8-C3DA-A44F-9E77-157BE60FDEDE}" dt="2021-11-03T23:42:24.422" v="95"/>
          <ac:inkMkLst>
            <pc:docMk/>
            <pc:sldMk cId="1809566681" sldId="261"/>
            <ac:inkMk id="48" creationId="{EDC3D760-9558-DA4C-9C6C-B92DA2EB9BF7}"/>
          </ac:inkMkLst>
        </pc:inkChg>
        <pc:inkChg chg="add del topLvl">
          <ac:chgData name="Andrej Bogdanov (CSD)" userId="54a3fc38-bcd8-4812-b887-b84a314b9e17" providerId="ADAL" clId="{6A090CE8-C3DA-A44F-9E77-157BE60FDEDE}" dt="2021-11-03T23:42:23.524" v="94"/>
          <ac:inkMkLst>
            <pc:docMk/>
            <pc:sldMk cId="1809566681" sldId="261"/>
            <ac:inkMk id="49" creationId="{1C3170C4-5425-B347-9AB6-B92EC95CF768}"/>
          </ac:inkMkLst>
        </pc:inkChg>
        <pc:inkChg chg="add del topLvl">
          <ac:chgData name="Andrej Bogdanov (CSD)" userId="54a3fc38-bcd8-4812-b887-b84a314b9e17" providerId="ADAL" clId="{6A090CE8-C3DA-A44F-9E77-157BE60FDEDE}" dt="2021-11-03T23:42:23.277" v="93"/>
          <ac:inkMkLst>
            <pc:docMk/>
            <pc:sldMk cId="1809566681" sldId="261"/>
            <ac:inkMk id="50" creationId="{7DCEDF03-163B-E346-9676-633451F08FF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2" creationId="{FFC04A0B-4689-214E-8D54-118404520F5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3" creationId="{79D40345-BD50-304E-95B1-E1F7BD47123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4" creationId="{A94A7786-5F4C-6F41-A93D-09C6E82FC59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5" creationId="{7BCFC931-906D-FC4A-89A5-F5CF2BEE992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6" creationId="{0CB2F670-339D-FE42-B1EB-2493847FDA13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7" creationId="{6EE13BA3-0181-3C43-A8FE-DE3AB48BD74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8" creationId="{B03D92CE-C756-BE43-8777-A07369D48C46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9" creationId="{ED1382D3-C462-8E4F-ACD8-CB9C70B394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0" creationId="{D1456F26-C784-874E-B30A-73FB9F84D39E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1" creationId="{A626369C-3E72-D048-B462-6AFA341EE33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2" creationId="{E2E7F72A-B113-A747-AEA6-A8C059C3AED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3" creationId="{60F0E497-9F10-6248-9504-E75A4618007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4" creationId="{9A5589F5-FB9A-5E40-B25E-AF17DBBD1C4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5" creationId="{204AECA6-6FB2-A84D-939A-E4F1312933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6" creationId="{D25DFF4C-CA30-E04C-AFE9-9AACA680B9AC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7" creationId="{D991F89A-946F-B740-B637-3C38D912EC2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8" creationId="{600BA523-1A96-D44B-A94B-383168FDEE1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9" creationId="{64B1A530-FF38-B248-8788-298FC642008F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0" creationId="{50707991-EC6F-494F-A98F-A4E8FC6592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1" creationId="{7E927E45-731E-ED43-8DB9-3E8CBD7A635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2" creationId="{E2045124-E1B3-0048-960F-3004858AB93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3" creationId="{BCB851D2-2299-A441-8225-5FF68C35FC68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4" creationId="{CC422BA9-B76C-B744-93C4-8DA54F1D732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5" creationId="{BA32146D-CAB1-A24A-A0D9-4004536A83B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6" creationId="{53C0E772-A9A0-D545-99C1-55063A30D3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7" creationId="{2CB7AB28-E18D-894A-B388-2C4602FC48C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8" creationId="{8CD1C3BD-8C52-3246-BB9B-4EEE1AF1C87E}"/>
          </ac:inkMkLst>
        </pc:inkChg>
        <pc:inkChg chg="add">
          <ac:chgData name="Andrej Bogdanov (CSD)" userId="54a3fc38-bcd8-4812-b887-b84a314b9e17" providerId="ADAL" clId="{6A090CE8-C3DA-A44F-9E77-157BE60FDEDE}" dt="2021-11-03T23:42:52.912" v="124"/>
          <ac:inkMkLst>
            <pc:docMk/>
            <pc:sldMk cId="1809566681" sldId="261"/>
            <ac:inkMk id="80" creationId="{7A3824D0-F2CF-244B-97E3-21CB675843F8}"/>
          </ac:inkMkLst>
        </pc:inkChg>
        <pc:inkChg chg="add">
          <ac:chgData name="Andrej Bogdanov (CSD)" userId="54a3fc38-bcd8-4812-b887-b84a314b9e17" providerId="ADAL" clId="{6A090CE8-C3DA-A44F-9E77-157BE60FDEDE}" dt="2021-11-03T23:42:53.668" v="125"/>
          <ac:inkMkLst>
            <pc:docMk/>
            <pc:sldMk cId="1809566681" sldId="261"/>
            <ac:inkMk id="81" creationId="{3D85C57E-DA0B-6543-B497-7DA5AA39A3DE}"/>
          </ac:inkMkLst>
        </pc:inkChg>
        <pc:inkChg chg="add">
          <ac:chgData name="Andrej Bogdanov (CSD)" userId="54a3fc38-bcd8-4812-b887-b84a314b9e17" providerId="ADAL" clId="{6A090CE8-C3DA-A44F-9E77-157BE60FDEDE}" dt="2021-11-03T23:42:54.242" v="126"/>
          <ac:inkMkLst>
            <pc:docMk/>
            <pc:sldMk cId="1809566681" sldId="261"/>
            <ac:inkMk id="82" creationId="{69DDBE84-034F-1A4F-A533-9F59AF951AF7}"/>
          </ac:inkMkLst>
        </pc:inkChg>
        <pc:inkChg chg="add">
          <ac:chgData name="Andrej Bogdanov (CSD)" userId="54a3fc38-bcd8-4812-b887-b84a314b9e17" providerId="ADAL" clId="{6A090CE8-C3DA-A44F-9E77-157BE60FDEDE}" dt="2021-11-03T23:42:54.682" v="127"/>
          <ac:inkMkLst>
            <pc:docMk/>
            <pc:sldMk cId="1809566681" sldId="261"/>
            <ac:inkMk id="83" creationId="{34D635A8-D5FE-8F46-9260-93E5B1C2BCAC}"/>
          </ac:inkMkLst>
        </pc:inkChg>
        <pc:inkChg chg="add">
          <ac:chgData name="Andrej Bogdanov (CSD)" userId="54a3fc38-bcd8-4812-b887-b84a314b9e17" providerId="ADAL" clId="{6A090CE8-C3DA-A44F-9E77-157BE60FDEDE}" dt="2021-11-03T23:42:55.110" v="128"/>
          <ac:inkMkLst>
            <pc:docMk/>
            <pc:sldMk cId="1809566681" sldId="261"/>
            <ac:inkMk id="84" creationId="{69B86552-4DB9-964F-8D6D-8DAACDB7D629}"/>
          </ac:inkMkLst>
        </pc:inkChg>
        <pc:inkChg chg="add">
          <ac:chgData name="Andrej Bogdanov (CSD)" userId="54a3fc38-bcd8-4812-b887-b84a314b9e17" providerId="ADAL" clId="{6A090CE8-C3DA-A44F-9E77-157BE60FDEDE}" dt="2021-11-03T23:42:55.525" v="129"/>
          <ac:inkMkLst>
            <pc:docMk/>
            <pc:sldMk cId="1809566681" sldId="261"/>
            <ac:inkMk id="85" creationId="{C48353C2-4496-E54C-85F3-77E389C5A2ED}"/>
          </ac:inkMkLst>
        </pc:inkChg>
      </pc:sldChg>
      <pc:sldChg chg="addAnim delAnim">
        <pc:chgData name="Andrej Bogdanov (CSD)" userId="54a3fc38-bcd8-4812-b887-b84a314b9e17" providerId="ADAL" clId="{6A090CE8-C3DA-A44F-9E77-157BE60FDEDE}" dt="2021-11-08T01:09:23.579" v="165" actId="27704"/>
        <pc:sldMkLst>
          <pc:docMk/>
          <pc:sldMk cId="3466559493" sldId="262"/>
        </pc:sldMkLst>
      </pc:sldChg>
      <pc:sldChg chg="addSp delSp modSp">
        <pc:chgData name="Andrej Bogdanov (CSD)" userId="54a3fc38-bcd8-4812-b887-b84a314b9e17" providerId="ADAL" clId="{6A090CE8-C3DA-A44F-9E77-157BE60FDEDE}" dt="2021-11-04T03:02:23.728" v="161" actId="478"/>
        <pc:sldMkLst>
          <pc:docMk/>
          <pc:sldMk cId="3266275743" sldId="270"/>
        </pc:sldMkLst>
        <pc:grpChg chg="add del">
          <ac:chgData name="Andrej Bogdanov (CSD)" userId="54a3fc38-bcd8-4812-b887-b84a314b9e17" providerId="ADAL" clId="{6A090CE8-C3DA-A44F-9E77-157BE60FDEDE}" dt="2021-11-04T03:01:52.365" v="153"/>
          <ac:grpSpMkLst>
            <pc:docMk/>
            <pc:sldMk cId="3266275743" sldId="270"/>
            <ac:grpSpMk id="17" creationId="{17D292EB-D079-674A-881A-3F011C393618}"/>
          </ac:grpSpMkLst>
        </pc:grpChg>
        <pc:grpChg chg="add del">
          <ac:chgData name="Andrej Bogdanov (CSD)" userId="54a3fc38-bcd8-4812-b887-b84a314b9e17" providerId="ADAL" clId="{6A090CE8-C3DA-A44F-9E77-157BE60FDEDE}" dt="2021-11-04T03:02:11.403" v="157"/>
          <ac:grpSpMkLst>
            <pc:docMk/>
            <pc:sldMk cId="3266275743" sldId="270"/>
            <ac:grpSpMk id="19" creationId="{C94B3034-3B7A-E047-9490-E032D897A1C4}"/>
          </ac:grpSpMkLst>
        </pc:grpChg>
        <pc:grpChg chg="add del">
          <ac:chgData name="Andrej Bogdanov (CSD)" userId="54a3fc38-bcd8-4812-b887-b84a314b9e17" providerId="ADAL" clId="{6A090CE8-C3DA-A44F-9E77-157BE60FDEDE}" dt="2021-11-04T03:02:18.051" v="160"/>
          <ac:grpSpMkLst>
            <pc:docMk/>
            <pc:sldMk cId="3266275743" sldId="270"/>
            <ac:grpSpMk id="23" creationId="{4272137D-124F-1D47-BE6A-38906B20BB24}"/>
          </ac:grpSpMkLst>
        </pc:grpChg>
        <pc:inkChg chg="add del">
          <ac:chgData name="Andrej Bogdanov (CSD)" userId="54a3fc38-bcd8-4812-b887-b84a314b9e17" providerId="ADAL" clId="{6A090CE8-C3DA-A44F-9E77-157BE60FDEDE}" dt="2021-11-04T03:00:24.107" v="134"/>
          <ac:inkMkLst>
            <pc:docMk/>
            <pc:sldMk cId="3266275743" sldId="270"/>
            <ac:inkMk id="4" creationId="{BC897643-75BD-6840-AACC-4488A78E41CF}"/>
          </ac:inkMkLst>
        </pc:inkChg>
        <pc:inkChg chg="add del">
          <ac:chgData name="Andrej Bogdanov (CSD)" userId="54a3fc38-bcd8-4812-b887-b84a314b9e17" providerId="ADAL" clId="{6A090CE8-C3DA-A44F-9E77-157BE60FDEDE}" dt="2021-11-04T03:00:23.887" v="133"/>
          <ac:inkMkLst>
            <pc:docMk/>
            <pc:sldMk cId="3266275743" sldId="270"/>
            <ac:inkMk id="5" creationId="{A9108A2C-B488-4841-82CD-31A67EAF2EBD}"/>
          </ac:inkMkLst>
        </pc:inkChg>
        <pc:inkChg chg="add del">
          <ac:chgData name="Andrej Bogdanov (CSD)" userId="54a3fc38-bcd8-4812-b887-b84a314b9e17" providerId="ADAL" clId="{6A090CE8-C3DA-A44F-9E77-157BE60FDEDE}" dt="2021-11-04T03:00:53.878" v="142"/>
          <ac:inkMkLst>
            <pc:docMk/>
            <pc:sldMk cId="3266275743" sldId="270"/>
            <ac:inkMk id="6" creationId="{7213B949-D30D-4C41-816C-9E94DC6AD911}"/>
          </ac:inkMkLst>
        </pc:inkChg>
        <pc:inkChg chg="add del">
          <ac:chgData name="Andrej Bogdanov (CSD)" userId="54a3fc38-bcd8-4812-b887-b84a314b9e17" providerId="ADAL" clId="{6A090CE8-C3DA-A44F-9E77-157BE60FDEDE}" dt="2021-11-04T03:00:52.780" v="141"/>
          <ac:inkMkLst>
            <pc:docMk/>
            <pc:sldMk cId="3266275743" sldId="270"/>
            <ac:inkMk id="7" creationId="{69B47FB1-52BF-DB46-8088-997BC7BFDE25}"/>
          </ac:inkMkLst>
        </pc:inkChg>
        <pc:inkChg chg="add del">
          <ac:chgData name="Andrej Bogdanov (CSD)" userId="54a3fc38-bcd8-4812-b887-b84a314b9e17" providerId="ADAL" clId="{6A090CE8-C3DA-A44F-9E77-157BE60FDEDE}" dt="2021-11-04T03:00:51.832" v="139"/>
          <ac:inkMkLst>
            <pc:docMk/>
            <pc:sldMk cId="3266275743" sldId="270"/>
            <ac:inkMk id="8" creationId="{2ABCD472-03CD-8E48-88E3-E2FF7449CC71}"/>
          </ac:inkMkLst>
        </pc:inkChg>
        <pc:inkChg chg="add del">
          <ac:chgData name="Andrej Bogdanov (CSD)" userId="54a3fc38-bcd8-4812-b887-b84a314b9e17" providerId="ADAL" clId="{6A090CE8-C3DA-A44F-9E77-157BE60FDEDE}" dt="2021-11-04T03:00:51.838" v="140"/>
          <ac:inkMkLst>
            <pc:docMk/>
            <pc:sldMk cId="3266275743" sldId="270"/>
            <ac:inkMk id="9" creationId="{DF865C18-A567-2C4D-91DF-E982F1EB292B}"/>
          </ac:inkMkLst>
        </pc:inkChg>
        <pc:inkChg chg="add del">
          <ac:chgData name="Andrej Bogdanov (CSD)" userId="54a3fc38-bcd8-4812-b887-b84a314b9e17" providerId="ADAL" clId="{6A090CE8-C3DA-A44F-9E77-157BE60FDEDE}" dt="2021-11-04T03:01:07.353" v="144"/>
          <ac:inkMkLst>
            <pc:docMk/>
            <pc:sldMk cId="3266275743" sldId="270"/>
            <ac:inkMk id="10" creationId="{09FFDB75-7E59-234F-9752-8C3E65399F5B}"/>
          </ac:inkMkLst>
        </pc:inkChg>
        <pc:inkChg chg="add">
          <ac:chgData name="Andrej Bogdanov (CSD)" userId="54a3fc38-bcd8-4812-b887-b84a314b9e17" providerId="ADAL" clId="{6A090CE8-C3DA-A44F-9E77-157BE60FDEDE}" dt="2021-11-04T03:01:09.796" v="145"/>
          <ac:inkMkLst>
            <pc:docMk/>
            <pc:sldMk cId="3266275743" sldId="270"/>
            <ac:inkMk id="11" creationId="{D0906015-8CB7-9342-99FC-5CB600885D54}"/>
          </ac:inkMkLst>
        </pc:inkChg>
        <pc:inkChg chg="add">
          <ac:chgData name="Andrej Bogdanov (CSD)" userId="54a3fc38-bcd8-4812-b887-b84a314b9e17" providerId="ADAL" clId="{6A090CE8-C3DA-A44F-9E77-157BE60FDEDE}" dt="2021-11-04T03:01:13.868" v="146"/>
          <ac:inkMkLst>
            <pc:docMk/>
            <pc:sldMk cId="3266275743" sldId="270"/>
            <ac:inkMk id="12" creationId="{186F04DA-2239-1441-8796-AE8849FAA6EC}"/>
          </ac:inkMkLst>
        </pc:inkChg>
        <pc:inkChg chg="add del mod">
          <ac:chgData name="Andrej Bogdanov (CSD)" userId="54a3fc38-bcd8-4812-b887-b84a314b9e17" providerId="ADAL" clId="{6A090CE8-C3DA-A44F-9E77-157BE60FDEDE}" dt="2021-11-04T03:02:23.728" v="161" actId="478"/>
          <ac:inkMkLst>
            <pc:docMk/>
            <pc:sldMk cId="3266275743" sldId="270"/>
            <ac:inkMk id="14" creationId="{47FFA59F-1A52-0341-8377-796DA81E9A16}"/>
          </ac:inkMkLst>
        </pc:inkChg>
        <pc:inkChg chg="add del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5" creationId="{AE684A4E-1189-C24E-B946-639294BD3155}"/>
          </ac:inkMkLst>
        </pc:inkChg>
        <pc:inkChg chg="add del topLvl">
          <ac:chgData name="Andrej Bogdanov (CSD)" userId="54a3fc38-bcd8-4812-b887-b84a314b9e17" providerId="ADAL" clId="{6A090CE8-C3DA-A44F-9E77-157BE60FDEDE}" dt="2021-11-04T03:02:11.397" v="156"/>
          <ac:inkMkLst>
            <pc:docMk/>
            <pc:sldMk cId="3266275743" sldId="270"/>
            <ac:inkMk id="16" creationId="{C736421E-99E0-D54B-BE34-C9614BD37E56}"/>
          </ac:inkMkLst>
        </pc:inkChg>
        <pc:inkChg chg="add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8" creationId="{9EE53792-AD76-6D46-B3CE-E07AC0F09562}"/>
          </ac:inkMkLst>
        </pc:inkChg>
        <pc:inkChg chg="add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0" creationId="{E005015B-FA49-0549-B715-7EBB9574B246}"/>
          </ac:inkMkLst>
        </pc:inkChg>
        <pc:inkChg chg="add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21" creationId="{63682140-6144-C841-9110-CD3408AF6729}"/>
          </ac:inkMkLst>
        </pc:inkChg>
        <pc:inkChg chg="add del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2" creationId="{10C531D4-81AA-564A-A844-70BD3CDCEE10}"/>
          </ac:inkMkLst>
        </pc:inkChg>
      </pc:sldChg>
      <pc:sldChg chg="modSp">
        <pc:chgData name="Andrej Bogdanov (CSD)" userId="54a3fc38-bcd8-4812-b887-b84a314b9e17" providerId="ADAL" clId="{6A090CE8-C3DA-A44F-9E77-157BE60FDEDE}" dt="2021-11-08T01:20:10.602" v="168" actId="1076"/>
        <pc:sldMkLst>
          <pc:docMk/>
          <pc:sldMk cId="3020980745" sldId="273"/>
        </pc:sldMkLst>
        <pc:cxnChg chg="mod">
          <ac:chgData name="Andrej Bogdanov (CSD)" userId="54a3fc38-bcd8-4812-b887-b84a314b9e17" providerId="ADAL" clId="{6A090CE8-C3DA-A44F-9E77-157BE60FDEDE}" dt="2021-11-08T01:20:10.602" v="168" actId="1076"/>
          <ac:cxnSpMkLst>
            <pc:docMk/>
            <pc:sldMk cId="3020980745" sldId="273"/>
            <ac:cxnSpMk id="8" creationId="{5FA79900-9284-B948-ABE9-88B29A68C712}"/>
          </ac:cxnSpMkLst>
        </pc:cxnChg>
      </pc:sldChg>
    </pc:docChg>
  </pc:docChgLst>
  <pc:docChgLst>
    <pc:chgData name="Andrej Bogdanov" userId="896fc40a-cbdd-4f42-a373-b4d25dd81a07" providerId="ADAL" clId="{558593CD-655F-D145-8808-240F48B02AB6}"/>
    <pc:docChg chg="custSel addSld modSld">
      <pc:chgData name="Andrej Bogdanov" userId="896fc40a-cbdd-4f42-a373-b4d25dd81a07" providerId="ADAL" clId="{558593CD-655F-D145-8808-240F48B02AB6}" dt="2023-02-07T21:20:19.863" v="310" actId="20577"/>
      <pc:docMkLst>
        <pc:docMk/>
      </pc:docMkLst>
      <pc:sldChg chg="modSp mod">
        <pc:chgData name="Andrej Bogdanov" userId="896fc40a-cbdd-4f42-a373-b4d25dd81a07" providerId="ADAL" clId="{558593CD-655F-D145-8808-240F48B02AB6}" dt="2023-02-07T20:47:12.550" v="4" actId="1076"/>
        <pc:sldMkLst>
          <pc:docMk/>
          <pc:sldMk cId="3298874695" sldId="260"/>
        </pc:sldMkLst>
        <pc:spChg chg="mod">
          <ac:chgData name="Andrej Bogdanov" userId="896fc40a-cbdd-4f42-a373-b4d25dd81a07" providerId="ADAL" clId="{558593CD-655F-D145-8808-240F48B02AB6}" dt="2023-02-07T20:47:12.550" v="4" actId="1076"/>
          <ac:spMkLst>
            <pc:docMk/>
            <pc:sldMk cId="3298874695" sldId="260"/>
            <ac:spMk id="3" creationId="{C9F40466-3E6D-52C7-CD4A-5DB811AF2F95}"/>
          </ac:spMkLst>
        </pc:spChg>
      </pc:sldChg>
      <pc:sldChg chg="modSp mod">
        <pc:chgData name="Andrej Bogdanov" userId="896fc40a-cbdd-4f42-a373-b4d25dd81a07" providerId="ADAL" clId="{558593CD-655F-D145-8808-240F48B02AB6}" dt="2023-02-07T20:48:15.482" v="42" actId="1035"/>
        <pc:sldMkLst>
          <pc:docMk/>
          <pc:sldMk cId="1339537422" sldId="261"/>
        </pc:sldMkLst>
        <pc:spChg chg="mod">
          <ac:chgData name="Andrej Bogdanov" userId="896fc40a-cbdd-4f42-a373-b4d25dd81a07" providerId="ADAL" clId="{558593CD-655F-D145-8808-240F48B02AB6}" dt="2023-02-07T20:47:30.523" v="12" actId="114"/>
          <ac:spMkLst>
            <pc:docMk/>
            <pc:sldMk cId="1339537422" sldId="261"/>
            <ac:spMk id="3" creationId="{88AE7D9C-4D06-9ED4-05A5-856A07027974}"/>
          </ac:spMkLst>
        </pc:spChg>
        <pc:spChg chg="mod">
          <ac:chgData name="Andrej Bogdanov" userId="896fc40a-cbdd-4f42-a373-b4d25dd81a07" providerId="ADAL" clId="{558593CD-655F-D145-8808-240F48B02AB6}" dt="2023-02-07T20:47:26.517" v="10" actId="114"/>
          <ac:spMkLst>
            <pc:docMk/>
            <pc:sldMk cId="1339537422" sldId="261"/>
            <ac:spMk id="4" creationId="{36C6943F-4DAA-1B8A-52AE-C444FF670A99}"/>
          </ac:spMkLst>
        </pc:spChg>
        <pc:spChg chg="mod">
          <ac:chgData name="Andrej Bogdanov" userId="896fc40a-cbdd-4f42-a373-b4d25dd81a07" providerId="ADAL" clId="{558593CD-655F-D145-8808-240F48B02AB6}" dt="2023-02-07T20:47:37.819" v="16" actId="114"/>
          <ac:spMkLst>
            <pc:docMk/>
            <pc:sldMk cId="1339537422" sldId="261"/>
            <ac:spMk id="5" creationId="{4F913A88-3CBA-1144-D046-BFFE4784ED37}"/>
          </ac:spMkLst>
        </pc:spChg>
        <pc:spChg chg="mod">
          <ac:chgData name="Andrej Bogdanov" userId="896fc40a-cbdd-4f42-a373-b4d25dd81a07" providerId="ADAL" clId="{558593CD-655F-D145-8808-240F48B02AB6}" dt="2023-02-07T20:47:44.948" v="20" actId="114"/>
          <ac:spMkLst>
            <pc:docMk/>
            <pc:sldMk cId="1339537422" sldId="261"/>
            <ac:spMk id="6" creationId="{1D8A84A5-135C-B90D-A85C-255DBDF8C934}"/>
          </ac:spMkLst>
        </pc:spChg>
        <pc:spChg chg="mod">
          <ac:chgData name="Andrej Bogdanov" userId="896fc40a-cbdd-4f42-a373-b4d25dd81a07" providerId="ADAL" clId="{558593CD-655F-D145-8808-240F48B02AB6}" dt="2023-02-07T20:48:15.482" v="42" actId="1035"/>
          <ac:spMkLst>
            <pc:docMk/>
            <pc:sldMk cId="1339537422" sldId="261"/>
            <ac:spMk id="7" creationId="{7F88C5B3-5F68-15F3-0349-23A7353A7B3E}"/>
          </ac:spMkLst>
        </pc:spChg>
        <pc:cxnChg chg="mod">
          <ac:chgData name="Andrej Bogdanov" userId="896fc40a-cbdd-4f42-a373-b4d25dd81a07" providerId="ADAL" clId="{558593CD-655F-D145-8808-240F48B02AB6}" dt="2023-02-07T20:48:15.482" v="42" actId="1035"/>
          <ac:cxnSpMkLst>
            <pc:docMk/>
            <pc:sldMk cId="1339537422" sldId="261"/>
            <ac:cxnSpMk id="9" creationId="{EC342573-EF6E-2AB8-850D-8C5B1534B86D}"/>
          </ac:cxnSpMkLst>
        </pc:cxnChg>
      </pc:sldChg>
      <pc:sldChg chg="modSp mod">
        <pc:chgData name="Andrej Bogdanov" userId="896fc40a-cbdd-4f42-a373-b4d25dd81a07" providerId="ADAL" clId="{558593CD-655F-D145-8808-240F48B02AB6}" dt="2023-02-07T21:01:29.221" v="65" actId="1036"/>
        <pc:sldMkLst>
          <pc:docMk/>
          <pc:sldMk cId="3338706263" sldId="268"/>
        </pc:sldMkLst>
        <pc:spChg chg="mod">
          <ac:chgData name="Andrej Bogdanov" userId="896fc40a-cbdd-4f42-a373-b4d25dd81a07" providerId="ADAL" clId="{558593CD-655F-D145-8808-240F48B02AB6}" dt="2023-02-07T21:01:29.221" v="65" actId="1036"/>
          <ac:spMkLst>
            <pc:docMk/>
            <pc:sldMk cId="3338706263" sldId="268"/>
            <ac:spMk id="3" creationId="{126DED54-C1CE-54BF-7B26-DDD106FF1CD0}"/>
          </ac:spMkLst>
        </pc:spChg>
      </pc:sldChg>
      <pc:sldChg chg="addSp modSp add mod">
        <pc:chgData name="Andrej Bogdanov" userId="896fc40a-cbdd-4f42-a373-b4d25dd81a07" providerId="ADAL" clId="{558593CD-655F-D145-8808-240F48B02AB6}" dt="2023-02-07T21:20:19.863" v="310" actId="20577"/>
        <pc:sldMkLst>
          <pc:docMk/>
          <pc:sldMk cId="1918180002" sldId="280"/>
        </pc:sldMkLst>
        <pc:spChg chg="mod">
          <ac:chgData name="Andrej Bogdanov" userId="896fc40a-cbdd-4f42-a373-b4d25dd81a07" providerId="ADAL" clId="{558593CD-655F-D145-8808-240F48B02AB6}" dt="2023-02-07T21:14:22.002" v="107" actId="20577"/>
          <ac:spMkLst>
            <pc:docMk/>
            <pc:sldMk cId="1918180002" sldId="280"/>
            <ac:spMk id="2" creationId="{625B1CB6-65F9-A7C8-51C9-9C1233F502EC}"/>
          </ac:spMkLst>
        </pc:spChg>
        <pc:spChg chg="add mod">
          <ac:chgData name="Andrej Bogdanov" userId="896fc40a-cbdd-4f42-a373-b4d25dd81a07" providerId="ADAL" clId="{558593CD-655F-D145-8808-240F48B02AB6}" dt="2023-02-07T21:20:19.863" v="310" actId="20577"/>
          <ac:spMkLst>
            <pc:docMk/>
            <pc:sldMk cId="1918180002" sldId="280"/>
            <ac:spMk id="3" creationId="{1E136D8F-3A98-F95D-7EF6-35D72A532E22}"/>
          </ac:spMkLst>
        </pc:spChg>
      </pc:sldChg>
    </pc:docChg>
  </pc:docChgLst>
  <pc:docChgLst>
    <pc:chgData name="Andrej Bogdanov" userId="896fc40a-cbdd-4f42-a373-b4d25dd81a07" providerId="ADAL" clId="{308C303D-E81E-0843-BE2C-DF07EC54A8CD}"/>
    <pc:docChg chg="undo custSel addSld delSld modSld sldOrd">
      <pc:chgData name="Andrej Bogdanov" userId="896fc40a-cbdd-4f42-a373-b4d25dd81a07" providerId="ADAL" clId="{308C303D-E81E-0843-BE2C-DF07EC54A8CD}" dt="2024-02-14T02:00:09.766" v="669" actId="20577"/>
      <pc:docMkLst>
        <pc:docMk/>
      </pc:docMkLst>
      <pc:sldChg chg="addSp delSp modSp mod">
        <pc:chgData name="Andrej Bogdanov" userId="896fc40a-cbdd-4f42-a373-b4d25dd81a07" providerId="ADAL" clId="{308C303D-E81E-0843-BE2C-DF07EC54A8CD}" dt="2024-02-07T00:18:49.905" v="614" actId="478"/>
        <pc:sldMkLst>
          <pc:docMk/>
          <pc:sldMk cId="2798753424" sldId="258"/>
        </pc:sldMkLst>
        <pc:spChg chg="mod">
          <ac:chgData name="Andrej Bogdanov" userId="896fc40a-cbdd-4f42-a373-b4d25dd81a07" providerId="ADAL" clId="{308C303D-E81E-0843-BE2C-DF07EC54A8CD}" dt="2024-02-05T17:46:04.420" v="64" actId="1035"/>
          <ac:spMkLst>
            <pc:docMk/>
            <pc:sldMk cId="2798753424" sldId="258"/>
            <ac:spMk id="2" creationId="{E27352D2-25CA-C257-9521-BDBD08577B81}"/>
          </ac:spMkLst>
        </pc:spChg>
        <pc:spChg chg="mod">
          <ac:chgData name="Andrej Bogdanov" userId="896fc40a-cbdd-4f42-a373-b4d25dd81a07" providerId="ADAL" clId="{308C303D-E81E-0843-BE2C-DF07EC54A8CD}" dt="2024-02-05T17:45:55.973" v="51" actId="1036"/>
          <ac:spMkLst>
            <pc:docMk/>
            <pc:sldMk cId="2798753424" sldId="258"/>
            <ac:spMk id="3" creationId="{171A65B8-A6FE-2203-0998-9975AD522C03}"/>
          </ac:spMkLst>
        </pc:spChg>
        <pc:spChg chg="mod">
          <ac:chgData name="Andrej Bogdanov" userId="896fc40a-cbdd-4f42-a373-b4d25dd81a07" providerId="ADAL" clId="{308C303D-E81E-0843-BE2C-DF07EC54A8CD}" dt="2024-02-05T17:45:55.973" v="51" actId="1036"/>
          <ac:spMkLst>
            <pc:docMk/>
            <pc:sldMk cId="2798753424" sldId="258"/>
            <ac:spMk id="4" creationId="{3D41A704-5DC2-AB1F-FDFE-2FC563CC8327}"/>
          </ac:spMkLst>
        </pc:spChg>
        <pc:spChg chg="mod">
          <ac:chgData name="Andrej Bogdanov" userId="896fc40a-cbdd-4f42-a373-b4d25dd81a07" providerId="ADAL" clId="{308C303D-E81E-0843-BE2C-DF07EC54A8CD}" dt="2024-02-05T17:45:55.973" v="51" actId="1036"/>
          <ac:spMkLst>
            <pc:docMk/>
            <pc:sldMk cId="2798753424" sldId="258"/>
            <ac:spMk id="5" creationId="{82E62AD5-772D-8B27-1BA1-FF1A1F89B39F}"/>
          </ac:spMkLst>
        </pc:spChg>
        <pc:spChg chg="add del mod">
          <ac:chgData name="Andrej Bogdanov" userId="896fc40a-cbdd-4f42-a373-b4d25dd81a07" providerId="ADAL" clId="{308C303D-E81E-0843-BE2C-DF07EC54A8CD}" dt="2024-02-05T17:57:17.450" v="303" actId="478"/>
          <ac:spMkLst>
            <pc:docMk/>
            <pc:sldMk cId="2798753424" sldId="258"/>
            <ac:spMk id="102" creationId="{ED6914DE-5EFC-00A6-0701-DE8764C40E8F}"/>
          </ac:spMkLst>
        </pc:spChg>
        <pc:grpChg chg="add">
          <ac:chgData name="Andrej Bogdanov" userId="896fc40a-cbdd-4f42-a373-b4d25dd81a07" providerId="ADAL" clId="{308C303D-E81E-0843-BE2C-DF07EC54A8CD}" dt="2024-02-05T17:57:31.217" v="305" actId="164"/>
          <ac:grpSpMkLst>
            <pc:docMk/>
            <pc:sldMk cId="2798753424" sldId="258"/>
            <ac:grpSpMk id="104" creationId="{55EC0B8F-592C-A9D6-101B-3EEABCC671F0}"/>
          </ac:grpSpMkLst>
        </pc:grpChg>
        <pc:inkChg chg="del">
          <ac:chgData name="Andrej Bogdanov" userId="896fc40a-cbdd-4f42-a373-b4d25dd81a07" providerId="ADAL" clId="{308C303D-E81E-0843-BE2C-DF07EC54A8CD}" dt="2024-02-07T00:18:49.905" v="614" actId="478"/>
          <ac:inkMkLst>
            <pc:docMk/>
            <pc:sldMk cId="2798753424" sldId="258"/>
            <ac:inkMk id="6" creationId="{67947B76-5161-4A8B-BF1F-BA8BF038DE56}"/>
          </ac:inkMkLst>
        </pc:inkChg>
        <pc:inkChg chg="del mod">
          <ac:chgData name="Andrej Bogdanov" userId="896fc40a-cbdd-4f42-a373-b4d25dd81a07" providerId="ADAL" clId="{308C303D-E81E-0843-BE2C-DF07EC54A8CD}" dt="2024-02-05T17:45:59.304" v="52" actId="478"/>
          <ac:inkMkLst>
            <pc:docMk/>
            <pc:sldMk cId="2798753424" sldId="258"/>
            <ac:inkMk id="7" creationId="{494EF5F8-1AEA-D19D-8F1E-8BB6A2F37E68}"/>
          </ac:inkMkLst>
        </pc:inkChg>
        <pc:inkChg chg="del">
          <ac:chgData name="Andrej Bogdanov" userId="896fc40a-cbdd-4f42-a373-b4d25dd81a07" providerId="ADAL" clId="{308C303D-E81E-0843-BE2C-DF07EC54A8CD}" dt="2024-02-05T17:46:01.159" v="53" actId="478"/>
          <ac:inkMkLst>
            <pc:docMk/>
            <pc:sldMk cId="2798753424" sldId="258"/>
            <ac:inkMk id="8" creationId="{B82D451D-0DFC-FB29-F43C-381058ADC43F}"/>
          </ac:inkMkLst>
        </pc:inkChg>
        <pc:cxnChg chg="add mod">
          <ac:chgData name="Andrej Bogdanov" userId="896fc40a-cbdd-4f42-a373-b4d25dd81a07" providerId="ADAL" clId="{308C303D-E81E-0843-BE2C-DF07EC54A8CD}" dt="2024-02-05T17:57:23.573" v="304" actId="14100"/>
          <ac:cxnSpMkLst>
            <pc:docMk/>
            <pc:sldMk cId="2798753424" sldId="258"/>
            <ac:cxnSpMk id="9" creationId="{FC2BE4C3-F826-524E-A3C1-1F7C4022262A}"/>
          </ac:cxnSpMkLst>
        </pc:cxnChg>
        <pc:cxnChg chg="add del mod">
          <ac:chgData name="Andrej Bogdanov" userId="896fc40a-cbdd-4f42-a373-b4d25dd81a07" providerId="ADAL" clId="{308C303D-E81E-0843-BE2C-DF07EC54A8CD}" dt="2024-02-05T17:49:42.566" v="183" actId="478"/>
          <ac:cxnSpMkLst>
            <pc:docMk/>
            <pc:sldMk cId="2798753424" sldId="258"/>
            <ac:cxnSpMk id="13" creationId="{65F18A05-85A5-8538-BC0E-6F4B54F1F744}"/>
          </ac:cxnSpMkLst>
        </pc:cxnChg>
        <pc:cxnChg chg="add del mod">
          <ac:chgData name="Andrej Bogdanov" userId="896fc40a-cbdd-4f42-a373-b4d25dd81a07" providerId="ADAL" clId="{308C303D-E81E-0843-BE2C-DF07EC54A8CD}" dt="2024-02-05T17:47:52.069" v="124" actId="478"/>
          <ac:cxnSpMkLst>
            <pc:docMk/>
            <pc:sldMk cId="2798753424" sldId="258"/>
            <ac:cxnSpMk id="15" creationId="{6F46AA33-6E4F-3CAE-FDC4-55BDF284A1D7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19" creationId="{DDC170B2-BFB7-5397-CEDB-619D97D95CE4}"/>
          </ac:cxnSpMkLst>
        </pc:cxnChg>
        <pc:cxnChg chg="add del mod">
          <ac:chgData name="Andrej Bogdanov" userId="896fc40a-cbdd-4f42-a373-b4d25dd81a07" providerId="ADAL" clId="{308C303D-E81E-0843-BE2C-DF07EC54A8CD}" dt="2024-02-05T17:48:29.586" v="154" actId="478"/>
          <ac:cxnSpMkLst>
            <pc:docMk/>
            <pc:sldMk cId="2798753424" sldId="258"/>
            <ac:cxnSpMk id="20" creationId="{1EDBCC41-C131-CFE2-87CE-0D72C0117186}"/>
          </ac:cxnSpMkLst>
        </pc:cxnChg>
        <pc:cxnChg chg="add del mod">
          <ac:chgData name="Andrej Bogdanov" userId="896fc40a-cbdd-4f42-a373-b4d25dd81a07" providerId="ADAL" clId="{308C303D-E81E-0843-BE2C-DF07EC54A8CD}" dt="2024-02-05T17:49:17.687" v="159" actId="478"/>
          <ac:cxnSpMkLst>
            <pc:docMk/>
            <pc:sldMk cId="2798753424" sldId="258"/>
            <ac:cxnSpMk id="21" creationId="{2BB64F91-8EC2-AB90-4366-EA80174A74AF}"/>
          </ac:cxnSpMkLst>
        </pc:cxnChg>
        <pc:cxnChg chg="add del mod">
          <ac:chgData name="Andrej Bogdanov" userId="896fc40a-cbdd-4f42-a373-b4d25dd81a07" providerId="ADAL" clId="{308C303D-E81E-0843-BE2C-DF07EC54A8CD}" dt="2024-02-05T17:49:03.461" v="158" actId="478"/>
          <ac:cxnSpMkLst>
            <pc:docMk/>
            <pc:sldMk cId="2798753424" sldId="258"/>
            <ac:cxnSpMk id="22" creationId="{FED8ECB7-5CA3-DF01-C45A-416F97EC7CA4}"/>
          </ac:cxnSpMkLst>
        </pc:cxnChg>
        <pc:cxnChg chg="add del mod">
          <ac:chgData name="Andrej Bogdanov" userId="896fc40a-cbdd-4f42-a373-b4d25dd81a07" providerId="ADAL" clId="{308C303D-E81E-0843-BE2C-DF07EC54A8CD}" dt="2024-02-05T17:49:17.687" v="159" actId="478"/>
          <ac:cxnSpMkLst>
            <pc:docMk/>
            <pc:sldMk cId="2798753424" sldId="258"/>
            <ac:cxnSpMk id="23" creationId="{CC984326-7DE7-5D95-3578-51EADA683110}"/>
          </ac:cxnSpMkLst>
        </pc:cxnChg>
        <pc:cxnChg chg="add del mod">
          <ac:chgData name="Andrej Bogdanov" userId="896fc40a-cbdd-4f42-a373-b4d25dd81a07" providerId="ADAL" clId="{308C303D-E81E-0843-BE2C-DF07EC54A8CD}" dt="2024-02-05T17:49:17.687" v="159" actId="478"/>
          <ac:cxnSpMkLst>
            <pc:docMk/>
            <pc:sldMk cId="2798753424" sldId="258"/>
            <ac:cxnSpMk id="24" creationId="{87F58619-61FF-6804-2444-446063DAE409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27" creationId="{F8BF9B09-868F-2F35-1F6D-BAE50CF38489}"/>
          </ac:cxnSpMkLst>
        </pc:cxnChg>
        <pc:cxnChg chg="add del mod">
          <ac:chgData name="Andrej Bogdanov" userId="896fc40a-cbdd-4f42-a373-b4d25dd81a07" providerId="ADAL" clId="{308C303D-E81E-0843-BE2C-DF07EC54A8CD}" dt="2024-02-05T17:50:57.391" v="252" actId="478"/>
          <ac:cxnSpMkLst>
            <pc:docMk/>
            <pc:sldMk cId="2798753424" sldId="258"/>
            <ac:cxnSpMk id="28" creationId="{49449D1A-61EB-8273-9024-DEF745E11DB3}"/>
          </ac:cxnSpMkLst>
        </pc:cxnChg>
        <pc:cxnChg chg="add del mod">
          <ac:chgData name="Andrej Bogdanov" userId="896fc40a-cbdd-4f42-a373-b4d25dd81a07" providerId="ADAL" clId="{308C303D-E81E-0843-BE2C-DF07EC54A8CD}" dt="2024-02-05T17:50:57.391" v="252" actId="478"/>
          <ac:cxnSpMkLst>
            <pc:docMk/>
            <pc:sldMk cId="2798753424" sldId="258"/>
            <ac:cxnSpMk id="29" creationId="{D637E90C-D831-9770-D810-B883C118DA89}"/>
          </ac:cxnSpMkLst>
        </pc:cxnChg>
        <pc:cxnChg chg="add del mod">
          <ac:chgData name="Andrej Bogdanov" userId="896fc40a-cbdd-4f42-a373-b4d25dd81a07" providerId="ADAL" clId="{308C303D-E81E-0843-BE2C-DF07EC54A8CD}" dt="2024-02-05T17:50:52.125" v="250" actId="478"/>
          <ac:cxnSpMkLst>
            <pc:docMk/>
            <pc:sldMk cId="2798753424" sldId="258"/>
            <ac:cxnSpMk id="30" creationId="{412C04B0-3883-E8FE-CB07-036F85CE7E1B}"/>
          </ac:cxnSpMkLst>
        </pc:cxnChg>
        <pc:cxnChg chg="add del mod">
          <ac:chgData name="Andrej Bogdanov" userId="896fc40a-cbdd-4f42-a373-b4d25dd81a07" providerId="ADAL" clId="{308C303D-E81E-0843-BE2C-DF07EC54A8CD}" dt="2024-02-05T17:50:52.125" v="250" actId="478"/>
          <ac:cxnSpMkLst>
            <pc:docMk/>
            <pc:sldMk cId="2798753424" sldId="258"/>
            <ac:cxnSpMk id="31" creationId="{B7042912-F89D-D060-1A59-5FED6798330C}"/>
          </ac:cxnSpMkLst>
        </pc:cxnChg>
        <pc:cxnChg chg="add del mod">
          <ac:chgData name="Andrej Bogdanov" userId="896fc40a-cbdd-4f42-a373-b4d25dd81a07" providerId="ADAL" clId="{308C303D-E81E-0843-BE2C-DF07EC54A8CD}" dt="2024-02-05T17:50:52.125" v="250" actId="478"/>
          <ac:cxnSpMkLst>
            <pc:docMk/>
            <pc:sldMk cId="2798753424" sldId="258"/>
            <ac:cxnSpMk id="32" creationId="{7F1572E3-3D9C-CD74-52FC-1C5D0627AC90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33" creationId="{38EC0E21-AC36-69A7-4A94-10BA7AE43285}"/>
          </ac:cxnSpMkLst>
        </pc:cxnChg>
        <pc:cxnChg chg="add del mod">
          <ac:chgData name="Andrej Bogdanov" userId="896fc40a-cbdd-4f42-a373-b4d25dd81a07" providerId="ADAL" clId="{308C303D-E81E-0843-BE2C-DF07EC54A8CD}" dt="2024-02-05T17:51:08.381" v="255" actId="478"/>
          <ac:cxnSpMkLst>
            <pc:docMk/>
            <pc:sldMk cId="2798753424" sldId="258"/>
            <ac:cxnSpMk id="34" creationId="{CF732A23-833B-C1C3-A752-F9026A5BD9DE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35" creationId="{30C4133A-9735-1C6E-77C4-2F39C2B35D81}"/>
          </ac:cxnSpMkLst>
        </pc:cxnChg>
        <pc:cxnChg chg="add del mod">
          <ac:chgData name="Andrej Bogdanov" userId="896fc40a-cbdd-4f42-a373-b4d25dd81a07" providerId="ADAL" clId="{308C303D-E81E-0843-BE2C-DF07EC54A8CD}" dt="2024-02-05T17:51:25.675" v="260" actId="478"/>
          <ac:cxnSpMkLst>
            <pc:docMk/>
            <pc:sldMk cId="2798753424" sldId="258"/>
            <ac:cxnSpMk id="36" creationId="{EAB10A51-5BB9-0875-2C5D-6C6ADA1FED24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37" creationId="{DE61F3B4-B6D3-FC64-4C76-29B6D91D2DCA}"/>
          </ac:cxnSpMkLst>
        </pc:cxnChg>
        <pc:cxnChg chg="add del mod">
          <ac:chgData name="Andrej Bogdanov" userId="896fc40a-cbdd-4f42-a373-b4d25dd81a07" providerId="ADAL" clId="{308C303D-E81E-0843-BE2C-DF07EC54A8CD}" dt="2024-02-05T17:51:41.949" v="263" actId="478"/>
          <ac:cxnSpMkLst>
            <pc:docMk/>
            <pc:sldMk cId="2798753424" sldId="258"/>
            <ac:cxnSpMk id="38" creationId="{76BD9B83-537E-02C7-D5E5-D0D8A9E2AA90}"/>
          </ac:cxnSpMkLst>
        </pc:cxnChg>
        <pc:cxnChg chg="add del mod">
          <ac:chgData name="Andrej Bogdanov" userId="896fc40a-cbdd-4f42-a373-b4d25dd81a07" providerId="ADAL" clId="{308C303D-E81E-0843-BE2C-DF07EC54A8CD}" dt="2024-02-05T17:52:01.097" v="266" actId="478"/>
          <ac:cxnSpMkLst>
            <pc:docMk/>
            <pc:sldMk cId="2798753424" sldId="258"/>
            <ac:cxnSpMk id="39" creationId="{9AF08852-DEDC-5530-3C5D-D5590521712C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40" creationId="{31738305-E2FA-918F-6D35-3A5C9BC4B9DB}"/>
          </ac:cxnSpMkLst>
        </pc:cxnChg>
        <pc:cxnChg chg="add del mod">
          <ac:chgData name="Andrej Bogdanov" userId="896fc40a-cbdd-4f42-a373-b4d25dd81a07" providerId="ADAL" clId="{308C303D-E81E-0843-BE2C-DF07EC54A8CD}" dt="2024-02-05T17:52:06.364" v="267" actId="478"/>
          <ac:cxnSpMkLst>
            <pc:docMk/>
            <pc:sldMk cId="2798753424" sldId="258"/>
            <ac:cxnSpMk id="41" creationId="{7A497963-13C6-4144-DC84-69351F3AC7EA}"/>
          </ac:cxnSpMkLst>
        </pc:cxnChg>
        <pc:cxnChg chg="add del mod">
          <ac:chgData name="Andrej Bogdanov" userId="896fc40a-cbdd-4f42-a373-b4d25dd81a07" providerId="ADAL" clId="{308C303D-E81E-0843-BE2C-DF07EC54A8CD}" dt="2024-02-05T17:51:59.724" v="265" actId="478"/>
          <ac:cxnSpMkLst>
            <pc:docMk/>
            <pc:sldMk cId="2798753424" sldId="258"/>
            <ac:cxnSpMk id="42" creationId="{284FF68D-37C3-D62C-9295-9E62EE3F5BDC}"/>
          </ac:cxnSpMkLst>
        </pc:cxnChg>
        <pc:cxnChg chg="add del mod">
          <ac:chgData name="Andrej Bogdanov" userId="896fc40a-cbdd-4f42-a373-b4d25dd81a07" providerId="ADAL" clId="{308C303D-E81E-0843-BE2C-DF07EC54A8CD}" dt="2024-02-05T17:52:06.364" v="267" actId="478"/>
          <ac:cxnSpMkLst>
            <pc:docMk/>
            <pc:sldMk cId="2798753424" sldId="258"/>
            <ac:cxnSpMk id="43" creationId="{2571DD8C-1B84-DA51-DB5D-040D78F0B48E}"/>
          </ac:cxnSpMkLst>
        </pc:cxnChg>
        <pc:cxnChg chg="add del mod">
          <ac:chgData name="Andrej Bogdanov" userId="896fc40a-cbdd-4f42-a373-b4d25dd81a07" providerId="ADAL" clId="{308C303D-E81E-0843-BE2C-DF07EC54A8CD}" dt="2024-02-05T17:52:29.486" v="271" actId="478"/>
          <ac:cxnSpMkLst>
            <pc:docMk/>
            <pc:sldMk cId="2798753424" sldId="258"/>
            <ac:cxnSpMk id="44" creationId="{F77A70DB-C48A-A112-F010-8C6FE22B607D}"/>
          </ac:cxnSpMkLst>
        </pc:cxnChg>
        <pc:cxnChg chg="add del mod">
          <ac:chgData name="Andrej Bogdanov" userId="896fc40a-cbdd-4f42-a373-b4d25dd81a07" providerId="ADAL" clId="{308C303D-E81E-0843-BE2C-DF07EC54A8CD}" dt="2024-02-05T17:53:10.064" v="275" actId="478"/>
          <ac:cxnSpMkLst>
            <pc:docMk/>
            <pc:sldMk cId="2798753424" sldId="258"/>
            <ac:cxnSpMk id="45" creationId="{AAD15990-B344-64B9-98CA-48142CA46D20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47" creationId="{D889486F-1FAE-D618-AF94-4E5F616EFC4A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48" creationId="{8D86869D-DC89-3DA4-0352-DBFCF8724E5F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49" creationId="{345FBAE9-8DF6-9473-F868-F3E9CEE9B623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50" creationId="{B4C9592C-39F9-3A2B-2A91-CAB5D74769B0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51" creationId="{1AE52228-371F-FE7B-F9A9-DC14DC4D58A1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52" creationId="{2DFAAC5C-ECB6-B766-675D-468F355A5E03}"/>
          </ac:cxnSpMkLst>
        </pc:cxnChg>
        <pc:cxnChg chg="add del mod">
          <ac:chgData name="Andrej Bogdanov" userId="896fc40a-cbdd-4f42-a373-b4d25dd81a07" providerId="ADAL" clId="{308C303D-E81E-0843-BE2C-DF07EC54A8CD}" dt="2024-02-05T17:53:39.044" v="282" actId="478"/>
          <ac:cxnSpMkLst>
            <pc:docMk/>
            <pc:sldMk cId="2798753424" sldId="258"/>
            <ac:cxnSpMk id="53" creationId="{0657B58C-0C4D-535E-3736-91F280C6D965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54" creationId="{112AAFD3-2414-8512-7BB7-8A7FB5619038}"/>
          </ac:cxnSpMkLst>
        </pc:cxnChg>
        <pc:cxnChg chg="add del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55" creationId="{9CF8FCDF-A67A-0D79-BFB1-BDD5E9D17B80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56" creationId="{9824A767-B658-540A-7DDB-F690E580CA31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57" creationId="{DB5071DD-735C-25DA-6586-7D2BE0CED200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58" creationId="{3FA94E75-A8CE-B182-BB94-7F0B5F3C874D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59" creationId="{0F4287EF-E2D2-BB8B-2FDE-C7B618BD723B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60" creationId="{F6FF31B0-8696-12E8-44BE-880969698E84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61" creationId="{5579E5A0-432A-1D9E-4691-989A9C6F5A04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62" creationId="{B2EDF24C-737E-1B00-3389-8A5760E31433}"/>
          </ac:cxnSpMkLst>
        </pc:cxnChg>
        <pc:cxnChg chg="add del mod">
          <ac:chgData name="Andrej Bogdanov" userId="896fc40a-cbdd-4f42-a373-b4d25dd81a07" providerId="ADAL" clId="{308C303D-E81E-0843-BE2C-DF07EC54A8CD}" dt="2024-02-05T17:53:48.939" v="283" actId="478"/>
          <ac:cxnSpMkLst>
            <pc:docMk/>
            <pc:sldMk cId="2798753424" sldId="258"/>
            <ac:cxnSpMk id="63" creationId="{21E767A4-CEB3-F5BC-4E80-1C8393924045}"/>
          </ac:cxnSpMkLst>
        </pc:cxnChg>
        <pc:cxnChg chg="add del mod">
          <ac:chgData name="Andrej Bogdanov" userId="896fc40a-cbdd-4f42-a373-b4d25dd81a07" providerId="ADAL" clId="{308C303D-E81E-0843-BE2C-DF07EC54A8CD}" dt="2024-02-05T17:53:48.939" v="283" actId="478"/>
          <ac:cxnSpMkLst>
            <pc:docMk/>
            <pc:sldMk cId="2798753424" sldId="258"/>
            <ac:cxnSpMk id="64" creationId="{3D09DF36-8834-4EF2-5479-9C9C0FE3675B}"/>
          </ac:cxnSpMkLst>
        </pc:cxnChg>
        <pc:cxnChg chg="add del mod">
          <ac:chgData name="Andrej Bogdanov" userId="896fc40a-cbdd-4f42-a373-b4d25dd81a07" providerId="ADAL" clId="{308C303D-E81E-0843-BE2C-DF07EC54A8CD}" dt="2024-02-05T17:53:48.939" v="283" actId="478"/>
          <ac:cxnSpMkLst>
            <pc:docMk/>
            <pc:sldMk cId="2798753424" sldId="258"/>
            <ac:cxnSpMk id="65" creationId="{3191B283-DE05-9132-46A9-DF6967702395}"/>
          </ac:cxnSpMkLst>
        </pc:cxnChg>
        <pc:cxnChg chg="add del mod">
          <ac:chgData name="Andrej Bogdanov" userId="896fc40a-cbdd-4f42-a373-b4d25dd81a07" providerId="ADAL" clId="{308C303D-E81E-0843-BE2C-DF07EC54A8CD}" dt="2024-02-05T17:53:48.939" v="283" actId="478"/>
          <ac:cxnSpMkLst>
            <pc:docMk/>
            <pc:sldMk cId="2798753424" sldId="258"/>
            <ac:cxnSpMk id="66" creationId="{3930DF0F-ADD5-5CAC-F5D1-A0C98219F5E1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80" creationId="{08DE26AD-39CE-E9FB-521F-B734875A50D0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81" creationId="{55AAA245-57BE-D60E-228D-AF074E29DA6C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82" creationId="{F4B4E63C-4BDC-4A6B-5567-51CEFF6EA978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83" creationId="{9C363548-3566-4486-2569-9ABE58FEF936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84" creationId="{D181B1FC-3AA0-B6C1-C8B3-623B9400BA54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85" creationId="{F5F8B2A0-7480-C3D0-1931-3EDAFF7F4406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86" creationId="{E4FF7DB1-2719-3D2B-F874-F7D0D9B8BC6C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87" creationId="{E1C03480-F978-1CD2-BA11-75EDFE25ABA7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88" creationId="{D2F52080-3492-5A5D-A39A-26C7BE1C3CB7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89" creationId="{2A17B095-F3C4-6A33-C186-A8B28CA71AEC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90" creationId="{66A50908-B53F-3886-D977-6D8C61366C80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91" creationId="{BD512340-5984-71DA-5F78-DA064333125C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92" creationId="{20A4D92D-8BE8-843E-B770-0FF40354EA0D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93" creationId="{64AA0C6A-FAFF-511D-0CA8-93FF20FABC38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94" creationId="{E29902B1-2842-C990-55F2-64AEC6FE665E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95" creationId="{7D1F0BAA-A88E-327A-49BC-93BDEE7FB823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96" creationId="{BC1981AC-2B84-7C0B-0D17-205BAAAFD87B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97" creationId="{EF8ADC8E-4C48-3E72-4365-2DA912497F4A}"/>
          </ac:cxnSpMkLst>
        </pc:cxnChg>
        <pc:cxnChg chg="add del mod">
          <ac:chgData name="Andrej Bogdanov" userId="896fc40a-cbdd-4f42-a373-b4d25dd81a07" providerId="ADAL" clId="{308C303D-E81E-0843-BE2C-DF07EC54A8CD}" dt="2024-02-05T17:54:10.893" v="286" actId="478"/>
          <ac:cxnSpMkLst>
            <pc:docMk/>
            <pc:sldMk cId="2798753424" sldId="258"/>
            <ac:cxnSpMk id="98" creationId="{3CC102FF-EC30-C540-B429-EDC3BF132792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99" creationId="{BF0F8B2E-FE1D-A6BE-3C9B-BABCC65FCB8A}"/>
          </ac:cxnSpMkLst>
        </pc:cxnChg>
        <pc:cxnChg chg="add mod">
          <ac:chgData name="Andrej Bogdanov" userId="896fc40a-cbdd-4f42-a373-b4d25dd81a07" providerId="ADAL" clId="{308C303D-E81E-0843-BE2C-DF07EC54A8CD}" dt="2024-02-05T17:55:36.440" v="292" actId="555"/>
          <ac:cxnSpMkLst>
            <pc:docMk/>
            <pc:sldMk cId="2798753424" sldId="258"/>
            <ac:cxnSpMk id="100" creationId="{C8ABD1BB-3215-55F4-42C6-AAD0C03B2EAD}"/>
          </ac:cxnSpMkLst>
        </pc:cxnChg>
        <pc:cxnChg chg="add del mod">
          <ac:chgData name="Andrej Bogdanov" userId="896fc40a-cbdd-4f42-a373-b4d25dd81a07" providerId="ADAL" clId="{308C303D-E81E-0843-BE2C-DF07EC54A8CD}" dt="2024-02-05T17:55:17.905" v="291" actId="478"/>
          <ac:cxnSpMkLst>
            <pc:docMk/>
            <pc:sldMk cId="2798753424" sldId="258"/>
            <ac:cxnSpMk id="101" creationId="{931070DF-0202-B2DD-7AED-1429141183B0}"/>
          </ac:cxnSpMkLst>
        </pc:cxnChg>
      </pc:sldChg>
      <pc:sldChg chg="delSp del mod">
        <pc:chgData name="Andrej Bogdanov" userId="896fc40a-cbdd-4f42-a373-b4d25dd81a07" providerId="ADAL" clId="{308C303D-E81E-0843-BE2C-DF07EC54A8CD}" dt="2024-02-07T17:26:15.225" v="643" actId="2696"/>
        <pc:sldMkLst>
          <pc:docMk/>
          <pc:sldMk cId="2596242103" sldId="259"/>
        </pc:sldMkLst>
        <pc:inkChg chg="del">
          <ac:chgData name="Andrej Bogdanov" userId="896fc40a-cbdd-4f42-a373-b4d25dd81a07" providerId="ADAL" clId="{308C303D-E81E-0843-BE2C-DF07EC54A8CD}" dt="2024-02-05T17:56:11.744" v="296" actId="478"/>
          <ac:inkMkLst>
            <pc:docMk/>
            <pc:sldMk cId="2596242103" sldId="259"/>
            <ac:inkMk id="6" creationId="{5B88FBD3-1B1D-53E4-5685-14D4C2D7E68B}"/>
          </ac:inkMkLst>
        </pc:inkChg>
        <pc:inkChg chg="del">
          <ac:chgData name="Andrej Bogdanov" userId="896fc40a-cbdd-4f42-a373-b4d25dd81a07" providerId="ADAL" clId="{308C303D-E81E-0843-BE2C-DF07EC54A8CD}" dt="2024-02-07T00:18:51.665" v="615" actId="478"/>
          <ac:inkMkLst>
            <pc:docMk/>
            <pc:sldMk cId="2596242103" sldId="259"/>
            <ac:inkMk id="6" creationId="{D223B6FA-ACF9-62A6-C0B4-8FD79A0A274A}"/>
          </ac:inkMkLst>
        </pc:inkChg>
        <pc:inkChg chg="del">
          <ac:chgData name="Andrej Bogdanov" userId="896fc40a-cbdd-4f42-a373-b4d25dd81a07" providerId="ADAL" clId="{308C303D-E81E-0843-BE2C-DF07EC54A8CD}" dt="2024-02-05T17:56:10.451" v="295" actId="478"/>
          <ac:inkMkLst>
            <pc:docMk/>
            <pc:sldMk cId="2596242103" sldId="259"/>
            <ac:inkMk id="7" creationId="{5103339F-F9F9-6A4E-5B63-96DE6F6FAA91}"/>
          </ac:inkMkLst>
        </pc:inkChg>
        <pc:inkChg chg="del">
          <ac:chgData name="Andrej Bogdanov" userId="896fc40a-cbdd-4f42-a373-b4d25dd81a07" providerId="ADAL" clId="{308C303D-E81E-0843-BE2C-DF07EC54A8CD}" dt="2024-02-05T17:56:09.137" v="294" actId="478"/>
          <ac:inkMkLst>
            <pc:docMk/>
            <pc:sldMk cId="2596242103" sldId="259"/>
            <ac:inkMk id="8" creationId="{9B1294FE-2862-6513-8011-D4E0C26F3CB4}"/>
          </ac:inkMkLst>
        </pc:inkChg>
        <pc:inkChg chg="del">
          <ac:chgData name="Andrej Bogdanov" userId="896fc40a-cbdd-4f42-a373-b4d25dd81a07" providerId="ADAL" clId="{308C303D-E81E-0843-BE2C-DF07EC54A8CD}" dt="2024-02-05T17:56:07.696" v="293" actId="478"/>
          <ac:inkMkLst>
            <pc:docMk/>
            <pc:sldMk cId="2596242103" sldId="259"/>
            <ac:inkMk id="9" creationId="{CE02E33D-4B56-59AC-D050-03BE130C2FCE}"/>
          </ac:inkMkLst>
        </pc:inkChg>
        <pc:inkChg chg="del">
          <ac:chgData name="Andrej Bogdanov" userId="896fc40a-cbdd-4f42-a373-b4d25dd81a07" providerId="ADAL" clId="{308C303D-E81E-0843-BE2C-DF07EC54A8CD}" dt="2024-02-05T17:56:13.013" v="297" actId="478"/>
          <ac:inkMkLst>
            <pc:docMk/>
            <pc:sldMk cId="2596242103" sldId="259"/>
            <ac:inkMk id="10" creationId="{343970C9-B22D-95F3-66B7-3DE95D47BB90}"/>
          </ac:inkMkLst>
        </pc:inkChg>
      </pc:sldChg>
      <pc:sldChg chg="addSp delSp modSp mod">
        <pc:chgData name="Andrej Bogdanov" userId="896fc40a-cbdd-4f42-a373-b4d25dd81a07" providerId="ADAL" clId="{308C303D-E81E-0843-BE2C-DF07EC54A8CD}" dt="2024-02-07T00:18:53.973" v="616" actId="478"/>
        <pc:sldMkLst>
          <pc:docMk/>
          <pc:sldMk cId="3298874695" sldId="260"/>
        </pc:sldMkLst>
        <pc:grpChg chg="add mod">
          <ac:chgData name="Andrej Bogdanov" userId="896fc40a-cbdd-4f42-a373-b4d25dd81a07" providerId="ADAL" clId="{308C303D-E81E-0843-BE2C-DF07EC54A8CD}" dt="2024-02-05T17:57:51.091" v="325" actId="1035"/>
          <ac:grpSpMkLst>
            <pc:docMk/>
            <pc:sldMk cId="3298874695" sldId="260"/>
            <ac:grpSpMk id="7" creationId="{53D625B3-A933-45EA-F203-9429B1486AA6}"/>
          </ac:grpSpMkLst>
        </pc:grpChg>
        <pc:inkChg chg="del">
          <ac:chgData name="Andrej Bogdanov" userId="896fc40a-cbdd-4f42-a373-b4d25dd81a07" providerId="ADAL" clId="{308C303D-E81E-0843-BE2C-DF07EC54A8CD}" dt="2024-02-07T00:18:53.973" v="616" actId="478"/>
          <ac:inkMkLst>
            <pc:docMk/>
            <pc:sldMk cId="3298874695" sldId="260"/>
            <ac:inkMk id="4" creationId="{08DCC295-908B-74EB-49C9-6E83F2DBB592}"/>
          </ac:inkMkLst>
        </pc:inkChg>
        <pc:inkChg chg="del">
          <ac:chgData name="Andrej Bogdanov" userId="896fc40a-cbdd-4f42-a373-b4d25dd81a07" providerId="ADAL" clId="{308C303D-E81E-0843-BE2C-DF07EC54A8CD}" dt="2024-02-05T17:56:53.940" v="300" actId="478"/>
          <ac:inkMkLst>
            <pc:docMk/>
            <pc:sldMk cId="3298874695" sldId="260"/>
            <ac:inkMk id="4" creationId="{AA2AD10E-6D31-728C-209C-EDD4FAAB6644}"/>
          </ac:inkMkLst>
        </pc:inkChg>
        <pc:inkChg chg="del">
          <ac:chgData name="Andrej Bogdanov" userId="896fc40a-cbdd-4f42-a373-b4d25dd81a07" providerId="ADAL" clId="{308C303D-E81E-0843-BE2C-DF07EC54A8CD}" dt="2024-02-05T17:56:50.146" v="298" actId="478"/>
          <ac:inkMkLst>
            <pc:docMk/>
            <pc:sldMk cId="3298874695" sldId="260"/>
            <ac:inkMk id="5" creationId="{D109A38D-910C-E197-683C-792B7D9DCCD0}"/>
          </ac:inkMkLst>
        </pc:inkChg>
        <pc:inkChg chg="del">
          <ac:chgData name="Andrej Bogdanov" userId="896fc40a-cbdd-4f42-a373-b4d25dd81a07" providerId="ADAL" clId="{308C303D-E81E-0843-BE2C-DF07EC54A8CD}" dt="2024-02-05T17:56:51.455" v="299" actId="478"/>
          <ac:inkMkLst>
            <pc:docMk/>
            <pc:sldMk cId="3298874695" sldId="260"/>
            <ac:inkMk id="6" creationId="{A2E95448-64C6-2088-798A-E8CC552DE51D}"/>
          </ac:inkMkLst>
        </pc:ink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8" creationId="{3DDBFCC9-37B6-51A7-0EBF-C762FB1514F9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9" creationId="{8F9760E0-1F81-6D9D-8B5C-F6CF6EDF3CB8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10" creationId="{CC130827-861E-B1AA-2C94-C3CE99B3BFD5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11" creationId="{0C97F11E-58B3-8E29-F35B-7A1FE75DAC41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12" creationId="{78460780-E17D-37CE-715B-068429230497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13" creationId="{893B6411-E765-673D-4CE0-014CEDDADD94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14" creationId="{BCE24334-7C2C-B8DE-A7EF-112A2F9F99A4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15" creationId="{D3E6D4C5-2D1C-9554-8653-53774160C2F6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16" creationId="{9FA1FF86-DB74-F03E-038C-668691300213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17" creationId="{7035CE72-C59B-EAB9-E33A-4DB07E41E2C3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18" creationId="{8424A899-9DB4-E697-CAF5-D68185627E7E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19" creationId="{50BA7C9F-DD7D-EF59-DA4F-D27DAD400075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20" creationId="{CA99544E-5A94-2D3A-F94F-ACC2F81BC7D5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21" creationId="{B93D9269-42F5-6160-2561-84B60E7A848D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22" creationId="{B2CEFDF8-05F3-20AF-D709-E7645C44A8DE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23" creationId="{6AAFAD11-FE5D-B03D-D16D-96B533783324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24" creationId="{4AACC49B-5A49-CEB5-00C2-C0EBA8A759DC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25" creationId="{5CB8978D-9C18-C437-2E63-C6C199A67464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26" creationId="{1EED4D9C-6FB3-A8BF-6B09-AF9534522547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27" creationId="{2F5C4927-FCF5-9AAB-145D-629D210B0465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28" creationId="{9B105128-6B95-090E-2FE4-94D09B32E686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29" creationId="{FFE74A34-1431-C6F4-9165-55F3F17EEDE5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30" creationId="{98726913-3E2C-A829-1955-FE7D07FC33FD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31" creationId="{BB773240-089D-AEFF-A7DE-2C750002525D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32" creationId="{2FD1B237-9214-50B6-77AD-8599AE498A70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33" creationId="{078EBED9-1B7E-89C5-FA58-565FE7867975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34" creationId="{52A325A7-7A97-CC5E-599D-B5D10B0ABF8E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35" creationId="{D6F79948-3119-1678-07AC-CC2312FEFD8F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36" creationId="{FD733403-2CC1-0653-C212-04FF13E3CF2B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37" creationId="{DEB30756-E1FF-E5CC-F659-674FA26B362A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38" creationId="{157E5487-88A9-7BDC-6DCE-938AF2C531E0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39" creationId="{3181B435-1313-3A00-9228-96DA2CB354C6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40" creationId="{8ED707FD-51A5-33D9-56D3-766587E603D2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41" creationId="{7C8E3A75-D117-03FC-C49C-CCE8258B6FBF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42" creationId="{82FC7A03-423E-9300-13AE-8E75ABF6CE84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43" creationId="{417F0F89-6800-EC38-BB6F-F29072998220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44" creationId="{24CF023F-F0D4-EFE3-23E0-CA4E41A40406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45" creationId="{DDEBF453-A8AF-0E44-38DA-FFAB24B26E18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46" creationId="{830F4AC0-0BEB-AE23-ABA7-24E4F22C9E3C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47" creationId="{8475AAF7-43D2-B5EF-C596-41A15C62EADB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48" creationId="{56A4D41C-4D7A-A359-AC91-42D5ACBEEF1C}"/>
          </ac:cxnSpMkLst>
        </pc:cxnChg>
        <pc:cxnChg chg="mod">
          <ac:chgData name="Andrej Bogdanov" userId="896fc40a-cbdd-4f42-a373-b4d25dd81a07" providerId="ADAL" clId="{308C303D-E81E-0843-BE2C-DF07EC54A8CD}" dt="2024-02-05T17:57:47.318" v="306"/>
          <ac:cxnSpMkLst>
            <pc:docMk/>
            <pc:sldMk cId="3298874695" sldId="260"/>
            <ac:cxnSpMk id="49" creationId="{33728AC6-DFB3-D91B-F3CA-CFDFB2CD4B85}"/>
          </ac:cxnSpMkLst>
        </pc:cxnChg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1339537422" sldId="261"/>
        </pc:sldMkLst>
        <pc:inkChg chg="del">
          <ac:chgData name="Andrej Bogdanov" userId="896fc40a-cbdd-4f42-a373-b4d25dd81a07" providerId="ADAL" clId="{308C303D-E81E-0843-BE2C-DF07EC54A8CD}" dt="2024-02-07T00:18:56.219" v="617" actId="478"/>
          <ac:inkMkLst>
            <pc:docMk/>
            <pc:sldMk cId="1339537422" sldId="261"/>
            <ac:inkMk id="8" creationId="{23320028-A279-1DB3-A3B3-5972EC675E26}"/>
          </ac:inkMkLst>
        </pc:inkChg>
        <pc:inkChg chg="del">
          <ac:chgData name="Andrej Bogdanov" userId="896fc40a-cbdd-4f42-a373-b4d25dd81a07" providerId="ADAL" clId="{308C303D-E81E-0843-BE2C-DF07EC54A8CD}" dt="2024-02-05T17:58:14.623" v="326" actId="478"/>
          <ac:inkMkLst>
            <pc:docMk/>
            <pc:sldMk cId="1339537422" sldId="261"/>
            <ac:inkMk id="10" creationId="{54DBD644-7A37-4727-2C55-BB5ADAEEA3C7}"/>
          </ac:inkMkLst>
        </pc:inkChg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843766905" sldId="262"/>
        </pc:sldMkLst>
        <pc:inkChg chg="del">
          <ac:chgData name="Andrej Bogdanov" userId="896fc40a-cbdd-4f42-a373-b4d25dd81a07" providerId="ADAL" clId="{308C303D-E81E-0843-BE2C-DF07EC54A8CD}" dt="2024-02-07T00:19:01.864" v="619" actId="478"/>
          <ac:inkMkLst>
            <pc:docMk/>
            <pc:sldMk cId="843766905" sldId="262"/>
            <ac:inkMk id="3" creationId="{50D0AA6F-3989-26B9-09B8-FD2D7B71D4C9}"/>
          </ac:inkMkLst>
        </pc:inkChg>
        <pc:inkChg chg="del">
          <ac:chgData name="Andrej Bogdanov" userId="896fc40a-cbdd-4f42-a373-b4d25dd81a07" providerId="ADAL" clId="{308C303D-E81E-0843-BE2C-DF07EC54A8CD}" dt="2024-02-05T17:58:41.548" v="329" actId="478"/>
          <ac:inkMkLst>
            <pc:docMk/>
            <pc:sldMk cId="843766905" sldId="262"/>
            <ac:inkMk id="4" creationId="{C0059277-8EC8-A1AD-B1D4-99FB6BE7924E}"/>
          </ac:inkMkLst>
        </pc:inkChg>
        <pc:inkChg chg="del">
          <ac:chgData name="Andrej Bogdanov" userId="896fc40a-cbdd-4f42-a373-b4d25dd81a07" providerId="ADAL" clId="{308C303D-E81E-0843-BE2C-DF07EC54A8CD}" dt="2024-02-05T17:58:42.777" v="330" actId="478"/>
          <ac:inkMkLst>
            <pc:docMk/>
            <pc:sldMk cId="843766905" sldId="262"/>
            <ac:inkMk id="5" creationId="{083DC993-D559-588A-760B-83CF35F19C5C}"/>
          </ac:inkMkLst>
        </pc:inkChg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943061613" sldId="263"/>
        </pc:sldMkLst>
        <pc:inkChg chg="del">
          <ac:chgData name="Andrej Bogdanov" userId="896fc40a-cbdd-4f42-a373-b4d25dd81a07" providerId="ADAL" clId="{308C303D-E81E-0843-BE2C-DF07EC54A8CD}" dt="2024-02-05T17:58:27.353" v="328" actId="478"/>
          <ac:inkMkLst>
            <pc:docMk/>
            <pc:sldMk cId="943061613" sldId="263"/>
            <ac:inkMk id="2" creationId="{60B20C1F-1F57-7740-1ED2-50C71F798B34}"/>
          </ac:inkMkLst>
        </pc:inkChg>
        <pc:inkChg chg="del">
          <ac:chgData name="Andrej Bogdanov" userId="896fc40a-cbdd-4f42-a373-b4d25dd81a07" providerId="ADAL" clId="{308C303D-E81E-0843-BE2C-DF07EC54A8CD}" dt="2024-02-07T00:18:58.547" v="618" actId="478"/>
          <ac:inkMkLst>
            <pc:docMk/>
            <pc:sldMk cId="943061613" sldId="263"/>
            <ac:inkMk id="2" creationId="{D62DC3F5-51E7-17D4-4416-3660BEC03662}"/>
          </ac:inkMkLst>
        </pc:inkChg>
        <pc:inkChg chg="del">
          <ac:chgData name="Andrej Bogdanov" userId="896fc40a-cbdd-4f42-a373-b4d25dd81a07" providerId="ADAL" clId="{308C303D-E81E-0843-BE2C-DF07EC54A8CD}" dt="2024-02-05T17:58:25.278" v="327" actId="478"/>
          <ac:inkMkLst>
            <pc:docMk/>
            <pc:sldMk cId="943061613" sldId="263"/>
            <ac:inkMk id="4" creationId="{829FD80E-39F6-BD1A-95F6-C8B503659FBA}"/>
          </ac:inkMkLst>
        </pc:inkChg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2421891711" sldId="264"/>
        </pc:sldMkLst>
        <pc:inkChg chg="del">
          <ac:chgData name="Andrej Bogdanov" userId="896fc40a-cbdd-4f42-a373-b4d25dd81a07" providerId="ADAL" clId="{308C303D-E81E-0843-BE2C-DF07EC54A8CD}" dt="2024-02-07T00:19:04.260" v="620" actId="478"/>
          <ac:inkMkLst>
            <pc:docMk/>
            <pc:sldMk cId="2421891711" sldId="264"/>
            <ac:inkMk id="4" creationId="{09F84946-DFCC-E997-BA9C-7EEFB0EA1582}"/>
          </ac:inkMkLst>
        </pc:inkChg>
        <pc:inkChg chg="del">
          <ac:chgData name="Andrej Bogdanov" userId="896fc40a-cbdd-4f42-a373-b4d25dd81a07" providerId="ADAL" clId="{308C303D-E81E-0843-BE2C-DF07EC54A8CD}" dt="2024-02-05T17:58:46.526" v="331" actId="478"/>
          <ac:inkMkLst>
            <pc:docMk/>
            <pc:sldMk cId="2421891711" sldId="264"/>
            <ac:inkMk id="5" creationId="{13DDEBA4-7926-9DAC-AD39-818FDEE5FD2A}"/>
          </ac:inkMkLst>
        </pc:inkChg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2122166972" sldId="265"/>
        </pc:sldMkLst>
        <pc:inkChg chg="del">
          <ac:chgData name="Andrej Bogdanov" userId="896fc40a-cbdd-4f42-a373-b4d25dd81a07" providerId="ADAL" clId="{308C303D-E81E-0843-BE2C-DF07EC54A8CD}" dt="2024-02-07T00:19:07.423" v="621" actId="478"/>
          <ac:inkMkLst>
            <pc:docMk/>
            <pc:sldMk cId="2122166972" sldId="265"/>
            <ac:inkMk id="4" creationId="{06BAB014-3239-9E1C-0799-A82533F830C9}"/>
          </ac:inkMkLst>
        </pc:inkChg>
        <pc:inkChg chg="del">
          <ac:chgData name="Andrej Bogdanov" userId="896fc40a-cbdd-4f42-a373-b4d25dd81a07" providerId="ADAL" clId="{308C303D-E81E-0843-BE2C-DF07EC54A8CD}" dt="2024-02-05T17:58:56.589" v="332" actId="478"/>
          <ac:inkMkLst>
            <pc:docMk/>
            <pc:sldMk cId="2122166972" sldId="265"/>
            <ac:inkMk id="5" creationId="{4C3FA13E-D363-EA4F-6270-BD5CEF146B0B}"/>
          </ac:inkMkLst>
        </pc:inkChg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2574689427" sldId="266"/>
        </pc:sldMkLst>
        <pc:inkChg chg="del">
          <ac:chgData name="Andrej Bogdanov" userId="896fc40a-cbdd-4f42-a373-b4d25dd81a07" providerId="ADAL" clId="{308C303D-E81E-0843-BE2C-DF07EC54A8CD}" dt="2024-02-07T00:19:09.443" v="622" actId="478"/>
          <ac:inkMkLst>
            <pc:docMk/>
            <pc:sldMk cId="2574689427" sldId="266"/>
            <ac:inkMk id="4" creationId="{232301D0-B4EE-78EF-E1E3-0D99F3573579}"/>
          </ac:inkMkLst>
        </pc:inkChg>
        <pc:inkChg chg="del">
          <ac:chgData name="Andrej Bogdanov" userId="896fc40a-cbdd-4f42-a373-b4d25dd81a07" providerId="ADAL" clId="{308C303D-E81E-0843-BE2C-DF07EC54A8CD}" dt="2024-02-05T17:59:17.763" v="333" actId="478"/>
          <ac:inkMkLst>
            <pc:docMk/>
            <pc:sldMk cId="2574689427" sldId="266"/>
            <ac:inkMk id="4" creationId="{A4AEF9E2-6DDC-4D54-96B2-CFBEEF63EB1F}"/>
          </ac:inkMkLst>
        </pc:inkChg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2352118613" sldId="267"/>
        </pc:sldMkLst>
        <pc:inkChg chg="del">
          <ac:chgData name="Andrej Bogdanov" userId="896fc40a-cbdd-4f42-a373-b4d25dd81a07" providerId="ADAL" clId="{308C303D-E81E-0843-BE2C-DF07EC54A8CD}" dt="2024-02-07T00:19:11.654" v="623" actId="478"/>
          <ac:inkMkLst>
            <pc:docMk/>
            <pc:sldMk cId="2352118613" sldId="267"/>
            <ac:inkMk id="4" creationId="{5A7E20C7-696F-9B6A-4814-B20F84429F4F}"/>
          </ac:inkMkLst>
        </pc:inkChg>
        <pc:inkChg chg="del">
          <ac:chgData name="Andrej Bogdanov" userId="896fc40a-cbdd-4f42-a373-b4d25dd81a07" providerId="ADAL" clId="{308C303D-E81E-0843-BE2C-DF07EC54A8CD}" dt="2024-02-05T18:34:17.045" v="607" actId="478"/>
          <ac:inkMkLst>
            <pc:docMk/>
            <pc:sldMk cId="2352118613" sldId="267"/>
            <ac:inkMk id="4" creationId="{6380627E-D4F3-B548-E988-5F9831A1237B}"/>
          </ac:inkMkLst>
        </pc:inkChg>
        <pc:inkChg chg="del">
          <ac:chgData name="Andrej Bogdanov" userId="896fc40a-cbdd-4f42-a373-b4d25dd81a07" providerId="ADAL" clId="{308C303D-E81E-0843-BE2C-DF07EC54A8CD}" dt="2024-02-05T18:34:18.775" v="608" actId="478"/>
          <ac:inkMkLst>
            <pc:docMk/>
            <pc:sldMk cId="2352118613" sldId="267"/>
            <ac:inkMk id="5" creationId="{6D550BC3-DFFE-88BD-DC21-73FDCA98FFE4}"/>
          </ac:inkMkLst>
        </pc:inkChg>
      </pc:sldChg>
      <pc:sldChg chg="delSp modSp add del mod">
        <pc:chgData name="Andrej Bogdanov" userId="896fc40a-cbdd-4f42-a373-b4d25dd81a07" providerId="ADAL" clId="{308C303D-E81E-0843-BE2C-DF07EC54A8CD}" dt="2024-02-07T17:03:53.025" v="641"/>
        <pc:sldMkLst>
          <pc:docMk/>
          <pc:sldMk cId="3338706263" sldId="268"/>
        </pc:sldMkLst>
        <pc:spChg chg="mod">
          <ac:chgData name="Andrej Bogdanov" userId="896fc40a-cbdd-4f42-a373-b4d25dd81a07" providerId="ADAL" clId="{308C303D-E81E-0843-BE2C-DF07EC54A8CD}" dt="2024-02-05T17:59:41.303" v="334"/>
          <ac:spMkLst>
            <pc:docMk/>
            <pc:sldMk cId="3338706263" sldId="268"/>
            <ac:spMk id="2" creationId="{27244FE3-367E-8A62-51E1-BA22DF7A8782}"/>
          </ac:spMkLst>
        </pc:spChg>
        <pc:inkChg chg="del">
          <ac:chgData name="Andrej Bogdanov" userId="896fc40a-cbdd-4f42-a373-b4d25dd81a07" providerId="ADAL" clId="{308C303D-E81E-0843-BE2C-DF07EC54A8CD}" dt="2024-02-05T18:00:30.611" v="335" actId="478"/>
          <ac:inkMkLst>
            <pc:docMk/>
            <pc:sldMk cId="3338706263" sldId="268"/>
            <ac:inkMk id="4" creationId="{50895641-2B68-CF86-2054-A01BF9E64263}"/>
          </ac:inkMkLst>
        </pc:inkChg>
        <pc:inkChg chg="del">
          <ac:chgData name="Andrej Bogdanov" userId="896fc40a-cbdd-4f42-a373-b4d25dd81a07" providerId="ADAL" clId="{308C303D-E81E-0843-BE2C-DF07EC54A8CD}" dt="2024-02-07T00:19:13.967" v="624" actId="478"/>
          <ac:inkMkLst>
            <pc:docMk/>
            <pc:sldMk cId="3338706263" sldId="268"/>
            <ac:inkMk id="4" creationId="{7E43DF3F-7B1B-DDF4-1735-9166F715F1F2}"/>
          </ac:inkMkLst>
        </pc:inkChg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2310878232" sldId="269"/>
        </pc:sldMkLst>
        <pc:inkChg chg="del">
          <ac:chgData name="Andrej Bogdanov" userId="896fc40a-cbdd-4f42-a373-b4d25dd81a07" providerId="ADAL" clId="{308C303D-E81E-0843-BE2C-DF07EC54A8CD}" dt="2024-02-07T00:19:16.655" v="625" actId="478"/>
          <ac:inkMkLst>
            <pc:docMk/>
            <pc:sldMk cId="2310878232" sldId="269"/>
            <ac:inkMk id="3" creationId="{5A76E563-C1DE-00B2-F055-1BD738289477}"/>
          </ac:inkMkLst>
        </pc:inkChg>
        <pc:inkChg chg="del">
          <ac:chgData name="Andrej Bogdanov" userId="896fc40a-cbdd-4f42-a373-b4d25dd81a07" providerId="ADAL" clId="{308C303D-E81E-0843-BE2C-DF07EC54A8CD}" dt="2024-02-05T18:34:28.025" v="609" actId="478"/>
          <ac:inkMkLst>
            <pc:docMk/>
            <pc:sldMk cId="2310878232" sldId="269"/>
            <ac:inkMk id="3" creationId="{ED0387AD-8C3A-C77E-6F3A-8FD832CC8E71}"/>
          </ac:inkMkLst>
        </pc:inkChg>
        <pc:inkChg chg="del">
          <ac:chgData name="Andrej Bogdanov" userId="896fc40a-cbdd-4f42-a373-b4d25dd81a07" providerId="ADAL" clId="{308C303D-E81E-0843-BE2C-DF07EC54A8CD}" dt="2024-02-05T18:34:29.330" v="610" actId="478"/>
          <ac:inkMkLst>
            <pc:docMk/>
            <pc:sldMk cId="2310878232" sldId="269"/>
            <ac:inkMk id="4" creationId="{E829B440-1291-1F47-2CAB-97B555FBFF68}"/>
          </ac:inkMkLst>
        </pc:inkChg>
        <pc:inkChg chg="del">
          <ac:chgData name="Andrej Bogdanov" userId="896fc40a-cbdd-4f42-a373-b4d25dd81a07" providerId="ADAL" clId="{308C303D-E81E-0843-BE2C-DF07EC54A8CD}" dt="2024-02-05T18:34:30.470" v="611" actId="478"/>
          <ac:inkMkLst>
            <pc:docMk/>
            <pc:sldMk cId="2310878232" sldId="269"/>
            <ac:inkMk id="5" creationId="{1EBF3640-EA13-1DAB-6E2D-DE55F677FCCE}"/>
          </ac:inkMkLst>
        </pc:inkChg>
        <pc:inkChg chg="del">
          <ac:chgData name="Andrej Bogdanov" userId="896fc40a-cbdd-4f42-a373-b4d25dd81a07" providerId="ADAL" clId="{308C303D-E81E-0843-BE2C-DF07EC54A8CD}" dt="2024-02-05T18:34:31.706" v="612" actId="478"/>
          <ac:inkMkLst>
            <pc:docMk/>
            <pc:sldMk cId="2310878232" sldId="269"/>
            <ac:inkMk id="6" creationId="{A0EF1A60-554A-1BA1-B1BD-310B22C55D36}"/>
          </ac:inkMkLst>
        </pc:inkChg>
        <pc:inkChg chg="del">
          <ac:chgData name="Andrej Bogdanov" userId="896fc40a-cbdd-4f42-a373-b4d25dd81a07" providerId="ADAL" clId="{308C303D-E81E-0843-BE2C-DF07EC54A8CD}" dt="2024-02-05T18:34:32.908" v="613" actId="478"/>
          <ac:inkMkLst>
            <pc:docMk/>
            <pc:sldMk cId="2310878232" sldId="269"/>
            <ac:inkMk id="7" creationId="{B6E7DDEA-D225-7640-D673-7B22EF643EAC}"/>
          </ac:inkMkLst>
        </pc:inkChg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1918662134" sldId="270"/>
        </pc:sldMkLst>
        <pc:inkChg chg="del">
          <ac:chgData name="Andrej Bogdanov" userId="896fc40a-cbdd-4f42-a373-b4d25dd81a07" providerId="ADAL" clId="{308C303D-E81E-0843-BE2C-DF07EC54A8CD}" dt="2024-02-05T18:01:14.052" v="342" actId="478"/>
          <ac:inkMkLst>
            <pc:docMk/>
            <pc:sldMk cId="1918662134" sldId="270"/>
            <ac:inkMk id="4" creationId="{9359A156-80BE-2B2D-00F7-14BFC67586D8}"/>
          </ac:inkMkLst>
        </pc:inkChg>
        <pc:inkChg chg="del">
          <ac:chgData name="Andrej Bogdanov" userId="896fc40a-cbdd-4f42-a373-b4d25dd81a07" providerId="ADAL" clId="{308C303D-E81E-0843-BE2C-DF07EC54A8CD}" dt="2024-02-07T00:19:21.468" v="627" actId="478"/>
          <ac:inkMkLst>
            <pc:docMk/>
            <pc:sldMk cId="1918662134" sldId="270"/>
            <ac:inkMk id="4" creationId="{BE1ABD8F-31DF-DFAC-40C3-EC830B3837AF}"/>
          </ac:inkMkLst>
        </pc:inkChg>
        <pc:inkChg chg="del">
          <ac:chgData name="Andrej Bogdanov" userId="896fc40a-cbdd-4f42-a373-b4d25dd81a07" providerId="ADAL" clId="{308C303D-E81E-0843-BE2C-DF07EC54A8CD}" dt="2024-02-05T18:01:12.557" v="341" actId="478"/>
          <ac:inkMkLst>
            <pc:docMk/>
            <pc:sldMk cId="1918662134" sldId="270"/>
            <ac:inkMk id="5" creationId="{621D6FA1-A025-8978-6BED-EF94B5132F60}"/>
          </ac:inkMkLst>
        </pc:inkChg>
        <pc:inkChg chg="del">
          <ac:chgData name="Andrej Bogdanov" userId="896fc40a-cbdd-4f42-a373-b4d25dd81a07" providerId="ADAL" clId="{308C303D-E81E-0843-BE2C-DF07EC54A8CD}" dt="2024-02-05T18:01:20.265" v="345" actId="478"/>
          <ac:inkMkLst>
            <pc:docMk/>
            <pc:sldMk cId="1918662134" sldId="270"/>
            <ac:inkMk id="6" creationId="{CB732998-F368-FF5E-6122-D2A09F7CBD4A}"/>
          </ac:inkMkLst>
        </pc:inkChg>
        <pc:inkChg chg="del">
          <ac:chgData name="Andrej Bogdanov" userId="896fc40a-cbdd-4f42-a373-b4d25dd81a07" providerId="ADAL" clId="{308C303D-E81E-0843-BE2C-DF07EC54A8CD}" dt="2024-02-05T18:01:15.607" v="343" actId="478"/>
          <ac:inkMkLst>
            <pc:docMk/>
            <pc:sldMk cId="1918662134" sldId="270"/>
            <ac:inkMk id="7" creationId="{BD85193C-1417-F814-1748-D777045EF0FC}"/>
          </ac:inkMkLst>
        </pc:inkChg>
        <pc:inkChg chg="del">
          <ac:chgData name="Andrej Bogdanov" userId="896fc40a-cbdd-4f42-a373-b4d25dd81a07" providerId="ADAL" clId="{308C303D-E81E-0843-BE2C-DF07EC54A8CD}" dt="2024-02-05T18:01:18.061" v="344" actId="478"/>
          <ac:inkMkLst>
            <pc:docMk/>
            <pc:sldMk cId="1918662134" sldId="270"/>
            <ac:inkMk id="8" creationId="{1587128E-27CA-E970-F3F1-68F4C3BA26C7}"/>
          </ac:inkMkLst>
        </pc:inkChg>
        <pc:inkChg chg="del">
          <ac:chgData name="Andrej Bogdanov" userId="896fc40a-cbdd-4f42-a373-b4d25dd81a07" providerId="ADAL" clId="{308C303D-E81E-0843-BE2C-DF07EC54A8CD}" dt="2024-02-05T18:01:22.333" v="346" actId="478"/>
          <ac:inkMkLst>
            <pc:docMk/>
            <pc:sldMk cId="1918662134" sldId="270"/>
            <ac:inkMk id="47" creationId="{5DBE7F74-0FAC-D6F4-E996-6E4A709D984A}"/>
          </ac:inkMkLst>
        </pc:inkChg>
      </pc:sldChg>
      <pc:sldChg chg="delSp modSp add del mod">
        <pc:chgData name="Andrej Bogdanov" userId="896fc40a-cbdd-4f42-a373-b4d25dd81a07" providerId="ADAL" clId="{308C303D-E81E-0843-BE2C-DF07EC54A8CD}" dt="2024-02-07T17:03:53.025" v="641"/>
        <pc:sldMkLst>
          <pc:docMk/>
          <pc:sldMk cId="2094785454" sldId="271"/>
        </pc:sldMkLst>
        <pc:spChg chg="mod">
          <ac:chgData name="Andrej Bogdanov" userId="896fc40a-cbdd-4f42-a373-b4d25dd81a07" providerId="ADAL" clId="{308C303D-E81E-0843-BE2C-DF07EC54A8CD}" dt="2024-02-05T18:05:42.241" v="349" actId="20577"/>
          <ac:spMkLst>
            <pc:docMk/>
            <pc:sldMk cId="2094785454" sldId="271"/>
            <ac:spMk id="2" creationId="{C94059C5-890F-9365-679C-D92E5F1A6E1F}"/>
          </ac:spMkLst>
        </pc:spChg>
        <pc:inkChg chg="del">
          <ac:chgData name="Andrej Bogdanov" userId="896fc40a-cbdd-4f42-a373-b4d25dd81a07" providerId="ADAL" clId="{308C303D-E81E-0843-BE2C-DF07EC54A8CD}" dt="2024-02-05T18:01:42.824" v="348" actId="478"/>
          <ac:inkMkLst>
            <pc:docMk/>
            <pc:sldMk cId="2094785454" sldId="271"/>
            <ac:inkMk id="5" creationId="{013E136F-3463-9269-DA3B-6A95C39C151F}"/>
          </ac:inkMkLst>
        </pc:inkChg>
        <pc:inkChg chg="del">
          <ac:chgData name="Andrej Bogdanov" userId="896fc40a-cbdd-4f42-a373-b4d25dd81a07" providerId="ADAL" clId="{308C303D-E81E-0843-BE2C-DF07EC54A8CD}" dt="2024-02-07T00:19:24.458" v="628" actId="478"/>
          <ac:inkMkLst>
            <pc:docMk/>
            <pc:sldMk cId="2094785454" sldId="271"/>
            <ac:inkMk id="5" creationId="{E0A4232A-CE3C-7D13-573A-4B0E33431BA0}"/>
          </ac:inkMkLst>
        </pc:inkChg>
        <pc:inkChg chg="del">
          <ac:chgData name="Andrej Bogdanov" userId="896fc40a-cbdd-4f42-a373-b4d25dd81a07" providerId="ADAL" clId="{308C303D-E81E-0843-BE2C-DF07EC54A8CD}" dt="2024-02-05T18:01:39.956" v="347" actId="478"/>
          <ac:inkMkLst>
            <pc:docMk/>
            <pc:sldMk cId="2094785454" sldId="271"/>
            <ac:inkMk id="6" creationId="{C7868487-D633-320C-7766-47515F67F649}"/>
          </ac:inkMkLst>
        </pc:inkChg>
      </pc:sldChg>
      <pc:sldChg chg="delSp del mod">
        <pc:chgData name="Andrej Bogdanov" userId="896fc40a-cbdd-4f42-a373-b4d25dd81a07" providerId="ADAL" clId="{308C303D-E81E-0843-BE2C-DF07EC54A8CD}" dt="2024-02-14T01:57:42.088" v="646" actId="2696"/>
        <pc:sldMkLst>
          <pc:docMk/>
          <pc:sldMk cId="1607040846" sldId="272"/>
        </pc:sldMkLst>
        <pc:inkChg chg="del">
          <ac:chgData name="Andrej Bogdanov" userId="896fc40a-cbdd-4f42-a373-b4d25dd81a07" providerId="ADAL" clId="{308C303D-E81E-0843-BE2C-DF07EC54A8CD}" dt="2024-02-05T18:06:19.715" v="352" actId="478"/>
          <ac:inkMkLst>
            <pc:docMk/>
            <pc:sldMk cId="1607040846" sldId="272"/>
            <ac:inkMk id="7" creationId="{8B04F1F7-C870-0517-851C-974748F41BE0}"/>
          </ac:inkMkLst>
        </pc:inkChg>
        <pc:inkChg chg="del">
          <ac:chgData name="Andrej Bogdanov" userId="896fc40a-cbdd-4f42-a373-b4d25dd81a07" providerId="ADAL" clId="{308C303D-E81E-0843-BE2C-DF07EC54A8CD}" dt="2024-02-05T18:06:18.137" v="351" actId="478"/>
          <ac:inkMkLst>
            <pc:docMk/>
            <pc:sldMk cId="1607040846" sldId="272"/>
            <ac:inkMk id="8" creationId="{C306E979-8493-7205-A0B3-AA018EC6D516}"/>
          </ac:inkMkLst>
        </pc:inkChg>
        <pc:inkChg chg="del">
          <ac:chgData name="Andrej Bogdanov" userId="896fc40a-cbdd-4f42-a373-b4d25dd81a07" providerId="ADAL" clId="{308C303D-E81E-0843-BE2C-DF07EC54A8CD}" dt="2024-02-05T18:06:21.100" v="353" actId="478"/>
          <ac:inkMkLst>
            <pc:docMk/>
            <pc:sldMk cId="1607040846" sldId="272"/>
            <ac:inkMk id="9" creationId="{298506A6-05AB-19F5-D654-C0A057231608}"/>
          </ac:inkMkLst>
        </pc:inkChg>
        <pc:inkChg chg="del">
          <ac:chgData name="Andrej Bogdanov" userId="896fc40a-cbdd-4f42-a373-b4d25dd81a07" providerId="ADAL" clId="{308C303D-E81E-0843-BE2C-DF07EC54A8CD}" dt="2024-02-05T18:06:22.447" v="354" actId="478"/>
          <ac:inkMkLst>
            <pc:docMk/>
            <pc:sldMk cId="1607040846" sldId="272"/>
            <ac:inkMk id="10" creationId="{3A8CA291-A2CB-A427-9CA9-1D157E41EA05}"/>
          </ac:inkMkLst>
        </pc:inkChg>
        <pc:inkChg chg="del">
          <ac:chgData name="Andrej Bogdanov" userId="896fc40a-cbdd-4f42-a373-b4d25dd81a07" providerId="ADAL" clId="{308C303D-E81E-0843-BE2C-DF07EC54A8CD}" dt="2024-02-05T18:06:26.533" v="356" actId="478"/>
          <ac:inkMkLst>
            <pc:docMk/>
            <pc:sldMk cId="1607040846" sldId="272"/>
            <ac:inkMk id="11" creationId="{88C98234-F241-5E31-991E-2087F60906D2}"/>
          </ac:inkMkLst>
        </pc:inkChg>
        <pc:inkChg chg="del">
          <ac:chgData name="Andrej Bogdanov" userId="896fc40a-cbdd-4f42-a373-b4d25dd81a07" providerId="ADAL" clId="{308C303D-E81E-0843-BE2C-DF07EC54A8CD}" dt="2024-02-05T18:06:27.638" v="357" actId="478"/>
          <ac:inkMkLst>
            <pc:docMk/>
            <pc:sldMk cId="1607040846" sldId="272"/>
            <ac:inkMk id="12" creationId="{5E586A6B-54A3-6E96-E9CE-0461F919CAEB}"/>
          </ac:inkMkLst>
        </pc:inkChg>
        <pc:inkChg chg="del">
          <ac:chgData name="Andrej Bogdanov" userId="896fc40a-cbdd-4f42-a373-b4d25dd81a07" providerId="ADAL" clId="{308C303D-E81E-0843-BE2C-DF07EC54A8CD}" dt="2024-02-05T18:06:16.495" v="350" actId="478"/>
          <ac:inkMkLst>
            <pc:docMk/>
            <pc:sldMk cId="1607040846" sldId="272"/>
            <ac:inkMk id="13" creationId="{DF977BCF-4032-EB59-C506-30660C1CA346}"/>
          </ac:inkMkLst>
        </pc:inkChg>
        <pc:inkChg chg="del">
          <ac:chgData name="Andrej Bogdanov" userId="896fc40a-cbdd-4f42-a373-b4d25dd81a07" providerId="ADAL" clId="{308C303D-E81E-0843-BE2C-DF07EC54A8CD}" dt="2024-02-05T18:06:30.851" v="359" actId="478"/>
          <ac:inkMkLst>
            <pc:docMk/>
            <pc:sldMk cId="1607040846" sldId="272"/>
            <ac:inkMk id="14" creationId="{2642C241-645B-8D6E-EE72-374093ABC0FA}"/>
          </ac:inkMkLst>
        </pc:inkChg>
        <pc:inkChg chg="del">
          <ac:chgData name="Andrej Bogdanov" userId="896fc40a-cbdd-4f42-a373-b4d25dd81a07" providerId="ADAL" clId="{308C303D-E81E-0843-BE2C-DF07EC54A8CD}" dt="2024-02-05T18:06:34.499" v="361" actId="478"/>
          <ac:inkMkLst>
            <pc:docMk/>
            <pc:sldMk cId="1607040846" sldId="272"/>
            <ac:inkMk id="15" creationId="{4A64456B-E209-27D7-8D78-22318A155BC4}"/>
          </ac:inkMkLst>
        </pc:inkChg>
        <pc:inkChg chg="del">
          <ac:chgData name="Andrej Bogdanov" userId="896fc40a-cbdd-4f42-a373-b4d25dd81a07" providerId="ADAL" clId="{308C303D-E81E-0843-BE2C-DF07EC54A8CD}" dt="2024-02-05T18:06:25.305" v="355" actId="478"/>
          <ac:inkMkLst>
            <pc:docMk/>
            <pc:sldMk cId="1607040846" sldId="272"/>
            <ac:inkMk id="19" creationId="{068353B8-BDF8-3EA8-1770-04CFD6B314EB}"/>
          </ac:inkMkLst>
        </pc:inkChg>
        <pc:inkChg chg="del">
          <ac:chgData name="Andrej Bogdanov" userId="896fc40a-cbdd-4f42-a373-b4d25dd81a07" providerId="ADAL" clId="{308C303D-E81E-0843-BE2C-DF07EC54A8CD}" dt="2024-02-05T18:06:29.603" v="358" actId="478"/>
          <ac:inkMkLst>
            <pc:docMk/>
            <pc:sldMk cId="1607040846" sldId="272"/>
            <ac:inkMk id="20" creationId="{278F97C9-BCB4-1B23-02A1-F45AEF3AF971}"/>
          </ac:inkMkLst>
        </pc:inkChg>
        <pc:inkChg chg="del">
          <ac:chgData name="Andrej Bogdanov" userId="896fc40a-cbdd-4f42-a373-b4d25dd81a07" providerId="ADAL" clId="{308C303D-E81E-0843-BE2C-DF07EC54A8CD}" dt="2024-02-05T18:06:32.524" v="360" actId="478"/>
          <ac:inkMkLst>
            <pc:docMk/>
            <pc:sldMk cId="1607040846" sldId="272"/>
            <ac:inkMk id="21" creationId="{3B5B2414-FFEF-AFCA-FBC0-6FD2E003E740}"/>
          </ac:inkMkLst>
        </pc:inkChg>
      </pc:sldChg>
      <pc:sldChg chg="delSp modSp mod">
        <pc:chgData name="Andrej Bogdanov" userId="896fc40a-cbdd-4f42-a373-b4d25dd81a07" providerId="ADAL" clId="{308C303D-E81E-0843-BE2C-DF07EC54A8CD}" dt="2024-02-14T02:00:09.766" v="669" actId="20577"/>
        <pc:sldMkLst>
          <pc:docMk/>
          <pc:sldMk cId="1132398234" sldId="273"/>
        </pc:sldMkLst>
        <pc:spChg chg="mod">
          <ac:chgData name="Andrej Bogdanov" userId="896fc40a-cbdd-4f42-a373-b4d25dd81a07" providerId="ADAL" clId="{308C303D-E81E-0843-BE2C-DF07EC54A8CD}" dt="2024-02-14T02:00:09.766" v="669" actId="20577"/>
          <ac:spMkLst>
            <pc:docMk/>
            <pc:sldMk cId="1132398234" sldId="273"/>
            <ac:spMk id="2" creationId="{2772C798-1F84-AF3B-8773-6298BDA1AA21}"/>
          </ac:spMkLst>
        </pc:spChg>
        <pc:inkChg chg="del">
          <ac:chgData name="Andrej Bogdanov" userId="896fc40a-cbdd-4f42-a373-b4d25dd81a07" providerId="ADAL" clId="{308C303D-E81E-0843-BE2C-DF07EC54A8CD}" dt="2024-02-05T18:06:38.765" v="362" actId="478"/>
          <ac:inkMkLst>
            <pc:docMk/>
            <pc:sldMk cId="1132398234" sldId="273"/>
            <ac:inkMk id="4" creationId="{2905C454-2F13-47FC-AFC0-8B13DA797F80}"/>
          </ac:inkMkLst>
        </pc:inkChg>
        <pc:inkChg chg="del">
          <ac:chgData name="Andrej Bogdanov" userId="896fc40a-cbdd-4f42-a373-b4d25dd81a07" providerId="ADAL" clId="{308C303D-E81E-0843-BE2C-DF07EC54A8CD}" dt="2024-02-05T18:06:40.110" v="363" actId="478"/>
          <ac:inkMkLst>
            <pc:docMk/>
            <pc:sldMk cId="1132398234" sldId="273"/>
            <ac:inkMk id="5" creationId="{2AD27326-D961-BBF5-1437-B3BE2639F2A1}"/>
          </ac:inkMkLst>
        </pc:inkChg>
        <pc:inkChg chg="del">
          <ac:chgData name="Andrej Bogdanov" userId="896fc40a-cbdd-4f42-a373-b4d25dd81a07" providerId="ADAL" clId="{308C303D-E81E-0843-BE2C-DF07EC54A8CD}" dt="2024-02-05T18:06:41.372" v="364" actId="478"/>
          <ac:inkMkLst>
            <pc:docMk/>
            <pc:sldMk cId="1132398234" sldId="273"/>
            <ac:inkMk id="6" creationId="{B4C79874-FEB6-C174-179C-3F639903E6A3}"/>
          </ac:inkMkLst>
        </pc:inkChg>
      </pc:sldChg>
      <pc:sldChg chg="addSp delSp modSp mod">
        <pc:chgData name="Andrej Bogdanov" userId="896fc40a-cbdd-4f42-a373-b4d25dd81a07" providerId="ADAL" clId="{308C303D-E81E-0843-BE2C-DF07EC54A8CD}" dt="2024-02-05T18:09:57.708" v="529" actId="1036"/>
        <pc:sldMkLst>
          <pc:docMk/>
          <pc:sldMk cId="3979845363" sldId="274"/>
        </pc:sldMkLst>
        <pc:spChg chg="add mod">
          <ac:chgData name="Andrej Bogdanov" userId="896fc40a-cbdd-4f42-a373-b4d25dd81a07" providerId="ADAL" clId="{308C303D-E81E-0843-BE2C-DF07EC54A8CD}" dt="2024-02-05T18:08:02.590" v="401" actId="122"/>
          <ac:spMkLst>
            <pc:docMk/>
            <pc:sldMk cId="3979845363" sldId="274"/>
            <ac:spMk id="9" creationId="{AFDF0E96-7F08-2D30-1A79-90DD438754AA}"/>
          </ac:spMkLst>
        </pc:spChg>
        <pc:spChg chg="add mod">
          <ac:chgData name="Andrej Bogdanov" userId="896fc40a-cbdd-4f42-a373-b4d25dd81a07" providerId="ADAL" clId="{308C303D-E81E-0843-BE2C-DF07EC54A8CD}" dt="2024-02-05T18:07:58.571" v="400" actId="122"/>
          <ac:spMkLst>
            <pc:docMk/>
            <pc:sldMk cId="3979845363" sldId="274"/>
            <ac:spMk id="10" creationId="{AC29BC82-2733-809E-4B0F-674F3038179D}"/>
          </ac:spMkLst>
        </pc:spChg>
        <pc:spChg chg="add mod">
          <ac:chgData name="Andrej Bogdanov" userId="896fc40a-cbdd-4f42-a373-b4d25dd81a07" providerId="ADAL" clId="{308C303D-E81E-0843-BE2C-DF07EC54A8CD}" dt="2024-02-05T18:08:17.276" v="413" actId="20577"/>
          <ac:spMkLst>
            <pc:docMk/>
            <pc:sldMk cId="3979845363" sldId="274"/>
            <ac:spMk id="11" creationId="{57CC472F-24BE-0F0A-B74C-F866FCFFB9F3}"/>
          </ac:spMkLst>
        </pc:spChg>
        <pc:spChg chg="add mod">
          <ac:chgData name="Andrej Bogdanov" userId="896fc40a-cbdd-4f42-a373-b4d25dd81a07" providerId="ADAL" clId="{308C303D-E81E-0843-BE2C-DF07EC54A8CD}" dt="2024-02-05T18:09:57.708" v="529" actId="1036"/>
          <ac:spMkLst>
            <pc:docMk/>
            <pc:sldMk cId="3979845363" sldId="274"/>
            <ac:spMk id="12" creationId="{46708E72-8922-D676-0EAC-3783C081FBF6}"/>
          </ac:spMkLst>
        </pc:spChg>
        <pc:spChg chg="add mod">
          <ac:chgData name="Andrej Bogdanov" userId="896fc40a-cbdd-4f42-a373-b4d25dd81a07" providerId="ADAL" clId="{308C303D-E81E-0843-BE2C-DF07EC54A8CD}" dt="2024-02-05T18:09:57.708" v="529" actId="1036"/>
          <ac:spMkLst>
            <pc:docMk/>
            <pc:sldMk cId="3979845363" sldId="274"/>
            <ac:spMk id="13" creationId="{AEB27396-8F3E-2B02-03C3-D6CCC4508A9B}"/>
          </ac:spMkLst>
        </pc:spChg>
        <pc:inkChg chg="del">
          <ac:chgData name="Andrej Bogdanov" userId="896fc40a-cbdd-4f42-a373-b4d25dd81a07" providerId="ADAL" clId="{308C303D-E81E-0843-BE2C-DF07EC54A8CD}" dt="2024-02-05T18:07:07.754" v="365" actId="478"/>
          <ac:inkMkLst>
            <pc:docMk/>
            <pc:sldMk cId="3979845363" sldId="274"/>
            <ac:inkMk id="6" creationId="{8653630E-7AF8-8246-9453-B685869023D5}"/>
          </ac:inkMkLst>
        </pc:inkChg>
        <pc:inkChg chg="del">
          <ac:chgData name="Andrej Bogdanov" userId="896fc40a-cbdd-4f42-a373-b4d25dd81a07" providerId="ADAL" clId="{308C303D-E81E-0843-BE2C-DF07EC54A8CD}" dt="2024-02-05T18:07:19.346" v="366" actId="478"/>
          <ac:inkMkLst>
            <pc:docMk/>
            <pc:sldMk cId="3979845363" sldId="274"/>
            <ac:inkMk id="8" creationId="{039462B3-B431-0F96-38C8-AEE135CAD780}"/>
          </ac:inkMkLst>
        </pc:inkChg>
      </pc:sldChg>
      <pc:sldChg chg="delSp del mod">
        <pc:chgData name="Andrej Bogdanov" userId="896fc40a-cbdd-4f42-a373-b4d25dd81a07" providerId="ADAL" clId="{308C303D-E81E-0843-BE2C-DF07EC54A8CD}" dt="2024-02-14T01:58:28.792" v="652" actId="2696"/>
        <pc:sldMkLst>
          <pc:docMk/>
          <pc:sldMk cId="945543950" sldId="275"/>
        </pc:sldMkLst>
        <pc:inkChg chg="del">
          <ac:chgData name="Andrej Bogdanov" userId="896fc40a-cbdd-4f42-a373-b4d25dd81a07" providerId="ADAL" clId="{308C303D-E81E-0843-BE2C-DF07EC54A8CD}" dt="2024-02-05T18:29:44.055" v="533" actId="478"/>
          <ac:inkMkLst>
            <pc:docMk/>
            <pc:sldMk cId="945543950" sldId="275"/>
            <ac:inkMk id="3" creationId="{693BDD94-871C-3DB3-AD27-31F345B9B9FE}"/>
          </ac:inkMkLst>
        </pc:inkChg>
        <pc:inkChg chg="del">
          <ac:chgData name="Andrej Bogdanov" userId="896fc40a-cbdd-4f42-a373-b4d25dd81a07" providerId="ADAL" clId="{308C303D-E81E-0843-BE2C-DF07EC54A8CD}" dt="2024-02-05T18:29:41.461" v="531" actId="478"/>
          <ac:inkMkLst>
            <pc:docMk/>
            <pc:sldMk cId="945543950" sldId="275"/>
            <ac:inkMk id="4" creationId="{BF2A003F-8421-4E25-31CD-E8CBB597BEB2}"/>
          </ac:inkMkLst>
        </pc:inkChg>
        <pc:inkChg chg="del">
          <ac:chgData name="Andrej Bogdanov" userId="896fc40a-cbdd-4f42-a373-b4d25dd81a07" providerId="ADAL" clId="{308C303D-E81E-0843-BE2C-DF07EC54A8CD}" dt="2024-02-05T18:29:40.277" v="530" actId="478"/>
          <ac:inkMkLst>
            <pc:docMk/>
            <pc:sldMk cId="945543950" sldId="275"/>
            <ac:inkMk id="5" creationId="{286322E0-8B90-EAEF-191E-5BA9A1073C09}"/>
          </ac:inkMkLst>
        </pc:inkChg>
        <pc:inkChg chg="del">
          <ac:chgData name="Andrej Bogdanov" userId="896fc40a-cbdd-4f42-a373-b4d25dd81a07" providerId="ADAL" clId="{308C303D-E81E-0843-BE2C-DF07EC54A8CD}" dt="2024-02-05T18:29:42.717" v="532" actId="478"/>
          <ac:inkMkLst>
            <pc:docMk/>
            <pc:sldMk cId="945543950" sldId="275"/>
            <ac:inkMk id="6" creationId="{7E7E1302-6447-CBAB-47C5-C83088AAB768}"/>
          </ac:inkMkLst>
        </pc:inkChg>
        <pc:inkChg chg="del">
          <ac:chgData name="Andrej Bogdanov" userId="896fc40a-cbdd-4f42-a373-b4d25dd81a07" providerId="ADAL" clId="{308C303D-E81E-0843-BE2C-DF07EC54A8CD}" dt="2024-02-05T18:29:45.442" v="534" actId="478"/>
          <ac:inkMkLst>
            <pc:docMk/>
            <pc:sldMk cId="945543950" sldId="275"/>
            <ac:inkMk id="7" creationId="{11080059-01CD-5E9B-FAD1-0E0D9F9E32DC}"/>
          </ac:inkMkLst>
        </pc:inkChg>
        <pc:inkChg chg="del">
          <ac:chgData name="Andrej Bogdanov" userId="896fc40a-cbdd-4f42-a373-b4d25dd81a07" providerId="ADAL" clId="{308C303D-E81E-0843-BE2C-DF07EC54A8CD}" dt="2024-02-05T18:29:48.242" v="535" actId="478"/>
          <ac:inkMkLst>
            <pc:docMk/>
            <pc:sldMk cId="945543950" sldId="275"/>
            <ac:inkMk id="8" creationId="{5058B3AB-F73A-4DB7-4606-D781E95BC982}"/>
          </ac:inkMkLst>
        </pc:inkChg>
        <pc:inkChg chg="del">
          <ac:chgData name="Andrej Bogdanov" userId="896fc40a-cbdd-4f42-a373-b4d25dd81a07" providerId="ADAL" clId="{308C303D-E81E-0843-BE2C-DF07EC54A8CD}" dt="2024-02-05T18:29:49.485" v="536" actId="478"/>
          <ac:inkMkLst>
            <pc:docMk/>
            <pc:sldMk cId="945543950" sldId="275"/>
            <ac:inkMk id="9" creationId="{40882EFD-FF9A-7E87-E280-C3B3B1A5E7F1}"/>
          </ac:inkMkLst>
        </pc:inkChg>
        <pc:inkChg chg="del">
          <ac:chgData name="Andrej Bogdanov" userId="896fc40a-cbdd-4f42-a373-b4d25dd81a07" providerId="ADAL" clId="{308C303D-E81E-0843-BE2C-DF07EC54A8CD}" dt="2024-02-05T18:29:50.714" v="537" actId="478"/>
          <ac:inkMkLst>
            <pc:docMk/>
            <pc:sldMk cId="945543950" sldId="275"/>
            <ac:inkMk id="10" creationId="{3E66E723-91C4-4502-6A1F-8C8A351FF2D4}"/>
          </ac:inkMkLst>
        </pc:inkChg>
        <pc:inkChg chg="del">
          <ac:chgData name="Andrej Bogdanov" userId="896fc40a-cbdd-4f42-a373-b4d25dd81a07" providerId="ADAL" clId="{308C303D-E81E-0843-BE2C-DF07EC54A8CD}" dt="2024-02-05T18:29:55.810" v="540" actId="478"/>
          <ac:inkMkLst>
            <pc:docMk/>
            <pc:sldMk cId="945543950" sldId="275"/>
            <ac:inkMk id="11" creationId="{B58D6387-28AA-7B14-305A-3F944E66A3AD}"/>
          </ac:inkMkLst>
        </pc:inkChg>
        <pc:inkChg chg="del">
          <ac:chgData name="Andrej Bogdanov" userId="896fc40a-cbdd-4f42-a373-b4d25dd81a07" providerId="ADAL" clId="{308C303D-E81E-0843-BE2C-DF07EC54A8CD}" dt="2024-02-05T18:29:53.236" v="539" actId="478"/>
          <ac:inkMkLst>
            <pc:docMk/>
            <pc:sldMk cId="945543950" sldId="275"/>
            <ac:inkMk id="12" creationId="{1E92D468-4204-45A3-48CE-86D7AE7C81E4}"/>
          </ac:inkMkLst>
        </pc:inkChg>
        <pc:inkChg chg="del">
          <ac:chgData name="Andrej Bogdanov" userId="896fc40a-cbdd-4f42-a373-b4d25dd81a07" providerId="ADAL" clId="{308C303D-E81E-0843-BE2C-DF07EC54A8CD}" dt="2024-02-05T18:29:51.919" v="538" actId="478"/>
          <ac:inkMkLst>
            <pc:docMk/>
            <pc:sldMk cId="945543950" sldId="275"/>
            <ac:inkMk id="13" creationId="{F13B552A-8535-BCDB-1B75-4622B23365AE}"/>
          </ac:inkMkLst>
        </pc:inkChg>
      </pc:sldChg>
      <pc:sldChg chg="addSp delSp modSp del mod">
        <pc:chgData name="Andrej Bogdanov" userId="896fc40a-cbdd-4f42-a373-b4d25dd81a07" providerId="ADAL" clId="{308C303D-E81E-0843-BE2C-DF07EC54A8CD}" dt="2024-02-14T01:58:37.985" v="654" actId="2696"/>
        <pc:sldMkLst>
          <pc:docMk/>
          <pc:sldMk cId="2883067634" sldId="276"/>
        </pc:sldMkLst>
        <pc:spChg chg="add mod">
          <ac:chgData name="Andrej Bogdanov" userId="896fc40a-cbdd-4f42-a373-b4d25dd81a07" providerId="ADAL" clId="{308C303D-E81E-0843-BE2C-DF07EC54A8CD}" dt="2024-02-05T18:31:34.258" v="596" actId="122"/>
          <ac:spMkLst>
            <pc:docMk/>
            <pc:sldMk cId="2883067634" sldId="276"/>
            <ac:spMk id="7" creationId="{85343B06-7288-0E87-8E61-B86589FB7388}"/>
          </ac:spMkLst>
        </pc:spChg>
        <pc:inkChg chg="del">
          <ac:chgData name="Andrej Bogdanov" userId="896fc40a-cbdd-4f42-a373-b4d25dd81a07" providerId="ADAL" clId="{308C303D-E81E-0843-BE2C-DF07EC54A8CD}" dt="2024-02-05T18:30:20.781" v="541" actId="478"/>
          <ac:inkMkLst>
            <pc:docMk/>
            <pc:sldMk cId="2883067634" sldId="276"/>
            <ac:inkMk id="3" creationId="{9B663A25-4B0A-F25A-5209-F79A6FC7134B}"/>
          </ac:inkMkLst>
        </pc:inkChg>
        <pc:inkChg chg="del">
          <ac:chgData name="Andrej Bogdanov" userId="896fc40a-cbdd-4f42-a373-b4d25dd81a07" providerId="ADAL" clId="{308C303D-E81E-0843-BE2C-DF07EC54A8CD}" dt="2024-02-05T18:30:26.640" v="546" actId="478"/>
          <ac:inkMkLst>
            <pc:docMk/>
            <pc:sldMk cId="2883067634" sldId="276"/>
            <ac:inkMk id="4" creationId="{6F879B6F-6CEE-87E6-1ABC-D14A3559F322}"/>
          </ac:inkMkLst>
        </pc:inkChg>
        <pc:inkChg chg="del">
          <ac:chgData name="Andrej Bogdanov" userId="896fc40a-cbdd-4f42-a373-b4d25dd81a07" providerId="ADAL" clId="{308C303D-E81E-0843-BE2C-DF07EC54A8CD}" dt="2024-02-05T18:30:22.972" v="543" actId="478"/>
          <ac:inkMkLst>
            <pc:docMk/>
            <pc:sldMk cId="2883067634" sldId="276"/>
            <ac:inkMk id="5" creationId="{73589D71-24C7-C7EA-E787-09C5109361A8}"/>
          </ac:inkMkLst>
        </pc:inkChg>
        <pc:inkChg chg="del">
          <ac:chgData name="Andrej Bogdanov" userId="896fc40a-cbdd-4f42-a373-b4d25dd81a07" providerId="ADAL" clId="{308C303D-E81E-0843-BE2C-DF07EC54A8CD}" dt="2024-02-05T18:30:28.358" v="547" actId="478"/>
          <ac:inkMkLst>
            <pc:docMk/>
            <pc:sldMk cId="2883067634" sldId="276"/>
            <ac:inkMk id="6" creationId="{6E62B4D3-9689-D511-C1D7-77F08F0252D0}"/>
          </ac:inkMkLst>
        </pc:inkChg>
        <pc:inkChg chg="del">
          <ac:chgData name="Andrej Bogdanov" userId="896fc40a-cbdd-4f42-a373-b4d25dd81a07" providerId="ADAL" clId="{308C303D-E81E-0843-BE2C-DF07EC54A8CD}" dt="2024-02-05T18:30:21.945" v="542" actId="478"/>
          <ac:inkMkLst>
            <pc:docMk/>
            <pc:sldMk cId="2883067634" sldId="276"/>
            <ac:inkMk id="8" creationId="{60422179-5C20-C8A8-7138-4039A4B33E69}"/>
          </ac:inkMkLst>
        </pc:inkChg>
        <pc:inkChg chg="del">
          <ac:chgData name="Andrej Bogdanov" userId="896fc40a-cbdd-4f42-a373-b4d25dd81a07" providerId="ADAL" clId="{308C303D-E81E-0843-BE2C-DF07EC54A8CD}" dt="2024-02-05T18:30:24.186" v="544" actId="478"/>
          <ac:inkMkLst>
            <pc:docMk/>
            <pc:sldMk cId="2883067634" sldId="276"/>
            <ac:inkMk id="11" creationId="{8EDA9C3D-6D0B-FCF9-25A0-9C3103CE6566}"/>
          </ac:inkMkLst>
        </pc:inkChg>
        <pc:inkChg chg="del">
          <ac:chgData name="Andrej Bogdanov" userId="896fc40a-cbdd-4f42-a373-b4d25dd81a07" providerId="ADAL" clId="{308C303D-E81E-0843-BE2C-DF07EC54A8CD}" dt="2024-02-05T18:30:25.289" v="545" actId="478"/>
          <ac:inkMkLst>
            <pc:docMk/>
            <pc:sldMk cId="2883067634" sldId="276"/>
            <ac:inkMk id="12" creationId="{379E749C-6169-4645-0A08-8BE339A43F89}"/>
          </ac:inkMkLst>
        </pc:inkChg>
      </pc:sldChg>
      <pc:sldChg chg="delSp mod">
        <pc:chgData name="Andrej Bogdanov" userId="896fc40a-cbdd-4f42-a373-b4d25dd81a07" providerId="ADAL" clId="{308C303D-E81E-0843-BE2C-DF07EC54A8CD}" dt="2024-02-05T18:33:22.391" v="604" actId="478"/>
        <pc:sldMkLst>
          <pc:docMk/>
          <pc:sldMk cId="3390362121" sldId="277"/>
        </pc:sldMkLst>
        <pc:inkChg chg="del">
          <ac:chgData name="Andrej Bogdanov" userId="896fc40a-cbdd-4f42-a373-b4d25dd81a07" providerId="ADAL" clId="{308C303D-E81E-0843-BE2C-DF07EC54A8CD}" dt="2024-02-05T18:33:21.006" v="603" actId="478"/>
          <ac:inkMkLst>
            <pc:docMk/>
            <pc:sldMk cId="3390362121" sldId="277"/>
            <ac:inkMk id="6" creationId="{8E627F73-4FFB-CE8C-04ED-4B0E95896F02}"/>
          </ac:inkMkLst>
        </pc:inkChg>
        <pc:inkChg chg="del">
          <ac:chgData name="Andrej Bogdanov" userId="896fc40a-cbdd-4f42-a373-b4d25dd81a07" providerId="ADAL" clId="{308C303D-E81E-0843-BE2C-DF07EC54A8CD}" dt="2024-02-05T18:33:19.735" v="602" actId="478"/>
          <ac:inkMkLst>
            <pc:docMk/>
            <pc:sldMk cId="3390362121" sldId="277"/>
            <ac:inkMk id="7" creationId="{2148831A-FB17-069D-DBC4-FC5A434996DC}"/>
          </ac:inkMkLst>
        </pc:inkChg>
        <pc:inkChg chg="del">
          <ac:chgData name="Andrej Bogdanov" userId="896fc40a-cbdd-4f42-a373-b4d25dd81a07" providerId="ADAL" clId="{308C303D-E81E-0843-BE2C-DF07EC54A8CD}" dt="2024-02-05T18:33:22.391" v="604" actId="478"/>
          <ac:inkMkLst>
            <pc:docMk/>
            <pc:sldMk cId="3390362121" sldId="277"/>
            <ac:inkMk id="8" creationId="{5BB679AF-61E8-1FEB-C509-9254DDBEF5F1}"/>
          </ac:inkMkLst>
        </pc:inkChg>
      </pc:sldChg>
      <pc:sldChg chg="delSp mod">
        <pc:chgData name="Andrej Bogdanov" userId="896fc40a-cbdd-4f42-a373-b4d25dd81a07" providerId="ADAL" clId="{308C303D-E81E-0843-BE2C-DF07EC54A8CD}" dt="2024-02-14T01:57:06.724" v="644" actId="478"/>
        <pc:sldMkLst>
          <pc:docMk/>
          <pc:sldMk cId="4288529973" sldId="278"/>
        </pc:sldMkLst>
        <pc:inkChg chg="del">
          <ac:chgData name="Andrej Bogdanov" userId="896fc40a-cbdd-4f42-a373-b4d25dd81a07" providerId="ADAL" clId="{308C303D-E81E-0843-BE2C-DF07EC54A8CD}" dt="2024-02-14T01:57:06.724" v="644" actId="478"/>
          <ac:inkMkLst>
            <pc:docMk/>
            <pc:sldMk cId="4288529973" sldId="278"/>
            <ac:inkMk id="4" creationId="{F38FC9AB-101E-80DE-C69D-E4D078F5FAAE}"/>
          </ac:inkMkLst>
        </pc:inkChg>
      </pc:sldChg>
      <pc:sldChg chg="delSp modSp mod">
        <pc:chgData name="Andrej Bogdanov" userId="896fc40a-cbdd-4f42-a373-b4d25dd81a07" providerId="ADAL" clId="{308C303D-E81E-0843-BE2C-DF07EC54A8CD}" dt="2024-02-05T18:33:33.167" v="606" actId="207"/>
        <pc:sldMkLst>
          <pc:docMk/>
          <pc:sldMk cId="4079833942" sldId="279"/>
        </pc:sldMkLst>
        <pc:spChg chg="mod">
          <ac:chgData name="Andrej Bogdanov" userId="896fc40a-cbdd-4f42-a373-b4d25dd81a07" providerId="ADAL" clId="{308C303D-E81E-0843-BE2C-DF07EC54A8CD}" dt="2024-02-05T18:33:33.167" v="606" actId="207"/>
          <ac:spMkLst>
            <pc:docMk/>
            <pc:sldMk cId="4079833942" sldId="279"/>
            <ac:spMk id="3" creationId="{364CF994-E488-0973-EA52-079BFD871790}"/>
          </ac:spMkLst>
        </pc:spChg>
        <pc:inkChg chg="del">
          <ac:chgData name="Andrej Bogdanov" userId="896fc40a-cbdd-4f42-a373-b4d25dd81a07" providerId="ADAL" clId="{308C303D-E81E-0843-BE2C-DF07EC54A8CD}" dt="2024-02-05T18:33:27.164" v="605" actId="478"/>
          <ac:inkMkLst>
            <pc:docMk/>
            <pc:sldMk cId="4079833942" sldId="279"/>
            <ac:inkMk id="6" creationId="{26DB42FB-697B-F81C-5B10-1CB3F788D6EF}"/>
          </ac:inkMkLst>
        </pc:inkChg>
      </pc:sldChg>
      <pc:sldChg chg="delSp add del mod">
        <pc:chgData name="Andrej Bogdanov" userId="896fc40a-cbdd-4f42-a373-b4d25dd81a07" providerId="ADAL" clId="{308C303D-E81E-0843-BE2C-DF07EC54A8CD}" dt="2024-02-07T17:03:53.025" v="641"/>
        <pc:sldMkLst>
          <pc:docMk/>
          <pc:sldMk cId="1918180002" sldId="280"/>
        </pc:sldMkLst>
        <pc:inkChg chg="del">
          <ac:chgData name="Andrej Bogdanov" userId="896fc40a-cbdd-4f42-a373-b4d25dd81a07" providerId="ADAL" clId="{308C303D-E81E-0843-BE2C-DF07EC54A8CD}" dt="2024-02-05T18:31:55.078" v="597" actId="478"/>
          <ac:inkMkLst>
            <pc:docMk/>
            <pc:sldMk cId="1918180002" sldId="280"/>
            <ac:inkMk id="4" creationId="{1DD3C2CE-B53A-6F1F-990D-E6E916D414F9}"/>
          </ac:inkMkLst>
        </pc:inkChg>
        <pc:inkChg chg="del">
          <ac:chgData name="Andrej Bogdanov" userId="896fc40a-cbdd-4f42-a373-b4d25dd81a07" providerId="ADAL" clId="{308C303D-E81E-0843-BE2C-DF07EC54A8CD}" dt="2024-02-07T00:19:18.926" v="626" actId="478"/>
          <ac:inkMkLst>
            <pc:docMk/>
            <pc:sldMk cId="1918180002" sldId="280"/>
            <ac:inkMk id="4" creationId="{7F967259-FD25-6B4B-10F9-48F1207853ED}"/>
          </ac:inkMkLst>
        </pc:inkChg>
        <pc:inkChg chg="del">
          <ac:chgData name="Andrej Bogdanov" userId="896fc40a-cbdd-4f42-a373-b4d25dd81a07" providerId="ADAL" clId="{308C303D-E81E-0843-BE2C-DF07EC54A8CD}" dt="2024-02-05T18:01:04.649" v="336" actId="478"/>
          <ac:inkMkLst>
            <pc:docMk/>
            <pc:sldMk cId="1918180002" sldId="280"/>
            <ac:inkMk id="5" creationId="{70E04FB5-34D0-941C-75D1-5A475A2CA6EB}"/>
          </ac:inkMkLst>
        </pc:inkChg>
        <pc:inkChg chg="del">
          <ac:chgData name="Andrej Bogdanov" userId="896fc40a-cbdd-4f42-a373-b4d25dd81a07" providerId="ADAL" clId="{308C303D-E81E-0843-BE2C-DF07EC54A8CD}" dt="2024-02-05T18:01:05.898" v="337" actId="478"/>
          <ac:inkMkLst>
            <pc:docMk/>
            <pc:sldMk cId="1918180002" sldId="280"/>
            <ac:inkMk id="6" creationId="{7BF19AAC-84FF-AA7B-2B6E-BDCB75ECFEC8}"/>
          </ac:inkMkLst>
        </pc:inkChg>
        <pc:inkChg chg="del">
          <ac:chgData name="Andrej Bogdanov" userId="896fc40a-cbdd-4f42-a373-b4d25dd81a07" providerId="ADAL" clId="{308C303D-E81E-0843-BE2C-DF07EC54A8CD}" dt="2024-02-05T18:01:07.121" v="338" actId="478"/>
          <ac:inkMkLst>
            <pc:docMk/>
            <pc:sldMk cId="1918180002" sldId="280"/>
            <ac:inkMk id="7" creationId="{EFF9160F-0F44-3667-7B4E-8180A57138DE}"/>
          </ac:inkMkLst>
        </pc:inkChg>
        <pc:inkChg chg="del">
          <ac:chgData name="Andrej Bogdanov" userId="896fc40a-cbdd-4f42-a373-b4d25dd81a07" providerId="ADAL" clId="{308C303D-E81E-0843-BE2C-DF07EC54A8CD}" dt="2024-02-05T18:01:08.297" v="339" actId="478"/>
          <ac:inkMkLst>
            <pc:docMk/>
            <pc:sldMk cId="1918180002" sldId="280"/>
            <ac:inkMk id="8" creationId="{0F6C5076-C94C-351F-710F-19FF012432D8}"/>
          </ac:inkMkLst>
        </pc:inkChg>
        <pc:inkChg chg="del">
          <ac:chgData name="Andrej Bogdanov" userId="896fc40a-cbdd-4f42-a373-b4d25dd81a07" providerId="ADAL" clId="{308C303D-E81E-0843-BE2C-DF07EC54A8CD}" dt="2024-02-05T18:01:09.436" v="340" actId="478"/>
          <ac:inkMkLst>
            <pc:docMk/>
            <pc:sldMk cId="1918180002" sldId="280"/>
            <ac:inkMk id="9" creationId="{084FF0D7-C6D2-0EA3-96E0-FB141DA060AB}"/>
          </ac:inkMkLst>
        </pc:inkChg>
      </pc:sldChg>
      <pc:sldChg chg="delSp del mod">
        <pc:chgData name="Andrej Bogdanov" userId="896fc40a-cbdd-4f42-a373-b4d25dd81a07" providerId="ADAL" clId="{308C303D-E81E-0843-BE2C-DF07EC54A8CD}" dt="2024-02-14T01:58:47.093" v="656" actId="2696"/>
        <pc:sldMkLst>
          <pc:docMk/>
          <pc:sldMk cId="1850007457" sldId="281"/>
        </pc:sldMkLst>
        <pc:inkChg chg="del">
          <ac:chgData name="Andrej Bogdanov" userId="896fc40a-cbdd-4f42-a373-b4d25dd81a07" providerId="ADAL" clId="{308C303D-E81E-0843-BE2C-DF07EC54A8CD}" dt="2024-02-05T18:32:22.417" v="598" actId="478"/>
          <ac:inkMkLst>
            <pc:docMk/>
            <pc:sldMk cId="1850007457" sldId="281"/>
            <ac:inkMk id="2" creationId="{083ECEFB-3FD3-FF79-967D-8B83CDAD974C}"/>
          </ac:inkMkLst>
        </pc:inkChg>
        <pc:inkChg chg="del">
          <ac:chgData name="Andrej Bogdanov" userId="896fc40a-cbdd-4f42-a373-b4d25dd81a07" providerId="ADAL" clId="{308C303D-E81E-0843-BE2C-DF07EC54A8CD}" dt="2024-02-05T18:32:23.881" v="599" actId="478"/>
          <ac:inkMkLst>
            <pc:docMk/>
            <pc:sldMk cId="1850007457" sldId="281"/>
            <ac:inkMk id="3" creationId="{7AC5F50C-9BBC-8DE0-EE81-A094C7703A81}"/>
          </ac:inkMkLst>
        </pc:inkChg>
        <pc:inkChg chg="del">
          <ac:chgData name="Andrej Bogdanov" userId="896fc40a-cbdd-4f42-a373-b4d25dd81a07" providerId="ADAL" clId="{308C303D-E81E-0843-BE2C-DF07EC54A8CD}" dt="2024-02-05T18:32:29.229" v="601" actId="478"/>
          <ac:inkMkLst>
            <pc:docMk/>
            <pc:sldMk cId="1850007457" sldId="281"/>
            <ac:inkMk id="4" creationId="{C457B063-6DF9-6255-EEC7-2666CB5097F9}"/>
          </ac:inkMkLst>
        </pc:inkChg>
        <pc:inkChg chg="del">
          <ac:chgData name="Andrej Bogdanov" userId="896fc40a-cbdd-4f42-a373-b4d25dd81a07" providerId="ADAL" clId="{308C303D-E81E-0843-BE2C-DF07EC54A8CD}" dt="2024-02-05T18:32:25.863" v="600" actId="478"/>
          <ac:inkMkLst>
            <pc:docMk/>
            <pc:sldMk cId="1850007457" sldId="281"/>
            <ac:inkMk id="5" creationId="{649102A0-F5CC-3B71-0C56-CD3F224D07D0}"/>
          </ac:inkMkLst>
        </pc:inkChg>
      </pc:sldChg>
      <pc:sldChg chg="add">
        <pc:chgData name="Andrej Bogdanov" userId="896fc40a-cbdd-4f42-a373-b4d25dd81a07" providerId="ADAL" clId="{308C303D-E81E-0843-BE2C-DF07EC54A8CD}" dt="2024-02-07T17:26:02.108" v="642"/>
        <pc:sldMkLst>
          <pc:docMk/>
          <pc:sldMk cId="830273262" sldId="282"/>
        </pc:sldMkLst>
      </pc:sldChg>
      <pc:sldChg chg="del">
        <pc:chgData name="Andrej Bogdanov" userId="896fc40a-cbdd-4f42-a373-b4d25dd81a07" providerId="ADAL" clId="{308C303D-E81E-0843-BE2C-DF07EC54A8CD}" dt="2024-02-14T01:58:09.404" v="649" actId="2696"/>
        <pc:sldMkLst>
          <pc:docMk/>
          <pc:sldMk cId="4204437601" sldId="283"/>
        </pc:sldMkLst>
      </pc:sldChg>
      <pc:sldChg chg="delSp add mod">
        <pc:chgData name="Andrej Bogdanov" userId="896fc40a-cbdd-4f42-a373-b4d25dd81a07" providerId="ADAL" clId="{308C303D-E81E-0843-BE2C-DF07EC54A8CD}" dt="2024-02-14T01:57:56.423" v="647" actId="478"/>
        <pc:sldMkLst>
          <pc:docMk/>
          <pc:sldMk cId="1896784564" sldId="284"/>
        </pc:sldMkLst>
        <pc:inkChg chg="del">
          <ac:chgData name="Andrej Bogdanov" userId="896fc40a-cbdd-4f42-a373-b4d25dd81a07" providerId="ADAL" clId="{308C303D-E81E-0843-BE2C-DF07EC54A8CD}" dt="2024-02-14T01:57:56.423" v="647" actId="478"/>
          <ac:inkMkLst>
            <pc:docMk/>
            <pc:sldMk cId="1896784564" sldId="284"/>
            <ac:inkMk id="15" creationId="{4A64456B-E209-27D7-8D78-22318A155BC4}"/>
          </ac:inkMkLst>
        </pc:inkChg>
      </pc:sldChg>
      <pc:sldChg chg="add">
        <pc:chgData name="Andrej Bogdanov" userId="896fc40a-cbdd-4f42-a373-b4d25dd81a07" providerId="ADAL" clId="{308C303D-E81E-0843-BE2C-DF07EC54A8CD}" dt="2024-02-14T01:58:07.242" v="648"/>
        <pc:sldMkLst>
          <pc:docMk/>
          <pc:sldMk cId="1680972365" sldId="285"/>
        </pc:sldMkLst>
      </pc:sldChg>
      <pc:sldChg chg="add ord">
        <pc:chgData name="Andrej Bogdanov" userId="896fc40a-cbdd-4f42-a373-b4d25dd81a07" providerId="ADAL" clId="{308C303D-E81E-0843-BE2C-DF07EC54A8CD}" dt="2024-02-14T01:58:26.089" v="651" actId="20578"/>
        <pc:sldMkLst>
          <pc:docMk/>
          <pc:sldMk cId="676503952" sldId="286"/>
        </pc:sldMkLst>
      </pc:sldChg>
      <pc:sldChg chg="add">
        <pc:chgData name="Andrej Bogdanov" userId="896fc40a-cbdd-4f42-a373-b4d25dd81a07" providerId="ADAL" clId="{308C303D-E81E-0843-BE2C-DF07EC54A8CD}" dt="2024-02-14T01:58:36.634" v="653"/>
        <pc:sldMkLst>
          <pc:docMk/>
          <pc:sldMk cId="297011457" sldId="287"/>
        </pc:sldMkLst>
      </pc:sldChg>
      <pc:sldChg chg="add">
        <pc:chgData name="Andrej Bogdanov" userId="896fc40a-cbdd-4f42-a373-b4d25dd81a07" providerId="ADAL" clId="{308C303D-E81E-0843-BE2C-DF07EC54A8CD}" dt="2024-02-14T01:58:45.986" v="655"/>
        <pc:sldMkLst>
          <pc:docMk/>
          <pc:sldMk cId="2396642301" sldId="288"/>
        </pc:sldMkLst>
      </pc:sldChg>
      <pc:sldChg chg="add">
        <pc:chgData name="Andrej Bogdanov" userId="896fc40a-cbdd-4f42-a373-b4d25dd81a07" providerId="ADAL" clId="{308C303D-E81E-0843-BE2C-DF07EC54A8CD}" dt="2024-02-14T01:58:52.889" v="657"/>
        <pc:sldMkLst>
          <pc:docMk/>
          <pc:sldMk cId="3757933980" sldId="289"/>
        </pc:sldMkLst>
      </pc:sldChg>
    </pc:docChg>
  </pc:docChgLst>
  <pc:docChgLst>
    <pc:chgData name="Andrej Bogdanov (CSD)" userId="54a3fc38-bcd8-4812-b887-b84a314b9e17" providerId="ADAL" clId="{1F8AD84F-0D04-9849-A5A9-A5A39F7687EB}"/>
    <pc:docChg chg="undo redo custSel addSld delSld modSld sldOrd">
      <pc:chgData name="Andrej Bogdanov (CSD)" userId="54a3fc38-bcd8-4812-b887-b84a314b9e17" providerId="ADAL" clId="{1F8AD84F-0D04-9849-A5A9-A5A39F7687EB}" dt="2021-11-08T01:50:25.685" v="6122"/>
      <pc:docMkLst>
        <pc:docMk/>
      </pc:docMkLst>
      <pc:sldChg chg="addSp delSp modSp mod modAnim">
        <pc:chgData name="Andrej Bogdanov (CSD)" userId="54a3fc38-bcd8-4812-b887-b84a314b9e17" providerId="ADAL" clId="{1F8AD84F-0D04-9849-A5A9-A5A39F7687EB}" dt="2021-11-04T22:03:36.613" v="5490" actId="1038"/>
        <pc:sldMkLst>
          <pc:docMk/>
          <pc:sldMk cId="245390267" sldId="259"/>
        </pc:sldMkLst>
        <pc:spChg chg="del mod">
          <ac:chgData name="Andrej Bogdanov (CSD)" userId="54a3fc38-bcd8-4812-b887-b84a314b9e17" providerId="ADAL" clId="{1F8AD84F-0D04-9849-A5A9-A5A39F7687EB}" dt="2021-11-04T22:03:18.078" v="5459" actId="478"/>
          <ac:spMkLst>
            <pc:docMk/>
            <pc:sldMk cId="245390267" sldId="259"/>
            <ac:spMk id="2" creationId="{5060D0FC-59DC-EF4B-889B-4EBE31C08B6C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3" creationId="{8DE57FE7-1E86-1A41-AACC-B2877F16FA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4" creationId="{025CA3F5-4C69-3348-9819-0FDE3438B177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5" creationId="{11CE7D7F-BE7D-A546-84D0-3EFCDF9DD3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6" creationId="{5B6306BA-382E-3943-B301-9AE4AA0D3953}"/>
          </ac:spMkLst>
        </pc:spChg>
        <pc:spChg chg="add del">
          <ac:chgData name="Andrej Bogdanov (CSD)" userId="54a3fc38-bcd8-4812-b887-b84a314b9e17" providerId="ADAL" clId="{1F8AD84F-0D04-9849-A5A9-A5A39F7687EB}" dt="2021-11-03T23:06:56.619" v="37" actId="478"/>
          <ac:spMkLst>
            <pc:docMk/>
            <pc:sldMk cId="245390267" sldId="259"/>
            <ac:spMk id="7" creationId="{C76AACB4-BF05-C440-A687-C439238FF186}"/>
          </ac:spMkLst>
        </pc:spChg>
        <pc:spChg chg="add 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9" creationId="{3A6D85F2-A4AC-0C42-8D41-9E98C4D9619C}"/>
          </ac:spMkLst>
        </pc:spChg>
        <pc:spChg chg="add del mod">
          <ac:chgData name="Andrej Bogdanov (CSD)" userId="54a3fc38-bcd8-4812-b887-b84a314b9e17" providerId="ADAL" clId="{1F8AD84F-0D04-9849-A5A9-A5A39F7687EB}" dt="2021-11-03T23:07:21.059" v="41" actId="478"/>
          <ac:spMkLst>
            <pc:docMk/>
            <pc:sldMk cId="245390267" sldId="259"/>
            <ac:spMk id="10" creationId="{CB29276C-685E-2C42-ADF9-0C2D03778A85}"/>
          </ac:spMkLst>
        </pc:spChg>
        <pc:spChg chg="add mod">
          <ac:chgData name="Andrej Bogdanov (CSD)" userId="54a3fc38-bcd8-4812-b887-b84a314b9e17" providerId="ADAL" clId="{1F8AD84F-0D04-9849-A5A9-A5A39F7687EB}" dt="2021-11-03T23:13:01.907" v="277" actId="1038"/>
          <ac:spMkLst>
            <pc:docMk/>
            <pc:sldMk cId="245390267" sldId="259"/>
            <ac:spMk id="19" creationId="{469C386E-9B24-9C4B-B3A8-8E57EFAB29BC}"/>
          </ac:spMkLst>
        </pc:spChg>
        <pc:spChg chg="add mod">
          <ac:chgData name="Andrej Bogdanov (CSD)" userId="54a3fc38-bcd8-4812-b887-b84a314b9e17" providerId="ADAL" clId="{1F8AD84F-0D04-9849-A5A9-A5A39F7687EB}" dt="2021-11-03T23:13:33.199" v="293" actId="1076"/>
          <ac:spMkLst>
            <pc:docMk/>
            <pc:sldMk cId="245390267" sldId="259"/>
            <ac:spMk id="20" creationId="{6F1D0AB9-104E-9340-AC57-2D4400F0A904}"/>
          </ac:spMkLst>
        </pc:spChg>
        <pc:spChg chg="add mod">
          <ac:chgData name="Andrej Bogdanov (CSD)" userId="54a3fc38-bcd8-4812-b887-b84a314b9e17" providerId="ADAL" clId="{1F8AD84F-0D04-9849-A5A9-A5A39F7687EB}" dt="2021-11-04T22:03:36.613" v="5490" actId="1038"/>
          <ac:spMkLst>
            <pc:docMk/>
            <pc:sldMk cId="245390267" sldId="259"/>
            <ac:spMk id="21" creationId="{3C39CD1B-1D7C-4445-B9E5-BA03E1167270}"/>
          </ac:spMkLst>
        </pc:spChg>
        <pc:grpChg chg="add mod">
          <ac:chgData name="Andrej Bogdanov (CSD)" userId="54a3fc38-bcd8-4812-b887-b84a314b9e17" providerId="ADAL" clId="{1F8AD84F-0D04-9849-A5A9-A5A39F7687EB}" dt="2021-11-04T22:03:33.627" v="5487" actId="1038"/>
          <ac:grpSpMkLst>
            <pc:docMk/>
            <pc:sldMk cId="245390267" sldId="259"/>
            <ac:grpSpMk id="15" creationId="{0B11FA1C-CE81-A847-B6FB-7192FC50EAC4}"/>
          </ac:grpSpMkLst>
        </pc:grpChg>
        <pc:grpChg chg="mod">
          <ac:chgData name="Andrej Bogdanov (CSD)" userId="54a3fc38-bcd8-4812-b887-b84a314b9e17" providerId="ADAL" clId="{1F8AD84F-0D04-9849-A5A9-A5A39F7687EB}" dt="2021-11-04T22:03:26.055" v="5474" actId="1035"/>
          <ac:grpSpMkLst>
            <pc:docMk/>
            <pc:sldMk cId="245390267" sldId="259"/>
            <ac:grpSpMk id="18" creationId="{E6BFA691-7401-774E-95B8-AAB7F76354E4}"/>
          </ac:grpSpMkLst>
        </pc:grpChg>
        <pc:inkChg chg="del">
          <ac:chgData name="Andrej Bogdanov (CSD)" userId="54a3fc38-bcd8-4812-b887-b84a314b9e17" providerId="ADAL" clId="{1F8AD84F-0D04-9849-A5A9-A5A39F7687EB}" dt="2021-11-03T23:09:36.916" v="180" actId="478"/>
          <ac:inkMkLst>
            <pc:docMk/>
            <pc:sldMk cId="245390267" sldId="259"/>
            <ac:inkMk id="7" creationId="{5282070B-9635-4B41-BBA5-E087E5FC509E}"/>
          </ac:inkMkLst>
        </pc:inkChg>
        <pc:inkChg chg="del">
          <ac:chgData name="Andrej Bogdanov (CSD)" userId="54a3fc38-bcd8-4812-b887-b84a314b9e17" providerId="ADAL" clId="{1F8AD84F-0D04-9849-A5A9-A5A39F7687EB}" dt="2021-11-03T23:09:33.774" v="179" actId="478"/>
          <ac:inkMkLst>
            <pc:docMk/>
            <pc:sldMk cId="245390267" sldId="259"/>
            <ac:inkMk id="12" creationId="{B07C6BE4-6D89-8A49-A6F5-AB4E73B0C963}"/>
          </ac:inkMkLst>
        </pc:inkChg>
        <pc:cxnChg chg="mod">
          <ac:chgData name="Andrej Bogdanov (CSD)" userId="54a3fc38-bcd8-4812-b887-b84a314b9e17" providerId="ADAL" clId="{1F8AD84F-0D04-9849-A5A9-A5A39F7687EB}" dt="2021-11-03T23:12:37.968" v="241" actId="14100"/>
          <ac:cxnSpMkLst>
            <pc:docMk/>
            <pc:sldMk cId="245390267" sldId="259"/>
            <ac:cxnSpMk id="8" creationId="{8AB00E24-F865-AC4D-964B-1F17B1121878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50:25.685" v="6122"/>
        <pc:sldMkLst>
          <pc:docMk/>
          <pc:sldMk cId="1449321409" sldId="260"/>
        </pc:sldMkLst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2" creationId="{F5FF4A14-4019-EB40-9CF1-C8375614C23B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3" creationId="{6DDDDBA0-5445-0D41-95B5-43981AFCEAD6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6" creationId="{D6CDA201-45B4-5A4F-9782-193BFDCEA567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7" creationId="{8A95B01B-FDB4-0842-85F9-A93E6BECB0C9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9" creationId="{EDF7DBCE-0494-C74D-BA27-A22BE691F527}"/>
          </ac:spMkLst>
        </pc:spChg>
        <pc:spChg chg="add mod">
          <ac:chgData name="Andrej Bogdanov (CSD)" userId="54a3fc38-bcd8-4812-b887-b84a314b9e17" providerId="ADAL" clId="{1F8AD84F-0D04-9849-A5A9-A5A39F7687EB}" dt="2021-11-04T21:08:10.310" v="4971" actId="1076"/>
          <ac:spMkLst>
            <pc:docMk/>
            <pc:sldMk cId="1449321409" sldId="260"/>
            <ac:spMk id="24" creationId="{2FB79926-F2AE-BF48-B3AD-B97BD957EBFC}"/>
          </ac:spMkLst>
        </pc:spChg>
        <pc:grpChg chg="add">
          <ac:chgData name="Andrej Bogdanov (CSD)" userId="54a3fc38-bcd8-4812-b887-b84a314b9e17" providerId="ADAL" clId="{1F8AD84F-0D04-9849-A5A9-A5A39F7687EB}" dt="2021-11-08T01:50:18.873" v="6121" actId="164"/>
          <ac:grpSpMkLst>
            <pc:docMk/>
            <pc:sldMk cId="1449321409" sldId="260"/>
            <ac:grpSpMk id="2" creationId="{A63C1EBC-FF6B-C94C-996A-E0AD224E21C3}"/>
          </ac:grpSpMkLst>
        </pc:grpChg>
        <pc:grpChg chg="del mod">
          <ac:chgData name="Andrej Bogdanov (CSD)" userId="54a3fc38-bcd8-4812-b887-b84a314b9e17" providerId="ADAL" clId="{1F8AD84F-0D04-9849-A5A9-A5A39F7687EB}" dt="2021-11-03T23:22:57.257" v="348"/>
          <ac:grpSpMkLst>
            <pc:docMk/>
            <pc:sldMk cId="1449321409" sldId="260"/>
            <ac:grpSpMk id="31" creationId="{0AF107AA-D39C-284D-8B0D-EC5FB297170E}"/>
          </ac:grpSpMkLst>
        </pc:grpChg>
        <pc:inkChg chg="del mod">
          <ac:chgData name="Andrej Bogdanov (CSD)" userId="54a3fc38-bcd8-4812-b887-b84a314b9e17" providerId="ADAL" clId="{1F8AD84F-0D04-9849-A5A9-A5A39F7687EB}" dt="2021-11-03T23:22:57.257" v="348"/>
          <ac:inkMkLst>
            <pc:docMk/>
            <pc:sldMk cId="1449321409" sldId="260"/>
            <ac:inkMk id="2" creationId="{B59CC4F8-99ED-8C45-89C1-8C8215786DA9}"/>
          </ac:inkMkLst>
        </pc:inkChg>
        <pc:inkChg chg="del">
          <ac:chgData name="Andrej Bogdanov (CSD)" userId="54a3fc38-bcd8-4812-b887-b84a314b9e17" providerId="ADAL" clId="{1F8AD84F-0D04-9849-A5A9-A5A39F7687EB}" dt="2021-11-03T23:22:17.725" v="339" actId="478"/>
          <ac:inkMkLst>
            <pc:docMk/>
            <pc:sldMk cId="1449321409" sldId="260"/>
            <ac:inkMk id="3" creationId="{008B08AA-D599-0D4A-98DE-6EC9765D13B9}"/>
          </ac:inkMkLst>
        </pc:inkChg>
        <pc:inkChg chg="add del">
          <ac:chgData name="Andrej Bogdanov (CSD)" userId="54a3fc38-bcd8-4812-b887-b84a314b9e17" providerId="ADAL" clId="{1F8AD84F-0D04-9849-A5A9-A5A39F7687EB}" dt="2021-11-03T23:22:48.359" v="342"/>
          <ac:inkMkLst>
            <pc:docMk/>
            <pc:sldMk cId="1449321409" sldId="260"/>
            <ac:inkMk id="4" creationId="{7CBFE955-BADC-7843-8C95-8E18DFBF142D}"/>
          </ac:inkMkLst>
        </pc:inkChg>
        <pc:inkChg chg="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5" creationId="{5A80D1C0-A514-AF45-939A-D4AF41FE2671}"/>
          </ac:inkMkLst>
        </pc:inkChg>
        <pc:inkChg chg="add del">
          <ac:chgData name="Andrej Bogdanov (CSD)" userId="54a3fc38-bcd8-4812-b887-b84a314b9e17" providerId="ADAL" clId="{1F8AD84F-0D04-9849-A5A9-A5A39F7687EB}" dt="2021-11-03T23:22:49.129" v="343"/>
          <ac:inkMkLst>
            <pc:docMk/>
            <pc:sldMk cId="1449321409" sldId="260"/>
            <ac:inkMk id="6" creationId="{66215ABE-72EB-D046-B548-DFDDDB1F74C4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7" creationId="{EB0EAF7C-5668-9640-A24A-986396843DF5}"/>
          </ac:inkMkLst>
        </pc:inkChg>
        <pc:inkChg chg="add del mod">
          <ac:chgData name="Andrej Bogdanov (CSD)" userId="54a3fc38-bcd8-4812-b887-b84a314b9e17" providerId="ADAL" clId="{1F8AD84F-0D04-9849-A5A9-A5A39F7687EB}" dt="2021-11-03T23:22:52.361" v="345"/>
          <ac:inkMkLst>
            <pc:docMk/>
            <pc:sldMk cId="1449321409" sldId="260"/>
            <ac:inkMk id="8" creationId="{4DFB1333-D50F-E24A-95BF-AB9442F58234}"/>
          </ac:inkMkLst>
        </pc:inkChg>
        <pc:inkChg chg="add del mod">
          <ac:chgData name="Andrej Bogdanov (CSD)" userId="54a3fc38-bcd8-4812-b887-b84a314b9e17" providerId="ADAL" clId="{1F8AD84F-0D04-9849-A5A9-A5A39F7687EB}" dt="2021-11-03T23:22:53.181" v="346"/>
          <ac:inkMkLst>
            <pc:docMk/>
            <pc:sldMk cId="1449321409" sldId="260"/>
            <ac:inkMk id="9" creationId="{1D7E4BFC-5F35-6847-8242-3D3EDB8189C0}"/>
          </ac:inkMkLst>
        </pc:inkChg>
        <pc:inkChg chg="add del mod">
          <ac:chgData name="Andrej Bogdanov (CSD)" userId="54a3fc38-bcd8-4812-b887-b84a314b9e17" providerId="ADAL" clId="{1F8AD84F-0D04-9849-A5A9-A5A39F7687EB}" dt="2021-11-03T23:22:54.080" v="347"/>
          <ac:inkMkLst>
            <pc:docMk/>
            <pc:sldMk cId="1449321409" sldId="260"/>
            <ac:inkMk id="10" creationId="{850792BE-11BF-2B47-B9BC-1AE77C6859A8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11" creationId="{69A84CD2-6FF5-9549-8758-B3C6ABD7D6F7}"/>
          </ac:inkMkLst>
        </pc:inkChg>
        <pc:inkChg chg="del">
          <ac:chgData name="Andrej Bogdanov (CSD)" userId="54a3fc38-bcd8-4812-b887-b84a314b9e17" providerId="ADAL" clId="{1F8AD84F-0D04-9849-A5A9-A5A39F7687EB}" dt="2021-11-03T23:22:47.359" v="341"/>
          <ac:inkMkLst>
            <pc:docMk/>
            <pc:sldMk cId="1449321409" sldId="260"/>
            <ac:inkMk id="27" creationId="{76A66180-E413-C64F-BA46-1D778131D448}"/>
          </ac:inkMkLst>
        </pc:inkChg>
        <pc:inkChg chg="del mod">
          <ac:chgData name="Andrej Bogdanov (CSD)" userId="54a3fc38-bcd8-4812-b887-b84a314b9e17" providerId="ADAL" clId="{1F8AD84F-0D04-9849-A5A9-A5A39F7687EB}" dt="2021-11-03T23:22:51.737" v="344"/>
          <ac:inkMkLst>
            <pc:docMk/>
            <pc:sldMk cId="1449321409" sldId="260"/>
            <ac:inkMk id="29" creationId="{C2308C6B-7C85-0F49-BF6A-EABFB85A90A6}"/>
          </ac:inkMkLst>
        </pc:ink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0" creationId="{4C5656C2-3E91-6B43-8076-A360E98F80DC}"/>
          </ac:cxnSpMkLst>
        </pc:cxn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1" creationId="{E441F70B-75CE-4A43-A439-4675C089E24D}"/>
          </ac:cxnSpMkLst>
        </pc:cxnChg>
        <pc:cxnChg chg="add del mod">
          <ac:chgData name="Andrej Bogdanov (CSD)" userId="54a3fc38-bcd8-4812-b887-b84a314b9e17" providerId="ADAL" clId="{1F8AD84F-0D04-9849-A5A9-A5A39F7687EB}" dt="2021-11-03T23:26:47.943" v="408" actId="478"/>
          <ac:cxnSpMkLst>
            <pc:docMk/>
            <pc:sldMk cId="1449321409" sldId="260"/>
            <ac:cxnSpMk id="23" creationId="{BDEAA6E5-7703-5648-A361-6CCB3F151407}"/>
          </ac:cxnSpMkLst>
        </pc:cxnChg>
      </pc:sldChg>
      <pc:sldChg chg="addSp delSp modSp new mod ord modAnim">
        <pc:chgData name="Andrej Bogdanov (CSD)" userId="54a3fc38-bcd8-4812-b887-b84a314b9e17" providerId="ADAL" clId="{1F8AD84F-0D04-9849-A5A9-A5A39F7687EB}" dt="2021-11-03T23:44:15.575" v="810"/>
        <pc:sldMkLst>
          <pc:docMk/>
          <pc:sldMk cId="1809566681" sldId="261"/>
        </pc:sldMkLst>
        <pc:spChg chg="add mod">
          <ac:chgData name="Andrej Bogdanov (CSD)" userId="54a3fc38-bcd8-4812-b887-b84a314b9e17" providerId="ADAL" clId="{1F8AD84F-0D04-9849-A5A9-A5A39F7687EB}" dt="2021-11-03T23:33:33.548" v="538" actId="1036"/>
          <ac:spMkLst>
            <pc:docMk/>
            <pc:sldMk cId="1809566681" sldId="261"/>
            <ac:spMk id="7" creationId="{792F2ACB-6B8D-DD41-8870-79D77375F0CE}"/>
          </ac:spMkLst>
        </pc:spChg>
        <pc:spChg chg="add mod">
          <ac:chgData name="Andrej Bogdanov (CSD)" userId="54a3fc38-bcd8-4812-b887-b84a314b9e17" providerId="ADAL" clId="{1F8AD84F-0D04-9849-A5A9-A5A39F7687EB}" dt="2021-11-03T23:38:13.968" v="736" actId="1076"/>
          <ac:spMkLst>
            <pc:docMk/>
            <pc:sldMk cId="1809566681" sldId="261"/>
            <ac:spMk id="8" creationId="{CCC6A905-77CA-4C41-A09D-29293E846224}"/>
          </ac:spMkLst>
        </pc:spChg>
        <pc:spChg chg="add del mod">
          <ac:chgData name="Andrej Bogdanov (CSD)" userId="54a3fc38-bcd8-4812-b887-b84a314b9e17" providerId="ADAL" clId="{1F8AD84F-0D04-9849-A5A9-A5A39F7687EB}" dt="2021-11-03T23:35:49.475" v="569" actId="478"/>
          <ac:spMkLst>
            <pc:docMk/>
            <pc:sldMk cId="1809566681" sldId="261"/>
            <ac:spMk id="9" creationId="{FA52B195-994A-6A45-B6D2-3FC7F7B68E10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13" creationId="{0B063320-8273-7744-8D1C-CC6D94192079}"/>
          </ac:spMkLst>
        </pc:spChg>
        <pc:spChg chg="add del mod">
          <ac:chgData name="Andrej Bogdanov (CSD)" userId="54a3fc38-bcd8-4812-b887-b84a314b9e17" providerId="ADAL" clId="{1F8AD84F-0D04-9849-A5A9-A5A39F7687EB}" dt="2021-11-03T23:36:38.297" v="644" actId="478"/>
          <ac:spMkLst>
            <pc:docMk/>
            <pc:sldMk cId="1809566681" sldId="261"/>
            <ac:spMk id="14" creationId="{9184D1E3-DCAE-0542-A535-AEECE701AD63}"/>
          </ac:spMkLst>
        </pc:spChg>
        <pc:spChg chg="add del mod">
          <ac:chgData name="Andrej Bogdanov (CSD)" userId="54a3fc38-bcd8-4812-b887-b84a314b9e17" providerId="ADAL" clId="{1F8AD84F-0D04-9849-A5A9-A5A39F7687EB}" dt="2021-11-03T23:36:40.522" v="645" actId="478"/>
          <ac:spMkLst>
            <pc:docMk/>
            <pc:sldMk cId="1809566681" sldId="261"/>
            <ac:spMk id="15" creationId="{67110628-60AD-654B-BBB5-8E786A638481}"/>
          </ac:spMkLst>
        </pc:spChg>
        <pc:spChg chg="add del mod">
          <ac:chgData name="Andrej Bogdanov (CSD)" userId="54a3fc38-bcd8-4812-b887-b84a314b9e17" providerId="ADAL" clId="{1F8AD84F-0D04-9849-A5A9-A5A39F7687EB}" dt="2021-11-03T23:35:44.689" v="567" actId="478"/>
          <ac:spMkLst>
            <pc:docMk/>
            <pc:sldMk cId="1809566681" sldId="261"/>
            <ac:spMk id="16" creationId="{69806628-4011-E940-B049-756AA24F7D87}"/>
          </ac:spMkLst>
        </pc:spChg>
        <pc:spChg chg="add del mod">
          <ac:chgData name="Andrej Bogdanov (CSD)" userId="54a3fc38-bcd8-4812-b887-b84a314b9e17" providerId="ADAL" clId="{1F8AD84F-0D04-9849-A5A9-A5A39F7687EB}" dt="2021-11-03T23:35:38.124" v="565" actId="478"/>
          <ac:spMkLst>
            <pc:docMk/>
            <pc:sldMk cId="1809566681" sldId="261"/>
            <ac:spMk id="17" creationId="{A2B29FED-7214-3049-8642-D161875EA93A}"/>
          </ac:spMkLst>
        </pc:spChg>
        <pc:spChg chg="add del mod">
          <ac:chgData name="Andrej Bogdanov (CSD)" userId="54a3fc38-bcd8-4812-b887-b84a314b9e17" providerId="ADAL" clId="{1F8AD84F-0D04-9849-A5A9-A5A39F7687EB}" dt="2021-11-03T23:35:56.725" v="571" actId="478"/>
          <ac:spMkLst>
            <pc:docMk/>
            <pc:sldMk cId="1809566681" sldId="261"/>
            <ac:spMk id="19" creationId="{D688AED9-C51F-454A-B913-11EFF9A7080A}"/>
          </ac:spMkLst>
        </pc:spChg>
        <pc:spChg chg="add mod">
          <ac:chgData name="Andrej Bogdanov (CSD)" userId="54a3fc38-bcd8-4812-b887-b84a314b9e17" providerId="ADAL" clId="{1F8AD84F-0D04-9849-A5A9-A5A39F7687EB}" dt="2021-11-03T23:36:52.166" v="667" actId="20577"/>
          <ac:spMkLst>
            <pc:docMk/>
            <pc:sldMk cId="1809566681" sldId="261"/>
            <ac:spMk id="22" creationId="{6D585396-9113-8F45-92AD-B192A0939D98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3" creationId="{31C5F24B-2F04-6B49-8C7D-DDAAF0DA272C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4" creationId="{99AADF86-6110-A440-9CE8-95F72F68246B}"/>
          </ac:spMkLst>
        </pc:spChg>
        <pc:grpChg chg="add mod">
          <ac:chgData name="Andrej Bogdanov (CSD)" userId="54a3fc38-bcd8-4812-b887-b84a314b9e17" providerId="ADAL" clId="{1F8AD84F-0D04-9849-A5A9-A5A39F7687EB}" dt="2021-11-03T23:38:11.431" v="735" actId="1076"/>
          <ac:grpSpMkLst>
            <pc:docMk/>
            <pc:sldMk cId="1809566681" sldId="261"/>
            <ac:grpSpMk id="2" creationId="{6FCBD3D0-5806-5343-8531-42985A7A0ACE}"/>
          </ac:grpSpMkLst>
        </pc:grpChg>
        <pc:grpChg chg="add mod">
          <ac:chgData name="Andrej Bogdanov (CSD)" userId="54a3fc38-bcd8-4812-b887-b84a314b9e17" providerId="ADAL" clId="{1F8AD84F-0D04-9849-A5A9-A5A39F7687EB}" dt="2021-11-03T23:41:16.920" v="799" actId="1036"/>
          <ac:grpSpMkLst>
            <pc:docMk/>
            <pc:sldMk cId="1809566681" sldId="261"/>
            <ac:grpSpMk id="3" creationId="{A08800FC-60A0-D243-9E6B-98159C183886}"/>
          </ac:grpSpMkLst>
        </pc:grpChg>
        <pc:grpChg chg="mod">
          <ac:chgData name="Andrej Bogdanov (CSD)" userId="54a3fc38-bcd8-4812-b887-b84a314b9e17" providerId="ADAL" clId="{1F8AD84F-0D04-9849-A5A9-A5A39F7687EB}" dt="2021-11-03T23:40:13.209" v="741" actId="1036"/>
          <ac:grpSpMkLst>
            <pc:docMk/>
            <pc:sldMk cId="1809566681" sldId="261"/>
            <ac:grpSpMk id="34" creationId="{BD65BBE4-9115-A34E-ACAA-74F4CF3E1BE7}"/>
          </ac:grpSpMkLst>
        </pc:grpChg>
        <pc:inkChg chg="del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3" creationId="{10D19999-A716-6444-BBF3-B5877548F9F7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4" creationId="{7BDCB9DE-64B8-8B4F-8E93-62D28C11AF88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5" creationId="{BD1C203A-8CB8-1048-8CE0-C7B3CD247CFC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6" creationId="{53287393-509B-7C43-B234-916B55BA7119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0" creationId="{A38E8FC2-8D4E-1044-8539-778079215792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1" creationId="{7F685DFD-6742-2E48-AC91-23D14FE4ECA1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2" creationId="{2E30A220-4258-3245-B466-6806757858FD}"/>
          </ac:inkMkLst>
        </pc:inkChg>
        <pc:inkChg chg="add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25" creationId="{39DA65E5-2CC9-8442-BBB0-A0408BECB0CA}"/>
          </ac:inkMkLst>
        </pc:inkChg>
        <pc:cxnChg chg="add del mod">
          <ac:chgData name="Andrej Bogdanov (CSD)" userId="54a3fc38-bcd8-4812-b887-b84a314b9e17" providerId="ADAL" clId="{1F8AD84F-0D04-9849-A5A9-A5A39F7687EB}" dt="2021-11-03T23:35:39.985" v="566" actId="478"/>
          <ac:cxnSpMkLst>
            <pc:docMk/>
            <pc:sldMk cId="1809566681" sldId="261"/>
            <ac:cxnSpMk id="18" creationId="{69E29B53-1015-AF4E-92AA-737FDCDBD21F}"/>
          </ac:cxnSpMkLst>
        </pc:cxnChg>
        <pc:cxnChg chg="add mod">
          <ac:chgData name="Andrej Bogdanov (CSD)" userId="54a3fc38-bcd8-4812-b887-b84a314b9e17" providerId="ADAL" clId="{1F8AD84F-0D04-9849-A5A9-A5A39F7687EB}" dt="2021-11-03T23:41:16.920" v="799" actId="1036"/>
          <ac:cxnSpMkLst>
            <pc:docMk/>
            <pc:sldMk cId="1809566681" sldId="261"/>
            <ac:cxnSpMk id="20" creationId="{43BBE9E8-CE14-E441-B90C-9489DCB05889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46:23.542" v="6113"/>
        <pc:sldMkLst>
          <pc:docMk/>
          <pc:sldMk cId="3466559493" sldId="262"/>
        </pc:sldMkLst>
        <pc:spChg chg="add mod">
          <ac:chgData name="Andrej Bogdanov (CSD)" userId="54a3fc38-bcd8-4812-b887-b84a314b9e17" providerId="ADAL" clId="{1F8AD84F-0D04-9849-A5A9-A5A39F7687EB}" dt="2021-11-03T23:45:06.545" v="856" actId="20577"/>
          <ac:spMkLst>
            <pc:docMk/>
            <pc:sldMk cId="3466559493" sldId="262"/>
            <ac:spMk id="2" creationId="{1125445E-B336-6D48-BEB0-48037AA58CE7}"/>
          </ac:spMkLst>
        </pc:spChg>
        <pc:spChg chg="add mod">
          <ac:chgData name="Andrej Bogdanov (CSD)" userId="54a3fc38-bcd8-4812-b887-b84a314b9e17" providerId="ADAL" clId="{1F8AD84F-0D04-9849-A5A9-A5A39F7687EB}" dt="2021-11-03T23:56:39.760" v="1320" actId="1035"/>
          <ac:spMkLst>
            <pc:docMk/>
            <pc:sldMk cId="3466559493" sldId="262"/>
            <ac:spMk id="3" creationId="{0476587A-42A3-0147-8C39-106C2F740329}"/>
          </ac:spMkLst>
        </pc:spChg>
        <pc:spChg chg="add mod">
          <ac:chgData name="Andrej Bogdanov (CSD)" userId="54a3fc38-bcd8-4812-b887-b84a314b9e17" providerId="ADAL" clId="{1F8AD84F-0D04-9849-A5A9-A5A39F7687EB}" dt="2021-11-03T23:58:24.138" v="1353" actId="20577"/>
          <ac:spMkLst>
            <pc:docMk/>
            <pc:sldMk cId="3466559493" sldId="262"/>
            <ac:spMk id="4" creationId="{D0E62C36-E0C2-3B46-82E0-9EF85C863B97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5" creationId="{A6BC4C54-2952-1E49-B90A-FE11B80DAD3A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6" creationId="{E1673610-2EC3-1C4C-8169-7AD064C6759F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7" creationId="{C2FD9830-6924-2949-8521-E4F56AC3AB58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8" creationId="{7087696E-2DA8-1B40-B7C2-483DD953F828}"/>
          </ac:spMkLst>
        </pc:spChg>
        <pc:spChg chg="add mod">
          <ac:chgData name="Andrej Bogdanov (CSD)" userId="54a3fc38-bcd8-4812-b887-b84a314b9e17" providerId="ADAL" clId="{1F8AD84F-0D04-9849-A5A9-A5A39F7687EB}" dt="2021-11-04T22:02:17.063" v="5452" actId="1035"/>
          <ac:spMkLst>
            <pc:docMk/>
            <pc:sldMk cId="3466559493" sldId="262"/>
            <ac:spMk id="10" creationId="{F7DA1DED-F759-1844-BAE3-3053D2FF02AE}"/>
          </ac:spMkLst>
        </pc:spChg>
        <pc:spChg chg="add del mod">
          <ac:chgData name="Andrej Bogdanov (CSD)" userId="54a3fc38-bcd8-4812-b887-b84a314b9e17" providerId="ADAL" clId="{1F8AD84F-0D04-9849-A5A9-A5A39F7687EB}" dt="2021-11-03T23:57:12.767" v="1335" actId="478"/>
          <ac:spMkLst>
            <pc:docMk/>
            <pc:sldMk cId="3466559493" sldId="262"/>
            <ac:spMk id="12" creationId="{A870C292-40C7-7542-AB7F-C2F92BC98F0E}"/>
          </ac:spMkLst>
        </pc:spChg>
        <pc:spChg chg="add mod">
          <ac:chgData name="Andrej Bogdanov (CSD)" userId="54a3fc38-bcd8-4812-b887-b84a314b9e17" providerId="ADAL" clId="{1F8AD84F-0D04-9849-A5A9-A5A39F7687EB}" dt="2021-11-03T23:58:05.829" v="1347" actId="208"/>
          <ac:spMkLst>
            <pc:docMk/>
            <pc:sldMk cId="3466559493" sldId="262"/>
            <ac:spMk id="13" creationId="{BA444B6C-E155-0A46-96CC-8ADCEFFD77C3}"/>
          </ac:spMkLst>
        </pc:spChg>
        <pc:spChg chg="add del mod">
          <ac:chgData name="Andrej Bogdanov (CSD)" userId="54a3fc38-bcd8-4812-b887-b84a314b9e17" providerId="ADAL" clId="{1F8AD84F-0D04-9849-A5A9-A5A39F7687EB}" dt="2021-11-04T00:11:49.473" v="1770" actId="21"/>
          <ac:spMkLst>
            <pc:docMk/>
            <pc:sldMk cId="3466559493" sldId="262"/>
            <ac:spMk id="14" creationId="{517AA2B1-85BF-B244-8CCF-5D4FA1618A79}"/>
          </ac:spMkLst>
        </pc:s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9" creationId="{0A25E715-6F08-394F-A043-5B7587B8D0B7}"/>
          </ac:grpSpMkLst>
        </pc:gr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11" creationId="{BADAD0E4-0E4C-CD48-A4B2-185C9742FE9E}"/>
          </ac:grpSpMkLst>
        </pc:grpChg>
      </pc:sldChg>
      <pc:sldChg chg="addSp modSp new mod">
        <pc:chgData name="Andrej Bogdanov (CSD)" userId="54a3fc38-bcd8-4812-b887-b84a314b9e17" providerId="ADAL" clId="{1F8AD84F-0D04-9849-A5A9-A5A39F7687EB}" dt="2021-11-04T00:02:04.821" v="1534" actId="1036"/>
        <pc:sldMkLst>
          <pc:docMk/>
          <pc:sldMk cId="3661820710" sldId="263"/>
        </pc:sldMkLst>
        <pc:spChg chg="add mod">
          <ac:chgData name="Andrej Bogdanov (CSD)" userId="54a3fc38-bcd8-4812-b887-b84a314b9e17" providerId="ADAL" clId="{1F8AD84F-0D04-9849-A5A9-A5A39F7687EB}" dt="2021-11-04T00:02:04.821" v="1534" actId="1036"/>
          <ac:spMkLst>
            <pc:docMk/>
            <pc:sldMk cId="3661820710" sldId="263"/>
            <ac:spMk id="2" creationId="{71B4A1D6-7C9A-9547-9331-8F2BE8C98C11}"/>
          </ac:spMkLst>
        </pc:spChg>
      </pc:sldChg>
      <pc:sldChg chg="addSp modSp new mod">
        <pc:chgData name="Andrej Bogdanov (CSD)" userId="54a3fc38-bcd8-4812-b887-b84a314b9e17" providerId="ADAL" clId="{1F8AD84F-0D04-9849-A5A9-A5A39F7687EB}" dt="2021-11-04T02:48:39.230" v="2583" actId="20577"/>
        <pc:sldMkLst>
          <pc:docMk/>
          <pc:sldMk cId="466783404" sldId="264"/>
        </pc:sldMkLst>
        <pc:spChg chg="add mod">
          <ac:chgData name="Andrej Bogdanov (CSD)" userId="54a3fc38-bcd8-4812-b887-b84a314b9e17" providerId="ADAL" clId="{1F8AD84F-0D04-9849-A5A9-A5A39F7687EB}" dt="2021-11-04T02:48:39.230" v="2583" actId="20577"/>
          <ac:spMkLst>
            <pc:docMk/>
            <pc:sldMk cId="466783404" sldId="264"/>
            <ac:spMk id="2" creationId="{0E556BDF-5145-A542-8BA2-B0612260F1C3}"/>
          </ac:spMkLst>
        </pc:spChg>
        <pc:spChg chg="add mod">
          <ac:chgData name="Andrej Bogdanov (CSD)" userId="54a3fc38-bcd8-4812-b887-b84a314b9e17" providerId="ADAL" clId="{1F8AD84F-0D04-9849-A5A9-A5A39F7687EB}" dt="2021-11-04T00:05:40.072" v="1598" actId="1076"/>
          <ac:spMkLst>
            <pc:docMk/>
            <pc:sldMk cId="466783404" sldId="264"/>
            <ac:spMk id="3" creationId="{A4530780-DDBF-2D44-B1C7-51298DF72F50}"/>
          </ac:spMkLst>
        </pc:spChg>
        <pc:spChg chg="add mod">
          <ac:chgData name="Andrej Bogdanov (CSD)" userId="54a3fc38-bcd8-4812-b887-b84a314b9e17" providerId="ADAL" clId="{1F8AD84F-0D04-9849-A5A9-A5A39F7687EB}" dt="2021-11-04T00:05:37.329" v="1597" actId="1076"/>
          <ac:spMkLst>
            <pc:docMk/>
            <pc:sldMk cId="466783404" sldId="264"/>
            <ac:spMk id="4" creationId="{90094B8C-D64A-8C45-82F4-BC8E3F6DFA92}"/>
          </ac:spMkLst>
        </pc:spChg>
        <pc:spChg chg="add mod">
          <ac:chgData name="Andrej Bogdanov (CSD)" userId="54a3fc38-bcd8-4812-b887-b84a314b9e17" providerId="ADAL" clId="{1F8AD84F-0D04-9849-A5A9-A5A39F7687EB}" dt="2021-11-04T00:06:58.262" v="1640" actId="1036"/>
          <ac:spMkLst>
            <pc:docMk/>
            <pc:sldMk cId="466783404" sldId="264"/>
            <ac:spMk id="5" creationId="{D4CFB8E3-D8AF-2646-9249-D470D9CF1AAC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5:04.776" v="5577" actId="1036"/>
        <pc:sldMkLst>
          <pc:docMk/>
          <pc:sldMk cId="3523800224" sldId="265"/>
        </pc:sldMkLst>
        <pc:spChg chg="add mod">
          <ac:chgData name="Andrej Bogdanov (CSD)" userId="54a3fc38-bcd8-4812-b887-b84a314b9e17" providerId="ADAL" clId="{1F8AD84F-0D04-9849-A5A9-A5A39F7687EB}" dt="2021-11-04T00:12:33.733" v="1779" actId="207"/>
          <ac:spMkLst>
            <pc:docMk/>
            <pc:sldMk cId="3523800224" sldId="265"/>
            <ac:spMk id="2" creationId="{9D982AA2-6A56-4D4D-9F36-5952BFBE9927}"/>
          </ac:spMkLst>
        </pc:spChg>
        <pc:spChg chg="add del mod">
          <ac:chgData name="Andrej Bogdanov (CSD)" userId="54a3fc38-bcd8-4812-b887-b84a314b9e17" providerId="ADAL" clId="{1F8AD84F-0D04-9849-A5A9-A5A39F7687EB}" dt="2021-11-04T00:10:24.391" v="1701" actId="478"/>
          <ac:spMkLst>
            <pc:docMk/>
            <pc:sldMk cId="3523800224" sldId="265"/>
            <ac:spMk id="4" creationId="{6D27EC7E-82F5-FA40-BD11-EA49153E4ABB}"/>
          </ac:spMkLst>
        </pc:spChg>
        <pc:spChg chg="add mod">
          <ac:chgData name="Andrej Bogdanov (CSD)" userId="54a3fc38-bcd8-4812-b887-b84a314b9e17" providerId="ADAL" clId="{1F8AD84F-0D04-9849-A5A9-A5A39F7687EB}" dt="2021-11-04T00:10:51.721" v="1744" actId="1076"/>
          <ac:spMkLst>
            <pc:docMk/>
            <pc:sldMk cId="3523800224" sldId="265"/>
            <ac:spMk id="5" creationId="{6EF4515F-2713-A04B-A879-A57A1B6D456C}"/>
          </ac:spMkLst>
        </pc:spChg>
        <pc:spChg chg="add mod">
          <ac:chgData name="Andrej Bogdanov (CSD)" userId="54a3fc38-bcd8-4812-b887-b84a314b9e17" providerId="ADAL" clId="{1F8AD84F-0D04-9849-A5A9-A5A39F7687EB}" dt="2021-11-04T00:10:49.199" v="1743" actId="1076"/>
          <ac:spMkLst>
            <pc:docMk/>
            <pc:sldMk cId="3523800224" sldId="265"/>
            <ac:spMk id="6" creationId="{FF6CEA0B-FCDE-D642-BF7A-169636FC889E}"/>
          </ac:spMkLst>
        </pc:spChg>
        <pc:spChg chg="add mod">
          <ac:chgData name="Andrej Bogdanov (CSD)" userId="54a3fc38-bcd8-4812-b887-b84a314b9e17" providerId="ADAL" clId="{1F8AD84F-0D04-9849-A5A9-A5A39F7687EB}" dt="2021-11-05T03:45:04.776" v="5577" actId="1036"/>
          <ac:spMkLst>
            <pc:docMk/>
            <pc:sldMk cId="3523800224" sldId="265"/>
            <ac:spMk id="7" creationId="{107F1C61-ACB5-AB49-85D9-60BCF5F26AC2}"/>
          </ac:spMkLst>
        </pc:spChg>
        <pc:spChg chg="add del">
          <ac:chgData name="Andrej Bogdanov (CSD)" userId="54a3fc38-bcd8-4812-b887-b84a314b9e17" providerId="ADAL" clId="{1F8AD84F-0D04-9849-A5A9-A5A39F7687EB}" dt="2021-11-04T00:11:43.301" v="1767" actId="21"/>
          <ac:spMkLst>
            <pc:docMk/>
            <pc:sldMk cId="3523800224" sldId="265"/>
            <ac:spMk id="8" creationId="{F95171A7-1291-F845-A4E0-E2205BA147ED}"/>
          </ac:spMkLst>
        </pc:spChg>
        <pc:spChg chg="add mod">
          <ac:chgData name="Andrej Bogdanov (CSD)" userId="54a3fc38-bcd8-4812-b887-b84a314b9e17" providerId="ADAL" clId="{1F8AD84F-0D04-9849-A5A9-A5A39F7687EB}" dt="2021-11-04T00:12:22.992" v="1776" actId="207"/>
          <ac:spMkLst>
            <pc:docMk/>
            <pc:sldMk cId="3523800224" sldId="265"/>
            <ac:spMk id="9" creationId="{58756254-33E7-524C-8C40-5D34A3F459D8}"/>
          </ac:spMkLst>
        </pc:spChg>
        <pc:spChg chg="add mod">
          <ac:chgData name="Andrej Bogdanov (CSD)" userId="54a3fc38-bcd8-4812-b887-b84a314b9e17" providerId="ADAL" clId="{1F8AD84F-0D04-9849-A5A9-A5A39F7687EB}" dt="2021-11-04T00:12:27.510" v="1778" actId="1076"/>
          <ac:spMkLst>
            <pc:docMk/>
            <pc:sldMk cId="3523800224" sldId="265"/>
            <ac:spMk id="10" creationId="{5A7E5185-5DE5-904A-AEB7-E963B96D45D2}"/>
          </ac:spMkLst>
        </pc:spChg>
        <pc:grpChg chg="add">
          <ac:chgData name="Andrej Bogdanov (CSD)" userId="54a3fc38-bcd8-4812-b887-b84a314b9e17" providerId="ADAL" clId="{1F8AD84F-0D04-9849-A5A9-A5A39F7687EB}" dt="2021-11-04T00:12:36.404" v="1780" actId="164"/>
          <ac:grpSpMkLst>
            <pc:docMk/>
            <pc:sldMk cId="3523800224" sldId="265"/>
            <ac:grpSpMk id="11" creationId="{D32596C6-A2C5-984F-9D82-F7755259B806}"/>
          </ac:grpSpMkLst>
        </pc:grpChg>
      </pc:sldChg>
      <pc:sldChg chg="addSp delSp modSp new mod modAnim">
        <pc:chgData name="Andrej Bogdanov (CSD)" userId="54a3fc38-bcd8-4812-b887-b84a314b9e17" providerId="ADAL" clId="{1F8AD84F-0D04-9849-A5A9-A5A39F7687EB}" dt="2021-11-04T19:49:05.314" v="3362" actId="20577"/>
        <pc:sldMkLst>
          <pc:docMk/>
          <pc:sldMk cId="2121186303" sldId="266"/>
        </pc:sldMkLst>
        <pc:spChg chg="add mod">
          <ac:chgData name="Andrej Bogdanov (CSD)" userId="54a3fc38-bcd8-4812-b887-b84a314b9e17" providerId="ADAL" clId="{1F8AD84F-0D04-9849-A5A9-A5A39F7687EB}" dt="2021-11-04T02:48:17.758" v="2576" actId="20577"/>
          <ac:spMkLst>
            <pc:docMk/>
            <pc:sldMk cId="2121186303" sldId="266"/>
            <ac:spMk id="2" creationId="{5392B334-85E2-3645-BFC3-13748FF67760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3" creationId="{7779168C-E94D-624E-A60B-1F7BB62263C9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4" creationId="{DA589E64-84BC-9A44-A931-D3047CE59FC0}"/>
          </ac:spMkLst>
        </pc:spChg>
        <pc:spChg chg="add mod">
          <ac:chgData name="Andrej Bogdanov (CSD)" userId="54a3fc38-bcd8-4812-b887-b84a314b9e17" providerId="ADAL" clId="{1F8AD84F-0D04-9849-A5A9-A5A39F7687EB}" dt="2021-11-04T19:49:05.314" v="3362" actId="20577"/>
          <ac:spMkLst>
            <pc:docMk/>
            <pc:sldMk cId="2121186303" sldId="266"/>
            <ac:spMk id="5" creationId="{794170F5-34CC-CF48-9637-4ABED71235F2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6" creationId="{A745BC7A-47F4-F04D-BDFF-B6737065D9DE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7" creationId="{C86B359A-AB79-DA43-9E21-6D4E7C7D20FD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28:44.055" v="1917" actId="1076"/>
          <ac:spMkLst>
            <pc:docMk/>
            <pc:sldMk cId="2121186303" sldId="266"/>
            <ac:spMk id="9" creationId="{093A1C7D-17CD-9B48-B1F1-2FC261076B5D}"/>
          </ac:spMkLst>
        </pc:spChg>
        <pc:spChg chg="add del mod">
          <ac:chgData name="Andrej Bogdanov (CSD)" userId="54a3fc38-bcd8-4812-b887-b84a314b9e17" providerId="ADAL" clId="{1F8AD84F-0D04-9849-A5A9-A5A39F7687EB}" dt="2021-11-04T02:29:19.225" v="1924" actId="478"/>
          <ac:spMkLst>
            <pc:docMk/>
            <pc:sldMk cId="2121186303" sldId="266"/>
            <ac:spMk id="10" creationId="{A80E1F6D-CC77-BC46-BDEB-3ACAF0A2ED36}"/>
          </ac:spMkLst>
        </pc:spChg>
        <pc:spChg chg="add mod">
          <ac:chgData name="Andrej Bogdanov (CSD)" userId="54a3fc38-bcd8-4812-b887-b84a314b9e17" providerId="ADAL" clId="{1F8AD84F-0D04-9849-A5A9-A5A39F7687EB}" dt="2021-11-04T02:29:29.674" v="1949"/>
          <ac:spMkLst>
            <pc:docMk/>
            <pc:sldMk cId="2121186303" sldId="266"/>
            <ac:spMk id="11" creationId="{E1DD8925-6479-114F-A14D-50C2294C29B5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2" creationId="{29725AB2-5F3D-1B44-8231-FFBF5A0E344D}"/>
          </ac:spMkLst>
        </pc:spChg>
        <pc:spChg chg="add mod">
          <ac:chgData name="Andrej Bogdanov (CSD)" userId="54a3fc38-bcd8-4812-b887-b84a314b9e17" providerId="ADAL" clId="{1F8AD84F-0D04-9849-A5A9-A5A39F7687EB}" dt="2021-11-04T02:29:36.754" v="1962" actId="20577"/>
          <ac:spMkLst>
            <pc:docMk/>
            <pc:sldMk cId="2121186303" sldId="266"/>
            <ac:spMk id="13" creationId="{94E8F43B-F51E-1248-8B76-67A770A9425F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4" creationId="{267C5DD7-5468-4147-A144-395345E0E75C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5" creationId="{4444FF96-62BA-DE47-9FE9-D03AD988ED86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6" creationId="{5380B6E8-B380-7C4D-89B7-2FCD15CA35B3}"/>
          </ac:spMkLst>
        </pc:spChg>
        <pc:grpChg chg="add">
          <ac:chgData name="Andrej Bogdanov (CSD)" userId="54a3fc38-bcd8-4812-b887-b84a314b9e17" providerId="ADAL" clId="{1F8AD84F-0D04-9849-A5A9-A5A39F7687EB}" dt="2021-11-04T02:30:10.594" v="1963" actId="164"/>
          <ac:grpSpMkLst>
            <pc:docMk/>
            <pc:sldMk cId="2121186303" sldId="266"/>
            <ac:grpSpMk id="17" creationId="{112E8EDA-72D8-C143-8DA4-CA4D746C56D2}"/>
          </ac:grpSpMkLst>
        </pc:grpChg>
      </pc:sldChg>
      <pc:sldChg chg="addSp delSp modSp add mod delAnim modAnim">
        <pc:chgData name="Andrej Bogdanov (CSD)" userId="54a3fc38-bcd8-4812-b887-b84a314b9e17" providerId="ADAL" clId="{1F8AD84F-0D04-9849-A5A9-A5A39F7687EB}" dt="2021-11-08T01:45:16.774" v="6107"/>
        <pc:sldMkLst>
          <pc:docMk/>
          <pc:sldMk cId="1838421540" sldId="267"/>
        </pc:sldMkLst>
        <pc:spChg chg="mod">
          <ac:chgData name="Andrej Bogdanov (CSD)" userId="54a3fc38-bcd8-4812-b887-b84a314b9e17" providerId="ADAL" clId="{1F8AD84F-0D04-9849-A5A9-A5A39F7687EB}" dt="2021-11-04T02:48:44.837" v="2590" actId="20577"/>
          <ac:spMkLst>
            <pc:docMk/>
            <pc:sldMk cId="1838421540" sldId="267"/>
            <ac:spMk id="2" creationId="{5392B334-85E2-3645-BFC3-13748FF6776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3" creationId="{7779168C-E94D-624E-A60B-1F7BB62263C9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4" creationId="{DA589E64-84BC-9A44-A931-D3047CE59FC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5" creationId="{794170F5-34CC-CF48-9637-4ABED71235F2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6" creationId="{A745BC7A-47F4-F04D-BDFF-B6737065D9DE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7" creationId="{C86B359A-AB79-DA43-9E21-6D4E7C7D20FD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35:23.360" v="2252" actId="1076"/>
          <ac:spMkLst>
            <pc:docMk/>
            <pc:sldMk cId="1838421540" sldId="267"/>
            <ac:spMk id="10" creationId="{AD7D2841-7D2F-7A44-9CC3-9980F86CCECD}"/>
          </ac:spMkLst>
        </pc:spChg>
        <pc:spChg chg="add mod">
          <ac:chgData name="Andrej Bogdanov (CSD)" userId="54a3fc38-bcd8-4812-b887-b84a314b9e17" providerId="ADAL" clId="{1F8AD84F-0D04-9849-A5A9-A5A39F7687EB}" dt="2021-11-04T22:01:49.203" v="5446" actId="2711"/>
          <ac:spMkLst>
            <pc:docMk/>
            <pc:sldMk cId="1838421540" sldId="267"/>
            <ac:spMk id="11" creationId="{AE9033BE-B169-1340-B4C9-CD16AD10C088}"/>
          </ac:spMkLst>
        </pc:spChg>
        <pc:spChg chg="add mod">
          <ac:chgData name="Andrej Bogdanov (CSD)" userId="54a3fc38-bcd8-4812-b887-b84a314b9e17" providerId="ADAL" clId="{1F8AD84F-0D04-9849-A5A9-A5A39F7687EB}" dt="2021-11-04T02:35:30.378" v="2281" actId="1036"/>
          <ac:spMkLst>
            <pc:docMk/>
            <pc:sldMk cId="1838421540" sldId="267"/>
            <ac:spMk id="18" creationId="{8AF1B0A9-930B-234E-A32E-999815D7B38F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19" creationId="{C5461A95-7F8F-AA44-9B3F-3E5695B9541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0" creationId="{BAD973E5-0BE4-7440-AE45-EA7C51704569}"/>
          </ac:spMkLst>
        </pc:spChg>
        <pc:spChg chg="add del mod">
          <ac:chgData name="Andrej Bogdanov (CSD)" userId="54a3fc38-bcd8-4812-b887-b84a314b9e17" providerId="ADAL" clId="{1F8AD84F-0D04-9849-A5A9-A5A39F7687EB}" dt="2021-11-04T02:37:56.921" v="2371" actId="478"/>
          <ac:spMkLst>
            <pc:docMk/>
            <pc:sldMk cId="1838421540" sldId="267"/>
            <ac:spMk id="21" creationId="{68076D79-2482-BC48-9A9C-9BE73F507270}"/>
          </ac:spMkLst>
        </pc:spChg>
        <pc:spChg chg="add mod">
          <ac:chgData name="Andrej Bogdanov (CSD)" userId="54a3fc38-bcd8-4812-b887-b84a314b9e17" providerId="ADAL" clId="{1F8AD84F-0D04-9849-A5A9-A5A39F7687EB}" dt="2021-11-04T02:37:53.063" v="2369" actId="688"/>
          <ac:spMkLst>
            <pc:docMk/>
            <pc:sldMk cId="1838421540" sldId="267"/>
            <ac:spMk id="22" creationId="{7FB04F9E-130C-564E-9D87-A48B75E4E9FB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3" creationId="{15C4D3FA-0250-F64A-9DEA-09BAB35065B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4" creationId="{FCD6917F-D012-1D44-9FEB-3F6FE7FFC835}"/>
          </ac:spMkLst>
        </pc:spChg>
        <pc:spChg chg="add mod">
          <ac:chgData name="Andrej Bogdanov (CSD)" userId="54a3fc38-bcd8-4812-b887-b84a314b9e17" providerId="ADAL" clId="{1F8AD84F-0D04-9849-A5A9-A5A39F7687EB}" dt="2021-11-04T02:39:10.092" v="2456" actId="1036"/>
          <ac:spMkLst>
            <pc:docMk/>
            <pc:sldMk cId="1838421540" sldId="267"/>
            <ac:spMk id="25" creationId="{C73462AA-238F-3143-87A1-4C24534E8EC8}"/>
          </ac:spMkLst>
        </pc:spChg>
        <pc:grpChg chg="del">
          <ac:chgData name="Andrej Bogdanov (CSD)" userId="54a3fc38-bcd8-4812-b887-b84a314b9e17" providerId="ADAL" clId="{1F8AD84F-0D04-9849-A5A9-A5A39F7687EB}" dt="2021-11-04T02:33:38.522" v="1966" actId="478"/>
          <ac:grpSpMkLst>
            <pc:docMk/>
            <pc:sldMk cId="1838421540" sldId="267"/>
            <ac:grpSpMk id="17" creationId="{112E8EDA-72D8-C143-8DA4-CA4D746C56D2}"/>
          </ac:grpSpMkLst>
        </pc:grpChg>
      </pc:sldChg>
      <pc:sldChg chg="addSp delSp modSp new mod">
        <pc:chgData name="Andrej Bogdanov (CSD)" userId="54a3fc38-bcd8-4812-b887-b84a314b9e17" providerId="ADAL" clId="{1F8AD84F-0D04-9849-A5A9-A5A39F7687EB}" dt="2021-11-04T20:13:59.621" v="3835" actId="20577"/>
        <pc:sldMkLst>
          <pc:docMk/>
          <pc:sldMk cId="4282085880" sldId="268"/>
        </pc:sldMkLst>
        <pc:spChg chg="add mod">
          <ac:chgData name="Andrej Bogdanov (CSD)" userId="54a3fc38-bcd8-4812-b887-b84a314b9e17" providerId="ADAL" clId="{1F8AD84F-0D04-9849-A5A9-A5A39F7687EB}" dt="2021-11-04T02:58:16.582" v="2771" actId="20577"/>
          <ac:spMkLst>
            <pc:docMk/>
            <pc:sldMk cId="4282085880" sldId="268"/>
            <ac:spMk id="2" creationId="{75A0FA04-AD8B-7D47-8CCF-1FF910B1185D}"/>
          </ac:spMkLst>
        </pc:spChg>
        <pc:spChg chg="add del mod">
          <ac:chgData name="Andrej Bogdanov (CSD)" userId="54a3fc38-bcd8-4812-b887-b84a314b9e17" providerId="ADAL" clId="{1F8AD84F-0D04-9849-A5A9-A5A39F7687EB}" dt="2021-11-04T19:50:52.445" v="3364" actId="478"/>
          <ac:spMkLst>
            <pc:docMk/>
            <pc:sldMk cId="4282085880" sldId="268"/>
            <ac:spMk id="3" creationId="{411789A7-0DC1-4844-A61A-3D8FC8D9F116}"/>
          </ac:spMkLst>
        </pc:spChg>
        <pc:spChg chg="add del mod">
          <ac:chgData name="Andrej Bogdanov (CSD)" userId="54a3fc38-bcd8-4812-b887-b84a314b9e17" providerId="ADAL" clId="{1F8AD84F-0D04-9849-A5A9-A5A39F7687EB}" dt="2021-11-04T19:50:54.843" v="3365" actId="478"/>
          <ac:spMkLst>
            <pc:docMk/>
            <pc:sldMk cId="4282085880" sldId="268"/>
            <ac:spMk id="4" creationId="{B34C3357-A668-5340-8F91-22D42579DB01}"/>
          </ac:spMkLst>
        </pc:spChg>
        <pc:spChg chg="add del mod">
          <ac:chgData name="Andrej Bogdanov (CSD)" userId="54a3fc38-bcd8-4812-b887-b84a314b9e17" providerId="ADAL" clId="{1F8AD84F-0D04-9849-A5A9-A5A39F7687EB}" dt="2021-11-04T19:50:57.534" v="3366" actId="478"/>
          <ac:spMkLst>
            <pc:docMk/>
            <pc:sldMk cId="4282085880" sldId="268"/>
            <ac:spMk id="5" creationId="{B31FA6C4-F0C0-1247-9525-EF4C32094E0D}"/>
          </ac:spMkLst>
        </pc:spChg>
        <pc:spChg chg="add del mod">
          <ac:chgData name="Andrej Bogdanov (CSD)" userId="54a3fc38-bcd8-4812-b887-b84a314b9e17" providerId="ADAL" clId="{1F8AD84F-0D04-9849-A5A9-A5A39F7687EB}" dt="2021-11-04T19:50:59.495" v="3367" actId="478"/>
          <ac:spMkLst>
            <pc:docMk/>
            <pc:sldMk cId="4282085880" sldId="268"/>
            <ac:spMk id="6" creationId="{6DC13EA5-A4A9-5E41-9552-9D4DC6F08C24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9" creationId="{AFC46413-373B-D342-9FA9-E640F13D8E37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0" creationId="{84A75F1B-AF8C-D94F-BD0D-D7ED5ED2CB2E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1" creationId="{C706B19E-99CD-8344-8304-D98C7390E12F}"/>
          </ac:spMkLst>
        </pc:spChg>
        <pc:spChg chg="add mod">
          <ac:chgData name="Andrej Bogdanov (CSD)" userId="54a3fc38-bcd8-4812-b887-b84a314b9e17" providerId="ADAL" clId="{1F8AD84F-0D04-9849-A5A9-A5A39F7687EB}" dt="2021-11-04T20:13:59.621" v="3835" actId="20577"/>
          <ac:spMkLst>
            <pc:docMk/>
            <pc:sldMk cId="4282085880" sldId="268"/>
            <ac:spMk id="12" creationId="{F9F53917-8E37-474C-862B-B977367CD7CA}"/>
          </ac:spMkLst>
        </pc:spChg>
        <pc:spChg chg="add mod">
          <ac:chgData name="Andrej Bogdanov (CSD)" userId="54a3fc38-bcd8-4812-b887-b84a314b9e17" providerId="ADAL" clId="{1F8AD84F-0D04-9849-A5A9-A5A39F7687EB}" dt="2021-11-04T20:04:14.963" v="3733" actId="1076"/>
          <ac:spMkLst>
            <pc:docMk/>
            <pc:sldMk cId="4282085880" sldId="268"/>
            <ac:spMk id="13" creationId="{0736290F-71F7-EC4D-A1C0-B5CBE97348F9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4" creationId="{4C726D0A-A0E5-B04F-85AF-A5D8ECD2106D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5" creationId="{0174C10E-87F8-0E4B-B815-C669A49DF0A7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6" creationId="{CE0F0537-0DEC-D346-8CF8-D6DE8F813566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7" creationId="{5A4688C6-F164-C04B-9486-4B17F9859611}"/>
          </ac:spMkLst>
        </pc:spChg>
        <pc:spChg chg="add del mod">
          <ac:chgData name="Andrej Bogdanov (CSD)" userId="54a3fc38-bcd8-4812-b887-b84a314b9e17" providerId="ADAL" clId="{1F8AD84F-0D04-9849-A5A9-A5A39F7687EB}" dt="2021-11-04T20:02:40.725" v="3657" actId="478"/>
          <ac:spMkLst>
            <pc:docMk/>
            <pc:sldMk cId="4282085880" sldId="268"/>
            <ac:spMk id="19" creationId="{DE7A150B-8B28-1848-B8DD-FA8EECD57880}"/>
          </ac:spMkLst>
        </pc:spChg>
        <pc:spChg chg="add mod">
          <ac:chgData name="Andrej Bogdanov (CSD)" userId="54a3fc38-bcd8-4812-b887-b84a314b9e17" providerId="ADAL" clId="{1F8AD84F-0D04-9849-A5A9-A5A39F7687EB}" dt="2021-11-04T20:11:08.646" v="3774" actId="1035"/>
          <ac:spMkLst>
            <pc:docMk/>
            <pc:sldMk cId="4282085880" sldId="268"/>
            <ac:spMk id="20" creationId="{C6DE97AF-45F6-0446-A0A9-6E68B9F47AC8}"/>
          </ac:spMkLst>
        </pc:spChg>
        <pc:spChg chg="add mod">
          <ac:chgData name="Andrej Bogdanov (CSD)" userId="54a3fc38-bcd8-4812-b887-b84a314b9e17" providerId="ADAL" clId="{1F8AD84F-0D04-9849-A5A9-A5A39F7687EB}" dt="2021-11-04T20:03:16.216" v="3706" actId="1076"/>
          <ac:spMkLst>
            <pc:docMk/>
            <pc:sldMk cId="4282085880" sldId="268"/>
            <ac:spMk id="21" creationId="{AB867519-1C28-D446-AB6F-82803F14FE40}"/>
          </ac:spMkLst>
        </pc:spChg>
        <pc:spChg chg="add mod">
          <ac:chgData name="Andrej Bogdanov (CSD)" userId="54a3fc38-bcd8-4812-b887-b84a314b9e17" providerId="ADAL" clId="{1F8AD84F-0D04-9849-A5A9-A5A39F7687EB}" dt="2021-11-04T20:03:51.535" v="3720" actId="1038"/>
          <ac:spMkLst>
            <pc:docMk/>
            <pc:sldMk cId="4282085880" sldId="268"/>
            <ac:spMk id="22" creationId="{A1EDDC2E-67D7-8640-AC07-06069F6D2681}"/>
          </ac:spMkLst>
        </pc:spChg>
        <pc:spChg chg="add mod">
          <ac:chgData name="Andrej Bogdanov (CSD)" userId="54a3fc38-bcd8-4812-b887-b84a314b9e17" providerId="ADAL" clId="{1F8AD84F-0D04-9849-A5A9-A5A39F7687EB}" dt="2021-11-04T20:04:34.265" v="3740" actId="114"/>
          <ac:spMkLst>
            <pc:docMk/>
            <pc:sldMk cId="4282085880" sldId="268"/>
            <ac:spMk id="23" creationId="{94FEF3C0-53D3-6E47-B4E1-1E7E81C06325}"/>
          </ac:spMkLst>
        </pc:spChg>
        <pc:spChg chg="add mod">
          <ac:chgData name="Andrej Bogdanov (CSD)" userId="54a3fc38-bcd8-4812-b887-b84a314b9e17" providerId="ADAL" clId="{1F8AD84F-0D04-9849-A5A9-A5A39F7687EB}" dt="2021-11-04T20:04:46.386" v="3741" actId="1076"/>
          <ac:spMkLst>
            <pc:docMk/>
            <pc:sldMk cId="4282085880" sldId="268"/>
            <ac:spMk id="24" creationId="{D080F194-156D-1B4D-9C91-F439091DAEE3}"/>
          </ac:spMkLst>
        </pc:spChg>
        <pc:cxnChg chg="add del mod">
          <ac:chgData name="Andrej Bogdanov (CSD)" userId="54a3fc38-bcd8-4812-b887-b84a314b9e17" providerId="ADAL" clId="{1F8AD84F-0D04-9849-A5A9-A5A39F7687EB}" dt="2021-11-04T19:51:01.719" v="3368" actId="478"/>
          <ac:cxnSpMkLst>
            <pc:docMk/>
            <pc:sldMk cId="4282085880" sldId="268"/>
            <ac:cxnSpMk id="8" creationId="{5FA79900-9284-B948-ABE9-88B29A68C712}"/>
          </ac:cxnSpMkLst>
        </pc:cxnChg>
      </pc:sldChg>
      <pc:sldChg chg="addSp modSp new del mod">
        <pc:chgData name="Andrej Bogdanov (CSD)" userId="54a3fc38-bcd8-4812-b887-b84a314b9e17" providerId="ADAL" clId="{1F8AD84F-0D04-9849-A5A9-A5A39F7687EB}" dt="2021-11-04T20:14:48.707" v="3842" actId="2696"/>
        <pc:sldMkLst>
          <pc:docMk/>
          <pc:sldMk cId="1070739595" sldId="269"/>
        </pc:sldMkLst>
        <pc:spChg chg="add mod">
          <ac:chgData name="Andrej Bogdanov (CSD)" userId="54a3fc38-bcd8-4812-b887-b84a314b9e17" providerId="ADAL" clId="{1F8AD84F-0D04-9849-A5A9-A5A39F7687EB}" dt="2021-11-04T20:14:42.143" v="3841" actId="1035"/>
          <ac:spMkLst>
            <pc:docMk/>
            <pc:sldMk cId="1070739595" sldId="269"/>
            <ac:spMk id="2" creationId="{FAE8C55F-CC86-004E-8347-57E2CCA5469A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4:11.752" v="5570" actId="2711"/>
        <pc:sldMkLst>
          <pc:docMk/>
          <pc:sldMk cId="3266275743" sldId="270"/>
        </pc:sldMkLst>
        <pc:spChg chg="add mod">
          <ac:chgData name="Andrej Bogdanov (CSD)" userId="54a3fc38-bcd8-4812-b887-b84a314b9e17" providerId="ADAL" clId="{1F8AD84F-0D04-9849-A5A9-A5A39F7687EB}" dt="2021-11-04T03:07:10.268" v="2810" actId="20577"/>
          <ac:spMkLst>
            <pc:docMk/>
            <pc:sldMk cId="3266275743" sldId="270"/>
            <ac:spMk id="2" creationId="{D7A1F171-D6D2-A945-91E0-EFD1F3FA6EDB}"/>
          </ac:spMkLst>
        </pc:spChg>
        <pc:spChg chg="add mod">
          <ac:chgData name="Andrej Bogdanov (CSD)" userId="54a3fc38-bcd8-4812-b887-b84a314b9e17" providerId="ADAL" clId="{1F8AD84F-0D04-9849-A5A9-A5A39F7687EB}" dt="2021-11-05T03:44:11.752" v="5570" actId="2711"/>
          <ac:spMkLst>
            <pc:docMk/>
            <pc:sldMk cId="3266275743" sldId="270"/>
            <ac:spMk id="3" creationId="{D3B6D5FF-95DB-7541-B5C9-D02CDDE74046}"/>
          </ac:spMkLst>
        </pc:spChg>
        <pc:spChg chg="add mod">
          <ac:chgData name="Andrej Bogdanov (CSD)" userId="54a3fc38-bcd8-4812-b887-b84a314b9e17" providerId="ADAL" clId="{1F8AD84F-0D04-9849-A5A9-A5A39F7687EB}" dt="2021-11-04T03:08:33.010" v="2819" actId="1076"/>
          <ac:spMkLst>
            <pc:docMk/>
            <pc:sldMk cId="3266275743" sldId="270"/>
            <ac:spMk id="13" creationId="{CFA80FAD-82DC-6642-AC33-9D4C29E11D8F}"/>
          </ac:spMkLst>
        </pc:spChg>
        <pc:spChg chg="add mod">
          <ac:chgData name="Andrej Bogdanov (CSD)" userId="54a3fc38-bcd8-4812-b887-b84a314b9e17" providerId="ADAL" clId="{1F8AD84F-0D04-9849-A5A9-A5A39F7687EB}" dt="2021-11-04T03:09:26.151" v="2847" actId="1076"/>
          <ac:spMkLst>
            <pc:docMk/>
            <pc:sldMk cId="3266275743" sldId="270"/>
            <ac:spMk id="17" creationId="{03874DC8-25CE-6A46-A545-14EE06C28AAB}"/>
          </ac:spMkLst>
        </pc:spChg>
        <pc:grpChg chg="add mod">
          <ac:chgData name="Andrej Bogdanov (CSD)" userId="54a3fc38-bcd8-4812-b887-b84a314b9e17" providerId="ADAL" clId="{1F8AD84F-0D04-9849-A5A9-A5A39F7687EB}" dt="2021-11-04T03:07:03.632" v="2809" actId="1076"/>
          <ac:grpSpMkLst>
            <pc:docMk/>
            <pc:sldMk cId="3266275743" sldId="270"/>
            <ac:grpSpMk id="4" creationId="{20ED7BE1-1BE1-E642-B345-4A05FD026688}"/>
          </ac:grpSpMkLst>
        </pc:grpChg>
        <pc:grpChg chg="add">
          <ac:chgData name="Andrej Bogdanov (CSD)" userId="54a3fc38-bcd8-4812-b887-b84a314b9e17" providerId="ADAL" clId="{1F8AD84F-0D04-9849-A5A9-A5A39F7687EB}" dt="2021-11-04T03:09:33.566" v="2848" actId="164"/>
          <ac:grpSpMkLst>
            <pc:docMk/>
            <pc:sldMk cId="3266275743" sldId="270"/>
            <ac:grpSpMk id="6" creationId="{6A3715DD-95B4-3D41-B899-8204B61F7EC2}"/>
          </ac:grpSpMkLst>
        </pc:grpChg>
        <pc:grpChg chg="add">
          <ac:chgData name="Andrej Bogdanov (CSD)" userId="54a3fc38-bcd8-4812-b887-b84a314b9e17" providerId="ADAL" clId="{1F8AD84F-0D04-9849-A5A9-A5A39F7687EB}" dt="2021-11-04T03:09:36.384" v="2849" actId="164"/>
          <ac:grpSpMkLst>
            <pc:docMk/>
            <pc:sldMk cId="3266275743" sldId="270"/>
            <ac:grpSpMk id="7" creationId="{99B4E1C3-38F4-3F4D-9D61-F72B6D9354D0}"/>
          </ac:grpSpMkLst>
        </pc:grpChg>
        <pc:inkChg chg="add mod">
          <ac:chgData name="Andrej Bogdanov (CSD)" userId="54a3fc38-bcd8-4812-b887-b84a314b9e17" providerId="ADAL" clId="{1F8AD84F-0D04-9849-A5A9-A5A39F7687EB}" dt="2021-11-04T03:06:59.868" v="2808" actId="1076"/>
          <ac:inkMkLst>
            <pc:docMk/>
            <pc:sldMk cId="3266275743" sldId="270"/>
            <ac:inkMk id="10" creationId="{793EA2C0-19F7-E24F-AA16-A2F34273FCE9}"/>
          </ac:inkMkLst>
        </pc:inkChg>
        <pc:inkChg chg="del">
          <ac:chgData name="Andrej Bogdanov (CSD)" userId="54a3fc38-bcd8-4812-b887-b84a314b9e17" providerId="ADAL" clId="{1F8AD84F-0D04-9849-A5A9-A5A39F7687EB}" dt="2021-11-04T03:06:50.578" v="2805" actId="478"/>
          <ac:inkMkLst>
            <pc:docMk/>
            <pc:sldMk cId="3266275743" sldId="270"/>
            <ac:inkMk id="11" creationId="{D0906015-8CB7-9342-99FC-5CB600885D54}"/>
          </ac:inkMkLst>
        </pc:inkChg>
        <pc:inkChg chg="mod">
          <ac:chgData name="Andrej Bogdanov (CSD)" userId="54a3fc38-bcd8-4812-b887-b84a314b9e17" providerId="ADAL" clId="{1F8AD84F-0D04-9849-A5A9-A5A39F7687EB}" dt="2021-11-04T03:06:56.990" v="2806" actId="1076"/>
          <ac:inkMkLst>
            <pc:docMk/>
            <pc:sldMk cId="3266275743" sldId="270"/>
            <ac:inkMk id="12" creationId="{186F04DA-2239-1441-8796-AE8849FAA6EC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4" creationId="{A4C81DB8-9A53-3840-AEEB-33BE861481ED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5" creationId="{0DF5E7D8-80F8-9045-8C9C-C1C8A92A240A}"/>
          </ac:inkMkLst>
        </pc:inkChg>
        <pc:inkChg chg="add mod">
          <ac:chgData name="Andrej Bogdanov (CSD)" userId="54a3fc38-bcd8-4812-b887-b84a314b9e17" providerId="ADAL" clId="{1F8AD84F-0D04-9849-A5A9-A5A39F7687EB}" dt="2021-11-04T05:21:15.374" v="3354" actId="1036"/>
          <ac:inkMkLst>
            <pc:docMk/>
            <pc:sldMk cId="3266275743" sldId="270"/>
            <ac:inkMk id="16" creationId="{5374D1DE-8A48-6940-9BD7-E1B4E7B24134}"/>
          </ac:inkMkLst>
        </pc:inkChg>
      </pc:sldChg>
      <pc:sldChg chg="addSp delSp modSp new mod delAnim modAnim">
        <pc:chgData name="Andrej Bogdanov (CSD)" userId="54a3fc38-bcd8-4812-b887-b84a314b9e17" providerId="ADAL" clId="{1F8AD84F-0D04-9849-A5A9-A5A39F7687EB}" dt="2021-11-08T01:48:10.336" v="6120"/>
        <pc:sldMkLst>
          <pc:docMk/>
          <pc:sldMk cId="2975858390" sldId="271"/>
        </pc:sldMkLst>
        <pc:spChg chg="add mod">
          <ac:chgData name="Andrej Bogdanov (CSD)" userId="54a3fc38-bcd8-4812-b887-b84a314b9e17" providerId="ADAL" clId="{1F8AD84F-0D04-9849-A5A9-A5A39F7687EB}" dt="2021-11-04T03:10:17.411" v="2869" actId="20577"/>
          <ac:spMkLst>
            <pc:docMk/>
            <pc:sldMk cId="2975858390" sldId="271"/>
            <ac:spMk id="2" creationId="{1B3D5803-7A67-1C4B-8071-5949A7043C3D}"/>
          </ac:spMkLst>
        </pc:spChg>
        <pc:spChg chg="add del mod">
          <ac:chgData name="Andrej Bogdanov (CSD)" userId="54a3fc38-bcd8-4812-b887-b84a314b9e17" providerId="ADAL" clId="{1F8AD84F-0D04-9849-A5A9-A5A39F7687EB}" dt="2021-11-04T03:10:54.257" v="2883" actId="478"/>
          <ac:spMkLst>
            <pc:docMk/>
            <pc:sldMk cId="2975858390" sldId="271"/>
            <ac:spMk id="3" creationId="{0DCE7E8B-0820-144F-9DE6-2CE2A2A099BA}"/>
          </ac:spMkLst>
        </pc:spChg>
        <pc:spChg chg="add mod">
          <ac:chgData name="Andrej Bogdanov (CSD)" userId="54a3fc38-bcd8-4812-b887-b84a314b9e17" providerId="ADAL" clId="{1F8AD84F-0D04-9849-A5A9-A5A39F7687EB}" dt="2021-11-05T03:44:31.132" v="5573" actId="255"/>
          <ac:spMkLst>
            <pc:docMk/>
            <pc:sldMk cId="2975858390" sldId="271"/>
            <ac:spMk id="4" creationId="{B2325E7D-9AAB-844E-91A7-A8728273D538}"/>
          </ac:spMkLst>
        </pc:spChg>
        <pc:spChg chg="add del mod">
          <ac:chgData name="Andrej Bogdanov (CSD)" userId="54a3fc38-bcd8-4812-b887-b84a314b9e17" providerId="ADAL" clId="{1F8AD84F-0D04-9849-A5A9-A5A39F7687EB}" dt="2021-11-04T03:11:31.158" v="2910" actId="478"/>
          <ac:spMkLst>
            <pc:docMk/>
            <pc:sldMk cId="2975858390" sldId="271"/>
            <ac:spMk id="5" creationId="{7E00F7BA-3DB3-2143-9AE8-51BBB0678324}"/>
          </ac:spMkLst>
        </pc:spChg>
        <pc:spChg chg="add del mod">
          <ac:chgData name="Andrej Bogdanov (CSD)" userId="54a3fc38-bcd8-4812-b887-b84a314b9e17" providerId="ADAL" clId="{1F8AD84F-0D04-9849-A5A9-A5A39F7687EB}" dt="2021-11-04T03:11:37.987" v="2914" actId="478"/>
          <ac:spMkLst>
            <pc:docMk/>
            <pc:sldMk cId="2975858390" sldId="271"/>
            <ac:spMk id="6" creationId="{F2E3F56B-E12F-2F44-82CD-46616F25C454}"/>
          </ac:spMkLst>
        </pc:spChg>
        <pc:spChg chg="add mod">
          <ac:chgData name="Andrej Bogdanov (CSD)" userId="54a3fc38-bcd8-4812-b887-b84a314b9e17" providerId="ADAL" clId="{1F8AD84F-0D04-9849-A5A9-A5A39F7687EB}" dt="2021-11-04T20:21:44.202" v="4059" actId="1036"/>
          <ac:spMkLst>
            <pc:docMk/>
            <pc:sldMk cId="2975858390" sldId="271"/>
            <ac:spMk id="7" creationId="{39BCA5DD-B485-474B-B74F-F1D2D0E07142}"/>
          </ac:spMkLst>
        </pc:spChg>
        <pc:spChg chg="add mod">
          <ac:chgData name="Andrej Bogdanov (CSD)" userId="54a3fc38-bcd8-4812-b887-b84a314b9e17" providerId="ADAL" clId="{1F8AD84F-0D04-9849-A5A9-A5A39F7687EB}" dt="2021-11-04T20:32:36.840" v="4206" actId="114"/>
          <ac:spMkLst>
            <pc:docMk/>
            <pc:sldMk cId="2975858390" sldId="271"/>
            <ac:spMk id="18" creationId="{7957F5AD-CE20-E04D-B71E-08A2680186DC}"/>
          </ac:spMkLst>
        </pc:spChg>
        <pc:spChg chg="add mod">
          <ac:chgData name="Andrej Bogdanov (CSD)" userId="54a3fc38-bcd8-4812-b887-b84a314b9e17" providerId="ADAL" clId="{1F8AD84F-0D04-9849-A5A9-A5A39F7687EB}" dt="2021-11-04T20:21:53.344" v="4061" actId="207"/>
          <ac:spMkLst>
            <pc:docMk/>
            <pc:sldMk cId="2975858390" sldId="271"/>
            <ac:spMk id="19" creationId="{6A520D7B-7388-1544-81C6-27AA2A56D157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0" creationId="{B83705D7-D904-5B4E-828F-54735B3A3A64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1" creationId="{E114C3E4-211B-F047-88FC-CA6324221812}"/>
          </ac:spMkLst>
        </pc:spChg>
        <pc:spChg chg="add del">
          <ac:chgData name="Andrej Bogdanov (CSD)" userId="54a3fc38-bcd8-4812-b887-b84a314b9e17" providerId="ADAL" clId="{1F8AD84F-0D04-9849-A5A9-A5A39F7687EB}" dt="2021-11-04T03:28:50.439" v="3135" actId="478"/>
          <ac:spMkLst>
            <pc:docMk/>
            <pc:sldMk cId="2975858390" sldId="271"/>
            <ac:spMk id="23" creationId="{35388C67-50A0-1D47-88DC-1BC2355DBB5A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4" creationId="{A1DD94AB-75C2-EA43-8D48-59C7ABA4B29B}"/>
          </ac:spMkLst>
        </pc:spChg>
        <pc:spChg chg="add mod">
          <ac:chgData name="Andrej Bogdanov (CSD)" userId="54a3fc38-bcd8-4812-b887-b84a314b9e17" providerId="ADAL" clId="{1F8AD84F-0D04-9849-A5A9-A5A39F7687EB}" dt="2021-11-04T20:47:00.334" v="4435" actId="20577"/>
          <ac:spMkLst>
            <pc:docMk/>
            <pc:sldMk cId="2975858390" sldId="271"/>
            <ac:spMk id="25" creationId="{BF8E37F4-89A5-B949-A7C0-C4E5E53E4A34}"/>
          </ac:spMkLst>
        </pc:spChg>
        <pc:spChg chg="add mod">
          <ac:chgData name="Andrej Bogdanov (CSD)" userId="54a3fc38-bcd8-4812-b887-b84a314b9e17" providerId="ADAL" clId="{1F8AD84F-0D04-9849-A5A9-A5A39F7687EB}" dt="2021-11-04T20:47:12.315" v="4444" actId="20577"/>
          <ac:spMkLst>
            <pc:docMk/>
            <pc:sldMk cId="2975858390" sldId="271"/>
            <ac:spMk id="30" creationId="{FCDF9133-B32E-7B43-94A2-E314627ED1F8}"/>
          </ac:spMkLst>
        </pc:spChg>
        <pc:spChg chg="add mod">
          <ac:chgData name="Andrej Bogdanov (CSD)" userId="54a3fc38-bcd8-4812-b887-b84a314b9e17" providerId="ADAL" clId="{1F8AD84F-0D04-9849-A5A9-A5A39F7687EB}" dt="2021-11-04T20:20:41.224" v="4027" actId="1076"/>
          <ac:spMkLst>
            <pc:docMk/>
            <pc:sldMk cId="2975858390" sldId="271"/>
            <ac:spMk id="34" creationId="{9EC9CC09-BF59-A744-A733-4FDC375468B9}"/>
          </ac:spMkLst>
        </pc:spChg>
        <pc:grpChg chg="add">
          <ac:chgData name="Andrej Bogdanov (CSD)" userId="54a3fc38-bcd8-4812-b887-b84a314b9e17" providerId="ADAL" clId="{1F8AD84F-0D04-9849-A5A9-A5A39F7687EB}" dt="2021-11-08T01:45:49.347" v="6108" actId="164"/>
          <ac:grpSpMkLst>
            <pc:docMk/>
            <pc:sldMk cId="2975858390" sldId="271"/>
            <ac:grpSpMk id="3" creationId="{792C11C6-23ED-C045-8C81-76FFEA997FF0}"/>
          </ac:grpSpMkLst>
        </pc:grpChg>
        <pc:grpChg chg="add">
          <ac:chgData name="Andrej Bogdanov (CSD)" userId="54a3fc38-bcd8-4812-b887-b84a314b9e17" providerId="ADAL" clId="{1F8AD84F-0D04-9849-A5A9-A5A39F7687EB}" dt="2021-11-08T01:47:58.989" v="6118" actId="164"/>
          <ac:grpSpMkLst>
            <pc:docMk/>
            <pc:sldMk cId="2975858390" sldId="271"/>
            <ac:grpSpMk id="5" creationId="{B2025487-CADD-6245-8685-AA8E61C28FA2}"/>
          </ac:grpSpMkLst>
        </pc:grpChg>
        <pc:grpChg chg="add del mod">
          <ac:chgData name="Andrej Bogdanov (CSD)" userId="54a3fc38-bcd8-4812-b887-b84a314b9e17" providerId="ADAL" clId="{1F8AD84F-0D04-9849-A5A9-A5A39F7687EB}" dt="2021-11-04T03:24:31.481" v="3034" actId="165"/>
          <ac:grpSpMkLst>
            <pc:docMk/>
            <pc:sldMk cId="2975858390" sldId="271"/>
            <ac:grpSpMk id="11" creationId="{F24C75E8-6A06-A843-B134-466DB992BA07}"/>
          </ac:grpSpMkLst>
        </pc:grpChg>
        <pc:grpChg chg="mod topLvl">
          <ac:chgData name="Andrej Bogdanov (CSD)" userId="54a3fc38-bcd8-4812-b887-b84a314b9e17" providerId="ADAL" clId="{1F8AD84F-0D04-9849-A5A9-A5A39F7687EB}" dt="2021-11-04T20:21:44.202" v="4059" actId="1036"/>
          <ac:grpSpMkLst>
            <pc:docMk/>
            <pc:sldMk cId="2975858390" sldId="271"/>
            <ac:grpSpMk id="13" creationId="{89D2D568-5A66-DF4A-913D-5550E4C246B7}"/>
          </ac:grpSpMkLst>
        </pc:grpChg>
        <pc:grpChg chg="add mod">
          <ac:chgData name="Andrej Bogdanov (CSD)" userId="54a3fc38-bcd8-4812-b887-b84a314b9e17" providerId="ADAL" clId="{1F8AD84F-0D04-9849-A5A9-A5A39F7687EB}" dt="2021-11-04T05:18:43.037" v="3290" actId="1076"/>
          <ac:grpSpMkLst>
            <pc:docMk/>
            <pc:sldMk cId="2975858390" sldId="271"/>
            <ac:grpSpMk id="26" creationId="{FD257F4B-9E2F-AF44-A158-9AA7276253D7}"/>
          </ac:grpSpMkLst>
        </pc:grpChg>
        <pc:grpChg chg="add">
          <ac:chgData name="Andrej Bogdanov (CSD)" userId="54a3fc38-bcd8-4812-b887-b84a314b9e17" providerId="ADAL" clId="{1F8AD84F-0D04-9849-A5A9-A5A39F7687EB}" dt="2021-11-04T05:20:00.773" v="3344" actId="164"/>
          <ac:grpSpMkLst>
            <pc:docMk/>
            <pc:sldMk cId="2975858390" sldId="271"/>
            <ac:grpSpMk id="32" creationId="{8E31D1C9-D2EC-CC40-B8E4-A3236B64E591}"/>
          </ac:grpSpMkLst>
        </pc:grpChg>
        <pc:grpChg chg="add">
          <ac:chgData name="Andrej Bogdanov (CSD)" userId="54a3fc38-bcd8-4812-b887-b84a314b9e17" providerId="ADAL" clId="{1F8AD84F-0D04-9849-A5A9-A5A39F7687EB}" dt="2021-11-04T05:20:10.558" v="3345" actId="164"/>
          <ac:grpSpMkLst>
            <pc:docMk/>
            <pc:sldMk cId="2975858390" sldId="271"/>
            <ac:grpSpMk id="33" creationId="{F1942BAF-CAEE-0B44-B0FD-A4A5D1BE561D}"/>
          </ac:grpSpMkLst>
        </pc:grp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8" creationId="{7E33D3AF-8E3A-8344-9953-EA42E6EEA31C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9" creationId="{3833B60F-136D-2749-A163-3D416AE61D87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10" creationId="{805EAEF9-CF4B-1D49-8B7A-17C62159CB40}"/>
          </ac:inkMkLst>
        </pc:inkChg>
        <pc:inkChg chg="del mod topLvl">
          <ac:chgData name="Andrej Bogdanov (CSD)" userId="54a3fc38-bcd8-4812-b887-b84a314b9e17" providerId="ADAL" clId="{1F8AD84F-0D04-9849-A5A9-A5A39F7687EB}" dt="2021-11-04T03:24:34.432" v="3036" actId="478"/>
          <ac:inkMkLst>
            <pc:docMk/>
            <pc:sldMk cId="2975858390" sldId="271"/>
            <ac:inkMk id="12" creationId="{5A5CB361-64DC-574C-85BA-B1271531D83F}"/>
          </ac:inkMkLst>
        </pc:inkChg>
        <pc:inkChg chg="del mod topLvl">
          <ac:chgData name="Andrej Bogdanov (CSD)" userId="54a3fc38-bcd8-4812-b887-b84a314b9e17" providerId="ADAL" clId="{1F8AD84F-0D04-9849-A5A9-A5A39F7687EB}" dt="2021-11-04T03:24:33.057" v="3035" actId="478"/>
          <ac:inkMkLst>
            <pc:docMk/>
            <pc:sldMk cId="2975858390" sldId="271"/>
            <ac:inkMk id="14" creationId="{71CF5AD1-5370-114F-9DD4-DFEF9C70F3E9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5" creationId="{AFC8E2AA-047B-BF4E-83E0-655D3803802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6" creationId="{59828E96-A6F5-6D41-BAE8-2DAE7E41CF0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7" creationId="{E3CFD1AF-8036-4846-B4CC-E60B7150DA6F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7" creationId="{2BC14CC1-5F4B-3A44-BD60-0E27DED38B9E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8" creationId="{DE317F07-A0B0-574E-81F6-35DA03B5C7AA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9" creationId="{CE09FBE7-0DBF-CF46-A1CF-DC108244C033}"/>
          </ac:inkMkLst>
        </pc:inkChg>
        <pc:cxnChg chg="add mod">
          <ac:chgData name="Andrej Bogdanov (CSD)" userId="54a3fc38-bcd8-4812-b887-b84a314b9e17" providerId="ADAL" clId="{1F8AD84F-0D04-9849-A5A9-A5A39F7687EB}" dt="2021-11-08T01:48:05.459" v="6119" actId="1037"/>
          <ac:cxnSpMkLst>
            <pc:docMk/>
            <pc:sldMk cId="2975858390" sldId="271"/>
            <ac:cxnSpMk id="31" creationId="{2A914545-E653-4147-BF6D-5A2F185BD91E}"/>
          </ac:cxnSpMkLst>
        </pc:cxnChg>
      </pc:sldChg>
      <pc:sldChg chg="addSp delSp modSp new mod">
        <pc:chgData name="Andrej Bogdanov (CSD)" userId="54a3fc38-bcd8-4812-b887-b84a314b9e17" providerId="ADAL" clId="{1F8AD84F-0D04-9849-A5A9-A5A39F7687EB}" dt="2021-11-04T20:51:39.038" v="4510" actId="20577"/>
        <pc:sldMkLst>
          <pc:docMk/>
          <pc:sldMk cId="2914224822" sldId="272"/>
        </pc:sldMkLst>
        <pc:spChg chg="add mod">
          <ac:chgData name="Andrej Bogdanov (CSD)" userId="54a3fc38-bcd8-4812-b887-b84a314b9e17" providerId="ADAL" clId="{1F8AD84F-0D04-9849-A5A9-A5A39F7687EB}" dt="2021-11-04T20:45:56.154" v="4386" actId="1035"/>
          <ac:spMkLst>
            <pc:docMk/>
            <pc:sldMk cId="2914224822" sldId="272"/>
            <ac:spMk id="38" creationId="{F7E9EABB-AD2C-3648-8E21-2604604684F0}"/>
          </ac:spMkLst>
        </pc:spChg>
        <pc:spChg chg="add mod">
          <ac:chgData name="Andrej Bogdanov (CSD)" userId="54a3fc38-bcd8-4812-b887-b84a314b9e17" providerId="ADAL" clId="{1F8AD84F-0D04-9849-A5A9-A5A39F7687EB}" dt="2021-11-04T20:51:39.038" v="4510" actId="20577"/>
          <ac:spMkLst>
            <pc:docMk/>
            <pc:sldMk cId="2914224822" sldId="272"/>
            <ac:spMk id="40" creationId="{7AE854E7-F7F3-4948-95B6-C37436854A5C}"/>
          </ac:spMkLst>
        </pc:s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1" creationId="{1E8FBF75-7913-094E-A9F1-9914A3B321BB}"/>
          </ac:grpSpMkLst>
        </pc:gr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2" creationId="{A4741C01-0F79-9849-8AE4-9FDF26B451A1}"/>
          </ac:grpSpMkLst>
        </pc:grpChg>
        <pc:inkChg chg="add del mod">
          <ac:chgData name="Andrej Bogdanov (CSD)" userId="54a3fc38-bcd8-4812-b887-b84a314b9e17" providerId="ADAL" clId="{1F8AD84F-0D04-9849-A5A9-A5A39F7687EB}" dt="2021-11-04T20:28:57.031" v="4158"/>
          <ac:inkMkLst>
            <pc:docMk/>
            <pc:sldMk cId="2914224822" sldId="272"/>
            <ac:inkMk id="2" creationId="{FCBA11B0-9282-8846-8752-DF29F105F1D0}"/>
          </ac:inkMkLst>
        </pc:inkChg>
        <pc:inkChg chg="add del">
          <ac:chgData name="Andrej Bogdanov (CSD)" userId="54a3fc38-bcd8-4812-b887-b84a314b9e17" providerId="ADAL" clId="{1F8AD84F-0D04-9849-A5A9-A5A39F7687EB}" dt="2021-11-04T20:29:00.840" v="4159"/>
          <ac:inkMkLst>
            <pc:docMk/>
            <pc:sldMk cId="2914224822" sldId="272"/>
            <ac:inkMk id="18" creationId="{17BFC3EC-3DC2-C04B-8D07-85B6C77D5889}"/>
          </ac:inkMkLst>
        </pc:inkChg>
        <pc:inkChg chg="add del">
          <ac:chgData name="Andrej Bogdanov (CSD)" userId="54a3fc38-bcd8-4812-b887-b84a314b9e17" providerId="ADAL" clId="{1F8AD84F-0D04-9849-A5A9-A5A39F7687EB}" dt="2021-11-04T20:29:02.008" v="4160"/>
          <ac:inkMkLst>
            <pc:docMk/>
            <pc:sldMk cId="2914224822" sldId="272"/>
            <ac:inkMk id="19" creationId="{66FF6672-D086-7C46-A1D1-7E7E8D393237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0" creationId="{DB3E9D74-AB0A-4E44-A3A1-9C3B4E7AA970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1" creationId="{94845B24-6974-4548-B329-ABE88598EE38}"/>
          </ac:inkMkLst>
        </pc:ink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4" creationId="{64FEE290-7843-5248-8A39-53313AF3D6C7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6" creationId="{7EE222D6-1EB4-4248-A279-85AF26B60D9A}"/>
          </ac:cxnSpMkLst>
        </pc:cxnChg>
        <pc:cxnChg chg="add mod">
          <ac:chgData name="Andrej Bogdanov (CSD)" userId="54a3fc38-bcd8-4812-b887-b84a314b9e17" providerId="ADAL" clId="{1F8AD84F-0D04-9849-A5A9-A5A39F7687EB}" dt="2021-11-04T20:37:51.550" v="4241" actId="1036"/>
          <ac:cxnSpMkLst>
            <pc:docMk/>
            <pc:sldMk cId="2914224822" sldId="272"/>
            <ac:cxnSpMk id="9" creationId="{E2C36953-7E81-2845-B55D-057E582D4D9A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16" creationId="{22A2EF5D-76D2-6A47-8BA5-ECD50EAFC7E1}"/>
          </ac:cxnSpMkLst>
        </pc:cxn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26" creationId="{B6458605-0259-B945-960C-59D63948A9B3}"/>
          </ac:cxnSpMkLst>
        </pc:cxnChg>
        <pc:cxnChg chg="add mod">
          <ac:chgData name="Andrej Bogdanov (CSD)" userId="54a3fc38-bcd8-4812-b887-b84a314b9e17" providerId="ADAL" clId="{1F8AD84F-0D04-9849-A5A9-A5A39F7687EB}" dt="2021-11-04T20:37:45.431" v="4240" actId="692"/>
          <ac:cxnSpMkLst>
            <pc:docMk/>
            <pc:sldMk cId="2914224822" sldId="272"/>
            <ac:cxnSpMk id="28" creationId="{1AF7A523-4181-2B47-A419-57C515297EF1}"/>
          </ac:cxnSpMkLst>
        </pc:cxnChg>
        <pc:cxnChg chg="add mod">
          <ac:chgData name="Andrej Bogdanov (CSD)" userId="54a3fc38-bcd8-4812-b887-b84a314b9e17" providerId="ADAL" clId="{1F8AD84F-0D04-9849-A5A9-A5A39F7687EB}" dt="2021-11-04T20:37:57.535" v="4242" actId="1036"/>
          <ac:cxnSpMkLst>
            <pc:docMk/>
            <pc:sldMk cId="2914224822" sldId="272"/>
            <ac:cxnSpMk id="29" creationId="{8C1E43C4-6F26-3049-BB37-9F79C3BC70E5}"/>
          </ac:cxnSpMkLst>
        </pc:cxnChg>
        <pc:cxnChg chg="add mod">
          <ac:chgData name="Andrej Bogdanov (CSD)" userId="54a3fc38-bcd8-4812-b887-b84a314b9e17" providerId="ADAL" clId="{1F8AD84F-0D04-9849-A5A9-A5A39F7687EB}" dt="2021-11-04T20:38:07.530" v="4243" actId="1035"/>
          <ac:cxnSpMkLst>
            <pc:docMk/>
            <pc:sldMk cId="2914224822" sldId="272"/>
            <ac:cxnSpMk id="30" creationId="{762E6ACF-5FEF-BE4E-95EC-445803151891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34" creationId="{9FBC373E-67B2-554F-B31B-381CFB0A1C95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42" creationId="{84E4DDDA-FA9A-9F4C-9AF7-196FD1C85FA5}"/>
          </ac:cxnSpMkLst>
        </pc:cxnChg>
      </pc:sldChg>
      <pc:sldChg chg="delSp modSp add mod">
        <pc:chgData name="Andrej Bogdanov (CSD)" userId="54a3fc38-bcd8-4812-b887-b84a314b9e17" providerId="ADAL" clId="{1F8AD84F-0D04-9849-A5A9-A5A39F7687EB}" dt="2021-11-04T20:19:24.306" v="4002" actId="1036"/>
        <pc:sldMkLst>
          <pc:docMk/>
          <pc:sldMk cId="3020980745" sldId="273"/>
        </pc:sldMkLst>
        <pc:spChg chg="del">
          <ac:chgData name="Andrej Bogdanov (CSD)" userId="54a3fc38-bcd8-4812-b887-b84a314b9e17" providerId="ADAL" clId="{1F8AD84F-0D04-9849-A5A9-A5A39F7687EB}" dt="2021-11-04T20:10:52.519" v="3764" actId="478"/>
          <ac:spMkLst>
            <pc:docMk/>
            <pc:sldMk cId="3020980745" sldId="273"/>
            <ac:spMk id="3" creationId="{411789A7-0DC1-4844-A61A-3D8FC8D9F116}"/>
          </ac:spMkLst>
        </pc:spChg>
        <pc:spChg chg="mod">
          <ac:chgData name="Andrej Bogdanov (CSD)" userId="54a3fc38-bcd8-4812-b887-b84a314b9e17" providerId="ADAL" clId="{1F8AD84F-0D04-9849-A5A9-A5A39F7687EB}" dt="2021-11-04T20:19:15.371" v="3981" actId="14100"/>
          <ac:spMkLst>
            <pc:docMk/>
            <pc:sldMk cId="3020980745" sldId="273"/>
            <ac:spMk id="4" creationId="{B34C3357-A668-5340-8F91-22D42579DB01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5" creationId="{B31FA6C4-F0C0-1247-9525-EF4C32094E0D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6" creationId="{6DC13EA5-A4A9-5E41-9552-9D4DC6F08C24}"/>
          </ac:spMkLst>
        </pc:spChg>
        <pc:cxnChg chg="mod">
          <ac:chgData name="Andrej Bogdanov (CSD)" userId="54a3fc38-bcd8-4812-b887-b84a314b9e17" providerId="ADAL" clId="{1F8AD84F-0D04-9849-A5A9-A5A39F7687EB}" dt="2021-11-04T20:19:24.306" v="4002" actId="1036"/>
          <ac:cxnSpMkLst>
            <pc:docMk/>
            <pc:sldMk cId="3020980745" sldId="273"/>
            <ac:cxnSpMk id="8" creationId="{5FA79900-9284-B948-ABE9-88B29A68C712}"/>
          </ac:cxnSpMkLst>
        </pc:cxnChg>
      </pc:sldChg>
      <pc:sldChg chg="addSp modSp new mod">
        <pc:chgData name="Andrej Bogdanov (CSD)" userId="54a3fc38-bcd8-4812-b887-b84a314b9e17" providerId="ADAL" clId="{1F8AD84F-0D04-9849-A5A9-A5A39F7687EB}" dt="2021-11-04T20:58:55.427" v="4676" actId="1036"/>
        <pc:sldMkLst>
          <pc:docMk/>
          <pc:sldMk cId="701255215" sldId="274"/>
        </pc:sldMkLst>
        <pc:spChg chg="add mod">
          <ac:chgData name="Andrej Bogdanov (CSD)" userId="54a3fc38-bcd8-4812-b887-b84a314b9e17" providerId="ADAL" clId="{1F8AD84F-0D04-9849-A5A9-A5A39F7687EB}" dt="2021-11-04T20:49:42.979" v="4483" actId="20577"/>
          <ac:spMkLst>
            <pc:docMk/>
            <pc:sldMk cId="701255215" sldId="274"/>
            <ac:spMk id="2" creationId="{356D0F72-9785-1445-8605-EE0E3A7D8C0E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3" creationId="{8E34F7B0-4B99-7945-9370-FE1DA63F87C5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4" creationId="{826DB7DD-C2B8-8F43-A4C4-FDA3C3421D27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5" creationId="{6852FBB5-3982-5D49-A9F1-CAE847D41FD2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6" creationId="{E3D4A7B1-B9B7-0346-8013-3C169B56530C}"/>
          </ac:spMkLst>
        </pc:spChg>
      </pc:sldChg>
      <pc:sldChg chg="addSp delSp modSp new mod delAnim modAnim">
        <pc:chgData name="Andrej Bogdanov (CSD)" userId="54a3fc38-bcd8-4812-b887-b84a314b9e17" providerId="ADAL" clId="{1F8AD84F-0D04-9849-A5A9-A5A39F7687EB}" dt="2021-11-04T22:04:04.686" v="5501" actId="1035"/>
        <pc:sldMkLst>
          <pc:docMk/>
          <pc:sldMk cId="4176509041" sldId="275"/>
        </pc:sldMkLst>
        <pc:spChg chg="add mod">
          <ac:chgData name="Andrej Bogdanov (CSD)" userId="54a3fc38-bcd8-4812-b887-b84a314b9e17" providerId="ADAL" clId="{1F8AD84F-0D04-9849-A5A9-A5A39F7687EB}" dt="2021-11-04T21:02:56.932" v="4831" actId="1076"/>
          <ac:spMkLst>
            <pc:docMk/>
            <pc:sldMk cId="4176509041" sldId="275"/>
            <ac:spMk id="5" creationId="{DF4FB8B1-76CF-8A4D-9D98-5D7371D250DC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7" creationId="{D972C10A-1964-034A-A043-0F3A39B1BB66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8" creationId="{5732C105-BB3E-704F-B9E7-CBDEDBA66ECF}"/>
          </ac:spMkLst>
        </pc:spChg>
        <pc:spChg chg="add mod">
          <ac:chgData name="Andrej Bogdanov (CSD)" userId="54a3fc38-bcd8-4812-b887-b84a314b9e17" providerId="ADAL" clId="{1F8AD84F-0D04-9849-A5A9-A5A39F7687EB}" dt="2021-11-04T21:03:36.943" v="4924" actId="1037"/>
          <ac:spMkLst>
            <pc:docMk/>
            <pc:sldMk cId="4176509041" sldId="275"/>
            <ac:spMk id="25" creationId="{8237802A-CDFF-B544-ADC4-FE1FECCB0682}"/>
          </ac:spMkLst>
        </pc:spChg>
        <pc:spChg chg="add mod">
          <ac:chgData name="Andrej Bogdanov (CSD)" userId="54a3fc38-bcd8-4812-b887-b84a314b9e17" providerId="ADAL" clId="{1F8AD84F-0D04-9849-A5A9-A5A39F7687EB}" dt="2021-11-04T21:04:46.225" v="4940" actId="1035"/>
          <ac:spMkLst>
            <pc:docMk/>
            <pc:sldMk cId="4176509041" sldId="275"/>
            <ac:spMk id="26" creationId="{DD85E761-EC6F-ED4F-B367-6EAAEA776763}"/>
          </ac:spMkLst>
        </pc:spChg>
        <pc:spChg chg="add mod">
          <ac:chgData name="Andrej Bogdanov (CSD)" userId="54a3fc38-bcd8-4812-b887-b84a314b9e17" providerId="ADAL" clId="{1F8AD84F-0D04-9849-A5A9-A5A39F7687EB}" dt="2021-11-04T21:04:52.021" v="4942" actId="1035"/>
          <ac:spMkLst>
            <pc:docMk/>
            <pc:sldMk cId="4176509041" sldId="275"/>
            <ac:spMk id="30" creationId="{561C7F8B-4FB6-6B46-B781-1071C36F7A3F}"/>
          </ac:spMkLst>
        </pc:spChg>
        <pc:spChg chg="add mod">
          <ac:chgData name="Andrej Bogdanov (CSD)" userId="54a3fc38-bcd8-4812-b887-b84a314b9e17" providerId="ADAL" clId="{1F8AD84F-0D04-9849-A5A9-A5A39F7687EB}" dt="2021-11-04T21:05:12.440" v="4958" actId="1036"/>
          <ac:spMkLst>
            <pc:docMk/>
            <pc:sldMk cId="4176509041" sldId="275"/>
            <ac:spMk id="33" creationId="{1DECED69-37F9-C34A-9E3F-09326140B5C4}"/>
          </ac:spMkLst>
        </pc:spChg>
        <pc:spChg chg="add mod">
          <ac:chgData name="Andrej Bogdanov (CSD)" userId="54a3fc38-bcd8-4812-b887-b84a314b9e17" providerId="ADAL" clId="{1F8AD84F-0D04-9849-A5A9-A5A39F7687EB}" dt="2021-11-04T21:06:46.227" v="4968" actId="207"/>
          <ac:spMkLst>
            <pc:docMk/>
            <pc:sldMk cId="4176509041" sldId="275"/>
            <ac:spMk id="34" creationId="{B89D16D1-B4BC-DF41-B0B4-C9852C58C6A6}"/>
          </ac:spMkLst>
        </pc:spChg>
        <pc:spChg chg="add mod">
          <ac:chgData name="Andrej Bogdanov (CSD)" userId="54a3fc38-bcd8-4812-b887-b84a314b9e17" providerId="ADAL" clId="{1F8AD84F-0D04-9849-A5A9-A5A39F7687EB}" dt="2021-11-04T22:03:52.135" v="5493" actId="1035"/>
          <ac:spMkLst>
            <pc:docMk/>
            <pc:sldMk cId="4176509041" sldId="275"/>
            <ac:spMk id="35" creationId="{56B96025-9E53-884C-8D8F-54F75706B02F}"/>
          </ac:spMkLst>
        </pc:spChg>
        <pc:spChg chg="add mod">
          <ac:chgData name="Andrej Bogdanov (CSD)" userId="54a3fc38-bcd8-4812-b887-b84a314b9e17" providerId="ADAL" clId="{1F8AD84F-0D04-9849-A5A9-A5A39F7687EB}" dt="2021-11-04T21:44:56.344" v="5169" actId="1076"/>
          <ac:spMkLst>
            <pc:docMk/>
            <pc:sldMk cId="4176509041" sldId="275"/>
            <ac:spMk id="36" creationId="{79002D09-18AF-7442-A8AD-1A773FBD9F69}"/>
          </ac:spMkLst>
        </pc:spChg>
        <pc:spChg chg="add mod">
          <ac:chgData name="Andrej Bogdanov (CSD)" userId="54a3fc38-bcd8-4812-b887-b84a314b9e17" providerId="ADAL" clId="{1F8AD84F-0D04-9849-A5A9-A5A39F7687EB}" dt="2021-11-04T22:03:54.698" v="5494" actId="1035"/>
          <ac:spMkLst>
            <pc:docMk/>
            <pc:sldMk cId="4176509041" sldId="275"/>
            <ac:spMk id="37" creationId="{701E4F2C-D9A5-1C41-933E-331E8281BD96}"/>
          </ac:spMkLst>
        </pc:spChg>
        <pc:spChg chg="add mod">
          <ac:chgData name="Andrej Bogdanov (CSD)" userId="54a3fc38-bcd8-4812-b887-b84a314b9e17" providerId="ADAL" clId="{1F8AD84F-0D04-9849-A5A9-A5A39F7687EB}" dt="2021-11-04T22:03:56.898" v="5495" actId="1036"/>
          <ac:spMkLst>
            <pc:docMk/>
            <pc:sldMk cId="4176509041" sldId="275"/>
            <ac:spMk id="38" creationId="{132192C3-4685-8244-8B67-396A36EE20C4}"/>
          </ac:spMkLst>
        </pc:spChg>
        <pc:spChg chg="add mod">
          <ac:chgData name="Andrej Bogdanov (CSD)" userId="54a3fc38-bcd8-4812-b887-b84a314b9e17" providerId="ADAL" clId="{1F8AD84F-0D04-9849-A5A9-A5A39F7687EB}" dt="2021-11-04T21:45:24.887" v="5174" actId="1076"/>
          <ac:spMkLst>
            <pc:docMk/>
            <pc:sldMk cId="4176509041" sldId="275"/>
            <ac:spMk id="39" creationId="{00A46286-A51D-6548-A1EC-F0BCA3EEBB1C}"/>
          </ac:spMkLst>
        </pc:spChg>
        <pc:spChg chg="add mod">
          <ac:chgData name="Andrej Bogdanov (CSD)" userId="54a3fc38-bcd8-4812-b887-b84a314b9e17" providerId="ADAL" clId="{1F8AD84F-0D04-9849-A5A9-A5A39F7687EB}" dt="2021-11-04T21:44:59.574" v="5170" actId="1076"/>
          <ac:spMkLst>
            <pc:docMk/>
            <pc:sldMk cId="4176509041" sldId="275"/>
            <ac:spMk id="40" creationId="{77A848C5-6869-BA44-8929-F872517A239C}"/>
          </ac:spMkLst>
        </pc:spChg>
        <pc:grpChg chg="add del mod">
          <ac:chgData name="Andrej Bogdanov (CSD)" userId="54a3fc38-bcd8-4812-b887-b84a314b9e17" providerId="ADAL" clId="{1F8AD84F-0D04-9849-A5A9-A5A39F7687EB}" dt="2021-11-04T21:01:51.651" v="4703" actId="478"/>
          <ac:grpSpMkLst>
            <pc:docMk/>
            <pc:sldMk cId="4176509041" sldId="275"/>
            <ac:grpSpMk id="9" creationId="{60F8648C-D2E8-FA45-BD90-A3AAC6C305B9}"/>
          </ac:grpSpMkLst>
        </pc:grpChg>
        <pc:grpChg chg="del mod">
          <ac:chgData name="Andrej Bogdanov (CSD)" userId="54a3fc38-bcd8-4812-b887-b84a314b9e17" providerId="ADAL" clId="{1F8AD84F-0D04-9849-A5A9-A5A39F7687EB}" dt="2021-11-04T21:01:48.805" v="4702" actId="478"/>
          <ac:grpSpMkLst>
            <pc:docMk/>
            <pc:sldMk cId="4176509041" sldId="275"/>
            <ac:grpSpMk id="11" creationId="{ED794A4A-C864-0345-A021-CB31FA73CB64}"/>
          </ac:grpSpMkLst>
        </pc:grpChg>
        <pc:grpChg chg="add">
          <ac:chgData name="Andrej Bogdanov (CSD)" userId="54a3fc38-bcd8-4812-b887-b84a314b9e17" providerId="ADAL" clId="{1F8AD84F-0D04-9849-A5A9-A5A39F7687EB}" dt="2021-11-04T21:46:02.615" v="5182" actId="164"/>
          <ac:grpSpMkLst>
            <pc:docMk/>
            <pc:sldMk cId="4176509041" sldId="275"/>
            <ac:grpSpMk id="43" creationId="{D9AEE434-D538-4E4C-AE72-7ADDE4EAE5BE}"/>
          </ac:grpSpMkLst>
        </pc:grpChg>
        <pc:grpChg chg="add">
          <ac:chgData name="Andrej Bogdanov (CSD)" userId="54a3fc38-bcd8-4812-b887-b84a314b9e17" providerId="ADAL" clId="{1F8AD84F-0D04-9849-A5A9-A5A39F7687EB}" dt="2021-11-04T21:46:08.497" v="5183" actId="164"/>
          <ac:grpSpMkLst>
            <pc:docMk/>
            <pc:sldMk cId="4176509041" sldId="275"/>
            <ac:grpSpMk id="44" creationId="{87946398-080C-BE41-90B8-2039B97F7759}"/>
          </ac:grpSpMkLst>
        </pc:grpChg>
        <pc:inkChg chg="add mod">
          <ac:chgData name="Andrej Bogdanov (CSD)" userId="54a3fc38-bcd8-4812-b887-b84a314b9e17" providerId="ADAL" clId="{1F8AD84F-0D04-9849-A5A9-A5A39F7687EB}" dt="2021-11-04T21:02:50.738" v="4829" actId="1038"/>
          <ac:inkMkLst>
            <pc:docMk/>
            <pc:sldMk cId="4176509041" sldId="275"/>
            <ac:inkMk id="2" creationId="{672B7307-945D-C84B-BA7E-94C27711BC6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3" creationId="{A8B86046-0BDE-1741-9551-98D004F2AEC6}"/>
          </ac:inkMkLst>
        </pc:inkChg>
        <pc:inkChg chg="add mod">
          <ac:chgData name="Andrej Bogdanov (CSD)" userId="54a3fc38-bcd8-4812-b887-b84a314b9e17" providerId="ADAL" clId="{1F8AD84F-0D04-9849-A5A9-A5A39F7687EB}" dt="2021-11-04T21:02:39.968" v="4785" actId="1038"/>
          <ac:inkMkLst>
            <pc:docMk/>
            <pc:sldMk cId="4176509041" sldId="275"/>
            <ac:inkMk id="4" creationId="{D0A92851-412A-7946-B061-E28FC90DB6D6}"/>
          </ac:inkMkLst>
        </pc:inkChg>
        <pc:inkChg chg="mod topLvl">
          <ac:chgData name="Andrej Bogdanov (CSD)" userId="54a3fc38-bcd8-4812-b887-b84a314b9e17" providerId="ADAL" clId="{1F8AD84F-0D04-9849-A5A9-A5A39F7687EB}" dt="2021-11-04T21:03:06.724" v="4852" actId="1037"/>
          <ac:inkMkLst>
            <pc:docMk/>
            <pc:sldMk cId="4176509041" sldId="275"/>
            <ac:inkMk id="10" creationId="{F12115A2-B26C-AA48-9AC3-C0504DC1AD96}"/>
          </ac:inkMkLst>
        </pc:inkChg>
        <pc:inkChg chg="del mod">
          <ac:chgData name="Andrej Bogdanov (CSD)" userId="54a3fc38-bcd8-4812-b887-b84a314b9e17" providerId="ADAL" clId="{1F8AD84F-0D04-9849-A5A9-A5A39F7687EB}" dt="2021-11-04T21:01:48.805" v="4702" actId="478"/>
          <ac:inkMkLst>
            <pc:docMk/>
            <pc:sldMk cId="4176509041" sldId="275"/>
            <ac:inkMk id="12" creationId="{B6B05519-A80B-7141-9B5A-7771D8908918}"/>
          </ac:inkMkLst>
        </pc:inkChg>
        <pc:inkChg chg="del mod">
          <ac:chgData name="Andrej Bogdanov (CSD)" userId="54a3fc38-bcd8-4812-b887-b84a314b9e17" providerId="ADAL" clId="{1F8AD84F-0D04-9849-A5A9-A5A39F7687EB}" dt="2021-11-04T21:01:43.054" v="4700" actId="478"/>
          <ac:inkMkLst>
            <pc:docMk/>
            <pc:sldMk cId="4176509041" sldId="275"/>
            <ac:inkMk id="13" creationId="{08052FF7-DF96-4844-A17F-37902215E04E}"/>
          </ac:inkMkLst>
        </pc:inkChg>
        <pc:inkChg chg="del mod">
          <ac:chgData name="Andrej Bogdanov (CSD)" userId="54a3fc38-bcd8-4812-b887-b84a314b9e17" providerId="ADAL" clId="{1F8AD84F-0D04-9849-A5A9-A5A39F7687EB}" dt="2021-11-04T21:01:40.150" v="4699" actId="478"/>
          <ac:inkMkLst>
            <pc:docMk/>
            <pc:sldMk cId="4176509041" sldId="275"/>
            <ac:inkMk id="14" creationId="{9DC28446-844D-014D-87DD-0BCD3B6A9B85}"/>
          </ac:inkMkLst>
        </pc:inkChg>
        <pc:inkChg chg="del mod">
          <ac:chgData name="Andrej Bogdanov (CSD)" userId="54a3fc38-bcd8-4812-b887-b84a314b9e17" providerId="ADAL" clId="{1F8AD84F-0D04-9849-A5A9-A5A39F7687EB}" dt="2021-11-04T21:01:45.815" v="4701" actId="478"/>
          <ac:inkMkLst>
            <pc:docMk/>
            <pc:sldMk cId="4176509041" sldId="275"/>
            <ac:inkMk id="15" creationId="{DB57CB73-8DFD-4E47-A01E-0BA4FB8FE11B}"/>
          </ac:inkMkLst>
        </pc:inkChg>
        <pc:inkChg chg="del mod">
          <ac:chgData name="Andrej Bogdanov (CSD)" userId="54a3fc38-bcd8-4812-b887-b84a314b9e17" providerId="ADAL" clId="{1F8AD84F-0D04-9849-A5A9-A5A39F7687EB}" dt="2021-11-04T21:01:37.887" v="4698" actId="478"/>
          <ac:inkMkLst>
            <pc:docMk/>
            <pc:sldMk cId="4176509041" sldId="275"/>
            <ac:inkMk id="16" creationId="{8A1F17EA-17D2-AB48-B7DF-39B425300190}"/>
          </ac:inkMkLst>
        </pc:inkChg>
        <pc:inkChg chg="del mod topLvl">
          <ac:chgData name="Andrej Bogdanov (CSD)" userId="54a3fc38-bcd8-4812-b887-b84a314b9e17" providerId="ADAL" clId="{1F8AD84F-0D04-9849-A5A9-A5A39F7687EB}" dt="2021-11-04T21:01:51.651" v="4703" actId="478"/>
          <ac:inkMkLst>
            <pc:docMk/>
            <pc:sldMk cId="4176509041" sldId="275"/>
            <ac:inkMk id="17" creationId="{BBDA0F33-2F52-7349-8624-159419660F60}"/>
          </ac:inkMkLst>
        </pc:inkChg>
        <pc:inkChg chg="del mod">
          <ac:chgData name="Andrej Bogdanov (CSD)" userId="54a3fc38-bcd8-4812-b887-b84a314b9e17" providerId="ADAL" clId="{1F8AD84F-0D04-9849-A5A9-A5A39F7687EB}" dt="2021-11-04T21:01:35.658" v="4697" actId="478"/>
          <ac:inkMkLst>
            <pc:docMk/>
            <pc:sldMk cId="4176509041" sldId="275"/>
            <ac:inkMk id="18" creationId="{41D3A79E-7CFA-FB41-B5C7-A7C8066C0513}"/>
          </ac:inkMkLst>
        </pc:inkChg>
        <pc:inkChg chg="del mod">
          <ac:chgData name="Andrej Bogdanov (CSD)" userId="54a3fc38-bcd8-4812-b887-b84a314b9e17" providerId="ADAL" clId="{1F8AD84F-0D04-9849-A5A9-A5A39F7687EB}" dt="2021-11-04T21:01:33.354" v="4696" actId="478"/>
          <ac:inkMkLst>
            <pc:docMk/>
            <pc:sldMk cId="4176509041" sldId="275"/>
            <ac:inkMk id="19" creationId="{71DB4766-A08C-0C48-BDE7-FBDE98D8247A}"/>
          </ac:inkMkLst>
        </pc:inkChg>
        <pc:inkChg chg="del mod">
          <ac:chgData name="Andrej Bogdanov (CSD)" userId="54a3fc38-bcd8-4812-b887-b84a314b9e17" providerId="ADAL" clId="{1F8AD84F-0D04-9849-A5A9-A5A39F7687EB}" dt="2021-11-04T21:01:28.444" v="4694" actId="478"/>
          <ac:inkMkLst>
            <pc:docMk/>
            <pc:sldMk cId="4176509041" sldId="275"/>
            <ac:inkMk id="20" creationId="{293F3148-9DB6-594E-AAC8-EB09E71AE7DD}"/>
          </ac:inkMkLst>
        </pc:inkChg>
        <pc:inkChg chg="del mod">
          <ac:chgData name="Andrej Bogdanov (CSD)" userId="54a3fc38-bcd8-4812-b887-b84a314b9e17" providerId="ADAL" clId="{1F8AD84F-0D04-9849-A5A9-A5A39F7687EB}" dt="2021-11-04T21:01:31.705" v="4695" actId="478"/>
          <ac:inkMkLst>
            <pc:docMk/>
            <pc:sldMk cId="4176509041" sldId="275"/>
            <ac:inkMk id="21" creationId="{1DC5CEF8-8862-AA48-AF4F-195191D89676}"/>
          </ac:inkMkLst>
        </pc:inkChg>
        <pc:inkChg chg="add mod">
          <ac:chgData name="Andrej Bogdanov (CSD)" userId="54a3fc38-bcd8-4812-b887-b84a314b9e17" providerId="ADAL" clId="{1F8AD84F-0D04-9849-A5A9-A5A39F7687EB}" dt="2021-11-04T21:01:08.914" v="4679" actId="14100"/>
          <ac:inkMkLst>
            <pc:docMk/>
            <pc:sldMk cId="4176509041" sldId="275"/>
            <ac:inkMk id="22" creationId="{CE9A81CC-CEA5-694E-BC34-7653D4D91C0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23" creationId="{E41EF63E-31B2-1242-A7C2-7DD7EF13C6AF}"/>
          </ac:inkMkLst>
        </pc:inkChg>
        <pc:cxnChg chg="add mod">
          <ac:chgData name="Andrej Bogdanov (CSD)" userId="54a3fc38-bcd8-4812-b887-b84a314b9e17" providerId="ADAL" clId="{1F8AD84F-0D04-9849-A5A9-A5A39F7687EB}" dt="2021-11-04T21:02:33.361" v="4779" actId="1038"/>
          <ac:cxnSpMkLst>
            <pc:docMk/>
            <pc:sldMk cId="4176509041" sldId="275"/>
            <ac:cxnSpMk id="6" creationId="{EF316C2B-94A0-1047-BBED-9E3FE24AFC00}"/>
          </ac:cxnSpMkLst>
        </pc:cxnChg>
        <pc:cxnChg chg="add mod">
          <ac:chgData name="Andrej Bogdanov (CSD)" userId="54a3fc38-bcd8-4812-b887-b84a314b9e17" providerId="ADAL" clId="{1F8AD84F-0D04-9849-A5A9-A5A39F7687EB}" dt="2021-11-04T21:04:46.225" v="4940" actId="1035"/>
          <ac:cxnSpMkLst>
            <pc:docMk/>
            <pc:sldMk cId="4176509041" sldId="275"/>
            <ac:cxnSpMk id="27" creationId="{AED80D82-C7B7-8647-A437-7BC0A18EF6B4}"/>
          </ac:cxnSpMkLst>
        </pc:cxnChg>
        <pc:cxnChg chg="add mod">
          <ac:chgData name="Andrej Bogdanov (CSD)" userId="54a3fc38-bcd8-4812-b887-b84a314b9e17" providerId="ADAL" clId="{1F8AD84F-0D04-9849-A5A9-A5A39F7687EB}" dt="2021-11-04T21:04:29.894" v="4928" actId="1076"/>
          <ac:cxnSpMkLst>
            <pc:docMk/>
            <pc:sldMk cId="4176509041" sldId="275"/>
            <ac:cxnSpMk id="28" creationId="{0CDCB915-D567-AE42-B992-C6259B3C1274}"/>
          </ac:cxnSpMkLst>
        </pc:cxnChg>
        <pc:cxnChg chg="add del mod">
          <ac:chgData name="Andrej Bogdanov (CSD)" userId="54a3fc38-bcd8-4812-b887-b84a314b9e17" providerId="ADAL" clId="{1F8AD84F-0D04-9849-A5A9-A5A39F7687EB}" dt="2021-11-04T21:05:00.784" v="4946" actId="478"/>
          <ac:cxnSpMkLst>
            <pc:docMk/>
            <pc:sldMk cId="4176509041" sldId="275"/>
            <ac:cxnSpMk id="31" creationId="{55BFFE3E-FE8F-D748-92E6-CA0EF8E4CE1F}"/>
          </ac:cxnSpMkLst>
        </pc:cxnChg>
        <pc:cxnChg chg="add mod">
          <ac:chgData name="Andrej Bogdanov (CSD)" userId="54a3fc38-bcd8-4812-b887-b84a314b9e17" providerId="ADAL" clId="{1F8AD84F-0D04-9849-A5A9-A5A39F7687EB}" dt="2021-11-04T21:04:59.137" v="4945" actId="1076"/>
          <ac:cxnSpMkLst>
            <pc:docMk/>
            <pc:sldMk cId="4176509041" sldId="275"/>
            <ac:cxnSpMk id="32" creationId="{AD5E0DB3-7755-8249-80C7-6317A5C1BE0C}"/>
          </ac:cxnSpMkLst>
        </pc:cxnChg>
        <pc:cxnChg chg="add mod">
          <ac:chgData name="Andrej Bogdanov (CSD)" userId="54a3fc38-bcd8-4812-b887-b84a314b9e17" providerId="ADAL" clId="{1F8AD84F-0D04-9849-A5A9-A5A39F7687EB}" dt="2021-11-04T21:45:47.439" v="5181" actId="14100"/>
          <ac:cxnSpMkLst>
            <pc:docMk/>
            <pc:sldMk cId="4176509041" sldId="275"/>
            <ac:cxnSpMk id="41" creationId="{1CD482DC-8DA9-2B4C-91A2-283F54EDB99A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5T18:27:09.019" v="6106"/>
        <pc:sldMkLst>
          <pc:docMk/>
          <pc:sldMk cId="1080409270" sldId="276"/>
        </pc:sldMkLst>
        <pc:spChg chg="add mod">
          <ac:chgData name="Andrej Bogdanov (CSD)" userId="54a3fc38-bcd8-4812-b887-b84a314b9e17" providerId="ADAL" clId="{1F8AD84F-0D04-9849-A5A9-A5A39F7687EB}" dt="2021-11-05T17:43:30.542" v="5602" actId="20577"/>
          <ac:spMkLst>
            <pc:docMk/>
            <pc:sldMk cId="1080409270" sldId="276"/>
            <ac:spMk id="2" creationId="{A4EB3F75-9375-5B47-A333-64389BF6466C}"/>
          </ac:spMkLst>
        </pc:spChg>
        <pc:spChg chg="add del mod">
          <ac:chgData name="Andrej Bogdanov (CSD)" userId="54a3fc38-bcd8-4812-b887-b84a314b9e17" providerId="ADAL" clId="{1F8AD84F-0D04-9849-A5A9-A5A39F7687EB}" dt="2021-11-05T17:43:38.729" v="5604" actId="478"/>
          <ac:spMkLst>
            <pc:docMk/>
            <pc:sldMk cId="1080409270" sldId="276"/>
            <ac:spMk id="3" creationId="{4A73206B-4B65-414B-A121-660394C0544A}"/>
          </ac:spMkLst>
        </pc:spChg>
        <pc:spChg chg="add del mod">
          <ac:chgData name="Andrej Bogdanov (CSD)" userId="54a3fc38-bcd8-4812-b887-b84a314b9e17" providerId="ADAL" clId="{1F8AD84F-0D04-9849-A5A9-A5A39F7687EB}" dt="2021-11-05T17:43:35.959" v="5603" actId="478"/>
          <ac:spMkLst>
            <pc:docMk/>
            <pc:sldMk cId="1080409270" sldId="276"/>
            <ac:spMk id="4" creationId="{16385561-F882-CD48-9FF4-A9FEE34979D7}"/>
          </ac:spMkLst>
        </pc:spChg>
        <pc:spChg chg="add mod">
          <ac:chgData name="Andrej Bogdanov (CSD)" userId="54a3fc38-bcd8-4812-b887-b84a314b9e17" providerId="ADAL" clId="{1F8AD84F-0D04-9849-A5A9-A5A39F7687EB}" dt="2021-11-05T18:14:44.780" v="5833" actId="1076"/>
          <ac:spMkLst>
            <pc:docMk/>
            <pc:sldMk cId="1080409270" sldId="276"/>
            <ac:spMk id="5" creationId="{C3DBEA9D-D1EB-A04F-9100-DAA9F0677F2B}"/>
          </ac:spMkLst>
        </pc:spChg>
        <pc:spChg chg="add mod">
          <ac:chgData name="Andrej Bogdanov (CSD)" userId="54a3fc38-bcd8-4812-b887-b84a314b9e17" providerId="ADAL" clId="{1F8AD84F-0D04-9849-A5A9-A5A39F7687EB}" dt="2021-11-05T18:15:48.073" v="5867" actId="1076"/>
          <ac:spMkLst>
            <pc:docMk/>
            <pc:sldMk cId="1080409270" sldId="276"/>
            <ac:spMk id="7" creationId="{5C09C46D-17B1-BA48-BE50-93B3661F3318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0" creationId="{98F70CBC-7010-CF40-B42B-0EEDB7157512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1" creationId="{C8EB46C6-6A07-E648-81CC-D7262AACBC0C}"/>
          </ac:spMkLst>
        </pc:spChg>
        <pc:spChg chg="add mod">
          <ac:chgData name="Andrej Bogdanov (CSD)" userId="54a3fc38-bcd8-4812-b887-b84a314b9e17" providerId="ADAL" clId="{1F8AD84F-0D04-9849-A5A9-A5A39F7687EB}" dt="2021-11-05T18:11:34.504" v="5742" actId="1076"/>
          <ac:spMkLst>
            <pc:docMk/>
            <pc:sldMk cId="1080409270" sldId="276"/>
            <ac:spMk id="14" creationId="{C7AF5BC3-C6DA-C448-8785-5280647B132E}"/>
          </ac:spMkLst>
        </pc:spChg>
        <pc:spChg chg="add mod">
          <ac:chgData name="Andrej Bogdanov (CSD)" userId="54a3fc38-bcd8-4812-b887-b84a314b9e17" providerId="ADAL" clId="{1F8AD84F-0D04-9849-A5A9-A5A39F7687EB}" dt="2021-11-05T18:12:28.130" v="5757" actId="1036"/>
          <ac:spMkLst>
            <pc:docMk/>
            <pc:sldMk cId="1080409270" sldId="276"/>
            <ac:spMk id="17" creationId="{F8F4ACC7-F7BF-7F46-A981-3B68829CF3F1}"/>
          </ac:spMkLst>
        </pc:spChg>
        <pc:spChg chg="add mod">
          <ac:chgData name="Andrej Bogdanov (CSD)" userId="54a3fc38-bcd8-4812-b887-b84a314b9e17" providerId="ADAL" clId="{1F8AD84F-0D04-9849-A5A9-A5A39F7687EB}" dt="2021-11-05T18:12:48.628" v="5766" actId="1076"/>
          <ac:spMkLst>
            <pc:docMk/>
            <pc:sldMk cId="1080409270" sldId="276"/>
            <ac:spMk id="18" creationId="{BC1DF497-593F-924F-BE61-1F046C6706BC}"/>
          </ac:spMkLst>
        </pc:spChg>
        <pc:spChg chg="add mod">
          <ac:chgData name="Andrej Bogdanov (CSD)" userId="54a3fc38-bcd8-4812-b887-b84a314b9e17" providerId="ADAL" clId="{1F8AD84F-0D04-9849-A5A9-A5A39F7687EB}" dt="2021-11-05T18:13:39.341" v="5820" actId="1037"/>
          <ac:spMkLst>
            <pc:docMk/>
            <pc:sldMk cId="1080409270" sldId="276"/>
            <ac:spMk id="19" creationId="{2F3D25D1-3C3E-1147-AAD0-CAB73E1609CB}"/>
          </ac:spMkLst>
        </pc:spChg>
        <pc:spChg chg="add mod">
          <ac:chgData name="Andrej Bogdanov (CSD)" userId="54a3fc38-bcd8-4812-b887-b84a314b9e17" providerId="ADAL" clId="{1F8AD84F-0D04-9849-A5A9-A5A39F7687EB}" dt="2021-11-05T18:17:46.507" v="5902" actId="1037"/>
          <ac:spMkLst>
            <pc:docMk/>
            <pc:sldMk cId="1080409270" sldId="276"/>
            <ac:spMk id="21" creationId="{37454940-FD18-824E-8B38-CBF2D9CCA894}"/>
          </ac:spMkLst>
        </pc:spChg>
        <pc:spChg chg="add mod">
          <ac:chgData name="Andrej Bogdanov (CSD)" userId="54a3fc38-bcd8-4812-b887-b84a314b9e17" providerId="ADAL" clId="{1F8AD84F-0D04-9849-A5A9-A5A39F7687EB}" dt="2021-11-05T18:15:57.824" v="5886" actId="1036"/>
          <ac:spMkLst>
            <pc:docMk/>
            <pc:sldMk cId="1080409270" sldId="276"/>
            <ac:spMk id="22" creationId="{E284511F-F0B4-5740-862B-70D3BC37BA2C}"/>
          </ac:spMkLst>
        </pc:spChg>
        <pc:spChg chg="add mod">
          <ac:chgData name="Andrej Bogdanov (CSD)" userId="54a3fc38-bcd8-4812-b887-b84a314b9e17" providerId="ADAL" clId="{1F8AD84F-0D04-9849-A5A9-A5A39F7687EB}" dt="2021-11-05T18:24:14.206" v="5994" actId="1076"/>
          <ac:spMkLst>
            <pc:docMk/>
            <pc:sldMk cId="1080409270" sldId="276"/>
            <ac:spMk id="27" creationId="{D5DD4CB1-D907-BC4D-B601-3AFE0F6BEA25}"/>
          </ac:spMkLst>
        </pc:spChg>
        <pc:spChg chg="add mod">
          <ac:chgData name="Andrej Bogdanov (CSD)" userId="54a3fc38-bcd8-4812-b887-b84a314b9e17" providerId="ADAL" clId="{1F8AD84F-0D04-9849-A5A9-A5A39F7687EB}" dt="2021-11-05T18:24:57.094" v="6104" actId="20577"/>
          <ac:spMkLst>
            <pc:docMk/>
            <pc:sldMk cId="1080409270" sldId="276"/>
            <ac:spMk id="28" creationId="{B5390B23-C3F0-3049-BF24-EB923E09A3CF}"/>
          </ac:spMkLst>
        </pc:spChg>
        <pc:grpChg chg="add">
          <ac:chgData name="Andrej Bogdanov (CSD)" userId="54a3fc38-bcd8-4812-b887-b84a314b9e17" providerId="ADAL" clId="{1F8AD84F-0D04-9849-A5A9-A5A39F7687EB}" dt="2021-11-05T18:19:55.245" v="5903" actId="164"/>
          <ac:grpSpMkLst>
            <pc:docMk/>
            <pc:sldMk cId="1080409270" sldId="276"/>
            <ac:grpSpMk id="23" creationId="{1C566B0A-F44F-1640-8EFF-F06C5AB238F1}"/>
          </ac:grpSpMkLst>
        </pc:grpChg>
        <pc:grpChg chg="add">
          <ac:chgData name="Andrej Bogdanov (CSD)" userId="54a3fc38-bcd8-4812-b887-b84a314b9e17" providerId="ADAL" clId="{1F8AD84F-0D04-9849-A5A9-A5A39F7687EB}" dt="2021-11-05T18:20:28.257" v="5909" actId="164"/>
          <ac:grpSpMkLst>
            <pc:docMk/>
            <pc:sldMk cId="1080409270" sldId="276"/>
            <ac:grpSpMk id="24" creationId="{60736675-F6E0-9E40-A726-7B062253E072}"/>
          </ac:grpSpMkLst>
        </pc:grpChg>
        <pc:grpChg chg="add">
          <ac:chgData name="Andrej Bogdanov (CSD)" userId="54a3fc38-bcd8-4812-b887-b84a314b9e17" providerId="ADAL" clId="{1F8AD84F-0D04-9849-A5A9-A5A39F7687EB}" dt="2021-11-05T18:20:43.735" v="5912" actId="164"/>
          <ac:grpSpMkLst>
            <pc:docMk/>
            <pc:sldMk cId="1080409270" sldId="276"/>
            <ac:grpSpMk id="25" creationId="{36E61D67-E503-0148-8292-6FAEB33577FC}"/>
          </ac:grpSpMkLst>
        </pc:grpChg>
        <pc:grpChg chg="add">
          <ac:chgData name="Andrej Bogdanov (CSD)" userId="54a3fc38-bcd8-4812-b887-b84a314b9e17" providerId="ADAL" clId="{1F8AD84F-0D04-9849-A5A9-A5A39F7687EB}" dt="2021-11-05T18:20:58.613" v="5914" actId="164"/>
          <ac:grpSpMkLst>
            <pc:docMk/>
            <pc:sldMk cId="1080409270" sldId="276"/>
            <ac:grpSpMk id="26" creationId="{B585858F-2006-8949-8559-2C0792498CCE}"/>
          </ac:grpSpMkLst>
        </pc:grpChg>
        <pc:cxnChg chg="add mod">
          <ac:chgData name="Andrej Bogdanov (CSD)" userId="54a3fc38-bcd8-4812-b887-b84a314b9e17" providerId="ADAL" clId="{1F8AD84F-0D04-9849-A5A9-A5A39F7687EB}" dt="2021-11-05T18:11:31.148" v="5741" actId="1035"/>
          <ac:cxnSpMkLst>
            <pc:docMk/>
            <pc:sldMk cId="1080409270" sldId="276"/>
            <ac:cxnSpMk id="9" creationId="{7926F6B0-C11F-D143-9F8B-057D5F726D1B}"/>
          </ac:cxnSpMkLst>
        </pc:cxnChg>
        <pc:cxnChg chg="add mod">
          <ac:chgData name="Andrej Bogdanov (CSD)" userId="54a3fc38-bcd8-4812-b887-b84a314b9e17" providerId="ADAL" clId="{1F8AD84F-0D04-9849-A5A9-A5A39F7687EB}" dt="2021-11-05T18:12:04.444" v="5744" actId="1582"/>
          <ac:cxnSpMkLst>
            <pc:docMk/>
            <pc:sldMk cId="1080409270" sldId="276"/>
            <ac:cxnSpMk id="16" creationId="{206EFF97-C777-5E4E-B7A8-715EC110805F}"/>
          </ac:cxnSpMkLst>
        </pc:cxnChg>
        <pc:cxnChg chg="add mod">
          <ac:chgData name="Andrej Bogdanov (CSD)" userId="54a3fc38-bcd8-4812-b887-b84a314b9e17" providerId="ADAL" clId="{1F8AD84F-0D04-9849-A5A9-A5A39F7687EB}" dt="2021-11-05T18:13:50.889" v="5824" actId="1036"/>
          <ac:cxnSpMkLst>
            <pc:docMk/>
            <pc:sldMk cId="1080409270" sldId="276"/>
            <ac:cxnSpMk id="20" creationId="{AF6AC11B-01BA-0A4F-B210-070818A02337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02:40.48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8394 7481 7853,'0'-7'127,"0"-3"299,0 4 132,0-1-237,0-3-162,0 4 0,0-2 133,0 1-54,5-1 1,2-3-139,4-1 1,1 5 63,-1-1 1,4 2-36,0-2 1,5-2 53,-5 2 1,1 2-139,-1-2 0,-2 6 74,2-2 1,2-1-147,-2 1 0,0 0-24,-3 4 1,3 0 113,0 0 1,0 0-123,-3 0 0,-1 0 63,1 0 1,-1 0-137,1 0 112,-1 5 1,0 1-49,1 1 1,-6 3 78,-2-2 1,-2 2-44,2 1 1,-2 1-1,1-1 0,-3 1 32,-3-1 1,-4 4-86,-4 1 0,2 3 76,-3-4 1,4 1-70,-8 0 1,4-4 55,0 4 0,1-4 66,-1 0 0,2-1-7,3 0 1,-2-3 321,5 0-75,-5-6-136,8 3 193,-4-5-119,5 0 24,5 0 0,-3 0-85,6 0 1,0 0 66,3 0 0,4 0-117,0 0 1,1 0-48,-5 0 1,4 0-100,1 0 0,3 0 101,-4 0 0,4 5-151,-4 3 0,2-2 97,-2 2 0,-2 1-77,2 6 0,-3-2 73,0 2 0,-5 1-150,1 0 1,-4 3 49,4-4 1,-6 5 31,2-1 0,-4 3 56,-4 1 0,-2 0-1,-6-1 1,-4 1 163,-3 0 0,-3 0-106,-1 0 1,0-2-32,1-2 0,-1 2-1,0-6 0,0 0-3,0-3 0,4-2 25,0-3 1,1 2-81,-1-5 0,2 0 25,1-4 1,4 0 24,-4 0 1,4-1-2,0-3 0,1 2-11,0-1 1,3 0-393,0-1 248,1 3-1099,-5-4 187,6 5-179,1 0-2196,5 0 3430,5 0 0,1 0 0,6 0 0</inkml:trace>
  <inkml:trace contextRef="#ctx0" brushRef="#br0" timeOffset="2">8691 9936 7853,'-11'-11'-431,"3"4"631,1 4 63,4-4 0,-2 5 460,5-6-176,0 6-477,0-9 1,4 9 104,0-6 1,5 4-63,-2-3 0,-1 4 49,2-1 1,0-1-3,3 2 0,4-2 125,1 1-210,-1 2 36,1-3 1,2 5 14,5 0 0,0-3 139,0-1-116,-1 0-151,1 4 35,0 0 0,-1 0 177,-3 0-348,-3 0 109,1 5 1,-5-2-156,4 4 1,-4 1 231,-5-2 1,2 4-142,-6-2 47,1 2 1,0 1 59,0 1 1,0-1-9,-4 1 1,-5-5 107,-3 1-108,-2 5 1,-7-1 18,-2 4 133,3-4-133,-6 0 0,4-1 203,-4 1-12,4-1-141,1 0 113,6 1 26,-1-1-81,1-4 0,3 1 48,1-4-99,4 5 1,-2-6 81,5 4-212,-5-4 124,4 2 1,-4-4 11,5 3 0,1-3-21,3 3 1,-2 1 56,6-1-124,0 0 29,3 1 1,2-3 12,2 6 28,3-6-64,5 4 0,-4-3-52,0 1 1,0 5 114,3-1-241,1-3 89,-5 10 1,2-7 72,-4 7 0,0-1-92,-1 1 1,-6-1-164,3 5-7,-9-5 222,3 8 1,-3-6-192,1 3 190,-5 3 0,-5-6 130,-6 3 0,-1 1-94,-2-4 0,-4 3 103,-7-4 0,-1 1-71,-7 0 0,2-4 26,-6 4-43,2-4 0,2 0 1,0-1 5,5 1 1,1-6 85,5-2 0,1-3-16,3-1 0,3 0 69,4 0 0,1 0-121,-1 0 0,5 0 114,-1 0-35,6 0-438,-3-5-622,5 4 45,0-4 0,5 5-833,2 0 901,9 0 844,-4 0 0,10 0 0,-4 0 0</inkml:trace>
  <inkml:trace contextRef="#ctx0" brushRef="#br0" timeOffset="26">12677 16240 6798,'0'-6'1060,"0"1"-608,0 0-202,0 4 0,0-6-26,0 4 0,-1 1 181,-3-2 53,3 3-34,-4 1 2132,5 0-2383,0 5 1,0-2-123,0 4 1,0-3-123,0 4 1,0-1 87,0 5 0,0-4 10,0-1 1,0 1-15,0 3 0,0 1-17,0-1 1,1-3-9,3-1 1,-3 1 23,3 3 0,-3-3-6,-1-1 0,0 1-124,0 4 129,0-1 1,1 0-41,3 1 68,-2-1 0,3 1 76,-5-1 1,1-3-62,3-1 1,-3-3 84,3 4 1,-2-4-112,2 3 0,-3-3 48,3 4-62,-3-6 99,-1 8-280,0-9 203,0 10-18,0-10 0,0 5-47,0-2 23,0-3 138,0 4 10,0 0-88,0 2 1,4 0 82,0 1-120,0-5 0,-3 3 21,3-2-56,-3-3 2,4 4 1,-5-4-282,0 3 211,0-3-233,0 5 192,0-1 49,0-4 0,2 8-246,1-5 133,-1-1-698,3 2 372,0-3 46,-4 3-1042,4-5 768,-5 5 745,0-4 0,0 4 0,0-5 0</inkml:trace>
  <inkml:trace contextRef="#ctx0" brushRef="#br0" timeOffset="27">17520 16412 6742,'0'-7'131,"0"2"1,0 4 304,0-3-297,0 3 0,0-5 181,0 2 55,0 3-104,0-4 144,0 5-131,0-6 36,0 5-40,0-4 530,0 5-685,0 5-11,0 2 35,0 4-96,-5 0 1,3 1 87,-2-1-40,3 1 1,1 0-16,0 4 0,0-8 7,0 4 0,1-3 53,3 2-76,-2 1 0,4-1 15,-2 0-1,-3-4-218,9 3 192,-4-4 0,1 2-98,-3-1 69,-3-4 0,-1 3-261,0-2 197,0-3-25,0 5-1014,0-6 0,5 0 0,1 0 0</inkml:trace>
  <inkml:trace contextRef="#ctx0" brushRef="#br0" timeOffset="28">17600 15635 7853,'0'-6'136,"0"-4"0,0 7-104,0-4 0,0 3 87,0-4 0,0 4 86,0-3 0,0 3-106,0-4 0,0 4-190,0-3 1,0 3 158,0-4 1,0 5-96,0-5 1,0 0 408,0-3-283,0 0 0,-2-1 77,-2 1 1,2 3-8,-6 0 0,5 2-6,-5-1 0,0 0-62,-3 3 1,-1 3-9,1-3 1,-4 3 21,0 1 1,-7 4-40,-1 0 1,-1 8-39,-6 0 0,4 3 64,0 0 0,-2-1-57,1 5 0,5-1 43,7 1 0,3-3-2,0-4 0,6 3 3,2 0 0,4-1 18,4-6 1,6 1-29,5-5 0,9-1 46,-1-3 1,4 0-10,-1 0 0,2-1-135,3-3 0,-3-2-447,-5-5 1,-1 3-166,1 0 1,-4 1 805,0-5 0,-5 1 57,1-1 0,-6 1 221,-1 0 1,-4 3 69,3 0 76,-4 1-209,2-5 117,-5 6-629,0-4-1,0 9 1,0-3-290,0 8 314,0 2 1,0 9 53,0 0 1,0 2 66,0-2 0,-4 3-3,0 5 1,1-4 54,3 0 1,-4 0-48,0 4 1,0-2 60,4-2 1,0 2-52,0-6 1,0 0 5,0-4 1,1 1-306,3-1-481,-3-4-416,5-2-1011,-6-5 2169,0 0 0,-6 0 0,0 0 0</inkml:trace>
  <inkml:trace contextRef="#ctx0" brushRef="#br0" timeOffset="32">20763 16469 6162,'0'-6'574,"0"0"0,0 5-387,0-3 78,0 3 91,0-4 235,0 5-288,0-5-6,0 4-11,0-4 85,0 5-90,0-5-199,0 3 28,0-3 1140,0 5-1242,0 5-21,0-3 1,0 8 35,0-3 1,0 0 2,0 0 21,0 1-16,0 3 0,0 1 2,0-1-6,5 1-4,-4-1 12,5 0-12,-6 1-15,0-1 1,0-3-15,0-1-44,0-4 69,0 2-258,0-5-428,0 5-741,0-4 977,5 5 431,-4-6 0,4 0 0,-5 0 0</inkml:trace>
  <inkml:trace contextRef="#ctx0" brushRef="#br0" timeOffset="33">20615 15213 7853,'0'-7'-3,"0"2"104,0 5 910,0 5-228,5-3-417,-4 8 1,4-4-128,-5 5 1,0 1-52,0-1 0,0 5-88,0-1 0,1 4 84,3-4 1,-3 4 27,3-4 0,-1 4-28,1-3 1,-3 4-1,3-1 1,-2-1-151,2 1 1,-3-5 63,3 1 0,-1 1-104,0 0 0,-1-1 64,1-4 1,-1-3-229,-2-1-633,5 1 403,-4 3 135,4 1 1,-4-6-127,3-2 1,-2-1-754,1 0 152,-1-1-161,-2 3 248,0-5 905,0-5 0,-5-2 0,-2-4 0</inkml:trace>
  <inkml:trace contextRef="#ctx0" brushRef="#br0" timeOffset="34">20900 15247 7853,'0'-12'0,"0"5"189,0-1 0,0 4 182,0-3-97,0 4 44,0-2 44,0 5 52,0-5-190,0 4 1,0-3-1,0 8 1,0-2-42,0 6 0,0 1 29,0 6 0,0-2-138,0 2 1,-1 2 0,-3-2 0,3 0-79,-3-4 0,3 5 46,1-1-130,-5 0 1,3-4 72,-1 1 0,1-4-114,2-1 1,-1-4 46,-3 0 98,3-1-22,-4-2 502,5 0-470,0-5 0,1 3-10,3-1-78,-3-4 1,9 6 35,-2-3 0,-2 3 50,2 1 0,0 0 11,3 0 0,0 1 38,1 3 1,1-1 141,2 4 1,-3-3-129,4 4 0,-4-1 143,0 5 0,-1-1-120,1 0-121,-6 1 88,4-1 0,-9 1-163,3-1 1,-3 2 51,-1 2 1,-5-2-56,-2 2 1,-1 1-130,-3 0 0,2-1-155,-6-4 1,1 1 88,-2-1 1,4-1-365,-3-2 305,2-3 1,1-5-203,1 0 1,3 0-387,1 0 0,0-5 506,0-3 0,2-7 425,5-4 0,-5-8 0,-2-2 0</inkml:trace>
  <inkml:trace contextRef="#ctx0" brushRef="#br0" timeOffset="35">20912 15144 7853,'-12'-6'0,"6"1"-244,-4 0-100,8 3 2406,-3-3-1452,5 5 0,0-1-304,0-3 1,5 3-189,3-3 1,0 3-149,3 1 0,-1 0 127,9 0 0,-2 0-150,6 0 0,-3 0 104,7 0 0,2 0-31,1 0 0,3 0-286,1 0 0,1 0 107,-1 0 1,0 0-796,0 0 1,-4-1 953,-4-3 0,-2-3 0,-1-4 0</inkml:trace>
  <inkml:trace contextRef="#ctx0" brushRef="#br0" timeOffset="48">9057 12072 8035,'1'7'784,"3"1"0,-2 0-459,6 3 0,-5 2 12,0 2 0,-1 3-99,-2 5 1,0-1 76,0 1 0,0 0-103,0 0 0,0 0 36,0 0 1,3 3-98,1 1 0,0 0 0,-4-5 1,0 3 78,0 1 0,1-2-27,3 3 1,-3 1-20,3-1 1,-3 3 11,-1-3 0,-1 1-42,-3-2 22,3-2-39,-9 9 1,7-9-131,-4 3 0,4 1 33,-1-1 1,-1-1 48,2-3 0,-1-4 113,4 0-420,0-5 151,0 3 0,0-5-59,0 4 18,5-4 0,0 5-21,3-6 0,-2-4 121,-2-4-187,-3 4 49,4-6-15,0 4-82,-4-5-191,4 0-2590,-5 0 3024,-5-5 0,-6-1 0,-7-6 0</inkml:trace>
  <inkml:trace contextRef="#ctx0" brushRef="#br0" timeOffset="49">11969 12380 7452,'-6'0'380,"1"0"1875,5 0-2123,0-5-181,0 4 95,0-4 432,0 5-318,5 0-46,1 0-3,5 0 0,1 0 65,-1 0 26,1 0-109,-1 0 1,6 0 122,2 0 18,-3 0-123,6 0 0,-4 0-38,4 0 82,-4 0-24,4 0 0,-8 0-205,5 0 50,-5 0-11,2-5 0,-8 3-46,-1-1 204,1 1-401,-2 2 79,5 0 66,-10 0-151,4 0 8,0 0-294,-4 0 274,4 0-2212,-5 0 1300,0 5 732,-5-3 0,4 4 476,-3-2 0,-2-3 0,-1 4 0</inkml:trace>
  <inkml:trace contextRef="#ctx0" brushRef="#br0" timeOffset="50">12586 12152 7853,'0'-12'-626,"0"1"537,0 5 992,0-5-154,0 10 25,0-4-325,0 5 53,0-5 38,0 4-222,0-4-57,0 5 0,0 5 83,0 2-379,0 4 37,0 0 0,0 5-12,0 3 79,0-2-10,0 5 0,0-1 11,0 6 0,0 5 69,0-2 8,0 3-69,0 1 1,-4 4 82,0 0-142,0 0 58,4-3 0,-3-5 73,-1 1-254,0-6 171,4 8 0,0-9-81,0 3 113,0-8-86,0 2 0,0-8 8,0 2 0,1-2 37,3-2 0,-1 1-13,4-1 1,-3-3-15,4-1 0,-5-3 27,5 4-2,-5-6-32,2 3-64,0-5 0,-4-1-65,3-3 1,-3-2-183,-1-5-3685,0-1 3972,5 1 0,-4-6 0,4 0 0</inkml:trace>
  <inkml:trace contextRef="#ctx0" brushRef="#br0" timeOffset="51">12837 12140 7853,'0'-11'0,"0"3"475,0 1 1,0 4-211,0-7 367,0 9 1,0-4 53,0 5 0,0 6-467,0 5 1,1 2-29,3 6 20,-3 0-52,4 4 0,-5 5 16,0 2 36,0 3-239,0 2 129,0 4 34,0 2 0,0 1 65,0-1-216,0-4 64,0 8 0,0-10 203,0 3-357,0-7 111,6 2 0,-5-11-79,3 1 170,2 0-72,-5-10 0,8 3 60,-5-4-51,0-1 62,-4 1-273,5-6 89,-4-1 0,4-4 126,-5 3-662,0-3 206,5 4 122,-3-5-967,3 0 335,-5-5-568,5-1 1015,-4-5 1,4-1 481,-5 1 0,5-6 0,1 0 0</inkml:trace>
  <inkml:trace contextRef="#ctx0" brushRef="#br0" timeOffset="52">13454 12335 7853,'0'-7'687,"0"2"1,0 4-37,0-3-225,0 3 106,0-4 415,0 5-693,5 0 0,-3 0 13,6 0 0,-4 0 124,3 0-232,-4 0 0,7 0 159,-2 0-154,2 0 101,1 0-59,1 5 0,0-4 52,4 3 1,1-3-62,6-1 0,0 0 0,0 0 0,0-4-20,0 0 1,-1-1-58,1 2 0,-1 1-337,-3-1 0,-3 0-202,-4-1-905,-1 3 851,1-4-818,-6 5-1144,-1 0 1557,-5 5-494,0-4 363,-5 4 606,4 0 1,-9 0 402,2 3 0,-2-2 0,-2-2 0,1 3 0,0 4 0</inkml:trace>
  <inkml:trace contextRef="#ctx0" brushRef="#br0" timeOffset="53">13637 12449 7853,'-18'11'38,"1"1"60,1-6 1,4 4 320,1-2-207,-1-3 0,11 5 642,-9-9-82,9 4-339,-4-5 0,5 2 30,0 1 0,5-1 9,2 1 469,4-1-554,5-2 0,1 0 595,2 0-631,2-5 1,-1 3 208,3-1-199,8 1 1,-17-3-238,12 4 1,-12-4 79,5 5 0,-5 0-235,2 0-567,-4 0 628,0 0-2540,-6 0 870,-1 0-2009,-5 0 1922,5 0 1727,-4 0 0,5-5 0,-6-2 0</inkml:trace>
  <inkml:trace contextRef="#ctx0" brushRef="#br0" timeOffset="56">15944 12437 7853,'0'-6'482,"0"-4"-86,0 9-221,0-5 968,0 6 46,0-5-579,0 4 6,0-4-191,0 5-1287,0 5 479,0-4 52,0 4-2787,0-5 2357,5 0 761,-4 0 0,9 0 0,-4 0 0</inkml:trace>
  <inkml:trace contextRef="#ctx0" brushRef="#br0" timeOffset="57">16583 12095 7853,'0'-8'65,"0"0"1,0 6 106,0-8 0,0 7 665,0-4-202,0 4-103,0-7-258,-5 9 0,-1-4-13,-6 5 0,1 0-34,-1 0 0,1 5 0,0 2 0,-5 3-145,1 2 76,-5 4 1,2 2 212,-5 5-396,0 0-442,-5 5 556,4 1 1,-4 5 48,6 0 1,0 1-68,3-1 1,-1 0-84,4 0 0,5-1 187,3-2-501,6 2 210,-3-9 1,5 4-223,0-5 237,0 0 32,5-1 1,-3-4-19,6-3 1,0-2-52,3-1 377,0-1-258,1 0 1,-1-4 641,1-3-435,-1-3-55,1-1 0,-1 0-86,0 0 170,1 0-174,4 0 1,-3-4 128,2 0 1,-3-5-47,-5 2 1,2-3 225,-5-2-273,5 1 35,-8-1-173,4 1 66,-5-1 0,-6 1 121,-6 0-618,1-1 353,-11 1 0,1 4-193,-6 4 0,-3 1-264,3 2 0,0 2-282,5 1 574,4 4 1,1 8-294,6 0-482,5 0 1,1-3 1076,5-1 0,0 1 0,0-1 0</inkml:trace>
  <inkml:trace contextRef="#ctx0" brushRef="#br0" timeOffset="58">17508 12277 7853,'-5'-17'332,"4"0"38,-4 6-422,5-1 106,0 6 419,0-4-209,0 9 54,0-5 110,0 1-61,0 4-168,0-4 116,-5 15-19,3-2-175,-8 8 1,5 1 168,-2 2 1,-2 2-37,5 2 0,0 0 144,4 0-139,0 0-98,0 5 0,0-3-68,0 6 0,1-5 236,3 5-265,-3-6-5,10-2 1,-6-2 227,2-2-432,3-2 155,-8-1 109,8-4-394,-9-1 94,9-4-2030,-8-2 374,3-5-361,-5 0 1634,-5-5 1,2-2 176,-5-4 1,5-2 386,-5-2 0,0-3 0,-3-5 0</inkml:trace>
  <inkml:trace contextRef="#ctx0" brushRef="#br0" timeOffset="59">17314 12483 7853,'-11'0'-402,"-1"0"1,5 0 902,-1 0 1096,5-5-535,-2 4-62,5-4-651,0 5 1,5 0-125,3 0 0,2 0 104,2 0 1,3 0-60,0 0 1,5 0-40,-1 0 1,3 0-92,1 0 1,0 0-95,0 0 1,-1 0-57,1 0 1,-1 0-261,-3 0 0,1-2-1416,-5-1 816,1 1 568,-5-3 0,0 5-960,1 0 500,-1 0 191,-4-5 1,3 3 570,-3-6 0,3 0 0,2-3 0</inkml:trace>
  <inkml:trace contextRef="#ctx0" brushRef="#br0" timeOffset="60">18148 12060 7853,'6'-6'1593,"4"-4"-1244,-8 9 428,3-4 440,-5 5-937,0 0 0,0 8-68,0 4 0,-4 7 168,0 0 0,-4 3 102,5 0 50,-6 6-253,7-4 0,-4 9 119,2-2-13,3 2-113,-4 1 0,5-2 46,0 2 20,5-2-179,-4 7 0,6-8-44,-4-1 0,0-1 55,5 2 1,-5 0-200,5-4 68,-5 0-108,2-9 0,-2 2-151,1-5 0,1 4-455,-1-4-101,-3 1 0,8-5-862,-5 0-1210,0-4 922,-4 3 1419,0-9 0,-1 4 507,-3-5 0,-8 5 0,-5 2 0</inkml:trace>
  <inkml:trace contextRef="#ctx0" brushRef="#br0" timeOffset="62">12414 9696 7853,'0'-6'410,"0"1"201,0 5-384,0 5 0,0 1 0,0 6 1,0 3-30,0 0 1,0 5 12,0 0 1,4 1 133,0 2 52,0 5-253,-4 1 0,4 5 308,0 1-199,-1 4 1,-3-4-151,0 4 0,0 0 72,0-1 1,0 0-175,0-4 0,0-1 20,0-2 154,5 2-437,-3-9 294,8 4 1,-8-9 43,6 0-334,-5-5 156,7 2 0,-9-8-208,3-1 124,2-4-602,-5 2 682,4-5-122,1 0-1082,-5 0 832,4 0 0,-5-1-94,0-3-821,0-2 1393,0-1 0,-5-8 0,-2 2 0</inkml:trace>
  <inkml:trace contextRef="#ctx0" brushRef="#br0" timeOffset="63">12769 9753 7853,'0'-6'0,"0"-4"385,0 9 107,0-9 85,0 8 53,0-3-283,0 5-174,0 5 1,0 2 349,0 4-364,5 5 0,-4 2 159,3 5-241,2 0 27,-5 5 1,4-4 239,-5 3-409,0 2 105,0-5 0,0 5 87,0-2 0,0-8 96,0 0-519,-5 0 141,4-12 146,-4 9 28,5-10 76,0 0 178,-5-1-109,4-5 1,-4-1-49,5-3-103,0 3 57,0-4 0,1 1-99,3 0-3,2-4 1,9 2-30,0-1 1,6-2 76,-2 5 1,1 0-48,-1 4 0,5 0 37,-5 0 1,4 0-142,-8 0 128,6 5 0,-9-2-12,4 5 14,-4-1 0,-5 0 0,1 3-104,-4-3 107,0 3 1,-4 6-319,0-1 189,-5 5 1,-6-1-5,-8 8-152,-3-3 118,-1 4 0,-4-5 67,1 0 1,-5-4-30,5 0 1,-1-5-91,4 1-246,0-2 218,1-7 0,4 3-1094,3-5 449,2-1-302,1-3 1196,6-5 0,-4-6 0,4-7 0</inkml:trace>
  <inkml:trace contextRef="#ctx0" brushRef="#br0" timeOffset="64">12700 9708 7853,'-11'-5'247,"0"2"530,4-4-126,-3 4-492,8-7 0,-1 7 253,6-4 0,4 4-67,4-1 0,7-1-131,5 1 0,5-3-2,6 3 0,5-4 7,3 5-256,3-6 1,0 6 354,1-4-1233,-5 4 931,-2-7 1,-10 9-351,-2-3 265,-3-3 1,-1 6-1697,0-3 1201,-1 3 0,-3 1 564,0 0 0,-5 0 0,3 0 0</inkml:trace>
  <inkml:trace contextRef="#ctx0" brushRef="#br0" timeOffset="65">13682 9925 7853,'-11'0'850,"4"0"-167,2 0 79,5 0-359,0-5 1,5 3 238,3-1-371,2 1 0,2 2-26,-1 0 1,6-3-8,2-1 0,2 0-113,2 4-63,0 0 1,1-1 112,3-3 1,-3 3-100,2-3 1,-2 1 241,-1-1-1264,0 3 634,0-4 0,-5 5-1858,-3 0 1097,-7 0 356,2 0-846,-9 0 1563,4 5 0,-5 1 0,0 6 0</inkml:trace>
  <inkml:trace contextRef="#ctx0" brushRef="#br0" timeOffset="66">13671 10153 7853,'-7'0'1402,"2"0"-1011,16 0 1118,-4 0-918,10-5 0,0 3 1081,6-6-1140,5 0 0,6 1-80,1-1-267,-1 0 1,-2 2 132,2 2-2574,-2 3 827,2 1 1429,-1 0 0,-4-5 0,5-1 0</inkml:trace>
  <inkml:trace contextRef="#ctx0" brushRef="#br0" timeOffset="68">15464 9913 7853,'-5'-11'1970,"4"5"-1727,-5-5 131,6 10 1,0-5 1382,0 2-1162,0 3-580,0-4-1110,0 5 830,0 5-348,0 1 0,0 2 613,0-1 0,6 1 0,0 3 0</inkml:trace>
  <inkml:trace contextRef="#ctx0" brushRef="#br0" timeOffset="69">16206 9571 7853,'0'-12'316,"-1"5"-66,-3-1 392,3 5 51,-4-2-367,5 0-115,0 4 1,-1-4 156,-3 5-156,2-5 116,-3 4 106,5-4-63,0 5-384,-5 0 331,4 0 0,-9 0-291,4 0 44,-6 5 1,4-4 4,1 3 1,-1 1 84,-3-1 1,3 4-85,1 0-62,-1-3 0,-5 9 0,-1-1 85,-1 3 1,-5 7-17,1 4 1,-3 5-16,-1-2 1,1 3-44,-1 1 1,1-1 1,3-2 0,4 0-73,7-4-44,-2 5 132,9-8 1,-4 8-154,5-6 0,5 1 37,2-4-50,4 0-22,0-1 146,0-4 0,6-1-36,2-6 13,3 1 0,-3-2 15,0-3 0,-2 0 12,2-4 0,3-1 171,-3 2-179,3-3 1,-3-5 0,-2-1 116,0-1 0,-2-2-1,-3-3-87,-6-1 0,3 1 18,-5-1 10,-1 1-259,-3-1 0,0 1 225,0 0-4,0-6-291,-5 4 159,-6-3 0,-8 6-171,-8 2 0,-1 3-345,-2 5 0,-2 5-989,5 3 806,1 2 201,8 1 0,7 5-889,7-1 1503,3 0 0,1-4 0,0 1 0</inkml:trace>
  <inkml:trace contextRef="#ctx0" brushRef="#br0" timeOffset="70">17017 9811 7853,'0'-7'394,"0"-3"133,0 4-183,0-1 331,0-3-9,0 9-9,0-4 817,0 5-1127,5 5 1,-4 5-100,3 5 0,-2 6-23,-2-2 0,0-2 13,0 2 0,0 0-238,0 4 1,3 4 11,1 0 0,0-2 20,-4-6 28,0 3 0,0-8-654,0 5 406,0-5 1,0-2-1810,0-4 937,0-1-1392,0 0 1767,0-2 0,-1-5 685,-3 0 0,-2-5 0,-6-2 0</inkml:trace>
  <inkml:trace contextRef="#ctx0" brushRef="#br0" timeOffset="71">16834 10062 7853,'-6'0'934,"1"-5"1,10 0-278,3-3 55,2-2-366,6 4 1,2-6 73,5 1 1,5-1-104,2 1-233,3-1 1,3 1-46,2 0 0,-3 0 230,3 4-1063,3-3 638,-5 8 1,-1-3-2406,-4 5 1712,-6 0 0,8 0 849,-3 0 0,3-5 0,2-1 0</inkml:trace>
  <inkml:trace contextRef="#ctx0" brushRef="#br0" timeOffset="72">17817 9685 7853,'5'-12'70,"-3"1"34,6 0 1,1-5 702,6 1-487,-2 0 1,4 2 295,-1-2 0,-2 2-204,5-2 0,-5 2 27,1 2 0,-1 0-121,1-1 0,-2 5 55,2-1 1,-2 5 69,-2 0-231,0-4-233,-4 6 180,3-4 0,-4 5-42,6 0 42,-1 0 0,-3 0-57,-1 0 1,-3 4-140,4 0 0,-4 4-253,3 0 239,-4 2 1,2 2 48,-5-1 1,0 0 27,0 1 0,-5-1-61,-3 1 1,-2-1 81,-2 1 1,-3-1-2,0 0 1,0 0 124,3-4 0,1 3 14,0-2-109,4-3-151,2 5 122,5-4 1,0 2 47,0 0-189,0-6 64,5 8 0,5-7 101,6 5 16,4-6-54,-2 8 1,8-7 131,1 4-136,0 1 0,-5 0 38,1-1 1,0 1 11,0 3 1,-5-3 118,-3-1 0,-2 1-66,-2 4 0,0-1 105,1 0 1,-6 1-81,-2-1 0,-3 4-54,-1 1 1,-9 0-29,-2-1 1,-9-1-152,-3 5 1,-6-3 19,-9 3 1,1-4-219,-5 4 1,1-4-348,-1 4 0,-2-5 301,2 1 1,2-6-1773,-2-1 0,5-6 2092,-1 2 0,-8-8 0,-1-2 0</inkml:trace>
  <inkml:trace contextRef="#ctx0" brushRef="#br0" timeOffset="73">12940 7629 7853,'0'-11'-394,"-5"-1"144,3 6 1,-3-4 371,5 2 1,0-2 527,0-1 0,0-1-311,0 1 1,0-1-120,0 1 1,-1 1-11,-3 2 0,2 2-80,-6 2 1,1 3-110,-5-3 0,-4 8 25,-3 3 0,-4 5-72,-4 3 1,2 2 14,-6 2 0,6 2 107,-2-2 0,3 3-91,1 1 0,3-4 35,5 0 0,0-5-73,7 1 0,3-2 70,1-2 1,4 0-199,4 1 0,2-6 73,6-2 1,4-3 41,3-1 0,4 0 31,4 0 0,-2-5-6,5-3 0,1-5 115,3-3 1,-5 0-72,-2 1 1,-3 2 89,-1-2 1,-5 3 2,-3 5 162,-2-4-70,-2 10 16,-5-4 0,0 11 114,-6 6 0,-2 1-68,-2 6 1,3 3 18,-3 5 1,3 5-60,1-2 0,0 5-10,0 3 1,-4-2-24,0 6 0,1 1-180,3 7 0,-2-2-16,-1 5 0,0-8-198,-5 1 0,6-10 126,-2-1 1,2-7-71,-2-9 1,2-3-391,-1-5 223,1-4-1545,2-2 567,5-5 559,-3 0 780,8-5 1,-4-2-1,6-4 1</inkml:trace>
  <inkml:trace contextRef="#ctx0" brushRef="#br0" timeOffset="74">13625 7949 7853,'0'-11'1840,"5"0"-1268,3 4 0,2 0-4,1 4 1,1 0-183,-1-5 0,1 6-60,-1-2 1,6-1-51,2 1 1,-2-3-119,2 3 1,0-1 52,4 1 1,0 1-467,0-4 0,0 4-258,0-1 0,-6 3-551,-1 1 1,-4 0-2465,0 0 3528,-6 0 0,-1 0 0,-5 0 0</inkml:trace>
  <inkml:trace contextRef="#ctx0" brushRef="#br0" timeOffset="75">13602 8143 7853,'-11'0'1406,"4"0"-411,2 0-279,16 0 0,-4 0-50,8 0-17,3-5-313,5-1 1,2-2-328,6 0 1,1 1 40,6-5 0,-3 2-1254,3 3 1,2-2 405,-2 5 798,0 0 0,-4-1 0,0-1 0</inkml:trace>
  <inkml:trace contextRef="#ctx0" brushRef="#br0" timeOffset="77">15658 8006 7853,'0'-23'2452,"-5"5"-1583,4 2 1,-6 6-337,4 2 0,1 2 653,-2 2-741,3 3-950,1-4-153,0 5 665,0 5-2988,5-4 1455,2 9 1526,4-9 0,0 5 0,1-6 0</inkml:trace>
  <inkml:trace contextRef="#ctx0" brushRef="#br0" timeOffset="78">16515 7435 7853,'-7'-18'0,"-3"2"147,9 4-110,-9 6 1,5 0 929,-3 2-593,-2 3 0,2-3-8,-7 8 1,-3 3-37,-5 8 1,-3 3-26,-1 5 1,-5 4-63,2-1 0,1 7-42,-2 2 1,2-1-97,-1 4 0,3 1 7,8-1 1,2 4 41,6-4 1,5 2-400,2-2 0,4-4 35,4 0 1,2-1-142,5-6 1,6-2 153,2-6 0,3-4 49,0-7 1,5-3 281,0-5 1,-1 0 21,-3 0-150,0-5 1,-1-1 258,-3-6 0,-3 1-203,-4-1 448,-1 1-284,-5 0 0,-1-2 148,-5-2-202,-10 2 0,0-3-501,-13 4 1,-2 2 199,-9 2 0,-6 3-1158,-2 5 1,-1 2 623,1 1 1,9 4 662,11 4 0,-1 6 0,5 0 0</inkml:trace>
  <inkml:trace contextRef="#ctx0" brushRef="#br0" timeOffset="79">17337 7755 7853,'-5'-18'0,"4"5"409,-3 6 11,2 4 277,2-2-366,-5 5 0,4 5 21,-3 3 0,3 7 99,1 4 0,-4 4-69,0 4 0,1-1-55,3 8 1,-4-6-116,0 7 0,0-4-94,4 4 0,0-2-14,0-3 0,0-3-161,0-8 0,4 1-40,0-5 1,3 0-379,-3-3 1,1-2-2220,-1-2 1262,-3 2 1432,4-9 0,-5 4 0,0-5 0</inkml:trace>
  <inkml:trace contextRef="#ctx0" brushRef="#br0" timeOffset="80">17154 8086 7853,'0'-11'688,"0"-1"-433,5 1 1,2-1 1584,4 1-877,0 5-569,1-5 0,3 6 58,0-2 1,7-3 12,1 2-253,0-2-1030,10 3 730,-9-3 0,9 9 162,-3-3-2228,-2 3 1521,5 1 0,-9 0-1735,3 0 2368,-8 0 0,2-5 0,-3-1 0</inkml:trace>
  <inkml:trace contextRef="#ctx0" brushRef="#br0" timeOffset="81">17965 7629 7853,'-10'-23'0,"6"6"0,-7 1 0,7 4 300,0 0 0,3 5 119,1-1 0,0 0 445,0-3 1,5 0-463,2-1 1,4 4-163,0 1 0,0 3-151,1-4 0,4 5 76,3-5 0,3 5-219,1 0 1,-4 1 126,0 2 0,-1 0-153,1 0 0,1 5-10,-5 3 1,4-2-62,-4 2 0,1 0 128,-5 3 1,-1 1-22,-2-1 43,2 0 1,-9 1 13,3-1 0,-3 1 143,-1-1 1,-5 0-69,-2 1 0,-3-5 91,-2 1 0,-1 0-70,-2 3 0,3-3 103,-4-1 0,4 0-55,0 0 0,1 3-53,-1-2 0,1-2-30,-1 2 0,6-4 138,2 3-286,3 1 1,6 4 109,3-1 1,7 0-71,4 1 1,8-5 2,3 1 0,-1 0-151,2 3 1,-6 0 94,2 1 1,-4 3-89,-4 0 0,1 2 203,-5-2 1,0-1-74,-3 5 1,-6 0 191,-2 4 1,-3-2-111,-1-1 1,-1 1 150,-3-2 1,-7 3-22,-8 1 0,-8-2-59,-3-2 0,-3 3-36,-2-3 139,1-3-76,0 1 0,1-6-371,2 1 0,3-6 103,6-2 0,0-3-2083,3-1 611,8 0 778,6 0 827,5-10 0,10-3 0,2-10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8:33.7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10290 6544 11418,'12'0'1237,"0"-4"-821,4 1 0,1-1-57,6 4 0,1-4-64,3 0 0,2-1-126,5 1 0,2 3 93,2-3 1,-1-1-237,5 1 1,-2-3-6,2 3 0,1 0-8,-5 4 0,0-4-77,-3 0 0,-5-1-204,1 2 1,-7 1-141,-1-2 1,-2 3 177,-6 1 1,-3-4-1063,-5 1 888,-4-1 1,-3 4-700,-8 0 1,-2 1 258,-1 3 0,-5-3-492,1 3 1336,-5 2 0,-3 1 0,-6 4 0</inkml:trace>
  <inkml:trace contextRef="#ctx0" brushRef="#br0" timeOffset="1">10496 6761 7541,'5'6'1304,"1"0"0,7-6-729,2 0 0,-1 0 23,5 0 0,0 0-38,4 0 1,0-4-161,0 0 1,3 0-146,1 4 0,3-4 0,-3 1 0,4-1-176,-5 4 1,6-4-2,-2 0 0,-2 0-132,-1 4 0,-4-3-867,-4-1 1,-3 0 117,-4 4-2471,-1 0 3274,-5 0 0,-6 0 0,-6 0 0</inkml:trace>
  <inkml:trace contextRef="#ctx0" brushRef="#br0" timeOffset="2">13831 6190 8309,'-7'-1'-1209,"4"-3"1613,-4 3 0,6-6 0,-3 4 0,3 0-56,1-5 0,0 5-114,0-5 0,0 4-58,0-3 1,0 3 49,0-4 1,1 4-171,3-3 0,1 3 129,3-4 0,6 5-33,-3-5 1,4 5-89,0 0 0,2-2 67,2 1 0,6 0-158,-2 4 0,3-1 90,-4-3 0,3 3-148,1-3 0,-2 2 96,3 2 1,-3 0-109,-1 0 0,-2 4-32,-2 0 1,2 1 114,-6-1 1,0-1-132,-3 4 0,-5-3 145,1 4 0,-6-1-104,2 5 0,-4-1 63,-4 0 0,-2 5 221,-5-1 1,-2 0-47,-2-3 1,1 3-48,-5 0 0,1 0-19,-1-3 0,-3 0 23,3 4 1,3-8-17,1 4 0,2-5 2,2 1 1,3-2 271,0-2-217,6-2-210,-3 3 1,6-4 184,3 3 0,2-3 7,6 3 1,4 1 14,3-1 0,6 1 6,2-2 0,5 0-210,-2 5 1,2-5 147,-2 5 1,6 0-99,-6 3 1,5 1 20,-9-1 0,1 0-246,-4 1 1,0 3 171,-1 0 0,-4 2-123,-3-2 1,-6-2 65,-1 2 1,-5 1 39,0 0 0,-3 0 229,-3-1 0,-5-1-125,-7 5 0,-4-3 175,-8 3 1,2-5-46,-6 1 1,5-3-100,-5 0 1,4-2 24,-3-2 1,5-3 56,-2-5 0,3 0 51,1 0 1,4-2 15,0-1 1,5 0 445,-1-4-491,2-1 1,2-2-145,-1 2 0,6-2 0,1 4 0</inkml:trace>
  <inkml:trace contextRef="#ctx0" brushRef="#br0" timeOffset="3">17976 5973 8125,'-5'-6'-895,"4"1"1249,-4 0 98,5 3 623,0-3-881,0 5 0,-1 5-19,-3 3 1,3 3 199,-3 5 0,-1 0-128,1 3 0,-4 5-130,5-5 0,-1 9 111,4-5 0,0 2-285,0-2 1,0 0-5,0 0 1,0-1 131,0-3 1,0 2-147,0-2 0,4-2 91,-1-2 0,1-2-147,-4-2 1,4 0 28,0 1-1234,0-6 67,-4 4-377,0-8 1007,0 3 639,-5-5 0,-2-5 0,-4-2 0</inkml:trace>
  <inkml:trace contextRef="#ctx0" brushRef="#br0" timeOffset="4">17725 6259 8185,'12'-5'-404,"3"3"1213,0-2 1,5 3-160,-1 1 0,8-1-23,4-3 1,3 3-180,4-3 0,-3 2-145,3-2 1,3-1-105,1-3 1,-3-1 45,-1 5 0,-6-3-699,-1 3 1,-10-1 333,2 1 1,-8 3 119,0-3 0,-2-2 0,-2-1 0</inkml:trace>
  <inkml:trace contextRef="#ctx0" brushRef="#br0" timeOffset="5">21049 5847 8409,'0'-11'95,"0"5"353,5-4-336,1 3 1,5-3 106,1 2 0,-1 0-28,1 4 1,4-4 72,3 4 0,8-3-10,3 3 1,5-1 77,3 1 1,-1 3-87,4-3 0,1 3-171,4 1 0,-11 1 175,-4 3 1,-9 2-217,-3 6 1,-9 3 43,1 0 1,-7 5-221,0-1 0,-4 3-40,-4 1 1,-4 1-53,-7 3 0,-3-2 10,-5 5 1,-1 1 143,-2 3 0,0-3 102,-4-1 1,5-5-57,-2 2 0,4-4 133,4-4 0,-1 1-40,4-5 0,1-1 83,4-6 185,4 2-235,2-9 119,5 10 1,7-10-138,4 3 1,7-3 404,9-1 1,4 0-154,11 0 0,-1 0-117,4 0 0,1-4-6,-4 0 0,1 0 46,-1 4 0,-4 0 87,-7 0 1,-4 0 94,-4 0 0,-5 0 126,-3 0 1,-7 2-558,-4 2 0,-3 2 0,-1 5 0</inkml:trace>
  <inkml:trace contextRef="#ctx0" brushRef="#br0" timeOffset="6">22830 5950 8387,'-6'0'-256,"0"0"-255,2 0 383,3 0 0,-5-1 964,6-3-169,0 3 46,0-4-105,0 5 1,6 0-417,1 0 1,5 0-37,3 0 1,1 0 68,3 0 0,3 0-199,-3 0 1,3 0 78,0 0 1,1 0-174,0 0 1,-4 0-16,0 0 0,-1-1-159,1-3 1,-1 3-346,-3-3 0,-6 2 35,2 2-1111,-2 0 638,-3 0 638,0 6 1,-8-4 386,-2 6 0,-2-6 0,-15 8 0,-4-3 0</inkml:trace>
  <inkml:trace contextRef="#ctx0" brushRef="#br0" timeOffset="7">22819 6122 8387,'-6'6'-1132,"0"0"1357,6-2 0,2-3 567,2 3 0,2-3-211,5-1 0,1 2-218,-1 2 0,2-3 70,2 3 0,-1-3-15,5-1 0,4 0-56,4 0 0,0 0-168,0 0 0,-3 0-127,3 0 1,-7-1-147,-1-3 0,-4 3 134,4-3 0,-5 2-708,2 2 1,-4 0 371,0 0 0,-5 0-1587,1 0 756,-5 0-775,2 0 1887,-5 0 0,-5 0 0,-2 0 0</inkml:trace>
  <inkml:trace contextRef="#ctx0" brushRef="#br0" timeOffset="8">23698 5630 8387,'0'-6'-382,"0"1"1082,0 5 1,0 5-600,0 3 0,0 6 137,0 1 1,0 4-153,0-4 1,0 6 29,0-2 1,0 2-11,0 2 1,0 0 0,0 0 1,0-2-99,0-2 0,0 3 99,0-3 0,0-3-134,0 0 0,0-2 117,0 1 0,0-6-253,0 2 138,0-2 49,0 2 0,0-3-44,0 0 58,0-6 345,0 3-184,0-5 514,5 0-152,-3 0-417,3 0 1,-5-5-87,0-2 0,4 0-111,-1 0 0,6 3-133,-1-4 1,2 4 97,1-3 1,1 4-167,-1-1 1,6 3 45,2 1 0,2 0 145,2 0 1,5 0-53,3 0 1,-7 1 161,-1 3 1,-1-1-185,1 4 0,-1 0 2,-7 0 0,-4 3 162,1-2 0,-1 2-70,-3 2 0,-3 3-12,-1 0 0,-3 2 9,-1-2 0,-1-1 127,-3 5 1,-2-1-138,-6 1 0,-1 2 249,-2-2 1,1-1-30,-5 1 1,-5 0-65,-6 4 1,2-5 132,1-3 0,3-2-81,1-2 0,4-3-256,0-1 0,4-3 127,-4 4 1,4-6-352,-4 2 1,5-3-79,-2-1 1,2 0-70,-1 0 1,4-5-382,-1-2 1,2 0 282,6 0 0,1-1-411,3-3 983,0-1 0,5-9 0,1-4 0</inkml:trace>
  <inkml:trace contextRef="#ctx0" brushRef="#br0" timeOffset="9">23721 5676 8387,'-1'-6'47,"-3"2"1,3 1 379,-3 0 101,3 1-178,1-3 214,0 5-420,5 0 0,-3-3 121,6-1 1,0 0 88,3 4 1,4 0-73,0 0 0,6 0 0,-2 0 0,6 0-71,2 0 0,3 0 23,-3 0 0,7 0-183,-3 0 1,0 0 140,-4 0 0,-3 0-147,3 0 0,1-4 93,-2 0 1,-4 0-68,-7 4 1,2 0 215,-2 0-79,0-5-185,-4 4-383,-4-4-935,-2 5-1926,-5 0 3221,-10 0 0,-3 0 0,-10 0 0</inkml:trace>
  <inkml:trace contextRef="#ctx0" brushRef="#br0" timeOffset="10">12494 8588 8395,'0'-11'-1,"0"3"7,0 1 0,4-1 144,0-3 1,0-4 34,-4-1 1,4 1 44,-1 4 1,1-5-62,-4 1 1,0-1-23,0 1 1,0 2 15,0-2 0,0 2-67,0 1 0,0 1 264,0 0-412,0-1 0,-5 2 43,-2 2 1,-4 2-124,0 2 1,-4 3 130,0-3 1,-7 7-118,-1 1 0,0 6 71,-3 1 0,-2 2-36,1 6 1,-3-3 66,3 7 0,-5-2 0,2 5 0,1 3 51,-2 2 0,10-2-38,-2 1 1,6-4 82,-2 0 0,10 1-70,2-4 1,4 2-10,3-6 0,1-2 15,3-2 1,8-2 20,7-2 1,4-4-7,3-4 0,3-1 2,6-2 0,-1-5-9,0-3 0,0-2-6,1-2 0,-1 0 5,0-4 1,-5 4-2,-2-3 0,-3 1 10,-1-2 1,-5 4-5,-3-4 1,-2 2-38,-2-1 66,-5 3 1,0-5 62,-6 6 20,0 4 1,-2-2-68,-2 6-63,3-1 0,-5 8 41,2-1 0,3 8 115,-3 0 1,3 3-100,1 9 1,0-2 225,0 10 0,0-1-86,0 5 0,0 4 47,0 3 0,0 1-295,0-1 1,0 2 89,0-2 1,1-3-147,3-1 0,-3-3 113,3-5 0,1-2-30,-1-5 0,0-5 41,-4-3 0,1-6-116,3-2-72,-3-4-301,4 2-1615,-5-5 1184,-5 0 893,4 0 0,-10-5 0,5-1 0</inkml:trace>
  <inkml:trace contextRef="#ctx0" brushRef="#br0" timeOffset="11">13671 8703 8277,'-7'-5'-110,"2"-2"0,5 0 738,0-1-194,0 6 248,0-4-193,0 6-301,5 6 0,-3-4 36,2 6 0,-3 4-166,-1 7 0,0-1 34,0 1 0,0 0-40,0 4 0,0-1-99,0-3 0,4 2 44,-1-2 0,5-2-94,-4-2 0,5-2 101,-2-2 0,3-5-56,2-2 1,-1-2 41,1-2 0,0 0-22,4 0 0,-4 0-12,4 0 0,-2-6 45,1-1 1,-3-3-62,4-2 1,-4 3 58,0-2 1,-5 2-122,1-6 1,0 1 109,3-1 0,-3 1-125,-1-5 0,0 5 100,0-2 1,2 4-275,-5 0 386,5 6-200,-8 1 227,4 5 0,-5 5-144,0 3 1,0 2 106,0 1 1,0 1-72,0-1 1,0 4-19,0 1 1,1-1 29,3-4 0,3 1-53,4-1 0,0-1 38,1-2 0,3 1-41,0-6 0,4 1 28,-3-4 1,3-1-7,-4-3 1,4 2 44,-4-6 1,0 2-37,-3-2 0,-5-2 47,1 2 0,-4-1-35,3 2 0,-3-3 13,4 2 0,-6-2-36,2-2 1,1 1-4,-1 0 0,5-1-13,-1 1 0,-2-1 30,1 1 1,0 3 57,0 1-78,4 4 200,-10-2 0,4 10-54,-5 3 0,0 2-40,0 1 1,-4 2-22,0 2 0,-3-2 5,3 2 0,0 2 19,4-2 1,0 0-12,0-3 0,0-1-54,0 0 1,4-3 38,0 0 0,5-5-71,-2 5 1,3-5 48,2 0 0,-1-1-25,1-2 1,-1 0-24,0 0 0,1-4 46,-1 0 0,2-4-33,2 5 0,-2-5 35,2 4-129,-2-5 1,-2 3 101,1-5 1,-1 3-123,0 0 1,-3 6 111,0-2 0,-4-1-23,3 1 30,-4 0 1,3 4 4,-2 0 1,-3 2 110,3 1 1,-3 0-75,-1 5 0,0-1 76,0 5 0,0-1-88,0 0 0,4 1 169,0-1 1,8-3-86,0 0 1,3-2 119,0 1 1,3-1-143,5-6 1,1 0 1,3 0 0,-2-2-51,6-2 0,-5-2 58,5-5 1,-6-1 37,2 1 0,-4-1-49,-4 1 0,1-2-37,-5-2 0,-3 1 28,-5-5 0,-4 4-112,0-4 1,-8 4 5,-6-4 0,-11 5-189,-8-2 0,-3 4-39,-1 0 1,-6 6 82,-2 2 1,2 4-94,-2 4 0,1 4 30,0 7 1,2-3 108,9 4 1,7-2-182,8 1 0,7-2-289,5 2 1,6-1-43,5 1 1,8-2-626,7 2 1266,5-7 0,6 2 0,1-4 0</inkml:trace>
  <inkml:trace contextRef="#ctx0" brushRef="#br0" timeOffset="12">15338 8783 8171,'0'-12'848,"0"5"-570,0-1 1,0 4-71,0-3 1,-1 3-52,-3-4 1,2 1 46,-6-5 1,2 5-67,-2-1 1,-2 0 379,2-3-434,-2-1 0,-1 5 121,-1-1 1,1 6-186,-1-2 1,0 4-75,-3 4 0,2 2-11,-2 5 0,-2 5 77,2-1 0,0 5-43,3-1 1,6 4 58,2 4 0,3-4 45,1-1 0,1 1-13,3-4 1,6-2-15,5-2 0,6-2-83,-2-2 1,6-5 72,2-2 0,4-2-3,0-2 1,1-7 92,-2-4 1,3-2-80,-3-6 1,-2 0 18,-1-4 1,-4 0-20,-4 0 1,1-4-62,-5-4 1,1-1 72,-5 2 1,-1-3-259,-2 2 0,1-7-57,-5-3 0,-1 0-94,-3-1 0,2 0 19,1-4 0,-1 5 96,1-1 0,3 10 124,-3 2 0,1 5-211,-4 6 605,0 3-236,0 4 91,0 6 0,0 2-63,0 8 0,0 4-115,0 7 0,0 3 196,0 5 0,0 5-149,0 2 1,0 8 214,0 4 0,0 2-74,0 2 1,1 5-253,3 2 1,1-6 147,3-1 0,1-4-13,-5-1 0,3-2 34,-3-9 0,4-3 0,-5-8 1,3-3-270,-3-4 0,0-1 69,4 0 0,-4-3-1675,1 0 1810,-3-6 0,-1 8 0,0-3 0</inkml:trace>
  <inkml:trace contextRef="#ctx0" brushRef="#br0" timeOffset="13">17051 8177 8235,'5'-11'0,"-3"3"0,2 1 0,-3-1 0,-1-3 0,0-1 0,0 1 0,0-1 0,0 5 0,0-1 0,-5 6 0,-3-2 0,-2 3 0,-1 1 0,-6 0 0,-2 0 0,-3 6 0,0 5 0,-6 2 969,-3 6 0,1 5-449,-5 7 1,4 2-406,-7 1 0,6 5 46,1 3 1,2 2-20,-1 2 1,2-4-12,5 0 0,5-4-65,3 4 0,7-9-144,5 1 1,3-3-72,3-1 1,4-2 142,4-5 1,6-5-85,2-3 1,2-4 63,2-3 1,-2 1-2,1-5 0,-1-1 133,5-3 0,0-5-21,0-2 1,-2-4-77,3 0 1,-3 0 5,-1-1 0,-5 1-221,-3-1 0,-2-3 137,-2 0 1,-5-2-153,-2 2 1,-2 3 44,-2-4 0,-11 4-125,-4 0 0,-6 6 34,-6 2 0,0 3-101,-7 1 1,2 2-71,-6 6 0,3 0-48,0 7 0,2 1 486,3-1 0,2 6 0,5-3 0</inkml:trace>
  <inkml:trace contextRef="#ctx0" brushRef="#br0" timeOffset="14">18239 8200 8336,'0'-6'894,"0"1"-612,0 15 1,0-1 78,0 10 1,-4-4-75,1 4 1,-3 0-23,3 4 0,0 4-45,-5-1 1,6 1 28,-2-4 1,3 0-197,1-1 0,0 1 103,0 0 0,0-1-193,0-3 0,0-2 37,0-1 0,1-4-122,3 4 0,-3-7-133,3-2 0,-3-3-460,-1 4 120,5-6-158,-3 3-173,3-5 1,-10 0 345,-3 0 1,2 0-328,-2 0 907,0 0 0,-3-10 0,0-3 0</inkml:trace>
  <inkml:trace contextRef="#ctx0" brushRef="#br0" timeOffset="15">17988 8497 8236,'0'-7'-102,"0"-1"0,1 4 748,3-4 1,2 6-143,6-2 1,4 2-109,3-2 0,3 1-130,1-4 0,1 3-27,2-4 1,4 2 10,4-2 1,-4-1-451,1 6 1,-2-5 220,1 4 0,-2 0-1909,-5 4 1888,-5 0 0,9 0 0,-3 0 0</inkml:trace>
  <inkml:trace contextRef="#ctx0" brushRef="#br0" timeOffset="16">19530 7983 8092,'-4'-7'65,"0"-1"1,-4 4 426,5-3 0,-1 4-309,4-2 1,-1 10 51,-3 3 1,2 6 118,-1 1 1,1 10-50,2 2 0,0 1-5,0 2 1,0 2-65,0 6 0,0-2-84,0 2 0,0-2-36,0 2 0,0-2-91,0 2 1,2-2-166,1-2 0,-1-1 118,2-3 0,1 1-46,-2-8 1,3 2-29,-3-6 0,-1-2-657,1-2 330,-1-3-1137,-2 0 75,0-6 1485,0-1 0,0-5 0</inkml:trace>
  <inkml:trace contextRef="#ctx0" brushRef="#br0" timeOffset="17">20238 7892 8109,'0'-18'188,"0"7"-178,0 6 453,-5 5 0,-3 5-105,-7 2 1,1 5-215,-5 3 1,-1 3 3,-7 5 1,3 4 0,-3 4 0,-1 2 0,2 1 1,-5 4 9,4 0 1,1 5-100,3-1 0,5 3-32,3 0 1,2-3-18,2 0 0,3-1 108,1 1 0,4-3-162,-1-5 0,8-5 86,4-2 0,2-3-71,1-1 0,2-5 47,2-3 0,2-2-53,2-2 0,2-5-47,-2-2 0,3-2 56,1-2 1,-4 0 92,0 0 1,-1-6-71,1-1 1,1-3-18,-5-2 1,0-3 9,-3 0 0,-6-5-182,-2 0 1,-3-1 9,-1-2 1,-9 0-109,-2 0 1,-13 6 103,-3 1 1,-5 5-106,-2 3 1,-5 5-404,-3 6 1,3 5 692,1 7 0,-3 3 0,0 5 0</inkml:trace>
  <inkml:trace contextRef="#ctx0" brushRef="#br0" timeOffset="18">21163 8314 8107,'0'-17'0,"0"4"-221,0 5 1,0 5 254,0-5 858,0 5-464,0-2 509,0 5-617,0 5 1,0 2-77,0 4 0,0 2-75,0 2 0,1 2-46,3 2 1,-3 1-5,3-5 0,1 4-168,-1-4 0,5 1 74,-2-5 0,0 0-107,0 1 0,1-2 40,3-2 1,-3-2-62,0-2 1,-1-3 64,5 3 0,-1-3-29,0-1 0,1-4 58,-1 1 1,1-5-3,-1 4 0,1-5 0,-1 2 0,0-4 12,1 0 0,-1 0-95,1-1 1,-1 1 86,1-1 1,-2-3-93,-3 0 0,2 0 53,-5 3 69,5 6-172,-8-4 0,9 8 146,-8-3 1,3 10-33,-5 3 1,3 2-21,1 2 1,0 3 24,-4 0 0,1 0-19,3-3 0,-1-1 8,4 1 0,-3-1 71,4 0 0,-1-3-23,5 0 1,-1-6 10,1 2 0,0-3 46,4-1 1,-3 0-72,7 0 0,-7-5 40,3-2 0,-4 0-30,0 0 1,-1 0 59,1 0 1,-1-3-48,0 2 1,-4-2-12,-3-2 1,1 1-23,-1-1 4,4 1 1,-5 1 12,5 2-7,-6 3-25,3 0 1,-5 5 26,0 0 1,0 5 10,0 7 0,0-1-12,0 0 0,0 5 148,0-1 0,0 1-72,0 0 1,0-4 14,0 4 0,1-4-64,3 0 1,3-2 20,4-3 0,0 2 119,1-5 1,3 0-71,0-4 1,6 0-27,-2 0 1,-2-1-7,2-3 0,-5 1-150,2-4 0,-4 3 92,0-4 0,-1 5-117,1-5 0,-2 4-63,-3-4 190,4 1-93,-5-5 34,0 1 190,-1 5-161,-5 1 53,0 5 1,-4 5-22,1 2 0,-1 0 80,4 0 0,0 1-71,0 3 0,0-3 126,0 0 1,1-2-120,3 1 0,6 2 31,5-5 0,2 1-14,-2-1 1,3-3-26,5 3 0,-1-4 35,1-4 1,0 2-8,0-6 1,-1 1 53,-3-5 1,1 1-55,-5-1 1,0 1-102,-3-1 1,-2 1 89,-2 0 1,-3-5-137,-5 1 1,0-4 126,0 4 1,-5 0-294,-3 3 0,-7-2 77,-4 3 1,-8-2-65,-3 9 0,-3 1-248,-2 3 0,1 1 163,0 3 1,3-2-88,1 6 0,10 1 57,1 6 1,6-2-252,5 2 1,3-1 222,5 1 1,5-2 393,3 2 0,7 3 0,3-1 0</inkml:trace>
  <inkml:trace contextRef="#ctx0" brushRef="#br0" timeOffset="19">22636 8406 8107,'8'-13'-222,"-1"-2"0,-4 2 355,1-2 0,-3-2-86,-1 2 0,0 0 520,0 4 0,-5-1-164,-3 1 1,-6 1-241,-1 2 0,-4 2-19,4 2 1,-5 3-131,1-3 0,-3 8 89,-1 3 1,2 3 60,1 2 0,0 4-40,5 3 0,0 3 6,3 1 1,2-1-62,3 1 1,1 0 53,6 0 0,6-1-210,1-3 1,7 1 55,1-5 0,6-3-94,-2-5 0,2-4 111,2 1 0,1-3 46,3-1 1,-2-7 119,6-4 0,-6-2-125,2-6 1,-1 2 35,-3-2 0,3-7-17,-7 3 1,-3-7-44,-1-1 0,-6-2-39,-1-1 1,-6 0-156,2 0 1,-3-4-132,-1-1 1,0-2 111,0 3 0,0-4-63,0 4 1,0-3 27,0 7 0,-1 3 211,-3 12 1,3-1-254,-3 5 494,3-1 2,-4 10-76,4 1 1,-8 11-202,5 6 0,-1 4 74,1 7 1,3 1 56,-3 3 1,3 6-65,1 5 0,0 0 40,0-4 1,1 1-44,3-1 1,-2 0-5,6 0 1,0-4-41,3-4 0,-3-2 7,-1-1 0,0-4-320,0 0 0,0-5 110,-4 1 0,-1-2 251,1-2 0,4 6 0,-1 1 0</inkml:trace>
  <inkml:trace contextRef="#ctx0" brushRef="#br0" timeOffset="20">23687 7823 8107,'11'-23'-22,"-3"6"196,0 1 1,-5 8-70,5 0 1,-6 4 262,2-3-122,3 4 0,-7-3 21,0 2 0,-5 3-140,-7-3 1,-1 4 109,-2 4 1,-3 2-141,-4 5 0,-1 6-3,0 2 1,-4 4 4,1 3 1,-2 5 75,1 7 1,2-1-7,-6 5 0,6-2-378,-2 2 0,4 2 308,4-2 1,8-1-128,7 1 1,3-2 59,1 2 0,9-2-174,2-6 1,8-5 2,0-2 1,4-8 113,4-4 0,1-6 217,2-1 0,3-6-117,-2 2 0,0-3 264,0-1 1,0-1-224,-4-3 0,-4-2 110,-4-6 0,-5 1-96,1-1 1,-7-3 16,-4 0 1,-3-5-232,-1 1 1,-10 2-291,-6 2 1,-13 2-955,-5 2 1,-17 4 175,-2 4 860,-11 6 0,31 2 0,-2 2 0,-2 2 0,-1 0 0</inkml:trace>
  <inkml:trace contextRef="#ctx0" brushRef="#br0" timeOffset="21">10199 10382 8170,'-7'0'148,"-3"0"530,9 0-156,-4 0-48,5 0-270,0 5 0,5-4 167,3 3 1,2-2-88,1 2 0,6-3 29,2 3 0,4-3-70,3-1 1,7-1 4,5-3 1,2-2-285,-2-5 1,-1-1 105,4 1 0,-5 1-157,-2 2 0,-1-2 58,-6 2 1,-6 2-221,-5-2-290,1 6-316,-4-3-174,-1 5-574,-7 0 537,-16 0 1,4 3 223,-8 1 842,2 5 0,-4-3 0,0 6 0</inkml:trace>
  <inkml:trace contextRef="#ctx0" brushRef="#br0" timeOffset="22">10256 10576 8170,'0'6'184,"0"0"90,0-2 1,5-3-58,3 3 1,2-2 227,1-2 0,6-2 90,2-2 0,2 3-87,2-3 1,5-1-2,3 2 0,2-5-136,1 4 1,0-4-31,0 5 0,-5-5-176,-2 4 1,-4 0-207,-4 4 0,1-3 209,-4-1-370,-1 0-860,-4 4 1,-4 1 527,-4 3 1,-1-1 593,-2 4 0,0 1 0,0 3 0</inkml:trace>
  <inkml:trace contextRef="#ctx0" brushRef="#br0" timeOffset="23">13808 10028 8234,'0'-8'-370,"0"0"0,0 4 283,0-3 627,0-1 1,0-3-143,0-1 0,1 5-174,3-1 1,-2 2 60,6-2 0,0-2-57,3 2 0,2-2 13,2-1 0,-1 1 17,5 2 1,-4-2-97,4 2 1,0 2-12,4-2 0,0 6-140,0-2 0,1-1 84,3 1 0,-3 0-176,2 4 0,-2 0-46,-1 0 0,0 0 78,0 0 0,-5 2-31,-3 1 1,-2 3 73,-2 1 0,-5 3 19,-2-2 0,-2 2-6,-2 1-2,0 1 0,-6-1-8,-1 1 1,-3 3 4,-2 0 1,0 0 60,-4-3 1,4-1-41,-4 1 0,0-1 6,1 1 0,-1-1-6,5 0 0,3-3 119,1 0-88,4-1-1,-7 5-51,9-1 0,1-1-10,7-2 1,4-2 105,0-2 1,2 1-74,2 3 1,-1 2 57,5-3 0,-4 4-52,4 0 0,-4 2 61,4 2 1,1-2-55,2 2 0,-4 1-24,-3 0 1,-2 0-112,-2-1 1,1-2 124,-1 2 1,-3-1-104,0 1 1,-6-2 73,2 2 0,-3-2 47,-1-2 1,-9 1-51,-2-1 0,-4 4 126,-1 1 0,-1-1-36,-6-4 1,0 0 158,0-4 1,0 3-141,0-2 1,1-3 119,-1-1 0,-4 1-6,0-1 0,-4-1-88,0-3 0,0 0-223,0 0 1,-1 0 93,6 0 0,0 0-1233,7 0 930,3 0 0,6-1-1027,2-3 1,4 3 1327,8-3 0,7-2 0,7 0 0</inkml:trace>
  <inkml:trace contextRef="#ctx0" brushRef="#br0" timeOffset="24">18228 9776 9634,'0'12'357,"0"-1"0,0 1-128,0-1 1,0 4-71,0 0 1,0 6 34,0-2 1,1-1 23,3 1 1,-3 0-139,3 3 0,-2 0 105,2-3 0,-3 1-117,3-4 0,1 3 47,-1-4 1,4 4-171,-4-4 0,-1-3 125,-3-5 0,2-1-295,1 2-197,-1 2-202,3-9-129,-5 5-1343,0-6 1087,-5 0 273,3 0 0,-4-2 736,2-2 0,-2-2 0,-5-5 0</inkml:trace>
  <inkml:trace contextRef="#ctx0" brushRef="#br0" timeOffset="25">18079 10016 8204,'-6'-6'-40,"1"-4"179,10 8 0,1-3 612,6 5 0,-1-1-225,0-3 1,6 3 7,2-3 1,3 2-146,0-2 1,6 1-141,3-4 1,2 3-315,1-4 0,0 2 140,1-2 1,-2 2-911,-3 2 1,-2 3 476,-5-3 0,-2 3 358,-2 1 0,3 0 0,-4 0 0</inkml:trace>
  <inkml:trace contextRef="#ctx0" brushRef="#br0" timeOffset="26">21037 9559 8248,'0'-11'0,"0"3"668,0 1-165,0 4-183,0-2 1,0 4 323,0-3-354,0 3 1,2-4-178,1 5 0,-1 5 124,1 2 0,-1 3-128,-2 2 0,-2 4 109,-1 3 1,0-1-91,-5 1 0,5 0 69,-5 4 1,0 4-218,-3-1 1,0 1 43,-1-4 1,1 3-142,-1 1 1,1 0-52,-1-4 0,5-6 165,-1-1 0,6-4 12,-2 0 1,3-1 22,1 1 0,1-6-55,3-2 0,-2 1 11,6-1 0,1-1 3,6-3 1,-1 0-88,5 0 0,-4 0-213,4 0 1,0-3-312,4-1 1,-1 0 254,-3 4 0,2-4-627,-2 0 0,-2-3-33,-2 3 1025,-2 0 0,3-1 0,2-1 0</inkml:trace>
  <inkml:trace contextRef="#ctx0" brushRef="#br0" timeOffset="27">21288 9731 8192,'0'-12'-249,"0"1"249,0 4 1483,0 2-494,0 5 1,0 5-657,0 3 1,-1 7 121,-3 4 0,2 4-94,-6 4 0,6-2 34,-2 6 0,1-1-95,0 4 1,1 1-40,-2-1 1,3 0-164,1 0 0,0 1 114,0-1 1,0-5-241,0-2 1,1-1 48,3-3 1,-2 1-34,1-8-396,-1-1 298,3-4 1,-4-3-633,3-1 295,-3-4-1049,-1 2 1,-1-5 1495,-3 0 0,-2 0 0,-6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2:00:33.8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5356 6841 7853,'-12'-11'0,"-2"3"0,10 0 0,0 6 469,4-8-170,-5 8 0,4-3-137,-4 0 526,5 4-14,0-4-438,0 5-10,0 5 1,4 6 175,-1 9-190,6 1-1,-8 2-142,10 0 113,-10 5 0,8-2 12,-5 9 1,3-4-19,-3 7 0,4 3 96,-5 1-1210,1-3 972,-4 11 1,0-8-68,0 7 45,0-7 1,-5 0-69,-2-8 0,0 3 128,0-7 1,0-2-25,0-1 1,0-7 109,3-1-196,3-5 97,-4 3 1,5-10 790,0 1-745,0-6 79,0 4 230,0-6-149,5 0 1,3 0-119,7 0 1,0 0 147,8 0 0,-1-2-30,8-2 0,2-1-37,6-2 1,-3-3-48,4 2 1,0-2-99,-1-2 1,-4 2-101,-3 3 1,-6-3 106,2 2 1,-4 2-277,-4-2 0,-3 5 30,-5 0-1079,1-4 627,-6 6-1353,-1-4 808,-5 5-2839,0 0 2898,-5 0 1094,-1 5 0,-11-4 0,0 4 0</inkml:trace>
  <inkml:trace contextRef="#ctx0" brushRef="#br0" timeOffset="1">5288 7389 7853,'-12'-23'574,"6"6"-382,1-5-249,5 9 45,5-3 5,1-1 1,6 5 1014,-1-3-615,6 2 1,1 1 226,4 1 1,6 0-240,3-1 1,2 6 47,1 2 0,0-1-129,1 1 0,-1 0-204,0 4 0,-3 0 77,-1 0 0,-5 0-178,2 0 0,-4 0-215,-4 0 0,1 0-48,-5 0 0,-3 0-424,-5 0 476,1 0 1,0-4-1624,-1 1 1293,-4-6 1,2 2-569,-5-4 1,-1 0 1113,-3-1 0,-3-4 0,-4-2 0</inkml:trace>
  <inkml:trace contextRef="#ctx0" brushRef="#br0" timeOffset="2">5356 6853 7853,'-6'-12'178,"1"-4"-19,5 3 0,1-7 115,3 4 1,7-4 25,8 1 1,4-3 17,4 0 55,2-1 0,9 4 202,0 0-780,5 5 302,-7-3 2,3 6 1,-4-1-128,-1 1 87,-5 5 1,-1 1-615,-5 5 1,-5 0 352,-3 0 0,-3 1-846,0 3 1,-2 3 477,-2 8 0,1-2 147,-6 2 1,1-2 422,-4-1 0,5 4 0,2 2 0</inkml:trace>
  <inkml:trace contextRef="#ctx0" brushRef="#br0" timeOffset="3">6133 7047 8101,'6'0'967,"5"5"1,-9 2-624,6 9 0,-2 1 67,2 6 1,2 1-156,-3 3 1,0 2-46,0 5 1,1 1-184,3-1 1,1-1 57,-1-3 0,1 2-59,-1-5 1,0-2 103,1-6 0,-4-2-72,-1-6 0,-1 1 10,2-1 1,-3-3 29,-5-1 1,1-4 0,3 1 116,-2-3 682,3-1-588,-5 0 0,0-7-265,0-4 1,0-2 9,0-6 1,3-1-110,1-7 1,9-3 88,-2-8 1,5-2-89,-1-1 0,-1-3-176,5 6 0,0 0 96,4 4 0,-4 1-92,0 3 1,-5 2 32,1 5 0,-2 5-331,-2 3-395,0-3-346,1 5-432,-6 2 930,-1 1 0,-5 10-655,0 0 1421,-5 5 0,4 6 0,-9 6 0,3 1 0</inkml:trace>
  <inkml:trace contextRef="#ctx0" brushRef="#br0" timeOffset="4">6704 7184 7853,'-11'-7'794,"4"2"72,2 5 878,5 0-1184,0 5-401,0 2 0,0 4 1,0 1 0,5-1 0,3 0 0,2 1-118,1-1 0,6-1 127,2-2 0,-1 1-119,1-5 0,0 0 44,4-4 0,0-2-24,-1-2 1,1-2 24,0-5 0,0-1-109,0 1 1,0-4-70,-1-1 0,-4-3 111,-3 4 0,-2-4-172,-1 4 1,-5-5 63,1 1 0,-6 1-146,2-1 1,-4 5 54,-4-1 1,-7 2-80,-8 1 0,-3 5 19,-1-1 0,-10 7 7,-5 1 1,-5 9 154,-2 6 0,3 5 112,0-1 0,9 7 322,-1 0 1,7 5-190,0-5 1,8 5 196,4-4 0,4 4-145,3 0 1,4 2 114,8 1 1,4-4-44,7 1 1,4-6-42,7 2 0,4-8 183,4-4 1,-1-7-72,-3-4 0,7-3 137,-3-1 1,-1 0-105,-2 0 0,-2-5-151,1-3 1,2-2-42,-5-1 0,-2-1-528,-6 1 1,2 1-843,-6 2-44,0-2 0,-7 9-1166,-1-3 1675,-4 3 0,-3 1-864,-8 0 1,-2 5 209,-1 2 1347,-6 3 0,-1 2 0,-4-1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2:15:42.67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8668 6601 7853,'0'-6'2519,"0"1"-1438,0 5-863,0 5 1,4 1-1,1 7 325,2 2-384,-5 3 0,8 5 40,-2 0 1,-2 1-6,2 2 1,-4 5 21,3 7-28,1-3-22,-2 10 1,1-8-106,-4 5 0,0-4 130,5 3-565,-6-9 467,3 6 110,0-14-126,-3 9 0,6-10 55,-4 0 24,5 0-318,-8-10 161,10 3 0,-10-8 108,3-1 139,-3-4-353,4 7-1,-4-9 25,4 4 1,-3-5 70,1 0 0,-1-5 24,1-2 1,3-7-104,-3-2 0,5-4 79,-4 1 0,5-2-240,-2-2 1,2-1 80,-1-3 1,2 2-55,-2-6 0,6 6-101,1-2 243,-5 3 106,0 6-110,-4 2 132,1 4 407,-2 1-385,0 5-49,-4 0 1,4 8 37,-5 2 0,0 6 13,0 5-64,5 5 140,-3-2 0,6 5-66,-4 0-37,5 0-36,-3-1 1,6 1 30,-1 0-5,1 0 166,-1 0-9,6-6-162,-5 5 230,5-9 24,-6 3-222,1-4 49,-1-6-35,1 4 0,-1-9 0,-3 8 7,-1-5 1,-3 0 29,4-4 1,-5 0 116,5 0 1,-5-5-125,0-3 0,2-3 17,-1-4 1,5-3-148,-1-5 0,-2-5 67,2-2 0,-2-3-134,2-2 1,2-4 107,-3-3 1,2 2-650,-1-2-400,2 0 838,-4 6-1,1-2 114,3 9 0,-5 1-58,3 5 1,-2 2-136,-2 5 1,-3 1-509,3 4 414,2 4-278,-5-3-932,5 9 1572,-6-4 9,0 10 0,-6 6 0,0 7 0</inkml:trace>
  <inkml:trace contextRef="#ctx0" brushRef="#br0" timeOffset="1">9673 6647 7853,'6'-6'1008,"-5"-1"-690,3 3 223,-3 3 76,-1-4 774,0 5-1386,0 5 154,0 7 0,0 5 131,0 6-118,-5 5 1,-3 6-67,-7 8 1,1 4 105,-5 3 0,0 0-212,-4 4 0,5-10 40,3-1 1,2-1-92,2-3 0,5-5 124,2-7 0,3-7-67,1-3 0,0-4-314,0 0-69,0-6-250,0-1 1,1-5 313,3 0 1,-2-1-664,6-3 1,-2-4 975,2-7 0,2 8 0,-4-4 0</inkml:trace>
  <inkml:trace contextRef="#ctx0" brushRef="#br0" timeOffset="2">9628 6601 7853,'10'-7'0,"-2"-1"0,-3 5 1705,0-2-1080,-4 0 1,9 4-92,-2-3 1,-2 8 9,2 4 0,1 2-23,6 1 99,-2 6-308,3 1 0,-5 2 310,1 3-482,4-3 19,-3 13 0,7-8 16,-4 6-74,4-1 0,-4 1-82,3-1 1,-1 1 68,-3 3 1,-2-4-46,2 1 1,-2-6 30,-2 2 0,0-3-153,-4-1 0,2-4 14,-5 0 0,3-5-88,-3 1 0,4-2-118,-4-2 1,1-3-463,-1-1-202,-3-4 347,4 2-1298,-5-5-686,0 0 2572,-5 0 0,-1-5 0,-6-1 0</inkml:trace>
  <inkml:trace contextRef="#ctx0" brushRef="#br0" timeOffset="3">9354 7081 7853,'17'0'550,"0"0"1,1 0 764,5 0 1,4 0-514,8 0-290,-1 0-228,0-5 1,2 2 134,2-4-601,-3-1 95,5-3 0,-1 1-895,3 2 789,-3-2 0,1 3-834,-6-4 0,-1 3 183,-3 1 844,-2 4 0,-15-7 0,-3 4 0</inkml:trace>
  <inkml:trace contextRef="#ctx0" brushRef="#br0" timeOffset="4">10382 6613 10843,'0'11'758,"0"6"1,0 2-415,0 7 10,0-2-124,0 9 0,0-7-33,0 4 0,0 4 27,0 5 0,0 0-75,0-1-185,0-3 1,3 1-69,1-6 1,4-4 37,-4 1 1,3-5-230,-3-3 0,1-2 74,-1-6-1371,-3 1 734,4-1-1260,-5-5 1085,0 0 1033,0-6 0,5-6 0,2 0 0</inkml:trace>
  <inkml:trace contextRef="#ctx0" brushRef="#br0" timeOffset="5">10336 6715 7853,'0'-13'939,"0"1"-553,0 3 0,1 3 257,3 2 141,-3 3-447,9 1 1,-3 1 194,4 3-74,1 2-150,4 6 1,2 4 118,5 3-268,5 3 0,-3 2 27,5 2 0,0 0 0,0 4 1,3-3-147,-2 3 1,2-4 81,1 0 1,-5-3-138,-2-4 1,1-1 16,-2-3 1,0-2-174,-7 2 1,1-2-79,-5-2 1,0 0-214,-3-4 0,-1 2-446,1-5 360,-1 5-1546,-5-3 822,-1 0-218,-5-1 1490,-5-5 0,-1 6 0,-5 0 0</inkml:trace>
  <inkml:trace contextRef="#ctx0" brushRef="#br0" timeOffset="6">10998 6601 7853,'0'-29'135,"0"6"1,-4 7 703,1 4-438,-1 6 190,4 1-28,0 0 162,0 4-445,0-5 1,0 8 92,0 2 1,0 2-162,0 5 0,0 6 173,0 2 0,0 7-43,0 5 1,0 2 0,0 1 1,1 4-132,3 0 0,-2 4-48,6-4 0,-4 2-66,4-2 1,-5-4-171,5 0 0,-4-3-361,3-5 1,-4-5 293,1 1 1,-2-6-210,2-1 1,-3-2 138,3-2 1,-3-3-979,-1-1 0,-1-4 1187,-3 1 0,3 2 0,-4 0 0</inkml:trace>
  <inkml:trace contextRef="#ctx0" brushRef="#br0" timeOffset="7">11615 6613 7853,'0'-12'833,"-5"6"-211,4-4 2,-4 8-204,5-3-99,0 5 1,0 5-4,0 3 119,0 7 0,-5 3-265,3 10 0,-3 1 154,5 5 0,-4 5-148,1-1 0,-1 3 13,4-2 0,1-3-104,3-5 1,-2 1 78,6-6 0,-4-3-139,3-4 1,-3-5 48,4 1 1,-4-2-340,3-2 0,-4-3 21,1 0-1639,-3-6 83,-1 3-280,0-5 2078,0-5 0,0 4 0,0-4 0</inkml:trace>
  <inkml:trace contextRef="#ctx0" brushRef="#br0" timeOffset="8">11204 6670 7853,'6'-5'0,"6"2"0,-1-4 1012,6-1-603,10 2 0,-1-5 290,4 4 1,1-3-263,3-2 0,0 1 456,1-1-551,-1 6 1,4-4 41,0 2 1,1-1-173,-1 2 0,-3-2-168,-1 5 0,-1-1 138,-6 1 1,-5 3-707,-3-3 1,0 3-182,4 1 1,-4 0-691,0 0 0,-3 1 1395,3 3 0,-5-3 0,2 4 0</inkml:trace>
  <inkml:trace contextRef="#ctx0" brushRef="#br0" timeOffset="9">12414 6544 7853,'7'-5'-477,"-2"4"1423,-5-9-558,0 8 0,0-4 660,0 2-692,0 3 0,-1-5 318,-3 2-436,-3 3 0,-4-5 46,0 6 1,-2 0-41,-2 0 1,1 0-1,-5 0 0,3 6-70,-3 1 0,0 0-63,-3 0 0,0 1-57,3 3 0,-3 1 29,3-1 1,3-1-75,1-2 1,2 2 31,2-2 1,4-2-52,3 1 1,3 1 61,1 4 1,0-5-18,0 1 1,6-1 24,6 5 0,4-5 6,7 1 1,4 0-77,0 3 0,6 4 77,1 1 1,-1-1-178,1-4 0,0 1 103,-3-1 0,-3 0-92,-2 1 0,-3 3 64,-4 0 0,1 1-154,-4-5 1,-5 2 106,-3 2 1,-6-2 32,2 2 1,-4 1 153,-4-1 0,-5 2-87,-10-2 0,-5-1 180,-10 5 0,-2-5-49,-2 1 1,-3-2 231,-9-1 1,7-1-116,-3 0 1,6-3 18,2 0 0,1-6-251,10 2 1,2-3 93,6-1 1,6 0-939,5 0 0,5 0 444,-5 0 1,7-4-1708,1 1 1,5-5 199,6 4 1873,11 0 0,2-1 0,10-1 0</inkml:trace>
  <inkml:trace contextRef="#ctx0" brushRef="#br0" timeOffset="10">14150 6658 7853,'0'-6'199,"0"-4"577,0 9-384,0-10-48,0 10 14,0-4 65,0 5-240,0 5 1,2 2 41,2 4 0,-3 5-41,3 3 1,1 3 0,-2 1 1,5 1-153,-4 3 0,1-3 108,-1 2 1,-3-1-90,3-3 0,1 0-80,-1-3 0,3 1 54,-3-5 1,1 1-137,-1-5 8,-3 1 56,4-1 0,-3-5 51,1-2 59,-1-3 87,3-1 244,-5 0-447,0-5 0,-1-1 105,-3-5 1,2-1-26,-1 1 1,1-5 30,2 1 1,0-5-223,0 1 1,2-3-13,1 0 1,0 2-27,5 1 0,-2 0 59,2-3 1,2 3 22,-3 0 1,4 5 82,0-2 0,0 4-138,1 0 248,-1 6-134,1-4 225,-1 8-92,0-3 0,-3 10 72,0 3 1,-5 6-81,5 1 1,-5 6 102,0-2 1,3 6-103,-3 2 0,2-1-15,-1-3 1,-1-1 26,4-3 0,-4 1-16,1-5 1,1 0 133,-1-3-137,4-1 126,-6-4-16,8 3-98,-9-9-70,9 4 70,-8-5 2,3 0 85,-5 0 0,0-5-130,0-3 1,0-2-13,0-1 1,0-1-92,0 1 0,0-5-235,0-3 181,0-3 0,1-1-97,3 0 1,-2 0 134,6 1 1,-1 3 13,5 0 0,1 1 0,2-1 1,-2 2 42,2 6 0,-1 1-50,1 2 1,-1-1 142,5 5 0,-4 1-35,4 3 0,-5 0 53,1 0 0,2 0-84,-2 0 0,0 1 14,-3 3 1,-2 7 200,-2 8 1,0 3-130,-4 0 0,0 3 79,-4 1 0,0 0-117,0 4 1,0-5 170,0 2 0,0-3-32,0-1 0,0-1-32,0-3 1,0 1-70,0-5 0,0 0 0,0-3 1,1-2-145,3-2 151,-3 2-533,4-4 0,-3 0-36,2-2-726,-3-2 1209,4-2 0,-5 0 0,0 0 0</inkml:trace>
  <inkml:trace contextRef="#ctx0" brushRef="#br0" timeOffset="11">15350 6704 7853,'-7'-5'491,"2"4"321,5-4 1929,0 5-2503,5 0 1,2 0 59,4 0 1,0 0-87,1 0 0,1 0-43,2 0 0,1 0 149,3 0-339,3 0 1,-4 0 133,5 0 1,-1 0-79,1 0 0,0-4 225,0 0-789,-5 0 410,3 4 1,-8-4-18,2 1-1021,-2-1 388,-7 4 373,4 0-1272,-8-5 1055,3 3 1,-7-3 612,-1 5 0,1 0 0,-3 0 0</inkml:trace>
  <inkml:trace contextRef="#ctx0" brushRef="#br0" timeOffset="12">15304 6898 7153,'5'7'1578,"1"-2"-857,6 0-371,-1-4 0,4 4 64,1-5 0,4 0 124,-1 0 1,3 0 268,0 0-512,6 0 0,-2 0 38,4 0 1,-4-1-73,0-3 1,2 3-183,-1-3 0,-1-1 115,-3 1 1,-5-1-1018,-3 1 635,3 3-2053,-5-4 2241,-2 0 0,-1 3 0,-3-3 0</inkml:trace>
  <inkml:trace contextRef="#ctx0" brushRef="#br0" timeOffset="13">16560 6544 7853,'-5'-6'958,"3"-1"226,-6 4 0,4 1-672,-3-1 1,-1 1-241,-3 2 0,-5 0-66,1 0 0,-5 5 19,1 3 1,-3 2-115,-1 2 0,-3 3 80,-1 0 1,-3 5-80,3-1 1,0 3 32,4 1 1,1 0 14,-1-1 0,5 1-21,3 0 1,3 0-34,5 0 1,2-4-414,5 0 0,1-1 133,3 1 1,7 1 416,8-5 0,4 4-21,4-4 1,2-3 56,5-4 1,4-6-66,0 2 0,4-3 73,-4-1 1,0 0-156,-3 0 1,-2 0-213,-3 0 1,-2 0-219,-5 0 0,-5 0 199,-3 0 0,-3-1-1858,0-3 1432,-6 3 0,-2-8-2187,-8 5 2712,-2 0 0,-6-1 0,1-1 0</inkml:trace>
  <inkml:trace contextRef="#ctx0" brushRef="#br0" timeOffset="14">17154 6339 7853,'0'-12'-495,"0"1"495,0-1 1132,-5 1-686,4 5 1,-8-5 203,5 4-409,-5 2 1,2-2 22,-9 4 0,2 1-39,-5-2 0,-3 3 20,-5 1 0,-4 5-33,5 3 0,-2 6-57,1 1 0,4 2 70,1-2 0,4 3-280,6 4 1,2-3-36,3 0 1,2-1-17,5 1 1,1 2-31,3-6 1,6 0 65,5-4 0,9 0 77,-1-4 0,5-2 5,2-5 1,-3 0 25,7 0 0,-6-5-22,3-2 1,-6-4 44,2 0 1,-5-2-2,-3-2 0,-2 1 6,-6-5 0,1 0-150,-1-4 0,-3 0 121,-1 1 1,-4-5-262,1 0 0,-3-8 72,-1 0 0,0-1-169,0 1 1,0-3 95,0 0 1,0 0-19,0 4 1,0 3 180,0 1 0,0 8-31,0 0 1,0 6 219,0 1 0,0 6-59,0 2 282,0 4-72,0-2-60,0 5-63,0 5 1,0-2-28,0 4 1,0 5 0,0 3 0,0 7 107,0 0 0,-4 1-11,0 4 0,-1 2-65,2 1 0,1 3-41,-1 2 1,-4-1 15,0 0 1,0-1-191,0-2 1,4 2 65,-1-3 1,3-2-104,1-1 1,0-7 46,0-1-52,0-5 105,0 8 0,0-10-192,0 4 0,4-8-132,0 0 0,-1-4-1716,-3 3 1096,0-4 936,0 2 0,0 0 0,0 1 0</inkml:trace>
  <inkml:trace contextRef="#ctx0" brushRef="#br1" timeOffset="15">16891 6670 7853,'-7'0'83,"-1"0"1,4 0 490,-3 0-24,4 0 74,-2 0-173,0 0 116,4 0-117,-4 0 311,5 0-633,5-5 0,1 3 65,6-1 1,-1 1-24,0 2 0,5 0-81,-1 0 0,4 0 97,-4 0 0,5 4-90,0 0 1,1 0 69,2-4 0,4 0-191,-1 0 1,5 0 52,-5 0 1,6 0-58,-1 0 1,-4 0 68,0 0 1,-4 0-26,-4 0 1,-3-1-111,-4-3 133,-6 2 231,4-3-216,-8 5 1,1 0-147,-6 0 0,-4-1 17,-4-3 1,-2 3-155,-2-3 0,-2 3 37,-2 1 1,-3 0-33,-1 0 1,0 0-7,-4 0 0,-2 4 91,-1 0 1,0 1-88,0-2 1,0 0 86,-5 5 1,5-5-1,-1 5 0,6-4 20,-2 3 0,3-4 113,1 1-19,6 2 135,0-5 0,9 4 89,1-5-179,4 0 238,-2 0 1,15 0 121,6 0 1,0 0-138,3 0 0,1 0 27,7 0 1,1 0-36,2 0 0,7-1 99,-2-3 1,3 2-37,0-6 1,-3 6-64,3-2 0,-3-1-265,-5 1 0,-2-4 92,-5 5 1,-5-1-682,-3 4 1,-6 0-386,-2 0-355,-4 0-1720,-13 0 3080,-14 5 0,-17 1 0,-5 6 0</inkml:trace>
  <inkml:trace contextRef="#ctx0" brushRef="#br2" timeOffset="16">5539 8634 7853,'-5'-11'0,"3"3"-30,-6 1 1,4 3-148,-4-4 301,6 6 510,-3-9-337,0 10 0,4-5 113,-3 2-135,-3 3 69,6-4 0,-4 5 104,5 0 0,1 5-454,3 2 1,-1 3 145,4 2 1,1 1-29,3 2 0,1-1 48,-1 5 1,2 0-31,2 4 0,-2 0 8,2-1 1,1 2 6,0 3 1,4 1 26,-1 3 1,3 2-63,0-3 1,1 2-20,0-2 1,4 2-115,-1-5 1,-1 0 72,-3 0 0,-1-3-88,5 3 0,-2-3 78,-1-1 1,-4-2-77,0-2 0,-5 2 44,2-6 0,-4 0-78,0-3 1,-1-1 10,0 0 0,-4-3-141,-3 0-314,2-6 134,-5 8-194,4-8 61,-5 3-93,0-5 1,-5-2 47,-2-1 1,-2 0-358,1-5 1,-2 5 196,2-5 718,-2 0 0,-6-3 0,-2 0 0</inkml:trace>
  <inkml:trace contextRef="#ctx0" brushRef="#br2" timeOffset="17">6053 8611 7853,'0'-11'30,"0"5"53,0 0 191,0 1 0,0 3 301,0-6 86,0 6-168,0-3-345,0 5 27,-5 5 0,2 1 49,-4 5 1,-1 2-40,-3 2 0,-4 3-6,-1 5 1,-4 1-40,1 3 1,-4 2-12,-3 5 1,0 0-67,-4 1 0,0 4-49,0 3 1,2-3 81,5-1 0,0-3 170,1-5-155,4 3-231,1-9 107,6 4 0,-1-5-1,1 0-83,5-5 48,-4 3 0,4-8-83,-1 2 48,2-2 0,5-2-64,0 1 0,0-5 330,0 1-345,0-6 115,0 9-164,0-10 24,0 4-2368,0-5 1,5-1 2555,2-3 0,9-3 0,1-4 0</inkml:trace>
  <inkml:trace contextRef="#ctx0" brushRef="#br2" timeOffset="18">6738 8280 7853,'0'-7'0,"0"-1"-4,0 5 163,0-2 0,0 4 158,0-3 105,0 3 53,5-4-157,-3 5 65,3 0 997,-5 0-1068,-5 0-100,3 5-165,-8 1 111,-1 6 1,-2 3 159,-2 0-208,-3 11 28,0-7 1,-3 14-11,2-3 1,-3 3 5,3 1 1,-2 4-18,-2 0 1,5 2 26,3-2 1,1-1-41,-1 5 34,7-6 0,-7 7-90,7-4 0,3 4 54,1-1 0,3-3-4,1-1 0,0 1 16,0-1 1,1 0-12,3-3 1,2-5-20,6 1 1,-1-6-86,1 2 1,3-3 56,0-1 1,0-2-108,-3-2 1,0-2 103,4-6 1,-4 1-2,4-1 0,-4-3-95,0-1 1,-1 0 85,1 0 1,-5-1-61,1-2-31,-1-2-239,0 3-18,3-5-483,-9 0-211,4 0 376,-5 0-743,-5 0 0,3 0 1366,-6 0 0,0 0 0,-3 0 0</inkml:trace>
  <inkml:trace contextRef="#ctx0" brushRef="#br2" timeOffset="19">7184 8977 7853,'-8'-4'16,"0"0"302,6 0 57,-3 4-30,5 0 185,0-5 135,0 4-297,0-4 315,0 5-609,0 5 0,0 1 79,0 6 0,1-5-152,3 1 1,2-4-17,6 3 1,3-4 104,0 1 0,5-3 67,0-1 0,1 0-57,2 0 0,0-1-112,0-3 1,-1-1 130,1-3 0,0-2-143,0 3 0,-1-4 115,-3 0 1,-3 0-157,-4-1 0,-1 1 22,0-1 1,0 1 23,-4-1 1,2 1 60,-5 0-138,0-1 109,-4 1 0,-2-1-116,-1 1 0,0-1 123,-5 1-12,1 0-229,-5 4 105,1-3 1,-6 9-138,-2-3 226,-2-2 1,-7 6-70,-3 0 1,-2 5-23,-1 6 1,-1 6 158,-3 2 0,6 2-108,-2 2 0,7 5 147,0 3 0,8-2-77,4 1 0,4 1 140,3 3-152,3-5 0,10 3 171,3-6-136,12 1-16,-1-9 1,13 2 507,-6-5-302,6 1 0,-3-9 131,6 1 1,-2-4-113,-3 3 1,-2-4 4,-5 1 0,0-3-59,-1-1 0,-3 0-180,0 0 0,-3-4-49,3 0 0,-5-3-185,1 3 1,-2-1 85,-2 1-308,0 3 193,-4-9 147,-2 8-1340,0-8 423,-4 9 429,4-4-1085,-5 0 1055,0 3 0,5-3 633,3 5 0,2 0 0,2 0 0</inkml:trace>
  <inkml:trace contextRef="#ctx0" brushRef="#br2" timeOffset="20">7938 9205 7853,'0'-6'389,"0"1"-221,5 5 1,-3 1 316,6 3 0,-6 2 495,2 6 0,1-1-384,-1 0 0,4 6-212,-5 2 0,1-1 142,-4 1 1,0-1-121,0 1 1,0 2-300,0-2 1,0-1-133,0 1 1,0-5-313,0 1 1,-5-2-209,-3-2 1,-2 1-712,-1-1 1,3 1-1780,1-1 3035,-1 0 0,-8 1 0,-2-1 0</inkml:trace>
  <inkml:trace contextRef="#ctx0" brushRef="#br2" timeOffset="21">8840 8817 7853,'0'-12'-556,"0"1"382,0 0 0,0 3 518,0 0 1,0 5 336,0-5 133,0 0-249,0 2-353,0 1 883,0 5-1047,0 5 124,0 1 0,4 12 392,-1 5-296,1 5 1,-3 6-27,3 0 1,-2 6 26,1 2 0,-1 2-163,-2 2 1,0 3-85,0 1 1,0 3 41,0-3 1,0-1 45,0-3 101,0-1-1278,0-4 1038,0-2 0,0-9-100,0-4 210,0-2-17,5-6 1,0-1-124,2-6 471,4-5-737,-10 4 872,9-8-1450,-9 3 495,4-5-1798,-5 0 1249,-5-5 1,3-2-809,-6-4 1765,0 0 0,-8-6 0,-2-1 0</inkml:trace>
  <inkml:trace contextRef="#ctx0" brushRef="#br2" timeOffset="22">8748 8920 7853,'0'-18'0,"0"-4"360,0 10-95,5-5-93,2 6 0,5-1 53,4 1 1,1-1 104,6 1 0,1 3-105,3 1 1,-2 0 21,6 0 0,-2 2-22,2 5 1,-2 0-39,-3 0-29,-1 0 1,1 0 53,-7 0 0,1 5 26,-4 2 1,-2 5-649,-7 3 309,-2 3 0,-5 5 9,0 0 0,-6 1-24,-5 2 0,-7 0-42,-9 4 1,-1-4 81,-2 0 0,-3-2-47,2-1 0,0-1 115,0-3-307,3-3 289,5-9-24,1 3 3,4-9 11,1 4-523,11-5-60,1 0 1,11-5-463,6-3 1,8 2 1080,7-2 0,4 1 0,-1-5 0</inkml:trace>
  <inkml:trace contextRef="#ctx0" brushRef="#br2" timeOffset="23">9365 8920 7853,'-11'-12'-104,"4"6"1099,2 1-187,5 5-81,0 0 1,5-4-271,3 0-229,2 0 1,3 4 106,2 0 1,-1 0-124,5 0 0,0-1-151,4-3 1,4 3 126,-1-3 0,-2 3-300,-1 1 0,-6 0 37,5 0 1,-2 0-299,-1 0 1,1-1-105,-5-3-169,0 3-324,-3-4-780,-1 5 110,-4 0 1640,-2 0 0,-5 0 0,0 0 0</inkml:trace>
  <inkml:trace contextRef="#ctx0" brushRef="#br2" timeOffset="24">9959 8554 7853,'5'-18'0,"-4"6"0,3 4 484,-3 6 20,-1-3 950,0 5-1084,5 0-172,-3 0 0,3 2 101,-5 6 0,0 1-74,0 10 0,4 0 172,-1 3 1,1 1-111,-4 0 0,0 5 11,0 3 1,0 2-151,0 1 0,0 0-115,0 0 1,2-1 16,1-2 0,-1 2 53,1-3 0,-1-6-29,-2-1 0,3-4 14,1 0 0,0-2-130,-4-6 0,4-3 107,0-1-350,0-4-330,-4 2-418,5-5-3,-4 0 0,3 0-64,-8 0 0,3-5-493,-3-3 1593,-3-2 0,1-1 0,-5-1 0</inkml:trace>
  <inkml:trace contextRef="#ctx0" brushRef="#br2" timeOffset="25">10267 8246 7853,'0'-14'-161,"0"2"1,0 9 810,0-2 905,0 5 1,5 0-1143,3 0 0,0 0-149,3 0 0,-1 5 90,9 2 0,-4 3-104,5 2 0,-5-1-147,4 1 0,-1 4 135,1 3 1,1 3-27,-5 1 0,4 5-115,-4 2 1,1 0 0,-5 5 1,0-4-43,1 8 0,-1-3 53,1 2 0,-2-1-71,-3 5 1,2-5 51,-5 1 0,4 1-120,-4-1 1,-1 0 97,-3-3 1,-1-2-140,-3-3 142,3 3 1,-9-5-201,2 3 71,-2-4-16,-1-4-521,-1 0 405,1-5 1,-1-2-77,1-4-702,0-1 1,3-4 22,0-4 604,1-1-1980,-5-2 1055,1 0 1266,-6-5 0,0-7 0,-6-6 0</inkml:trace>
  <inkml:trace contextRef="#ctx0" brushRef="#br2" timeOffset="26">8760 8394 7853,'0'-6'-637,"0"1"1451,0 5-63,-5 0-132,3 0-139,-8 0-256,4 0 0,-5 5 1,-1 3 0,-3 2-32,0 1 0,-2 4 19,2 1 0,-2 8 19,-2-1 1,-1 7-7,5 0 1,-4 7 9,4 1 0,-4 6-77,3-3 0,2 0-6,7 1 1,-2-4-98,5 4 0,2-5 93,5 1 0,5-3-19,7-1 0,7-1 27,4-2 0,6 1-143,-1-6 0,0 1 64,0-4 0,2-5-155,-3-3 0,-2-3 6,-1 0 0,-7-4 17,-1-1 1,-5-4-1455,1 0 748,-2 4-2737,-7-6 3498,-1 9 0,-15-8 0,-2 3 0</inkml:trace>
  <inkml:trace contextRef="#ctx0" brushRef="#br2" timeOffset="27">11158 8314 7853,'0'-6'0,"0"-4"0,0 4 79,0-6 265,0 6 0,0-4 17,0 8-202,0-3 0,0 4 159,0-3 158,0 3-317,0-4 0,-1 5 170,-3 0-170,3 0 0,-9 1 94,2 3 1,-3 0-27,-5 7 1,2 3 49,-5 9 0,2 5-52,-2 2 0,-3 3 11,3 2 0,-1 6-11,1 1 1,1 5-119,3-5 0,6-1 30,-3 1 1,9-6-112,-1 3 0,3-4 67,1-1 0,5 1-113,2-1 0,5-4 140,3 1 0,-1-6-9,5 2 1,-4-3 58,4-1 0,-5-2-63,1-2 0,-2 2-141,-2-6 1,1 0-43,-1-3 1,1-1-163,-1 0 1,-3-3-354,-1 0 0,-3-5-636,4 5-452,-6-5 1139,8 2 0,-7-5-1491,5 0 2031,-6 0 0,13-5 0,-2-2 0</inkml:trace>
  <inkml:trace contextRef="#ctx0" brushRef="#br2" timeOffset="28">11672 8703 7853,'-5'-23'0,"4"5"0,-4 2 0,5 4 510,-5 1 0,3 3 64,-1 1 265,-4 4-471,6-7 0,-9 9-38,2-3 1,-3 2-102,-4 2 1,-3 0-38,-5 0 1,4 6 32,0 1 0,0 5-205,-4 3 1,5-1 102,3 5 1,2-4-64,2 4 0,-1 4-100,1 4 1,5-1-97,2-3 0,3-4-11,1 0 1,1-1-96,3 1 1,2-3 50,5-4 1,6-5 51,2 1 1,-1-5 206,1 0 1,0-3-77,4-3 1,-1-4 88,1-4 1,-5-1 34,-3 1 0,-2 0 146,-2-1 1,0 1-104,-4-1 0,0 1 103,-4-1 1,-1 0-1,1-3 1,-1 6-8,-2-3 58,0 3-11,0-2-496,0 5 0,0 2 77,0 8 1,0 3 162,0 8 1,0 3 151,0 5 0,0 5-105,0 2 0,-4 5-3,0 3 0,0 1-41,4 3 1,0 2-75,0-2 0,0-2 97,0-2 0,2-7 105,1 0 1,0-6-64,5 2 0,-5-4 10,5-4 1,-4-1-121,3-3 1,-3-3 10,4 4 1,-4-5-263,3-3 186,-4 2 0,3-5-676,-2 3 305,-3-3-1133,4-5-3714,-5 0 5279,-5 0 0,-1-11 0,-6-1 0</inkml:trace>
  <inkml:trace contextRef="#ctx0" brushRef="#br2" timeOffset="29">11969 8760 7853,'-5'-18'424,"4"2"-306,-4 9 364,5-3-149,0 9 352,0-4 0,1 1-219,3 0 0,-2 0-21,6 4 1,1 0-159,6 0 0,1-4-62,4 1 1,5-1-144,-2 4 1,2-1 142,-2-3 0,-1 3-107,-3-3 1,2 2 93,-2 2 0,-2-1-239,-2-3 0,-2 3 53,-2-3 1,-3 3-527,-1 1-311,-4 0-621,2 0-2901,-5 0 3150,-5 0 1183,4 0 0,-10 0 0,5 0 0</inkml:trace>
  <inkml:trace contextRef="#ctx0" brushRef="#br2" timeOffset="30">12620 8440 7853,'-6'-18'782,"-4"2"-107,8 9-105,-3 2-162,5 5 624,0 0-672,0 5 0,1 2 686,3 4-707,-2 6 0,4 0 113,-2 6 0,-3 5-91,3 3 1,1-1-64,-1 4 1,-1-2-88,-3 6 1,0-2-81,0-2 0,0 0 45,0 0 0,0-4-19,0-4 1,0-2 43,0-1 0,0-1-142,0-3 0,0-3-154,0-4 0,0-1-94,0 1-954,0-6 626,0 4-1128,0-9 723,0 4 181,0-5 0,0-5 45,0-2 1,0-3-1346,0-2 2041,0 1 0,-5-6 0,-1 0 0</inkml:trace>
  <inkml:trace contextRef="#ctx0" brushRef="#br2" timeOffset="31">12814 8189 7853,'7'-18'-583,"-2"1"218,-5 11 957,0-4 438,5 9 0,-3-4-280,6 5 0,-1 5-313,5 2 0,-1 1 177,1 3 0,3 0-204,0 8 1,5 0-32,0 3 1,1 3-81,2 1 0,0 0-83,0 4 1,-2 0-70,-2 5 0,3-1 26,-3 0 1,-1 4-145,1 0 1,-7 4 86,0-4 0,-2 0-224,-6-3 1,0 3 61,-4 0 0,0-1-106,0-7 1,-6 6 11,-1-6 0,-5 2 45,-3-6 1,-1-1-12,-3 1 1,-2-3 52,6-4 0,-4 1-398,4-4 0,0-5 168,3-3 0,1-5-1592,-1 5 775,6-5-1525,1 2 2625,15-15 0,8-3 0,11-10 0</inkml:trace>
  <inkml:trace contextRef="#ctx0" brushRef="#br2" timeOffset="32">13465 8029 7853,'0'-12'0,"0"1"0,0 5 125,0-4 33,-5 8 1,4-4 159,-3 2 98,3 3 133,1-4-205,-5 5 76,3-5 105,-3 3-207,5-3 792,0 5-952,5 0 1,-2 5 259,5 3 0,-1 2-146,5 2 0,3 0 72,0 4 1,2 1-63,-2 6 1,-1 1 40,5 3 1,0 2-113,4 5 1,1 4 6,2 0 0,-4 6-45,5-3 1,-7 4-285,3 1 1,-2 1 102,-5 2 0,-1-6 28,-4 3 0,-4 1-41,-4 2 1,-1-3 78,-2-4 0,0-2-134,0 2 1,-2 2 91,-1-6 0,-4-2-72,-4-5 0,-4-3 27,-1-5 1,0-1 45,1 1 1,1-1-143,-5-3 1,5-3 289,-2-4 0,4-2-500,0-2 176,6 2-354,-4-9 126,9 4 308,-4-5-1317,5 0 878,0-5 1,3 2-2606,1-4 1587,5 4 1536,-8-7 0,9-1 0,-3-7 0</inkml:trace>
  <inkml:trace contextRef="#ctx0" brushRef="#br2" timeOffset="33">14756 8588 7853,'-7'0'-1722,"1"0"2101,2 0 684,3-5-615,-4 4 227,5-4 165,-5 0-522,4 4-42,-5-9-111,12 8 0,-4-3 218,6 5-172,-1 0 1,5 0-112,-1-5 59,1 4 0,-1-4 212,0 5-388,6 0 176,1 0 0,2 0 159,3 0-360,-3 0 200,13 0 1,-4 0 133,6 0-165,9 0 1,3-1-166,10-3 0,0 2 171,0-1 0,5 0-286,-29 1 0,-1 0 0,1 2 0,0-1 232,-1-1 0,1 0-433,1-1 1,-1 0 137,31 2 175,-1-4 0,-1 3 125,-5-2-250,0 3 99,-5-4 0,-1 4 152,-5-3-231,-5 3 65,-2-4 0,-9 5-88,1 0 167,-6-5 0,3 3 119,-5-1 0,-4 1-120,0 2 1,-5-4 564,1 1-581,-2-1 433,-2 4 0,-3 0-437,-1 0 1,-4-1-21,1-3-129,-3 3 1,-2-8-559,-3 5 206,-2 0 317,-6-1 1,5 4-48,-1-3 1,0 3 30,-3 1 1,0-4-110,-1 0 96,1 0 49,-1 4 1,1-1 129,-1-3 28,1 3 1,0-6-248,-1 4 411,1 1-113,-1-8 1,0 8 86,-4-6 1,4 2-97,-3-2 0,-2-1 47,2 5 0,3-3-45,5 3 1,3-4 539,-4 5-171,6-1 63,-3 4 557,5 0-907,5 0 62,-4 0 198,9 5-121,2 1 1,2 4 32,5-2-72,0 2-70,4-4 0,-1 6 102,1-1-181,0 1-12,0-6 1,0 3-119,0-5 76,-1 5 0,-4-7 49,-3 6 1,-2-6-210,-1 2 27,-1 3 1,-5-5 116,-2 6 1,-3-6-71,-1 3 97,0 0 1,-1-2 36,-3 5 1,-6-1 90,-5 5 1,-5-1 224,1 0-205,-3 1 1,0-1 2,3 1 1,-2-1-18,2 0 1,2 0-244,2-4 0,2 3 122,2-2 99,0-3-1067,4 0 655,-3 0 0,7-3 31,-4 1-725,4 4 196,-2-6-2038,5 4 2831,0-5 0,5 0 0,2 0 0</inkml:trace>
  <inkml:trace contextRef="#ctx0" brushRef="#br2" timeOffset="34">17417 8451 7853,'0'-11'0,"0"3"-11,0 1 59,0-1 0,0 1 173,0-1 1,0 4 3,0-3 1,-5 0 98,-3 0 1,-2-2-139,-1 5 1,-7 0-1,-5 3 68,-6-3 0,-4 3 170,-1-3-138,-1 3-101,1 6 0,4 1 57,-1 5-101,6 1 1,-3 3-1,5 2 116,0 0-155,5 2 1,2 4 0,6 0-90,2 0 1,3-4 175,5 0-380,0 0 149,0 4 1,9-4-165,2 0 139,3-5 0,3 2 23,2-4 1,6-6-105,2-2 0,5-3 82,-2-1 1,3 0 65,1 0 0,1-6-49,-1-5 0,-5-1 29,-2-3 0,-5-3-103,-3-1 0,1 1 7,-9-1 0,2 0-161,-10-4 0,5-1 36,-4-2 0,0 0-161,-4-4 1,0-1-53,0-3 1,0 0 102,0 0 1,0-2 135,0-2 1,5-1-41,2-3 1,0-3 145,0 3 0,0 3-40,0 1 1,2 4 140,-5 3 0,0 7 130,-4 5 0,0 5 204,0-1 0,-2 4 179,-1 3 1,0 2-17,-4 2 374,-1 3-290,-3-5-261,-1 6 0,4 6 70,1 1 0,3 7 82,-4 1 0,6 6-150,-2-2 1,-1 2 64,1 2 1,0 5-62,4 2 1,0 5-107,0 3 0,-3 1-43,-1 3 0,-1 2 69,1-2 0,1 3-127,-4 0 1,4 0 36,-1-3 0,3 1-119,1-5 0,0 0 108,0-4 0,5-3-107,3-1 1,2-6-17,1-1 0,-3-4 100,0-4 1,-1-6-176,5 3 1,-5-7 60,1 2 1,-4-4-931,3 1 528,-4-3 0,3-1-695,-2 0-592,-3 0-940,4-5 2629,-10-1 0,-1-6 0,-5 1 0</inkml:trace>
  <inkml:trace contextRef="#ctx0" brushRef="#br1" timeOffset="35">8520 9468 7853,'0'-12'243,"0"1"-31,0 5 270,0-4-164,0 8 0,0-3 393,0 5 0,0 5-341,0 3-158,0 2-148,0 1 1,1 1 253,3-1-117,-3 6-160,4 1 1,-1 1 169,0 0-42,0 0-158,1 4 0,-4-2 158,3-2-17,2 3-132,-4-5 1,3 6-29,-5 0 8,0-5 1,0 2 169,0-5-225,5 1 40,-4-5 1,4-3 47,-5-1 1,0-3-32,0 4 35,0-6 24,0 3 493,0-5-465,5 0-75,-4 0 72,10-5-33,-10 4-210,9-9 220,-4 9-19,6-4-157,-1-1 0,1 5 54,-1-3 77,0 3-28,6 1 19,-4-5 92,8 4 0,-3-4-95,5 5 2,0-5 198,5 3-1,1-8-631,5 9 449,0-4 144,1 0 0,3 3-192,0-1 69,5-4 0,-6 6 51,4-3-140,-4-2 0,8 5 107,-3-3 1,-2-1-140,2 1 1,-4-4 110,4 5 1,-1-3-67,1 3 0,1 0 65,-5-4 0,4 4 7,-4-1 0,5-1-52,-1 1 0,-2-1 31,2 1 1,-1 3-41,1-3 1,2 3 40,-2 1 0,1-1-24,-1-3 0,2 3 18,-2-3 1,1 3-111,-1 1 0,3 0 94,-3 0 1,-2-2-104,2-1 1,0 1 69,4-2 1,-1 3 18,1 1 0,0-1 26,-1-3 1,1 3 8,0-3 0,-1 3 7,1 1 0,0 0-38,-1 0 1,0-4 22,-3 0 1,2 0-7,-2 4 0,1-1-8,-1-3 0,2 3 17,-2-3 0,3 2-2,0-2 0,4 3 40,-4-3 0,7-1-47,-6 1 1,4-1-172,-1 1 1,-2 1 176,2-4 0,0 4-58,0 0 0,2-3 43,2 3 1,-3-1-5,-8 4 0,-3-4 90,-5 0 0,-1 0-81,-2 4 0,0 0 288,-4 0 0,0 0-277,-4 0 0,-1 0 44,1 0 1,0 0-82,0 0 1,4 0 81,-1 0 0,6 0-48,-2 0 0,3 0-131,2 0 0,-1 0 7,0 0 0,2 0 75,2 0 1,-4 0 15,0 0 0,-1 0 3,-6 0 0,0 4 105,-5 0 1,1 0-81,0-4 1,-4 0 81,0 0 0,0 0-46,4 0 0,0 4-18,0-1 0,0 1-130,-1-4 1,0 0 120,-3 0 0,1 0-136,-4 0 0,3 0 45,-4 0 0,-4 4-25,-3 0 51,-1 0 109,0-4-141,-2 0 2,0 0 11,-4 0-56,4 0-2056,-5 0 1247,-5 0 0,3-2 389,-6-1 1,0 1-346,-3-1 0,0-3 178,-1 3 714,1-6 0,-6 2 0,0-4 0</inkml:trace>
  <inkml:trace contextRef="#ctx0" brushRef="#br1" timeOffset="36">13191 9365 7853,'0'-11'0,"0"-1"0,0 1 359,0-1 106,0 6-94,0-4 146,0 4 29,5-1 168,-4-3-129,5 4-283,-6-1 1,0 1 346,0 2 188,0 3-154,0-4-263,0 5-313,0 5 0,0 1 118,0 6 0,0 0-120,0 4 1,1-2-81,3 5 1,-3-2-115,3 2 1,1 3-85,-1-3 0,1 3 39,-2 0 0,0-2 320,5-1 1,-6-4 366,2 4 1,1-5-292,-1 1 1,1-2-156,-1-2 1,-3-3-98,3-1 0,-2-3 107,2 4-179,-3-6 128,4 3-1420,-5-5-2537,0 0 3891,-5 0 0,-6 5 0,-7 2 0</inkml:trace>
  <inkml:trace contextRef="#ctx0" brushRef="#br1" timeOffset="37">9114 10439 7853,'0'-7'687,"0"-3"-337,0 9 1,-1-8-151,-3 5 0,3-1 148,-3 1-136,2 3-109,-3-4 109,4 0-40,-9 4 0,7-4-47,-4 5 0,-1-4 0,-3 0 208,-1 1-122,1 2 38,-1 1-102,-4 0 1,2 0 28,-5 0 1,1 5-311,-1 3 1,-2 6 0,2 2 177,-3 2 1,3 0-33,0 1 1,4 2 52,-4-2 1,5 3-171,-2 1-55,9 0 170,-3 0 12,8-1 1,-3 1-94,5 0-17,0 0 0,5 0 113,3 0-14,2-1 1,5-3 27,1 1 1,4-7 15,-1 3 0,4 0-34,4-1 0,-2-1 105,5-6 0,-3 1-91,3-5 1,-4 0 72,0-4 1,2 0-92,-1 0 0,0 0 0,-4-2 25,-1-2 0,-3 3-359,0-3 151,-5-2 0,3 5 170,-11-9-320,4 8 33,-8-3-977,3 0 834,-5-1 0,0-2-949,0 1 1,-2 3 1374,-1-4 0,-4 1 0,-4-5 0</inkml:trace>
  <inkml:trace contextRef="#ctx0" brushRef="#br1" timeOffset="38">9559 10427 7853,'0'-11'436,"0"-1"107,0 1 234,0 5-62,-5 1-60,4-1 117,-4 5-195,5-4-365,0 5 0,-1 5-62,-3 3 0,-1 3 88,-3 4 1,-2 3-208,2 5 0,-2 0 70,-1 0 0,-1 5-175,1 2 1,-1-1-182,1 2 1,0-1 29,-1 5 0,2-5 32,2 0 0,2-5 41,2-3 1,3 0-34,-3-7 0,3-3-154,1-5 47,0-4 1,1 2-330,3-5 50,-3 0 1,9-1-342,-2-3 1,-2-3 378,2-4 0,-5 0 533,0-1 0,4-4 0,-1-2 0,5-5 0</inkml:trace>
  <inkml:trace contextRef="#ctx0" brushRef="#br1" timeOffset="39">9548 10393 7853,'0'-11'-741,"0"-1"495,0 1 2153,0 4-416,0-3-1107,0 9 0,1-4-6,3 5 0,-2 1-111,6 3 1,0 2 245,3 6-283,1 4 0,-1 2-43,0 5 1,5 5 37,-1 2 1,0-1-163,-4 2 1,5-1 24,-1 5 0,0-6 0,-3-1-134,-1 0 0,-1-4 1,-1 2-189,-1-2 1,-2-2 129,2-3 1,0-2-145,-4-6-48,5 0-24,-8 1-62,5-6 167,-1-1-31,-4 0-337,4-3 1,-5 1 199,0-6 0,-4 0-522,0-5 1,-3 5 351,3-5 0,-5 2-392,1-2 945,-7-7 0,-3 7 0,-4-8 0</inkml:trace>
  <inkml:trace contextRef="#ctx0" brushRef="#br1" timeOffset="40">9365 10701 7853,'6'0'209,"5"0"71,-4 0 1,5 0-1,2 0 207,1 0 0,5 0-158,-1 0 0,8-1-202,3-3 0,-1 3 11,2-3 1,-1-1-150,5 1 1,-6-3-548,-3 3 1,-1-4 424,-3 4 0,-4-3-1811,-3 3 1057,3-5 887,-5 8 0,3-9 0,-4 3 0</inkml:trace>
  <inkml:trace contextRef="#ctx0" brushRef="#br1" timeOffset="41">10005 10393 7853,'0'-11'0,"0"-1"821,0 1-126,0 4 84,0 2-183,0 5-202,0 5 0,0 6-121,0 4 0,0 6 332,0 2-446,0 0 0,0 10-102,0-3 0,0 3-46,0 2 0,0-5 0,0 1 3,0 0 1,3-3 0,1-1-308,-1-3 0,-2-6 87,-1-3 0,4-2-220,0-2-229,0-5-663,-4 0-1519,0-6 2421,0-6 1,0 0 415,0-5 0,0-1 0,0 1 0</inkml:trace>
  <inkml:trace contextRef="#ctx0" brushRef="#br1" timeOffset="42">10028 10473 7545,'0'-11'-308,"0"-1"895,0 1 1,0-1 601,0 1-431,0 4-400,0 2 1,5 7-147,2 1 0,3 4 174,2 4 0,4 2-125,3 2 0,-1-1-41,1 5 1,0 0 17,4 4 0,0-1-290,0-3 0,-2 2 50,-2-2 1,2-2 46,-6-2 0,1-2 96,0-2 0,-5 1-392,0-1 0,1-3-190,-5-1 1,0-3 44,0 4-840,-4-6 883,7 8 0,-7-8-1337,4 1 645,-4-1-281,2-2 1326,-5 0 0,0-5 0,0-2 0</inkml:trace>
  <inkml:trace contextRef="#ctx0" brushRef="#br1" timeOffset="43">10382 10370 7853,'0'-18'0,"0"2"0,0 4 695,0 6-15,0-4-242,5 9 396,-4-4-74,4 5-297,-5 0 0,4 1-83,0 3 0,1 3-104,-2 9 1,0-3-12,5 7 1,-6 2-41,2 5 1,1 1-195,-1-1 0,3-2 64,-3 5 1,0-4-411,-4 0 1,0-1 51,0-3 0,0 0-117,0-3 1,0-2-817,0-6 1,0 0-175,0 1 1370,0-1 0,-5 1 0,-1-1 0</inkml:trace>
  <inkml:trace contextRef="#ctx0" brushRef="#br1" timeOffset="44">10713 10359 7853,'0'-12'30,"0"1"128,0 5 1,-4-1 159,0 3-6,0 3 33,4-4-1,0 0 378,0 4-21,0-4-253,0 5 1,0 5 73,0 2-261,0 9 0,0 1-75,0 6 0,0 0 26,0 0 0,0 3-257,0 1 0,0 4 127,0-5 0,0 5-148,0-5 0,0 0-152,0-7 0,0 1-135,0-5 1,0 1-11,0-5 1,2-3-786,1-1-845,-1-4 855,3 2-169,0-5 1307,-4-5 0,9-7 0,-3-5 0</inkml:trace>
  <inkml:trace contextRef="#ctx0" brushRef="#br1" timeOffset="45">10724 10370 7853,'0'-11'425,"0"-1"145,5 6 1,-2 1-13,4 5 128,1 0-323,-2 0 1,5 6 73,-4 6 58,3 4-230,2 7 1,4 0-14,3 0 0,-1 1-62,1 2 0,0-1-171,4 1 41,0-2 0,0-5-138,-1 0 0,-3-5 120,1 2 1,-7-4-174,3 0 0,-4-2-52,0-3-22,-1 4 0,-1-9-470,-2 6-473,2-6 429,-9 3-286,5-5 274,-6 0 1,-6-10 0,0-2-1</inkml:trace>
  <inkml:trace contextRef="#ctx0" brushRef="#br1" timeOffset="46">11170 10290 7853,'-7'-18'333,"-3"2"1,9 8 110,-3 1-127,3 4 416,1-2 371,0 5-656,0 5-276,0 2 0,0 9 450,0 3-359,0 3 0,0 6-70,0 2 1,0 3-115,0 1 1,0-3-51,0-1 1,0-1 121,0 2 0,0 1-397,0-6 0,0 0 131,0-7 0,0 1-249,0-5 0,0 0 151,0-3 1,1-5-1273,3 1-532,-3-5 299,4 2 922,-5-5 796,5 0 0,2 0 0,4 0 0</inkml:trace>
  <inkml:trace contextRef="#ctx0" brushRef="#br1" timeOffset="47">11489 10336 7853,'-5'-18'616,"4"5"-198,-3 6-74,-2 4 106,5-2-132,-4 5 51,-1 5-119,0 2 1,-5 8 271,-1 0-274,1 5 1,-4-2-3,-1 5 1,1 4 26,4-1 0,3 5-202,1-5 0,0 2 107,0-1 0,1-3-227,6 3 0,2-3 76,2-1 1,-1-6-30,9-1 0,-2-4-6,9 0 1,-1-6-140,1-2 0,2-3-44,-2-1 0,3 0 77,1 0 0,0-5-19,-1-2 0,1-4 71,0 0 1,-1-4 79,-3-1 0,-3-3-44,-4 4 1,-2-5 101,-3 1 1,2-3-24,-5-1 0,0-3-20,-4-1 0,-5-1-223,-3 2 1,-3 1 20,-4-1 0,-3 3-21,-5 4 0,-1 2 86,-3 6 0,2 5-367,-6 2 0,6 3 148,-2 1 0,5 5-554,3 2 1,6 3 10,5 2 866,6-1 0,-3 6 0,5 1 0</inkml:trace>
  <inkml:trace contextRef="#ctx0" brushRef="#br1" timeOffset="48">11980 10347 7853,'-5'-12'1104,"4"-4"-261,-4 10-172,5 0-446,0 1 1,0 6 168,0 3 1,0 2-127,0 5 1,0 2 95,0 2 1,0 3-105,0 5 0,0 4-43,0-1 1,0 1-25,0-4 0,0 0-27,0-1 0,0 1-210,0 0 1,0-5 119,0-3 0,0 2-393,0-2 1,0-4 166,0-3 1,0-4-897,0 3 432,0-4-633,0 2-789,0-5 1504,0-5 1,-1 2-60,-3-4 1,-2-1 590,-6-3 0,-4-6 0,-2-1 0</inkml:trace>
  <inkml:trace contextRef="#ctx0" brushRef="#br1" timeOffset="49">11706 10347 7853,'5'-11'0,"2"5"0,5-3 992,4 5-589,1-5 0,11 6 457,3-4 0,2 4-207,1-1 0,2 2-124,2-2 1,-3 3-131,3-3 1,-2-1-185,-2 1 1,-3-1-5,-1 1 1,-6 3-236,-1-3 0,-4 3-306,-4 1 0,-6 0-325,3 0 1,-7 0-3164,2 0 3818,-4 0 0,-8 5 0,-8 1 0</inkml:trace>
  <inkml:trace contextRef="#ctx0" brushRef="#br1" timeOffset="50">12974 10233 7853,'0'-11'-272,"0"4"254,0 2 135,-5 0-193,4 4 93,-4-4 0,3 5 268,-1 0 21,1 0-173,-3 0 0,1 5 464,1 3-302,-1-3 0,4 9 66,0-3 1,0 8-113,0 0 1,0 4 109,0 4 0,0-2-107,0 5 0,4-4-112,-1 0 0,1-1 98,-4-3 0,0 1-266,0 0 0,4-1-125,0-3 1,0 1 45,-4-5 0,0-3-208,0-5 0,1 0 15,3 0-274,-3-2 189,4-5-1055,-5 0 526,-5 0-730,4 0 1644,-9-5 0,8-1 0,-8-6 0,4 1 0</inkml:trace>
  <inkml:trace contextRef="#ctx0" brushRef="#br1" timeOffset="51">12951 10484 7853,'0'-6'914,"0"-4"1,2 9-575,1-3 1,0 3 75,4 1 0,1 0-145,4 0 1,-1 0 47,0 0 1,2 0-95,2 0 0,3-4 110,5 0 0,4 0-107,-1 4 0,2-1-119,-1-3 1,-3 3-235,3-3 1,-5-1 175,-3 1 0,2 0-732,-6 4 1,-4-1 74,-3-3-1568,0 3 943,-2-4 431,-1 0 1,-11 3 799,-6-1 0,-4-4 0,-7 1 0</inkml:trace>
  <inkml:trace contextRef="#ctx0" brushRef="#br1" timeOffset="52">12997 10245 7853,'6'-6'261,"4"4"57,-2-6 105,2 6-159,7-3 1,0 1 277,6 0-298,-5 0 1,7 0-29,-2 1 1,6-1 8,-2 4 0,1-1-140,-1-3 0,-3 2 80,2-1 0,2-2-139,-1 1 0,3-4-33,-3 4 0,4-3-71,-5 3 1,0-1 138,-7 1 0,1 3-175,-5-3 122,0 3 21,-3 1-28,-6 0 78,4 0 5,-8 0-1,3 0 0,-5 1 297,0 3 0,0 2-50,0 6 1,0 4-40,0 3 1,-4 4-121,0 4 0,0-2 15,4 5 0,-4-3-171,1 4 0,-1-5 112,4 5 0,0-5-217,0 5 1,0-10 46,0 2 0,0-6 6,0 2-2,0-5 0,0 2 81,0-4 1,4-5-200,-1 1 138,1-6 1,-2 5-1029,1-4 451,-1-1-1616,3 3 963,-5-5-777,0 0 1052,0-5 974,5-2 0,-4-4 0,4 0 0</inkml:trace>
  <inkml:trace contextRef="#ctx0" brushRef="#br1" timeOffset="53">13945 10142 7853,'0'-12'-345,"0"1"1302,0 5-173,0 0-252,0 6 0,0 7-55,0 4 1,0 2-64,0 6 0,-4 1-151,0 7 0,0 2 153,4 5 1,-1 2-146,-3 2 1,3-3-243,-3 4 1,-1-4 10,1-1 0,1-3-138,3-1 0,0-6-316,0-1 0,0-1 269,0-7 0,0 0-993,0-3 506,0-6 54,0-1 0,1-5-218,3 0-52,-3 0 1,4-5 37,-5-3 810,0-2 0,5-6 0,1-2 0</inkml:trace>
  <inkml:trace contextRef="#ctx0" brushRef="#br1" timeOffset="54">13865 10267 7853,'5'-17'412,"-4"0"0,8 9 210,-5 1-358,5 4 447,-8-2-365,14 5 0,-7 2 97,7 1-90,3 4-168,0 4 1,3 2 323,-2 2-350,3 3 0,-1 5-95,6-1 0,0 1 107,-4 0 1,-4 0-208,0 0 1,0 0 111,4 0 1,-6-6-202,-1-1 1,0-1 56,-1-4 0,1 3-165,-5-6-14,5 2 0,-3-3-187,2 1 0,-6-5-1533,-1 0 870,-6-1 173,3-2 1,-5-2 923,0-1 0,0-4 0,0-4 0</inkml:trace>
  <inkml:trace contextRef="#ctx0" brushRef="#br1" timeOffset="55">14367 10153 7853,'0'-11'351,"0"-1"-179,0 1 1,0 3 171,0 1 37,0 4 107,6-2 75,-5 0-61,4 4 181,-5-4-302,0 5 1,4 5-48,-1 2 0,1 5-122,-4 3 0,0-1-51,0 5 1,2 0 76,1 4 1,-1 5-248,1 2 0,-1-1-62,-2 2 0,4-5-77,-1 5 0,1-4-58,-4 3 0,0-5-152,0 2 0,0-3 66,0-1 0,0-5 86,0-3 1,0-2-1151,0-2 916,0 1 1,4-5-212,0 1 38,0-6 613,1 3 0,1-10 0,5-1 0</inkml:trace>
  <inkml:trace contextRef="#ctx0" brushRef="#br1" timeOffset="56">14699 10096 7853,'0'-11'241,"0"-1"348,0 6-136,0 1 437,0 5 0,0 5-534,0 2 1,0 9-71,0 3 0,0 4 124,0 3 1,0 3-67,0 6 0,0-1-210,0 0 1,0 0-33,0 1 1,0-5-152,0 1 1,0-6-103,0 2 1,0-4 123,0-4 0,0-3-509,0-5 268,0 1-315,0-1-439,0-4-567,0-2 131,0-5 0,0-5 1458,0-3 0,-5-7 0,-2-3 0</inkml:trace>
  <inkml:trace contextRef="#ctx0" brushRef="#br1" timeOffset="57">14584 10119 7853,'0'-12'-59,"0"6"1,2-3 296,2 5 1,2-3 1056,5 3-940,1 0 1,-1 0 287,1 1 1,4-1-254,3 4 1,4 0 47,4 0 0,-2 0-107,5 0 1,0 1-239,0 3 1,2 2 91,-6 6 1,1 0-113,-4 4 0,0-4-31,0 3 1,-6 2-91,-1-2 1,-5 4-205,-3-4 0,1 6 115,-6-2 1,1 4 121,-4 3 1,-6-2 9,-6 3 0,-4 1 162,-7-1 0,-4 3-66,1-3 1,-6-1-28,2-3 0,-3-1-42,-2-3 1,6 1 11,2-5 1,3-1-480,1-6 0,7-2 209,5-2 1,-1-3-1917,5 3 1550,1-3 1,3-6 601,6-2 0,4-9 0,4-1 0</inkml:trace>
  <inkml:trace contextRef="#ctx0" brushRef="#br1" timeOffset="58">15784 10050 7853,'0'-6'314,"0"1"4,0 5 0,0-5 191,0 4-191,0-4 207,0 5 1,1 3-182,3 1 73,-3 10-156,9-6 0,-7 13 232,4-2-228,-4 3-54,7 6 115,-4-4-167,1 9 0,3-8 159,-3 6-290,-1-6-54,4 3 238,-4 0 0,0-4-331,4 4 1,-3-5 83,4 0 55,1-6 1,-5 1-250,1-3-51,-6-7 194,9 7 0,-9-10 0,6 3 27,-6-3 60,3-5 317,-5 0-305,0-5 259,0-1-243,0-6 24,0 1-21,0-1-133,0-4 0,0-1 176,0-2-298,5-2 6,-3 3 239,3 0-76,0-3 57,-4 8 1,5-2-1,-2 7-43,-2-2 1,4 9-44,-2-3 61,-3 3-158,4 1 147,0 5-29,1 1 25,6 5 97,-1 6 1,-3-3 29,0 5-112,-1-5 8,5 7-4,-1-8 34,0 4 1,5-6-35,-1 1 23,0-1 1,-3-3 8,-1-1-8,0-4-12,1 2 268,-6-5 1,4 0-232,-3 0-16,-1 0 537,4 0-58,-9-5-267,4-2 57,-5-4-192,6 0-121,-5-6 136,4 4 34,-5-8-90,0 3 0,0-2 72,0-3 1,0 3-8,0-8-248,0 5 0,4-4 31,0 0 95,4 1-454,-6-2 194,8 4 140,-4 1-775,0 1 429,5 10 150,-10-5-841,9 6 461,-9-1 263,4 1-6,-5 5-419,5 1 218,-3-1 434,3 5-689,-5-4 500,-5 5 1,2 5 400,-4 3 0,-1 2 0,-3 1 0</inkml:trace>
  <inkml:trace contextRef="#ctx0" brushRef="#br1" timeOffset="59">16606 9993 7853,'-5'-6'1179,"4"1"-715,-4 5 530,5 0-631,0 5 0,0 3-44,0 7 0,0 3-108,0 4 1,0 5 835,0 0-677,0 4 1,0-3-54,0 3 1,1 2-93,3-3 0,-3-1-205,3 2 0,-3-6 68,-1 2 1,0-3 136,0-1 0,4-2 0,0-2 0,-1-2 199,-3-6-271,0 1 0,2-2-519,1-2-29,-1-3-128,3 0-4773,-5-4 3981,0 4 1,4-6 1314,-1-3 0,6-2 0,-2-6 0</inkml:trace>
  <inkml:trace contextRef="#ctx0" brushRef="#br1" timeOffset="60">17097 10050 7853,'6'-11'-1250,"-1"0"962,-5 4 1855,0 2-436,6 5-488,-5 0 253,4 0-510,0 5 0,-4 7 500,3 7-556,-3 2 0,-1 3-23,0 3 1,0 2 141,0 5-238,0 1-661,0-6 502,0 4 1,0-5 193,0 2-506,5-2 222,-3-5 0,3-4 225,-5 0-897,0-5 516,0 3 0,0-10-925,0 1 373,0-6 678,0 3-1779,0-5 0,0-5 931,0-2 916,-5-3 0,-2-2 0,-4 1 0</inkml:trace>
  <inkml:trace contextRef="#ctx0" brushRef="#br1" timeOffset="61">16777 10073 7853,'12'-6'1049,"4"-4"-743,-3 8 1,8-3 324,-2 5-472,8 0 0,2 0 127,6 0 0,3 0-61,0 0 0,0 0-59,-4 0-96,-5 0 0,3 0 247,-5 0-349,4 0 217,-7 0 1,4 0-47,-5 0-101,-5-5 1,0 4 69,-3-3 1,-6 3 39,2 1-70,-7-5-85,6 4 197,-9-4 101,5 5 121,-6 0-314,5 0-21,-4 5 13,4-4-98,0 9 88,-4 1 0,6 3 45,-4 5-164,-1 0 99,3 4 0,-5 4 53,0 0 0,1 4-9,3 0 1,-3 1 27,3-2-91,-3 3 32,-1-4 1,0 2-279,0-1 129,0-5 1,0 2-220,0-8 0,0 1 129,0-4 1,0-1-445,0-4 384,0 1 1,0-5-202,0 1-607,0-6 609,0 4 1,2-6-523,1 0 386,-1 0 1,4-2-811,-2-2 697,-3-2 674,9-5 0,-3-1 0,4 1 0</inkml:trace>
  <inkml:trace contextRef="#ctx0" brushRef="#br1" timeOffset="62">17714 10062 7853,'0'-12'414,"5"1"-128,-4 5 1,4-1 31,-5 3 86,0 3 0,0-4 558,0 5-621,0 5 0,4 3 98,0 7 236,0-2-329,-4 8 0,0 1 114,0 5-100,0 9-201,0-5 0,0 8 159,0-5-359,0 1 85,0-6 1,0 3-19,0-6-29,0 1 215,0-4-529,0 0 258,0-6 0,0 4-23,0-6-783,0 0 589,0-4 0,1-3-3,3 0-1276,-3-6 423,4 3 466,-5 0-768,0-3 910,0 3 0,0-7-395,0-1 919,0 1 0,0-8 0,-10 4 0,-3-6 0</inkml:trace>
  <inkml:trace contextRef="#ctx0" brushRef="#br1" timeOffset="63">17440 10416 7853,'0'-7'160,"-4"1"239,0 2-319,0 3 931,4-4-603,5 5 1,3 0 208,7 0-102,-2 0-356,8 0 0,1 0-392,5 0 164,4 0-45,-1-5 1,3 2-171,-3-4 1,2 4 195,-6-1-1474,1-2 1063,-4 5 0,-2-4 499,-2 5 0,3-5 0,-4-2 0</inkml:trace>
  <inkml:trace contextRef="#ctx0" brushRef="#br1" timeOffset="64">18056 10142 7853,'-5'-12'370,"4"6"704,-4-4-558,5 9 44,-5-5 18,4 6-120,-10 0 22,5 0-221,-5 6 1,-1 1 320,1 8-408,-1-2 0,1 9-51,0-3 1,0 6 55,4 2 1,-2-1-311,5-3 149,0 0 0,4 0 189,0 0-338,5-6 77,2 5 1,5-9 22,4 2-320,-4-2 224,10-7 1,-4 3-311,5-5 299,-1 0 1,5-4-104,0 0 0,-1 0 63,-3 0 1,0-6 279,0-1-51,-5-3 0,-1-2-153,-1 1 339,-9-1-156,8-4 0,-9-2 420,1-5-275,-2 0-109,-5 1 1,-1-1-232,-3 0 173,-2-5 0,-9 4-218,-1-3 0,-9 4 76,-2 4 0,-4 0-330,-4 8 1,5-2 131,-1 9 0,6 1-489,-2 3 0,8 5 75,4 2 1,4 5 696,3 3 0,3-2 0,5 3 0</inkml:trace>
  <inkml:trace contextRef="#ctx0" brushRef="#br1" timeOffset="65">18502 10039 7853,'-7'-11'-688,"-1"3"780,4 0 1,0 4 1181,4-3-691,0 4-117,-5-7 0,4 9-254,-4-4 309,5 5 2353,0 0-2662,0 5-54,0 6 1,3 6 43,1 2-30,0 2 0,-4-3-127,0 5 0,4 4 51,0-1 1,1 2-127,-2-1 0,0 1 27,5 2 1,-5 2-23,5-5 0,0 3 17,3-3 0,4-4-54,1-4 1,3-5 35,-4 1 1,4-2 66,-4-2 1,5-5-83,-1-2 0,3-3 65,1-1 1,-2 0-118,-2 0 1,3-5 117,-3-2-37,-2-3-99,4-2 100,-8-4 1,3 2-212,-4-5 103,-1 0 1,-3-6-90,-1-1 1,-4-2 94,1-3 0,-3-2-95,-1 3 1,0-3 69,0-1 1,4 3-169,0 1 0,-1 6 30,-3 1 0,0 1 152,0 7 0,-3 4-111,-1 3 1,-1 5-503,1 0 369,-2 1 1,-6 6-268,1 0 1,3 5 75,0-1 1,6 3-106,-2 4 664,3-2 0,-4 8 0,-2-3 0</inkml:trace>
  <inkml:trace contextRef="#ctx0" brushRef="#br1" timeOffset="66">19256 10028 7853,'0'-12'-169,"0"1"169,0 4 0,0-3 1296,0 9-274,0-4 314,0 5-1130,0 5 0,0 6 26,0 8 0,0-1-134,0 1 0,1 1 76,3 7 0,-3-3-114,3 3 0,1 2 15,-1 2 1,3-4-83,-3 0 1,4-4 15,-5-4 0,3 1 104,-3-5-688,-1 1 249,8-5-620,-9-5 419,4 0-1113,-5-6 1175,-5 0 0,-1-4-133,-6 0 1,5-5-64,-1 1 661,-5 3 0,-4-10 0,-6 2 0</inkml:trace>
  <inkml:trace contextRef="#ctx0" brushRef="#br1" timeOffset="67">19004 10028 7853,'0'-12'0,"5"2"342,3 2 1,3-2-58,5 3 0,3 0 898,7 0-760,9-1 0,1 0 388,6 1-1464,5 4 1011,0-7 0,4 8 344,-5-6-256,-1 5-234,1-2-30,-5 5 151,-2 0 0,-6 0 12,-3 0-644,-2 0 235,-10 0 254,-1 0-1970,-6 0 1231,-5 0 0,-2 4 69,-8 0 739,-7 5 1,-12-3-1,-6 6 1</inkml:trace>
  <inkml:trace contextRef="#ctx0" brushRef="#br1" timeOffset="68">8817 11501 7853,'0'-12'-370,"0"1"962,5 0-311,-4-1 1,4 5 360,-5-1-188,0 5-189,0-2 244,0 0 31,0 4-148,0-4 660,0 5-893,0 5 0,2 1 109,1 6-109,-1 4 0,4 2 8,-2 5 0,-3 0-129,3-1 77,2 6 1,-4 2-10,1 4 0,2 4 123,-1 0-387,0 0 160,-4-4 1,0-1 109,0-2-298,0 2 139,0-14 1,4 6 21,0-10 58,-1 1 25,3-5-178,-5 0 168,9-4-478,-9-2 145,4-5-1414,-5 0 734,0-5-351,0-2 1,0-4 140,0 0 1175,0-1 0,0-4 0,0-2 0</inkml:trace>
  <inkml:trace contextRef="#ctx0" brushRef="#br1" timeOffset="69">8817 11809 7853,'0'-6'-591,"0"-4"1660,5 3-215,-4 1-215,9 1-153,-3 5-198,-1-5 1,8 4 97,-3-3 66,3 2-173,3 2 0,1-3 299,5-1-373,-1 0 0,2 3 42,3-3 1,-3 3 13,3-3 0,-4-1-238,-4 1 0,1 0 67,-5 4 1,4-4-713,-3 1 428,-1-1-252,-4 4 1,-3 0-788,-1 0 153,-4 0 1,1 0 574,-8 0 1,1 0 504,-4 0 0,-1-5 0,-3-2 0</inkml:trace>
  <inkml:trace contextRef="#ctx0" brushRef="#br1" timeOffset="70">8737 11455 7853,'0'-11'241,"1"3"96,3 0 1,2 6-48,6-2 0,3-1 221,0 1 1,6 0 704,-2 4-788,7-5 1,3 4 730,6-3-768,-1 3 1,4-3-19,0 0 0,-1 1-139,-7 3 0,2-4 84,-5 0-459,4 0 181,-6-1 0,-1 4 159,-5-3-184,-5 3-1478,2 1 647,-4 0 432,-6 0-2380,-1 0 2395,-5 0 1,-10 5-1,-3 1 1</inkml:trace>
  <inkml:trace contextRef="#ctx0" brushRef="#br1" timeOffset="71">9525 11455 7853,'6'-6'0,"-1"-4"0,-5 2-40,5-2 99,-3 4 1,3-5 395,-5 4-228,0 2 0,0-2 369,0 4 219,0 1-84,0-3 496,0 5-1015,0 5 0,-1 3 130,-3 7 0,-1 3-96,-3 5 0,-2 5-13,2 2 0,-2 3-88,-1 1 1,2 1-121,-3-1 28,4 5-1248,-9-3 1098,6 3 1,0-10 14,4-2 0,-2-7-48,5-1 1,-3-5-31,3 1-348,0-7 74,4 2-822,0-9 1085,0 5-985,0-6-104,0-6 813,0 0-513,5-5 480,1-1 480,1 1 0,3-6 0,-4 0 0</inkml:trace>
  <inkml:trace contextRef="#ctx0" brushRef="#br1" timeOffset="72">9548 11352 7853,'0'-11'-118,"0"-1"118,0 6 0,0 1 1193,5 0-744,-4 4 0,6-4 216,-4 5-77,4 0-275,-1 0 1,8 9 124,-3 2 261,3 8-357,-2-1 0,-1 5 97,1-1 0,-1 1-194,0 5 1,1 0-29,-1 3-58,6 2 0,-3-6 211,5 4-522,-5 2-199,2-9 380,1 4-121,-5-5 123,5 0 1,-2-2 158,0-2-416,1-2 160,-5-1 1,0-3 85,1 2-310,-6-7 70,4 2 66,-8-4-211,3 1-396,-5-2 15,0-5 1,-5 0-1417,-3 0 1444,-2 0 0,-2-4-63,1 0 781,-5-5 0,-2 3 0,-5-6 0</inkml:trace>
  <inkml:trace contextRef="#ctx0" brushRef="#br1" timeOffset="73">9468 11763 7853,'0'-6'0,"0"0"544,0 2-166,5 3-110,-4-4 1,9 5 338,-2 0-251,2-5 0,2 3 179,4-3-229,2 5 1,6-1 91,3-3-393,2 3 50,5-9 1,-1 5 315,-2-3-1117,1-2 605,-7 9 1,3-8-1952,-6 5 954,1 0 579,-5 4 559,-2-5 0,1 4 0,1-4 0</inkml:trace>
  <inkml:trace contextRef="#ctx0" brushRef="#br1" timeOffset="74">10462 11455 7853,'0'-11'610,"0"-1"-198,-6 1-112,5-1 1,-5 1 63,2 0 0,-2 3-46,-6 0 43,6 1-128,-9 0 1,7-1 137,-7 4-118,-3 0-94,5 4 0,-8 0 53,2 0 0,1 1 158,-1 3-123,0 2-88,1 11 0,-3-2 158,2 8-329,2-3 197,-5 13 1,10-7 132,-3 4-558,2-5 235,7 8 0,0-5 129,6 3-461,0-3 223,0 0 1,3-8-178,5 3 230,-1-3-12,15-2 0,-3-2 118,7-4-41,-1-6 0,4 3 26,-3-5 1,-1 0-22,1-4 0,0 0-244,0 0 245,-2-5 1,4 2-250,-5-5 1,0 5-385,0-5 0,-5 2-1417,-3-2 1328,3-2 0,-7 7 712,0-4 0,6-1 0,-4-3 0</inkml:trace>
  <inkml:trace contextRef="#ctx0" brushRef="#br1" timeOffset="75">10907 11329 7853,'0'-11'-126,"0"5"1,-1 1 125,-3 5 1028,3-5-173,-4 3-205,5-3-128,0 10-247,0 2 1,0 9 278,0 3-131,0 3-228,0 1 0,0 3 329,0 1-179,0 5-559,0-3 299,5 5-16,-4 0 0,5-3 249,-2-1-615,-3 1 278,4-2 0,-1-1 236,0-5-903,5-6 505,-8 0 0,5-7-243,-2-2 138,-2 2-753,3-9 936,-5 4-428,0-5-994,0-5 998,0-1 1,0-2-86,0 1-143,-5-1 351,-2-4 404,-4 1 0,-6-5 0,0-2 0</inkml:trace>
  <inkml:trace contextRef="#ctx0" brushRef="#br1" timeOffset="76">10621 11364 7853,'0'-12'346,"2"1"425,1-1-505,4 1 0,11 3 291,4 1-266,1 4 1,9-7 298,-5 3 0,8 1-196,-1 3 0,3-2-191,-2 1 1,1-1 21,-1 1 0,0 3-434,-8-3 170,4-3 1,-6 6-1189,1-3 907,-7-2 0,2 5-1992,-6-3 1564,0 3 1,-4 1 747,1 0 0,-1 0 0,1 0 0</inkml:trace>
  <inkml:trace contextRef="#ctx0" brushRef="#br1" timeOffset="77">11432 11398 7853,'0'-11'21,"0"-1"107,0 1 137,0 4 0,-1-1-53,-3 4 0,3-1 661,-3 1-79,-2 3-518,-1-5 1,-4 3-65,0-1 0,-1 0-61,1 4 0,-1 5 60,1 3 1,-2 3-47,-2 4 0,2 3 206,-2 5-343,-3 0 0,6 5 37,-5-4 0,7 8-46,2-6 1,3 2 60,5-1 0,0-3-112,0 3 0,7-3 116,4-1-212,0-6 94,11 5 0,0-11 81,4 1 0,2-2 13,-1-6 1,2-1 3,5-3-28,1-5 1,-2-1 5,-3-5-8,3-6 1,-9 3 40,3-5 31,-8 5-66,-3-7 0,-6 7 56,-2-5-261,-3 0 86,-5 1 0,0-8-586,0 4 302,-5-4 208,-6 3 0,-6 1-353,-2-1 311,-8-5 0,8 7-706,-7-1 442,-3 6 151,4 5 1,-4 6-319,3 5 0,7 0 11,0 0 203,5 0-436,2 5 850,6 6 0,-4 2 0,3 4 0</inkml:trace>
  <inkml:trace contextRef="#ctx0" brushRef="#br1" timeOffset="78">11843 11295 7853,'0'-14'0,"0"3"0,-5 7 673,4-1 43,-4 5 743,5 0-1069,0 5 1,0 3-128,0 7 1,0 4 129,0 8 0,1 2-108,3 5 1,-3-1-200,3-3 1,1 3-65,-1-2 0,1 1-121,-1-2 0,-2 2 17,6-6 1,-4 1-226,4-4 1,-6-5-77,2-3 189,-3-2-153,-1-2-164,5-5 152,-4-1-628,5-5 606,-12 0 0,4-1-757,-6-3 462,6 3 1,-8-9-20,2 2 695,3 3 0,-10-10 0,2 2 0</inkml:trace>
  <inkml:trace contextRef="#ctx0" brushRef="#br1" timeOffset="79">11763 11341 7853,'12'-18'-289,"3"-2"289,0 5 848,6-1-477,-4 5 0,10 0 213,0-1-52,-1 1-253,2-1 0,-4 2 336,3 3-337,2 1 0,-5 3-63,3-1 1,-3 0-1,-1 4 0,-5 0-149,-3 0 1,1 5 87,0 3 0,-5 2-125,-3 1 1,-6 2 137,2 2 1,-4-1-119,-4 5 1,-3 0-127,-9 4 1,-3 0-76,-7 0 0,2 0-7,-3-1 1,-1 1-89,1 0 1,1 0 15,3 0 0,5-4 68,3 0 1,2-4 163,2 4-59,4-5 0,2 3-93,5-6 528,0 0-254,5 1 0,3-1 300,7 1-284,3-1 0,5-3-22,0-1 598,0-4-441,5 7 1,1-7 27,5 4 1,-4-4-110,1 1 0,-4-2-529,3 2 0,-8-3 245,0 3 0,-5-2-1089,2 2 1,-9-2-534,1 1 139,-7-1 1574,1-2 0,-10 5 0,-1 1 0</inkml:trace>
  <inkml:trace contextRef="#ctx0" brushRef="#br1" timeOffset="80">12517 11181 7477,'0'-11'-498,"-1"0"1677,-3 4-610,3-3-108,-4 3 159,5 1-302,0-4 407,0 9-22,0-4-235,0 5 1,0 5-204,0 2 0,0 8 119,0 4 1,0 7-183,0 0 0,0 6 9,0-1 1,0 3-206,0 4 1,0-4 87,0 1 0,0-1-513,0-4 1,1-3 54,3-4 1,-3-2-125,3-5 1,1-1-469,-1-4 105,5 1 0,-4-5-380,2 1 1,0-6 174,-3 2 1056,-3-3 0,9-1 0,-4 0 0</inkml:trace>
  <inkml:trace contextRef="#ctx0" brushRef="#br1" timeOffset="81">12780 11192 7853,'0'-17'410,"0"0"1,0 10 155,0-1 230,0 5-272,0-2-149,0 15 0,4 2-77,0 7 1,-1 6 95,-3-2 1,0 8 32,0-1-242,0 3 0,0 3-282,0 2 1,0-7 122,0 4 1,0-9-218,0 1 0,4-7 148,0-1 0,0-5-417,-4 1 112,5-2 0,-3-3-923,6-2 685,-5-3 0,3-5-1281,-2 0 780,-3 0 1087,4-5 0,-10-1 0,-1-6 0</inkml:trace>
  <inkml:trace contextRef="#ctx0" brushRef="#br1" timeOffset="82">12780 11261 7853,'0'-11'-217,"4"-1"444,0 1 1,1 3 457,-2 0 1,4 6-201,4-2 0,1 4 40,-1 4 1,2 4 106,2 7 0,7 3-24,4 4-251,1 1-219,-4 5 21,0-4 0,1 5 159,2-2-524,-2-3 235,-1 4 0,-1-6 184,-3-3-498,2 2 249,-3-8-99,4-2 162,-10 0 0,9-6-73,-6 2-293,0-2 237,-3-5 1,-5 4 143,1 0-1307,-1 0 393,0-4 415,-2 0-3832,-5 0 4289,-5-5 0,-2-2 0,-4-4 0</inkml:trace>
  <inkml:trace contextRef="#ctx0" brushRef="#br1" timeOffset="83">13271 11135 7853,'0'-17'-74,"0"0"37,0 6 0,0-1 1185,0 1-696,0 4 0,0 1 640,0 2 11,0 3-399,0-4-254,0 5-155,0 10 0,0-1-84,0 10 1,0-2 18,0 5-45,0-1 0,1 12-302,3-3 113,-3 3 0,4 1-103,-5 1 0,0-2-346,0-3 1,0 3 111,0-2 0,4-4 172,0 0 0,0-7-109,-4-1 0,4-3-20,0 3 0,-1-5-209,-3 1 1,2-6-748,1-2-521,-1 1 1103,3-2 672,-5-1 0,0-5 0,0 0 0</inkml:trace>
  <inkml:trace contextRef="#ctx0" brushRef="#br1" timeOffset="84">13876 11033 7327,'0'-7'1,"0"2"1032,0 5-413,0-5 21,0 4-1,0-4 192,0 5-673,-5 0 0,3 0 431,-6 0-329,1 5 0,-9 0 11,1 2 0,-5 4-60,1-4 0,1 3 117,-1 2 1,-1 1-53,-7 2 1,3 0-238,-3 8 0,3-5 114,1 8 0,2-4-117,2 4 0,2 2 9,6-1 0,-1 5-44,1-2 0,5-1-13,2 2 1,2-5-145,2 5 0,9-6-72,3 2 1,3-4 100,0-4 1,3 1-40,5-5 1,0 1 64,0-5 1,2 0-106,-2 1 0,2-5 4,-6 1 0,3-5 39,1 0 1,-1-1-70,1-2 1,0-2 115,0-1 0,-4 0 172,0-5 0,-5 1-118,1-5 0,-2 1 154,-2 0 0,-4-1-111,-4 1 0,3-2 189,-3-2 1,1 2 6,-4-2 0,-5 2-41,-3 2 0,-6-1-111,-1 1 1,-5 1 24,1 2 1,-4 2-341,-4 2 0,3 3 113,-2-3 0,5 3-827,2 1 1,7 1 36,0 3 966,1-3 0,4 9 0,-4-3 0</inkml:trace>
  <inkml:trace contextRef="#ctx0" brushRef="#br1" timeOffset="85">15007 11192 7853,'-6'-6'0,"-1"0"0,4 2 33,1 3 338,-3-4-54,5 5 1569,0 0-1568,5 5 128,2 1 53,-1 11-76,4 0-264,-9 6 0,8 0 27,-5 0 0,1 0 26,-1-1 1,-3 3 105,3 1-400,-3-2 130,4 4 1,-3-6 44,1-3 1,-1 1-224,-2-5 53,0 1 247,0-5-415,5-5 62,-4 5 93,4-10-21,-5 4 418,0-5 0,0-5-250,0-3 1,0-2-97,0-1 1,0-2 43,0-2 1,0 1-120,0-5 0,0 0 77,0-4 1,4 0-144,0 0 1,8 0-6,0 0 0,2-2 93,-3 2 0,2-2 16,2 6 1,-2 2-17,2 2 0,2 2 132,-2 2 0,0 1-1,-4 2 1,1 3 117,-1 5 0,1 0 10,-1 0 1,-1 1-51,-2 3 1,2 0 121,-2 7 1,-2 0-46,2 8 0,-5-2-53,5 2 0,-4 4-14,3 0 1,-3 0-121,4 4 1,-4-3 5,3-1 0,-4 3-85,1 1 1,1-4 0,-1-4 0,1-1 68,-2 1 1,-1-3-161,1-5 0,0-3 99,1 0 0,-3-4-283,3 3 66,-3-4-990,-1 2-4632,0-5 5903,0-5 0,5-2 0,2-4 0</inkml:trace>
  <inkml:trace contextRef="#ctx0" brushRef="#br1" timeOffset="86">15624 11250 7853,'0'-7'0,"0"-3"710,0 9-58,0-4 964,0 5-1261,5 0 1,1 0 69,6 0 1,0 0-35,4 0 0,-3 0-179,6 0 0,-1 0 248,1 0-288,8 0 1,-12-2 52,8-1 0,-3 1-13,3-1 0,-5 0-551,-3-1 0,-2 3 182,-2-3-1586,1 3 456,-6-4 599,-1 4 0,-6-5-473,-3 6 1,-2 0 1160,-6 0 0,-4 0 0,-2 0 0</inkml:trace>
  <inkml:trace contextRef="#ctx0" brushRef="#br1" timeOffset="87">15601 11421 8259,'8'0'1577,"-1"0"-1201,6 0 1,1 0 138,5 0 1,0 0-135,4 0 1,3-1 122,1-3 0,1 3-125,-1-3 0,-3-1-348,2 1 1,-5-4 128,-2 4 1,-4-1-1449,4 2-325,-5 1-1349,2-8 2962,-4 9 0,-1-4 0,1 5 0</inkml:trace>
  <inkml:trace contextRef="#ctx0" brushRef="#br1" timeOffset="88">16332 11113 7853,'0'-7'401,"0"-3"107,0 9-222,5-9 1,-4 7 286,3-5 66,-3 6 110,-1-3-269,0 5-268,0 5 73,0 1 1,0 11 341,0 2-339,0 2 0,0 3 134,0 3-138,5 2 0,-3 9 117,1 0-254,-1 0 1,-1 2 52,3 2 1,-2 5-24,6-2 1,-4 4 13,3-8 0,-4 3 154,1-3-368,2 4 1,-5-13-212,3 2-60,-3-7 280,4 0 84,-3-4-576,3-5 363,0 4 1,-4-14-328,3 4-71,-3-3 393,4-3-83,-3-1-115,3-5 0,-4 0-724,3 0 693,-3 0 0,4-1-520,-5-3 0,0 2 344,0-6 1,0 0-1212,0-3 1764,0 0 0,0-6 0,0-1 0</inkml:trace>
  <inkml:trace contextRef="#ctx0" brushRef="#br1" timeOffset="89">16332 11215 7853,'0'-11'323,"0"-1"-164,5 6 0,-3-4 212,6 2 99,0 3-311,3-5 0,2 4 158,2-6 263,3 6-257,5-4 1,-1 4 350,1-6-197,0 6-318,0-4 0,0 7 257,0-5-204,-6 6 0,5-3-123,-9 5 70,3 0 0,-1 5 211,1 3-342,-1 2 38,-9 1 1,3 2 251,-5 2-405,5-2 130,-8 8 1,4-7-231,-5 5 143,0 0 34,-5 4 0,-1 0-32,-6 0-123,-4-5 208,-2 3 0,-5-4-15,0 2 1,-1-3 34,-2-4-641,7-1 384,-13-5 1,14 1-93,-5-3 320,0-3-69,11 4 0,-9-5-342,6 0 225,0 0 0,7-4 0,1 0-476,4 0 276,-2-1 136,5 4-1529,0-9 1102,0 9 1,6-8-143,6 5 785,-1 0 0,16-1 0,-3-1 0</inkml:trace>
  <inkml:trace contextRef="#ctx0" brushRef="#br1" timeOffset="90">17017 11204 7853,'0'-6'184,"-1"-3"662,-3 5 1209,3 0-568,-4 4 1413,5 0-2556,0 5-1325,0-4 554,0 4 446,0-5-2769,5 6 2750,-4-5 0,9 9 0,-3-4 0</inkml:trace>
  <inkml:trace contextRef="#ctx0" brushRef="#br1" timeOffset="91">17622 11147 7853,'0'-8'32,"0"1"0,0 3 553,0-4-160,-5 1-213,4-5 177,-9 6-217,9-4 0,-10 5 174,4-3 1,-3-2-95,-2 2 1,1 3 105,-1 1 1,-3-1-90,0 1 1,-5 1-4,1 3 1,-3 1-42,-1 3 0,0 2-130,1 5 0,0 1 20,3-1 1,-1 4-49,4 1 1,1 3-287,4-4 1,4 1 129,4 0 0,1-4-196,2 4 0,10-4 132,6 0 0,4-2-18,3-3 1,5-1 57,2-6 1,-1 0 30,2 0 1,-6 0 74,2 0 1,-4-2 138,-4-2 1,1 2-163,-5-6 0,-3 2 25,-5-2 0,-3 2 501,4 2 0,-6 2 124,2-6 126,-3 6-144,-1-4-133,0 6 1,0 6-280,0 1 0,-3 8 68,-1 4 1,-4 4-77,4 4 0,-1 0 86,1 7 0,3-1-70,-3 9 1,-1 0-190,2 3 0,-5-3 71,4 0 0,0-5-141,4 1 0,0-3 23,0 0 0,0-7 139,0-6 1,0 1-58,0-4 1,0-2 30,0-2 0,0-6 63,0-1-55,0-6 0,0 4-175,0-2 197,0-3-345,0 5-866,0-6 382,5-6 1,-3 4-3328,1-6 2322,-1 6 1729,-2-3 0,0 0 0,0-2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8:33.81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10758 14573 7946,'4'-8'6,"0"1"1,1 3-4,-1-4 0,-3 5 2,3-5-3,-3 5 0,-1-3 1,0 2 396,0 3 0,0-5 344,0 2-538,0 3 0,0-6 29,0 3 1,-1 3 158,-3-3-212,3-2 0,-4 3 97,5-4 46,-5 4-383,4-7 87,-10 9 0,5-4-26,-5 5 0,-1 0 46,1 0 1,-1 0-238,1 0 0,-6 5 30,-2 3 1,2 2 10,-2 1 0,-2 4 147,-5 1 0,2 4-15,-3-1 1,4 2 210,4 2 0,-3 1-64,3 3 0,3-3 24,1 3 0,2 1-50,2-2 0,4 0-56,3-7 0,3 2-4,1-2 1,3-2-176,4-2 0,1-2-118,7-2 0,3-4 73,1-4 0,4-1-4,3-2 1,-1 0 50,1 0 0,2-9 168,-1-3 0,1-3-128,-2 0 1,-5 1 127,1-5 0,-2 4-62,-1-4 1,-3 3 123,-5-3 0,1 0-131,-1-4 0,-1 4-14,-2 0 0,1 5-5,-5-1 0,0 3 11,-4 0 381,0 1-251,0-1 396,0 6-268,0 1 0,0 6-35,0 3 0,-2 2 9,-2 6 1,3-1 16,-3 1 1,3 0-212,1 3 0,0-1 101,0 5 0,0-1-188,0 1 1,0 3 92,0-3 0,5-1-130,3 1 0,2-5 136,1 1 0,2-4 59,2-3 1,-1 1 51,5-5 1,-3-1-101,3-3 0,-4 0 61,4 0 1,-5 0-26,1 0 0,-2 0-1019,-2 0 467,1 0-1759,-1 0 1188,0 0 1063,-4-5 0,3 4 0,-4-4 0</inkml:trace>
  <inkml:trace contextRef="#ctx0" brushRef="#br0" timeOffset="1">11741 14539 8086,'0'-7'962,"0"-3"-286,0 9-445,0-4 0,0 6 27,0 3 1,0-1 6,0 4 0,0 1 80,0 3 1,3 1-154,1-1 1,1 2 0,-1 2 0,-3-1-20,3 5 0,-1-4-117,1 4 1,-3-4-10,3 4 1,-3-1 79,-1 1 0,0 2-249,0-6 1,4 0 87,0-4 1,-1-3-261,-3 0 112,0-6-52,5 3 109,-3-5 0,7-1 41,-6-3 1,2 2-34,-1-6 1,-1-1 86,4-6 0,0 2-140,0-2 1,4-3 65,-4-1 1,3-2-139,2-2 0,-1 0 86,1 0 0,-1 4-21,0 0 0,1 1 134,-1-1 1,1-1-5,-1 5 1,-3 3 153,-1 5 0,-3 0 10,4 0-28,-6 2 1,5 5-59,-4 0 0,-1 6 165,1 5 0,-1 1-24,-2 3 0,0 3-42,0 1 1,4 1-111,-1-1 1,2 2-4,-1-6 0,-2 4 20,1-4 0,2 0-21,-1-3 0,5-5-25,-1 1 1,-2-6 36,2 2 0,-1-3-41,5-1 1,-1 0 33,1 0 1,3-5-146,0-2 0,0 0 29,-3 0 1,0-1-85,4-3 1,-4-1 34,3 1 0,-2-2 91,-1-2 1,-1 2-54,0-2 0,0 2-58,-4 2 292,3 0-193,-3-1 1,0 6 210,1 2-36,-6 3 0,4 2 109,-6 3 1,0 2 34,0 6 1,0-1-126,0 0 0,0 6 65,0 2 0,0 3-92,0 0 1,0-3-157,0 0 0,0-1 92,0 1 1,1 2-165,3-6 1,-3 0-220,3-4-620,-3 1-1252,4-1 2217,-4 1 0,9-1 0,-3 1 0</inkml:trace>
  <inkml:trace contextRef="#ctx0" brushRef="#br0" timeOffset="2">12769 14562 8068,'0'-18'0,"0"3"0,0 6 0,0 1 0,-6 6 0,4-4 0,-6 6 0,4 0 0,-3 0 0,-1 2 0,-3 2 0,-4 2 0,-1 5 0,-4 5 0,1-1 0,3 4 0,0-4 0,4 5 0,0-1 0,1 3 0,-1 1 0,6 0 1555,2-1 0,3-2-893,1-1 1,0-4-450,0 4 0,6-5-326,6 1 1,0-2-7,7-2 1,-3-1-57,3-2 1,0-3 127,4-5 0,-3 0 16,3 0 1,-4-5 140,4-3 1,-1-6-52,-3-1 0,3-4 140,1 4 1,-5-5-138,-3 0 1,-2 3-11,-2-2 0,-1 0-201,-2-4 0,-3 4 80,-5 0 1,-1 1-330,-3-1 0,-6-1 153,-6 4 0,-3 1-173,4 4 0,-5 1-226,1 2 0,-2 3-281,2 5 0,3 0 925,5 0 0,-6 5 0,-1 1 0</inkml:trace>
  <inkml:trace contextRef="#ctx0" brushRef="#br0" timeOffset="3">13317 14596 8018,'6'-8'-301,"-2"1"0,-3 3 1160,-1-4 0,0 4 303,0-3-727,0-1 0,0 1-247,0-1 0,-1 5-110,-3 0 0,2-2 25,-6 1 1,0 0 111,-3 4 1,-1 1-259,1 3 0,-4 2 43,0 6 1,-6-1-33,2 1 0,1 4 67,-1 3 1,0 7-103,-3 0 1,4 6 105,3-2 0,3 0-103,5 0 1,-2-5-88,5 2 1,0-3 123,4-1 0,5-5-98,3-3 1,2-2 58,1-2 1,6-5-112,2-2 0,2-8 180,2-3 1,1-5 113,3-3 0,-3-3-107,3-4 0,-3-3 132,-1-1 0,-2-3-123,-2-6 1,2 5 5,-6-1 1,-4 0-204,-3-7 0,-2 2 72,2-2 1,-2-3-128,-2 0 1,-3 0 37,3-1 1,-3 1-280,-1 0 0,0-1 122,0 7 0,0 0 25,0 8 1,0 2 529,0 6 1,-3 2-204,-1 6 1,-5 3 368,1 1 1,2 4-228,-2-1 1,4 3 284,-3 1-294,4 5 1,-6 3-55,6 7 0,-1-1-14,4 5 0,0 0-194,0 4 0,4 1 22,-1 3 0,3 6 92,-3 5 0,-1 1 309,1-1 0,2 1-111,-1 3 0,4 3 95,-4-3 1,3-3-8,-3-1 0,4-2-97,-4-2 1,-1-4-59,-3 1 0,0-6-190,0 2 1,0-7-501,0-1 0,0-5 304,0 1 0,0-2-2251,0-2 2521,0-4 0,-5 3 0,-1-4 0</inkml:trace>
  <inkml:trace contextRef="#ctx0" brushRef="#br0" timeOffset="4">13922 14619 8018,'0'-7'0,"0"-3"0,-4 8 875,0-6-157,1 6-302,3-4-115,0 1 0,1 4 156,3-3 113,-3 3-327,4 1 0,-4 1-204,3 3 1,-3-1 86,3 4 0,-1 1-81,1 3 0,-3 5-29,3-1 1,1 1-114,-2-1 1,3-2 26,-3 2 0,0 2-17,5-2 1,-5-1 57,5-6 0,-4 2 48,3-3-10,-4-1 1,3-1 111,-2-5-59,-3 0 1,6 0 29,-4 0 0,-1-5 98,2-3 1,1-2-200,-2-2 0,5-3 72,-4 0 0,5-5-204,-2 1 1,4-3 119,0-1 1,4 0-404,0 0 1,4 4 206,-3 0 0,-1 5 137,-4-1 1,1 6-143,-1 2 280,1 4 20,-1-2 1,-1 10 229,-2 3 1,-3 7-31,-5 4 0,4 0-94,-1 4 1,1-3-133,-4 7 0,0 2 90,0 2 0,0-2-389,0 1 0,0-3-21,0 3 0,4-8-11,0 1 1,0-8 50,-4 0 0,1-2-108,3-2 1,-3-3-1813,3-1 2148,2-4 0,1-3 0,4-6 0</inkml:trace>
  <inkml:trace contextRef="#ctx0" brushRef="#br0" timeOffset="5">15304 14265 8018,'0'-7'193,"0"1"372,0 2-244,0 3 0,0-3-93,0 8 1,0-2 84,0 6 0,0 1-70,0 6 0,0-1 22,0 5 1,0-1-24,0 1 1,0 4 88,0 0 0,-4 1-151,0 6 0,1-4 33,3 0 1,0 2-165,0-1 0,0-1 99,0-3 1,3-1-303,1-3 0,1 1 131,-1-5 1,-3 1-674,3-5 1,-3-3-410,-1-1-237,5-4-116,-3 2-336,-2-5 1794,-7 0 0,-9 0 0,-2 0 0</inkml:trace>
  <inkml:trace contextRef="#ctx0" brushRef="#br0" timeOffset="6">15110 14573 8018,'11'-6'0,"4"-3"371,1 5 1,3-5 563,-4 1 1,7 2-435,0-1 1,1 0 45,4 0 0,-2-4-396,2 4 0,-3 0 32,3 0 1,-3 4-639,-1 0 1,-4 0 323,0-1 0,-5 3-2509,1-3 2640,-2 3 0,3 1 0,2 0 0</inkml:trace>
  <inkml:trace contextRef="#ctx0" brushRef="#br0" timeOffset="7">16480 13991 8018,'-6'-6'0,"1"5"0,5-5 606,0 2-324,0 3 0,0-6 448,0 4-488,0 1 1,0-1-80,0 6 1,4 4 64,0 4 1,1 4 145,-2 1 0,-1 4-139,1-1 1,3 4-15,-3 3 0,5 0-114,-4 4 0,1 1 136,-1 3 0,-2 0-155,6 1 1,-4 3 81,3 0 0,-3 0-233,4-4 1,-6-1 47,2-3 1,1 2-95,-1-5 1,0-1-7,-4-3 0,0-1 46,0-3 1,0-3 173,0-4-87,0-1 1,0-3-146,0-1 158,-5-4-107,-2 2 1,0-9 25,-1 0 1,4-4-144,-3 0 1,4-2 90,-1-2 0,3 1-150,1 0 1,0-2 51,0-2 1,0 1 87,0-5 0,5 3 20,3-3 0,2 4-39,1-4 0,4 5 107,1-1 0,3 2-23,-4 2 1,4-1 109,-4 1 1,6 3-91,-2 1 1,2 4 107,2-1 0,0 3-14,0 1 0,-4 0-89,0 0 0,-1 0 6,1 0 1,1 5 12,-5 3 1,0 2-17,-3 1 1,-6 1-16,-2-1 1,-3 4-48,-1 1 1,0 0 69,0-1 1,-6-1-4,-6 5 1,0-3 174,-7 3 0,0-5-112,-4 1 1,0 1-13,0 0 0,-1-1-22,-3-4 0,3 1 2,-2-1 0,1 0 22,3 1 1,-1-4-160,0-1 1,5-4-146,3 0 0,6-1-824,1-2 625,6 0 464,-3 0 0,15-5 0,3-2 0</inkml:trace>
  <inkml:trace contextRef="#ctx0" brushRef="#br0" timeOffset="8">17485 14390 8018,'0'-11'-94,"0"3"1090,0 1-40,0 4-244,0-2-341,0 5 0,0 5-143,0 3 1,0 2-97,0 1 0,-3 2 125,-1 2 0,-1-1-171,1 5 0,3-1-14,-3 1 0,3 3-116,1-3 1,0-2 66,0 2 0,0-5-113,0 2 1,5-5 28,2-3 0,0 1 106,0-6 1,1 1-129,3-4 1,-3 0 140,-1 0-226,1 0 0,3 0 52,1 0 1,-5-4-301,1 1 322,0-6 1,3 2-30,1-4 0,-2-1-20,-3 1 0,3 0 63,-2-1 1,2-2-29,2 3 1,-1-3-66,0 6 137,-4 3-28,3 0 187,-9 5-106,4 0 0,-5 5 13,0 3 1,0 2 30,0 1 0,0 1-71,0-1 0,4 1-14,0-1 0,1 0 22,-1 1 0,2-5-23,6 1 0,-5-5 15,1 0 1,1-1 9,6-2 0,-5 0-81,5 0 40,-5 0 1,7-2-122,-6-1 1,1 0 105,-1-5 1,-1 5 70,-2-5 0,2 4-57,-2-3 0,1 3 84,-2-4 1,2 1-62,-5-5 0,5 2-4,-2 2 39,4-2 0,-4 5 48,1-2 55,-6 1-106,3 6 228,-5 0-185,0 6 0,0-4-27,0 6 1,0-1 30,0 5-25,0-1-18,0 6 0,2-5-2,2 4 1,-2-5-57,6-3 0,-5 1 68,5-6-13,0 1 0,3-4-8,1 0 0,-1 0 43,0 0 0,1 0-47,-1 0 0,1 0-2,-1 0 1,-3-1 2,-1-3 0,1 3 1,2-6-57,-2 4 70,2 1-54,-4-8 26,1 9 141,-2-4-125,-5 5 160,0 5 0,0 1-47,0 6 0,0-1-29,0 1 0,0-1-31,0 0 0,1 0 7,3-4 1,2 3-58,5-2 0,2 1 54,2-2 1,-1 0-147,5-3 0,-1-3 103,1 3 0,3-4-16,-3-4 1,2 1 41,2-4 1,-1 3 4,-3-4 0,1 2 66,-5-2 1,1-2-84,-5 3 0,-3-4 12,-1 0 0,-4 0 7,1-1 0,-3-3-128,-1 0 0,-1-1-8,-3 5 0,1 0-112,-4-1 0,-2 1 60,-7-1 0,3 2-132,-7 3 1,4 1-125,-7 6 1,7 0 108,-7 0 0,4 0-172,0 0 0,-2 4 93,6 0 0,1 5-64,7-1 0,-2 6-19,5 1 1,0 1 444,4 0 0,-5-4 0,-1 5 0</inkml:trace>
  <inkml:trace contextRef="#ctx0" brushRef="#br0" timeOffset="9">18844 14550 8018,'0'-18'-510,"0"-2"442,0 5 1,-3 0 349,-1 3 0,0-3-8,4 0 0,-4 0 286,0 3 0,-4 2-398,0 2 1,-2-1 20,-2 6 0,1-1-183,-1 4 1,1 1 54,0 3 0,-1 2-13,1 6 0,-1 3 86,1 0 1,-4 5-28,0 0 0,-1 1-44,5 2 1,5 0-16,2 0 0,2-1-204,2 1 0,0-1 86,0-3 1,6 1-127,1-5 0,5-3 51,3-5 0,-1-4 175,5 1 0,-5-3 31,1-1 0,3-5 182,1-3 0,-1-6-127,1-1 1,-4-5 121,4 1 1,-5-3-187,1-1 1,-2-4 72,-2-4 1,-1-2-261,-2-1 0,1-4 99,-5 0 0,-1-9-347,-3 1 0,4-2 152,0 2 0,0-5-344,-4-2 0,0 2 317,0 2 0,0 2 115,0 1 1,0 6 138,0 2 0,-4 3-161,0 5 1,0 6 363,4 5 1,0 5-49,0-2 1,-1 9 314,-3 3-294,3-2 1,-4 6 61,5 0 1,0 5-375,0 6 1,0 6 106,0 2 0,0-2-146,0 3 0,0 2 100,0 5 0,0 0-120,0-4 1,4-1 62,0 1 1,3 0-374,-3 0 0,4-2-19,-5-2 534,6 3 0,3-4 0,5 5 0</inkml:trace>
  <inkml:trace contextRef="#ctx0" brushRef="#br0" timeOffset="10">19221 14390 8323,'7'-5'2246,"-2"4"-1847,-5-4 0,0 6-81,0 3 0,0-2 93,0 6 0,0 0-168,0 3 1,0 1 13,0-1 0,0 4-211,0 0 0,0 6 73,0-2 0,0 1-142,0-1 0,0 3-100,0-3 0,0 1-165,0-1 1,0-1 213,0-3 0,0-6-168,0 2 94,5-2 1,-3 1 62,6-2 91,-5-3 0,3-5-68,-2 0 255,-3 0 1,4-5-72,-5-3 0,4 1 27,0-5 1,3 3-177,-3-6 1,1 1-49,-1-1 1,2 2-162,6-2 0,-1-1 89,1 0 1,-1-3-138,0 4 1,1-1 9,-1 0 0,1 5 66,-1 0 0,0 0 169,1 8 1,-1-5 161,1 4 0,-5 0-56,1 4 1,-4 2 184,3 1 1,-3 4-81,4 4 1,-4 1-8,3-1 0,-3 2 40,4 2 0,-5 1-87,5 4 0,-4 0-204,3-5 1,0 2-73,0-2 0,2-3-345,-5 4 393,5-4 0,-4 0-83,3-1 1,-2-3-657,-2-1 1,-3-3-127,3 4 975,-3-6 0,4 9 0,2-5 0</inkml:trace>
  <inkml:trace contextRef="#ctx0" brushRef="#br0" timeOffset="11">20809 14356 8018,'-7'-5'-1444,"2"4"2379,5-9-163,0 8-126,0-3 512,0 5-930,0 5 1,2 2 57,1 4 1,-1 2-59,2 2 1,-2-1-20,2 5 1,-3-4 47,3 4 0,-3-1-209,-1 1 1,0 3-57,0-3 1,0-2-69,0 2 1,0-5 69,0 2 1,2-4-149,1 0 0,0-2 2,4-3 0,-3 2-5,4-5 31,-1 0 115,5-4 0,-1-1-88,1-3 1,-5-2 33,1-6 1,0 3-107,3-2 1,-1 2 74,-2-6 1,2 1-136,-2-1 0,2 1-31,1-5 1,-3 5 106,-1-2 0,1 0-35,3 1 1,-3-4 51,0 3 1,-5 5 81,5 3 1,-5 5-37,0-5 333,-1 5-96,-2-2 49,0 15 1,0-6 27,0 8 0,0 0-124,0 4 1,0-1-88,0-4 0,0 4 47,0 1 1,1-1-67,3-4 0,2 1-11,5-1 1,1-4-22,-1-4 0,2 2 15,2-1 0,-1 0 5,5-4 1,-1 0-19,1 0 0,3-1 31,-3-3 1,-2 3-84,2-3 0,-5-2 69,2-2 1,-4 2 11,0-2 0,-1 2-21,1-2 1,-5-2-36,1 2-52,-1-2 86,5-1 0,-5 1 138,1 2-145,-5 3 211,2 5 1,-5 1 63,0 3-63,0 2 1,0 6-80,0-1 1,0 0 12,0 1 0,0-1-30,0 1 1,1-1 11,3 1 1,-2-5-134,6 1 0,-2-4 73,2 3 0,6-4-93,-3 1 1,7-3 58,-3-1 0,2 0-13,-2 0 1,-2-4-10,2 0 1,-6-3-35,-2 3 51,1-5 1,2 6 9,-2-4 1,-2 0-25,-2 0 21,-3-3 0,4 7 30,-5-4 1,2 4 113,1-1 24,-1 3-92,3 1 1,-5 1 127,0 3 0,0-1-117,0 4 0,0 1-13,0 3 0,4-3-113,-1-1 1,6 0 106,-1 0 0,3 2-75,4-5 0,-1 4 55,5-5 0,0 1-147,4-4 1,4 0 28,0 0 0,-1-1 20,-3-3 1,0-1 117,0-2 0,-5-4 5,-3 4 1,1-3 77,0-2 0,-1 1-125,-4-1 0,-3 1 22,-1-1 1,-4 0-53,1-3 0,-3 2-88,-1-2 1,-4 2 41,0 2 1,-8-1-176,0 1 1,-7 1 70,0 2 1,-4 2-78,-3 2 1,-5 3-1,-7-3 1,3 6 120,-3 2 1,6 5-94,1-1 0,10 6 86,-2 1 1,9 5-358,3-1 0,4 1 476,7-1 0,0 8 0,0-3 0</inkml:trace>
  <inkml:trace contextRef="#ctx0" brushRef="#br0" timeOffset="12">22408 14470 7917,'0'-11'-305,"0"-4"386,0-1 1,0 0 39,0 1 1,0 2 360,0-2 1,0 2-74,0 2 1,0 3-714,0 0 251,-5 6 0,-2-3-45,-4 5 1,-4 0 165,-1 0 1,0 1 179,1 3 1,1 6-89,-5 5 1,1 2 136,-1-2 1,-1 3-186,4 5 0,2-2 37,7-2 1,-2 3-212,5-3 1,2-1 161,5 1 0,4-5-252,4 1 1,2-6 14,2-2 0,3-4 32,5 1 1,0-3 294,-1-1 0,2-5-121,3-3 0,-3-3 95,3-4 1,-7-2-65,-1-2 0,-5-6 109,1 2 1,-2-4-83,-1 0 0,-6-3-312,-2-8 1,-3-1-108,-1-3 1,0-4-121,0 0 0,0 1 91,0-5 1,-4 3-234,0 2 1,-5-1 317,2 0 0,0 2 27,0 2 1,3 4 340,-4 7 0,1 0-107,-5 4 1,1 5 67,0 7 0,3 3 101,0 0 722,6 6-652,-8 1 1,8 6 80,-1 3 0,3 6-347,3 5 1,4 5 69,4-1 0,1-1-103,-1 1 0,2 4 58,2 4 1,-2-4-141,2-4 1,1 0 56,0 4 0,-2-6-1221,-7-1 1281,3-4 0,-8 5 0,3 0 0</inkml:trace>
  <inkml:trace contextRef="#ctx0" brushRef="#br0" timeOffset="13">23184 14288 8018,'0'-12'567,"0"4"-35,0 1 434,0 4-556,0-2 1,2 5 139,1 0-93,-1 0-1,3 5-108,-5 3 1,1 2-279,3 2 0,-3 4 134,3 3 1,-3 0-32,-1 4 1,4-3 54,0 7 1,5-3-122,-2-1 0,0 0-96,0-1 0,0 0-200,0-3 1,3-2-9,-2-6 0,-2 0-25,2 1 51,0-6 133,3-1-12,0-5 0,-3-5-33,0-2 1,-5-4-3,5 0 0,-2-2-74,2-2 0,2 1-220,-2-5 0,2 0-78,1-4 1,1 0 137,-1 1 0,1-1-15,-1 0 1,0 1 62,1 3 0,-1 1 187,1 3 1,-1 6-131,1-2 0,-5 7 606,1 0 1,-4 3 16,3 1 1,-3 1 155,4 3 0,-2 3-94,2 4 1,0 5-149,-4 3 1,4-1-107,-4 1 0,3 0 17,-3 4 0,5-1-307,-1-3 1,-2 1 75,2-5 1,-5 0-121,5-3 1,-4-1-204,3 1 1,-4-1-307,1 1 0,-3-5 626,-1 1 0,0-1 0,0 5 0</inkml:trace>
  <inkml:trace contextRef="#ctx0" brushRef="#br0" timeOffset="14">19861 13625 8018,'-4'-8'45,"0"1"302,0 4-255,4-2 1679,0 5-1536,6 0 0,-4 4 27,6 0 0,-5 5-62,5-2 0,-4 4-32,4 0 1,-1 0 61,5 1 1,-1-1-47,0 1 0,2 4 7,2 3 1,-1 0 28,5 4 0,0-1-37,4 8 0,-4-3-44,0 3 0,-1 1 65,1 3 0,1 5-123,-4 3 0,-1 3 107,-4 0 1,-1 5-258,-2-1 0,1 1-91,-5-5 0,1 1 53,-1 0 0,-3-1-9,3 1 0,-2-4-36,2 0 1,-3-5 72,3 1 0,-3-3 78,-1-1 0,-1-3-155,-3-1 1,2-4 90,-6 0 1,4-5-91,-3-2 1,-1-5 49,-3 1 0,-1-2-24,1-2 1,-2 0-128,-2 1 0,2-4-255,-2-1 0,2-3-622,2 4 0,-1-6 58,1 2 1075,0-3 0,-1 4 0,1 2 0</inkml:trace>
  <inkml:trace contextRef="#ctx0" brushRef="#br0" timeOffset="15">10153 13933 8130,'0'-6'-52,"0"1"957,0 0-392,0 4-28,0-4-419,5 5 0,-4 5 56,3 2 0,-2 0 38,-2 0 0,-2 2 37,-2 6 0,-1-1 10,-2 5 0,-3 2 86,2 5 0,-2 4-110,-2 4 0,0 5 174,-3 3 1,2 2-84,-2 2 1,-2 4-199,2-1 0,0 2 142,3-2 1,5-2-95,-1 3 1,4 1 30,-3-2 0,4 0-135,-1-3 1,3 0-56,1 0 0,5-6 141,3-2 1,6-2-152,1-2 1,4-5 40,-4-2 0,5-3 38,-1-1 1,-1-2 19,1-2 0,-5 2-15,1-6 0,2 0 195,-2-3 1,0-5-210,-3 1 0,-5-4 106,1 3-71,0-4 0,-1 2-224,1-5 135,-6 0-662,4 0-2287,-6 0 158,0-5 2820,0 4 0,-6-10 0,0 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02:40.67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8726 1919 7853,'-7'-12'-598,"-3"2"419,2 3 0,3-4 435,2 4 213,-4-3 0,5-2-110,-6 1 1,6 3 226,-2 1-133,-3 4 97,6-2-126,-4 5-344,5 0 1,5 5-28,3 3 1,1-1 64,-2 5 0,7-3-58,-2 6 0,2 3 45,-3 1 0,5 0 8,3 3 0,-1 0-18,1 8 0,0-3 68,4 4 1,-4-1-85,0 4 0,0 1-14,4-1 0,-1 4-102,-3 0 0,1 5 78,-5-1 1,0-1-3,-3 0 0,3 0 39,0 1 1,1 1-124,-5-5 1,-1 0 82,-2-4 1,2 1-55,-2-1 0,-2 0 41,1 1 0,-4-5-52,1 0 1,1-3-7,-1 4 1,0-6 54,-4 2 0,0-1-1,0-3 0,0 1-10,0-9 0,0 4-111,0-3 1,-2-1 1,-2-4 0,3-3-228,-3 0 134,3-6-274,1 3-643,0-5 425,-5 0-323,4-5 603,-9-1 0,7-4 259,-5 2 0,5 2-305,-5 2 409,6 3 0,-7-6 54,5 3 115,-5 3 642,3-4-472,-6 0 763,1 4-487,-1-4 380,1 0-250,5 3-174,-5-3-29,10 5-547,-4 0 1,6 1 89,3 3 1,-1 3 123,4 4 0,-3 0-192,4 1 1,-6-1 91,2 1 0,1-1-147,-1 1 1,4-1 57,-5 0 1,5 1-64,-4-1 110,5-4 0,-7 1 20,6-4 0,-4 0 264,3-4 1,-3-1-112,4-3 1,-1-4 226,5-7 0,3-4-114,0-7 1,5-4 16,-1-4 1,-2 5-64,-2 2 0,-2 4-387,-2 4 181,1 3-1968,-1 4 482,-4 6 1,-2 6 234,-5 8 1191,0 2 0,-5 6 0,-2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3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4443 5585 7853,'0'-7'-420,"1"2"-524,3 5 1393,-3-5-256,4 4 1,-5-5 359,0 2-241,0 3 51,0-10-175,0 10-31,-5-4 0,4 5 1,-4-5-200,5 4 376,0-4-254,-5 5-150,-2 0 162,-4 0 1,3 0-143,1 0 22,-1 0 0,-3 0 13,-1 0-67,-4 0 88,3 5 0,-3-3 1,4 5 59,1-2 1,-1 2-13,1-3 1,1 1-10,2-1-40,-2-3 33,9 9-138,-4-8 158,-1 8-85,5-4 1,-4 2 0,4-2 0,-2 1 18,0-1 1,-1-2-1,4 3 22,0 2 1,0-2-9,0 0 1,0 1-17,0-2 0,0 4 46,0-2 1,0-2 162,0 2-128,0-1 0,5 1 0,2-2 180,4-1-118,0 4 0,4-6-9,0 5 1,6-2-36,-2 1-32,2 4 1,-3-9 8,-3 6 0,3-1 0,0 5 116,0-1-148,3 1 35,-8-1 0,7 0-112,-5 1-57,1-1-35,-5 1 103,-5-1 1,3 4-1,-5 1 6,-1-2 0,2 0 0,-1 1 61,-2 4 21,-6-3 1,-2 2 0,-7-4-39,-2 1 14,2 6 0,-7-9 1,4 3-1,-2-2 93,-3-1-107,0-1 19,-2 0 17,0-4 1,0 2 4,1-6-157,-1 1 121,0-4 0,5 0 0,2 0-120,-1 0 62,9 0 1,-7 0-1,9-1-564,0-3 267,0 3-208,6-4-207,0 0 559,0-2 1,7 1-1,3 1-1665,4 0 1069,6-1 392,3-6 392,1 1 0,4-1 0,-5 1 0</inkml:trace>
  <inkml:trace contextRef="#ctx0" brushRef="#br0" timeOffset="1">4934 5528 6757,'0'-12'808,"0"5"-92,0-1-504,0 6 0,0-4 591,0 6-682,-5 0-79,3 0-89,-3 6 1,4 0 0,-1 7 0,-3 2 113,-2 4 35,5 2 1,-5 3 68,3 3-123,3 2 1,-8 2-23,6-1 0,-1 1 70,4 3-258,-5 0 247,3-5-47,-3-1 261,0 0-236,4-9 47,-4 8 0,5-14-26,0 2 0,0-2-227,0-2-37,0 0 165,0-4 0,0-1-263,0-2 323,0-3 5,0 4-934,0-5 1,0-5 0,0-2-436,0-4 1167,0 0 0,4 0 0,-1-1 152,0 1 0,-2-6 0,4-1 0,2-4 0</inkml:trace>
  <inkml:trace contextRef="#ctx0" brushRef="#br0" timeOffset="2">4979 5505 7853,'6'-12'20,"-5"5"691,3-1 64,-3 6-399,-1-3-265,0 5 13,0 5 0,1 2 127,3 9-372,2 1 282,6 1 0,-1 4 64,1-3 0,0 7 93,4 5-339,-4-3 41,5 5 0,-2-8 0,0 4-14,-1-1-136,-1-1 246,-2-4-34,1-1 1,2 0 223,-3-3-232,8 3 1,-15-6 36,7 3-27,-2-2 0,1-2 27,-2 0 1,1 0 8,-5-3 0,3-5 107,-3 1-80,0-5-186,-4 7 0,5-9-851,-4 4 79,4-5-2068,-5 0 2201,-5-5 0,3 4 255,-6-3 0,4 1 423,-3 0 0,-1 1 0,-3-3 0,-6 0 0,-1-1 0</inkml:trace>
  <inkml:trace contextRef="#ctx0" brushRef="#br0" timeOffset="3">4865 5916 6843,'0'-6'1993,"0"1"-1774,0 5 0,5-4 0,3 0 51,2 1-158,2 2 10,-1 1 0,5 0 1,2 0 15,0 0 23,4 0 1,-1-4-180,6 1 0,-1-3 21,-3 3-335,0 1 1,0-4 197,0 2 0,-2 3-466,-2-3 1,3-1 55,-3 1 0,-1-1-153,1 1 1,-5 2 696,1-6 0,3 1 0,0-5 0</inkml:trace>
  <inkml:trace contextRef="#ctx0" brushRef="#br0" timeOffset="4">5471 5619 7853,'0'-11'-38,"0"4"419,0-3 0,0 8 178,0-6-215,0 5 24,0-2-431,0 5 0,0 5 0,0 3 245,0 2 1,0 7-94,0 2-7,0 2 1,0 3-40,0 3 11,0 2 1,3 4 0,1-1-32,-1-2 16,-2-4 1,0 6-1,2-6 321,1 0-215,-1-2 1,-1-5 0,0-2-56,2 0 16,0-2-296,-4-3 1,4-5 107,-1 1 1,1-4-880,-4 3 373,0-4 67,0 2-467,0-5 521,-5 0 55,4 0 0,-9-5-191,9 4 603,-10-10 0,10 5 0,-9-5 0,2-1 0,-2 1 0,-1-1 0</inkml:trace>
  <inkml:trace contextRef="#ctx0" brushRef="#br0" timeOffset="5">5448 5653 7853,'0'-16'33,"0"3"243,0 2 95,0 1 155,0 3-100,5-4 1,-3 4-133,6 4-218,-5 1 0,7 7 242,-3 3-358,3-3 0,2 9 1,-1-2 287,1 0-576,-1 6 247,1-5-786,-1 8 922,0-8 1,1 3 0,-1-4-64,1-1 0,-1 1 0,0-1 138,1 1-143,-6-6 9,4-1 0,-7-1 151,5 0-135,-6-1 281,3-3-257,0 0 1,-2-1 36,4-3 1,1 2-168,3-6 126,1 1 0,-1-6-16,1-2 1,-1 2-1,2-4-36,2 1 1,-2-1 0,2-3 0,-2 2 33,-2 2-7,0 1 0,0-1 0,-2 2 150,-2 4 1,-3-1-43,4 3 303,-6 3-346,3-5-11,0 9-66,-3-4 133,3 5-329,-5 0 0,0 5 307,0 2 1,0 9-50,0 3-16,0 2 1,0 2 0,0 0 13,0 0-149,5 5 1,-4-3 90,3 6 0,-3-6 22,-1 2 1,0 0 0,0 0 88,0-2 1,0 0 0,0-4-42,0-2 132,0 3-4,0-4-155,0-1-60,5 0 56,-4-6 0,4 1 39,-5-1-171,0 0 83,0 1 1,0-4-228,0-1 0,2-3-92,2 4-721,-3-6 486,4 3-48,-5-5-1839,0 0 1825,0-5 629,0-1 0,0-2 0,0 1 0,5-6 0,1-5 0</inkml:trace>
  <inkml:trace contextRef="#ctx0" brushRef="#br0" timeOffset="6">6076 5699 7853,'0'-11'0,"0"-1"0,0 1 403,0-1-220,0 1 557,0 5-264,0 0 53,0 1-211,0 4-47,0-4 100,0 5-213,0 5 1,1 1 159,3 6-346,-3 4 0,4 2-724,0 5 758,-3 0 99,3 0 0,-1 1 0,-1 1-80,0 2 1,-2 5 8,-1-2 0,4-2-108,0-1 0,0-1 72,-4-3-27,0 2 0,0-12 0,0 4 148,0-1-104,0-8 1,0 7 0,0-7 22,0 2 153,0-4-166,0 4 7,0-8 35,0 3 661,0-5-714,5 0 39,1 0 1,5 0-221,1 0 182,-1 0 0,1 0 0,-1-2-159,1-1 151,-1 1 0,0-3 1,2 5-18,2 0 1,-2 0-36,2 0 41,3 0 0,-4 0 5,5 0 1,-4 0-1,3 0 1,-2 0 22,-2 0 0,3-4 1,-2 1-7,-1 0 0,-1 2 0,-2 1-811,1 0 97,-6 0 426,-1 0-716,-5 0-464,0-5 928,0 3 100,-5-3 0,-1 5-429,-6 0 851,1 0 0,-6-5 0,0-1 0</inkml:trace>
  <inkml:trace contextRef="#ctx0" brushRef="#br0" timeOffset="7">6087 5927 7853,'-6'-11'-13,"1"5"793,5-4-231,0 8-195,0-3 96,0 5-287,5-5 1,1 4 0,6-3 105,-1 3-65,6 1-55,-5 0 13,10 0 0,-2 0 162,3 0-425,8-5 141,-12 3 1,7-3-1,-5 5 103,-2 0 1,-4 0-322,4 0 253,-5-5-487,2 4 288,-4-4 0,-1 4-181,1-3 0,-5 3-357,1-3 0,-6 1-474,2-1 208,-3 3 1,-6-8 927,-2 5 0,-9-4 0,-1 1 0</inkml:trace>
  <inkml:trace contextRef="#ctx0" brushRef="#br0" timeOffset="8">6087 5710 7853,'5'-6'0,"-2"-4"0,5 2 418,0-2 1,3 0 89,0 2 1,4-2-1,2 3 1,0-4 113,4 0 1,0 1-448,2 2 1,0-1-46,0 6 0,-4-5 188,0 4-944,-5 0 536,7 4 1,-4-3-407,2-1 0,1 0-688,-4 4 1,3 0 520,-4 0 663,-5 5 0,0-4 0,-4 4 0</inkml:trace>
  <inkml:trace contextRef="#ctx0" brushRef="#br0" timeOffset="9">7549 5619 7044,'-5'-6'1880,"4"1"-1180,-4 5-490,5 0-181,0 5-32,0 6-94,0 2 224,0 8 0,0-3-22,0 5 1,1 1 0,2 2 0,2 1 67,1 3-99,-3-5 1,5 7-41,-4-6 1,1 5 86,-1-5 1,-3 0 122,3-7 1,1-1 35,-1-3-311,0-2 117,-4 3 0,1-6 1,2-1-374,0-1 123,1-6-885,-4 8 524,0-8 245,0 3-1518,0-5 0,0-5 1798,0-3 0,-1-2 0,-3-2 0,-2-4 0,-6-2 0</inkml:trace>
  <inkml:trace contextRef="#ctx0" brushRef="#br0" timeOffset="10">7469 5642 7853,'19'-18'-454,"0"3"586,2 2 10,0 2 1,3-2-1,2-1 538,0-1-520,6 0 1,-4 3-1,4 2 250,-2 3-257,-4 1 0,1 6 0,-4 0 65,0 0-77,-5 0 0,-2 0 1,-4 2 22,-1 2-187,1 2 1,-6 5 0,-1 1 0,-1-1-995,0 1 1022,0 4 1,-10-2 0,-2 5-87,-6 1 1,0 2 0,-7 1 73,-3 0-8,1-1 1,-6 1-10,3 0 1,1-1 182,-1-3-207,2 2 15,1-8 169,0 9 0,4-10-109,0 3 1,6-2 0,1-3 113,3-2-112,6 2-12,-2-4 172,5 1 1,1 2-109,3-6 1,4 5-1,6-3 282,1 1-32,5-3-260,-2 7 430,5-9-209,5 5 45,-4-1-31,4-4-187,-5 9 0,3-9 0,1 4 272,-2 0-375,-1-3 161,-1 3-233,0-5 0,-4 4 130,0-1 1,-5 1-332,1-4 1,-6 0 59,-1 0 1,-4 0-430,3 0-652,-4 0 386,2 5 408,-5-3-920,0 3-1043,0-5 2447,-5 0 0,-2 0 0,-4-5 0,0-2 0</inkml:trace>
  <inkml:trace contextRef="#ctx0" brushRef="#br0" timeOffset="11">8234 5562 7853,'-6'-11'220,"1"3"513,5 0 129,0 6-514,0-3 82,0 5-219,0 5-64,0 1 0,0 7 0,1 2 162,3 4 0,-1 6-213,4 2 0,-3 5 1,2-3 327,-1 0-634,4 4 204,-7-4 1,7 2-156,-6-1 0,5-3-11,-4 3 153,0-4 1,-4-2 159,0-5 1,1-5-36,3 1 1,-3-2 90,3-2-79,-3-4 133,-1-2-110,0 0 560,0-4-326,0 4-433,0-5-4,5-5 1,-2 4-117,4-3 236,6 3-131,0 1 0,7 0-91,-5 0 153,5 0-23,-2 0 1,5 0-1,0 0 1,0 0-164,0 0 322,-1 0 1,1 0-46,0 0 153,0 0-251,-5 0 43,3 0-171,-8-5 0,7 3-232,-5-2 204,1 3-21,-5-4-922,-5 4 523,0-4-1534,-6 5 1496,0 0 0,-2-4 162,-2 0 0,-2 0 470,-5 4 0,-1-5 0,-4-1 0,-2-5 0</inkml:trace>
  <inkml:trace contextRef="#ctx0" brushRef="#br0" timeOffset="12">8280 5825 6492,'8'-7'1950,"-1"3"-1544,1-2 74,8 5-213,-3-9 0,9 8 50,-3-1 65,-3 1-1,6-3-42,1 4-128,1-4-52,4 5 0,-7 0-67,-2 0 80,3-5 0,-6 4-268,3-3 114,3 3 1,-9-3 0,2 0-208,-2 1 0,-2-2 16,0 2-1065,-4-1 336,-2-1 347,-5 3-1115,0-8 786,-5 9 884,-2-4 0,-9-5 0,-2-3 0</inkml:trace>
  <inkml:trace contextRef="#ctx0" brushRef="#br0" timeOffset="13">8234 5573 7335,'12'-5'-156,"-1"3"1,2-6 1434,2-1-559,-2 4-255,8-5 1,-3 9 89,5-9-254,0 8 1,5-8 224,2 3 1,2-2-212,-2 1 0,2-1-142,-5 5 1,-1-1-791,-3 2 348,-5 1 248,4-3 0,-10 5-415,4 0 0,-4 0 0,0 0-1278,-1 0-96,1 0 1810,-6 0 0,9 5 0,-2 2 0</inkml:trace>
  <inkml:trace contextRef="#ctx0" brushRef="#br0" timeOffset="14">8920 5551 7853,'0'-7'137,"0"2"1288,0 5-1263,0 5 35,0 2-24,0 4 0,0 5-35,0 3 53,0 3-48,0 1 0,0 0-40,0 0-78,0-1 1,0 1 199,0 0-293,0 0-23,0 0 266,0 0-71,0-1-124,5-4-18,-4 4 157,4-9-362,-5 3 182,0-5-93,0 1-487,0-6 428,0 4 1,0-7-118,0 4-546,0-4 365,0 2 208,0-5-290,0 5-433,0-4 1026,0 5 0,0-6 0,0-6 0,0-1 0,0-3 0,0-2 0,0 1 0,0-6 0,0 0 0,0-6 0</inkml:trace>
  <inkml:trace contextRef="#ctx0" brushRef="#br0" timeOffset="15">8977 5665 7853,'0'-12'-1070,"0"1"823,0-1 925,0 6-233,0 1 173,0 0-150,-5 4-208,3-4 1,-3 3 591,5-1-205,0 1-648,0-3 80,0 5-163,5 0 150,-3 5 1,8 2 0,-3 4 2,4 0 1,0 1 56,0-1 1,0 2-241,-4 2 0,3-2 0,-2 2-30,2-2 1,-2-6 184,-1 1-65,-4 0 0,6-1 73,-5 1 0,1-6-147,-1 2 128,-3 3 30,4-6-37,-5 4 132,0-5-77,5 0 0,-3-1-35,6-3 77,-5 3 0,7-10-73,-3 4 0,5-5-228,3-3 222,-2 3 2,3-10 0,-1 5-136,1-2 1,3-2-110,-4 2 211,5-3 0,-7 3 8,2 0 62,-2 5-87,-2-2 1,1 4 171,-1 1-166,-5-1 26,5 6 1,-10 1 0,4 10-207,-5 3 121,0 2 1,1 3 0,2 2 144,1 4 1,-1 4-202,-3 3 1,2 0 104,1 4 1,-1-3 9,2 3 0,-3-1-19,-1 2 0,4-2 122,-1-2 1,1-7-53,-4 3 0,0-3 237,0 3 0,1-1-95,3-3 1,-2 1 125,1-5-337,-1 0 0,-1-3 132,3-1-169,-3 1 164,4-6 7,-5 4-658,5-9 204,-4 10-898,4-10 14,-5 4 377,0-5 0,-5-10 1,-1-3-1</inkml:trace>
  <inkml:trace contextRef="#ctx0" brushRef="#br0" timeOffset="16">9799 5539 7853,'1'-11'0,"3"-1"638,-3 6-125,5 1 506,-6 0-292,0 4-1072,0-5 314,0 6 75,0 11 0,-2-3 150,-2 12 1,2 0-194,-6 6 0,6 1 73,-2 7 0,-1-2-61,1 6 0,-4-1 12,5 1 1,-5-2-129,4 2 1,-3-4 44,3-4 1,-4-2 243,4-5 1,-1 0-159,2 0 41,1-5 1,-3-2-196,5-5 0,-1-4 3,-3-3-950,3 2 431,-4-5-444,5 4 195,0-5 0,0-5 891,0-2 0,0-5 0,0-3 0,0-3 0,5-10 0,1-1 0</inkml:trace>
  <inkml:trace contextRef="#ctx0" brushRef="#br0" timeOffset="17">9788 5573 7853,'0'-11'0,"0"0"480,0-1-56,0 1 503,0 4-434,0-3-585,0 9 1,0-2 132,0 11 86,5 0 1,1 13-1,7-1 48,2 6-118,-2-2 0,7 9 0,-3-3 88,0 3 1,-1 2-69,3-1 1,-6-5 149,3-2-134,1 2 0,-4-5 338,2 3-58,-2-8-273,-7 2 0,3-8-47,-5 2 0,5-2-58,-1-2 1,-3 1-131,-1-1-927,2 1 808,-5-1 0,4-3-708,-5-1-89,0-4 90,0 2-91,0-5 0,-6 0 1052,-6 0 0,-4 0 0,-7 0 0</inkml:trace>
  <inkml:trace contextRef="#ctx0" brushRef="#br0" timeOffset="18">9628 6030 7850,'0'-6'235,"1"1"0,3 4 274,3-3-341,9 2 0,-2-6 0,3 4 334,0 1-256,3-3 1,-6 5 37,5-3-117,-5-3-21,8 6 0,-6-4 195,3 5-612,3-5 233,-9 4 0,4-4 181,-1 5-1252,-4 0 782,5 0 1,-6 0-1051,1 0 679,-1 0 323,0 0 0,-3-4-331,0 0 706,-6 0 0,8-6 0,-3-3 0</inkml:trace>
  <inkml:trace contextRef="#ctx0" brushRef="#br0" timeOffset="19">10222 5551 7326,'0'-12'-1185,"0"5"2667,0-1-358,0 5-225,0-7-268,0 9-424,0-4-40,5 5 0,-4 6-86,3 6 0,-3 3-45,-1 4 12,5 2 1,-4 2 0,3 8-45,-2 2-3,-2 1 1,3-1 0,1 0-31,-1 1 0,-2-3-51,-1 3 19,0 0 0,0-11 0,0 1 221,0-4-137,0 0 0,0-3-62,0-1 0,0-4-21,0 0-239,0-1-408,0 0 514,0-4-590,0 3-589,0-9 480,0 4 403,0-5 489,5 0 0,-4-5 0,4-1 0</inkml:trace>
  <inkml:trace contextRef="#ctx0" brushRef="#br0" timeOffset="20">10484 5551 7853,'0'-12'-404,"0"1"969,0 4 791,0 2-1285,0 5 1,4 2 56,0 1 0,0 8 38,-4 4 0,0 5 14,0-1 0,1 6-200,3 2 42,-3 5 0,4-3 1,-5 4-138,0-3 0,0 3-83,0-2 122,0-3 1,0 4 151,0-6 104,0 1-149,0-9 1,0 2 6,0-5-146,0 0 55,0-3 1,0-5 83,0 1-729,0-5 468,0 2 0,0-4-534,0 3-231,0-3 345,0 4 248,0-5 402,-5 0 0,4-5 0,-4 4 0,0-15 0,-2 4 0</inkml:trace>
  <inkml:trace contextRef="#ctx0" brushRef="#br0" timeOffset="21">10473 5619 7853,'1'-10'0,"3"2"108,-3-2 236,4 9-179,-5-4 0,2 5-21,1 0 0,4 5-59,4 2 1,1 5 89,-1 3 1,2-1-2,2 5 0,3 0 17,5 4 0,-2 0-216,-2 0 8,3 0 0,-6-1 34,3 1 0,2-1 0,-6-3 229,-1-4 1,-2-2-97,0-2 1,-1 1-37,1-1-40,-1-5 1,-3 3 0,-2-4-99,-1 2 133,4-5 29,-8 3-719,9-5 482,-8 0 1,4 4-1494,-2 0-214,-3 0 732,4-4 1074,-5 0 0,-10-5 0,-3-2 0</inkml:trace>
  <inkml:trace contextRef="#ctx0" brushRef="#br0" timeOffset="22">10850 5471 7853,'0'-12'244,"0"6"681,0 1-170,0 5 0,4 9-740,-1 2 0,1 8 11,-4 0 0,0 8 140,0 3 0,2-1-45,1 2 32,-1 4-15,3 1-312,-5-2-439,0 4 556,0-7 98,0 3 1,0-6 59,0-5 1,0 2 23,0-2-35,0 2-44,0-12-11,0 4 1,0-6 7,0 0 22,0 1 563,0-6-1262,0-1 337,0 0-1158,0-3 474,5 3 497,-4-5-1089,4 0 1573,-5 0 0,-10 0 0,-3 0 0</inkml:trace>
  <inkml:trace contextRef="#ctx0" brushRef="#br0" timeOffset="23">11192 5528 7853,'-6'-7'-780,"1"1"865,5 2 864,0 3-176,0-4-307,0 5 0,0 6-36,0 6-277,-5 4 0,4 7 0,-3 1 21,3 3 1,1 2 14,0 5 1,0 0 6,0 1 1,0-5-122,0 1 1,0-6 60,0 2 0,0-3-119,0-1 0,0-4 92,0 0 1,0-5-159,0 1 1,0-2 165,0-2-420,5 0-55,-4 1 1,4-5-1070,-5 1-430,0-5 754,0 2 188,0-5 915,0-5 0,0-7 0,0-6 0,0-4 0</inkml:trace>
  <inkml:trace contextRef="#ctx0" brushRef="#br0" timeOffset="24">11090 5493 7853,'0'-11'0,"1"3"130,3 1 1,-2 4 81,6-1 0,-4-1 121,3 2 0,5-1-108,3 4 0,7 0 0,0 0 1,1 0-101,4 0 1,2 4 99,2-1 0,0 8-88,0 0 0,0 0 88,-4 5 1,0 1-163,-4 2 1,-1 3-5,1 1-76,0 0 42,-5-1 1,-2 3 100,-4 1 1,-2-2-248,-2 3 1,0-3-106,-4-1 1,-1 4 117,-7-1 0,-4 1 125,-7-4 0,-3 0-34,-5-1 1,-4 1-304,-4 0 208,-2 0 1,-2-4 0,-2-1 61,-1-2 1,0-1 48,3-3 1,5-4 9,-1-1 0,6-4 39,-2 0 1,5 3-69,3-3 1,-2 1-237,6-4 0,4 0-69,3 0-135,5-5 256,-2 4 1,7-8-566,1 5 0,4-3 278,4 3 0,6-1 491,2 1 0,2-3 0,-3-4 0,-1 0 0</inkml:trace>
  <inkml:trace contextRef="#ctx0" brushRef="#br0" timeOffset="25">11672 5653 7853,'5'-17'0,"-2"-4"-274,4 6 1,-4 0 675,1 3 0,1 1-8,-1 0 1,1 4 330,-2 3-148,-1-2-428,3 5-8,-5-4 1,0 6-1,0 3 163,0 3 0,0 5-165,0 3 73,0-2-53,5 8 0,-4-2 49,3 8 0,-3-3-21,-1 3 1,4-3-187,0-1 0,0 3 118,-4 1 0,3 0-188,1-5 1,0 5 65,-4 0 0,0-2-77,0-6 0,0 1-48,0-4 0,0 0 119,0-1 0,0-6 37,0 3-19,0-3 49,-5 2-21,4 0 143,-9-4-109,8-2 144,-3-5-51,5 0-119,5 0 0,2 0-42,4 0 0,4 0 40,1 0 1,0-1-40,-1-3 0,3 3 56,5-3-42,0 2 1,1 1 0,1-1 72,2-2 1,1 0-67,-2 4 1,-1-1 15,1-3 1,-6 3-4,0-3 0,-5 1-11,4 0 0,-9 1 70,1-2-476,-2 3 135,-2 1-712,-2 0-304,-5-5 0,-2 4 582,-1-3 1,-4 3-288,-4 1 0,-2 0 174,-2 0 791,2-5 0,-8-2 0,3-4 0</inkml:trace>
  <inkml:trace contextRef="#ctx0" brushRef="#br0" timeOffset="26">11706 5836 7907,'12'-10'742,"-1"2"-388,1-2 0,-1 9-77,0-3 0,1-1 90,-1 1 0,6-1-95,2 1 1,2 3 269,2-3-395,0 3 0,0 0 1,0-2 154,0-1 0,-1-1-90,1 1 0,0 2-162,0-6 0,-1 6-615,-3-2 487,2 3 0,-8-3 1,3-1-1655,1-2 1265,-4 5 0,2-4-642,-8 2 0,-2 1 107,-5-4 1002,0 4 0,-10-7 0,-2 4 0</inkml:trace>
  <inkml:trace contextRef="#ctx0" brushRef="#br0" timeOffset="27">11741 5562 7853,'11'-11'0,"0"-1"0,2 5 156,2-1 0,2 2 69,2-2 0,3-2 210,-3 2 0,6 2-62,2-2 0,3 6-148,-3-2 1,3-1-1,-3 1 0,3 0-13,-3 4 0,0 0 26,-5 0 0,1-4-26,0 1 0,1-1 0,3 4 0,-3 0 26,3 0 1,-3 0-28,-1 0 1,-2 0 0,-2 0 0,1 0-1024,-4 0 1,-1 0 455,-4 0 0,-3 0 181,0 0 326,-6 0-99,3 0 0,-4 5 84,3 2 0,-2 5-58,1 3 1,-1-1-12,-2 5 1,0 1 18,0 7 1,-2-2-30,-1 6-60,1-1 1,-4 5 0,3-2-3,0-3 1,-3 3-64,3-3 1,1 0 77,-1 0 0,1-4-64,2 0 0,0-3 61,0-4 248,0 3-244,0-10 0,0 5-23,0-6 45,0 1-403,0-1 150,0-5-582,0 5 452,0-10 0,-1 4-497,-3-5 363,3 0 1,-4-1-561,5-3 657,0 3 1,-4-10-1,-1 4 387,-1-3 0,-2-2 0,-3 1 0,-6-11 0,-1-2 0</inkml:trace>
  <inkml:trace contextRef="#ctx0" brushRef="#br0" timeOffset="28">12300 5551 7853,'7'-17'0,"3"8"45,-3-2 1,4 2 192,0-3 1,0 5 164,1-1 0,3 2-114,0-2 0,6 2 204,-2 2-133,2 3-153,7-4 0,-3 5 18,6 0 0,-4 4-147,3-1 0,-5 6 84,2-1 1,-3 3-173,-1 5 0,-1-4 61,-3 3 0,-3 2-162,-4-2 1,-2 5-97,-3-1 184,3 3 0,-8-3 0,2 0-292,-3 1 222,-6 2 0,-2 0 0,-4-2-291,0-1 271,-6 0 0,-1 0 0,-5 0-187,1 1 247,-6-3 1,2 1 0,-3-4 88,1 1 77,2 0 37,3-4 1,4 1-8,0-1 1,5-1 42,-2-2 1,8 1-6,0-5 280,5 5-297,-2-3 1,10 4 211,3-2 1,7 1-91,4-6 0,8 5 168,3-4 0,5 3-80,3-3 0,2 1-148,6-1 0,-4 1-175,0 3 0,-5 1 120,1-5 1,-4 3-518,-4-3 0,-2 4 221,-5-5 0,-5 6-886,-3-1 1,-2-2-45,-2 2-468,-4-1 1,-2 5 1522,-5-1 0,-11 1 0,-1-1 0</inkml:trace>
  <inkml:trace contextRef="#ctx0" brushRef="#br0" timeOffset="29">4123 6487 7853,'-6'0'-155,"1"0"2838,5 0-2299,5-5-193,1 4 1,5-4-6,1 5 0,-1 0-5,1 0 1,3-4-40,0 0 0,2 0 36,-2 4 1,-1 0-128,5 0 0,-4-1 78,4-3 0,-4 3-109,4-3 1,0 3 1,4 1 1,0 0 96,0 0 1,0-4-41,0 0 0,3 0 25,1 4 1,3-3-7,-3-1 1,7-4-6,-3 4 0,3-1 10,-7 1 0,3 3 1,-3-3 1,-1-1-75,-3 1 1,4 1-70,-1 3 0,0-2 78,-7-1 0,6 1-106,-2-1 0,2 1 74,-2 2 0,0 0-37,0 0 1,4 0 42,-1 0 0,5-4-112,-5 1 0,5-1 64,-4 4 1,3-4-9,-3 0 0,3 0 37,-3 4 1,-1-1-4,-3-3 1,0 3-14,0-3 0,-4 3 9,0 1 0,-1 0-46,1 0 1,2 0 43,-2 0 1,-1 0-54,1 0 1,-4 0 13,4 0 1,0-1-11,4-3 0,-4 3 49,0-3 1,0 3 13,4 1 1,0 0 57,0 0 0,0 0-82,0 0 1,-4 0 63,0 0 0,-2-4-45,3 0 0,1 0-123,-2 4 0,3 0 85,1 0 0,-1 0-12,1 0 0,4 0-61,0 0 0,0 0 53,0 0 1,-3 0-46,3 0 1,-1 0 36,-3 0 0,3 0 95,-7 0 1,1 0-85,-1 0 0,1 0 132,-4 0 1,3 0 6,-4 0 0,4 0-28,-4 0 1,2 0-8,-2 0 0,-2 0 101,2 0 0,-3 0-95,0 0 1,-1 0 42,1 0-143,-1 0 121,1 0-57,-1 0 0,-3 0 69,-1 0-40,-4 0 1,3 0 108,-2 0-100,-3 0 277,4 0-218,-5 0 90,5 0-63,-3 0-811,3 0-695,-5 0 51,-5 0 0,-2 4 1318,-4 0 0,-11 5 0,-2-3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36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12791 17280 7853,'7'0'-216,"-2"0"193,-5-5 357,0 3 52,0-3 108,0 0-272,0 4 0,-4-5 25,0 2 138,0 3-301,-1-4 0,3 5 10,-6 0 1,4 0-45,-3 0 0,3 0 77,-4 0 1,2 1-105,-2 3 0,-2-3-12,3 3 1,0 1 62,0-1 1,0 1 1,0-2 0,-2 0 16,5 5 0,-4-5-108,5 5 1,-5-4 38,4 3 1,-5 0-6,2 0 1,0 4-3,0-4 0,3-1-18,-4 2 1,4 0-49,-3 3 1,3 1 84,-4-1 0,5-3-56,-5-1 1,4 1 36,-3 3 1,4 1-38,-1-1 0,-1 1 57,1-1 0,1 0 2,3 1 0,-4-1 13,0 1 1,0-1 3,4 0 1,0 1-6,0-1-17,0 1 1,4-1-74,0 1 0,1-1 53,-1 0 0,1-3-4,2 0 0,3-2-10,-2 2 0,-2 2-1,2-3 2,0-2 5,3 6 1,0-6 173,1 2-164,-1-2 0,1-5 166,-1 0 0,4 4-38,1 0 0,-1 0-42,-4-4 0,2 0-36,2 0 0,-2-4 10,2 0 1,2-1-23,-2 1 1,1-1-15,0-2 0,-4-4-92,3 4 0,2-3 62,-2-2 1,2 1-99,-2-1 0,-2 1 110,2 0 0,-6-5-151,-2 1 0,-4 0 40,1 3 0,-3 0 39,-1-3 0,0 2-29,0-2 0,-1-2-86,-3 2 1,-2 0-40,-6 3 0,2-3 78,2 0 0,-2 0-156,3 3 0,-4 1 32,0-1 1,0 1-298,-1-1 1,1 2-111,-1 3 0,0 0-840,-4 4 1498,-1 1 0,-11-8 0,-1 4 0</inkml:trace>
  <inkml:trace contextRef="#ctx0" brushRef="#br0" timeOffset="1">16046 17223 7870,'0'-7'475,"0"1"-51,0 2 88,0 3-212,0-4 351,0 5-633,-5 0 0,-1 0 50,-6 0 52,1 0 0,0 0-31,-1 0 0,1 1 17,-1 3 1,1-2-31,0 6 1,-5-5 26,1 0 0,1 4-11,6 0 0,-2 0-7,3 0 0,-3-3-17,-2 4 0,2-1-17,2 5 0,-2-5 2,3 1 0,-2 0-80,1 3 1,-2 4 61,2 0 1,-1 1-57,2-5 0,-3 2 34,2 2 1,2-2-93,-2 2 0,4-1 57,-3 1 1,4-2-3,-1 2 1,3-2 33,1-2 1,0 1-13,0-1 1,0 0 3,0 1 0,0-5 5,0 1 0,1 0-8,3 3 0,-1-3 30,4-1 0,-3 0 2,4 0 0,-1 2 5,5-5 1,-1 4 2,1-5 0,-1 5 142,0-4 0,2 0-89,2-4 1,-1 0 83,5 0 1,-3 0-106,3 0 1,-4 0 28,4 0 1,-5-4-31,1 0 0,-2-4-2,-2 5 1,1-6-4,-1 1 0,-5 2-99,-2-2 1,-3 1 42,-1-5 0,0 1-85,0-1 1,-5 5-195,-2-1 1,-5 0 86,-3-3 1,-3 1-100,-4 2 1,-1-1-101,0 6 1,-4-3-50,1 3 0,-4 1 70,8-1 0,-3 1 10,10 2 0,0 0-208,4 0 0,-1 2 559,1 1 0,-1 4 0,1 4 0</inkml:trace>
  <inkml:trace contextRef="#ctx0" brushRef="#br0" timeOffset="2">19050 17223 7853,'-6'-8'-28,"2"0"529,3 6-77,1-8 21,-5 8-55,3-3-26,-3 5 83,5 0-299,0 5 0,0 2 0,0 4 1,0 2-2,0 2 0,0-2-122,0 2 0,0 3 23,0 1 0,0 1 82,0-1 0,1 3-143,3-3 1,-2 2 83,1 2 0,-1-1-123,-2-3 1,0 2 70,0-2 1,1-1-125,3 1 1,-3-5 61,3 1 0,-3-2 55,-1-1 0,1-1-31,3 0 33,-3 1-38,4-1-30,-5 1 24,0-6 0,0 0-84,0-2-288,0-3-35,0 4-3016,0-5 2556,0-5 897,-5-1 0,4-5 0,-4-1 0</inkml:trace>
  <inkml:trace contextRef="#ctx0" brushRef="#br0" timeOffset="3">19198 17268 7853,'0'-11'0,"0"0"-217,0-1 1,0 4 36,0 1 1,4 3 783,0-4 0,1 6-244,-1-2 0,-1-1 19,4 1 0,-3 0 140,4 4-390,-1-5 1,5 4 173,-1-3-134,0 3 0,1 6-27,-1 3 1,-3-2 30,-1 2 1,-3-1-134,4 5 1,-6 0 76,2 4 1,-2-2-20,-2 5 0,0 0-14,0 3 0,0 1-141,0 0 1,0 0 78,0 0 0,-4-2-143,0-2 0,-5 3 88,1-3 0,2-1-91,-2 1 0,2-5-14,-2 1 1,-2-2 62,3-2 0,0 1 50,0-1 1,4-3 57,-1-1 255,-2-4-140,5 7 312,-4-9 63,5 4-129,0-5 0,1 4-134,3 0 1,2 0-68,6-4 0,4 0-8,3 0 1,-1 3 0,1 1 0,0 0 82,4-4 1,-4 1-190,0 3 1,-1-3 93,1 3 1,1-3-36,-5-1 0,0 0 185,-3 0-501,-1 0 0,-4 2-654,-4 2-906,-1-3 908,-2 4 0,-5-5-609,-3 0 1,-2 0 1438,-2 0 0,1 0 0,0 0 0</inkml:trace>
  <inkml:trace contextRef="#ctx0" brushRef="#br0" timeOffset="4">22145 17211 7757,'6'-6'-466,"-1"-4"1586,-5 8-380,0-3-315,6 5 0,-5 2-135,3 1 1,-3 4-98,-1 4 0,0 1-10,0-1 1,0 2-122,0 2 1,0-1-38,0 5 0,0 0 119,0 4 0,0 0-124,0 0 1,0-1 86,0 1 1,0-1-118,0-3 0,1 1 13,3-5 1,-3 4 26,3-3 0,-1-1 5,0-4 1,-1 1-208,1-1-69,-1-5 1,-1 3-59,3-5-815,-3 0 224,4-4-171,-5 0 0,-5 0 1061,-3 0 0,-2-5 0,-1-1 0</inkml:trace>
  <inkml:trace contextRef="#ctx0" brushRef="#br0" timeOffset="5">22431 17200 7853,'0'-12'0,"0"1"0,0 3 121,0 1 1,3 3 647,1-4-371,0 6 1,-4-5 144,0 4-367,0 1-85,0-3 0,-1 5-100,-3 0 1,-2 5 123,-6 3 1,1 2-46,-1 2 1,1-1-49,-1 0 0,1 1 49,0-1 0,0 4-146,4 1 0,-2 0 70,5-1 0,-3-2-100,3 2 1,0 2 99,4-2 0,5 0-138,3-3 1,6-5 22,1 1 0,5-6 33,-1 2 0,1-2 50,0-2 0,4 0-13,-5 0 0,3 0 91,-6 0 0,3-6-74,-4-1 0,0-3 177,-3-2 1,-5 1-52,1-1 1,-6 1-34,2 0 1,-3-5-172,-1 1 0,-1 0-188,-3 4 1,-2-1 62,-5 1 0,-5 1-97,1 2 0,-4-1-4,4 5 0,-5 0 27,1 4 0,1 0-56,-1 0 1,4 2 96,-4 1 1,5 4 268,-2 4 0,4-3 0,0-1 0,-4 1 0,-2 4 0</inkml:trace>
  <inkml:trace contextRef="#ctx0" brushRef="#br0" timeOffset="6">22339 17440 7853,'0'6'75,"0"-1"0,0-4 51,0 3 0,0-1 105,0 4 0,0-3 266,0 4 1,0-1 121,0 5-348,0-1 1,0 1-125,0-1 1,0 0-104,0 1 1,0-1-32,0 1 108,0-1 0,4 1-36,0-1 1,5-3 22,-2-1 1,3-4-166,2 1 0,3-3 43,0-1 0,2 0 43,-2 0 1,-1 0 64,5 0 0,-4-1 7,4-3 1,-5-3 9,2-4 0,-4 0 101,0-1 1,-2 1-125,-3-1 1,-2-3 6,-5 0 1,0-4-178,0 4 0,-5-1-31,-2 5 1,-8 1-106,-4 2 1,-4-1-113,-4 5 0,-2 1-371,-5 3 1,2 1-655,-2 3 0,3 1 1355,-3 2 0,0 4 0,4-5 0</inkml:trace>
  <inkml:trace contextRef="#ctx0" brushRef="#br0" timeOffset="7">9045 17554 7853,'0'-8'0,"0"1"-238,0 4-357,0-2 3471,0 5-2729,5 0 1,-2 0 153,5 0-39,-1 0 0,5 0-121,-1 0 0,4 0 10,0 0 1,2 0-20,-2 0 1,-1-4-98,5 0 0,-1 1-16,1 3 0,-1-4 87,-3 0 0,-2 0-503,2 4 1,-6-1 208,-2-3 1,-3 3-682,4-3 0,-4 3-668,3 1 1537,-4 0 0,-3-5 0,-7-2 0</inkml:trace>
  <inkml:trace contextRef="#ctx0" brushRef="#br0" timeOffset="8">9776 17234 7853,'-7'-11'322,"-1"-1"1,4 6-141,-3 2 0,3 3-138,-4 1 0,1 0 444,-5 0-230,6 0 0,-8 0-89,2 0 1,-2 5-14,3 3 1,-4 5-82,0 3 0,-4 4 107,3-1 0,-3 3-99,4 0 1,0 5-1,3 0 0,1 1-109,0-2 1,4-2-21,3 3 0,3-3 30,1-1 1,0 0 21,0 0 0,0-6-142,0-1 1,5 0 4,3-1 1,2 1 84,1-5 1,2-3 107,2-1 1,-2-4-73,2 1 0,2-3 222,-2-1 1,4 0-11,-4 0 0,0-1 2,-3-3 0,-1 1-79,1-4 1,-2-1 13,-2-3 0,0-1-164,-4 1 0,0-1 99,-4 1 0,0 0-289,0-1 1,-5 1 120,-3-1 1,-7 5-689,-4-1 0,-4 2 18,-3-2 0,-1 3-285,-7 5 0,4 1 1049,-8 3 0,-5 2 0,-9 6 0</inkml:trace>
  <inkml:trace contextRef="#ctx0" brushRef="#br0" timeOffset="9">5619 17565 9552,'6'-1'592,"-2"-3"1,3 3-384,0-3 0,3 3-1,2 1 1,-1 0-24,1 0 0,-1 0 13,0 0 0,1-1-179,-1-3 0,1 3 53,-1-3 0,1 2-651,-1 2 1,-3 0 13,-1 0 0,1 0-231,3 0 0,1 0 203,-1 0 0,0 0-704,1 0 1297,-1 0 0,1-5 0,-1-1 0</inkml:trace>
  <inkml:trace contextRef="#ctx0" brushRef="#br0" timeOffset="10">6122 17337 7578,'0'-8'415,"0"1"459,0 4 53,0-2-387,0 5-345,5 5 1,-4 1 26,3 6 0,-2 4-181,2 3 1,-3 3 113,3 1 0,-3 0-45,-1 0 1,0 3-8,0 1 1,0 3-250,0-3 1,2 1 38,2-2 1,-3-1-76,3 1 0,-2-3 46,2-4 0,-2 1-65,6-4 1,-5-1 117,0-4 0,2-3 47,-1 0 1,1-6-284,-1 2 235,-3-3-160,5-1 1,-5 0-213,3 0 1,-3-5-390,3-3 1,-3 1 844,-1-5 0,0 4 0,0-9 0</inkml:trace>
  <inkml:trace contextRef="#ctx0" brushRef="#br0" timeOffset="11">6350 17371 7853,'0'-11'814,"0"-1"-467,5 1 0,-2 3 387,4 1-179,-4 4-109,7-7 0,-4 9-94,6-3 1,-1 3-241,1 1 1,-1 1 27,0 3 0,1 2-94,-1 5 1,-3 1 53,-1-1 1,-3 6-140,4 2 0,-4-1 68,3 1 1,-4 0-64,1 4 0,-3-1-227,-1 1 1,-5 0 98,-3 0 1,-1 0-126,2 0 1,-3-4 53,2 0 1,-2-5-21,-2 1 191,6-3 217,-4 0-183,4-1 0,-1-3 206,3 0-21,3-6 0,1 4 122,0-2-27,0-2 1,1 6-5,3-4 1,3 1 16,4-1 0,2-3-90,2 3 1,3-3 137,4-1 0,1 0-129,0 0 1,1 0-62,3 0 0,-3 0-161,3 0 0,-4-3 81,-4-1 0,1-1-2039,-5 1-358,0 3 2354,-8-4 0,-2 5 0,-5 0 0</inkml:trace>
  <inkml:trace contextRef="#ctx0" brushRef="#br0" timeOffset="12">2581 17725 7807,'6'-6'730,"10"1"0,-9 5 88,9 0-511,-4 0 0,3 0-31,1 0 0,0 0-36,-1 0 0,-2 0 39,2 0 1,-2 0-68,-2 0 0,1 0-161,-1 0 1,-3 0-302,-1 0-239,1 0 1,4 0-5,-1 0 0,0 0-511,1 0 0,-1 0 389,1 0 0,-5-2 615,1-1 0,-1-4 0,5-4 0</inkml:trace>
  <inkml:trace contextRef="#ctx0" brushRef="#br0" timeOffset="13">3084 17417 7853,'6'0'399,"-1"-5"545,-5 3-408,0-3 252,0 5-506,0 5 1,0 2-15,0 4 1,0 1-204,0-1 1,0 6 106,0 2 0,0 2-136,0 2 0,4 0-15,0 0 0,-1 1-125,-3 2 0,4-1 87,0 1 1,0-3-66,-4-4 0,0 1-33,0-4 0,4 3-86,0-4 0,1-1-167,-2-7 281,-1 4 1,3-9-386,-5 6-114,5-6-237,-4 3 75,4-5 264,-5-5 0,0-1-349,0-5 833,0-1 0,0 1 0,0-1 0</inkml:trace>
  <inkml:trace contextRef="#ctx0" brushRef="#br0" timeOffset="14">3415 17371 7853,'0'-11'0,"-4"3"445,0 0-278,0 6 1,3-3 258,-3 5 0,3-1-146,-3-3 0,2 3 267,-2-3 1,1 2-201,-4 2 1,0 6-239,0 1 0,-3 3-1,2 2 1,-3 4-148,-5 3 0,6-1 76,-5 1 1,9 0-112,-6 4 1,5 0 11,-1 0 0,3-2 36,5-2 0,0 2-135,0-6 0,0 4 72,0-4 0,5-4 37,3-3 0,7-5 115,4 0 0,2-1-3,2-2 1,0-5 106,0-3 0,0-2-88,0-2 0,0 0 109,-1-4 0,-3 4-76,0-3 0,-6-2 100,-1 2 1,-2 0-88,-6 3 0,3-3 0,-3 0 1,-2-2-224,-5 2 0,-4 2-307,-4-2 1,-1 4-63,1 3 0,-4-1-378,0 5 1,-4 1-139,3 3 0,-3 0 451,4 0 1,-4 2 130,4 6 1,0-4 400,3 7 0,1-2 0,-1 2 0,1 1 0</inkml:trace>
  <inkml:trace contextRef="#ctx0" brushRef="#br0" timeOffset="15">3335 17668 7853,'-6'0'949,"0"0"1,3 1-317,-1 3-43,-5-3-263,8 10 0,-4-5-84,5 5-84,-5 1 0,3-1 25,-2 1 1,3-1-81,1 0 0,0 1-94,0-1 1,1 1 93,3-1 0,-1 1-249,4-1 0,1-1 83,3-2 0,1 1-95,-1-6 0,5 1 84,-1-4 0,1 0 72,-1 0 1,-1 0 72,5 0 0,-1-1 12,1-3 1,-1-1 93,-3-3 0,-2-2-58,2 3 1,-3-5 213,-5-3 1,2 2-86,-5-2 0,0 1-105,-4-1 1,0 2-172,0-2 0,-5-1-253,-3 0 0,-7 2-58,-4 7 1,-3 0-312,-1 4 0,-1 1 146,-2-1 0,1 8-887,-1 6 1390,7-5 0,-8 15 0,3-9 0</inkml:trace>
  <inkml:trace contextRef="#ctx0" brushRef="#br1" timeOffset="16">14322 16652 6131,'6'0'0,"-1"0"550,-5 0-494,0-5 47,0 3-28,0-3 1399,0 5-1012,0-5-231,0 4 90,0-4 479,0 5-698,0 5 1,-1-3 46,-3 6-60,3-5-26,-4 7 1,1-4 4,0 5 0,0-3-21,4 0 0,0-5 6,0 5 0,0-4 38,0 4-39,0-1-147,0 5 180,0-1-180,0 0 153,0 1-25,0-1 1,0 1-25,0-1 0,0-3 14,0-1-42,0 1 0,0 0 47,0-1-329,0-4 196,0 7-806,0-9-334,0 4 747,0-5 1,-5 0 0,-1 0 0</inkml:trace>
  <inkml:trace contextRef="#ctx0" brushRef="#br1" timeOffset="17">14071 16012 7853,'0'-6'0,"0"1"-404,0 0 209,0 3 253,0-3 0,1 1 62,3 1 1,-3-2 146,3 1-100,2 2-65,0-3 1,2 2 114,0-1 17,-1 0-124,5-1 0,-1 4 96,0-3-64,1 3 0,-1 1-16,1 0 1,-1 0 152,1 0-133,-1 0 0,0 0 19,1 0 1,-5 0-28,1 0 0,-4 0-52,3 0 40,-4 5 0,2-3-194,-5 6 1,0-4 31,0 3 0,0-3 68,0 4 55,0-1-58,-5 5 1,2-2-58,-4-3 1,3 4 59,-4-4 1,5 0-33,-5 0 1,2-3 30,-2 4 1,2-6-66,2 2 1,1 1 51,-4-1-15,4 5 0,-2-7-15,5 6-4,0-6 29,0 3 1,0-3-3,0 1 132,0-1 0,5 4-81,3-2 0,2-2 77,1 6 0,1-4-74,-1 3 0,4-3-28,1 4 1,0-4 1,-1 3 0,-2 0-2,2 0 1,-3 3-51,-5-2 0,2-2 54,-5 2 0,4 0-139,-5 3 0,1-3 107,-4-1 0,-1 1-10,-3 3 0,-2 1 41,-6-1 1,-4-1 4,-3-2 0,-3 2 7,0-2 0,0-2 85,3 2 0,-3-6-58,3 2 1,3-3 124,1-1-205,-3 0 0,5-4 68,-2 1 0,2-6-1169,2 1 541,4 3-1829,-3-5 2390,9 9 0,-4-10 0,5 5 0</inkml:trace>
  <inkml:trace contextRef="#ctx0" brushRef="#br1" timeOffset="18">17520 16686 6503,'0'-6'751,"0"0"2410,0 6-2841,0 6-148,0-5 0,0 9-61,0-2 1,0-2 31,0 2 0,0-1-154,0 5 1,0-5 95,0 1 1,0-1-163,0 5 1,0-5-107,0 1-18,0 0 132,0 3 108,0 1-332,0-1 61,0-5-570,0 4 266,0-8 1,1 3-309,3-5 0,-2 4 844,6-1 0,-6 1 0,3-4 0</inkml:trace>
  <inkml:trace contextRef="#ctx0" brushRef="#br1" timeOffset="19">17600 15886 7853,'0'-7'-691,"0"-1"1129,0 6 0,0-5 89,0 4 82,0 1-399,0-8 1,0 8 215,0-6-280,0 5 1,0-3 20,0 2 0,-2 3-159,-2-3 1,2 3 106,-6 1 0,1-4-135,-5 0 0,1 0-19,-1 4 0,-4 2 8,-3 2 1,1-2 78,-1 6 0,0-4-116,-4 3 1,2 1 34,2 3 1,-2 1 74,6-1 0,0 0-132,3 1 0,2-5 68,3 1 1,0 0-111,4 3 0,1 1 15,-2-1 0,3-3 26,1-1 1,5 1 33,3 3 1,2-3-3,1-1 0,2 0-25,2 0 0,3-2-12,5-5 1,-4 0 69,0 0 1,0 0 5,4 0 1,0 0-2,0 0 1,-4-5 31,0-2 1,-5 0 122,1 0 1,1-1-61,0-3 0,-2-1 181,-7 1 1,3 3-21,-2 1 0,-3-1-110,-1-3 0,-3 3 75,-1 0 1,0 5 9,0-5 68,0 5-105,0-2-295,0 5 0,-1 5 19,-3 3 0,1 6 130,-4 1 1,3 2 28,-4-2 0,2 2-35,-2 2 1,2 2 5,2-2 1,3-1 29,-3 1 0,3-5 22,1 1 0,0-2 226,0-2-183,0 1-344,0-1 218,5-5-1748,1 0 956,6-6 796,-6-6 0,4-5 0,-3-7 0</inkml:trace>
  <inkml:trace contextRef="#ctx0" brushRef="#br1" timeOffset="20">20729 16652 7231,'0'-7'178,"0"1"181,0 2 20,0 3 231,0-4 1405,0 5-1565,5 0-93,-4 0 23,4 0 26,-5 0-371,0 5 0,0-3 82,0 6 0,0 1-170,0 6 0,-4-2 47,1 2 1,-1-1-105,4 1 0,0-2 6,0 2 0,0-2-10,0-2 1,1 1 84,3-1 0,-3-3-15,3-1 1,-1-4 4,0 1 24,-1 2-580,3-5 184,-5 4-2779,0-5 1861,0-5 1329,0 4 0,-5-14 0,-2 2 0</inkml:trace>
  <inkml:trace contextRef="#ctx0" brushRef="#br1" timeOffset="21">20500 15875 7853,'0'-6'326,"0"1"1,-1 1 64,-3 0 59,3 0 13,-4 4 765,5 0-1050,-5 0 1,4 1-80,-3 3 0,3-1 106,1 4 0,0 1-143,0 3 1,0 2-37,0 2 1,0-1-27,0 5 1,0-3 87,0 3 0,0 0-136,0 3 0,1 0 39,3-3 1,-3 1 64,3-4 0,1 3-96,-1-4 1,3 0 87,-3-3 0,4-1-544,-5 0-303,6 1 234,-7-1 0,3-3-471,-5-1-344,0-4 19,0 2 1361,0-5 0,0 0 0</inkml:trace>
  <inkml:trace contextRef="#ctx0" brushRef="#br1" timeOffset="22">20729 15829 7853,'0'-11'494,"0"5"203,0 0-34,0 1 348,0 4-569,0-4 216,0 5-469,0 5 1,0 1-101,0 6 0,0-1-27,0 1 0,0-1-113,0 1 1,0-1 77,0 0 0,0 1-56,0-1 1,-4 1-74,0-1 1,0-3 40,4-1 1,0-3-159,0 4 108,0-6-85,0 3 119,-5-5 83,4 0 45,-4 0 402,5 0-363,5 0 1,-2 0-78,4 0 0,1 0 52,3 0 1,1 0-98,-1 0 0,2 0 71,2 0 0,-1 0-10,5 0 0,-4 5-20,4 3 0,-1-2-4,1 2 0,1 0 1,-4 3 1,-1 0 12,-4 1 0,-1-1-101,-2 1 0,1-1 4,-5 1 1,0 0-97,-4 3 1,0-2 87,0 2 0,-6-2-27,-1-1 1,-3-1 101,-2 0 1,1-3-4,-1 0 0,-3-6-20,0 2 0,-2 1 16,2-1 0,3 0-180,-4-4 0,2-2 97,-1-1 0,2 1-204,-2-2 1,-1-2-98,1-1 0,-5 0-130,5 0 0,0-1 69,4-3 0,0 3-73,4 0 1,-2 1 535,5-5 0,-3 5 0,3-1 0,0 0 0,-1-3 0,-1 0 0</inkml:trace>
  <inkml:trace contextRef="#ctx0" brushRef="#br1" timeOffset="23">20729 15784 7853,'0'-12'0,"0"5"-215,0-1 1,0 4 288,0-3 921,0 4-569,0-7 1,1 7 164,3-4-333,-3 4 1,6-2 118,-4 5 1,4 0-132,4 0 0,2 0 13,2 0 1,3 0 141,5 0 1,-1 0-85,1 0 1,5 0 55,3 0 0,0 0-99,0 0 0,6 0-89,-3 0 1,-1 0-14,-3 0 0,-4 0-107,0 0 1,1 0-197,-4 0 0,-3 0-1111,-8 0-297,-1 0-1220,-5 5 2759,-11-4 0,-12 10 0,-13-5 0</inkml:trace>
  <inkml:trace contextRef="#ctx0" brushRef="#br1" timeOffset="24">11044 16640 11438,'6'12'144,"-1"-1"-75,-5 0 0,4 5 2,0-1 1,4 0-93,-5-3 1,3-1-164,-3 0 192,-1 6 1,3-4-296,-5 2 0,1-4-562,3-3 113,-3 2 1,4-7-432,-5 4 1167,0-4 0,5-3 0,2-7 0</inkml:trace>
  <inkml:trace contextRef="#ctx0" brushRef="#br1" timeOffset="25">10587 16081 7853,'0'-7'1505,"0"2"1201,0 5-2495,5 0 1,2-1-99,4-3 1,0 3 124,1-3 1,-1 3-166,1 1 0,3 0-22,0 0 0,4-4-107,-4 0 0,1 0-80,-5 4 0,0-1-268,1-3 1,-1 3-525,1-3 0,-5 3 452,1 1 1,-2-1-207,2-3 1,2 3-538,-2-3 1219,-3 2 0,5-3 0,-4-1 0</inkml:trace>
  <inkml:trace contextRef="#ctx0" brushRef="#br1" timeOffset="26">11124 15864 7853,'-6'-12'0,"1"5"269,5-1-225,0 0 1,0 1 545,0-1 0,0 4-183,0-3 0,0 3 333,0-4-499,0 6 1,3-5-50,1 4 0,1 1-53,-1-2 1,2 2-134,6-2 0,-3 3-62,2-3 1,-2 3 119,6 1 0,-1-4-82,1 0 0,-2 0-23,2 4 1,-2 0 29,-2 0 1,1 0 18,-1 0 1,-3 2 10,-1 1 6,-4-1 0,3 7 13,-2-6-107,-3 6 0,3-4 60,-8 3 0,2 2 20,-6-2 1,1-2-3,-5 2 0,1-2 39,-1 2 0,-3 1 3,0-6 0,0 5 10,3-4 1,5 3-18,-1-3 7,6 5 1,-4-8-28,6 9 0,0-7-27,0 5 1,2-5 28,2 5 0,2-4-5,5 3 0,2 0-8,2 0 0,-2 4-2,2-4 0,2 0 35,-2 0 0,1 1 5,0 3 0,-4 1-19,3-1 1,-2 0 4,-1 1 1,-5-4-64,1-1 1,-6 1 49,2 3 0,-3 1 4,-1-1 1,-2-1 45,-6-2 1,-4 2 103,-11-2 1,-1 0-201,-3 0 1,2 1-5,-6-5 0,5 1-547,-5-1 1,4-3 254,-3 3 1,3-3-390,-3-1 0,3-4 707,-3 0 0,-6-5 0,-4 3 0</inkml:trace>
  <inkml:trace contextRef="#ctx0" brushRef="#br1" timeOffset="27">7869 16572 7030,'0'-7'866,"0"2"481,0 5 1,0 5-1161,0 3 0,0-2 15,0 2 1,0 0-80,0 3 1,0 0 80,0 1 1,0-1-176,0 1 1,-1-1 15,-3 0 1,3 1-139,-3-1 147,3 1 0,1-1-175,0 1 1,0-5-133,0 1-88,0-1 1,0 1-445,0 0 0,1-6-71,3 2-342,-3 2 1198,4-4 0,-5-2 0,0-7 0</inkml:trace>
  <inkml:trace contextRef="#ctx0" brushRef="#br1" timeOffset="28">7412 15989 6976,'-6'0'-403,"1"0"500,0 0-68,3 0-77,-3 0 3320,5 0-2710,0-5-221,0 4 214,0-4 400,0 5 0,5 0-977,3 0 68,2-5 15,2 3-116,-1-3 97,0 5-10,6 0-39,-4 0 0,3 0 0,-4 0 27,-1 0 0,4 0 0,0-1-435,-1-3 198,-1 3 100,4-4 1,-5 4 90,3-3 0,-2 3-859,-1-3 216,-6 3-1146,4 1 883,-9 0-752,9 0 1684,-8 0 0,3 0 0,0-6 0,1 0 0</inkml:trace>
  <inkml:trace contextRef="#ctx0" brushRef="#br1" timeOffset="29">8177 15669 7853,'0'-11'46,"0"0"-15,-5-1 0,4 5 171,-3-1 6,3 0 1,1 2 28,-5-4-78,4 9 0,-5-10 159,6 4-146,-5 2 38,-1-5-130,0 8-50,1-3 118,0 0 0,-2 4 148,-4-3-368,-1 3 43,1 1 157,0 0-224,-6 5-10,-1-4 246,1 9-76,-5-3-94,4 9 1,-3-3 164,2 2-85,-3 3-115,9-5 1,-3 4 96,4-1-5,6-4-108,-4 5 124,9-6-185,-4 1-15,5-1 179,0 0 0,1-3 8,3 0-279,2-6 257,5 8-33,1-8 10,4 3 1,-3-5 0,7 0 15,-4 0 1,3 0 0,-3 0-25,2 0 1,0-2 112,1-1 1,-2 0-20,-1-5 0,-4 6-19,4-2 0,-2-1 74,1 1 0,-6-3 0,2 3 69,-1 1 100,-5-3-37,0 5 60,-5-4-36,0 5 1,0 5-108,0 2 1,0 7-110,0 1 0,-1 6 0,-1-2 247,-2 2-66,0 2-341,-1 0 180,4 0 14,-5 0-2,6 0-458,0-6 218,0 5 91,0-9 1,0-1-1059,0-4 506,0-1-732,0 0 141,0-2 1194,6-5 0,0 0 0</inkml:trace>
  <inkml:trace contextRef="#ctx0" brushRef="#br1" timeOffset="30">4705 16652 7853,'0'-7'265,"0"-3"205,0 9 0,0-5 459,0 2-378,0 2 296,0-3 305,0 5-1037,0 5 26,0 2 0,0 4-147,0 1 0,4-1 19,0 0 0,0 5 7,-4-1 1,0 0 41,0-3-155,0-1 1,0 0-240,0 1 0,-4-5 142,0 1 0,0-4-962,4 3 514,0-4-1212,-5 7 748,4-9 203,-4 5 899,10-6 0,-4 0 0,4 0 0</inkml:trace>
  <inkml:trace contextRef="#ctx0" brushRef="#br1" timeOffset="31">4032 15886 7853,'-12'0'265,"6"0"159,-4 0 326,8 0-31,-3 0 1694,5 0-2201,5 0 0,2 0-166,4 0 0,2 0-50,2 0 1,-1 0 84,5 0 1,-1-3-148,1-1 0,1 0 34,-5 4 0,4-4-369,-3 0 0,-1 1 188,-4 3 1,1 0-658,-1 0 0,-3 0-106,-1 0-101,1 0 0,0 0 1077,-1 0 0,1 0 0,3 0 0</inkml:trace>
  <inkml:trace contextRef="#ctx0" brushRef="#br1" timeOffset="32">4591 15544 7853,'0'-8'0,"0"1"23,0 4 475,0-7 825,0 9-396,0-4-102,0 5-638,0 5 1,0 1 34,0 5 0,0 1-129,0-1 0,4 6-46,0 2 1,0 2 55,-4 2 1,0 4-134,0-1 1,0 6 94,0-1 1,0-3-184,0-2 1,0 1 77,0-4 1,0 2-140,0-6 1,0-1-80,0 1 129,0-5 1,1 1-109,3-7 1,-3-2-285,3-2-400,-3-3 261,-1 4-628,0-5 829,0-5 0,0 3 68,0-6 0,0 0 391,0-3 0,0 0 0,0-1 0</inkml:trace>
  <inkml:trace contextRef="#ctx0" brushRef="#br1" timeOffset="33">4831 15521 7853,'-6'-1'25,"2"-3"565,3 3-134,1-4 1970,0 5-2299,0 5 1,0 1 63,0 5 0,-2 5-21,-1-1 1,1 4-1,-2-4 0,3 4-102,1-4 1,-1 4 36,-3-3 1,3-1-143,-3-4 1,1 1 37,0-1 0,1 1-75,-1-1 1,1-3-82,2-1 228,0-4 161,-5 2-137,4-5 172,-4 0 13,5 0 0,5-1-368,3-3 0,2 1 33,1-4 1,2 4-92,2-1 1,2-1 43,2 1 1,-2 1 54,-1 3 1,-4 0-39,4 0 0,-4 0 33,0 0 1,-1 1 5,0 3 1,0-2-4,-4 6 1,3-1 17,-2 5 1,-3-1-33,-1 1 1,-3 0-8,-1 4 0,0-2 26,0 5 0,-5-5-2,-3 1 1,-2-3 181,-1 0 1,-4-1-107,-1 1 0,-3-2 19,4-3 1,-5 0-58,1-3 1,1-3 14,-1 3 0,4-3-178,-4-1 1,4 0-253,-4 0 1,5-1-481,-2-3 1,0-1-123,1-3 49,-1-2 0,6 4 256,3-6 718,2 1 0,-1-6 0,0 0 0</inkml:trace>
  <inkml:trace contextRef="#ctx0" brushRef="#br1" timeOffset="34">4797 15487 7853,'-7'-5'0,"2"3"918,5-8-430,0 9 1,0-5-50,0 2 1,7 3-113,4-3 0,2 2 67,6 2 0,0-1 16,4-3 0,0 3-66,-1-3 0,5 3-83,0 1 1,3 0-50,-3 0 0,-1-4-92,-3 0 0,-1 1-196,-3 3 0,0-2-711,-8-1-2419,8 1 1830,-11-3 1376,3 5 0,-11-5 0,-6-1 0</inkml:trace>
  <inkml:trace contextRef="#ctx0" brushRef="#br1" timeOffset="35">4797 16663 7853,'-7'0'-832,"2"0"5244,5 0-4374,0-5 1,0 2 50,0-4-176,0 4 144,0-7 0,0 8-23,0-6 0,2 4 25,1-3 0,-1 3-10,1-4 1,3 4 103,-3-3 0,2 3-84,-1-4 1,-2 4 142,1-3-65,4-1-76,-1-3 0,5-1-37,1 1 1,-5 3 44,1 1 1,0-1 9,3-3 1,-3 3-16,-1 1 0,1-1 69,3-4-77,1 1 1,-1 1 55,1 2 1,-5-1-44,1 6 1,-4-5-2,3 4 1,-3-3-84,4 3 1,-4-1 40,3 1 1,1 1-12,3-4 1,1 3-95,-1-4 0,4 2-4,0-2 1,5-2 94,-5 3 0,4-2-20,-4 1 0,2-2-3,-2 2 1,-3 2 100,4-2 0,-4 2-63,0-2 0,-1 0 60,1 4-60,-1 0 0,0 0 12,1 0 1,-5 0-30,1 4 1,0-3 16,3-1 0,1-4-28,-1 4 1,4-3 20,0 3 0,2-5-41,-2 2 0,-2 0 4,2 0 0,2 3-7,-2-4 0,0 6 6,-4-2 0,-3 1-4,0-1 1,-1 3 94,5-3-79,-1 3 1,1-3 68,-1 0 0,0 1-58,1 3 1,-1-4-5,1 0 1,3 0 25,0 4 1,0-4-3,-3 1 0,3-1-16,0 4 1,2-4-2,-2 0 0,-1-1-37,5 1 0,-5 3 35,1-3 0,-2 3 13,-2 1 1,1 0-16,-1 0 0,0 0 51,1 0 0,-1 0-17,1 0 0,-1 0 2,1 0 0,3 0 3,0 0 1,2-1 10,-2-3 1,-1 3-15,5-3 0,-1 3-1,1 1 1,-2 0-83,-1 0 0,-4-4 36,3 0 1,-1 0-8,2 4 0,-7 0 12,2 0 1,-2 0-13,2 0 1,-3 0-19,-1 0 0,1 4-5,4 0 0,-1 0-9,0-4 0,1 0 31,-1 0 0,1 3 5,-1 1 1,0 0-6,1-4 1,-1 0 60,1 0 0,3 1 0,0 3 0,0-3 6,-3 3 0,-3-3-30,2-1 1,-6 4 16,7 0 1,-3 0-26,2-4 1,0 4 9,1-1 0,-1 3-64,1-3 0,3-1 56,0 1 0,0 2-69,-3-1 0,0 0 76,4-4 0,-2 1-5,5 3 0,-5-3-3,1 3 1,3-1 4,1 1 0,-3-3-4,-1 3 0,2 1-2,-2-1 0,4 1-42,-4-2 1,2-1 16,-2 2 0,-2 1-5,2-2 1,1 5 32,0-4 1,0 3-5,-1-3 0,-2 4 30,2-4 1,2 1-40,-2-1 0,2-2 59,-2 6 1,1-4-47,3 3 0,3-3-39,-3 4 1,-1-5 25,1 5 1,0-6-3,4 2 1,-4 1-15,0-1 0,-2 5-9,2-1 1,2-2 18,-6 2 1,4-1-1,-4 5 1,1-5 66,-5 1 1,2 0-61,2 3 0,-2 0 23,2 1 1,-3-2 19,0-2 1,-1 2 6,1-3 0,-1 3-15,1 2 0,0-1 6,3 1 0,-2-1-112,2 1 1,-1-2 92,2-3 0,-4 3-34,4-2 0,-4 2 25,0 2 0,3-1-114,0 1 0,0-5 85,-3 1 1,3-1-12,0 5 1,0-5-51,-3 1 0,-1 0-5,1 3 1,-1-3 57,1-1 1,-1 1-4,0 3 1,-3-1 18,0-2 1,-5 1-49,5-5-325,-5 5 68,2-3 83,-5 5 1,1-4-574,3-3-761,-3 2 741,4-5 0,-4 4-1561,3-5 2369,-3 0 0,4-5 0,-5-1 0</inkml:trace>
  <inkml:trace contextRef="#ctx0" brushRef="#br1" timeOffset="36">7846 16697 10575,'0'-6'1027,"0"1"-799,0 0 1,1 4-84,3-3 5,-3-3 0,6 5-4,-3-6 0,-2 4-47,6-3 1,-4 3-110,3-4 1,-3 5 106,4-5 0,-5 4-101,5-3 0,-2 3 69,2-4 118,2 1-214,-3-5 0,4 1 42,0-1 1,-3 5-4,0-1 0,-1 2 12,5-2 1,-5-2 9,1 2-199,-1 3 191,5-5 0,-2 8-66,-2-6 0,-2 5 47,-2 0 0,-2 0-55,6-1 91,0 3 0,4-8 5,3 5 1,-1-5-13,5 2 1,-3 0 10,3 0 1,-4-1-5,4-3 0,-4 3 7,4 1 1,-5 0 74,1 0 0,2-4-78,-2 4 0,0 2 57,-3 1 1,-1-1-45,1 1 1,-5-1-23,1 1 0,-1 3-25,5-3 0,-1 2 2,1-2 1,3 1 7,0-4 1,6 3-11,-2-4 1,2 4-65,2-3 0,-1-1 66,-3-3 1,2 3-53,-2 1 0,1 3 86,0-4 1,1 4 79,-2-3 0,-1 3-41,1-4 0,-1 4 21,1-3 1,2 4-81,-2-1 0,2 2 6,-2-2 1,2 3-14,-2-3 1,4-1 39,4 1 0,-3-1-97,3 1 1,0 3 34,0-3 1,1 3-23,-1 1 0,-3-4 19,2 0 1,-1 1 0,-3 3 0,1 0-5,0 0 1,-1 0 11,-3 0 1,1 0-4,-5 0 0,6 0 4,-2 0 1,2 1-9,2 3 1,0-3-4,0 3 0,3-3-2,1-1 1,1 0-11,-2 0 0,0 1-4,4 3 1,-4-3 51,0 3 1,2 1-34,-1-1 1,0 4 117,-5-5 1,5 2-60,0-1 1,-1-1-30,-3 4 1,0-3 7,0 4 0,-4-4-20,0 3 1,4-4 17,3 1 0,1 1 8,-4-1 1,4 1 5,-1-2 0,1-1-19,-4 1 1,-2 3 66,-2-3 1,3 1-66,-3-4 1,-1 4 118,1 0 0,-4 1-75,4-1 1,-4-3-39,4 3 1,-4 1-18,5-1 0,-5 4-121,4 0 0,-1-2 96,1 2 0,2 0-105,-2 3 1,3-3 4,1-1 0,-1-3 40,1 4 0,0-2 62,0 2 0,0 1-14,0-6 0,-4 6 11,0-1 1,-4 2 10,4 1 0,-5 1 6,1-1 0,-2 1-155,-2-1 0,1 1 129,-1-1 0,1 0-102,-1 1 0,0-1 81,1 1 1,4-1 99,3 1 1,-1-2-72,1-3 0,-1 2 89,1-5 1,1 5-70,-5-2 0,5 0 18,-5 0 0,0-3 101,-4 4 0,1-2-46,-1 2 1,-3 1-25,-1-6 1,-3 5 23,4-4-229,-6 5 1,5-7-218,-3 6-289,-3-6 81,4 4 208,-5-6 0,-1 1-1481,-3 3 692,3-3-1241,-10 4 2394,5-5 0,-5 0 0,-1 0 0</inkml:trace>
  <inkml:trace contextRef="#ctx0" brushRef="#br1" timeOffset="37">11135 16709 7537,'-6'0'-775,"1"0"3598,5 0-2634,0-5 0,0 2 260,0-5-274,5 6 1,-2-7 40,4 5 0,-3-1-89,4 1 1,-5 2 1,5-6 1,-4 4 23,3-3 1,-3 3-19,4-4 0,-4 2-67,3-2 0,-3 0 78,4 4 1,-5-5-117,5 1 0,-4 2 93,4-2 0,-6 4-112,2-3 0,1 3 55,-1-4-76,5 1 0,-3-3 58,5 2 0,0-2-99,-4 2 1,3 2-2,-2-2 1,2 2 93,1-2 1,1 0-66,-1 4 1,5-4 46,-1 4 0,0-5-3,-4 2 1,1 2-5,-1 1-9,1-2 1,-1 3 5,1-5 1,-2 5-3,-3-5 1,3 5 21,-2 0 0,2-2-13,2 1 0,-1-4 31,0 4 1,1-5-32,-1 2 1,2 0-37,2 0 0,-2 3 22,2-4 1,-2 5 7,-2-5 30,1 5 0,-1-5-2,1 4 1,-5 0 24,1 4-46,-1-5 1,5 4-48,-1-3 1,1-1 50,-1 1 1,4-1-31,1 1 1,4 2-3,-1-6 1,-1 4-8,1-3 0,0 3 0,4-4 1,-2 4 0,-2-3 0,3 3 4,-3-4 1,-1 4 5,1-3 1,-5 4 89,1-1 1,1-1-83,-1 2 1,5-1 78,-5 4 0,1-4-76,-1 0 1,-1-1 5,5 1 0,0 3-22,4-3 0,0-1-8,0 1 0,0-3-54,0 3 0,3-4 77,1 4 0,0-3-67,-5 3 0,1 0 52,0 4 1,-4-4 5,0 1 1,-4-1 20,4 4 0,-5 0 3,2 0 1,-2 0 104,1 0 0,-2 0-113,2 0 0,1 0-10,0 0 0,4 0 22,-1 0 1,-1 0-92,1 0 1,0 0 35,4 0 0,-1 0-15,1 0 0,-4 0 26,0 0 1,-3 4-7,3-1 0,-5 3 47,1-3 0,1-1-42,-1 1 1,4 2 160,-3-1 1,4 1-91,-1-1 1,-1-3-37,1 3 1,-1 1-7,1-1 1,1 4-8,-5-4 1,4 1 41,-4-2 0,2 0 0,-2 5-1,-1-6 25,5 2 0,-5 1-54,1-1 0,3 3 120,1-3 1,-1 1-57,1-1 0,0-1 67,4 4 1,0-3-42,0 4 1,-1-4 0,1 3 1,0-4 23,0 0 0,-2 4 15,-2 0 1,2 0 19,-6 0 0,5-3-63,-1 4 0,-1-4 9,1 3 0,-1 0-3,1 0 0,3 2-144,-3-5 1,-2 5 88,2-2 0,0 2-70,4-1 1,-4 2 53,0-2 1,-3-2-91,3 2 1,-5-2 58,1 2 1,1 2-5,-1-3 0,1 2-50,-5-1 1,1 2 71,-1-2 0,0 0-34,1 0 0,-1 1 37,1-5 1,-1 5-8,1-2 1,-1 0-14,0 0 0,1 0 4,-1 0 0,-3 3 14,-1-2 1,0-2 28,0 2-71,4 0 1,-5 3 32,5 0 1,-3-3-22,0 0 1,-5-5 11,5 5 0,-4-4-5,3 3 19,1 1 0,2 3-1,-2 1 1,1-5-33,-6 1 1,6-2 27,-1 2-64,2 2 0,2-5 53,-1 3 1,-3 1-240,-1-5 172,1 4 1,2-5-13,-2 5 0,0-5-44,-4 5 0,1-5-135,-1 0 0,-3 0-153,3 1-187,-3-3-922,-1 9 533,0-9-170,0 10 0,-5-9 536,-2 6 0,-3-6-686,-2 2 1301,-4-3 0,-2-1 0,-5 0 0</inkml:trace>
  <inkml:trace contextRef="#ctx0" brushRef="#br1" timeOffset="38">14322 16754 7795,'-7'0'1109,"2"0"279,5 0-1087,0-5-162,0 4 1,0-5 161,0 2-71,0 3 15,0-10-205,0 5 1,4-1 31,0-1 0,1 2 58,-1-2 1,-2-2-93,6 2 1,-4-2 9,3-1 1,-3 3 0,4 0 0,-4 1-4,3-5 1,0 1-14,0 0 1,3 3-9,-2 0 0,2 1 45,2-5 0,-5 1-79,1-1 0,-1 5 54,5-1 0,-5 1 38,1-5-36,0 1 1,3-1-1,0 1 0,1-1-46,-1 1 1,1 1-4,-1 2 1,1-2 19,-1 3 0,2-4 15,2 0 1,-2 0-87,2-1 1,1 2 73,0 2 0,-1-2-49,-4 3 0,4 0 66,1 0 0,0 4 6,-1-1 0,-2-1 6,2 1 1,2 1 8,-2 3 1,5-2-4,-1-2 1,-1 3-23,1-3 0,0-1-19,4 2 1,0-3 29,0 3 1,1 0-21,3-4 0,-3 3-26,2-4 0,0 4-4,0-3 0,-2 3 21,3-4 0,-4 6-4,-4-2 0,1 1 32,-5 0 1,2 1-2,-2-2 1,-2 3 20,2 1 0,-2 0-35,-2 0 1,1 0-27,-1 0 0,2 0-11,2 0 0,-2 0-1,2 0 1,-2 0-6,-2 0 0,4 0-12,0 0 0,4 0 18,-3 0 1,0 0-12,-1 0 1,-2 0 11,2 0 0,-1 0 1,2 0 0,-4 0 25,3 0 0,-1 1-16,2 3 0,-4-2 5,4 1 1,0-1-8,-1-2 1,6 3 0,-2 1 0,1 0-16,-1-4 1,3 4-5,-3 0 1,2-1 10,2-3 0,-4 4 2,0 0 0,-4 1 59,4-1 0,0-3-23,4 3 0,-1 1 6,-3-1 0,2 1 18,-2-1 0,-1-2 12,1 6 0,0-6-31,4 2 0,0 1-6,0-1 1,0 1 11,-1-1 1,1-1-6,0 4 1,4-3 22,-1 4 1,1-2-9,-4 2 0,-1 0 2,-3-4 0,2 4 17,-2-4 0,3 3 14,1-3 1,-4 4 6,0-4 1,-4 3 2,4-3 0,-4 4-127,4-5 1,-5 5 91,1-4 1,2 1-70,-2-1 0,2-2 24,-2 6 1,-3-4-7,4 3 0,0-3 19,-1 4 0,1-6-2,-5 2 0,4 1 9,1-1 1,-1 4 7,-4-5 0,2 5-23,2-4 0,-1 3 16,5-3 1,-4 5-75,4-1 1,-1-2 70,1 2 0,3-5-1,-3 5 0,1 0-20,-1 3 0,3-3-2,-3-1 0,-3-3 9,-1 4 0,-1-2-5,2 2 0,-4 1 78,4-6 1,-4 6-61,0-1 0,-1-2-56,1 2 0,-1-4 12,0 3 0,1 0-8,-1 0 0,2 2 3,2-5 1,-2 4-8,2-5 1,-6 5 19,-1-4 0,-1 5-10,5-2 0,-5 0-18,1 0 0,-2-3 8,2 4 47,2-1-41,-4 5 0,2-1 1,-1 1 1,-3-5 18,4 1 1,-6-4-3,2 3 0,-1-4-141,1 1-8,-3 2-184,4-5 158,-5 4-518,0 0-352,0-3-367,0 3 665,-5 0 0,-1-4-1308,-6 3 2056,1-3 0,-1-1 0,1 0 0</inkml:trace>
  <inkml:trace contextRef="#ctx0" brushRef="#br1" timeOffset="39">17497 16857 7853,'-7'0'421,"2"0"-380,5 0 645,0-5-173,0 4-125,0-9-249,0 8 1,0-4 128,0 2-189,0 3 1,0-5 262,0 2-159,0 3-47,5-10 0,-2 6 93,5-2-155,-1-3 1,5 5-7,-1-3 0,0-2 37,1 2 1,-1-1-26,1 2 1,-5-4-3,1 4 1,0-3 35,3-2 0,0 5-6,1-1 1,-5 2-10,1-2 0,0-2-44,3 2 0,-3 3 100,-1 1-81,1-2 0,3 1-8,1-3 1,-1 0-96,1 4 1,3-5-30,0 1 1,2 2 68,-2-2 1,-1 4-91,5-3 0,-1 1 101,1-2 0,1-1-75,-5 5 0,4-3 76,-4 3 1,1-4-2,-5 4 0,0-1 33,1 1 1,-5 3 297,1-3-215,0 3 0,3-3-42,1 1 1,-5-3-76,1 3 1,-1 1 15,5-1 1,0-2-73,4 1 0,-4-4 50,4 4 1,0-1-96,-1 1 0,1 3 77,-5-3 1,0-1-19,1 1 0,-1-1-14,1 2 0,-1 1 19,1-2 0,-1 3 123,0 1 1,1-4-61,-1 1 1,2-2-28,2 1 1,-1 2-31,5-1 1,-4-2 0,4 1 1,-3-4-30,3 4 1,-4 1 50,4 3 0,-4-4-62,4 0 1,-5 0 35,1 4 1,2-4-28,-2 0 1,2 1 35,-2 3 1,-1 0 1,5 0 1,-4 0-22,4 0 0,-4-4 2,4 0 0,-3 0-5,3 4 1,-5 0-4,1 0 1,1-1 26,0-3 0,-1 3-37,-4-3 70,1 3 1,-1 1-19,0 0 1,1-1 4,-1-3 1,1 2-15,-1-1 1,1 1 7,-1 2 0,2 0-9,2 0 1,-1 0 0,5 0 1,-5 0-42,1 0 1,2 0 35,-2 0 0,4 0-25,-4 0 1,4 0 15,-4 0 0,4 0-3,-3 0 1,0 0 6,-1 0 0,2 0-1,2 0 0,2 0-10,-2 0 1,-1 0 0,1 0 0,-1 0-20,1 0 1,3 2 24,-3 1 0,-2-1-9,2 2 0,-1-3 5,1-1 0,2 1 26,-6 3 1,5-3 2,-1 3 1,1-3 2,-1-1 1,3 4-4,-3 0 1,-1 0 3,1-4 1,-4 1-11,4 3 0,-1-3 2,1 3 1,-3 1-16,-4-1 0,3 3 11,0-3 0,1 4 30,-5-4 0,0 3 5,1-3 1,3 4 80,0-5 1,0 5-41,-3-4 1,-1 3 13,1-3 1,3 4 18,0-4 1,0 3-53,-3-3 0,3 4 51,0-4 0,1 1-38,-5-2 0,4 0-95,0 5 1,1-5 77,-5 5 0,0-4-1,1 3 0,-1-3-34,1 4 0,-1-4-11,1 3 1,-1-3-26,0 4 0,1-2-12,-1 2 1,1 2-59,-1-3 1,1 0 95,-1 0 1,0 0-78,1 0 0,3 3 71,0-2 0,2-2-6,-2 2 1,-2-2 18,2 2 0,-2 1 47,-2-5 57,0 5 1,1-4-66,-1 2 1,1 2-1,-1-5 0,1 1-14,-1-1 0,0-2-78,1 6 0,0-6 39,4 2 1,-4 1-7,4-1 1,-4 1 5,0-1 0,-1-1-14,1 4 3,-1-4 1,-1 7 8,-2-2 0,2-2 101,-2 1 0,-3-3-93,-2 4 1,2-4 20,-1 3 16,5 1 1,-2 3 8,4 1 1,-3-5 5,-1 1 0,1-4 7,3 3 0,1 0-91,-1 0 0,0 4 55,1-4 0,-1-1-88,1 2 0,-5-4 86,1 4 0,0-6-138,3 2 53,-5 2 0,1-5-78,-4 3-114,-1-2 1,3-1-322,-5 3 0,-7-3-104,-4 3 1,-2-3 271,-6-1 1,-1 0-2197,-7 0 2592,-2 0 0,-5-10 0,0-3 0</inkml:trace>
  <inkml:trace contextRef="#ctx0" brushRef="#br1" timeOffset="40">12403 15532 8576,'0'-6'1249,"0"1"-845,0 5-388,5 0 0,1 0 83,6 0 0,-4 0-105,-1 0 1,5 0 123,3 0 0,0 0-20,-4 0 0,6 0 125,2 0 1,-1 0-108,1 0 0,-1 0 33,1 0 1,1 0-54,-5 0 0,5 0-4,-1 0 1,-1-4-6,1 0 0,-5 1-27,1 3 1,-6 0 87,-1 0-172,0 0-431,-2 0 160,-1 0-1583,-5 0 1050,-5 0 0,-3 0 234,-7 0 0,5 1 40,-5 3 1,8-3 553,-4 3 0,2 2 0,-2 0 0</inkml:trace>
  <inkml:trace contextRef="#ctx0" brushRef="#br1" timeOffset="41">12449 15669 10733,'5'7'571,"1"-2"0,6-5-422,-1 0 0,0 0 50,1 0 0,-1 0 13,1 0 1,-1 0-35,1 0 1,0 0-14,3 0 0,-1 0-1,5 0 1,-1 0-25,1 0 0,2 0-118,-6 0 1,1 0 89,-1 0 1,-6 0-184,3 0 0,-3 0 55,2 0 1,-3-1-148,-1-3-89,-4 3 0,3-5-586,-2 6-13,-3 0-614,4 0 352,-15 0 1,3 2 504,-9 2 0,4-2 65,0 6 1,-3-5 542,0 5 0,0 0 0,3 3 0</inkml:trace>
  <inkml:trace contextRef="#ctx0" brushRef="#br1" timeOffset="42">12392 15864 7853,'0'6'0,"1"-1"412,3-5-94,-3 0 1,5 0 230,-2 0 0,1-1-203,3-3 0,6 3-103,-3-3 0,3 3-58,-2 1 1,7-4 26,0 0 0,5 0 58,-5 4 1,6 0-33,2 0 1,3 0 19,-3 0 0,1 0-57,-2 0 0,-1 0 26,1 0 1,-5 0-61,-2 0 1,-5 0 167,1 0-598,-3 0 1,-4 0 101,0 0-160,-6 0 1,1 0-83,-11 0 1,-1 0-2385,-10 0 2787,-5 0 0,-5-5 0,-5-1 0</inkml:trace>
  <inkml:trace contextRef="#ctx0" brushRef="#br1" timeOffset="43">9239 15658 7853,'-6'-5'329,"1"4"0,5-6 191,0 4 210,0 1-414,0-8 1,4 8-78,0-6 1,5 5-53,-2 0 0,3-2 26,2 1 0,-1 0-23,1 4 0,3-4-1,0 0 1,4 0-20,-4 4 0,6 0-1,-2 0 1,2 0-102,2 0 0,0 0 61,0 0 1,2 0-171,-2 0 1,2 0 104,-6 0 1,-6 0-187,-2 0-326,-2 0 0,-1 0 80,0 0-953,-6 0 589,3 0-270,-5 0 374,-5 0 0,-1 0-45,-6 0 0,0 0 360,-4 0 0,4 4 313,-3 0 0,-3 5 0,0-3 0</inkml:trace>
  <inkml:trace contextRef="#ctx0" brushRef="#br1" timeOffset="44">9297 15761 7853,'0'6'720,"0"-1"1,1-5-230,3 0 480,-3 0-582,4 0 0,-1-1 182,0-3-147,-1 3-273,3-4 1,0 5 51,5 0 0,-3 0-14,-1 0 1,1-1-19,4-3 0,-1 2-108,0-1 0,2 1-46,2 2 1,-1-1 60,5-3 0,0 3-116,4-3 0,-4 3 86,0 1 1,-4 0-537,4 0 158,-5 0 1,3 0-238,-6 0 1,-3 0-157,0 0-292,-6 0 29,3 0 1,-6 0 433,-3 0 0,-2 4-12,-6 0 0,1 3 564,0-3 0,-11 5 0,-2-3 0</inkml:trace>
  <inkml:trace contextRef="#ctx0" brushRef="#br1" timeOffset="45">9285 15909 7853,'0'7'15,"0"-2"1692,0-5-1154,5 0 1,2-2-56,4-1 0,2 1 72,2-1 1,-1 1-160,5 2 0,0-4-22,4 1 0,0-1-88,-1 4 1,1 0 47,0 0 0,-4 0-314,0 0 1,-1 0 203,1 0-246,-2 0 0,-6 0-763,0 0-1014,-4 0 73,-2 0 949,-5 0 0,-10 0 0,-3 0 0</inkml:trace>
  <inkml:trace contextRef="#ctx0" brushRef="#br1" timeOffset="46">6007 15589 7264,'0'-6'-18,"0"1"0,4 4 291,0-3 0,1 3 112,-1-3 0,2 3-171,6 1 0,-1 0 56,0 0 1,1 0 34,-1 0 0,5 0-95,-1 0 1,4 0 21,-4 0 0,2 0-1,-2 0 1,1 0-160,3 0 0,2 0-19,-6 0 1,4 0-80,-4 0 1,4 0 21,-4 0 1,4 0-246,-3 0-683,-1 0 418,-4 0-989,1 0 1065,-6 0 0,-6 1-594,-8 3 1032,-2 2 0,-1 0 0,-1-1 0</inkml:trace>
  <inkml:trace contextRef="#ctx0" brushRef="#br1" timeOffset="47">6064 15772 7853,'7'0'965,"-1"-1"-602,-2-3 1,-1 3 0,4-3 1,-3 3-63,4 1 1,-5-4 166,5 0 1,0 0-257,3 4 1,0 0-2,1 0 0,-5 0-200,1 0 0,3-1 106,5-3 1,-1 3-160,-4-3 1,2 3-22,2 1 1,-2 0 7,2 0 1,-1 0-447,1 0 54,-2 0 0,4 0-333,-6 0 0,-3 0-53,-1 0-900,-4 0 1170,2 5 1,-6-4 561,-3 3 0,2 2 0,-13-4 0,3 3 0</inkml:trace>
  <inkml:trace contextRef="#ctx0" brushRef="#br1" timeOffset="48">6042 15909 7853,'7'0'0,"1"0"0,-4 0 0,3 0 1073,1 0-664,3-5 0,1 4 186,-1-3 0,1 3 154,-1 1 1,2-4-596,2 0 0,-1 0 71,5 4 0,-4 0-176,4 0 1,-4 0 56,4 0 0,-3 0-910,3 0 0,-5 0 166,1 0 638,-2 0 0,-2 0 0,0 0 0</inkml:trace>
  <inkml:trace contextRef="#ctx0" brushRef="#br1" timeOffset="49">15258 15658 7853,'12'-11'87,"3"0"-10,0 4 0,0 0 218,-3 4 1,4 1 387,3-1 1,3-2-270,1 1 0,0-4-47,-1 4 1,5-1-158,0 1 0,-1 3 15,-3-3 0,3 2-125,-4-2 0,3 3 212,-10-3-255,5 3 1,-7 1-70,2 0 1,-6 0-778,-2 0 32,-4 0-726,2 0-539,-5 0 1401,-5 5 0,2-3 244,-4 6 1,-1-4 376,-3 3 0,-1-4 0,1 2 0</inkml:trace>
  <inkml:trace contextRef="#ctx0" brushRef="#br1" timeOffset="50">15395 15738 9411,'8'0'804,"0"0"1,0 0-559,8 0 1,-4 0-47,4 0 1,0 0 11,-1 0 0,6 0-203,-2 0 0,-2-4 107,2 0 1,-5 1-337,2 3 0,0 0-61,-1 0 0,1-2-244,-5-2 1,0 3-203,1-3 162,-1 3 0,1 1 135,-1 0 0,-3 0-608,-1 0 300,-4 0 738,2 0 0,-10 5 0,-1 2 0</inkml:trace>
  <inkml:trace contextRef="#ctx0" brushRef="#br1" timeOffset="51">15475 15875 8285,'12'0'327,"-1"0"1,1-1-253,-1-3 1,0 3 350,1-3 1,-1 3 524,1 1 0,-1 0-390,0 0 1,1-2 80,-1-1 1,2 1-388,2-2 0,-2 3-43,2 1 0,2 0-516,-2 0 0,1-4 284,0 1 0,-2-1-347,5 4 1,-5 0-331,1 0 0,1 0-654,0 0 0,-1-4 1351,-4 0 0,6-5 0,0 3 0</inkml:trace>
  <inkml:trace contextRef="#ctx0" brushRef="#br1" timeOffset="52">18890 15795 7853,'-11'0'-553,"3"-1"474,0-3 342,6 3 19,-3-4-173,0 5 868,4-5-154,-5 3-172,1-3-387,4 5 0,-4-1 169,5-3 52,0 3-370,5-4 0,1 5 97,6 0 0,-1-1-85,1-3 1,4 2 84,3-1 0,3 0-153,1-1 1,-1 3 35,1-3 1,0 2-188,0-2 0,0 3 88,0-3 0,-2-1-86,-2 1 0,-2 0-836,-6 4 724,1 0 1,-5 0-1483,1 0 355,-6 0 635,-12 0 0,0 0 35,-13 0 659,3 0 0,-3 5 0,0 2 0</inkml:trace>
  <inkml:trace contextRef="#ctx0" brushRef="#br1" timeOffset="53">18776 15864 7957,'6'6'318,"1"-1"1,-4-5 616,5 0-589,-3 0 0,5 0 207,-2 0-23,2 0-252,1 0 0,1 0-88,-1 0 0,4 0 0,2 0 0,1 0 58,2 0-184,2 0 1,-5 0-537,5 0 423,-9-5 1,7 4-1,-5-3-308,-1 3 283,-1 1 1,-6 0-1338,1 0 848,-5-5-709,2 3 519,-5-3-1234,0 5 1987,-5 0 0,-2 0 0,-4 0 0</inkml:trace>
  <inkml:trace contextRef="#ctx0" brushRef="#br1" timeOffset="54">18856 16001 7957,'-6'0'1479,"-5"0"-1242,10 0 649,-4 0 689,5 0-830,0 5-256,5-4-323,1 9 0,7-9 1,1 3 172,1-3 1,7-1-211,1 0 30,0 0 0,8 0-174,-4 0 177,5 0 0,-3 0 182,5 0-132,-5 0-1373,4 0 788,-9 0-13,-1-5 1,-6 4 0,-7-4-3331,-2 0 2097,-3 4 1619,-21-4 0,-3 0 0,-15-2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41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3049 7526 7558,'-5'-6'152,"4"1"241,-4 5 1,5-1 278,0-3-174,0 3-190,0-4 274,0 5-482,5 0 0,1 0 33,6 0 0,-1-2 0,1-2 0,0 3 34,4-3 0,-2 3-46,5 1 1,0 0 23,3 0 0,5-4-87,0 0 0,1-1 101,-2 2 0,0 1-146,4-1 1,-3-3 51,3 3 1,-4-2-122,0 1 1,2 2-26,-1-1 1,-4 1 139,-4 2 1,-2 0-92,2 0 0,-1 0 67,-3 0 0,-2 0-75,2 0 1,-2 0 43,-1 0 0,-1 0 1,0 0 16,-4 0-17,3 0 1,-8 0-367,6 0 210,-5 0-128,2 0 38,-5 0 236,-5 5 1,2-2 170,-5 5 1,1-1-36,-5 5 0,0 0-46,-4 4 0,2 1-34,-5 6 0,4 1 81,-4 3 0,1-2-83,-1 6 0,-1-1-10,5 5 1,0-1-11,3 0 0,-2 0 19,3 1 1,-7 3 0,7 0 1,-2-2-3,5-5 1,-2 1 12,3-6 1,-4 1-14,0-4 0,5-2 115,2-2 1,-1 2-45,1-6 1,-1 0 65,1-3 1,3-1-102,-3 0 1,3-3 60,1 0-150,0-6 1,0 5 222,0-4-501,0-1 107,0 3-4378,0-5 3125,5-5 1431,1-2 0,11-9 0,0-2 0</inkml:trace>
  <inkml:trace contextRef="#ctx0" brushRef="#br0" timeOffset="1">4340 7595 7464,'-5'-6'821,"4"0"-163,-4 6 1306,5 0-1551,5 0-211,-4 0 0,9 0-19,-2 0 1,2 0 28,1 0 1,6 0-20,2 0 1,2-1-23,2-3 1,4 3-27,-1-3 0,2-1 26,-1 1 0,-3-1-42,3 2 1,-3 1-131,-1-2 1,-2-1-1,-2 2 0,2-1 24,-6 4 0,0-1-98,-3-3 0,-1 2 33,0-1-46,1 1 0,-1 2-22,1 0 1,-5 0-388,1 0-343,-6 0 350,3 0-564,1 0 704,-5 0 0,3 0-360,-8 0 0,1 0 245,-4 0 1,3 2-28,-4 1 0,4 0 192,-3 5 1,4-5 299,-1 5 0,-2 0 0,0 3 0</inkml:trace>
  <inkml:trace contextRef="#ctx0" brushRef="#br0" timeOffset="2">4363 7835 7853,'-7'0'-216,"2"0"3056,5 0-2519,5 0 1,2 0-35,4 0 0,1 0-1,-1 0 1,0 0-62,1 0 0,4-2 13,3-1 1,-1 1 17,1-1 1,0 1-45,4 2 0,0 0-100,0 0 0,0-1 113,-1-3 1,0 3-138,-3-3 0,3 3 99,-3 1 1,-3 0-280,-1 0-20,3 0 1,-5 0-44,2 0 1,-7-1-254,-5-3 131,4 3-866,-6-5 460,4 6-4213,-5 0 4289,-5 6 1,3-4 606,-6 6 0,0-6 0,-3 3 0,0-5 0</inkml:trace>
  <inkml:trace contextRef="#ctx0" brushRef="#br0" timeOffset="3">4340 8109 7853,'-6'0'-466,"-1"0"1794,3 0-489,3 0-113,-4 0 1017,5 0-1415,5 0 0,2 0 108,4 0 0,7 0-10,5 0 1,3 0 56,5 0-271,2 0-107,1 0 1,1-4 106,3 0 0,-6 0-103,-1 4 1,-5 0 58,5 0 1,-10-3-95,2-1 0,-6 0 29,2 4 85,-5-5-746,2 4 323,-9-4-1193,3 5-1275,-9 0 1910,-6 0 0,1 0-54,-7 0-1078,7 0 1925,-1 0 0,0 5 0,-2 1 0</inkml:trace>
  <inkml:trace contextRef="#ctx0" brushRef="#br0" timeOffset="4">5471 7538 7853,'0'-12'-127,"0"5"295,0-1 123,5 6 1,0-9-67,2 4 0,5 0 126,-1 0 0,2-1-139,6-3 0,0 1 128,4 2 1,0-2-124,-1 2 1,1 2-14,0-2 1,-1 6-16,-3-2 1,1 3-71,-5 1 0,1 1-81,-5 3 0,0 2 53,1 6 1,-5 0-82,1 3 1,-5 3 55,0 5 0,-1 1-196,-2 3 1,-7 2-40,-4 5 1,-2 2-23,-6 2 1,-4 1-103,-3 3 1,-6 1 214,1-5 0,-2 0 158,-1-3 1,0-2-75,0-3 1,3 2 178,1-6 0,4-3-53,0-4 1,2-1-4,1 1 0,5-6 226,3-6-207,2 1 0,7 0-249,2-1 146,3-4 0,6 2 267,2-5 0,9 0-191,3 0 1,3 0 173,5 0 1,2 0-73,6 0 1,3-1-15,0-3 0,0 1-74,-4-4 0,-1 4 6,-2-1 0,-4 2-143,-4-2 0,-4 3 100,0-3 1,-9 3-459,2 1 228,-3 0-842,-3 0 29,-1 0-2074,-5 0 0,7 0 3019,4 0 0,0-10 0,6-3 0</inkml:trace>
  <inkml:trace contextRef="#ctx0" brushRef="#br0" timeOffset="5">6030 7549 7853,'0'-11'563,"0"-1"-139,0 1 481,0 0-152,0-1-433,5 1 1,2 1-124,4 2 1,0 2 14,1 2 0,1 2-105,2-1 0,-1 1 96,5 2 1,0 0-106,4 0 1,0 0 123,-1 0 0,0 5-159,-3 3 1,3 2-60,-3 2 1,1 3-12,-1 0 1,1 5-55,-5-1 0,-1 3 49,-6 1 1,-3 5-67,-5 2 1,-1-1 27,-3 2 1,-4-1-314,-7 5 1,1-1 157,-5 0 1,-4 0-70,-3 1 0,-2-2 212,1-3 1,2 2-54,-6-6 1,6 1 213,-2-4 1,3 0-51,1 0 1,2-6 211,2-1 1,3-7-67,9-2 0,1-4 112,2 0-118,2-1-14,8-2 0,6 0 34,11 0 1,1 0 175,3 0 0,-2 0-87,6 0 0,-5-4-95,5 0 1,-5-1-91,5 1 1,-6 3 156,2-3-68,-3 3-200,-1 1 198,-5 0-277,-2-5 1,-4 4 78,-1-3 87,-5 2-606,4 2 173,-8 0 1,3 2-4477,-5 2 3961,0-3 301,0 4 0,-1-1 0,-3 0 558,-4-2 0,-2-1 0,-1-1 0</inkml:trace>
  <inkml:trace contextRef="#ctx0" brushRef="#br0" timeOffset="6">7561 7241 7853,'0'-7'-1296,"0"1"1435,0 2 1083,0 3-360,0-4 48,0 5-699,-5 0 1,-2 5-123,-4 3 0,1 2 81,2 1 0,-6 6 6,3 2 1,-3 4-3,2 3 0,0 0 24,-4 4 0,2 2 46,-5 6 0,4-1-68,-4 5 1,5-1-437,-1 5 473,-3-5-1133,5 3 884,2-3 217,1-1-1,9 5-198,-10-10 1,10 5-337,-3-6 478,3 0-247,1-5 265,5 4-187,-4-9 109,10 4 0,-5-9 112,5 0 1,1-3 0,-1 1-205,1 0 956,-1 3-872,0-7 1,1 3 426,-1-4-400,1-6 38,-1 4-315,6-8 1,-5 3-774,4-5 477,-4 0 232,0 0 54,-6 0-1350,4-5 636,-9 3 367,10-3-977,-10 0 1023,9 4 1,-7-9 504,4 2 0,-4-7 0,2-3 0</inkml:trace>
  <inkml:trace contextRef="#ctx0" brushRef="#br0" timeOffset="7">7698 7835 7853,'-7'-12'-264,"2"5"176,5-1 1405,0 6-318,0-4-175,0 6-526,0 6 1,2 0 27,1 5 1,-1 2-115,1 2 1,2 2 12,-1 2 0,1 1-170,-1-5 0,-3 4 55,3-3 0,1 3-175,-1-4 0,0-4 4,-4-3 1,1-2-287,3 2 350,-3-3-19,4-5-159,-5 0 0,0-5 148,0-3 0,4-2 48,0-1 1,5-1 4,-2 1 0,4-4 50,0-1 1,2-4-199,2 1 0,-2 1 146,2-1 1,-2 5-39,-2-1 1,0 2-94,1 2 1,-5 5 192,1 2-211,-5-3 186,7 6-89,-4-4 0,4 10 52,-2 3 1,1 3 19,-5 4 1,3-1-55,-3 5 0,4 0 15,-5 4 1,6-1-19,-1-3 1,-3 1-107,-1-5 94,2 1 61,0-5 1,2-5 23,0-2 0,-5-3 143,5-1 1,-4-1-172,4-3 0,-1-1 13,5-2 1,-5-3-70,1 2 0,-1-2 70,5-2 0,-1 1-56,1 0 1,-1-2 47,0-2 1,1 2-164,-1-2 0,1 1 18,-1-2 1,1 3-100,-1-7 1,0 7 154,1-3 1,-5 7-59,1 2 154,-5 4 0,3-2-98,-2 5 0,-3 1 123,3 3 1,-3 4-61,-1 7 0,0-1 136,0 5 0,0 0-23,0 4 0,0 0-76,0 0 0,0 0-131,0-1 1,0 0-215,0-3 1,1-3-288,3-4 1,-1-1 275,4 1 1,0-5-606,0 1 0,3-6-188,-2 2 293,2-2 809,-3-2 0,3 0 0,-4 0 0</inkml:trace>
  <inkml:trace contextRef="#ctx0" brushRef="#br0" timeOffset="8">8623 7823 7853,'0'-11'549,"0"-1"166,0 1 397,0 0-806,-5 4 0,-2 2-53,-4 5 0,-1 5-137,1 3 0,0 3 59,-1 5 1,1-3-134,-1 7 0,-3-1 121,0 3 1,4 1-196,3 0 1,4 0 65,-4 0 0,6 0-319,-2-1 0,4-3 84,4 1 1,2-8-1,6 0 0,-1-2 116,1-6 0,4-1 48,3-3 0,-1 0 122,1 0 1,0-2-85,4-6 0,0 1 93,-1-9 0,1 4-5,0 0 0,-1-3 69,-3 0 1,1-4-125,-5 4 1,-1-6-6,-6 2 1,-3 1-45,-5-1 0,0 2 60,0-2 1,-5-2-248,-3 6 1,-6 0 73,-1 3 0,-5 2-192,1 3 1,-7-2 72,0 5 0,0 0-178,7 4 1,-1 4-113,5 0-306,-1 5 469,10-8 1,-3 9-485,5-2 858,1-3 0,8 5 0,1-4 0</inkml:trace>
  <inkml:trace contextRef="#ctx0" brushRef="#br0" timeOffset="9">9205 7823 7853,'0'-11'204,"0"-1"1,0 1 347,0 0 1,0-1 120,0 1 0,-4 3-263,1 1 0,-6 0-137,1 0 0,-2 0-35,-1 3 0,-1 3-257,1-3 0,-6 4-19,-2 4 0,-2 3-3,-2 4 1,0 4-133,0 0 1,1 8 129,3-4 0,-1 7-104,5-4 1,0 1 16,3 4 1,6-3-55,2-1 0,3-2 105,1-1 0,5 0-35,3-5 0,3-4 104,4-3 1,2-5-19,2 0 1,2-3 186,-2-3 0,3-4-122,1-4 0,-2-1 65,-2 1 0,-1-4-52,-3 0 0,-2-4 9,2 3 0,-6-4-5,-1 1 1,-4 1-35,3-1 1,-4 0-15,1-4 1,-3-1-13,-1-2 1,0 1-35,0-1 0,0-2-102,0 1 1,-4-5-74,0 2 0,0-2 53,4 2 1,-1-2-32,-3 5 1,3 2 51,-3 6 0,3-1 167,1 5 1,0 3-45,0 4 152,0 6-108,0-3-185,0 5 1,1 5 140,3 3 1,-1 3 93,4 4 1,-4 3-69,1 5 1,-3 1 207,-1 3 1,0 2-25,0 5 1,0 0-1,0 1 1,0 0 64,0 3 1,0-2-4,0 2 0,0-4-99,0-4 1,0 2-6,0-5 0,0 0-195,0-5 0,0 0 62,0-3 0,0-3-426,0-4 1,0-1-121,0 1 1,0-5-1181,0 1 885,0-6 1,5 4-33,2-6 856,-1 0 0,9 0 0,-3 0 0</inkml:trace>
  <inkml:trace contextRef="#ctx0" brushRef="#br0" timeOffset="10">9822 7321 7853,'0'-7'110,"0"2"207,0 0 0,0 3 160,0-6 269,0 6-215,0-3-135,0 5 0,0 5-295,0 2 0,0 5 117,0 3 1,0-1-28,0 5 1,0 0-37,0 4 0,0 0-131,0-1 1,4-1-50,0 2 1,3-7 42,-3 7 0,4-4-75,-5 0 1,1-3 142,-4-4-188,5-1 13,-3 1 25,3-6 199,-5-1 391,0-5 0,5-4-582,2 1 1,9-1-198,3 4 0,2-4 30,2 0 1,0 0 115,0 4 1,0 2 52,-1 1 0,1 0-30,0 5 1,-4-1 119,0 5 1,-4 0-85,4 3 1,-6-1 43,-2 5 1,0-1-78,-8 1 1,1 3-5,-4-3 1,0 2-40,0 2 1,-9-1 64,-2-3 1,-8 1 28,0-5 1,-3 4-40,-1-3 0,-3-2 211,-1-7 1,-3 2-122,3-5 1,-3 4 79,3-5 0,-3 1-117,3-4 1,0 0 17,4 0 0,2-4-180,2 1 1,2-6-310,6 1 0,4-2-615,4-1 1,1-1 453,2 1 1,0-5 647,0 1 0,5-10 0,2 1 0</inkml:trace>
  <inkml:trace contextRef="#ctx0" brushRef="#br0" timeOffset="11">9708 7298 7853,'5'-6'281,"-4"1"0,9 3-27,-2-2 1,2 3 104,1-3 0,5 3-103,-1 1 1,5-1 86,-1-3 1,4 3-119,4-3 0,-3 3 21,2 1 0,2 0 72,-1 0-53,0-5-215,-4 3 109,-1-3 0,0 5 159,-3 0-684,3 0 339,-10-5 0,5 4-1443,-6-3 551,1 3-533,-1 1-678,0-5 2130,-4 3 0,3-13 0,-4 3 0</inkml:trace>
  <inkml:trace contextRef="#ctx0" brushRef="#br0" timeOffset="12">10336 6978 7397,'1'-7'967,"3"-1"-281,-3 5-159,4-2-158,-5 5 265,0 0-259,5 0-163,2 0 0,4 5 194,6 2-124,-5 4 1,10 1-22,-3-1 0,3 5 155,0 4-204,6 1-289,-4 7 112,4 1 0,-1 9 283,0 0-409,4 5-1107,-7 3 1312,4 1-17,-10 4 0,4-2-152,-3 1 158,-3 4 1,-3-7-156,-5 3 0,-6-2-164,2 2 0,-4-3 268,-4 2 25,-2-2-594,-6-1 458,-4-1-418,3-4 514,-8 3 1,3-12-273,-5 2 0,0-8 211,0-3-750,0-1 0,4-9 337,0 2-1385,5-2 1460,-7-7 362,3-1 0,0-10 0,2-1 0</inkml:trace>
  <inkml:trace contextRef="#ctx0" brushRef="#br0" timeOffset="13">3563 9297 7853,'7'-5'0,"-1"-1"51,-2-1 266,-3-3 16,4 3 1,-1-4 235,0-1-428,0 1 1,-6 1-1,0 1 67,-2 1 0,-4 1 30,5-5 1,-10 1-239,1 0 67,-2 4 1,-2-2 0,-3 4 57,-3-1-70,5 3-32,-10-2 0,8 7-190,-8 1 117,3 4 0,-2 2 0,-1 1-91,1 2 0,2 2 97,2-2 1,-1 3 74,0 0 1,5 4-177,3-3 1,6 3 41,1-4 0,6 4-94,-2-4 1,8 0 36,3-3 0,5-2 118,3-3 1,4 2 88,8-5 1,-3 0-71,3-4 1,0 0 205,0 0 1,0-5-78,-4-3 1,-1-1 26,1 2 0,-1-3-46,-3 2 1,1 2 136,-5-2 1,1 4-93,-5-3 1,-3 4 20,-1-1-46,-4 3-206,2 1 0,-5 1 195,0 3 0,0 8-15,0 7 0,-1 3-21,-3 5 0,3 3-21,-3 9 0,1-3 206,-1 6 1,3 4-60,-3 3 1,3 6-331,1-2 1,0-6 201,0-1 1,0-8-114,0 0 1,0-4 193,0-3 0,0-7 102,0-5 0,0-5-185,0 1 0,0-6 109,0-1-229,5-6 491,-4 3-774,4-5 1,-5-1-742,0-3 1,4 0 545,0-7 0,9 2-192,-2-6 0,7-2-1096,-3 2 1830,0-5 0,7-3 0,2-6 0</inkml:trace>
  <inkml:trace contextRef="#ctx0" brushRef="#br0" timeOffset="14">4214 9285 7853,'-11'-5'201,"3"4"319,1-3 521,4 3-236,-7 1-119,9 0-236,-4 0-220,5 0 1,5 0 15,2 0 1,9-2 81,3-1 0,-2 1-103,2-1 1,4 0-14,4-1 1,5 2-149,-2-6 1,-1 4 106,2-3 1,-5 0-336,5 0 1,-5-2 157,5 5 1,-6-4-603,2 5 1,-7-5 316,-1 4 0,-5 0-1888,1 4 496,-2 0-406,-7 0 2089,0 0 0,-6 0 0,-6 5 0,0 2 0</inkml:trace>
  <inkml:trace contextRef="#ctx0" brushRef="#br0" timeOffset="15">4191 9536 7853,'-6'0'1025,"1"0"-285,15 0 1,-1 0 3,10 0 1,-1 0-310,1 0 1,4-1-60,0-3 0,-1 3-98,5-3 0,1-1 72,-1 1 1,4-1-93,0 2 1,-2 1-96,1-2 0,-3-1-41,4 2 1,-6-5-135,2 4 0,-3-3-94,-1 3 0,-2-4-412,-2 4 0,-2 0-113,-6 4 1,-3 0-44,-1 0-2234,-4 0 1285,2 0 770,-15 6 1,1 0 852,-10 5 0,-5 6 0,-5 1 0</inkml:trace>
  <inkml:trace contextRef="#ctx0" brushRef="#br0" timeOffset="16">4191 9868 7853,'6'-7'0,"1"2"0,8 5 0,-1-4 0,5 1 0,0-6 0,4 1 0,5-2 0,3-1 0,5 0 0,2 4 0,4-3 0,-4 2 0,1 3 2184,-5 1 0,-5-1-1094,-2 1 0,-5 0-818,-3 4 0,-2 0-1067,-6 0 1,1 0 539,-1 0 1,-4 2-3333,-4 1 3587,4 4 0,-1 4 0,6 1 0</inkml:trace>
  <inkml:trace contextRef="#ctx0" brushRef="#br0" timeOffset="17">5356 9217 7853,'-5'-12'103,"4"5"249,-3-1 314,3 5-242,1-7-112,0 4 1,5-4-41,3 2 0,7-2 8,4 2 1,8-2-39,3-1 1,4 1 26,4 2 1,2-2-165,2 2 0,-3 3 106,-5 1 1,-1-1-89,-2 2 0,0 0 88,-4 7 1,-2-2-319,-6 6 0,-2 0 87,-6 3 0,-4 4-237,-4 0 0,-1 2-75,-2-2 1,-2 3 143,-1 5 1,-7-4 11,-6 0 0,-3-1 73,4 1 1,-5 1 37,1-5 0,-3 4-18,-1-4 0,0 1 153,1-5 1,3 1-82,0-1 1,8-3 621,0-1-93,7-4-353,-1 2 1,6-5 47,3 0 1,4 0-74,7 0 0,3 4 97,5-1 1,1 2-119,2-1 1,-2-2 60,3 1 1,1 4-49,-1 0 0,-1 2-113,-3-1 0,0 6 38,0-3 0,0 3-108,0-2 0,-6 3-135,-1 0 0,-5 5 66,-3-1 1,0 3-71,-4 1 1,-1-4 42,-7 0 1,-7 0 21,-8 4 0,-4-2 49,-4-2 1,2-1 58,-6-3 0,5-3 10,-5-1 0,4 1 138,-3-5 0,3 0 9,-3 0 0,3-4-32,-3 1 0,4-3-18,0-1 1,5 0 6,2 0-631,5 0 0,-2-4-498,5 0-402,4 0-406,2-1 1840,5-1 0,15-5 0,4-1 0</inkml:trace>
  <inkml:trace contextRef="#ctx0" brushRef="#br0" timeOffset="18">7572 8943 7853,'0'-12'0,"1"5"-143,3-1 191,-3 0 1,4 1 111,-5-1 0,4 4 445,0-3-128,0 4-93,-4-7 40,0 9-252,0-9 1,0 7 251,0-5 28,0 6-96,5-3-57,-4 5-352,4 0 1,-5 1 92,0 3 1,-5 2 50,-2 6 0,-7 4 37,-2 3 0,-4 7-10,1 0 0,1 2-39,-1-1 1,5 2-12,-1 5 1,-1 0-59,0 1 1,5-5 86,3 1 0,2-1-61,-2 4 0,3 1 75,5-1 1,0-1-144,0-3-66,0 3-310,0-9 393,5 9 0,2-10 0,5 1 104,4-3-68,-9-7 0,8 5 0,-7-7-3,2-2 12,7-1-17,-5 3 1,5-5-50,-6 1 0,-3-5 210,0 0 0,-1-1-342,5-2 0,-1 0 111,0 0 1,-3 0-544,0 0 0,-5 0 236,5 0 1,-5-2-260,0-1 1,0 1-1435,1-2 1521,-3-2 1,9 0-53,-2-6 588,-3 1 0,10 0 0,-2-1 0</inkml:trace>
  <inkml:trace contextRef="#ctx0" brushRef="#br0" timeOffset="19">7880 9205 7853,'0'-11'-406,"0"3"163,0 1 1827,0 4-501,0-2 183,0 5 0,0 9-1074,0 2 1,0 4 19,0 1 0,0-2-82,0 5 1,0-4 94,0 4 0,0-5-222,0 1 0,0 2 13,0-2 0,4-4-281,0-3 103,0 0-137,1-2 45,-4 4 227,4-9 1,-3 4 1,1-5 1,0 0 14,4 0 0,-3-3 0,4-1 1,0-4 5,3 4 0,0-5-22,1 2 1,-1-3-7,1-2 0,0 0-3,4-4 0,-4 4-5,3-4 1,-2 0-7,-1 1 1,-2 3 57,-3 5 1,0 3-59,-4-4-19,-1 6 38,3-3 1,-4 10 63,3 2 1,-3 3-15,3 2 1,-1 3 91,0 0 1,0 2-53,4-2 1,0-2-45,0 2 0,4 1-54,-4 0 0,3-2 57,2-7 0,-1 2-10,1-5 1,-1 0 8,0-4 1,2 0 39,2 0 0,-2-1-34,2-3 0,-2 1 5,-2-4 0,1 0-30,-1 0 0,-1-4 21,-2 4 1,2-3-49,-2-2 0,1 5 48,-2-1 1,3 0-83,-2-3 0,-3 3 77,-1 1-49,2 4-17,-4-2 1,4 5-114,-2 0 0,-3 1 254,3 3 1,-3 3-76,-1 4 0,0 0 87,0 1 1,4 1-67,0 2 1,-1 1-145,-3 3 1,0 3 79,0-3 0,4-3-696,0 0 1,1 0-453,-1-1-232,-3 1-370,9-5 1775,-3-5 0,-1 4 0,-1-3 0</inkml:trace>
  <inkml:trace contextRef="#ctx0" brushRef="#br0" timeOffset="20">8851 9194 7599,'-6'-5'204,"1"3"1,3-6 218,-1 4 398,1 0-148,-8 4 103,9-5-472,-9 4 1,3-4-59,-4 5 0,0 5-31,-1 2 0,0 7 10,-4 1 0,4 4-81,-4-3 1,5 3 66,3-4 1,3 4-230,5-4 0,0 2 45,0-2 0,3-2-196,4 2 0,2-2 46,10-2 0,0-3 62,4-1 1,4-4 210,0 1 0,0-3-112,0-1 0,-3-4 198,3 0-191,-3-5 0,-1 3 0,-2-5-29,-2-1 1,-2 1 76,-6-1 0,-3 1-171,0-1 0,-6 1-84,2 0 0,-4-1-202,-4 1 0,-4-4-230,-7-1 0,-3-3 255,-4 4 0,-1-4-225,0 4 1,-1 0 148,-3 3 1,3 2 53,-3 2 0,3 3 135,1 5 1,6 0-170,1 0 1,5 2 125,3 1 1,3 0 268,5 4 0,5 1 0,2 4 0</inkml:trace>
  <inkml:trace contextRef="#ctx0" brushRef="#br0" timeOffset="21">9456 9251 7853,'2'-12'0,"2"1"0,-3 0 236,3-1 1,-3 0 388,-1-4 0,0 4-33,0-4 0,-4 0-187,0 1 1,-5-1-130,2 5 0,-3 0-65,-2-1 1,1 2-183,-1 2 1,-4 3 57,-3 5 0,1 5-89,-1 3 0,0 3 0,-4 5 1,4 1-24,0 6 0,5 0-140,-1 0 0,7 0 72,4 0 1,3-1-52,1 1 1,1-1 32,3-3 1,6-3-82,6-4 1,4-2 12,-1-2 297,3-3-76,-5-5 0,5-2 128,-3-1 0,3-4-69,0-4 0,-3-2-29,0-2 0,-1-3-50,1-5 0,-1 0 4,-3 1 0,-3-1 42,-1 0 1,-1 0-127,-6 0 1,4 0 71,-5 1 0,1-5-132,-4 0 1,0-3 59,0 3 0,0-5-53,0 2 0,-1 1 58,-3-2 1,3 2 13,-3-1 1,3 3 55,1 8 1,0 3-48,0 4 1,-1 2 218,-3 2-164,2 3 0,-3 7-232,5 1 1,0 9 109,0 7 1,0 4 62,0 3 1,0 5 54,0 7 0,0 2-65,0 6 0,4 0 134,0-1 0,5 1-125,-1 0 0,-2-6 232,1-1 1,-4-5-33,1-4 0,-3-2 364,-1-5-340,0 0 0,4 0 0,0-2-13,-2-2 0,0-2-697,-2-6 340,0 1-182,0-1 0,0-3 24,0-1-2028,0-4 1645,0 2 0,5-6 722,2-3 0,8-3 0,3-4 0</inkml:trace>
  <inkml:trace contextRef="#ctx0" brushRef="#br0" timeOffset="22">10370 8885 7853,'4'-27'0,"0"4"146,5 5 1,-8 6 300,3 1 0,-3 3 176,-1 1 1,0-1-223,0-3 0,-5 3-38,-3 1 0,2 4-138,-2-1 1,-3 3-117,-4 1 0,-6 5 64,2 3 1,0 3 51,-4 4 39,3 3-206,-8 5 0,4 5 120,-3 2 0,1 7-70,-1 1 1,-3 4 54,7-4 0,1 5-292,3-1 0,7 1 166,0-1 0,6-3-234,6-4 1,0-5 70,0 1-114,5-6 150,1 3 0,9-10-45,1-3 0,4-2-103,-1-2 1,-1-5 91,1-2 1,0-3 47,4-1 0,0 0 186,-1 0 0,0-5-165,-3-2 0,3 0 137,-3 0 0,-3-2-56,-1-6 1,-3 2 77,-5-2 1,2-2-126,-5 2 1,0-5-8,-4 1 1,-5-2-158,-3 2 1,-7-2 62,-4 2 1,-8 2-89,-3 2 1,-3 6 82,-1 2 1,3 4-94,1-1 1,0 4 56,0 4 1,3 2-460,8 6 1,-1-2 37,5-2 0,5 2-553,6-3 1159,3 3 0,1 2 0,0-1 0</inkml:trace>
  <inkml:trace contextRef="#ctx0" brushRef="#br0" timeOffset="23">10747 8623 7853,'0'-15'-289,"0"-1"0,-4 5 323,0 3 1357,1 6 42,3-8-568,0 8-40,0-3-613,0 5 0,1 7 146,3 4 0,2 2-71,5 6 0,6 0 77,2 4 0,3 3 249,0 1-395,1 5 0,0 1 0,1 6-72,3 2 0,-7-3 79,3 4 0,-4-4-220,0 3 1,-2 0 74,-6 1 0,-3 1-200,-1-5 0,-4 0 94,1-4 1,-4 3-185,-4-2 1,-3 1-240,-4-5 1,0 1-305,-1-2 0,-4 2-899,-3-6 0,-7 2 798,0-1 0,-5-7 854,4 3 0,-9-8 0,0 2 0</inkml:trace>
  <inkml:trace contextRef="#ctx0" brushRef="#br0" timeOffset="24">3689 10850 7853,'0'-12'0,"0"1"27,0 0 1,0 3 159,0 0 0,0 1 60,0-5 1,0 1 96,0-1 0,-4 1-154,0 0 0,-3-1 22,3 1 0,-5-1-67,1 1 0,-3 0 67,-4-1 0,1 6-184,-5 2 1,0 3 61,-4 1 1,0 0-117,0 0 1,0 5 20,1 2 0,-1 7-3,0 2 1,0 3-52,0-4 0,2 5 133,2-1 0,-2 3-128,6 1 0,0-1 70,3 1 1,6-1-109,2-3 0,3 1 80,1-5 1,5 1-216,3-5 1,7-1 56,4-2 0,4-3 116,3-5 1,2 0 125,3 0 1,2-5-77,-3-3 0,3-6 144,1-1 1,-3-2-91,-1 2 0,-6 3 71,-1-4 1,-5 4-67,-6 0 1,-2 5 199,-3-1-52,-2 5 258,0-7-359,-3 9 1,2-4-53,-8 5 0,1 6-33,-4 6 1,3 6 67,-4 8 1,6 3-55,-2 6 0,1 3 42,-1 0 0,3 9 120,-3-2 1,3 9-229,1-1 1,-1-2 140,-3-2 0,3 2-49,-3-2 0,3-8 44,1-7 1,0-7 58,0 0 0,0-8 37,0-4-765,0-2-265,0-2-647,0-5 92,0-1 1062,0-5 1,1-5-784,3-2 0,-2-5 1109,6-3 0,0-3 0,3-5 0</inkml:trace>
  <inkml:trace contextRef="#ctx0" brushRef="#br0" timeOffset="25">4386 10793 7853,'-7'-5'0,"1"3"0,2-1 0,3 1 0,-4 2 2696,5 0-2304,5 0 0,2 0-180,9 0 0,1-4 121,6 1 1,4-2-84,0 1 0,3 1-68,-3-4 1,4 3-68,0-4 0,-3 4 123,-2-3 1,-1 3-380,-3-4 0,0 6 129,-3-2 1,-2-1-1398,-6 1-59,0 0-683,-4 4 828,-2 0 729,-5 0 0,-5 5 594,-3 3 0,-7-2 0,-4 2 0,-3 5 0,-1 4 0</inkml:trace>
  <inkml:trace contextRef="#ctx0" brushRef="#br0" timeOffset="26">4420 10907 7853,'-12'11'-94,"1"1"0,1-5 268,2 1 171,3-5-134,5 2 1,1-5 176,3 0 1,3 0-25,4 0 1,2 0 104,2 0 0,-1 0-101,5 0 1,0 0 40,4 0 0,5-4-18,2 0 1,-1-5-107,2 1 1,-6 0-215,2 0 0,-3-2 94,-1 2 0,0 2-445,0-2 1,-4 6 152,0-2-769,-5-2-444,2 4 141,-5-3 1,-4 7 88,-3 1 1,-7 0 655,-1 4 0,-5 1 454,2 4 0,-3-6 0,-7 9 0,-1-2 0</inkml:trace>
  <inkml:trace contextRef="#ctx0" brushRef="#br0" timeOffset="27">4351 11215 7853,'-6'8'332,"2"0"-120,-2-6 0,6 3 214,0-5 1,5 0 24,6 0 1,2 0 24,2 0 0,3-4 159,5 1 1,1-5-232,3 4 0,2-4 30,5 5 1,0-5-148,1 4 1,-5-3-37,1 3 0,-2-4-110,1 4 1,-3 1-92,-8 3 0,1-4-280,-5 0 0,1 0 232,-5 4 0,0 0-1440,1 0 0,-5 0-22,1 0 1460,-5 0 0,7 0 0,-4 0 0</inkml:trace>
  <inkml:trace contextRef="#ctx0" brushRef="#br0" timeOffset="28">5356 10907 7853,'-11'0'0,"0"0"234,4 0 318,2 0 700,5 0-785,5 0 0,2 0-76,4 0 0,5 0-19,3 0 1,3-4-66,1 0 0,9-3 138,2 3 0,-1-4-214,-3 4 0,-4-3-128,0 3 0,-3-1-504,-4 1 1,-2 3 185,-6-3-2134,1 3 1129,-1 1-1545,-5 0 1664,-1 0 1101,-5 0 0,0 0 0</inkml:trace>
  <inkml:trace contextRef="#ctx0" brushRef="#br0" timeOffset="29">5859 10599 7853,'0'-13'0,"0"-2"0,5 2 245,3-2 1,2 2 383,1 2 0,1 3-141,-1 0 0,0 1 56,1-5 0,1 5-63,2-1 1,3 4-138,4-3 0,5 4-166,0-1 1,3-1 46,-3 1 1,-3 1-188,-1 3 0,-7 0-68,7 0 0,-8 5-109,1 2 1,-5 9 21,-3 3 0,-3-2-132,-5 2 1,0-1-317,0 1 1,-2 3 237,-1-3 1,-4 1-2,-4-1 0,-2 3 21,-2-3 0,1-1 327,-5 1 0,1-5-126,-1 1 1,-1-3 302,5 0 1,-1-2 336,5-2 1,1-2-300,2-2 1,2-3 334,2 3-308,3-3 1,-3-1-120,8 0 0,3 0 30,9 0 0,-2 0-19,5 0 0,-2 4-53,2 0 0,3 3-146,-3-3 1,3 5 24,0-1 1,0 2 109,-3 1 0,3 2-92,-3 2 0,-3-1 72,-1 5 1,1-1-117,-5 1 1,2 3 85,-10-3 1,1 2-224,-4 2 1,-1-1-9,-3-3 0,-7 2-29,-8-2 1,-4-2 202,-4-2 1,2-2 20,-6-2 0,1 0 107,-4 1 0,-1-6-95,1-2 1,0-3-307,0-1 0,3-1-459,1-3 0,9-2 749,2-6 0,0-9 0,2-3 0</inkml:trace>
  <inkml:trace contextRef="#ctx0" brushRef="#br0" timeOffset="30">7755 10302 7853,'6'0'-1722,"4"0"1722,-8 0 0,3 0 2739,-5 0-2364,-5 0-32,3 0 47,-8 0 9,9 0-105,-9 0 0,7 3-86,-4 1 0,3 4-28,-4-4 1,1 8 26,-5 0 0,-1 7-3,-2 0 0,-1 2-99,-3 2 1,-3 5 93,3 3 0,-3 2-71,0 1 1,-1 1 16,0 3 0,5-1 18,3 5 1,2-5-44,2 1 0,4 1-98,4-1 1,1-3-56,2-5 0,0-1 91,0 2 1,4 1-58,0-6 0,5 5 51,-1-5 1,2 1-14,1-4 1,1 0 65,-1-1 0,4 1 24,0 0 1,4 0 18,-3 0 1,3-4-63,-4 0 0,0-5 10,-3 1 1,-1-2 6,0-2 0,1 1-120,-1-1 154,1-5-252,-1 5 54,1-10 59,-1 4-268,0-5 1,-3-4-47,0 0-1710,-6-5 1472,3 3 0,-5-5-2047,0-1 1886,0 1 1,4-1-545,0 1 1259,0-1 0,1 1 0,1 0 0</inkml:trace>
  <inkml:trace contextRef="#ctx0" brushRef="#br0" timeOffset="31">7926 10907 7853,'0'-11'-87,"0"-1"1,0 4 566,0 1 180,0 4 0,0-3-52,0 2 0,1 3 165,3-3-539,-3 3 1,6 5-23,-3-1 0,-3 8 31,3 0 0,1 2-5,-1 6 1,1-4-170,-2 4 0,0 0 5,5 4 1,-6-4-57,2 0 1,1-5-183,-1 1 1,3-2 4,-3-2 59,0 1 159,1-1-281,-4-5 129,4 0 203,-5-6 0,2-4-45,2 0 0,-2-5-28,6 1 1,-5-2-62,5-1 0,-4-1 59,4 1 0,-1 0-132,5-1 0,-4-4 76,4-3 1,-6 1-47,9-1 0,-8 4 58,4-4 1,-2 6-142,2 1 146,-4 1 0,-1 6 14,-2-3 17,-3 3-46,4 10 1,-5 3 67,0 7 1,0-2-50,0 2 0,4-1-19,0 1 0,4-2 24,-5 2 1,6-3-142,-1-5 0,2 2 129,1-5 1,1 0-6,-1-4 1,1 0 123,-1 0 0,1 0-82,-1 0 0,0-5 7,1-3 0,-1 2-32,1-2 1,-1 0 93,0-3 0,2 0-62,2-1 0,-4 2 15,4 2 1,-5-2-20,5 3 0,-2-3 2,-2-2 0,-3 4-8,0 1 0,-5 4 4,5 0 1,-4 1 79,3 2-75,-4 0 0,2 2 128,-5 1 0,4 5-73,0 7 0,-1-2-82,-3 2 0,0 3-64,0 1 0,0-1-201,0 1 0,4-2-774,0 2 1,0 2 488,-4-6 0,1 4-2344,3-4 2885,2 1 0,11-10 0,0-1 0</inkml:trace>
  <inkml:trace contextRef="#ctx0" brushRef="#br0" timeOffset="32">9057 10816 7853,'-7'-7'506,"-3"-3"-37,9 9 0,-8-6 316,5 4-526,-5 1 0,3-3-47,-5 5 0,-1 2 131,1 1 0,-2 4-149,-2 4 1,1 1-36,-5-1 1,4 5 36,-4 4 0,6-3-112,2 2 1,0-3-132,8 3 1,-1-5 69,4 1 1,0 1-44,0-1 1,5 1 56,2-5 1,9-3-129,3-1 1,2-4 41,2 1 0,1-3 35,3-1 1,-3-1 102,3-3 1,-3-2 1,-1-6 1,-1 1 5,1-1 1,-5 1-35,-3-1 0,-6-3-77,-1 0 0,-6-2 77,2 2 1,-3 3-172,-1-4 0,-5 0 95,-2 1 1,-3-2-414,-2 2 1,-3 2-52,0-2 1,-6 6-228,2 1 1,-1 6-1178,1-2 1328,-3 3 0,10 2-308,-4 3 861,9 2 0,2 6 0,5-1 0</inkml:trace>
  <inkml:trace contextRef="#ctx0" brushRef="#br0" timeOffset="33">9582 10861 7853,'0'-18'0,"1"6"-17,3 4 0,-1 2-316,4-2 1355,-4-2 0,2 4 216,-5-6-863,0 1 1,-1-1-159,-3 1 1,-1 3-14,-3 1 0,-2 4-173,2-1 59,-2-2 1,-1 5-90,-1-3 1,1 3 140,0 1 1,-2 0-163,-2 0 0,2 0-88,-2 0 1,2 5 137,2 2 1,-5 1-3,1 3 0,-1 0-12,0 8 0,4-4-71,-3 4 1,2 0 56,1 4 1,5 0-86,-1 0 0,6-2 60,-2-2 0,3 1-189,1-4 0,1-1-8,3-4 0,2-3 111,5 0 1,5-6 88,-1 2 0,5-4 117,-1-4 1,3 2-32,1-6 0,3-1-114,1-6 0,0 1 229,-5-5 0,0 0-14,-3-4 1,1 4-2,-4 0 1,-2 0-32,-7-4 0,2 0-32,-5 0 0,3-1-65,-3-2 1,0 0-91,-4-4 1,0 3-7,0-3 1,0-1 93,0-3 1,-4 0-239,0-1 1,1 5 51,3-1 0,-4 10-67,0-2 1,-1 9 72,1 3 78,3-1-344,-4 11 293,0-4 1,3 11 82,-1 6 0,1 0-39,2 7 0,0 0 90,0 4 0,2 1-87,1 3 0,0 0 139,5 7 1,-5-2 13,5 6 1,-5 1 118,0-1 0,-1 5-37,-2-1 1,0-3 156,0 0 0,0-1-10,0-4 0,0 3-137,0-7 1,-4-2-152,0-1 1,0-4 140,4-4 1,-4 1-1218,1-5-520,-1 0-826,4-3 2398,5-6 0,1-1 0,6-5 0</inkml:trace>
  <inkml:trace contextRef="#ctx0" brushRef="#br0" timeOffset="34">10462 10324 7853,'1'-10'-207,"3"3"229,-3 2 329,4 0 52,-5 3 0,0-4 140,0 2 236,0 3-499,0-4 0,-5 5 36,-3 0 1,-6 5-5,-1 2 1,-5 7 70,1 2 1,-8 4-111,-3-1 0,0 8-48,0 3 1,1-1-2,-2 2 1,1 0-13,7 8 0,-2-4-134,6 3 0,3-2 98,5-2 1,5 0-269,6 0 0,0-1-26,0-2 1,6 1-130,5-6 0,2-3 86,6-4 0,0-5-52,4 1 1,0-3 100,0-5 1,0 0 51,-1-3 0,5-3-21,0 3 0,-2-4 22,-6-4 1,1 1 81,-4-4 1,-1-1-63,-4-3 0,-1-1 197,-2 1 1,-3-1-45,-5 1 1,-1-4-100,-3-1 1,-4-3-260,-7 4 0,-3-1 84,-4 0 1,-6 5-70,-3 0 1,-2 0 42,-1 8 1,1-1-189,2 4 1,4 0-120,4 0 0,5 5-78,3 3 0,3-2-357,5 2 1,2-1 23,5 5 904,0-1 0,10 0 0,2 1 0</inkml:trace>
  <inkml:trace contextRef="#ctx0" brushRef="#br0" timeOffset="35">10793 10073 7853,'0'-6'435,"0"1"152,0 0 170,0 3-350,0-3 1,1 5 304,3 0-403,-3 0 0,9 2-97,-2 1 0,2 4 172,1 4 0,2 2-124,2 2 0,-1-1 138,5 5 1,-3 0-42,3 4 1,0 5-118,3 2 1,0 3-15,-3 2 1,3 3-1,-3 0 1,1 5-292,-1-1 0,-2-2 236,-6 2 1,0-5-159,1 1 1,-6 1 16,-2 0 0,-3 2-149,-1-3 1,-1-1 15,-3-6 1,-2 6-63,-6-3 1,1 1 104,0-4 1,-5 1 31,1-6 0,-5 6-156,1-2 1,-3 0 97,-1 0 0,0-8-216,1 0 1,-1-3 68,0 0 0,5-2-176,3-6-406,2 1 340,2-1 1,4-3-699,4-1 779,1-4 1,4 2-505,1-5 1,3-1 897,1-3 0,8-7 0,-2-7 0</inkml:trace>
  <inkml:trace contextRef="#ctx0" brushRef="#br0" timeOffset="36">13648 7366 7853,'-8'0'-189,"1"0"0,3 0 278,-4 0-199,1 0 1,-1 0 113,0 0 463,6 0-190,-8-5 184,8 4-144,-3-4-12,5 5 417,0 0-591,5 0 0,2 0 10,4 0 1,4 0 5,1 0 0,4 0-14,-1 0 1,-1 0-18,1 0 1,0 0-20,4 0 0,-2 0 43,-2 0 0,2-1-141,-6-3 0,4 3 53,-4-3 1,0 3-83,-3 1 1,-1 0 56,1 0 0,-1 0-11,0 0-101,1 0 0,-1 0 126,1 0 1,-5 0-170,1 0 178,-6 0-96,9 0 50,-10 0-277,4 0 186,-5 0 196,0 5 1,0-3-121,0 6 1,-1-1 75,-3 5 0,1-5-60,-4 1 0,3 1 26,-4 6 1,1-1-17,-5 5 0,5-4-11,-1 4 0,0 4 1,-3 4 0,0 5-17,-1-2 1,1-1 5,-1 2 1,1-6-16,0 2 0,0-3 12,4-1 1,-2 0 6,5-1 1,-4 0 74,5-3 0,-1 1-67,4-4 0,-4-1 13,0-4 1,0 1-12,4-1 0,0 1-32,0-6 47,0-1-5431,0-5 5408,0-5 0,-5-1 0,-1-6 0</inkml:trace>
  <inkml:trace contextRef="#ctx0" brushRef="#br0" timeOffset="37">14185 7709 8087,'0'-6'1996,"0"1"-634,0 5-1033,5 0 0,1 0-64,6 0 1,3 0-1,0 0 1,2 0-108,-2 0 1,-1 0 53,5 0 0,-4 0-69,4 0 1,-4-2 81,4-1 1,-4 1-174,5-1 1,-7-3-24,3 3 1,-5-2-244,-3 1-81,2 2-300,-9-3-845,4 5 562,-5 0 1,-5-5 0,-1-1 0</inkml:trace>
  <inkml:trace contextRef="#ctx0" brushRef="#br0" timeOffset="38">14790 7424 7853,'0'-8'-519,"0"0"0,0 5 1091,0-5 1,0 4-148,0-4 1,0 5-42,0-5 0,0 4-80,0-3 0,0 3-71,0-4 0,1 4-46,3-3 1,-1 3 50,4-4 0,1 2-72,3-2 1,5 2 44,-1 2 1,0 3 25,-4-3 0,2-1-26,2 1 1,-6 1-128,3 3 1,-4 1 70,4 3 1,-4 1-158,-1 2 0,-4 9 98,0-1 0,3 1 5,-3 3 1,1 2-179,-4 5 0,-4 2 41,1 3 0,-6 2-117,1-3 0,-6 3 36,-1 1 0,-4-3-147,4-1 1,-6-1 67,2 2 1,-2-2 114,-2-2 0,1-3-32,3 2 1,-1-5-107,5-2 1,-1-5 39,5 1 0,1-2-91,2-2 0,2-5-399,2-2 407,3 3 621,-4-6 1,10 4 295,2-5 1,4 0-656,0 0 0,6 0 331,2 0 1,-2-4 1067,2 0-1093,0 1 1,3-1-117,-3 0 1,3 0 29,-3 4-228,-3-5 29,6 4 1,-10-4 164,4 5-348,-4 0 80,0-5-354,-1 3 192,-4-3-585,3 5-97,-9 0-1296,4 0 962,-5 0-198,5 0 600,-4 0 858,10 0 0,0 0 0,7 0 0</inkml:trace>
  <inkml:trace contextRef="#ctx0" brushRef="#br0" timeOffset="39">15327 7412 7853,'0'-18'-169,"0"3"0,0 2 755,0 2 1,0 0-127,0-1 1,0 1 276,0-1-287,0 1-143,5 0 1,-3 0-97,6 4 1,-4-2 0,3 5 0,1-1-48,3 1 0,-2 3-13,3-3 0,-3 2-42,6-2 0,1 2 40,0-1 1,-1 3-96,-4 3 0,3 4 46,-2 4 0,2 4-50,-7 1 1,2 4 78,-1-1 0,-3 4-177,-5 4 1,0 0 58,0 4 1,-1 4-42,-3-4 0,-3 4-262,-4-4 1,-4 2 136,-1 1 0,-4-1-267,1-2 1,-4 2 155,-3-3 1,2-2-78,-3-1 1,3-3 107,1-1 0,1-2 208,3-2 1,4-2 76,8-6-152,-4 1 1,9-5 469,-6 1-193,6-6 521,-3 3-287,10-5 240,1 0 0,9 0-264,0 0 0,2 0 77,-2 0 1,-2 0-163,2 0 0,2-1-124,-2-3 0,4 3-48,-4-3 1,2 2 83,-2-2 0,-2 3-243,2-3 0,-6 3 113,-2 1-984,1-6-356,3 5-825,-4-4 335,3 5-888,-9 0 1205,4 0 1431,0 0 0,2 0 0,4 0 0</inkml:trace>
  <inkml:trace contextRef="#ctx0" brushRef="#br0" timeOffset="40">15955 7538 7853,'-6'0'189,"1"0"0,5-1 762,0-3-243,0 2-76,0-3-86,0 5-214,0-5 0,1 4-78,3-3 0,2 3 0,5 1 0,1-4-33,-1 0 0,4 1 14,1 3 0,3-4-62,-4 0 0,5-4 38,-1 4 1,3-1-208,1 2 0,-4 1 58,0-1 0,-5 0-423,1-1 0,-2 3-187,-2-3 143,0 3 0,-3 1-1986,0 0 998,-6 0 373,3 0 0,-10 5 263,-2 3 757,-9-3 0,4 10 0,-5-2 0</inkml:trace>
  <inkml:trace contextRef="#ctx0" brushRef="#br0" timeOffset="41">15944 7755 8801,'11'0'1459,"4"-4"-995,0 0 0,6-3 375,-2 3 1,2-4-333,2 4 0,4-3 160,-1 3 0,1-4-243,-4 4 0,-1-3-240,-3 3 0,1-1-420,-5 1-798,0 3-432,-3-4 1148,-6 5 0,-1 1 318,-5 3 0,-10-3 0,-3 4 0</inkml:trace>
  <inkml:trace contextRef="#ctx0" brushRef="#br1" timeOffset="42">16663 7583 7853,'0'-6'300,"0"1"1649,0 5-1747,5 0 0,-2 0 36,4 0 1,-3 0-58,4 0 0,-1-1 28,5-3 0,-1 3 14,1-3 1,3 3-134,0 1 1,4-4 67,-4 0 1,6-1-157,-2 1 1,-3 3 38,-1-3 0,2 3-193,-2 1 0,0 0 51,-3 0 0,-5 0-280,1 0 161,0 0 0,3 0-150,0 0 1,-3 0-1391,0 0 731,-1 0-289,5 0 1318,-6 0 0,4 0 0,-3 0 0</inkml:trace>
  <inkml:trace contextRef="#ctx0" brushRef="#br1" timeOffset="43">17143 7229 7853,'0'-11'335,"0"0"-191,5-1 0,-3 1 219,6-1 0,-2 1-48,2-1 0,2 1 8,-2 0 1,-2 0-113,2 4 1,-1-3-80,5 2 1,3 3 26,0 1 0,0-1-149,-3 1 1,0 1-28,4 3 0,-4 0 61,4 0 1,-4 3-45,0 1 0,-1 5 83,1-1 0,-1 3-149,0 4 0,0-2 119,-4 2 1,2 3-124,-5 1 0,3-1 41,-3 1 0,0-4-45,-4 4 0,0-4 34,0 4 1,-4-3-14,0 3 0,-4-5 37,0 1 1,-2-3 4,-2 0 1,5-1 72,-1 1 0,2-5-80,-2 1 337,-2-6-244,4 9 0,-2-10 338,0 3-155,6-3-74,-3-1-132,5 0 1,4 1 28,-1 3 1,6-1 89,-1 4 0,2-3-97,2 4 0,-1-5 9,0 5 0,5-2-5,-1 2 1,4 2-81,-4-2 1,4 6-64,-4 1 1,1 0 88,-5-3 0,0 4-146,1 3 0,-6 1 41,-2-1 1,-1 3-50,0-3 0,-1 3 67,1 1 0,-6-1-12,-5 1 0,-2-1 53,-2-3 0,-4 2 1,-3-2 0,-3-2 63,0-2 1,-1-2-74,0-2 0,-4 1 140,1-1 0,-1-3-116,4-1 1,0-4 155,0 1 0,4-3-82,0-1 1,5 0 11,-1 0 1,6-4-51,2 0 1,4-5-166,-1 2 1,-1 0-111,1 0 0,1 3-294,3-4 1,5 2-663,2-2 1,0 0 483,0 4 0,1-4-490,3 4 1208,1-5 0,-1 3 0,1-5 0</inkml:trace>
  <inkml:trace contextRef="#ctx0" brushRef="#br1" timeOffset="44">17817 7538 7853,'-7'0'915,"2"0"-507,5 0 1,0 5 0,0 1 0</inkml:trace>
  <inkml:trace contextRef="#ctx0" brushRef="#br2" timeOffset="45">18136 7195 7422,'0'-6'1207,"0"-4"-242,-5 8-198,4-8-418,-4 9 33,5-4 228,0 5-218,0 5-255,0 1 1,0 6-101,0-1 0,0 2 80,0 2 0,0-2-131,0 2 0,0-1 143,0 1 0,0-1-175,0 5 0,0-5 58,0 1 0,0 2-40,0-2 1,1 0 20,3-3 1,-3-5 40,3 1 0,-3 0-108,-1 3 0,0-3 95,0-1 1,0-3-138,0 4 147,0-6-201,0 8 235,0-8-8,0 3 1080,0-5-1046,0-5-162,0 3 111,5-3 0,2 1-17,4 1 1,1-1 60,-1 4 0,2 0-56,2 0 0,-1 0 82,5 0 1,-4 4-64,4-1 0,-1 5 10,1-4 0,1 5-19,-4-2 1,3 0-71,-4 0 1,0 5 27,-4 3 0,0 0-126,-4-3 1,3 3-36,-2 0 1,-3 0 93,-1-3 0,1 0-13,-1 4 1,0-6 44,-4 5 1,0-9 46,0 6 0,0-3-22,0 2 1,-4-3 123,0-1 1,-5 1-47,1 3 0,-6-1-57,-1-2 1,-1 2-101,1-2 0,-2-2 102,-2 2 1,-3-4-121,3 3 1,-2-4 58,-2 1 0,0-3-125,0-1 0,0 4 29,1-1 1,0 1 38,3-4 1,-1 0-105,4 0 1,1 0-232,4 0 137,4 0-610,2 0-255,5 0 0,5-1 549,3-3 1,-2 2-264,2-6 886,0 0 0,3-8 0,0-2 0</inkml:trace>
  <inkml:trace contextRef="#ctx0" brushRef="#br2" timeOffset="46">18113 7184 7853,'0'-7'-404,"0"2"0,2 4 1870,2-3-468,-3 3-517,9-4 0,-7 5-138,4 0 0,1-4 24,3 0 0,1 0-89,-1 4 1,2-1 107,2-3 1,4 3-89,8-3 1,-3 2-74,2-2 0,2 3 107,-1-3 0,0 1-121,-5 0 1,1 1-86,0-2 1,-1 2-28,-3-2 1,-3 3-53,-4-3-198,-1 3-781,0 1-597,-4 0 0,-7 0 740,-8 0 0,-3 0 789,-4 0 0,-3 5 0,-5 1 0</inkml:trace>
  <inkml:trace contextRef="#ctx0" brushRef="#br2" timeOffset="47">13968 9034 7853,'1'-8'-303,"3"1"0,-3 3 247,3-4 54,-3 1 0,0-5 146,3 1 1,-3-1 94,3 1 1,1 3-93,-1 1 0,0-1-12,-4-3 0,0-1-5,0 1 1,4-1 28,0 1 1,-1 0-62,-3-1 1,0 1 53,0-1 1,-5 2-148,-2 3 0,0-2 73,0 5 1,-5-4-77,-3 4 0,-5 1 12,1 3 0,-3 1-105,-1 3 1,1-2 161,-1 6 1,0-1-13,0 5 0,4 3 5,0 0 1,5 4-19,-1-3 0,3 3-103,5-4 0,0 4 105,4-4 0,1 4-89,-2-4 0,3 2 23,1-2 0,4-2-23,0 2 0,5-6-35,-2-1 1,3-2 59,2 2 0,-1 0 10,1-4 0,0 0-10,4-4 1,-2 0 26,5 0 0,-4-1-13,4-3 1,-5 1 57,1-4 0,-2 0-26,-2 0 1,1-2 4,-1 5 0,-1-5 34,-2 2 0,1 0-45,-6 0 1,5 3 30,-4-4 0,1 6 10,-1-2-75,-3 3 0,4 2 93,-5 3 1,0 3 111,0 9 0,0 1-87,0 6 0,0 0 10,0 0 0,0 5 64,0 2 1,-1 7-45,-3 1 0,2 4-169,-6-4 0,5 0 97,0-4 1,1-1-19,2-2 1,0-5 112,0-6 219,0 1-161,0-8 204,0 3-102,0-9-68,0-2-1722,0-5 0,5-2 531,3-1 0,-2 1-191,2-1 1,0-3 350,3 3 778,0-6 0,11-3 0,2-5 0</inkml:trace>
  <inkml:trace contextRef="#ctx0" brushRef="#br2" timeOffset="48">14413 9148 7853,'-7'0'-14,"-1"0"291,5 0 390,-2 0 886,5 0-1190,5 0 0,2 0 21,4 0 0,1 0 7,-1 0 0,2 0-46,2 0 1,-1 0-63,5 0 0,-4-1-109,4-3 0,-1 1 51,1-4 0,1 3-190,-5-4 1,5 6-96,-5-2 1,0-1-214,-4 1 0,-3 0-1662,0 4 977,-6 0-1873,3 0 2441,-5 0 0,0 6 1,0 0-1</inkml:trace>
  <inkml:trace contextRef="#ctx0" brushRef="#br2" timeOffset="49">15030 8988 7853,'0'-11'-282,"0"-1"0,0 1 846,0 0 0,0 3-66,0 0 1,1 1-146,3-5 1,-2 5-103,6-1 1,-4 4-27,4-3 0,-2 3-28,1-4 0,4 4 28,-4-3 0,5 4-42,3-1 0,-2 2-27,2-2 0,-1 3 13,1-3 1,-2 3-65,2 1 0,1 0 19,0 0 0,0 5-162,-1 2 0,-2 0 50,2 0 0,-2 1-74,-2 3 1,-3 5-22,0-1 0,-2 1-16,2 0 0,-3-4 90,-5 4 1,0-3 1,0 3 1,-4-4 12,0 4 0,-5-4 4,2 0 0,-4-5 41,0 1 1,0-2-35,-1 2 0,5-2 167,-1-2-112,0-3 0,1 8 74,-1-5-108,6 0 6,-4-4 141,6 0-98,0 5 74,6-4 1,0 6-112,5-4 0,1 0 46,-1 4 1,2-3-89,2 4 0,-2 0-9,2 3 0,1-3 58,0-1 1,0 1 4,-1 3 0,-2 2-92,2 2 1,-2-2 68,-2 2 0,1 2-103,-1-2 0,-4 4 81,-4-4 1,-1 2-196,-2-2 0,-2-1 23,-1 5 1,-4-5 15,-4 1 0,-6-2 111,-2-2 0,-7 0-18,-5 1 0,2-2 145,-1-2 0,-1 1-91,-3-6 0,0 1 84,-1-4 1,5 0-98,-1 0 1,6 0 24,-2 0 1,5 0 20,3 0 1,2-1 72,6-3 25,-1 3-59,6-9 1,2 8-9,8-1 0,6 0 9,5-1-81,6 3 0,1-9 0,8 3 0</inkml:trace>
  <inkml:trace contextRef="#ctx0" brushRef="#br2" timeOffset="50">15932 9068 7853,'-6'-6'1336,"1"1"-604,5 5-200,0 0-320,0-5 0,1 3 148,3-1 1,2 1-149,6 2 0,-1 0 190,0 0 0,2 0-54,2 0 1,-1-3-90,5-1 0,0-1-93,4 1 1,-4 1 71,0-4 1,0 3-190,4-4 0,-4 6 108,0-2 1,-5-1-6,1 1 66,-2 0-1084,-2 4-200,-4 0-751,3 0-720,-9 0 1836,4 0 1,-10 4-97,-2 0 0,0 5 797,0-2 0,-2 2 0,-6-1 0,2 2 0,-4-4 0</inkml:trace>
  <inkml:trace contextRef="#ctx0" brushRef="#br2" timeOffset="51">15978 9217 7853,'-12'0'456,"6"0"519,1 0 449,5 0-974,5 0 0,1 0 313,6 0 1,0 0-250,4 0 0,-2 0-28,5 0 1,0 0-87,4 0 1,-1-4 119,1 0 1,4-4-71,0 5 1,-1-5-172,-3 4 1,0-3-189,0 3 1,-2-4 93,-2 4 0,-2-1-335,-6 1 0,-3 3 198,-1-3-2256,-4 3-761,2 1 2214,-15 0 1,2 4-2465,-7 0 3219,2 5 0,2-8 0,0 4 0</inkml:trace>
  <inkml:trace contextRef="#ctx0" brushRef="#br2" timeOffset="52">17817 8988 7737,'-6'-6'1200,"5"1"-529,-4 5 3101,5 0-3496,-5 0-490,4 0 125,-4 5-602,5-4 52,0 4-190,0-5-957,0 5 874,0-3 0,1 4 912,3-2 0,2 2 0,6 5 0</inkml:trace>
  <inkml:trace contextRef="#ctx0" brushRef="#br2" timeOffset="53">18456 8714 7853,'-6'-11'1,"1"3"67,5 0 1,0 5 193,0-5 0,0 4 382,0-3 18,0 4-212,0-7-316,0 9 1,-2-4 315,-1 5-374,1-5 10,-8 3 1,4-3-89,-6 5 1,1 1 82,0 3 0,-1 1 57,1 3 0,-1 2-46,1-2 0,-1 1 17,1-2 1,0 7-56,-1-2 1,0 2 66,-4-3 1,7 4-124,-2 0 1,2 4 30,-2-3 0,-1 4-43,1-1 1,-1 4 169,1 4 0,3-3-93,1 2 1,0 2 47,0-1 1,-2 3-34,5-3 1,0 0-16,4-5 1,0 1 31,0 0 0,2-1-141,1-3 0,2 1 31,3-5 1,2 0-56,-2-3 0,6-1 27,1 1 1,2-5 58,-2 1 1,-1-5-50,5 0 0,-1-1 39,1-2 1,2 0-17,-2 0 1,3 0 16,1 0 0,-2-5-112,-2-3 0,2 2 93,-6-2 0,0 0-7,-4-3 0,-3-1 15,0 1 0,-6-4-12,2 0 1,-4-4-207,-4 3 1,-7 1 67,-8 4 0,-8-1-73,-3 1 0,-5 5-3,-3 2 1,1 2-39,-4 2 0,0 6-246,-1 1 1,4 3 120,8 2 1,7-1-696,7 1 1,9-4 1087,3 4 0,-2-3 0,-1 7 0</inkml:trace>
  <inkml:trace contextRef="#ctx0" brushRef="#br2" timeOffset="54">13968 10564 7853,'0'-7'-94,"0"-1"0,0 4 188,0-3 1,0 3 226,0-4-43,-5 1 1,3-5-93,-1 1 1,1 3 182,2 1-181,-5-1 1,3-3-30,-6-1 1,6 4 94,-2 1-44,-3-1 0,1-2-162,-5 2 1,3 0 61,0 4 1,1-1-175,-5 1 0,1 3 40,0-3 0,-5 3-67,1 1 1,-5 0 9,1 0 0,-3 5-26,-1 2 0,2 0 134,2 0 0,-3 1-14,3 3 1,-1 4 35,1 1 0,2-1-32,6-4 1,-1 5-30,1-1 0,3 4 38,1-4 0,4 4-83,-1-4 0,3 4-47,1-3 0,1 3 66,3-4 0,4 0-56,7-3 1,-1-1 67,5 0 1,0 0-129,4-4 1,0-1 107,0-2 1,1-2 20,2 1 1,-2-5-31,3-2 1,-3-5 128,-1 2 1,-1-4-67,-3 0 0,-3 0 14,-4-1 1,-1 4 121,0 1 0,-3 1-90,0-2 0,-6-2 278,2 2-244,-3 3 0,-1-1 278,0 2-140,0 3-251,0-4 46,0 15 0,-4-3-172,1 9 0,-1 1 62,4 2 1,-1 3 92,-3 1 1,3 8 44,-3 4 1,1 7-58,-1 0 0,2 2-5,-6 2 0,4-2 36,-3-2 0,4-3 21,-1-4 0,3-6 54,1-3 0,0-7 96,0-3 1,0-4 63,0 0-133,0-1-190,0 1 203,0-6-443,0-1-1895,0-5 1449,0-5 0,1-1 298,3-6 1,3 1 452,4-1 0,0-4 0,1-2 0</inkml:trace>
  <inkml:trace contextRef="#ctx0" brushRef="#br2" timeOffset="55">14185 10838 7636,'0'-6'782,"0"1"3189,0 5-3979,5 0 1,-3 0 7,6 0 1,-4 0 53,3 0 43,1 0 0,5 0-67,2 0 0,-2-4 121,2 0 1,3 1-14,1 3 1,1 0 93,-1 0 1,3-4-76,-3 0 0,-2 0 10,2 4 0,-1-4-115,1 1 0,-1-1 70,-3 4 0,-2 0-148,2 0 1,-2 0 124,-2 0-272,1 0 61,-1 0-140,0 0-506,-4 0 282,-2 0-3077,-5 0 3006,-5 0 0,2 4-986,-4-1 1533,4 6 0,-7-2 0,4 4 0</inkml:trace>
  <inkml:trace contextRef="#ctx0" brushRef="#br2" timeOffset="56">15041 10336 7853,'0'-6'-1679,"0"0"5272,0 6-3321,-5 0 1,3 2-25,-6 2 1,4 3-25,-3 8 1,-1-1-13,-3 5 0,-5 0-37,1 4 1,-1 1 36,0 3 0,4 2-84,-4 5 1,0 1 109,1-1 1,0 4-207,3 0 1,1 1-84,-1 0 1,5-4 149,-1 3 1,6-1-141,-2 1 1,2-2 101,2 2 1,0-7-85,0 0 1,0-6 53,0 2 1,0-3-21,0-1 1,6-5 24,1-3 0,-1-3-3,2 0 1,0-1 38,3 1-28,1-6 1,-1-1-426,0-5 270,1 0 0,-1 0-619,1 0 0,-5 0-73,1 0-561,-6 0 0,7-1 112,-5-3 1252,5-2 0,-3-11 0,6-1 0</inkml:trace>
  <inkml:trace contextRef="#ctx0" brushRef="#br2" timeOffset="57">15076 10918 7853,'-8'-6'147,"0"2"308,6 3 149,-3-4 1,6 4-149,3-3 1,-2 3 20,6 1 1,-4-2-40,3-2 1,1 3-155,3-3 0,5 2 21,-1-2 0,0 3-93,-4-3 0,5 1 72,-1 0 1,4 1-104,-4-1 1,2 0-100,-2-1 0,-2 3-27,2-3 1,-6 3 46,-2 1 1,-3-4-768,4 0 0,-4 0 15,3 4-1885,-4 0 1057,2 0 649,-5 0 1,-5 0 0,-2 0-1</inkml:trace>
  <inkml:trace contextRef="#ctx0" brushRef="#br2" timeOffset="58">15407 10519 7853,'0'-12'117,"0"5"1244,0-1-219,0 5-762,0-7 1,1 9-172,3-3 0,-2-1 268,6 1-314,0 1 0,3-1 6,0 0 0,1 0-60,-1 4 0,-3 0 32,-1 0 0,1 0-139,4 0 1,-1 0-69,0 0 0,1 5 59,-1 3 0,1-2-87,-1 2 1,-3-4 57,-1 3 0,0 1-246,0 3 191,-2 1 1,-1-1-14,0 0 1,-2 5 80,-5-1 1,0 0-27,-4-3 0,-1-1 138,-4 0 1,1 1-113,0-1 1,-1 1 215,1-1 1,3-5 97,1-2 128,4 3-177,-7-6-154,9 4 0,-4-4 39,5 3-182,0-3 0,5 4 190,2-5 1,1 4-74,3 0 0,-2 4-19,6-5 1,-2 5 12,-2-4 1,5 5-36,-1-2 1,1 0 40,0 0 0,-4 1-89,4 3 1,-4 1 37,0-1 1,-5 2-11,1 2 1,-6-2-196,2 2 0,1 1 47,-1 0 0,-1 3-8,-7-4 0,-2 4 54,-6-4 0,-3 0 28,0-3 1,-6 1-4,2 2 1,-1-6 41,1 2 1,-5-2-46,5 2 1,-5-3 3,5 0 1,2-6-118,2 2 0,2-3-43,2-1-1097,-1 0 895,6 0 1,1-5-696,5-2 0,4-4 113,0 0 1019,5 0 0,2-6 0,7-1 0</inkml:trace>
  <inkml:trace contextRef="#ctx0" brushRef="#br2" timeOffset="59">15772 10210 7386,'0'-11'1637,"0"4"-474,0 2-326,0 0-24,0 4-418,0-4 1,5 14-125,3 2 0,0 3-59,3-2 0,-2 3 37,6 0 0,2 5-37,-2-1 0,5 3-33,-1 1 1,-1 1-32,1 3 0,-4-2-170,4 5 0,-5 1-91,1 3 1,-2 2 120,-2 2 1,-3-5-109,0 5 0,-6-5 45,2 5 0,-3-6-48,-1-2 1,-1 1 65,-3 3 1,-3 0-42,-9 0 1,4-3 35,-4-1 1,4-8-82,0 1 0,1-4 57,0 0 0,3-3-100,0-4 0,4-5-886,-3 1 385,4-6-881,-2 4 1105,5-6 0,2-2-203,1-2 1,4-2 209,4-5 0,2-2 436,2-2 0,3-3 0,5-5 0</inkml:trace>
  <inkml:trace contextRef="#ctx0" brushRef="#br2" timeOffset="60">16263 10621 8115,'0'-6'1417,"0"1"1,2 5-913,1 0-319,4 0 0,2-4 0,1 0 151,2 2 1,6 1-113,-3 1 1,6 0-34,-2 0-92,2-6 0,2 5 0,0-3 147,0 3 0,0-3-298,0 1 0,-4-3 90,0 3 0,-2 1-592,2-1 0,-2 0 307,-6-1 0,1 3-890,-1-3 1,-3 3 134,-1 1 1,-4 1-1032,1 3 2032,-3-3 0,-6 4 0,-1-5 0</inkml:trace>
  <inkml:trace contextRef="#ctx0" brushRef="#br2" timeOffset="61">16332 10838 8544,'11'0'998,"1"0"0,-1-3-437,1-1 1,3 0-34,0 4 0,5-4-182,-1 0 0,3 1-121,1 3 0,-2-4-107,-2 0 0,3 0 58,-3 4 0,-3 0-646,0 0 1,-2 0 370,1 0 0,-5 0-3336,5 0 3435,-10 0 0,11-5 0,-10-1 0</inkml:trace>
  <inkml:trace contextRef="#ctx0" brushRef="#br2" timeOffset="62">18022 10610 7853,'-6'0'1306,"1"-5"-154,5 4-745,0-4 0,1 1 780,3 0-767,-3 0 1,4 3 408,-5-3-645,0 3 34,0-4-1230,0 5 1,4 1-1633,0 3 648,0-3 530,-4 9 1466,0-9 0,5 5 0,1-6 0</inkml:trace>
  <inkml:trace contextRef="#ctx0" brushRef="#br2" timeOffset="63">18719 10165 7853,'0'-7'508,"0"2"451,0 0-602,-5 4 0,2-4-1,-4 5 0,3 0-70,-4 0 1,1 0 12,-5 0 1,-3 5-97,0 2 0,-4 4 27,3 0 0,0 2-67,1 2 1,1-1 0,-5 5 0,3-1-110,-3 1 1,5 4 80,-1-1 0,-1 1-180,1 4 1,-1-2 53,5 2 0,-1-3-80,1 3 0,1 1 46,2-2 0,-1 5 60,6-5 1,-1 1-86,4-4 1,0 3 48,0 1 0,0-1-63,0-7 1,5 1 85,2-5 1,0 0-72,0-3 0,1-1 63,3 1 0,-3-5-49,0 1 1,-1-6 12,5 2 0,3-3 0,0-1 0,0 0 14,-3 0 1,3 0 0,0 0 1,0-1-2,-3-3 1,-1-2-1,1-5 0,-1-1-4,1 1 1,-5-1-5,1 1 0,-6-2-3,2-2 1,-4 2-12,-4-2 1,-2-1 17,-5 0 1,-6 5 70,-2 3 1,-4 6-8,-3-2 0,0 3-52,-4 1 0,4 1 0,0 3 0,-1-2-697,4 6 0,0 0-2252,12 3 2949,-3-5 0,8 4 0,-6-3 0</inkml:trace>
  <inkml:trace contextRef="#ctx0" brushRef="#br1" timeOffset="64">17166 8748 6050,'0'-6'1111,"0"1"1,0 4-625,0-3-261,0 3 0,-2-4 160,-2 5-185,3 0 1,-4-2 171,5-2 27,0 3-145,0-4 2523,0 5-2737,0 5 1,0 2 136,0 4-102,0 0 0,0 5 2,0-1 0,0 4-27,0-4 0,0 5 10,0-1 1,0 3 16,0 1 0,0 0-77,0 0 1,0-1 76,0 1 0,0-2-77,0 1 1,0-5 55,0 6 1,0-4-121,0 0 1,0 1 101,0-5 1,1 4-8,3-3 0,-3-1 44,3-4 0,-1 1-44,1-1 1,-3-3-14,3-1 0,-2-3 67,2 4-89,-3-6 81,4 8-83,-5-8-29,0 3-3934,0-5 1228,5 0 2740,-3 0 0,3 0 0</inkml:trace>
  <inkml:trace contextRef="#ctx0" brushRef="#br1" timeOffset="65">17165 10453 6638,'0'-5'156,"0"-1"615,0 3-293,0 2-170,0-7 31,0 2-21,5-3-163,0-1 1,5 1-48,-1 3 1,-2-1 58,-1 3 0,1-2-63,2 3 0,2-5 65,2 2 1,-2 0 3,5 0 1,-3 3 3,3-4 1,-3 5 26,3-1 1,-3-1-26,3 1 1,-4-1-17,1 4 0,0 0-115,0 0 0,0 0 113,-3 0 0,-1 0-169,1 0 1,-4 5 93,1 1 0,-4-1-133,3 2 1,-3 4 34,0 5 1,-2-1-44,-1 1 0,-1 3-60,-2 3 1,-3 4 45,-3-4 1,-4 4-35,0-4 0,-3 5 101,3-1 1,-4-3-89,1 0 0,1-3 59,-1-1 1,3 0 109,-3 1 1,4-2-51,0-2 1,1-1 151,1-2 0,1-3-140,-1 3 0,4-3 17,-1-4 1,4 2-13,-3-5 67,3 4-204,-1-6 166,4 4 391,0-5 0,4 0-267,3 0 1,2 0-107,4 0 1,1 0 185,2 0 0,2-1-35,-2-3 0,3 3-153,0-2 1,0 2 0,0 1 1,-1 0-116,-2 0 0,3-3-16,-3 0 0,-2-1 86,-2 4 0,-1 0-127,-1 0 89,-1 0 0,-2 0-79,-1 0 107,-4 0-306,3 0-1732,-5 0 1592,-5 0 0,0 4-1425,-5-1 1,1 3 1833,-1-3 0,0 5 0,1-3 0</inkml:trace>
  <inkml:trace contextRef="#ctx0" brushRef="#br2" timeOffset="66">4077 13134 7608,'0'-6'260,"0"-1"129,0 3 299,0 3-194,0-4-53,0 5 48,0-5-12,0 4-88,0-4 650,0 5-968,5 5 0,-3 1 14,1 6 1,-1-1-73,-2 0 1,0 6 81,0 2 1,0-1-128,0 1 0,3 0 81,1 4 0,0-1-23,-4 1 0,0 0 13,0 0 0,0-4-100,0 0 0,0-4 101,0 4 0,0-5-14,0 2 0,1-4-71,3 0 0,-3-5 106,3 1-149,-2-6 136,-2 3 462,0-5-482,0-5 1,0 3 59,0-6-236,0 1 1,0-5 69,0 1 0,0 3-104,0 1 0,1-1 41,3-3 1,-3-1-63,3 1 0,1-1 30,-1 1 1,4-4 42,0-1 0,1-3 50,-1 4 1,2-1-28,-3 0 1,3 4 137,2-4 1,-5 4-73,1 0 0,0 1 143,3 0 0,1-1-96,-1 1 1,0 1 147,1 2 0,3-2-32,0 2 1,1 3 242,-5 1-235,0 3 1,1 1-72,-1 0 1,-1 5 116,-2 3 1,2 2-51,-2 1 0,-2 2 50,2 2 1,-6-1-67,2 5 0,1-1-1,-1 1 0,0 6-58,-4-2 1,1 3-4,3-4 1,-3 1 29,3 0 0,-3 0 8,-1 0 0,0-4-15,0 0 1,0-4 83,0 4-53,0-5 52,0 3-272,0-6 84,0-5-249,0-1-2386,0-5 1496,0-5 0,0 3 1173,0-6 0,-5 1 0,-1-5 0</inkml:trace>
  <inkml:trace contextRef="#ctx0" brushRef="#br2" timeOffset="67">5334 12906 7853,'0'-7'263,"-6"-3"1,5 8 528,-3-6-254,3 5-129,1-2 0,-1 5 137,-3 0-149,3 0-154,-4 0 1,5 5 0,0 3 0,0 3 27,0 5 0,0 1-46,0 6 1,0 0-166,0 0 1,0 1 96,0 3 0,0 2-143,0 5 1,0 0 90,0 1 1,0 0-130,0 3 1,0-2-10,0 2 1,4-6 70,-1-2 1,1-5-80,-4 2 1,4-4 58,0-4 1,1 0-105,-1-8 174,-3 3-1044,4-7 160,0-1-85,-4-1 1,3-6 90,-8-3 0,2-1-226,-6-3 1,1-2 597,-5 3 0,2-7 418,2-2 0,-7-4 0,2 2 0</inkml:trace>
  <inkml:trace contextRef="#ctx0" brushRef="#br2" timeOffset="68">5174 13020 7853,'3'-12'-186,"1"1"0,5 1 366,-1 2 0,6-2 552,1 2 0,5-2-264,-1-1 1,3 1-12,1 2 1,1-1-114,2 5 1,-1-1-133,1 1 0,6 3 140,-2-3 0,6 3-103,-6 1 1,0 4-157,0 0 0,-5 5 28,2-2 1,-3 3-104,-1 2 1,-5 3-145,-3 0 1,-2 6 104,-2-2 0,-1 6-29,-2 2 1,-3 4 42,-5 0 1,0-2-145,0 1 1,-5-3 35,-3 4 0,-3-2 50,-4 1 1,1 2 43,-5-5 0,-2-1 92,-5-3 1,-2 0-39,-3 0 0,0-5 10,4-3 0,-4 0 115,5-4 1,0 2-80,7-9 1,-1 4 27,5-5 0,0 1-47,3-4 0,1-1-66,-1-3 1,5 3-158,-1-3-413,6 3-1104,-3 1-3006,5 0 4686,5 0 0,1-5 0,5-2 0</inkml:trace>
  <inkml:trace contextRef="#ctx0" brushRef="#br2" timeOffset="69">5996 12940 7853,'0'-12'0,"0"5"-17,0-1 0,0 4 350,0-3 490,0 4-276,0-7-203,0 9 1,1-4 225,3 5-106,-3 0-86,4 5 0,-5 2-102,0 9 1,2-2 32,1 5 0,-1 0-84,2 4 0,-2-1-32,2 1 1,1 5 18,3 3 0,0-2-178,-4 1 0,4-1 46,-4 2 1,1 2-97,-1-3 0,-3-2 80,3-1 1,-3 0 14,-1-5 1,1 4-76,3-7 0,-3-3 40,3 0 0,-3-4-215,-1 0 172,0-1 1,0-3-998,0-1-101,0-4-534,0 2 879,0-5 0,-3-1 267,-1-3 0,0 1-383,4-4 1,0-1 67,0-3 800,0-6 0,0-1 0,0-4 0</inkml:trace>
  <inkml:trace contextRef="#ctx0" brushRef="#br2" timeOffset="70">6293 12986 7853,'0'-18'0,"-4"5"0,0 5 0,0 5 1087,4-5-508,0 5 0,0-3 859,0 2-650,0 3-555,0-4 1,2 6-106,2 3 1,-2-1 82,6 4 1,-4 5-146,3 3 1,1 5 123,3-1 0,1 3-27,-1 1 1,0 1 22,1 2 1,-1 0-151,1 4 1,3-4-18,0 0 0,4 2 52,-4-1 0,2-4 38,-2-4 1,-2-4-102,2 4 0,-2-5-72,-2 1 0,-3-2 61,-1-2 0,-3-3-114,4-1 1,-6-3-55,2 4-957,-3-6-161,-1 4-634,0-6 1249,-5 0 1,3 0 12,-6 0 0,4 0-23,-3 0 1,0-6 683,0-1 0,-3-3 0,3-2 0,-4 1 0</inkml:trace>
  <inkml:trace contextRef="#ctx0" brushRef="#br2" timeOffset="71">6727 12871 7853,'0'-11'1396,"0"5"-240,0-5-609,0 10 1,0-3-278,0 8 1,-1 4-49,-3 7 0,-1-1-35,-3 5 1,-2 5-89,2 7 1,-6 2 94,-1 1 1,-1 1 30,0 3 0,2 2-116,-5 2 1,5 1 43,-1-5 0,-1 0-139,1-4 0,1-3 58,6-1 1,2-8 64,2 0 1,3-6-241,-3-1 1,2-2 66,2-2 1,4-3-1342,0-1 1021,0-4 0,-3 2-1959,3-5 1622,-3 0 1,4-5 692,-5-3 0,0-2 0,0-1 0</inkml:trace>
  <inkml:trace contextRef="#ctx0" brushRef="#br2" timeOffset="72">7058 12871 7853,'0'-7'-103,"0"-1"0,0 4 526,0-3 1,0 3 327,0-4-542,-5 6 0,4-5 278,-3 4 53,3 1-41,-4-3 150,3 5-526,-3 0 30,5 0 0,0 5 142,0 3 1,4 6-92,0 1 0,3 5-36,-3-1 0,4 7-27,-4 0 1,3 2-69,-3-1 1,4 2-32,-4 5 1,-1 1 80,-3-1 0,4-4-66,0 1 1,0-4 86,-4 3 1,0-5-204,0 2 0,0-7 104,0-1 0,0-5-185,0 2 1,0-4-168,0 0 164,0-1 1,4-3-894,-1-1 409,1-4-379,-4 2 139,0-5 1,0-5 465,0-3 1,0 2-329,0-2 1,0 1-4,0-5 732,5 1 0,-3-1 0,3 1 0</inkml:trace>
  <inkml:trace contextRef="#ctx0" brushRef="#br2" timeOffset="73">7355 12871 7853,'6'-11'984,"-1"5"-227,-5-5 318,0 10-291,0-4-663,0 15 0,4-1 57,0 10 1,0 0 0,-4 4 0,4 5 92,-1 2 0,1 3-46,-4 2 0,4-5-30,0 1 1,0-1 3,-4 4 1,4-5-166,-1-2 1,5 0-25,-4-4 1,0 1-52,-4-9 1,3 0-22,1-3 0,1-1-467,-1 0-913,-3-4 708,4-2-286,-5-5-1063,0 0 1522,0-5 0,-1-2 71,-3-4 1,2 0 489,-6-1 0,6 1 0,-9-6 0,5-1 0</inkml:trace>
  <inkml:trace contextRef="#ctx0" brushRef="#br2" timeOffset="74">7355 12928 7853,'0'-11'-443,"-4"0"310,0-1 1,1 5 760,3-1 1,1 0-106,3-3 0,1 3-10,2 1 0,7 0-7,-2 0 1,7-2-155,0 5 0,4-1-5,3 1 1,0 3-65,4-3 1,-1 3-98,2 1 1,-3 4 25,-5-1 0,-1 6-165,1-1 0,-1 3 50,-3 5 1,1-2-48,-5 5 1,-1-4-80,-6 4 0,2 0-139,-2 4 1,-3 3-86,-1 1 0,-3 5 126,-1-2 0,-1 1-25,-3 3 0,-6-6 76,-6 6 0,0-3 144,1-1 0,-3-2-49,-5-5 0,0 0 10,0-1 1,1-3-17,-1 0 0,0-6 17,0-1 1,0-2-54,0-6 1,4-1 45,0-3 1,5 0-354,-1 0 218,2 0 1,2 0-886,0 0-75,4-5 331,2-1 1,5-5-267,0-1 474,0 6 1,5-4-413,3 2 945,-3 3 0,10-10 0,-2 2 0</inkml:trace>
  <inkml:trace contextRef="#ctx0" brushRef="#br2" timeOffset="75">7960 12917 7853,'2'-11'0,"1"-1"0,0 2 0,5 2 0,-6-2 0,2 3 0,-2 0 0,2 0 2659,-2 4-1149,3-7-754,-5 9-529,0-4-50,0 15 0,-2-3 179,-1 9 1,1 1-84,-2 2 1,3 4-175,1 4 0,0-3 2,0 3 0,0 2 30,0 1 1,0 0-14,0 0 1,0-3-123,0 3 0,4-5-89,0 2 0,1-3 80,-1-1 1,-3-4-49,3 0 0,1-5 177,-1 1-286,-1-2 197,-3-2-190,0 1 138,0-6 0,0-1 1094,0-5-994,6 0 0,0-4-35,5 1 0,1-5 6,-1 4 0,1-1 9,-1 1 1,2 3-115,2-3 0,1 2 39,3-2 1,3 3 32,-3-3 1,-1 3-52,1 1 0,-4 0 51,4 0 1,-5-2-70,1-2 0,-2 3-25,-2-3 1,1 3-149,-1 1 1,-3 0-379,-1 0-562,-4 0-1231,2-5 1768,-5 4 0,-5-6-509,-3 4 0,-2 1 505,-1-1 1,-4 1 30,-1 2 605,1 0 0,-1-5 0,-2-1 0</inkml:trace>
  <inkml:trace contextRef="#ctx0" brushRef="#br2" timeOffset="76">8006 13191 7853,'-6'-11'0,"1"-1"119,5 1 0,0 3 291,0 1 0,0 3 154,0-4 1,1 6-157,3-2 0,-2 1 60,6-1 1,-1 3-16,5-3 0,1 3-180,2 1 0,3 0-104,4 0 1,1 0 26,0 0 0,-3 0-108,3 0 0,-2 0 124,5 0 0,-6 0-228,0 0 1,-3 0 40,2 0 1,-2-4-610,-6 1 1,-1-3 23,-2 3-457,2 1 0,-9-8 116,3 3 0,-3 0-141,-1 0 1,-5 0 612,-2 0 1,-5-3 428,-3 2 0,2-7 0,-8 2 0,3-3 0</inkml:trace>
  <inkml:trace contextRef="#ctx0" brushRef="#br2" timeOffset="77">7938 12814 7853,'0'-11'0,"5"1"0,2 2 527,3-2-223,2 4 0,4-2 647,3 0-619,3 6 0,2-7 40,3 5 0,-2-4-19,5 5 1,-3-1-345,4 4 0,-2-1 94,1-3 1,2 2-143,-5-1 0,-1 1 92,-3 2 1,-4-3-871,0-1 1,0 0 164,4 4 0,-5 0-541,-3 0 1,2 0 1192,-2 0 0,5-5 0,-2-1 0</inkml:trace>
  <inkml:trace contextRef="#ctx0" brushRef="#br2" timeOffset="78">8817 12700 7853,'0'-6'355,"1"-1"694,3 4-226,-3 1 247,4-3-637,-5 5 0,-1 0-155,-3 0 0,-2 0-268,-6 0 0,1 1 72,0 3 1,-5-1-28,1 4 0,0-3 16,4 4 0,-5-1 66,1 5 0,0-2-32,3-2 1,2 2-181,3-3 1,-2 4-24,5 0 0,0 0 131,4 1 0,0-1-70,0 1 1,0-1 102,0 0 0,5 0 10,3-4 0,2 3-36,1-2 1,5 2-7,-1 2 1,1-1-17,0 0 0,-2 1 4,5-1 0,-2 4 128,2 1 1,2 0-87,-6-1 0,4-1 45,-4 5 0,0-3-47,-3 3 0,-2-2 0,-2 2 1,1 3 2,-6-3 0,1 3 163,-4 1 1,-1-1-21,-3 1 0,-6-1-54,-5-3 0,-6 1 70,2-5 0,-2 4-41,-2-3 1,-1-2-183,-3-7 0,2 2 98,-6-5 1,5 0-691,-5-4 1,2 0 328,-1 0 1,-2 0-1516,5 0 0,4-4 498,4 0 0,7-5 1279,0 2 0,-4-4 0,3 0 0</inkml:trace>
  <inkml:trace contextRef="#ctx0" brushRef="#br2" timeOffset="79">10005 13031 7853,'6'-5'0,"-1"3"0,-5-6 567,0 5 83,0-7-251,0 4 1,-1-2-182,-3 1 0,-2 3-1,-6-4 1,1 6-72,-1-2 0,-3 3 79,0 1 0,-5 0-64,1 0 0,-3 0 50,-1 0 1,2 5-98,2 2 1,-3 4-22,3 0 1,-3 2-125,0 2 0,0 1 52,3 3 1,2 3-109,6-3 0,1 3-79,2 0 1,3 1 95,5 0 0,0-5-77,0-3 1,10 2-55,6-2 1,4-1-90,3-7 0,-2 0 35,-2-3 0,5-3 107,-5 3 0,6-4 232,-6-4 0,1 1-139,-1-4 1,-1 3 177,-3-4 1,-2 1-50,2-5 0,-2 5 136,-2-1 0,-3 0 232,-1-3-48,-4 0-54,7-1-91,-9 1 1,4 3 288,-5 0-242,0 6-409,0-3 139,0 15 0,0-2-33,0 7 0,0 3 47,0 1 0,0-2-66,0 2 0,0 0 15,0 4 1,2-1-82,1-3 1,0-3 11,4-4 1,1-1 58,4 1 0,-1-2-91,0-3 0,1-1 106,-1-6 0,1 3-580,-1 1 0,-3 0-129,-1-4-1761,1 0 1360,3-5 1116,1-1 0,-1-6 0,1 1 0</inkml:trace>
  <inkml:trace contextRef="#ctx0" brushRef="#br2" timeOffset="80">10450 13134 7918,'-6'0'1182,"1"0"1,6 0-904,3 0 1,-2 0 42,6 0 1,-4-1 16,3-3 1,2 3 79,6-3 0,-2 3-103,2 1 1,2 0 105,-2 0 1,4 0-166,-4 0 0,4-2-45,-3-2 0,0 3-260,-1-3 124,-2 3 0,4 1-291,-6 0 39,-5 0 0,1 0-2100,-4 0 38,-1 0-434,3 0 2672,-5 0 0,-5 0 0,-2 0 0</inkml:trace>
  <inkml:trace contextRef="#ctx0" brushRef="#br2" timeOffset="81">11318 13031 7554,'0'-11'512,"0"3"382,0 1 150,0 4-691,0-7 1,-4 7-114,0-4 0,-4 4-26,0-1 1,2 3-27,-2 1 0,0 0 0,-3 0 1,0 0 26,-1 0 0,-3 4-60,0 0 0,-2 5 57,2-2 0,-2 3-92,-2 2 0,2 0 12,1 4 0,4-2-139,-3 5 1,2-5-33,1 1 1,2 1-73,3 0 1,2 3 27,5-4 1,0 0-138,0-3 0,2-2 31,6-3 1,-1 2 70,9-5 0,-2 4-54,1-5 1,1 1-7,3-4 0,2 0 211,-6 0 1,4-1-138,-4-3-1,4-1 230,-4-3 0,1-2-1,-5 3 1,0 0 133,1 0 0,-5-1-34,1-3 0,-4 3-110,3 0 1,-4 5 125,1-5 1,-3 4 82,-1-3 157,0 4-327,0-2-257,0 5 102,0 5 0,-1 3-105,-3 7 0,-1-1 48,-3 5 1,2-4 88,2 4 1,3 0-60,-3 4 1,4 0 20,4 0 1,2-2-174,6-2 0,-1 2 63,0-6 1,1-1 51,-1-7 0,2 2-17,2-5 0,-2 0-147,2-4 0,2 0-403,-2 0 1,4-1 257,-4-3 1,0-2-272,-3-6 0,-2 4 224,-2 1 0,-3-1-104,-5-3 526,0-1 0,0-4 0,0-2 0</inkml:trace>
  <inkml:trace contextRef="#ctx0" brushRef="#br2" timeOffset="82">11946 12552 7299,'5'-12'2581,"-3"6"-1649,3 1 135,-5 5-261,0 0 1,-2 5-531,-1 2 0,0 4 59,-5 0 0,2 2-105,-2 2 1,-4 3-14,4 4 1,-5 1-76,6 0 0,-3 1 83,-2 3 0,0-3-226,-4 3 1,4 1 97,-4-2 1,5 1-222,3-4 0,0-5 24,4-3-958,-5 2-244,8-4-807,-5 4 714,6-11 1395,0-1 0,-5-15 0,-1-3 0</inkml:trace>
  <inkml:trace contextRef="#ctx0" brushRef="#br2" timeOffset="83">13499 13237 6914,'-6'-7'1884,"1"-3"-1468,5 9 0,-4-5 161,0 2-127,1 3 258,3-4 532,0 5-1028,0-6 0,1 5 13,3-3 0,2 3 0,5 1 1,2-1-15,2-3 1,3 3 13,5-3 1,0 1-54,0 0 1,5 1-198,2-1 0,-1 1-466,2 2 1,-1 0-469,4 0 0,8 0 959,0 0 0,0 0 814,-8 0 0,-1 0-668,-2 0-118,2 0-501,-4 0 502,0 0 1,4 0-23,-2 0 54,-4 0-36,6 0 1,-3 0-4,4 0 9,0 0 1,4-4-34,0 1 1,-1-1-13,-6 4 1,-4-4-28,-4 0 0,0 0 58,0 4 0,-4 0 177,0 0 0,-5 0-180,1 0 1,2 0 105,-2 0 0,0 0-104,-3 0 0,0 0 262,4 0-201,-4 0 0,5 0 0,-6 0 0,-3 0-143,-1 0 180,-4 0-340,2 0-228,-5 0 274,0-5 33,0 4 0,0-5-161,0 2 1,0 1-372,0-4 436,0 4 0,-4-3-255,0 2 117,-4 3 301,1-9-4,-4 3 1,-1 0 58,1-1 1,5 4 7,2-3 0,-3 4 166,0-1 0,0-1 26,0 1 1,3-3-69,-4 3 0,5 0 48,-5 4 0,4-4 27,-3 1 243,4-1-203,-2 4-64,5 0 16,5 5 1,1-3-136,6 6 0,1-4 75,2 3 1,-1 0-59,5 0 1,-2 4 37,3-4 1,1 0-41,-2 0 0,3-3 3,1 4 0,-2-5-87,-2 5 0,1-6 54,-4 2 0,-1-1 19,-4 1 0,-3-3 16,0 3 63,-6-3 19,3-1 44,-5 0 1,-5 4 27,-3 0 1,-7 3-163,-4-3 0,-2 5 36,-2-1 1,4-2-218,0 1 1,1-3 77,-1 4 0,2-4-561,6 3 0,0-3-94,-1 4 0,2-4-1482,2 3 762,-2-4-232,4 7 1035,-6-4 1,1 1 623,0-4 0,-1-1 0,1-2 0</inkml:trace>
  <inkml:trace contextRef="#ctx0" brushRef="#br2" timeOffset="84">13614 13031 7694,'6'0'1029,"-1"0"868,-5 0 0,-5 0-1668,-3 0 0,2 4-27,-2 0 1,1 5-36,-5-2 1,0 3 15,-4 2 1,3-1-195,-7 1 1,7-1 96,-3 1 1,4-1-104,0 0 1,-2 1 76,3-1 1,-7-3-146,7-1 1,-3-3 68,2 4 0,5-6-54,-1 2 113,5 3 0,-3-6 36,2 3 28,3-3-27,-4-1 394,5 0-338,0 5 1,1-4-100,3 3 1,4-1 196,7 0 0,1-1-53,3 2 0,2 1 26,-6-2 1,4 5-77,-4-4 0,6 1 0,-2-1 1,-3-2-35,-1 6 0,-2-6 10,-2 2 1,0-1-43,-4 1 114,3-3-256,-8 4-205,8-5-415,-9 0-532,4 0-3484,-5 0 4713,5 0 0,-4-5 0,5-2 0</inkml:trace>
  <inkml:trace contextRef="#ctx0" brushRef="#br2" timeOffset="85">16001 12826 7698,'0'-7'879,"0"2"70,0 5-631,5 0-158,1 0 1,5-4 102,1 1 0,-4-1-97,-1 4 0,5-4 0,3 0 1,1-1-34,-1 1 1,-1 3-18,5-3 0,-3 2-147,3-2 1,-5 3 129,1-3 0,1 3-146,0 1 0,-1 0 37,-4 0 1,1 0-41,-1 0 1,1 0 43,-1 0 0,-3 0 27,-1 0 8,-4 0 1,3 0 34,-2 0 70,-3 0-47,4 0 465,-5 0 0,0 5-460,0 2 0,2 2-23,1-1 1,-1 6-12,1-3 1,2 4 55,-1 1 1,1 1-16,-1 6 0,-1 0 3,4 0 1,0 0 4,0 0 0,2 1-6,-5 2 0,4-2-67,-5 3 1,5-2 58,-4 2 1,3-3-113,-3 3 0,0-3 96,-4-1 1,4-4-114,0 0 0,-1-4 67,-3 4 1,0-5-13,0 1 1,0-2 9,0-2 1,-1 0-4,-3-4 1,2 2 30,-6-5 1,1 5-18,-5-2 0,0-2-89,-4-1 1,2 1 83,-5-1 1,2 0-158,-3-4 1,-5 0-89,2 0 1,-3 0-200,-1 0 0,3 0 34,-3 0 0,2 0-122,-2 0 1,4 0-95,1 0 0,-1-1 180,4-3 0,2 3 0,2-3 1,2 3-147,2 1 55,-1-6 1,6 4-27,2-6 0,3 4-288,1-3 816,5-1 0,1-3 0,6-1 0</inkml:trace>
  <inkml:trace contextRef="#ctx0" brushRef="#br2" timeOffset="86">15955 13145 7853,'0'-6'964,"0"1"143,0 5-871,0-5 1,1 4-7,3-3 0,-1 3 230,4 1-127,1 0 0,4 0-121,4 0 0,1 0 107,6 0 0,0-4-45,0 0 0,5-5 30,2 1 0,0 2-53,0-1 1,-1 3 26,2-4 0,0 4-160,-4-3 0,-5 4 94,-7-1 0,-2 3-196,-2 1 131,-5 0-1487,-1 0 752,-5 0-944,-5 0 0,-1 4 67,-5 0 1465,-1 5 0,6-13 0,1 2 0</inkml:trace>
  <inkml:trace contextRef="#ctx0" brushRef="#br1" timeOffset="87">16800 12574 10434,'0'8'377,"0"0"1,0-1-288,0 5 1,-1-3 40,-3 2 0,3-1-23,-3 9 0,3 0 63,1 4 0,-4 1 56,0 3 0,-1 3-40,1 8 1,2-2 22,-6 2 0,5 2-35,0 2 0,-2-1 8,1 1 0,0-2-31,4 2 0,0-2 31,0-6 1,0-1-152,0-3 1,0-2 99,0-5 1,0-1-150,0-3 1,0-1 4,0-3 0,0-6-105,0 2 42,0-2-194,0-3-800,0-1-1349,0-5 610,-5 0 1087,4 0 0,-4-1-26,5-3 1,0 2 413,0-6 0,0 4 333,0-3 0,0 4 0,0-7 0,0 4 0</inkml:trace>
  <inkml:trace contextRef="#ctx0" brushRef="#br1" timeOffset="88">16960 13237 7853,'11'-12'0,"-4"5"318,-3-1 238,2 1-185,-5-5 0,8 4 255,-5 1 262,0 4-213,-4-2 605,0 5-1195,-5 0 0,-2 5 31,-4 3 1,-4 2-104,-1 2 0,-3-1 61,4 0 0,-5 1-182,1-1 0,2 1-11,2-1 1,-1 0 71,0 1 0,1-2-5,4-2 0,3 1 116,0-6 99,1 6-6,0-8 13,2 5-93,5-1 20,0-4 228,0 4-259,0 0 1,0-2 76,0 4 0,2-3-72,1 4 1,4-5 1,4 5 0,2-4-2,2 3 1,-1 1 18,5 4 0,0-5 40,4 1 0,2-4 88,-2 3 1,5 0-102,-9 0 0,4-1-80,-8-2 1,2-2 204,-2 1 1,-6 0 660,2 1-649,-2-3 28,3 4-361,-6-5-279,4 0-586,-9 0 17,4 0-3424,-5 0 2992,-5 0-1296,4 0 2655,-9 0 0,4-5 0,-6-1 0</inkml:trace>
  <inkml:trace contextRef="#ctx0" brushRef="#br2" timeOffset="89">17542 12848 7853,'-5'-11'1142,"4"5"-600,-4 1 61,5 0-54,0 3-21,0-3 759,0 5-927,5 0-49,-4 0-12,4 0-4435,-5 0 3404,0 5 1,0-2 217,0 4 0,4 1 514,0 3 0,0 1 0,-4-1 0</inkml:trace>
  <inkml:trace contextRef="#ctx0" brushRef="#br2" timeOffset="90">17565 13248 7853,'-11'12'73,"-1"-1"1,1 4 151,0 1 1,0-1 158,4-4 0,0-1 273,4-2 62,1 2-133,-3-4 82,5 1 39,0-2 1185,0-5-1703,5 0-267,2 0 0,0-1-702,1-3 313,-5 2-540,2-3 168,-5 5 0,1 0 839,3 0 0,-3 5 0,4 2 0</inkml:trace>
  <inkml:trace contextRef="#ctx0" brushRef="#br2" timeOffset="91">18627 13077 7853,'0'-12'0,"0"5"0,0-1 0,0 4 59,0-3 0,0 3 372,0-4 53,0 1-303,0-5-17,0 1 0,-1 1-36,-3 2 1,2-1 61,-6 5 0,1-1-114,-5 2 0,1 1 63,-1-1 1,1 1-134,-1 2 0,-4 0 36,-3 0 1,1 2-65,-1 1 0,0 0 86,-4 4 0,4 2-9,0 7 1,0-4-73,-4 4 0,0 3 86,1 3 1,3-1-44,0 5 0,5-4 40,-2 5 1,8-7-124,0-1 0,5 0-22,0 4 0,3-5-114,3-3 1,4-3 111,4 0 1,2-6-71,2-2 0,-1-3 185,5-1 0,-1 0-80,1 0 0,1-1 104,-5-3 1,4-2-66,-3-6 1,-1 2 173,-4 3 1,2-3 18,2 2 0,-6-2 45,2-2 1,-2 1-68,3 0 1,-1-1-75,1 1 1,-5-1-72,1 1 148,-1-1-86,0 1 0,-1 5 75,-2 2-174,-3 3 1,4 2 29,-5 3 1,0-2-19,0 6 1,0 1-2,0 6 0,0-1-12,0 5 0,0-1-20,0 1 1,4 2 52,0-2 1,1 2 33,-1-2 0,1-2-36,3-1 0,2-4 105,-3 4 1,0-8-42,0 0 0,-3-4 97,4 3-149,-1-4-8,5 2-367,-1-5 1,-3 0 163,-1 0 1,-3 0-1625,4 0 1297,-6 0 0,5-4-446,-4 0 0,-1-1 64,2 2 896,-3-4 0,-1-4 0,0-1 0</inkml:trace>
  <inkml:trace contextRef="#ctx0" brushRef="#br2" timeOffset="92">18981 12620 7853,'0'-11'898,"0"-1"-222,0 6-252,0 1 1032,0 5-1237,0 5 0,0 1 19,0 6 0,-3 3-190,-1 0 1,-4 5 108,4-1 1,-4-1-273,0 1 0,2-4 66,-2 4 1,2-3-299,-2 3 0,-2-5-22,2 1 1,3-2-253,1-2 0,3 0-70,1 1 0,0-1-211,0 1 902,0-6 0,5-1 0,2-5 0</inkml:trace>
  <inkml:trace contextRef="#ctx0" brushRef="#br2" timeOffset="93">19153 13043 7853,'-7'0'-1366,"-3"0"1566,9 0 1,-5 0 1647,2 0-674,3 0-415,-4 0 1,13 0-505,4 0 1,2 0 97,-3 0 0,2-2-131,2-1 1,-1 1-56,5-2 0,0 3-68,4 1 0,2 0 84,-2 0 0,6-4-170,-6 1 1,-1-1 47,-3 4 0,-1 0-192,1 0 1,2-4 74,-2 0 1,-2-1-114,-2 1-23,3 3 0,-6-4-470,4 5-175,-9 0-695,-2 0 449,-5 0 1,-5 0 488,-2 0 1,-3 0 212,-2 0 1,1 1 380,-1 3 0,1-3 0,-1 4 0</inkml:trace>
  <inkml:trace contextRef="#ctx0" brushRef="#br2" timeOffset="94">19210 13214 7176,'-6'5'1954,"0"-4"-818,6 4 1443,0-5-2307,6 0 0,0 0 131,5 0 0,1 0-119,-1 0 0,2 0-21,2 0 0,-1 0-38,5 0 1,-1-1-199,1-3 1,2 3-44,-2-3 0,-1-1-148,1 1 0,-3-1-171,3 1 1,-6 3-1075,3-3-198,-4 3 1163,0 1 1,-5 0-2056,1 0 1099,-5 0 1400,2 0 0,0 5 0,1 2 0</inkml:trace>
  <inkml:trace contextRef="#ctx0" brushRef="#br2" timeOffset="95">20306 13134 7853,'0'-11'103,"0"-1"108,0 1 0,0-1 39,0 1 0,-4-1-38,1 1 0,-6 0 143,1-1 0,-2 1-69,-1-1 0,-1 1-82,1 0 1,-1 3-42,1 0 1,-2 6 26,-2-2 0,2-1-21,-2 1 1,1 0-86,-1 4 1,-3 4-104,-5 0 0,0 5 29,1-2 0,-1 5-149,0 3 1,0-1 78,0 5 0,4-1-42,0 1 1,4 2 7,-4-2 0,6 3-114,2 1 1,4-4 75,7 0 1,0-5-123,0 1 0,3-2 25,5-2 0,0-3 141,12-1 1,-1-4 157,3 1 1,1-3-106,0-1 1,1-1 177,3-3 1,-3-2-23,3-6 1,-3 5-26,-1-1 0,-4 2-5,0-2 0,-5-2 112,1 2 0,-4 2-36,-3-2 0,-2 4-10,-2-3 251,-3 4-221,4-2-305,-5 5 133,0 0-38,0 5 1,0 2 20,0 4 0,0 2 63,0 2 0,0-2-43,0 2 1,0 1 41,0 0 1,0-1-35,0-4 0,2 1 70,1-1 1,4 1-40,4-1 1,1-1-48,-1-2 1,4-3 1,0-5 0,1 0-4,-5 0 0,1 0-306,-1 0 1,0 0 128,1 0 0,-5 0-549,1 0 1,-2-1 311,2-3 0,1 1-667,-5-4 1,3 3 20,-3-4 1052,5 6 0,-3-14 0,6 4 0</inkml:trace>
  <inkml:trace contextRef="#ctx0" brushRef="#br2" timeOffset="96">20877 12837 7853,'0'-6'-335,"0"-4"0,0 7 1378,0-5-146,0 6 408,0-3-391,0 5 0,0 5-579,0 2 1,0 4-89,0 0 0,0 6 0,0 2 0,0-2-14,0 2 1,0 0-27,0 4 1,0 0-218,0 0 1,2-4 110,1 0 0,-1-1-249,1 1 1,-1 1 87,-2-5 0,0 1 5,0-5 0,0 0-25,0 1 0,1-5-787,3 1-134,-3-5-514,4 7 678,-5-9 1,-1 4-204,-3-5-289,3 0 509,-9 0 820,8 0 0,-4-4 0,2 0 0,-2-4 0,-6 1 0</inkml:trace>
  <inkml:trace contextRef="#ctx0" brushRef="#br2" timeOffset="97">20649 13088 7784,'0'-7'872,"0"-1"-319,0 6 1,1-7 42,3 5 1,2 0-193,6 4 1,3-1 29,0-3 1,9 3-106,-1-3 1,6 3 19,-2 1 1,3-2-106,-3-1 0,4 1-14,-5-2 1,1 3-449,-4 1 1,-4 0 221,0 0 0,-5-4-2720,1 1 2050,-2-1 0,-7 3 666,-2-3 0,-8-8 0,-2-5 0</inkml:trace>
  <inkml:trace contextRef="#ctx0" brushRef="#br2" timeOffset="98">22396 12986 7853,'0'-7'-540,"-5"-3"960,4 4 1,-4-2-25,5 0 1,0 5 142,0-5-270,0 5 1,0-3 433,0 2-279,0 3 69,0-4-171,0 5 0,0 5-122,0 3 0,4 2-137,0 1 1,-1 2-146,-3 2 0,0-1 74,0 5 1,0-4-78,0 4 0,0-3 145,0 3 0,4-4 1,0 4 0,0-5-29,-4 1 1,4-6 31,-1-1 1,1-5-97,-4 5 80,0-5-165,5 2 301,-3-5-2,3 0 0,-5-2-115,0-1 0,1-4-9,3-4 1,-3-1-110,3 1 1,-2-4 79,2 0 1,-1-2-173,4 2 1,-3-2 73,4-2 0,-1-1-36,5 5 1,3-6 1,0 2 0,4 2-102,-4-2 1,6 5-12,-2-2 1,1 0 126,-1 1 1,1 3 81,-4 5 1,6 0-83,-3 0 1,1 2 125,-9 5 0,0 0-18,1 0 0,-5 0-26,1 0 0,-5 5 34,0 2 0,-1 3 123,-2 2 0,0 3 38,0 0 1,0 4-41,0-3 1,0 4 12,0-1 0,0 1-90,0-1 0,0 3 15,0-3 0,0-1 7,0 1 1,1-4-1,3 4 1,-3-5 0,3 1 0,1-2-14,-1-2 1,1-3 24,-1-1-29,-3-4 1,4 3-402,-5-2 150,5-3-1794,-4 5 1076,4-6 893,-5 0 0,0-6 0,0 0 0</inkml:trace>
  <inkml:trace contextRef="#ctx0" brushRef="#br1" timeOffset="99">21643 12552 7853,'0'-8'22,"0"0"179,0 6 143,0-8-79,0 8-106,0-8 0,0 8-57,0-6 46,0 6 316,0-4 649,0 6 0,1 6-1087,3 1 0,1 3 124,2 2 1,-2 4-27,-5 3 1,2 3 115,1 1 0,-1 3-132,2 1 1,-3 5 57,-1-2 0,0-1-17,0 2 1,0-1 20,0 4 1,0 1-3,0-1 0,-1-1 103,-3-3 0,2 2-129,-1-5 0,1-1-175,2-3 1,0-1 183,0-3 1,0 1-10,0-5 1,0-3 135,0-5 25,0 1-69,0-2-149,0 0-1959,0-6 1874,0-6 0,2 4-2896,1-6 0,0 6 480,5-2 2416,-6-2 0,8-1 0,-3-4 0</inkml:trace>
  <inkml:trace contextRef="#ctx0" brushRef="#br1" timeOffset="100">21962 12951 7853,'0'-11'1695,"0"4"-1173,0-3 489,0 9-208,0-4 497,0 5-1075,-5 0 0,3 4-13,-6 0 0,0 4 26,-3 0 0,-2 4-26,-2 3 0,2-3 0,-2 4 0,-1-4-38,1 0 0,-2-1-279,2 1 0,2-1-127,-2 0 0,3-3-706,5 0 1,-2-4 288,5 3 649,-5-4 353,8 7-25,-4-9-140,5 4 206,0-5-301,0 5-12,0-4 128,0 10 1,5-6-97,3 2 1,3 3 146,4-2 1,-1-2-112,5 2 1,0-2 139,4 2 0,0 1 24,0-5 1,-4 3-98,0-3 0,-4 4-30,4-4 0,-4 1 8,4-2 0,-5-1-119,2 2 46,1 2 0,-4-4-136,2 6 1,-6-5 26,-1 0 0,-4 0-207,3 1-10,-4-3-11,2 4-110,-5-5-5073,0 0 5399,-5 0 0,-12 0 0,-7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3.55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1462 7972 10107,'0'11'375,"0"1"1,0 4-235,0 3 0,4-1-147,-1 1 0,3 0 93,-3 4 0,-1 0 90,1-1 0,3 5-212,-3 0 0,5 1 98,-4-2 1,3 0-87,-3 4 0,4-1 56,-4 2 1,3 2 195,-3-3 0,4 3-202,-5 2 1,1-6 16,-4-3 1,0 0 46,0 0 0,0-1-5,0 1 0,0-6-36,0 0 1,0-5 38,0 4 0,0-5-168,0 1 158,-5-2-507,4-2-191,-4 0-175,5-4-245,0-2-488,0-5 851,-5 0 676,3-5 0,-8-2 0,4-4 0</inkml:trace>
  <inkml:trace contextRef="#ctx0" brushRef="#br0" timeOffset="1">1359 8017 8261,'0'-11'-139,"0"0"0,0 3 251,0 0 0,1 6 225,3-2 1,3-2 194,4-2 1,4 2-134,0-2 0,6 4-276,-2-3 1,0 3 90,4-4 1,-3 6-231,7-2 1,-2 3 156,2 1 0,-3 0-130,2 0 0,-2 0-10,-1 0 0,0 3-136,0 1 0,-1 5-88,-3-1 1,-2 2 97,-1 1 0,-5 1-18,0-1 0,0 2 71,-8 2 1,5-2 194,-4 2 1,0-1-161,-4 1 0,-5-2 414,-3 2 1,-7 2-79,-4-2 0,-3 1-67,-1 0 1,0-4-99,1 3 1,-5-2 22,0-1 1,1-2-347,3-3 0,0 2 125,0-5 0,4 4-697,0-5 1,1 5 356,-1-4 1,7 4-1590,4-5 1993,5 6 0,-7-2 0,4 4 0</inkml:trace>
  <inkml:trace contextRef="#ctx0" brushRef="#br0" timeOffset="2">1907 8554 8107,'0'-11'-714,"0"3"1322,0 1-89,0 4 507,0-7-220,0 9-610,0-4 554,0 5-732,5 5 0,-3 2 113,1 8 1,3-1 21,-3 5 1,2 0-1,-1 4 0,-3 0-150,3 0 1,-2-1 100,-2-3 0,1 2-200,3-2 0,-3-1 15,3 1 0,-3-5 117,-1 1 0,0-6-117,0-1 177,0-6-115,0 3 84,0-5-74,0-5 0,0-1-8,0-6 0,0 0-129,0-3 0,4-2 98,0-2 0,4-3-162,0 3 1,2-3 21,2-5 1,4-1 76,3-2 0,7-3-192,0 2 0,6-1 52,-2 2 0,0 2 65,0 5 1,-3 5-33,3 3 1,-8 2 14,1 2 1,-4 5-152,0 2 0,-3 3 354,-4 1 0,4 5 0,2 1 0</inkml:trace>
  <inkml:trace contextRef="#ctx0" brushRef="#br0" timeOffset="3">2478 8520 8055,'0'-6'287,"0"1"1698,0 5-1792,-5 0 0,-1 5 39,-6 2 0,2 3-42,3 2 0,-3 3 66,2 0 0,-1 6-15,1-2 0,0 2-35,4 2 0,0 2-88,4-2 0,1 3-48,3-7 0,2 1 69,6-1 0,3-1-317,0-3 1,6-6 136,-2 2 1,6-7-196,2 0 1,1-3 47,-2-1 0,0-5 39,4-3 0,-5-3 45,2-4 0,-3 1 64,-1-5 1,-1 1 93,-3-1 0,-3-3-81,-4 3 1,-6-2-35,-2-2 0,-3 0 46,-1 0 0,-6 0-310,-6 1 1,-4 0-14,-7 3 1,-5 3-23,-3 4 1,-2 5 4,-1-1 1,0 5-41,0 0 1,-4 8-7,0 6 0,5 0 99,6 5 0,4 0 302,4-1 0,3 6 0,4-4 0</inkml:trace>
  <inkml:trace contextRef="#ctx0" brushRef="#br0" timeOffset="4">3175 8440 8000,'0'-11'-1365,"-1"0"1656,-3 4 1,3 0-19,-3 4 1,1 1 527,0-1-526,1 1 1,-8-1-36,2-1 1,2 0 14,-1 4 0,-2 5-48,-7 3 1,2 3-21,-5 4 0,4-1 42,-4 5 1,5 2-6,-1 5 1,2-2-15,2 3 0,1-3-162,2-1 1,3 0-56,5 0 1,0-4-162,0 0 0,9-5 34,2 1 1,5-2 81,-1-2 0,4-1-88,7-2 0,4-3 3,4-5 0,-2-1 298,2-3 0,-6-4-146,6-7 1,-6 2 51,2-2 0,-5-3-107,-3-1 0,-5-1 65,-9 1 1,0-3-273,-4 3 1,-1 1 98,-7-1 1,-4 2-50,-7-2 0,1-2 2,-5 6 1,-5 0-238,-6 3 1,0 2 59,0 3 0,-1 2-218,-3 5 1,5 0 145,2 0 0,4 0 444,4 0 0,-2 5 0,3 1 0</inkml:trace>
  <inkml:trace contextRef="#ctx0" brushRef="#br0" timeOffset="5">3769 7846 8087,'-14'-18'242,"3"3"0,5 8 258,-1 3-48,4-3-202,-7 6 0,8-4-11,-6 5 0,4 0-57,-3 0 0,4 6 14,-1 6 1,-1 0-18,1 8 1,1 4-157,3 6 0,-2 1 98,-2 3 0,3-1 1,-3 9 1,3-4-106,1 4 0,0 3-34,0 5 0,0 3 323,0-3 1,4 8-300,0-1 1,3-2 199,-3-6 1,1-3-172,-1-4 1,1 1 83,3-5 1,-3-4-120,-5-3 1,0-6 90,0 2 0,0-5-386,0-2 0,-5-1 238,-3-8-691,3 3 1,-5-9 434,2 3 0,2-3-265,-2-5 1,1-5-473,-5-3 0,-3-2 1049,0-2 0,-11-4 0,2-2 0</inkml:trace>
  <inkml:trace contextRef="#ctx0" brushRef="#br0" timeOffset="6">3483 8554 8087,'12'-6'0,"-1"-4"388,1 2 1,3 2-12,0-2 0,4 4 209,-4-3 0,4 3-208,-3-4 0,3 6-173,-4-2 0,4 3-192,-4 1 1,2 0-285,-2 0 1,-2 0-160,2 0 1,-3 1 293,0 3 1,-5-2 135,1 6 0,5 0 0,5 3 0</inkml:trace>
  <inkml:trace contextRef="#ctx0" brushRef="#br0" timeOffset="7">4009 8588 10659,'6'0'1562,"-1"0"-3032,-5 0 609,0 6 0,-5-5 861,-3 3 0,-2 2 0,-1 0 0</inkml:trace>
  <inkml:trace contextRef="#ctx0" brushRef="#br0" timeOffset="8">1462 9125 7079,'11'-1'1220,"1"-3"0,-1 3-806,1-3 1,3 3-140,0 1 1,2 0-38,-2 0 1,3-1 15,4-3 0,1 3 22,0-3 0,4 1-146,-1-1 1,6 3 144,-1-3 1,3 3-258,4 1 1,-1-4 18,5 0 1,3-1-244,5 2 0,8 1 277,-1-2 1,4-1-471,0 2 0,-3-5 368,3 4 1,-4-3 40,-3 3 1,4 0-138,-5 4 0,4-1 110,-7-3 1,-1 3-90,-3-3 0,-1 2 116,-4 2 1,4 0-93,-3 0 0,-3 0 51,-1 0 1,1 0-9,0 0 0,2 0 6,-3 0 0,1 0 19,-5 0 0,0 0 165,0 0 0,2 0 49,2 0 1,-3-3 28,4-1 1,-4-4 195,-1 4 1,-5-1-316,-2 2 0,-3 1 49,-1-2 0,-5 2-36,-3-2-446,-2 3 151,-2-4-1954,-4 5 1073,-18 5 1053,3-4 0,-24 14 0,8-2 0</inkml:trace>
  <inkml:trace contextRef="#ctx0" brushRef="#br0" timeOffset="9">5505 7035 9320,'0'12'377,"0"-1"0,4 1-232,-1-1 1,5 0 85,-4 1 1,5 0-45,-2 4 0,0-2 26,0 5 1,2-4-7,6 4 0,-2-4-23,2 4 1,-2 2-135,-2 5 0,5-2 129,-1 3 0,0-3-331,-3-1 1,-1 0 95,0 0 1,1-1-78,-1 1 1,2 0 119,2 0 0,-2-4 45,2 0 1,2-1 140,-2 1 1,0 1-114,-4-5 0,1 1-89,-1-5 0,1 0 74,-1 1 0,1-5 103,-1 1 0,0-4-61,1 3 1,-1-4 88,1 1-184,-1-3 1,1-1-49,-1 0-760,-5 0 388,-1 5-1207,-5-4 1167,0 5 1,-1-6-1272,-3 0 1739,-2 0 0,-5 5 0,-1 1 0</inkml:trace>
  <inkml:trace contextRef="#ctx0" brushRef="#br0" timeOffset="10">5459 7001 8208,'0'-11'43,"0"4"221,0 2-23,0 0 13,0 4 1,0 5-132,0 7 1,0 3-7,0-3 0,-1 2 93,-3 2 0,3-1-177,-3 5 0,1-3 71,0 3 0,1-2-129,-1 2 0,1-1-79,2-3 1,-3-2 128,-1 2 1,0-6-116,4-1 0,0-4 91,0 3-324,0-4 185,0 2 84,5-10 0,0-2 0,3-4 1,2-2-128,-3-2 0,4 2 9,0-2 1,-3-3 112,-1-1 0,0 2-120,0-2 1,2 0 99,-5-4 1,1 0-32,-1 0 1,-3 1 62,3 3 0,-3-2 135,-1 2 1,0 2-97,0 2 0,0 2 271,0 2 359,0 5-232,0-5 45,0 10 0,1 5-201,3 7 1,3 5-28,4-1 0,2-2 52,2 2 1,-1 1-17,5-1 1,1 2-39,7-2 1,-3-2-5,3 2 0,-3-2-16,-1-2 0,-6-3-153,-1-1 1,0 0 92,-1 0 0,-3 2-167,-5-5 0,-3 1 55,4-1-577,-6-3 0,2 9 73,-8-2 491,-2 2 0,-6 2 0,1-1 0</inkml:trace>
  <inkml:trace contextRef="#ctx0" brushRef="#br0" timeOffset="11">5996 8463 8222,'0'-12'-57,"0"1"78,0 0 1,0 3 117,0 0 1,-4 1 140,0-5 0,-3 1-71,3-1 1,-5 5 39,1-1 0,-2 2-37,-1-2 1,-1-1 35,1 6 1,-2-1-180,-2 4 1,-3 0 87,-5 0 1,1 5-24,-1 2 1,-5 5-85,-3 3 1,2 3 82,-1 5 0,3 3-190,-3 1 1,6 5 50,1-2 0,5-2-78,7-1 1,0 1 27,4-2 1,2 1-49,5-4 0,6 0-2,5 0 0,7-6 121,9-1 0,2-5-96,5-3 0,1-3 61,-1-5 1,-2-2-22,2-1 1,-6-4 19,6-4 0,-7-1 60,-1 1 0,-2-2-48,-1-2 1,-4 2 4,0-2 0,-6 1-11,-2-1 0,1 2 1,-5-2 1,-1 2-10,-3 2 12,-1-1 40,-2 1 0,-2 3-49,-1 1 219,1 4-194,-8-2 0,9 10 120,-3 3 1,3 2-69,1 1 0,0 1 10,0-1 1,1 1-29,3-1 0,1 1 6,3-1 0,2 4-49,-3 0 0,5-1 42,3-6 0,-2 2-95,2-2 1,1-3 78,0-1 0,3 1-11,-4-1 1,4-1-117,-4-3 0,2 0-188,-2 0 0,-2 0-632,2 0 1,-3-3 112,0-1 812,-6 0 0,9-1 0,-2-1 0</inkml:trace>
  <inkml:trace contextRef="#ctx0" brushRef="#br0" timeOffset="12">6636 8440 8054,'-7'-5'637,"-3"4"-63,9-4 131,-4 5-134,5 0-325,5 0 1,1 0 100,6 0 0,0 0-101,3 0 1,3 0 27,5 0 1,1-4-95,3 0 1,-2-1-89,6 1 0,-5 3 15,5-3 1,-5-1 52,5 1 1,-5-3-250,5 3 0,-7-4 97,-1 4 0,0-1-857,-4 1 434,-3 3-1345,1-4 205,-11 5-435,-1 0 1990,-15 0 0,-3 5 0,-9 1 0</inkml:trace>
  <inkml:trace contextRef="#ctx0" brushRef="#br0" timeOffset="13">6727 8600 8048,'0'6'-352,"5"-1"598,3-5 1,2 2 649,1 1 1,2-1-232,2 1 1,2-1-253,2-2 1,2 0-152,-2 0 1,3-4-32,1 0 1,-1-1-129,1 1 1,-1 2-196,-3-6 0,1 6-378,-5-2 0,1 1 487,-5-1-17,-5 3 0,0-4 0,-6 5 0</inkml:trace>
  <inkml:trace contextRef="#ctx0" brushRef="#br0" timeOffset="14">7960 8394 8138,'-1'-7'-188,"-3"-1"-248,3 0 612,-9-3 0,4 0 379,-6-1 1,1 5-302,-1-1 0,1 5-43,-1 0 0,-3-2-112,0 1 0,-5 0 112,1 4 0,-3 5-120,-1 3 0,-5 2 53,-2 1 1,1 6-7,-2 2 0,2 2-113,-1 2 1,-1 4 78,8-1 1,-1 2-106,9-1 1,5-4 116,6 0 0,3 0-198,1-4 0,10-3 41,5-1 0,10-2-94,6-2 0,2-4 1,1-3 1,0-3-14,1-1 0,-1-5 126,0-3 1,-1-2-10,-2-1 0,-3-1-41,-6 1 1,1-1 44,0 1 1,-5-1-34,-3 1 0,-4 0 17,-3-1 0,-3 1-1,-5-1 0,0 5 12,0-1 0,0 4 145,0-3-82,0 4 0,-1-2 131,-3 5 1,2 1 50,-6 3 1,5 3-112,0 4 1,-2 0 163,1 1 1,0 0-124,4 4 1,0-2-25,0 5 1,0-4-31,0 4 1,1-5-174,3 1 0,-1 2-210,4-2 1,1 0 153,3-3 0,1-5-409,-1 1 1,0-6 213,1 2 0,-1-3-671,1-1 1,-5 0 1004,1 0 0,0-5 0,3-1 0</inkml:trace>
  <inkml:trace contextRef="#ctx0" brushRef="#br0" timeOffset="15">8406 7869 8204,'0'-6'0,"0"1"71,0 5 0,0 5-61,0 2 0,0 7 971,0 1 0,-5 6-377,-3-2 0,2 2-170,-2 2 1,0 4-149,-3-1 0,0 5-307,-1-4 1,1-2-214,-1-6 1,5 1-349,-1-4 1,2-1-838,-2-4 1,3 1 1418,5-1 0,-5 0 0,-1 1 0</inkml:trace>
  <inkml:trace contextRef="#ctx0" brushRef="#br0" timeOffset="16">8771 8246 8215,'-6'-5'0,"1"4"151,5-10 376,0 5 393,0 0-294,5 1-255,1 5 0,2 6-104,-1 5 0,-4 2-1,1 6 1,-3 0-126,-1 4 1,0 4 106,0-1 0,0 2-287,0-1 1,0-3 116,0 3 1,-4-3-415,0-1 1,1-6 181,3-1 1,0-4-1346,0 0-25,0-1-611,0 0 2135,0-4 0,0-2 0,0-5 0</inkml:trace>
  <inkml:trace contextRef="#ctx0" brushRef="#br0" timeOffset="17">8554 8486 8215,'12'-7'0,"-1"4"0,2-3 417,2 3 0,3-1-76,5 4 0,-1 0 100,1 0 0,5-1-285,3-3 1,2 1 28,1-4 0,1 3-221,4-4 0,-4 6 112,3-2 0,-6 1-1058,-2 0 1,-3 1 981,3-2 0,-4-2 0,2 0 0</inkml:trace>
  <inkml:trace contextRef="#ctx0" brushRef="#br0" timeOffset="18">9514 8200 8713,'0'13'-61,"0"2"0,0 3 1209,0 5 1,0 5-557,0 2 1,0 4-204,0 4 0,0 3-117,0 5 1,1 3-3,3 1 1,-3 6-677,3 1 0,-2 0 510,2 4 1,-1-4-82,4-4 0,-3-6 3,4-5 0,-5-9-122,5 1 0,-5-11 26,0 0 1,0-8 58,1 0 1,-3-2-153,3-2 1,-3-3 64,-1 0 0,-1-6-338,-3 2 0,1-3-333,-4-1-216,4 0 1,-3-5 254,2-2 0,2-4 730,-6 0 0,0-6 0,-3 0 0</inkml:trace>
  <inkml:trace contextRef="#ctx0" brushRef="#br0" timeOffset="19">9399 8349 8110,'12'-23'0,"0"5"131,4 3 1,1 2 192,6 2 1,4 1 69,0 2 0,4-2-110,0 2 1,-2 3-160,1 1 0,0 2 127,0-2 1,-2 3-129,-5-3 1,3 6 75,1 2 0,-4 5-137,-4-1 0,-5 2 2,1 1 1,-2 5-180,-2-1 0,-4 1-8,-4-1 0,-3 3 100,-3 5 1,-9 0 49,-7 0 0,-4 0 18,-3-1 1,0 5-151,-4 0 0,-1-4 132,-3-4 0,4-5-157,-1 1 1,6-3-65,-2 0 1,4-6-178,4-2 0,3 1-959,4-1 951,1 0 0,5-6-990,2-1 1368,3 1 0,11-13 0,2 2 0</inkml:trace>
  <inkml:trace contextRef="#ctx0" brushRef="#br0" timeOffset="20">10119 8223 8129,'0'-11'648,"0"3"-92,0 0 73,0 6-131,0-3 1,0 15-286,0 5 0,0 2 56,0 2 1,1-4-71,3 4 1,-1 0 39,4 4 1,-3 0-112,4-1 0,-1-2 45,5-1 1,-5-5 55,1 1 0,-4-3 88,3 0 56,-4-1-32,7-4-66,-9-2-204,4-5 0,-5-2-152,0-1-200,0-4 1,0-8-515,0 0 0,0 0 500,0 3 0,0-1 265,0-2 0,2 1-128,1-5 0,4 1-14,4-1 0,1-1 37,-1 5 0,4-3 123,0 7 0,2-3-77,-2 6 0,-2 2 183,2-2 0,2 6-95,-2-2 0,0 3 153,-4 1 0,1 1-31,-1 3 0,1 2 95,-1 5 1,-1 6-69,-2 2 0,1 3 132,-5 0 1,3 2-39,-3 3 0,4 1-103,-5 3 1,5-4-111,-4-4 0,0-1 107,-4-3 0,3-3-313,1-4 1,0-1-380,-4 1-516,0-1 0,1-1 245,3-2 827,-3-3 0,10-5 0,-5 0 0</inkml:trace>
  <inkml:trace contextRef="#ctx0" brushRef="#br0" timeOffset="21">5710 9297 8153,'-5'-12'-1073,"4"5"1791,-3-1-117,3 5 242,-4-2-466,4 5 1,-4 2-109,5 1 0,0 4 27,0 4 0,3 6-7,1 2 1,4 2-63,-4 2 0,1 1 30,-1 3 0,-2 3-130,6 8 0,-6-1 127,2 5 0,-3-4-292,-1 4 0,0-1 74,0 1 0,4 2-147,0-2 0,0-7 47,-4 0 0,0-7-39,0 2 1,0-8 139,0 0 1,4-6-10,-1-1 1,1-2-212,-4-2 228,0-5-250,0 4 68,0-8-146,0 3 190,0-15 0,0 5-156,0-11 0,0 6-25,0-5 0,0 1 173,0-1 0,0 1-145,0-5 0,0 4 94,0-4 1,4 3 147,0-3 0,5 4-56,-2-4 0,7 5 135,1-1 1,1 1 40,-5-1 1,6 6-47,2-3 1,2 3 105,2-2 1,1 3-44,3 1 1,-3 4 29,3-1 0,0 3-95,0 1 1,0 1 173,-4 3 0,-2 3-113,-2 4 0,-2 0-31,-6 1 1,-3 3-65,-1 0 1,-4 6-13,1-2 0,-4 2-110,-4 2 0,-4-4 87,-7 0 0,1-1 108,-5 1 1,-4-1-37,-3-3 1,-2-2-12,1 2 0,2-2-48,-6-2 1,4-3 13,-3-1 0,5-4-101,-2 1 1,0-3-188,5-1 1,-3 0-461,10 0 0,1-1-2,7-3-395,2-3 0,7-4 1119,6 0 0,4-1 0,11 1 0</inkml:trace>
  <inkml:trace contextRef="#ctx0" brushRef="#br0" timeOffset="22">6601 9548 8086,'-6'0'0,"-4"0"0,8 0 1095,-3 0 433,5 0-1213,5 0 1,2 0-81,4 0 0,1 0 73,-1 0 1,4 0-59,1 0 0,4 0-148,-1 0 0,1 0-99,-1 0 1,2-1-225,-6-3 1,4 2-558,-4-1 623,0-4 1,-3 6-2173,-1-3 954,-5 3 1373,0 1 0,-12 5 0,0 1 0</inkml:trace>
  <inkml:trace contextRef="#ctx0" brushRef="#br0" timeOffset="23">6590 9673 8086,'-7'6'123,"2"-5"0,9 5 675,0-2-273,5-3 1,-3 4-102,6-5 0,0 0-275,4 0 0,-4 0 86,4 0 0,1 0-164,2 0 0,-1 0 119,1 0 0,0 0-717,4 0 0,-4 0 235,0 0 292,-5 0 0,8-5 0,-5-1 0</inkml:trace>
  <inkml:trace contextRef="#ctx0" brushRef="#br0" timeOffset="24">7561 9251 8139,'-7'-6'738,"-3"0"-480,9 6 1,-5 6 213,2 1 1,2 5-85,-1 3 1,1 3 18,2 4 0,2 3-148,1 1 0,0 3 0,5 6 0,-5 0-100,5 3 0,-4-5 34,3 5 0,0-5-101,0 5 0,4-6 170,-4-1 1,3-6-295,2 2 0,-5-3 42,1-1 1,-4-2-128,3-2-15,-4 3 1,2-10-68,-5 4 0,0-7 3,0-2 0,-1-4 141,-3 0 1,1-1 16,-4-2 0,3 0-3,-4 0 1,5-2-32,-5-1 0,4 0 23,-4-4 0,6-1-145,-2-4 0,-1 1 53,1 0 0,0-1 1,4 1 1,2-4 120,2-1 1,2 1-7,5 4 0,1 3 122,-1 0 1,2 2-105,2-2 1,3 0 162,5 4 1,0 0-44,-1 4 1,5-4-58,0 0 0,3 1-27,-3 3 1,3 0 7,-3 0 0,0 1-20,-5 3 0,-3 2-12,0 5 0,-8 1-95,0-1 1,-7 1 60,0-1 0,-3 2-98,-1 2 1,-5-2 65,-3 2 0,-3-2 2,-4-2 0,-3 0 24,-5 1 1,0-1 26,0 1 1,2-1-81,2 1 1,-3-5 0,3 1 0,-3-6-314,0 2 1,3 1 113,0-1 0,5 0-453,-2-4 1,4-4-292,0 0-141,6-5 1172,1 3 0,15-11 0,3 0 0</inkml:trace>
  <inkml:trace contextRef="#ctx0" brushRef="#br0" timeOffset="25">8269 9114 8119,'0'-12'371,"0"6"405,0 1-299,0 5-108,0 5 1,-2 1-58,-1 6 0,0 1-158,-5 2 1,2-1-87,-1 5 1,-2-4-183,5 4 0,-4-4-278,4 4 1,1-5 391,3 1 0,-5 3 0,-2 0 0</inkml:trace>
  <inkml:trace contextRef="#ctx0" brushRef="#br0" timeOffset="26">8817 9354 8094,'0'-12'203,"0"1"0,0 3 269,0 1 95,0 4-65,0-2-203,0 5 1,-4 5-12,0 3 1,0 6 0,4 1 0,-1 6 35,-3 2 0,3 0-73,-3 4 0,3-2-43,1 2 0,0-2 28,0 6 0,0-6-265,0 2 0,0-3 75,0-1 1,1-4-407,3 0 0,-3-5-142,3 1 0,-1-4-1262,1-3 705,-3 2-440,4-9 1499,-5 4 0,0-5 0,0 0 0</inkml:trace>
  <inkml:trace contextRef="#ctx0" brushRef="#br0" timeOffset="27">8634 9651 8094,'9'0'130,"2"0"0,-2 0 654,7 0 0,1-4-386,2 0 0,7-4-190,0 5 0,5-2-159,-4 1 0,4 1 110,0-4 1,2 4-1010,1-1 0,-1 3 850,-3 1 0,3-5 0,-3-1 0</inkml:trace>
  <inkml:trace contextRef="#ctx0" brushRef="#br0" timeOffset="28">9753 9548 8159,'-7'-18'0,"-1"3"0,6 6 12,-2 1-39,3 1 1,-1-3 151,-1 2 1,0-1 486,-5 5 1,1 0-326,-5 4 1,1 0-166,-1 0 0,0 0-80,-3 0 1,-2 2 24,-2 2 1,-3 3 100,3 8 1,-1-2-3,1 2 1,1 3-87,3 1 1,4-1-74,-1 1 0,2-4-42,6 4 0,0-5-118,4 1 0,7-2 67,4-2 0,2 0-79,6-4 1,0-2 78,4-5 1,3 0 20,1 0 1,0-5 24,-4-2 1,-4 0 5,0 0 0,-5-1 133,1-3 1,-2 0-85,-2 4 0,-3-3 274,-1 2-139,-4-2 322,7-1-100,-9 4 64,4 2-281,-5 5 0,0 9-58,0 2 1,-1 5 98,-3-1 1,3 4-59,-3 8 1,3-1 195,1 8 0,0-2-119,0 6 1,0 3-71,0 1 0,0 1-44,0-1 0,0 2-107,0-2 0,1 1 130,3-1 1,-3-1-132,3-3 1,1-7 54,-1 4 1,3-10 23,-3-2 0,1-1-64,-1-7 89,-3 0-710,5-4 248,-1-4-1053,-4-2 596,4-5 0,-5-5-383,0-3 1,0-2-718,0-1 1922,0-6 0,0-1 0,0-5 0</inkml:trace>
  <inkml:trace contextRef="#ctx0" brushRef="#br0" timeOffset="29">10142 9456 8036,'-7'-6'40,"2"1"-176,5 5 0,2 5 769,1 3 0,-1 3-226,1 4 0,0-1-161,1 5 1,-2-3-20,6 3 1,-4-4 148,3 4 1,-3-4-85,4 4 1,-4-5-91,3 1 0,-4-2-88,1-2 107,-3 1 1,-1-4-172,0-1 43,0-4-31,0 2-8,0-5 1,0-5-441,0-3 154,5-2 0,-3-3-65,6-2 1,-4 2 48,3-2 1,1-1 52,4 0 1,3-4-1,0 1 0,5-1 40,-1 1 0,-1 2 171,1 6 0,-5 3-5,1 1 1,-2 4 88,-2-1 1,1 3 10,-1 1 0,-1 5 179,-2 3 0,-2 6 37,-2 1 0,-3 5-89,3-1 0,-2 3 6,-2 1 1,3 3-44,1 1 1,0-1-206,-4-3 1,1 0-45,3 0 0,-1-5-187,4-3 1,-3-2-414,4-2 337,-6 1-1921,8-1 2232,-8-5 0,8-1 0,-4-5 0</inkml:trace>
  <inkml:trace contextRef="#ctx0" brushRef="#br0" timeOffset="30">12209 8783 8085,'-5'-12'-284,"4"6"218,-5 1 1010,6 5-547,0 0 1,0 5-40,0 2 0,0 5-45,0 3 1,0-1 53,0 5 0,2 1-137,2 7 1,-2-2 4,6 6 0,-4-2-75,3 2 1,-4 0 88,0-4 1,3 3-220,-3-3 0,5-2-2,-4-6 1,1 2-173,-1-6 0,-3 0-144,3-3 1,1-5-962,-1 1-94,-1-1 598,-3 0-1358,0-2 2103,0-5 0,-5-10 0,-1-3 0</inkml:trace>
  <inkml:trace contextRef="#ctx0" brushRef="#br0" timeOffset="31">12209 9057 8100,'8'-7'130,"-1"4"1,-3 1 305,4 2 1,-1 0 121,5 0 0,0 0-149,4 0 1,-3 2-39,6 1 1,1-1-136,2 1 1,1-1-68,0-2 1,0 0 96,0 0 0,0-4-430,-1 0 0,0 0 200,-3 4 1,1-3-1059,-4-1 1,-5 0-1963,-3 4 2984,-6-5 0,3 4 0,-5-5 0</inkml:trace>
  <inkml:trace contextRef="#ctx0" brushRef="#br0" timeOffset="32">12163 8805 8141,'0'-11'219,"5"0"-219,3-1 0,7 6 81,4 2 0,4 2 181,4-2 1,2 2 123,5-1 1,2-2-83,2 1 0,1-4-496,3 4 0,-3-3 126,-4 3 1,-2 0-719,-3 4 1,-2 0 258,-5 0 0,-4-4 525,0 1 0,0-6 0,4 2 0</inkml:trace>
  <inkml:trace contextRef="#ctx0" brushRef="#br0" timeOffset="33">12963 8691 8141,'-7'7'0,"-2"-1"311,6-2 0,-6-2-17,1 6 1,1 0 226,-5 3 0,3 5-23,-6 3 0,2 3-168,2 1 0,1 5-62,2 2 0,-1 3-12,5 2 0,1-5-223,3 0 0,5 0 133,2 0 1,5-2-200,3-5 1,4-2 85,8-2 1,-2-3-113,5-9 0,-3-2-25,4-5 0,-2 0 165,1 0 1,3-5-145,-2-2 0,-2-3 130,1-2 0,-4-1-73,0-2 1,-3 1 75,-4-5 0,-2 4-282,-6-4 1,-5 0 70,-2-4 0,-2-1-229,-2-3 0,-6 3-20,-1-2 1,-8 1-6,-4 3 0,-3-4-13,-1 3 0,-5-1 139,-2 9 1,-2 0-135,2 3 0,-6 6 112,6 2 0,-3 3-52,10 1 1,3 0-60,8 0 402,1 0 0,4 5 0,2 1 0</inkml:trace>
  <inkml:trace contextRef="#ctx0" brushRef="#br0" timeOffset="34">13442 8691 8133,'-6'-6'95,"1"1"1,1 10 540,0 3 0,1 2-165,3 1 1,0 6-112,0 2 1,0 7-127,0 5 0,0-2 142,0 1 0,3 1-136,1 3 0,5 0-215,-1 1 1,-2-2 98,2-3 1,-5-2-96,5-5 1,-5-5-298,0-3 247,-1-2 1,-2-6-1311,0 1 677,0-6-894,0 3 1,-2-14 821,-1-2 1,1-3 725,-2 3 0,-2-6 0,-5-1 0,-7-4 0</inkml:trace>
  <inkml:trace contextRef="#ctx0" brushRef="#br0" timeOffset="35">13362 8748 8043,'12'-11'-270,"4"0"270,3-1 0,3 2 0,1 2 0,3-1 807,1 6 0,4-5-254,-5 4 1,2 0-77,-1 4 1,-6-3-238,6-1 0,-9 0-52,5 4 0,-7 5-27,3 3 0,-9 2-194,2 1 1,-7 2-215,2 2 1,-4 2 205,1 2 1,-12 2-73,-3-2 0,-8 7 26,0 0 1,-3 1-73,-1-4 0,-3 4-4,-1-1 1,0 1 227,4-4 0,6-1 30,1 1 1,4-1 118,0-3 1,2-3-3,3-4 1,1-1-102,6 1 1,2-1 50,2 1 0,2-6-63,5-2 0,2 2 51,2 2 0,-2-3-41,2-1 0,2-2-191,-2 2 1,4-3-215,-4 3 1,0-3-267,-3-1 0,3 1-1685,0 3 2247,0-2 0,-3 3 0,-1-5 0</inkml:trace>
  <inkml:trace contextRef="#ctx0" brushRef="#br0" timeOffset="36">14916 8668 8075,'0'-11'301,"0"0"0,0 3-19,0 0 1,-2 6 131,-1-2 1,-4 3-167,-4 1 1,-4 0-137,-1 0 1,-4 0 40,1 0 1,-6 5-100,-2 2 1,0 4-4,4 0 0,1 0 112,-1 1 1,4 1-57,0 2 1,5-3 7,-1 4 0,6-4-18,1 0 0,6 3 26,-2 0 0,8 0-131,3-3 1,8 1 63,4 2 1,8-2-11,4 2 1,1-1-110,3 1 0,-1-2 82,0 2 0,-1-2-70,-2-2 1,-3 0 90,-6 1 0,-2 0-142,-1 4 1,-9-4 75,1 4 1,-7-4-98,0 0 0,-3-1 39,-1 1 0,-5-1 61,-3 0 1,-7 1-86,-4-1 1,-3 1 74,0-1 0,-6-1-142,-3-2 0,3 2 73,2-2 0,2-2-149,1 2 0,1-6 104,3 2 0,6-3-858,6-1 536,4 0 0,-1-1-110,8-3 1,4-2 72,7-6 1,-1 1 505,5 0 0,0-1 0,4 1 0,4-5 0,-1 1 0,6-5 0,-3 2 0</inkml:trace>
  <inkml:trace contextRef="#ctx0" brushRef="#br0" timeOffset="37">15053 8965 8075,'17'-11'0,"-1"0"62,-4-1 310,0 1 524,-6 4-528,-1 2 1,-5 10 71,0 3 1,-1 6-78,-3 1 0,3 4-124,-3-4 0,4 6-31,4-2 1,-2 2 39,6 2 1,3-4-115,5 0 0,4-5 62,-1 1 0,3-2-170,0-1 1,6-5 31,3 1 1,2-6-164,1 2 1,0-3 80,1-1 0,-1-5-92,0-2 0,0-3 89,1-2 0,-6-1 47,-3-2 0,-3 1-51,-4-5 1,-2 0 56,-6-4 1,-4 0-225,-4 1 0,-3-5 66,-3 0 1,-5-3-25,-7 3 1,-3 1 66,-5 3 0,-6 5-187,-5 3 1,-6 3-87,-5 5 1,-4 2 91,4 5 0,-2 1 164,9 3 0,-3 3-51,7 9 1,2-2-246,9 5 1,6-2 63,1 2 1,9 5-976,3-4 1313,3 4 0,6-7 0,1 6 0</inkml:trace>
  <inkml:trace contextRef="#ctx0" brushRef="#br0" timeOffset="38">15761 8760 8062,'0'-18'66,"0"2"93,0 9 1052,0 2-777,0 5 0,0 5-203,0 3 1,0 2-58,0 1 0,1 6 167,3 2 0,-3 2-148,3 2 0,1 0 20,-1 0 0,5 4-72,-2-1 1,0 5-141,0-5 1,0 1 30,0-4 0,2-2-146,-5-1 1,1-4-632,-1-5 567,-3 1 0,4-5-1494,-5 1 1257,0-5 0,0 0-389,0-6 0,0 0 209,0-5 1,-1 1 294,-3-5 1,2 1 299,-6 0 0,0-6 0,-8-1 0,-2-5 0</inkml:trace>
  <inkml:trace contextRef="#ctx0" brushRef="#br0" timeOffset="39">15738 8817 8062,'0'-23'-301,"0"5"-39,0 3 1,0 2 821,0 2 1,0 3 442,0 1-225,5 4-428,1-2 1,6 10-100,-1 3 0,1 2 60,-1 1 0,2 1-173,2-1 1,-2 4 39,2 1 0,-1-1-130,1-4 1,-1 3 107,5-2 0,-5 2-78,1-7 1,-1-2-65,1-1 1,-2-3 80,2-1 1,-2 0-56,-2 0 1,1-1 40,-1-3 0,2-2-54,2-5 0,-2-1 40,2 1 1,-6-1-6,-1 1 1,-1-4 13,5-1 1,-1-3 15,1 4 0,-1-4-23,0 4 0,0 0 10,-4 3 1,2 1 203,-5-1-177,5 6 192,-8 1 1,8 8-74,-5 4 1,-1 1 33,-3 7 0,0 3 109,0 1 0,0 4-108,0 3 0,0 0 85,0 4 1,0-1-115,0 2 1,2 1-50,2-6 0,2 5 50,5-5 1,-3 0-217,0-7 0,-1 1-76,5-5 1,-2-3-99,-3-5 0,2-3-475,-5 4-648,5-6-1462,-8 3 2821,4-5 0,-5 0 0,0 0 0</inkml:trace>
  <inkml:trace contextRef="#ctx0" brushRef="#br0" timeOffset="40">16629 8668 8222,'-7'-6'127,"2"1"1,7 5 870,1 0-318,-1 0-432,3 0 1,-5 5 96,0 3 0,0 3-66,0 4 1,0 3-13,0 5 0,0 1-18,0 3 0,0 1 36,0 2 0,0 3-87,0-2 0,0 0-102,0 0 0,0 0 15,0-4 0,0-2 52,0-5 0,0 0-83,0-5 0,0 0 321,0-3-348,0-6 157,0 4-408,0-9 93,0 5 0,0-8 123,0-2 0,0 2-97,0-6 0,1 1 70,3-5 0,-2 1-160,6-1 0,-2 1 111,2 0 1,2-1-121,-2 1 1,2-1 98,1 1 1,5 3 45,-1 1 1,1 4-10,-1-1 1,-1-1 41,5 1 0,-3 1-90,3 3 1,-5 0 10,1 0 1,-1 0-431,1 0 0,-3 1 192,-1 3 1,0-3-1772,-3 3 874,-3 2 1214,0-5 0,-5 10 0,0-5 0</inkml:trace>
  <inkml:trace contextRef="#ctx0" brushRef="#br0" timeOffset="41">16583 8943 8053,'0'-12'241,"0"1"1,1 4 251,3 4-138,3-4 0,4 6-44,0-3 0,1-1 133,-1 1 0,1-1-69,-1 1 1,4 3-144,0-3 0,7-1-206,1 1 0,-2-3 88,2 3 1,0-4-691,-4 5 1,-1-1 341,1 4 0,-9-4-2135,2 0 2369,-4 0 0,-1-1 0,-2-1 0</inkml:trace>
  <inkml:trace contextRef="#ctx0" brushRef="#br0" timeOffset="42">16629 8646 8275,'7'-11'0,"1"4"0,-4-2 353,3 5 0,5-1-10,3 1 1,2 3 310,-2-3 0,6-1-268,6 1 0,5-1-134,-2 1 0,-1 3-614,2-3 1,-1-1 276,5 1 1,-2 1-1172,-3 3 1,2 0 1255,-6 0 0,1 0 0,-4 0 0</inkml:trace>
  <inkml:trace contextRef="#ctx0" brushRef="#br0" timeOffset="43">18022 8760 8055,'0'-8'0,"0"1"0,-1-1-25,-3-3 1,3 3 251,-3 0 515,3 6-249,1-8-185,5 8 0,-3-1-62,6 6 1,-4 4 196,3 4 0,-3 6-145,4 2 0,-4 3 15,3 5 1,-3 2-125,4 6 0,-6 0-15,2 3 1,-3 2-56,-1 1 0,0 4 85,0-3 0,4 2-285,0 2 0,0-1 190,-4 1 0,3-5-255,1-3 1,1-4 44,-1-3 0,-3-5-71,3-7 0,-3-2-282,-1-6-106,0 1-1120,0-1 751,0-5-2014,0-1 2943,0-15 0,-5-2 0,-1-11 0</inkml:trace>
  <inkml:trace contextRef="#ctx0" brushRef="#br0" timeOffset="44">18011 8783 8047,'6'-30'0,"5"3"316,1 4 1,1 5-9,6 3 0,-2 2 125,2 2 0,3 0-135,-3 4 0,3-3-50,0 2 0,5 3-17,0 1 1,-1 3 56,-3 1 1,0 0-164,0 0 1,-2 1 60,-1 3 0,-4 2-231,-5 6 1,-4-1 90,-3 1 1,-3 3-328,-1 0 1,-5 5 160,-3-1 1,-11 2-233,-4-2 0,-7 2 163,-1-2 1,-2 2-52,-1-2 0,0 1-38,0-5 0,4 0-63,4-3 0,3-5-185,4 1 1,2-5-232,6 0-333,5-1 1090,1-2 0,5 0 0,0 0 0</inkml:trace>
  <inkml:trace contextRef="#ctx0" brushRef="#br0" timeOffset="45">18570 8920 8102,'7'-8'-83,"-4"0"83,-1 6 1443,-2-3-934,0 15 0,0-2-35,0 7 1,0-1-187,0 1 0,0 2-185,0 2 0,-2 2-12,-1-2 1,1 3-257,-1 1 0,1-4-176,2 0 1,0-5 287,0 1 1,2-2-921,1-2 0,0-3 44,5-1 929,-1-4 0,5 2 0,-1-5 0</inkml:trace>
  <inkml:trace contextRef="#ctx0" brushRef="#br0" timeOffset="46">19290 8703 8128,'0'-23'-79,"4"5"79,-1 3 0,1 2 236,-4 2 68,0-1 1,-5 2 441,-2 3 1,-5 1-406,-3 6 1,-8 0-341,-7 0 1,-3 6-17,-2 1 1,1 3 130,0 2 1,0 3-52,-1 0 1,7 6 101,6-2 1,4-2-240,6 2 0,6-3 99,2 3 1,9-5-114,7 1 1,0-3 14,7 0 1,4-2-87,4-2 1,1-3-7,-2-5 0,-1 0 143,1 0 1,-2-5 42,-1-3 1,-1 2-60,-3-2 0,1 0 133,-5-3 0,1 0-101,-5-1 1,-3 2 159,-1 2-61,-4-2 1,3 5 387,-2-2 82,-3 2-395,4 5 0,-9 5 114,1 2 1,-1 7-80,4 1 0,-4 10 96,0-3 0,0 9-67,4-1 0,0 3 85,0 2 0,0-1-53,0 0 0,0 2-63,0 2 0,0-3-171,0 3 1,0-2 102,0-2 0,4-5-271,0-2 0,4-4 106,-5-4 1,3-3-1199,-3-4 612,-1-1-1081,3 1 1,-5-5 1696,0 1 0,-5-6 0,-2 3 0</inkml:trace>
  <inkml:trace contextRef="#ctx0" brushRef="#br0" timeOffset="47">6110 11695 8123,'0'-8'-213,"0"1"1,0 3 465,0-4 0,-1 5-10,-3-5 1,3 4-10,-3-4 0,1 1-26,0-5 0,1 5 29,-1-1 0,-4 2-23,0-2 0,-4-1-29,0 6 0,-4-1-25,0 4 1,-6 0-77,2 0 0,-6 1-97,-2 3 1,-1 3 106,2 9 0,-2-2-139,-3 5 0,0-4 93,4 4 0,-2 0-48,6 4 1,-1 0 14,9-1 1,-1 5-3,5 0 0,5 1-34,2-2 1,2-5 7,2 1 0,2-2-55,2-1 0,6-3 94,5-5 0,5 1-72,-1-1 1,3-4 58,1-4 1,0-1-33,-1-2 1,2-2-9,3-1 1,-3-4-2,3-4 1,-3-1 75,-1 1 0,0-4-50,0 0 0,-2-4 58,-2 3 1,1-3-51,-4 4 1,-2 0 40,-7 3 1,2 5-13,-5-1 240,0 6-237,-4-3 0,0 6 29,0 3 0,0-1 59,0 9 1,-4-3 143,0 6 0,0 3 18,4 1 0,0-1-120,0 1 1,2-2 157,1 2 0,0 2-100,5-6 1,0 4-94,8-4 0,-6 0-66,5-3 1,-5 2-240,5-3 0,-2 3-193,-1-6 308,-1-3 0,0 0-728,1-5 1,-1 0 346,1 0 1,-1-1-1079,0-3 0,1 1 1516,-1-4 0,1-6 0,-1-5 0</inkml:trace>
  <inkml:trace contextRef="#ctx0" brushRef="#br0" timeOffset="48">6578 11478 8246,'0'-11'0,"0"-1"154,5 6 1,-2-3 1435,5 5-1044,-6 0 1,3 6-306,-5 1 0,2 1 26,1 8 0,-1-4 38,1 8 1,-1 1-55,-2 2 1,0 4 89,0 4 0,0-2-99,0 6 1,0-5-17,0 5 0,0-4-377,0 3 0,0-6 149,0-1 1,3-1-562,1-7 1,0 0 359,-4-4 0,1 0-817,3-4 1,-3 0-96,3-4-517,-2-1 1282,-2 3 0,-6-15 0,0-3 0</inkml:trace>
  <inkml:trace contextRef="#ctx0" brushRef="#br0" timeOffset="49">6419 11706 8968,'11'0'1092,"0"0"0,1 0-616,-1 0 1,6 0-69,2 0 1,6 0-222,2 0 0,4-1-1,0-3 1,2 2-519,1-6 0,-3 4 273,-1-3 1,-5 3-1278,2-4 1,-4 6 1335,-4-2 0,3-2 0,-5-1 0</inkml:trace>
  <inkml:trace contextRef="#ctx0" brushRef="#br0" timeOffset="50">7127 11272 8059,'-7'-11'0,"1"5"108,2 2 0,3 1 657,-3-1-441,3 3 1,1-3 97,0 8 0,0 3-56,0 4 0,0 2-104,0 2 0,0 3 85,0 4 1,0 6-116,0 3 1,0 3 145,0 4 0,0-2-125,0 2 0,0 2-24,0 2 0,0-1-70,0 1 1,4-4-147,-1 4 1,2-9-147,-1 1 0,-2-9 112,1-2 1,2-1 36,-1-7 0,1-1 129,-1-6-269,-3 2 58,4-9-378,-5 4 12,6-5 374,-5 0 1,4-1-285,-5-3 223,0-2 1,0-6-101,0 1 0,0-1 40,0 1 0,0-4 50,0 0 1,1-1 67,3 5 1,2-1 0,6 1 0,-1 0 81,1-1 0,4 2-70,3 2 1,3 0 103,1 4 1,-1-5-64,1 1 1,1 3 74,3 1 0,-7 3-61,3 1 1,-3 0-2,3 0 0,-1 0-5,-3 0 1,-3 4-2,-4 0 0,-2 5 19,-2-2 1,-3 3-28,-5 2 1,-2 0 21,-1 4 1,-4-4-18,-4 4 1,-6 0 9,-2-1 1,-2 1-5,-2-5 0,0 4-1,0 0 1,-1 1-24,-3-5 0,-1 0-2,-2 1 0,1-4-97,2-1 0,3-3 67,-3 4 1,5-6-700,3 2 0,2-3 26,6-1 727,4 0 0,-3 0 0,4 0 0</inkml:trace>
  <inkml:trace contextRef="#ctx0" brushRef="#br0" timeOffset="51">8269 11569 8140,'-12'-5'-186,"6"-1"943,1 0 0,5-1 328,0 3-696,5 3 1,5-4 3,5 5 0,1-1-152,-5-3 0,4 3 1,0-3 0,6 3 28,-2 1 1,2-2-144,2-1 1,0 1-108,0-1 0,0-3-73,0 3 0,-2-1-864,-2 4 0,1-4 91,-4 0-547,-1 0 1,-7 4 1372,-1 0 0,-4 0 0,2 0 0</inkml:trace>
  <inkml:trace contextRef="#ctx0" brushRef="#br0" timeOffset="52">8223 11729 8140,'0'7'658,"5"-2"-74,3-5 0,2 0-114,1 0 1,5 0 17,-1 0 1,5 0-109,-1 0 1,3 0-327,0 0 0,6 0 134,3 0 0,1-4-734,-2 0 1,2-4-176,-6 5 0,4-5 721,-8 4 0,4-5 0,-8 3 0</inkml:trace>
  <inkml:trace contextRef="#ctx0" brushRef="#br0" timeOffset="53">9868 11535 8216,'6'-5'0,"-1"-1"28,0-6 0,0 1 685,3-1-424,2 1 0,-9 0 166,3-1-232,-3 1 0,-6 1-25,-2 2 1,-4-1 22,0 5 1,-4 0-139,0 4 1,-6 0-9,2 0 1,-2 6 72,-2 1 1,0 3-120,0 2 0,-2 3 130,2 0 0,-5 5-176,9-1 1,-5 3 77,5 1 0,2-4-155,2 0 1,7-1 106,5 1 1,1-3-176,2-4 0,3 2-11,5-3 1,0 2 101,11-9 0,2-1-58,5-3 0,0 0 83,4 0 1,-4-3 56,0-1 0,2-5-58,-1 1 0,-2-2 93,-6-1 1,-2-1-73,-6 1 1,1 3 76,-1 1 0,-3 0-45,-1 0 1,-4 0 11,1 4-6,-3 1-6,-1-3 1,0 6-7,0 3 0,0-1 0,0 4 0,0 1 0,0 3 0,0 5 0,0-1 0,0 4 0,0-4 0,1 4 0,3-4 0,-1 4 0,4-3 0,-3 0 0,4-1 0,-1-2 0,5 2 0,-1-6-481,0-1 1,1-6-3,-1 2 197,1-3 286,4-1 0,2-5 0,5-1 0</inkml:trace>
  <inkml:trace contextRef="#ctx0" brushRef="#br0" timeOffset="54">10370 11044 8066,'0'-6'907,"0"1"-325,0 15 1,-1-1-152,-3 10 0,2-4-324,-6 4 0,0 0 141,-3 4 0,-1 0-426,1-1 1,0 1 183,-1 0 0,5 0-394,-1 0 1,2 0 166,-2-1 221,-2-4 0,4 4 0,-6-4 0</inkml:trace>
  <inkml:trace contextRef="#ctx0" brushRef="#br0" timeOffset="55">10679 11375 8052,'0'-11'0,"0"4"0,0-3 223,0 3 67,0 2 0,0-2 895,0 3-552,0 3-169,0-4-247,0 15 1,0-2 43,0 7 0,0-1-178,0 1 1,-2 3-11,-2 5 0,3 0-110,-3 0 0,3 3 6,1 1 0,-4-1-190,0-3 0,1 0-549,3 0 1,0-4 395,0 0 1,0-9-784,0 2 540,5-3 617,1-3 0,0-1 0,0-5 0</inkml:trace>
  <inkml:trace contextRef="#ctx0" brushRef="#br0" timeOffset="56">10496 11535 8052,'11'0'558,"-3"0"-395,-1 0 1,2 0 347,7 0 1,-3 0-64,7 0 1,-1 0-427,3 0 0,5 0-145,0 0 0,4-1-312,0-3 0,-2 1 210,2-4 225,-1 4 0,4-7 0,1 4 0</inkml:trace>
  <inkml:trace contextRef="#ctx0" brushRef="#br0" timeOffset="57">11181 11101 8315,'-6'-6'367,"1"2"-16,5 8 0,0 2 391,0 6 1,0 4-261,0 3 0,0 4-94,0 4 0,0-2-128,0 5 0,0 2 74,0 6 1,0-2-124,0 2 1,0 1-98,0-1 1,0 2-57,0-2 1,1-4 138,3 0 1,-3-5-320,3-6 0,-3-4 81,-1 0 1,0-9-5,0 2 72,0-3 1,-1-3-173,-3-2 1,1-3-140,-4-1-106,4 0-115,-7 0 345,4-5 0,-1-1-6,4-6 0,1 0 96,2-4 1,2 4-87,1-4 1,4 0 27,4 1 0,1-1 82,-1 5 1,6 1-6,2 2 0,-2-2 128,2 2 0,0 2 65,4-1 0,4 4-116,0-1 1,-2 3 125,-6 1 1,3 0-94,-3 0 0,-2 1 60,2 3 1,-5-1-65,2 4 0,-5 1 19,-3 3 0,-3 1-56,-5-1 0,-2 2-98,-1 2 0,-5-2 69,-7 2 0,1-2-117,-5-2 1,0 0 23,-4 1 1,-3-1 82,4 1 1,-6-5-47,9 1 1,-5-4 19,5 3 0,-2-4-363,2 1 1,-1-3-184,5-1 0,1-1-207,6-3 1,-1 1 799,5-4 0,1-1 0,3-3 0</inkml:trace>
  <inkml:trace contextRef="#ctx0" brushRef="#br0" timeOffset="58">11741 10930 8093,'0'-14'960,"0"2"-542,0 9 0,0-1 55,0 8 1,0 2-114,0 5 1,-5 2-246,-3 2 1,-2 3 17,-2 5 0,1 4-128,0-1 1,3 2 20,0-1 0,1-2-149,-5 6 1,2-6-1897,3 2 2019,1-8 0,1 2 0,-1-3 0</inkml:trace>
  <inkml:trace contextRef="#ctx0" brushRef="#br0" timeOffset="59">12540 11307 8083,'-6'-18'0,"-4"6"0,8 2 119,-1 3 302,1-3 469,2-2-538,0 6 1,2 1-23,1 5 1,-1 5-44,1 2 0,-1 7 59,-2 2 0,0 4-173,0-1 1,0 1 75,0-1 1,0 7-353,0-4 0,0 0 150,0-3 0,0 0-644,0 4 1,0-1 316,0-3 1,0-2-1711,0-1 504,0-4 1486,0 5 0,-5-6 0,-2 1 0</inkml:trace>
  <inkml:trace contextRef="#ctx0" brushRef="#br0" timeOffset="60">12277 11489 8083,'12'0'-1183,"-1"0"2069,1 0 0,3-3-290,0-1 1,5 0-143,-1 4 1,4 0-319,4 0 0,2-4 56,5 0 0,1-1-485,-1 1 0,-4 2 262,1-6 1,-6 6-1716,2-2 1746,-3 3 0,-1-4 0,0-2 0</inkml:trace>
  <inkml:trace contextRef="#ctx0" brushRef="#br0" timeOffset="61">13397 10896 8173,'5'-12'-1002,"-4"6"2216,4-4-261,0 8 15,-4-3-650,5 5 1,-12 5-70,-1 3 0,-3 6 10,-2 1 0,-3 9 88,0-1 0,-6 4-57,2-1 0,-2 4 107,-2 4 1,1 1-2,3 3 0,3 2-152,5 2 0,0 2-100,4-2 1,2 2 76,5 2 0,1-5-265,3-3 1,0-3 113,7-1 1,-2-4-67,6-4 1,2-2-65,-2-1 0,4-5-90,-4-3 1,4-3-117,-4-5 1,1 3-232,-5-2 1,0-3-817,1-1 1,-5-3-156,1-1 1468,-5 0 0,2 5 0,-5 2 0</inkml:trace>
  <inkml:trace contextRef="#ctx0" brushRef="#br0" timeOffset="62">13637 11318 8039,'0'-6'680,"0"1"335,0 5 0,0 6-714,0 5 0,0 2-42,0 6 1,0 1 146,0 7 1,0 2-42,0 6 1,3 0 84,1 3 1,0-1-272,-4 5 1,1-4 51,3 4 0,-1-2-299,4 2 0,-3-1 102,4-3 1,-5-6-63,5 2 1,-5-11-116,0 0 1,2-8-182,-1 0 1,1-2-1279,-1-2 732,-3-4-1474,4-2 1672,-5-5 0,0-2 672,0-1 0,0-9 0,0-6 0</inkml:trace>
  <inkml:trace contextRef="#ctx0" brushRef="#br0" timeOffset="63">13659 11375 8049,'5'-18'0,"-3"-3"0,8 12 545,-3-2 1,4 3-109,0 0 1,4-1-17,0 6 0,1-5-80,-5 4 1,6 0-144,2 4 1,4-1-43,3-3 0,-2 3 104,3-3 1,1 4-218,-2 4 1,1-1 75,-4 4 0,-5 1-159,-3 3 1,-2 1 38,-2-1 0,-5 0-115,-2 1 1,-2 3-57,-2 0 0,-6 6-14,-1-2 1,-8 1 5,-4-1 0,-8 1 107,-4-4 1,-2 3-238,-1-4 0,4 4 54,-1-4 0,6-3-232,-2-5 1,7-1-218,1 2-954,5-3 1659,-3-5 0,11-5 0,1-1 0</inkml:trace>
  <inkml:trace contextRef="#ctx0" brushRef="#br0" timeOffset="64">14390 11090 8175,'0'-12'2285,"5"6"-1975,-3 1 1,3 6 44,-5 3 0,0 2-96,0 6 1,0 0 3,0 4 1,0 1-20,0 6 1,0 4-73,0-1 0,0 5-5,0-4 0,4 3-154,-1-3 0,1-1-364,-4-3 0,4 0 266,0 0 0,0-5-770,-4-3 1,0-2 4,0-2-1312,0-5 860,0 4 358,0-8 944,0 3 0,0-5 0</inkml:trace>
  <inkml:trace contextRef="#ctx0" brushRef="#br0" timeOffset="65">14208 11352 8175,'5'-6'0,"-3"-3"520,6 5 1,1-3-93,6 3 1,-1-1 32,5 1 0,0 3-56,4-3 0,3-1-458,1 1 1,4-1 117,-5 1 0,5 3-695,-5-3 0,5-1-108,-5 1 0,1 0 738,-4 4 0,0-5 0,0-1 0</inkml:trace>
  <inkml:trace contextRef="#ctx0" brushRef="#br0" timeOffset="66">15133 11318 8060,'-5'-6'0,"3"-4"0,-3 7-588,5-5 215,-5 6 852,4-8 0,-5 3 297,2-4-340,2 0 0,-3-1 167,5 1-244,-5-1 0,-1 1-74,-5-1-34,-1 6 1,-4 1-152,-3 5 1,0 0 130,-4 0 1,1 6-213,-8 6 1,3 0 35,-3 8 1,4-1-91,0 3 0,7 1 93,3 0 0,5-1-180,3-3 1,4 1-68,8-5 0,4 4 79,7-4 0,4-3 13,8-4 1,2-6 84,5 2 0,-1-3-102,-2-1 1,2-5 114,-3-3 0,-2-2 2,-1-1 1,-4 3 0,-4 1 1,-3-1 101,-5-3 0,-3 0-75,0 4 1,-6-3 70,2 2 151,-3 3-186,-1 0-79,0 5 0,0 5 116,0 3 0,0 3 152,0 4 0,0 3-75,0 5 1,0 5 193,0 2 1,0 3-6,0 1 1,0 2-67,0 2 0,0 1-97,0 3 0,0 3 2,0-3 1,0 2-180,0 2 1,5-2 36,3-2 1,2 0-69,2-8 0,-2 2 66,-3-10 1,4-3-184,-4-4 22,-2-5 107,5 3 1,-7-11-1099,5-2 779,-6-3 0,2-2-1034,-8-3 1,2-2 340,-6-6 0,4-3 1001,-4 0 0,-4-6 0,-6 4 0</inkml:trace>
  <inkml:trace contextRef="#ctx0" brushRef="#br0" timeOffset="67">15350 10724 8059,'0'-18'827,"0"7"0,0 1-482,5 9 1,-3-4-168,6 5 1,-4 0 53,3 0 1,-3 0 151,4 0 0,-1 1-111,5 3 1,-1 3-6,1 8 1,-1 2-8,0 2 1,2 6 7,2-2 1,3 4-74,5-1 1,-4 0 29,0 4 0,0 1-44,4 3 0,0-2-104,0 2 1,-2-2-91,-2 6 1,1-1 32,-4 1 1,-2-2-13,-7 6 0,2-5 72,-5 1 0,-1-4-289,-7-3 1,-3 1-126,-4-6 0,-4 0-136,-1-7 1,-4-3-73,1-4 0,3-1-1164,0 0 412,-1-4 0,4-2 1293,-2-5 0,7 0 0,3 0 0</inkml:trace>
  <inkml:trace contextRef="#ctx0" brushRef="#br0" timeOffset="68">15978 11192 8070,'-8'-10'0,"1"3"0,4 2 0,-2 5 0,5 0 0,0 5 0,0 1 1335,0 5 0,0 2-548,0 2 0,4-1-430,0 5 1,1-1-182,-2 1 0,0 1-100,5-4 1,-5 3 119,5-4 0,-5 0-281,0-3 1,2-5 34,-1 1-70,0-6 1,-3 3-8,3-5 54,-3 0 0,6-1 28,-3-3 1,-3 2-129,3-6 0,1 1-33,-1-5 0,1 1 142,-2-1 1,-1 1-27,1-1 1,3 1 33,-3 0 1,6-5 1,-1 1 1,2 0-19,1 4 0,1-1 128,-1 1 0,1 4-32,-1 4 1,-3 1 170,-1 2 0,1 0 33,3 0 1,-3 2-60,0 1 0,-2 4 30,2 4 0,2 4-62,-3 1 1,3 4 173,2-1 0,-4-1-30,-1 1 0,-1 0-233,2 4 1,2-4-65,-2 0 1,1-5-520,-2 1-154,3-2 1,-4-2-110,1 0 0,-2-3 798,-5 0 0,0-6 0,0 3 0</inkml:trace>
  <inkml:trace contextRef="#ctx0" brushRef="#br1" timeOffset="69">9616 12163 8314,'-7'-1'0,"-1"-3"13,6 3 0,-5-4 415,3 5 156,3 0-369,-4 0 0,5-1 246,0-3-196,0 2-62,0-3 0,5 5 37,3 0 1,-2 0 5,2 0 1,3 0 50,4 0 1,2 0-59,-2 0 0,3 0 105,5 0 1,5 0-120,2 0 0,3 0 33,1 0 1,7 0-54,5 0 1,2-1 2,9-3 0,0 2-279,-23-2 0,1 0 0,28-2 178,-27 2 1,0 0 0,-1-1 0,-1 0-341,4 1 0,0 0 0,-2 0 1,0-2 246,3 1 0,-1-1 1,-4 0-1,0 0-94,2 1 1,0-1-1,28-4 25,-30 6 0,0 0 1,-1-1-1,-1 0 26,1 1 1,-1 0-1,30-2-245,-5-1 0,-5 0 266,-2 0 0,-3 1-61,-2 6 0,-4-3 62,-3-1 1,0 0-127,-4 4 1,2-1 355,-10-3 0,1 3-345,-4-3 0,-4 3 437,0 1 1,-5 0-421,1 0 0,-2 0 327,-2 0-806,1 0-15,-6 0 420,4 0 1,-10 1-641,0 3 1,-5-3 818,-6 3 0,-1 2 0,1 0 0</inkml:trace>
  <inkml:trace contextRef="#ctx0" brushRef="#br1" timeOffset="70">5893 12426 8417,'-11'0'-137,"-1"0"762,1 0-158,5 0 49,0 0 721,6 0-1049,6-5 1,0 4-13,5-3 0,1 2-38,-1 2 1,2 0 57,2 0 1,3 0-19,5 0 0,5-3-3,2-1 1,4-4 19,4 4 0,3-3 3,5 3 1,-1-4-204,1 5 1,1-5-63,2 4 0,0-3 3,4 3 1,0-4-186,4 4 0,1-3 350,-1 3 0,1-4-188,3 4 1,-3-4 93,3 0 1,-2 3-65,-2 1 0,0-1 93,0 1 1,-4-1 61,0 1 1,-4 3-4,0-3 1,-6 3 8,-1 1 1,-6 0 24,-2 0 1,-1 0-59,-6 0 1,-1 0 7,-3 0 0,-5 0 116,-3 0 1,-2 0-61,-2 0 568,1 0-752,-1 0-50,-5 0-154,0 0 1,-8 0-1122,-2 0 0,-6 0 111,-5 0 1263,0 5 0,-7 1 0,-2 6 0</inkml:trace>
  <inkml:trace contextRef="#ctx0" brushRef="#br1" timeOffset="71">16926 11215 10806,'7'-4'451,"1"1"0,0-1-201,3 4 0,2-4-71,2 0 0,1-3-10,3 3 0,3-5-3,-3 1 1,4 2-156,4-2 1,-2 1-86,5-5 1,1 5 171,3-1 1,0 1-179,1-5 1,-1 2 107,0 2 1,-1-2-124,-2 3 0,2-4 42,-3 0 1,2 1 57,-2 2 0,-1-2-98,-2 2 1,-3 0 60,3 0 0,-4-1-199,-4 5 0,1-3 57,-5 3 0,-1-1-301,-6 1 73,2 3-225,-9-4 163,4 5 1,-10 0-146,-2 0 0,-4 0 66,0 0 0,-2 3 543,-2 1 0,-3 5 0,-5-3 0</inkml:trace>
  <inkml:trace contextRef="#ctx0" brushRef="#br1" timeOffset="72">17051 11010 8080,'0'-8'608,"0"0"174,0 6-312,5-8 28,-3 9 1,8-5 139,-9 6-140,4 0-279,-5 0 1,0 6 14,0 1 1,-1 3-182,-3 2 0,-2-1 20,-6 1 0,0 3-157,-4 0 1,4 4-48,-3-4 0,-3 6 109,-1-2 1,1-2-92,-1 2 0,4-1 47,-4 1 1,5-1 15,-2-3 1,0-2 47,1 2 1,3-6-63,5-1 1,3-2 84,-4 2 1,6-2 27,-2-2 69,3-3 0,1 5-12,0-2 117,0-3 1,5 4-50,2-5 1,4 4 30,0 0 1,2 0-63,2-4 0,1 0 160,3 0 0,2 0-107,-6 0 1,5 0-41,-1 0 0,-2 0-594,-2 0 0,-2 0 250,-2 0 0,-3 0-2288,-1 0 1420,-4 0 1056,2 5 0,-5 1 0,0 6 0</inkml:trace>
  <inkml:trace contextRef="#ctx0" brushRef="#br1" timeOffset="73">18342 10758 7987,'0'-11'-501,"0"3"201,0 1 1032,0 4-151,0-2 91,0 5 1,4 1-510,0 3 0,-1-1 55,-3 4 1,4 1-36,0 3 0,4 1 52,-5-1 0,2 5-31,-1-1 1,1 0-74,3-4 1,1 5-13,-5-1 1,3 0-133,-3-3 0,4-1-100,-5 0 1,3-1 87,-3-2-55,-1 2 0,4-7-25,-2 4-92,-3-4 194,4 2 27,-5-10-27,0-1 1,0-6-2,0 1 0,4-1-121,0 1 1,3-4 77,-3-1 1,5-3-83,-1 4 0,2-5 61,1 1 1,1-1-28,-1 1 1,4-2 35,1 6 1,3 0 72,-4 3 0,0 2 23,-4 3 1,-3 0 367,0 3-239,-1 3 1,3-3-144,-2 8 0,-2 3 214,-2 4 0,-3 0-33,3 1 0,-2 3 33,-2 0 1,1 6-58,3-2 1,-3-2-201,3 2 1,-2-3 82,2 3 1,-3-5-205,3 1 0,-1-2 0,0-2-199,-1 0-1047,3 1 631,0-6-363,-4 4 1,5-8 1118,-2 1 0,3-1 0,4-2 0</inkml:trace>
  <inkml:trace contextRef="#ctx0" brushRef="#br1" timeOffset="74">19404 10564 8106,'0'-6'-154,"0"1"1,0 4 51,0-3 1033,0 3 68,0-5-528,0 6 0,0 6-170,0 1 1,0 3-18,0 2 1,0 0 82,0 4 0,0 1-130,0 6 1,0 0 3,0 0 0,0 0-4,0 0 1,0-1-138,0 1 1,0 0-77,0 0 1,0-4-257,0 0 0,0-5-56,0 1 1,-4-6-890,0-1-613,1-6 794,3 3-755,0-5 943,0-5 808,0 4 0,-5-9 0,-2 4 0</inkml:trace>
  <inkml:trace contextRef="#ctx0" brushRef="#br1" timeOffset="75">19290 10587 8106,'11'-11'695,"1"-1"1,3 6-252,0 2 1,5-1-93,-1 1 1,3-1 149,1 1 1,4 3-37,-1-3 0,5 3-39,-5 1 1,5 1-195,-5 3 1,1 1-1,-4 3 1,-2 6-136,-2-3 0,-2 3 107,-6-2 1,-4 3-147,-3 0 0,-3 5 62,-1-1 1,-1 3-268,-3 1 1,-4 0-23,-7-1 0,-3 3-108,-5 1 0,-1-2-80,-2 3 1,1-4 168,-1-4 0,2 1-21,1-5 0,1 4 82,3-3 1,-1-5-467,5-3 196,-1-6-476,5 3 276,5-5 1,2-1-138,8-3 0,2-2 38,5-6 695,1 1 0,4 0 0,2-1 0</inkml:trace>
  <inkml:trace contextRef="#ctx0" brushRef="#br1" timeOffset="76">19872 10541 8041,'0'-6'282,"0"-4"0,0 7-65,0-4 1,2 4 826,1-1-196,-1 3-507,3 1 1,-4 4-54,3 0 1,-3 5 28,3-2 0,-3 7-67,-1 1 0,0 6 116,0-2 0,0 2-87,0 2 0,0 4-76,0 0 0,1 3-193,3-3 0,-3-1 117,3-3 0,-2 0-350,-2 0 0,0-2 199,0-2 0,0-2-1140,0-6 241,0 1-183,0-1-1397,0-4 1152,0-2 1351,0-5 0,5-11 0,1-1 0</inkml:trace>
  <inkml:trace contextRef="#ctx0" brushRef="#br1" timeOffset="77">20066 10564 8009,'0'-11'306,"0"5"0,2 0 171,2 6-267,-3-5 0,5 4 589,-2-3-486,-3 8 0,6 2-98,-4 6 1,-1 3 12,1 0 0,3 6 135,-3-2 1,6-2-137,-1 2 0,-2 4-108,2 4 0,-2 0-23,2-5 0,2-3 78,-2 1 0,-2-5-414,1 4 1,0-5 190,0 1 0,0-4-1079,-3-3 572,-3 2-1530,9-9 1073,-9 5 1013,4-6 0,0 0 0,2 0 0</inkml:trace>
  <inkml:trace contextRef="#ctx0" brushRef="#br1" timeOffset="78">20329 10610 8009,'5'-11'0,"0"-1"0,3 1 0,2-1 0,-2 1 0,-2 1 0,2 2 0,-6-2 0,5 9 0,-4-3 0,-1 3 0,1 6 0,-6 2 0,-4 5 0,-4 3 0,2 1 0,-2 3 0,2 4 0,-7 0 0,4 0 0,0 4 0,-3-2 0,0 2 0,0-3 1431,3 2 0,5-1-1225,-1-3-330,5-4 1,-5 2-805,4-4-794,0-1 1722,4-4 0,0-4 0,0-2 0</inkml:trace>
  <inkml:trace contextRef="#ctx0" brushRef="#br1" timeOffset="79">20500 10519 8004,'0'-7'1250,"0"2"-694,0 5 1,0 5-189,0 3 0,0 2-99,0 1 1,0 6 113,0 2 1,0-1-133,0 1 1,0 0-25,0 4 0,4 3 43,0 1 0,1 0-43,-1-5 0,-2 0-209,6-3 1,-5 1 111,0-4 0,3-1-740,-3-4-271,1 1-683,-4-1 242,0 1-913,0-6 491,0-1 1744,0-5 0,0-5 0,0-1 0</inkml:trace>
  <inkml:trace contextRef="#ctx0" brushRef="#br1" timeOffset="80">20763 10530 8032,'0'-6'1256,"0"1"-803,5 5 1,-4 5-56,3 2 1,-2 3-98,-2 2 1,-4 3 114,0 0 0,0 9 18,4-1 0,0 3-122,0-3 0,0 1-159,0 2 1,0-2 76,0 3 0,0-4-277,0-4 1,0 1 115,0-5 1,0 1-318,0-5 0,0-3-213,0-1-281,0-4-361,0 2-3145,0-5 3686,0-5 0,-4-1-59,1-6 621,-1 1 0,-6-1 0,-3 1 0</inkml:trace>
  <inkml:trace contextRef="#ctx0" brushRef="#br1" timeOffset="81">20695 10576 8032,'5'-8'102,"2"0"1,3 2 223,2-1 1,-1-2 161,1 5 1,-1 0-79,1 4 0,0 0 37,3 0 0,-2 0-96,2 0 1,3 1 35,1 3 0,-1-1-95,1 4 0,-1 1-95,1 3 1,1 1-27,-5-1 0,1 2-109,-5 2 1,-1-1-63,-2 5 0,1-4 75,-6 4 1,1-1-46,-4 1 1,-5 3 68,-2-3 0,-5 1-189,-3-1 0,-3 1 47,-5-4 1,0 3-196,1-4 1,-1 4-2,0-4 1,0-3-15,0-5 0,4-1 40,0 2 1,5 1-159,-1-5 1,2 0-1319,2-4 679,5 0 244,0 0 1,9-2 765,5-1 0,4-4 0,11-4 0</inkml:trace>
  <inkml:trace contextRef="#ctx0" brushRef="#br1" timeOffset="82">21140 10564 7998,'0'-6'206,"0"1"522,0 0-106,0 4-113,0-5 674,0 6-861,0 6 0,0 0-44,0 5 1,0 5 103,0-1 0,0 5-67,0-1 1,0 0-29,0 4 0,0-4-94,0 4 0,4 0 61,0-4 1,-1 1-278,-3-1 1,0 1 99,0-4 0,0-1-180,0-4 93,6 1 1,-5-5-86,3 1 147,-3-6-166,-1 4 150,0-6 20,5 0 0,-4-2-74,3-2 1,2 3 40,2-3 0,-2-1-62,2 1 0,0 1 10,3 3 0,2-2-91,2-1 0,-1 1-15,5-1 1,-1 1 70,1 2 0,2 0-205,-2 0 1,3-4 45,1 1 0,-4-1-170,0 4 1,-5 0-154,1 0 1,-4-1-922,-3-3 96,2 2 585,-9-3 1,-1 5 785,-7 0 0,-3 0 0,-2 0 0</inkml:trace>
  <inkml:trace contextRef="#ctx0" brushRef="#br1" timeOffset="83">21129 10747 7994,'0'-11'0,"5"4"0,-3 1 199,6 2 0,-1 3 316,5-3 0,-1 3 90,1 1 0,-1-1-160,1-3 1,4 2-218,3-1 0,-1 0 12,1-1 0,-4 3-107,4-3 1,-1-1-127,1 1 0,-1 1-196,-3 3 0,-6-4-198,2 0 1,-6 0-1391,3 4 1777,-6 0 0,4-5 0,-6-1 0</inkml:trace>
  <inkml:trace contextRef="#ctx0" brushRef="#br1" timeOffset="84">21151 10507 8103,'2'-7'352,"2"-1"1,-2 5-256,6 0 0,-1 1 140,5 2 0,-1-3 103,1-1 1,4 0-104,3 4 0,3-1-291,0-3 0,3 3 146,1-3 0,-2 1-531,3-1 1,1 3-19,-1-3 1,-1 3-249,-3 1 1,0-4-316,0 0 1020,0 1 0,-1-2 0,1-2 0</inkml:trace>
  <inkml:trace contextRef="#ctx0" brushRef="#br1" timeOffset="85">21894 10450 8066,'0'-6'814,"-5"1"1,-2 5-542,-4 0 1,0 0-2,-1 0 1,-3 0-40,0 0 0,-2 3-55,2 1 0,2 5 84,-2-1 0,4-2-99,3 2 0,-2-1 1,2 5 0,3-1 6,1 1 1,3-5-57,1 1 1,0-1-146,0 5 1,5-1-71,3 1 0,3-1 83,4 1 1,3-1-66,5 0 1,0 1 48,0-1 1,-4 1-4,0-1 0,-1 1 125,1-1 1,-3 0-3,-5 1 1,1-1 10,-1 1 0,-4-1 181,-4 0 1,-1 1-112,-2-1 1,-5-3-68,-3 0 0,-7-1-284,-4 5 1,-4-2 108,-4-3 1,-2 3-227,-5-2 0,-2 2-321,-2 2 1,3-5-1536,-3 1 2157,-3-6 0,0 9 0,-4-5 0</inkml:trace>
  <inkml:trace contextRef="#ctx0" brushRef="#br1" timeOffset="86">18513 11341 8060,'-6'0'662,"1"0"-154,5 0 1,0 5-67,0 3 1,0 2-150,0 1 1,0 2 28,0 2 0,1 3 92,3 5 0,-3-4-181,3 0 0,-2 0 29,2 4 0,-1-4-229,4 0 0,-4 0 133,1 4 1,1-4-272,-1 0 1,1-5 73,-1 1 1,-3-2-120,3-2 0,-3-3-285,-1-1 0,0-3-1275,0 4 326,0-6-761,0 3 1870,0-5 0,-5-5 1,-2-1-1</inkml:trace>
  <inkml:trace contextRef="#ctx0" brushRef="#br1" timeOffset="87">18456 11387 8060,'0'-12'556,"0"1"1,1 1-242,3 2 1,3 2-39,4 2 1,2 3 288,2-3 0,3 2-119,4 2 1,1 0 5,0 0 1,1 0-98,3 0 0,-2 4-152,6 0 0,-6 5-19,2-1 0,-4 2-139,-4 1 0,1 4 149,-5 1 1,-3 3-104,-5-4 1,-4 5-253,1-1 0,-4-1 101,-4 1 1,-3-1-229,-4 1 1,-2 2 133,-2-2 0,-1 2-158,-3-2 0,-3 1 58,3-5 1,-3 4 57,0-3 0,0-1-79,3-4 1,-1-1 102,4-2 0,1-2-122,4-2 0,-1-3-226,1 3-717,5-3 786,0-6 0,6-1 450,0-5 0,6-1 0,0 1 0</inkml:trace>
  <inkml:trace contextRef="#ctx0" brushRef="#br1" timeOffset="88">19027 11329 8139,'0'-6'337,"0"-4"173,5 9 1,-3-6 453,1 4-651,-1 1 0,-2-1 35,0 6 1,0 4-78,0 4 0,0 0 108,0 1 1,0 4-140,0 3 1,0 3 103,0 1 1,0 0-154,0 0 1,0-1-1,0 1 1,0 0-283,0 0 1,0 0 119,0 0 0,1-6-574,3-1 1,-3-4 126,3 0-1546,-3-1 846,-1 1-1428,0-6 2546,0-1 0,-5-5 0,-1 0 0</inkml:trace>
  <inkml:trace contextRef="#ctx0" brushRef="#br1" timeOffset="89">19313 11352 8086,'0'-7'-484,"0"-1"339,0 6 0,0-5 1647,0 3-370,0 3-127,0-4-685,0 5 0,0 5-85,0 3 0,-4 2 76,0 1 1,0 2-1,4 2 1,0 2-77,0 2 1,0 2 14,0-2 0,0 2-1,0-2 1,2 2-15,1-2 1,-1-1 13,1 1 1,2-5 0,-1 1 0,0-2-15,-4-2 1,0-3 263,0 0-3596,5-6 2448,-4 3 649,5-5 0,-8 0 0,-2 0-3986,3 0 3986,-9 0 0,4-5 0,-6-1 0</inkml:trace>
  <inkml:trace contextRef="#ctx0" brushRef="#br1" timeOffset="90">19233 11546 8086,'6'0'554,"4"-5"1,-3 4-93,4-3 1,0 2-142,1-2 0,-1 3-72,1-3 0,0 3-70,4 1 0,-2-2-143,5-1 0,0 0 119,3-5 0,0 6-106,-3-2 1,1-1-691,-4 1 0,-1 0-9,-4 4-1262,1-5 1912,-6 4 0,4-9 0,-3 4 0</inkml:trace>
  <inkml:trace contextRef="#ctx0" brushRef="#br1" timeOffset="91">19244 11364 8070,'12'-10'0,"-1"2"0,0 2 611,1 2 1,3 3-175,0-3 0,6-1 20,-2 1 1,2-4-86,2 4 1,4-3-285,-1 3 1,1-5-91,-4 2 1,0 1-157,0 3 1,-4 1-2159,0 2 2316,-11 0 0,8-5 0,-10-1 0</inkml:trace>
  <inkml:trace contextRef="#ctx0" brushRef="#br1" timeOffset="92">19792 11341 8104,'0'-8'128,"0"1"270,0 4 331,0-2 315,0 5 0,4 1-722,0 3 1,0-1 42,-4 4 1,0 2-114,0 6 0,0-1-56,0 5 1,0 0 40,0 4 0,0 0-239,0 0 1,0-1 100,0-3 1,0 2-377,0-2 1,4-1-22,-1 1 0,1-5-159,-4 1 0,4-6 11,0-1 1,0-5-107,-4 5-1555,0-5 815,0 2 1292,0-5 0,-5 0 0,-2 0 0</inkml:trace>
  <inkml:trace contextRef="#ctx0" brushRef="#br1" timeOffset="93">19712 11569 8104,'8'-3'461,"0"-1"1,-2-1-40,2 1 0,2 3 50,-3-3 1,5 1-104,3-1 0,-2 3-71,2-3 1,3 2-120,1-2 1,1 3-194,-1-3 0,3 1-118,-3 0 0,-2 1-396,2-1 0,-5 1-806,2 2 1,-7 0 1333,-2 0 0,-4-5 0,2-1 0</inkml:trace>
  <inkml:trace contextRef="#ctx0" brushRef="#br1" timeOffset="94">19758 11307 8125,'5'-12'0,"2"5"483,4-1 0,2 4-62,2-3 0,-1 4 21,5-1 0,-4 3-145,4 1 0,0-4-353,4 0 0,0 1 31,0 3 0,0-4-34,-1 0 0,-3 0-821,0 4 1,-5 0 212,2 0 667,-4 0 0,0 0 0,-1 0 0</inkml:trace>
  <inkml:trace contextRef="#ctx0" brushRef="#br1" timeOffset="95">20226 11272 8160,'7'0'1905,"-2"5"-1398,-5 3 1,0 4-116,0 3 1,0-1 74,0 5 0,0 0 1,0 4 0,0 1-179,0 2 1,0-2-21,0 3 1,0-3-12,0-1 0,0 0-194,0 0 0,0-4 134,0 0 0,0-5-156,0 1 0,0-6-89,0-1 0,0-5-198,0 5 0,0-6-212,0 4-222,0-6 578,0-6 0,0 5-15,5-9 59,1 4 1,6-1 12,-1 4 1,0-3-40,1 3 1,-1-1 52,1 4 0,3-4-63,0 0 0,5 0-14,0 4 0,1-1 43,2-3 0,-4 3-13,0-3 0,-5 3 1,1 1 1,-2-1-103,-2-3-71,1 3-24,-6-4 273,-1 5 0,-10-5 0,-1-2 0</inkml:trace>
  <inkml:trace contextRef="#ctx0" brushRef="#br1" timeOffset="96">20192 11489 8202,'5'-10'281,"3"3"1,2 2 359,1 5 0,5-2-94,-1-2 1,5 3-167,-1-3 1,3-1-203,1 2 1,-1-3 89,1 3 0,-1 1-502,-3-1 1,-3-3-187,-4 3 0,-1-1-1260,1 4 763,-6 0 916,-1 0 0,-5-5 0,0-2 0</inkml:trace>
  <inkml:trace contextRef="#ctx0" brushRef="#br1" timeOffset="97">20238 11295 8128,'5'-11'-27,"1"4"1,6-1-34,-1 4 0,2-4 262,2 4 1,-1-1 275,5 1 1,0 2-422,4-6 1,1 6 30,3-2 0,-3-1-352,2 1 0,-2 0 134,-1 4 0,-4 0-522,0 0 1,-5-4 651,2 1 0,-4-1 0,0 4 0</inkml:trace>
  <inkml:trace contextRef="#ctx0" brushRef="#br1" timeOffset="98">20717 11204 8128,'11'-1'158,"-4"-3"1,0 3 95,-4-3 1,0 2 194,5 2 0,-6 2-81,2 2 1,-3 2-70,-1 5 0,0 5 70,0-1 0,0 5-72,0-1 1,0 3 28,0 0 0,0 3-87,0 1 1,-1-2-192,-3 3 1,3-3 82,-3-1 0,3 0-215,1 0 0,0-6 36,0-1 0,0-4 47,0 0-335,5-1 0,-4-3-42,3-1-1497,-3-4 850,-1 2-1063,0-5 1480,0-5 0,-4 2 608,1-4 0,-6-6 0,2-5 0</inkml:trace>
  <inkml:trace contextRef="#ctx0" brushRef="#br1" timeOffset="99">20706 11307 8128,'11'-12'0,"1"1"0,-1-1 0,5 2 392,-1 3 1,4-2-83,-4 5 1,5-4 127,-1 5 0,-1-5-122,1 4 0,0 0-33,4 4 1,-4 0-105,0 0 1,-4 0-1,4 0 1,-5 2-8,2 1 23,-4 4 1,-2 8-103,-2 0 1,-4 2 35,-8-2 0,-2-1-280,-6 5 0,-4 0 89,-3 4 0,-3-2-182,-1-2 0,0 3 94,1-3 1,-1-1-18,0 1 1,5-5 299,3 1 1,6-2-184,1-2 260,6 0-161,-3 1 0,6-2 165,3-2 0,6-2-21,5-2 1,2-3-156,-2 3 0,1-3-193,4-1 1,1 0-366,-2 0 1,-1 0-732,1 0 1,-5 0 115,1 0 1135,-7 0 0,2 0 0,-4 0 0</inkml:trace>
  <inkml:trace contextRef="#ctx0" brushRef="#br1" timeOffset="100">21117 11261 8095,'0'-6'-566,"4"-1"1973,0 3-308,0 3-141,1-4-333,-4 5-227,9 5 1,-9 3-163,3 7 1,-3-1 105,-1 5 1,4 0-117,0 4 0,0 0-15,-4 0 1,0 1-1,0 2 0,0-2-81,0 3 1,1-3-172,3-1 0,-2-1 75,6-3 0,-2 1-64,2-5 1,2 0 12,-2-3 0,2-6-82,1-2 132,1 2 0,-1-4-113,1 1 1,-1-1-188,0-2 0,1 0 99,-1 0 1,5-4-53,-1 0 1,0-1 27,-4 1 1,5 2-431,-1-6 0,-4 6 81,-3-2 0,-2 1-419,2-1 0,-2 3 254,-2-3 0,-3 2-584,3-2 1290,-3 3 0,-1-9 0,0 3 0</inkml:trace>
  <inkml:trace contextRef="#ctx0" brushRef="#br1" timeOffset="101">21151 11489 8095,'-6'-5'717,"1"4"-362,5-4 0,5 5 188,3 0 1,2-1-216,1-3 1,1 3-365,-1-3 1,6 3-272,2 1 1,2 0 239,2 0 1,-4-2-779,0-2 0,-9 3 110,2-3 735,-3 3 0,2-4 0,0-1 0</inkml:trace>
  <inkml:trace contextRef="#ctx0" brushRef="#br1" timeOffset="102">21106 11307 8095,'1'-8'0,"3"0"0,1 5 388,3-5 1,2 5 3,-3 0 0,3 0-117,2-1 0,-1 3-39,1-3 1,3 2-273,0-2 1,5 3-12,-1-3 0,-2-1-66,-2 1 1,2 0-1484,-2 4 1596,-5 0 0,5 0 0,-2 0 0</inkml:trace>
  <inkml:trace contextRef="#ctx0" brushRef="#br1" timeOffset="103">21563 11204 8143,'0'-6'1567,"0"0"0,-4 15-1134,0 3 0,0 6-56,4-3 0,0 5-18,0-1 1,0 3-119,0 0 0,0 5 0,0 0 1,0 3 14,0-3 0,0 0-257,0-5 1,4 1 111,0 0 0,0-5-349,-4-3 1,0-2-216,0-2 1,0-3-417,0-1 0,0-3-641,0 4-1076,0-6 2586,0 3 0,-5-5 0,-2 0 0</inkml:trace>
  <inkml:trace contextRef="#ctx0" brushRef="#br1" timeOffset="104">21528 11329 8178,'4'-7'205,"0"-1"1,1 6 1035,-1-2-827,2 3 0,6 1 37,-1 0 0,2 5-261,2 2 0,-1 3 69,5 2 1,-1-1-27,1 1 0,2 3 26,-2 0 1,3 4-86,1-4 0,-2 5-23,-2-5 1,3 4-160,-3-4 0,-3 0-207,0-3 1,-4-1 161,0 0 0,-5-3-697,1 0 1,-5-4 17,0 3-1754,-1-4 993,-2 2 1493,0-5 0,-5 0 0,-2 0 0</inkml:trace>
  <inkml:trace contextRef="#ctx0" brushRef="#br1" timeOffset="105">21871 11204 8111,'0'-12'0,"0"1"1137,0 5-273,0 1-482,0 5 0,4 2-160,0 6 1,-1-1 15,-3 9 0,0 1 201,0 2 1,0 3-145,0 1 0,0 3-170,0 1 0,4 1-61,0-1 1,0-3-218,-4 2 1,0-3-45,0-4 0,0 2-229,0-6 1,0 0-68,0-4 0,0-3 210,0 0 0,0-4-1646,0 3 1929,0-4 0,10 7 0,3-4 0</inkml:trace>
  <inkml:trace contextRef="#ctx0" brushRef="#br1" timeOffset="106">22294 11272 8125,'0'-17'232,"5"0"-232,1 6 575,0-1 0,-1 5 238,-5-1-538,0 6 0,-5-4-299,-2 6 0,-5 0 123,-3 0 1,-4 0 207,-8 0 1,3 6-145,-2 1 1,1 5 207,3 3 1,-1-1-108,0 5 0,5 0-102,3 4 0,2-1-23,2 1 1,3 0-130,1 0 1,4-1-164,-1-3 1,3 1 111,1-5 1,1 4-208,3-4 0,4 1 94,7-5 0,-2-3-166,2-1 0,3-4-52,1 1 1,-2-2-173,2 2 0,-1-3 77,1 3 0,2-3-55,-6-1 1,4-1-927,-4-3 1448,0 3 0,-3-14 0,-1 2 0</inkml:trace>
  <inkml:trace contextRef="#ctx0" brushRef="#br1" timeOffset="107">22431 11227 8098,'0'-7'1685,"0"2"-766,0 5-674,0 5 1,0 2 5,0 4 1,0 4 113,0 1 1,-4 4-92,0-1 1,-1 2 103,1 2 1,3 0-128,-3 0 0,3-4-177,1 0 0,-4-1 5,0 1 1,0-3-110,4-4 0,0-1-84,0 1 1,4-1 97,0 0 0,5-3 60,-2 0 0,4-6-7,0 2 1,2-1-130,2 0 0,-2-1 35,2 1 0,1-1-151,0-2 0,0 0-35,-1 0 0,-2 0-119,2 0 0,2 0-154,-2 0 1,4-2 154,-4-1 0,0 1-295,-3-1 1,-1 0-265,1-1-198,-6 3 1118,-1-9 0,-10 3 0,-1-4 0</inkml:trace>
  <inkml:trace contextRef="#ctx0" brushRef="#br1" timeOffset="108">22373 11444 8100,'-5'-7'2599,"4"-3"-2156,1 9 1,6-4-228,6 5 0,-1 0-63,1 0 0,0-4-215,4 0 1,-2 0-289,5 4 1,-2-3 259,2-1 1,2 0-1472,-6 4 1219,5 0 1,-7-1 341,2-3 0,-7 3 0,-3-4 0</inkml:trace>
  <inkml:trace contextRef="#ctx0" brushRef="#br1" timeOffset="109">22396 11284 8093,'2'-12'615,"1"1"0,9 1-308,7 2 0,2 3 548,2 5 1,-4 0-297,0 0 0,0 0 165,4 0 0,0-4-374,0 1 0,0-1-615,0 4 1,-4 0-446,0 0 0,-5 1 710,1 3 0,3 2 0,-1 6 0</inkml:trace>
  <inkml:trace contextRef="#ctx0" brushRef="#br2" timeOffset="110">6224 13933 8123,'5'-11'0,"-3"0"897,2-1 1,-3 1-348,-1-1 1,0 1-277,0 0 1,0 3-177,0 0 0,-5 2 62,-3-2 0,-2 3-230,-1 5 0,-5 0 98,1 0 1,-5 0-112,1 0 0,-4 2 9,-4 1 0,3 4 27,-3 4 0,0 6 74,0 2 1,-2-2 3,6 2 1,-2 2 47,5 5 1,4 0 19,1 4 0,6-4-94,1 0 0,6-2 62,-2-1 0,8-4-186,3 0 1,9-6 102,3-2 0,2 0-104,2-8 0,5 1 34,2-4 0,2-5 23,-1-3 0,-2-2 101,-3-1 0,-1-4-68,1-1 1,-7 1 34,-4 4 1,-2-1-21,-1 1 1,-2 0 80,-3-1 1,2 1-56,-5-1 0,0 1 62,-4-1 3,0 1 0,0 3 87,0 1 35,0 4-130,0-2 5,0 15 1,0-2-26,0 7 0,0-1 12,0 1 1,4-1 62,-1 5 1,5-1 5,-4 1 1,5 3-78,-2-3 1,3-2 5,2 3 0,-1-5-190,1 4 0,-1-5 121,1 1 0,-1-6-364,0-2 247,1-4 1,-1 2-523,1-5 0,-5 0-98,1 0-732,0 0 1480,3 0 0,0-5 0,1-1 0</inkml:trace>
  <inkml:trace contextRef="#ctx0" brushRef="#br2" timeOffset="111">6715 13979 8106,'-6'-5'-218,"1"4"0,4-4 72,-3 5 1841,3-5-551,-4 3-21,5-3 629,0 5-1639,5 0 270,-4 0-911,4 0 0,-5 2 261,0 1 0,0 0-2305,0 5 2572,0-6 0,0 8 0,0-3 0</inkml:trace>
  <inkml:trace contextRef="#ctx0" brushRef="#br2" timeOffset="112">7058 13351 8057,'0'-6'0,"-5"1"777,4 5-451,-4 0 1,5 5 159,0 2 0,1 3-61,3 2 1,-3 1-48,3 2 1,-2-1-23,2 5 1,-3 1-125,3 7 1,-1 2 16,1 5 1,-3 0 11,3 1 1,1 3-197,-1 0 1,1 5 110,-2-1 1,0-2-207,5 2 1,-6-5-17,2 1 0,-2-2 45,2-2 1,-2-1-37,1-3 1,-1-5 42,-2-6 0,1-5-91,3 1 1,-3-3 55,3 0-182,-3-6 270,-1 4 7,0-8-60,0 3 1,-1-7-9,-3-1-135,3 1 0,-8-8 27,5 3-43,0-4 0,4 0 74,0 0 1,0 3-12,0 0 1,0 1 18,0-5 0,5 1-13,3 0 1,2-1 139,1 1 1,5-1-113,-1 1 1,4-1 40,-4 1 1,2 3-16,-2 1 0,1 0 100,3 0 0,3-2-82,-3 5 0,3-4 144,0 5 0,1-1-65,0 4 1,-4 0-27,0 0 1,-5 0-55,1 0 0,-2 0 49,-1 0-91,-6 5 0,-1 5 69,-5 5 0,-1 2-33,-3-2 1,-4-1 12,-7 5 0,-3-4-137,-5 4 1,1-1 70,-1 1 1,0 1 82,0-4 1,0 3-13,0-4 0,1 0 3,-1-3 1,5-5-229,3 1 0,-2-6 74,2 2 0,4-3-587,3-1 465,0 0 1,2-1 273,2-3 0,8-2 0,2-5 0</inkml:trace>
  <inkml:trace contextRef="#ctx0" brushRef="#br2" timeOffset="113">8189 13728 7909,'0'-6'1003,"0"0"1,1 6-524,3 0 1,2-3-220,6-1 0,-1 0-39,0 4 1,6-4 32,2 0 1,-1 1-39,1 3 1,1-2-165,7-1 0,-3 1 100,2-2 1,-3-1-425,-4 2 1,2-1 54,-6 4 0,4 0-1432,-4 0 159,0 0-444,-3 0 1933,-6 0 0,-1 0 0,-5 0 0</inkml:trace>
  <inkml:trace contextRef="#ctx0" brushRef="#br2" timeOffset="114">8223 13888 8263,'11'0'1015,"1"0"0,1 0-281,2 0 0,0 0-310,8 0 0,-5-1-156,8-3 0,-4 2-132,4-1 0,-1-2 45,-3 1 1,-3 0-588,1 4 1,-5-4-274,4 0 1,-5 1 678,1 3 0,-2 0 0,-2 0 0</inkml:trace>
  <inkml:trace contextRef="#ctx0" brushRef="#br2" timeOffset="115">9776 13751 7963,'0'-12'-414,"0"1"447,5-1 1,-3 1 370,1 0 0,0-1-155,1 1 0,-3-1 11,3 1 1,-3 0 222,-1-1-19,0 1-49,0-1-197,0 1 1,-5 4-132,-3 4 0,-2 1-18,-1 2 1,-1 5-155,1 3 1,-5 4 114,-4 3 0,0 1-102,1 3 0,-2 7-26,2-4 1,-3 4 146,-1-3 1,4 3-153,0 1 1,6 0 70,2-4 1,1-4-97,6 0 0,1-5 72,7 1 0,3-4-124,4-3 0,2 1 117,2-6 0,3 1-12,5-4 0,-1-1 127,1-3 1,0-1-104,0-2 1,0-4 128,0 4 1,-4-3-113,0-2 1,-5 1 239,1-1-188,-2 1 1,-3 0 42,-3-1 16,-2 6-7,-5 1 17,0 5 0,0 5 97,0 2 1,-1 4-95,-3 0 0,3 0 30,-3 1 0,3 3-50,1 0 1,0 2 117,0-2 0,0-2-108,0 2 0,1-2-111,3-2 0,-1 0-437,4 1 1,-3-2 215,4-2 1,-5-3-582,5-5 0,0 0 363,3 0 0,0-2 470,1-1 0,-1-4 0,1-4 0</inkml:trace>
  <inkml:trace contextRef="#ctx0" brushRef="#br2" timeOffset="116">10210 13237 8022,'-6'-12'415,"1"6"0,5 0 394,0 2-137,0 3 0,0 4-308,0 9 0,0 7-282,0 0 0,-1 2 126,-3 2 0,-3 0-382,-4 0 1,-4 0 214,0 0 1,-1 0-867,5-1 1,-1 1 4,1 0 820,5-5 0,-4-2 0,3-4 0</inkml:trace>
  <inkml:trace contextRef="#ctx0" brushRef="#br2" timeOffset="117">10599 13534 7958,'0'-7'519,"0"2"-73,0 0 125,0 4 185,-6-4-560,5 5 1,-4 1 41,5 3 0,0 2 3,0 6 1,0 0-10,0 4 1,0-2 27,0 5 0,0 0-106,0 4 1,0-2-107,0-2 1,-1 6-321,-3-2 0,3-1 174,-3-3 0,3-1-619,1 1 0,-4 1 36,0-5-1297,0 1 955,4-5 1023,0-5 0,5 4 0,2-3 0</inkml:trace>
  <inkml:trace contextRef="#ctx0" brushRef="#br2" timeOffset="118">10324 13762 7967,'0'-6'813,"0"-4"0,6 8-295,1-1 0,7 1-83,1 2 0,7 0-213,1 0 0,1-4-111,6 1 0,1-5-290,3 4 0,0-3 170,1 3 0,-2-4-798,-3 4 1,2-3 455,-6 3 0,-3 0 351,-4 4 0,-5-5 0,3-1 0</inkml:trace>
  <inkml:trace contextRef="#ctx0" brushRef="#br2" timeOffset="119">10930 13602 7967,'6'-6'1438,"4"1"-999,-8 5 0,3 5-13,-5 3 1,3 5-10,1 3 1,0 8-126,-4-1 0,0 3 14,0 1 1,0 3 65,0 8 1,0-1-150,0 5 1,0 4-269,0 3 1,0 5 221,0-5 1,0 4-61,0-3 1,4-2-57,0-6 1,-1-3-168,-3-4 1,2-6 53,2-3 0,-3-5-42,3-2 1,-3-5-348,-1 1 286,0-2 0,-1-3-1144,-3-3 1004,3-2 1,-6-5-286,3 0 0,3-1-59,-3-3 0,-1 2-963,1-6 1602,1-4 0,-2-6 0,-2-5 0</inkml:trace>
  <inkml:trace contextRef="#ctx0" brushRef="#br2" timeOffset="120">10896 13716 7977,'6'-11'317,"0"0"143,-2-1 0,2 5-182,6-1 1,0 2-41,4-2 1,-2-1 37,5 5 0,0-3-52,4 3 1,-1-4-192,1 4 0,4 1 77,0 3 0,3-4-51,-3 0 0,1 0 46,-2 4 1,-5 2-53,1 1 0,-6 0 12,-1 4 1,-3 1 22,0 4 0,-6 0-154,-2 3 0,-3-1 93,-1 5 1,-5 0-126,-2 4 1,-9 0 26,-3 0 1,-2 0-101,-2 0 1,-4-2-21,1-2 1,-1-1-31,4-3 0,0-2 40,1 2 0,-1-6-135,0-1 1,4-6-8,0 2 0,9-3-78,-2-1-597,8 0 998,-1 0 0,10-10 0,2-3 0</inkml:trace>
  <inkml:trace contextRef="#ctx0" brushRef="#br2" timeOffset="121">11489 13534 7790,'0'-7'805,"0"2"0,0 4 348,0-3-301,0 3-605,5-4 1,-3 6-21,2 3 1,1 2 28,-2 6 0,1 0-29,-4 4 0,0-2 0,0 5 1,4-2 28,0 2 0,1 3-29,-1-3 0,1 3 0,2 0 1,2 0 28,-5-3 0,4 1-29,-4-4 0,3 3-1764,-3-4 0,4 0 1218,-5-3 0,1-5 3374,-4 1-2141,5-6-865,-3 8-347,3-8 146,-5 3 171,0-5 0,-2-4-163,-1 0 0,1-1-243,-2 1 23,3-2 0,1-5 105,0-1 1,0-1-148,0-2 1,1 2 43,3-2 1,-1-1 72,4 1 1,1-5-15,3 5 0,-3-5 2,0 1 0,-1 1 250,5-1 0,-1 4-120,1-4 1,-1 5 240,0-1 1,1 2 72,-1 2 0,1 3 32,-1 0 1,-3 6-20,-1-2 1,-3 3 103,4 1 0,-4 0-65,3 0 1,-3 0-30,4 0 1,-5 4 65,5-1 0,-4 6-24,3-1 1,0 3 105,0 4 1,0-1-132,-3 5 1,-2-3 127,6 3 1,-6-1-225,2 1 1,-1 1 75,0-5 1,-1 4-58,1-4 1,0 4 71,1-3 1,-3-1-188,3-4 1,-3-3-7,-1-1 0,1 0-286,3 0-198,-3 4-669,5-10-1343,-6 9 1133,0-9 87,0 4 0,-2-5 137,-2 0 1154,3 0 0,-9-5 0,4-1 0</inkml:trace>
  <inkml:trace contextRef="#ctx0" brushRef="#br2" timeOffset="122">12015 13031 8007,'0'-6'0,"0"-4"401,0 8 0,1-3 287,3 5-270,-3 0 0,9 0-134,-2 0 1,-2 2 459,2 1-378,-1 4 0,5 5 47,-1 4 0,1-4-150,-1 4 1,1 0 100,-1-1 1,2 6-13,2-2 0,-2 2-83,2 2 0,1 1 8,0 3 1,3-2-51,-4 6 1,4-1-60,-4 4 1,0 1 1,-3-1 0,-2 1-158,-3 4 0,2-4 28,-5 3 1,0 1-156,-4 0 0,-1 0-162,-3-1 1,-2-3 151,-6 4 1,1-4-1,-1-1 1,1-3 94,-1-1 0,0-3-43,-3 3 0,2-4 42,-2 0 0,1-1 4,-2-3 0,4 1-122,-4 0 0,4-5-196,0-3 0,5 0-718,-1-3 1,4 0-80,-3-8-823,4 5 1965,-2-8 0,5-1 0,0-6 0</inkml:trace>
  <inkml:trace contextRef="#ctx0" brushRef="#br2" timeOffset="123">9548 13305 7929,'0'-11'98,"0"5"301,0-5 379,0 10-351,0-4-360,0 5 320,-5 0 52,3 0 61,-3 0-286,5 0 1,-3 1-151,-1 3 1,-1 2 55,1 6 0,-1 1-104,-3 2 0,-2-1 78,2 5 1,-3 1-6,-4 7 0,1-2 117,-5 6 1,4-1-36,-4 4 1,1 4 85,-1 0 1,1 4-100,3-4 1,2 4 16,-2-4 0,6 4-2,1-4 0,6 4-96,-2-4 1,3-2 5,1-2 0,5-6-58,2 6 0,7-6 77,2 3 0,4-10-142,-1 2 0,3-3 8,0 3 1,1-5 31,0-3 0,5-2 0,1-2 0</inkml:trace>
  <inkml:trace contextRef="#ctx0" brushRef="#br2" timeOffset="124">9525 14265 7929,'18'5'0,"3"-4"2110,-2 3 1,-2-2-1496,-2 2 1,-2-3-1227,-2 3 0,-3-2-852,-1-2-283,-4 0 1746,2 0 0,0 5 0,1 1 0</inkml:trace>
  <inkml:trace contextRef="#ctx0" brushRef="#br2" timeOffset="125">12848 13065 7192,'7'-5'1319,"-2"4"-299,-5-4-473,0 5-343,0 5 1,-1 1 151,-3 6 1,-3-1-121,-4 1 0,0 0 12,-1 4 1,2 1 1,2 6 0,-2 1-36,3 3 1,-7-2 3,-2 6 0,1-1 28,4 5 0,-1-5-117,1 0 0,0 1 76,-1 3 1,1 4-91,-1 0 1,2 0 81,3-3 1,-2-1-127,5 0 1,0 0 129,4 1 0,1-2-224,3-3 1,2 2 11,6-5 1,3 0 11,0 0 1,2-3 43,-2 3 1,-1-7-133,5-1 0,-1-5 88,1 1 0,-1-2 36,-3-1 0,-2-2-200,2-3 0,-3 2 118,0-5 0,-2 1-1059,-2-1-281,2-3-835,-9 4 471,4-5 1553,-5 0 1,-5-5 0,-1-1-1</inkml:trace>
  <inkml:trace contextRef="#ctx0" brushRef="#br2" timeOffset="126">13180 13123 7994,'-7'-7'-57,"2"2"57,5 5 486,0 0 0,0 5-83,0 3 1,0 2 37,0 1 1,0 2-227,0 2 1,2 3 10,1 5 0,-1 4 127,1-1 1,2 8-90,-1-3 0,0 6 91,-4-3 0,1-4-115,3 5 0,-3-5 25,3 1 1,-1 0-114,1-4 1,-3 0-132,3-4 1,-3-4 56,-1 0 1,4-5-127,0 1 1,-1-6-481,-3-2 320,0-4-53,0 2 23,0-5 94,0-5 0,0 2-31,0-4 85,0-1 0,4-3-59,0-1 1,1 1 89,-1-1 0,-2 1-36,6 0 0,0 3 40,3 0 1,0 1-80,1-5 0,1 5 49,2-1 1,-1 4 74,5-3 1,0 4-9,4-1 1,0 3 131,-1 1 0,1 0 63,0 0 1,-4 0-54,0 0 0,-5 1 81,1 3 1,-2 2-85,-2 6 0,-4 3 83,-3 0 0,-3 2-53,-1-2 0,-5 2-85,-3 2 0,-2 1 24,-1-5 1,-6 4-9,-2-4 1,-4 4-60,-3-3 0,0 3-11,-4-4 0,4 0-108,0-3 0,0-2 82,0-3 0,2 2-279,-3-5 1,7 0 120,1-4 0,5 0-775,-2 0 0,4-4-74,0 0 1,6-9 1020,2 2 0,8-8 0,2 1 0</inkml:trace>
  <inkml:trace contextRef="#ctx0" brushRef="#br2" timeOffset="127">13796 12917 7953,'0'-6'1689,"0"2"-1495,0 8 0,-3 2 28,-1 5 0,-5 5 6,1-1 1,-2 5-8,-1-1 1,-2 7-220,-2 0 0,2 1-182,-2-4 1,2 0-291,2-1 1,1 0-323,2-3 0,-1 1 792,5-4 0,1 4 0,3-2 0</inkml:trace>
  <inkml:trace contextRef="#ctx0" brushRef="#br2" timeOffset="128">14150 13260 7960,'0'-7'2085,"0"2"-1740,0 15 0,-3-2-109,-1 7 1,-1 3 54,1 1 1,3-1-56,-3 1 1,-1 0-219,1 4 1,0 0-123,4-1 1,0 1-128,0 0 1,0-4 56,0 0 0,0-5-126,0 1 1,0-2-408,0-2 0,1-3-774,3 0 1481,-2-6 0,3 8 0,-5-3 0</inkml:trace>
  <inkml:trace contextRef="#ctx0" brushRef="#br2" timeOffset="129">13899 13511 7960,'12'0'0,"-1"-4"0,0 0 0,2 0 0,2 4 0,3-3 0,5-1 0,0-1 0,0 1 0,3 1 1620,1-4 0,3 4-1343,-3-1 0,4-1-728,-5 2 1,1-1-164,-4 4 1,-2 0 613,-2 0 0,-2-5 0,-6-2 0</inkml:trace>
  <inkml:trace contextRef="#ctx0" brushRef="#br2" timeOffset="130">14813 13408 7960,'0'-11'-187,"0"-1"0,0 5 945,0-1 0,0 4-254,0-3 1,0 3-266,0-4 1,-1 4 261,-3-3-536,-3 4 0,-8-2 25,0 5 0,-2 0 26,2 0 1,1 0 73,-5 0 0,1 1-165,-1 3 1,-1 3 28,5 4 1,-4 0 28,4 1 1,-1 1-49,5 2 0,0-3 112,-1 4 0,6 0-172,2-1 1,3 1 92,1-5 1,1-1-180,3-2 0,3 1 46,9-6 0,-4 1 109,4-4 0,0 0 136,-1 0 1,4 0-100,-3 0 0,0-5 246,-1-2 0,-2 0-82,2 0 0,-2 0 117,-2 0 1,-3-2 8,0 5 1,-5-4 118,5 5-142,-5-6-6,2 7-296,0-3 0,-4 8 94,3 5 0,-3 0-17,-1 11 0,0 0 51,0 4 0,0 5 201,0 3 1,0 5 16,0 3 0,0 4 79,0-1 0,0 2-218,0 2 1,4-1-139,0 1 1,1-2 54,-1-2 1,1 1 81,2-4 0,2-1-215,-5-4 0,4-5 45,-5-2 0,2-3-68,-1-1 0,-3-4-16,3 0 0,1-5-98,-1 1 1,0-6-95,-4-2 1,0-3-646,0 4-323,0-6 408,0 3 213,0-5 1,-4-1 208,0-3 0,1-2-364,3-5 1,-4-1 795,0 1 0,0-11 0,4-2 0</inkml:trace>
  <inkml:trace contextRef="#ctx0" brushRef="#br2" timeOffset="131">15007 13328 7960,'0'-11'0,"0"3"250,0 1 93,0 4 1,1-2-97,3 5 0,-3 1 129,3 3 0,-3 0-238,-1 7 0,4-2 36,0 6 1,0-1-17,-4 1 1,1-1 20,3 5 1,-3-1-107,3 1 1,-3 2 97,-1-6 1,4 0-87,0-4 0,1 1-42,-1-1 1,-2-3-147,6 0 1,-4-6-418,3 2 306,-4-3 16,7-1 1,-4-1 49,6-3 1,-5-2 56,1-6 0,-2 5 20,2-1 0,2-1 5,-2-6 0,2 2 17,1-2 1,-3 2 7,0 2 1,-1 0 126,5-1 1,-2 1-112,-3-1 0,4 2 211,-4 2 0,-1 3-119,2 5 1,-4 0 122,4 0 1,-6 2-45,2 1 1,1 4 22,-1 4 1,0 6-40,-4 2 0,0 2 23,0 2 1,0 5-48,0 3 0,0-2-7,0 1 1,0-6-290,0-1 0,3-1 84,1-7 1,5 0-626,-1-3 1,-2-2-102,2-3 1,-1-2-1220,5-5 2051,-1 0 0,0 0 0,1 0 0</inkml:trace>
  <inkml:trace contextRef="#ctx0" brushRef="#br2" timeOffset="132">15475 12803 7960,'0'-18'473,"0"2"1,0 8-70,0 0 1,2 6 243,1-2-202,-1 3-87,8 1 1,-5 5-34,2 2 1,4 4-74,-4 0 0,7 4 51,1 0 0,6 6 149,-2-2 0,2 4 36,2 3 1,1 0-118,3 4 1,1 1 0,2 3 0,-2 1-271,-5 3 0,-4 4 55,0 8 1,-6-2-70,-2 5 1,-4 1-201,-7 3 1,0-1-153,0-3 0,-9 1-484,-3-4 0,-11 4-998,1 0 1,-9-4 762,1 0 0,-3-3 983,-2-1 0,0-1 0,-1-2 0,0-2 0,-1-3 0,-1 0 0</inkml:trace>
  <inkml:trace contextRef="#ctx0" brushRef="#br2" timeOffset="133">8280 15293 7948,'-6'0'0,"1"0"697,0 0 128,3 0 79,-3 0-563,5 0 0,4-2 78,0-2 1,6 3-82,1-3 0,2 2 31,6-2 0,1 2-166,7-6 0,2 4 46,6-4 0,-1 5-229,0-5 0,4 4-6,0-3 1,-3 4-115,-5-1 0,-5 3-4,2 1 0,-7 0-68,-1 0 0,-5 0-636,2 0 0,-8 0-81,0 0-409,-5 5 0,2-2 29,-5 4 1269,0-4 0,0 7 0,0-4 0</inkml:trace>
  <inkml:trace contextRef="#ctx0" brushRef="#br2" timeOffset="134">8383 15498 7877,'11'0'1061,"1"0"1,-1-4-430,1 0 0,4-1-67,3 2 1,4 1-204,4-1 0,-2-3-286,5 3 1,-3-2-113,4 1 0,-6 3-308,2-3 1,-3 2-290,-1 2 1,-2 0-1831,-2 0 2463,-2 0 0,-1-5 0,2-1 0</inkml:trace>
  <inkml:trace contextRef="#ctx0" brushRef="#br2" timeOffset="135">9719 15361 7945,'-11'0'41,"4"-5"0,-1 2 374,4-4-171,-5-1 0,4-3 48,-3-1 1,3 5 134,5-1 0,-1 2 112,-3-2-101,3-2-306,-9 9 0,3-4 36,-4 5 1,-1 0-123,1 0 1,-4 5 65,-1 2 1,-4 4-145,1 0 0,0 2-29,-4 2 0,7 3 126,-7 4 0,6 0-47,-2-3 0,9 1-92,-1-4 0,7 3 2,0-4 1,3 4 64,1-4 1,1-3-147,3-5 1,2 0 43,6 0 1,4 2-96,3-5 0,-1 0-25,1-4 0,0 0 94,4 0 1,-4-5 56,0-3 0,-1-2-6,1-2 0,1 2 115,-5 3 0,1-4-114,-5 4 1,-1-3 225,-2-2-145,2 1 1,-9-1 254,3 1-22,-3 5 178,-1 1-238,0 5 1,-1 8-85,-3 4 1,3 6 161,-3-3 0,2 5-85,-2-1 0,3 3-96,-3 1 1,2 3-4,2 1 1,2 0-132,2-5 0,-2 1-41,6 0 1,-2-5-657,2-3-85,2 3 0,-4-7 391,6 1 1,-5-6-1035,1-6 1491,-1 0 0,10-5 0,1-1 0</inkml:trace>
  <inkml:trace contextRef="#ctx0" brushRef="#br2" timeOffset="136">10245 14916 7945,'-12'0'0,"2"5"899,2 2 0,-2 5-267,3 3 1,0-1-138,0 5 0,-1 0-322,-3 4 0,-5 0-189,1 0 1,1-2-770,7-2 1,-4 1 513,4-4 0,2 3-1898,1-4 2169,3-5 0,1 5 0,0-2 0</inkml:trace>
  <inkml:trace contextRef="#ctx0" brushRef="#br2" timeOffset="137">10439 15007 7945,'-7'-11'0,"1"3"134,2 0 360,3 1 111,-4-5 243,5 1-650,0 5 37,0 0 0,1 8-48,3 2 0,-3 3 48,3 8 0,1 3-58,-1 5 0,0 0-10,-4 0 0,3 3-107,1 1 1,0 3 73,-4-3 0,4 4-172,0-5 1,1 5 153,-1-5 1,-2 5-111,6-5 0,-6 1 88,2-4 0,1 0 14,-1 0 0,0-2-147,-4-2 1,0 1 25,0-4 1,0-5-150,0-3 179,0-1 0,0 1-169,0 0 67,0-6 0,-1 3 104,-3-5-109,2 0 0,-4 0 79,2 0 1,3-1-49,-3-3 1,2 2-11,-2-6 0,3 4-95,-3-3 72,3-1 1,1-3-10,0-1 1,1 1-53,3-1 0,-2 1 88,6-1 0,-1 0 66,5-3 0,3 2-77,0-2 1,6 6 149,-2 1 0,3 0-12,5-3 1,-3 1-31,3 2 1,1-1-4,-2 6 1,0-1 87,-7 4 0,2 0 1,-2 0 0,-1 5-81,1 2 1,-5 4 104,1 0 0,-2 2-88,-1 2 1,-6-1-101,-2 5 1,-3 0 47,-1 4 1,-1 0-82,-3 0 0,-2-1 84,-6 1 1,-1-4-10,-2 0 1,-1-1 6,-3 1 1,-3 1-12,3-4 1,-1-1 37,1-4 1,-3-1-33,3-2 0,-2 1-111,-2-5 1,0 0-116,0-4 1,0 0-236,0 0 0,6-2 83,1-2 0,0-1-117,1-2 1,3-3-577,5 2 1,4-2 1072,-1-2 0,3-4 0,1-2 0</inkml:trace>
  <inkml:trace contextRef="#ctx0" brushRef="#br2" timeOffset="138">11147 14870 7945,'-7'0'1538,"2"0"-211,5 0 1,-1 5-1038,-3 3 1,-1 2-52,-2 1 1,-4 4-114,4 1 0,-3 4-129,-2-1 1,0 4-278,-4 4 1,4-3 228,-4 2 1,5-5-929,3-2 1,-1-5 487,6 1 1,-1-3-1148,4 0 1638,0-1 0,5 1 0,1-1 0</inkml:trace>
  <inkml:trace contextRef="#ctx0" brushRef="#br2" timeOffset="139">11684 15076 7945,'-7'0'-530,"2"-6"1123,5 5 199,0-4 0,0 6-303,0 3 0,-4 3-143,1 4 0,-1 2-9,4 2 1,-2 0-117,-1 8 0,1-3 10,-1 7 1,1-4-49,2-4 0,0 2-158,0-2 0,0 3 55,0 1 0,0-5-180,0-3 0,0-3-476,0 0 0,0-1 330,0 1 0,0-5-978,0 1 476,0-5-1812,0 2 2560,0-5 0,-5 0 0,-1 0 0</inkml:trace>
  <inkml:trace contextRef="#ctx0" brushRef="#br2" timeOffset="140">11455 15315 9007,'12'0'1035,"-1"0"1,2 0-642,2 0 1,-1-3-153,5-1 1,4-1-54,3 1 1,2 1-105,-1-4 1,-3 3-106,3-4 1,-3 6-320,-1-2 0,2-1-1108,-2 1 1,1 0 1446,-9 4 0,6 0 0,-4 0 0</inkml:trace>
  <inkml:trace contextRef="#ctx0" brushRef="#br2" timeOffset="141">12803 15213 7945,'6'-12'-8,"-1"1"0,-5 3 231,0 1 1,0 3-101,0-4 0,0 4 290,0-3-410,0-1 113,0-3-74,0-1 0,-1 2 65,-3 2 1,2 3-121,-6 5 1,0 0 62,-3 0 1,0 0 60,-1 0 0,-1 2-11,-2 1 1,-1 3 17,-3 1 0,1 5-64,3-1 0,1 2 44,-5 6 1,5-4-204,-2 4 1,3-4 106,-3 4 1,7-4-52,-2 5 0,3-5 87,1 4 0,2-5-19,5 1 1,0-2-35,0-2 1,5 0 37,2 1 1,0-4-57,0-1 0,5-4 71,3 0 0,1-1-84,0-2 1,-2 0 34,5 0 0,-2-5-6,3-3 1,1-2 17,-2-2 0,-1 1-1,1 0 1,-4-1-2,4 1 0,-5-2 2,1-2 1,-2 2-2,-2-2 1,1 2 4,-1 2-11,-4-1 10,-2 6 25,-5 1 0,-5 10 46,-3 3 1,2 3 149,-2 4 1,0 3-64,-3 5 1,3 0-60,1 0 0,4-3 83,-1 3 1,-1-3-58,2 7 1,-1-4-90,4-4 0,1 1-37,3-5 0,-3 0-167,3-3 1,2-1-69,2 1 1,-2-5-344,2 1 0,-1-6-386,5 2 0,-1-4 397,1-4 0,-1-2-345,1-5 909,-1-1 0,0-4 0,1-2 0</inkml:trace>
  <inkml:trace contextRef="#ctx0" brushRef="#br2" timeOffset="142">13225 14710 7945,'0'-6'1171,"0"1"1,-3 6-728,-1 3 0,0 3-81,4 9 0,-5-2-186,-3 5 0,2 0-116,-2 3 0,-1 1-408,-6 0 1,2 0 254,-2 0 0,3-4-795,0 0 0,5-1 117,-1 1 0,5 1 770,0-5 0,-4 6 0,1-4 0</inkml:trace>
  <inkml:trace contextRef="#ctx0" brushRef="#br2" timeOffset="143">13637 15281 7945,'0'-11'0,"0"-1"0,0 1 33,0-1 67,5 1 0,-4-2 165,3-2 0,1 2 13,-1-2 1,3-1-78,-3 0-115,0 1 0,-4 4 59,0-1 0,0 1-97,0 0 1,0 3-136,0 0 1,-4 5 113,0-5 0,-5 5 30,2 0 0,-3 1 15,-2 2 1,-3 2-217,0 1 1,-4 1 76,3 8 0,-4-2 133,1 9 0,-3-4 8,0 4 1,4 0 33,3 4 1,-2 0-40,2 0 1,1-4-2,6 0 1,3-5-131,5 1 0,0 1 124,0 0 1,2-5-221,1-3 1,5-6 61,7 2 0,-1-3 47,5-1 0,0 0 29,4 0 1,-1-4-12,-3 1 1,1-6 175,-5 1 0,4-2-103,-4-1 0,1 3 211,-5 0-195,1 1 24,-1-5 95,-5 1-30,4 5-29,-8 0-60,3 6 0,-9 6 22,0 1 1,0 5-36,4 3 0,-3 3 139,-1 4 1,-1 6-113,1 3 1,3 2 255,-3 1 1,-1 5 5,1 3 0,-1 3 14,1 0 0,3 1-251,-3 0 1,3-4 30,1-1 0,0-8-94,0 2 1,0-5 90,0 1 0,0-5-291,0-7 1,0 2-80,0-6-210,0 0 0,0-7-364,0-1 303,0-4 0,-2 1-91,-1-8 0,1 1-304,-1-4 0,1-1-628,2-3 1539,0-1 0,0-4 0,0-2 0</inkml:trace>
  <inkml:trace contextRef="#ctx0" brushRef="#br2" timeOffset="144">13854 15064 7945,'0'-11'0,"0"3"500,0 0 1,1 6-100,3-2 1,-2 3-15,6 1-150,-6 0 0,5 5 2,-4 3 1,-1 2-123,2 1 1,-2 1 98,2-1 1,-3 4-116,3 0 0,-3 6 54,-1-2 0,0 1-197,0-1 0,0 1 7,0-4 0,0 0-14,0-1-10,0-2-312,0 4 275,0-6-13,0-5 21,5-1 1,2-10-43,4-2 1,0-3-2,1-2 1,3-3 7,0 0 1,2-6-43,-2 2 1,-2 2-49,2-2 0,1-1 646,0-2 1,0 3-343,-1 0 0,-2 6-91,2 1 0,-6 2 139,-1 7 1,-4-1 449,3 4-90,-4 0-263,2 0 1,-1 5-28,-1 2 1,1 9-30,-4 3 0,0-2-78,0 2 0,0 0 52,0 4 1,0 0-268,0 0 0,0-1 80,0-3 0,0 1-741,0-5 0,2 2-58,1-2 0,-1-6-1640,1 2 2472,4-2 0,-1-3 0,6-1 0</inkml:trace>
  <inkml:trace contextRef="#ctx0" brushRef="#br2" timeOffset="145">14767 14950 7246,'0'-6'2048,"0"0"-421,0 6-1322,0 6 1,0 0-54,0 5 1,0 5 27,0-1 1,0 5-30,0-1 0,-1-1-1,-3 1 1,3 0-161,-3 4 0,3-4-4,1 0 1,0-1-364,0 1 1,0 1 186,0-5 1,0 0-1457,0-3 779,0-1-1771,0 1 1701,0-6 1,-2-1 836,-1-5 0,-4 0 0,-4 0 0</inkml:trace>
  <inkml:trace contextRef="#ctx0" brushRef="#br2" timeOffset="146">14539 15178 8032,'5'-7'1695,"2"-1"-1167,9 6 0,-2-5-121,5 3 1,1-1-47,7-2 1,-3-3-251,2 2 0,2 2 69,-1-2 0,0 2-639,-5-2 0,1 3 319,0 5 0,-1-4-2293,-3 0 2433,-3 1 0,1 3 0,0 0 0</inkml:trace>
  <inkml:trace contextRef="#ctx0" brushRef="#br2" timeOffset="147">15338 14756 7945,'-5'-12'0,"4"1"677,-4 5-53,0 0-3,3 6-241,-3 0 1,5 2-164,0 2 1,4 2-14,0 5 0,0 2 308,-4 2-319,0-2 1,1 9 76,3-3 1,-3 2-50,3 2 0,-3 1-119,-1 3 1,0-2 69,0 6 1,4-1-97,0 4 0,0-3 50,-4-1 0,3-3 0,1 3 1,0-4-38,-4 0 1,4-5-87,0-2 1,-1-5-131,-3 1 185,0-2-259,0-2 195,0-5 1,-1-1-153,-3-5 137,3 0 1,-4-1-142,5-3 0,-1 2 37,-3-6 0,3 4-69,-3-3 0,3-1-75,1-3 1,0-1 48,0 1 1,3-2-14,1-2 0,5 2 54,-1-2 0,3 1 112,4-1 1,-1 2-105,5-2 1,-5 6 243,2 1 1,0 2-27,-1-2 1,6 3 66,-2 5 0,-2-3 6,2-1 0,-3 0-88,3 4 1,-4 0 137,4 0 0,-5 4-73,1 0 1,2 4-45,-2 0 0,-4 1-11,-3-1 1,-4 2-16,3-3 0,-4 3 40,1 2 0,-4 3-2,-4 0 0,-2 2-66,-6-2 0,-3-2 29,0 2 1,-6 2-103,2-2 0,-1 4 101,1-4 0,-3 0-183,3-3 0,2-5 97,-2 1 0,3-6-86,-3 2 0,5-3-107,-1-1 0,2-1-670,2-3 374,0-2 1,0-5-326,4-1 1,2 1 149,5-1 0,0 1 723,0 0 0,0-6 0,0-1 0</inkml:trace>
  <inkml:trace contextRef="#ctx0" brushRef="#br2" timeOffset="148">15898 14493 7945,'-5'-11'1860,"3"4"-1394,-3 2 1,5 7-1,0 1 0,-5 4-249,-2 4 1,0 4-188,0 1 1,-5 5-312,-3 2 0,-4 0 239,4 3 1,0 2-611,3-1 0,2 0 388,2-5 1,0 1-942,4 0 1,0-1 1204,4-3 0,5-3 0,1-4 0</inkml:trace>
  <inkml:trace contextRef="#ctx0" brushRef="#br2" timeOffset="149">16195 14961 9109,'-7'17'846,"-3"-4"1,9 8-147,-3-2-398,-2 3 1,1 2 9,-3 2 1,-1 5 99,5 7 0,-3-2-66,3 2 0,0-2-97,4 2 0,0-2-55,0 2 0,2 1 27,1-1 0,0 1-99,4-5 1,-3-4-66,4 1 1,-4-2-128,3 1 0,-4-2-82,1-5 1,-3-1-278,-1-3 0,0-3-1555,0-4 941,0-1-944,0-5 851,0-1 580,0-5 1,0-5-98,0-2 653,0-3 0,5-7 0,1-1 0</inkml:trace>
  <inkml:trace contextRef="#ctx0" brushRef="#br2" timeOffset="150">16149 15030 7945,'0'-12'-36,"0"1"308,0 0 1,0 3 1147,0 0-994,5 6 1,3-3-147,7 5 1,3 0-188,5 0 1,-1 0 141,1 0 0,4 0-125,0 0 0,3 0-20,-3 0 0,-1 1-82,-3 3 0,-1-2 64,-3 6 0,-3-4-103,-4 3 1,-6 1-86,-2 3 0,-3 1 53,-1-1 0,-5 5-82,-3-1 0,-8 5 84,-7-1 0,-1 3-95,-6 0 0,-1 0 9,-3-3 1,0 3 49,-1-3 1,6-3-2,2-1 0,5-2-107,3-1-287,-3-6 95,9-1-349,2-5 0,8-1-20,11-3 766,0-2 0,13-6 0,-3 1 0</inkml:trace>
  <inkml:trace contextRef="#ctx0" brushRef="#br2" timeOffset="151">16652 14996 7945,'0'-12'900,"0"6"0,0-1-163,0 4-141,0 1-76,0-3 1,0 7-173,0 1 1,0 0-259,0 5 1,0 0-27,0 8 1,0-4 94,0 4 1,3-2-37,1 1 1,0-1-95,-4 5 1,4-5-9,0 1 1,1 1-34,-1 0 1,-3-1-254,3-4 132,-3 1 0,0-2-215,3-2 187,-3-3-179,4-5 180,-5 0 116,5-5 0,-2-2-38,5-4 1,-6-1 26,2 1 0,2-1 46,2 1 0,-2 0-13,2-1 0,-1-3 56,5 0 0,1-4 1,2 4 1,-3-1 6,4 5 1,-4 3 159,0 1 0,-5 4-25,1-1 47,0 3 1,2 2-89,-3 3 0,-2 2 44,-5 6 0,4 1-108,0 2 0,0-3 16,-4 4 1,1 1-35,3 2 1,-2-1-154,6 1 0,-4-3-458,4 3 0,-5-4 240,5 4 0,-4-5-1074,3 1 0,1-2 16,3-2 1375,1-5 0,4 5 0,2-5 0</inkml:trace>
  <inkml:trace contextRef="#ctx0" brushRef="#br2" timeOffset="152">17463 14790 7945,'0'-11'92,"0"4"-92,0-3 1583,5 9-1026,1-4 0,2 5-143,-1 0 0,-3 5-116,4 2 0,-6 4-23,2 0 1,1 6-168,-1 2 1,0 2 112,-4 2 1,-2 1-135,-1 3 0,-3-2 98,-1 6 1,-2-2-512,5 1 0,-3 2-79,3-5 1,-4 3-263,4-3 1,1-4 102,3-4 1,0-5-1385,0 1 237,5-3 1711,1 0 0,5-6 0,1-1 0</inkml:trace>
  <inkml:trace contextRef="#ctx0" brushRef="#br2" timeOffset="153">17268 15087 7945,'0'-6'253,"0"1"0,5 3 441,3-2 1,2 3-51,2-3 1,4 3-238,3 1 1,8-4-280,3 1 0,3-3 40,2 3 1,3-2-375,0-3 1,0-1 34,-4 5 1,-1-1-200,-3 1 0,2 3-255,-5-3 0,-1-1 625,-3 1 0,0-4 0,0 1 0</inkml:trace>
  <inkml:trace contextRef="#ctx0" brushRef="#br2" timeOffset="154">18330 14893 7945,'-11'0'-632,"3"0"730,1 0 1,3 0 645,-4 0 1,5 1-248,-5 3 0,5 2 4,0 6 0,0 3-143,-1 0 1,3 5-138,-3-1 1,3 4 118,1 4 1,1 2-120,3 5 0,1 2 2,3 2 0,2-1-26,-3 5 0,0-2-89,0 2 0,1 1 50,3-5 0,-3 4-137,0-4 0,-4 4-145,3-4 0,-4-3 108,0-5 1,-1-5-40,-2 2 0,0-7 6,0-1 1,0-9-830,0 2-167,0-3-578,0-3 1048,0-1 0,0-6-169,0-3 1,4-2-45,-1-6 0,1 1 788,-4 0 0,0-1 0,0-4 0,0-2 0</inkml:trace>
  <inkml:trace contextRef="#ctx0" brushRef="#br2" timeOffset="155">18182 14973 7945,'5'-12'0,"-4"5"546,3-1 0,-1 4-135,1-3 1,2 3-27,5-4 1,1 4-101,-1-3 1,2 4-52,2-1 1,-1 3-65,5 1 1,-1-4-129,1 1 1,2-1 36,-2 4 0,3 0 109,1 0 0,0 4-156,0-1 1,-1 6-71,1-1 0,-1-2-68,-3 2 1,-3-1-2,-4 5-20,-1-1 0,-4 1 76,-4-1 1,-1 1-88,-2-1 0,-7 4-62,-4 0 1,-2 1-4,-6-5 0,-4 1 19,-3-1 0,-5 0 107,5 1 0,-5-1-156,4 1 1,-1-2-96,2-3 1,6 2-741,-3-5 183,7 0 96,0-4 789,10 0 0,6 0 0,6 0 0</inkml:trace>
  <inkml:trace contextRef="#ctx0" brushRef="#br2" timeOffset="156">19119 14904 7945,'0'-7'-638,"0"-1"1345,0 0 1,0-3-166,0 0 1,-2 4 257,-2 3-579,-2-2 0,-5 1-217,-1-3 1,0 3 69,-4 5 0,-1 0 147,-6 0 1,-1 5 26,-3 3 1,3 3-28,-3 5 0,3-2-111,1 5 0,4-4-382,0 4 0,9-4-345,-1 4 1,7-5-300,0 1 736,3 3 1,7-5 142,6 2 0,0-4 37,7-3 0,2-3-68,5-5 1,-2-1-280,3-3 135,-3-2 336,-1-1-95,0-3 0,-4 4-176,0-6 615,-5 1-333,2 0 1,-8 0 0,-1 4 0,-3-3 238,4 2-73,-6-2-119,4-2 1,-5 5 259,3-1 181,-3 6-501,4-3 0,-5 10 23,0 2 1,-4 5 17,0 3 1,-3 3-15,3 5 0,-4 5 29,4 2 1,-1 4 7,2 4 0,0 3 86,-5 5 0,6-1-68,-2 1 1,2 0 131,-2-1 0,2-3-260,-1 0 1,1-3 129,2-1 1,0 3-277,0-10 0,0 2 75,0-11 0,2 2-688,1-8-75,-1-1-396,3-4 471,-5-4-190,5-2-299,-4-10 0,4-2 531,-5-4 1,0 0 640,0-1 0,-5 1 0,-1-1 0</inkml:trace>
  <inkml:trace contextRef="#ctx0" brushRef="#br2" timeOffset="157">19301 14893 9687,'4'7'610,"0"1"1,0 0-390,-4 3 0,3 2 1,1 2 1,0-2 26,-4 2 0,0 1-63,0 0 0,0 4-28,0-1 1,4-3 27,0 0 1,0-4-208,-4 0 0,3-1 65,1 1-129,0-6 1,-4 0-5,0-2 36,0-3 11,0 4 1,4-13-32,0-4 1,-1-2-110,-3 3 0,2-1 40,1 1 1,0-4-109,5 0 1,-5-5-56,5 5 1,-4-5 140,3 1 0,5 1 24,3-1 1,0 1-3,-3-1 1,4 3 75,3 4 0,-2 1 15,-2 0 0,-2 3 6,-2 0 0,1 6 63,-1-2 0,-3 3 173,-1 1 0,0 1 21,0 3 0,-1 2-33,-2 6 0,-2 0 74,1 3 1,-1 3-110,-2 5 0,0 0 88,0 0 0,0 0-106,0-1 1,0 1-126,0 0 1,3-1 45,1-3 0,1-3-118,-1-4 1,-3-1-349,3 0 0,1-3-25,-1 0-718,5-6 1,-6 3-6,4-5 1167,-4 0 0,2 0 0,-5 0 0</inkml:trace>
  <inkml:trace contextRef="#ctx0" brushRef="#br2" timeOffset="158">19804 14493 7945,'5'-11'219,"-3"1"55,6 2 1,-4-1 40,3 5 1,1-1 380,3 1 1,-3 3-378,0-3 1,-1 3-99,5 1 0,-1 0-23,1 0 1,-5 0 36,1 0 0,-1 0-137,5 0 1,-5 1 18,1 3 0,-5-1-174,0 4 1,0 1-223,1 3 0,-3 1 177,3-1 0,-4 0-230,-4 1 0,1 1 169,-4 2 1,-1-2-24,-3 2 0,3-3-28,1 0 1,0-1-47,0 1 173,-4-1 0,9-1 157,-6-2-94,6 2 0,-3-7 205,5 4-19,0-4 0,5 2-98,2-5 0,7 0 228,2 0 1,4 0-69,-1 0 0,6 0-40,2 0 1,1 0-73,-1 0 0,-2 0-152,5 0 1,-4 0-448,0 0 0,-3 0-649,-4 0 1136,-2 0 0,-6 5 0,1 1 0</inkml:trace>
  <inkml:trace contextRef="#ctx0" brushRef="#br2" timeOffset="159">8314 16880 7744,'0'-6'3151,"0"1"-2571,0 5-134,5 0-168,2 0 1,8 0-135,0 0 0,6 0 34,-2 0 1,0 0 30,3 0 1,-1 0-39,5 0 1,-1 0-183,-3 0 0,1-2-76,0-1 1,0 1 64,0-2 1,-5 2-365,-3-2 270,3 3 0,-6-5 139,3 2-1434,-7 2-2069,-3-3 2379,-5 5 1101,0 0 0,-5 0 0,-1 0 0</inkml:trace>
  <inkml:trace contextRef="#ctx0" brushRef="#br2" timeOffset="160">8360 17074 8125,'5'-6'773,"3"2"1,2 3 93,1 1 1,6 0-364,2 0 0,2-4-56,2 0 0,0-3-127,0 3 0,-3-1-353,3 1 1,-6 3-43,5-3 0,-5-1 4,2 1 0,-1 0-426,1 4 0,1 0-1901,-5 0 2397,1 0 0,0 0 0,2 0 0</inkml:trace>
  <inkml:trace contextRef="#ctx0" brushRef="#br2" timeOffset="161">9753 16857 8130,'0'-11'521,"0"-1"0,0 1-79,0 0 1,0-1-91,0 1 0,-1-1-97,-3 1 0,3 3-1,-3 1 1,2 3-55,-2-4-60,3 6 1,-9-3-173,2 5 1,-2 0-160,-2 0 1,1 1 146,-1 3 0,-4 2-50,-3 5 0,1 2-58,-1 2 1,0 3 84,-4 5 0,0 0 44,1 0 1,3-1 1,0 1 0,5 0 20,-2 0 0,9 0 8,3 0 1,3-4-74,1 0 1,0-5 36,0 1 0,1-4-26,3-3 0,2-3-11,5-5 0,1 0 121,-1 0 1,6 0-81,2 0 1,1-5 128,-1-3 1,5-3-47,-5-4 0,5 2 174,-5-2 1,3-2-119,1 2 0,-4-4 147,0 4 0,-5 0-112,1 3 0,-3 1 148,-5-1-386,3 6 179,-8-4-195,3 9 0,-5 1 100,0 7 0,0 5 35,0 3 1,0 1 4,0 3 0,0 3 15,0-3 1,0 3 2,0 0 1,0-3-18,0 0 1,1-1-37,3 1 0,-3 2-259,3-6-117,2 0 1,-3-5-230,4-2-221,-4 2 229,2-9 0,-1-1 597,0-7 0,-1-4 0,-3 0 0</inkml:trace>
  <inkml:trace contextRef="#ctx0" brushRef="#br2" timeOffset="162">10130 16469 8086,'0'-12'0,"0"1"1124,0 0-268,0 4-230,0 2 0,2 5-198,1 0 1,-1 1-46,1 3 0,-1 8-143,-2 7 0,-5 2-190,-3 2 1,-2 0-84,-2 0 0,1 0-271,0 0 1,0-1-245,4 1 1,-2-1-93,5-3-1747,0 2 2387,4-8 0,0 4 0,0-6 0</inkml:trace>
  <inkml:trace contextRef="#ctx0" brushRef="#br2" timeOffset="163">10450 16537 8108,'-5'-11'0,"4"0"863,-4 4-459,5-3 1,-2 9 722,-1-3-659,1 3 0,-3 2-172,5 3 0,0 2-51,0 6 1,-4 3-16,1 0 1,-1 5-38,4-1 1,0 4 58,0 4 1,0-2-185,0 6 0,0-5 128,0 5 0,0-5-306,0 5 0,0-2-22,0 2 0,4 0-79,-1-4 0,1 3-13,-4-3 1,4 0-105,0-4 0,0-6 82,-4-1 0,0-4-174,0 0-169,0-6 115,0-1 412,-5-5 1,3-1-32,-1-3 0,-3-2 153,3-6 1,-2 5-112,1-1 0,2 0 125,-1-3 0,1 0-43,2-1 1,0 1-60,0-1 1,0 1 111,0-1 0,5 1-96,3 0 0,-2 3 44,2 0 1,0 2-49,3-2 0,2-1 1,2 6 0,-1-2 48,5 1 0,-4 3 2,4-3 0,-4-1 133,5 1 0,-1 0-99,3 4 1,1-4 42,0 0 0,-4 1-64,0 3 1,-5 0 248,1 0-185,3 5 1,-5 1 20,2 5 1,-7-3-61,-5 0 0,-1-1-2,-2 5 0,0 3-101,0 0 1,-5 2 57,-3-2 1,-2-1-154,-2 5 1,0-4 110,-3 4 1,1-5-100,-5 1 1,3-2 70,-3-2 1,4 0-25,-4-4 1,0 2-25,-4-5 1,-4 0-135,1-4 0,-1 0-293,4 0 1,2 0 189,2 0 0,-2-2-497,6-1 0,4 0-91,3-5 915,6 1 0,-3-5 0,5 1 0</inkml:trace>
  <inkml:trace contextRef="#ctx0" brushRef="#br2" timeOffset="164">11078 16309 8145,'-6'-11'-121,"1"-1"1946,5 1-611,0 4-854,0 2 1,0 7-105,0 1 1,0 4 198,0 4 0,-5 6-143,-3 2 0,-2 2-273,-1 2 1,-5 0-79,1 0 1,1 0-345,7-1 1,-2 1-258,5 0 0,-4-4 341,4 0 1,1-4-2405,3 4 2703,0-10 0,0 12 0,0-9 0</inkml:trace>
  <inkml:trace contextRef="#ctx0" brushRef="#br2" timeOffset="165">11741 16572 8168,'0'-12'-376,"0"1"0,0 3 1446,0 1-601,-5-1 0,3 0 645,-2 1-117,3 4-70,1-2-580,0 15 0,-4-2-104,1 7 1,-1 2-59,4-2 0,0 5 58,0-1 1,0 3-162,0 1 1,0-1 137,0 1 1,0 0-196,0 0 1,0-1-174,0-3 0,4 1-233,-1-5 1,1 4-327,-4-4 0,4 1 7,0-5 0,0-3-1884,-4-1 1131,0-4 455,0 2 998,0-5 0,-5 0 0,-2 0 0</inkml:trace>
  <inkml:trace contextRef="#ctx0" brushRef="#br2" timeOffset="166">11558 16789 8168,'0'-7'1160,"0"2"-275,0 5-302,5-5 0,5 4-153,5-3 0,6-1-310,-2 1 1,4-3-50,3 3 1,0-5-180,4 1 1,-3-1 112,3 2 0,-3-2-124,3 5 1,-3 0-2173,3 4 2291,-4 0 0,2-5 0,-6-1 0</inkml:trace>
  <inkml:trace contextRef="#ctx0" brushRef="#br2" timeOffset="167">12791 16263 8229,'5'-6'0,"-2"-4"0,5 2 0,-6-2 0,3 2 0,-5 1 0,1 4 0,3-1 0,-2 2 0,1-2 0,-1 3 0,-2-3 493,0 8 1,-4 2 756,0 6 0,-5 0-746,2 4 1,-4-2-207,0 5 1,0 1-139,-1 6 0,-3 0-7,0 4 0,-2 1-22,2 3 1,2 2 46,-2 2 0,2-3-23,2 3 1,3 2-104,1-2 0,0 4 141,0-4 1,2 0-248,5-4 0,1-2 114,3 2 0,-2-4-110,6 5 1,-1-2 91,5-7 0,-1 5 83,1-5 0,-1 1-72,1-4 1,-1-5-1,0-3 0,1-2 76,-1-2-129,1-5 0,4 4 0,2-3 0</inkml:trace>
  <inkml:trace contextRef="#ctx0" brushRef="#br2" timeOffset="168">12803 17200 8176,'7'0'1436,"1"0"0,-4 0-1461,3 0 0,-4-1 25,1-3 0,-3-3 0,-1-4 0</inkml:trace>
  <inkml:trace contextRef="#ctx0" brushRef="#br2" timeOffset="169">17931 16023 8070,'-7'-6'433,"2"-4"0,5 7 92,0-4 341,0 4-135,0-2 598,0 5-1074,5 0 0,-2 0-22,5 0 1,-5 5-169,5 3 1,0-2 118,3 2 0,0-4-107,1 3 1,-1 1 43,1 3 1,0 1-120,4-1 0,-2 4 110,5 1 1,-5 0-104,1-1 1,-3 3 29,0 5 1,-1-4 57,1 0 1,-2 0-45,-2 4 1,2 0 52,-3 0 1,0-1-158,0 1 1,1 0 101,3 0 0,-3 0 1,0 0 1,-5-1-43,5 1 0,-6-4-12,2 0 1,-2-3-79,-2 3 1,0-5 105,0 1 0,0 3-88,0 1 0,-2-2 74,-2 2 0,-1-3-5,-2 3 0,-3-5-73,2 1 1,-1 1-143,2 0 1,-4-1 47,4-4 1,0 1-176,0-1 1,3-3-152,-4-1-150,6-4-374,-8 2 304,8-5-234,-3 0 1,5-1 43,0-3 896,0-2 0,0-6 0,0 1 0</inkml:trace>
  <inkml:trace contextRef="#ctx0" brushRef="#br2" timeOffset="170">18627 16320 8241,'0'-6'977,"0"1"603,0 5-1314,6 0 0,-4 0 138,6 0 1,-5 0-180,5 0 1,-5 5-1,0 3 1,3 2 27,-3 1 1,2 4 30,-1 1 1,-3 3-126,3-4 1,-2 4 90,-2-4 1,0 4-219,0-3 1,0 0 78,0-1-120,0-2-24,0 3-375,0-4 265,0-6-171,0-1 160,0-5 96,0-5 1,0-1-13,0-6 0,0 1 31,0 0 1,1-1 24,3 1 1,-2-4 40,6-1 1,-1 0 111,5 1 0,-1 1 51,1-5 0,0 5-389,4-2 0,-2 0 130,5 1 1,-2-1 68,2 5 0,2 1-852,-6 2 0,4 3 400,-4 5 598,0 0 114,-3 0 1,-2 5 32,-2 3-172,2-3 0,-9 9 191,3-3 0,-3 7-37,-1-3 1,0 6-164,0-2 1,0 2 38,0 2 1,0-4-415,0 0 0,0 0 130,0 4 0,0-5-883,0-3 1,0 1 31,0 0 984,-5-1 0,4 1 0,-4 2 0</inkml:trace>
  <inkml:trace contextRef="#ctx0" brushRef="#br2" timeOffset="171">13237 16800 8197,'0'-11'-319,"0"3"-40,0 0 1,0-3 519,0-4 1,0 0 578,0 3 1,1 1-28,3-1-381,-3 1 0,4-1-172,-5 1 0,0 3-110,0 1 25,-5 4 0,-1-2-227,-6 5 0,-3 1 18,0 3 1,-5 3 128,1 4 1,-4 6-8,-4 2 0,3 0 18,-3 3 0,-1-1 76,2 5 0,3 0 18,4 0 1,9-4 24,-2 5 0,8-10-92,1 6 0,1-8 1,2 1 0,7-4-116,4 0 1,6-6 144,6-2 0,1-3-163,2-1 1,-2 0 75,3 0 1,-2-5-58,2-2 1,-7-7 47,3-2 1,-4 1 16,0 4 0,-1-1-27,-3 1 0,-3 3 12,-1 1 1,-1-1 26,-6-3 1,4 3-36,-4 0 304,-1 6-94,-3-8-77,0 8-62,0-3-8,0 5 0,0 5 27,0 3 0,-3 2-8,-1 2 1,0 3 95,4 0 1,0 2-97,0-2 1,1-3-103,3 4 1,-3-4 2,3 0 1,1-1-472,-1 1 1,4-1 123,-5 1 1,6-6-507,-1-2 909,-3-3 0,5-1 0,-4 0 0</inkml:trace>
  <inkml:trace contextRef="#ctx0" brushRef="#br2" timeOffset="172">13579 16298 8145,'-6'-12'1858,"-4"6"-1228,9 1 1,-4 6-163,5 3 1,0 2-316,0 6 1,-2 3-231,-2 0 1,2 5-35,-6-1 1,2 2-344,-2-2 0,-1 2-160,6-2 1,-1-1 285,4 1 1,0-1 327,0 1 0,0 2 0,0-3 0</inkml:trace>
  <inkml:trace contextRef="#ctx0" brushRef="#br2" timeOffset="173">13888 16869 8236,'4'-12'0,"-1"1"0,6-2 242,-1-2 1,-2 2 444,2-2 0,-6-2-249,2 2 1,1-1-31,-1 0 0,0 4-345,-4-3 0,0 2 56,0 1 0,-1 2-126,-3 3 0,1-2 134,-4 5 0,-1 0-73,-3 4 1,-2 0-186,-2 0 1,1 5-67,-5 3 0,0 7 82,-4 4 1,1-1 113,3 1 1,-1 0 57,5 4 0,-1-2-25,5-2 1,5 2-84,2-6 0,3 4 82,1-4 1,1 0-251,3-3 1,2-6 68,5-2 1,2-3 55,2-1 0,-1 0 13,5 0 1,0-5-21,4-2 1,-4-6 216,0 2 0,-3-3-119,3 6 0,-5-6 214,1-1 0,-4 3 85,-3 5 168,2-1 29,-9 2-346,4-4 1,-5 10-44,0 0 1,0 5-17,0 6 0,0 2 27,0 2 1,0 3-18,0 5 0,2 1 200,1 2 0,-1 4-129,1 4 0,-1-2 157,-2 2 1,0-4-30,0 5 1,0-1-106,0-4 0,0-1-62,0 2 1,4-6-90,-1 2 0,2-7-269,-1-1 1,-3-5 24,3 1-780,-2-2 172,3-1-232,-4-6 461,4-1 0,-5-6-1041,0-3 908,-5-2 0,0-6 715,-3 1 0,-2-6 0,4-1 0</inkml:trace>
  <inkml:trace contextRef="#ctx0" brushRef="#br2" timeOffset="174">14356 16480 8077,'0'-14'0,"0"3"0,0 6 0,0-3 1667,0 6-1032,0-3 0,0 6-79,0 3 0,0 2-287,0 5 0,0 6-32,0 2 0,-4-1-65,0 1 0,1 4 62,3 3 1,0 1-204,0-4 1,1 0-58,3-1 1,-3 1-93,3 0 0,-2-4-215,2 0 0,-3-5-440,3 1 0,-3-6-1241,-1-1 4,6 0 2010,-5-2 0,-1-1 0,-7-5 0</inkml:trace>
  <inkml:trace contextRef="#ctx0" brushRef="#br2" timeOffset="175">14196 16720 8077,'0'-6'127,"1"-1"64,3 4 0,3 1 141,4-1 0,5-3 546,4 3 1,2-6-440,5 1 0,2-2-457,5-1 0,1 0-749,-1 4 0,0-3 452,0 2 1,-4-1-737,-4 2 0,-2-2 1051,-1 5 0,0-5 0,0 3 0</inkml:trace>
  <inkml:trace contextRef="#ctx0" brushRef="#br2" timeOffset="176">14779 16298 8077,'0'-7'479,"0"2"2221,0 5-2111,0 5 0,0 3-181,0 7 1,0 3-160,0 5 0,0 1-6,0 2 1,0 0 4,0 4 1,0 1-76,0 3 0,0 2-33,0 2 0,0-3-127,0 3 0,1-6 28,3-2 0,-3 0-216,3 0 0,-3 0-141,-1-7 0,0 3 168,0-7 1,0-3-85,0-1 1,0-6 37,0-1-11,0-6 116,0 4 1,0-8 18,0-2 1,0-2-74,0-5 0,0-1-142,0 1 1,0-4 150,0-1 0,0 0-25,0 1 1,0-2 159,0-2 1,4-1-128,0 5 0,1-1 48,-1 5 1,-2 1 218,6 2 1,-5-1-143,5 6 1,-2-3 37,2 3 1,2 1 120,-2-1 1,6 1-70,1 2 1,1 0-5,0 0 1,-2 0 36,5 0 1,-5 0-85,1 0 1,1 4 78,0 0 1,-1 5-87,-4-2 0,-3 0 5,0 0 0,-5 1-59,5 3 1,-6 5-16,2-1 0,-8 1-75,-3 0 1,-3-4 69,-2 4 0,-3 0-269,0-1 0,-4 4 71,4-4 0,-4-3-298,3-4 0,1-5 13,4 5 1,-5-6-164,1 2 0,0-2 163,4-2 1,-1-2 525,1-2 0,-6-2 0,-1-5 0</inkml:trace>
  <inkml:trace contextRef="#ctx0" brushRef="#br2" timeOffset="177">15167 16103 8174,'0'-17'1772,"0"0"-612,0 11-575,0 1 0,0 6-147,0 3 1,-1 3-472,-3 9 1,3-2-214,-3 5 0,2 0-259,2 4 1,0-4-113,0 0 0,0 0-1428,0 3 2045,0 1 0,0-5 0,0-1 0</inkml:trace>
  <inkml:trace contextRef="#ctx0" brushRef="#br2" timeOffset="178">15338 16560 8114,'0'-6'54,"0"-4"1425,0 8-338,0-3 1,0 18-773,0 2 1,0 8-132,0-4 0,-1 7 134,-3 0 0,3 6-120,-3-2 1,3 3-38,1 2 0,0 3 12,0 0 0,0 0-1,0-4 1,1 0-47,3 1 1,-3-2-113,3-3 0,1 2-176,-1-6 1,0 1 46,-4-4 1,0-5-271,0-3 0,0-6 50,0-2-1025,0-4 657,-5 2 1,3-6-228,-2-3 0,2-2 321,-2-6 0,3 1-63,-3-1 1,2 0-855,-2-4 1472,-3-1 0,-4-6 0,0 0 0</inkml:trace>
  <inkml:trace contextRef="#ctx0" brushRef="#br2" timeOffset="179">15293 16583 8114,'0'-11'185,"0"-1"1,3 5 383,1-1 0,5 2-39,-1-2 1,2-1-164,1 5 0,6-1 2,2 1 0,-1 3-78,1-3 1,3 3-264,5 1 1,0-4-41,-4 1 0,-1-1-91,1 4 1,-1 4 93,-3-1 1,-3 6-207,-4-1 0,-2-2-34,-2 2 1,-3-1 105,-5 5 0,-5 3 62,-3 0 1,-4 6 36,-3-2 1,-4 2-45,-7 2 0,1-4-15,-1 0 1,2-4-6,1 4 0,0-5-118,0 2 0,5-8-711,3 0-607,2-5 1544,7 2 0,-4-5 0,4 0 0</inkml:trace>
  <inkml:trace contextRef="#ctx0" brushRef="#br2" timeOffset="180">16103 16366 8125,'-6'-5'88,"1"4"1518,5-9-1106,-5 8 0,2-1-13,-4 6 0,4 1-158,-1 8 1,-1-2-91,2 9 1,-3-4-1,3 4 0,1 0 0,-1 4 0,0 0-138,-1 0 1,3-1-38,-3 1 0,3 0-210,1 0 0,0-1 13,0-3 1,1-3-230,3-5 0,-1 1-2097,4-1 1068,-4-4 1391,7-2 0,-4 0 0,6 1 0</inkml:trace>
  <inkml:trace contextRef="#ctx0" brushRef="#br2" timeOffset="181">15898 16595 8125,'11'-12'0,"-3"2"667,-1 2 0,6-2-170,6 3 1,-1 0-20,1 0 1,4-1-308,4-3 1,-1 3-233,-3 0 1,0 5-224,0-5 0,0 5-592,-1 0 0,-4 1 876,-3 2 0,-2-5 0,-2-1 0</inkml:trace>
  <inkml:trace contextRef="#ctx0" brushRef="#br2" timeOffset="182">16640 16412 8194,'-6'0'1544,"-3"5"-989,5 2 0,0 4 45,4 0 1,-3 9-147,-1 3 1,0 8-57,4-1 0,-4 1-112,0 3 0,1-1 0,3 9 0,0-4 42,0 4 1,0-4-31,0 4 0,5-6-185,2 2 1,2-2 142,-1-2 0,2-1-306,-3-2 0,-1-3 84,-3-6 1,-1 0-1047,-2-3-150,0-2-580,0-6 1032,0-5 1,0-2 259,0-8 1,-2 2-513,-1-6 0,1 1-20,-2-5 982,-2-4 0,0-2 0,-6-5 0</inkml:trace>
  <inkml:trace contextRef="#ctx0" brushRef="#br2" timeOffset="183">16526 16457 8033,'0'-11'-139,"1"0"70,3-1 0,4 2 69,7 2 1502,-2-2-932,8 4 1,-7 0 92,5 2-50,-5 3-318,8-5 0,-8 5-160,5-3-72,-5 3 0,7 5 54,-2 0 0,-1 5-152,1-2 0,-1 0-105,1 0 1,-3 1 120,-4 3 0,-6 1-57,-2-1 0,-3 2 25,-1 2 1,-1-2-88,-3 2 1,-6 3 109,-5 1 0,-7-2-3,-1 2 1,0-1-59,-3 1 1,2 2-162,1-6 1,0 4-448,0-4 1,5-1-52,3-6-265,3 2 1013,5-9 0,2 9 0,5-3 0</inkml:trace>
  <inkml:trace contextRef="#ctx0" brushRef="#br2" timeOffset="184">17143 16423 8033,'4'-11'440,"-1"-1"1,5 1-36,-4 0 0,3-1 580,-3 1-311,0-1-471,-4 1 1,0 3 24,0 1-324,-5 4 1,-1-2-358,-6 5 0,1 4 312,-1 0 1,0 4-74,-4 0 0,4 4 158,-4 3 1,1-1 63,4 5 1,-3-1-46,6 1 1,-1 2 123,2-2 1,2-2-32,5-2 1,0 1 37,0 0 0,0-1-212,0-4 1,5-3 125,2-1 0,4-3-298,0 4 196,0-6 0,1 4 66,-1-6 0,1 0 72,-1 0 1,0-4 140,1 0 0,-5-4-5,1 4 31,0-4 0,-1 3 162,1-3 1,-4 3-58,3 5 1,-3 0 108,4 0-260,-6 0 1,7 5-17,-5 3 0,4 5 49,-5 3 0,5 8 10,-4-1 0,3 3-5,-3 1 0,5 2 104,-1 5 0,-2 1 21,2-1 0,-1-2-132,5 2 0,-5-1 194,1 9 0,-2-4-60,2 4 0,2-5-214,-2 1 1,-3-4-42,-1-4 0,-2 1-120,2-8 1,-3 1-112,3-9-182,-3 0 1,-1-7-913,0-1 628,0-4-540,0 2 753,-5-10 1,3-1-710,-6-6 0,4 5 204,-3-1 1,0 0 913,0-3 0,-9-6 0,4 0 0</inkml:trace>
  <inkml:trace contextRef="#ctx0" brushRef="#br2" timeOffset="185">17497 16423 8053,'-7'-11'473,"2"-1"794,5 1-615,0 5 1,2 1-213,1 5 0,-1 5-359,1 2 1,-1 5 128,-2 3 1,4 3 81,-1 4 1,1 1-61,-4 0 1,0 1 28,0 3 1,-4-6-104,1 6 1,-1-9-105,4 5 1,0-8-440,0 0 334,5-2 1,-3-3-176,6-2 0,-4-3 72,3-5-104,-4 0 0,6-5 63,-5-3 1,3 2 55,-3-2 0,4-1 38,-5-6 1,3 2 14,-3-2 0,0-1 81,5 0 0,-5-4-56,5 1 0,-4 1 102,3-1 0,-3 5-2,4-1 1,-4 6 146,3 2 1,-3 4-50,4-1 0,-5 3 110,5 1 1,-4 0-39,3 0 0,-3 4-97,4 0 1,-4 6 161,3 1 0,-4 2-29,1 6 0,-3 0 64,-1 4 0,4 0-82,0-1 0,-1 1-265,-3 0 0,0-4-317,0 0 1,0-4-1199,0 4-298,0-5 0,2 3 1851,1-6 0,4-4 0,4-2 0</inkml:trace>
  <inkml:trace contextRef="#ctx0" brushRef="#br2" timeOffset="186">23470 16046 8955,'0'12'749,"0"0"-327,0 4 1,0 1-114,0 6 1,1 1-93,3 3 1,-3 2 26,3 5 1,-3-3-1,-1-1 1,0 1-18,0 3 0,-1-3 14,-3-1 1,2-1-194,-6 2 1,4-3 84,-3-6 0,0 0-245,0-3 1,-2-2 66,5-6 209,-5 0-1058,8 1-1503,-4-6 1244,5-1-194,0-5 1347,0-5 0,0-1 0,0-6 0</inkml:trace>
  <inkml:trace contextRef="#ctx0" brushRef="#br2" timeOffset="187">23310 16069 8091,'4'-18'0,"0"3"0,4 4 0,0 3 0,6-1 0,1 5 0,2-1 0,-2 2 0,3 1 0,5-2 0,-1 3 0,1 1 0,1 0 0,3 0 0,-3 0 0,3 0 0,1 1 541,-2 3 1,5-2 789,-5 1 0,1-1-1136,-4-2 0,-4 0-102,0 0 0,-1 0-124,1 0 1,-3 0 136,-4 0-57,-1 0 1,-3 0 105,-1 0-79,-4 0 0,3 0 134,-2 0 39,-3 5-186,10 1 1,-9 5 17,6 1 0,-6 1 115,2 2 0,1-1-109,-1 5 1,0 0 83,-4 4 1,0 0-6,0-1 1,0 1-11,0 0 0,-2 4-113,-1-1 1,1 2 16,-1-1 0,-3-2-53,3 6 1,-1-5 92,4 5 0,0-4-93,0 3 1,0-5 58,0 2 0,1-4-134,3-4 0,-2 2 36,6-2 0,-5-2 34,0-2 0,3-2-22,-3-2-205,6 1 156,-8-1-15,5-5 230,-6 0-171,0-6 137,-6 0-136,0 0 0,-5 0 0,-1 0 1,0 0-6,-4 0 0,2-4-97,-5 0 1,-5 0-70,-6 4 0,-8-4-37,-4 1 1,-3-1-81,0 4 1,0-2 63,3-1 1,3 1-68,5-1 0,5 1-173,2 2 0,4 0-991,4 0 867,3 0 612,9 5 0,2-3 0,5 3 0</inkml:trace>
  <inkml:trace contextRef="#ctx0" brushRef="#br2" timeOffset="188">19278 16606 8083,'0'-6'0,"0"1"1211,0 5 1720,0-6-1024,0 5-797,0-4-1334,5 5 289,-3 0-2214,3 0 2149,-5 0 0,5 5 0,1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51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3244 4443 7853,'0'-8'53,"0"0"575,0 6-178,0-8 238,0 9-264,0-10 39,0 10-13,0-4-84,0 5-375,0 5 1,0 5 135,0 5 1,0 5-88,0-5 1,-4 5 67,0-1 0,0 3-104,4 1 0,-1 1 103,-3 2 1,3 0-189,-3 4 0,3-5 114,1 2 1,0-3-119,0-1 1,3 2-8,1-2 0,0 1 0,-4-8 0,4 3 42,0-4 1,0 0 40,-4-3 1,0 3-24,0 0 1,0-4 12,0-3-27,0 0 23,0 3 33,0-5 98,0 5 268,0-10 31,0 4-202,-6-5-5,5 0 1,-4-1-34,5-3-9,0 3-33,0-5 0,0 5-172,0-3 1,5 3 40,3-3 0,2-1-51,1 1 1,5 1 17,-1 3 0,1-2 66,0-1 0,0 1 10,3-1 1,3 1-19,-3 2 0,6-1-1,2-3 1,-1 3 11,-3-3 0,0-1-33,0 1 1,-2-1-16,-2 1 0,2 3-5,-6-3 1,-1 2-264,-6-2 1,-2 3-106,-2-3-669,-3 3 718,4 1 1,-6 0-560,-3 0 1,-2 0 341,-6 0 0,1 0 14,-1 0 1,0 0-129,-4 0 673,4 0 0,-15-6 0,3 0 0</inkml:trace>
  <inkml:trace contextRef="#ctx0" brushRef="#br0" timeOffset="1">3198 4728 7853,'0'-6'806,"5"0"-177,3 2 0,2 2-220,1-1 0,2-2 105,2 1 0,3-1-151,5 1 0,-2 3-12,-2-3 1,3 1-85,-3-1 1,6 3-154,2-3 1,0 3 67,-5 1 0,1-4-85,0 1 0,-1-1-149,-3 4 0,1 0 109,-5 0 1,2-4-589,-2 0 0,-6 0 23,2 4-857,-2 0 965,3-5 0,-6 3-1566,-2-6 1193,-3 6 0,-2-7-407,-3 5 1180,-2-5 0,-11 3 0,-1-6 0</inkml:trace>
  <inkml:trace contextRef="#ctx0" brushRef="#br0" timeOffset="2">3255 4397 7853,'0'-6'589,"0"-4"1,5 7-24,3-5 1,2 6 38,1-2 1,2-1-216,2 1 0,-1-3-120,5 3 1,1-1 127,7 1 1,-3 1-130,3-4 1,-3 3-173,-1-4 0,0 4 128,-1-3 0,0 4-407,-3 0 1,3 1-773,-3 2 0,-3 0 538,-1 0 0,-2 0-819,-1 0 1,-1 0 512,0 0 0,-3 0-452,0 0 1174,-1 5 0,10 2 0,0 4 0</inkml:trace>
  <inkml:trace contextRef="#ctx0" brushRef="#br0" timeOffset="3">3929 4420 7853,'0'-12'1962,"0"6"-1448,0 1 1242,0 5-1579,5 5 0,-3 7-56,6 7 0,0 3 117,3 5 1,0 0-272,1 7 0,-1-2 97,1 6 1,-1-3-177,1 0 1,-1-6 26,0-3 0,1 0 77,-1 0 1,-3-5 114,-1 2 1,0-7-4,0 3 1,2-5-63,-5 1 26,5-2 0,-6-3-138,4-2 0,-4-2 204,1-2-819,-3-3 309,-1 4-1300,0-5 740,0-5 0,-1-1-836,-3-6 1772,2 1 0,-8-6 0,4 0 0</inkml:trace>
  <inkml:trace contextRef="#ctx0" brushRef="#br0" timeOffset="4">4386 4306 7853,'-2'-7'901,"-1"4"-116,1 1-446,-3 2 0,4 3-114,-3 4 0,-2 6 76,-6 10 1,1 4-129,0-1 1,-1 10-65,1-2 1,-5 3 51,1-3 1,-1 0-141,0 1 0,4-2 69,-3-3 0,1 2 81,-2-6 0,4 1-135,-4-4 0,4-2 59,0-1 1,5 0-8,-1-5 0,4 0-35,-3-3 1,3-1-91,-4 1 0,6-5-1055,-2 1 844,3-6 0,1 5-757,0-4 704,0-1 0,1 3-1800,3-5 1089,2 0 1012,6-10 0,4 2 0,2-8 0</inkml:trace>
  <inkml:trace contextRef="#ctx0" brushRef="#br0" timeOffset="5">4534 4420 7853,'0'-6'1293,"0"0"997,0 6-1945,-5 0 1,4 9-134,-3 3 0,3 7-87,1 0 0,0 4 49,0 3 0,-2 0-192,-1 4 1,1-3 117,-1 3 1,1-4-45,2 0 0,0-2-27,0-1 1,0 0-94,0 0 1,-1-4 61,-3 0 1,3-5 43,-3 1 56,3-2 27,1-2-127,0 1 0,-1-5 150,-3 1-185,2-6 20,-3 4-36,5-6 343,0 0 0,5 0-205,3 0 1,2 0 68,2 0 1,4 0-35,3 0 0,3 0-158,1 0 1,3-4 33,1 0 1,0 0-71,-5 4 1,-3 0-135,0 0 0,-1 0 59,1 0 1,-2 0-115,-6 0 0,1-4 34,-1 1 0,0-1-624,1 4 523,-6 0 0,1 0-1169,-4 0 743,-1 0 0,1-4-230,-6 0 1,0-1 342,-5 1 643,1 3 0,-5-14 0,1 2 0</inkml:trace>
  <inkml:trace contextRef="#ctx0" brushRef="#br0" timeOffset="6">4454 4717 7853,'0'-8'0,"0"1"1051,0 4-502,5-7 0,2 7 74,4-4 1,2 4-255,2-1 0,3-1-144,5 2 0,1-3-94,2 3 0,0 1 81,4-1 0,-5-3 13,2 3 0,-3-2 0,-1 1 0,0 1-275,0-4 0,-5 4-1045,-3-1-171,3-2 1,-6 3 52,3-4 0,-6 3-105,-1-4 1318,-6 6 0,-2-13 0,-6 2 0</inkml:trace>
  <inkml:trace contextRef="#ctx0" brushRef="#br0" timeOffset="7">4466 4420 7853,'11'-8'296,"0"1"0,6 3-25,2-4 0,8 2-41,3-2 0,7-2-18,1 3 0,0 1-148,-4 3 0,-1-2 107,-2 1 0,0-4-336,-4 4 0,4 1-7,-5 3 1,0-4-17,-7 0 1,1 0-149,-5 4 0,4 0 140,-4 0 0,1 0-120,-5 0 1,0 0 87,1 0 1,-5 0-264,1 0 146,0 0 158,3 0 0,-1 1 187,-2 3 0,-2-3 0,-2 3 0,-1-1-96,4 1 96,-4-3 0,3 8 175,-2-5-90,-3-1 658,4 2-530,-5 2 0,4 4 112,0 1 0,0-1 82,-4 0 0,0 2 133,0 2 1,3 3-117,1 5 0,0 4-79,-4-1 1,0 6-248,0-2 0,0 3 76,0 2 0,0-2-107,0-3 0,0 2 42,0-5 0,0-1-125,0-3 0,0-5 83,0-3 0,0-2 121,0-2-31,0 1 65,0-1-138,0-5 135,0-1 935,0-5-1043,0-5 1,0-1-106,0-5 1,-4-1-201,0 1 1,1-5 108,3 1 0,0-5-109,0 1 0,3 1 67,1-1 0,4 0-92,-4-4 0,3 0 70,-3 1 1,4 3 190,-4-1 1,1 7 19,-2-3 71,-1 9 0,4 0-100,-2 4 1,-2 1-32,6-2 0,-4 8-168,3 4 1,5 6 114,3 1 0,4 7 72,-4 0 1,6 3-41,-2 5 1,6-5 2,2 2 1,4-3 47,0-1 0,-2 0 152,2 0 1,-2-6-15,1-1 1,2-4-28,-5 0 1,-2-2 213,-6-2 1,1 0 212,-5-4-163,1 0 1,-9-4 234,1 0 160,-6 0 0,4-9-376,-6-2 1,0-8-320,0 0 1,-2-3-14,-2-1 0,2-1 87,-6-2 1,5 0-385,-5-4 0,5 1 193,0-2 1,1 3-1396,2 5 1,0 0 641,0 1 1,-4-5 259,1 0 1,-1 2 3,4 6 1,0-1 32,0 4 1,0 0-201,0 1 0,1 6-175,3-3-189,-3 3 646,4 3 1,-5 2 383,0 8 0,0 2 0,0 6 0</inkml:trace>
  <inkml:trace contextRef="#ctx0" brushRef="#br0" timeOffset="8">6464 4374 8726,'7'12'-473,"3"-6"0,-4-1 0</inkml:trace>
  <inkml:trace contextRef="#ctx0" brushRef="#br0" timeOffset="9">6441 4865 7853,'0'7'252,"0"-2"0,0-4 1645,0 3-10,0-3-620,0 4 1251,0-5-3989,5 5 9,-3-4 0,4 5-1466,-2-6 2928,-3 0 0,9 0 0,-3 0 0</inkml:trace>
  <inkml:trace contextRef="#ctx0" brushRef="#br0" timeOffset="10">7858 4397 7853,'-7'0'419,"2"0"1318,5 0 0,5 0-1382,3 0 1,7 0-105,4 0 0,4 0 67,4 0 1,2 0-45,5 0 0,-2-4-113,2 0 1,-2-1-39,6 2 1,-3 1-80,0-2 0,-5-1-485,1 2 294,-6-1 116,-2 4 1,-3 0-977,-5 0 511,0-5-1273,-3 3 63,-6-3 722,-1 5 0,-6 0 525,-3 0 1,-2 0 458,-6 0 0,-4 5 0,-2 2 0</inkml:trace>
  <inkml:trace contextRef="#ctx0" brushRef="#br0" timeOffset="11">7835 4728 10639,'7'0'626,"1"0"1,1 0-416,6 0 1,-1 0 166,5 0 0,-4-1-62,4-3 1,0 3 17,4-3 0,-1 3-127,-3 1 0,2-4 18,-2 0 0,2 0-204,-2 4 1,1 0 140,-5 0 0,4-1-76,-3-3 0,-1 3 44,-4-3 1,1 3-323,-1 1 1,-3 0-102,-1 0 1,-3 0-836,4 0-992,-6 0 969,3 0-2451,-5 0 2718,0 5 884,-5-4 0,-6 9 0,-7-3 0</inkml:trace>
  <inkml:trace contextRef="#ctx0" brushRef="#br0" timeOffset="12">7743 4922 9566,'12'0'854,"-1"0"1,7 0-360,5 0 1,1 0 45,6 0 1,1 0-77,3 0 1,0 0-98,1 0 1,-2 0-40,-3 0 0,3-3-118,-2-1 1,-4 0-80,0 4 1,-4 0-46,-4 0 1,1-4-99,-5 0 0,1 1-2,-5 3 0,-3 0 30,-1 0-1298,-4 0 628,2 0-1263,-5 0 0,5 0 1,1 0-1</inkml:trace>
  <inkml:trace contextRef="#ctx0" brushRef="#br0" timeOffset="13">9137 4397 6528,'-7'0'-529,"2"0"529,5 0 135,-5 0 43,4 0 315,-4 0 1132,5 0-1041,0-5-7,0 4-440,-5-4 1,2 5 46,-4 0 0,-1 0 12,-3 0 0,-1 0-10,1 0 1,-4 3-56,-1 1 1,-3 5 45,4-1 1,-4 2-13,4 1 1,-4 1-28,4-1 0,-2 2 9,2 2 0,2 2-156,-2 2 1,2 2 95,2-2 0,1 3-130,2 1 0,2 1 85,2 2 0,3-2-123,-3 3 1,2 1 90,2-1 0,2-1-70,2-3 1,-2 0 38,6 0 1,1-5 13,6-3 1,-2 1 80,2 0 1,3-1 140,1-4 0,-2-4 38,2-4 0,0 2-69,4-1 1,0 0-125,0-4 0,0-1 59,0-3 1,-1-2-85,1-6 0,0 1 47,0-1 1,-1 0-9,-3-4 0,1-1-83,-5-6 0,2-1 66,-2-3 0,-2-2-231,2-5 1,-6-1 62,-2 1 1,-4 0-308,1 0 1,-3-4 47,-1-1 0,-1 3-77,-3 5 1,-4 2 9,-7 2 1,-3 7 76,-5-3 0,0 8-398,1 0 1,-5 3 287,0 5 1,-1 2-685,2 5 1154,2 0 0,-4 5 0,5 1 0</inkml:trace>
  <inkml:trace contextRef="#ctx0" brushRef="#br0" timeOffset="14">10610 4180 7853,'0'-8'618,"0"1"202,0 4-174,0-2-202,-5 5 6,4 0-266,-4 0-22,5 0 1,-6 5-127,-1 3 1,-3 3 170,-2 5 0,-3 1-34,0 6 1,-2 0-125,2 0 1,2 1 40,-2 3 1,-1-2-56,0 5 0,1 0 110,4 0 0,-1 2-122,1-6 0,3 5 16,1-4 0,4 4 9,-1 0 0,3-2-73,1 1 1,0 0 51,0 0 0,0 2-31,0-6 0,0 1 56,0-4 0,1 0-53,3 0 1,3-2 43,4-2 1,0 1-18,1-4 1,-1-1 10,1-4 1,-5 1-5,1-1 1,0-3 39,3-1-35,0-4 0,1 6-113,-1-5 128,-4-1-2327,3-3 1336,-9 0 0,8-5-73,-5-2 1,3 0 506,-3 0 1,4-1 503,-5-3 0,6-6 0,-2-1 0</inkml:trace>
  <inkml:trace contextRef="#ctx0" brushRef="#br0" timeOffset="15">10690 4683 7853,'0'-7'713,"0"2"0,0 4 229,0-3-443,0 3-22,0-4-367,0 15 1,0-3 67,0 9 1,0-4-123,0 0 0,1 1 42,3 2 1,-3-3-235,3 4 0,1-4 41,-1 0 1,1-5-132,-1 1 127,-3-5 1,5 5 184,-2-4-114,-2 0 46,3-4 161,0 0 0,-3 0-81,6 0 1,-4-4 103,3 0 1,-3-4-88,4 0 1,-1 2-48,5-2 1,-5 0-113,1-3 1,-2 0 220,2-1-286,2 1 130,-4-1-84,1 6 78,-2 1-741,-5 5 458,5 0 1,-4 5-50,3 3 1,-1 2 238,0 1 1,0 1-48,4-1 1,-3 0 142,4 1 1,0-1-90,3 1 0,0-5 142,1 1 0,-1-6 58,1 2 0,-1-3 171,0-1 0,5 0-106,-1 0 0,0 0-10,-3 0 0,-1 0-99,0 0 0,-3-3 18,0-1 0,-1-1-148,5 1 1,-5 1 80,1-4 0,0 3-82,3-4 0,0 2 74,1-2 0,-5 0 27,1 4-34,-5 0 1,5 3 45,-4-3-253,0 3 208,-4-4 0,0 6-126,0 3 1,0-2 63,0 6 0,0-4 23,0 3 0,0 1 20,0 3-63,5 1-342,-4-1 255,4 0 0,-3 0-1129,2-4 877,-3 3 1,4-3-703,-5 4 0,1-5 1101,3-2 0,-3 3 0,4-1 0</inkml:trace>
  <inkml:trace contextRef="#ctx0" brushRef="#br0" timeOffset="16">11524 4694 7853,'0'-11'681,"0"4"850,0 2-594,0 0-151,0 4-675,-5-4 1,2 6 45,-5 3 1,0 2-317,-8 6 1,4 0 197,-4 3 0,4-1-222,0 5 0,1-1 84,-1 1 1,6 2-135,2-6 1,-1 4 52,1-4 1,1 0-9,3-3 0,3-1 223,1 1 1,5-5-66,-1 1 1,3-6 296,4 2 0,-1-3-94,5-1 1,-1 0 80,1 0 0,1-1-31,-4-3 1,0-1 116,-1-2 1,-3-4-6,-1 4 0,-1-3-110,-6-2 1,4 1-316,-4-1 0,-1 1 73,-3 0 0,0-1-136,0 1 1,-3-2 72,-1-2 1,-5 2-607,1-2 1,-2 4 297,-1 3 0,-1-1-1595,1 5 861,-1 0 1,1 4 670,0 0 1,4 2 450,4 1 0,-4 4 0,1 4 0</inkml:trace>
  <inkml:trace contextRef="#ctx0" brushRef="#br0" timeOffset="17">12140 4751 7853,'-5'-11'224,"3"-5"179,-6 1 0,1 0-51,-5 4 0,5-1-98,-1 1 0,-4 1-31,-3 2 1,-1-1 1,1 5 1,-3 0-168,-5 4 0,0 0 116,0 0 0,2 6-91,2 1 1,-3 5-201,3 3 1,-1 1 88,1 3 0,2 3-134,6-3 1,4 3 74,4 0 1,1 1-94,2 0 0,2-5 65,1-3 0,5 0 161,7-3 0,-1 0-70,5-8 1,0 0 144,4-4 0,0 0-90,0 0 0,-4-5 94,0-3 0,-1-2 14,1-1 0,1-1-85,-5 1 1,0-4 112,-3-1 0,-5-4-88,1 1 1,-4-2-96,4-2 1,-6-1 78,2-3 0,-3 2-208,-1-6 0,0 1 21,0-5 1,0 1 36,0 0 0,0 0-85,0-1 0,0-3 67,0 0 1,0 4-115,0 3 0,0 10-84,0-2 411,0 8-196,0-2 1,0 12 86,0 5 1,-4 7-51,1 8 1,-1 3 2,4 4 0,1 6 125,3 3 1,-2 3-113,6 4 1,-2-1-40,2 5 1,2-5 44,-2 1 0,-2-4 254,2-4 0,-5 2-23,5-5 1,-5-4-5,0-4 0,-1-5-182,-2 1 0,0-2 3,0-2 1,0 0-195,0 1 1,0-5 21,0 1-1641,0-5 970,0 7 824,0-9 0,0 9 0,0-4 0</inkml:trace>
  <inkml:trace contextRef="#ctx0" brushRef="#br0" timeOffset="18">12860 4431 7853,'6'-6'509,"1"-3"-297,-4 5 0,0-3 518,5 3-335,-6-5 0,8 4 124,-2-3 1,-2-1-192,2 6 0,-1-2 22,5 1 0,-1 2-182,1-1 1,0 1 56,4 2 1,-4 0-105,4 0 1,0 0 55,-1 0 1,0 0-197,-3 0 0,-4 5-1,-1 3 1,-3 2-102,4 2 1,-6 0-25,2 4 1,-3 0-148,-1 3 1,-5 6-85,-3-2 1,-2 3 135,-1-3 0,-6-1 234,-2 1 1,-2 0-104,-2 0 0,1-4 260,3 0 0,-2-5-39,2 1 0,1-2-27,-1-2 1,5 1 297,-1-1-128,2 1-277,2-1 92,4 0 1,2-3-143,5 0 0,1-6 104,3 2 0,3-3 382,4-1 0,6 4-92,2 0 1,2 0 54,2-4 1,4 0-181,-1 0 1,1 0-23,-4 0 1,0 0-149,-1 0 1,-2 0 186,-1 0 0,-2-2-377,2-1 0,-2 1 123,-6-2 1,-3 3-1495,-1 1-124,-4 0-740,7 0 1060,-9 0 78,5 0 1260,-6 0 0,-6-5 0,0-1 0</inkml:trace>
  <inkml:trace contextRef="#ctx0" brushRef="#br0" timeOffset="19">13328 4089 7853,'0'-7'478,"0"-3"1,1 9 484,3-3-247,-3 3-455,5 1 0,-5 0-23,3 0 1,2 0 40,5 0 0,-2 1-67,3 3 0,-3 2 131,6 6 0,1-1-65,0 1 0,4 4-35,-1 3 0,-1 0-141,1 4 1,0-3 64,4 7 0,-1 2-183,1 2 1,-4-1 89,0 4 1,-5-5-61,2 9 0,-4-3 0,0 7 1,-5-6-231,1 2 0,-6-1 61,2 1 1,-4-2-38,-4 2 1,2-6 123,-6-2 1,-1-3 13,-6 3 0,1-6-12,-5-1 0,4 0-29,-4-4 1,4-2-4,-4-2 0,5-3 16,-2 0 116,4-1 1,2-3-112,2 0-92,-2-6 737,9 3-568,-5-5-1257,6 0 0,0 0 0</inkml:trace>
  <inkml:trace contextRef="#ctx0" brushRef="#br0" timeOffset="20">2216 6441 7853,'-4'-7'-86,"0"-1"58,0 6 1,3-7 594,-3 5-144,3 0 240,-4 4-162,5 0-409,0 5 0,0 2 24,0 4 1,0 5-9,0 3 1,0 3-18,0 1 0,0-3-2,0 3 1,0-3-127,0 7 0,0 1 19,0-1 0,0 3 118,0-3 1,0 3-107,0-3 0,0-1 95,0-3 0,0 4-59,0 0 1,0-5 14,0-3 1,4-5 4,-1 2 1,1-4-57,-4 0 1,1-2 115,3-3-313,-2 4 180,3-10-376,-5 4-911,0-5 700,0-5 0,0 2-296,0-4 0,-2-1 906,-1-3 0,1-1 0,-13-4 0,2-2 0</inkml:trace>
  <inkml:trace contextRef="#ctx0" brushRef="#br0" timeOffset="21">1827 6361 7853,'7'-6'-433,"3"-3"303,-3 5 0,5-3 843,3 3 0,3-4-179,5 5 1,1-1-32,2 4 1,-1 0-95,1 0 1,3 0-155,2 0 0,2 0-160,1 0 0,-3 0 87,-1 0 0,3 0-74,1 0 1,2 0 81,-10 0 1,5 0-170,-4 0 1,-1 0-64,-3 0 0,0 0-18,0 0 0,-4-4 77,0 0 1,-5-3-88,1 3 1,2-1-7,-2 1 0,-4 3 186,-3-3-265,-6 2 227,3 2-328,-5 0 74,5 0 1,-3 7 273,2 4 0,-3 1-79,-1 3 0,4 6 75,-1 2 1,1 4-96,-4 0 0,4 2 26,0 5 0,0 2-11,-4 2 0,0-2 16,0 6 1,0-5 32,0 1 1,3-6-41,1-2 1,1-4 168,-1 0 1,-1-1-100,4-3 0,-4 0 3,1-3 0,1 1-31,-1-5 1,-1 1-16,-3-5 1,0 1 48,0-1 3,0 0-141,0-4 0,0-1 50,0-2 77,0-3-63,0 4 1,0-6 122,0-3 1,4 2-99,0-6 0,1 0-232,-1-3 0,-2-4 34,6 0 0,0-6 38,3 2 0,2-2-125,2-2 1,-2 1 47,2 3 0,1-1-18,0 5 1,-2-1 77,-7 5 0,3 3 184,-2 1 0,-2 4-179,2-1 301,-6 3-132,9 1 1,-9 1 28,6 3 0,-4-1-50,3 4 0,-4 2 14,0 6 1,3-1-3,-3 5 0,1 1-28,-4 2 1,4-3-110,0 0 0,0-5 15,-4 2 155,0 1-61,0 1 1,1 0 1,3-3 1,-3-6-148,3-1 0,-3-5 12,-1 5-785,0-5 635,5 7 1,1-9-447,6 3 1,1-3 230,2-1 0,-1-1-271,5-3 0,-4 1 765,4-4 0,0-1 0,4-3 0</inkml:trace>
  <inkml:trace contextRef="#ctx0" brushRef="#br0" timeOffset="22">3232 6864 7853,'-8'-1'600,"1"-3"-3,4 3 315,-2-4-51,5-1-321,0 5-264,0-4 534,0 5-740,5 5 0,2-2 16,4 4 1,1-4-107,-1 1 1,2 1-56,2-1 1,-1-1 56,5-3 1,-4 0-34,4 0 1,-4-1 77,4-3 0,-1 2-42,1-6 1,1 4 59,-4-3 1,0-1-55,-1-3 1,-2 3 29,2 0 0,-2 1-4,-2-5 1,-4 1-44,-3 0 1,-3-1 49,-1 1 0,0-1-193,0 1 1,-5 1 112,-3 2 1,-3-1-136,-4 5 1,-3 1 46,-5 3 0,-5 0-24,-2 0 1,0 5 140,0 2 1,1 5-23,-2 3 0,1-1 181,7 5 0,-2 0-74,6 4 0,2 3 23,2 1 1,7 1-40,4-1 1,3-3 77,1 2 1,9-3-80,2-4 1,7 2 15,-3-6 1,4 0 9,-3-3 1,4-1-9,-1 0 0,-1-4 24,1-3 0,-5-3 25,1-1 1,2 0-284,-2 0 0,1 0 80,-1 0 0,-2-4-621,2 0 0,-2-3 327,-1 3 1,-5 0-653,1 4 0,-1-4-320,5 0 1361,-6 1 0,4 3 0,-8-6 0,3 0 0</inkml:trace>
  <inkml:trace contextRef="#ctx0" brushRef="#br0" timeOffset="23">3826 6841 7853,'-6'-8'450,"2"1"-14,-3 4-198,6-7 1,-5 9 750,2-3-608,3 3 1,-9 1-139,2 0 0,2 5-32,-2 3 1,0 2-154,-3 1 1,0 4 30,-1 1 1,5 3-122,-1-4 1,5 5-16,0-1 0,3-1 64,3 1 1,4-4-187,4 4 0,2-5 92,2 1 1,2-6-71,2-1 1,2-6 63,-2 2 0,3-2 86,1-2 0,0-2 39,-1-2 0,1-1 12,0-2 0,0-7 39,0 2 1,-6-2-71,-1 3 1,-4 0 180,0-1 1,-2-1-35,-2-2 0,-3 1-123,-5-5 0,-2 4 38,-1-4 1,-5 0-343,-7-4 1,1 2-34,-5 1 0,-2 0-28,-5 5 1,-2 4-210,-3 3 1,0 5 197,4 0 1,0 1-52,5 2 0,4 5 7,3 3 0,3 2-955,5 2 1328,1-1 0,6 5 0,0 2 0</inkml:trace>
  <inkml:trace contextRef="#ctx0" brushRef="#br0" timeOffset="24">4317 6818 7853,'-6'-1'12,"2"-3"239,-2 3 378,4-4-179,-8 0 244,9 3-368,-4-3-150,5 5 0,0 2 4,0 1 0,0 4-104,0 4 1,0 4-4,0 1 1,0 3 45,0-4 1,0 5-170,0-1 0,4-2 35,-1-2 0,1 2-62,-4-2 1,4 0 28,0-4 1,0-3-115,-4 0 112,0-6 38,0 3 1206,0-5-1103,-5-5 1,2-1-125,-5-6 0,6 1-7,-2 0 0,3-5-132,1 1 1,1-4-15,3 4 0,2-5 122,6 1 1,0-3-180,4-1 1,0 0 43,3 0 0,3 2 124,-3 2 0,2 2-45,2 6 1,-1 5 134,-3 2 0,1 1-21,-5-1 0,1 3 69,-5-3 0,0 4-36,1 4 1,-1-1 46,1 4-7,-1 1-69,0 3 1,0-3 133,-4 0 0,0-5-66,-4 5 1,0-4 104,5 3 0,-6-3-89,2 4 0,1-4 83,-1 3 1,5-3-134,-2 4 0,0-5-3,0 5 1,1-4-24,3 3 1,1 0 52,-1 0 1,1-1-126,-1-6 0,4 3 59,0 1 0,2 0-66,-2-4 1,-1 0 64,5 0 1,-5-1-17,1-3 1,-1 1 124,1-4 1,-2 3-96,2-4 0,-3 1 117,-5-5 1,2 5-64,-5-1 1,0 0 16,-4-3 1,0 0-26,0-1 1,0 1-109,0-1 1,-6 1-16,-6-1 0,-1 2-97,-6 3 0,4-2 81,-4 5 0,0 0-109,-4 4 1,0 0 175,1 0 1,-1 5-43,0 3 1,0 2 49,0 1 1,2 2-60,2 2 1,-2 3 20,6 5 1,4 1-15,3 3-37,6-3 67,-4 9 0,12-8 10,1 6 1,8-6-8,4 2 1,3-8 166,1-4 0,3 0-109,1-3 1,0 0 309,-4-8-150,-1 0-79,1-4 0,-4 0 48,0 0 1,-1 0-71,1 0 189,3-5-199,-10-1 1,6-2-23,-3 0 1,-2 1 49,2-5 1,-6 1-134,-1-1 0,-2 1 103,2 0 1,2-1-141,-2 1 0,-2-2 70,2-2 1,-2 2-36,1-2 1,2 2 60,-5 2-25,0-1 86,-4 1 191,0 5-507,0 1 122,0 5 0,-1 5-26,-3 2 0,3 3 77,-3 2 0,3-1-84,1 1 1,0-1 101,0 0 0,5-3-18,2 0 0,3-6 7,2 2 1,-1-3 127,1-1 1,3 0-6,0 0 0,4 0-35,-4 0 0,2-1-10,-2-3 0,-2 2-21,2-6 1,2 4-11,-2-3 1,-1 3 4,-7-4 1,3 2-6,-2-2 0,-3-2-7,-1 3 1,1 0-12,-1 0 226,0 4-193,-4-2-325,0 5 0,0 5 198,0 3 1,0-2-170,0 2 241,0-6-49,0 8 18,0-3 0,3 0-19,1 1 1,5-4 2,-1 3 0,2-4 141,1 1 1,5-3-104,-1-1 0,1 0 117,0 0 1,-4-1-63,3-3 0,2 1 11,-2-4 0,4 3-4,-4-4 1,1 2-26,-5-2 1,-1-2 135,-2 3 1,2-2-72,-2 1 0,2-2 110,1 2 1,-3-2 52,-1-1-112,1-1 0,0 2-11,-1 2-21,-4 3-208,2 5 154,-5 0 96,0 5 0,0 2-80,0 4 0,0 2 51,0 2 1,0-2-55,0 2 1,0 2-196,0-2 1,4 4-115,-1-4 0,1 0-566,-4-3 118,5 4 1,0-3-139,3 2 273,2-7 1,-3-3-37,4-5 625,0 0 0,1 0 0,-1 0 0</inkml:trace>
  <inkml:trace contextRef="#ctx0" brushRef="#br0" timeOffset="25">6281 6259 7853,'-6'-8'0,"2"0"0,3 5 130,1-5 1,0 4 275,0-3 1,-1 4 860,-3-1-448,3 3-574,-4 1-424,5 0 142,0 5 1,1 0-136,3 3 0,-2 2-293,6-3 0,-1 4-441,5 0 0,-2 0 906,-2 1 0,2-1 0,-4 1 0</inkml:trace>
  <inkml:trace contextRef="#ctx0" brushRef="#br0" timeOffset="26">6373 6715 7700,'0'8'756,"0"0"0,0-4 468,0 3-111,0-4-570,0 7 0,1-8 821,3 6-502,-3-6-209,4 9-856,-5-10 1,0 5 198,0-2-823,5-3 0,-2 4-1074,4-5-1167,-4 0 1975,2 0 1093,-5 0 0,-10 0 0,-3 0 0</inkml:trace>
  <inkml:trace contextRef="#ctx0" brushRef="#br0" timeOffset="27">1999 7446 7853,'0'-6'-255,"0"1"509,0 5-120,5 0 1,-3-4 48,6 0 0,-4 1-79,3 3 0,-3 0 58,4 0 0,-1 0-95,5 0 1,-1 0 93,1 0 0,-1 0-110,0 0 0,1 0 71,-1 0 1,2 0 2,2 0 1,2 0-53,2 0 0,-2 0 49,-1 0 1,0-2-93,3-2 0,2 3 75,-6-3 1,5 3-42,-1 1 1,-1-1 37,1-3 0,0 3-93,4-3 0,-4 3 53,0 1 1,0-2-18,4-1 1,0 1-84,-1-1 1,1 1 110,0 2 1,0 0-70,0 0 0,0 0 42,-1 0 1,1 0-35,0 0 0,1-1 51,3-3 1,-3 3 1,3-3 1,-3 3-34,-1 1 0,3 0-3,1 0 0,1-4-19,-1 0 1,-3 0 37,2 4 1,2 0-45,-1 0 0,1 0 33,-2 0 1,-1 0-92,1 0 0,-2 0 67,-1 0 1,1 0-69,3 0 1,-3 0 87,3 0 1,-2 0-2,2 0 1,2 0 28,5 0 1,-3 0-46,-1 0 1,-1 0 30,2 0 0,0-3-21,-4-1 0,0 0-13,-4 4 0,-1 0-13,1 0 0,-4 0-4,0 0 0,0 0-9,4 0 0,-3 0 25,3 0 0,-2 0-23,5 0 1,0 0 14,0 0 1,3 0 84,6 0 1,3 0-79,0 0 0,1 0 51,-1 0 0,-1 0-36,5 0 0,-5-4 96,1 0 0,-3 1-47,0 3 0,-1 0-4,0 0 0,0 0-119,1 0 0,-1 0 100,0 0 0,0-2-81,1-1 1,3 1 58,0-2 0,1 3-78,-1 1 0,-2 0 61,2 0 1,-4-1-33,-3-3 0,2 3 57,-3-3 0,-1 3-34,2 1 0,-5 0 112,5 0 1,-6 0-95,2 0 0,-7 0 43,-1 0 1,3 0-31,1 0 1,2 0-57,-6 0 0,3 0 21,0 0 0,1 0-4,0 0 0,-4 0-8,0 0 1,-1 4-16,1-1 0,1 1 26,-5-4 0,5 0-2,-5 0 0,4 0 48,-4 0 1,0 0-44,-3 0 0,-1-1 106,0-3 1,1 3-66,-1-3 0,1 3 7,-1 1 0,-3 0 47,-1 0 4,1 0 110,-2 0-115,-1 0-262,-5 0 250,0-5-1187,0 3 0,-5-3-118,-2 5 1,-8 0 1220,-5 0 0,-6 0 0,-3 0 0</inkml:trace>
  <inkml:trace contextRef="#ctx0" brushRef="#br0" timeOffset="28">7195 6259 7853,'-5'-7'0,"4"-3"171,-4 9 1,5-5 278,0 2 200,0 2-160,0-3-441,0 5 0,0 5 94,0 3 1,1 2 92,3 2 0,-2 4-46,6 3 0,-4 3-10,3 1 1,1 4-169,3 4 0,1-2 111,-1 2 0,1-2-74,-1 1 0,1 3 69,-1-2 1,0 0-133,1 0 1,-1 1 39,1-6 0,-1 1-73,0-4 0,0 0 37,-4-1 1,2-4 77,-5-3 1,4-2 21,-5-1-39,1-1 0,0-3 110,0-1-54,0-4 683,-4 2-312,0-5 1,0-5 87,0-3 1,0-7-406,0-4 0,0 0 23,0-4 0,0 3-315,0-7 1,0-2 155,0-2 1,0-2-117,0-1 1,3-4-168,1 0 1,5 0-202,-1 4 1,2-1 133,1 1 0,-3 1-389,-1 3 408,1-3 14,4 9 0,-2-4 54,-3 5 0,3 4 84,-2 0 1,2 5-57,2-1 0,-2 2-203,-3 1-18,4 1 197,-5 0 1,1 4-540,1 3 451,-5 3 1,2 2-80,-5 3 1,0 0 134,0 7 1,-5 0-63,-3 8 0,2-5 328,-2 1 0,0 3 0,-3-1 0</inkml:trace>
  <inkml:trace contextRef="#ctx0" brushRef="#br0" timeOffset="29">7184 6590 7650,'0'-7'274,"-5"2"488,3 5-85,-3 0 387,5 0-826,5 0 0,2-3 74,4-1 0,2 0-76,2 4 1,4 0-1,8 0 1,-2-4-51,6 0 1,-2-1 12,1 2 1,2 1-167,-5-2 1,-1-1 26,-3 2 1,-1-1-297,-3 4 0,-3-4 162,-4 0 1,-1 0-1225,0 4 939,-4 0 0,-1 0-1787,-2 0 567,-3 0 1062,4 5 0,-3 0 517,1 3 0,-1 2 0,3-3 0</inkml:trace>
  <inkml:trace contextRef="#ctx0" brushRef="#br0" timeOffset="30">7800 6624 7853,'0'-11'1515,"0"4"-820,0 2-206,0 5 1,0 5-225,0 3 1,0 2-41,0 2 0,0 0-78,0 3 1,4-1-12,0 5 0,1-3-100,-1 3 0,-2-4-86,6 4 0,-5-5 54,0 1 0,0-3-36,1-5 237,-3 3-174,4-8 75,-5 3 941,0-5 1,0-5-876,0-3 1,1-2-390,3-2 0,-1 0 152,4-4 1,1 3-40,3-6 0,2-1 80,2-2 1,-2 0-271,2 3 0,3-3 54,1 3 1,-2 3-34,-2 1 0,-3 2 139,0 2 0,-1 4 39,1 3 1,-5 3-132,1 1 90,-6 0 54,9 5 308,-10 2-165,9 9 0,-7-2-63,4 5 202,-4 0-122,7 4 1,-9 0 177,3 0-128,2-6 0,-4 4-123,1-6 1,0 4 38,1-4 1,-3 0 61,3-3 0,-3-5 0,-1 1-443,0-5 216,0 7 0,1-8-575,3 6 17,-3-6 1,4 5-1893,-5-3 2571,0-3 0,6 9 0,0-4 0</inkml:trace>
  <inkml:trace contextRef="#ctx0" brushRef="#br0" timeOffset="31">8646 6281 8964,'5'-6'2195,"-4"1"-1745,4 5-1094,-5 0 460,5 0 1,-4 1-1023,3 3 1,3-3 92,0 3 1113,-2 3 0,5-1 0,-3 5 0</inkml:trace>
  <inkml:trace contextRef="#ctx0" brushRef="#br0" timeOffset="32">8760 6727 7853,'-7'0'0,"1"0"1040,2 0 127,3 0 159,-4 0 135,5 0-3308,0 5 1,1-4-24,3 3 1870,-3-3 0,15-1 0,-4 0 0</inkml:trace>
  <inkml:trace contextRef="#ctx0" brushRef="#br0" timeOffset="33">10062 6510 7853,'0'-12'-1325,"0"5"1250,0-1 1309,0 6-349,0-8-253,0 8-27,0-8-155,0 9 144,0-9-117,0 8-24,0-3 8,0 5-481,0 5 1,1 3 6,3 7 65,-3-2-11,4 9 31,-5-5-139,0 6 101,0 0 1,1 0-84,3 0 85,-2 0 1,3-1-104,-5 1 1,3-4 110,1 0 0,0-5-52,-4 1 0,1-3 41,3-5-76,-3 4 51,4-10 0,-5 5 39,0-2 65,0-3 205,0 4 1088,0-5-1154,0-5-111,0-1 0,0-5-209,0-1 0,0 1 162,0-1 0,0 1-252,0-1 1,4 1 68,0 0 1,5-5-225,-1 1 147,2-5 37,1 7 0,1-8-63,-1 2 1,2 1-39,2-1 1,-2 4 94,2-4 1,1 5 63,0-2 0,-1 4-108,-4 0 90,1 6 138,-1-4 0,-3 8-39,-1-1-69,1 1 55,3 2 1,-1 5-35,-2 3 0,1 3 113,-5 5 0,3-2-54,-3 5 1,4 0 84,-4 4 1,3-1-109,-3 1 0,0-2 15,-4 1 0,4-5 3,-1 6 1,1-8 0,-4 0 1,0-2 89,0-2 1,0 1-72,0-1-31,0 1 10,0-1 0,0-3-485,0-1 175,0-4-1008,5 2-73,-3-5-446,3 0 861,-5 5 962,5-4 0,-4-1 0,4-6 0</inkml:trace>
  <inkml:trace contextRef="#ctx0" brushRef="#br0" timeOffset="34">10621 6167 7853,'0'-11'68,"0"-1"0,0 1 167,0 0 0,4 3 36,0 0 0,4 5 172,-5-5-231,6 5 0,-6-3 33,4 2-54,1 3 0,4-4-100,-1 5 1,-3 0 62,-1 0 1,1 0-204,3 0 5,1 0 1,-2 5 58,-3 3 0,2 2-73,-5 1 1,0 1 80,-4-1 0,0 0-79,0 1 1,0 3 58,0 0 0,-5 1-66,-3-5 0,2 4 19,-2 0 0,1 1 6,-5-5 1,1-3 9,-1-1 0,5 0 19,-1 0 0,4 0 176,-3-4-169,4-1 32,-2 3-8,5-5 27,0 0 16,5 0 0,2 0 97,4 0 1,0 0 7,1 0 0,3 0 29,0 0 1,4 0-143,-4 0 1,5 0 32,-5 0 0,4 0-415,-4 0 1,2 0 182,-2 0 0,-3-4-788,4 0 0,-7 0 193,-2 4 0,1 0-671,3 0 1408,-4 0 0,3-5 0,-4-1 0</inkml:trace>
  <inkml:trace contextRef="#ctx0" brushRef="#br0" timeOffset="35">11238 6373 7853,'-6'-7'345,"1"2"0,5 4 505,0-3 11,0 3-55,0-4-526,5 5 0,5 0-55,5 0 0,4-4-13,-4 0 0,6 1 13,-2 3 0,2 0 0,2 0 0,1-4-13,3 0 0,-3-1 13,3 1 0,-2 3 0,2-3 0,-3-1-13,2 1 0,-1-1-635,-3 1 0,-3 3-742,1-3 1,-7 2 1164,3-2 0,-4 3 889,0-3-1816,-6 2 224,4 2-515,-8 0 1,-2 4-441,-8 0 584,-2 5 1074,-2-3 0,-4 1 0,-2-2 0</inkml:trace>
  <inkml:trace contextRef="#ctx0" brushRef="#br0" timeOffset="36">11307 6544 7853,'-7'0'-82,"2"0"1611,5 0-859,5 0 0,2-4-36,4 1 1,0-1-231,1 4 1,-1 0 16,1 0 0,0 0-92,4 0 1,-1 0 2,8 0 0,-3-4-85,7 0 1,-2 0-6,2 4 1,-3-3-56,2-1 0,2-1-89,-1 1 0,0 3-108,-4-3 0,-2-1 82,-2 1 0,1 0-506,-4 4 1,-1-1 84,-4-3-1459,-4 3 447,3-4 496,-9 5 1,3 0-109,-8 0 0,-2 1 170,-6 3 0,1 2 803,-1 5 0,-4 1 0,-2-1 0</inkml:trace>
  <inkml:trace contextRef="#ctx0" brushRef="#br0" timeOffset="37">11329 6773 8709,'8'-4'876,"0"0"0,1-1-210,6 1 0,-1 3-273,5-3 1,0-1 100,4 1 1,0-1-109,-1 1 0,5 3-43,0-3 0,1 3-101,-2 1 0,-2 0 26,3 0 1,-3 0-150,-1 0 1,-4-4-18,0 0 0,-5 0-69,1 4 1,-2 0 55,-2 0 0,-3 0-1612,0 0 806,-6 0-2515,3 0 618,-5 0 2614,-5 0 0,-6 0 0,-7 0 0</inkml:trace>
  <inkml:trace contextRef="#ctx0" brushRef="#br0" timeOffset="38">12335 6281 6528,'-8'-7'490,"0"-1"446,6 6-561,-8-3 0,3 3-50,-4-1 0,3 1-100,1-2 0,-1 3 11,-3 1 1,-2 4-25,-2 0 0,1 9-90,-5-2 0,5 3 103,-2-3 0,0 5-118,1-1 0,0 5 84,3-1 1,1-1-108,-1 1 1,2 0 17,3 4 0,-2 0-65,5-1 0,-1-2-22,1-1 0,3 0 61,-3 3 0,6-3-84,2 0 0,5-3 50,-1 3 1,6-5 77,1 1 0,5-4-34,-1-3 1,-1 1 136,1-5 1,0-1-35,4-3 0,1 0-15,3 0 1,-3-3-103,2-1 1,2-5 64,-1 1 1,0-3-107,-5-4 1,0 1 97,-3-5 0,-2 1-220,-6-1 0,0-4 116,1 0 0,-6-1-260,-2-6 0,-3 3 34,-1-3 0,-1-1-79,-3-3 0,-2 3-143,-6 1 0,-3 5 155,0-2 1,-5 8-263,1 4 0,-7 2 158,0 2 0,-5 4-457,4 3 0,2 4 129,6 4 1,0 3 699,8 4 0,-3 0 0,7 1 0</inkml:trace>
  <inkml:trace contextRef="#ctx0" brushRef="#br0" timeOffset="39">13431 6053 7853,'0'-11'-90,"0"4"269,0-3 276,0 4-5,0-1 382,0-3-516,0 9 0,-5-4-123,-3 5 0,-2 1-76,-1 3 0,-1 2 68,1 6 0,-4 0-57,-1 4 1,-3 3 80,4 7 1,-1-1-42,0 1 1,4 2-78,-4-1 1,4 4 17,0 0 1,2-2-6,3 2 0,-2-2-122,5 1 0,-4 3-47,4-2 0,-1 0 117,2 0 1,1 1-82,-1-6 1,1 1 46,2-4 1,4 3-42,0 1 0,5-2 52,-2-6 1,5 3-3,3-3 0,-2-1 6,2 1 0,1-5-10,0 1 1,0-4 8,-1-3 1,-2 1 33,2-5 0,-2 3-74,-2-3 1,1 0 72,-1-4 1,-3 4 9,-1 0-558,-4-1 383,2-3 100,-5-5 0,0-1-2248,0-5 1,0-1 2247,0 1 0,-5-1 0,-1 1 0</inkml:trace>
  <inkml:trace contextRef="#ctx0" brushRef="#br0" timeOffset="40">13499 6521 7853,'0'-14'-13,"0"3"0,0 6 864,0-3-151,0 6 657,0-3-594,0 5 1,0 5-582,0 2 0,0 3-57,0 2 1,4 3-130,0 0 0,1 1 75,-1-5 0,-3 0-190,3 1 1,-1-1 4,0 1 88,-1-6-21,3 4 150,-5-9 295,0 5-116,0-6-76,5 0 1,-3-6-224,6-1 0,-4 0 73,3 0 1,-3-1-84,4-3 0,-1-2 124,5-2 1,-1 2-230,1-2 0,-1-1 31,1 0 0,-5 1-85,1 4 1,-4 0-99,3 4 207,-4-3-412,2 8 368,-5-3 0,0 7 50,0 1 1,4 0-14,-1 5 0,1 0 86,-4 8 0,0-4-83,0 4 0,4-4 87,0 0 0,1 3-32,-1 0 1,-2-3 5,6-5 1,-1-3 210,5 4 0,-5-6-55,1 2 1,0-3 68,3-1 1,1-1-59,-1-3 0,0 2-27,1-6 1,-1 0-31,1-3 0,-1 3-60,1 1 1,-2-1 16,-3-3 1,3 1-102,-2 2 0,2-2 56,2 2 1,-5-2-173,1-1 1,-1-1 18,5 1 0,-5 3 16,1 1-193,-5 4 147,7-2 15,-9 5 1,4 1 114,-5 3 1,0 2 23,0 6 0,0 0-11,0 4 1,0-2 95,0 5 1,0-4-396,0 4 1,0-4 99,0 4 0,0-4-472,0 4 0,1-5 277,3 2 0,-1-5-188,4-3 0,-3 2 0,4-3 620,-1-1 0,5-1 0,-1-5 0</inkml:trace>
  <inkml:trace contextRef="#ctx0" brushRef="#br0" timeOffset="41">14242 6521 7853,'0'-17'-506,"0"5"703,0 2 0,0 7 749,0-4-412,0 4 430,0-2-287,0 0-298,0 4 1,-1-4-168,-3 5 0,-3 4-252,-4-1 0,3 6 127,1-1 1,-1 3-130,-3 5 1,-1-2-42,1 5 0,3-2-66,1 2 1,4 3 62,-1-3 1,3-1-123,1 1 1,1-5 50,3 1 1,0-4-13,7-3 0,-1 1 252,10-5 0,-1-1-92,3-3 0,1 0 181,0 0 1,0-3 29,0-1 0,-2-5 57,-2 1 0,-1-2-119,-3-1 0,-3-1 1,-1 1 0,-1 0-99,-6-1 0,0-3 62,-4 0 0,0-1-400,0 5 1,-5-4 145,-3 0 0,-2-1-431,-1 5 0,-5 1 94,1 2 0,-5-1-177,1 5 1,2-3 211,2 3 0,3 0-63,0 4 0,4 0 515,1 0 0,4 5 0,-7 2 0,4 4 0</inkml:trace>
  <inkml:trace contextRef="#ctx0" brushRef="#br0" timeOffset="42">14790 6567 7853,'0'-18'0,"0"2"305,0 4 1,0 1-94,0-1 0,0 1 157,0 0 0,-4-1-96,0 1 0,-4 1 47,0 2 0,-2-1-101,-2 5 1,1 1-120,-1 3 0,0 0 27,-3 0 1,2 1-114,-2 3 1,-2 2-169,2 5 0,0 5 108,3-1 0,1 4-26,-1-4 0,5 5-9,-1-1 1,6 3-141,-2 1 0,3-2-5,1-2 1,1 2-14,3-6 1,2 0 130,5-3 0,1-6 27,-1-2 0,2-3 225,2-1 0,2 0-67,2 0 0,1-5 103,-5-3 1,4-2 7,-3-1 0,-1-2-116,-4-2 0,-1 1-2,-2-5 0,1 0 32,-5-4 0,-1 0-65,-3 0 0,0-1-29,0-2 1,0 0-64,0-4 0,0 3 46,0-3 0,0 3-52,0-3 1,0 0 69,0 0 1,0-2-34,0 5 0,0 5 36,0 3 9,0 5 69,0-3-82,-5 11 0,4 2-260,-3 8 0,-1 7 80,1 8 1,1 4 101,3 4 1,0 1 13,0 2 0,0 3-109,0-2 1,0 4 116,0-1 0,3 2-1,1-9 1,4 3 180,-4-3 1,1-4-114,-1-4 1,-3-4 189,3 4 0,-2-5-58,2 1 1,-3-2-438,3-2 272,-3 1 1,-1-1-690,0 0 1,0-3 164,0 0 1,2-5-450,1 5 987,-1-5 0,3 7 0,-5-4 0</inkml:trace>
  <inkml:trace contextRef="#ctx0" brushRef="#br0" timeOffset="43">15213 6350 7853,'3'-11'0,"1"-1"0,0 1-20,-4-1 0,4 5 136,0-1 0,1 0 530,-1-3 1,-2 3-220,6 1 1,-5 0 290,5 0-419,0-3 1,3 5-62,1-3 1,-4 3-66,4 5 0,-3 0 26,6 0 0,-2 0-84,-2 0 1,0 0 308,1 0-482,-1 5 0,1 3 13,-1 7 1,-3-2-91,-1 2 1,-4 3 14,1 1 1,-3-2-25,-1 2 0,0 0 37,0 4 0,-5 1 68,-3 3 1,-6-3-28,-1 3 1,-5-7 48,1-1 1,-3 0-29,-1 4 1,1-5 20,-1-3 0,4-2 137,0-2 0,6 1-22,2-1 0,0-3 269,8-1-64,-6-4-104,7 7 114,-3-9 1,10 4-62,3-5 1,3 0-100,5 0 0,-2 0-8,5 0 0,-4 0-124,4 0 0,0 0 12,4 0 0,-4 0-102,0 0 0,-1 0-114,1 0 0,-2 0 75,-1 0 0,-4-1-541,4-3 0,-4 3 292,0-3 1,-5 3-289,1 1 1,-4-1 222,3-3 0,-3 2-772,4-1 0,-6 0 1201,2-1 0,2-2 0,1-5 0</inkml:trace>
  <inkml:trace contextRef="#ctx0" brushRef="#br0" timeOffset="44">15658 5985 7853,'0'-14'54,"0"2"0,0 7 131,0-3 1,0 5 761,0-5-182,0 6 131,0-4-204,0 6-592,5 0 0,1 6 181,6 1 1,-1 5-14,1 3 0,0 1-31,4 3 0,-2 7-12,5-3 0,-4 6-180,4-3 0,-1 6 124,1-1 1,1 2-199,-5 1 0,4 1 56,-4 3 1,1-2-97,-5 2 1,-1-6-9,-2-2 0,1-3 17,-5 3 1,-1-4 11,-3 0 1,0 0-111,0 0 0,0-3-40,0 0 1,-5 0 113,-2-4 0,-7 2 77,-2 2 1,-4-4-92,1 0 1,1-5-4,-1 2 0,2-4-148,-2 0 0,2-2-806,6-3 416,-1 4 1,2-9-176,2 6-1279,3-6 2093,5 3 0,5-10 0,2-1 0</inkml:trace>
  <inkml:trace contextRef="#ctx0" brushRef="#br0" timeOffset="45">16777 6556 7853,'0'-8'161,"0"0"64,0 6 0,0-5 814,0 4-263,0 1-391,0-3 1,5 2-108,3-1 0,7 0 33,4 4 0,4-1-39,4-3 1,-2 3 93,6-3 1,-5 2-169,5 2 1,-1-1 15,4-3 0,4 3-149,0-3 0,7 3 93,1 1 1,1 0-157,6 0 1,-5-4 27,2 0 0,4 1-342,-1 3 1,3-4 228,-10 0 0,1 0 6,-9 4 0,4-4-93,-4 1 1,-1-1 59,-7 4 1,-3-4-76,-8 0 0,-3 0-16,-4 4-152,-1 0 116,-4 0 269,-2 0-1032,-5 0 739,0-5 0,-4 3 89,0-6 1,-5 6-92,1-2 120,-2-3 0,-1 2 185,-1-2 1,2 0 19,3 4 82,-3 1 0,8-4 33,-1 2 0,0 3-141,-1-3 0,3 2 589,-3-2-182,3 2 149,1-3-93,0 5-541,5 0 0,1 5 65,6 3 1,3-2 43,0 2 1,2-4-65,-2 3 0,-2-3 24,2 4 0,1-4 20,-1 3 1,1-3 11,-5 4-65,1-6-3,-1 8 0,-3-8-324,-1 2 256,-4-3 1,1 3 74,-8-1 0,-3 1-18,-4-4 0,-2 4-9,-2 0 1,1 3-516,-5-3 0,3 4 231,-7-4 1,6 3-789,-6-3 0,3 4 291,-3-4 1,0 3 809,1-3 0,-11 5 0,-3-3 0</inkml:trace>
  <inkml:trace contextRef="#ctx0" brushRef="#br0" timeOffset="46">16777 6419 7853,'5'-7'1011,"-3"2"-427,3 5 1097,-5 0-1440,0 5 1,-5 0-30,-3 3 0,-1 2-43,1-2 0,-2-2-1,3 2 0,-3-1-137,-2 5 0,1-5 107,-1 1 1,0-2-133,-4 2 0,4 1 12,-4-5 1,8 1 115,0-2 0,0-1-168,-3 1 230,0 4-232,-1-6 50,1 4 51,-1 0-26,6-3-202,-4 3 2,8 0 133,-3-4 0,7 8 192,1-5 0,5 3-102,7-3 1,-1 4 154,5-5 1,2 3-28,5-3 1,-2-1-90,3 1 0,-2-1-29,2-2 0,-7 3-87,3 1 0,-6 0-1645,2-4 859,-5 0-2818,2 5 3619,-9 2 0,-7 4 0,-7 0 0</inkml:trace>
  <inkml:trace contextRef="#ctx0" brushRef="#br0" timeOffset="47">18776 6407 7853,'0'-11'391,"0"-1"0,0 5 33,0-1-62,5 5 1,-4-3 214,3 2-73,-3 3-81,-1-4 320,0 5-685,5 5 0,-3 3 4,1 7 1,-1-2 53,-2 2 1,0 1-168,0 0 0,0 3 66,0-4 1,0 0-93,0-4 1,0 5 10,0-1-3,0 0 95,0-3-191,0-1 215,0-5-35,0-1 419,0-5-276,5 0 1,-4-1-3,3-3 0,1 2-78,-1-6 1,3 1-49,-3-5 1,5 1-8,-1-1 1,6 1-100,1-1 0,1-3-69,0 0 0,-2-4 41,5 4 1,-4-4-34,4 3 0,-5 1-68,1 4 98,-2 4 50,-2 2 0,-3 5 15,-1 0 0,-4 5 22,1 3 1,-3 6 6,-1 1 0,0 6 152,0-2 1,0 2-92,0 2 0,0 0 23,0 0 1,0 2-58,0-2 0,0 2-253,0-6 1,1-2 95,3-2 1,-3-2-407,3-2 0,-3-3-413,-1-1 375,5-4 0,2 2 0,4-5 1,-3 0 586,-1 0 0,1-10 0,4-3 0</inkml:trace>
  <inkml:trace contextRef="#ctx0" brushRef="#br0" timeOffset="48">19495 6144 10631,'12'-5'829,"1"4"-437,2-3 0,3-1 21,4 1 1,2-3-256,3 3 0,-1-1 54,4 1 0,0-1-57,5-3 0,-5 0 57,1 4 0,-5-1-253,5 1 1,-7 3 102,-1-3 0,-4-1-600,-4 1 1,-6 0-641,2 4-605,-2 0 669,-3 0 1,-3 4 519,-11 0 0,1 5 129,-8-2 0,2 0 465,1 0 0,-4 1 0,3 3 0,-3 1 0</inkml:trace>
  <inkml:trace contextRef="#ctx0" brushRef="#br0" timeOffset="49">19530 6350 7853,'-7'5'802,"2"-4"-120,5 4 32,0-5 0,5 0-264,3 0 0,6 0 192,1 0 1,5-1-214,-1-3 1,3 3-33,1-3 0,1-1-106,3 1 1,-3-1-50,2 2 1,2 1-339,-1-2 1,-4-1 135,-4 2 1,-5-3-649,1 3 1,-2 1 334,-2-1 0,-3 1-2308,-1 2 975,-4 0 133,2 0 1,-18 4 1472,-2 0 0,-8 5 0,5-3 0</inkml:trace>
  <inkml:trace contextRef="#ctx0" brushRef="#br0" timeOffset="50">19495 6567 7853,'-11'0'146,"5"0"426,1 0 1,6 0 269,3 0 0,2-1-266,5-3 0,6 3-66,2-3 1,3-1 47,0 1 0,1 0-159,0 4 0,0-4-158,0 1 0,2-3-29,-2 3 0,1 1-546,-9-1 1,1 1 278,-5 2 1,0-1-2041,1-3 75,-1 3 639,1-4 1,-5 5 542,1 0 0,-1 0 838,5 0 0,-6 0 0,9-5 0,-2-2 0</inkml:trace>
  <inkml:trace contextRef="#ctx0" brushRef="#br0" timeOffset="51">20318 6224 7853,'6'-11'-68,"-1"0"1,-1 3-102,0 0 1,3 4 760,-3-3 1,0 3 297,-4-4 281,0 6-387,0-3-652,0 5 1,-9 1 34,-2 3 0,-8 4-133,0 7 0,1-1 52,-1 5 0,1-1-94,-1 1 1,3 2-33,4-2 0,2 7-9,2 0 0,-1 1-76,6-4 1,-1 3 38,4 1 1,5-2 43,3-6 1,3 2 126,4-6 0,-1 0-5,5-3 1,1-2 119,7-3 0,-2-2-87,6-5 0,-1 0-29,5 0 1,-1-5-8,0-2 0,-3-3-2,-1-2 1,-5 1 20,2-1 0,-4 0-119,-4-4 0,-2-1 4,-6-6 0,-1 0-126,-2 0 0,-3-1-343,-5-3 0,0 2 198,0-5 1,-9 3-192,-3-4 1,-10 10 163,-1-2 1,-8 8-92,1 0 0,-4 3-56,-4 5 0,6-2-59,-2 5 0,8 1-262,3 7 785,0-3 0,16 10 0,-3-5 0</inkml:trace>
  <inkml:trace contextRef="#ctx0" brushRef="#br0" timeOffset="52">21711 5939 7853,'0'-12'-135,"0"5"-42,0-1 498,0 6-96,0-8 0,-1 8 136,-3-2 0,3 2 188,-3-2-388,-2 3 1,-1-3 57,-4 8 1,-4 2 12,-1 6 1,1 4-14,4 3 0,-5 0-7,1 4 0,-5-3-37,1 7 1,1 1 49,-1-1 1,4 3-185,-4-3 0,1 4 100,-1 0 0,3-2-150,4 1 1,2 0-3,2 0 1,-1 3-35,6-2 0,-1-2 1,4 1 0,0-1 117,0 2 1,5 1-78,3-6 0,2-3 57,1-4 1,4-1 56,1 1 1,3-3-51,-4-4 0,1-2 3,0-2 0,-4 0-108,3-4 1,-1 0-387,2-4-773,-4 0 620,5 0-1203,-6 0 1257,-4 0 1,-2-1-698,-5-3 814,0-2 0,-2-6 413,-1 1 0,-4-6 0,-4 0 0</inkml:trace>
  <inkml:trace contextRef="#ctx0" brushRef="#br0" timeOffset="53">21620 6396 7853,'6'-8'574,"-2"0"-83,-3 6 786,-1-8-374,0 8-414,0-3-290,0 5 0,0 5 251,0 3-296,0 2 0,0 2-116,0-1 0,0 1-49,0-1 1,0-3 50,0-1-161,0-4 1,1 6-41,3-6 81,-3 1 1,6-4 69,-3 0 0,-2 0 22,6 0 1,-1 0 51,5 0-14,-1 0 0,1-4-3,-1 1 0,0-6-9,1 1 0,-1-1-43,1 2 1,-1-4 44,1 4 0,-1-3-114,0-2 0,1 2 118,-1 2-133,-4-2 53,3 4-3,-9 0-260,4 1 0,-5 6 85,0 3 0,0 2 230,0 5-91,0 1 1,1 3 68,3 0 1,-1 1-53,4-5 1,-3-3 50,4-1 1,-1 0-15,5 0 0,0-1 16,4-2 0,-4-2 93,4 1 0,-4-1-93,0-2 0,0 0 29,4 0 1,-4-4-38,4 0 1,-4-1 65,0 1 0,-5-1-6,1-3-23,0-2 1,2 4-15,-3-5 0,2 3 11,-5 0-36,5 1 25,-8-5 0,5 6 24,-2 2-13,-2 3-525,3 1 327,-5 0 1,0 5 148,0 3 1,0-2-57,0 1 0,0 1-5,0 4 0,0-5-2,0 1 1,3-1 14,1 5 1,5-5-107,-1 1 110,2-5 1,1 5 163,1-4-100,-1 0 0,1-4-2,-1 0 0,-3 0 127,-1 0-104,-4-5 44,7-1 0,-5-2-68,3 0 1,-2 5 222,-2-5-102,-3 5 215,4-2-378,-5 0-5,5 4 20,-4-4-102,5 10 0,-6 1 156,0 6 1,0-5-33,0 1 1,0 0 89,0 3 1,5 0-98,2 1 1,5-4 90,3-1 0,-2-3-7,2 4 0,1-6 23,0 2 0,3-3-7,-4-1 0,4 0 97,-4 0 1,2 0-81,-2 0 1,-3-4-37,4 1 0,-7-5 57,-2 4 0,0-5-39,0 2 1,-1-4 61,-2 0 0,-2 0-88,1-1 1,-1 1-101,-2-1 0,-5 1-184,-3 0 1,-3-1 92,-5 1 0,2 1-153,-5 2 0,0-1 74,-4 5 1,2 0-182,2 4 0,-1 0 78,4 0 0,1 5-77,4 3 1,3 2-138,0 2 1,6-1 44,-2 1 1,3 0 491,1 3 0,0-2 0,10 9 0,3-5 0</inkml:trace>
  <inkml:trace contextRef="#ctx0" brushRef="#br0" timeOffset="54">22773 6510 7853,'0'-12'0,"4"-3"-236,0 0 0,3-1 251,-3 0 0,4 2 423,-4-5 0,3 0-15,-3-4 1,0 4-84,-4 0 0,0 5-145,0-1 1,0 2 29,0 2 0,-1 5-244,-3 2 0,-3 3 72,-4 1 0,-2 0-148,-2 0 1,-1 5 24,-3 2 1,-3 7 22,3 2 0,2 4 31,2-1 0,3-1 4,0 1 1,6-2-76,2 2 0,3 2-4,1-6 1,0 4-47,0-4 1,5-1 104,2-6 1,4 1-32,0-5 1,4-1-64,0-3 0,4-3 272,-3-1 0,3-5-109,-4 1 1,0-2-38,-3-1 0,-1-5 0,0 1 0,1-4 281,-1 4-215,-4-5 12,3 7 1,-9-9-2,3 3 0,1-2-66,-1-2 1,0 1 24,-4 3 0,0-6-11,0 2 0,0-4 48,0 1 1,0 2-22,0-3 0,0 3-154,0 1 1,0 9 68,0 3 216,0 2-159,0 2 1,-2 2-391,-2 5 0,2 11 152,-6 4 1,5 6 121,-5 6 1,5 1 2,0 2 0,1 3-1,2-2 1,0 2 41,0 1 0,2-3-66,1-1 1,2-5 170,3 2 0,1-7-67,-5-1 0,3-3 12,-3 3-161,5-5 1,-8 2-200,3-5 0,-1 0-400,0-4-109,-1 3 867,3-3 0,0-1 0,1-1 0</inkml:trace>
  <inkml:trace contextRef="#ctx0" brushRef="#br0" timeOffset="55">23390 6167 7853,'-11'-11'423,"4"-1"135,2 6-165,5-4 1,0 7 247,0-4-342,0 4 1,1-3-91,3 2 0,-1 3 0,4-3 0,1 1-143,3 0 0,1 1 88,-1-1 1,1 1-164,-1 2 1,4 0 48,0 0 1,5 0-86,-5 0 1,0 0 15,-4 0 0,1 4-9,-1 0 0,-3 5 15,-1-2 1,-3 4-114,4 0 0,-6 0 78,2 1 1,-2 3 46,-2 0 1,0 6-1,0-2 1,-6 2 9,-1 2 1,-7 0-78,-1 0 1,-6 0 70,2-1 1,-1 0-121,1-3 0,-1 3 96,4-3 0,1-3-6,4-1 1,-1-3 30,1-5 1,3 2-36,1-5 349,4 5-213,-2-8 0,5 6 132,0-4 0,1-1-45,3 1 1,3-1 139,4-2 1,2 4-17,2-1 1,-1 1-121,5-4 1,0 0-157,4 0 1,0 0 89,-1 0 1,0 0-344,-3 0 0,1 0 152,-4 0 0,0 0-1405,-1 0 1091,-2 0 1,0-4-1862,-6 1 1384,-4-6 1,1 4-353,-8-3 1214,3-2 0,-10 3 0,5-4 0</inkml:trace>
  <inkml:trace contextRef="#ctx0" brushRef="#br0" timeOffset="56">23824 5893 7853,'0'-11'-322,"0"4"1,0 1-65,0 2 1104,0 3 0,0-5 294,0 2-210,0 3-395,0-5-253,5 6 1,-4 6 148,3 1 0,1 3-78,-1 2 0,5-1 90,-2 1 1,4 4-56,0 3 0,2 3 5,2 1 1,-1 1-89,5 2 1,-1 0-43,1 4 0,1 1-30,-5 3 0,3 0 105,-7 0 1,3 1-122,-6-1 0,-3 0 24,-1 0 1,-3-3-246,-1-1 1,0 0 17,0 0 0,-5 2-7,-3-6 1,-2 5 83,-1-5 0,-2 1-91,-2-4 1,1 2 98,-5-2 1,1 3 20,-1-7 1,-1 1-56,5-1 0,-2-1 58,2-3 1,2-4-56,-2 1 0,2-2 44,2-6-376,5 5 1,-1-8-763,3 3 160,3-3 1,-3-1 993,8 0 0,3-10 0,4-3 0</inkml:trace>
  <inkml:trace contextRef="#ctx0" brushRef="#br0" timeOffset="57">3369 8657 7853,'0'-6'570,"0"-4"-146,0 8-101,0-3 1,-1 1 100,-3 1 14,3-1-232,-4 4 0,3-4-27,-1 0 1,0 0-183,-4 4 0,-1 2 90,-4 1 0,0 4-164,-3 4 0,1 2 38,-5 2 0,0 3 37,-4 5 1,4 0-21,0-1 1,1 5-56,-1 0 0,2 1 84,6-2 1,5-2-7,2 3 0,2-3-121,2-1 0,0 0 90,0 0 0,6-4-73,1 0 1,3-2 46,2 3 1,4-4-6,3-5 0,-1 1 19,1-1 0,0-1-4,4-2 1,-4 1 37,0-5 1,-4 0 119,4-4 1,0-2 21,4-2 0,-1-2-71,-3-5 1,2-1 93,-2 1 1,2-2-66,-2-2 1,1 1 102,-5-5 0,-3 0-85,-5-4 1,-3 0-119,4 0 1,-6-1-50,2-2 0,-8 0-227,-3-4 1,-4 1 24,0-2 0,-2-1 90,-2 6 0,1-5-153,-5 5 1,1 3 21,-1 4 0,-1 6-45,5 2 0,-4 1 26,4 6 0,-4 0-297,3 4 1,2 5 615,7 3 0,-3 7 0,3 3 0</inkml:trace>
  <inkml:trace contextRef="#ctx0" brushRef="#br0" timeOffset="58">3746 8668 7853,'0'-11'147,"-5"5"361,4 1 192,-4 0-466,5 3 1,0-2-24,0 8 1,-2 4 43,-1 7 0,1 3-30,-2 5 1,3 1-211,1 2 0,0 0 92,0 4 0,0-3-19,0 3 0,0 0-155,0 0 1,0 2-93,0-6 1,0-3-54,0-4 0,4-5 81,0 1 1,1-3-483,-1-4 194,-3 2-879,4-9 428,-5 4 623,0-5 0,0-10 0,0-3 0</inkml:trace>
  <inkml:trace contextRef="#ctx0" brushRef="#br0" timeOffset="59">3678 8737 7853,'1'-6'537,"3"2"-299,-3 3 1,9 1 246,-2 0 0,6 5-109,1 2 0,5 7-24,-1 1 0,3 6-114,1-2 0,-1 2 0,1 2 0,4-1-180,0-3 1,0 1 44,0-5 1,-3 4-75,3-3 0,-3-1 147,-1-4 1,-2-3-194,-2-1 0,-2 0-165,-6 0 36,1 4 157,-1-10 0,-4 5 9,-4-2-621,4-3 271,-6 4-1021,4-5 572,-5 0-476,0-5 1,0 3 209,0-6 1045,-5 6 0,4-9 0,-4 5 0</inkml:trace>
  <inkml:trace contextRef="#ctx0" brushRef="#br0" timeOffset="60">4249 8588 7853,'-6'-11'0,"5"0"0,-3-1 0,3 5 811,1-1-65,0 5 680,0-2-736,0 5-527,-5 0 0,4 11 165,-3 4 1,1 5-83,0 3 1,1 4-132,-1-1 0,1 5 110,2-5 0,0 10-251,0-2 1,0 3-41,0-3 1,0-1-90,0-2 0,0 0 39,0-4 1,0 0-35,0-5 1,0-4 6,0-3 0,0-2 132,0-1 1,0-5-141,0 1 96,0-6-559,0 3-4618,0-5 5232,5-5 0,-3-1 0,3-5 0</inkml:trace>
  <inkml:trace contextRef="#ctx0" brushRef="#br0" timeOffset="61">4431 8623 7853,'0'-12'0,"0"1"1014,0 5-242,0 0-75,0 6 0,0 9-415,0 3 0,-1 7 13,-3 0 1,3 4-28,-3 3 1,3 2-237,1 3 1,0 2 146,0-3 0,0-1-317,0 2 117,0-1 43,0-1 1,0-1-261,0-5 1,0-1 45,0-3 31,0 2 0,0-8 94,0 2 1,0-6 45,0-1 214,0-6-118,0 3 2224,0-5-2173,5 0 1,1-1-15,6-3 0,0 3-23,4-3 0,1-1-144,6 1 0,0 1-68,0 3 0,4-4 64,-1 0 0,1 0-78,-4 4 1,-2 0 10,-2 0 1,2 0-13,-6 0 0,4 0-3,-4 0 1,-3 0-177,-5 0 142,1 0 19,-2 0 1,0 0-542,-2 0-1524,-2 0 1586,3 0 1,-7 0-1367,-1 0 2001,1 0 0,-8-5 0,4-1 0</inkml:trace>
  <inkml:trace contextRef="#ctx0" brushRef="#br0" timeOffset="62">4831 8634 7853,'-6'-11'1269,"1"-1"-300,5 6-441,0 1 1,1 5-340,3 0 1,-2 0 35,6 0 1,-1 5-125,5 3 0,1 2 124,2 1 0,-3 4-216,4 1 0,0 0 73,-1-1 0,4-2-216,-3 2 0,0-2-57,-1-2 0,-2 0-149,2-4 0,-2 2-175,-2-5 0,1 3 6,-1-3 1,-3 4-517,0-4 0,-1 1 425,5-1 0,-5-3 600,1 3 0,-6-3 0,8-1 0,-3 0 0</inkml:trace>
  <inkml:trace contextRef="#ctx0" brushRef="#br0" timeOffset="63">5322 8600 7853,'0'-12'738,"0"1"333,0 5-594,-5-4 0,0 10-135,-3 0 1,-2 6-233,3 9 1,-7-1 8,-2 5 0,1-4-172,4 4 0,-1 0-394,1 4 0,-1-1 322,1-3 0,0 5-655,-1-5 0,2 4 349,2-8 0,0 0-369,4-3 0,-4-1 800,4 1 0,-1-6 0,1-2 0,3 2 0,-4-5 0,5 4 0,0-5 0,0-5 373,0 4 397,0-4 749,0 5-774,0 5 1,0 1-179,0 6 1,0 1-9,0 2 1,0-3-137,0 4 1,0 0-143,0-1 1,0 2-71,0-2 1,4-2-112,0 2 1,1-1 146,-1 1-162,-3-2 1,4 3-207,-5-4 0,0-5-155,0 1 0,0-4-1852,0 3 1556,0-4 0,0 3-2114,0-2 1482,0-3 1204,0 10 0,-5-10 0,-1 4 0</inkml:trace>
  <inkml:trace contextRef="#ctx0" brushRef="#br0" timeOffset="64">6670 8634 7853,'0'-6'-853,"0"-4"427,-5 3 1879,3-4-260,-3-1-110,5 6-316,0 1-262,0 5-432,0 5 0,-1 3 101,-3 7 1,3 3 81,-3 5 1,2 3-32,-2 1 0,3 3-43,-3-3 0,3 3-45,1-3 1,0 4-128,0-5 1,3 1-130,1-4 1,1-2 106,-1-2 1,-3-2-306,3-6 1,-1-3 5,0-1-1336,-1-4 771,3 2-445,-5-5-1069,0 0 2390,0-5 0,-5 4 0,-2-9 0,-4 3 0</inkml:trace>
  <inkml:trace contextRef="#ctx0" brushRef="#br0" timeOffset="65">6453 8623 7853,'1'-8'0,"3"1"0,-3 3 938,3-4-3,-3 6-523,4-9 1,2 10 14,4-3 0,2-1-107,2 1 0,3-3 26,5 3 1,-1-1-136,1 1 1,1 2-110,3-6 1,-3 4 135,3-3 1,-2 4-218,2-1 0,-4-1 85,-1 1 1,1-1-51,-4 1 1,-1 3-137,1-3 1,-5 3 31,1 1 1,-6 0-32,-1 0 1,-1 0 61,5 0 1,-5 1 47,1 3 0,-4 3 9,4 4 0,-2 5 19,1 3 0,2 3-37,-5 1 0,4 1 8,-4 3 0,1-2-33,-2 6 0,3-2 46,1 1 0,2 3-106,-5-2 1,1-7 88,-1-1 0,-2-3-115,6 3 0,-6-6 95,2-1 0,1-7-59,-1-2 108,0 1 18,1-2 166,-4-1-133,4-5 225,-5 0 1,0-5-70,0-2 1,0-4-295,0 0 0,0 0 171,0-1 0,4-3-227,0 0 0,1-4-200,-1 3 0,-2-4 145,6 1 0,-4-3 11,3 0 1,-3 4-29,4 3 0,-2 2-110,2 2 1,2 3 102,-2 0 1,-2 6-135,2-2 0,-1 4 41,5 4 0,-1 6 99,0 5 0,1 2 34,-1-2 0,4-1 78,1 5 0,0-1-31,-1 1 1,-1 1-59,5-5 0,-5 3 80,2-7 0,-4 3-45,0-6 1,-1-3 263,1-1 1,-1-3-74,0-1 0,-3 0-132,0 0 1,-6-1 13,2-3 0,-1-2 25,0-6 1,-1 0 39,1-4 1,-1 2 152,-2-5 1,0 4 110,0-4 1,0 0 224,0-4 1,1 0-352,3 1 1,-3-3-776,3-1 1,1 2 601,-1-3 0,3 0 0,-3 5 0,4-4 232,-4 7 0,1 3-532,-2 0-330,-1 4-844,3 5 284,-5 2 0,0 7 613,0 1 1,0 4-320,0 4 896,0 1 0,5 4 0,1 2 0</inkml:trace>
  <inkml:trace contextRef="#ctx0" brushRef="#br0" timeOffset="66">7823 8577 7853,'0'-8'0,"0"1"806,0 4-443,0-2 1,-1 5 111,-3 0 0,2 0-25,-6 0 1,4 1-75,-3 3 1,-1 4-229,-3 7 1,-1-1 89,1 5 1,-1 0-196,1 4 0,0 1 68,-1 3 0,6-3-133,2 3 0,3-2-67,1 2 1,0-7-133,0 3 1,0-7 78,0 3 1,5-5 93,2 1 1,4-3 50,0-5 1,2-1-17,2-6 0,3 0 124,4 0 1,1 0-111,0 0 0,0-6 142,0-1 0,0-3-63,0-2 0,-2 0 239,-2-4 1,1 2-9,-4-5 0,-1 4-67,-4-4 0,-1-4-151,-2-3 0,1-2 72,-5 1 0,0 2-398,-4-6 0,-2 2 172,-2-1 0,-2 2-394,-5 5 0,-10 1-57,-1 3 1,-10 7-277,-2 4 0,-2 5 233,-6 0 1,2 8-111,-2 6 1,7 2-245,9 6 0,11-1 909,3 1 0,3 2 0,-2-3 0</inkml:trace>
  <inkml:trace contextRef="#ctx0" brushRef="#br0" timeOffset="67">9228 8520 7853,'0'-11'-346,"0"-1"1,0 1 841,0-1 0,-1 5-45,-3-1 0,3 4 345,-3-3 69,3 4-557,-4-7 1,2 9 368,-5-3-507,1-2 1,-6 4 54,-2-2 0,1 4-123,-5 4 1,4 3 85,-4 4 1,1 0-73,-1 1 1,-3 4 86,3 3 0,-1 3-314,1 1 1,-1 3-167,4 1 1,1 4 173,4-5 0,4 5-160,4-5 1,1 5 119,2-5 1,7 5 36,4-4 0,6-1 52,5-3 1,5-1 120,0-3 0,4-3 26,0-4 1,-2-5 167,1 1 1,-3-6-130,4 2 1,-5-3 59,5-1 0,-6 0-433,2 0 1,-3-3 130,-1-1 1,-2-4-682,-2 4 1,-6-1-74,-5 1-1722,-6 3 1412,3-9 1174,-5 4 0,-5-6 0,-1 1 0</inkml:trace>
  <inkml:trace contextRef="#ctx0" brushRef="#br0" timeOffset="68">9616 8497 7853,'0'-23'-1321,"0"6"1420,0 1 1,0 7 1773,0 2-827,0 4 79,0-2-727,0 5 1,-3 3-188,-1 4 1,-5 2-139,1 10 0,-2 5 119,-1 7 0,-1-1-201,1 5 0,1-4-33,2 7 1,-2-1-93,2 1 0,2-6 51,-2 2 1,6-3-77,-2-1 1,-1-2-166,1-5 1,0-5-52,4-3 1,0-2 0,0-6-175,0 1-365,0-6 0,5 2 322,3-8 0,-2-1 592,2-2 0,-5-4 0,7 0 0,-4-7 0</inkml:trace>
  <inkml:trace contextRef="#ctx0" brushRef="#br0" timeOffset="69">9582 8463 7853,'0'-18'-1981,"0"2"4250,0 9-1581,0 2 0,1 6-109,3 3 0,1 8-78,3 7 0,6 4-61,-3 3 1,4 3-157,1 6 0,0-1-30,3 0 0,3 0-224,-3 1 1,2 3 63,2 0 1,-4-4-10,0-3 0,-1-6 93,1 2 0,1-7-239,-4-1 1,-1-4-72,-4 4 0,1-5 7,-1 1 0,1-3-938,-1-5 547,-5 4-1518,4-10 1469,-8 4 1,2-5-189,-8 0 0,-3 0 23,-4 0 730,-6 0 0,0-5 0,-6-2 0</inkml:trace>
  <inkml:trace contextRef="#ctx0" brushRef="#br0" timeOffset="70">9536 8885 7853,'0'-11'0,"0"3"670,0 1-502,5 4 0,2-6 808,4 6 0,1-1-404,-1 4 0,2-4-250,2 0 0,2-1-176,2 1 1,2 3-118,-2-3 0,7 2-757,0-2 0,1 3 487,-4-3 1,-4 2-960,0 2 1,-5 0 532,1 0 0,-2 0 667,-2 0 0,0-5 0,1-1 0</inkml:trace>
  <inkml:trace contextRef="#ctx0" brushRef="#br0" timeOffset="71">10290 8543 7853,'12'-18'0,"-5"2"121,1 4 0,-4 2 302,3 2 288,-4-2-287,2 4 448,-5-6-43,0 1-575,0 5 0,-5-3-162,-3 5 0,-2 0 146,-1 4 1,-2 0-208,-2 0 1,1 1 120,-5 3 0,1-1-134,-1 4 0,-1 1 2,4 3 1,1 1-142,4-1 1,-1 2 41,1 2 1,1-2-59,2 2 1,3-2 108,5-2 0,0 1 55,0-1 1,3 0-24,4 1 0,2 3 8,10 0 1,0 1 75,4-5 1,4 0-61,-1 1 0,5-1-43,-5 1 1,1-1 2,-4 1 1,-4-1-94,0 0 1,-5 1 76,1-1 0,-6 1 28,-1-1 0,-6 0-101,2 1 0,-3-1 39,-1 1-75,0-1 1,-1 1 92,-3-1 0,-7 0 32,-8 1 0,-3-1-17,-1 1 0,-1-2 10,-2-3 1,-4 2-187,-4-5 1,4 4 96,-1-4 0,2-1-204,-1-3 1,3 0-160,8 0-480,2 0 1,7-1 9,3-3 941,2 3 0,10-14 0,1 2 0</inkml:trace>
  <inkml:trace contextRef="#ctx0" brushRef="#br0" timeOffset="72">10690 8486 7853,'-6'-16'4,"2"1"1,-1 4 63,1 3 0,0 4 469,4-3-268,0-1 0,0 1 615,0-1-158,0 5-520,0-2-35,0 5 1,0 7 25,0 4 1,0 2-31,0 6 1,0 1-14,0 7 0,-4-3-115,0 3 0,1 0 48,3 0 0,-2 4-176,-1-5 0,1 6 60,-1-2 0,1-2-97,2-1 1,0-3 63,0-1 1,0-2-59,0-1 1,0-4 34,0-5 1,0-3 28,0 0-9,0-6 22,0 3 1010,0-5-732,5 0 1,2 0-1,4 0 1,1-1-15,-1-3 1,2 3-94,2-3 1,3 2 1,4-2 0,3 3-128,1-3 1,-2 2 86,3 2 1,-3-1-161,-1-3 0,-2 3 51,-1-3 0,0 3-829,-5 1 310,0 0 1,-3 0-1157,-1 0 1093,-5 0 0,0-1-178,-6-3 0,-2 3 780,-2-3 0,-7-2 0,-7-1 0</inkml:trace>
  <inkml:trace contextRef="#ctx0" brushRef="#br0" timeOffset="73">10621 8714 7537,'0'-11'1205,"5"4"-628,3 4 1,2-3 116,2 3 1,4-5-236,3 4 1,3-3 240,1 3 0,3-1-253,1 1 0,3-1-96,-3-3 1,3 2-311,-3 2 1,0 3-201,-4-3 1,-6-1-705,-1 1 0,0-1 532,-1 1 1,-3 3-2636,-5-3 1252,-4 3 982,2 1 1,-10-4 731,-3 0 0,-2 0 0,-6-1 0,-2-1 0</inkml:trace>
  <inkml:trace contextRef="#ctx0" brushRef="#br0" timeOffset="74">10656 8463 7853,'0'-12'301,"0"1"0,5 3-42,2 1 1,7 0 303,2 0 0,4-3-169,-1 2 1,6 2-155,2-2 0,5 0-15,-2-3 1,2 5-180,-2 2 1,2-1-295,-5 1 1,3 0-462,-3 4 0,-2 0-628,-6 0 0,3 0 1337,-3 0 0,2 0 0,2 0 0</inkml:trace>
  <inkml:trace contextRef="#ctx0" brushRef="#br0" timeOffset="75">11467 8383 7853,'3'-8'577,"1"1"-116,0 4-260,-4-7 0,0 7 1223,0-4-513,0 4-611,0-2 0,-5 5-88,-3 0 0,-3 0-157,-4 0 0,1 1 71,-5 3 1,3-1-94,-3 4 1,0 1 145,-4 3 0,6 1-73,2-1 1,-2 1-206,2-1 1,0 2 52,3 2 1,2-2-67,2 2 0,-1 2 113,6-2 1,-1 0-135,4-4 0,6 5 95,6-1 1,0 4-53,7-4 0,2 2 73,5-2 0,-2-2-7,3 2 1,-3-1 24,-1 1 1,-1-2-17,-3 2 1,1-2 102,-5-2 1,4 2-83,-4 2 1,1-2 71,-5 2 0,-3-3-51,-1 0 1,-4-1-36,1 1 1,-3-1 69,-1 1 1,-9-2 89,-2-3 1,-8 4-149,0-4 1,-3-1 32,-1 2 1,-1-5-80,-3 0 1,2 0 72,-5 1 0,3-3-260,-4 3 0,5-3-284,-5-1 0,10 0-378,-2 0 0,4 0-502,0 0 0,6-4 181,6 1 1212,4-1 0,3 4 0,6 0 0</inkml:trace>
  <inkml:trace contextRef="#ctx0" brushRef="#br0" timeOffset="76">12552 8451 7853,'0'-11'115,"0"0"335,0-1 445,0 1-204,0-1 376,0 1-279,0 5-398,0 0-116,0 22 0,-2-4 98,-2 11 1,3 4-105,-3-4 1,3 6-44,1-2 1,0 0-92,0 0 1,1-3 77,3 3 0,-1-2-253,4 2 1,-4-3-25,1 3 0,1-7-28,-1-1 0,1-5-134,-2 1 0,-1-2-326,2-2 1,-3-3-1662,-1 0 939,0-6-645,0 3 872,0-5 682,-5 0 0,2 0 366,-4 0 0,-1-5 0,-3-1 0</inkml:trace>
  <inkml:trace contextRef="#ctx0" brushRef="#br0" timeOffset="77">12220 8497 7853,'17'-16'0,"-3"4"0,5 1 0,0-1 410,4 5 0,5 2-47,2 1 0,3-1 199,1 1 0,2-1-160,2 1 0,-3 3-195,4-3 0,-4 3-21,-1 1 0,2-4-132,2 0 0,-4-1 49,0 1 1,-2 3 134,-9-3 0,1-1-258,-9 1 0,1 0 79,-5 4-202,-5 0 4,4 0-24,-8 0 290,3 0-29,-10 6 0,-2 0-3,-4 5 1,-2 1-37,-2-1 0,2 2-99,-2 2 1,2 2 99,2 2 1,0 2-101,-1-2 0,6 3 4,2 1 0,3 3-83,1 1 1,1 0 87,3-5 0,6-3-143,5 1 0,6-7 166,-2 3 1,2-4-28,2 0 0,4-5 40,-1 1 1,2-5-41,-1 0 0,-3-3 79,3-3 0,-3 0-2,-1-5 1,-2 1 15,-2-5 0,1 1 0,-4 0 0,-1-2 124,-4-2 0,0-2-186,-4-2 0,-2-2 46,-5 1 1,0-2-142,0-5 1,0 3 89,0-3 0,-6-1-332,-6 2 0,-2-1 11,-8 4 0,0 2-120,-8 2 0,-1 3-35,-3 9 0,-4 2-192,0 5 0,0 0-235,3 0 1,7 9 911,6 2 0,-1 8 0,5-1 0</inkml:trace>
  <inkml:trace contextRef="#ctx0" brushRef="#br0" timeOffset="78">14710 8406 7323,'6'-12'-1192,"-1"1"2237,-5-1-618,0 1 0,0 0-29,0-1 1,0 1 51,0-1-238,0 1 0,0 0 81,0-1 0,-1 5 161,-3-1 1,-2 5-187,-5 0 0,-1 1-87,1 2 1,-6 0-6,-2 0 1,-1 7 0,1 4 0,-6 2-99,2 6 1,-3 0 70,3 4 1,1 1-231,-1 2 1,0-1 36,0 1 0,5 2-55,3-1 1,4-1-31,3-3 1,3 0-55,5 0 0,1 0-27,3 0 1,8-6 134,7-1 1,-2 0 40,2-1 1,0-1-21,4-6 0,0 1 120,0-5 0,4-1-117,-1-3 1,2 0 191,-1 0 0,1-5-10,2-2 1,2-3-1,-5-2 0,-1 1-14,-3-1 1,0 0-67,0-4 1,-4 2 41,0-5 1,-5 2-30,1-2 1,-2-4-79,-2 0 1,4-4 72,1-3 1,-5-2-197,-3 5 1,-1-3 65,5 3 1,-2 1-39,-3 3 0,-2 5 159,-5 3 0,2 3 103,2 5 0,-3 0 111,3 4-152,-3 1-268,-6 7 0,2 8 139,-4 10 1,0 2 124,0 6 0,-2-1-94,5 8 0,0-2-10,4-2 1,0 2-153,0 2 1,0-4 83,0 0 0,4-1-117,0-6 0,5 0 103,-2-5 0,0-4-131,0-3 146,-4 3 0,6-5-1094,-6 2-159,1-7-586,-4-3 1578,0-5 0,0-5 0,0-2 0</inkml:trace>
  <inkml:trace contextRef="#ctx0" brushRef="#br0" timeOffset="79">15190 8314 7853,'4'-17'0,"-1"1"0,5 8 418,-4 0 736,5 5 178,-3-2-920,5 5 1,0 10 3,-4 6 0,-2 5-141,-5 6 1,0 0-66,0 7 1,-1-6-63,-3 6 0,-1-2-117,-2 2 1,-2-4-327,5 1 1,0-2 244,4 2 1,0-4-621,0-4 0,0-1 326,0-3 0,0-3-613,0-4 1,0-1-242,0 1-372,0-1 1570,0 0 0,0-4 0,-5-2 0,-1-5 0</inkml:trace>
  <inkml:trace contextRef="#ctx0" brushRef="#br0" timeOffset="80">14893 8703 6529,'0'-7'1448,"1"2"-777,3 5 0,-2-1-66,6-3 1,5 3-285,6-3 0,2 3-112,2 1 0,1-4-318,3 0 0,-2 0 128,6 4 0,-1-3-664,4-1 1,-3 0-12,-1 4 1,-4 0-433,0 0 1,-3-4 416,-4 0 671,3-4 0,-4 1 0,4-4 0</inkml:trace>
  <inkml:trace contextRef="#ctx0" brushRef="#br0" timeOffset="81">15510 8394 7853,'-2'-17'-582,"-2"1"1,3 4 290,-3 0 1,3 5 1248,1-1 0,0 4 237,0-3 544,0 4-1246,0-2 0,0 6-142,0 3 0,0 4-27,0 7 1,0-1 101,0 5 1,-4 1-309,0 7 1,1-2 74,3 6 0,-2-5-149,-1 5 0,1-2 112,-1 1 0,-3 3-332,3-2 0,-2-3 111,1-2 0,3-3-336,-3-4 1,1 2 170,-1-6 0,3 0-214,-3-4 480,3-4-81,1 3 194,0-9-111,0 4 244,0-5-197,5 0 1,1 0 231,6 0 1,3 0-28,0 0 1,6-3-43,-2-1 1,2-1-141,2 1 0,1 3 33,3-3 0,-3-1-157,3 1 0,0-1 95,0 1 1,-4 3-95,-4-3 0,-5-1 42,1 1 0,-2-4-514,-2 5 1,-3-1-675,0 4 249,-6-5 0,3 2-503,-5-4 0,-5 4 692,-3-1 1,-2 3-14,-1 1 1,-6-1 735,-2-3 0,-2-2 0,-2-6 0</inkml:trace>
  <inkml:trace contextRef="#ctx0" brushRef="#br0" timeOffset="82">15384 8680 7853,'1'-8'95,"3"1"1,2 4 326,6-1 1,4-2 581,3-2 0,4 3-277,4 1 1,2-2-289,5-2 1,0 3-223,1 2 1,-5-2-6,1 1 0,-6-4-354,2 4 0,-7-1 24,-1 1 1,-5 3-112,1-3 0,-6-1-2321,-1 1 1116,-6 1 269,3-2 1,-11-1 1164,-5-1 0,-6-8 0,-6 2 0</inkml:trace>
  <inkml:trace contextRef="#ctx0" brushRef="#br0" timeOffset="83">15487 8360 7853,'0'-11'0,"1"-1"265,3 1 0,3 1-18,9 2 0,-2-2 301,5 2 1,0 2-152,3-2 1,5 2 1,0-2 1,5-1-50,-2 6 1,-1-5-344,2 4 1,-1 0-258,4 4 1,-3-3-276,-1-1 0,-3 0-784,3 4 0,-3 0 673,3 0 1,-5 0 635,-3 0 0,1 0 0,-5 0 0</inkml:trace>
  <inkml:trace contextRef="#ctx0" brushRef="#br0" timeOffset="84">16492 8326 7853,'1'-10'-268,"3"2"1781,-3 3-523,4 0-408,-5-1-344,0-1 0,-5-2-12,-3 6 1,-3-1-42,-4 4 0,1 0 27,-5 0 0,2 1-50,-6 3 1,6 2 0,-10 6 0,5 3-91,-4 0 0,2 5-10,1-1 0,0 3-112,0 1 0,0 3 79,1 1 1,4 1-70,3-1 1,3-2-20,4 5 0,0-3-109,4 4 0,1-10 28,7 2 0,-1-3-58,4 3 1,5-5 133,3-3 1,5-2 14,-1-2 0,3-4 209,1-4 0,-1-1-64,1-2 0,5 0-10,3 0 1,-2 0-60,1 0 0,-3 0-123,3 0 1,-4-4-68,0 0 1,-5-4-250,-2 5 0,-5-6-466,1 1 0,-2-2 372,-2-1 1,-1-1-389,-2 1 0,-2-1 507,-2 1 0,-3-6 387,3-2 0,-3-2 0,-1-2 0</inkml:trace>
  <inkml:trace contextRef="#ctx0" brushRef="#br0" timeOffset="85">16674 8326 7853,'4'-15'0,"0"-1"0,1 2 382,-1 7 42,-3-3 866,4 8-855,-5-8 0,0 10-13,0 0 1,-1 10-97,-3 9 1,2 0 20,-6 4 0,6-2-98,-2 5 0,2 2-27,2-1 0,0 1-184,0-2 0,0 0 112,0 4 0,0-4-345,0 0 1,2-2 137,2-1 1,-2-1-569,6-3 0,-5-3-3,5-4-767,-5-1 288,7 1-75,-9-6-131,9-1 907,-3-5 1,0-5 405,1-3 0,-6-2 0,2-1 0,-3-1 0,-1 1 0</inkml:trace>
  <inkml:trace contextRef="#ctx0" brushRef="#br0" timeOffset="86">16960 8417 7853,'11'-23'0,"-3"4"141,0 0 1,-5 5 96,5-1 1,-5 6 930,0 2 19,-1 4-748,-2-2 0,-5 6-175,-3 3 1,-6 2-54,-1 6 0,-4 4 178,4 3 1,-6-1-128,2 1 0,1 0-233,-1 4 1,5 1 146,-1 3 1,3-3-238,0 3 1,2-3-97,2-2 1,3 0-57,5-3 0,0 1 95,0-4 0,2-1 6,1-4 0,4 1 202,4-1 1,1-3-66,-1-1 0,2-3 147,2 4 0,-1-6-121,5 2 0,-4 1-40,4-1 0,0 0-153,4-4 0,-5 1-274,-3 3 0,1-3-766,0 3 1,-1-3 540,-4-1 1,-3 0-275,0 0 1,-6-1 913,2-3 0,2-2 0,1-6 0</inkml:trace>
  <inkml:trace contextRef="#ctx0" brushRef="#br0" timeOffset="87">17531 8246 11518,'0'6'-195,"0"4"-891,0-3 0,1 4 543,3 1 0,-3-1 543,3 0 0,3 1 0,-1-1 0</inkml:trace>
  <inkml:trace contextRef="#ctx0" brushRef="#br0" timeOffset="88">17554 8691 7760,'0'7'3129,"0"-2"-1796,0-5-444,0 5 525,5-4-537,-4 4-1314,4-5-239,-5 5 1,4-2-2015,0 4 2690,0 1 0,-9 3 0,-2 1 0</inkml:trace>
  <inkml:trace contextRef="#ctx0" brushRef="#br0" timeOffset="89">2080 10643 7853,'0'-7'-258,"0"0"541,0 4-58,0-7 0,0 8 178,0-6 0,2 6 174,1-2 10,-2 3-163,4 1-121,0 0 1,-2 6-38,4 5 0,-3 2-14,3 5 1,-5 1-137,2 7 0,1-1 109,-1 4 0,1 1-48,-2 7 0,0-3 48,4 3 1,-3 1-186,3-1 1,-3 4 87,3 0 1,-5-3-201,2-2 0,-1 2-32,0-1 0,-2-4 3,3-4 0,-3-2 74,-1-1 0,2-2 23,1-9 0,-2 0 35,3-4 1,-3-4 6,-1 0-350,5-4 227,-4 2-782,4-5-925,-5 0 1115,0-5 0,0-1-222,0-5 1,0 0 313,0 0 1,0-4 584,0 0 0,0-4 0,0 0 0,0-1 0,0-2 0</inkml:trace>
  <inkml:trace contextRef="#ctx0" brushRef="#br0" timeOffset="90">2036 10742 7853,'6'-11'110,"-2"0"0,-2 0 159,2 0 0,-1 4 106,4 0 1,0-1-83,4-3 0,2 0 39,1 0 1,3 4-81,5 0 1,0-1 77,0-3 0,5 0-118,3 0 0,-2 1 3,1 3 1,4 2-37,4 5 1,-3 0-28,-1 0 1,-4 1-157,4 3 1,-3 2 89,-5 5 0,-5 1-210,2 3 0,-8 2 70,-3 5 0,-2 0 1,-5 0 0,-2 0 29,-5 0 1,-5 5-158,-6 3 0,-5-4-81,-6 0 0,1-6 96,-1-2 0,-6-1 173,2 1 0,-2-3 48,6-8 1,0 3 48,-4-2 0,4-2-79,0 1 1,1-3-244,2 3 1,5-4 78,3 0-461,1-2-382,2-1 224,5 0 0,3 0-200,6 0 1,3 0 957,5 0 0,5 0 0,3 0 0,1 0 0,2 0 0</inkml:trace>
  <inkml:trace contextRef="#ctx0" brushRef="#br0" timeOffset="91">2609 11006 7853,'5'7'217,"-4"2"344,2-1-228,-1 1 0,-1 6 148,3 0 1,-2 1 136,5-2 0,-3 2-224,3 3 1,-3 1 4,3-1 1,-1 0-124,2 0 0,0 0-172,-4-4 1,3 3 11,-3-3 0,3 0-58,-3-4 1,0-4 283,-4 0-27,0-4-491,5 2 145,-4-5 707,4 0-405,-5 0 1,0-5-326,0-3 0,-4-1 127,0-2 1,1-2-129,3-1 0,0-2-83,0-3 1,3-1-118,1 1 0,5-3 102,-2-3 0,3 1-57,1-1 1,3 1-132,1 2 1,5 2 77,-2 1 1,2 5 224,-2 6 0,3 0-101,-3 4 0,3 0 126,1 4 0,0 0-23,0 0 1,-1 0 84,-3 0 0,2 0-60,-6 0 0,5 2-18,-5 1 0,1 2-59,-4 3 2,-5 1 68,4-3 93,-9 5 266,4 0-229,-10 0 0,0 0 120,-2 0 0,-2 0-89,6 0 0,-2 2-72,1 1 0,3-1-34,-3 1 1,3-1 71,1-2 1,0 3-223,0 1 1,1 0-42,3-4 0,2 0-60,5 0 1,-4 0 117,1 0 0,3-5-53,3-3 1,2 2 176,-1-1 1,-2 0-87,6-4 1,-1 0 86,4 0 0,-4-4-80,1 0 0,-5-4 28,5 0 0,-5-1 130,5-2 1,-6 0 182,2 0 1,-4-4 236,-4 0 1,2-4-199,-6 0 1,1 2-368,-4-1 0,0-1 29,0-3 1,-6 0-293,-5 0 1,-1 4 155,-7 0 1,0 4-106,-7 0 0,-1 6-218,-2 5 1,-2 1-316,6 2 1,4 5 162,6 3 0,3 1-207,1 2 0,5 4-717,2 0 1544,3-1 0,6 2 0,1 1 0</inkml:trace>
  <inkml:trace contextRef="#ctx0" brushRef="#br0" timeOffset="92">3742 11006 7853,'-7'-7'80,"0"0"101,4 4 1,-3-5 99,2 4 1,2 0-3,-5 4 0,4-1 492,0-3-194,-4 3 257,1-4-459,-5 5 0,0 2-164,0 1 1,0 3 113,0 5 1,-3 4-68,-1 0 1,0 4-276,4 0 0,1 1 104,3 2 1,-1 3-125,4-3 0,0 5-9,4-9 0,0 5-105,0-4 0,5 0-211,2 0 1,7-5 164,1-6 0,4 0 14,-1-4 0,4 0 62,4-4 1,-1-5 227,4-3 0,-5-3-38,2-3 1,-4 0 91,-4-4 1,-2 1-89,-5-2 1,-1-1 76,-2 1 0,-4 2-165,-4-1 0,-1-1 87,-2-3 0,-5 0-416,-7 0 1,2 4 163,-5 0 0,-2 1-405,-6-2 0,3 0 25,-2 4 1,1 2-164,2 5 0,1 3 190,3 5 1,2 0-514,5 0 1046,5 0 0,1-5 0,5-1 0</inkml:trace>
  <inkml:trace contextRef="#ctx0" brushRef="#br0" timeOffset="93">4271 10478 7853,'-5'-21'101,"-3"3"-101,-1 2 0,3 9 482,2-1-53,3 6 0,-1-3 345,-1 5 0,2 1-349,-3 3 1,-1 7-161,1 7 0,-3 6-96,3 5 1,-3 0 41,3 8 1,1 2-1,3 1 1,0 3 0,0 1 0,0 4-287,0 0 1,1 3 210,2-3 0,-1 3-207,1-3 1,2 2-22,-1-6 1,1 1 3,-1-8 0,-2-2 63,5-5 0,-4-3 81,0-5 0,-1-5-252,-2-3 1,3-1 60,1-2 0,0-4-409,-4 0 88,0-4 1,-2 2-23,-1-5 1,0 0-89,-4 0 1,3-2-295,-3-1 0,0-3 166,-4-5 1,3-4 693,1 0 0,-4-4 0,-4 0 0,-4-1 0,2-2 0</inkml:trace>
  <inkml:trace contextRef="#ctx0" brushRef="#br0" timeOffset="94">3995 11094 7853,'2'-9'11,"1"1"0,3 2 718,5 3 0,4 1-245,0-1 0,4 1 173,0 2 0,5-1-195,2-2 0,3 1-34,-3-1 0,1 1-203,-1 2 1,-3 0-129,2 0 1,-1 0-576,-2 0 1,0 0 392,0 0 0,-5 0-1281,-2 0 0,-2 0 624,2 0 1,-7 0-945,3 0 1686,-2 0 0,2-4 0,0-3 0</inkml:trace>
  <inkml:trace contextRef="#ctx0" brushRef="#br0" timeOffset="95">4601 11127 7853,'6'0'3846,"-1"0"-2857,0 0 225,-4 0-770,4 0-1736,-5 0 35,0 5 1,-5-2 601,-2 4 1,-3-4-1283,-1 0 1937,0-1 0,-5 2 0,-1 3 0</inkml:trace>
  <inkml:trace contextRef="#ctx0" brushRef="#br0" timeOffset="96">1992 11733 6135,'0'-6'2508,"0"1"-1373,0 5-924,5 0 1,-2 0 130,4 0 1,0 0-18,4 0 0,4 0 84,0 0 0,5 0-82,2 0 0,2 0 32,5 0 1,-3 0-122,3 0 0,0-1 0,4-3 0,2 3-153,1-3 0,5 3 127,6 1 0,4-1-124,4-3 0,-4 3 59,0-3 1,1-1-151,3 2 0,1-5 77,3 4 0,-2 1 76,6 3 1,-6 0-396,2 0 0,-7 0 388,0 0 0,-10 0-191,2 0 0,-2 1-75,2 3 0,3-3 163,-3 3 0,2 1-18,-6-2 1,3 1-125,1-4 1,-1 0 137,-3 0 0,3 0-17,-2 0 0,-2 0 57,1 0 0,-4-4-40,0 1 0,-3-1 33,-3 4 1,0 0 136,-4 0 0,-2 0-140,-5 0 0,0 0 227,-4 0 1,0 0-267,-4 0 1,0 0-42,0 0 1,0 0-74,0 0 1,-4 0-332,0 0 266,1 0 0,-1 0-915,0 0-514,-4 0-891,2 0 1095,-5 0 1377,-5 0 0,-6 0 0,-6 0 0</inkml:trace>
  <inkml:trace contextRef="#ctx0" brushRef="#br0" timeOffset="97">5900 10819 7853,'-6'-5'-330,"-4"4"1268,9-9-130,-4 9-9,5-4-224,0 0 220,0 4-164,0-4-243,0 5 1,0 5-302,0 3 1,0 6 143,0 5 0,0 0-179,0-1 0,0 3 19,0-2 0,0 1-152,0 2 0,0-1 45,0-2 1,0 0-47,0-4 1,0 3-119,0-3-98,0-1 175,0-3-288,5 0 382,-4-4-81,4-3 661,-5-4-373,0 0 1,1-4-89,3-4 1,-3-2-100,2-1 1,4-1-86,0-2 0,3 1 88,1-1 0,0-3-124,0-2 1,1 2 94,3-1 1,-3 1-6,3-2 1,0 0-37,0 4 1,0 0 18,-4 4 1,0 4 108,0 0 0,0 4-47,0 0 0,0 1 27,0 2-39,0 0 1,0 5 4,0 3 1,-4 5 7,1 2 1,-5 5-14,5 2 1,-6 2-19,2 5 1,-3-4 16,-1 0 1,1-2-30,3-1 0,-3-3-34,3-1 0,-2-6-127,2-1 0,-3 0 5,3-3 0,-3-2-639,-1 1-1194,0-4 808,0 6-8,0-7 1226,5 3 0,1-5 0,5 0 0</inkml:trace>
  <inkml:trace contextRef="#ctx0" brushRef="#br0" timeOffset="98">6692 10599 7853,'-7'-4'227,"-1"1"249,6-1 0,-3 4 468,5 0 0,5 0-719,2 0 0,8 0 139,3 0 1,2 0-89,-2 0 0,7 0-106,-3 0 1,2-1 40,-2-3 1,0 3-170,0-3 0,0 2 11,0-2 1,0 3-19,0-3 0,-1 2-412,-3-2 0,-2 3 28,-5-3-1252,0 3 730,0 1-387,-4 0 0,-4 4-116,-6-1 1374,-4 6 0,-9-3 0,-1 5 0</inkml:trace>
  <inkml:trace contextRef="#ctx0" brushRef="#br0" timeOffset="99">6670 10841 7853,'0'6'-284,"0"-1"1,1-5 1059,3 0 1,2 0-77,5 0 0,1 0 67,3 0 1,-1 0-7,4 0 1,0 0-313,4 0 1,0 0-73,0 0 0,0-3-117,0-1 0,0 0 51,0 4 1,-3-1-87,-1-3 0,-3 3-166,3-2 0,-3 1-173,3 2 0,-5-3-480,2-1 102,-3 0 1,-1 4-1622,0 0-1012,-4 0 1546,-3 0-509,-4 0 2088,-9 0 0,1 0 0,-8 0 0</inkml:trace>
  <inkml:trace contextRef="#ctx0" brushRef="#br0" timeOffset="100">6681 11072 9036,'7'0'1302,"1"0"1,-1 0-814,4 0 1,-3 0-8,-1 0 0,4 0 65,4 0 1,-1 0-44,-3 0 0,4 0-138,0 0 1,3 0-4,-3 0 1,4 0-152,-1 0 0,2-3-118,-2-1 0,3-1 144,-2 2 1,1 0-195,2-4 1,0 4-247,0 0 1,-1-2-469,-2 1 0,0-1-144,-4 2 1,-1 1-775,-3-1 0,-3 1-1957,-1 2 2123,-4 0 1422,1 0 0,-4 0 0,0 0 0</inkml:trace>
  <inkml:trace contextRef="#ctx0" brushRef="#br0" timeOffset="101">7749 10566 7853,'0'-11'357,"0"5"1,-1-3-172,-3 6 1,1-1 25,-4 4 0,0 0 229,-4 0 1,-4 5-88,0 2 1,-4 3 14,1 1 1,0 4-95,0-1 0,1 6-53,-1-2 1,-2 3-3,5 1 1,2 0 13,6 0 0,-3-1-119,2-3 0,4 6 60,0-6 1,3 5-163,1-4 1,0 1 29,0 2 1,1 0-150,3 0 1,2-3 1,5-1 1,3-4-1,1 0 0,5-2 59,-2-1 0,3-1 19,1-2 0,3-4 33,1-4 0,3 0 0,-3 0 1,1-1-49,-1-2 1,-3-4 51,3-4 1,-4-1 7,-4-2 1,2 0 54,-6-4 0,5 3 130,-5-3 1,0-4-180,-7-4 0,2-1 13,-6 1 0,5-2-104,-5-5 1,1 0 116,-4 0 1,-5 0-337,-2 0 1,-3 1-7,-1 3 1,-5 2-11,-2 5 1,-4 5-66,-4 2 0,-2 8-280,-5 3 1,1 4-581,3 4 1,-4 3 555,7 8 1,-1-2 669,12 6 0,-4-1 0,2 4 0</inkml:trace>
  <inkml:trace contextRef="#ctx0" brushRef="#br0" timeOffset="102">8849 10379 7853,'0'-11'13,"2"4"161,1-1 1,-1 5 126,1-5 0,0 6 212,0-2 205,-1 3-254,3 1 71,-5 0 1,-2 5-337,-1 2 0,-2 8 26,-3 3 0,-1 1-64,1 3 1,-2-3-34,-1 7 1,0-2-79,0 2 0,0-2 48,0 6 0,0-1-119,0 4 1,2-3 2,1-1 1,0-1 94,4 1 0,0 3-159,4-2 1,2-4-2,1 0 0,3-3-1,5-1 0,0 0 109,0 0 1,0-5-45,0-2 0,4-3-103,0-1 1,-4-3 43,-4-1-504,0-4 0,4 5 237,1-4 0,-5-1-192,0-3 1,-3 0-165,3 0-293,-4 0 1,2-1 79,-5-2 914,0-4 0,4-4 0,3 0 0</inkml:trace>
  <inkml:trace contextRef="#ctx0" brushRef="#br0" timeOffset="103">9015 10731 7853,'0'-6'1457,"0"0"-660,0 2 55,0 3-21,0-4 1,0 14-433,0 2 0,0 2-247,0-2 0,0 0 18,0 0 1,1 0-207,2 0 0,0 0 125,4 0 1,-4-3 33,0-1-193,4-5 1,-1 3-130,5-5 0,-4 0 66,0 0 0,2 0-28,6 0 0,-3-1 23,2-3 0,-1 0 115,-2-4 0,0-2 35,0 3-33,0-3 0,-2-1 228,-1 0-123,2 0 0,-6 0 44,4 0-59,-3 5 1,-5 0 83,0 2-547,0 3 278,0-4 1,3 6-43,1 3 0,0 2 69,-4 5 1,0 0-219,0 0 138,0 0 1,3 0 9,1 0 0,5-1-10,-2-3 1,3 2-80,1-5 0,0-1 192,0-3 1,3 0-54,1 0 1,3 0 6,-3 0 0,3 0-43,-3 0 1,1-3 150,-1-1 0,-3-3-65,3 3 1,-7-3 210,0 3-59,-1-5 1,3 7 0,-3-5 0,-2 3 121,-5-3 1,4 3 113,-1-3 167,1 4-52,-4-7-538,0 9 314,0-4-525,0 5 187,0 5 0,1 1 107,3 5-77,-3 0 1,8 0 21,-6 0 0,6-1-108,-2-3 1,-1 2-39,2-5 11,-1 4 0,4-3 92,0 2 0,0-2 46,0-5 1,0 0 32,0 0 1,0 0-21,0 0 151,0 0-163,0-5 0,-1 3 250,-3-5 0,2 3 91,-6-3 116,1 4-220,1-2 1,-4 4 125,3-3-258,-3 3-299,-1-4 247,0 15 1,4-6 92,-1 7-117,6-3 0,-3 3 30,5 0 0,0-3 36,0-1 1,4-1-41,-1 1 0,5-2-61,-5-5 1,6 4 59,-2 0 0,2-1-1,-2-3 0,3-3 84,-3-1 1,2-3-77,-2 3 1,-2-5 128,-5 2 1,-1-3-125,-3-1 1,2 0 261,-5 0 0,-1 0-49,-3 0 0,-3-3-209,-1-1 0,-10 0-16,0 4 0,-6 0-152,-2 0 1,-3 0 7,-1 0 0,-4 5 111,5 2 0,-1 3-336,4 1 1,5 0 133,2 0 1,3 5-418,1 2 0,1 3 224,3 1 1,-2 1-440,6 3 1,0-3 109,7 3 765,2-3 0,10-1 0,1 0 0</inkml:trace>
  <inkml:trace contextRef="#ctx0" brushRef="#br0" timeOffset="104">10313 10786 7853,'0'-17'0,"4"0"0,0 2 0,4 3 241,0-3 1,-2 0 214,1 0 1,-4-3 308,0 3 0,-2-1-233,-1 1 1,0 7-164,0-3 0,-1 3-291,-2 1 0,-4 2 80,-4 5 1,-1 0-221,-2 0 0,-2 5 136,-3 2 0,-2 7-40,3 1 1,2 4-75,2-1 0,1 3-267,2 1 1,2-1-93,1-3 0,3 3 156,5-3 0,0-2-43,0-1 0,5-3 87,3-1 1,3-3 202,3-1 0,0-5-133,4 2 1,0-8 156,4-3 1,-3-3-2,-1-1 1,-3-3 220,3-1 1,-4-5-1,0 2 1,2-3-83,-1-1 1,-4 0-24,-4 0 1,-1 0-61,2 0 0,-4-4 11,-4 1 1,4-5-66,0 5 0,-1-6-23,-3 2 1,0-2 28,0 2 0,4-2-1,0 6 1,-1-1 80,-3 4 1,-1 5-29,-2 2 24,1 8 0,-4 2-55,3 5 1,-4 6-233,-4 5 1,4 9 76,0 5 0,4 10-84,0-2 1,-2 3 67,1 1 1,0-2-38,4 6 1,5-2 99,3 1 1,-2-2-40,1-5 0,-1-1 219,2-3 1,0-2-112,-4-5 1,3-3 149,-3-1 1,3-5-104,-3 2 1,0-6-259,-4-2 0,1-3-295,2 3 132,-1-5 0,3 5-2189,-5-4 1301,0-2 1245,0 4 0,-5-10 0,-1-1 0</inkml:trace>
  <inkml:trace contextRef="#ctx0" brushRef="#br0" timeOffset="105">10985 10544 7853,'0'-11'-99,"0"0"0,0 0 469,-5 0 0,4 0-62,-3 0 1,3 0 1081,1 0-940,0 0 1,0 0-19,0 0 1,1 4-54,3-1 0,-2 5-128,5-5 0,1 5-134,3-5 0,4 6 121,-1-2 1,6 3-148,-2 1 1,-1-4 79,2 1 1,-6-1-72,2 4 1,-1 5-23,-3 2 0,3 4-198,-7 4 1,-1-2-2,2 6 0,-6-1-47,2 4 0,-3 4-184,-1-1 1,-5 5 153,-2-5 0,-3 5-82,-1-4 0,-4 0 60,1 0 1,-2-6 142,1 2 1,3-4 9,-3 0 0,3-2 228,1-5-148,0 0 1,4-1 317,-1-3 61,6-2-303,-3-5 0,6 0 217,3 0 0,2 0-67,5 0 0,5 4 53,2 0 1,-1-1-50,2-3 1,-1 0-74,4 0 0,0 0-47,0 0 0,-4-3-177,1-1 0,-5 0-401,5 4 0,-6 0 47,2 0-1763,-3 0 964,-1 0-97,-5-5 0,-1 3 629,-5-5 0,0-1 675,0-3 0,0 0 0,0 0 0</inkml:trace>
  <inkml:trace contextRef="#ctx0" brushRef="#br0" timeOffset="106">11414 10214 7853,'0'-17'-249,"0"2"360,0 3 71,5 6 0,-4 0 1835,3 2-828,-3 3-789,-1-4 0,0 6-126,0 3 0,4 2 200,-1 5 1,6 4-14,-2-1 1,7 6 12,0-2 1,6 7-183,-2 0 0,3 2-64,1-1 0,0 1-124,0 2 1,-3 3 79,-1-3 1,-1 7-265,1 0 1,2 1 129,-5-4 0,-2 3-236,-6-3 1,2 5 24,-5-9 1,-1 5-18,-3-4 1,0-4 51,0 0 1,-5 1 77,-2-1 0,-6-1-95,-2-3 0,-3 0 124,3 0 1,-5-4-375,2-4 0,2-2-115,1-1-1341,3 0 63,1 0 667,5-4 1,2-3 377,8-4 741,2 0 0,15-4 0,2-3 0</inkml:trace>
  <inkml:trace contextRef="#ctx0" brushRef="#br0" timeOffset="107">12526 10665 7853,'-11'0'28,"0"-5"1,3 4 531,1-3 255,5 3-132,-3 1 220,5 0-451,5 0 1,2 0-186,8 0 1,7-1 353,7-3 1,8 3-179,3-3 1,4 2-68,4-2 1,2 3-379,5-3 1,0 0 255,0 0 0,-2-3-74,2 3 0,-3 0 0,7 4 0,-3-4-171,-1 1 0,0-2 65,0 1 1,-5 3-218,-2-3 0,-4-1 103,-3 2 1,-4-5-226,-4 5 1,-4-2 56,-4 1 1,-3 3-83,-3-3 0,-3 2 122,-5-2 1,-4 3-268,0-3 492,-4 3-229,2-4 1,-5 3-465,0-6 0,-5 5 190,-3-5 0,2 5-60,-1-5 0,1 5 156,-2-5 0,-1 5 148,1-5 1,-1 6 49,-2-2 0,0 2-14,-1-2 1,1 3 313,0-3-180,0 3 0,0 1-209,0 0 111,5 0 153,-3 0 290,7 0 127,-3 0 156,5 0-246,5 0 1,1 0-246,5 0 0,5 4-328,3-1 1,-1 5 222,4-5 0,-2 6 0,5-2 0,0-1 2469,0 2-1147,-1-1-926,7-1 0,-6 0-257,4-2 0,-5-2-186,-2 6 0,-2-6 26,-5 2-76,0-3 81,-4-1 1,-5 1-237,-3 3 0,-4-2 64,-6 6 1,-5-5-12,-10 5 1,-2-1-77,-1 4 1,0-4-193,-4 1 1,1-1-169,-2 4 1,4-3-403,4-1 0,4-3-1126,4 3 2163,2 0 0,5-1 0,3-1 0</inkml:trace>
  <inkml:trace contextRef="#ctx0" brushRef="#br0" timeOffset="108">14925 10478 7853,'-5'-11'271,"3"0"270,-5 0-53,4 0 814,-2 0-387,5 5-12,0 1-425,0 5 1,0 6-267,0 5 0,1 1 14,3 7 1,-1-1-32,4 4 0,-5-2-114,2 2 1,2-6 19,1 6 1,0-3-176,0 3 1,-3-3-215,3-1 0,-3-5 165,3 2 1,-3-4-350,3-4 171,-5 3-67,3-9 448,-5 4 137,5-5 0,-4-5-134,3-2 0,2-3-86,2-1 1,-2 0 60,1 0 1,0-5 11,4-2 1,0 1-98,0-2 1,2 1 69,1-4 1,0 4-140,4-1 0,-3 2 50,3-1 0,-1 3 22,2 8 0,-4-2 60,-4 6 1,0-1-44,0 4 0,0 1 107,0 3 1,-1 2-92,-2 5 0,0 1 133,-4 3 0,3 2-62,-3 5 0,0 1-111,-4 3 1,0-2-52,0 6 0,0-6-213,0 2 1,0-3 177,0-1 1,0-5-75,0-2 0,1-3-237,2-1 1,0-3 130,4-1 0,-3-5-737,3 2 1,1-3 455,3-1 1,0 0-761,0 0 1338,0-5 0,4-6 0,3-6 0</inkml:trace>
  <inkml:trace contextRef="#ctx0" brushRef="#br0" timeOffset="109">15509 10071 7853,'-5'-6'-216,"4"0"-54,-3 2 1,-1 1 856,1-4 1,1 3-148,3-3 0,0 3 69,0-3 0,0 3-120,0-3 0,0 3-60,0-3 0,1 3-78,3-3 0,2 3-23,5-3 0,1 1-64,3-1 0,-3 1 0,2 2 0,2 3-101,-1-3 0,3 3 90,-3 1 1,0 0-322,-4 0 0,-1 1 130,-3 3 0,1 3-289,-4 8 1,0-2 167,-4 5 1,-9 1-56,-2 3 1,-4 0 7,1 0 1,-2-1-35,-2-3 1,-2 2 130,5-6 1,2 1-125,6-4 305,-3 0 0,9-4-132,-3 1 283,3-6-151,1 3 1,1-5 80,3 0 1,2 0 137,5 0 1,5 0 101,2 0 0,-1 0-123,1 0 0,1-4-84,3 1 1,-4-1-572,0 4 1,-4 0 255,1 0 0,-3 0-2571,-1 0 1477,0 0 1223,-5 0 0,4 5 0,-4 1 0</inkml:trace>
  <inkml:trace contextRef="#ctx0" brushRef="#br0" timeOffset="110">16059 10313 7853,'-11'0'-814,"4"-1"932,-1-3 1119,6 3-315,-3-4-250,5 5 26,0 0-450,0-5 1,1 4 330,3-3-341,2-2 1,6 5 27,3-3 0,-3-1-66,3 2 0,2-5 26,1 5 1,4-2-145,4 1 0,-2 2 129,6-6 1,-5 5-239,5-5 1,-6 5 36,2-5 1,-4 6-690,-4-2 523,3 3 0,-9 1-1327,3 0 284,-8 0 488,-2 0 0,-6 0-441,-3 0 0,-1 5 1152,-2 2 0,-8-2 0,3 0 0</inkml:trace>
  <inkml:trace contextRef="#ctx0" brushRef="#br0" timeOffset="111">15960 10511 7853,'5'-6'1231,"-3"0"-791,6 2 1,-1 3 386,4-3 1,0 2-257,0-2 1,1 3-52,3-3 1,-2 2-131,6-2 0,-1 3-131,4-3 1,0 3-127,0 1 0,0-4 92,0 1 1,-1-1-163,-3 4 1,3 0 94,-3 0 0,-1-1-438,2-3 1,-5 3-119,5-3 0,-6 3-317,2 1 1,-3-4-574,-1 1 194,0-1 1,-3 4-1354,-1 0 1198,-5 0 1249,3 5 0,-10-4 0,-1 9 0,-5-4 0</inkml:trace>
  <inkml:trace contextRef="#ctx0" brushRef="#br0" timeOffset="112">15993 10676 7853,'-7'-3'0,"-1"-1"948,6 0-93,-3 4 1093,5 0-1558,5 0 0,1 0-37,5 0 0,0-3 117,0-1 0,4 0-105,-1 4 1,6 0 34,-2 0 1,3-1-128,1-3 0,0 3-35,0-3 1,4 0-554,-1 0 1,1 0 263,-4 4 0,0-1-1182,0-3 0,-1 3 614,-3-3 0,2 3 295,-5 1 1,-1-1-333,-3-3 656,0 3 0,0-9 0,0 4 0</inkml:trace>
  <inkml:trace contextRef="#ctx0" brushRef="#br0" timeOffset="113">16973 10170 7853,'0'-11'492,"0"0"-229,0 5 0,-2 1 62,-1 5 0,0 0 103,-4 0 0,0 0-81,-4 0 0,0 5-63,0 2 0,-2 3-59,-1 1 0,0 5-42,-4 2 0,3 3 12,-3 1 0,1 0-86,-2 0 1,2 0 19,3 0 1,1 4-187,-1-1 1,5 2 0,2-1 0,4-2 121,0 6 1,6-6-119,5 2 1,6-4 68,5-4 1,1-1 272,2-2 1,0-6-17,0 2 1,5-8 28,3 1 0,0-3-187,0-1 0,5 0 17,-2 0 1,3-5-73,-3-2 0,-4-3 79,0-1 1,-4 0-224,0 0 1,-6-1 37,-5-3 0,1-2-173,-4-5 1,1 0-152,-8 0 1,0-4-156,-4 1 1,-5-8 93,-2 3 0,-5-3-96,-2 8 1,-5-5 50,-6 5 0,-3-1 90,-5 4 1,0 5-19,0 2 1,1 7 62,2 0 1,4 6-255,4-2 0,4 7-18,4 0 613,6 6 0,-1-3 0,2 5 0</inkml:trace>
  <inkml:trace contextRef="#ctx0" brushRef="#br0" timeOffset="114">18117 10038 7853,'5'-11'0,"-4"0"0,3 0 0,1 3 328,-1 1 1,0 3 737,0-3-668,-3 5 0,4-4 269,-5 2-244,0 3-80,0-4-118,0 5 1,-5 5-15,-2 2 1,-8 8-48,-3 3 1,1 4-122,-1 4 1,-4-2 79,-4 6 0,4-1-160,4 4 1,0-1 17,0-3 0,-2 3 95,6-3 1,0 4-189,7 4 0,-2-4 69,6 0 1,-1 4-47,4-4 0,5 1 67,2-5 0,4 2 150,4-5 0,2-2-121,5-6 1,-4 3 16,1-3 1,-2-3-201,1-4 0,-2 0 80,-5-4 1,0-2-201,0-1 0,0-3 85,0-1 0,-3 0 60,-1 0-869,-5 0-78,8 0 1,-9-1 457,3-3 0,-3 2 640,-1-5 0,0-1 0,0-3 0</inkml:trace>
  <inkml:trace contextRef="#ctx0" brushRef="#br0" timeOffset="115">18249 10434 7853,'-6'-5'-334,"1"-1"929,0-5 1,4 4 668,-2-1 145,1 6-1031,2-3 0,0 6-103,0 3 1,2-2 42,1 6 0,-2-1-71,3 4 1,1 0-261,-1 0 0,1 0 74,-2 0 0,0-4-23,4 1 1,-5-5-63,2 5-509,2-6 52,-5 8 356,9-9 0,-4 4 181,5-5 0,-3-4-82,-1 1 1,-1-6 155,1 2 0,3 1-97,-2-2 115,1 1 0,1-4-88,-2 0 1,1 0 4,-1 0 1,-2 1-31,1 3 0,-3-2 9,3 6-387,-4-1 230,1 4 0,-2 0-124,1 0 0,0 1 49,4 3 1,-3 2 63,3 5 1,-1-4 34,2 1 0,1-1-1,-1 4 0,1-1-99,2-3 1,0 3 44,1-3 0,2-2-82,1-1 1,3 1 134,-3-2 0,4 1 52,0-4 0,-2-1-85,1-3 0,-4 2 209,0-6 0,1 5-28,-4-5 1,3 5 128,-7-5 0,1 5 124,0-5-193,2 1 1,-9-4 117,2 0 0,0 5 103,1 2-190,-3-2 28,4 5-669,-5-4 289,0 5 1,0 5 18,0 2 0,0-1 139,0 2 0,0-1-27,0 4 1,0-4 71,0 1 0,5-1-73,2 4 0,0-5 74,4-2 1,-2 1-29,5-2 0,-1 5-52,-2-5 1,3 1 28,1-4 0,0 0-88,-4 0 189,0 0 0,-1-1-146,-3-3 251,3 3-141,-9-9 195,9 4 1,-9-1-42,3-1 0,-3 5 339,-1-5-32,0 6-49,0-3-1131,0 5 648,0 5 0,0 1 86,0 5 1,1-4-169,3 1 0,-2-1 46,5 4 1,1 0 20,3 0 0,3-4 25,1 1 1,5-6 6,-2 2 1,3-3 122,1-1 1,-4 0-96,1 0 0,-1 0 183,4 0 0,-5-5-114,-2-2 0,-3-3 60,-1-1 0,-1 4-83,-3-1 1,2 0 189,-6-7 0,1 3-84,-4-3 0,-5-1-170,-2 2 0,-7-1-157,0 4 0,-7 0 79,-1 0 1,0 1-438,-4 3 238,-2 2 159,5 5 1,-4 0-126,5 0 0,3 1 19,1 3 0,5 2-427,-2 5 1,6 0 80,2 0 1,5 4-39,-2-1 1,3 1 637,1-4 0,5 0 0,1 0 0,5 0 0</inkml:trace>
  <inkml:trace contextRef="#ctx0" brushRef="#br0" timeOffset="116">19471 10522 7853,'11'-11'-379,"-1"0"316,-3 0 0,2-4 389,-6 1 1,1-5 94,-4 5 0,0-6 113,0 2 0,0 1-102,0-2 0,0 6-167,0-2 0,-4 3 106,1 1 106,-6 0-485,3 5 1,-5 1 87,0 5 0,0 0-230,0 0 0,-4 9 42,1 2 1,-2 3-59,1 1 0,4 1-242,0 2 1,0 2 168,4-6 0,2 5-156,1-5 1,3 1 116,1-4 1,5-1 113,2-3 1,3 2 107,1-6 0,4 1 163,-1-4 1,5-4-124,-5 1 0,5-9 108,-5 1 0,5-4 82,-5 0 1,1 2-54,-4-6 1,0 2 113,0-1 0,-4-3-91,1 3 0,-6-3 76,2-1 1,-3 0-74,-1 0 1,0 0 21,0 0 0,0-4-67,0 1 1,0-1 0,0 4 1,0 0 58,0 0 1,0 1 63,0 3 76,0 2-62,0 5-614,0 5 281,0 20 0,0 2 67,0 17 0,-4-2 7,1 2 0,-1 0-133,4 0 1,0 1 20,0 3 1,0-3 96,0 3 0,0-3-181,0-1 0,4-5 41,-1-2 0,2-3-43,-1-1 1,-3-5-134,3-2 0,1-3-258,-2-1 0,5 0 44,-4 0 1,3-4 563,-3 1 0,9-6 0,-1 3 0</inkml:trace>
  <inkml:trace contextRef="#ctx0" brushRef="#br0" timeOffset="117">20165 10148 7853,'-7'-5'-694,"3"-1"1166,4-5 0,0 4-43,0-1 1,0 5 49,0-5 0,1 5-130,2-5 0,0 5-1,4-5 0,1 4-100,3-3 1,1 5-29,2-2 0,0 2 11,4-2 1,1 3-27,3-3 0,-2 3-36,-1 1 0,0 0-59,-4 0 1,0 0-120,-4 0 1,-2 5 36,-1 2 1,-3 4-124,-5 4 0,0-2 30,0 6 1,-5 0-241,-3 7 0,-3-3 84,-3 3 0,-3-2-43,-5 2 1,0-2 31,0 6 0,-3-6-94,3 2 0,-2-4 221,5-4 1,3-1-47,2-2 1,3-6 299,3 2-125,-1-3 159,7-2 1,-1-1 7,6-5 1,5 0 368,6 0 1,4 0-227,4 0 0,3 0 34,1 0 0,3 0-40,-3 0 1,3 0-118,-3 0 1,0 0-192,-4 0 1,-4 0 76,0 0 1,-4 0-1178,0 0-300,-1-5-978,-2 4 1006,-5-4 575,-1 0 0,-5-1 777,0-5 0,-5 0 0,-1 0 0</inkml:trace>
  <inkml:trace contextRef="#ctx0" brushRef="#br0" timeOffset="118">20682 9862 7853,'0'-11'1400,"0"5"-301,0-4-485,0 9-389,0-4 1,4 10 178,-1 2 1,6 4-86,-2 4 1,4-2 182,4 5 1,2 1-29,5 3 0,4 1-55,-1 3 0,1-2-144,-4 5 0,4-3-42,-1 4 1,1-1-194,-4 4 1,-1-4 81,-3 1 0,-2-1-59,-5 4 1,-1-1 94,-3-3 0,2 3-345,-6-3 1,1-1 37,-4 2 0,-1-5-42,-3 5 1,-2-5 41,-5 5 1,-1-6-59,-3 2 0,-1-6-214,-2-2 0,-3-1 157,3 1 1,-2-2-833,2-5 0,-2 0 482,6 0 1,-1-1-298,4-3 1,0 2 910,0-5 0,-5 4 0,-1-2 0</inkml:trace>
  <inkml:trace contextRef="#ctx0" brushRef="#br0" timeOffset="119">5790 12349 7853,'0'-6'-258,"1"1"342,2 5 0,-1-1 422,1-3-226,-1 3 1,-2-5 66,0 2 1,1 3 166,2-3-167,-1 3 1,3 0 149,-5-3-139,0 3 93,0-4-252,5 5 1,-4 1 18,2 3 0,2 2 27,-1 5 0,1 1-124,-1 3 0,-3-1 87,2 4 0,2-1-171,-1 1 0,0 3 22,-4-2 0,1-2-103,3 1 0,-3-3-14,2 3 0,0-5-34,1 2 0,-3-3 54,2-1 1,-1 0-69,-2 0 1,3-3 80,1-1-12,0-4-119,-4 1 522,0-4-321,5 0 0,-4-4-49,2-4 0,0-2-14,1-1 1,-2-3 56,5-1 1,-1-5-114,2 2 0,5 1 87,-2-1 1,3-2-146,-3-6 0,1 3 58,3-3 1,-3 4 36,3 4 0,-3 2-23,-1 5 36,0 5 1,0-2-56,0 4 0,-4 1 45,0 7 1,-3 2 98,3 5 0,0 4-86,0 0 0,1 4 130,-4-1 0,3 7-137,-3 1 1,1-1 3,-1-3 0,-2-1-41,5-3 0,-3 2-316,4-5 147,-6 4 0,3-6-97,-5 1 1,4-5-567,-1-2 191,1-4-1316,-4 1 1782,0-4 0,5-9 1,1-4-1</inkml:trace>
  <inkml:trace contextRef="#ctx0" brushRef="#br0" timeOffset="120">6692 12074 7853,'-4'-7'-42,"1"-1"180,-1 6 1071,4-3-256,0 5 0,5 0-688,2 0 1,7 0 72,1 0 0,4 0-58,-1 0 1,4 0-115,4 0 0,-1-4 46,4 1 0,-5-5-186,2 5 1,-3-2 57,-1 1 1,-3 3-157,-1-3 1,-5 2-234,2-2 0,-3 3-473,-1-3 1,-3 3-1664,-1 1 1006,-5 0 736,3 0 1,-10 4 698,-2-1 0,-3 6 0,-1-3 0</inkml:trace>
  <inkml:trace contextRef="#ctx0" brushRef="#br0" timeOffset="121">6670 12250 7325,'7'6'560,"1"-2"0,-5-3-58,5-1 1,-1 0 155,4 0 0,1 0 88,3 0 0,1 0-290,2 0 0,3 0 135,-3 0 0,3 0-197,1 0 1,0 0-75,0 0 0,0 0-92,0 0 1,0 0-156,0 0 1,-5 0-264,-2 0 1,1-3-74,-1-1 0,-4 0-969,-4 4 1,-3 0-109,3 0-1418,-4-5 1007,1 4 1202,-8-4 0,-6 5 549,-5 0 0,0 0 0,-1 5 0,-1 1 0</inkml:trace>
  <inkml:trace contextRef="#ctx0" brushRef="#br0" timeOffset="122">6637 12481 7853,'11'0'837,"-4"4"-456,1 0 0,4-1 439,6-3 1,3 0-312,1 0 1,0 0 265,0 0 0,5 0-251,2 0 1,0 0-56,0 0 1,-3 0-155,3 0 1,-5-3-91,2-1 1,-3 0-209,-1 4 1,-1-1 91,-2-3 0,0 3-823,-4-2 1,-1 0-241,-3-1 0,0 3-687,0-2 1,-3 0 630,-1-1 0,-3 2 1010,3-5 0,-4-1 0,1-3 0</inkml:trace>
  <inkml:trace contextRef="#ctx0" brushRef="#br0" timeOffset="123">7672 11931 7853,'-6'-11'468,"1"5"247,5 1 1089,0 5 0,0 6-1566,0 5 0,-4 5 139,0 6 0,1 0-111,3 0 1,0 4 36,0-1 0,0 6-52,0-2 1,3-1-1,1 2 0,3-1-144,-3 4 0,5 0 105,-2 0 0,-1-1-247,1-3 1,-3-1 93,3-2 1,-3-6-151,3 2 1,-3-8 71,3 1 1,-4-6-143,1-2 1,-2-5-230,2 2 0,-3-1-1151,3 0-35,-3-2 0,0 4 781,3-5 0,-2 0-1114,5 0 1909,-4-5 0,12-1 0,-3-5 0</inkml:trace>
  <inkml:trace contextRef="#ctx0" brushRef="#br0" timeOffset="124">8794 11711 7853,'0'-11'121,"0"5"329,0-4 1,0 9-28,0-9 28,0 9-226,0-4 0,-3 11 13,-1 5 1,-4 5-14,0 6 0,-2 1 0,-1 3 0,-2 2-674,2 5 1,-2 0-767,5 0 0,0 4 1215,0-1 0,-1 2 1673,1-1 1,3-3-894,2 3 1,-2 1-644,1-2 1,0 1-74,4-4 0,2-3-136,1-1 0,3-5-28,5 2 0,0-4 101,0-4 0,0 2-55,0-5 0,0-2 84,0-6 0,-3 2-144,-1-5 1,0 3-509,4-3-62,0-1 1,0-3-568,0 0 1,-3 0 566,-1 0 1,-3 0 233,3 0 0,-4-5 450,0-2 0,3-3 0,0-1 0</inkml:trace>
  <inkml:trace contextRef="#ctx0" brushRef="#br0" timeOffset="125">9015 12162 7853,'0'-11'-473,"0"0"473,0 5 0,0 0 1940,0 2-1363,0 3 0,0-3 190,0 8 0,0 2-312,0 5 1,0 1-209,0 3 1,0-3-106,0 3 1,0 1-171,0-1 0,1-1 136,2-3 0,0-1-65,4-3 0,1 2-215,3-5 0,0-1 72,0-3 1,0 0-41,0 0 0,3 0 89,1 0 1,0-1 18,-4-3 1,0-1 92,0-2 0,0-3 16,0 3 0,-4-3 3,0-1 1,-4 4-46,0-1 1,2 1 41,-1-4 1,1 0-30,-1 0 0,-3 4 34,3-1 0,-3 5-26,-1-5 1,1 6-368,3-2 108,-3 3 1,5 2-83,-2 3 0,-2-2 56,5 6 1,0-1 86,0 4 1,3 0 8,-3 0 1,3-4-2,1 1 0,1-2-12,3 1 0,-2-1 22,5-2 1,1-3 63,3 3 0,0-3-6,0-1 0,-4-3 93,1-1 1,-2-5 38,1 2 0,-2 1-86,-5-2 0,0 2 198,0-1-161,0-3 0,-4 4 411,1-5-83,-6 5 129,3-4-83,-5 4-190,0 0-272,0 1-159,0 5 0,0 5 38,0 2 198,0 3 1,0 1-68,0 0 0,0 0 17,0 0 0,0-4-2,0 1-29,5-1 0,-3 3-63,6-3 1,-5 2 74,5-5 0,-5-1-80,5-3 1,-5 0 194,5 0 0,-1 0-114,4 0 0,-4 0 103,1 0 1,-2-1-98,1-3 0,3 2 191,-3-5 1,-2 3-25,-1-3 0,1 3 281,-2-4 105,6 6-248,-3-8-3,0 9-153,-1-4 0,-4 5-325,3 0 131,-3 0 68,9 5 1,-5 1 20,2 5 1,3-1-27,-3-3 1,3 3 44,1-3 0,1 0-21,3 0 1,-2-3-20,6 3 0,-5-5 32,5 2 0,-4-3 48,3-1 1,-1 0-38,1 0 1,2-5 61,-5-2 1,-1 1-3,-3-1 0,0-1 126,0-3 1,-5 0-97,-2 0 0,1 0 135,-1 0 1,-2 0-382,-6 0 1,-2 0 95,-5 0 0,-5 0-268,-2 0 1,-3 1 148,-1 3 1,-3-2-87,-1 6 1,-4-1-52,5 4 0,-3 1-156,6 3 1,-2-2-45,10 6 1,-1 0-141,4 7 0,5-3-239,2 3 0,6-3 885,5-1 0,0 0 0,9 0 0</inkml:trace>
  <inkml:trace contextRef="#ctx0" brushRef="#br0" timeOffset="126">10434 12173 7853,'7'-17'226,"-3"1"57,-4 5 0,4-1 241,0-3 1,-1 3-157,-3-3 0,0-1 305,0 2 0,-1-1-244,-2 4 1,-2-4-22,-3 1 1,-1 3-199,1 3 1,-2 5-129,-1-5 0,0 6 106,0-2 1,0 4-127,0 4 0,-1 2-133,-2 5 0,1 5 109,-1 2 0,1 3-441,2 1 1,2 1 186,1 3 1,3-4-262,5 0 1,0-1 86,0-7 1,5 5-64,3-5 1,3-2 124,3-5 1,3-5 115,5 2 0,-3-4 218,-1-4 1,2-2-121,5-5 0,-1-1 239,1-3 0,-1-2-103,-2-5 1,-4 0 208,0 0 0,-4 0 10,0 0 0,-1-1-15,-2-3 1,-2 3-75,-1-3 0,0-2 83,-4-1 0,1-3-33,-2-1 0,-1 4-91,1-1 1,2 1 130,-1-4 0,0 4-102,-4-1 0,0 7 122,0 1 0,0 5-78,0 6 0,0 3 17,0 1 1,-2 6-193,-1 1 1,-3 6-223,-5 9 0,1 7 107,2 7 1,-1 3 116,1 1 1,3 4-265,2-1 0,2 6-58,1-2 0,0-2-39,0-1 1,0 1 59,0-2 0,1-3-47,2-3 0,0-9-47,4 1 1,-3-8-32,3 1 0,-3-3-405,3-1 0,-3-4 324,3 1 1,-3-6 495,3 2 0,-4-3 0,2-1 0</inkml:trace>
  <inkml:trace contextRef="#ctx0" brushRef="#br0" timeOffset="127">11018 11898 7853,'6'-11'-406,"3"0"284,-6 0 0,5 0 517,-5 0 1,6 1 659,-2 3 243,-2-3-390,5 4-47,-4-5-458,5 5 0,0-3-133,0 6 0,-4-1 349,1 4-381,-1 0 0,4 4-72,0-1 0,-4 6 10,1-2 0,-6 3-46,2 1 0,-3 5-16,-1 2 1,0 3-187,0 1 1,-5 4-130,-2-1 0,-4 5 135,-4-5 1,2 6-205,-6-2 1,5-2 131,-5-1 1,6-3-105,-2-1 1,3 0 52,1 0 0,1-5 96,3-2 1,2-6 232,5-2-168,0-5 0,1 3 302,3-5 1,2 0-124,5 0 0,4 0 264,-1 0 0,5 0-142,-5 0 1,5 0-16,-5 0 0,5-3-104,-5-1 0,1 0-121,-4 4 0,4 0-182,-1 0 1,-3-3-1152,-3-1-1651,-1 0 2144,4-1 0,-1-1-671,-3-5 1,-1 3 1477,-2-3 0,2 2 0,5-7 0</inkml:trace>
  <inkml:trace contextRef="#ctx0" brushRef="#br0" timeOffset="128">11403 11711 7853,'0'-27'254,"0"5"0,0 5 52,0 6 1109,5 5-93,-4 1-653,4 5 0,-4 0-233,3 0 1,-2 6-19,6 5 0,-1 1-36,4 6 0,1 6-112,3 5 0,-3 2-25,3-2 1,2 3-34,1-3 0,0 4-51,0 4 0,-5-3 22,2 3 1,1-3-188,-1-1 0,-2 4 18,-6-1 1,2 0-61,-5-7 0,3 2-305,-3-5 0,-1-1 187,-3-3 1,0 0-202,0 0 1,-1-3 168,-3-1 0,-2-5-982,-5 2 0,4-4 472,0-4 0,-1 2-2136,-3-5 2842,0 4 0,-5-7 0,-1 4 0</inkml:trace>
  <inkml:trace contextRef="#ctx0" brushRef="#br0" timeOffset="129">12548 12129 7853,'-8'-4'674,"1"1"-150,5-1 408,-3 4 709,5 0-1290,0-5 0,1 4-66,3-3 0,5 3 128,6 1 1,5 0-81,-2 0 0,8 0 74,3 0 1,8 0-63,3 0 1,3-1-82,1-3 1,5 2-246,2-6 1,7 5 109,0-5 0,-26 5 0,0 0-265,-1 0 0,0-1 1,2-1-1,-1 1 183,1 3 1,0-1 0,0-2-1,0-1-118,0 1 1,0 1-1,0 0 1,-1 0 45,0-1 1,-1 0 0,27-2-330,-6-1 0,-5-2 214,-6 6 0,-1-5-139,-7 5 1,-2-2 42,-9 1 0,-2 3-61,-1-3 0,-7 3 92,-5 1 18,-4 0 1,2-1 292,-5-3 1,-2 3-260,-1-3 0,-3 3-510,-5 1 1,0-4 153,0 1 1,-4-1 197,0 4 1,1-1 159,3-3 0,-4 3 158,0-3 0,1 2-10,3-2 1,-4 3-137,0-3 0,1-1 513,3 2 1,3-1-71,1 4 961,0-5-544,0 4 204,3-4-596,4 5 0,1 0-141,2 0 1,5 0 153,6 0 1,4 1-85,4 3 1,1-2-172,2 6 0,-1-5 64,1 5 1,-3-5-161,-3 5 1,0-5-39,-4 5 1,0-5-29,-4 5 1,0-2 21,0 1-131,-5 3 1,2-4-97,-4 5 1,-3-4 106,-8 1 1,-5 0-63,-10 7 0,-5-3 25,-3 3 1,0-3-712,0-1 1,4 4 21,4-1 1,1-3-990,2-3 1888,4-1 0,4 4 0,0 0 0</inkml:trace>
  <inkml:trace contextRef="#ctx0" brushRef="#br0" timeOffset="130">14881 11997 7853,'0'-11'0,"0"5"361,0-4 1,0 8 358,0-6 507,0 6-401,0-3-119,0 5 0,0 5-450,0 2 1,0 7 154,0 0 1,0 6-144,0-2 1,0 2-110,0-2 0,4 3 78,0-3 1,3 2-231,-3-2 0,0 2 82,0-6 0,-3 2-305,3-1 1,-3-6-77,-1 2 85,5-3 0,-4 0-347,3-1 226,-3-5 483,-1 3-4,0-5 0,0-5-75,0-2 1,0 1-111,0-1 1,4-1 64,0-3 1,4-4-1,0 1 0,1-6-131,2 2 0,2-3 71,1-1 0,0 0-95,4 0 0,-1 0 26,1 0 0,2 5 133,-5 2 0,-1 4-30,-3 4 1,-3 2 189,-1 5-144,0 0 1,3 6 115,-2 5 1,1 1-26,-1 7 1,-2-1-107,1 4 0,-3 0-38,3 0 1,-3 4 76,3-1 0,0 1-149,4-4 0,-1-1 116,-2-3 1,1 2-272,-1-5 1,-3-4-482,-2-4-297,3 0-188,-4-1 447,2-1-174,-4-5 0,0-1 396,0-3 1,0-2-692,0-5 1216,-4 0 0,-3-10 0,-4-2 0</inkml:trace>
  <inkml:trace contextRef="#ctx0" brushRef="#br0" timeOffset="131">15366 11700 7853,'0'-11'89,"1"0"-44,2 0 0,4 0-45,4 0 1078,0 0-649,0 5 1,0-4 700,0 3-768,4 2 1,-2-4 11,1 5 1,2 0 318,-1 0-575,0 3 195,-4-4-399,0 5 0,-5 5 124,-3 2 0,-1 3-16,-2 1 1,-5 1-162,-3 3 0,-1-3-136,-2 3 0,0 0 58,0 0 1,1 1-15,3-1 0,-2-3-257,5 3 229,-4-3 357,6-1-266,-7 0 183,7-5 0,-2 0-8,4-2 0,1-3 143,2 3 0,4-3 12,4-1 1,0 0 123,0 0 0,3 0-215,1 0 0,3-4 10,-3 1 1,3-2-818,-3 1 0,0 3 381,-4-3 1,0 3-709,0 1 0,1 0 294,3 0 1,-7-1 768,3-3 0,3-2 0,3-5 0</inkml:trace>
  <inkml:trace contextRef="#ctx0" brushRef="#br0" timeOffset="132">16048 11821 7853,'0'-6'1048,"0"1"0,0 4-188,0-3 284,0 3-752,0-4 0,1 5 311,3 0-491,2 0 0,5 0 53,0 0 0,4 0-98,-1 0 1,6 0-133,-2 0 0,-1-1-40,2-3 1,-2 3 182,1-3 0,2 3-948,-6 1 1,2 0 32,-1 0-1828,-3 0 1829,4 0 1,-9 4-342,1-1 0,-7 1 1077,-1-4 0,-10 5 0,-7 1 0</inkml:trace>
  <inkml:trace contextRef="#ctx0" brushRef="#br0" timeOffset="133">15916 12063 8847,'7'0'968,"1"0"0,-1 0-567,4 0 0,5 0 325,2 0 1,3-1-148,1-3 1,1 3-22,3-3 0,-2 3-254,6 1 1,-2-4-116,1 1 0,-2-1-519,-5 4 1,-4 0 283,1 0 1,-6 0-326,2 0 1,-7 0 111,0 0-3128,-6 0 2101,3 0 1,-6 0 148,-3 0 0,-2 0 1137,-5 0 0,-10 0 0,-2 0 0</inkml:trace>
  <inkml:trace contextRef="#ctx0" brushRef="#br0" timeOffset="134">15949 12239 7853,'-6'0'714,"1"0"0,6 0-217,3 0 0,-1 0 156,8 0 1,-2 0-55,6 0 0,1 0 119,-2 0 1,6 0-242,-2 0 0,3 0-44,1 0 1,0 0-303,0 0 0,0 0 53,0 0 0,0 0-808,0 0 0,-1 0 454,-3 0 0,2 0-462,-6 0 0,1-3-467,-4-1 0,0-3-506,0 3 1,0-5-50,0 2 1654,-5-3 0,9-1 0,-3 0 0</inkml:trace>
  <inkml:trace contextRef="#ctx0" brushRef="#br0" timeOffset="135">16741 11678 7853,'0'-17'0,"0"1"388,0 5 0,0 3 48,0 1 1468,5 5-807,-3-3 15,2 5-732,-4 0 1,0 8 26,0 3 0,0 13-78,0 1 1,0 2-93,0 3 1,0 3 5,0 3 0,0 2-5,0-1 1,0-2-111,0 6 0,4-5 84,0 5 0,-1-6-150,-3 2 0,0-3-25,0-1 0,4-1-150,0-3 0,-1-2 102,-3-5 1,4-5-77,0-2 0,1-4-705,-2-4 587,-1 3 0,4-9-1453,-3 3 714,-1-3-1727,2-1 1565,-4 0 0,4-5 1106,0-2 0,4-8 0,-2-2 0</inkml:trace>
  <inkml:trace contextRef="#ctx0" brushRef="#br0" timeOffset="136">17028 11854 7853,'3'-7'398,"1"-1"408,0 6-466,-4-3 0,1 1 39,2 1 1,0-1-37,4 4 0,1 0 81,3 0 1,5-4 18,2 1 0,3-1-125,1 4 1,3 0 13,1 0 0,5 0-72,-2 0 1,-1-4-172,1 1 0,-3-1 136,3 4 0,-8 0-179,1 0 1,-7-4-436,0 1-263,-3-1 1,-5 4-632,1 0 73,-6 0 1,2 0-75,-8 0 1,-2 0 629,-5 0 1,-4 0 653,0 0 0,-4 5 0,2-4 0,-5 4 0</inkml:trace>
  <inkml:trace contextRef="#ctx0" brushRef="#br0" timeOffset="137">17028 12041 8816,'7'-6'1165,"0"2"0,-3 3-710,3 1 0,1 0 113,3 0 1,1-4-111,3 1 1,2-1-44,5 4 1,0-1-128,0-3 1,3 3 115,1-3 1,1 2-270,-1-2 1,1 2 28,2-6 1,1 6-539,-4-2 1,0-1 319,-4 2 0,-1-1-1113,-3 4 0,-2 0-1113,-5 0-732,-5 0 2353,-1 0 0,-8 0 181,-4 0 0,-4 4 478,-7-1 0,-3 6 0,4-3 0</inkml:trace>
  <inkml:trace contextRef="#ctx0" brushRef="#br0" timeOffset="138">17127 12162 9975,'11'0'1600,"0"0"-977,0 0 0,0 0-237,0 0 0,3 0 270,1 0 0,3 0-253,-3 0 1,3 0 62,-3 0 0,3 0-119,-3 0 0,3 0-324,-3 0 1,3 0-130,-3 0 1,3-1-273,-3-3 0,0 3-728,-4-3-245,0-2 0,-1 4 86,-3-6 1,-2 5 583,-5-5 1,0 5-1380,0-5 1292,0 6 768,-5-8 0,-6 4 0,-6-5 0</inkml:trace>
  <inkml:trace contextRef="#ctx0" brushRef="#br0" timeOffset="139">17314 11634 7853,'0'-17'0,"0"1"47,0 5 1,3 3 147,1 1 1436,0 5-541,1-3-384,-4 5-495,4 0 1,-5 5 212,0 2 0,3 6-133,1 2 0,0 8-78,-4-1 0,-1 4-28,-3 0 0,1 2-80,-4 5 1,3 4-100,-3-1 0,1 5 72,-1-5 0,-3 6-154,3-2 0,0 2 36,0-2 0,5-2 61,-2-5 1,-1-5 35,1-2 1,1-3 57,3-1 1,0-5-15,0-2 28,0-3-250,0-1 0,0-3 38,0-1-1097,0-5 567,0 3-2586,0-5 2020,5-5 0,-3-1 70,5-5 1109,-4 0 0,12-5 0,-3-1 0</inkml:trace>
  <inkml:trace contextRef="#ctx0" brushRef="#br0" timeOffset="140">17886 11810 7853,'0'-7'191,"0"-1"233,0 6-53,0-3 1,-1 5 342,-3 0-306,3 0 1,-9 1-94,3 3 1,-3 2-78,-1 5 1,0 1-28,0 3 1,-4 2 0,1 5 0,-1 0 141,4 0 1,1 0-161,3 0 0,-2 0-39,6 0 1,-1 0 5,4 0 1,0-4-160,0 1 1,5-2-35,2 1 0,4-2 85,4-5 0,2 0 16,5 0 1,1-5 20,3-2 0,-2-3-79,6-1 0,-1 0 35,4 0 1,-3-1-74,-1-3 1,-1-2 57,1-5 0,-2-4-99,-5 1 1,-1-6-49,-3 2 1,-2-3 40,-5-1 0,-5-5-116,-2-2 1,-3-3 33,-1-1 1,-1 0-329,-3 0 1,-7 0 145,-7 0 1,-4 5-22,-4 2 1,-2 4 121,-5 4 1,1 7-9,3 7 0,-2 3-430,6 1 0,-5 1 231,5 3 0,4 6-391,6 4 0,3 5 837,1-5 0,0 6 0,0-3 0</inkml:trace>
  <inkml:trace contextRef="#ctx0" brushRef="#br0" timeOffset="141">19031 11502 7853,'0'-8'0,"0"1"901,0 5-159,0-3-10,0 5 1,0 5-328,0 2 0,-4 8-64,0 3 0,-4 3-38,1 1 1,-3 3-124,-1 1 0,0 5-1,0-2 1,1 2-4,3-2 1,-3 3 34,3-3 1,-3 2-127,-1-2 1,1 5 102,3-4 1,2 4-206,5-5 1,0-1-21,0 2 1,0-2 5,0 1 1,6-2 86,5-5 1,0-1 21,4-3 1,-2-2-24,2-5 1,-3 3 15,3-3 1,0 1-198,0-8 0,0 3-66,-4-3 0,0-1-220,0-3 1,0 1-646,0 3-805,-5-3 654,4 4 1,-9-6-35,3-3 600,-3 3 1,-2-9 641,-3 3 0,-2-8 0,-5-2 0</inkml:trace>
  <inkml:trace contextRef="#ctx0" brushRef="#br0" timeOffset="142">19185 11964 7853,'0'-7'-65,"0"-1"1,0 5 1239,0-5-323,0 6 287,0-3-553,0 5 0,4 1-367,-1 3 1,5-2 218,-5 6-161,6-1-237,-3 4 1,4 0-142,-3 0 1,-1-5 76,-2-2 1,-2 1-135,6-2 0,-5 1 64,5-4 0,-5 0-17,5 0 1,-1 0 92,4 0 0,0-1-50,0-3 0,0-1 116,0-2 1,0-3 88,0 3 34,0-3 0,0-1-84,0 0 1,-4 1 233,1 3-179,-1-3 27,-1 4 0,0 0 18,-2 2-174,-3 3-51,4 1 1,-5 1-217,0 3 0,0 2 116,0 5 0,0 0 126,0 0 1,0 0-98,0 0 1,1-1 65,3-3 1,-2 2-33,6-6 0,3 5 52,3-5 1,5 1 18,-5-4 1,2 0 47,-1 0 1,1 0 71,2 0 1,-1 0-20,-2 0 0,-3-1-88,3-3 0,-6 3 87,-2-3 0,-3-1-58,3 2 1,-3-2 116,3 1-49,-5 3-9,8-9-88,-9 9 7,4-4-325,-5 0 213,0 4-478,0-4 1,0 14 559,0 2 0,1-2-33,3-1 0,-1-1 23,4 4 1,0-4-38,4 1 1,0-5 6,0 5 1,1-6 115,3 2 1,-3-3-81,3-1 1,1 0 96,-1 0 1,1 0-84,-2 0 0,-2 0 59,3 0 1,-6-1 87,-2-3 62,0 3 1,1-8-103,-1 6 1,-3-5 261,3 5 166,-5-6-120,3 3-113,-5-5 1,4 4 102,0-1-421,-1 6-11,-3-3 0,0 6-683,0 3 571,0 2 1,0 5 7,0 0 1,0 0-23,0 0 1,2 0 63,1 0 0,0-4-44,4 1 1,2-2 38,5 1 0,0 2 133,4-6 0,-3 1-20,3-4 1,0 0 58,4 0 0,-1 0 2,-2 0 1,0-1-102,-4-3 1,3-2 82,-3-5 0,0 1-50,-4 3 1,-4-4 102,0 0 0,-4 0-87,0-4 0,-1 2 13,-2-2 0,-7-1-112,-4-2 0,-1 1-165,-6 2 0,0 4-166,-4 0 0,-4 1 140,0 7 0,-1-1-231,2 4 1,1 0 128,-1 0 0,3 5-130,3 2 0,0 3 107,4 1 0,2 1-267,5 3 1,0-3-33,4 3 690,0-3 0,4-1 0,0 0 0</inkml:trace>
  <inkml:trace contextRef="#ctx0" brushRef="#br0" timeOffset="143">20572 11986 7853,'0'-23'544,"1"-2"-381,3 11 1,-2-1-248,5 4 1,-3-4 430,3 1 0,-4-2 569,1 1 0,-3 3-14,-1-3-628,0-2 1,0 5-190,0-3 0,0 7 281,0 0-373,-5 6 1,-2-3 79,-8 5 0,1 5-21,-4 2 1,0 7-97,-4 0 0,3 6-81,1-2 1,1 3 35,-1 1 0,2-1-58,5-3 1,1 2-224,3-6 1,2 5 169,5-5 1,0 1-62,0-4 0,5-5 57,2-2 1,4 1 258,4-2 1,0 1-70,4-4 0,2-5-29,-3-2 0,3-3 16,1-1 0,-1-4 151,-3 1 1,-2-6 72,-5 2 1,0 1-51,0-2 1,-5 1 26,-2-4 1,0 0-72,0 0 1,0 0 5,-4 0 0,3-1-36,1-3 1,0-2 10,-4-5 0,1 0 4,3 0 0,-3 3-13,3 1 0,-3 6-69,-1 1 0,0 5 142,0 6 115,0 0-322,0 5-118,-5 20 1,2 1 179,-4 14 0,3 2 43,-3 2 0,5 0-57,-2 4 1,3 2 15,1 1 1,0-1-260,0 2 1,0-6 71,0 2 1,1-4 234,3-4 1,-2-2-91,5-5 1,-3-1 188,3-3 0,-3-2-370,4-5-492,-6 0 107,3 0 1,-5-4-82,0 1-1372,0-6 2056,0 3 0,0-5 0,0 0 0</inkml:trace>
  <inkml:trace contextRef="#ctx0" brushRef="#br0" timeOffset="144">21243 11656 7853,'0'-11'-166,"0"3"-248,0 1 905,0 0 259,0-4 1,0 0-242,0 0 0,0 3-26,0 1 0,0 3 475,0-3-268,0 5-180,0-8-59,5 9-83,-4-4-124,4 5-206,-5 0 0,0 5-214,0 2 1,4 3-37,0 1 0,4 1 107,-1 3 0,4-3-20,4 3 0,-1-2 72,4 2 0,-1-3 25,1 3 1,2-3 65,-5-1 0,3-4 19,-3 1 0,-1-5-33,-3 5 1,-3-5-49,-1 5 0,-3-6 57,3 2 8,-5 2 0,3 0 16,-5 5 0,-6 0 30,-5 0 0,-1 0 55,-6 0 0,-1 4 195,-3-1 1,-3 5-744,-1-5 1,0 6 16,4-2 1,1-1 165,3 2 1,2-6 222,5 2 1,1-3-53,3-1 0,-1-4 58,4 1 5,0-6 25,4 8-28,0-9-4,0 4 1,5-5 343,2 0 1,4 0-147,4 0 1,-1 0 140,4 0 0,1 0-88,7 0 0,-3-1-35,3-3 1,1 3-184,-1-3 1,-2 3-240,-6 1 1,2 0-1672,-5 0 1445,-1 0 0,-4-1-1358,-3-3 665,-2 3-943,-5-4 2064,-5 0 0,-1-1 0,-5-5 0</inkml:trace>
  <inkml:trace contextRef="#ctx0" brushRef="#br0" timeOffset="145">21595 11359 7853,'0'-11'406,"2"1"-19,1 3 1,-1 0 273,1 4 82,-2 1-222,4-2 266,-3 4-134,2 0 383,-4 0-845,5 0 1,1 4 253,5 4 1,2 3-81,1 4 1,3-2-155,5 5 1,0 1 0,1 3 0,-1 1-107,0 3 0,0 0 17,0 4 1,-2 3-173,-1 0 1,-3 0-2,-5 4 1,0-3-287,0-1 1,-5 0 0,-3 0 1,2-4 166,-1 1 0,-5-2 8,-7 1 1,-1 2 78,-2-6 0,-5 1 80,-3-4 1,2 0-47,-1 0 0,0-5 115,-4-2 1,1-3-144,2-1 0,4-1-369,4-3-1066,-1 3 630,6-9-9,1 4 0,7-5 349,1 0 1,1 0-164,7 0 0,-2-4 272,5 1 0,-5-5 432,-2 5 0,1-11 0,3 2 0</inkml:trace>
  <inkml:trace contextRef="#ctx0" brushRef="#br0" timeOffset="146">22212 12085 8569,'0'-6'2785,"0"1"2235,0 5-4990,0 5-2374,0-4 1438,0 4 0,0-4-1294,0 3 2200,0-3 0,0 4 0,0-5 0</inkml:trace>
  <inkml:trace contextRef="#ctx0" brushRef="#br0" timeOffset="147">23412 11491 7853,'-7'-11'684,"3"5"64,4 1-167,0 5 0,0 5-67,0 2 0,1 8-116,2 3 0,-1 0-232,1 4 0,2-2 59,-1 6 1,1-2-89,-2 2 1,0-3 4,4 3 1,-3 1-92,3-2 0,-3 1 15,3-4 0,1-1-166,3-3 1,-4 2-210,0-6 140,1 1-853,3-4 536,-5-5-639,-1-1 365,-5-5-398,0 0 0,0-5 517,0-2 1,0-4 640,0-4 0,-5-2 0,-1-5 0</inkml:trace>
  <inkml:trace contextRef="#ctx0" brushRef="#br0" timeOffset="148">23390 11480 7853,'0'-8'78,"0"1"372,0 0 15,4 1 1,3-3-39,4 5 0,0 1-23,0 3 0,4 0-32,4 0 1,2 0 118,1 0 0,1 0-47,3 0 1,-2 0-165,5 0 0,-4 0-93,0 0 1,-1-2 50,-2-1 1,-4 2-160,0-3 1,-4-1 255,1 1-280,2 1 1,-6 1 98,0-1-150,-5 2-75,-1-4 13,-4 5-243,4 0 56,-5 0 354,5 5 0,-4-3 172,3 5 0,0 1-155,0 3 1,3 1 66,-3 3 0,3 2 44,-3 5 1,0 0-58,-4 0 1,0 5-240,0 2 1,0 3 177,0 1 0,3-3-401,1 3 1,0-2 80,-4 6 1,4-4-40,-1-4 1,6 3 108,-2-3 0,-1-2 94,2-1 0,-1-4 0,4-4 0,-4-2-33,1-5 0,-6 0 135,2 0 0,-2-4-32,2 1 209,-3-6 50,4 3 397,-5-5-330,0 0 0,-6-1-93,-5-3 1,-1-2-232,-7-5 1,0 0 94,-7 0 0,-6 1-333,-5 3 0,-5-3 157,-2 3 1,-2-3-773,-5-1 0,5 4 240,-2-1 1,12 6-214,7-2 1,6 3 23,4 1 0,7 0-348,5 0 1,6 1-408,1 3 1,6-3 1521,8 3 0,-1 2 0,3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3.85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2021 7721 8215,'0'-7'618,"0"2"318,0 5 0,4 6-758,0 6 0,0 6 385,-4 8 0,4 0-132,0 4 1,1 1-357,-2 3 0,-1-1-21,1-3 0,-1 3-189,-2-2 1,4 2-145,-1 1 0,1 0 212,-4 0 1,0 1 67,0-1 1,4-1 12,0-3 1,0-2-160,-4-5 0,0-4 75,0 0 1,0-5-128,0 1 1,0-2-155,0-1 54,0-1 0,0-3-457,0-1 0,-2-4-198,-1 1 320,1-3 1,-3-6 176,5-3 1,0-2 454,0-1 0,-5-6 0,-1-1 0</inkml:trace>
  <inkml:trace contextRef="#ctx0" brushRef="#br0" timeOffset="1">1953 7846 8215,'0'-11'17,"0"-5"101,0 1 0,0 4 171,0 3 0,1 1-98,3-5 0,2 1 248,6-1 1,-1 1-36,1 0 0,4-1-307,3 1 0,3-1 89,1 1 0,3 1-150,1 2 0,3-1-46,-3 5 1,3 1-40,-3 3 0,0 0-115,-4 0 1,-6 5 83,-1 2 0,-4 5-34,0 3 0,-1-1 136,1 5 0,-6-4-166,-2 4 0,-3 0 87,-1 4 1,-1-4 32,-3 0 1,-2-4 53,-6 4 0,1-1 124,-1 1 1,1-1-128,-1-3 1,-4-2-7,-3 2 0,1-2-63,-1-2 0,4-1 82,-4-2 0,5 2 1,-1-2 0,2-2 27,2 2-34,-1-6-34,1 8 0,4-3 0,2 4 0</inkml:trace>
  <inkml:trace contextRef="#ctx0" brushRef="#br0" timeOffset="2">2490 8120 8287,'0'-6'1573,"0"1"-486,0 5-999,0 5 0,0 3-6,0 7 1,0 2 31,0 6 1,0 0 111,0 0 0,0 4-241,0-1 0,1 5 37,3-5 1,-3 4 113,3-8 0,-2 4-44,2-7 0,-2-3 8,1 0 0,-1-4 108,-2 0 0,0-5-96,0 1 1,-2-6-144,-1 2 296,1-2-274,-8-8 0,9 0 9,-3-5 1,1-5-102,0 1 1,1-1 62,-1 1 1,3-3-7,3-5 1,0 0-224,5 0 1,0 0 69,8 1 0,-4 0 8,4 3 0,1-1 50,2 4 1,2-1-103,-2 5 0,2-2-55,-2 7 1,3 0-136,1 0 0,0 4 66,-1-1 0,0 3-184,-3 1 0,1 1 549,-4 3 0,4 2 0,-2 6 0</inkml:trace>
  <inkml:trace contextRef="#ctx0" brushRef="#br0" timeOffset="3">3061 8200 8223,'0'-6'0,"0"-4"0,0 7 0,0-4 0,-1 3 0,-3-4 0,2 6 0,-8-4 0,8 6 0,-6 0 0,1 0 0,-4 6 0,4 1 0,-2 3 0,5 2 0,-1 3 0,1 0 0,3 2 0,-3-2 0,3-1 1204,1 5 0,5-4-186,3 4-869,2-5 1,6 6-215,3-4 0,-1-1 8,1-4 0,4-3 24,4 0 0,0-6 253,0 2-24,2-8 0,0-2-116,-2-6 0,1-3-30,-1 0 0,-2-2-14,-6 2 0,0 1 28,-7-5 0,1 5-59,-5-1 1,-3-2 39,-1 2 1,-3-4-72,-1 4 1,-5-4 32,-2 4 0,-5-2-136,-3 2 1,-3 2-132,-5-2 0,-1 4 82,-2 3 1,-4 3-467,-4 5 1,-4 1 266,0 3 0,5 2-376,6 6 1,4 1 266,4 2 1,8-1 485,7 5 0,-2 0 0,0 4 0</inkml:trace>
  <inkml:trace contextRef="#ctx0" brushRef="#br0" timeOffset="4">3723 8109 8065,'-11'-5'809,"4"-2"-380,-3 1 0,8-3-167,-6 5 0,4 1-52,-3 3 1,3 0 51,-4 0 0,1 0 62,-5 0-91,1 5 1,-1 1-119,1 5 1,3 1 11,1-1 0,0 4-66,0 1 1,0 4 51,4-1 0,1 4 35,-1 4 0,1-3-135,2 2 1,3 1 150,4-4 0,2 1-148,10-9 1,0 0 68,4-3 0,0-6-174,0-2 1,0-4 108,0-4 1,-1-2-133,1-6 0,0-3 59,0 0 0,0-4-29,0 4 1,-6-6 45,-1 2 0,-5 2 14,-3-3 1,-3 1-103,-5-3 1,-1 0 70,-3 3 1,-4-3-354,-7 3 0,-3-1 139,-5 1 0,-1 3-233,-3 4 0,2 2-37,-5 2 0,0 3-46,0 5 0,6 0-625,5 0 1208,5 0 0,-3 5 0,6 2 0</inkml:trace>
  <inkml:trace contextRef="#ctx0" brushRef="#br0" timeOffset="5">4271 7686 8111,'-11'-23'425,"5"6"1,-3 0-618,5 6 0,-1 3 71,1 0 1,2 6 674,-6-2 0,4 4-203,-4 4 1,5 4 62,-5 7 1,6 3-144,-2 4 0,2 6-60,2 3 0,0 2 97,0 1 1,0 5-97,0 3 0,2-1-196,2 1 1,-2 0 155,6 3 1,-5 1-304,5 0 1,-5-2 88,0-2 0,-1-3-179,-2-4 1,0-6 49,0-3 0,-2-2 44,-1-1 0,0-5-96,-5-3 1,2-6-200,-1-1 1,-2-4-450,5 3 0,-5-4 335,1 1 0,2-4-739,-2-4 1275,1-3 0,-5-4 0,1 0 0</inkml:trace>
  <inkml:trace contextRef="#ctx0" brushRef="#br0" timeOffset="6">4032 8200 8111,'0'-6'941,"5"1"0,1 5-260,5 0 1,-3 0 24,0 0 0,1 0-243,6 0 1,-3 4-187,4-1 1,1 1-369,2-4 1,-1 4 160,1 0 1,0 0-773,4-4 1,-4 1-90,0 3 1,-4-3-1627,4 3 2417,-5-3 0,3-1 0,-6 0 0</inkml:trace>
  <inkml:trace contextRef="#ctx0" brushRef="#br0" timeOffset="7">4557 8292 8123,'0'-7'3933,"0"2"-3640,0 5-1830,-5 0 245,-1 0 1,-6 4 214,1 0 1077,-1 0 0,-4 1 0,-2 1 0</inkml:trace>
  <inkml:trace contextRef="#ctx0" brushRef="#br0" timeOffset="8">1816 8737 8178,'-12'0'-31,"6"0"659,1 0-33,15 0 0,3 0-129,10 0 1,5-1 107,2-3 1,4 1-126,4-4 0,3 3 70,5-4 1,5 2-297,2-2 0,4-1 159,4 6 0,1-6-486,-30 5 1,1 0 0,2 1 0,1 1 124,-2 0 0,0 0 0,2 0 0,-1-1-2,0 1 0,-1 0 0,2 0 0,0 1 73,0 0 1,1 2-1,-1-1 1,1 0-103,-1 0 1,1 0 0,-3 0-1,1 0 25,1 0 0,1 0 1,0 0-1,0 0-77,2 0 1,-1 0-1,-1 0 1,-1 0 17,1 0 1,-1 0 0,-2 0 0,0 0-32,31 0 1,-3 0 107,-5 0 0,-5 0 31,-2 0 1,-3 0-81,-2 0 0,-5 0 86,-6 0 1,-1 0 24,-7 0 1,1 1-40,-4 3 0,0-3 281,0 3 1,-6-3-316,-1-1 1,-4 0 371,0 0-601,-1 0-267,1 0-1502,-6 0 974,-1 0-88,-15 0 0,1 1 1090,-10 3 0,-5 2 0,-5 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66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5665 7892 6981,'0'-8'952,"0"1"-516,0 4-251,0-7 1,0 7 132,0-4-159,0 4 0,0-3 590,0 2-305,0 3-205,0-4 1,0 3 587,0-1-405,0 1-380,0-3 0,0 7 123,0 1 0,0 4 0,0 5 50,0 4-8,5-4-64,-4 10 1,4-4 131,-5 5-301,5-1 17,-3 1 1,4 1 209,-2 3-330,-3-3-215,4 9 281,0-9 1,-4 4-1,4-5-93,1 0 216,-5-5-16,4-2 1,-4-5-249,3 1 229,-3-1 94,4-4 212,-5-2 508,0-5-458,0-5-279,0-2 1,0-4 0,2-2 0,0-2 1,2-4 56,5 2-430,-3-4 210,0 3 1,8-5 127,-2 0-470,2 1 252,2-6 0,-2 4-279,5-3 315,0 3 1,4 2 0,0 2-118,0 1 23,0 0-137,0 1 265,-1 2 152,-4 9-178,-1-3 1,-5 9 19,4-3 107,-4 3 54,5 6-18,-11 6-108,-1 7 577,0 5-390,-3 0-70,3 5 0,-5-3 159,0 5 16,0 1-224,0-2 0,0 3 131,0-6 0,0-3 32,0-4-120,0 0-95,0-1 0,0-1 2,0-6-47,0 0 184,0-4-871,0-2 265,0 0 237,0-4-1615,0 4-1050,0-5 1155,5-5 1775,-4-1 0,14-11 0,-2 0 0</inkml:trace>
  <inkml:trace contextRef="#ctx0" brushRef="#br0" timeOffset="1">6590 7778 7853,'-7'0'632,"2"0"1212,5 0-1533,0-5 52,0 3-98,0-3 200,5 5-254,-3 0-70,8-5 1,-4 4-1,7-3 448,2 3-377,-2-4-53,8 3 0,-7-3 102,5 5-49,0-5-85,4 4-32,-5-9 1,7 9 0,-2-4 328,1-1-478,1 5 87,-3-9 1,-3 9-142,0-3-384,-5-2 0,7 4 440,-6-1 3,0 1 1,-7 1-292,-1-3 143,-4 3-1661,2-4 978,-5 5-1853,0 0 1600,-5 0 653,-1 0 480,-6 5 0,-4-4 0,-2 4 0</inkml:trace>
  <inkml:trace contextRef="#ctx0" brushRef="#br0" timeOffset="2">6624 7995 10889,'12'-7'1120,"-1"2"-458,0 0 1,5 4-129,-1-3 1,5-1 113,-1 1-489,3-5 0,1 7-27,-1-6 0,1 4 0,0-2 0,0 1 228,0 2-260,0-3 0,-1 5 1,1-4-1,-1 1-324,-3 0 53,-3 0 155,-4 4-1868,-1 0 872,1 0 186,-6 0-2084,4 0 1432,-9 0 170,-1 5 1308,-6-3 0,-10 13 0,-2-2 0</inkml:trace>
  <inkml:trace contextRef="#ctx0" brushRef="#br0" timeOffset="3">6704 8166 7853,'-6'0'1783,"1"0"92,5 0 0,5 0-878,2 0-725,3 0 0,2 0 0,1 0 259,2 0-435,-3 0 1,10-4 0,-4 0 0,1 2 87,0 0-477,0 2 0,4-3 0,0-1 233,-1 1-753,1-3 0,0 5 1,-1-4-11,-3 0-174,2 3 1,-8-3-1,2 4 1,-2-2 996,-2 0 0,1-6 0,-1 2 0</inkml:trace>
  <inkml:trace contextRef="#ctx0" brushRef="#br0" timeOffset="4">7629 7743 8431,'0'-17'274,"0"0"-92,0 6 1,-1 3 836,-3 0-650,3 6 1,-6-4-12,4 2 1,0 2 12,-5-1-212,1 1 0,-6 5-43,-2 5-36,-3-1 0,-1 11 1,0-3 110,-1 4-113,3 3 14,-4 6 0,8 0 30,-2 2-213,2 3 1,3-8 0,2 6-265,5 1 157,1-4 1,2 3-1,0-4-35,0-2 178,5-6 1,2-1-1,4-5-1,1-2 131,4 3 0,-2-11 1,5 3-100,1-1 118,2-1 1,1-5-1,1-2 85,3-1-121,-3-5 0,4 2 1,-6-7 403,1-1-270,0-6 0,0 7 129,0-5 1,-5 0-174,-3-4 1,-3 1 0,0-3-56,-1-1-83,1-3 0,-6-6-193,-2 1 0,-3 1 0,-2 1 41,-3 2 108,-2 5 0,-12-3-260,-5 5 149,0 10-1133,-10-2 30,-1 14 935,-2-4 1,-5 6-1800,6 3 969,-1 2 1143,17 0 0,-8 3 0,8-5 0,-3 0 0</inkml:trace>
  <inkml:trace contextRef="#ctx0" brushRef="#br0" timeOffset="5">8920 7287 7853,'0'-7'-23,"0"1"440,0 2-205,0 3 247,0-4-188,0 5 1,-2 5 503,-1 2-357,-4 9-206,-4-4 244,-1 10-244,-4-9 53,3 8-109,-3 2 1,3 1 0,-1 4 267,-1 0-319,-5-4 1,6 9 238,-5-3-245,0 3-587,-4 2 700,5-1-160,-4 0 1,10 4 198,-4 0-44,9 0-263,-3-3 0,8-1 1,0 0 11,4 1 0,5-6 1,4-1 124,1 0-114,4-9 0,-2 6 0,4-9 0,-2 1 135,-2-1 0,-1-4-28,-2-5-106,1 1 0,-2 0 1,-1-2 96,-2-1 138,-4-1-580,7 1-821,-9-4 339,4 4-1502,1-5 1351,-5 0 258,4 0 0,-5-5 752,0-2 0,0 2 0,-5-6 0,-2 5 0</inkml:trace>
  <inkml:trace contextRef="#ctx0" brushRef="#br0" timeOffset="6">8908 7869 7853,'0'-11'485,"0"-1"0,0 5 463,0-1 0,0 4 118,0-4-855,0 6 1,0-2 114,0 8 0,0 2 18,0 6-293,0-1 1,2 4 124,1 1 0,0 3-171,5-4 25,-1 5-1,-1-7 183,5 3-441,-5 1 1,2-6 192,-1 1 0,-3-2-209,4-6 135,-1-1 44,0-3 82,3 0 33,-9 0-78,9 0 1,-5-1 202,3-3-9,2 3-159,-9-9 124,9 4-94,-8-6-6,8 6 14,-9-9 0,8 7-14,-5-7 28,5 2-238,-8 2 213,9-1 0,-7 1 34,4-1-220,-4 6 192,2-4-29,-5 9-197,0-4-20,5 5 29,-4 0-9,4 0 145,-5 0 1,2 5-14,1 2 0,2 3 35,3 2 0,2-1-26,-2 1 1,-2-1-11,2 1 0,3-5-93,4 1 1,4-4 79,-3 3 33,4-4 0,-6 2-32,5-5 7,-5 0 33,2 0 1,-4-2 90,-1-1-113,1 1 153,-1-8 105,-5 9-237,5-9 1,-9 7 210,6-4-179,-6-1 0,7 0-11,-5 1 61,0 4-50,1-7 1,-4 8 1,3-6 33,2 5-19,-4-7-280,3 9 155,-5-4 1,1 5-3,3 0 76,-3 5 32,4 1 0,-4 2 1,2 0-69,1 1 31,-1-4 1,1 5 0,1-4 0,2 2-157,2-1 137,-4 1 10,5-2-85,-4 4 71,6-8 175,-6 3-150,4-5-8,-9 0 0,6 0 246,-4 0-86,-1 0 1,3 0-2,0-5 1,-4 2-55,3-4 0,1 3-2,-1-4-8,5 1 27,-8 0-246,4 2-25,-5 5 226,0 0 0,4 1-14,0 3 4,0 3 1,-1 4 0,2-1-34,2-2-3,0 2 1,5-4 0,-1 6 0,1-1-130,-1-5 133,6 5-1,-5-10-94,10 9 0,-8-9 91,5 3 1,-1-3 51,1-1 0,2 0 0,-2-1-74,3-3 208,-4 3 0,2-8-63,-5 5 189,0-5-207,2 3 0,-6-5 1,2-1 87,-4 1 1,-7-1 0,2 1 58,-3 0-178,-1-1 0,-1-1 79,-3-2-218,-2 2 79,-11-3 1,0 5 149,-6-1-278,0 1 0,-5 4 102,-2 4-530,-3 1 437,-2 2 0,5 2 1,1 1-1,2 5-1098,6 2 582,-2 2-462,15-1 420,-7 5 396,14-3 0,-3 7 0,8-3-1096,3 1 1375,3-4 0,12 7 0,2-3 0</inkml:trace>
  <inkml:trace contextRef="#ctx0" brushRef="#br0" timeOffset="7">10267 7938 7853,'4'-13'0,"0"-2"693,5 2-240,-8-4 425,9 1-527,-8 3 0,3-3 558,-5 4-79,5-4-310,-4 3-79,4-3-282,-5 9 0,-1-2-239,-3 6 0,1-1 1,-4 4 528,-2 0-883,-6 0 0,1 1 746,-5 3-140,5 2 1,-8 9-594,3 1 215,3 4 106,-1-7 1,2 8-215,0-2 210,-1 3-91,10-4 0,-3 3-321,5-2 323,1-2 0,3 3 4,0-5 1,1-1-1,3-5-102,3-1 555,9-6-214,-4 3 0,6-5 427,-3 0-286,3-5-108,0-1 196,3-6-149,-8 1 0,7 0 364,-4-1-309,-1-4 0,-4 2-50,1-5 1,-1 1 0,0-4-1,0 1-36,-4-3-194,3-2 186,-8-2 1,7 3 110,-6-5-456,1-1 181,-4-3 1,1 0-54,3-1 1,-3 2 114,3 3 0,-2-2 0,-4 7-23,-2 3 0,3 1 188,-3 5-162,-2 6 1,4 4-171,-6 2 87,5 3 0,-6 2 72,6 10 22,-1 6 0,0 8 0,0 5 0,2 4 6,0 1 0,6 6-17,0 1 0,5 1-3,-1-1-789,-3 2 722,5-8 59,-9 3 1,9-6-285,-2-2 284,-3-3 219,0-6-202,0-4 1,-4-1-1,3-6 1,-1 0-27,0 1 26,-1-6-581,3-1 1,-5-3 683,0 1-831,0-1 0,-5 3 227,-3-5 503,-2 0 0,-1-5 0,-1-2 0</inkml:trace>
  <inkml:trace contextRef="#ctx0" brushRef="#br0" timeOffset="8">11101 7538 7853,'0'-12'-636,"0"6"748,0-4 1,-1 7 1023,-3-4-162,3-1-372,-4-3-337,5-1 270,0 6-255,0-4 1,3 7-22,1-4 1,5 4-1,-1-2 1,2 1 473,1 0-375,6 1-199,-4 3 0,8 0 103,-2 0-103,-2 0 0,4 1-144,-2 3 0,2-2 172,-2 6 77,-3-1-419,1 5 182,-10 4 5,8-3 0,-13 9-249,1-3 0,-1-2 83,-2 2-70,0 0 123,-10 4 0,1 1-27,-10 3-206,0-3 192,-4 4 1,0-1 0,-1-1-217,-3 0 247,3 3 13,-4-5 43,10 4-39,-3-5 4,8-5 1,-2 2 125,7-5-33,-2-5 1,9 0 266,-3-2-201,3-3 1,6 0 233,3-5-119,7 0-203,-3 0 567,10 0-332,-4 0 1,5 0 394,-1 0-292,1-5-111,0 4 0,1-8-5,3 5 1,-3-1-113,3 1-349,-3 3 0,-5-4 222,0 5 1,-5-1-221,1-3 1,-6 3-799,-1-3-741,-6 3 1177,3 1-2348,-5 0 1085,0-6 1861,0 5 0,-5-9 0,-1 4 0</inkml:trace>
  <inkml:trace contextRef="#ctx0" brushRef="#br0" timeOffset="9">11604 7264 7853,'0'-7'0,"0"2"857,0 0-348,5 4 31,-4-4 198,9 5 1,-4 0-199,6 0-1,3 5 468,0 3-631,6 2 1,-4 6 93,6 3 1,0 7-29,0 0-205,5 6-78,-4-3 0,4 5 159,-5 1-684,0-1 445,-1 0 1,-4 0-1,-3 1 6,-2-1 1,-5 0-116,-1 1 64,-4-1 0,2 0 75,-5 0 1,-5-1-129,-3-2 1,-2 0-1,-3-3 39,-2 2-42,-3 0-444,-4-1 204,-1-1 164,0 0-14,5-9 350,-3 8 1,7-11-949,-5 3 0,5-2 35,-2-6-1258,9 1 815,2-1 453,5-5 762,0-1-536,0-5-564,5 0 0,2-1 31,9-3 972,-4-7 0,10-7 0,-4-5 0</inkml:trace>
  <inkml:trace contextRef="#ctx0" brushRef="#br0" timeOffset="10">12974 7743 7853,'-6'0'288,"1"0"1923,5 0-1797,0-5-1,0 4-38,0-4 443,0 5-475,5 0-132,-4 0-159,4 0 82,0 0 1,-2 0-1,4-1 235,2-3-254,1 3 0,3-4 0,2 5 1,4 0 188,3 0-85,6-6 10,1 5-97,10-4 0,3 1 64,8 0-196,2 1 0,1 1 281,0-1-532,1 1 1,3-3 412,0 5 1,-1-1 106,-3-3-426,-2 3-931,-1-4 1064,-3 0 122,4 3 31,-5-3-552,0 0 278,-6 4 1,0-5 24,-6 2 101,0 3 0,-5-4 215,-2 5-171,-3-6 150,-6 5 1,-2-4-188,-4 5 1046,-1 0-1041,-5 0 75,5 0-71,-10 0-146,4 0-825,-5 0 749,0-5-17,0 4 136,0-4-1404,0 5 1097,0-5-102,0 3 232,-5-3 100,-1 0 479,-1 4-443,-3-4-7,9 0 7,-9 4 58,8-10 0,-8 9 85,3-6 1,-4 4-15,0-3 107,0-1 1,-1 1-56,1-1 175,-1 0-131,1 2 1,3 0 311,1 2-82,4 3-66,-7-10 1,5 9 28,-3-6-149,3 6 123,5-3 271,0 5-399,5 0 1,2 5-1,5 1 62,4 0 1,1 3-64,6-5 0,0 5-54,0-1 1,1 1 55,3-2 1,-2 2-31,5-5 0,-4 3 0,0-2 105,-1 2-99,-8-5 0,4 7 4,-6-5 1,0 4-22,-4-5 0,-3 1-152,0-4 166,-6 5-166,8-3-7,-8 3 146,3-5 18,-5 5 198,-5 1-251,-2 6 1,-4-5 78,-1 1 1,0-2 0,-2 3-3,-1-1-236,-6-1 195,9 0-164,-5 3 1,2-5-393,0 2 409,5 4 0,-1-9-678,4 6 0,-2-4 77,1 3-850,3-4 1,5 3-1175,0-2 2707,0-3 0,-10 4 0,-3-5 0</inkml:trace>
  <inkml:trace contextRef="#ctx0" brushRef="#br0" timeOffset="11">15704 7606 7853,'6'-6'-96,"-1"-4"180,-5 9 0,0-10 790,0 4-305,0 2-114,0-5 259,0 3-171,0 1-342,0 1 37,0 5 0,0 5 1,1 2-82,3 4 1,-3 1-86,3 4 0,-2-4-93,-2 3 1,0 2 57,0-2 0,0 4 0,0-2-67,0 0 1,1 1 59,3 1-119,-3 3 1,4-9 87,-5 2-91,0-3 11,0 0 87,0-1-4,0 1 10,0-6 0,4 0-2,0-2 163,-1-3-153,-3 5 306,0-6 283,0-6-446,0 0 1,0-1-150,0-1 0,0 0 0,2-4 202,1-4-363,-1 4 92,8-10 1,-4 6 9,6-3 1,-1-3 33,0 3 1,6-3-44,2 0-143,-2-1-70,4 0 76,2 0-233,1 5 394,4-3 1,-6 12 90,-3-3-98,2 4 1,-8 1 39,2 3 1,-2 3 0,-2 1-14,1 0-24,-6 5 167,4 2 1,-7 9 463,4 3-587,-4 3-2,2 6 1,-5-3 16,0 5 4,0 1 0,0-1 23,0 1-166,0-6 136,0 3 0,0-6 21,0-3-130,0 2 101,0-8 0,0 0 5,0-6-145,0-4 126,0 7-149,0-9 121,0 4-493,0-5 240,0-5-1579,0 4 538,0-9 569,0 3-594,5-4 673,-4 0 674,4-1 0,0-4 0,2-2 0</inkml:trace>
  <inkml:trace contextRef="#ctx0" brushRef="#br0" timeOffset="12">16549 7309 7554,'-7'0'1442,"2"0"-848,5 0 1,5 0-333,3 0 0,4 0 0,1 0 182,3 0 1,5 0-152,2 0 0,1 0 177,7 0-106,-1 0-618,4 0 293,1-5 226,-6 4-311,4-4 258,-9 0-263,4 4-1,-10-4 317,3 5-481,-8-6 1,3 5-254,-4-3 645,-1 3-1519,-4 1 934,-2 0-2566,-5 0 2513,-5 0 0,-2 0-127,-4 0 0,-1 4 589,1 0 0,0 0 0,-1 1 0,1 1 0</inkml:trace>
  <inkml:trace contextRef="#ctx0" brushRef="#br0" timeOffset="13">16537 7561 7853,'-6'0'1946,"1"0"-1348,5 0-40,5 0 1,-2 0 95,4 0-386,1 0 0,7-4 1,0 0 167,-1 1 1,3 2 11,-2 1 0,5-4-103,-1 1 1,4-1 36,4 4 0,-3-1-105,3-3 0,0 2-107,0-1 0,4 1-31,-5 2 1,0-3-128,-7-1 0,1 0-100,-5 4 0,0 0 93,-3 0-1932,-1 0 896,1 0-782,-6 0 0,-2 1 645,-8 3 0,-2-1-445,-6 4 1078,1-4 535,-6 7 0,5-4 0,-10 1 0,-1 3 0,-6-4 0</inkml:trace>
  <inkml:trace contextRef="#ctx0" brushRef="#br0" timeOffset="14">16549 7732 10212,'11'0'2315,"6"0"-1991,-5 0 0,6 0 720,-3 0-762,3 0 0,5 0 0,0 0 678,0 0-640,5 0 1,-3 0 51,5 0 1,-3-1-214,4-3 0,-6 3-93,2-3 1,-3-1 158,-1 1 1,-4-1-15,0 1 1,-5 3 106,1-3-2504,-8 3 1,2-1-9,-5-1-1738,0 1 3932,-4-3 0,5 0 0,1-1 0</inkml:trace>
  <inkml:trace contextRef="#ctx0" brushRef="#br0" timeOffset="15">17554 7138 7853,'0'-6'-1778,"0"-4"2826,0 8-499,0-3-116,0 5 1,0 5 92,0 3 1,0 6 80,0 1-395,0 5 0,0-2 226,0 5-210,0 5 1,0-3-1,0 6 381,0 0-397,5-3-494,-4 10 282,4-7 0,-5 7 1,0-5 287,0 1-416,5-7 159,-3 11 1,4-13 254,-2 6-278,-3-11 0,4 12 53,0-18-90,-4 12-59,5-13 232,-1 9-179,-4-10 0,8 5-13,-5-6 258,-1 1 1,-1-6-531,1-2-471,-1-3 445,3-1-1509,0 0 638,-4 0-363,4 0 831,0 0 311,-3 0 438,3-5 0,0-1 0,-4-6 0,4 1 0</inkml:trace>
  <inkml:trace contextRef="#ctx0" brushRef="#br0" timeOffset="16">17942 7755 7853,'0'-7'-498,"5"2"560,-3 5-12,3 0 0,0 0 1746,-4 5-791,4 2-397,-5 4 298,5 1-547,-4-1 0,4 6-180,-5 2 0,0 2 46,0 2 0,0-1 119,0-3-1186,0 7 527,0-12 263,-5 13-2241,4-14 1772,-4 8 1,1-8 0,-1 2-249,-1-2-372,3-2 1141,-7 1 0,4-6 0,-6-1 0</inkml:trace>
  <inkml:trace contextRef="#ctx0" brushRef="#br0" timeOffset="17">18205 7207 7853,'0'-12'523,"0"1"-73,0-1 377,0 1-135,0-1-467,0 6 0,0 0-11,0 2 0,5 3 11,3-3 1,7 3-96,4 1 1,2-2 187,2-1-389,5 1 140,-4-3-54,9 5 0,-9 0 1,3 0-9,-3 0 1,-2 0-104,-3 0 0,1 4 52,-5 0 1,-3 5-98,-5-2-49,-4 3 208,2 2 0,-5 1-181,0 2 0,-5-3-115,-3 4 205,-2 1 42,-1-4 1,-2 4-10,-2-6 0,2 1 9,-2-1 1,-2 0 74,2 1 1,0-2-84,3-2 1,5 0 338,-1-4-78,1 0 94,0-4-149,2 0 479,5 0 1,5 0-549,3 0 1,2 1 36,1 3 1,5-1-191,-1 4 0,0-4 102,-3 1 1,-1 2-85,0 2 0,2-2 89,2 2 0,-2-1-139,2 5 0,-6-1 72,-1 0 0,-2 1-96,2-1 0,1 1 34,-6-1 1,1 1-45,-4-1 0,-1 4 107,-3 0 1,-4 4-16,-7-3 1,-3-1 24,-4-4 0,-1 1-40,0-1 6,5 1 1,-2-2 6,5-3 0,-1-2 1,5-5 87,0 0 1,3 0-78,0 0-394,6 0-1049,-3 0 142,5 0 1,5 0-1,2 0 440,4 0 881,5 0 0,2-5 0,5-1 0</inkml:trace>
  <inkml:trace contextRef="#ctx0" brushRef="#br0" timeOffset="18">18833 7686 7853,'6'0'1813,"-1"0"735,-5 0-2111,0 5 1,0 2-18,0 4 0,0 4-127,0 1 0,0 4-2,0-1 0,0 6-247,0 2 0,0 0 138,0-5 1,0 5-618,0 0 0,0-2 348,0-6 0,0-2-618,0-6 0,0 0-81,0 1-833,0-6-850,0-1 2096,0-5 0,0-10 1,0-3-1</inkml:trace>
  <inkml:trace contextRef="#ctx0" brushRef="#br0" timeOffset="19">19233 7092 7853,'5'-11'476,"-4"5"-105,4-5 53,-5 10 684,0-4 52,0 5-1001,-5 5 0,4 2 297,-3 4-310,3 0 0,1 5 1,1 0 284,3 2-219,-3-4-171,4 7 25,0-8 1,-2 7-1,3-4-14,-1-2-49,-1-2 0,0 0 1,0-1-60,-2 1 0,-1-5 1,-1 1-1,5-6-53,-3 3 188,3-5-205,-5 5-47,0-3 219,0 3 970,0-5-1092,5 0 3,1 0-83,6 0 81,-1 0 0,2 5 54,2 2 36,-2 4-158,3 0 131,1 0-20,-5 1 0,5 1 14,-6 2-10,6-3-13,-5 10 137,0-4-118,-2 5 7,-9-6 1,8 5-8,-5-3 16,0 3 1,-5-1 0,-3-1-32,-4 0 31,-7-7-54,2 9 49,-8-9 1,2 3-16,-8-4-86,3-1 96,-4-5 0,5 3-108,0-5 0,2 0 74,2-4 22,-3 0-13,9 0-217,-3 0-10,4 0 209,1 0-211,5-5 0,-3 2-136,5-4 325,0-1-1384,-1 2 598,4-4 295,-4 3-241,5-4 0,0-4 813,0-1 0,0-4 0,5 2 0,1-5 0</inkml:trace>
  <inkml:trace contextRef="#ctx0" brushRef="#br0" timeOffset="20">19141 7058 7853,'0'-6'-308,"0"-4"308,0 3 0,5 1 0,3 2 1296,2 3-542,7 1-271,0-5 165,11 3-346,2-3 1,4 5-81,0 0 0,-1 0 3,-2 0 0,2 0-351,-3 0 0,-1 0 177,2 0 1,-6 0 0,0 0-515,-4 0 215,0 0-2004,-8 0 728,3 0 1524,-9 0 0,-2 0 0,-5 0 0</inkml:trace>
  <inkml:trace contextRef="#ctx0" brushRef="#br0" timeOffset="21">19712 7721 7853,'0'-7'311,"2"2"465,1 5 165,-1 0-255,3 0-340,-5 0 1,4 1-29,-1 3 1,5-1 0,-3 4 23,1 2 1,-2 5-131,4 1 0,-2 2-250,2-2 1,-3 2 83,-5 2 0,0 2-114,0-2 0,0-1-257,0 1 0,-4-4-1280,0 4 1047,-5-5 1,7 1-1538,-6-7 1346,6 2 1,-5-8 748,4 1 0,1-1 0,-8-2 0,4 0 0</inkml:trace>
  <inkml:trace contextRef="#ctx0" brushRef="#br0" timeOffset="22">20283 7321 7853,'0'-12'52,"0"1"0,-1 5 395,-3 2 1,2 3-146,-6 1 0,1 0 78,-5 0 1,-4 1-358,-3 3 0,-3 2 76,-1 5 1,0 6-101,1 2 1,-1 2 99,0 2 0,1 1-148,3 3 0,-1-3 49,5 3 0,5-3-131,6-1 84,3 0-85,1-1 70,0-4 0,10-1-30,5-6 0,5 1 66,3-1 1,6-5-33,5-2 206,-4-3 1,12-6-66,-8-2 333,3-3-558,-8-2 269,-1 1 1,-5-2 0,-2-1 112,-2-1-167,-2-5-203,-6 2 109,-5 0 1,1-4-158,-3 3 123,-3-7 0,3 2 86,-8-3 3,-2 3 1,-6 1-85,1 0 99,-1 0-289,-4 6 195,-2 0 0,-4 7-284,3 2 34,-7 3 63,7 0 0,-8 4-277,8-3-192,3 3-256,-1 6 1995,4 1 1,-2 6-1026,7-1 0,3 1 0,5-1 1</inkml:trace>
  <inkml:trace contextRef="#ctx0" brushRef="#br0" timeOffset="23">20512 7264 8613,'0'11'1435,"0"1"-935,0 4-91,0 2-123,0 5 1,1 3 141,3 1-270,-3 5 1,4-3-41,-5 5-86,0-5 1,4 2 89,0-8 0,0 1 1,-4-8-413,0 2 182,5-9 119,-4 6-305,4-9 0,-5 2-980,0 0 636,0-6 295,0 3-1357,0-5 1288,-5-5 1,4 3 0,-4-6-363,0-1 774,-2-1 0,1-1 0,-4-6 0,3-1 0</inkml:trace>
  <inkml:trace contextRef="#ctx0" brushRef="#br0" timeOffset="24">20523 7287 7853,'4'-8'135,"0"0"77,5 1 105,-8 0-105,9-3 0,-9 9-40,10-4 1,-9 1 362,6 0 0,1 0-24,6 4 0,-2 0-144,2 0 1,1 0-201,0 0 0,3 5 1,-3 3 229,2 2-406,-4 2 54,2-1 167,-9 6-92,3-5 0,-9 9-26,3-6 1,-3 4-247,-1-4 1,-2 4 86,-6-4 0,0 4-172,-7-3 0,-3-1 122,-1-4 1,-2 4-92,-2 1 1,0-1 105,0-4 0,4 5 64,0-1 1,5 0-17,-1-4 0,4 1 115,3-1 0,2 1-75,2-1 1,3-3 16,-3-1 0,8 0 211,3 0 0,3 2-58,2-5 0,4 4 106,3-5 0,3 3-45,1-3 1,-4-1-134,0 1 0,0-1-270,4-2 1,-6 1-420,-1 3 1,0-3-130,-1 3-494,1-3-1179,-5-1 2405,0-5 0,1-1 0,-1-6 0</inkml:trace>
  <inkml:trace contextRef="#ctx0" brushRef="#br0" timeOffset="25">21106 6978 8342,'11'0'733,"1"0"1,0 0-513,4 0 0,-3 0 0,7 0 209,0 0 1,3 0-175,3 0 0,-2 0-23,3 0 0,2 0-70,2 0 1,-2 0-98,1 0 0,-3 0-69,3 0 1,0 0 34,0 0 1,2-1-30,-6-3 1,4 3 9,-8-3 0,3 3-147,-10 1 0,-4-4-117,-3 0 211,-6 0 63,3 4-125,-5 0 116,0 5 1,-3-2 31,-1 5 1,-5 0-28,1 8 0,-2-2 40,-1 5 1,-2 1-5,-2 7 1,2-2 5,-2 5 1,-3-2-5,-1 7 1,3-6 11,0 9 1,0-4 44,1 8 1,-2-5-63,2 1 0,4-3 85,-1 0 0,2-1-69,6 0 0,-3-5 22,3-2 1,0-7 9,4-1 0,0-3 28,0 3 0,0-9 29,0 1 16,0-2-265,0 3 146,0-6-273,0-1-1471,0-5 523,0-5 1,1 2-1371,3-4 2537,-3-1 0,9-3 0,-3-1 0</inkml:trace>
  <inkml:trace contextRef="#ctx0" brushRef="#br0" timeOffset="26">22533 6910 7853,'7'-7'0,"-2"1"-241,-5 2 187,0 3 487,0-4 707,0 5-805,-5 0 0,-3 6-10,-7 6 0,1 0-50,-5 7 0,4 0 46,-4 4 0,1 1-78,-1 3 1,-1-3-6,4 3 0,1 2-197,4 1 0,3 2 113,0-2 1,2 3-54,-2-2 0,0 2 47,4 1 1,0 0-245,4 1 1,0-5 19,0 1 0,1-6-15,3 2 1,2-3 87,6-1 1,-5-6-8,1-1 0,0-4-61,3 0 0,0-5 70,1 1 0,-4-4-156,-1 3 1,1-4 48,3 1 1,-3-3-426,-1-1 1,-3 0-580,4 0-395,-6 0-297,3 0 969,0-5 835,-3-1 0,3-11 0,-5-1 0</inkml:trace>
  <inkml:trace contextRef="#ctx0" brushRef="#br0" timeOffset="27">22556 7389 7853,'0'-7'-287,"0"-1"1045,0 6 1,0-5 318,0 3-143,0 3-276,0-4-349,0 5 1,4 5-99,0 3 1,0-2-123,-4 2 0,3-5 103,1 5 0,1-4-119,-1 4 0,-3-5 20,3 5 0,-1-6-288,1 2-278,-3-2 288,4-2 47,0 0 1,1 0 71,6 0 1,-1 0 13,1 0 1,-1-6 38,0-1 1,-3 1 5,0-2 0,-1 2 16,5-2 0,-1-2-5,1 2 1,-1-2 53,0-1 0,0 3-53,-4 0 0,-1 6 163,-2-2-139,-2 3-197,3 1 0,-5 1 58,0 3 0,0 2 93,0 6 0,1-1-111,3 0 0,-3 2 47,3 2 0,2-2-59,2 2 1,1-2 65,-2-2 1,7 1-106,-2-1 0,3-1 95,0-2 0,-2-3 117,2-5 0,-1 0-53,1 0 0,-6 0 96,2 0 0,-2 0 100,3 0-162,-1-5 0,-3 0 416,-1-3-259,-4-2 1,6 4 37,-5-6 0,-1 5 37,-3-1-99,6 1-51,-5-5-214,4 6 18,-5-4 100,0 8-509,0-3 331,0 5 0,4 2 73,-1 1 1,1 0 51,-4 5 0,0-5-20,0 5 0,2-4-4,1 3 1,0-3 6,5 4 0,-5-4 5,5 3 0,0-4 12,3 1 1,0-3-25,1-1 0,-1 0 15,1 0 0,-1 0-103,1 0 94,-1 0-1,0-1 112,1-3 1,-6 1 13,-2-4 0,1 3 118,-1-4 0,1 4 149,-1-3-251,-3 4 0,4-3 225,-5 2-160,0 3-227,0-4 98,0 5 0,0 5-113,0 2 0,-1 0 90,-3 0 1,3 1-21,-3 3 0,3 1 10,1-1 0,3-3 12,1-1 0,5 0-7,-1 0 1,3 2 7,4-5 0,-1 4 23,5-4 0,0-1-5,4-3 1,-1 0 119,-3 0 0,1-5-18,-5-2 1,1 0 93,-5 0 1,0-1-35,1-3 1,-5-1-103,1 1 0,-5-1-54,0 1 1,-1 0 77,-2-1 0,-5-3-108,-3 0 0,-3-1 89,-5 5 0,2 0-301,-5-1 0,0 2-60,-3 2 1,-1 2-74,0 2 1,1 3-213,3-3 1,-1 4 254,5 4 1,3 2-492,5 6 0,3-1 272,-4 1 0,6 3 541,-2 0 0,8 0 0,2 2 0,5 1 0</inkml:trace>
  <inkml:trace contextRef="#ctx0" brushRef="#br0" timeOffset="28">23584 7481 7853,'12'-12'0,"-1"1"-110,0-1 1,1-3 102,-1 0 0,-1-4 737,-2 4 0,1-4-212,-5 3 1,-1-3-119,-3 4 0,0 0-131,0 4 0,-1 0-149,-3 4 0,1 2 3,-9 5 0,3 0-60,-6 0 1,-1 2-174,0 6 0,-3 1 118,4 10 0,0-4-364,3 4 1,5 0 159,-1 4 1,6-2-203,-2-2 1,3 2 123,1-6 0,5 2 22,2-2 1,3-6 143,2 2 1,4-7 28,3 0 1,-1-3 44,1-1 0,-4-1 228,4-3 1,-5-2 131,2-6 1,-4 1-162,0-1 0,-1-3 86,1 0 1,-2-6 4,-3 2 0,2-2-60,-5-2 0,0 0-88,-4 0 0,0 1-6,0-1 0,0-4-71,0 0 1,0-1 69,0 2 1,0 0-17,0-4 0,0 3 0,0-3 1,0 4-197,0 0 0,0 2 35,0 1 1,0 9-515,0 3 340,0 2 0,0 4 15,0 5 0,0 10 166,0 9 0,-4 7-3,0 5 0,0 3 204,4 4 1,0-1-116,0 5 0,0-4 63,0 4 0,0-5-25,0 1 0,4 0 51,0-4 1,4 2-40,-5-10 1,3 0 141,-3-7 1,-1 1-191,1-5 0,2 0 24,-1-3 0,0-5-463,-4 1 1,0-4-29,0 3-1677,0-4 1152,0 2 973,0-5 0,5 0 0,2 0 0</inkml:trace>
  <inkml:trace contextRef="#ctx0" brushRef="#br0" timeOffset="29">24349 6978 7853,'-5'-6'74,"4"1"1,-5 3 296,2-1 0,-3 1-60,-4-1 1,-5 1 40,-4 2 1,-1 5-141,-2 3 0,-4 2-131,1 2 0,0 3 157,7 0 1,3 0-141,4-3 1,2 3-61,3 0 1,2 0-148,5-3 1,1-1-97,3 1 1,6-1 121,5 0 0,9-3 157,-1 0 0,4-6-58,-1 2 1,0-4 131,4-4 1,-4 2-101,0-6 0,-6 0 56,0-3 1,-7 0-27,3-1 0,-7 1 7,-2-1 1,-4-3-227,1 0 0,-3-4 71,-1 4 1,0-4-381,0 3 0,-5-3 177,-3 4 1,-2 0-321,-1 3 1,-2 6 137,-2 2 1,2 3-16,-2 1 1,-2 5 154,2 3 1,-4 2 314,4 1 0,-2 6 0,2 2 0,2 2 0,-8 2 0,3 0 0</inkml:trace>
  <inkml:trace contextRef="#ctx0" brushRef="#br0" timeOffset="30">24178 7264 7853,'1'6'258,"3"-2"-104,-3-3 0,4 0 615,-5 3 0,-1-3-265,-3 3 0,3 3-46,-3 0 1,-1 0-161,1 0 1,-1 2-74,1 6 0,3-2-182,-3 2 0,2 2 81,-2-2 0,3 5-180,-3-1 1,3-2 98,1-2 1,4-2-266,-1-2 0,6 1 76,-1-1 1,2-3 133,1-1 0,2-4 58,2 1 1,-2-3 35,2-1 1,2 0 89,-2 0 0,4 0-103,-4 0 0,2-4 136,-2 0 0,-2-5-58,2 2 0,1-7-115,0-2 1,-2-3-57,-7 4 1,2-5-189,-5 1 1,0-3 19,-4-1 0,0 1-132,0-1 0,-9 5 85,-3 3 0,-7 3 14,0 5 1,-6-2-210,-2 5 1,-1 0 56,2 4 0,3 4-149,0 0 0,1 9 116,7-2 1,0 3-344,4-3 0,3 5 753,0-1 0,1 0 0,-5-4 0</inkml:trace>
  <inkml:trace contextRef="#ctx0" brushRef="#br0" timeOffset="31">24463 6727 7853,'0'-6'1039,"6"0"0,-4 8-482,6 2 1,-2 2-87,2 5 0,6 1-93,-3-1 0,3 4-102,-3 1 0,5 5 54,-1 2 1,5 1-80,-1 7 1,-1-2-113,1 1 1,-5-1 36,1-2 1,-2 1-73,-2 2 1,-3 3-123,0-2 1,-6-2 56,2 2 1,-3-1-254,-1 4 0,0 1 142,0-1 0,-5-4-86,-3 1 0,-3-1 49,-4 4 0,1-4 15,-5-4 0,0 2 71,-4-1 0,3-1 1,-3-3 0,6-4 40,-6 0 1,3-1-34,-3 1 1,6-2 14,1-6 0,4 1-2,0-1 1,2-3-202,2-1 182,3-4-548,5 2-384,0-5 1,0-10 0,0-3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17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5539 4260 8400,'0'11'177,"0"1"0,0-1 0,0 2 230,0 2-278,0-2-4,5 3-103,-4-4 1,5 0 0,-6 2 232,0 2-237,5 4 0,-4-4 132,3 3-224,-3 3 153,-1-4 1,0 5 9,0 0 0,0-1 0,0 1 0,0 0-6,0 0 1,1-4-9,3 0 0,-3 0-45,3 4 0,-3-4 124,-1 0-77,0 0-3,0-1 3,0 3-64,0-8 63,0 9-21,0-10 1,0 5 0,0-6-161,0 1 163,0-1-70,0 0 1,0-3-383,0 0 1,0-5 324,0 5-151,0-5-42,0 2-2344,0-5 2240,0-5 0,0 2 0,0-6 366,0-4 0,-10-3 0,-2-7 0</inkml:trace>
  <inkml:trace contextRef="#ctx0" brushRef="#br0" timeOffset="1">5471 4477 7853,'7'-5'-963,"1"-3"998,-6 3 366,3-5-42,-5 9 1,2-9 309,2 2-457,-3 3 106,4-5-643,0 9 596,1-10-62,6 10 1,3-8-163,0 5 0,0 1 70,-3 3 1,3-4-1,0 0-52,-1 1 37,4 2-13,-5 1 1,3 0-48,-4 0-101,-1 0 130,0 0 1,5 0-110,-1 0 1,1 4 81,0 0 1,-4 5-26,4-2 1,-8 2-2,0-1 0,-2 6-93,2-3 0,-2 3 55,-2-2 0,-3 0 0,3 2 2,-3 1 1,-1 1-18,0-5 1,-1 1 26,-3-1 1,2 0 0,-6 1 1,1-1 20,-5 1 0,1 0-12,-1 4 0,1-8 9,0 4 0,-5-3-8,1 2 1,0-1 34,3-2 1,1 1-30,0-5 0,-1 3 61,1-3 0,3 4-32,1-5 1,3 1 7,-4-4 0,6 2 47,-2 1 6,-3-1-82,6 3 17,-4-5 1,5 1-151,0 3 1,1-3 50,3 3 202,2 2 1,6-1-33,-1 3 0,5 1 64,-1-5 1,0 4-85,-4 0 1,5-2-31,-1 2 0,0-2-46,-3 2 1,-1 2 60,0-2 0,1-2 3,-1 2 0,1-5-6,-1 5 0,0-4-22,1 4 1,-4-6 25,-1 2 1,1 1 78,3-1 23,1 0 1,-1-4-33,0 0-185,-4 0 118,3 0-458,-9 0 165,4 0-5103,-5 0 4741,5 0 1,-3-2 580,1-2 0,4-2 0,-1-5 0</inkml:trace>
  <inkml:trace contextRef="#ctx0" brushRef="#br0" timeOffset="2">6087 4431 7853,'0'-11'165,"0"-1"0,0 5 409,0-1-1,0 6-154,0-3 30,0 5 1,0 5-403,0 2 1,0 7 118,0 1 0,-3 6-178,-1-2 1,0 4-10,4 3 0,-1-2-162,-3 3 240,3 2 0,-5-5-149,6 3 146,-5 2-30,4-5 0,-4 4 5,5-5 1,0-1-34,0-3 0,0 1 76,0-5 119,0 0-145,0-3-11,0-1 1,0 1 33,0-1-2,0-5 1,0 1 10,0-3-4,0-3-31,0 4 0,0-4 109,0 3-8,0-3 10,0 4-33,0-5 15,5 0 1,-2 0-70,4 0 1,-3 0 5,4 0 0,-1 0 46,5 0 1,0-1-34,4-3 0,-4 3-124,4-3 1,0-1 66,-1 1 0,2 1-83,-2 3 1,-2-2 60,2-2 0,-2 3-31,-2-3 1,0 3 66,1 1 1,-1 0-8,1 0 1,-5-1-124,1-3 1,-4 3 113,3-3-282,-4 3 1,3 1-82,-2 0-849,-3 0 436,4 0-361,-5 0 1,-5-5 0,-1-2 0</inkml:trace>
  <inkml:trace contextRef="#ctx0" brushRef="#br0" timeOffset="3">6042 4683 7853,'1'-11'-96,"3"4"0,-3 0 768,3 4-328,-3 1 0,0-3 35,3 5 1,-1-1-68,4-3 1,-3 3 16,4-3 1,-1 3-118,5 1 0,-1 0-105,1 0 0,0 0 41,4 0 0,-3-4-104,6 0 1,1 0-18,2 4 0,1-1 30,0-3 1,-3 2-45,3-6 1,-6 4 18,6-3 1,-8 3-239,0-4 0,-2 6-95,-2-2-188,-5 3 1,1 1-594,-3 0 302,-3 0 1,3-4-48,-8 0 1,-2 0 826,-6 4 0,1 0 0,-1 0 0,-4 0 0,-2 0 0</inkml:trace>
  <inkml:trace contextRef="#ctx0" brushRef="#br0" timeOffset="4">5996 4386 7853,'11'-5'0,"3"2"0,-2-5 86,2 6 73,-8-8 0,9 7 212,1-4 18,-1 4-142,-4-2 1,4 1 21,1 0-97,4-5 0,-7 8 40,2-3 1,1 3-14,0 1 1,0-4-128,-1 0 1,-2 1 101,2 3 0,-2-2-250,-2-1 1,1 1 70,-1-1 0,1 1-464,-1 2 0,-3 0 8,-1 0-392,1 0 0,3 0 259,1 0 0,-1 0 146,1 0 0,-1 0 448,0 0 0,1 0 0,-1 0 0</inkml:trace>
  <inkml:trace contextRef="#ctx0" brushRef="#br0" timeOffset="5">6567 4306 7853,'6'-5'274,"-1"3"-53,-5-3 495,0 5 0,0 7-731,0 4 1,0 2-31,0 6 1,0 0 97,0 4 1,0 5 46,0 2 1,0 7-193,0 1 1,0 0 124,0-4 0,0 0-53,0 1 0,0-2 86,0-3 1,-3 2 21,-1-5 1,0-5-36,4-3 1,0-5-8,0 2 0,0-4-73,0 0 77,0-1-260,0 1 298,0-6-1623,0-1-87,0-5 1234,5-5 1,-4-3 387,3-7 0,2-3 0,1-5 0</inkml:trace>
  <inkml:trace contextRef="#ctx0" brushRef="#br0" timeOffset="6">6624 4488 7853,'-6'-11'0,"2"0"0,3 3 216,1 0 1,-4 5 306,0-5 53,0 5-226,4-2-249,0 5 1,5 0-58,3 0 0,-2 5 51,2 3 0,0 2-171,3 2 1,0-1 112,1 0 0,-1 5-158,1-1 1,-1 4 56,0-4 0,-3 0-4,0-3 1,-1 3 118,5 0 1,-5-3 114,1-5 1,-4 0 53,3 0-167,-4 3 1,6-7 241,-5 5-109,-1-6-88,-3 3 1,2-5 219,1 0-40,-1 0 0,4-4-216,-2 1 1,2-8-90,6 0 0,-1 0-112,1-5 1,-1-1 76,0-3 0,5 0-33,-1 1 0,4-2 73,-4 2 0,4-3-216,-4-1 0,4 4 18,-3 0 1,0 5 109,-1-1 1,-3 2 76,-1 2 1,1 1 215,-5 2-25,-2-2 0,2 5 63,-4-3-201,-1 3 34,3 5-296,-5 0 1,1 5 68,3 3 1,-3 6 134,3 1 1,-3 5 133,-1-1 1,0 4 26,0 4 1,0-2-98,0 6 1,0-2 139,0 1 0,0 2-77,0-5 0,0 3 58,0-3 1,0-1 232,0-3-267,0 0-54,0-5 1,0 2 84,0-5 0,0 4-48,0-3 0,0-1-104,0-4 1,0-3 118,0 0-233,0-1 151,0 5-346,0-1 39,5-5-53,-3-1 31,3-5-867,-5 0 0,1-5 93,3-2 1,-2-5 1073,6-3 0,-1-3 0,5-5 0</inkml:trace>
  <inkml:trace contextRef="#ctx0" brushRef="#br0" timeOffset="7">7378 4386 7853,'5'-7'0,"-3"-2"-89,6 6 25,-5-6 378,2 7 150,-5-8-34,5 9-7,-4-4-202,4 5 54,-5 0-342,0 5 1,0 3 122,0 7 1,0-1 0,0 5 1,-5 0-98,-3 4 1,2 5 65,-2 2 0,1 3 49,-5 1 0,1 2-10,0 2 0,3-6-159,0 2 0,5-7 34,-5-1 0,4-2 19,-3-1 1,4-5 41,-1-3 1,3-2-16,1-2-130,-5 1 152,4-1-837,-4-5 343,5 0-593,0-6 1,1-7 1078,3-4 0,-2-6 0,6-6 0,-1-4 0,5-3 0</inkml:trace>
  <inkml:trace contextRef="#ctx0" brushRef="#br0" timeOffset="8">7446 4340 7853,'12'-11'-1020,"-6"-1"701,-1 1 1,-5-1 508,0 1 1,0 3 759,0 1 1,0 3 16,0-4 46,0 6-1043,0-3 18,0 5 0,4 1 129,0 3 1,5 2-45,-2 5 1,2 6 38,-1 2 1,2 3 37,-2 0 0,2 6-174,1 3 1,1 2 40,-1 1 1,0 0 77,1 1 0,-1-3-5,1-1 1,-1 1 135,1-6 0,-1 1-53,0-4 1,1 0-50,-1 0 1,-3-6 115,-1-2-101,1 3 1,2-5-167,-2 2 150,2-2-280,-9-2-57,9 1-321,-8-6-347,3-1 433,-5-5-197,0 0 358,-5 0 1,2-1-775,-4-3 0,-5 2 105,-3-6 957,-5 0 0,-3-3 0,-6-1 0</inkml:trace>
  <inkml:trace contextRef="#ctx0" brushRef="#br0" timeOffset="9">7287 4763 7853,'-7'-6'446,"2"0"32,5 0 1,0-1-102,0 4 0,1 1-187,3-1 1,3 1 21,4 2 0,5-4-20,3 1 1,3-1-61,1 4 0,1-4-119,3 0 0,-2-1 185,5 1 1,-4 2-7,1-6 1,-3 6-80,-2-2 1,0-1-55,-3 1 0,-1 0-170,-3 4 0,-2-4 36,2 1 1,-4-3-306,-3 3 380,2 1 0,-3-8 0,4 4 0</inkml:trace>
  <inkml:trace contextRef="#ctx0" brushRef="#br0" timeOffset="10">7892 4374 7853,'5'-11'0,"-3"3"-506,6 1 0,-5 3 71,0-4 1094,-1 6 0,-1-7 346,3 5-294,-3 0-668,4 4 0,-4 0 94,3 0 1,-3 1-132,3 3 0,-2 3 72,-2 4 1,3 4 31,1 0 1,0 6-16,-4-2 1,0 7-22,0 5 1,0 1 0,0-2 1,0 3-16,0-3 1,0 3-31,0 2 0,0-6 94,0-2 0,0-1-136,0-3 0,0 1 44,0-9 0,0 4 79,0-3 1,0-1-8,0-4 10,0 1-414,0-1 148,0 1-47,0-6 1,0 0-78,0-2-1072,0-3 501,0 4-887,0-5 1734,0-5 0,0-6 0,0-7 0</inkml:trace>
  <inkml:trace contextRef="#ctx0" brushRef="#br0" timeOffset="11">8257 4363 7853,'0'-12'0,"0"5"0,0-1 372,0 6 107,0-3-161,0 5 212,0-6 80,0 5-253,0-4-298,0 5 238,0 5-269,0 2 130,0 4 1,0 4 59,0 0-46,0 6 0,2-2-240,1 7 1,-1 2 46,1 3 1,-1 2-20,-2-3 0,0-1 16,0 2 1,0-2-14,0 1 1,0 2 115,0-5 0,-4 0-131,0-5 0,0-3-20,4 0 1,0-5-205,0 2-25,0-4 236,0 0 1,0-5-1031,0 1 403,0-6-669,0 4 885,0-6 1,0-6 475,0-1 0,0-8 0,0-3 0</inkml:trace>
  <inkml:trace contextRef="#ctx0" brushRef="#br0" timeOffset="12">8280 4317 7853,'0'-8'320,"0"1"-39,0 4-43,0-2 1,1 5 75,3 0 1,3 2-9,4 1 0,0 7-7,1 6 0,4 4-125,3-1 0,-1 3 38,1 0 0,0 5-112,4 0 0,0 1 66,0-2 0,-2-2-141,-2 3 1,2-3 115,-6-1 0,1-1-87,0-3 1,-8 1 22,4-5 1,-3 0-127,2-3 1,-1-1-90,-2 1 1,2-2 144,-2-3 1,-2 2-264,2-5 0,-5 4 86,5-4 0,-5 1-426,0-2 0,0-1-90,1 1 117,-3-1 0,4-1-631,-5 3 1200,0-3 0,0 4 0</inkml:trace>
  <inkml:trace contextRef="#ctx0" brushRef="#br0" timeOffset="13">8714 4317 7853,'0'-8'15,"0"1"1,0 3 334,0-4-33,0 6 66,0-8 158,0 8-223,0-3-321,0 5 81,0 5 0,4 2-54,0 4 1,0 4 99,-4 1 1,3 8-48,1-1 1,0 7 95,-4 1 0,1 0-85,3 0 0,-3 6 130,3-3 0,-3-1-117,-1-3 1,0-4-87,0 0 1,0 1-44,0-4 0,0 1 79,0-9 1,0 4-56,0-4 1,0 1 72,0-5 1,0-3-276,0-1 174,0-4 0,0 3-644,0-2 272,0-3 229,0 4-1309,0-5 1,0-5 1483,0-2 0,5-9 0,2-1 0</inkml:trace>
  <inkml:trace contextRef="#ctx0" brushRef="#br0" timeOffset="14">9045 4317 7853,'0'-11'981,"0"4"-366,0-3-63,5 9-237,-3-4-296,3 5-148,-5 0 1,0 5 150,0 3 0,0 7 74,0 4 0,0 2-13,0 2 0,4 5-161,-1 3 0,1 3-1,-4 4 0,0-1 234,0 5 1,0-6-21,0 2 1,0-3 55,0-5 0,4-2 52,0-5 0,0-2-79,-4-1 1,1-3 37,3-1 74,-3-4-237,4 5 1,-4-10 140,3 1-698,-3-6-224,4 4-583,-5-6 427,0 0 1,0-6 371,0-1 0,0-3-54,0-2 0,-3-3 580,-1 0 0,0-5 0,-1 2 0,-1-5 0</inkml:trace>
  <inkml:trace contextRef="#ctx0" brushRef="#br0" timeOffset="15">8965 4351 7853,'0'-11'0,"4"3"305,0 1 0,4 3 233,-5-4-137,6 1 0,-2 0-113,4 4 0,4-3-167,1 3 1,4-1 16,-1 4 0,2 0-99,2 0 0,4 0 58,0 0 1,0 5-124,0 3 1,1-2 5,3 1 1,0 5 81,-4 3 1,0 2-149,-5-2 0,0-1 12,-3 5 0,1 0-59,-4 4 1,-3 1 27,-5 2 1,1-1 119,-5 1 0,0-2-76,-4-1 0,0 4-7,0-1 0,-5 0 19,-3-7 0,-4 2 27,-3-1 1,-3 1 24,-4 2 0,-1 0-25,0 0 0,-4-4 116,1 0 0,-2-5-24,1 1 1,3 1 71,-3 0 0,3-5-66,1-3 0,1-2 22,-1 2 0,5 0-105,3-4 1,2 0 58,2-4 1,3 0-158,0 0 196,6 0-635,-3 0 148,5 0-274,0-5 0,1 0-393,3-3 1,2-2 317,6 3 745,-1-9 0,6-1 0,0-6 0</inkml:trace>
  <inkml:trace contextRef="#ctx0" brushRef="#br0" timeOffset="16">9514 4523 7853,'11'-18'0,"-1"-2"-80,-2 4 129,2 1 1,-5 4 307,3-1-145,2 1 0,-8 1 486,6 2-414,-6 3 0,4 4 190,-6-3-198,0 3-169,0-4 135,0 5-209,5 0 0,-4 1-151,3 3 0,1 2 71,-1 5 0,3 6 109,-3 2 1,1 3-20,-1 0 1,-3 1-5,3 0 1,-2 1-37,2 3 1,-2-3 8,1 3 0,-1-3 53,-2-1 1,1-1 3,3 1 1,-3-4 4,3 0 0,-3-1-26,-1 1 0,0-2 47,0-6 1,0 0-49,0 1 0,0-5 112,0 1-86,0 0 0,0-1 69,0 1-3,0-6-5,0 4 158,0-6-326,5 0 1,1 0 154,6 0 0,-1 0-99,1 0 1,3 0-3,0 0 1,5 0-4,0 0 1,1 0-35,2 0 1,-4 0-9,0 0 0,-5 0-101,1 0 0,2 0 101,-2 0 0,0 0-58,-3 0-397,-1 0 122,0 0-235,1 0 126,-6 0-120,4 0 195,-8 0 0,3-2-215,-5-2 1,0 2 29,0-6 1,0 5-463,0-5 1039,-5 0 0,-7-8 0,-6-2 0</inkml:trace>
  <inkml:trace contextRef="#ctx0" brushRef="#br0" timeOffset="17">9525 4671 7853,'0'-11'112,"0"4"1,1 2 158,3 5 1,-1-4 126,4 1 0,1-2 96,3 1-282,1 3-50,4-5-4,7 6 1,2-1 159,6-3-246,-6 3-10,8-4 1,-7 5 255,4 0-309,-5 0 163,3 0 1,-5 0-126,0 0-51,0-5 1,-4 4 43,0-3 0,-5 3-79,1 1-928,-2 0 466,-2-5-1292,1 3 1302,-6-8 0,-2 8-635,-8-6 1126,-2 5 0,-11-12 0,-1 3 0</inkml:trace>
  <inkml:trace contextRef="#ctx0" brushRef="#br0" timeOffset="18">9605 4363 7853,'5'-7'0,"1"-3"0,7 8 362,2-6 1,4 4-45,8-3 0,2 3 12,5-4 0,1 4-139,-1-3 1,-4 4-200,1 0 0,-2 1 165,1 2 1,-2-4 65,-5 1 1,0-1-410,0 4 1,-1-1 161,-3-3 1,-3 2-191,-5-1 1,-3 1-62,0 2 387,-1 0-23,5 0 59,-1 0-123,1 0 72,-1 0-150,0 0 1,-3 5 92,0 3 1,-6-2-44,2 2 0,-1 1 27,0 6 1,-1 2 20,1 2 0,-1 6-35,-2-2 1,0 7 160,0 1 1,0 2 55,0 1 1,0 0-121,0 1 1,0-1-89,0 0 1,-2-1 65,-1-2 0,1-1-92,-1-7 1,1 2 78,2-6 0,0-2-19,0-2 1,0-2-35,0-2 1,0-3 13,0-1-118,0-4-346,0 2-2788,0-5 2767,-5 0 1,3-5-583,-6-3 1034,0-7 0,-3-3 0,0-5 0</inkml:trace>
  <inkml:trace contextRef="#ctx0" brushRef="#br0" timeOffset="19">10165 4408 7853,'0'-17'-7,"5"-4"126,2 6 1,0 0 111,0 4 0,1-2-6,3-2 0,1 2 226,-1-2 0,1 6-104,-1 1 0,4 2-106,0-2 1,4-1-90,-3 6 1,4-1-119,-1 4 0,3 0 114,0 0 1,1 0-162,0 0 0,-4 1-196,0 3 0,-5 1 175,1 2 0,-3 4-98,-5-4 0,2 3 76,-5 2 1,4-1-162,-5 1 1,1 3-3,-4 0 0,0 2 49,0-2 1,-1-1 96,-3 5 1,-2 0 1,-6 4 0,-4-4 52,-3 0 1,-3 0-57,0 4 0,-3 0 86,-1-1 1,0 0-63,-4-3 1,8 1 140,0-5 1,6 5-58,1-5 0,2 0 148,2-4 1,5 1-100,2-1 0,3-3 139,1-1 0,0-3 135,0 4 1,5-2-99,2 2 0,5 1 224,3-5 0,3 4-133,4 0 1,1-3-40,0-1 0,4 1-132,-1-1 0,1 3-8,-4-3 0,-1 1 200,-3-1-596,2-3 213,-8 4 1,3-1-280,-4 0 263,-1 0 0,1-4-757,-1 0 405,-5 0-929,4 0 293,-3 5-107,-1-4 485,-1 4 1,-6-5-706,-3 0 1344,-2 0 0,-11-10 0,0-3 0</inkml:trace>
  <inkml:trace contextRef="#ctx0" brushRef="#br0" timeOffset="20">5391 5254 8131,'6'0'764,"-1"0"-738,-5 0 86,5 0 1,-2 0-90,4 0 0,-3 0 75,4 0 1,-4 0 10,3 0 1,-3 0-16,4 0 1,-1 0-2,5 0 1,-1 1 11,0 3 1,1-3-6,-1 3 1,1-3-90,-1-1 1,2 0 96,2 0 1,-2 0-105,2 0 0,-1 1 39,1 3 0,-2-3 3,2 3 1,2-3 14,-2-1 0,4 0 0,-4 0 1,4 0-22,-4 0 0,4 0 18,-3 0 1,0 0-97,-1 0 1,-1 0 91,5 0 1,-3 4-112,3 0 1,-4 0 63,4-4 1,-1 0-7,1 0 0,2 0 66,-2 0 0,3 0-47,1 0 0,-4 0 45,0 0 0,0 0-37,4 0 0,-2-4 60,-2 0 0,3 0-40,-3 4 1,2 0-77,2 0 0,0 0 30,0 0 0,0-3-3,0-1 0,-1 0-54,1 4 0,0 0 68,0 0 0,0-4-70,0 0 1,-1 1 54,1 3 1,0 0-9,0 0 1,0-2 4,0-1 1,0 1 45,-1-2 1,0 3-3,-3 1 1,6-1 91,-2-3 0,3 3 9,-4-3 1,5-1-102,0 1 0,4-1 29,0 1 1,2 3-14,1-3 1,-3-1-78,-1 1 1,-1 0 76,2 4 1,0-3-56,-4-1 1,1 0 24,-1 4 1,-3 0-16,2 0 0,-1-1-6,-3-3 0,1 3 19,0-3 1,1 3-37,3 1 0,-2 0 34,6 0 0,-6-2-55,2-1 1,1 1 49,-2-2 0,5 3-100,-5 1 1,1 0 66,-4 0 0,0 0-1,0 0 0,-1 0-17,1 0 0,0 0 17,0 0 1,0 0 9,0 0 1,-1 0-10,1 0 0,0 0-23,0 0 0,4 0 22,-1 0 0,1 0-46,-4 0 1,0-4 44,-1 1 1,1-1-3,0 4 0,0 0 21,0 0 0,0 0-27,-1 0 1,-3 0 26,1 0 0,-1 0-20,3 0 0,0 0 21,-3 0 0,1 0-16,-4 0 0,4 0 39,-1 0 1,-1 0-20,1 0 0,-2 0-1,2 0 0,-1 0-18,-3 0 0,-1 0 9,5 0 0,-3 0-2,3 0 0,-2 0 2,3 0 1,0 0-134,-5 0 1,5 0 72,-1 0 1,2 0-50,-2 0 0,2 0 100,-2 0 0,3 0 6,1 0 0,0 0-37,-1 0 1,1 0-18,0 0 0,0-1 206,0-3 1,0 2-48,-1-1 1,1 1-76,0 2 1,1 0-5,3 0 0,-3 0 13,3 0 0,-3 0-18,-1 0 0,-1 0-4,1 0 0,-1 0-24,-3 0 0,3 0 27,-3 0 0,2 0 14,2 0 1,0 0-21,0 0 1,-1 0 22,1 0 0,0 0-18,0 0 1,0 0 22,0 0 1,3 0-40,1 0 1,-3 0-2,-1 0 1,-3 0-14,7 0 0,-3 0 30,-1 0 0,1 0 32,3 0 0,-3 0-38,2 0 0,2 0 106,-1 0 1,3 0-97,-3 0 0,0 0-6,-4 0 0,-2 0-102,-2 0 0,1 0 112,-4 0 1,3 0-49,-4 0 1,1 0 36,0 0 0,-4 0-43,4 0 1,0 0 27,-1 0 0,1 0-55,-5 0 0,0 0 46,1 0 0,3 0 29,0 0 1,0 0-18,-3 0 0,-1 0 3,1 0 0,-1 0 40,1 0 0,-1 0-45,0 0 0,-3 0 118,0 0 1,-5 0-63,5 0 1,-4 0-36,3 0 0,-3 0-3,4 0 0,-4 0 2,3 0-5,-4 0-16,7 0-16,-9 0 43,4 0-2854,-5 0 2834,-10 0 0,-8 0 0,-11 0 0</inkml:trace>
  <inkml:trace contextRef="#ctx0" brushRef="#br0" timeOffset="21">11718 4466 7853,'-1'-8'-963,"-3"0"1507,2 6-215,-3-8 35,5 8 1,0-4 295,0 2-216,0 3-53,0-4-183,0 5 0,4 5-214,0 3 1,4-1 76,-5 5 1,5-4-73,-4 8 1,5 0 93,-2-1 1,0 6-92,0-2 0,0 2 36,0 2 1,3 0-5,-2 0 1,1 0-131,-1 0 1,2-2 90,-3-2 1,0-1-35,0-3 0,-3-2 82,4 2 254,-6-2-173,8-2-59,-8-4 1,7-1 130,-6-2 32,1-3-39,-4 4-83,0-10 0,0-1-87,0-6 0,0 1 54,0-1 1,1 1-158,3 0 0,-3-5 88,3 1 0,-2-4-139,-2 4 0,3-4-8,1 4 0,1-2-28,-1 2 1,-3 2 81,3-2 1,1 2-40,-1 2-50,5-1 43,-3 1 71,6 0 0,-1 4-67,0 3 101,1 3 0,-1 6 15,1 3 0,-1 3 3,1 4 1,-2-1 51,-3 5 1,5 0-82,-1 4 1,1 0 50,3 0 0,-1-1-34,1-3 0,-2 0 196,2-8 1,1 3-49,0-6 1,-1-2 451,-4 2-222,1-6 0,-1 3 448,1-5-379,-6 0 0,3-1 284,-5-3-497,-1-2 1,-1-6 11,2 1 1,-3-2-127,3-2 1,-3 2 85,-1-2 0,0-3-290,0-1 0,0-4 75,0-3 1,0 2-442,0-3 0,0 3 117,0 1 0,0 2-38,0 1 1,0 0 52,0 5 0,0-4 72,0 4 1,0-1 33,0 5 1,0 0-98,0-1-159,0 1-17,0-1-223,0 1-397,5 5 293,-4 1 251,4 5 1,-5 5 584,0 2 0,-5 2 0,-2-1 0,-9 7 0,-1-2 0</inkml:trace>
  <inkml:trace contextRef="#ctx0" brushRef="#br0" timeOffset="22">12540 4351 7853,'4'-7'260,"0"-1"1,0 4 6,-4-3 1,1 4 0,1-2 683,2 0-756,0 4 1,-4-3 67,0 8-132,0 2-39,0 6 0,0 4-111,0 3 60,0 3-666,0 0 758,0 1 0,0 5-273,0 3 0,1-2 1,2 0 264,1-1-115,-1 4 0,1-8 19,0 2 4,0-1 134,-4-3 0,4-3-18,-1 0 132,1-5-236,-4 3 26,5-6 15,-3 1-290,3-1 0,-5-4 324,5 3-1102,-4-9 450,4 4-862,-5 0 636,0-4 381,0 4 0,0-6 1,1-3 376,3-3 0,2-3 0,6-2 0</inkml:trace>
  <inkml:trace contextRef="#ctx0" brushRef="#br0" timeOffset="23">12906 4351 7853,'6'-17'352,"0"4"0,-3 5 1300,1-1-1181,-1 4-308,-3 0 353,0 5-551,0 10 9,0-2 65,0 14 1,0-3-565,0 7 595,0 3 1,0 6 0,0-1 0,0 0-63,0 1 1,0 1 0,2 0 36,1-3 58,-1-7 1,4 6-45,-2-5 0,-2-4 0,5-6 269,-2 0-266,-1-2 1,-1-3-96,1-1-731,0 0 534,-4-4 0,1-2-981,3-5 0,-3 1 42,3 3 593,-2-3 169,-2 4 62,-6-10 345,0-1 0,-10-11 0,-2 0 0,-5-6 0</inkml:trace>
  <inkml:trace contextRef="#ctx0" brushRef="#br0" timeOffset="24">12574 4717 7942,'0'-12'851,"0"6"0,2 1-780,1 5 141,4-5-54,4 4 1,6-4 0,0 3-107,1-2-26,4 3 53,1-4 0,6 4-1180,5-3 856,0 3 0,-3-4 0,-2 3 67,-1-1-1077,-1 1 537,-5-3 434,1 5 1,-4-1 283,0-3 0,0-2 0,4-6 0</inkml:trace>
  <inkml:trace contextRef="#ctx0" brushRef="#br0" timeOffset="25">13191 4420 7778,'0'-12'905,"0"6"-497,0 1 15,0 0 214,0 4-372,0-4-196,5 5-191,-4 0 1,8 1 212,-5 3 1,1 2-34,-1 5-2,-3 6 0,9 1 0,-3 6 0,-1 1-15,-2 2-113,2 5 48,-4-3 1,6 4-1,-4-2-51,-1 0 65,-2-6 47,-1 3 1,4-6 38,0-3-14,-1 2 197,-3-8-210,0 4-22,0-6 0,0 0 0,0 1 85,0-1 0,0-3 343,0 0-263,0-6-126,0 3 1171,0-5-689,6 0-668,-5 0 100,9-5 1,-4 3-12,6-6 0,0 2 0,2-3 0,3 2 356,1 2-494,1-4 163,4 8 1,-4-5-1,0 3 1,1-1-133,1 2 131,2-4 3,0 4 1,-1-3-125,-3 5 0,-1-4 1,-5 1-1,3 0 41,-2 2-781,-2 1 405,0 0 204,-6-5 1,0 3-1263,-2-1 730,-2 1 447,3 2 0,-7 0-960,-1 0 298,-4 0 1006,1 0 0,-4-5 0,3-1 0,-4-5 0</inkml:trace>
  <inkml:trace contextRef="#ctx0" brushRef="#br0" timeOffset="26">13111 4671 7853,'0'-11'-81,"5"4"0,3 2 0,2 1 1453,1 1-1177,6-1 0,2 0 123,8 0-197,-3-5 0,10 8 245,0-3-154,0-2-144,6 5 1,-6-6 141,0 4 1,-1 0-109,-2-5 32,-3 6 1,-11-3 0,-1 5-504,-4 0 144,0-5-3726,-1 3 3586,-4-3 172,-2 0 1,-5 3-60,0-6 1,-2 4 251,-1-3 0,-4-1 0,-4-3 0</inkml:trace>
  <inkml:trace contextRef="#ctx0" brushRef="#br0" timeOffset="27">13203 4386 7853,'6'-5'-910,"3"2"0,-4-3 2156,1 1-388,2-4-497,3 7 0,6-6 200,2 4 58,2-5-380,7 3 1,1-2 0,6 2-688,-1 0 394,0 3 180,6-2 0,-7 3 0,2-1-460,-2 1 0,1 1 0,-8-2 1,-3 0-65,-3 0 177,-6 2 1,2 1 0,-4 0-1280,-1 0 915,-5 0 585,0 0 0,-6-5 0,0-2 0</inkml:trace>
  <inkml:trace contextRef="#ctx0" brushRef="#br0" timeOffset="28">13854 4317 7667,'11'0'1042,"-5"0"-956,-1 0 0,-3 0-49,1 0 1,0 0 132,5 0 1,-6 5-143,2 3 0,2 7 0,1 4 54,-1 3 0,3 2-227,-5 2 248,-1 4-458,-3 4 243,6 0 71,-5 0 1,4-4-25,-5-4 1,0 2 53,0-1 1,1-4 135,3-4 0,-3-2-93,3 2 1,-3-2-45,-1-6-266,0 1 2,0-1-467,0-4-442,0-2 875,0-5 0,0-5 310,0-3 0,0-2 0,-5-2 0,-1 1 0</inkml:trace>
  <inkml:trace contextRef="#ctx0" brushRef="#br0" timeOffset="29">13922 4443 7853,'0'-12'0,"0"1"0,0 5 193,0 0 125,0 1 207,0 4-289,5-4 0,-2 5-176,4 0 1,1 1 113,3 3 1,1 2-139,-1 6 0,6 1 55,2 2 0,2-1-45,2 5 1,0 2 84,0 2 1,0 6 133,-1-6 0,5-1-91,0-3 0,-2-5-36,-6 1 1,-2-2 4,-6-2 0,4-3 219,1-1-89,-1 1 1,-4 0-85,1-1 0,-5-4-40,1 1 90,-6-3-180,9 4 254,-10-4-159,4 4 0,-4-5 227,3 0 235,-3 0-560,4-5 1,-5-1 102,0-6 0,0 4-189,0-4 0,4 3 55,0-6 0,0 1-225,-4-1 0,0-2 107,0-2 1,0-2-126,0 2 0,0-4-95,0-4 0,0 3 75,0-3 1,0 3 1,0 1 1,-2-3 77,-1-1 1,1 2-244,-1 6 1,-3-2 79,3 6 1,-1-4 254,4 4-91,0 0 1,0 3-46,0 1 0,0 3-189,0 1-15,0-1 137,0 2 365,0-4 337,5 8-172,1-3 0,6 9-390,-1 0 129,-5 5 0,5-3 0,-5 5 0</inkml:trace>
  <inkml:trace contextRef="#ctx0" brushRef="#br0" timeOffset="30">15624 4283 7633,'0'-7'1123,"0"2"964,0 5-2181,0 11 1,0-4 47,0 8 1,0 3 55,0 1 0,0 3 2,0 1 0,0 3 73,0 1 0,1 3-34,3-3 1,-3 1 29,3-1 1,-2-3-110,2 2 0,-2-3 98,1-4 0,-1 2 8,-2-6 1,3 0-16,1-4-25,0 1-788,-4-1 360,0 1-959,0-6 539,0-1-1,0-5 0,-1-5 516,-3-3 1,-1-6 294,-3-1 0,-2-5 0,2 1 0,-7-3 0,-3-1 0</inkml:trace>
  <inkml:trace contextRef="#ctx0" brushRef="#br0" timeOffset="31">15487 4306 7853,'7'-12'301,"1"1"-89,0-1 0,3 6-1,0-4-186,1 4 53,-1-1 0,4-3 267,1 2 8,4 3-123,-2 0 0,6 1-99,3 1 54,2-1 0,2 5 133,4 3-399,-4 2 130,9 6 0,-7-1-29,-3 1 1,2 0 27,-5 3 0,-1 3-165,-3 5 0,-4-4 78,0 0 1,-6 0-111,-2 4 1,-1 2-53,-6-2 0,0 3-59,-4-7 0,0 2 178,0 2 1,-5 0 46,-3 0 1,-3-4 112,-4 0 0,-4-4-79,-8 4 1,3-5 85,-3 1 0,3-2-109,1-2 1,-3 1 196,-1-1 0,0-4-58,4-4 0,1 0 64,-1 1 0,4-3-215,0 3 0,5-3 97,-1-1 1,6-4-383,1 0 1,4-1 149,-3 2 0,3 0-676,-4-5 0,6 5 387,-2-5 1,3 4-342,1-3 801,0-1 0,5-3 0,1-1 0</inkml:trace>
  <inkml:trace contextRef="#ctx0" brushRef="#br0" timeOffset="32">16240 4306 7853,'6'-18'246,"-5"6"0,4 2 0,-4 3 470,3-3-371,-3 3 93,4 2 0,-5 4-141,0-3-31,0 3-54,0-4-519,5 5 0,-3 1 239,1 3 99,4 7 1,-5 3-50,6 5-78,-6 0 28,4 4 18,-6 0 116,0 5 0,3 1-68,1 5 23,0 1-657,1-1 651,-4 0 1,4-5 0,-5-2 0,2-3 158,1-1-116,-1-5-24,3-2 0,-5-4-162,0-1-31,0 0-1123,5 1 1517,-4-6 1,4 1-1817,-5-4 1243,0-1 0,0 4-553,0-2 891,5-3 0,-3 4 0,8-10 0,-4-1 0</inkml:trace>
  <inkml:trace contextRef="#ctx0" brushRef="#br0" timeOffset="33">16549 4260 7692,'0'-6'1092,"0"1"-830,0 5 0,6 1 81,6 3-154,-1 2-35,6 5 0,-6 2 11,0 2-119,6 3-152,-4 5 1,3 0 0,-5 0 30,1-1 1,3 5 0,0 0 119,-1-2-123,-1-1 0,-2-2 90,1-3 0,-1-3 1,1-4-130,-1-1-32,1 1 91,-6-1-738,4 0-508,-9 1 197,9-6 1107,-8 4 0,3-8 0,-5 8 0,0-4 0</inkml:trace>
  <inkml:trace contextRef="#ctx0" brushRef="#br0" timeOffset="34">17040 4169 7853,'0'-12'1410,"0"6"-1040,0 1-646,0 5 576,0 5 0,0 2-219,0 9 0,-1 1 131,-3 6 0,1 4-163,-4 0-126,-1 4 78,-3-1 1,-1 4 237,1 0-328,-1 0 0,1-3 67,0-1 1,0-4 55,4 0-104,-3-7 1,5 2 0,-4-6 0,2 0-447,2 2-429,1-10 0,1 8 737,-1-7 0,-1 1-393,1-2 0,1 4 601,-4-4 0,-1 3 0,-3 2 0</inkml:trace>
  <inkml:trace contextRef="#ctx0" brushRef="#br0" timeOffset="35">17325 4226 7853,'0'-12'-519,"0"6"1,0 0 1042,0 2 63,0 3 23,0-10 0,0 9-6,0-6-381,0 6-11,0-3 249,0 5-468,0 10 17,0-3 0,0 15 99,0-3 7,6 3 1,-5 4 0,3 2-131,-3 1 1,-1-2-1,1 2 1,2-1 100,0-3-204,1 0 1,0-6 131,0 0 1,0-4 0,-3 3-45,3-2 16,-3-1 0,4-7 1,-5 0-585,0 0 1,0-1-1,0 0-113,0 2 262,0-4 113,0 0-945,0-5 867,0 6 413,0-5 0,0 4 0,0-15 0,0-3 0</inkml:trace>
  <inkml:trace contextRef="#ctx0" brushRef="#br0" timeOffset="36">17645 4123 7853,'5'-6'-999,"-3"1"1434,3 5 1,-5 1 0,0 3 0,1 4-117,3 6 0,-3 0-230,3 5-468,-3 6 473,-1-1 0,4 9 149,0-3-153,-1 3 1,-1 1-1,0 1 1,2-2 68,-1-3-225,-2-2 152,-1 0 1,0-8 173,0 3-182,0-3-25,0-2 1,0 2 0,0-4-35,0-2-86,0-7-132,5 3-1003,-4-3 829,4 4 176,-5-5-561,0 0-989,0-6 1747,-5-6 0,-1-5 0,-6-7 0</inkml:trace>
  <inkml:trace contextRef="#ctx0" brushRef="#br0" timeOffset="37">17577 4191 5763,'10'-14'0,"-1"3"555,-2 1 0,1 1 0,3 0 0,1 2 629,-1-2-978,6 4 1,-3-2-1,3 5 282,0-2-276,8 0-88,-6 4 0,11 0 0,-4 0-77,5 0 0,-2 5 142,1 3 23,1 2-1406,-2 1 1297,-1 1 0,-7 3 0,0 1 0,-3 2-109,-2 3-52,-1 0 20,-3 2 0,-5 0-93,1 0-17,-6 0 113,3-1 1,-5 1 0,0 1-430,0 3 338,-5-3 0,-2 8-31,-8-6 25,2-4 0,-9 0 57,3-3 1,-2-3 114,-2-1-50,0-2 0,0-2 0,0 1 0,0-2-26,1-2 134,-1 2 47,5-9 0,2 4-137,4-5-12,1 5 31,4-4 0,1 5-701,2-6 578,3 0-658,-4-6 1,6 4 469,3-6 1,6 2-1,7-3 284,0 1 0,2-4 0,4-6 0</inkml:trace>
  <inkml:trace contextRef="#ctx0" brushRef="#br0" timeOffset="38">18330 4180 7853,'7'-11'0,"-2"-1"442,-5 1 8,0 4 335,0 2-285,0 0-120,0 4-437,0-4 0,0 6 121,0 3 0,0 4 168,0 7 1,0 3-36,0 4 0,4 1-142,0 0 1,-1 0-31,-3 0 1,2 3-251,1 1 1,-1 4 94,1-5 1,0 5-2,1-5 0,-3 5 88,3-5 1,-3 1 56,-1-4 1,0-5 60,0-3 1,0-2-85,0-2 0,0 0 134,0 1-71,0-6-12,0 4 84,0-8-11,0 3 2489,0-5-2806,5-5 1,2 3 79,4-1 1,6 0-45,2-1 1,2 3 154,2-3 1,4-1-25,-1 1 1,1-1 145,-4 1 0,3 2-74,1-6 1,0 6 9,-4-2 1,-2-1-115,-2 1 0,1-4-179,-4 5 0,-1-1-360,-4 4-693,1-5 228,-6 3 1,-1-4 489,-5 2 1,-1 3 136,-3-3 0,-4-1 444,-7 1 0,-3-10 0,-4 2 0</inkml:trace>
  <inkml:trace contextRef="#ctx0" brushRef="#br0" timeOffset="39">18262 4397 7853,'11'0'0,"-4"-5"230,3 4-71,-9-9 0,9 8 131,-2-2 0,6-1 128,1 2 1,7-5-101,1 4-55,-1-5-91,6 8 0,-1-8 160,0 5-120,-1-5-54,2 8 1,-8-5-163,3 2 68,-7 3 1,4-4-334,-5 5 231,0-5-1433,-8 3 1064,-2-3 0,-5 4-672,0-3 0,-9 2 1079,-3-6 0,-7 5 0,2-2 0</inkml:trace>
  <inkml:trace contextRef="#ctx0" brushRef="#br0" timeOffset="40">18273 4134 7853,'12'-5'-980,"-1"-2"0,1 0 1772,-1 0 0,6 3 387,2-4-670,-3 6-239,6-8 0,-3 7 91,7-5-150,4 6-124,4-8 0,0 8 0,0-3-2168,1 0 2049,-6 4 0,-1-4 0,-7 5 0,0 0-599,-2 0 0,-4-4 104,4 0 266,-5 1 102,2 3 1,-8 0 158,0 0 0,-1-6 0,5 0 0</inkml:trace>
  <inkml:trace contextRef="#ctx0" brushRef="#br0" timeOffset="41">18947 4054 6549,'0'-6'1361,"0"1"-792,0 5 1,4 3-1,0 3-43,-2 5-567,0 3 200,-2 3 0,0 1-216,0 4 116,5 1 0,-4 4 1,3 1-1,-2 1-9,2 3-138,-3 1 49,4-4 0,-3 4 1,0-4 210,2 0-127,0-1 1,-4-5 50,0 0-47,0-5 0,1-2 0,2-4 0,1-1 1,-2 0 8,-1 1-162,-1-6 209,0 4-958,0-8-607,0 8 0,0-8 295,0 6 1165,0-6 0,0 3 0,-5-15 0,-1-2 0</inkml:trace>
  <inkml:trace contextRef="#ctx0" brushRef="#br0" timeOffset="42">18810 4112 7853,'12'-12'12,"-1"4"33,0 1 0,1 1 273,-1-2-180,6-2 1,1 7 0,6-3 256,2 1-183,3 1-53,6 4 0,-5 0 55,1 0-265,-6 0 89,8 0 0,-9 5 188,3 3-295,-3 7 0,-1-2 192,0 2 1,-2-1-382,-2 1 215,3 3 0,-10 1 0,2 0 0,-3 1-176,-4 2 90,-4 1 55,7-1 1,-9 5-106,3 0 168,-3-1 0,-5-2 0,-2 3 0,-3 2 123,-4 0 1,-6 1 0,0-5-69,-2 2 281,-7-1-707,-1-8 461,0 4 1,1-10 0,4 4-32,-3-4 226,3 0-206,-4-6-166,5 4 0,1-7 149,3 4 0,-1-4 0,5 1-3249,1-3 3133,1-1 1,2 0-51,-1 0-221,6 0 336,1-5 0,10-7 0,1-5 0</inkml:trace>
  <inkml:trace contextRef="#ctx0" brushRef="#br0" timeOffset="43">20192 4066 7853,'0'-7'-128,"0"2"518,5 5-176,-4 0 1,5 2-50,-6 1 0,-4 4 24,0 4 1,0 1-180,4-1 0,0 2 98,0 2 0,-4 3-74,0 5 0,1 1 65,3 2 0,0 0-9,0 4 0,0-3-2,0 3 1,0-3 11,0 3 0,0 0-51,0 0 0,0 2 47,0-6 1,0 1 143,0-4 1,0-4-79,0 0 1,3-5 1,1 1-28,0-2 1,-3-3-336,3-2 1,-3-2-1157,3-2 751,-2-3-404,-2 4 349,0-5-75,-6 0 1,0-5 733,-5-3 0,-1-2 0,-4-6 0,-2-2 0</inkml:trace>
  <inkml:trace contextRef="#ctx0" brushRef="#br0" timeOffset="44">19929 4180 7853,'0'-11'-563,"4"3"394,0 0 0,5 2 752,-1-2 0,-1-2-172,5 3 0,-4 0-50,8 0 1,0 0-180,-1 0 1,6-3-27,-2 2 1,-2 3-25,3 1-105,-1-2 223,3 4-50,-4-3-235,9 5-450,-13 0 559,12 0 0,-13 0 0,4 0-108,-1 0 1,-3 0 0,2 2 92,-2 1-69,-2-1 0,-3 4 0,-1-3-378,2 0 241,-4 6 0,0-6-75,-5 4-203,0-4 182,5 7 1,-3-7-162,2 4 304,-8 1-60,2-2 240,-8 4 0,5-7 1,-4 3-1,2 1 1,-2-2 352,-1 0-402,-2 4-85,1-8 227,5 9 59,-5-9-201,10 4 26,-4-5 13,5 0 8,0 6 12,0-5 0,1 9 0,3-4 0,4 2 39,2 0 1,3-1-80,2 5 0,-3-1-15,4 0 21,1 1-12,-4-1 1,7 2 0,-4 1-72,-2 1-92,3 0 162,-4 2 1,4-3-213,-6 5-48,0-5-20,1 2 110,-6 1 1,-1-5 86,-5 4 1,0-2 4,0 1 0,0-2 0,-1 2 73,-3-2 0,-2-2 0,-7-1 0,-2-1 118,-4-1-176,2-1 0,-4 1 158,2-1-136,-3-4-208,-6 2 196,4 0 0,-1-4 1,5 3-1,-2-3-217,2-1 0,3 0 0,-1 0 1,2 0-1,3-1-1230,4-3 787,-1 3 323,9-9 347,-9 4 0,8-6 0,-3-4 0,5-2 0</inkml:trace>
  <inkml:trace contextRef="#ctx0" brushRef="#br0" timeOffset="45">20615 4066 7853,'0'-7'-537,"0"2"1014,5 5 0,-3-3 684,6-1-886,0 0 0,-1 8 69,1 0-259,-1 4 1,5-1 126,-1 4 0,4 1-62,1-1-75,-1 1 0,0 0 0,2 2 0,-1 1 59,1-1-93,3-1-44,-7-7-141,8 5 0,-7-6-270,5 2 296,-5 3 0,3-7 100,-6 5-1043,0-6 355,-4 8 354,3-9-946,-9 5 827,9-6 1,-8 1 470,1 3 0,-1-3 0,-2 4 0</inkml:trace>
  <inkml:trace contextRef="#ctx0" brushRef="#br0" timeOffset="46">21197 4032 7853,'6'-7'389,"0"2"-197,-6 0 73,-6 4-53,0-4-351,-5 10 0,-1-3 0,1 6 1,-2 1-310,-2 1 428,2 1 1,-3 5 0,4-1-107,1-1 0,-1 2 0,2 0 0,1-2-394,2-2 373,-1 5 1,-3-3 0,-1 3-119,1 0 28,0-2 237,-1-3 0,6-6 0,-4 4 0,3-4 0,-4 6 0</inkml:trace>
  <inkml:trace contextRef="#ctx0" brushRef="#br0" timeOffset="47">20934 4271 7853,'0'-11'1281,"0"5"-832,0 1-131,0-1-387,0 5 129,0-4 1,0 6 0,2 3 0,0 4 256,2 2-105,0 6-27,-4-3 1,0 5-111,0-3-42,0-2 0,0 7 0,0-3 4,0 0 174,0 2-89,5-1-19,-4-1 1,4-2-90,-5 0 109,0 0 48,0-3-283,0-6 0,2 3-1095,1-5-653,-1 0 976,3-4 288,-5 0 1,0 0 0</inkml:trace>
  <inkml:trace contextRef="#ctx0" brushRef="#br0" timeOffset="48">21871 4294 9309,'6'2'-89,"-2"1"110,-3 5 0,1 0 0,0 2 1,2 2 320,-1 1-212,-2 0-3,-1-2-65,0 6 1,4-3 0,-1 3 393,0 0-101,-2 3-174,-1-7-156,0 3-58,0-4 190,0-1 0,0-3 130,0-1-379,0-4 0,0 3 27,0-2-63,0-3 167,0 5 261,0-6 0,0-6 1,1 0-321,3 0 1,-2-4-1,1 1 1,-1-4-1,-1-3-170,3-2 74,-3 4 0,5-4 31,-2 3-91,2 2-47,1-8 189,3 8 1,-5-5 0,4 4-265,-1-1 191,-1 0 0,5 3 0,-1 2 17,0 2 40,1-2 1,-2 8 0,-1-5 0,-2 2 106,2 3-115,2 1 12,0 1 0,0-4 103,1 0 24,-1 0-107,1 4 0,-1 0 1,0 0 163,1 0 103,-1 0-121,6 0 0,-4 1-150,2 3 0,-3-1 0,0 3 0,-2 0-151,-2 1 192,-3-5 0,-2 8 13,1-2-228,0 2 202,-4 7-15,0-5 1,0 10-1,0-3 152,0 3 74,0 0-105,-5 1 0,4 0-10,-3 0 1,-1-1 0,1-2 0,2-2-1,0-1 85,2 1 1,-4-4 0,1 1 35,0-2 30,2-2 41,1-4-64,0 3-101,0-4 1,0 2 101,0 0-22,0-6-207,0 3-48,0-5-498,5 0 1,-4-1-152,3-3 139,-3 3 1,3-6-1643,0 4 2206,0 1 0,-14-8 0,-3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6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14482 3381 7774,'6'0'785,"-1"0"-650,-5 0 0,1-4 59,3 0-61,-3 0 65,4 4-2,1 0 50,0 0-212,5 0 49,1 0 17,-1 0 1,1 0-81,-1 0 61,0 0 0,1 0-110,-1 0 1,1 0 96,-1 0 1,1 0-60,-1 0 0,0 0 41,1 0 1,-1 0 25,1 0-74,-1 0 0,0 0 43,1 0 0,-1 0-13,1 0 0,-1-4 10,1 1 0,-5-1-60,1 4 1,-1 0 51,5 0 1,-1 0-75,1 0 0,-1 0 52,1 0 1,-1 0 3,0 0 1,5 0-24,-1 0 0,0 0 22,-4 0 1,5 0-20,-1 0 0,0 0 16,-3 0 0,-1 0-32,0 0 1,1 0 28,-1 0 1,2 0-26,2 0 0,-2 0 19,2 0 1,-1 0-3,1 0 0,-1 0-5,5 0 1,-3 0 4,3 0 1,-4 0-2,4 0 1,-4 0 1,4 0 0,-5-4 2,1 0 1,2 0-3,-2 4 1,1 0-6,0 0 0,-4 0 12,4 0 1,0 0-1,-1 0 0,4 0 15,-3 0 0,4 0 4,-1 0 1,-1 0-28,1 0 0,0 0 9,4 0 1,-1 0-8,1 0 1,-4 0 8,0 0 1,0 0 35,4 0 0,0 0-35,0 0 1,-1-3 7,-3-1 0,5 0-14,-5 4 0,5 0 8,-5 0 0,-1 0-9,1 0 1,0 0 8,4 0 0,-1 0-16,1 0 0,0 0 13,0 0 0,0 0-17,0 0 0,-1 0 2,1 0 0,-1 0-1,-3 0 1,6 0 20,-2 0 1,2 0-13,-2 0 0,1 0 31,3 0 0,-3 0-28,3 0 0,-3 0-8,-1 0 1,0 0 9,-1 0 1,1 0 27,0 0 0,4 0-13,-1 0 0,1 0-12,-4 0 0,4 0-32,-1 0 1,2 0 30,-1 0 1,-3 0-48,3 0 1,-3 0 42,-1 0 0,1 0-4,2 0 1,-2 0-4,3 0 0,-3 0-8,-1 0 1,0 0-5,0 0 0,3 0-50,1 0 1,1 0 60,-1 0 1,2 0-10,5 0 0,-4 0 12,1 0 1,-1 0-12,5 0 0,-1 0-21,0 0 0,-2 0 17,2 0 0,-2 4 31,6 0 1,-3-1-22,0-3 1,-1 0 2,0 0 1,2 2 41,2 1 0,-3-1-44,3 1 0,-1-1 8,1-2 0,-2 1-1,2 3 0,-4-3-27,-3 3 0,2-3 25,-3-1 0,3 0-12,1 0 1,1 1-5,-1 3 0,-4-2-4,1 1 1,-1-1-95,4-2 0,-3 0 90,-1 0 1,-3 0-5,4 0 0,-5 0 0,5 0 0,-2 0 54,1 0 1,3 0-53,-2 0 0,-2 1 51,1 3 1,1-3 1,3 3 0,0-2 101,1 2 0,-1-3-83,0 3 1,4-1-23,0 0 0,0-1 19,-3 2 0,0-3-13,3-1 1,-1 4-61,5-1 1,-4 1 57,4-4 0,0 0-143,3 0 1,1 0 33,0 0 0,-4 0 28,-1 0 0,-2 0 17,2 0 0,-4 0 5,1 0 0,-2 0 19,-2 0 0,0 0-22,1 0 1,-5 0 133,1 0 0,-6 0-117,2 0 0,-3 0 137,-1 0 1,-1 0-22,1 0 1,-5 0-38,-3 0 1,-2 0 76,-2 0-44,1 0-58,-6 0 55,-1 0-1184,-5 0 526,-5 0 1,-1 0-804,-6 0 0,-3 0 1366,0 0 0,-11-10 0,2-3 0</inkml:trace>
  <inkml:trace contextRef="#ctx0" brushRef="#br0" timeOffset="1">14893 1679 7853,'0'-12'6,"0"5"245,0-1 217,0 6 142,0-8-186,0 8-6,0-3 189,0 5-654,5 0 0,-3 0-11,6 0 0,-4 1-7,3 3 1,-4 3 77,1 4 1,1 0 24,-1 1 0,-1 3 3,-3 0 1,4 4 36,0-3 0,0 3-14,-4-4 1,1 4-84,3-4 1,-3 0 10,3-3 1,-3-1-8,-1 1 1,0-5-161,0 1 211,0-6-86,0 9 56,0-10 228,0 4 998,0-5-1085,0-5 0,0-2-220,0-4 1,0-2 116,0-2 1,4 1-208,0-5 0,5 4 71,-2-4 0,7 1-37,2-1 0,0 3 38,-1 4 1,-1 1-117,5-1 0,-5 1 56,2-1 0,0 6 34,-1 2 1,4-1 85,-3 1 1,3-3-44,-4 3 1,4 0 58,-4 4 0,4 0-50,-4 0 1,1 0 114,-5 0 1,0 0-64,1 0 1,-2 1-3,-2 3 1,0 3 24,-4 4 0,0 0 13,-4 1 0,4-1 109,0 1 0,-1 3-81,-3 0 1,0 4 9,0-4 0,0 4-35,0-3 0,0-1 7,0-4 1,0 1 28,0-1 26,0 1-95,0-1-17,0-5-648,0 5 279,6-10-1199,-5 4 1150,4-5 0,0-5 442,3-3 0,2-7 0,1-3 0</inkml:trace>
  <inkml:trace contextRef="#ctx0" brushRef="#br0" timeOffset="2">15727 1439 9049,'7'0'216,"1"0"1,-1 0 37,5 0 0,3 0-165,0 0 1,2 0 27,-2 0 1,-2 0 17,2 0 0,1 0-141,0 0 1,0 0-99,-1 0 0,-2 0 97,2 0 1,-6 0-932,-1 0 476,-6 0-563,8 0 704,-8 0 1,2 0-668,-8 0 988,2 0 0,-13 5 0,3 1 0</inkml:trace>
  <inkml:trace contextRef="#ctx0" brushRef="#br0" timeOffset="3">15658 1656 7853,'0'6'178,"0"-1"1,5-5 194,3 0 0,2 0 173,1 0 0,2 0-36,2 0 0,-1 0-136,5 0 0,0 0-99,4 0 0,0 0-50,0 0 1,0 0-107,-1 0 0,1 0 57,0 0 1,-1-3-59,-3-1 1,1 0-61,-5 4 0,0 0-340,-3 0-670,-1 0 527,-4 0-991,-2 0 110,-5 0 0,-5 0 776,-3 0 1,-2 0 110,-2 0 1,0 0 418,-3 0 0,-3 5 0,-5 1 0</inkml:trace>
  <inkml:trace contextRef="#ctx0" brushRef="#br0" timeOffset="4">15635 1907 7853,'8'0'124,"-1"0"0,1-1 719,3-3 1,6 3-285,2-3 0,-1 2-108,1-2 1,0 3-149,4-3 0,3-1-75,1 1 1,0 0-149,-5 4 1,-3 0 157,0 0 1,-5 0-294,2 0 0,-4 0 159,0 0-499,-6 0 1,0 0 3,-2 0-740,-2 0 250,3 0-1907,-5 0 1854,-5 0 934,3 0 0,-3 0 0,5 0 0</inkml:trace>
  <inkml:trace contextRef="#ctx0" brushRef="#br0" timeOffset="5">16515 1462 7853,'0'-12'-346,"-4"5"231,0-1 612,0 6 1,3-3-100,-3 5 1,3-2-239,-3-1 1,-2 1-115,-2-2 0,2 4 80,-2 4 0,-3 3-182,-5 4 1,0 4 70,1 0 0,1 6-7,-5-2 0,5 6 43,-1 2 0,2 3-151,1-3 1,2 3-64,3-3 0,-2 4 80,5-5 0,0 1 7,4-4 0,1-2 75,3-2 0,3 2 2,4-6 0,-2 0-31,2-4 1,-2-3 209,6 0 0,-1-6-8,2 2 0,1-3 122,6-1 1,-4 0 55,0 0 0,0-1-101,4-3 1,0-2 71,0-6 0,-5 1-85,-3 0 0,1-5-89,0 1 1,-1-5 54,-4 1 1,-3-7-159,-1 0 0,-4-6-132,1 2 1,-4-3-248,-4-2 1,-4 2-399,-7 3 0,-4-2 386,-8 6 1,0 4-236,-4 7 0,-1 2 123,6 2 0,-1 4-156,4 3 0,5 3 216,3 1 0,4 1 399,3 3 0,-2 3 0,4 4 0</inkml:trace>
  <inkml:trace contextRef="#ctx0" brushRef="#br0" timeOffset="6">17508 1211 7853,'0'-12'-58,"0"1"459,-5 4 178,4-3-136,-4 9-222,0-4 1,2 5-116,-4 0 1,3 0 105,-4 0 0,4 0-172,-3 0 0,-1 5 126,-3 3 1,-1 3-137,1 4 0,-4-1 59,-1 5 0,1 0 39,4 4 1,-5 1-17,1 3 0,0-2 18,4 6 0,-1-5-34,1 5 0,-1-6 40,1 2 1,1 1-133,2-2 1,-2 1 82,2-4 1,3 0-162,2 0 0,0-1-26,-1 1 1,3-1-31,-3-3 1,3 2-38,1-1 1,1 1 114,3 2 0,-2-2-43,6-1 1,-4 0 52,3-5 1,1 2 61,4-2 0,-1-3-62,0 4 0,1-4 166,-1 0 1,1-2-26,-1-2 0,-3-2 44,-1-2-309,1-3 0,-1 4-23,1-5-537,-5 0 274,2 0 70,-5 0 1,0-5 58,0-3 1,-4-2-535,0-1 1,-1-1 60,1 1 796,3 0 0,-9-6 0,3-1 0</inkml:trace>
  <inkml:trace contextRef="#ctx0" brushRef="#br0" timeOffset="7">17417 1690 7853,'0'-11'0,"0"3"426,0 1 1,0 3 483,0-4 66,0 1-685,0 0 159,0 2-742,5 5 318,-4 0 0,8 5-90,-5 3 1,3 2 117,-3 1 0,4 2-131,-4 2 1,3-2-82,-3 2 0,1 1-127,-1-5 0,-3 3 108,3-6 1,-3-2 104,-1 1 150,5-4-119,-3 2 350,3-5 1625,-5 0-1783,0-5 1,0-1-244,0-6 0,4 1 86,-1-1 0,5 1-170,-4 0 0,5 3 46,-2 0 1,0 2-47,0-2 0,-3-1-141,4 6 177,-6-6-198,3 8 183,-5-5-57,5 6 1,-2 0 83,5 0 1,-5 4 85,5 0 0,-4 5-29,3-1 0,-3 2 101,4 1 1,-4-3 12,3-1 1,0 1-66,0 3 1,2-3 49,-5 0 0,3-5-89,-3 5 218,5-5 0,-6 3-14,4-2 166,-4-3-98,2 4-147,-5-5 0,1 0 200,3 0-68,-3 0 140,4 0-246,-5 0 1,4-1 39,0-3 1,4 1-42,-5-4 1,6-1-116,-1-3 0,-2 1 117,2 2 0,-2-2-163,2 2 0,1-2 37,-6-1 0,5 3-211,-4 0 151,0 6 0,-3-7 17,3 5-103,-3 0 125,4 4-402,-5 0 446,5 0 1,-2 0 178,4 0-118,1 0 1,3 0-68,1 0 0,-5 0 38,1 0 0,-4 0-12,3 0 1,-3 0-15,4 0 0,-4 0 0,3 0 0,-3 0-24,4 0 21,-6 0-7,8 0-106,-8 0 0,7 2 89,-6 2 15,1-3 1,0 9-7,0-2 1,0-2 12,-4 2 0,0-5-15,0 5 1,1-2 4,3 2 1,-3 2-6,3-2 1,-3-2-16,-1 2-231,0-1 220,0 5-496,0-1 134,0 0-285,0-4 407,0 3 1,4-7-366,0 4 0,5-4 657,-2 0 0,3-1 0,2-2 0</inkml:trace>
  <inkml:trace contextRef="#ctx0" brushRef="#br0" timeOffset="8">18205 1690 7853,'0'-7'445,"0"-1"-234,0 6 1,0-5 553,0 3-356,0 3 106,0-4-25,0 5-395,-5 0-48,4 0 0,-10 5-194,4 3 108,-3 2 1,-2 1 215,1 1-354,4-1 1,-1 1 110,4-1 1,-4 2-100,4 2 1,0-2 91,4 2 0,0-3-121,0 0 1,6-1 110,1 1 0,3-1 64,2 1 1,3-2 204,0-3 1,6-2-83,-2-5 0,-2 0 98,2 0 1,-3 0-48,3 0 0,-4-1 128,4-3 0,-5 2-33,1-6 0,-6 1 3,-1-5 0,-5 1-111,5-1 1,-5 1-200,0-1 1,-1-4-64,-2-3 1,-7 1 54,-4-1 1,-2 1-342,-6-1 1,0 3 173,-4 4 1,4 2-349,0 3 0,1 0 212,-1 4 1,7 1-250,4-2 0,2 4-134,-2 4 0,3 3 751,5 4 0,0 4 0,0 0 0,5 6 0,1-3 0</inkml:trace>
  <inkml:trace contextRef="#ctx0" brushRef="#br0" timeOffset="9">18719 1793 7853,'6'-11'65,"-2"-1"107,-3 1 0,0 1 160,3 2 0,-2-6 0,1 3 0,-1-2 351,-2 0-659,0 2 135,0-1 0,-2-2 16,-1 3 0,-4-3-55,-4 6 0,-1 3 1,0 2-309,-4 1 149,-1 2 1,-5 0-180,3 0 0,-1 7 0,3 3-185,0 4 0,4 5 223,1-4 1,2 5-95,6-1 1,1 3 63,3 1 1,0-2 43,0-2 1,5 2 45,2-6 0,3-1 168,2-6 0,3 0-103,0-4 1,1 0 441,-5-4 0,2 0-43,2 0 1,-2-5 110,2-3 0,-2-2-112,-2-1 0,-3-2-62,-1-2 1,0 1-232,0-5 0,2 1 91,-5-1 1,3-6-126,-3 2 0,0-4 70,-4 1 1,0 0-211,0-4 1,0 3-41,0-3 0,0-1-24,0-3 1,0 1-4,0 2 0,4 0 118,0 4 0,-1 2-26,-3 6 1,0 2-10,0 6-135,6 4 178,-5 2 1,4 8-523,-5 4 1,4 6 329,0 10 0,1 5 155,-2 2 0,0 3 139,5 2 0,-5-1-120,5 0 1,-2 0 182,2 1 0,-2-2-63,-2-3 1,-1-2 214,4-5 1,-4 0-78,1 0 1,-2-6 45,2-1 1,-3-4-144,3 0 1,-3-1-45,-1 0 0,0-3-691,0 0 340,0-6-1024,0 3 590,0 0 226,0-3 525,0 3 0,0-5 0,0 0 0</inkml:trace>
  <inkml:trace contextRef="#ctx0" brushRef="#br0" timeOffset="10">19198 1450 7853,'0'-11'-863,"0"5"719,0-4 1191,0 8-418,0-8-314,0 9 1,0-6 222,0 4 1,0 0-16,0-4-452,0 4 88,6-2 0,-5 4 124,3-3-353,2 3 132,0-4 1,6 5-96,-1 0 0,4 0 21,1 0 1,3 1-67,-4 3 0,4-2 42,-4 6 0,2-1 0,-3 5-125,1-1 0,0 1 89,-4-1 0,-3 0 66,0 1 1,-2 3-34,2 0 1,-3 4 32,-5-3 0,0 4 0,0-1 1,-5 4 81,-3 3 0,-7-1-74,-4 1 0,-3-2 8,-1-1 0,4 0 0,0 0 1,0-2-15,-4-2 0,6 2 60,1-6 0,4-1 57,0-6-37,1 2 14,5-4-58,0 0-2,6 5 0,2-10 244,2 3 1,2-2-69,5 2 0,1-3 119,-1 3 0,6-3-49,2-1 1,1 0-320,-1 0 0,3 0 0,-3 0 1,1 0-125,-1 0 1,1 0-118,-4 0 0,-1-1 120,-4-3 0,1 3-36,-1-3 0,-1 2-26,-2-2 1,1 1-316,-6-4 0,1-1-490,-4-3-754,0-1 1785,0 1 0,-5-6 0,-1-1 0</inkml:trace>
  <inkml:trace contextRef="#ctx0" brushRef="#br0" timeOffset="11">19564 1096 7853,'6'0'-1353,"-1"0"2783,-5 0-965,0-5-170,5 4 1,-2-4 245,5 5-368,-6 0 0,8 0 79,-2 0 1,7 5-90,4 3 1,-1 2-1,1 1 1,4 6 44,3 2 1,2 2-33,-1 2 1,-3 4 0,4 1-81,0 1 1,-8 0-75,3 2 0,-4 2-13,0-3 0,-2 3-195,-6 1 1,-1 2 119,-2 2 0,1-3-92,-5 3 0,-1-2 54,-3-2 1,-5-3-16,-2-1 0,-3 1 85,-2 3 1,-3-5 197,0-2 0,-2-3-113,2-1 1,1-2 223,-5-2 0,5-1 200,-1-3 1,2-3 86,2-1-71,-1 1-80,1-6-854,-1 0 383,6-1-885,1-5 1,5-1-2379,0-3 1809,0 3 740,5-9 774,1-2 0,11-5 0,1-6 0</inkml:trace>
  <inkml:trace contextRef="#ctx0" brushRef="#br0" timeOffset="12">21700 1599 8478,'6'0'801,"4"0"-540,-4 0-105,6 0 0,1 0 244,2 0-188,-2 0 0,8 0 48,2 0-101,1 0 0,13 0-74,-3 0 0,4 0 1,-1 0 331,1 0-468,5 0 0,-1 0-947,8 0 1147,-3 5-277,3-4 151,1 4-253,-9-5 182,7 0 1,-8 0 74,5 0-60,-1 0 0,5 0 0,-1-1 85,0-3-141,-8 3 111,4-4 1,-10 4-38,3-3 1,-2 3-37,-2-3 5,1 3 0,-1-3 2,0 0 1,-4-1 40,1 1 4,-6 3-133,8-4 1,-12 5 94,1 0 1,-6-2 533,-1-1 0,-6 1-492,-2-1-75,-4 1 133,2 2-550,-5 0 293,0-5 1,-5 3 13,-3-6 45,3 5 0,-9-7 1,3 4-183,-2 0 0,1-5 32,0 4 0,-3 1 74,0-2 1,-1 4 199,5-4 1,-4 5 34,0-5-23,-1 6-118,10-4 1,-4 3 274,2-1 1,2-1 28,-2 1-278,6 3 576,-3-4-254,5 5 635,0 0-554,5 0-161,1 0 1,7 3-52,2 1 0,3 5-16,5-1 0,1-2 0,1 2 19,2 1 0,-1 1 1,-3 0-58,0-3-103,0 4 29,0-5 0,-4 2 1,-1-1 44,-2 2 0,-1-3 1,-3 1 15,-1-2 1,-1 0-15,-2-1 53,2-3-71,-9 9 1,4-7-1,-7 4 1,-5 1 269,-4-2-38,-8 4-108,1-3-85,-5 4 0,-3 1 35,-1-1-194,0 0 0,5 1 180,-1-1-847,5-4 395,-4 3-223,10-4 120,-5 6 1,10-1 122,-1 0-1496,5-4 1867,-2 3 0,5-4 0,0 6 0</inkml:trace>
  <inkml:trace contextRef="#ctx0" brushRef="#br0" timeOffset="13">6042 4831 7138,'0'-6'949,"0"1"-559,0 5 5,-5 0-192,3 0 51,-3 0 2024,5 0-2118,5 0-104,-3-5 196,3 3-65,0-3-159,1 5 61,5 0 1,1-1 115,-1-3-172,1 3 81,-1-4 11,1 5-146,-1 0 137,0-5-3,1 3-120,4-3 0,-2 5 87,5 0 0,-3 0-10,3 0 1,0-3 23,3-1 1,1 0-144,0 4 1,0-1 55,0-3 0,0 3 0,1-3-20,2 3 0,-1-3-37,1 0 0,0 0 81,0 4 0,-2-4-65,3 0 0,-2-1 32,2 2 1,-3 1 2,3-1 1,-3 0-8,-1-1 1,-2 3 13,-2-3 1,3 3 6,-3 1 0,3 0-9,0 0 1,1-4-18,0 0 0,0 0 18,0 4 0,3 0-58,1 0 1,0 0 51,-4 0 0,-1 0-125,1 0 1,0-1 92,0-3 0,0 3-8,0-3 1,-1 3 10,1 1 0,0 0-6,0 0 0,-4 0-6,0 0 1,-1 0 0,1 0 1,2 0 17,-2 0 0,2 0-20,-2 0 0,2 0-4,-2 0 1,3 0-30,1 0 0,0 0-9,-1 0 1,-3 4 30,1 0 1,-1-1 4,3-3 1,1 0 83,0 0 0,0 0-87,0 0 0,1 0 145,3 0 0,-3 0-124,2 0 0,-2 0 115,-1 0 0,4 0-70,0 0 0,-1 0 3,-3 0 1,0 0 16,0 0 0,0 0-21,-1 0 1,5 0 34,0 0 1,-1-1-34,-3-3 1,-3 3-33,3-3 0,-2 3 12,5 1 1,-2 0 0,-1 0 1,-4-1-13,0-3 1,0 3 20,4-3 0,-1 3-12,-3 1 0,2 0 3,-2 0 1,-1 0 92,1 0 1,0 0-84,4 0 0,0 0 82,0 0 0,1-4-85,3 0 0,-5 0 3,1 4 0,4 0-34,-4 0 1,-2 0 48,-2 0 0,-3-4 14,3 1 0,-5-1-23,1 4 0,-3 0 227,0 0-228,-1 0 1,1 0 195,-1 0 0,-3 0-50,-1 0 1,-3 0-37,4 0 0,-4 0 2,3 0 64,-4 0-194,2-5 161,-5 3-244,0-3-5030,0 5 5118,-10 0 0,-8 5 0,-11 2 0</inkml:trace>
  <inkml:trace contextRef="#ctx0" brushRef="#br0" timeOffset="14">4420 5471 7853,'0'-7'154,"0"2"566,-5 5-87,4 0-149,-5-5-272,6 4 53,0-4 129,0 5-216,0 5-180,0 1 0,0 6-27,0-1 0,0 6 0,0 0 74,0 1 1,4 7 4,0-2 1,0 1 0,-4-3-183,0-2 196,5 0 157,-4-1-158,4 3-45,-5-3 0,4 0 46,0-3 6,0-2-6,-4-2 1,0-3-36,0-1 0,0-3 16,0 4 175,0-6 205,0 3 349,0-5-282,0-5-382,0 4-152,0-9-8,0 3 177,0-4-93,0 0 0,4-6-34,-1-2 0,6-3 1,-1 0-400,2-1 152,1 0 1,1 0-244,-1 0 320,6 0-8,-5 6 0,10-5-63,-9 4 1,8 1 95,-8 0 147,9 6-116,-10-1 12,10 1 121,-4 4-91,-1-3 1,0 9-93,-6-3 105,1 3 194,-1 1-192,1 0 36,-1 0 1,-3 5-29,-1 3 1,-4 2 194,7 6 0,-9-2-79,3 5 0,-3 0 0,0 4-22,3 0 1,-2 1 8,1 3 0,-1-3-34,-2 2-11,0-6 83,0 1-76,0-3 14,0 0 1,0 2 171,0-5-21,0 0-142,0-8-33,0 3 52,0-4-57,0 1-10,5-2-276,-4-5 5,4 0-2351,-5 0 2087,0-5-312,0-2 0,1-4 856,3-1 0,2-4 0,6-2 0</inkml:trace>
  <inkml:trace contextRef="#ctx0" brushRef="#br0" timeOffset="15">5059 5265 7853,'0'-11'189,"0"4"0,6-3 0,0 2 506,0-2-331,4 4-152,-8-4-80,8 9 1,-9-10 0,8 9 52,-5-6 1,5 6-18,-2-2 1,3 1-20,2 0 0,-1 1 147,1-2-375,-1 3 92,0 1 0,0 1-124,-4 3 79,3-2 0,-3 8-149,4-3 157,1 3 1,-5 3 36,1 2 0,-6-2 37,2 2-2,-3-2-177,-1-2 1,0 6-106,-5-4 235,-1 3 1,-2-3-9,1 2 0,-1-6 205,-3 2-205,-1-2 3,1 3 95,-1-6 1,5 3 0,-1-5 37,-1-2-30,4 5-55,0-6-129,5 4-135,0-5 245,0 5 0,5-4 380,3 3-246,2-3 1,1 3 110,1 0 0,3 0-109,0-4 0,4 0 171,-3 0-144,4 0 1,-7 0 133,2 0-168,3 0 0,-6 0-229,4 0 144,-9 0 140,3 0-948,-8 0 406,3 0-1478,-5 0 905,-5 0-1512,-2 0 1657,-4 0 0,-4 0 761,-1 0 0,-4 0 0,2 0 0</inkml:trace>
  <inkml:trace contextRef="#ctx0" brushRef="#br0" timeOffset="16">8543 3335 7035,'-5'-6'591,"3"0"-266,-3 6 1589,5 0-1846,0-5-7,0 4-4,5-4 0,2 5-69,4 0 0,-3 0 49,-1 0 1,1 0-28,3 0 0,1 0 43,-1 0 0,1 0-4,-1 0 1,2-4-34,2 0 0,-2 1 27,2 3 1,-2 0-1,-2 0 1,1 0-5,-1 0 1,0 0-17,1 0 0,-1 0 13,1 0 0,-1 0-17,0 0 0,1 0-5,-1 0 1,2 0-6,2 0 1,-2 0 3,2 0 0,-2 0 14,-2 0 1,5 0-22,-1 0 1,1 0 14,-1 0 0,-1 0 20,5 0 1,-5 0-23,2 0 0,0 0-4,-1 0 0,4 0-16,-3 0 1,0 0-5,-1 0 0,2 0 75,2 0 0,2 0-51,-2 0 0,7 0 19,1 0 1,-1 0-16,-3 0 0,-1 0-50,-3 0 0,2 0 48,-2 0 0,2 0-23,-2 0 1,1 0-1,-5 0 0,5 0-7,-1 0 0,-2 0-13,-2 0 0,2 0 22,-2 0 1,4 0 68,-4 0 0,2 0-64,-2 0 0,-2 0 45,2 0 0,1 0-35,0 0 0,4 0 24,-1 0 1,-1 0-29,1 0 0,0 0 1,4 0 0,-4 0-36,0 0 0,0 0 43,3 0 0,1 0-47,0 0 1,0 0 34,0 0 1,-2-4-45,-2 0 0,3 0 37,-3 4 0,1 0-7,-1 0 1,2 0 2,-6 0 1,5 0 3,-1 0 1,-1 0 80,1 0 0,-4 0-76,4 0 0,-1-1 47,1-3 1,3 3-37,-3-3 1,-2 3-26,3 1 1,-5 0 27,4 0 0,-4 0-67,4 0 0,-1 0 43,1 0 0,1 0-7,-5 0 1,6 0-33,-2 0 0,-2 0 35,3 0 0,-5-1-21,4-3 1,-1 2 14,1-1 0,2 1-1,-2 2 0,-1 0 1,1 0 1,-4 0 29,4 0 0,-4 0-25,5 0 1,-5 0 13,4 0 1,-4 0 8,4 0 1,0 0-18,4 0 1,0 0 16,0 0 0,-4 0-12,0 0 1,0 0-44,4 0 1,-2 0 38,-2 0 1,7 0 0,-4 0 0,4 0-2,-3 0 1,-1-1 5,1-3 0,-4 3-3,0-3 1,-1 3-6,1 1-1,1 0 116,-4 0 1,-1 0-65,-4 0 0,1 0 106,-1 0 1,1 0-69,-1 0 0,-3 0 21,-1 0 1,-3 0-94,4 0 1,-5 0 0,5 0-8,0 0 94,3 0-274,1 0 192,-1 0-180,-5 0 0,1 0 21,-4 0-1024,-1 0-428,3 0-601,-5 5 2196,-5-4 0,-7 9 0,-5-3 0</inkml:trace>
  <inkml:trace contextRef="#ctx0" brushRef="#br0" timeOffset="17">5779 5345 7853,'-6'0'785,"1"0"8,5 0 1,5 0-439,2 0-90,3 0-110,2 0 0,-1 0 55,1 0 1,0 0 0,4 0 1,0 0-6,3 0 0,3 0-8,-3 0 0,4-4-69,3 0 1,-2-1 31,3 1-31,2 3 1,-5-8-1,2 6-49,-6 0 1,2-2 91,-3 1-35,-3 0-88,1 4 1,-6-1-117,0-3 1,1 3-6,-1-3 1,1 3-106,-1 1 123,0 0 1,-3 0 134,0 0-197,-6 0-6,8 0 140,-8 0-388,3 0 181,0 0-55,-4-5-313,4 4 225,-5-5-161,0 6-477,5 0 224,-3 0-763,3 0 467,-5 0 587,-5 0 1,-2 0 453,-4 0 0,-1 0 0,1 0 0</inkml:trace>
  <inkml:trace contextRef="#ctx0" brushRef="#br0" timeOffset="18">5882 5528 9984,'-7'0'114,"2"0"1060,5 0 0,5 0-881,3 0 1,2 0-120,2 0 1,0-4-4,4 0 0,-3 0-39,6 4 0,1-1-42,2-3 0,0 3 70,-3-3 0,3 3-61,-3 1 41,2 0 19,-3-5-253,4 4 253,-10-5-65,10 6-138,-10 0 57,5 0 1,-2 0 0,0 0-29,-1 0 0,-1 0 40,-2 0 0,-3-3-373,0-1 182,-6 0-182,8 4-88,-8 0 313,3 0-4196,-5 0 3270,-5 0 1,-2 0 679,-4 0 1,-1 5-1,1 1 369,0 1 0,-6 3 0,-1-4 0</inkml:trace>
  <inkml:trace contextRef="#ctx0" brushRef="#br0" timeOffset="19">5836 5722 7853,'-6'0'208,"1"0"3755,5 0-3751,5 0 0,1 0 247,5 0-204,1 0 1,4 0 3,3 0 1,3 0 156,1 0-204,0 0-3,5 0 1,-3 0 2,5 0 0,0-1-96,0-3 56,3 3 0,-9-5 172,3 6-280,-3-5 0,-1 4 36,-5-4 0,-2 4-77,-5-3 0,1 3-241,-1-3 147,-4 3 23,-2 1-826,-5 0 0,-2-4-570,-1 0 0,-4 0 1,-4 4-230,-1 0 1673,1 0 0,0 0 0,-1 0 0</inkml:trace>
  <inkml:trace contextRef="#ctx0" brushRef="#br1" timeOffset="20">6841 5139 7853,'0'-6'178,"0"-4"0,0 7 140,0-4 208,0 4 28,0-2 191,0 5-428,0-5 27,0 4 133,0-4-302,0 5-124,0 5 11,0-4 1,0 9 79,0-2 1,0 3-11,0 4 1,0-1 8,0 5 1,0 0-29,0 4 80,0 0 0,-1 4-36,-3-1-49,3 6-286,-4-8 295,0 9-174,3-4 176,-3 1 45,0 3-41,4-4-171,-4 0 43,5-1 0,0-1 138,0-1-19,0-4 1,0-2-12,0-5-22,0 6 4,0-9 0,0 5 44,0-6 142,0 1-148,0-1-191,0 1 114,0-1 1,0 0 32,0 1-43,0-6-110,0 4 1,0-7-142,0 4 150,0-4-181,0 2-6357,0-5 5520,5 0 1083,-4-5 0,9-6 0,-3-7 0</inkml:trace>
  <inkml:trace contextRef="#ctx0" brushRef="#br1" timeOffset="21">7880 5048 7853,'5'-6'-115,"-3"1"248,3 0 462,-5 3-118,0-8 21,0 9-286,0-4 1037,0 5-939,-5 0-265,-2 5 91,-4 1 0,0 9 46,-1 1 0,1 4 0,-2-1 35,-2 3 1,2 0 13,-2 1-177,2 5 0,2-2 100,-1 4-3,1 0-703,5 5 585,-5-1 1,10 0 0,-3 0 116,3 1-69,1-6 0,0 3 0,1-4 112,3 1 1,3-4 0,4 1-57,0-6-50,1 1 0,-2-4 86,-2 2-77,2 3 564,-4-10-521,5 5 89,1-6-248,-1-5 47,1 5 1,-5-10-76,1 3 0,-4 1-18,3-1-614,-4-1 99,7-3-928,-9 0 819,4-5 0,-5 3-319,0-6 1,0 1-854,0-5 1059,0 6 803,0-4 0,-5 3 0,-1-4 0</inkml:trace>
  <inkml:trace contextRef="#ctx0" brushRef="#br1" timeOffset="22">8040 5413 7853,'0'-6'1075,"0"-4"-227,0 9-226,0-4 56,0 5-415,0 5 1,0 1 230,0 5-397,0 1 1,0 3-59,0 0 1,2 6 203,1-2-31,-1-3-40,3 6 0,-5-10 173,0 4-133,5-4-1,-4-5 107,4 3-258,-5-9-89,0 4-388,0-5 0,4-5 576,0-2 0,3-4-148,-3 0 0,5 0 116,-1-1 0,2-1-278,1-2 0,1 1-18,-1-5 0,-3 5-16,-1-1 0,1 2 87,3 2 0,-1-1-29,-2 1-138,2 5 12,-8 1 197,3 5 1,-4 0-308,3 0 281,-3 0 1,8 1 45,-5 3 1,-1 2-49,-3 5 0,4 1 142,0-1 0,1 1 164,-1-1-243,-3 1 0,9-1 135,-2 0 0,-2-4-65,2-3 0,0-3 199,3-1-113,0 0 0,2 0-72,2 0 1,-2-1 20,2-3-108,-2 3 63,-2-10 1,1 6 67,-1-2-130,1-3 1,-1 7 98,0-5-121,1 1 112,-6 0-72,4-3 40,-3 4 1,0-2-81,1 1-9,-6 4-144,4-2 0,-6 10 172,0 3 1,0 2 128,0 1 1,0 2-49,0 2 1,0-1-68,0 5 1,0 0-159,0 4 83,0-5 1,0 2-95,0-5 0,0 1 1,0-5-639,0 0 460,0 1 175,5-6 1,-3 1-797,6-4 0,-1-1-453,5 1 1433,-1-1 0,6-7 0,0-2 0</inkml:trace>
  <inkml:trace contextRef="#ctx0" brushRef="#br1" timeOffset="23">8851 5391 7853,'0'-12'806,"0"1"16,0 4 822,0-3-675,0 4-694,-5 0 1,-1 1-164,-6 5 1,0 0-123,-4 0 0,2 8 54,-5 4 1,4 6 128,-4-3 0,5 5-239,-1-1 0,4 3 31,3 1-478,-2-1 344,9 1 0,-5-5 18,6-3 0,0-1-50,0 1 1,2-6 247,2 3 1,3-5-86,8 1 0,-1-3 94,5-5 0,-1 0-63,1 0 1,3 0 0,-5-1 187,1-3 1,3-2-174,-6-6 180,0 1 1,-4 3 210,1 1-356,-1-1 1,1-7-1,-2 0-163,-3 1 44,4-4 1,-10 1 176,3-2-485,-3-2 245,-1 8 1,-1-7 60,-3 4-244,-2 1 158,-6 4-79,-4 4 217,-2-3-956,-5 9 437,-5-4-750,9 5 810,-8 0 0,15 5 77,-4 3 0,5 2 408,3 1 0,-2 6 0,4 0 0</inkml:trace>
  <inkml:trace contextRef="#ctx0" brushRef="#br1" timeOffset="24">9365 5436 7853,'0'-11'202,"0"-1"0,0 1 814,0 0-691,0-1 1,0 1 552,0-1-526,0 6 46,-5-4-169,4 9 1,-6-8-128,4 5 1,-4 0 6,-4 4 0,2 0-199,-2 0 0,2 1 104,-7 3 1,0 3 144,1 4 1,-4 2-92,3 2 0,-3-1-146,4 5 1,0 0-107,4 4 1,3-4-1,2-1-168,0-2 1,3-1-119,3-3 251,0-1 1,1-1-113,3-2 0,2-2 739,6-2 0,0-3-222,3 3-186,3-8 0,1 2 0,0-6 512,0 1-241,-1-10 108,-1 4-237,-1-3 1,-3-1-1,2 0 1,-2-2 194,-2 0-277,-5-1 1,3-2-121,-5-1 47,5 0 117,-8-5-353,9 4 145,-8-4 59,3 0 1,-1 3 126,-1-6-467,1 6-146,1-8 356,-3 4 0,3 1 63,-5 5 1,1 1 28,3 7 244,-3 0-50,4 9 0,-5-1-85,0 3-73,0 3-540,0-4 103,0 20 404,-5 4 0,4 12-14,-3-1 0,3 1 38,1 3-38,0 5 0,1-3 65,3 2 0,-2 1 116,6-1 0,-6 0 0,3-3 68,1-1 1,-5-1 105,3-3 1,-3-2 110,-1-5 0,0 0 17,0 0-41,0-5 1,0-2-172,5-5-115,-4 1 283,4-1-856,-5-4 373,0 3-985,0-9 530,0 4 109,0-5 1,0-5-354,0-3 1,0-2 836,0-1 0,-5-6 0,-1 0 0</inkml:trace>
  <inkml:trace contextRef="#ctx0" brushRef="#br1" timeOffset="25">10336 5048 6929,'0'-6'681,"0"-4"-334,0 8 0,0-3-82,0 0 110,0 4 0,0-4-163,0 0 224,-5 3-225,4-3 160,-5 5-50,6 0-345,-5-5 1,-1 4 111,-5-3 124,-1 8 0,-4-3-346,3 9 128,-9-3 0,10 4-65,-5 6 1,5-5 39,-4 4 1,7 0 43,-2-1 1,3 2-1,1-3 93,3 1-233,3 0-76,1-3-34,0-1 47,5 0 191,1 1 1,7-4-13,2-1 0,3-4 323,5 0-187,0-1 0,-1-2 0,1-2 0,-1 0 120,-3-2 49,2-5-244,-8 3 0,4-6 101,-6 1 0,0 0 1,0-1-141,-4 1 83,-2-1 2,-5 1 0,0-2-154,0-2 1,-1 2-456,-3-2 404,-2 2-11,-6 2-642,1 0 368,-6-1 127,0 6-544,-1 1 272,-4 5 248,5 0 0,-5 0-132,3 0 0,-1 5-19,4 2-153,1 4 406,4 0 1,-3 6 188,2 2 0,-2 2 0,8-3 0,0 3 0,1-3 0,0 5 0,-2 0 0</inkml:trace>
  <inkml:trace contextRef="#ctx0" brushRef="#br1" timeOffset="26">10142 5299 9180,'-7'5'1052,"1"-2"-817,2 5 0,3-5 0,-4 5 30,0 1 1,0-2-173,-3 5 0,-2-3 88,2 6 0,2-2-77,-2-2 0,6 4-218,-2 1-242,-2-1 241,4-4 98,-3 1 0,5-1-14,0 0-70,0 1 0,5-1-28,3 1-4,2-1 157,2 1-45,4-1 30,-3-5 109,8 4-116,-3-8 1,5 3 91,0-5 0,3 0 1,1 0-29,-1 0-44,-2 0 294,-2-5-135,1-2 36,-5-4 166,-1 0 0,-3-1 162,-3 1-459,3-6 42,-13 5 40,9-10-27,-8 4-474,3-5 0,-7 4 161,-1 0-214,-4 0 319,-9-4 1,2 6-1,-7 0 1,-3 3-804,-5 3 364,-4-3-911,-1 13 765,5-5 197,-4 6 50,9 6 0,-4-5-538,5 14 380,5-7-138,2 8 701,4-4 0,1 4 0,-1 2 0</inkml:trace>
  <inkml:trace contextRef="#ctx0" brushRef="#br1" timeOffset="27">10724 4763 7853,'-5'-7'-91,"4"2"138,-4 0 1,0 4 852,3-4-99,-3 5 430,5 0 0,2 3-913,1 1-53,4 5 9,4-2 1,2 4 120,2 0-183,-2 1-180,8 4 63,-3-3 0,1 9-141,0-3 97,0 2 0,4 3 0,0 2 0,-2 2-116,-1 1 1,0 1-36,-5 4 1,0 1-149,-3-1 102,-1 0 1,-5 0 32,-2 1 0,1-1 143,-1 0 1,0 1-50,-4-1 1,-5-1 119,-3-3 0,-2 2-104,-1-5 0,-1-1 192,1-3 0,-1 0 61,1 0-42,0-5-75,-6 3 0,3-7 242,-5 5-277,5-5-23,-2 3 0,4-7-228,1-3 116,4 4 30,-3-10-315,9 9 1,-5-9 0,2 3-911,3-3 582,-4-1-4060,5 0 4710,0-5 0,0-1 0,0-6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3.9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6030 10884 8270,'0'-11'0,"0"3"111,0 0 305,-5 6 225,4-3-103,-4 5-120,5-5-24,0 3 18,0-3 1,0 14-166,0 3 0,4 2-110,-1-3 0,1 4 84,-4 1 1,4 4-176,0-1 1,0 1 90,-4-1 1,0 3-88,0-3 1,3 1 31,1-1 1,0 3-142,-4-3 1,0-1 17,0 1 0,0-5 101,0 1-35,0 3 1,0-6 88,0 3-42,0-7 53,0-3 104,0-5 0,0-5-180,0-3 1,0-2 7,0-1 1,4-1-143,0 1 1,5-2 131,-2-2 0,3-1-175,2-3 0,-1-3-14,1 3 1,-1-4-125,0-4 1,6 2 85,2-5 0,1 3-107,-1-3 0,3 4 160,-3 0 1,2 1-13,2 3 0,-4 4 281,0 3-205,-5 2 0,3 7 452,-6 2-166,-4 2 0,1 4-9,-4 2 1,0 6 22,-4 5 1,0 5-115,0-1 1,4 4 12,0 4 0,1-2-12,-1 6 1,-3-1-112,3 4 0,1-3 75,-1-1 1,-1-1-145,-3 2 1,4-3 120,0-5 0,0-4 134,-4 0 0,1-7-96,3 0 1,-3-1 101,3-3-358,-3-3 0,-1 1 31,0-2-579,0-3 320,0 4-369,0-5 0,-5 0 0,-1 0 1</inkml:trace>
  <inkml:trace contextRef="#ctx0" brushRef="#br0" timeOffset="1">7458 10873 8247,'0'-8'-35,"0"0"0,0 5-24,0-5 1,0 4 474,0-3 0,0 3 291,0-4-81,0 6-138,0-9-204,0 10 1,1-4 162,3 5-371,-3 0 1,6 6 85,-4 6 0,-1 1-120,1 6 0,-1-4-43,-2 4 0,3 0 93,1 4 1,0-4-114,-4 0 0,1-4 78,3 4 0,-3-4-86,3 4 0,1-5 117,-1 2 1,0-4-308,-4 0 137,5-1 99,-4 1-136,9-6 156,-8-1 117,3-5 0,-4-1-127,3-3 0,-3 1-57,3-4 0,1-1 72,-1-3 0,3-1-128,-3 1 0,4-4 41,-4-1 1,3 1-165,-3 4 0,4-5 60,-5 1 1,5-1 53,-4 1 0,4 2 71,-5-2 0,5 2-49,-4 2 0,5-1 128,-2 1 1,0 3-166,0 0 302,-4 6-137,7-3 1,-8 5-32,6 0 1,-5 1 12,0 3 1,0-2-24,1 6 1,-3 0-17,3 3 1,-3 1 13,-1-1 0,1 4-25,3 0 1,-3 1-26,3-5-90,-2 0 1,1 1 30,1-1 39,5-4 1,-3 2-76,6-6 0,-1 1 85,1-4 1,-1 0-12,0 0 1,1 0-1,-1 0 1,1-4 11,-1 1 0,1-5 40,-1 4 1,-3-4 16,-1 5 0,-3-6-35,4 1 1,-5-2 2,5-1 0,-4 3-20,3 0 1,-3 1 13,4-5 1,-4 1 24,3 0 0,0-1-42,0 1 140,3 4-81,-3 2 1,0 5 136,1 0 1,-5 5-25,0 3 0,-1 6-22,-2 1 0,0 5-6,0-1 0,-4 2-32,0-2 0,0 1-74,4-5 0,0 4 75,0-3 0,0 3-402,0-4 223,5 0 1,-2-5-156,4-2 1,1-3-79,3-5 1,-3 0 110,0 0 0,-1 0 12,5 0 0,3-1-220,0-3 1,-1 1 93,-6-4 1,2-1 139,-2-3 1,0 3 158,0 0 1,1 1 2,-5-5 0,3 1 123,-3 0 0,4-1-113,-4 1 0,3 3 258,-3 0 71,5 1 1,-7-3 56,6 2 459,-5 3-218,2 0-57,-5 4 103,0-4 0,0 13-306,0 4 0,0 2-37,0-3 0,0 1-195,0-1 1,0-3 99,0-1 0,0 1-141,0 3 1,1-3 77,3 0 1,3-2-60,9 2 1,-4 0 58,3-4 0,3 1-113,1-1 0,-1-3 41,1 3 1,0-2-89,4-2 1,0 0-52,0 0 1,-1-2 103,1-2 0,0 2-111,0-6 0,0 2 70,0-2 1,-4-2-70,0 3 1,-5-4 84,1 0 0,-2-4-31,-2 0 1,-5-5 7,-2 5 1,-3-4 1,-1 4 0,-5-4-150,-2 4 1,-8 0 93,-5 3 1,-6 2-169,-5 2 0,1 3 112,-4 5 1,2 0-188,-6 0 0,2 5 69,2 3 1,5 2-40,2 2 1,4-1-11,4 0 1,7 1-176,4-1 1,6 1-1272,-2-1 1741,8 0 0,7 1 0,7-1 0</inkml:trace>
  <inkml:trace contextRef="#ctx0" brushRef="#br0" timeOffset="2">8920 10873 8098,'0'-12'320,"0"1"1,0-1-132,0 1 0,0 3 314,0 1-209,0-1 0,-5-2-43,-3 2 0,-2-1-220,-2 6 1,1-1 58,0 4 0,-5 1-65,1 3 1,-5 2 142,1 6 0,-3 0-199,-1 4 0,4 1 105,0 6 0,5 0 28,-1 0 0,6 4-63,2-1 1,4 0 80,-1-7 1,8 1-186,4-5 0,3 0 24,4-3 0,3-2-113,5-2 0,0-3 116,0-5 0,3-5 55,1-3 0,3-7 118,-3-4 0,4 1-78,-5-1 1,0-1 21,-7-7 1,1 3-41,-5-3 0,-3-1 169,-5 2 1,-4-6-122,0 1 1,-1-2-130,-2-1 0,0 0 13,0 0 0,0-1-190,0 1 0,-4 0 24,0 0 1,0 4 119,4 4 1,0 7-60,0 4 0,-3 2 61,-1 1 0,0 5 473,4-1-152,0 6-250,0 7 1,0 6-54,0 8 0,0 3 13,0-3 1,1 4 63,3 3 1,-1 2-12,4 3 0,-3 2 116,4-3 0,-2 3-92,2 1 1,0 1 60,-4-1 1,4-4-111,-4 1 1,3-6 8,-3 2 0,0-4-18,-4-4 0,1 1-171,3-5 0,-3 0-408,3-3 1,-3-5-94,-1 1 261,0 0 434,0-2 0,0 4 0,0-3 0</inkml:trace>
  <inkml:trace contextRef="#ctx0" brushRef="#br0" timeOffset="3">9913 10416 8047,'0'-12'87,"0"6"332,0 1 0,-1 5-27,-3 0 0,-2 4-52,-6 0 1,0 8 79,-3 0 1,1 7-69,-5 0 1,1 6-81,-1 2 0,2 3 35,6-3 0,1 0-76,2-5 1,4 1-132,8 0 1,2-1 32,6-3 1,4-4-111,3-7 0,-1 0 60,1-4 1,4 0-136,4-4 0,1-5-31,-2-3 0,-2-2 120,3-1 1,-3-4-48,-1-1 1,-1 0 56,-3 1 1,-4-2-112,-8-2 0,2-1 116,-5 5 0,0-6-333,-4 2 0,0 1-135,0-1 0,-5 5-149,-3-1 1,-3 3-251,-4 0 1,1 6 307,-5 2 0,0 3-149,-4 1 1,0 5 240,0 2 1,1 4-260,3 0 674,-2 5 0,3-3 0,-5 4 0</inkml:trace>
  <inkml:trace contextRef="#ctx0" brushRef="#br0" timeOffset="4">9868 10724 8147,'-2'-6'464,"-1"2"1,0 3 429,-5 1 0,1 5-315,-5 2 1,0 5-7,-4 3 1,0-1-181,-3 5 0,-1 0-65,4 4 0,1 0-72,4 0 1,3 0-60,1-1 0,5 0-16,2-3 0,3 1-150,8-5 0,-1 1 144,9-5 0,2-3-151,5-1 1,0-4-124,4 1 1,-1-4 58,2-4 1,2 1-43,-3-4 1,-1-1 33,2-3 0,-6-1-13,2 1 0,-8-1 72,-4 1 1,-2-2-3,-2-2 1,-1-1-228,-2-3 1,-3-3 57,-5 3 1,0 1-533,0-1 0,-5 4 266,-3-4 1,-7 6-848,-4 2 0,-7 3 563,-5 4 1,-11 4 709,-3 0 0,-9 5 0,2 7 0</inkml:trace>
  <inkml:trace contextRef="#ctx0" brushRef="#br0" timeOffset="-36.48">5893 11684 8753,'12'0'1140,"-1"0"-912,0 0 0,1 0-30,-1 0 1,1-4 73,-1 0 1,4 0-115,1 4 0,-1 0 104,-4 0 1,4 0-180,1 0 0,3 0 80,-4 0 1,5 0-130,-1 0 0,-1 0 28,1 0 0,0 0 30,4 0 0,5 0-123,2 0 1,0-1 89,0-3 1,4 2-82,4-6 0,5 2 58,-1-2 1,1-1-82,-1 5 1,1-3 53,-4 3 0,2-1-101,-2 1 1,-1 3 97,-4-3 0,-4 3-9,1 1 0,-2 0-23,1 0 1,3 0 32,-2 0 0,-2 0 42,1 0 1,-3 0-43,4 0 0,-5 0 8,5 0 1,-3 0 1,6 0 1,-6 0-33,6 0 1,-3 0-17,-1 0 1,3 0-8,-3 0 1,0 0 30,0 0 0,-5 0 2,2 0 0,-2 0-6,2 0 0,-3 3 0,3 1 0,-3 0 17,-1-4 1,1 0-17,3 0 1,0 0 16,4 0 1,2 0-10,-3 0 0,7 0 6,1 0 0,8-1 0,-4-3 1,5 3-7,-5-3 1,2 1-3,2 0 0,-2 1 0,-2-2 1,-3 3 52,-4 1 1,-1 0-47,0 0 1,0 0 136,1 0 0,-1 0-18,0 0 0,4 0-26,0 0 0,4 0-142,-4 0 1,2-4 92,-2 1 0,-1-1-70,4 4 0,-3 0 73,4 0 1,-1-2-152,1-1 0,1 1 36,-5-1 1,4 0 23,-4-1 0,1 3 49,-1-3 0,-2 2-24,2-2 0,-2 3 85,-2-3 1,1 2-71,3 2 1,-1-1 17,5-3 0,-4 3-9,4-3 1,-1 3-6,1 1 1,2-4-36,-2 0 0,0 1-4,3 3 0,-2-4-10,7 0 0,-1-1-178,-3 1 0,6 3 218,-6-3 1,2 2-19,-2-2 1,-1 2 43,1-1 0,1-2-40,3 1 0,-2-1 160,5 1 0,-1 3-90,1-3 0,3-1-27,-2 1 0,1-4-12,3 5 0,2-3-226,1 3 1,-28 2 0,-1-1 143,29-6 0,1 6 88,-1-2 1,2-1-38,-28 3 1,-1 0-1,0-2 1,-1 1 18,0 1 1,-1 0 0,2 0 0,-1 0 30,32 2 1,-32-2-1,1 0-35,0 1 0,1-2 0,0 0 1,0-1 35,1 2 0,0 0 0,-2-1 0,-1 1 3,3 0 0,0 0 1,0 1-1,0 0 7,1-3 0,2 0 0,-2 2 1,1 1-33,-2 0 0,0-1 1,-1-1-1,1 1 10,2 0 1,0 0-1,-2-2 1,-1 0-38,1 2 1,0 0-1,1-2 1,0 1 35,-1 1 0,0 0 0,1-1 1,0 1-15,-1 0 1,0 0 0,0 1 0,-1-1 4,3-1 0,1-1 0,-2 2 0,0 0 6,1-2 0,1 0 1,0 3-1,0-1-7,-1-2 1,0 0 0,2 2 0,-1 0 1,1-2 0,0 1 0,0 1 0,0 0-18,0-2 0,0 0 0,2 1 0,1 0-235,1-1 0,-1 0 0,1-1 0,-1 0 218,1 1 1,-1 0-1,-1 0 1,0 0 29,2 0 1,0 0 0,-1-1 0,1 0-18,2 1 0,0 0 0,-1 1 1,1 0 10,0-1 1,-1 0 0,1 1-1,0 0 28,-1-1 1,1 0-1,1 0 1,1-1-24,0 3 0,-1 1 1,1-3-1,0 0 2,-3 2 0,1 0 0,1-2 0,1 1-6,0 1 0,-1 0 1,1-2-1,-1 0 6,-1 2 0,0 0 0,0-2 0,0 1-47,2 1 0,0 0 0,-1-1 1,1 1 42,-1 0 1,1 0-1,0 1 1,0 1-77,-2-2 0,0 0 0,2-1 0,0 1 54,3 0 0,1 0 0,-2-2 0,0 0-4,-2 2 0,-1 1 0,5-2 0,-1 1 11,-3-1 1,-1 2 0,4 0 0,0 0-1,-3 0 1,-1-1 0,0-1 0,-1 1 11,0 0 1,-1 0-1,-1-1 1,1 1-18,2 0 0,1 0 1,-1 1-1,-1 1 72,0-2 1,-1 0-1,-1 1 1,0-1-37,-1 0 1,1 0 0,0 2 0,0-1 49,1-1 0,1 0 0,-1 1 0,0 0-56,-1-1 1,0 0-1,3 1 1,0 1 0,-2-2 0,1 0 1,3 1-1,1 1-22,-1 0 1,1 0-1,0 0 1,0 0-2,0 0 0,-1 0 0,1 0 0,1 0-45,-4 0 1,1 0 0,3 0 0,0 0 54,-1 0 1,-1 0-1,3 0 1,0 0-10,-2 0 1,-1 0-1,0 0 1,-1 0-3,-1 0 1,1 0-1,1 0 1,0 1 43,0 1 0,1 0 0,0-2 0,0 1-7,0 1 1,-1 0 0,1 0 0,-1 1 7,-3-1 0,-1 0 0,2 0 1,0 1-23,-3-1 0,0 0 1,3-2-1,0 1-1,0 1 0,1 0 1,0 0-1,-1 1-18,-1-1 1,-1 0 0,2 0 0,-1 1 18,2-1 1,-1-1 0,0 0 0,-1 0-15,1 1 1,-42-2 0</inkml:trace>
  <inkml:trace contextRef="#ctx0" brushRef="#br0" timeOffset="6">6144 12449 8220,'-5'-7'224,"4"2"0,-4 4 836,5-3 207,0 3-810,0-4 0,0 6-129,0 3 1,0 2 75,0 6 0,4 0-73,0 4 1,3-1-103,-3 8 0,4-3 20,-5 7 0,1-3-121,-4-1 0,4-1 14,0 1 0,0 0-61,-4 0 0,0 0 17,0 0 1,1-4-432,3 0-37,-3-5 177,4 2 20,-5-4 95,0-6 117,0-1 1,0-6-75,0-3 1,0-2-87,0-6 0,0 1 61,0-1 0,4-3-17,0 0 0,1-5-182,-1 1 1,1-7 54,2 0 0,5-2-95,-1 1 1,2-2 97,6-5 1,-4 4 70,4 4 1,-1 2 48,1 1 0,1 1 163,-5 3 1,1 6-225,-5 6 243,1 4 0,-1-2 158,0 5 0,0 5-104,-4 3 0,2 3 126,-5 5 1,3 1-54,-3 6 0,4 4-109,-4-1 1,3 2-53,-3-1 1,0-3-113,-4 3 1,4-3 53,0-1 1,-1-2-286,-3-2 120,5 3 1,-3-9 77,1 2 1,-1-6-1220,-2-2 497,0-4-358,5 2 1,-3-6 35,6-3 1122,-5 3 0,7-15 0,-4 4 0</inkml:trace>
  <inkml:trace contextRef="#ctx0" brushRef="#br0" timeOffset="7">6738 12095 8239,'0'-12'214,"0"6"0,2-4 430,1 2 1,0 2-96,5-2 1,-2 4-175,1-3 1,4 3-72,-4-4 1,3 6-39,2-2 0,-2 1-67,-2 0 1,2 1 66,-3-1 0,0 1-129,0 2 1,-4 5 48,1 3 1,-2-2-124,2 2 0,-3 0-162,3 3 0,-3 0 48,-1 1 0,-3 3-83,-1 0 1,-4 4 70,4-3 1,-5 3-78,2-4 1,0 0 39,0-4 0,4 1 31,0-1 0,1 1 36,2-1 93,0 1 0,0-5 148,0 1 0,5-6-58,3 2 1,2-3-53,2-1 0,-1 0-20,0 0 1,1 0-575,-1 0 0,2-1 251,2-3 1,-1 3-1227,5-3 1,-5 2 1470,1-2 0,-2 3 0,-2-4 0</inkml:trace>
  <inkml:trace contextRef="#ctx0" brushRef="#br0" timeOffset="8">7686 12369 8073,'-5'-12'0,"3"5"404,-6-1 1,5 4 7,0-3 1,-2 3 360,1-4 107,0 6-523,-1-3 0,2 5-6,-4 0 1,4 1-118,-1 3 0,-1 2 92,2 6 1,-3 4-67,3 3 1,1 3-102,-1 0 1,1 1 12,2 0 0,0-1-96,0-3 1,0 2 5,0-2 1,0-1-224,0 1 0,0-5-110,0 1 1,4-6 138,0-1 0,5-6-30,-2 2 1,4-3 127,0-1 1,0-1-162,1-3 0,-1 2 72,1-6 0,-1 1-13,1-5 0,0 1 42,3-1 0,-2 1-1,2 0 0,-2-5-47,-2 1 1,2-5 63,2 1 1,-2-3-129,2-1 1,-3 6 57,-5 1 1,3 4 68,-2 0 41,-3 1 1,2 4 248,-4 4-181,-1 1 0,3 7 195,-5 3 0,0 3-49,0 5 1,0-4-99,0 4 1,0 0-100,0-1 0,3 1 84,1-5 0,5 0-113,-1 1 1,3-6 15,4-2 0,-2 1-32,2-1 1,2 0 75,-2-4 1,4-4 16,-4 0 1,6-5-156,-2 2 0,-2 0 114,2 0 1,-5-1-134,2-3 1,-4-1 77,0 1 0,-2 3-116,-2 1 1,0-1 46,-4-4 0,4 1 26,-4 0 0,1 0-19,-1 4 70,-3-3 0,5 7 138,-2-4-106,-3 4 1,4-1 168,-5 8-138,0 2 1,0 10 91,0-1 1,0 0-25,0-4 1,0 2-39,0 2 1,0-2-45,0 2 1,2-3 23,1-5 1,0 4-93,5-4 86,-1-2 0,5 4 24,-1-5-41,0 0 0,1-4-68,-1 0-37,1 0 20,-1-5 74,0-2 1,-3-3-4,0 3 2,-6-4 1,5 6-9,-4-2 121,-1-3 2,3 8-44,-5-3 0,1 5 25,3 0 0,-3 1 156,3 3 0,-3 3-143,-1 4 0,4-3-16,0-1 1,3 1 18,-3 3 0,5-1-11,-1-2 0,2 1-158,1-5 1,2 3 78,2-3 1,-1 0-155,5-4 1,-1 0 94,1 0 0,3-4 35,-3 0 1,-2-5 136,2 2 1,-5 0-122,2 0 1,-4-1 61,0-3 1,-2-1-44,-3 1 0,-1 0 115,-6-1 0,0 1-79,0-1 0,0 1-111,0-1 0,-2 1-47,-2 0 0,-6-1-167,-5 1 1,-5 1-219,1 2 1,-4 2 196,-4 2 0,-1 3-408,-2-3 1,-1 8 269,9 3 0,-3 2-149,10-1 1,5 2-120,6-3 1,3 4 685,1 0 0,5 0 0,1 1 0</inkml:trace>
  <inkml:trace contextRef="#ctx0" brushRef="#br0" timeOffset="9">9000 12369 8103,'0'-12'0,"0"1"0,1 0 823,3-1 1,-3 1-280,3-1 1,-3 1-13,-1-1 0,-4 1-145,0 0 1,-4 4-171,0 3 1,-6-1-53,-1 2 1,-2 0-115,2 7 1,1 2 9,-5 6 0,5 4 111,-1 3 1,-2 1-91,2-1 0,4 3-52,3-3 0,6 3-89,-2 0 0,2-2 85,2-1 0,2-5-79,2 1 0,6-3-208,5 0 0,4-6 102,-4-2 0,6-3 27,-2-1 0,2-5 28,2-2 1,4-4 204,-1 0 0,1-4-115,-4 0 0,-2-6 200,-2 2 0,-2-2-52,-6-2 0,1 0-34,-1 0 1,-5-1 83,-2-3 0,1 3-88,-1-2 1,0-4-178,-4 0 1,0 1 101,0-2 1,0 2-233,0-1 1,0-2 66,0 5 0,0-3-22,0 3 0,4 6 112,0 5 348,-1 4-294,-3 5 0,0 4-27,0 6 0,0 5 57,0 7 1,0 3-9,0 5 0,0 1 66,0 3 0,0 2-73,0 5 1,4 0-8,0 1 0,4 1-63,-5-1 1,6 5-155,-1-6 1,-2 2-56,2-6 0,-6 2-71,2-5 0,1 2 15,-1-6 1,0 1 56,-4-9 0,0 0-425,0-3 0,4-1-49,0 1 737,-1-6 0,2-1 0,2-5 0</inkml:trace>
  <inkml:trace contextRef="#ctx0" brushRef="#br0" timeOffset="10">9948 11980 8037,'0'-17'0,"0"0"0,0 10 510,0-1 0,0 4 321,0-3-368,-6 4 0,4-6-64,-6 5 0,5-3-116,-5 3 1,4 0-54,-3 4 0,-2 0 90,-7 0 1,2 1-16,-5 3 1,4 4 111,-4 7 0,1-1-212,-1 5 1,-1-1 24,5 1 1,0 2-223,3-2 1,6-1 117,2 1 0,3-1-314,1 1 0,2 1 135,6-4 0,1-2-75,10-7 0,1 2-34,7-5 0,-2 0-104,6-4 1,-5-5 111,5-3 0,-2-2 101,1-2 0,-2 1 207,-5 0 1,-1-6-124,-3-2 0,-3 1 88,-4-1 0,-6 4-279,-2-4 1,-3 1-264,-1-1 0,0-2 120,0 2 1,-5 1-88,-3-1 0,-2 5-650,-1-1 0,-2 6 410,-2 1 0,1 6 2,-5-2 1,4 2 159,-4 2 0,5 7 162,-2 4 1,2 1 305,-1 3 0,3 3 0,-10-1 0,4 6 0</inkml:trace>
  <inkml:trace contextRef="#ctx0" brushRef="#br0" timeOffset="11">9833 12106 8037,'0'8'0,"0"-1"628,0-4 1,-1 7-30,-3-2 0,-2-2 76,-5 2 0,-1 3-156,1 4 1,3 2-163,0-2 0,1-1-118,-5 5 1,6-4 4,2 4 1,3-1-203,1 1 0,0 1 139,0-4 1,5 3-178,3-4 0,6-1-47,1-7 1,1 4-64,0-4 0,1-2 29,6-1 1,0-3 107,0-1 0,0-1 150,0-3 1,-1-1-117,1-2 1,-1-4 70,-3 4 1,-3-3-36,-4-2 1,-1 0 7,1-4 0,-6 4-77,-2-4 0,-3 0-5,-1 1 1,-1-2-440,-3 2 0,-6 2 192,-5-2 1,-10-1-258,3 0 0,-9 5 212,1 3 0,-2 6-976,2-2 1,2 4 1240,5 4 0,0 2 0,0 5 0</inkml:trace>
  <inkml:trace contextRef="#ctx0" brushRef="#br0" timeOffset="12">12118 10439 8095,'0'-7'-101,"0"-3"1,0 8-151,0-6 0,0 4 970,0-3 1,1 4 360,3-1-531,-3-2 1,5 5 258,-2-3-703,-3 3 0,4 2 193,-5 3 0,0 3 138,0 8 1,0-1-112,0 5 1,0 1-90,0 2 0,4 1-25,0 0 1,0 4 39,-4-1 0,0 2-101,0-1 0,1-3 101,3 3 0,-2 1-218,6-2 1,-5 0-78,0-7 1,2 1-26,-1-5 0,1 4-320,-1-4 228,-3 1-282,4-5 260,-5 1 0,0-5-1928,0 1 856,0-6-963,0 3 2218,0-5 0,0 0 0</inkml:trace>
  <inkml:trace contextRef="#ctx0" brushRef="#br0" timeOffset="13">13854 10324 8128,'0'-11'91,"0"3"163,0 1 1,0 3 468,0-4-484,0 1 1,1-3 186,3 2 0,1-2-115,2 2 1,7-1 26,-2 2 1,2-3-63,-3 2 0,6 2-44,2-2 1,1 4-66,-1-3 0,2 4 87,-1-1 1,1 3-149,2 1 0,0 1 84,0 3 0,-2-1-222,-2 4 0,2 1 65,-6 3 0,0-3-198,-4-1 1,-3 2 12,0 7 1,-6-4-75,2 4 0,-3-4 46,-1 0 1,-1-1 38,-3 0 89,-2 1 0,-6 2-3,1-3 1,0 3 63,-1-6 0,1 1-44,-1-2 0,-3 2 91,0-5 0,3 4 45,5-5 273,-1 1-138,2-4-165,1 0 56,5 0 0,5 2-65,2 1 1,5-1 190,3 1 0,-1 2-97,5-1 0,-4 4-128,4-4 1,-1 5 20,1-2 0,1 0-112,-4 0 1,3 1-21,-4 3 0,4 1 138,-4-1 1,0 0-148,-3 1 0,-5-1 104,1 1 1,-5 0-167,0 4 1,-1-4 87,-2 4 0,-2-4-10,-1 0 0,-5-1 95,-7 1 0,1-1 97,-5 0 0,0 1 48,-4-1 0,-1-3-102,-3-1 0,2-4 47,-6 1 0,6 1-65,-2-1 0,3-1-285,1-3 1,2 0 107,2 0 1,2 0-632,6 0-54,4 0 0,4 0 818,6 0 0,9-5 0,6-1 0</inkml:trace>
  <inkml:trace contextRef="#ctx0" brushRef="#br0" timeOffset="14">16480 10073 8154,'0'-7'143,"0"-1"125,0 5 0,0-3 423,0 2 236,0 3-64,0-4-563,5 5 1,-3 1-10,1 3 0,0 2-34,1 6 1,-3-1 2,3 1 1,-3 4-19,-1 3 0,0 3-71,0 1 1,0-2 24,0-2 0,0 7-149,0-4 0,4 0-130,0-3 1,0-1 76,-4 1 0,0-3-106,0-4 1,0-1 14,0 1-30,0-6 107,0-1-134,0-5 165,0-5 1,0-1 0,0-6 0,5 5 2,2-1 1,5 0-1,3-3 0,-1-1 29,5 1 0,0 3-30,4 1 0,1 4 18,3-1 0,-3 3 54,2 1 1,0 1 11,0 3 1,-2-1 69,3 4 1,-4 1-66,-4 3 0,1 5-89,-5-1 0,-3 1 57,-4 0 1,-6-2-280,2 5 0,-4-4 86,-4 4 0,-2-4-57,-6 4 0,-3-5-18,0 1 0,-5-2-71,1-2 0,-3 1-95,-1-1 1,0-3 138,0 0 1,2-6-269,2 2 1,-2-3 106,6-1 0,-4 0-454,4 0 1,0-1 114,3-3 0,2 2 725,3-6 0,-4-5 0,5-5 0</inkml:trace>
  <inkml:trace contextRef="#ctx0" brushRef="#br0" timeOffset="15">16480 10073 8303,'0'-11'812,"0"3"182,0 1-424,5 4 1,3-2-24,7 5 0,3-1-213,5-3 1,5 3 95,2-3 1,4-1-181,5 1 1,0-4-131,3 4 0,1-3 118,-5 3 1,-4 0-651,-3 4 1,-6-4-257,2 1 1,-4-1-1747,-4 4 2414,-3 0 0,-4 0 0,-1 0 0</inkml:trace>
  <inkml:trace contextRef="#ctx0" brushRef="#br0" timeOffset="16">19278 9982 8109,'0'-8'-600,"0"1"0,0 3 592,0-4 0,0 4 758,0-3-348,5 4 0,3-6-147,7 6 1,-1-5-40,5 4 1,0 0-13,4 4 0,1-3 159,3-1 0,2-1-143,5 1 0,1 3 18,-1-3 1,0 2-151,0 2 0,5 0 129,-1 0 1,-2-3-177,-5-1 0,1 0 28,-6 4 0,1 0-49,-4 0 1,-6 0 126,-1 0-348,-4 0-56,-5 0-8,-2 0 116,-5 0 162,0 5 0,-5 1 118,-3 6 0,2-1-73,-2 1 1,1 3 132,-5 0 0,1 7-77,-1 1 0,0 1 81,-4 6 0,-1 1-33,-6 3 0,1 0 138,3 0 0,-1-2-147,5 2 1,-2-7-14,2 4 1,3-6-133,1-2 0,1-2 123,6-2 0,0-2-441,4-6 180,0 1-698,0-1 0,0-3-631,0-1 1459,0-4 0,0 7 0,0-4 0</inkml:trace>
  <inkml:trace contextRef="#ctx0" brushRef="#br0" timeOffset="17">12277 11878 8255,'-5'-12'110,"4"1"0,-5-1 489,2 1-123,3 5 0,-4-1 240,5 4-103,0 1-109,0-3-100,0 20 1,0-4-163,0 11 0,0-1-1,0 2 1,0 3 38,0 1 1,3 1-33,1-2 1,1-1-33,-1 1 0,-1 3 68,4 2 0,-3-2-289,4 1 0,-5-4 57,5 0 0,-2-1-98,2-3 0,1-4 29,-5-3 0,0-2-210,-4-1 1,1-5-154,3 1 0,-3-4-1051,3 3 618,-3-4 0,-2 2-153,-3-5 966,3 0 0,-10 5 0,5 1 0</inkml:trace>
  <inkml:trace contextRef="#ctx0" brushRef="#br0" timeOffset="18">14253 11626 8200,'5'-6'0,"2"-4"0,3 4 156,-3-6 0,4 5 271,-4-1 14,-2 0 0,4-3-138,-5-1 0,0 5 148,-4-1 34,0 6-223,0-8 0,-2 8-194,-1-1 0,0 1 126,-4 2 1,-2 0-202,-7 0 1,2 4-20,-5 0 1,-1 6 116,-7 1 0,3 2-28,-2 6 0,-2 0-145,1 4 0,-2 4 64,6-1 1,-1 2 41,9-1 0,1-3-92,6 3 0,3-5 71,5-2 1,5 0-81,3-5 0,7-1 95,4-6 0,6-3-44,2-5 1,5 0 8,-2 0 1,2-5-1,-2-3 1,2-2 112,-5-2 0,0 1-90,-5 0 1,0-1 150,-3 1 0,-3-2-127,-4-2 1,-5 2 25,1-2 0,-5 1-46,0-1-9,-1 2 1,-2-3 81,0 4-16,0 6 55,0 1-94,-5 5 1,2 5 132,-5 2 0,6 9-121,-2 3 0,3 2 137,1 2 1,0 5-69,0 2 1,0 3 70,0 2 1,0-4-102,0 4 1,0-5 0,0 4 0,1-1-132,3-6 1,-2 0 73,6-4 1,0-6 242,3-1 1,-1-4-124,-2 0 1,-2-6-364,-2-2-406,-3-3-767,4-1 454,-5 0 1,-5-10-1,-1-3 1</inkml:trace>
  <inkml:trace contextRef="#ctx0" brushRef="#br0" timeOffset="19">16526 11626 8066,'-6'-17'0,"-5"0"0,10 4-196,-3-2 1,3 3 309,1-4 1,1 0 504,3 1 1,-1-4-279,4 3 0,1 0-113,3 1 1,5 2 39,-1-2 1,1 3-38,0 5 0,-2-3-26,5 2 0,-2 3 3,2 1 0,2 3-133,-6 1 0,4 1 69,-4 3 1,0 2-153,-3 6 1,-2 4 29,-2 3 1,-3 3 71,-5 1 1,-2-1-95,-1 1 1,-4 5 90,-4 3 1,-6-2-203,-2 1 0,-2 1 22,-2 3 1,0 0-14,0 0 0,0-1 99,1-2 1,0-3-11,3-5 0,-1-2 168,4-2 1,2-2-92,7-6 1,2 1 232,5-1-199,0-5 22,0 5 0,6-10 23,5 3 0,2-3 6,6-1 0,0 0-49,4 0 1,0 0 11,0 0 1,0 0-168,-1 0 1,-3 0 137,1 0 0,-3 0-589,2 0 1,-2-4-35,-6 0-300,1 0 191,-1-1 1,-5 3-1473,-2-6 408,-2 6 1713,-2-8 0,0 3 0,0-4 0</inkml:trace>
  <inkml:trace contextRef="#ctx0" brushRef="#br0" timeOffset="20">17131 11375 8044,'0'-18'0,"0"3"0,-1 8 826,-3 3-48,3-3-309,-4 6 1,5 1-105,0 8 1,-4 2-179,0 1 1,-1 2 35,1 2 0,2 2-15,-6 2 0,6 2-5,-2-2 0,1-1 42,0 1 1,1-1-197,-2 1 1,3 1 122,1-4 1,0-1-211,0-4 1,-4-3 32,1-1 0,-1-3-116,4 4 43,0-6-164,0 3 32,0-5 135,5 0 70,1-5 0,6 4-40,-1-3 1,4 3 30,0 1 0,2 0 83,-2 0 1,-1 0-28,5 0 1,-4 5 11,4 3 0,-5 2 6,2 1 1,0 1 12,-1-1 0,-1 2 26,-6 2 1,2-1-51,-2 5 0,-3-4 51,-1 4 1,-4 0-44,-4 4 1,-3-4-178,-4 0 1,-4 0 4,0 4 0,-6-5-111,2-3 1,-2 0 8,-2-3 0,1 2 116,3-7 0,1 0-333,3 0 0,1-4 92,-5 1 1,5-3-78,-1-1 1,2 0 48,2 0 1,3-5-591,1-3 1,4-2 959,-1-1 0,-2-6 0,0-1 0</inkml:trace>
  <inkml:trace contextRef="#ctx0" brushRef="#br0" timeOffset="21">17017 11444 8029,'0'-12'293,"0"1"0,1 1-61,3 2 0,4-1 436,7 5 1,-2-3-221,2 3 0,3-1-176,1 1 0,4 2-144,3-6 1,3 4-228,6-3 0,4 4-761,3-1 1,-2-1 259,2 1 401,-5 0 0,8-1 0,-5-1 1</inkml:trace>
  <inkml:trace contextRef="#ctx0" brushRef="#br0" timeOffset="22">19655 11318 8082,'0'-18'0,"0"2"0,0 4 0,4 5 377,0-1 1,0 4 245,-4-3 414,0 4-88,0-2-645,0 15 1,-2-1-22,-1 10 1,-2-4 14,-3 4 0,-2 0-177,2 4 1,-2 4 113,-1 0 0,-1 3-200,1-3 1,3-1 85,1-3 0,-1 4-86,-3 0 0,4-1-97,3-3 1,-1-1-105,1-3 1,1-3 43,3-4 1,5-2-34,2-3 1,4-2-23,0-5 1,2 4 48,2 0 1,-2 0-508,2-4 1,1 0 279,0 0 0,-1-1-833,-4-3-121,1 2 445,-1-8 1,-5 4 101,-2-5 762,-3 4 0,4-8 0,2 2 0</inkml:trace>
  <inkml:trace contextRef="#ctx0" brushRef="#br0" timeOffset="23">19701 11569 8082,'0'-11'914,"0"5"49,0 0-580,0 6 0,-4 6 80,0 1 1,-1 5-110,1 3 0,2-1 77,-6 5 1,6 0-150,-2 4 1,3 0-189,1-1 0,0 1 81,0 0 0,0 0-90,0 0 1,4-2-513,-1-2 0,1 2 280,-4-6 1,4-4-678,0-3 0,0-4-97,-4 3-1394,0-4 1097,0 2 1218,0-5 0,5 5 0,1 1 0</inkml:trace>
  <inkml:trace contextRef="#ctx0" brushRef="#br0" timeOffset="24">20283 11364 8033,'0'-23'0,"0"5"90,0 3 1,-3 2 227,-1 2 0,-1 4 94,1 4 1,-7-2-72,-8 1 0,-3 0-318,-1 4 1,-5 1 94,-2 3 1,1 2 151,-2 6 1,2 4-65,-2 3 0,4-1 98,4 1 0,1 0-114,3 4 1,4-4-96,7 0 1,3-1-187,5 1 0,5-1 88,3-3 1,7-6-32,4 2 0,4-3 66,4-1 1,2-2-174,5-5 1,0 0 16,1 0 0,-5-5 50,0-2 1,-4 0 125,1 0 0,-5-1 16,-3-3 1,-2-1-37,-6 1 0,1-2-7,-1-2 1,-1 2-102,-2-2 104,-3 2 1,-5 2 22,0 0 127,0 4 38,0 2 0,-5 6-124,-3 3 1,-1 4 123,2 7 1,-3 3 48,2 5 1,2 0-92,-2-1 1,2 1-3,-2 0 1,-1 4-39,5-1 1,1 5-99,3-5 1,0 1 56,0-4 1,0 0-510,0 0 1,5-2-62,2-2 0,2-2-307,-1-6 1,2 1-1607,-2-1 2390,-3 0 0,5 6 0,-4 1 0</inkml:trace>
  <inkml:trace contextRef="#ctx0" brushRef="#br0" timeOffset="25">13796 12883 8011,'-11'0'363,"5"0"0,-1 0 385,3 0-293,3 0 77,-4 0 0,14 0-288,2 0 1,0 0-2,-4 0 0,5 0-1,3 0 0,1 0-191,0 0 0,-2 0 132,5 0 0,-5 0-453,1 0 1,1 0-178,-1 0 143,1 0 1,-5 0-549,1 0-929,-6 0 65,-1 0 1716,-5 0 0,0 5 0,0 1 0</inkml:trace>
  <inkml:trace contextRef="#ctx0" brushRef="#br0" timeOffset="26">13671 13123 8011,'0'6'907,"0"-1"1,5-5-445,2 0 1,4-1-128,0-3 0,2 1 114,2-4 0,-1 3-139,5-4 0,0 5-166,4-5 0,0 5 97,0 0 0,-2-2-342,-2 1 1,1 0-565,-4 4-598,-1 0-159,-4 0 613,-4 0-1175,-2 0 1983,-5 5 0,-10 1 0,-3 6 0</inkml:trace>
  <inkml:trace contextRef="#ctx0" brushRef="#br0" timeOffset="27">13705 13317 10738,'11'0'928,"1"0"0,3-4-701,0 0 1,6-1-115,-2 1 0,1 2 143,-1-6 1,1 4-428,-4-3 0,3 4-269,-4-1 1,-4 3-1558,-3 1-369,-1-5 2366,5 4 0,-1-4 0,1 5 0</inkml:trace>
  <inkml:trace contextRef="#ctx0" brushRef="#br0" timeOffset="28">14299 12780 8016,'0'-11'304,"0"-1"0,0 4 298,0 1-134,0 4 248,0-2 446,0 5-738,0 5 0,0 5-196,0 6 1,-4 3 139,0-4 1,1 7-104,3 0 0,0 3 111,0 5 0,0-3-89,0 3 0,0-3-199,0 3 0,1-1 57,3 2 0,-3 1-74,3-6 0,1 1-194,-1-4 1,-1 0 122,-3-1 1,0-4-238,0-3 1,0-2 114,0-2 1,0-3-595,0 0 0,0-4-131,0 3 0,0-3-1719,0 4 1713,0-6 853,0 3 0,0 0 0,0 2 0</inkml:trace>
  <inkml:trace contextRef="#ctx0" brushRef="#br0" timeOffset="29">16412 12746 7985,'-5'-7'0,"3"-3"71,-3 9 1,5-5 545,0 2-56,0 2-110,0-3 57,0 5-259,0-5 0,5 4-24,3-3 0,2 3-75,2 1 1,-1 0 74,0 0 0,2-4-68,2 0 0,2 1-52,2 3 0,2-4-250,-1 0 1,-4 0-613,-1 4 1,2 0 123,-2 0-1321,0 0 986,-3 0 968,-6 5 0,-1 2 0,-5 4 0</inkml:trace>
  <inkml:trace contextRef="#ctx0" brushRef="#br0" timeOffset="30">16355 12940 7985,'-7'0'176,"2"0"395,5 0-159,5 0 1,2 0-126,4 0 1,6-1 178,2-3 0,2 1-114,2-4 1,0 0-182,0 0 1,3-2-150,1 5 0,-2-1-286,-6 1 0,2 3 120,-6-3 0,0 3-604,-3 1-1722,-6 0 2470,-1 0 0,-5 0 0,0 0 0</inkml:trace>
  <inkml:trace contextRef="#ctx0" brushRef="#br0" timeOffset="31">16366 13157 7985,'-6'0'921,"6"-5"0,6 2-298,6-4 0,4 3-173,3-4 0,3 2 6,0-2 1,3-2-101,1 2 0,0 2-282,4-1 1,-6 3-179,-1-4 0,-1 6-321,-7-2 1,0-1-51,-4 1 1,-3 0-1843,0 4 2317,-6 0 0,3 0 0,-5 0 0</inkml:trace>
  <inkml:trace contextRef="#ctx0" brushRef="#br0" timeOffset="32">17040 12540 8054,'0'9'1268,"0"2"0,0 0-950,0 8 1,0-3-87,0 7 0,0-3 0,0 7 0,0 1 29,0-2 0,0 6-29,0-1 0,0 2 0,0 1 0,0-5 29,0-2 0,0-2-29,0 2 0,0-7-1801,0 3 0,0-8 1243,0 0 1,0-2 1958,0-2 0,0 1-2250,0-1 0,0-3 93,0 0 524,0-6 0,10 8 0,3-3 0</inkml:trace>
  <inkml:trace contextRef="#ctx0" brushRef="#br0" timeOffset="33">19484 12460 8020,'-11'-5'0,"-1"4"-32,1-3 210,-1 3 870,1 1-175,5-5-648,0 3 1,8-3 54,2 5 1,3 0 13,8 0 1,1 0-30,6 0 1,-1 0-15,5 0 0,2-3-198,-1-1 1,3 0 75,-3 4 0,0 0-687,-4 0 1,-6 0-43,-1 0 0,-4 0-1241,0 0 756,-6 0 323,-1 5 0,-6-4 762,-3 3 0,-2 2 0,-6 1 0</inkml:trace>
  <inkml:trace contextRef="#ctx0" brushRef="#br0" timeOffset="34">19415 12609 8020,'-6'6'0,"1"-1"427,5-5 1,1 0 84,3 0 0,2 0 68,6 0 0,1 0-180,2 0 1,3 0-137,4 0 1,0-4 7,-3 0 1,3 1-45,-3 3 1,-2-2-540,2-1 0,-5 1-613,2-2-1064,-4 3 1511,0 1 477,-6 0 0,-1 0 0,-5 0 0</inkml:trace>
  <inkml:trace contextRef="#ctx0" brushRef="#br0" timeOffset="35">19347 12883 8082,'1'-7'1070,"3"4"0,2 0-412,6-1 1,4 2-19,3-6 0,3 4-189,1-3 1,0 3-277,-1-4 0,-3 4 59,0-3 1,1 4-189,2-1 1,-4-1 104,-3 2 0,-2-1-929,-2 4 0,-3 0-1212,0 0 1990,-6 0 0,3 0 0,-5 0 0</inkml:trace>
  <inkml:trace contextRef="#ctx0" brushRef="#br0" timeOffset="36">20146 12346 8028,'0'-6'-78,"-5"1"775,4 5 0,-4 5-199,5 2 1,-1 5 46,-3 3 1,3-1-95,-3 5 1,-1 0-62,1 4 0,0 3 98,4 1 1,0 5-90,0-2 0,0 2-11,0-2 1,0 3-111,0-2 0,4-3-170,0-2 0,3-3 26,-3-4 1,5 2-98,-1-6 1,-3 0 320,-1-4-246,2 1-1798,-5-1 814,4 1-2239,-5-6 1624,0-1 1487,0-5 0,0 5 0,0 2 0</inkml:trace>
  <inkml:trace contextRef="#ctx0" brushRef="#br0" timeOffset="37">23550 12529 8006,'6'0'-358,"4"-5"0,-3 2 1781,4-5-311,-5 6-139,0-3-370,-6 5-70,0 0-392,-6 5 0,0 1 86,-5 6 1,3-2-161,0-3 0,2 4 116,-2-4 1,0 3-1016,4 2-315,-5-1-843,8 1 1990,-4-1 0,5 0 0,0 1 0</inkml:trace>
  <inkml:trace contextRef="#ctx0" brushRef="#br0" timeOffset="38">23538 12015 8006,'5'-12'594,"-3"1"19,3 5 136,-5 0 163,0 6-475,0 6-233,0 0 1,0 9 28,0 0 1,0 2-1,0-2 1,-4-1-88,0 5 1,0 0 77,4 4 1,0-1-113,0-3 1,0 2 85,0-2 1,0 3-200,0 1 1,0-1 42,0 1 1,0 0-116,0 0 0,4 0 187,0 0 0,0-2-31,-4-2 0,0-1-199,0-3 1,0-2 74,0 2 1,-4-2 13,0-2 0,-3 1 67,3-1 0,-4 1-211,4-1 111,1 0 0,-1 1-212,0-1 116,0 1-319,4-1 61,0 0 288,0 1 0,0-4-506,0-1 63,5-4 26,-4 2 75,10-5-29,-10 0 360,4 0 60,-5-5 1,0 2 255,0-4-164,0 4 372,0-7-282,5 3 0,-4 0 355,3-1 20,-3 6-351,4-8 1,2 4 16,4-1 1,1 1 96,-1 2 1,2 2-72,2-1 0,-1 1-38,5 2 1,0-1 11,4-3 1,4 3-26,-1-3 0,5 3 82,-5 1 0,5-4-86,-5 0 0,5 1-3,-5 3 0,5 0-79,-4 0 1,-5-4 83,-3 0 1,-5 0-205,2 4 204,-4 0-429,0 0 111,-6 0-101,-1 0 0,-6 0-473,-3 0-423,-2 0 420,-6 0 306,1 0 0,3 0-339,1 0 1,3 0-35,-4 0 843,6 0 0,-8-5 0,3-1 0</inkml:trace>
  <inkml:trace contextRef="#ctx0" brushRef="#br0" timeOffset="39">24087 11958 8006,'0'-7'-634,"0"-3"254,0 9 1892,0-9-444,-5 8-55,3-8-260,-3 9-486,5-4 0,0 10-21,0 3 0,0-2-19,0 2 0,0 0-5,0 8 1,0 0 18,0 3 1,0 3-73,0-3 0,1 6 72,3 2 0,-2 5-53,1-2 1,2 3-11,-1 1 1,0 1 7,-4-1 1,1-1-165,3-3 0,-3 2 46,3-5 0,-3-4-82,-1-4 1,0-4 48,0 4 0,0-5-108,0 1 1,0-6-21,0-2 0,0-3-209,0 4 92,0-6-1028,6 4-563,-5-6 241,4 0-373,-5 0 1360,0-6 0,0 0-484,0-5 1057,-5-6 0,-7-1 0,-5-4 0</inkml:trace>
  <inkml:trace contextRef="#ctx0" brushRef="#br0" timeOffset="40">23458 11992 7854,'0'-6'34,"2"-1"645,2 3 0,-2 3-115,6-3 0,1 2-163,6-2 0,3 3 69,4-3 0,8-1-114,4 1 0,6 0 27,10 4 1,-2 0-144,5 0 0,-3 0 171,3 0 0,-3-1-295,3-3 0,-6 3-138,-1-3 0,-1 3 6,-3 1 1,-4-1 179,-3-3 1,-8 2-1378,-7-1 660,-4 1-2264,-10 2 2817,-21 0 0,-5 5 0,-20 2 0</inkml:trace>
  <inkml:trace contextRef="#ctx0" brushRef="#br0" timeOffset="41">13465 14230 8123,'-5'-12'0,"3"-4"-153,-6 9 1,4 1 0,-3-2 176,-2-1 76,4 4 1,-6-4 106,4 5 1,-3-3 15,-2 3 1,1 0 31,-1 4 1,1 0-81,0 0 0,-1 0 4,1 0 0,3 0 2,1 0 1,0 1-21,0 3 0,-2 2-23,5 6 1,-4-1-4,4 1 1,-3 3-4,3 0 0,-1 5-17,1 0 0,3 1 10,-3 2 1,-1-2 23,1-1 0,2 1-39,5-2 0,0 1 33,5-1 0,4 2-149,7-6 0,-1 0 74,1-3 0,1-2 51,7-3 1,-3 2-9,3-5 0,2 0-1,1-4 0,0-1-74,0-3 1,-5 1 60,2-4 1,1-2-100,-1-6 1,-1 2 110,-3-2 0,0-2-277,0 2 1,-5-4-88,-3 4 0,-2-6-107,-2 2 0,-1-4 40,-2-3 1,-3 2-168,-5-3 1,0 3-59,0 1 1,-4-4 164,0 1 1,-8 3 70,0 4 1,-7 6 23,0 2 0,-4 1 10,-3 6 0,0 0-10,-4 4 1,3 1-31,-3 3 0,4-1 317,0 4 0,5 1 0,2 3 0,10 1 0,-6-1 0,9 1 0</inkml:trace>
  <inkml:trace contextRef="#ctx0" brushRef="#br0" timeOffset="42">13956 14025 8123,'-6'-5'304,"0"0"-203,2-3 674,3 3 1,-5 6-260,6 3 0,0 4-132,0 7 0,0 3-172,0 5 0,0-1 0,0 1 1,0 4-101,0-1 0,4 6 75,0-1 0,5 0-187,-1 0 0,-2 1 83,2-6 0,-5 0-226,5-7 1,-6 1-78,2-5 1,-1-1-516,1-6 181,-3 2-170,4-9-1163,-5 4 1301,0-5 0,-4-5-33,0-2 1,1-4 618,3 0 0,-4-2 0,0-2 0,-4 1 0,5-5 0,-6 5 0,2-7 0,-4 3 0</inkml:trace>
  <inkml:trace contextRef="#ctx0" brushRef="#br0" timeOffset="43">13911 14082 8123,'1'-15'-467,"3"-1"1,1 1 520,2 4 0,4-1 573,-4 1 1,7 3-205,1 1 1,4-1-111,-3-3 1,4 3-41,-1 0 1,3 5-35,0-5 0,1 6 25,0-2 1,-1 2-11,-3 2 0,1 4-94,-5 0 1,0 5 34,-3-1 0,-2 6-131,-2 1 1,-3 4 56,-5-4 1,0 5-145,0-1 0,-5 3-208,-3 1 1,-3 0 123,-5-1 1,-1 3 20,-6 1 1,0-3 2,0 0 1,0 0-87,0-4 0,1 1 210,-1-1 1,5-2 95,3-6 0,3 0-43,5 1 0,-2-5 178,5 1 1,4-4 263,4 4 1,8-6-210,0 2 1,7-3 86,0-1 1,6 4-47,2 0 1,1 0-180,-1-4 1,-2 0-76,5 0 0,-3 0-265,3 0 1,-4 0-331,0 0 0,-3 0-1820,-4 0-1471,-2 0 3772,-11 0 0,-1 5 0,-5 1 0</inkml:trace>
  <inkml:trace contextRef="#ctx0" brushRef="#br0" timeOffset="-36.48">6190 16115 7977,'0'-7'274,"0"2"457,0 0-507,0 4 0,1-4 295,3 5-50,-3 0-27,10 0-337,-5 0 1,5 0 69,1 0 0,-1-4-132,1 0 0,-1 1 25,0 3 1,1 0-96,-1 0 1,5 0-31,-1 0 0,1-4 50,-1 0 0,-1 0 55,5 4 0,1 0-12,2 0 1,2-1-5,3-3 0,2 2 27,6-6 0,-1 5-79,0 0 1,4-2 80,0 1 1,0-4-133,-3 4 1,0-3 55,3 3 1,-2-1-5,2 1 0,-1 3-22,1-3 1,-3 1-9,3 0 1,2 1 20,-2-2 1,0 3 16,-4 1 0,2 0 2,2 0 1,-3 0-10,3 0 1,-1 0 45,1 0 1,-1 0-1,5 0 0,0 0 8,3 0 1,-3-4-26,0 1 0,-4-1 2,4 4 1,-5 0-6,1 0 0,-3 0 5,0 0 1,-1 0-29,0 0 1,0 0 24,1 0 0,-1 0-44,0 0 1,0 0 29,1 0 0,-1-4-3,0 0 0,1 0 7,-1 4 0,4 0 1,0 0 0,4 0 24,-4 0 0,5-3 4,-1-1 1,1-1-13,-1 1 1,1 3-8,-5-3 0,1 3-7,0 1 1,-4 0 8,3 0 0,2-4 1,-2 0 1,5 0-14,-1 4 0,5-1-159,-2-3 1,5 3 156,-5-3 0,2 1 6,7 0 1,-5 1-10,4-1 1,1-3 8,3 3 1,0-2-7,0 1 1,0 2 8,0-1 0,-3 0 0,-1-1 0,-1 3 28,1-3 1,3 3 4,-3 1 0,2-4 15,-2 0 0,3 1 8,-3 3 1,3-2-68,1-1 0,0 1 32,0-2 0,4 2-361,0-2 0,1 3 324,-1-3 1,-2 1-9,2 0 1,1 1-5,-1-1 0,0-2-11,-4 1 0,-5 0-189,-3 4 1,3-1 212,2-3 1,-2 3 29,1-3 0,-1 2-27,1 2 0,-1-3 137,-2-1 0,-2 0-75,5 4 0,-3-1 54,3-3 0,0 3-76,4-3 1,1-1 4,-1 1 0,-1-1-112,-3 1 1,3 3 111,-3-3 1,7-1-119,1 1 0,-2 0 94,-6 4 0,2-3-60,-5-1 0,-1 0 33,-3 4 0,3-4 9,1 0 1,4 1 9,0 3 1,0-2 4,-1-2 1,3 3 14,-2-3 0,1 2 7,2-2 1,8 3-36,-33-1 0,1 0 0,1 1 0,0 1 13,27 0 0,2-4-25,-3 0 1,-1 0 10,2 4 1,0 0-3,-4 0 0,6 0 2,-6 0 1,3 0-4,-3 0 0,0 0-3,0 0 0,0-4 1,0 1 1,4-1 5,0 4 0,-1 0-1,-7 0 0,7 0 2,-3 0 0,6 0 6,-2 0 1,-27 0 0,1 0 16,30 0 1,-31 0 0,0 0 6,27 0 0,4 0-7,-4 0 0,-29-2 0,0 0-10,29-2 1,-28 2 0,-1 0 10,29 2 1,0 0 19,-4 0 0,-3 0-23,4 0 0,-4 0-38,7 0 1,1 0 15,-1 0 0,0 0-10,-4 0 1,0 0 3,0 0 0,2 0-7,2 0 1,-2 0 5,6 0 1,-4 0-310,4 0 0,-4 0 402,3 0 0,0 0-82,0 0 1,-30 0-1,0 0 84,30 0 0,-1 0-63,-2 0 0,1 4 3,-1 0 1,1 0 4,-1-4 1,1 0-8,3 0 0,-32 0 0,0 0-8,27 0 0,-26 0 0,0 0-7,0 0 1,0 0 0,0 0 0,1 0 11,1 0 1,0 0 0,0 0-1,-1 0-11,1 0 0,1 0 0,-3 0 0,0 0 2,0 0 1,1 0 0,1 0 0,0 0 3,-2 0 0,0 0 1,2 0-1,1 0 9,-1 0 0,0 0 1,-1 0-1,0 0-15,1 0 1,0 0 0,1 0 0,-1 0 1,-2 0 1,0 0-1,4 0 1,0 0-9,-2 0 1,1 0 0,0 0-1,2 0 9,-1 0 0,0 0 1,1 0-1,0 0 14,0 0 1,-1 0 0,1 0 0,0 0-15,1 0 1,0 0-1,2 0 1,0 0 6,0 0 0,0 0 1,2 0-1,1 0-137,-2 0 1,1 0-1,1 0 1,0 0 117,1 0 1,0 0 0,-2 0 0,-1 0-79,1 0 1,0 0 0,-1 0-1,1 0 99,2 0 0,0 0 1,-1 2-1,1 0 17,0-1 1,-1 1 0,-1 1 0,-1 0 2,-1-1 1,-1-1 0,2 0 0,-1 0-17,1 0 0,-2 1 1,-1 0-1,0-1-54,-1 1 0,-2 0 1,-3-2-1,0 1 58,0 1 0,0 0 1,31-1 12,-48-1-33</inkml:trace>
  <inkml:trace contextRef="#ctx0" brushRef="#br0" timeOffset="45">6556 15430 7954,'-2'-7'240,"-1"3"1,1 2 8,-2-2 1,2 3 707,-2-3-168,3 3-521,-4 1 0,5 1-37,0 3 1,0 2-1,0 6 1,0 0-77,0 4 1,4-3 66,-1 6 0,5 1-155,-4 2 0,1 0 131,-1-3 0,-2 3-264,6-3 0,-6-2-2,2 2 0,1-5-67,-1 2 1,0-4 52,-4 0-135,5-6 189,-4-1 36,9-5 0,-8-1 110,1-3 1,4-2-107,0-6 0,0 1 29,0-1 1,1-3-36,3 0 0,1-5-2,-1 1 1,1-3-30,-1-1 0,0 0-135,1 1 0,-1-5 99,1 0 0,3 2-26,0 6 1,-1 2-106,-6 6 100,2 5 250,-4 0 0,2 12-79,-1 1 0,-4 5 227,1 3 1,-3 3-31,-1 4 0,0 3-136,0 1 0,0-3-375,0 0 0,1 4 119,3-5 1,-1 0-274,4-3 1,-3-5 188,4 1 0,-2-2-2094,2-2 2294,2-4 0,-4 3 0,6-4 0</inkml:trace>
  <inkml:trace contextRef="#ctx0" brushRef="#br0" timeOffset="46">7823 15441 7954,'0'-11'-317,"0"-1"264,0 1 0,0-1 606,0 1 0,0 3-112,0 1 0,0-1 703,0-3-230,0 4-319,0-3-42,0 9-276,0 6 0,0 3-226,0 7 1,-4 3 104,1 1 1,-1 1-221,4-1 1,0 1 118,0-5 1,0 4-331,0-3 0,1-1 94,3-4 1,-2 0-188,6-4 190,0 3 1,3-8 73,1 1 1,-5-1 68,1-2 0,-1-2-16,5-1 0,-1 0-46,1-5 1,-5 1 48,1-5 1,0 2 3,3 3 1,0-5 6,1 1 0,-1-1-13,1-3 1,-1 1-4,0-1 0,1 1-7,-1-5 1,1 5 54,-1-1 1,-3 3-86,-1 5 185,1-3 0,0 8-75,-1-2 1,-4 4 109,1 4 0,-3-1-67,-1 4 1,0 1-34,0 3 1,4 5-27,-1-1 0,5 0 2,-4-3 0,5-1-100,-2 0 0,3 0 104,2-4 0,-1 2-208,1-5 1,0 3 111,4-3 0,-2 0 48,5-4 0,-5 0 30,1 0 0,-2-4 6,-2 0 0,0-3-23,1 3 0,-1-4 7,1 5 1,-5-5 31,1 4-1,-2-5-18,2 2 1,1 0 40,-5 0 0,1 0-43,-2 0 1,0-2 54,5 5 11,-6-5 0,4 8 80,-2-3-67,-2-2 21,3 5 45,-5 1 1,0 6-102,0 5 1,0 1-20,0-1 1,0 4 32,0 1 0,0-1-105,0-4 0,0 1 46,0-1 1,5-3-98,2-1 1,3 0 82,2 0 1,-1-2-15,1-5 1,3 0 146,0 0 0,2 0-76,-2 0 0,-2-5 38,2-2 0,-3 0-57,0 0 1,-1 3 80,1-4 0,-5 6-63,1-2 1,-4-1 60,3 1-59,-4 0 1,2 3 41,-5-3-186,5 3 151,-4-4-62,4 5 0,-3 4 35,2-1 0,-2 5 24,6-4 0,-5 3-8,5-3 0,-4 4 1,4-4 1,-1 1-22,5-1 1,-1-3 6,0 3 1,5-3-1,-1-1 1,1 0 4,0 0 1,-2-4 51,5 0 0,-4-5-54,4 2 1,-5-2 57,1 1 1,-2-2-2,-2 3 0,-1-4 101,-2 0 1,-3 3-3,-5 1 0,0-1-47,0-3 0,-1 1-191,-3 2 1,-6-2 100,-5 2 0,-6 2-388,2-2 0,-4 6-43,-3-2 0,0 3-203,-4 1 0,6 0 221,1 0 1,5 1-577,7 3 379,-1 2 1,7 4-216,5-2 0,7 1 784,8-5 0,3 4 0,4-1 0</inkml:trace>
  <inkml:trace contextRef="#ctx0" brushRef="#br0" timeOffset="47">9342 15361 7954,'0'-18'28,"0"2"1,-4 4 562,1 1 1,-5 0-130,4-1 1,-5 1-199,2-1 1,-3 5-43,-2-1 0,1 6 27,-1-2 1,1-1-28,-1 1 0,0 1 0,-3 7 0,-2 2 28,-2 6 0,-3 4-28,3 3 0,3-1-671,1 1 0,2-1-783,2 1 1,4 1 1231,3-4 0,3 3 395,1-4 1,5 0-375,3-4 1,3 0-72,5-4 0,-3 2 27,6-5 0,1-2 23,2-5 0,1-4 98,0-4 0,-1-1 74,-3 1 0,2-4-57,-2 0 0,-1-6 53,1 2 1,-4-2-56,4-2 1,-5 0 133,2 0 0,-5-1-26,-3-3 0,2 2-175,-3-5 1,-2-1 5,-1-3 1,-3 0-166,-1-1 1,4 1 54,0 0 0,0 5-58,-4 2 1,0 4 286,0 4-169,0 3 1,-1 5 126,-3 4 0,3 3-112,-3 8 1,-1 7 20,1 8 0,-1 0-41,1 4 1,3-3 5,-3 7 1,3 2-37,1 2 1,0 2-144,0 1 1,0 0-189,0 0 0,1 1 121,3-1 0,-2-5-295,6-2 1,-2-4 172,2-4 0,2 1-129,-2-5 1,-2-1-94,2-6 1,-2 2-79,2-2 1,2-3 664,-3-2 0,3-1 0,2-2 0</inkml:trace>
  <inkml:trace contextRef="#ctx0" brushRef="#br0" timeOffset="48">10187 15041 7954,'-6'-11'0,"-3"-1"0,5 1 0,-1 0 690,1-1 0,3 1-193,-3-1 1,2 6-7,-2 2 0,2-1-211,-6 1 0,4 0-61,-3 4 1,-1 2-30,-4 2 0,1 3 0,0 8 1,-5 2-85,1 2 1,0 6 67,4-2 1,3 1-167,0-5 0,6 2 49,-2-6 1,6 4-164,2-4 1,9 0 87,-2-3 0,8-2-197,0-2 1,1-3 28,2-5 1,-1-2 81,5-1 1,-2-4 95,-1-4 1,0-1-21,0 1 1,-4-4 110,0-1 1,-5 0-60,1 1 1,-6 1-28,-1-5 0,-6 5 28,2-1 1,-3-2-456,-1 2 1,0 0-83,0 3 0,-5 1-279,-2-1 0,-4 6 178,0 2 1,0 3-200,-1 1 0,-3 2 812,0 6 0,-2 0 0,2 7 0,2-1 0,-2 1 0,2 3 0,2 5 0,0 0 0,-1-1 0,2 1 0,2 0 0,-2 0 0,3 0 0,2-4 0,1 0 0,-3-5 0,6 2-281,-3-4 452,3-6 1,1 0 1171,0-2-129,0-3-434,0 10 0,0-5-307,0 5 0,-4 1 8,0-1 1,1 1-180,3-1 0,0 0-79,0 1 0,0-1-239,0 1 1,0-1 122,0 1 0,5-1-61,2 0 1,3 0 106,2-4 0,1 2-330,2-5 1,-1 0 79,5-4 0,0 0 136,4 0 1,-4 0 23,0 0 1,-1-5 207,1-3 1,1-1-108,-5 2 1,4-4-28,-4 4 1,-1-3-101,-6-2 1,1 1 20,-5-1 1,-1 1-178,-3-1 0,0 1-117,0 0 1,-6-1-321,-5 1 1,-2 1-406,-6 2 1,-5-1 407,-7 5 0,-4 2-624,-7 6 0,-2 3 89,-14 8 767,-1 3 1,22-4 0,0 0 0,0 1 0,-1-1-1</inkml:trace>
  <inkml:trace contextRef="#ctx0" brushRef="#br0" timeOffset="49">6681 16663 7954,'0'-6'-495,"0"-4"198,0 8 2259,-5-3-432,4 5-234,-4 0-459,5 0-533,0 5 0,1 3-219,3 7 0,-3-1-35,3 5 0,-3-4 85,-1 4 0,1 0 49,3 4 0,-2 0-173,1 0 1,2-1-90,-1-3 0,0 2-74,-4-2 1,0-1-3,0 1 0,4-5-285,0 1 129,-1-2 193,-3-2 55,0-4-16,0-2 44,6-10 0,-5-2-60,3-4 1,-2-1-90,2 1 1,-1-4 69,4 0 1,-3-6-17,4 2 0,-1 1-54,5-1 1,-5-3 96,1-5 0,1-4-33,6 5 1,-2-1 9,2 4 0,-4 4 202,-3 0 0,2 9-66,-2-1 1,-2 7 68,2 0 1,-5 3 108,5 1 122,-5 0 0,5 6 49,-4 6 1,4 0-140,-4 7 1,1-1-57,-1 1 1,-3 3-28,3-3 0,-3 2-325,-1 2 0,0-1-6,0-3 0,4 1-48,-1-5 0,1 0-564,-4-3 1,0-1 355,0 1 1,4-5-1349,0 1 1228,0-6 0,-3 4-7,3-6 0,-3-2 560,3-2 0,2 3 0,-5-14 0,5 2 0</inkml:trace>
  <inkml:trace contextRef="#ctx0" brushRef="#br0" timeOffset="50">7092 16526 7954,'0'-11'0,"0"-1"0,0 1 0,5-4 414,3-1 1,2 1-30,2 4 0,-1-5 210,0 1 0,1 0-193,-1 4 0,5-2 65,-1-2 1,4 6-171,-4-3 1,2 7-80,-2-2 0,-3 4 129,4-1-299,-4 3 1,-1 6-3,-4 3 1,-2 2 130,-5 1 0,0 6-392,0 2 1,-4 2 118,1 2 0,-6 0-271,1 0 0,-1 0 91,2 0 0,-2-2-32,5-2 1,-4 1 104,4-4 1,1-1 82,3-4 0,0-3 4,0 0 0,1-6-10,3 2 0,2-3-131,6-1 0,-1 0 146,0 0 0,2-1-607,2-3 1,-1-1-14,5-3 731,0-2 0,4 4 0,0-5 0</inkml:trace>
  <inkml:trace contextRef="#ctx0" brushRef="#br0" timeOffset="51">7880 16640 8173,'-6'-6'0,"-4"1"570,9 0 926,-4 3-110,5-3-915,0 5 0,0 5-179,0 3 1,0 2-49,0 2 0,0 0 30,0 4 0,0-3-267,0 7 1,0-7-297,0 3 1,1-4 87,3 0 1,-2-1 123,6 1 1,-6-5-269,2 1 1,2-6 131,2 2 1,-2-2-133,2-2 293,0 0 0,3-2 109,1-2 0,-1-1-64,0-2 1,1-3 119,-1 2 1,-1-2-70,-2-2 1,2 5 23,-2-1 0,-2 1 21,2-5 0,-2 1-49,2-1 0,1 1 58,-6-1 0,2 6-51,-1 2 0,-1-1 123,4 1-129,-4 1 0,3 6 2,-2 1 1,-3 5-43,3-1 0,1 2-8,-1 1 0,0 1-3,-4-1 1,4 1 39,-1-1 0,5 0-342,-4 1 250,5-1 0,-3-1-156,5-2 0,1 1 104,-1-5 0,5 0 86,-1-4 1,0-2 44,-4-2 1,2 2 11,2-6 0,-2 4 25,2-3-83,-2-1 1,-2-2 143,1 2 0,-5 0-97,1 4 1,-5-1 35,0 1 1,2 1-9,-1-4-26,0 4 0,-4-3-2,0 2-2,5 3-2,-4-4 0,6 5-1,-3 0 0,-3 5-3,3 2 0,1 0 14,-1 0 7,-1 1 0,1 3-12,0 1-9,5-1 0,-4 1-42,3-1 0,0-3-223,-4-1-28,5-4 212,-3 2 1,2-5 120,0 0 1,-5 0-137,5 0 109,-5 0 0,6-1 5,-6-3 1,2 1 13,-1-4 0,-3 3 60,3-4-26,-2 6 0,-1-7 102,3 5-113,-3 0-129,4 4 118,-5 0 6,0 5-46,0-3 1,1 6 9,3-4-21,2 5 1,7-6-1,2 4 1,-2-4-21,2 1 0,3-3 29,1-1 0,1-1-29,-1-3 1,3 1 24,-3-4 0,3-1 33,0-3 0,-3 3-31,0 0 0,-5 1 3,2-5 1,-4 1 31,0 0 0,-2-1 61,-2 1 95,-3-1 0,-5 1-99,0-1 0,-2 5-28,-1-1 1,-8 6 1,-4-2 0,-5-1-355,1 1 0,-3 0-1,-1 4 0,1 5-10,-1 3 0,5-2-475,3 2 50,2-1 1,7 5-472,2-1 0,3-3 124,1 0 1062,5-6 0,6 8 0,7-3 0</inkml:trace>
  <inkml:trace contextRef="#ctx0" brushRef="#br0" timeOffset="52">9285 16686 8034,'-5'-12'0,"4"5"0,-3-1 0,3 1 1606,1-5-1054,0 1 1,0-1 5,0 1 1,-4 0-195,0-1 0,-1 4-242,1 1 0,2 3 63,-6-4 0,4 6 35,-3-2-251,-1 3 0,-5 6 45,-2 3 1,2 3-172,-2 4 0,4-1 6,3 5 0,-2 0 59,2 4 0,3-4 64,2 0 0,1-4-6,2 4 1,0-5-23,0 2 0,2-5-121,1-3 0,4 0-31,4-4 1,1 0 119,-1-4 1,0 0 63,1 0 1,3-5-58,0-3 0,0-6 247,-3-1 0,1-4 41,2 4 0,-4-5 67,1 1 1,-1-3-126,-3-1 0,-3 0 129,-1 1 1,1-1-217,-2 0 1,1 0 51,-4 0 1,2-3-107,1-1 1,-1 0 92,1 4 0,0-3-101,1-1 0,2 0 0,6 5 0</inkml:trace>
  <inkml:trace contextRef="#ctx0" brushRef="#br0" timeOffset="53">9377 16263 8034,'6'-5'0,"-1"-1"0</inkml:trace>
  <inkml:trace contextRef="#ctx0" brushRef="#br0" timeOffset="54">9388 16252 8034,'0'13'2540,"0"2"0,0 3-2318,0 4 1,0 6-209,0 3 1,-1 2-99,-3 1 1,3 0-101,-3 1 1,3-5-258,1 0 1,5 0 13,2 0 1,0-2-216,0-5 1,0-5-273,0-3 1,3-2 364,-2-2 1,-2-1-378,2-2 926,-6 2 0,9-9 0,-5 4 0</inkml:trace>
  <inkml:trace contextRef="#ctx0" brushRef="#br0" timeOffset="55">10210 16252 8098,'-7'-10'0,"-1"2"0,5 2 806,0 2 1,0 3-256,-1-3 0,-2 3 125,-5 1 1,-1 5-232,1 2 0,-6 5-223,-2 3 0,-2 3-61,-2 5 0,1-1-188,3 1 1,-1 0 106,5 0 0,-1 0-92,5 0 1,5-1-61,2 1 1,3-4-16,1 0 0,1-5-219,3 2 1,2-4 18,5 0 1,2-6 28,2-2 1,-1-3 152,5-1 0,-1-2 37,1-6 0,1 3 53,-4-10 1,3 4-2,-4-4 0,0-1 45,-3 1 0,-1-4-73,0 3 1,-4-3 85,-3 4 1,-2-1-45,2 0 1,-3 2-329,3-5 0,-4 5-145,-4-1 1,2 2-167,-6 2 0,4 3-226,-3 1 1,3 4 430,-4-1 1,1 4 435,-5 4 0,1-3 0,-6 15 0,-1-4 0</inkml:trace>
  <inkml:trace contextRef="#ctx0" brushRef="#br0" timeOffset="56">9993 16606 8098,'-7'4'403,"-1"0"0,4 4 82,-3 0 0,-1 3 119,-3 5 0,3-4-96,0 4 1,2 0-128,-2-1 0,3 1-281,5-5 0,0 4 106,0 0 0,5 1-171,3-5 1,2 1 71,2-1 0,3 0-33,0 1 1,4-5-107,-4 1 0,6-5-139,-2 0 0,2-1 180,2-2 1,-4-4 69,0 0 1,-1-9 219,1 2 1,1-3-61,-5 3 1,-1-2-142,-6-2 1,1-2-20,-5-2 0,0-1-213,-4 5 1,-3-6 18,-5 2 0,-1 1-138,-10-1 1,4 5-134,-4-1 1,-4 3-401,-3 0 0,-1 2-612,4 2 1,0 3 148,1 5 1249,4 0 0,-4 0 0,4 0 0</inkml:trace>
  <inkml:trace contextRef="#ctx0" brushRef="#br0" timeOffset="57">12552 14984 7087,'0'-6'1498,"0"1"-677,0 0-293,0 3 28,0-3 199,0 5-487,-6 5 0,5 2 76,-3 4 0,-1 1-74,1-1 1,1 4-33,3 0 0,0 6 2,0-2 0,0 1 0,0-1 0,0 7-55,0-4 0,1 5-55,3 0 0,-2-3-86,6 2 1,-4 2 72,3-1 0,-3 1-155,4-1 1,-6-7 40,2 3 0,1-7-155,-1 3 0,0-5-482,-4 1-285,0-2 586,0-1 0,0-5-746,0 1-2020,0-6 3099,5 3 0,1-10 0,6-1 0</inkml:trace>
  <inkml:trace contextRef="#ctx0" brushRef="#br0" timeOffset="58">14219 15053 7961,'0'-12'0,"0"1"0,0 3 13,0 1 275,0-1 1,0-3 229,0-1 1,0 5 210,0-1-283,0 0-97,0-3 0,5-1-126,3 1 0,2 3-19,1 1 1,2 0 41,2 0 1,3-3-29,5 2 1,0 3-48,-1 1 0,1-1-77,0 1 1,-1 1-117,-3 3 0,1 1 45,-5 3 1,0 2-127,-3 5 1,-2 1 37,-2-1 1,1 1-192,-6-1 0,1 4 79,-4 1 1,0-1-20,0-4 0,-4 4 18,1 1 1,-6-1-59,1-4 0,2 1 130,-2-1 0,0-1-12,-3-2 0,3 1 185,1-5 1,3 3-115,-4-3 318,6 0 50,-3-4-144,5 0-142,5 0 1,1 0 42,6 0 1,0 0-12,4 0 1,-2 4-60,5-1 1,0 5 22,3-4 0,-3 5-48,1-2 1,-5 0 39,4 0 0,-5 1 26,1 3-37,-2 1 0,-3-1-3,-3 1 0,-2 3-103,-5 0 0,-5 0 56,-2-3 1,-5 3-50,-3 0 1,-3 2 71,-4-2 0,-3-2-1,-1 2 0,2-3 11,-3 0 0,2-2 2,-2-2 1,3 1-53,-3-6 0,3 1 4,1-4 0,6 0-451,1 0 327,4 0 0,5-1-932,3-3 0,3 2 1107,1-6 0,5 0 0,2-3 0</inkml:trace>
  <inkml:trace contextRef="#ctx0" brushRef="#br0" timeOffset="59">16629 15098 7961,'-7'-6'56,"-3"1"1,8 4 180,-6-3 0,4 3 363,-3-3 224,4 3-569,-7 1 135,9 0-9,-4 0-190,5 0 0,5 0-58,2 0 0,4 0 90,0 0 0,0 0-77,1 0 0,4 0 55,3 0 0,-1-4-163,1 0 0,0-4-60,4 5 0,-1-1-167,-3 4 0,2-4-267,-2 0 0,-2 0 10,-2 4 1,-2 0-102,-2 0 0,-3 0-141,-1 0-1403,-4 0 2091,2 5 0,-5 2 0,0 4 0</inkml:trace>
  <inkml:trace contextRef="#ctx0" brushRef="#br0" timeOffset="60">17120 14904 7961,'0'-11'114,"0"-1"0,0 1 283,0 0 1,0-1-130,0 1 1,0 3-1,0 0 1,5 5-38,3-5 1,2 2 13,1-2 0,1-2-123,-1 2 1,0 3 61,1 1 1,1-1-145,2 2 0,-1-1 67,5 4 1,-5-4-64,1 0 1,1 0 100,0 4-213,-1 0 1,-4 2-91,1 1 0,-6 4 159,-2 4 1,-3 1-137,-1-1 1,0 0 87,0 1 1,-4-1-123,1 1 1,-6 3 84,1 0 1,2-1-30,-2-6 1,0 2 67,-3-3 0,0 2 6,-1-1 1,5 1 104,-1-5 0,4 1-151,-3-1 344,4-3-158,-2 4 211,5-5-97,0 0 1,5 0-151,3 0 0,2 1 0,1 3 1,2-3 1,2 3 0,3 1 2,5-1 1,0 5-24,-1-2 1,1 0 9,0 0 0,-4 1 6,0 3 1,-1 5-31,1-1 0,-3 0-65,-4-3 0,-2 0 53,-2 3 1,-3-2-12,-5 2 1,-5-1-34,-3 2 0,-7-4-9,-4 3 1,-3-2-63,-1-1 1,-3-1 50,-1 0 1,-3 1-102,3-1 1,-4 1 47,5-1 1,-1-3-121,4-1 1,6-4-163,1 1 0,4-3-1063,0-1 943,6 0 499,1 0 0,15 0 0,3 0 0</inkml:trace>
  <inkml:trace contextRef="#ctx0" brushRef="#br0" timeOffset="61">19495 15041 7961,'-11'0'-159,"5"0"1765,1 0 389,5 0-1687,5 0 0,1 0-34,5 0 1,6-4 7,2 1 0,4-2-14,3 1 0,4 1-152,4-4 0,-4 4 80,1-1 1,-6-1-661,2 1 0,-7 1 312,-1 3 1,-9-2-932,2-1 1,-7 1-845,2-2-463,-4 3 2390,2 1 0,-5 0 0</inkml:trace>
  <inkml:trace contextRef="#ctx0" brushRef="#br0" timeOffset="62">20169 14756 7961,'0'-12'0,"0"5"0,0-1 0,2 6 1763,1-2-1191,-1-3 1,3 7 25,-5 0 0,-4 5-123,0 7 1,-4 3-80,5 0 1,-5 9-131,4-1 0,-3 3 0,3-3 0,-1 3 31,1 1 1,3 5-76,-3-2 1,3 3-117,1 1 0,0-3 144,0-1 1,0-3-286,0 3 0,0-4-151,0 0 1,0-5-169,0-2 0,3-5-135,1 1 1,0-6-1257,-4-2 784,0 1 0,0 0 961,0-1 0,-5-4 0,-1 2 0</inkml:trace>
  <inkml:trace contextRef="#ctx0" brushRef="#br0" timeOffset="63">12814 16240 8096,'0'-11'-113,"0"0"1,-4 3 283,1 0 0,-5 1 183,4-5 0,0 5 193,4-1 0,0 4 477,0-3-288,0 4-19,0-2-481,0 5 1,4 5 111,0 3 1,1 6 18,-1 1 1,-3 9-68,3-1 1,1 2-72,-1-2 0,0 5 29,-4 3 0,0-2-223,0 1 1,0-1 80,0 2 0,0 1-19,0-6 0,0 0-25,0-7 0,0 1-442,0-5 117,0 5 1,0-7-435,0 2 240,0-7 0,-2 1-806,-1-5 1253,1-1 0,-3 3 0,5 0 0</inkml:trace>
  <inkml:trace contextRef="#ctx0" brushRef="#br0" timeOffset="64">12814 16686 8096,'0'-12'0</inkml:trace>
  <inkml:trace contextRef="#ctx0" brushRef="#br0" timeOffset="65">14630 16069 8096,'0'-11'0,"0"-1"0,0 1 0,0-1 0,0 1 0</inkml:trace>
  <inkml:trace contextRef="#ctx0" brushRef="#br0" timeOffset="66">14630 15966 8096,'-16'0'1571,"2"0"-1186,-5 0 1,-2 5-162,-5 3 0,0 6-115,-4 1 1,3 6 18,-3-2 1,4 2 7,0 2 1,5-1 166,2-3 0,5 2-352,-1-2 1,6-1 88,2 1 1,4-5-169,-1 1 1,4-2 24,4-2 0,8-3-122,7 0 0,3-6 132,5 2 1,-2-4-81,6-4 1,-1 0 133,5-7 0,-5 2-42,1-6 0,-6 2 141,2 2 0,-5-2-67,-3-2 0,-2 2 208,-6-2 1,1 2 28,-1 2 0,-3-5 31,-1 1 0,-4 0-91,1 4 0,-3 3 355,-1 0-51,0 1-172,0 0-143,-5 2 0,2 10 18,-4 3 0,3 7-9,-4 4 0,6 3-20,-2 1 0,3 3-10,1 1 1,0 5-57,0-2 1,0-1-162,0 2 0,0-2-63,0 1 0,1 0 76,3-4 1,-2-3-47,6 0 1,-4-1 65,3-7 0,-4 0-740,1-4-82,2 1-386,-5-1-249,4-4-332,-5-2 1835,0-5 0,0 0 0</inkml:trace>
  <inkml:trace contextRef="#ctx0" brushRef="#br0" timeOffset="67">17485 16069 8032,'-5'-11'-1436,"4"-1"1148,-3 1 1,-1 3 1413,1 1 0,1-1-403,3-3 1,-4 3-186,0 0 1,-5 1-244,1-5 0,-3 6-276,-4 2 1,0-1 191,-8 1 1,5 1-29,-9 3 0,2 5-23,-6 2 1,2 1 83,3 3 0,1-2-211,-1 6 0,3 3-3,4 1 1,-1 1-76,4 0 1,2 0 82,7-5 1,2 5-145,5-1 0,0-2 99,0-2 0,6-2-103,6-2 1,1-1-129,10-2 1,-6-3 48,6-5 1,1 0 153,2 0 1,4-1-35,-8-3 1,9-2 203,-4-6 1,-8 5 57,0-1 1,-8 0 81,4-3 0,-2 0-127,-2-1 0,1 1 89,-1-1 0,-3 0-57,-1-4 1,0 4-44,0-4 0,4 4 234,-4 0-181,-2 6-102,0 1 1,-5 6 53,0 3 0,-5 4 0,-2 7 1,0 3 26,0 4 0,0 3 99,0 1 1,-2 0-51,5 4 0,-4 0-60,5 5 0,-1-1 64,4 0 1,4-3-119,-1-1 1,5-3-134,-4 3 0,3-4-73,-3 0 0,4-3-380,-4-4 1,1-4-113,-1-7 1,-2-2-1500,6-2-1303,-6-3 1938,8 5 1458,-3-12 0,4 5 0,1-4 0</inkml:trace>
  <inkml:trace contextRef="#ctx0" brushRef="#br0" timeOffset="68">20352 15989 8073,'-5'-11'0,"2"1"199,-4 2 0,4 2 685,-1 2-281,3 3 635,1-4-783,0-1 1,1 6 34,3 0 0,-3 6-52,3 5 0,-2 5 9,-2 3 1,0 1-33,0 2 0,0 0-182,0 8 1,3-3 117,1 3 1,0 1-118,-4 3 0,5-3-226,3-1 1,-2-5 119,2 2 0,-6-7-450,2-1 0,-3-5-221,-1 2 0,0-4-484,0 0 0,-1-1 1027,-3 1 0,-2 4 0,-6 2 0</inkml:trace>
  <inkml:trace contextRef="#ctx0" brushRef="#br0" timeOffset="69">20363 16469 8073,'-16'11'0,"-2"1"0</inkml:trace>
  <inkml:trace contextRef="#ctx0" brushRef="#br0" timeOffset="70">14310 17211 8127,'-6'0'0,"-4"0"0,4-5 0,-6-1 0</inkml:trace>
  <inkml:trace contextRef="#ctx0" brushRef="#br0" timeOffset="71">14276 17200 8127,'-6'0'2389,"-1"-1"-997,4-3-549,1 2-604,-3-8 0,5 8 240,0-6-210,0 6 0,5-7-30,3 5 1,2-4-1,2 5 1,-1-5 29,0 4 0,1-4-30,-1 5 1,2-1-1896,2 4 1,-2-4 1311,2 0 1,-2 0 1349,-2 4 1,2 0-3890,2 0 2002,-2-5 0,3 4-166,-4-3 1,-5 3 1046,1 1 0,-1 5 0,5 1 0</inkml:trace>
  <inkml:trace contextRef="#ctx0" brushRef="#br0" timeOffset="72">14265 17348 8127,'0'0'0</inkml:trace>
  <inkml:trace contextRef="#ctx0" brushRef="#br0" timeOffset="73">14299 17337 8127,'16'-12'1992,"-2"1"-1685,5 0 641,0-1-547,4 1 1,0 3 283,0 1-993,0-1 247,-5 2 1,2-1 60,-5 3 0,0 3 0,-3-4 0</inkml:trace>
  <inkml:trace contextRef="#ctx0" brushRef="#br0" timeOffset="74">14573 17246 8055,'0'6'0,"-5"4"0,-1-4 0</inkml:trace>
  <inkml:trace contextRef="#ctx0" brushRef="#br0" timeOffset="75">14345 17520 8055,'-12'0'0</inkml:trace>
  <inkml:trace contextRef="#ctx0" brushRef="#br0" timeOffset="76">14676 17383 8011,'6'0'0,"-1"5"0,-5 1 0</inkml:trace>
  <inkml:trace contextRef="#ctx0" brushRef="#br0" timeOffset="77">14973 16949 8020,'0'-13'0,"-4"-2"990,0 7-171,0 3 278,4-5-441,0 9 0,0-3-238,0 8 1,0 6-134,0 5 1,4 6 25,0 2 1,1 1-84,-1 7 1,-2-1 24,6 5 1,-5-1 3,0 0 0,4-1-137,0-2 0,-2 2 14,-1-3 0,1-2-138,-1-1 0,4-2-22,-5 2 1,1-5-387,-4 1 58,0 0 1,0-10 184,0 2 0,0-6-830,0-1 0,-1-6-202,-3 2 35,3-3 1,-5-1-512,2 0 1677,3 0 0,-10 0 0,5 0 0</inkml:trace>
  <inkml:trace contextRef="#ctx0" brushRef="#br0" timeOffset="78">14230 17497 8550,'0'-7'1019,"4"1"-43,0 2-182,5 3-501,-3-4 0,2 1 356,-1 0-120,-4 1-387,7 3 0,-7 0 291,4 0-312,1 0 1,3 0 66,1 0 1,-1-4-44,1 0 0,0-1-140,4 1 0,0 1 71,3-4 0,1 4-107,-4 0 1,3-3 104,-4 3 0,0-1-145,-4 4 0,1 0 16,-1 0 1,-3 0-99,0 0 1,-5 0 122,5 0 0,-4 0-22,3 0 0,-3 0-53,4 0 33,-1 0 0,5-4 95,-1 0 0,-3 0-71,0 4 124,-1-5-205,5 4-213,-6-4 178,-1 5-685,-5 0 320,-5 0-146,4 5 0,-8-2-9,5 4 684,-5-4 0,8 7 0,-4-4 0</inkml:trace>
  <inkml:trace contextRef="#ctx0" brushRef="#br0" timeOffset="79">16846 17108 8005,'-7'0'0,"2"0"1706,16-5 1,-4 4-800,8-3 1,3 2-471,1-2 0,7 1-260,0-4 0,6-1-143,-2-3 0,3 3-67,2 1 0,-2 0-72,-3 0 0,2-2-225,-6 5 0,0-1 196,-7 1 0,-3 3-1615,-4-3 354,-1 3-858,-4 1 1361,-2 5 892,-10 1 0,-7 6 0,-6-1 0</inkml:trace>
  <inkml:trace contextRef="#ctx0" brushRef="#br0" timeOffset="80">16960 17280 7505,'-6'0'2108,"1"0"-1563,5 0 1,5-2 15,2-1 0,7 0-231,1-4 1,4 3-76,-3-4 1,4 2-157,-1-2 0,1-1 128,-1 5 1,2 1-291,-6 3 1,0-2-254,-3-1 1,-1 1-327,0-1 0,1 1 16,-1 2 0,-3 2-1249,-1 1 1875,-4-1 0,2 8 0,-5-4 0</inkml:trace>
  <inkml:trace contextRef="#ctx0" brushRef="#br0" timeOffset="81">16949 17485 8079,'-7'0'289,"2"0"159,0-5 1,4 3 78,-3-6 1,7 4-114,0-3 0,10 3-40,-2-4 0,8 1-93,1-5 0,2 5 65,5-1 1,-2 0-169,6-3 1,-2 3-1,1 1 0,0 4-373,-4-1 1,-5 3 199,1 1 0,-5 0-914,2 0 0,-5 0 459,1 0 1,-6 0-1720,-1 0 2169,-6 0 0,8 5 0,-3 2 0</inkml:trace>
  <inkml:trace contextRef="#ctx0" brushRef="#br0" timeOffset="82">17611 17040 8056,'0'-13'387,"0"-2"0,0 12 332,0-4 112,0 4-226,0-2-148,0 5 0,0 5-22,0 3 0,0 3-135,0 5 0,4-2-19,0 5 1,1 0 112,-2 3 0,0 1-143,5 0 1,-6 4-15,2-1 1,-3 2-110,-1-1 1,0-4 78,0 0 0,4 2-100,0-6 0,0 5 97,-4-5 1,0-1-327,0 1 1,-4-5-72,0 1 1,0-2-171,4-2 0,-1-3-452,-3 0-513,3-6-106,-4 3 0,6-5 97,3 0 1337,-3 0 0,9-5 0,-3-1 0</inkml:trace>
  <inkml:trace contextRef="#ctx0" brushRef="#br0" timeOffset="83">23424 15578 7482,'0'-11'-915,"0"-1"1550,0 1 0,-4-1-185,1 1 1,-1 3-150,4 1 0,0 3 514,0-4-248,0 6 302,0-3-251,0 5-371,-5 0 0,3 5-22,-1 2 0,1 9-28,2 3 1,0 2 22,0 2 0,0 1 29,0 3 0,2 2 12,1 5 0,3 1-40,1-1 1,3 0-92,-2 0 0,-2-3-32,2-1 1,-4 1-187,3 3 0,-4-1 21,1-3 1,-3-2-266,-1-5 1,0-1 20,0-3 1,0 1 5,0-5-1044,0 1 496,0-5-895,0 0 1109,0-4 1,0-3 37,0-8 1,0 1 101,0-4 1,0 3 498,0-4 0,0 1 0,0-5 0</inkml:trace>
  <inkml:trace contextRef="#ctx0" brushRef="#br0" timeOffset="84">23470 15658 7946,'-5'-18'49,"4"2"0,-8 4 166,5 1 0,0-1 194,4 1-174,0 0 0,0-1 27,0 1 1,0 3-28,0 1 0,0-1-19,0-3 1,0 3 237,0 0 27,0 1-52,5-5-28,-4 6-316,10 1 0,-5 5 69,5 0 0,6 0-174,2 0 0,2 0 125,2 0 0,1 0-142,3 0 1,-3 0-44,3 0 0,1 0 100,-2 0 1,5 0-9,-5 0 1,1 0-93,-4 0 0,-2 0 57,-1 0 0,0 0 44,-5 0 1,4 0 56,-4 0 1,1 0-51,-5 0 1,-3 0 10,-1 0 1,-3-1 48,4-3 13,-6 3 48,3-5-3,-5 6-251,0 0 132,0 6 0,0-4 115,0 6 1,-4-1-61,1 5 1,-5 3 117,4 0 1,0 2-111,4-2 0,-3 0 17,-1 8 1,-1-3 116,1 7 1,3-2-58,-3 2 1,3 2-47,1 5 1,0 4 22,0 1 1,3-1-211,1-4 1,1 0 66,-1 0 1,-3 1-42,3-1 0,1-4 74,-1 1 1,1-6-23,-1 2 0,-3-3-95,3-1 0,-3-2 93,-1-2 0,0-2-90,0-6 0,0-3 107,0 0-427,0-1-39,0-1-72,0 0 346,0-6 0,-5 0 68,-2 0 1,-4-2-47,0-2 1,-6 2 12,-2-6 1,2 2-50,-2-2 1,-4 0 65,-4 4 0,-5-4 24,2 4 1,-7 0 50,-1 4 1,-4 0-11,4 0 1,0 0 1,4 0 1,3 0 118,1 0 1,5 0-224,-2 0 1,8 0 48,4 0-967,7 0 258,3 6 1,10-5 809,3 3 0,7-3 0,3-1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72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10679 8394 7411,'0'-6'-1326,"0"1"1674,0 0-141,0 4 0,0-6 223,0 3-228,0 3-1,0-4 0,0 4 135,0-3 192,0 3-47,0-4 1162,0 5-1676,0 5 67,0-4 1,0 9 54,0-2 1,0 2-23,0 1 0,0 1 17,0-1 4,0 1 0,0-1 11,0 0 1,0 1-27,0-1 1,0 5-1,1-1 132,3-1-258,-3-2 118,9 0 0,-9 3-213,3 0 211,-3 6 0,3-7 42,0 5-136,0-5 1,-4 7-1,0-3 1,0 0 23,0-3 0,0-1-21,0 1 1,0-2 54,0 2 0,0-2-5,0-2 1,0 0-15,0 1 10,0-6-19,5 4 0,-4-7 2,3 5-342,-3-6 219,-1 3-439,0-5 0,4 1-67,0 3-1684,0-2 1026,-4 3 1286,0-5 0,0 5 0,0 1 0</inkml:trace>
  <inkml:trace contextRef="#ctx0" brushRef="#br0" timeOffset="1">10667 9102 7140,'-5'-6'1525,"4"1"-1205,-4 5 0,3 0-146,-1 0 0,0 0 51,-5 0 0,5 0-126,-5 0 1,2 1 81,-2 3 1,-2-1-175,2 4 0,2 1 109,-2 3 1,5 1-141,-5-1 1,4 2 19,-4 2 1,6-1-24,-2 5 0,3-4 119,1 4 0,0-3-33,0 3 1,0-4-21,0 4 0,1-5 1,3 1 0,2-2-19,6-2 1,-1 1 61,1-1 0,3-3-29,0-1 1,2-4-20,-2 1 0,3-3-99,4-1 1,1 0 118,0 0 0,4-5-8,-1-3 1,1-2 59,-4-1 1,0-2-39,0-2 0,-6 1-47,-2-5 0,-3 3 42,-4-3 0,-3 0-201,-5-4 1,-2 1-25,-1-1 1,-9 1-134,-7 3 0,-2-1 28,-2 5 1,-5 1 1,-3 6 0,1-1-33,-4 5 0,6 1 70,-7 3 1,7 1-142,-2 3 1,5 1 42,-2 2 1,8 4-845,4-4 1169,7 3 0,-2 2 0,4-1 0</inkml:trace>
  <inkml:trace contextRef="#ctx0" brushRef="#br0" timeOffset="2">10747 8863 8735,'8'0'674,"-1"0"-284,1 0-262,3 0 0,1-4 22,-1 0 0,1 0-96,-1 4 1,0 0 94,1 0 1,-1 0-1,1 0 1,3 0-14,0 0 0,5-4-28,-1 1 1,3-1 28,1 4 0,-4-2-144,0-1 0,-1 1 80,1-1 1,1 1-119,-5 2 139,1 0-195,0 0 64,-3 0 1,3 0 39,-4 0 1,-1 0 45,0 0 0,2-1-104,2-3 0,-2 3 78,2-3 1,2 3 33,-2 1 1,4 0-26,-4 0 0,4-4 6,-3 0 1,3 0 69,-4 4-77,0 0-4,-4 0 0,-3-3-2,0-1 19,-1 0-16,0 4 1,-1 0-54,-2 0 45,-3 0-203,4 0-2300,-5 0 1690,-5 0-57,4 0 0,-9 0-127,2 0 977,3 0 0,-5 0 0,3 0 0</inkml:trace>
  <inkml:trace contextRef="#ctx0" brushRef="#br0" timeOffset="3">11467 8611 6275,'0'-6'2079,"0"1"-414,0 5-1532,0 5 0,0 1-4,0 6 0,1-1-61,3 1 0,-3-5 46,3 1 1,-3-1-143,-1 5 1,0-5 174,0 1-230,5 0 0,-4-1 109,3 1-227,-3-6 127,-1 9-308,0-10 0,0 5-437,0-2 0,0-1-44,0 4-317,0-4 1180,0 2 0,0 0 0,0 1 0</inkml:trace>
  <inkml:trace contextRef="#ctx0" brushRef="#br0" timeOffset="4">11501 8794 8124,'6'0'1395,"4"0"-1172,-3 0 0,4 0-57,0 0 0,-3 0 21,0 0 0,-1 0-129,5 0 1,-1 0 73,1 0 1,-1 0-81,0 0 0,5 0 71,-1 0 0,5-1-108,-1-3 1,4 3-118,4-3 14,-3 3 198,4-4-103,-5 3 0,-1-3-81,1 5 1,0 0 110,0 0 1,-4 0 0,-1 0 0,-2 0 0,3 0-14,-3 0 1,-1 0-7,-4 0 1,1 0-48,-1 0 1,-3 0 16,-1 0 3,-4 0 108,2 0-2187,-5 0 1430,5 0 223,-4 0-81,4 0 0,-3 0-290,1 0 251,-1 0 555,3 0 0,-5-5 0,0-1 0</inkml:trace>
  <inkml:trace contextRef="#ctx0" brushRef="#br0" timeOffset="5">12118 8566 7853,'-7'0'850,"2"0"-259,5 0 1,0 5-502,0 2 1,0 3 103,0 2 0,0-1-5,0 1 1,0-1-169,0 1 0,0-1 214,0 0-299,0 1 0,0-1 45,0 1 1,0-5-147,0 1 0,1-4 16,3 3-880,-3-4 191,5 2-172,-6 0-333,0-4 1343,0 4 0,5-10 0,1-1 0</inkml:trace>
  <inkml:trace contextRef="#ctx0" brushRef="#br0" timeOffset="6">12106 8760 7901,'-6'0'1733,"1"0"-1525,5 0-29,5 0 1,-3 0 116,6 0-169,0 0 12,3 0 1,2 4 0,1-1-12,1 0 1,1-2 113,0-1-280,1 0 0,2 0 111,0 0 1,4 0 0,5 0-112,1 0 1,-2 0-51,3 0 1,-3-4-53,4 1 0,-5-1-40,5 4 0,-6 0 132,2 0 0,-3 0 1,-1 0 1,-4-4 12,0 0 0,-4 0 28,4 4 1,-5 0-28,1 0 0,-2-1 194,-2-3-98,1 3 225,-1-4-16,1 5-233,-6 0 1,0 0 103,-2 0-26,-3 0-48,4 0 51,-5 0-266,5 0 34,-3 0-351,3 0-3157,-5 0 3071,-5 0 1,-2 0 548,-4 0 0,0-5 0,-1-1 0</inkml:trace>
  <inkml:trace contextRef="#ctx0" brushRef="#br0" timeOffset="7">12803 8543 7853,'0'-7'333,"-1"2"310,-3 5-53,2 0-408,-3 0 338,5 0-203,0 5-353,0 2 186,0 4 1,0 1 18,0-1 1,0 4-60,0 1 1,2-1-40,1-4 0,0 1-118,5-1 0,-5-1 144,5-2-288,-5 2 146,2-9-399,0 9 0,-3-5-844,6 3-578,-6-3 1866,3-5 0,-10 0 0,-1 0 0</inkml:trace>
  <inkml:trace contextRef="#ctx0" brushRef="#br0" timeOffset="8">12906 8714 7853,'-7'0'-47,"2"0"1,4 0 142,-3 0 265,3 0-45,-4 0 626,5 0-783,5 0 1,-3 0 18,6 0 0,-4 0-51,3 0 0,1 0 137,3 0 1,6 0-122,2 0 1,-1 0 96,1 0 0,4 0-55,3 0 0,3-1-63,2-3 1,-1 3 57,8-3 1,-3-1-116,-5 1 0,6-1-16,-6 1 0,4 3-179,-7-3 0,-5 2-204,-7-2 0,-2 3 28,-2-3-426,-5 2 273,-1 2-139,-5 0 86,-5 0-435,-1 0 149,-5 0-78,-1 0 151,1 0 725,-1 0 0,-4 0 0,-2 0 0</inkml:trace>
  <inkml:trace contextRef="#ctx0" brushRef="#br0" timeOffset="9">13499 8497 6471,'0'-6'1020,"0"1"-805,0 5 45,-5 0 1,3 0 199,-6 0 7,6 0-87,-3 0 439,5 0-588,0 5-96,0 1 1,0 2-19,0-1 1,0 1-58,0 3 1,0 1 256,0-1-118,0 1-245,0-1-22,5 0-66,-4-4 92,4 3 127,-5-9-501,0 9 128,5-8 176,-4 3-200,4-5 18,-5 5 66,0-4-1102,0 4 540,0 0 327,0-3-421,0 3 884,0-5 0,0 5 0,0 1 0</inkml:trace>
  <inkml:trace contextRef="#ctx0" brushRef="#br0" timeOffset="10">13431 8668 8354,'11'0'475,"1"0"0,-1 0-83,1 0-144,-1 0-36,6 0 53,-5 0-130,10 0 24,-10 0 0,10 0 158,-3 0-239,3 0 107,-5 0 1,5 0 131,-3 0-267,3 0 14,0 0 1,-3-3-47,1-1 0,-1 0 1,3 4 118,1 0-247,0-5 81,-5 4 0,2-4 0,-5 5 0,4 0 1,-3-2 123,-2-1-168,-2 1 111,0-3 1,-1 5 0,1 0-32,-1 0 19,0 0 0,1 0-16,-1 0 21,1 0 1,-1 0-121,1 0 0,-2-1-10,-3-3 0,0 3-215,-4-3 140,-1 3-86,3 1-238,-5 0 0,-5 0-459,-3 0 819,3 0-797,-5 0 371,9 0 138,-4 0 1,3 0-440,-2 0 865,3 0 0,-4 0 0,5 0 0</inkml:trace>
  <inkml:trace contextRef="#ctx0" brushRef="#br0" timeOffset="11">14128 8440 7662,'0'-6'681,"0"1"1367,0 5-1801,0 5-295,-5 1 104,3 5 1,-3-3 0,5 0-72,0 1 0,0 1-17,0 1 166,0 1-249,0-1 69,0 0-462,0 1 1,0-5 101,0 1 269,0-5-1329,0 7 925,5-9 1,-3 5 540,1-2 0,4-3 0,-1 4 0</inkml:trace>
  <inkml:trace contextRef="#ctx0" brushRef="#br0" timeOffset="12">14093 8646 8731,'7'0'314,"3"0"-51,-3 0 1,4 0 75,0 0-145,0 0-68,6 0 1,-1 0 165,3 0-98,3 0-80,-4 0 85,5 0-5,0 0-288,4 0 133,-2 0-17,2 0 189,-4 0-344,5 0 137,-4 0-43,4 0-88,0-5 78,-4 3 0,5-3 15,-2 5 0,-3-1 0,2-2-231,-6 0 256,1-1-277,-8 4 164,-1 0 1,-2 0-156,-3 0 218,-2 0-20,0 0-2279,-5 0 1491,-5 0 336,-1 0 531,-5 0 0,-1 0 0,6 0 0,-4-5 0,3-2 0</inkml:trace>
  <inkml:trace contextRef="#ctx0" brushRef="#br0" timeOffset="13">14710 8440 7853,'-5'-6'609,"4"1"-51,-4 5 301,5 0 1,0 5-722,0 2 117,0 3-328,5 2 74,-4-1 0,4 1 148,-5-1 1,4-3-85,0-1 1,-1 1-301,-3 3-472,6 1 330,-5-1 1,5 1-732,-2-1 736,-3-5 0,4 5-1368,-5-4 1740,0-2 0,0 0 0,-5 0 0,-1 2 0</inkml:trace>
  <inkml:trace contextRef="#ctx0" brushRef="#br0" timeOffset="14">14710 8634 7601,'-6'0'1200,"1"0"-290,5 0-726,5 0 0,-3 0 22,6 0 0,-1 0 112,5 0-263,-1 0 153,6 0 1,1 0-22,4 0-304,1 0 144,0 0 0,0 0-99,0 0 1,3 0 138,1 0 1,0 0-34,-4 0-11,5-5 0,-4 4 0,2-3-94,-2 3-9,-6 1 0,2-2-79,-4-1 64,4 1 1,-7-3-249,2 5 181,-2 0 0,-2 0-226,0 0 79,-4 0 199,3 0-916,-9 0 355,9 0 106,-8 0 152,3 0-212,-5 0 625,-5 0 0,-2 0 0,-4 0 0,-1 0 0,1-5 0,0-1 0</inkml:trace>
  <inkml:trace contextRef="#ctx0" brushRef="#br0" timeOffset="15">15281 8429 7853,'0'-7'240,"0"2"828,0 5 1,0 5-920,0 3 1,4-1-152,0 5 1,0-6-1,-3 7-225,3-3 129,-3 3 0,4-7 25,-5 6 0,1-2-182,3-3 1,-3 3-673,3-2 672,-3-3 1,-1 1-220,0-2 0,0-1-527,0 4 1001,0-4 0,-5 7 0,-1-4 0</inkml:trace>
  <inkml:trace contextRef="#ctx0" brushRef="#br0" timeOffset="16">15213 8600 9883,'11'0'568,"-3"0"-287,-1 0-70,1 0 1,3 0-163,1 0 102,4 0 0,-3 0-67,2 0 1,2 0 64,-2 0 0,4-1-100,-4-3 0,5 3 45,-1-3 1,3 2-88,1 2 0,0 0 1,0 0-45,-1 0 0,1-5 1,-1 4 58,-3-3-86,2 3 22,-8 1 0,4-1 20,-6-3 85,0 3-27,1-4-13,-6 5-93,-1 0 101,-5 0-5,5 0-253,2 0 236,4 0 0,1 0-153,-1 0 0,2 0 103,2 0 0,1 0 0,5 0-261,-2 0 256,-5 0 0,2 0-31,-4 0-35,-1 0 44,-5 0-28,-1 0-261,-5 0 1,-5 0-1,-2 0 1,-3 0-1278,-2 0 853,1 0 239,-6 0 112,5 0 430,-5 0 0,6 0 0,-1 0 0</inkml:trace>
  <inkml:trace contextRef="#ctx0" brushRef="#br0" timeOffset="17">15864 7938 7853,'0'-7'-446,"0"2"1367,0 5-597,0-5 174,0 4-6,0-4 1451,0 5-1999,0-5 184,0 3-154,0-3-143,0 5 119,-5 0-138,3 0 43,-3 0 92,5 5 77,0 2-30,0 4 18,0 1-7,0-1-1,0 5-35,0-3 31,0 9-7,0-5 1,4 6 0,1 1-247,1 3 0,-2-2 91,4 6 1,-6-4-284,2 3 0,-3-5 152,-1 2 1,0-8 891,0-4 1,-1-2-315,-3-2 0,3 5-459,-3-1 0,3 1 24,1 0 0,0-2-27,0 5 1,0-5 167,0 1 0,0-3 37,0 0 0,1-1-554,3 1 1,1-1 236,3 1 0,2-5-1216,-2 1 1505,-3-6 0,0 3 0,-5-5 0</inkml:trace>
  <inkml:trace contextRef="#ctx0" brushRef="#br0" timeOffset="18">15932 8851 7853,'0'-7'-204,"0"-1"1,0 4 180,0-3 1,0 3 321,0-4 1,0 4-117,0-3 0,-1 3 218,-3-4 1,3 4 135,-3-3-258,-2 4 1,-1-6-92,-4 6 1,3-1 23,1 4 0,-2 0-147,-6 0 0,2 0 124,-2 0 0,-2 5-111,2 2 1,0 0 44,3 0 0,5 1-235,-1 3 0,2 1 41,-2-1 0,3 5-156,5-1 1,0 0 10,0-4 0,1 1 3,3-1 1,2 1 79,6-1 1,3-3 78,0-1 0,6-4 172,-2 1 0,2-3-102,2-1 0,-4-1 48,0-3 0,-4-2-3,4-6 1,-5 5 143,2-1 0,-8-1-30,0-6 0,-5 2-104,0-2 1,-1 2-192,-2 2 1,0-4 72,0-1 0,-2-3-269,-1 4 0,-8 0 132,-4 3 1,-1 2-114,0 3 0,2-2-86,-5 5 0,2 0-201,-2 4 0,-2 4 128,6 0 0,-4 6 133,4 1 1,-4 1 322,4 3 0,1 1 0,6 0 0,-2 4 0,2-1 0,-2 3 0,-1 0 0,-1 1 0</inkml:trace>
  <inkml:trace contextRef="#ctx0" brushRef="#br0" timeOffset="19">15704 9011 7183,'6'0'544,"-1"0"471,-5 0-614,-5 5 1,0 1-123,-3 6 1,3-1-247,5 1 0,-4-1 112,1 1 0,-1 0-204,4 4 1,0-3 90,0 6 0,0-3-136,0 3 1,5-5 78,3 1 1,3-2 67,4-2 0,-1-1 90,5-2 0,0-3 184,4-5 1,0 0-74,0 0 0,0 0-91,-1 0 1,1-5 156,0-3 0,-1-2-55,-3-1 0,1-2-193,-5-2 1,-1 2 112,-6-2 0,-3-3-375,-5-1 1,-1-3-131,-3 0 0,-4 0-298,-7 3 0,-4-1 163,-8 4 0,-1 1 163,-2 4 1,-8 4-403,0 4 1,-2 1 211,-1 2 0,5 2-76,2 1 0,5 3 568,6 1 0,0 8 0,0-2 0</inkml:trace>
  <inkml:trace contextRef="#ctx0" brushRef="#br0" timeOffset="20">10176 8965 7853,'-6'0'-451,"-1"0"753,3 0-158,3 0 137,-9 0-94,9 0 92,-4 0 1031,5 0-1188,5-5 1,1 4 125,6-3 0,-1 3-78,0 1 0,2-1 65,2-3 0,1 3-82,6-3 1,-1-1-9,5 1 3,-2 0-42,4-1 1,-2 4 5,4-3 0,-4-1-84,0 1 1,1-4 99,-4 5 1,2-1-233,-6 4 1,-1-1 60,1-3 1,-5 3-382,1-3 0,-2 2 202,-2 2 1,1 0-518,-1 0 0,-3 0-783,-1 0-120,-4 0 1642,2 0 0,-5 0 0,0 0 0</inkml:trace>
  <inkml:trace contextRef="#ctx0" brushRef="#br0" timeOffset="21">10005 8794 9284,'6'8'1030,"-2"-1"-931,-3 1 0,3 3 126,0 1 0,0-1-222,-4 1 1,0-5 122,0 1-325,5-1 1,-4 5-124,3-1-158,-3-4-1212,-1 3 1223,0-4 0,0 2 469,0-1 0,0 1 0,0 3 0</inkml:trace>
  <inkml:trace contextRef="#ctx0" brushRef="#br0" timeOffset="22">9422 9080 9577,'8'0'285,"-1"0"1,1 0-79,3 0 1,2 0-7,2 0 0,2-2-75,2-1 1,2 1 26,-1-2 1,5 2 124,2-2 1,4 2-99,0-6 1,2 5-3,1 0 0,0-4 4,1 0 0,-1 2-201,0 1 1,-5-1 115,-2 1 1,-8 0-222,-4 4 0,-2 0-1703,-2 0 961,-4 0-370,-2 0 1,-7 4 26,-1 0 1209,-4-1 0,-9 3 0,-2 0 0</inkml:trace>
  <inkml:trace contextRef="#ctx0" brushRef="#br0" timeOffset="23">9319 8920 7853,'7'0'706,"-2"0"1147,-5 0-1408,0 5-196,0 1 1,0 6-230,0-1 1,0-3 76,0-1 1,4-3-88,-1 4 27,1-1-861,-4 5 0,4-1 150,0 0 674,0-4 0,1 3 0,1-4 0</inkml:trace>
  <inkml:trace contextRef="#ctx0" brushRef="#br0" timeOffset="24">15989 8657 7853,'-7'0'-937,"-1"0"469,5-5 1214,-7 4-397,9-4 1,-8 3 24,5-1-78,1 1 24,3-3 1025,0 5-1251,5 0 0,-3 0 40,6 0 1,-1 0-42,5 0 0,4-1 42,3-3 1,3 3-64,1-3 1,1 3 14,2 1 1,4-4-29,4 0 1,-4-1-1,1 1 0,-2 2-110,1-6 0,2 6 73,-5-2 1,-4 2-386,-4 2 1,-5-1 163,1-3 1,-2 3-42,-2-3 0,-3 3-138,-1 1-265,1 0 31,3 0 19,1 0-148,-1 0 233,-5 0-70,0 0 578,-6 0 0,0-5 0,0-1 0</inkml:trace>
  <inkml:trace contextRef="#ctx0" brushRef="#br0" timeOffset="25">16572 8383 7853,'0'-8'-630,"0"1"1,0 3 1445,0-4-48,0 6-462,0-8 0,0 7 144,0-5-45,0 6 46,0-3 57,0 5-134,0-5 26,0 3-106,0-3-354,0 5 1,1 5 142,3 3 1,-3 2-133,3 2 1,-3-1 31,-1 0 1,0 5-185,0-1 0,0 0-88,0-3 1,0 3-663,0 0 74,-5 0 596,4 2 1,-4-5-460,5 4 1,0-4 352,0 0 1,0-5 386,0 1 0,-5-5 0,-2 2 0</inkml:trace>
  <inkml:trace contextRef="#ctx0" brushRef="#br0" timeOffset="26">16503 8588 7853,'0'-6'357,"0"-4"-65,0 9 297,5-4-299,-4 0 1,10 3-118,-4-2 1,3 3 38,2 1 0,-1-4-77,1 1 0,3-1 77,0 4 0,5 0-179,-1 0 1,3 0 128,1 0 1,1 0-98,3 0 1,-2 0-3,5 0 1,-3 0-68,4 0 0,-1-4-109,4 0 1,-1 0 71,-2 4 1,0-3-59,-4-1 1,0-1 83,-4 1 0,-2 3-277,-2-3 0,-2-1-122,-6 1-237,1 0 416,-1 4 1,-3 0-31,-1 0 272,1 0 0,3 0-74,1 0 1,-1 0-104,1 0 1,-5 0-4,1 0-374,-6 0 222,8 0-626,-8 0 693,3 0 1,-14 0 257,-3 0 0,4 0 0,-3 0 0,5 0 0</inkml:trace>
  <inkml:trace contextRef="#ctx0" brushRef="#br0" timeOffset="27">17280 8303 7853,'-5'-11'502,"3"4"1,-3 1 230,5 2-209,0 3-332,0-4 180,0 5-267,0 5 0,0-3 66,0 6 1,0 0-111,0 3 0,0 2 64,0 2 1,0-1-221,0 5 1,0-5 6,0 1 1,0 2-79,0-2 0,0 0-419,0-4 1,0 1 275,0-1 1,0 1-556,0-1 0,2-3-168,1-1 1032,-1 1 0,-2 3 0,-7 1 0</inkml:trace>
  <inkml:trace contextRef="#ctx0" brushRef="#br0" timeOffset="28">17257 8497 7853,'6'0'-78,"4"0"307,-2 0 1,-2 0 223,2 0 0,3 4-222,5 0 1,4 0 6,-1-4 0,3 0-126,0 0 0,3 0 66,1 0 1,0-2-147,4-2 1,-3 3 42,3-3 0,-3 3-141,3 1 0,-1-4-47,2 1 1,1-1-55,-6 4 1,5-2-232,-5-1 1,1 1 182,-4-1 0,0 1-42,-1 2 1,1 0 47,0 0 1,-4 0-232,0 0 0,-9 0-314,2 0 754,-3 0 0,-3 0 0,-6 5 0,-6 2 0</inkml:trace>
  <inkml:trace contextRef="#ctx0" brushRef="#br0" timeOffset="29">17999 8292 7853,'0'-7'741,"0"2"22,0 0-267,0 4 38,0-4-254,0 15 1,0-1-51,0 10 1,0-5-19,0 1 0,0 3-155,0 1 0,0-1 112,0 1 1,0-4-589,0 4 0,0-4 277,0 4 1,4-5-906,0 1 0,0-2 1047,-4-2 0,0 1 0,0-1 0</inkml:trace>
  <inkml:trace contextRef="#ctx0" brushRef="#br0" timeOffset="30">8760 9160 7853,'6'-7'1193,"-1"2"-836,-5 5 0,1 0-81,3 0 174,-2 0-438,3 0 0,-4 0 75,3 0 10,-3 0-65,9 0 0,-4 0 94,6 0 1,1 0 161,2 0 0,3-1-134,4-3 0,1 3 33,0-3 0,0-1-30,0 1 1,3-4-137,1 5 1,0-2 99,-4 1 1,-2 3-150,-2-3 1,1-1 12,-4 1 1,0 0-133,-1 4 1,-2-1-524,2-3 0,-2 3 325,-2-3 0,1 3-798,-1 1 0,-3 0-242,0 0 1385,-6 0 0,8 0 0,-3 0 0</inkml:trace>
  <inkml:trace contextRef="#ctx0" brushRef="#br0" timeOffset="31">8668 8931 7853,'-6'0'103,"1"0"0,4 0 624,-3 0-429,3 0 1,-4 1-61,5 3 1,0 3-62,0 4 0,0 0 48,0 1 0,0-1-237,0 1 0,3 3 74,1 0 1,1 0-98,-1-3 1,-1 3-263,4 0 0,-3-1-268,4-6 1,-5 2-497,5-2 1,-4-2 1060,4 1 0,-6-4 0,3 2 0</inkml:trace>
  <inkml:trace contextRef="#ctx0" brushRef="#br0" timeOffset="32">8246 9239 6484,'7'0'1052,"1"0"0,0 0-638,3 0 0,2 0 80,2 0 0,3-3-154,5-1 1,3-1-80,1 1 0,5 3-23,-2-3 1,-2-1-427,-1 1 0,-2 0-368,2 4 1,-7 0-1596,3 0 2151,-8 0 0,2-5 0,-6-1 0</inkml:trace>
  <inkml:trace contextRef="#ctx0" brushRef="#br0" timeOffset="33">17931 8543 7613,'0'-7'177,"0"1"593,0 2 128,0 3-222,0-4-390,0 5 1,5-4-49,2 0 1,4 1 104,0 3 1,6 0-150,2 0 0,-2-2 26,2-2 1,2 3-111,5-3 1,3 2 67,6-2 1,0 3-350,3-3 1,-2 3 111,2 1 1,-3 0-1074,0 0 0,-2 0 1132,-3 0 0,-2 5 0,-5 1 0</inkml:trace>
  <inkml:trace contextRef="#ctx0" brushRef="#br1" timeOffset="34">11489 8611 7853,'-6'0'308,"1"-5"414,5 4-305,0-4-53,0 0 74,0 4-307,0-10 1,1 9 66,3-6 1,-3 4-109,3-3 1,-1 4 119,0-1 3,-1-2-203,8 0 0,-9-2 77,3 1 1,-1 4-117,0-1 140,-1-2-143,8 0 1,-4-6 98,5 1 1,-3 3 82,0 0-76,-1 1 1,5-5-4,-1 1 1,-3 3-25,-1 1 0,1-1 2,3-3 1,1 1-13,-1 2 0,-1-2 30,-2 2 1,2 2-69,-2-2 1,6 1 51,1-5 0,0 5-90,-3-1 0,0 0 63,4-3 0,-2 3-6,5 1 0,-5 0 19,1 0 1,1-3-7,-1 2 1,1 3 32,-5 1 0,4-2-32,1-2 1,3 3 0,-4 1 0,4-1 2,-4 1 0,2-3 40,-2 3 0,-2-1-10,2 1 1,1 3 1,-1-3 0,1-1-12,-5 1 1,4 0-10,1 4 1,-1-1-80,-4-3 0,4 3 81,1-3 0,0 3-72,-1 1 0,-1 0 59,5 0 1,-5 0-19,2 0 1,0 0-7,-1 0 1,4 4-5,-3 0 1,3 1-33,-4-2 1,0 0 41,-4 5 0,5-5-21,-1 5 1,-4-2 19,-3 2 0,0 2-110,3-2 0,-3-2 90,-1 2 0,0-1-44,0 5 0,3-1 61,-2 1 0,-2-1 1,2 0 0,-2-3 63,2 0 1,2-1-79,-2 5 1,1-1 25,-2 0 1,3-3-11,-2 0 1,-2-4 71,2 3 0,-2-3-56,2 4 0,1-5 23,-5 5-100,4-5-14,-6 7-37,8-9 33,-9 9 1,5-9-106,-2 3 129,-2 3-280,3-6 230,0 9 1,-3-9-1137,6 3-287,-6 2-762,8-4 2275,-8 3 0,3 0 0,-5 1 0</inkml:trace>
  <inkml:trace contextRef="#ctx0" brushRef="#br1" timeOffset="35">12837 8543 8679,'-6'0'1668,"1"-5"-1244,5 3 65,0-3-66,0 5-238,0-5 7,0 4 1,0-5-153,0 2 191,0 3-258,5-10 1,0 5 50,2-5 1,2 3 72,-5 0 1,5 2-113,-1-1 1,2-4 86,1 4 1,-3-2-71,-1 1 0,1-2 72,3 2 1,5-2-110,-1-1 1,0-1 55,-3 1 1,3 0-74,0-1 0,4 1-25,-4-1 1,4 1 62,-3 0 1,3 0-31,-4 4 1,1-3 39,-1 2 1,2-1-32,2 2 1,3-4 20,-3 4 1,2 0 62,2 0 1,1-1 50,3-3 1,-3 3-57,3 1 1,0-1 63,0-4 1,1 5-77,-1-1 1,-3 4 27,2-3 0,2 3-15,-1-4 0,0 5-8,-4-5 0,-1 5 18,1 0 0,0 1-9,0 2 1,0 0 5,0 0 1,-2 0 4,-2 0 1,1 0 15,-4 0 0,3 0 26,-4 0-48,0 5 0,-3 1 0,-1 1 0,-5 3 28,-2-2-24,3 2 0,-6 5-97,3 1 0,-2-1 40,2-4 1,-3 2-16,3 2 1,-3-1-56,-1 5 1,4-4 86,0 4 0,4-5-30,-5 2 0,5-4 15,-4 0 1,5-5 69,-2 1 0,0-2-59,0 2 22,-4-3 1,3-5-125,-2 0-258,-3 0-1076,4 0 637,-5 0-2160,-5 0 2948,4 0 0,-9-5 0,3-2 0</inkml:trace>
  <inkml:trace contextRef="#ctx0" brushRef="#br1" timeOffset="36">14116 8440 7705,'0'-6'893,"0"1"-317,0 5-514,0-5 0,1 3 126,3-2-59,-2-2 0,6 4-13,-4-6 1,4 4-17,-4-3 0,5 4 24,-2-1 0,-1-1 100,2 1-173,0-5 1,3 4 67,1-2 1,-2 0-105,-3 4 0,3 0 46,-2-5 1,2 5 1,2-5 0,-1 2-29,1-2 1,0-1-9,3 5 1,-2-5-14,2 2 0,-2 1 41,-2-2 0,1 4-122,-1-4 1,1 5 109,-1-5 0,2 4-118,2-3 0,-1 3 64,5-4 0,-5 4-9,1-3 1,2 4 47,-2-1 1,4-1 0,-4 2 0,2-5 34,-2 4 1,-1-1-49,5 1 1,-4 2 141,4-6 1,0 6-69,4-2 1,-4 1 12,0-1 1,0 3-36,4-3 0,-4 2-103,0-2 1,-1 3-21,1-3 0,-1 3 96,-3 1 0,-2 0-7,2 0 1,1 1-26,0 3 0,-1-3-108,-4 3 1,1 1 97,-1-1 0,0 5-17,1-2 1,-1 0 10,1 0 1,-1-1-2,1 2 1,-1 2 7,0-2 1,1 2-1,-1 1 0,-3 1-38,-1-1-1,1 1 35,3-1 1,-3-1 3,0-2 1,-4 2-8,3-2 0,-4 2 84,0 1 0,3 1-21,-3-1 0,1-3 74,-4-1-61,0 1 1,1 2 14,3-2 1,-2-2-118,1-2 110,-1-3-287,3 4 1,-3-5 73,6 0 0,-4 0-726,3 0 483,1 0 381,-2 0 0,-1 0 0,-5 0 0</inkml:trace>
  <inkml:trace contextRef="#ctx0" brushRef="#br1" timeOffset="37">15304 8451 6425,'0'-6'2052,"0"1"-1698,0 5-10,0-5-73,0 4-158,0-4-86,0 0 1,1 2 159,3-5-123,-3 6 1,8-5 52,-5 4 0,5 0-89,-2-4 1,0 3 56,0-4 1,1 4-8,3-3 1,1 3 13,-1-4 0,1 4 3,-1-3 0,1 0 11,-1 0 0,0-2-7,1 5 1,-1-3-53,1 3 0,-1-4 55,1 4 0,-1-3-67,0 3 1,1-4 47,-1 5 1,4-5-118,1 4 1,0-4 16,-1 5 0,3-6-61,5 1 0,0 2 5,0-2 1,3 2 88,1-2 1,3-2-57,-3 2 1,7 2 42,-3-1 0,1 3-5,-6-4 1,-2 6-3,3-2 0,-3 1 122,-1-1 0,4 3 7,-1-3 0,1 3-99,-4 1 0,0 0-18,-1 0 1,1 0 30,0 0 0,0 0-45,0 0 0,-4 0 45,0 0 0,-1 0-41,1 0 1,2 1 25,-2 3 0,-1-3-1,1 3 1,-5 1-34,1-1 1,2 5 3,-2-1 0,-4-2-45,-3 2 0,0-5 62,3 5 1,-3-2-141,-1 2 120,-4 2-59,7-4 39,-9 6 13,4-1 29,0 1 11,-3-6 142,3 4-154,-5-9 99,0 5-1162,0-6 1,0 5 0,0 1 0</inkml:trace>
  <inkml:trace contextRef="#ctx0" brushRef="#br1" timeOffset="38">16549 8337 6398,'0'-6'1340,"0"0"-714,0 2-129,0 2-291,5-8 0,1 8-46,6-6 0,-5 4-7,1-3 1,0 3-87,3-4 1,0 5 124,1-5 0,-1 2-112,1-2 0,0-2 36,4 2 1,-3 2-117,7-2 1,-5 1 76,4-5 1,4 1-21,3-1 0,6 1 7,-2-1 1,3 1-75,2 0 0,3-1-72,0 1 1,5-1 87,-1 1 1,-2 0-70,2-1 0,0 2 51,4 2 1,-2-1 101,-2 6 1,-2-5-73,-6 4 1,4 0 79,0 4 0,0-3-3,-4-1 0,-1 0 22,-2 4 1,2 0 5,-3 0 0,3 0-43,1 0 0,-1 4 0,-2 0 1,1 3 1,-6-3 0,0 5-133,-7-1 1,1-2 79,-5 2 0,0-1-83,-3 5 0,-5-1 75,1 0 0,-2 1 8,2-1 0,-2 1 6,-2-1 0,-3-3-16,3-1 1,-2 1 223,-2 3-187,0 1 239,0-1-199,0 1-1,0-1-20,0-5-25,0 5-520,0-10 179,0 4-1710,-6 0 874,5-4 1127,-9 4 0,4-5 0,-6 0 0</inkml:trace>
  <inkml:trace contextRef="#ctx0" brushRef="#br1" timeOffset="39">11341 8680 5975,'0'-6'2051,"0"0"-1669,0 6-27,0-5 71,0 4-234,0-4 0,0 4 234,0-3-219,-5 3 0,4-6 50,-3 4-117,-3 1 0,6-4 8,-3 2 0,2 3 118,-2-3 60,3-2-281,-9 4 1,7-6 136,-5 4-164,6-5 1,-7 6 60,5-4 0,-3 3-146,3-4 0,-4 4 39,4-3 0,-5 3-67,2-4 0,-2 5 67,1-5 1,-2 4-121,3-3 1,-4 3 5,0-4 1,-2 4 112,-2-3 0,2 3-74,-2-4 0,3 6 49,0-2 1,-3-1 16,0 1 0,-4-1 3,3 1 1,-3 3-3,4-3 1,-5 2 1,1-2 0,1 3 1,-1-3 0,4 2-6,-4 2 0,5-3 7,-1-1 0,-2 0-57,2 4 1,-4 0 43,4 0 1,-5-1 20,5-3 1,-4 3-9,4-3 1,-1 3-4,0 1 1,0 0 24,-3 0 0,-2 0 5,6 0 1,-4 0 11,4 0 1,-4 1-29,4 3 0,-1-3 107,5 3 0,0-3-95,-1-1 1,1 1 134,-1 3 1,5-3-86,-1 3 1,1 1 12,-5-1 0,1 1-41,-1-1 1,-3-2 14,0 6 0,-2 0-36,2 3 0,1-3 32,-5-1 0,0 1-32,-4 3 0,4 1 22,0-1 1,4 1 4,-4-1 0,5-1 37,-1-2 0,2 2 72,2-2-132,-1 2 1,2 1 55,2 1-87,-2-1 1,5 0 56,-2 1 1,0-5-79,3 1 83,3 0-264,-4 3 116,0 1 0,4-5-293,-3 1-351,3-6 223,1 3-401,0 0 218,-5-3-105,3 3 830,-8-5 0,4 5 0,-6 1 0</inkml:trace>
  <inkml:trace contextRef="#ctx0" brushRef="#br1" timeOffset="40">10050 8714 7246,'-6'0'1703,"1"0"-1345,5 0-181,0-5 0,-1 4 227,-3-3-223,3 3 0,-4-1-40,5-1 0,-2 1 253,-2-1-287,3 1 0,-5-2 64,2 1 0,1-1-35,-4 4 79,4-5-212,-7-2 1,5 0 33,-3-1 1,0 4 8,4-3 0,-5 3-66,1-4 1,2 5 111,-2-5 1,2 4-144,-2-3 1,-2 3 71,3-4 1,0 6-43,0-2 61,-1-3 0,-3 2-170,-1-2 98,1-3 0,-1 7-17,1-5 0,1 5-48,2-5 0,-2 5 89,2 0 1,-2-2-101,-1 1 1,-1-1 84,1 1 0,0 3-67,-1-3 0,1-1 47,-1 1 1,-3-1 31,0 1 1,0 3-55,3-3 0,-3 3 2,0 1 0,-2-4 54,2 0 1,2 0-74,-2 4 133,2 0 0,2-4-112,0 1 146,-1-1-103,1 4 0,-1 0 29,1 0 0,3-4-32,1 0 1,-1 0 6,-3 4 0,-1 0-94,1 0 1,-1 2 88,1 2 1,-4-3 28,-1 3 0,1-2-35,4 2 0,-4-3 110,-1 3 0,1 1-105,4-1 1,-1 0 61,1-4 1,-1 4-2,1-1 0,0 2 95,-1-1 1,1-3-21,-1 3 0,1 1-71,0-1 1,-1 4-22,1-4 0,-1 1 26,1-2 1,1 0-101,2 5 0,-2-5 84,2 5 1,-2-4-87,-1 3 0,-1-3 43,1 4 1,-1-1 15,1 5 1,-4-1 45,0 1 0,-2-1-48,2 1 0,2-1 62,-2 0 1,-2 0-51,2-4 0,0 3 2,4-2 1,-1 2-18,1 2 0,-1-1-2,1 0 0,1 1-2,2-1 0,-2 1 20,2-1 0,-2 0-49,-1 1 0,3-1 34,1 1 0,4-5-31,-1 1 0,-1-4 25,1 3 0,-1-3-18,1 4 1,3-4-63,-3 3-165,3-4-444,1 2 451,0 0 0,0-3-266,0 6 1,0-4-18,0 4 524,0-1 0,5 5 0,2-1 0</inkml:trace>
  <inkml:trace contextRef="#ctx0" brushRef="#br1" timeOffset="41">11341 7949 7722,'0'-8'407,"0"1"314,0 4-377,0-2 1,0 4 172,0-3-386,0 3 149,0-4-393,0 5 94,0 5 1,0-3 111,0 6-56,0 0 1,4 3-9,0 0 0,-1 5 15,-3-1 0,0 0 5,0-4 0,0 1 1,0-1 0,0 5-21,0-1 1,2 0 68,1-4-81,-1 1 1,3-1 68,-5 1-79,5-1 1,-3-1 1,6-2 0,-5-2 1,0-2 2,-1-3-14,-2 4-2042,0-5 1,-5 0 2043,-3 0 0,-2-5 0,-2-1 0</inkml:trace>
  <inkml:trace contextRef="#ctx0" brushRef="#br1" timeOffset="42">12620 7721 8580,'0'-7'1552,"0"2"-1148,0 0-192,0 4 0,4-6 38,0 4-12,5 1 1,-3-3-141,5 5 0,-3 0-3,0 0 0,-1 0-104,5 0 0,-1 0 102,0 0 0,1 0-94,-1 0 0,1 2-49,-1 1 1,-1 0 83,-2 4 0,1-3-108,-5 4 140,4 0 1,-6 3-199,2 0 0,1 1 42,-2-1 0,1-3-50,-4-1 0,0 1-22,0 3 61,-5 1 134,-1-1-90,-6 1 156,1-1-130,0 1 225,-1-6-179,6-1 247,1-5 63,5 0 0,5 4-277,2 0 0,4-1 81,0-3 0,0 2-94,1 1 1,-1-1 4,1 2 1,0-2-26,4 2 1,-4-2 1,3 6 1,-6-5-145,-1 0 129,0 4 0,-1-1-167,1 6 0,-6-1 37,2 0 1,-4 1 65,-4-1 0,1 1 36,-9-1 0,3 0-5,-6 1 1,-1-1 30,0 1 0,-4-2 126,1-3 0,1 2 126,-1-5 0,4 4-64,-4-4 1,5-1 86,-1-3 1,6 0 206,1 0-468,6 0-75,-8 0-205,8 0 0,-3-1-1236,5-3 0,5 3 706,3-3 1,2 2 795,1-2 0,1 3 0,-1-4 0</inkml:trace>
  <inkml:trace contextRef="#ctx0" brushRef="#br1" timeOffset="43">14013 7675 9153,'0'-7'722,"0"2"1,0 7-598,0 1 0,-1 3 66,-3 1 1,3 3-129,-3-2 1,3 2 83,1 2 1,0-1-168,0 0 1,0 1 22,0-1 0,-1-1-35,-3-2 0,3 2 69,-3-2 0,3-2-274,1 2 254,0-6 0,0 5-233,0-4 7,0-1 208,0 3-137,0-5 412,5 0-220,-4 0 1,9 0 322,-2 0-280,2 0 1,1 1 26,1 3 1,-1-3-53,1 3 1,-1-3-78,0-1 0,1 4 90,-1 0 0,1 3-101,-1-3 1,-3 4 24,-1-4 1,0 4-110,0 0 1,2-2-40,-5 2 0,0 0 19,-4 3 52,0 1 1,0-1 39,0 0 1,0 1 37,0-1 1,-5-3-3,-3-1 1,-3 0 7,-5 0 1,4 2 22,-4-5 0,0 4 19,1-5 0,0 1-65,3-4 1,1 4 43,-1 0-301,1 0 1,-1-4 90,1 0 0,5-2-1206,2-1 247,-3 1-106,6-8 280,-4 4 958,5-6 0,5 1 0,2 0 0</inkml:trace>
  <inkml:trace contextRef="#ctx0" brushRef="#br1" timeOffset="44">13979 7641 7853,'0'-8'666,"0"0"19,0 6-188,0-3 0,1 5-114,3 0 0,-1-4-186,4 0 0,1 0 39,3 4 1,1 0-1,-1 0 1,1 0-12,-1 0 1,4 0-14,1 0 0,-1 0-47,-4 0 47,1-5-27,4 4 0,-3-4-351,2 5 0,-2 0-290,-2 0 1,1-1-497,-1-3 0,-3 3 488,-1-3 464,-4 2 0,7 2 0,-4 0 0</inkml:trace>
  <inkml:trace contextRef="#ctx0" brushRef="#br1" timeOffset="45">15110 7675 9076,'7'-4'723,"1"0"0,-4 0-373,3 4 0,1 0-142,3 0 0,1 0 17,-1 0 0,1 0-186,-1 0 0,1 0 82,-1 0 0,0 0-106,1 0 0,-1 0-35,1 0 0,-1 0 25,1 0 1,-1 0-58,0 0 0,-3 0 39,0 0 119,-6 0 10,8 0-54,-8 0 75,3 0-140,-5 0 113,5 0-50,-4 0 0,4 2 50,-5 1-29,0-1-43,5 3-13,-4-5 7,4 0-73,-5 0-237,0 5-45,0-4 285,0 9 0,0-3 197,0 4 1,0-3 134,0-1 0,-1 1-84,-3 3 1,3 1-104,-3-1 1,-1 2-4,1 2 0,-1-1 0,2 5 0,0-5-124,-5 1 0,5 2 76,-5-2 0,5 0 0,0-3 1,-2 0 15,1 4-14,0-4 1,3 5-245,-3-6 145,3 1-268,-4-1 202,5 0-87,0-4-22,0-2-1145,0-5-279,5 0-343,-4 0 1983,4 0 0,-5-10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3.99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18970 3552 7945,'0'-6'-1259,"0"0"1590,0 6-438,5 0 1,-4 2-331,3 2 437,-3-3 0,-1 9 0,0-4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77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11581 4511 10536,'5'-6'893,"1"1"-759,6 5 1,3 0 27,0 0 0,2 0-43,-2 0 1,-1 0-9,5 0 1,-5 0-52,1 0 0,-1 0 86,1 0 1,-2 0-227,2 0 1,-2 0 58,-2 0 1,1 0-76,-1 0 1,0 0-36,1 0 1,-1-4 97,1 0 0,0-3-13,4 3 0,-4-5-91,4 1 1,-5 2-86,-3-2 1,0 5-129,-4-5-1061,0 5-633,-4-2 1022,-5 5 511,-1 0 511,-11 0 0,4 5 0,-3 2 0</inkml:trace>
  <inkml:trace contextRef="#ctx0" brushRef="#br0" timeOffset="1">12323 4294 7509,'-4'-7'168,"0"-1"345,1 5-90,3-7-180,0 4 1,0-2 321,0 1-374,0-1-53,0-3 1,5 3 232,2 0-260,4 6 0,0-7 1,2 4-1,2 0 112,4 0 0,-1-3 1,-1 4 138,0 2-332,3 1 26,-2 1 1,1-4-27,0 0 1,-4 0-1,3 4 1,0 1 0,-2 2 145,1 1-18,-2 5-59,-9-3-264,5 5 128,-5 1 0,0 4 106,-2 3-212,-3 8 61,-1-3 0,-1 9 99,-3-2 1,-6 2-189,-5 1 178,-5 0 1,6 0 0,-7-1-1,-2-1 185,-2-1-180,-2-6 1,5 7 1,-1-6 4,0-4 0,0-1-2,0-1 1,5-4 156,3-1-144,8-7-6,-4 2 0,9-7-65,-6 4 75,6-4 20,-3 2-173,5-5-12,0 0 157,0 5 352,0-4-226,5 4 0,-3-4-25,6 3 36,0-2 1,3 3 0,0-5-1,2 0 1,2 0 384,4 0-204,3 0-237,1 0 0,3 0-63,1 0 130,5 0-323,-3 0 89,0 0 0,3 0 144,-5 0 9,-1-5 1,-3 3-147,0-2-57,-5 3 165,3 1 1,-7 0-125,5 0-78,-5 0 1,-1 0 139,-6 0-324,1 0 58,-2 0-1705,-1 0 1760,-5 0 0,-5 0-2322,-2 0 1681,-3 0 0,2 0 860,0 0 0,-4 0 0,-6 0 0</inkml:trace>
  <inkml:trace contextRef="#ctx0" brushRef="#br0" timeOffset="2">12963 4260 7853,'0'-11'-1165,"0"-1"1508,0 1 0,0 3-26,0 0 1,0 5 279,0-5-468,0 6 1,5-7-23,2 5 0,5-4 60,3 4 1,3 1 7,5 3 0,-1 0-13,1 0 0,0 0 13,0 0 0,-1 0-70,-3 0 1,1 0 49,-5 0 1,4 3-80,-4 1 0,1 5 25,-5-1 0,0 1-130,1-2 0,-2 3-2,-2-2 1,1 2 59,-6 2 0,1-1-105,-4 0 1,0 1 79,0-1 1,-1 1 1,-3-1 0,2 1 19,-6-1 0,-1-1 145,-6-2 1,2 2-124,-2-3 0,-2 0 5,2 0 1,-1-3 60,0 4 0,8-4 21,-4 3 156,3-4-111,3 2-427,-4-5 239,8 0 1,-1 1-67,6 3 1,4-3 149,4 3 1,6 1 113,2-1 0,2 1 30,2-1 0,-2-2-111,1 6 1,-3-4-94,4 3 1,0 1 77,-4 3 0,-1 1-215,1-1 0,-4 4-35,4 1 0,-5 3-122,1-4 1,-6 1 124,-1 0 1,-2-2-65,2 5 1,-3-4 173,-5 4 0,0-5-70,0 1 1,-5 2 249,-3-2 0,-6 4-93,-1-4 1,-9 4 152,1-4 1,-7 1-40,-1-5 0,1 0 63,-5 1 1,6-5-27,-9 1 0,6-5 19,-2 0 1,1-1-9,7-2 1,4 0-93,7 0 0,2 0 69,2 0 1,3-4 97,0 0-585,6 0 1,-3 3-1956,5-3 1559,0 3 0,1-4 54,3 5-1613,7 0 2260,7 0 0,10-10 0,1-3 0</inkml:trace>
  <inkml:trace contextRef="#ctx0" brushRef="#br0" timeOffset="3">14459 4477 7853,'0'-6'62,"0"-5"935,0 5-329,0 0-345,0 1-236,0 5 0,1 5 0,2 2 54,0 4 1,3 1-88,-3 3 1,0-1 38,4 5 0,-4-1-77,1 1 1,-3 2 65,-1-6 1,4 4-121,0-4 0,-1 0 47,-3-3 0,0-1 22,0 1 0,0-5-15,0 1 1,0-4 95,0 3-193,0-4 164,0 2 790,0-5-800,0-5 1,0-2-75,0-4 1,2-2 80,2-2 0,1 2-201,2-2 0,5-3 57,-1-1 0,1 3-70,3 1 1,-3 1 9,0-2 1,-1 4 58,1-3 0,-1 6-13,1 1 12,-1 0 1,0-2 16,1 3 1,-5 2-44,1 5 80,0 0 1,3 0-19,0 0 0,-3 0 44,0 0 0,-4 3-46,3 1 1,-1 5 36,2-1 0,-2 2 24,-2 1 0,-2 4 12,1 1 1,-1 0 60,-2-1 0,0-2-93,0 2 0,3-2 115,1-2-77,0 1 3,-4-1 5,0-4 81,0 3-2,0-9 6,0 4 0,1-6 61,3-3 0,-1 2-74,4-6 0,1 0-181,3-3 1,1-1 134,-1 1 1,1 0-125,-1-1 0,0-1-14,1-2 1,-1 1-109,1-5 0,0 5 65,4-1 0,-2 1 4,5-1 0,-5 3-33,1 1 1,-3 0 28,0 3 0,-1 3-78,1 1 1,-1 3 56,1 1 0,-5 0-2,1 0 1,-2 5 28,2 3 1,1 3 154,-6 4 0,1 4-5,-4 8 1,0-3-117,0 3 1,0 1 122,0-2 0,1-3-59,3-4 1,-2-5 187,1 1 1,-1-2-43,-2-2 1,1 0 133,3-4-181,-3 3-745,4-3-1425,0-1 1061,-4-1-212,4-5 1218,-5 0 0,0-5 0,0-1 0</inkml:trace>
  <inkml:trace contextRef="#ctx0" brushRef="#br0" timeOffset="4">15521 4523 7853,'0'-7'936,"-5"-3"-724,4 4 0,-4-1 485,-1 2-243,5 5 0,-4-5-198,0 4 1,2-4 290,-4 5-539,4 0 0,-7 1 102,3 3 1,0 2 1,0 6 0,-1-1 80,-3 1 0,0 3-172,4 0 1,-3 4-46,2-4 1,-1 4-57,2-3 0,-2 3-7,5-4 1,0 4-29,4-4 1,0 0 8,0-3 0,5-1 90,3 1 1,3-2 135,4-3 1,3-1-74,5-6 0,1 0 73,3 0 1,-3-4-75,3 0 1,-1-5 20,-3 1 0,2-6 80,-6-1 1,-2 0-81,-2 4 1,-2-5 94,-2 1 0,-1-5-70,-2 1 1,-3-3-271,-5-1 1,0 1 78,0-1 0,-1 4-30,-3 0 0,-4 5-36,-7-2 0,1 5-144,-5 3 0,-4-1-379,-3 6 0,-6-1 301,2 4 1,2 5-465,1 3 0,4 2 327,4 1 0,3 6 525,4 2 0,6 2 0,1 2 0</inkml:trace>
  <inkml:trace contextRef="#ctx0" brushRef="#br0" timeOffset="5">16229 4546 7853,'0'-12'417,"0"1"-237,0-1 1,-1 1 307,-3-1 1,1 1-99,-4 0 1,-1-1-131,-3 1 0,-1-1-49,1 1 1,0 3-133,-1 1 0,-3 4 115,0-1 0,-6 3-256,2 1 1,-2 1-10,-2 3 1,4 2-3,0 6 0,0 3 2,-4 0 0,4 6 44,0-2 0,5 2-129,-1 2 1,2 1 28,2 3 0,4-3-49,3 3 1,3-3 33,1-1 0,7-6 71,4-1 0,2-4 125,6 0 1,3-6 194,5-2 1,1-3-95,-1-1 0,-3-1-108,2-3 1,-1-2-113,-3-6 1,0 1 123,-3-1 0,1 0-496,-4-4 1,-1 4 214,-4-3 0,-3-2-738,-1 2 0,-4-5 208,1 0 0,-3-1 752,-1-2 0,-5-5 0,-1-1 0</inkml:trace>
  <inkml:trace contextRef="#ctx0" brushRef="#br0" timeOffset="6">16240 4066 7853,'7'-8'0,"-3"1"408,-3 4 1,0-2 654,3 5 93,-3-5-852,4 4-79,-5-4 1,-1 10-46,-3 2 0,2 5 32,-6 3 0,4 3-102,-3 5 1,3 3 114,-4 1 0,6 8-245,-2 0 1,3 3-39,1 0 0,0-1-7,0 4 0,0 0 12,0 1 0,1-3-29,3-4 1,-3-6 203,3-3 1,1-2-78,-1-1 0,3-5 22,-3-3 1,4-2 44,-4-2-254,-1 1-44,-3-1-255,0-4-9,0-2 171,0-5-878,0-5 0,0 2 501,0-5 0,-1 2 656,-3-2 0,-2-7 0,-6 3 0</inkml:trace>
  <inkml:trace contextRef="#ctx0" brushRef="#br0" timeOffset="7">17474 4066 7853,'-8'-4'34,"1"0"36,-1-5 1,0 8 247,1-3 58,-1 3 1,-3 1-102,-1 0 1,1 0 73,0 0 1,-2 0-31,-2 0 0,-3 6-73,-5 6 1,0 0-18,0 7 0,1 1 9,-1 2 0,-4 5-73,0 0 1,2 4 45,6 0 1,-1 2-67,4 1 0,2 0 66,7 1 1,-2-1 0,5 0 0,0-3-243,4-1 0,2-3-324,1 3 1,4-4 162,4 0 1,2-6 103,2 0 1,-1-5 2,5 4 1,-4-7 71,4 0 1,0-2-85,4-6 1,0 0 74,0-4 1,0 0-21,0 0 0,-4 0 68,0 0-1,-5-4 92,1 0 1,-6-5 74,-2 2 0,-4-7-53,1-2 1,-3-4-214,-1 1 1,-5 1 93,-3-1 0,-7 1-270,-4-1 0,-6 3 90,-2 5 1,-5 0-236,2 4 1,1 2 144,-2 5 1,7 1-421,1 3 1,2 2-602,5 6 1,6-1 170,6 0 1100,3 6 0,6 1 0,2 4 0</inkml:trace>
  <inkml:trace contextRef="#ctx0" brushRef="#br0" timeOffset="8">18730 4374 7853,'-11'0'33,"-1"0"1,5 0 311,-1 0 74,6 0 425,-3 0 700,5 0-1213,0-5-120,5 4 1,1-4 61,5 5 0,5 0-79,-1 0 1,5-4-1,-1 0 1,7 0-40,0 4 0,2 0 41,-1 0 1,-3-1-242,3-3 0,-5 3 92,-3-3 0,2 3-404,-6 1 0,0 0 190,-3 0 0,-5-1-1376,1-3 15,-6 3-576,3-4 1378,-5 5 1,-1 0 725,-3 0 0,-2 5 0,-5 1 0</inkml:trace>
  <inkml:trace contextRef="#ctx0" brushRef="#br0" timeOffset="9">18639 4625 8620,'7'0'563,"1"0"1,5 0 325,6 0 0,6-1-366,2-3 1,8 2 264,0-6 0,1 6-291,-1-2 0,1-1-22,-1 1 0,4-1-261,-8 1 0,-1 3-179,-7-3 0,-2 3-895,-2 1 628,-2 0-863,-6 0 786,-4 0 1,-9 0-2860,-9 0 3168,-5 0 0,-7 5 0,0 1 0</inkml:trace>
  <inkml:trace contextRef="#ctx0" brushRef="#br0" timeOffset="10">20569 4020 7853,'0'-6'268,"0"1"1,0 3 181,0-1 452,0 1-164,0-3-117,0 5-513,0 5 1,0 2 136,0 4 1,0 2 66,0 2 0,0 3 53,0 5 0,0-3-153,0 3 0,4-2-16,0 10 1,1-5 41,-2 5 0,-1-2-167,2 2 0,1 2 94,-2-3 0,3-1-114,-3 2 0,-1-5 57,1 5 0,-1-6-57,-2 2 0,0-7-23,0-1 0,0-1 22,0 1 0,0-3-57,0-4 0,0 3 111,0 0 0,0 1-55,0-5 33,0 0 0,0 1-59,0-1 0,0-3 27,0-1 0,0-3-131,0 4 120,0-6-25,0 4-1410,0-6 1,0-6 0,0 0 0</inkml:trace>
  <inkml:trace contextRef="#ctx0" brushRef="#br0" timeOffset="11">10187 5847 7853,'-3'-7'316,"-1"-1"1,-1 6 233,1-2-128,3 3-197,-4 1 0,-1 0-173,-1 0 0,-3 0 150,-2 0-160,1 5 1,-4 1 251,-1 5-135,1 1 0,0 4-186,0 3 1,-2 3-36,2 1 1,2 0 5,-2 0 1,2-1 14,2 1 0,3 0 112,1 0 0,4-2-129,-1-1 0,3 1 114,1-2 1,5-1-8,3 1 0,3-5-1,4 1 1,-1-3 65,5-5 1,1 2-12,2-5 0,1 0 121,0-4 0,4-2-113,-1-1 1,1-4-19,-4-4 1,0-1-35,0 1 1,-2-4 41,-2-1 1,-2-3 76,-6 4 1,0-4-76,1 4 1,-5-5-33,1 1-101,-5-3 1,2-2-92,-5-3 1,0 3 0,-2-2-278,-1 1 1,-5 3 183,-7-1 1,1 5-292,-5 3 0,0 3 173,-4 5 0,0-2-1106,0 5 1039,0 0 1,2 4 0,3 1-668,7 3 1066,-1-2 0,11 13 0,-4-3 0</inkml:trace>
  <inkml:trace contextRef="#ctx0" brushRef="#br0" timeOffset="12">10644 5836 7853,'-7'-11'0,"-1"-1"0,5 5 451,0-1 0,1 4-64,2-3 1,-1 4 865,-3-1-441,3 3-826,-4 1 52,10 5 1,0 1 38,3 6 0,1 4 16,-6 3 1,6 4 144,-1 4 1,-3-1-352,-1 9 0,1-4 68,-1 8 0,1-8-120,-1 0 1,-3-6 73,3 2 0,-2-3 4,2-1 1,-3-6 100,3-1 1,-3-4-26,-1 0 0,0-5-367,0 1 130,0-5-174,0 2-992,0-5 1043,-5-5 0,3-1-446,-6-1 1,6-3 73,-2 2 743,-3-2 0,1-7 0,-5 0 0</inkml:trace>
  <inkml:trace contextRef="#ctx0" brushRef="#br0" timeOffset="13">10633 5836 7853,'1'-8'-317,"3"1"0,-2 3 127,6-4 0,0 5 952,3-5 0,4 5-227,1 0 1,4-2-139,-1 1 0,4 0-169,3 4 0,-2 0-3,3 0 0,-3 0-192,-1 0 1,-1 0 131,-3 0 1,1 1-71,-5 3 1,-1-1 83,-6 4 0,1 1-212,-6 3 0,1 1 17,-4-1 1,0 6 89,0 2 1,-5 1-111,-2-1 1,-9 3 81,-3-3 1,0 2-120,-4 2 0,2-4 95,-10 0 1,6-5 112,-2 1 1,3 2-84,1-2 0,6-1 45,1-6 1,4 2-97,0-3 1,5 0 101,-1 0-98,6 1 1,-3 3 60,5 1 0,6-1 574,5 1-441,1-1 0,9-1 0,-2-1 461,3-1 1,2-2-276,3 2 0,-2-3 101,5-5 0,-3 3 89,4 1-190,-6 0-227,3-4 1,-9 0-473,0 0 183,-5 0 172,2 0-2471,-4 0 1901,-1 0 0,-4-1-3736,-4-3 2391,-1 3 1874,-7-4 0,-2 10 0,-4 1 0</inkml:trace>
  <inkml:trace contextRef="#ctx0" brushRef="#br0" timeOffset="14">10073 7618 7853,'-7'0'145,"-1"0"232,5-5 645,-2 3-221,5-3 39,0 5 0,5 0-602,3 0 1,3 0 81,5 0 1,0-4-110,3 1 1,7-2-7,-4 1 0,5 3 6,0-3 1,-2 1-177,6-1 1,-5 3 86,5-3 0,-6 2-93,2-2 0,-4 3-118,-4-3 0,1 3 61,-5 1 0,0 0-292,-3 0 0,-1 0-40,1 0-1135,-6 0 683,-1 0-1037,-5 0 1,-5 0 1848,-3 0 0,-2 10 0,-1 2 0</inkml:trace>
  <inkml:trace contextRef="#ctx0" brushRef="#br0" timeOffset="15">10142 7846 7853,'-7'0'839,"2"0"1,7 0-105,1 0 1,0-4-258,5 1 1,3-1-32,4 4 1,5 0-123,0 0 0,1-2 195,2-1 1,1 1-140,3-1 0,2-3-45,5 3 0,0-5-57,1 4 1,-1-5-279,0 2 1,-1 0-86,-2 0 1,-2 0-63,-3 0 1,-6 0-171,-1 4-409,0 1-2526,-7-3 2317,0 5 0,-8 0 934,-8 0 0,-3 0 0,-4 0 0</inkml:trace>
  <inkml:trace contextRef="#ctx0" brushRef="#br0" timeOffset="16">11752 7092 7853,'0'-6'822,"0"1"-127,0 0-34,0 4-105,0-4-191,0 15 0,0-3-103,0 9 1,-1 1-102,-3 2 0,3-1-3,-3 1 1,1 4 0,0 4 0,0 4-181,-5 0 1,1-1 35,-5 4 0,1-3-144,0 3 1,-1-1 104,1-6 0,-1 0-94,1-5 1,3-3 78,1 0 0,3-5 1,-4 2 1,4-4 37,-3 0 0,4-5 12,-1 1 3,3-6 29,1 9-26,0-10 19,0 4 307,0-5-59,5 0-39,2 0 0,8 0-181,0 0 1,0 0 15,-3 0 0,0-4-65,4 0 0,-2 1 84,5 3 1,-4-2-477,4-2 1,-5 3 196,1-3 0,2-1-743,-2 2 1,0-1 406,-4 4 1,1 0-772,-1 0 0,-3 0 154,0 0 1133,-6 0 0,3-5 0,-5-2 0</inkml:trace>
  <inkml:trace contextRef="#ctx0" brushRef="#br0" timeOffset="17">11923 7458 7853,'0'-12'-490,"0"1"327,-5 5 163,4 1 1485,-4 5 554,5 0-1373,-5 5-226,4 1 128,-4 10-178,5 2 0,0 5-179,-6 5-334,5 1 387,-4 5-52,5 1 0,0-1-765,-5 5 765,4-3 0,-4 8 53,5-8-307,0 3 0,0-10-116,0 4 202,0-14 0,0 8 94,0-14-138,0 3 522,5-4-395,-4-1 345,4-5-505,0 5 222,-4-10-472,5 4 106,-6-5-1326,0 0 769,5 0 268,-4 0-1945,4 0 1091,-5 0 554,5-5 224,-4 4 542,4-10 0,0 5 0,2-5 0</inkml:trace>
  <inkml:trace contextRef="#ctx0" brushRef="#br0" timeOffset="18">12574 7606 7853,'0'-6'379,"0"-4"186,0 9-255,0-10 114,0 10 283,0-4 2229,0 5-2717,0 5 1,0 1-8,0 6 0,0 1-178,0 2 1,0-1 6,0 5 0,0-4-170,0 4 1,4-5 79,0 1 0,4-2-110,-5-2 0,6 1 28,-1-1 1,2-1 106,1-2 1,0-2-13,-4-2 0,3-3 33,-2 3 1,2-3-32,2-1 0,-1 0 32,0 0 0,-3-3 1,0-1 1,-2-1-4,2 1 103,2-2 1,-5-6-65,2 1 0,2-1-20,-5 1 0,4 0-91,-4-1 1,3-3 89,-3 0 1,0 3-39,-4 5 0,4 3 39,-1-4-324,1 6 234,-4-3 1,0 6-181,0 3 1,1 2 102,3 5 0,-2 1 115,1-1 1,2 1-49,-1-1 0,5-3-2,-1-1 1,2 1 68,1 3 0,1-3-51,-1 0 0,1-6 170,-1 2 1,0-3-67,1-1 1,-1 0 26,1 0 0,-1-1-194,1-3 0,-1 2 79,0-6 1,-3 4-53,0-3 0,-1 3 72,5-4 0,-5 4-101,1-3 0,-1 3 23,5-4 2,-1 1 0,1-5-55,-1 1 108,-5 4 1,3 1-4,-5 2-78,0 3 193,-4-4 0,4 6-72,0 3 1,-1-1 124,-3 4 0,0-3-51,0 4 19,5-1 1,-3 5-66,2-1 1,-2 1 69,2-1 1,-3-3-90,3-1 36,2 1 0,-1-1-9,3 1 1,2-5 0,-2 0 0,-2-1-34,2-2 0,-1 0 23,5 0 1,-1 0-67,1 0 62,-1 0 0,0 0-8,1 0 0,-2-2-2,-2-1 0,2 0-5,-3-5 1,0 5 5,0-5 1,-3 4-1,4-3 0,-6 3-3,2-4 1,-3 6 4,4-9 10,-3 10-4,3-4 20,-5 5-15,0 5 1,0 2 47,0 4-110,5 0 1,1 1 51,6-1 0,3-1 92,0-2 1,5 1 120,-1-5 1,3-1-176,1-3 1,-2 0-37,-2 0 1,3 0-4,-3 0 1,-1 0 7,1 0 0,-1-3-19,1-1 0,-3-5 10,-4 1 0,-1 2 238,0-2 1,-3 5-75,0-5 0,-6 0 101,2-3 0,-4-2-88,-4-2 1,-3 2-195,-9-2 1,2 2 48,-5 2 0,-3 0 80,-5-1 1,-1 5-206,1-1 1,-2 5 59,-5 0 1,3 1-469,1 2 0,10 2 187,1 1 1,5 4-742,2 4 0,6 2 201,2 2 0,4-1 59,4 5 0,6-5 797,5 1 0,6-2 0,-4-2 0</inkml:trace>
  <inkml:trace contextRef="#ctx0" brushRef="#br0" timeOffset="19">14093 7698 7853,'0'-16'179,"0"1"1,0-1 361,0 0 1,0 4 217,0-3 1,-1-2-313,-3 2 0,2-4-44,-6 4 0,4 3-134,-3 5 0,-1 3-124,-3-4 1,-5 6 79,1-2 1,-5 8-204,1 3 1,-3 5-157,-1 3 0,1 3 163,-1 4 0,4-1-144,0 2 0,1-3 11,-1 7 1,6-3-126,6-1 0,4-1 69,-1 1 1,8-5-38,4-3 1,7-2 87,4-2 1,6-4 30,2-4 0,3-3 19,-3-3 1,4-4-8,-5-4 1,1-2 114,-4-2 0,0 1-111,-1-5 1,-4 1 145,-3-1 1,-2-2-68,-2 2 1,1-7 86,-1 0 1,-4-6-100,-4 1 0,-1 2 30,-2-1 0,4-6-62,-1-6 0,1 2-72,-4-2 0,0 0 13,0-4 0,0 4 73,0 0 0,0 7-29,0 1 1,0 5-27,0 6 154,0 0 0,0 5-59,0 3 35,-5 7 1,4 4-58,-3 8 1,3 8-312,1 7 0,1 6 57,3 2 0,1 8 144,2 0 1,4 5-19,-4-2 0,2 5 33,-1-1 0,1 1 259,-6-1 1,5 1-98,-4-5 1,0 1 99,-4-5 0,0 0-10,0 0 0,0-1 290,0-2 0,0-3 2,0-5 0,-4 2-121,0-2 0,0 1-290,4-9 0,-1 0 279,-3-3-647,3-1 270,-4 1-771,5-6 655,0-1 0,0-6-431,0-3 1,-4 1-1066,0-4 1,0-1 1666,4-3 0,-5-6 0,-1-1 0</inkml:trace>
  <inkml:trace contextRef="#ctx0" brushRef="#br0" timeOffset="20">15304 7149 7853,'0'-7'14,"0"-1"301,0 6 1,0-5 107,0 4 412,0 1-474,0-3 1,-1 4-47,-3-3 1,-2 3-70,-6-3 1,-3 4 13,0 4 1,-6 3-33,2 9 0,-4-2-3,-3 5 0,2 0-47,-3 4 0,3 1 33,1 2 1,2 4-142,2 4 1,1-1 75,3-3 0,6 6-228,-3-6 0,8 6 76,1-6 0,3 2-153,3-2 0,4 0-178,4-4 1,4-3 179,1 0 0,4-2-20,-1-5 0,1-1 80,-1-4 1,2-1-77,-6-2 1,4-2 74,-4-2 0,4-2-23,-4 1 0,1-1 251,-5-2-66,0-5 0,0 2-40,-4-5 1,2 1-1,-5-6 41,-2-2 1,0 2-240,-2-2 0,-2-3 107,-1-1 1,-5 1-75,-7-1 0,-4 7 75,-8 0 0,-1 2-149,-2 6 1,-2 2 62,5 6 1,2 2-277,6 5 0,4 1-1439,7-1 1258,3 1 1,6-1 608,3 0 0,13 1 0,7-1 0</inkml:trace>
  <inkml:trace contextRef="#ctx0" brushRef="#br0" timeOffset="21">16263 7252 7853,'0'-6'699,"0"0"7,0 2-294,0 2 1,0 6-1,0 9 127,0 3 0,0 1-193,0 6 1,0-3-130,0 7 1,0 1-47,0-2 1,0 1-127,0-4 1,0 0 6,0 0 0,0-6 186,0-1 1,0-4-391,0 0 0,0-1 77,0 0-1465,0-4 289,0 3 48,0-9 1,2 4-605,1-5 1807,-1 0 0,3 0 0,-5-5 0,0-1 0</inkml:trace>
  <inkml:trace contextRef="#ctx0" brushRef="#br0" timeOffset="22">16103 7469 7853,'0'-6'556,"-5"1"1050,4 0-800,1 3 1,8-3-337,7 5 1,-1-3 87,5-1 1,0-1-166,4 1 1,1 1-94,3-4 1,-2 3-76,5-4 1,0 5-301,0-5 0,2 4 106,-6-4 1,1 6-865,-4-2 0,-4 3 92,0 1 1,-5-4-2279,1 0 3019,3 0 0,-5 4 0,3 0 0</inkml:trace>
  <inkml:trace contextRef="#ctx0" brushRef="#br0" timeOffset="23">17759 6795 7853,'0'-6'539,"0"-4"619,0 9-303,0-4 442,0 5-1075,-5 0 1,-1 5-1,-5 2 0,-1 3 116,1 2 0,-4 4-93,-1 3 0,0 3-49,1 1 1,1 3 41,-5 1 1,5 1-87,-2-1 0,2 2 59,-1 5 1,3 4-5,-4 0 1,7 0-42,2-3 0,0 3-131,0 0 1,-2 0 62,5-4 0,0 0 24,4 1 0,0-2-122,0-3 0,2 2 96,1-6 0,2 1-169,3-4 0,2 0 90,-2 0 1,2-1-107,1 1 0,-3-4 2,0 0 1,-2-5 54,2 1 1,2-2 7,-3-1 0,0-1 40,0 0-56,1 1 0,3-2 38,1-2 1,-5-2-180,1-2 159,-5-3-387,7 4 115,-9-5 1,8-1-212,-5-3 0,-1 2-1005,-3-6 0,2 2 733,2-2 0,-3-2-165,3 2 1,-3-2 941,-1-1 0,-5-6 0,-2-1 0</inkml:trace>
  <inkml:trace contextRef="#ctx0" brushRef="#br0" timeOffset="24">17817 7458 7853,'0'-7'949,"0"2"324,0 0-438,0 4-445,0-4 0,3 4-124,1-3 1,9 3 11,-2-3 0,5-1-53,-1 1 0,-1-1 79,5 1 0,-2 3-129,3-3 0,1-1 14,-2 1 0,-1-4-436,1 5 1,-4-2 225,4 1 1,-5 3-1021,1-3 1,-2-1 41,-2 1-1012,-4 0 2011,-2-1 0,-5-1 0,0-6 0</inkml:trace>
  <inkml:trace contextRef="#ctx0" brushRef="#br0" timeOffset="25">18308 7184 7853,'0'-12'0,"1"2"332,3 3 0,-2-4-16,6 4 0,-4 0 263,3 0 1,1 0-197,3 0 0,1-3 23,-1 2 1,2 2-115,2-2 0,-1 6-80,5-2 1,-4-1-5,4 1 0,-5 0 26,2 4 0,-4 0 66,0 0-88,4 0 0,-3 5-169,2 3 1,-4 2 17,-3 1 0,1 2-102,-5 2 0,0-1 48,-4 5 1,0 4-117,0 4 0,-2 4-63,-1 0 1,-5 2 81,-7 1 1,1 0-128,-5 1 1,0-1 40,-4 0 1,0-1 36,0-2 1,4-3 65,0-6 1,1-3 161,-1 1 0,-1-7-45,5 3 1,-1-7 114,5-2 1,1-3 63,2 4-193,-2-6-72,9 3 89,-4-5 0,10 0 320,2 0 1,9 0-143,3 0 0,4-1 71,3-3 0,0 3-212,4-3 0,-5-1 41,2 1 1,-3-1-235,-1 1 0,0 3 105,0-3 0,-5 3-185,-3 1 1,1-1 42,-1-3 0,-3 3-1650,-4-3 744,-6 3-1685,8-5 2009,-9 0 0,3-5 728,-8-1 0,-2 1 0,-5-1 0</inkml:trace>
  <inkml:trace contextRef="#ctx0" brushRef="#br0" timeOffset="26">18810 7115 7853,'4'-11'118,"0"-1"1,5 6 264,-2 2 0,3-1 14,2 1 1,1-3-62,2 3 0,-1-1-10,5 1 0,1 3-114,7-3 0,-3 3 69,2 1 0,-1 0-106,-3 0 0,1-4-14,0 0 1,0 0 2,0 4 0,-5 0-123,-3 0 1,1 0-15,0 0 0,-5 0 84,-3 0-224,-1 0 79,0 0-4,3 0 81,-9 0-221,4 0 406,-5 5 0,0 5-68,0 6 1,-4 3 77,0-4 0,-4 9-88,0-1 0,-2 6-19,-2-2 1,2 8-8,3 0 1,-4 3-71,4 0 1,-2-4 25,1 0 0,-1-1-130,6-6 1,-2 0 144,1-5 1,2-3-25,-1 0 0,1-5-44,2 2 0,0-4 38,0 0 0,0-5-214,0 1 0,0-4 2,0 3-1092,0-4 596,0 2-744,0-5 0,-5-5 0,-1-1 0</inkml:trace>
  <inkml:trace contextRef="#ctx0" brushRef="#br0" timeOffset="27">20044 7321 7853,'0'-8'275,"0"1"0,0 3 189,0-4 1,0 4 78,0-3-142,0 4 0,0-3 167,0 2 106,0 3-141,0-4-283,0 5 1,0 5-88,0 2 0,0 1-110,0 3 0,0-2 77,0 7 1,0-4-218,0 0 0,0-1 65,0 0 1,1 1-49,3-1 0,-2 1 89,6-1 0,-1-1-269,5-2 153,-1 2 0,5-5-40,-1 3 1,0-3 172,-4-5 1,1 0-55,-1 0 1,1-1 110,-1-3 0,2-1-92,2-3 1,-2-2 41,2 2 1,-2-2-18,-2-1 1,3-1-29,-3 1 0,3-1 30,-6 1 0,-2 3-91,2 1 1,-6 3 129,2-4-87,-2 6-190,-2-3 0,1 6 63,3 3 0,-3 2 156,3 6 1,-3-1-54,-1 0 1,1 1 36,3-1 1,-1 2-44,4 2 0,1-2-34,3 2 0,1-3-8,-1-5 0,1 2 48,-1-5 1,5 0 128,3-4 1,-1 0-119,1 0 1,-4 0 53,5 0 1,-5-4-55,4 0 1,-5-5 41,1 2 1,-6 0 2,-2 0 0,0 3 17,0-4 1,0 2 4,-3-2-35,-3-2 2,4 4 1,-4-2-3,3 0-5,-3 6-173,4-8 169,-5 9-237,0-5 119,0 6 111,0 6 0,2-1 28,1 2 1,-1 3-51,1-2 1,-1 2-212,-2 2 209,0-1 0,5 0-56,2 1 0,0-5 54,0 1 1,2-5 106,7 0 0,-4-1-85,3-2 0,3 0-4,1 0 0,-1 0 64,1 0 0,-4-4-62,4 0 1,-3-4 32,3 5 1,-5-5-13,1 4 1,-3-3 6,0 3 0,-5-5-11,1 1 0,-2 2-49,2-2 78,2 1 5,-9 0-22,5 2-10,-6 5 1,0 2 108,0 1 0,0 4-98,0 4 1,0 1 142,0-1-124,0 0 0,0 1 197,0-1-186,5 1 1,5-2 106,5-3 1,2-1 14,-2-6 0,-1 0-96,5 0 1,-4 0 64,4 0 1,-4-2-50,4-2 0,-5-2 84,1-5 1,-2 3-54,-1 0 1,-5 1-8,1-5 0,-6 1-7,2 0 0,-3-1-113,-1 1 0,-5-2-139,-2-2 0,-9 2 148,-3-2 1,-3 3-226,-5 5 0,2 1 93,-6 2 1,2 2-167,-2-1 0,4 6 52,4 5 1,5 2-317,3 2 0,2-1 180,2 0 0,4 5-655,3-1 1,6 5-24,5-1 1068,1-2 0,14 4 0,-5-3 0</inkml:trace>
  <inkml:trace contextRef="#ctx0" brushRef="#br0" timeOffset="28">21517 7458 7853,'5'-18'0,"-2"0"339,4 3 1,1-3 181,3-5 0,-1 4-147,-2 0 1,1 2 389,-5-2-500,-1-3 0,-3 9 3,0-2 0,-6 7-42,-5 5 0,-6-2-226,-6 1 0,0 1-12,1 7 1,-5 4-50,0 7 0,2-1-108,6 5 0,-1-4 92,4 4 1,2 0-71,7 4 0,-2-4 33,5 0 1,2-5-18,5 1 0,4-2 64,4-2 0,2-4 129,2-3-92,3-3 60,5-1 0,0-1 84,-1-3 1,-3-3-30,0-4 0,-5 0-78,2-1 1,-4-3 17,0 0 0,-2-4 7,-2 3-199,2-4 186,-9 2 0,8-4 6,-5-1 1,-1 0-107,-3 0 0,0-4 36,0 1 1,2-5-262,2 5 287,-3-11-773,4 6 755,0-8 1,-4 6 0,3 1-80,-3 2 0,-1 8-9,0-1 651,0 8-260,0-1-225,0 9-167,0 23 0,0 0 374,0 18 1,0-1-485,0 5 232,0 3 16,0 5 1,2-1-152,1 1 0,0-2 46,5-2 1,-5-2 237,5-6 1,-6-1-144,2-3 1,1-3 500,-1-8-324,0 3 0,0-10-12,0 4 1,-1-4-396,-3 0 305,0-1-1783,0-5 844,0 0 863,-5-6 0,-6 0 0,-7 0 0</inkml:trace>
  <inkml:trace contextRef="#ctx0" brushRef="#br0" timeOffset="29">22705 6955 7853,'0'-11'186,"0"5"424,0-5 252,0 10-198,0-9-439,-5 9 0,-2-4 8,-4 5 1,-1 0-9,1 0 1,-6 1 63,-2 3 0,-3 3-77,-5 9 0,2 1 124,-6 6 1,1 1-87,-5 3 1,5-2-51,0 6 1,4-2-69,-1 1 1,8 3-140,4-2 0,3 3-103,0 4 0,6-2 102,2 2 0,4-8-312,4-3 0,3 0 155,9-5 1,1 2-74,6-8 1,-4-1 82,0-4 1,4 0 84,4-4 1,-1-2 112,-3-5 1,-4 0-94,0 0 1,-3 0 159,3 0 0,-7-5-73,0-2 0,-2-4 31,-6 0 1,3-2-51,-3-2 0,-1 1-139,-7-5 1,-3 5-15,-4-1 0,-2-2-117,-2 2 1,-4 4-87,-8 3 0,2 6 102,-5-2 1,0 2-286,0 2 1,2 4 132,5 0 0,2 4-217,2-5 1,6 6 220,5-1 0,6 2 384,-2 2 0,3-1 0,1 0 0</inkml:trace>
  <inkml:trace contextRef="#ctx0" brushRef="#br0" timeOffset="30">23036 6613 7853,'0'-12'659,"-5"6"347,4-4-264,-5 8-163,6-3-341,0 5 1,4 2 151,0 1 0,6 4 141,2 4 71,-1 6-271,11-5 1,-8 10-31,5-3 0,3 6-49,5 2 0,4 4-32,-5-5 1,6 7-10,-2 1 1,0 1-302,0 3 0,-5 1 273,2-1 1,-3 4-243,-1-4 0,-6 4 75,-6-4 1,-1 4-215,-6-4 1,0 1 105,-4-1 0,-5 2 8,-3 2 1,-3 1-16,-5-5 0,2-4 57,-5-3 0,4-6-157,-4 2 1,4-3 103,-4-1 1,5-2-512,-1-2 1,-2 0 231,2-7 0,0 2-1149,3-7 0,2 0 474,3 0 1049,-9-4 0,9 2 0,-10-5 0</inkml:trace>
  <inkml:trace contextRef="#ctx0" brushRef="#br0" timeOffset="31">15407 6704 7853,'-5'-6'0,"2"-3"532,-4 5-285,4-5 1,-3 8 981,2-3-429,3 3-230,-5 1-332,17 0 1,-2 1 85,10 3 0,-4-2-13,4 6 1,-4 1-11,4 6 0,0-1-14,4 5 1,0 1-76,0 7 0,-1-2-10,1 6 1,0-1 9,0 5 0,0 0-237,0 3 1,0 3-718,-1 5 769,-4-1 0,-1 5 1,-6 0-69,0 2 1,-4 1-125,-3 0 0,-3 3 236,-1-3 1,-4-4-20,0-3 0,-5 0-102,2-4 0,-3-2 36,-2 2 1,1-9-23,-1 1 1,1-7 45,0 0 0,-2-3-19,-2-1 0,4-4 115,-4 0 1,9-9-443,-6 1-849,4-2 750,-4-2 1,5-2-2007,-1-5 1784,5 0 0,-3-2 657,2-1 0,-2-4 0,-6-4 0</inkml:trace>
  <inkml:trace contextRef="#ctx0" brushRef="#br0" timeOffset="32">11535 6967 7853,'0'-12'17,"0"1"325,0 5 286,0-5 14,-5 10-140,4-4-335,-4 5 284,5 0-155,0 5 1,0 1-85,0 6 0,-5 1 45,-3 2 1,-2 3-33,-2 4 0,-4 6-14,-3 3 0,-3 3-34,-1 4 0,1 1 0,-1 3 1,-4 8-409,0-1 1,2 7 459,6 5 0,-1-1-247,12-28 0,1 0 0,-9 29 36,10-28 0,1-1 0,-1 28-24,2 1 0,2-8 68,2-4 1,2-5-184,2-3 1,2-4 90,5 1 0,5-7 53,-1-5 1,5-2 13,-1-1 1,3-4 9,0 0 0,-2-8-161,-1 0 0,-2-3 431,2-1 1,2-2-2243,-6-5 214,0 5-347,-3-3 2058,-6 3 0,-6-5 0,-6 0 0</inkml:trace>
  <inkml:trace contextRef="#ctx0" brushRef="#br0" timeOffset="33">10165 9479 7853,'-7'0'0,"1"0"0,2 0 1181,3 0-351,-4 0 1513,5 0-2072,5 0 0,-3 0 67,6 0 0,0-3-104,3-1 1,2 0-40,2 4 1,-1 0 16,5 0 0,0-4-46,4 0 0,1 0 72,3 4 1,-2 0-133,5 0 1,-3-1 23,3-3 0,-4 3-44,1-3 0,-3 2-9,-2-2 0,-3 3-96,1-3 0,-7 3-225,3 1 0,-4 0 57,0 0-1141,-6 0 638,-1 0-3904,-5 0 3807,-5 0 0,3 0-262,-6 0 1049,0 0 0,-3 5 0,0 1 0</inkml:trace>
  <inkml:trace contextRef="#ctx0" brushRef="#br0" timeOffset="34">10222 9708 7853,'-2'6'-436,"-1"-2"1192,1-3-107,-3-1 603,5 0-823,5 0 1,-2 0 80,4 0 1,-3 0-58,4 0 1,0 0-45,3 0 1,0 4-96,1 0 1,0 0 106,4-4 0,1 0-72,6 0 1,1 0-138,3 0 0,-3-4 149,3 0 1,1-1-91,-2 1 0,2 2-22,-1-6 0,-3 2-106,3-2 0,-8 2-123,-4 2 1,-2 3-420,-2-3-937,1-3-2641,-6 6 1896,-1-4 2081,-5 5 0,-5-5 0,-1-1 0</inkml:trace>
  <inkml:trace contextRef="#ctx0" brushRef="#br0" timeOffset="35">11775 9011 7853,'6'-6'-1048,"-1"-4"2298,-5 8-298,0-3-298,0 5 0,4 5-319,0 3 1,0 3-74,-4 5 1,-2 1 60,-1 6 0,0 4-203,-4-1 1,-1 5 69,-4-4 1,0 4-222,-3 0 0,2 0 122,-2 0 0,-2 1-71,2-6 1,0 1-7,3-4 1,2-2-81,3-2 0,-2-2-24,5-6 0,-1-3 104,1 0 10,3-6 63,-4 3-38,5-5 77,0 0 123,5 0 1,1 0-64,5 0 1,5 0-28,-1 0 0,5 0-45,-1 0 0,3-4 8,1 1 0,-1-3-189,1 3 1,1 1 112,3-1 1,-7 1-600,3 2 0,-8-1 292,1-3 0,-4 3-716,0-3 1,-5 3-176,1 1 471,-5 0 1,3-4-433,-2 0 488,-3 0 1,4 3 624,-5-3 0,0 3 0,-5-9 0,-1 4 0</inkml:trace>
  <inkml:trace contextRef="#ctx0" brushRef="#br0" timeOffset="36">11935 9331 7853,'0'-6'681,"0"-5"-360,0 10 0,0-3 257,0 8 1,0 4-154,0 7 0,0-1-20,0 5 1,1 0 113,3 4 0,-3 1-162,3 3 0,-2-3-45,2 2 1,-2 0-41,1 0 0,2-2-263,-1 3 0,0-3 81,-4-1 0,0-4-148,0 0-108,0-5 0,0 3-526,0-6-191,0-5 332,0 4-1762,0-8 943,0 3 768,0-5 1,0 0 0</inkml:trace>
  <inkml:trace contextRef="#ctx0" brushRef="#br0" timeOffset="37">13088 9160 7853,'0'-8'-11,"0"0"1,0 4 274,0-3 199,0 4 1,0-3 236,0 2-70,0 3-84,0-4-219,0 5 1,0 6-92,0 6 0,0 0-33,0 7 0,0 0 0,0 4 0,-1 4-76,-3 0 1,3-1 3,-3-3 1,3 1-139,1 3 1,0-3 62,0 3 1,0-7-114,0-1 0,0-4-28,0 4 1,0-5 12,0 1 0,0-6-7,0-1 1,4-4 128,0 3-627,-1-4 227,-3 2-3841,0-5 3420,0-5 1,-3-2 770,-1-4 0,-5 5 0,-3-10 0,-5 4 0</inkml:trace>
  <inkml:trace contextRef="#ctx0" brushRef="#br0" timeOffset="38">12826 9399 7853,'0'-6'-227,"1"1"451,3 5 0,2-1 442,5-3 0,6 3 51,2-3 0,8 3-264,3 1 1,3 0-3,1 0 1,1 0-132,-1 0 1,0-4 41,0 0 1,1-1-93,-1 1 1,-5 3-233,-2-3 0,-1 1-61,-3 0 0,1 1-180,-8-1 0,-1 0-690,-4-1 0,-3 3 39,-1-3-657,-4 3 1253,2 1 0,-20-5 0,-4-2 1</inkml:trace>
  <inkml:trace contextRef="#ctx0" brushRef="#br0" timeOffset="39">14185 9011 7853,'0'-8'0,"0"1"332,0 4 122,0-7-253,0 4 0,0-2 59,0 1 0,5 3-22,2-4 1,5 4 74,3-3 1,-1 3-103,5-4 1,1 6 51,7-2 0,-2-1-51,6 1 0,-6 0-112,2 4 1,1 0 85,-2 0 0,-3 0-27,-4 0 0,-5 4-219,1 0 0,-2 5 93,-1-2 0,-2 5-111,-3 3 0,-2-1 30,-5 5 1,0-1-56,0 1 0,-1 1 67,-3-5 1,-2 4-45,-5-3 0,-2-1 35,-2-4 1,2 1 29,-2-1 1,-2 1 54,2-1 1,-4-3-41,4-1 1,0-3 297,3 4-230,1-6 1,3 3 330,0-5-169,6 0-374,-3 0 211,5 0 0,6 4 110,6 0 1,0 1-71,7-1 1,-3-2-37,3 6 0,0-4-119,3 3 1,-2 1 101,-1 3 1,-2 1-63,2-1 1,3 1 61,-3-1 0,-1 2-118,1 2 0,-4-2 53,4 2 0,-5 1-147,1 0 1,-2 3 35,-2-4 1,-1 1 68,-2 0 0,1-2-95,-5 5 1,0-5 79,-4 1 1,-2-3 90,-1 0 0,-5-1-86,-7 1 1,1-6 276,-5-2 1,0 1 35,-4-1 0,-1 0 26,-3-4 1,2 0 4,-6 0 0,2 0-111,-1 0 1,-3-2-140,2-2 1,2 2 118,-2-6 0,10 4-247,-2-3-274,8 4-310,-2-7-574,11 9 45,1-4 0,7 5 91,6 0 1,2 4 1118,13-1 0,2 1 0,10-4 0</inkml:trace>
  <inkml:trace contextRef="#ctx0" brushRef="#br0" timeOffset="40">16435 9148 7388,'-5'-6'-279,"3"-1"1569,-2 4-325,3 1-105,1-3-170,0 5 1,4 5-453,0 3 1,1 2-21,-1 2 0,-3 4-46,3 3 0,-2-1-106,2 1 0,-3 0 78,3 4 0,-3-4-112,-1 0 0,0-1-168,0 1 0,0-3 96,0-4 0,4-1-53,0 0 1,1-3 0,-1 0 0,-1-6-1,4 2 0,-3-3 93,4-1 1,-5 0 64,5 0 1,0 0 40,3 0 0,0-5-76,1-2 1,-2 0 1,-2 0 0,2-1 14,-3-3 1,4-5-107,0 1 1,0-4 105,1 4 0,-5-4-154,1 4 0,-2-1 18,2 5 51,-3-1-32,0 6 47,-4 1-115,4 5 1,-5 1 76,0 3 0,0 2 68,0 6 1,0 1-38,0 2 1,0-2-87,0 2 1,6-1 21,1 1 1,3-4-15,2 1 1,3-1 105,0-3 1,5-3-56,0-1 0,1-3 96,2-1 1,0 0-86,0 0 1,-2-5-18,-2-3 0,2 2 22,-6-2 0,4 1 64,-4-5 0,-1 5-47,-6-1 1,2 0 74,-3-3 0,-2 3-43,-1 1 1,1-1 0,-1-3 0,0 3 79,-4 1 0,1 4-87,3-1-107,-3 3 118,4 1 0,-5 1-71,0 3 0,0-1 50,0 4 1,4 1 124,0 3 0,0 1-45,-4-1 0,1 0-60,3 1 1,-3-1-98,3 1 0,1-1 101,-1 1 1,3-1-135,-3 0 1,5-3 130,-1 0-32,2-6 1,1 3 10,1-5 0,-1 0-4,1 0 1,-1 0 17,0 0 0,-3 0 17,0 0 46,-1-5-66,5-1 0,-1-2 19,1 1 1,-5 3-17,1-4 1,-4 4 28,3-3 1,-4 3 62,0-4 180,4 6-166,-6-3 51,4 0-195,0 3 1,-2-1 74,4 6 0,-3 0-73,4 4 1,-2-3 62,2 4 1,2-4 6,-2 3 1,7 1-22,4 3 0,-1-3-4,1 0 0,0-6 7,4 2 1,-1-3 3,1-1 0,4 0 27,-1 0 0,-3 0-23,-4 0 1,-1-5 126,1-2 1,1 0-76,-4 0 0,-1-1 97,-4-3 0,-4-1-109,-4 1 1,3-1 88,-3 1 1,0-1-103,-7 1 1,-4-4-83,-7 0 0,-3 1-168,-4 6 1,-6-1 80,-3 5 1,-2 0-184,-1 4 0,-2 0 101,-2 0 0,8 6-177,0 1 0,4 3-186,3 2 0,6 0-338,1 4 0,7 1 381,2 6 1,4-1-32,-1-3 1,3 1 546,1-5 0,5 6 0,2-4 0</inkml:trace>
  <inkml:trace contextRef="#ctx0" brushRef="#br0" timeOffset="41">18079 9239 7853,'0'-22'0,"0"4"0,0 3 0,0 2 494,0 2 0,-5-1-115,-2 1 0,0 4 210,0 4 0,-1-3-166,-3 3 0,-5-1-103,1 4 0,-5 5-161,1 3 0,1 5-132,-1 3 1,1 4 53,-1-1 0,-1 3 100,5 0 0,-1 1-251,5 0 1,5 0-21,2 0 0,4-5-224,4-3 0,2 0 178,5-4 1,1 3-96,-1-6 1,6-3 101,2-1 0,-1-3 119,1-1 1,-2-5 54,2-2 0,3-4-95,-3 0 0,-1-4 187,1-1 0,-5-4-20,1 1 1,-2-2 91,-2-2 1,0-1-106,1-3 1,-6 2-49,-2-6 0,1 1-176,-1-5 0,0-3 109,-4 0 0,4-4-147,-1 4 1,2-4 101,-1 4 1,-2-2-74,1 6 0,-1-1 78,-2 12 0,0 3 187,0 9-167,0-1 171,0 6 0,-4 6-107,0 8 0,0 8-41,4 7 0,-4 4-65,1 3 0,-1 7 87,4-3 1,0 8-101,0 0 0,0 1 71,0-1 0,1 2 55,3-2 1,-3-3 70,3 0 0,-3-4 219,-1-1 0,-4-1 110,1-2 1,-1-3-167,4-5 1,-4-1-231,0 1 1,0-5 126,4-3 1,0-2-836,0-2 412,0 1-588,0-1-4,0-4-1763,0-2 2194,0-5 1,0 0 0</inkml:trace>
  <inkml:trace contextRef="#ctx0" brushRef="#br0" timeOffset="42">19575 8714 7853,'0'-7'17,"0"-1"0,0 4 127,0-4 1,-1 6 67,-3-2 0,2 2 252,-6-2 0,1 3-96,-5-3 1,-1 4 3,-2 4 1,-3 3-95,-4 8 1,-5 3 136,0 5 1,-4 1-155,0 3 0,-1-2-50,2 6 0,-2-1-22,6 4 1,-1 1-14,4-1 1,5 0-79,3 0 1,2 1 126,2-1 0,5 0-13,2 0 0,4-1-20,4-2 1,3-3-114,8-5 0,-1-1-13,5 1 1,0-4 0,4 0 1,1-9 68,3 2 1,-3-4 25,3-1 1,-3-2-406,-1-5 1,0 0-616,-1 0 1,-2 0 857,-1 0 0,-6-1 0,3-3 0,-7-2 172,-2-6-23,-4 1-196,2-6 0,-5 0-123,0-6 0,-10 1 21,-6 3 0,-5-2-28,-6 2 0,-2 3 23,-5 5 0,-6 5 46,-1 6 1,0 0-481,-1 0 1,7 6 197,0 5 0,6 6-861,6 6 0,6 0 1251,1-1 0,9 1 0,2 0 0</inkml:trace>
  <inkml:trace contextRef="#ctx0" brushRef="#br0" timeOffset="43">10279 10964 7853,'-8'-1'-66,"1"-3"1,3 3 643,-4-3 1,4 3 274,-3 1-276,4 0-153,-2 0 379,5 0-543,5 0 0,7 0 1,7 0 0,2 0 0,2 0 0,5 0-159,2 0 0,3 0 86,2 0 1,1-4-85,-1 0 1,0-1 52,-8 1 0,3 2-271,-3-6 1,-5 5 77,-7 0 0,-2 1-952,-2 2-208,-5 0-676,-1 0 683,-5 0 1,-5 0 562,-2 0 0,-5 2 626,-3 1 0,-3 4 0,0 4 0,2 1 0</inkml:trace>
  <inkml:trace contextRef="#ctx0" brushRef="#br0" timeOffset="44">10245 11204 7853,'0'6'245,"0"-1"2012,0-5-1771,5 0 1,1 0 214,5 0 0,1 0-270,-1 0 1,6-1 136,2-3 1,2 3-185,2-3 0,0-1-53,0 1 0,3-1-23,1 1 0,4 2-66,-5-6 0,1 6-383,-4-2 0,-2 3 203,-2 1 0,2-4-1114,-6 0 0,0 0 611,-3 4 0,-1 0-1430,0 0 0,1 0 226,-1 0 1645,1 0 0,-1 5 0,0 2 0</inkml:trace>
  <inkml:trace contextRef="#ctx0" brushRef="#br0" timeOffset="45">11992 10633 7853,'-6'-12'-763,"-1"6"1478,3 2 1,3 2 265,-3-2 355,3 3-371,1-4-497,0 20 1,0-5-85,0 13 0,4 1-123,0 3 0,1 0 121,-1 0 0,-3-2-100,3 6 0,1-1 100,-1 5 1,1-1-119,-2 0 0,-1-3-163,1-1 1,3-5 39,-3 2 1,2-4-57,-1-4 1,-1 1-40,4-4 1,-3-1 72,4-4 0,-6 1-958,2-1 477,3 0-2414,-6 1 1237,4-1-1526,-5 1 3065,0-1 0,0 1 0,0-1 0</inkml:trace>
  <inkml:trace contextRef="#ctx0" brushRef="#br0" timeOffset="46">10279 12277 7853,'-12'-6'0,"0"-3"-30,-4 5 0,8-3 175,-4 3 0,-1-1 195,-2 1 0,0 3 87,4-3 0,-1 3-88,1 1 1,-1 0-49,1 0 0,-1 1-66,1 3 0,0-2-77,-1 6 1,5 1 49,-1 6 0,0-1 0,-3 5 0,0 0-21,-1 4 0,2 0-63,2 0 0,-1-1-18,6 1 0,-1 0 72,4 0 0,0-4-137,0 0 1,0-4 77,0 4 0,5-3-92,3 3 0,3-5 54,4 1 1,0-4 105,8-3 0,-2-3-31,5-5 1,3 0 19,2 0 0,2-1-121,1-3 1,-1-6 79,-2-6 0,-2 0-162,-3 1 1,-3 1 96,0-5 1,-1 3-138,-7-3 1,-1 2 84,-7-2 0,0-3-101,-3 3 1,-3-3-352,3 0 0,-8-1 211,-4 0 0,-6 0-197,-1 0 0,-4 2 126,4 2 0,-6 0 3,2 7 1,-2 0-13,-2 8 1,0 0-318,0 4 1,4 1 209,0 3 1,7 6-437,0 5 0,6 6 856,6-2 0,0 2 0,0 2 0</inkml:trace>
  <inkml:trace contextRef="#ctx0" brushRef="#br0" timeOffset="47">10747 12243 7853,'0'-11'289,"0"3"593,0 1-92,0 4 307,0-2-501,0 5 0,0 5-196,0 3 0,0 3-134,0 4 0,0-1-48,0 5 1,0 0 19,0 4 1,0 1-50,0 3 0,0-2-98,0 6 0,1-5 107,3 5 1,-3-6-195,3 2 1,1-7 99,-1-1 1,4-1-115,-5 1 1,3-4 62,-3-7 0,-1 2-621,1-2 87,4-3-198,-6 5-337,4-9-1043,-5 4-1023,0-5 2350,0-5 0,-5-1 732,-3-6 0,-2-4 0,-1-2 0</inkml:trace>
  <inkml:trace contextRef="#ctx0" brushRef="#br0" timeOffset="48">10667 12300 7853,'0'-11'-182,"4"-1"-45,0 1 0,1 3 811,-1 1 0,2 0-124,5 0 0,1-2 144,-1 5 1,4-5-227,1 2 0,4 0 107,-1 0 1,3 3-125,0-4 1,5 6-99,0-2 0,-1 3-56,-3 1 1,-1 0 0,-3 0 0,1 3-163,-5 1 0,1 5 80,-5-1 0,0 3-150,1 4 0,-6-2 46,-2 2 0,-3-2-174,-1-2 1,0 5 4,0-1 1,-9 4 33,-2-4 0,-4 2-5,-1-2 1,-3-1-113,-7 5 0,2-5 117,-3 1 0,3 2 51,1-2 1,4 0 60,0-4 1,5 0-65,-1-4 0,6 3 133,1-2 1,6-2-8,-2 2 1,3-4 103,1 3 0,1 0 7,3 0 0,2 3 244,6-2 1,0-2-24,3 2 1,3-4-78,5 3 0,0-4 234,0 1 0,3-3-133,1-1 1,0 0-8,-4 0 1,-1 0-241,1 0 0,-1 0-203,-3 0 1,1 0-1894,-5 0 1548,1 0 1,-9 0-4011,1 0 2065,-6 0 2324,3 0 0,-15 5 0,-2 1 0</inkml:trace>
  <inkml:trace contextRef="#ctx0" brushRef="#br0" timeOffset="49">11718 5996 7853,'1'-6'-316,"3"2"1,-2 3 420,6 1 1,3-4 220,5 0 0,0 0 323,-1 4 0,7-1-157,5-3 1,4 3-158,0-3 0,7-1-4,4 1 1,3-4-144,5 5 1,-1-5-222,9 4 0,0-3 160,-26 5 1,1 0 0,0-2-1,1 0 19,-2 2 0,1 0 0,29-3 64,-1 2 0,-3 1 27,-1-2 0,0 2-148,0-2 0,0 3 71,1-3 0,-10 3-138,-3 1 1,-5 0 90,2 0 1,-6 0-132,3 0 0,-5 0 103,-4 0 0,2 0-167,-5 0 1,-2 0 33,-6 0 1,1 0 63,-4 0 0,-5 0 327,-3 0-524,-6 0-891,3 0 388,-5 0-1134,-5 0 0,-4-2 1818,-10-1 0,-5-4 0,-10-4 0</inkml:trace>
  <inkml:trace contextRef="#ctx0" brushRef="#br0" timeOffset="50">7698 6224 7853,'-12'0'-686,"6"0"189,1 0 3199,5 0-2346,5 0 1,3-3 54,7-1 0,4-1-51,7 1 1,5 1 40,7-4 1,8-1-185,7-3 0,-21 5 0,1 2-170,1 0 1,0 0 0,2-1 0,-1 1 77,0 2 0,-1 0 0,0-2 0,-1 1 16,-1 0 1,1 2-1,30-3 32,-2 4 0,1 0-27,3 0 1,-3 0-125,-5 0 0,-5-1 102,-2-3 1,-3 3-294,-2-3 0,-5 3 127,-6 1 0,-1 0-255,-6 0 1,-6 0-4,-6 0-718,-2 0 92,-6 0 0,-5 1 1054,-10 3 0,-9-3 0,-13 4 0</inkml:trace>
  <inkml:trace contextRef="#ctx0" brushRef="#br0" timeOffset="51">7526 12757 7853,'-6'-5'-173,"1"4"1,4-4 1203,-3 5-233,3 0-217,-4 0 572,5 0-654,0-5-75,0 3-184,0-3 0,5 5-15,2 0 0,5 0 140,3 0 0,8-4-43,7 1 1,4-2-52,4 1 1,11 1-27,4-4 1,8-1-227,0-3 0,2-1 35,-27 6 0,1 1 0,-1-1 0,1-1 52,-1-1 0,1 1 0,-1 1 0,0-1-75,-2 0 0,0-1 0,-1 1 1,-1 1 81,1 1 1,-1-1 0,26-8-92,-1 2 1,-10 0 30,-9 8 1,-3-4-38,-5 4 0,-3-1-24,-8 2 200,-3 1-234,-9-3 120,-2 5-1583,-5 0 0,-5-10 0,-2-3 1</inkml:trace>
  <inkml:trace contextRef="#ctx0" brushRef="#br0" timeOffset="52">11729 12472 11839,'15'-4'679,"1"0"1,5 0-405,2 4 1,6-4 51,9 1 0,9-6-54,10 1 0,3-2-468,-26 4 1,1 0-1,0 1 1,1-1 249,3 0 1,2 1-1,2-1 1,1 0 63,0 1 0,0-1 0,0 0 1,1 0-101,-3 1 1,-1-1 0,-1-1 0,0 0 57,0 1 0,0 1 0,-3-3 1,0 2 77,-5 1 0,0 2 1,29-2 30,-7 1 1,-9 3 30,-7 1 0,-7-4-40,-4 0 0,-5 0-6,-3 4 1,-2 0 75,-6 0-46,-4 0 1,-1 0 1290,-2 0-1086,-3 0-409,4 0-5916,-5 0 5919,-5 0 0,-1-5 0,-6-1 0</inkml:trace>
  <inkml:trace contextRef="#ctx0" brushRef="#br0" timeOffset="53">10222 14116 7853,'0'-6'0,"-2"-1"0,-1 4 542,1 1 77,-3-3 102,5 5-163,0-5 343,0 4-229,0-4-485,0 5-1,5 0 0,2 0 122,4 0 0,6 0-51,2 0 1,-2 0 104,2 0 0,2-4-39,5 0 1,2-3-112,3 3 0,2-4-9,-3 4 0,-1-1 22,2 2 0,-6-2-125,2-3 1,-4 3 113,-4 5 0,-3-4-271,-4 0 0,-5 0-505,1 4-486,-6 0 112,4 0-2726,-6 0 3122,-6 0 1,4 2-698,-6 1 1,2 0 1236,-2 5 0,-7-1 0,2 5 0</inkml:trace>
  <inkml:trace contextRef="#ctx0" brushRef="#br0" timeOffset="54">10222 14356 7853,'0'-6'-946,"0"1"2082,0 0 0,1 3-236,3-2 1,2 3 7,6 1 1,0-4-374,3 1 0,3-3 70,5 3 0,0 1-96,0-1 1,7 0-162,1-1 1,4 2-42,-4-6 1,0 6-70,0-2 1,2-1-224,-3 1 1,-2-4-72,-1 4 1,-3-1-161,-1 2 0,-5 1-312,-3-1 1,-3-3-1950,0 3 225,-6-1 1,-1 3 2251,-5-3 0,0 2 0,0-3 0</inkml:trace>
  <inkml:trace contextRef="#ctx0" brushRef="#br0" timeOffset="55">11889 13511 7853,'6'-5'195,"0"-2"229,-6 1 636,0-4-244,0 9-4,0-4-166,0 5-388,-6 5 0,-4 5 8,-5 5 1,0 5-29,3-1 0,1 3-105,0 1 0,-1 5 79,1 2 0,-4-1-168,-1 2 1,-4 3 24,1 4 0,1 2-263,-1-2 1,4-3 92,-4 3 1,5-2-60,-1-2 0,2-5 48,2-2 0,4-4 57,3-4 1,3-3 275,1-4-137,0-6 173,0 4-93,0-9 0,5 4 134,3-5 0,2-1-128,1-3 1,2 2-34,2-6 0,-1 4-75,5-3 1,-3 0-107,3 0 1,0-2-127,3 5 1,-2-3 78,-1 3 1,-5-1-88,1 1 0,1 3 8,-1-3 0,-3 3-1606,-4 1-5,-6 0 681,3 0 0,-4 0-671,3 0 1771,-3 0 0,5 0 0,-12-6 0,0 0 0</inkml:trace>
  <inkml:trace contextRef="#ctx0" brushRef="#br0" timeOffset="56">11935 13945 7853,'0'-18'0,"0"3"0,0 6 0,0 1 1516,0 6-20,0-8-678,0 8 1,-4 2-249,0 8 0,-3 7-158,3 4 1,-4 0-30,4 4 0,-3-1-68,3 8 0,0-1-171,4 2 1,-4 2 67,1-3 0,-1 2-112,4-2 0,-4-2-2,0-5 1,0-1-99,4-3-82,0-3 151,5-4-649,-3-6 289,3-1-1439,-5-5-1129,0 0 1790,0-5 1069,0 4 0,0-9 0,0 3 0</inkml:trace>
  <inkml:trace contextRef="#ctx0" brushRef="#br0" timeOffset="57">12517 14036 7853,'0'-7'0,"0"-1"0,0 4 341,0-3 1,0 3-21,0-4 1,0 4 846,0-3-721,0 4 1,0-3 369,0 2-105,0 3-262,0-4-288,0 5 0,0 5-31,0 2 1,4 4 80,0 0 0,0 0-244,-4 1 1,0-1-73,0 1 0,3-1-11,1 1 0,4-1-111,-4 0 234,5-4 0,-3 2 108,5-6 0,1 1-77,-1-4 1,1 0 108,-1 0 1,4-4-107,1 1 1,-1-5-99,-4 4 0,1-5 36,-1 2 0,0 0-119,1 0 1,-2 3-56,-2-4 1,0 4 123,-4-3 0,5 3-12,-1-4 0,-3 5 4,-1-5 1,1 4 104,-1-3-151,-1 4 277,-3-2-291,0 5 1,4 5 157,0 3 0,0-2 20,-4 2 0,4-1-66,-1 5 1,6-5 34,-1 1 0,2-2-23,1 2 0,5 1-102,-1-5 0,0-1 69,-3-3 0,-1 0 35,0 0 0,-3 0-248,0 0 180,-1 0 0,3-1-149,-2-3 165,2 3 1,-7-5 18,4 2 0,-4 1 2,1-4 1,1 3-50,-1-4 89,4 6 7,-6-8 0,4 5 134,-2-3-113,-3 3-82,4 5 159,-5 0-41,0 5 1,0 1 6,0 6 0,0-1 2,0 1 0,1-5 105,3 1-199,-2-1 1,6 5 60,-4-1 1,5-3-98,-1-1 0,-2-4 104,2 1 1,-1-3 45,5-1 0,-1 0-85,1 0 1,-1 0-11,0 0 0,1-1 31,-1-3 1,1 1 11,-1-4 0,1 0-27,-1 0 20,0-3 1,-3 5 49,0-3-25,-6-2 368,3 9-80,-5-10-168,0 10-171,0-4 1,0 6-116,0 3 1,0-1-58,0 4 1,-4 1 99,1 3-3,-1 1 1,4-1 48,0 1 1,1-2-17,3-3 0,-2 2 31,6-5 0,1 4 23,6-5 0,-2 1 16,2-4 0,5 0 102,-1 0 1,4-1 22,-8-3 0,4-1-75,-3-2 0,1-4 86,-5 4 0,2 0-57,-7 0 1,-1-1-23,-3-3 0,-1-1 5,-2 1 0,0 0-146,0-1 1,-5 1 84,-3-1 0,-3 5-100,-5-1 0,-1 2-187,-6-2 0,-4 3 87,0 5 0,-3 0-432,3 0 0,2 5 220,6 3 1,2 2-570,6 1 1,5 1 101,2-1 1,4 2-69,4 2 1,2-2 912,5 2 0,6 3 0,1-1 0</inkml:trace>
  <inkml:trace contextRef="#ctx0" brushRef="#br0" timeOffset="58">13739 14093 7853,'2'-17'-42,"1"1"0,0 4 336,5 0 1,-6 1 460,2-1 1,1 1 368,-1 0-506,0-1 1,-4 1 322,0-1-600,0 6 1,-2 0-210,-2 2 1,-2 3 79,-5-3 0,-2 6-290,-2 2 1,-3 6 19,-5 2 1,2-1-33,2 4 1,-2 3-42,6 1 1,4-2-121,3-2 0,4 1-129,-3 0 0,4-1 150,-1-4 1,7 1-22,1-1 1,4-1 155,0-2 1,7 1-3,4-6 0,-1 1-32,1-4 0,0-4 196,4 1 1,-4-7-28,0-2 0,-4 1 67,4-5 1,-3 2 72,3-1 0,-5-1-67,1-3 0,-6-4-8,-2 0 0,0 0-63,0-3 0,-2-4-30,-5 0 1,0-3-5,0-1 1,0-1-121,0 1 1,0-4 78,0 0 1,0-4-29,0 4 1,0 4-114,0 3 1,0 6 89,0-2 0,0 8 220,0 4-222,0 7 175,-5 3 0,3 12-57,-6 4 0,6 2 20,-2 6 1,-1 4 24,1 3 1,0 6 17,4-1 0,4 2-205,0 1 0,1 0 149,-1 0 0,-2 4-62,6 0 0,-6 2 23,2-2 1,-3-6 423,-1 2-194,0-2-70,0-3 1,0 2-6,0-4 1,0-4-145,0-4 0,0-5 60,0 1-1594,0-2 813,0-2-2159,0-4 1485,0-2 1384,0-5 0,5-5 0,2-2 0</inkml:trace>
  <inkml:trace contextRef="#ctx0" brushRef="#br0" timeOffset="59">14859 13511 7853,'0'-12'9,"0"1"0,0 3 1067,0 1 383,0 4-457,0-7-570,-6 9 0,0-4 20,-5 5 0,-2 1-108,-2 3 1,1 2-8,-5 6 1,4 3-89,-4 0 1,-1 7-136,-2 0 0,-5 3 9,0 5 1,1 1-54,3 3 0,0 0 59,0 0 0,5 1-193,3-1 0,4 0 7,3 0 0,-1-1 39,5-2 1,2-2-125,6-2 1,2-7 49,5 3 1,2-8-46,2 0 0,3-2 35,5-2 0,0-1-85,0-2 0,0-3 83,-1-5 1,-3 0-137,0 0 0,-1 0 171,1 0 1,-2-1-28,-6-3 0,-1 2 183,-2-6 0,1 0-103,-5-3 1,-1 0 32,-3-1 0,-1 1-138,-3-1 1,-6 1-108,-5-1 1,-7 2 28,0 3 0,-6 2-145,-7 5 1,2 0-100,3 0 0,-2 1 87,6 3 0,4-2-210,7 6 1,3-4-233,5 3-643,2-4 1441,5 2 0,15-5 0,4 0 0</inkml:trace>
  <inkml:trace contextRef="#ctx0" brushRef="#br0" timeOffset="60">15155 13248 7853,'-3'-18'0,"-1"3"0,0 3 341,4 0 631,0 6 789,0-4-695,0 8-111,0-3-646,0 5 1,5 2 16,3 1 0,2 5-36,1 7 1,1-1 117,-1 5 0,4-4-94,1 4 0,3 0-89,-4 4 0,5 1-100,-1 3 0,3-2 100,1 6 0,-2-1-265,-2 5 1,2 0 8,-6 3 0,0 2-14,-4 1 1,-4 4-44,-3-3 1,1-2-132,-2 2 1,1-4 41,-4 4 1,-5-4 93,-2 4 0,-7-4 118,-2 4 0,-3-5-63,4 1 1,-5-4-61,1-3 1,-2 0 7,2-4 1,-1 0-114,5-4 1,-4-6-29,4-2 0,1-2-206,6-1 0,-1-5-2030,5 1 1079,-4-6-1342,6 3 2720,-3-5 0,-5-5 0,-3-1 0</inkml:trace>
  <inkml:trace contextRef="#ctx0" brushRef="#br0" timeOffset="61">11661 13362 7853,'0'-7'178,"0"-1"299,0 6-89,0-9 0,-2 10 494,-1-3-336,1-2 1,-4 5-225,2-3 1,2 3-63,-6 1 1,0 0-101,-3 0 0,0 5 52,-1 2 0,-3 9 103,0 3 1,-6 0-78,2 4 1,2-2 39,-2 10 1,3-1-88,-3 4 1,2 4 26,-2 0 0,-2 4-35,6-4 1,0 6-130,3-3 1,1 4-4,-1 1 0,2-1 81,3 1 0,2-4-33,5 0 1,0-6 46,0 2 0,1-2-103,3-2 0,3-1 87,9-2 1,-2 2 11,5-3 0,-4-2 39,4-1 0,0-3 130,4-1 0,0-2-219,-1-2 1,1 2 201,0-6 1,-1-1-307,-3-7 0,1 2 107,-5-5 1,0 0-171,-3-4 1,-1 0-810,1 0-1078,-6 0-2449,4 0 3317,-9 0 1,5-5 1093,-6-3 0,5-7 0,1-3 0</inkml:trace>
  <inkml:trace contextRef="#ctx0" brushRef="#br0" timeOffset="62">16035 13888 7853,'-6'0'773,"0"0"12,6-5-465,0 3 0,2-3 336,2 5 1,3-1-236,8-3 0,-1 3 110,5-3 1,4 2-6,4-2 0,5 3-11,-2-3 0,3 3-70,1 1 0,4-4-149,0 0 0,-3 0-38,-5 4 1,-4-1-47,0-3 0,-3 3-77,-4-3 0,-2 3-125,-6 1-264,-5 0 0,1 0-395,-4 0-964,-1 0 657,-7 0 1,-3 0-818,-7 0 1,6 0-207,1 0 1979,6 0 0,-8 0 0,3 0 0</inkml:trace>
  <inkml:trace contextRef="#ctx0" brushRef="#br0" timeOffset="63">17440 13305 7853,'0'-11'121,"0"-1"329,0 1 429,0 5 25,0 1 101,0 0-708,-5 3 1,-2-2-69,-4 8 0,-1 3 104,1 4 1,0 2-73,-1 2 1,-4 4 79,-3 8 0,-3-2-116,-1 5 0,2 1 66,2 3 1,-3 0-80,3 1 0,2 3-92,2 0 1,3 4 67,0-4 1,1 5-14,-1-1 0,6-3-146,2-1 0,3 0 37,1-3 0,1 0-10,3-8 0,2 2 41,6-6 0,-1 1-14,1-9 1,3 4 60,0-4 1,5 1 29,-1-5 1,-1-3-98,1-1 1,-5-3-89,1 4 1,-2-6-94,-2 2 142,1-3 1,-5-1-1701,1 0 818,-5 0-1759,2 0 403,-5 0 1022,0-5 1,0 3 553,0-6 1,0 0-402,0-3 1025,0 0 0,0-6 0,0-1 0</inkml:trace>
  <inkml:trace contextRef="#ctx0" brushRef="#br0" timeOffset="64">17600 13568 7853,'0'-22'323,"0"3"0,3 3 211,1 4-10,5 1 0,-3 0-141,6-1 0,-1 2 27,1 2 0,3 0-106,0 4 1,2-4 74,-2 4 0,3 1-63,4 3 0,-3 5-29,1 2 0,-7 5-164,3 3 1,-5 3 88,-3 4 0,-3 1-148,-5 0 1,0 5 42,0 3 1,-5 2-212,-3 1 0,-6 1 77,-1 3 1,-9-1-48,1 5 1,-6-5-176,2 1 1,0-3 68,5 0 0,-1-2 51,0-3 0,1-3-29,3-8 1,4 1 281,8-5 1,-2-3-78,5-5 310,0-4-285,4 2 1,5-5 283,3 0 0,3 0-4,4 0 0,3-1 91,5-3 1,0 3-287,0-3 0,1-1 37,2 1 0,2-1-161,3 1 0,-3 3 77,-5-3 0,-2 3-376,-2 1 1,0-2 148,-7-1 1,2 1-741,-7-1 123,-2 1 1,0 1-1861,-5-3 1559,0 3 1,0-9-1416,0 2 2450,0-2 0,5-1 0,2-1 0</inkml:trace>
  <inkml:trace contextRef="#ctx0" brushRef="#br0" timeOffset="65">18034 13534 7853,'0'-12'0,"0"1"554,0-1 1,5 2-145,2 3 0,3 0 342,2 4 0,3 1-283,0-2 0,7-1-15,1 2 0,1-1-180,6 4 1,1 0-65,3 0 0,0 0-19,0 0 1,-1 0 12,-2 0 0,-3 0-163,-5 0 1,2 0 108,-2 0 1,1 0-102,-9 0 1,0-4 95,-3 0-110,-1 0 174,-4 4 113,-2 0 5,-5 0-349,0 5 0,-5 3 125,-3 7 0,-3-1-89,-5 5 1,4 5 71,-4 7 1,3 3-19,-3 4 1,4 2-37,-4 1 1,0 4-11,1-3 1,-1 1-10,5-1 0,0-3-81,-1-5 1,5-5 49,-1-2 0,5-8 45,0-4 1,1-2 225,2-1-215,0-1-23,0-5-217,0-1-5050,0-5 4695,0-5 1,2 3-1814,1-6 2370,-1 6 0,8-14 0,-4 4 0</inkml:trace>
  <inkml:trace contextRef="#ctx0" brushRef="#br0" timeOffset="66">19336 13888 7853,'-7'-5'51,"-3"3"0,5-8 161,-3 3 0,-1 0 368,6 0-198,-1-1 1,3-3 747,-3-1-464,2 1 1,-3 3 184,5 1 266,0 4-299,0-2-354,0 5-325,0 5 1,0 1 85,0 6 0,0-1-181,0 1 1,4-1-49,0 1-246,5-1 0,-7 0-703,6 1 429,0-1 251,3 1 1,1-6-123,-1-2 292,0-3 1,1-1 2,-1 0 0,1 0 24,-1 0 0,0-4 27,1 0 1,-2-4 149,-2 0 0,2-1-129,-3 1 1,4-6-10,0 3 0,0-3-72,1 3 1,-1-1 63,1 1 0,-2 3-3,-3 1-54,4 4-2,-10-2 194,4 5 1,-1 5-84,0 3 100,-1 2 1,-3 1-64,0 1 1,5-1-6,3 1 0,-2-1-16,2 0 1,0 0-56,3-4 0,4 2 97,1-5 1,3 3 97,-4-3 0,4 0-105,-4-4 1,2 0-1,-2 0 1,-3-1-88,4-3 1,-4 1 76,0-4 0,-2 3-120,-2-4 0,0 5 111,-4-5 0,5 2-96,-1-2 0,-2-1 49,2 5 0,-5-5-15,5 2 0,-4 0-13,4 0 22,-6 4-254,3-2 154,-5 0-215,0 4 235,0 6 0,0-1 133,0 7 0,0-2-39,0 3 1,1-1 6,3 0 0,-1 1-24,4-1 1,1 1 21,3-1 0,1-3 16,-1-1 0,2-4-19,2 1 1,-2-3 144,2-1-149,-2 0 1,-2 0-31,1 0 0,-5-1 17,1-3 0,-4 1-19,3-4 33,-4 4 0,7-7 50,-9 4-57,4-1 0,-5 1 278,0 2-153,0 3-194,0-4 0,0 6 13,0 3 56,0 2 1,0 6 33,0-1 1,2 0-25,1 1 1,4-5 65,4 1 1,6-2-67,2 2 0,2-2-8,2-2 0,4-3 20,-1 3 1,5-4-71,-5-4 0,5 2 58,-4-6 0,-1 5-14,-3-5 1,-4 0 24,0-3 0,-9-1-3,2 1 1,-7 0 16,2-1 0,-5 1-26,-2-1 1,-5 0-158,-7-4 1,-4 4 103,-3-3 0,-8 2-236,-3 1 0,-3 6-9,-2 2 1,1 3-5,0 1 1,5 1 15,2 3 1,3 2-136,1 6 1,9-1-517,3 1 0,7 3 402,0 0 1,3 0 533,1-3 0,10-1 0,3 1 0</inkml:trace>
  <inkml:trace contextRef="#ctx0" brushRef="#br0" timeOffset="67">20854 13899 7853,'0'-23'0,"0"4"154,0 0 0,0 4-99,0-4 1,0 1 938,0-1 0,-1-1-394,-3 5 1,2-4-89,-6 3 0,-1 2-163,-6 7 0,1 2-134,-5 5 0,0 0-91,-4 0 0,0 5-164,1 2-1,-1 7-48,0 2 0,1 4 156,3-1 0,3 3-375,4 0 0,6 1 4,2 0 0,3-4-62,1 0 1,5-5 186,3 1 0,7-2-25,4-2 0,4-4 126,3-3 1,0-3 97,4-1 0,1-5 56,3-3 1,-5-2-98,-2-1 1,-3-5 49,-1 1 1,-4-5-48,0 1 0,-9-1 34,1 0 0,-3-4-13,0 5 1,-3-6-50,-5 2 1,0 0 16,0-3 0,0-2-1,0 1 1,0-3 83,0 3 0,1-5-75,3 2 0,-3 2 50,3 1 1,-3 4 112,-1 4 219,0 3-280,0 4 1,0 7-21,0 5 1,-1 10 91,-3 10 1,3 1-89,-3 2 0,3 9 105,1 2 0,0 3-90,0-3 0,0 5-124,0 3 0,0 1 81,0-1 1,0 1-107,0-5 0,0 1 25,0-5 1,0-5 30,0-2 0,1-5-19,3-3 1,-3 2-285,3-6-1280,-3 0 723,-1-3 873,0-1 0,5-5 0,2 0 0</inkml:trace>
  <inkml:trace contextRef="#ctx0" brushRef="#br0" timeOffset="68">22077 13511 7853,'5'-12'37,"-4"5"276,3-1-188,2 1 1,-5-1 351,3 0 633,-3 6-266,-1-8-441,-5 8 0,-1-3-163,-5 5 0,-2 0 13,-2 0 1,-3 2 84,-5 1 1,-1 5-90,-3 7 1,-2 3-17,-5 5 1,-3 4-28,3-1 1,-7 5-177,7-5 1,-3 6 132,3-2 0,6 2-125,5-1 1,3 5-22,8-1 0,3-2-273,9-3 1,2-1-159,2 2 1,4-3 194,11-5 1,0-4-66,8 0 0,-2-5 70,2 1 1,-1-6 145,4-2 0,-2-4-80,-1 1 1,-1-3 33,-7-1 0,-2-5 64,-2-3 0,-2-2 112,-2-1 1,-5-2 65,-2-2 1,-3 1-64,-1-5 1,-5 1-169,-2-1 0,-8-1 70,-4 4 1,-7 1 4,0 4 0,-6 3-104,1 1 1,-2 4-208,-1-1 0,4 3-319,-1 1 1,10 5 214,-2 3 1,8-2-1275,-1 2 1717,9-1 0,-3 5 0,3-1 0</inkml:trace>
  <inkml:trace contextRef="#ctx0" brushRef="#br0" timeOffset="69">22408 13168 7853,'0'-6'0,"0"1"2579,0 5-2119,0 5 0,5 1 109,2 6 0,5-1-74,3 1 1,4 4-111,8 3 0,-2 4 103,6 4 0,-5 2-111,5 5 1,-6 2-142,2 2 1,-4-2-25,-4 6 0,2 0-306,-2 4 0,2 0 267,-2-1 0,-3 1-157,-5 0 0,0-5 28,-4 1 0,-2-5 15,-5 1 0,0-2-90,0-2 0,-1-1 69,-3-3 1,-2 2-203,-6-5 0,0 1 58,-3-2 0,1-5-407,-5 2 1,0-4-191,-4 0 1,0-3-853,0-4 1,1-1 587,3 0 967,-2-4 0,-2-2 0,-6-5 0</inkml:trace>
  <inkml:trace contextRef="#ctx0" brushRef="#br0" timeOffset="70">10267 15761 7853,'-11'-5'-888,"3"3"683,1-1 1433,4 1-249,-2 2 2114,5 0-2787,5 0 1,2 0 141,4 0 0,5 0 30,3 0 0,3 0-151,1 0 1,1 0-82,3 0 1,2-3-9,5-1 0,-3-1-145,-1 1 1,0 1-15,5-4 0,-5 3-75,1-4 1,-6 4-73,2-3 0,-7 4-295,-1 0 0,-6 0-1522,-2-1 926,1 3-699,-11-4 1099,4 5 0,-6 0-545,-3 0 1,-4 5 119,-7 3 984,2 2 0,-8 1 0,3 1 0</inkml:trace>
  <inkml:trace contextRef="#ctx0" brushRef="#br0" timeOffset="71">10279 16012 7853,'6'0'583,"-1"0"0,0-4-182,3 0-2,2 1-147,1 3 1,2 0 1162,2 0-930,3-5 0,6 3 78,3-2 0,-2 2 12,6-2 0,-2 2-258,1-6 0,7 4-105,-3-3 0,-1 0-549,-2 0 0,-1-4 281,5 4 0,-1 0-350,0 0 1,-1 1-404,-2-2 0,-1 2-2442,-7 2 3251,-3 2 0,-8-8 0,-1 4 0</inkml:trace>
  <inkml:trace contextRef="#ctx0" brushRef="#br0" timeOffset="72">12015 15224 7853,'0'-11'252,"-5"4"709,3 2 237,-3 5-745,5 0 1,-1 5-39,-3 3 1,3 3-94,-3 5 0,-1 1 89,1 6 0,-3 1-90,3 3 0,-4-3-109,4 3 0,-4 2-94,0 1 0,-2-1 94,-2 2 0,1-2-279,0 2 1,-1 0-17,1-4 1,-1 3-100,1-3 0,-1-4 86,1-4 1,5-5-33,2 1 0,3-6 160,1-1-73,0-6 151,0 8 0,1-8-48,3 1 1,2-1 215,5-2 0,5 0-42,-1 0 0,5-4-123,-1 0 0,2-1-170,-2 1 0,2 3-217,-2-3 1,-1-1-531,1 1 0,-5-1 403,1 1 1,-2 3-915,-2-3 861,-4 3 0,2 0-606,-6-3 1,2 3-375,-1-3 562,-3-3 872,10 1 0,-5-5 0,5-1 0</inkml:trace>
  <inkml:trace contextRef="#ctx0" brushRef="#br0" timeOffset="73">12163 15578 7853,'0'-6'0,"0"-4"129,0 2 0,0 2 83,0-2 0,0 4 127,0-3 0,-1 3 198,-3-4-27,3 6 0,-4-5 447,5 3-30,0 3-307,0-4 26,0 5-358,0 5 0,0 2-63,0 4 0,0 5-121,0 3 1,0 3 120,0 1 0,1 1-95,3 3 1,-3-3 8,3 2 0,-3 2-137,-1-1 1,0 0 6,0-5 0,1-2-103,3-1 1,-2-5 139,1 1 78,4-3 307,-6 0-252,9-6 166,-9 4-43,4-8 188,-5 3 699,0-5-1346,0-5 0,0 2 116,0-5 1,-1 5-285,-3-5 1,3 0 173,-3-3 0,3 2-87,1-2 1,0 2-55,0-6 0,0 2-167,0 1 0,-4 5-725,0-1-630,1 1-738,3-5 1227,0 6 1325,0 1 0,0 5 0,0 0 0</inkml:trace>
  <inkml:trace contextRef="#ctx0" brushRef="#br0" timeOffset="74">13123 15601 7853,'-12'-6'1780,"6"-5"-722,1 10-179,5-4 429,0 5 0,5 0-853,2 0 0,9 0-129,3 0 1,2 0 258,2 0 1,0 0-181,0 0 0,3 0 3,1 0 1,0 0-110,-4 0 1,-1 0-54,1 0 0,-5 0-157,-3 0 1,-2 0 86,-2 0 0,-3 0-634,0 0 429,-6 0-682,3 0-7734,-5 0 5734,0 5 2711,-5 1 0,4 6 0,-4-1 0</inkml:trace>
  <inkml:trace contextRef="#ctx0" brushRef="#br0" timeOffset="75">14493 15441 7853,'0'-11'-191,"0"3"-48,0 0 0,-4 1 459,0-5 1,1 1 475,3-1 1,0 5-71,0-1 1,0 1 211,0-5-404,0 1 0,0-1-112,0 1 1,1 3-37,3 1 1,2 0-53,5 0 0,5-3 0,-1 2 0,5 2-6,-1-2 1,3 4-28,1-3 1,-4 4 45,0-1 1,-1 3-10,1 1 1,-2 5-109,-1 3 1,-4 2 81,3 1 0,-2 2-165,-1 2 0,-5-2-48,1 2 1,-6 2-10,2-2 0,-3 1 62,-1 0 1,-1-2 17,-3 5 1,-2-5-33,-5 1 0,-1 1-76,1-1 0,-8 1 75,0-5 0,-2-3 24,6-1 1,2-3-5,-2 4 0,6-6 195,2 2 12,4-3-222,-7-1 0,9 2-145,-3 1 185,3-1 0,6 4-8,2-2 0,5-2 196,3 6 1,-1-4-121,5 3 0,0 1-117,4 3 1,-2 1 52,-1-1 1,4 1 0,-5-1 1,5 2 1,-5 2 1,1 2-11,-1 2 1,1 2-104,-4-2 0,-5 3 92,-3 1 1,-2-4-190,2 0 0,-3 0 108,-5 4 0,-2-6-99,-1-1 0,-5-4 64,-7 0 0,-4-1 161,-8 1 1,-2-2-144,-5-3 1,-1-2-1,1-5 0,-1 0-326,-3 0 1,-3 0 158,-5 0 1,4-1-451,1-3 0,8 2 279,-2-6 1,10 2-1659,2-2 1,4-1 274,4 5 1751,7 1 0,-7-2 0,9-2 0</inkml:trace>
  <inkml:trace contextRef="#ctx0" brushRef="#br0" timeOffset="76">10439 17325 7853,'-12'0'851,"1"0"-341,-1 0 1,1 0-88,0 0 0,3 0-4,0 0 0,5 0 472,-5 0 133,5 0-542,-2 0 117,5 0 1,5 0-330,3 0 1,6 0 129,1 0 0,5 0-99,0 0 1,5 0-19,2 0 1,4 0-111,0 0 0,-2 0-51,1 0 0,-3 0-9,3 0 0,-4-3-150,1-1 1,-5 0-51,-3 4 1,-2-4 19,-6 0 1,-3 1-1441,0 3-4,-6 0-617,3 0 568,-5 0 549,-5 0 1,-1 0 335,-6 0 1,1 0-176,-1 0 0,-3 0 850,0 0 0,-10 5 0,1 1 0</inkml:trace>
  <inkml:trace contextRef="#ctx0" brushRef="#br0" timeOffset="77">10393 17600 7853,'-11'6'0,"-1"0"0,1-2 515,4-3-129,2 4 1539,0 0-650,4-3-119,-4 3-538,5-5 1,5 4 168,3-1 0,3 1-316,4-4 0,3 0-44,5 0 1,1 0-153,3 0 1,3-1 98,8-3 0,-2 2-85,2-6 1,-3 2-55,0-2 1,-2-1-88,-3 5 0,-3-3-115,-8 3 0,1-1-1127,-5 1 629,0 3-2105,-8-4 1069,-2 5-2865,-5 0 1976,-5 5 2390,3-4 0,-8 9 0,4-3 0</inkml:trace>
  <inkml:trace contextRef="#ctx0" brushRef="#br0" timeOffset="78">12026 17051 7853,'-1'-7'-110,"-3"-1"0,3 4 110,-3-3 1615,-2 4-569,4-7 388,-3 9-374,5-4-213,0 5 0,0 5-609,0 2 1,0 5 260,0 3 0,0 3-115,0 5 1,0 5 46,0 2 0,0-1-104,0 2 1,0 3 54,0 4 0,0 1-32,0-1 1,0-1-130,0 5 0,0-4-68,0 4 0,0-6-92,0-2 1,-1 0 65,-3-3 1,3-4 97,-3 0 1,-1-3-262,1-1 1,-3-5-48,3-3 19,-5-2 1,8-6 29,-3 1-172,3-6 49,1 4-1347,0-6 1,1-4 844,3 0 0,2-5-726,5 1 0,1-2 179,-1-1 1206,1-1 0,-6-4 0,-1-2 0</inkml:trace>
  <inkml:trace contextRef="#ctx0" brushRef="#br1" timeOffset="79">1325 14482 7853,'-7'0'348,"2"0"1,5-2 254,0-1-153,0 1 316,0-3 524,0 5-1107,5 0 0,-2 0 42,5 0 0,-5 0 13,5 0 0,0 0-27,3 0 1,2-4 47,2 1 1,-1-1-35,5 4 0,-4-1 1,4-3 1,0 1-14,4-4 0,-1 3-1,-3-4 1,1 4-155,-5-3 1,2 4 105,-2-1 0,-4 2-267,1-2 113,-1 3-249,-4-4 85,-1 5-1298,-1 0-2952,-5 0 2730,0 5 1674,0-4 0,-5 9 0,-1-3 0</inkml:trace>
  <inkml:trace contextRef="#ctx0" brushRef="#br1" timeOffset="80">2341 14356 7853,'0'-11'128,"0"-1"0,-1 2 129,-3 2 1,3-2 232,-3 3-252,3 2 1,-4-4 13,-3 5 1,2 0-28,-2 4 0,-1 0-67,-6 0 1,1 1 53,-5 3 0,0 3-88,-4 4 0,0 0 36,1 1 1,-5 0-148,0 4 0,1 0 47,3 3 1,1 2 90,3-6 0,3 4-160,4-4 1,5 4 81,-1-4 0,5 0-151,0-3 0,1-1 37,2 1 0,0-5-123,0 1 1,5-5 24,3 0 1,7-1 28,4-2 0,3 0 45,1 0 0,0-2 22,-1-1 1,5 0-52,0-5 1,-2 1 47,-6-5 1,1 1 126,-4-1 1,-1 5-63,-4-1 0,-1 1 345,-2-5-181,2 1 0,-8-1 238,1 1-177,4 0 0,-6 3 63,3 0 60,-3 6-95,-1-3-565,0 5 159,0 5 0,-1 1 4,-3 6 1,3 3 106,-3 0 0,-1 5 33,1-1 1,0 2-41,4-2 1,0 2 16,0-2 0,0-2 3,0-2 1,5 2 12,3-2 0,2-1 259,1-7-194,1 3 1,-1-8 90,1 2 1,-1-3-131,1-1 1,-1 0-35,0 0 1,0-1-1477,-4-3 1114,3 2 1,-5-4-2947,3 2 3313,-3 3 0,0-4 0,1 5 0</inkml:trace>
  <inkml:trace contextRef="#ctx0" brushRef="#br1" timeOffset="81">3038 14333 7853,'-10'-7'284,"2"-1"-46,3 5 1,4-2 628,-3 5-177,3-5-105,-4 4-110,5-4 218,0 5-481,0 5 0,0-1-23,0 7 0,0-1 49,0 9 1,0-3-156,0 3 1,-2 0 43,-1 4 0,1-2-33,-1-2 1,1 1-170,2-4 1,2 3 93,1-4-88,-1 0 0,4-3 26,-2-1 0,-2-5-122,6-2 120,-6-3 60,9-1 0,-5 0-46,5 0 0,0-1 6,-4-3 1,7-2 2,-2-5 0,1-1 1,-1 1 0,-2-1-42,-2 1 1,2-1 58,-3 1 0,0 0-15,0-1 1,-3 1-2,4-1 0,-4-3-32,3 0 1,-3 0 25,4 3 1,-6 1 64,2-1 1,-1 5 9,0-1 14,-1 6-143,3-3 36,-5 5 0,3 5 153,1 2 0,0 3-105,-4 2 0,0 3 5,0 0 0,0 4-3,0-3 1,1-1-199,3-4 0,-1 1 54,4-1 1,1-1-285,3-2 359,1 2 0,-1-9-4,1 3 1,-1-3 79,0-1 1,1 0-105,-1 0 0,1-3 112,-1-1 0,1-4-77,-1 4 0,-3-5 126,-1 2 0,0 0 35,0 0-80,3-1 1,-7-2-21,4 2 1,-4-2 1,1 3 1,1 0 202,-1 0-185,0 4 286,-4-2-584,0 5 262,0 5 1,0 2 136,0 4 0,0 0-119,0 1 1,0 1-8,0 2 1,0-3-67,0 4 0,0-4 64,0 0 0,1-5-176,3 1 1,-2-2 111,6 2 1,-1 1-73,5-5 1,-1-1 68,1-3 0,-5 0 13,1 0 0,-1 0-1,5 0 1,-1-1 10,1-3 0,-1 2 8,1-6 1,-2 4-7,-3-3 0,3 0 132,-2 0 1,-2-2-134,2 5 309,-5-5-136,2 8 1,-5-5 337,0 2-193,0 3-140,0-5-219,0 6 160,0 6 0,1-4 34,3 6-44,-3-1 0,5 3-93,-2-2 1,-1 1 19,4-5 0,-3 3-11,4-3 1,-1 0-58,5-4 0,0 0 94,4 0 0,-4 0-60,4 0 1,0 0 48,-1 0 0,1-1-22,-5-3 1,4-2 3,0-6 1,1 5 127,-5-1 1,-1 0 25,-2-3 0,1-4 307,-5-1-213,4 1 37,-6 4-183,3-1-22,-5-4-196,0 3 1,-5-3 32,-3 4 198,-7 1-21,-3-1-464,-5 6 206,0 1-274,-5 5 298,4 0 0,-4 5-94,6 3-519,-1 2 424,5 1 1,2 2-429,4 2 1,6 3 0,3 4-202,6-3 592,8 2 0,3-8 378,5 2 0,0-2 0,4-2 0</inkml:trace>
  <inkml:trace contextRef="#ctx0" brushRef="#br1" timeOffset="82">4157 14493 7853,'0'-11'0,"1"-1"286,3 1 1,-1-1 137,4 1 1021,-4 0-828,2-1 0,-5 5 614,0-1-309,0 5-735,0-2 1,-5 5-202,-3 0 92,-7 5 1,-3 3 0,-3 6-100,2 1 0,-2 5 56,6 0 0,-3 0-440,7-1 200,-3 2 92,13-8 0,-4 7-675,5-4 520,0-1 0,1-5 4,3-2 1,2-3 194,6-5 1,4 0-116,3 0 92,3 0 210,1-10-80,-1 2 0,-3-10-185,0 3 529,0 2-242,-1-8 1,-1 3-63,-6-5 342,1 0-245,-1-5 0,0 3 214,1-6-323,-6 6 0,3-8-106,-5 3 149,0-3-27,1-2-75,-4-4 0,4 0 0,-4-4 47,3 1 0,-1 1-341,4-1 1,-3 0 106,4 8 1,-6-1-60,2 8 0,-1 5 146,0 7 84,-1 2-13,3 2 1,-6 10 16,-3 5 1,2 9 72,-1 7 1,-2 2-80,1 5 1,0 2 101,4 5 0,0 1-73,0-1 1,0 4-90,0 0 1,-4 4 73,0-4 0,1 1-46,3-1 0,-2-2 71,-2 2 0,2-2 88,-6-2 0,6-4-53,-2 1 1,1-6-55,0 2 0,1-7 9,-1-1 1,1-5 53,2 1-1085,0-2 420,0-2-1834,0-4 2427,0-2 0,5 0 0,2 1 0</inkml:trace>
  <inkml:trace contextRef="#ctx0" brushRef="#br1" timeOffset="83">4900 14345 7853,'0'-7'-166,"0"1"667,0 2-77,-6 3 329,5-9-158,-4 8 67,5-3-263,-5 5-226,4 0 0,-4 2 66,5 1 0,0 4-1,0 4 1,0 1-164,0-1 0,0 0 91,0 1 1,0-1-116,0 1 1,0-1-30,0 1 1,0-1-61,0 0 0,4 1 80,-1-1 0,1-3-66,-4-1-54,0 1 0,0 0-35,0-1 27,0-4 0,1 2 121,3-5 314,-3 0-283,5 0 1,-1-4 140,2 0 0,3-5-148,2 2 0,1-3-47,2-2 1,-1 0-73,5-4 1,-4 4 137,4-4 1,0 0-205,4 1 0,-4-2 21,0 2 1,-1 2-54,1-2 0,1 4 129,-5 3 1,0 2-32,-3 2 0,-4 3 75,-1-3 1,-3 4 12,4 4 1,-6 2 111,2 5 1,-2 2-84,2 2 0,-2 3 161,1 5 0,-1 0-40,-2 0 0,0-1-163,0 1 1,0 0-29,0 0 0,0-2-134,0-1 0,3 0-90,1-5 0,0 0-879,-4-3-205,5-1 904,-4 1 1,6-5-1516,-3 1 1932,-3-6 0,4 3 0,-5-5 0</inkml:trace>
  <inkml:trace contextRef="#ctx0" brushRef="#br1" timeOffset="84">2490 13728 7853,'0'-6'537,"0"0"1406,0 6 0,1 4-1371,3 0-246,2 5 1,7-1-77,2 7 0,-1-3 34,5 4 1,-4-2-73,4 1 0,-1 1-159,1 3 0,1 7 133,-4-3 0,3 3-168,-4 1 1,0-2-42,-3 6 1,2-1 29,-3 5 1,3 0-5,-6 3 1,0-2 14,0 2 1,1-3-96,-5 0 0,3-1 66,-3 0 0,0 0 8,-4 1 0,0-5 77,0 0 1,0-3-1,0 4 0,0-5-9,0 5 1,-4-6 6,0 2 0,-5-3-19,2-1 1,0-6 20,0-1 1,1-4-159,-2 0 1,-2-1 90,2 1-1379,3-6 669,-5-1-1769,4-5 1000,-6 0 758,1 0 714,-6 0 0,-1 0 0,-4 0 0</inkml:trace>
  <inkml:trace contextRef="#ctx0" brushRef="#br1" timeOffset="85">1313 13865 7853,'0'-8'0,"0"1"0,0 3-152,0-4 413,0 6 0,0-5 169,0 4 3,0 1-27,-5-3 75,4 5-71,-9 0-246,9 0 1,-10 0 105,4 0 0,1 4-16,-2 0 1,-4 6-16,-3 1 0,0 1 28,4 3 0,-1 2-95,1-2 1,-4 5 39,-1-1 0,1 7-115,4 0 1,-2 2 61,-2-1 1,2 2-149,-2 5 0,2 2 11,2 2 0,3-3 55,0 3 1,6 2-77,-2-2 0,3-3 110,1 0 1,4-7-118,-1 6 1,6-6 87,-1 2 0,2-4-33,2 0 0,0-2 26,3-1 0,-2-1 137,2-3 1,2 1-56,-2-5 0,0 0-48,-3-3 0,-1-1-15,1 1 1,-1-2 141,0-2-296,1 2 125,-1-9 0,-3 4-838,0-5 361,-6 5-1601,3-4-324,-5 4 1378,0-5 0,0 0 1</inkml:trace>
  <inkml:trace contextRef="#ctx0" brushRef="#br1" timeOffset="86">2867 15293 7853,'-8'0'-479,"0"0"1039,6 0 10,-3 0 1176,5 0 1,5 0-1583,2 0 0,4 0 7,0 0 0,0 0 5,1 0 1,-1 0 10,1 0 0,3-4 50,0 0 0,4 0-77,-4 4 1,4 0-32,-3 0 0,3-4 24,-4 1 0,5-1-137,-1 4 0,-1 0 63,1 0 1,-4 0-122,4 0 0,-3 0 103,3 0 1,-4 0 2,4 0 1,-4 0-26,4 0 1,-4-2 29,4-1 1,-5 1-49,2-1 0,-2 1 31,1 2 1,-2 0-6,2 0 0,-4-1-17,-3-3-26,2 3-180,-9-4 142,4 5-1296,-5 0 0,-5 0 521,-2 0 0,0 0-79,0 0 0,-2 0-550,-6 0 1438,2 5 0,-4 1 0,6 6 0</inkml:trace>
  <inkml:trace contextRef="#ctx0" brushRef="#br1" timeOffset="87">2969 15510 7819,'-6'0'170,"-4"0"0,9 1 163,-3 3 15,-2-3-246,4 4 0,-7-4 157,6 3-11,-1-3 13,-1 4-61,3 0-78,-3-3 0,4 3 159,-3-5-151,3 0 114,-4 0 1776,5 0-1779,5 0 0,-2 0-66,4 0 1,-3 0 12,4 0 0,-1 0-3,5 0 0,-1 0-2,0 0 0,5 0-49,-1 0 0,5 0 43,-1 0 1,-1-1-74,1-3 0,-1 2 44,1-1 0,1 1-179,-5 2 1,4-1 39,-3-3 0,3 3-67,-4-3 0,0 3 112,-3 1 0,3 0-115,0 0 0,0 0 52,-3 0 0,-1-1-10,0-3 1,-3 3-29,0-3 67,-1 3 0,5 1-112,-1 0 36,-4 0-182,3 0 28,-9 0-352,4 0-4874,-5 0 4713,-5 0 0,2 0 194,-4 0 1,-1 1 528,-3 3 0,4-3 0,2 4 0</inkml:trace>
  <inkml:trace contextRef="#ctx0" brushRef="#br1" timeOffset="88">2947 15761 7666,'-7'0'-89,"2"0"377,0 0-191,4 0 140,-4 0-72,5 0 84,-5 0 95,3 0-19,-3 0 3964,5 0-4026,5 0-59,2 0 1,4 0-8,1 0 1,-1 0 32,0 0 0,2 0-12,2 0 1,-1 0 15,5 0 1,0 0-49,4 0 0,-2 0 12,1 0 1,-1-4-143,5 0 1,-5-1 93,-2 1 1,-2 3-203,2-3 1,2 3-17,-6 1 1,0-1-11,-3-3 0,-1 3 78,0-3 1,1 3-63,-1 1 1,-3 0 114,0 0-36,-1 0 1,5 0 29,-1 0 0,-3 0-14,-1 0 1,-3 0 197,4 0-325,-6 0-286,3 0-1856,-5 0 1,-5 0 1250,-2 0 985,-4 0 0,0 5 0,0 1 0</inkml:trace>
  <inkml:trace contextRef="#ctx0" brushRef="#br1" timeOffset="89">1268 16503 7556,'-7'0'1087,"2"0"2922,5 0-3838,5 0 0,2 0-48,4 0 0,1 0 12,-1 0 0,2 0-48,2 0 1,-2-4 37,2 1 1,1-1 27,0 4 1,3-2-36,-4-1 0,4 1-12,-4-1 0,2-2 4,-2 1 0,-3-1-17,4 1 0,-4 3-41,0-3 0,-1 2-1,1 2 1,-5-3-200,1-1 172,-6 0-507,4 4-4991,-6 0 3526,0 5 1948,0-4 0,-11 10 0,-1-5 0</inkml:trace>
  <inkml:trace contextRef="#ctx0" brushRef="#br1" timeOffset="90">2113 16092 7853,'6'-11'-49,"-1"-1"0,-5 5 376,0-1 123,0 5 236,0-2 164,0 5-426,5 0-114,-3 0 64,3 0-204,-5 0 0,-4 5 10,0 3 0,-4-2-22,5 2 0,-5 1-94,4 6 1,-5-1 110,2 5 0,-5 0-138,-3 4 0,2 0 117,-2 0 1,-1 1-104,0 2 1,1-2 30,4 3 1,-1 1-139,1-1 1,1 4 96,2 0 1,-1-2-96,6 2 1,-5-2 186,4 1 1,0 2-73,4-5 0,0 0 64,0 0 1,0-3-56,0 3 0,0-3 23,0-1 0,0-4 17,0 0 1,2-4-1,1 4 1,4-5 29,4 1 1,2-2-5,2-2 0,-2 0 58,2-4 1,-1 3-88,1-2 1,-2-3 214,2-1 1,-2-3-115,-2-1 1,1 4-34,-1 0 0,-3 0 88,-1-4-233,-4 0 1,3 0-127,-2 0-276,-3 0 0,4-2-767,-5-2 0,0 2 536,0-6 1,-1 5-2766,-3-5 2281,3 0 0,-8-3 1087,5-1 0,-5-4 0,3-2 0</inkml:trace>
  <inkml:trace contextRef="#ctx0" brushRef="#br1" timeOffset="91">2593 16572 7853,'0'-12'0,"0"5"0,0-1 0,0 0 317,0-3 1,0 3 211,0 1-22,0-1 0,0-3-153,0-1 1,-4 5 32,0-1-183,-5 6 1,3-4-96,-6 6 1,1 0-38,-1 0 0,0 0 119,-3 0 1,2 6-222,-2 1 0,-2 3-9,2 2 0,0-1-10,3 1 1,1-1 88,-1 0 0,1 2-89,0 2 1,0-2-13,4 2 0,0 2 111,4-2 1,1 0-85,-1-3 1,1-5 75,2 1 0,2-2-322,1 2 150,4 2 1,4-8 2,1 6 0,-1-5 113,0 0 1,1-1-5,-1-2 0,4-4 50,1 0 1,-1-4-62,-4 5 0,5-6 114,-1 1 1,0 2-94,-4-2 0,1 1 125,-1-5 0,-1 1-3,-2-1 0,1 5 321,-5-1-255,5 1 16,-8-5 1,5 6 272,-2 2-158,-3-2-333,4 4 95,-5-3 0,0 10-102,0 3 1,-1 0 135,-3 3 0,3-2-6,-3 6 1,2 3-88,-2 1 0,3-1-8,-3 1 0,3-2-129,1 2 0,0-1 100,0-3 0,5-2-70,2 2 1,0-3 40,0-5 185,1 4 0,3-9-137,1 6 1,-1-6 111,0 2 0,1-3-4,-1-1 0,-3-1 95,0-3 1,-1 2-146,5-6 1,-5 4-102,1-3 1,-2 3-715,2-4 0,-2 2 382,-2-2 0,-3-2-1296,3 3 1,-3 0 1674,-1 0 0,0-1 0,0-3 0</inkml:trace>
  <inkml:trace contextRef="#ctx0" brushRef="#br1" timeOffset="92">3278 16503 7853,'-4'-7'798,"0"-1"-160,0 5 281,4-2 175,0 5 1,0 5-915,0 3 0,4 2-13,0 2 0,0 0-32,-4 3 1,0-1-170,0 5 0,1-3-47,3 3 1,-3-5 96,3 1 0,1-1-160,-1 1 132,0-2 1,-3 2 32,3-7 0,-2 2-23,6-3 51,-6-2 136,3 1-2,-5-6 256,0 0-314,0-6 0,0 4-73,0-6 1,0 1 5,0-5 1,0 5-96,0-1 0,4-3 69,0-5 1,4 0-21,-4 1 1,4 2-18,0-2 1,-2-2-128,2 2 0,0 0 58,3 3 0,-1 1 44,-2 0-1,2-1 12,-4 1-209,6 4 143,-1 2-9,-5 5 88,5 5 1,-6 2-3,2 4 0,-2 1 70,-5-1 1,4 0-91,0 1 0,4-1 31,-5 1 1,1 3-13,-4 0 0,1-1-271,3-6 96,-2 2-101,3-4 117,-5 6-20,0-6 196,5-1-101,-4-5 1,8-1 277,-5-3 1,3 1-5,-3-4 0,5-1 19,-1-3 1,-2-1-135,2 1 0,-1 0 107,5-1 0,-5-1-85,1-2 0,-1 1-8,5-5 0,-1 5-124,1-1 0,-2 2 92,-3 2-187,4-1 212,-5 1-154,5 5 0,0 6 137,-4 7 1,3 3-1,-2 2 1,-2 4-23,2 3 0,-6 4 9,2 4 1,1-3-135,-1 3 1,1 1 119,-1-2 1,-3-3-279,3-4 0,1-5 75,-1 1 1,0-2-469,-4-2 220,5 1 0,-4-5-637,3 1-164,-3-5-373,-1 2 278,0-5 642,5 0 676,-4-5 0,10-2 0,-5-4 0</inkml:trace>
  <inkml:trace contextRef="#ctx0" brushRef="#br1" timeOffset="93">4054 16537 7853,'0'-6'0,"0"-4"316,0 9 417,0-10 945,-5 10-886,4-4-546,-4 5 0,0 1-31,-3 3 1,2-1 9,-2 4 1,2 2-138,-2 6 0,-2-1 96,3 5 0,-2-3-141,1 3 1,2-1-83,2 1 1,3 1-5,-3-5 1,3 2 22,1-2 1,1-3-55,3 4 1,0-5-8,7-3 0,-2 1 70,6-6 1,-1 5-13,1-4 1,3 0 45,5-4 1,-2-4-41,-2 0 1,2-5 77,-6 2 0,1-4 10,0 0 1,-7-2 26,2-2 0,-3 2 137,-1-2 0,-2 1-97,-5-1 1,0 1-45,0-5 0,0 5-121,0-1 1,-5-3-229,-2-1 0,-4 2-22,0 2 0,-4 3-10,0 0 1,-1 5-199,5-1 1,-8 5-439,0 0 247,0 1 1,7 7-166,1 3 0,5 2 335,2 2 0,3 0-134,1 3 640,0-2 0,0 9 0,0-4 0</inkml:trace>
  <inkml:trace contextRef="#ctx0" brushRef="#br1" timeOffset="94">4523 16572 7853,'0'-12'0,"0"1"213,0-1 0,1 1-66,3 0 1,-3 3 659,3 0 0,-3 1-258,-1-5 0,4 1-109,0-1 0,0 5-203,-4-1 1,-2 6 157,-2-2-343,-2-2 1,-7 4 97,-2-2 0,2 4-137,-2 4 0,3 3 66,0 4 0,-1 2-166,-2 2 1,3-1-6,-4 5 0,2 0 0,-1 4 1,6-4 80,-2 0 0,3 0-10,1 4 0,-2-4-224,5 0 1,0-5 77,4 1 0,5-2-149,3-2 0,2-3 45,1-1 0,1-4 261,-1 1 0,2-4-48,2-4 1,-1 1-6,5-4 0,-4-1 11,4-3 1,-5-5 27,2 1 0,0-4 141,-1 4 1,1-5-76,-5 1 1,0-4 107,1-4 1,-2 3-98,-2-3 1,2-2 17,-3-1 0,0-3-65,0-1 1,-3-1 6,4 1 1,-2 2-43,2-2 0,2 4-11,-3-5 0,-2 6 65,-1 6 0,-2 5-31,-2 3 0,2 4 349,-2 3 0,1-1-48,-8 6 1,3-1-3,-4 4 1,5 1-175,-5 3 1,0 2-92,-3 6 0,3 0 61,1 3 1,3 3-100,-4 5 0,6 4 3,-2-1 1,3 6 31,1-1 0,0 2-99,0 1 1,0-4 88,0 1 0,-4-1-231,0 4 1,0-1 41,4-2 1,0 1 44,0-6 1,0 5 52,0-5 1,0 1-24,0-4 0,0-4-108,0 0 1,0-5 129,0 1 1,1-3-320,3-5 226,-2 3-341,3-8 1,-4 3-795,3-5-331,-3 0 1636,4 0 0,-5-5 0,0-2 0</inkml:trace>
  <inkml:trace contextRef="#ctx0" brushRef="#br1" timeOffset="95">5162 16492 7853,'-6'-7'239,"1"-3"0,5 8 177,0-6 210,0 6 358,0-4-94,0 6-246,0-5-424,0 4 0,0-3-9,0 8 1,0-1 70,0 4 0,0 2-94,0 6 0,0-2-128,0 2 1,4 2 102,-1-2 1,1 5 0,-4-1 1,0-1-231,0 1 1,0-5 54,0 1 1,4-2-59,0-2 1,0 1 18,-4-1 1,0-3-194,0 0 168,0-6 70,0 3 115,0-5 25,5 0 0,-4-1 88,3-3 0,1 2-36,-1-6 0,1-2-232,-1-2 1,-2-5 4,6 5 0,-2-3-74,2 0 1,6 2 80,-3-2 1,3 2-121,-3 2 0,1-2 103,-1-2 1,-3 3-38,0 1 0,-1 1 16,5 6 1,-1-1 26,0 1 0,1 3 9,-1-3 0,1 3 36,-1 1 0,-3 5 6,-1 2 0,0 4 19,0 0 1,2 4 117,-5 0 1,0 6-116,-4-2 1,4 1 94,-1-1 1,1 1-78,-4-4 1,0 3 2,0-4 0,0 0 8,0-3-112,0-1-92,0 0 1,0-3-329,0 0-581,0-6-279,0 3-813,0-5 942,-5 0 1,3-4 1204,-6 1 0,0-11 0,-3 1 0</inkml:trace>
  <inkml:trace contextRef="#ctx0" brushRef="#br1" timeOffset="96">5596 15978 7853,'0'-7'-861,"0"-3"0,-1 8 976,-3-6 553,3 6-175,-4-3 218,0-1-202,3 5-181,-3-4 355,0 5-159,4 0 104,-4-5-242,5 4-26,0-4-22,0 5 0,4 5-10,0 2 0,3 0 100,-3 0-206,0 1 0,7 3-24,1 1 0,8-1 19,-9 1 0,2 0 48,-5 4 0,6 0-11,-3 3 1,2 3-29,-6-3 1,4 2-1,-4 2 1,7 0-142,1 0 0,1 0 139,-5-1 0,0 1-118,1 0 0,-1 4 49,1-1 1,-5 5-203,1-4 0,-6 3-16,2-3 1,-3 4-30,-1 0 1,0-3 91,0-2 0,0 1 18,0-4 1,0 6 17,0-6 0,-1-2 4,-3-1 0,3-5-36,-3 4 0,2-5 93,-2 1-64,3 3-12,-4 0 0,1-1-90,0-1 0,-4-8 55,5 0 1,-5-4-258,4 3 134,-5-4 123,8 7 1,-5-9-91,2 3 0,1-3 73,-4-1 1,3 0-158,-4 0 0,5 0-113,-5 0 0,4 0-750,-4 0-13,6 0 220,-3 0 0,4 0-1016,-3 0 762,3 0-647,-5 0 961,6 0 784,6 0 0,0-5 0,5-1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4.0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12072 4317 8097,'-1'-6'0,"-3"2"364,3-2 1,-5 3 528,6-5-297,0 1-347,0-5 1,0 1 8,0 0 0,0 3-28,0 0 1,0 5 12,0-5 1,2 2 45,2-2 229,-3-2-450,9 3 0,-4-3-8,6 3 1,-1-2-93,1 5 0,-4-1-6,4 1 0,-3 3 143,6-3 0,-2 2-185,-2-2 1,4 2 52,1-1 0,-1 1-71,-4 2 0,4 0 74,1 0 0,-1 4-90,-4 0 1,1 4 62,-1-5 1,1 5-123,-1-4 0,-3 5 38,-1-2 1,0 0 94,0 0 1,-2 1-71,-5 3 1,4 1-23,0-1 40,0 1 1,-4-1 12,0 0 1,-2 0 144,-1-4 1,0 3 5,-5-2 0,5 1 102,-5-2 1,0 4-24,-3-4 1,1 0-125,2 0 1,-2 0 99,2 0 1,2-1-2,-2-2-78,6-2 0,-3 4 84,5-2-390,0-3 67,0 4-11,0-5 1,5 4 170,3 0 1,2 3-4,1-3 1,4 4 17,1-5 1,4 6-35,-1-1 1,6-2 187,2 2 0,0 0-96,-5 3 1,0 0-93,-3 1 0,-1 1-17,-3 2 1,-6-3-7,2 4 0,-6 0-44,3-1 1,-5 1 81,0-5 0,-3 4 328,-3 0 1,-5 5-117,-7-5 1,1 4 17,-5-4 0,-5 5-87,-7-1 1,-2-1 187,-1 1 0,3-6-2,1-2 0,3 1 15,-3-5 0,5 0-306,-2 0 0,7-4 125,1 1 0,3-3-544,-3-1 205,5 0-216,-2 0 153,9 0-1558,2 0 1591,5 0 0,11-5 1,1-2-1</inkml:trace>
  <inkml:trace contextRef="#ctx0" brushRef="#br0" timeOffset="1">12928 4157 8306,'-6'-6'1978,"1"1"-985,5 5-475,0 0-276,-5 0 1,4 5-129,-3 2 0,3 9 282,1 3 1,0 2-117,0 2 1,0 0-379,0 0 1,0 5 132,0 2 1,3 3-60,1 1 0,0 2-2,-4 2 0,0-2-14,0 2 1,0 0 79,0-4 1,0 2 36,0-10 1,0 3-116,0-6 0,0 1 99,0-8 1,1-1-155,3-4 1,-3-3 135,3-1 1,-3-3-630,-1 4 191,0-6-1146,0 3 1060,0-5 0,5 0 0,2 0 0</inkml:trace>
  <inkml:trace contextRef="#ctx0" brushRef="#br0" timeOffset="2">13145 4203 8027,'0'-12'12,"4"5"171,0-1 0,1 4 357,-1-3 0,-2 4-54,6-1 1,0-1-179,3 2 0,1-2-178,-1 1 0,2 2 119,2-1 0,-1 1-207,5 2 1,0 5 122,4 3 0,-4-2-231,0 2 0,-1 3-31,1 5 0,1 3-77,-5-4 0,0 5 111,-3-1 1,-5 3 43,1 1 1,-5 3-18,0 1 0,-1 5 6,-2-2 1,-2 3-6,-1 1 0,-4-3 54,-4-1 1,-4-3 67,-1 3 0,-3-4-115,4 0 1,-4-1-180,4-3 1,0-4 163,3-3 0,5-3 43,-1-5 754,5 4-376,-2-10 0,5 5-441,0-2 63,0-3 0,0 4 0,0-5 0</inkml:trace>
  <inkml:trace contextRef="#ctx0" brushRef="#br0" timeOffset="3">13362 4797 8061,'21'-2'1809,"2"-1"0,-1 1-979,1-1 0,-2 0-560,5-1 1,-2 3-183,-1-3 0,-4 2-1350,0-2 1262,-5 3 0,-2-4 0,-7 5 0</inkml:trace>
  <inkml:trace contextRef="#ctx0" brushRef="#br0" timeOffset="4">13648 4763 8068,'5'11'0,"1"0"0</inkml:trace>
  <inkml:trace contextRef="#ctx0" brushRef="#br1" timeOffset="5">14779 4329 8411,'-5'-7'2883,"3"2"-2087,-3 5-559,5 0 0,0 9-235,0 2 1,1 7 191,3-3 0,-2 6-120,1-2 0,2 4 43,-1 3 0,0 0 99,-4 4 1,4-5-97,0 2 0,1-7-210,-1-1 0,-3-5 69,3 2 1,1-4 41,-2 0 1,1-5 430,-4 1-239,0-6 419,0 4-40,0-6 1,0-6-330,0-1 1,0-7-538,0-1 0,-4-6 21,1 2 0,-1-6 171,4-2 0,0-1-329,0 2 0,4 2 148,-1-3 0,6 3-84,-1 1 1,6 1 50,1 3 1,0 3 241,-3 5 0,0-3-20,4 2 0,-4-2-13,4 7 1,-2 1-25,1 3 0,-2 1-80,2 2-35,-3 0 0,0 2 126,-1 1 1,1 4 41,-1 4 0,-3 2-69,-1 2 1,-3 3 236,4 5 1,-6 0-139,2-1 1,1 3 378,-1 1 0,1 0-93,-1 4 1,-3-5 47,3 2 1,-3-3-5,-1-1 0,4-5 129,0-3-528,0-2 303,-4-2-434,0-5 179,5 0 0,-4-8 48,3-2 1,-2-2-110,2-5 1,-1-1 133,4 1 0,-3-6-19,4-2 1,-4 2 1,3-2 0,1-4 23,3-4 0,1 0 4,-1 5 0,2-5-14,2 0 1,-2 2-89,2 6 0,1-1-80,0 4 0,-1 2-8,-4 7 0,1-2 128,-1 5 256,0 0 0,1 4-228,-1 0 0,-3 5 0,0 3 0,-2 0-1000,2 3 0,2-1 604,-3 9 1,0-4 324,0 4 0,-3-1 257,4 1 0,-5 3 25,5-3 0,-4 2 42,3 2 0,-4-4-143,1 0 1,1-3-29,-1 3 0,0-5-285,-4 1 1,1-6 2,3-2-1736,-3 1 1030,9-2 906,-4 4 0,6-8 0,-1 3 0</inkml:trace>
  <inkml:trace contextRef="#ctx0" brushRef="#br1" timeOffset="6">15898 4397 8229,'-1'-10'166,"-3"2"386,2 3 1,-4 5-98,2 0 0,2 0-86,-6 0 0,4 0-120,-3 0 1,-1 1-222,-3 3 0,-4 4 69,-1 7 1,-3-1-116,4 5 1,-4 5 206,4 7 0,-3-3 60,7-2 0,-2 2-343,9-1 1,0 3 28,4-3 1,0 0 137,0-5 0,5-4 21,3-3 1,6-2-230,1-1 1,5-2 195,-1-3 1,8-2 58,4-5 1,-2-1-137,1-3 0,-3-2 2,3-5 0,-4-1 121,0 1 0,-2-6-61,-1-2 0,0 1-9,0-1 0,-5-4 21,-3-3 1,-6-2-216,-2 1 0,-4 3 41,1-2 0,-4-1-97,-4 4 1,0-2 35,-7 6 0,1 2-116,-9 2 1,0 2-188,-4 2 1,0 4 150,0 4 1,1 1-382,3 2 1,-1 0 208,5 0 1,-3 9 500,7 3 0,-3 2 0,7-3 0</inkml:trace>
  <inkml:trace contextRef="#ctx0" brushRef="#br1" timeOffset="7">16617 4408 8265,'-5'-11'0,"3"1"324,-6 2 0,1-1-75,-5 6 0,-1-1 36,-2 4 1,-1 0-67,-3 0 0,-2 0 12,6 0 1,-5 1-208,1 3 0,1 2 95,-1 6 1,0 2-95,-4 5 0,2 0 78,1 7 0,0 2-144,5-1 0,0 3 64,3-3 0,6-2-228,2-6 0,4 2 59,4-6 0,2 0 152,6-3 0,4-2 318,3-3 0,3-2-98,1-5 1,1-1-41,2-3 1,-1-2-96,1-5 0,-2-6 172,-1-2 1,0 0-55,0-4 0,-5 3-32,-3-7 1,-2-1-232,-2 2 1,0-7 130,1-2 1,-2 0-417,-2-7 1,2 4 165,-3-4 1,0 0-333,0-4 1,-3 0 211,4-4 1,-5 8-17,5 0 0,-5 7 110,0 4 0,-1 7-160,-2 5 683,0 5-256,0-2-368,0 9 1,0 4 150,0 6 0,0 5 73,0 7 0,1 4 12,3 8 0,-3 2 67,3 5 1,-2 4-81,2 0 0,-1 6-16,4-3 0,-3 0 162,4 1 0,-6-1 348,2 0 0,1 3 23,-1-6 1,4-4-146,-5-4 0,1-4 22,-4 0 1,0-3-168,0-4 0,2 2-204,1-6 255,-1 0-406,3-4-1054,-5 1 620,0-6-1086,0-1 1725,0-5 0,-5 0 0,-2 0 0</inkml:trace>
  <inkml:trace contextRef="#ctx0" brushRef="#br1" timeOffset="8">17668 4020 8157,'0'-6'-560,"0"-1"392,0 4 1,1 1 800,3-1 1,-1 1-162,4 2 1,-3-1-79,4-3 0,-1 3-213,5-3 1,4 3 71,3 1 0,8 0-61,3 0 1,3-4 54,2 0 0,0 0-208,3 4 1,-1 0 46,5 0 1,-7-1-89,0-3 1,-2 3-28,-7-3 1,1 3-67,-4 1 1,-2 0 316,-2 0 1,2 0-127,-6 0 1,-4 0-185,-3 0 135,-5 0 1,2 1-11,-5 3 1,-4 2 46,0 6 1,-9-1-69,2 1 1,-3 4 132,3 3 0,-6 8-7,-2 3 1,1 5-192,-1 3 1,4-2 113,-4 6 1,4-4 42,-4 4 1,5-5-26,-2 1 0,5-2 28,3-2 1,0 0-29,4 1 1,-4-6 1,4-3 1,1-3-10,3-4 0,0 2-66,0-6 41,0 0 0,0-4 266,0 1 186,0-6-237,0 4-670,0-8-691,0 3 1095,0-5 0,0 0 0</inkml:trace>
  <inkml:trace contextRef="#ctx0" brushRef="#br1" timeOffset="9">19290 4351 11212,'15'0'400,"0"0"0,9 0-10,-1 0 1,9-3-83,2-1 1,0 0-193,5 4 1,0-1-3,-1-3 0,-1 3-205,-7-3 1,3-1-27,-2 1 0,-3 0 117,-2 4 0,-3-4-154,-4 0 1,-2 1 20,-6 3 1,-3-2-1233,-1-1 829,-4 1 0,1-3-479,-8 5 1,-8 0 122,-7 0 892,-2 5 0,-12 2 0,-3 4 0</inkml:trace>
  <inkml:trace contextRef="#ctx0" brushRef="#br1" timeOffset="10">19278 4557 8174,'0'6'-438,"0"4"1,2-8 1006,1 1 0,4-1-88,4-2 0,2 0-12,2 0 0,3 0 53,5 0 0,0 0 55,-1 0 0,5 0-316,0 0 0,1 0-2,-2 0 0,0 0-320,4 0 1,-3 0 112,3 0 0,-4 0-725,0 0 0,-2 0 425,-1 0 0,0 0-538,0 0 1,-1 0 785,-3 0 0,7-5 0,-2-2 0</inkml:trace>
  <inkml:trace contextRef="#ctx0" brushRef="#br1" timeOffset="11">21140 3906 8634,'0'11'495,"0"1"0,0 4-344,0 3 0,-1-1 0,-3 1 1,3 4 163,-3 4 1,-1 3-97,1-3 1,-4 1-344,5-2 1,-5 2 124,4 3 1,-3-3 163,3-6 0,-4 0 0,4-3 1,-3-2 422,3-6-807,0 0 189,-1 1 1,4-5-178,-3 1 92,3-5-310,1 2-1623,0-5 1743,5 0 0,1 0-79,5 0 1,1 0 60,-1 0 0,5-4-224,-1 0 1,4-1 546,-4 1 0,5 3 0,-2-9 0,5 3 0</inkml:trace>
  <inkml:trace contextRef="#ctx0" brushRef="#br1" timeOffset="12">21300 4294 8053,'0'-11'-408,"0"3"164,0 1 1878,0 4-399,0-2-174,0 5-688,-5 0-167,4 0 1,-8 9 106,5 2 1,-4 10-68,4 1 1,-3 1 40,3 4 1,0 1-57,4-2 1,-1 6-322,-3-1 1,3-2 95,-3 1 1,3 1-289,1 3 1,0-5 47,0-2 0,4-7-137,-1-1 1,1-5-832,-4 1 527,0-2-1753,5-1 2428,-3-6 0,8 4 0,-4-4 0</inkml:trace>
  <inkml:trace contextRef="#ctx0" brushRef="#br1" timeOffset="13">7184 6441 8064,'-12'-6'0,"5"1"75,-1 5 1,0 0 157,-3 0 1,0 0 143,-1 0 1,-3 0-131,0 0 1,-6 5-64,2 3 0,2 3 45,-2 4 1,0-1-61,-4 5 0,4 4 45,0 4 1,5 4 13,-2 0 1,4-2-203,0 2 1,5-1 113,-1 4 1,6-3-237,-2-1 0,3-4 69,1 0 0,5 2-184,2-1 0,3-4 117,2-4 1,4-5-55,3 1 1,3-2 165,1-2 0,5-5 193,2-2 1,3-8-46,1-3 0,1-3-136,-1-2 0,-4-4 10,1-3 0,-6 0 39,2-4 0,-3 6-36,-1-6 0,-5-1 51,-3-2 1,-3-2-156,0 1 0,-6 2-32,-2-6 0,-3 2-123,-1-1 0,-5-2-2,-2 5 0,-5-2 121,-3 6 0,-3-2-221,-5 6 1,-3 2 75,-1 2 1,-5 6-98,2 2 0,2 4-20,1-1 0,4 3-41,4 1 1,3 4-161,5 0 560,4 4 0,2 4 0,5 6 0</inkml:trace>
  <inkml:trace contextRef="#ctx0" brushRef="#br1" timeOffset="14">7641 6430 8076,'-6'-6'255,"-1"2"-171,2 3 468,0 1 1,5 5-176,0 2 1,0 7-126,0 1 1,0 10-8,0-3 1,0 9 108,0-1 1,4 5-200,-1 3 0,5-2 26,-4 6 1,3-4-230,-3 4 1,0-5 110,-4 1 0,4-7-63,0-5 0,-1-3 8,-3-4 0,0-2 72,0-6-22,0 0 0,0-3-293,0 0 0,-1-6-845,-3 2 99,3-3 95,-4-6 1,1-1 359,0-6 0,1 1-146,3 0 1,0-5 671,0 1 0,0-5 0,0-3 0,0-6 0</inkml:trace>
  <inkml:trace contextRef="#ctx0" brushRef="#br1" timeOffset="15">7641 6590 8076,'0'-12'-37,"0"1"1,3 0 212,1-1 0,6 1 188,2-1 1,-1 0 114,4-4 0,3 4-90,1-4 1,3 3-49,1-3 1,1 4-93,2-4 0,0 4-157,4 0 0,-4 1 90,0-1 0,-2 6-130,-1 2 1,-1 3-36,-3 1 0,-3 1-110,-4 3 0,-6 2 77,-2 6 0,-3 3 32,-1 0 0,-6 6-105,-6-2 1,-2 6 67,-8 2 0,0 4-17,-8 0 1,-1-2 63,-3 1 0,3 1-54,1 3 1,1-5 41,-2-2 1,0 0-1,4-4 0,4 2 86,4-6 1,5-3-77,-1 0 1,6-4 95,1 0 1,6-1-82,-2 1 0,4-1 205,4 0 0,7-3-112,8 0 0,3-6 180,1 2 1,1 1-34,2-1 0,0 0-122,4-4 1,-3 4-184,3-1 0,-4 1-300,0-4 1,-1 0-225,-3 0 1,-3 1 287,0 3 1,-5-1 261,2 4 0,-4 1 0,0 3 0</inkml:trace>
  <inkml:trace contextRef="#ctx0" brushRef="#br1" timeOffset="16">10267 6487 8151,'-11'0'628,"5"0"-13,1 0 16,5 0 1,5 0-331,2 0 1,5 0 134,3 0 1,3 0-64,4 0 1,6 0-47,3 0 0,2 0-148,1 0 0,0 0 15,1 0 1,-1-4-153,0 0 0,-1-3 70,-2 3 1,0-4-264,-4 5 1,0-5 118,-5 4 0,1-1-523,0 1 1,-5 3 25,-3-3 0,-6 3-913,-1 1 964,-6 0 1,2 0-175,-8 0 1,-2 0-248,-6 0 0,-3 1 899,0 3 0,-5 2 0,2 6 0</inkml:trace>
  <inkml:trace contextRef="#ctx0" brushRef="#br1" timeOffset="17">10382 6670 8151,'-7'5'0,"2"-3"0,5 6 580,0-5 79,0 7-183,0-9 1,5 8-4,3-5 0,6-1-174,1-3 0,5 0 248,-1 0 0,7 0-547,0 0 0,11-5 0,-1-1 0</inkml:trace>
  <inkml:trace contextRef="#ctx0" brushRef="#br1" timeOffset="18">10656 6693 8151,'29'-5'0,"0"-1"632,-2-1 0,-4-2 685,-1 5 1,0-3-1777,-7 3 0,0-4-425,-3 4-410,-6 1 1294,-1 3 0,-10 5 0,-1 1 0</inkml:trace>
  <inkml:trace contextRef="#ctx0" brushRef="#br1" timeOffset="19">12197 6190 8048,'0'-11'0,"0"3"-193,0 0 313,0 6 748,0-8-193,0 9 35,0-10-95,0 10-381,0 6 1,4 3-24,0 7 1,0 1 48,-4 0 1,0 4-185,0-1 1,0 6 103,0 2 0,0 5-71,0-2 1,0 7 72,0 1 0,0 5-203,0-1 0,1-1 41,3 1 1,-3-7-129,3-1 0,-3-1 12,-1-6 0,0-2 162,0-6 1,4 2-108,0-6 1,0-4 138,-4-3-485,0-5 150,0 2-1146,0-5 1,-2-5-628,-1-3 2010,1-2 0,-8-2 0,4 1 0</inkml:trace>
  <inkml:trace contextRef="#ctx0" brushRef="#br1" timeOffset="20">12335 6259 8068,'5'-12'-111,"-3"5"-54,6-1 0,-4 0 741,3-3 1,1 0-146,3-1 1,1 4-113,-1 1 1,4-1-72,1-3 0,0 3-89,-1 1 1,-2 4 70,2-1 0,2 3-161,-2 1 0,0 0 28,-3 0 1,3 1 30,0 3 0,0-1-151,-3 4 1,0 1 25,4 3 0,-8 1-73,4-1 1,-5 1 43,1-1 1,1 0 78,-5 1 1,0-1-136,-4 1 1,-2 3-135,-1 0 1,-4 2 182,-4-2 1,-1-2 32,1 2 0,-2-3 85,-2 0 0,2-1-82,-2 1 0,2-2 100,2-3 1,0 4-19,-1-4 91,1-2 0,3 4-66,0-5 29,6 0-69,-3-4 1,10 4 70,3-1 1,3 1-35,4-4 1,-1 4-32,5 0 0,0 1 13,4-1 1,0-2-3,0 6 1,0-4 2,-1 3 0,1 1-5,0 3 0,-4 1-192,0-1 1,-5 1 4,1-1 1,-2 2-138,-2 2 1,-4 1 135,-3 3 1,1 2 73,-1-6 0,-6 4 120,-5-4 1,-5 4-98,-3-3 0,-3 3 156,-5-4 0,-1 4-30,-2-4 1,-4 4 45,-4-4 1,1 1-130,3-5 1,-6-1 9,6-2 0,-1-2-246,8-2 1,2-3-43,2 3-79,7-3 1,7-6 60,5-2 1,5 0-1012,3 0 1,12-2 1269,7-7 0,10-1 0,3-6 0</inkml:trace>
  <inkml:trace contextRef="#ctx0" brushRef="#br1" timeOffset="21">13865 6407 7951,'-6'-5'-620,"-1"4"434,3-3 0,3 1 733,-3 0 232,3 1 321,1-3-296,0 5 1,0 5-556,0 3 1,0 2-18,0 2 0,4 3-11,0 0 1,0 5-32,-4-1 1,1-1-55,3 1 1,-2-5-158,6 1 0,-4 1-70,3-5 0,-3 3 84,4-6 0,-5-2-119,5 1 92,0-4 1,3 2-55,0-5 1,1 0 56,-1 0 0,-3-4-68,0 0 1,-1-4-1,5 0 0,-2 2 34,-3-2 1,3 0-79,-2-3 1,-2 0 108,2-1 0,-2-3-127,2 0 0,2-1 100,-2 5 0,-2 1-24,2 2 1,-6 2-65,2 2 221,-3 3 1,3-3-56,0 8 1,0 2 12,-4 6 0,0-1 96,0 0 0,0 5-75,0-1 1,4 1 61,-1 0 0,6-4-74,-1 4 0,2-4-49,1 0 1,2-5 48,2 1 0,-1-6-28,5 2 1,-3-2-15,3-2 1,-2-2-9,2-2 1,-1-1-14,-3-2 0,-6-3 26,3 2 1,-5 2-123,1-2 0,1 4 72,-5-3 0,1 3-237,-1-4 193,-3 1 1,4-5 30,-5 1 1,4 3 177,-1 1-167,1 4 0,-4-3 131,0 2-109,0 3 1,0-3 203,0 8-173,0 2 0,0 5 132,0 1 1,0-1-56,0 1 0,0-1-32,0 0 0,2 0-68,1-4 53,4 3 0,4-5 61,1 3 0,-1-3-60,0-5 1,2 0-28,2 0 0,-2 0 23,2 0 0,-2 0-77,-2 0 0,1 0-2,-1 0 1,-3-1-62,-1-3 116,-4 3-8,7-4 77,-9 0-90,4 3 215,-5-3 139,0 5-58,0 5-56,0 2 1,0 4-130,0 1 1,0-1-1,0 0 0,6-3-184,1 0 1,3-5 106,2 5 0,3-5-65,0 0 1,5-1 49,-1-2 1,4 0-12,4 0 0,-3-2-13,3-1 0,-3-3-20,-1-1 1,0-3 84,-1 2 1,1-3 11,0-5 1,-5 4 124,-3-3 1,-2-2-92,-2 2 1,-4-5-90,-4 0 0,2 3 50,-1-2 1,-1 0-57,-7-4 1,-2 5 77,-6 3 0,-4 3-238,-3 5 1,-8-2-9,-3 5 0,-7 2-46,-1 5 1,-4 4-10,4 4 0,1 4 97,6 1 0,7 4-472,5-1 0,9-1 213,-1 1 0,7-4-541,0 4 0,8-1 342,4 1 1,2-1 587,1-3 0,6-3 0,0 5 0</inkml:trace>
  <inkml:trace contextRef="#ctx0" brushRef="#br1" timeOffset="22">15213 6556 7951,'11'-12'0,"0"1"-166,1-1 1,-1 0 97,1-4 0,-2 4 648,-3-4 0,2 3-132,-5-3 0,0 4-223,-4-4 0,0 4-11,0 0 1,0 5 28,0-1 0,-5 5-220,-3 0 1,-3 1 133,-4 2 1,-2 0-174,-2 0 0,-4 5 52,0 3 1,1 7 208,-5 4 0,3 3-121,1 1 0,1 3 83,3 1 0,3 0-85,4-4 0,6-1 30,2 1 1,3-1-201,1-3 1,5-3 88,3-4 1,7-6-40,4-2 1,3-3 49,0-1 0,5-5-11,0-2 0,4-9 11,0-3 1,1-4-103,-2-3 0,-2 0 3,-5-4 0,-5 3 34,-3-3 0,-3-1 5,0-3 0,-4 0 45,-1 0 0,-4-1-234,0 1 1,-1-4 44,-2 0 0,4-5-256,-1 1 0,1-1 132,-4 1 0,0 4 191,0 7 1,0 3 310,0 6 1,0 8-129,0 2 1,-1 8-60,-3 1 0,2 3-64,-6 3 1,4 8 16,-3 4 0,3 9 58,-4-1 1,6 8 57,-2 4 0,2 0-66,2 7 0,0 5 212,0 6 0,2-2-84,2-1 0,-2-3-115,6-2 1,-2-4 97,2-3 1,2-8-40,-3-3 0,-1-3-39,-3-1 0,2-5 148,-1-3-953,5-2-496,-8-2-1011,4-5 2237,-5 0 0,0-6 0</inkml:trace>
  <inkml:trace contextRef="#ctx0" brushRef="#br1" timeOffset="23">16183 5985 7905,'-17'-7'234,"1"3"0,7 3 200,2 1-572,4 0 0,-3 0 464,2 0 1023,3 0-1006,-4 0 0,6 0-88,3 0 1,2 0 99,6 0 1,0 0-66,4 0 1,1 0-200,6 0 0,0 0 84,0 0 0,1 0-238,3 0 1,-3 0 80,2 0 0,-1 4-97,-3 0 1,1 0-27,0-4 1,-5 0-84,-3 0 1,-2 0-115,-2 0 163,1 0 163,-1 5 0,-5-3-41,-2 6 1,-3-3 234,-1 6 0,-3-1-13,-1 9 1,-5 0-14,1 4 1,-6 5 91,-1 3 0,0-1-46,3 4 0,1-2-22,0 6 0,-1-1-36,1 1 1,3-5-217,1 5 1,0-9 73,0 6 0,-2-9 42,5 1 1,0-4-44,4-4 0,0 1-10,0-5 0,0 1 3,0-5 1,0-3-14,0-1-921,0-4 421,0 7-1664,0-9-1133,0 4 3280,5-15 0,7-3 0,5-9 0</inkml:trace>
  <inkml:trace contextRef="#ctx0" brushRef="#br1" timeOffset="24">16880 5630 7896,'0'-12'139,"0"2"54,0 10 1,1 0-41,3 0 1,-1 0 274,4 0 1,-3 5-47,4 2 1,3 3-152,4 2 1,6 6 167,-2 5 1,2 1-53,2 6 1,0-3-33,0 3 0,0 1-78,-1 3 0,1 4 13,0 0 0,-4 5-84,0-1 0,-5-1-107,1 1 1,2 3-31,-2 5 0,-1-5 62,-6-3 1,1 0-172,-6 4 1,1 3 56,-4 1 1,0-1 5,0-3 1,-6-4-77,-6 0 0,1-7-251,-4 0 1,-2-2-317,2-7 0,-5-3 316,1-4 0,1-4-946,-1 4 0,0-5 64,-4 2 1226,-5-4 0,4 0 0,-4-1 0</inkml:trace>
  <inkml:trace contextRef="#ctx0" brushRef="#br1" timeOffset="25">11980 5870 7968,'0'-7'-187,"0"-1"307,0 6 882,0-9-250,0 10-557,0-4 0,-5 11 67,-2 6 1,-3 4 12,-2 7 1,-4 5 147,-3 3 1,-3 3-89,-1 4 0,0 2-81,1 6 0,-1 1 35,0 3 1,0 2-299,0 5 0,12-25 1,1 0 121,0 1 0,1-1 1,-2 3-1,1-1 38,-5 27 0,8-29 1,0 0-76,0 29 1,1 0-3,6-4 1,2-6-19,2-5 0,6-6 70,5-5 1,9-2-152,-1-3 0,6 0 23,-2-7 1,4 3 296,0-7 0,-2-7-209,2 0 0,-5-5-230,5 1 0,-6-3-598,2-5 0,-5 0 360,-2 0 1,0 0-140,-5 0 1,0 1-300,-3 3 883,-1-3 1,1 5-1,-1-6 1</inkml:trace>
  <inkml:trace contextRef="#ctx0" brushRef="#br1" timeOffset="26">17885 5653 7045,'-4'12'887,"0"-1"1,-3 2-415,3 2 0,-5 3-10,2 5 1,-7 1-87,-2 2 1,-4 7-110,1 6 1,-1 4-163,1-1 0,-3 1 92,3 6 0,-3 1-32,11-20 1,0 1 0,-7 26 149,3-4 0,3 3-81,5-3 1,2-2-32,5-2 0,1-5-101,3-3 1,3 0 66,8 1 0,-2-3-195,2-5 0,2-4 101,-2-4 0,2-2-114,-2-1 1,-2-5 67,2-3 0,-1-3-104,1-5 0,-2 2 84,2-5-606,-2 0 0,-2-4-3,0 0 1,-3 0-541,0 0 0,-5-1-277,5-3 0,-4 0 1416,3-8 0,1-1 0,3-10 0</inkml:trace>
  <inkml:trace contextRef="#ctx0" brushRef="#br1" timeOffset="27">18022 6144 7964,'0'-16'373,"0"3"12,0-3 27,5 4 0,2 2-108,4 3 0,0-2-30,1 5 0,3 0-82,0 4 0,6 0 14,-2 0 0,3 0-135,5 0 0,-7 1 96,3 3 1,-4 4-206,0 7 1,-2-1 77,-6 5 1,-4 0-80,-4 4 1,2 1 29,-1 3 1,-4 2-17,-4 5 1,-8 0 57,0 1 1,-10 3 3,-1 0 0,-3 0 52,3-4 0,-3 0-24,-1 1 1,4-6 48,4-3 0,5-5-49,-1-2 1,2-7 131,2 0 0,5-1-61,2-3 0,3-2-103,1 2 0,1-6 59,3 2 0,6-3-13,5-1 0,5 0-31,-1 0 0,4 0-78,4 0 1,-2 0-180,6 0 1,-2-1 70,1-3 0,2 2-499,-5-6 0,-1 4 268,-3-3 0,-5 0-1806,-3 0 482,-2-3 1693,-7 3 0,4-9 0,-3-2 0</inkml:trace>
  <inkml:trace contextRef="#ctx0" brushRef="#br1" timeOffset="28">18582 6076 7952,'5'-12'0,"-4"1"-73,4 5 617,0-4 755,-3 8-939,3-3 1,-4 6-139,3 3 0,-3 3-45,3 4 1,-3 6 71,-1 2 1,-4 2-161,0 2 1,-4 4 19,0-1 0,-4 6-70,-3-2 1,3 0 106,-4 0 0,4-1-95,0 2 1,2-1 62,2-7 1,3 1 124,5-9-254,0 1 0,5-6 94,3-3 1,2-2-422,2-5 1,3 0 60,0 0 1,2-1-447,-2-3 0,-2 2-163,2-6 0,-1 1 371,1-5 1,-5 1 119,5-1 1,-7 1 176,7 0 1,-9-5 89,6 1 0,-3 0-14,2 3 1,-4 1 212,-4 0 0,0 3 256,1 0 553,-3 6-485,4-3 0,-9 6 344,0 3 0,-4 2 165,0 6 0,-1 3-375,1 0 1,0 5-69,4-1 0,-4 3-116,4 1 0,1 0-48,3-1 1,0 1-191,0 0 1,0 0-200,0 0 1,0-2-64,0-2 1,1-2-367,3-6 1,-2 1-1951,6-1 1160,-6 1 1315,8-1 0,-3 0 0,4 1 0</inkml:trace>
  <inkml:trace contextRef="#ctx0" brushRef="#br1" timeOffset="29">19473 6407 7929,'-7'-6'384,"2"1"1,5 3 167,0-1-113,0 1-14,-5-3 1,4 7-147,-3 1 0,1 0 144,0 4 0,1 1-108,-1 4 0,1 3-58,2 0 1,0 0-82,0-3 1,0 3-60,0 0 0,0 0-168,0-3 0,5-1 108,3 1 1,2-5-190,2 1 1,0-6 67,3 2 1,-1-3-146,5-1 0,-3 0 84,3 0 1,-4-1-118,4-3 0,-5 2 94,1-6 1,2 2 53,-2-2 1,0-2-38,-3 2 1,-2-2 63,-3-1 1,3-2-55,-2-2 1,-2 2 40,2-2 0,-4 6 189,3 2-86,-4-1 303,2 2-236,-5 1 1,0 6-24,0 3 1,-4 2 104,0 5 1,-3 1-67,3-1 0,0 4 106,4 1 0,0-1 77,0-4-232,0 1 0,0-1 0,0 1 0,5-6-122,3-2 0,2-3 85,2-1 0,-1 0-95,0 0 1,1 0-12,-1 0 1,4 0 52,1 0 0,-1-1-123,-4-3 1,-3 1 31,0-4 1,-1 4 23,5-1 1,-1-1 21,0 2 1,-3-5 14,0 4 0,-5-3 75,5 3 0,-4-4-70,3 4 1,-4-1 87,1 1-93,-3 3 128,4-4 0,-4 6-84,3 3 0,-2 2 180,-2 6 0,0-4-47,0-1 0,0 1-37,0 3 0,0-3 50,0-1-55,0 1 1,5 2-69,2-2 0,0 1 50,0-6 0,1 5-115,3-4 1,1 0 86,-1-4 1,4 0-89,0 0 1,2 0 69,-2 0 1,-1 0-127,5 0 0,-4-4 27,4 0 0,-3-4 24,3 5 1,-1-6 81,1 1 1,1-2-46,-5-1 1,4-1 28,-4 1 0,4-1-28,-3 1 0,-1-2 36,-4-2 0,-1 2 22,-2-2 1,-3 2 108,-5 2 1,0 0-195,0-1 77,0 6 1,-5-1 398,-3 4 0,-6 1-166,-1-1 0,-5 5-50,1 2 0,-7 6-96,0 1 0,-1 1-69,4 3 1,2 2-112,2-2 0,2 1-288,6 0 0,1-2-681,2 5 0,3-4 516,5 4 0,0-5-672,0 1 1,1-2 1196,3-2 0,7 1 0,7-1 0</inkml:trace>
  <inkml:trace contextRef="#ctx0" brushRef="#br1" timeOffset="30">20763 6498 7898,'0'-17'427,"0"0"-299,0 6 0,0-1 457,0 1-347,0 0 1,-5-1 307,-3 1 0,2 3-136,-2 0 1,0 6-198,-8-2 0,2 3-38,-5 1 0,0 0-130,-3 0 0,2 6-43,1 6 0,0 2 155,-3 8 0,-1-1 38,0 5 1,5-2-125,3-1 1,6 0-36,1 0 1,6-1-60,-2-3 0,8-3 23,3-4 1,5-2 158,3-3 1,3-2 82,5-5 1,1-1 128,2-3 0,-1-2-1319,1-5 1,-3-2 737,-4-2 1,1-3-195,-4-5 1,-1 0 412,-4 0 1,1-5 62,-1-2 1,-3-3-17,-1-1 1,-3-1-95,4 1 0,-6-1 83,2-3 0,1 1-190,-1-5 0,1 4 93,-1-4 0,-3 6-96,3 2 0,-3 2 57,-1 10 0,0-3 67,0 10 1,0 4-243,0 3-1,0 6 1,0-2-107,0 8 1,0 3 118,0 9 1,0 5 246,0 6 0,0 6-159,0 1 0,0 2 217,0 5 1,0-4-85,0 1 0,2-2 9,1-2 1,-1-3-31,1-1 0,2-5 130,-1 2 1,0-4-409,-4-4 1,0 1 95,0-5 0,1 1-386,3-5 622,-3 0 0,4 1 0,-5-1 0</inkml:trace>
  <inkml:trace contextRef="#ctx0" brushRef="#br1" timeOffset="31">21151 5939 7880,'0'-6'82,"0"0"-82,6 1 1,0 4 153,5-3 0,1 3-24,-1 1 0,6-4 174,2 0 1,2 1-147,2 3 1,4-4-50,-1 0 0,2 0 22,-1 4 0,-3 0-14,3 0 0,-4 0 32,-4 0 1,-3 0-21,-5 0 0,0 1-134,-4 3 1,2-1 55,-5 4 1,0-3-125,-4 4 1,0 1 178,0 6 1,0 3-38,0 5 1,-5 4 183,-3 4 0,-3 2-68,-5 1 1,2 6 48,-5 1 1,2 3-62,-2-3 0,-2 3-1,6-6 1,-4 3-48,4-2 1,1-5-23,6-4 1,-1-4-88,6 0 1,-1-5 71,4-2 1,0-5-255,0 1 87,0-2-1482,0-2 1158,0-5 1,1-1-786,3-5 0,-2-1 1188,6-3 0,0-2 0,3-5 0</inkml:trace>
  <inkml:trace contextRef="#ctx0" brushRef="#br1" timeOffset="32">21791 5585 7931,'-6'-12'0,"-1"6"0,4 2 1155,1 3-331,-3 1-596,5 0 1,4 6 18,0 6 0,5 0 102,-2 7 1,5 2-64,3 5 1,-1 0 160,5 4 1,-4-2-113,4 6 0,-1-2-116,1 6 1,1-2-67,-4-2 1,-1 4 66,-4 0 0,1 5-252,-1-1 0,-5 3 128,-2 0 0,1 0-102,-1-3 1,0 1-67,-4-5 1,-5 5-116,-3-1 0,-2-2-175,-1 2 1,-1-5 195,1 1 0,-4-2-146,-1-2 0,1-4 83,4 1 0,0-10-656,4 2 0,1-8 303,2 1 0,2-4 582,-1 0 0,6-6 0,4-1 0</inkml:trace>
  <inkml:trace contextRef="#ctx0" brushRef="#br1" timeOffset="33">22476 6179 7872,'0'-12'1445,"0"6"-817,0 1 198,0 0-488,0 4 0,0-3-306,0 8 1,0 2 85,0 5 1,0 1-72,0-1 1,0 2 51,0 2 1,0-2-198,0 2 0,0 1 47,0 0 0,2-1-44,1-4 1,0 1 69,4-1 1,-3-3 51,4-1 1,-4-4 88,3 1-82,1-3 0,3-1-54,1 0 1,-5 0 103,1 0-18,-5 0-26,7-5 0,-8-1-37,6-6 1,-4 5-13,3-1 0,-3 0-10,4-3 1,-4 3-130,3 1 0,-4 3 92,0-4 1,0 6-234,1-2 136,-3 3-80,4 1 0,-4 0 35,3 0 1,-3 5 111,3 2 27,3 3 0,-2 2 24,2-1 1,3 1 46,-2-1 1,2-3-91,2-1 1,-1-3 195,1 4 1,-1-6-54,0 2 67,1-3 0,-1-1-81,1 0 0,-1-1-34,0-3 1,1 2 35,-1-6 0,-1 4 19,-2-3 1,2 0-10,-2 0 0,-3-3 47,-1 2 0,1 2-57,-1-2 0,-1 4 79,-3-3-110,5 4-595,-3-2 964,3 5-332,-5 0-211,0 5 0,0 1 188,0 6 1,0-1 27,0 1 0,0-1-68,0 1 1,0-1-15,0 0 6,5 1 1,1-2 8,6-2 1,-1 0 137,1-4 0,-1 0-5,0-4 1,5 0 80,-1 0 0,5 0-178,-1 0 1,3-4 33,1 0 1,-1-3-68,1 3 0,-1-5 76,-3 2 1,1 0-135,-5 0 0,1-1 74,-5-3 1,-1-1-91,-2 1 0,1 3 192,-6 1 6,1 4 1,-4-3 162,0 2-115,0 3-226,-5-5 1,-1 12 114,-6 1 1,5 0-62,-1 0 1,4 1 61,-3 3 0,4 1-57,-1-1 0,3 0 87,1 1 1,5-1-16,3 1 1,2-1-95,1 1 1,5-5 56,-1 1 1,0-6-6,-3 2 0,3-3 14,0-1 1,0 0 69,-3 0 1,3 0-72,0 0 1,0-3 210,-3-1 1,-2-5-131,-2 1 1,0-2-58,-4-1 0,4-1-99,-4 1 1,-1-4 88,-3-1 0,0-4-342,0 1 0,-1 1 149,-3-1 0,-2 1-315,-5-1 1,-6 3 168,-2 5 1,-4-1-80,-3 1 0,0 4-71,-4 4 1,4 3-172,0 3 1,3 4-295,4 4 1,4 6 354,7 2 0,3 2 537,5 2 0,10 0 0,3 0 0</inkml:trace>
  <inkml:trace contextRef="#ctx0" brushRef="#br1" timeOffset="34">23653 6339 7872,'0'-12'230,"0"1"1,0-1-88,0 1 1,0 3 601,0 1 1,-4-1 296,0-3-322,0-1-552,-1 1 0,-1 4-166,-6 4 1,1 1 24,0 2 0,-5 2 7,1 1 0,-4 4-35,4 4 0,0 1-334,3-1 0,5 4-72,-1 1 1,5 3 145,0-4 1,1 0 36,2-4 1,2 1 82,1-1 0,5-3 220,7-1 1,-1-4 24,5 1 0,0-4 155,4-4 1,0 1-72,0-4 1,-2-1-104,-2-3 1,-2-4 150,-6-1 0,-1-3-11,-2 4 0,1-5-120,-5 1 1,0-4 26,-4-4 1,0 2-209,0-6 0,0 0-322,0-7 1,0 2 215,0-2 1,-4 0 11,0 4 1,-1-2 104,1 10 0,2 3-94,-6 4 0,4 5 39,-4-2 0,5 9 169,-5 3-220,6 3 1,-7 2-253,5 3 0,0 7 201,4 8 0,0 3-73,0 1 1,5 5-26,3 2 0,2 1 14,1 3 0,1-2 28,-1 6 1,1-8 277,-1-3 0,5-3 0,2-1 0</inkml:trace>
  <inkml:trace contextRef="#ctx0" brushRef="#br1" timeOffset="35">24041 5733 7872,'9'-4'0,"2"1"0,-2-5 315,6 4 1,-2-3-75,-2 3 1,2-1 122,2 1 0,-1 3-89,5-3 1,0 1-67,4 0 0,0 1-37,0-2 1,1 3-110,3 1 0,-3-1-139,2-3 0,-3 3 104,-4-3 0,-2 3-98,-6 1 1,1 0 3,-1 0-104,-5 5 147,5 1 1,-10 7 87,3 2 0,-3-1 15,-1 5 1,-5 1 13,-3 7 0,-2 2 207,-1 5 1,-1 5-63,1-1 0,-2 5 67,-2-1 0,2 2-196,-2 2 1,-2-1 445,2 1 1,-4-1-134,4-4 1,0-3-188,3-7 0,6-3-50,2-5 0,3-6 187,1-1-475,0-4-703,0 0-3098,0-6 3981,0-1 1,-10 0-1,-3 2 1</inkml:trace>
  <inkml:trace contextRef="#ctx0" brushRef="#br1" timeOffset="36">10553 8646 7994,'-12'0'0,"5"0"237,-1 0 0,4 0 243,-3 0 383,4 0-284,-2 0 41,5 0-306,5 0 1,2 0 96,4 0 1,2 0-99,2 0 1,3 0-38,5 0 1,4 0 35,4 0 1,2 0-73,1 0 0,0-2-126,1-1 1,0-4 111,3-4 0,-2-1-199,2 1 1,-8 3-151,-3 1 0,0 0-239,-4 0 0,-3 2 170,-9 5 1,-3-4-540,-1 0-1476,-4 0 1556,-3 4 0,-8 4-385,-7 0 1,2 1 468,-2-1 0,-1 1 567,1 2 0,-11 9 0,2-4 0</inkml:trace>
  <inkml:trace contextRef="#ctx0" brushRef="#br1" timeOffset="37">10621 8828 7994,'0'7'346,"5"-1"470,3-2 1,4-3-301,3 3 0,3-3 3,4-1 0,2-4-124,3 1 0,-2-3 288,6 3 0,-1 0-229,5-4 1,-5 4-33,1-1 0,-2-1-312,1 1 0,1-3-174,-8 3 0,1-1-139,-9 1 1,0 3-510,-3-3 1,-1 3-2763,0 1 1955,-4 0 1519,-2 5 0,-5 1 0,0 5 0</inkml:trace>
  <inkml:trace contextRef="#ctx0" brushRef="#br1" timeOffset="38">12986 8257 8014,'7'-10'156,"1"3"50,-1-4 0,4 5 147,-4-5 0,2 3-69,-5 0 0,3 5 351,-3-5-371,5 5 0,-8-3 292,3 2-368,-3 3 1,-6-4 39,-2 5 0,-5 4-118,-3 0 1,0 4 87,-8 0 0,3 7-90,-7 4 0,-2 3 45,-2 1 1,2 5-112,-1 2 1,1 3 47,-2 1 1,3 2 65,5 2 1,2-3-146,2 4 0,2-4 82,6-1 0,5 1-73,2-1 1,5-5 56,7-2 0,1-3-202,10-1 1,5-4 50,6 0 1,-1-9-45,2 1 0,-2-7 131,1 0 1,3-3 26,-2-1 0,1-5-3,-2-3 1,2-2-25,-6-1 0,1-1 22,-4 1 0,-2-4 1,-2 0 0,-3-2-77,-9 2 0,-2 2 79,-5-2 1,-1-2-220,-3 2 1,-3-4-64,-9 4 1,-3 0-105,-7 3 1,-3 5-81,-6-1 0,-4 6 129,-3-2 0,-2 8-102,-2 3 1,7 5 36,4 3 1,8 1 363,7 3 0,-1-2 0,3-6 0</inkml:trace>
  <inkml:trace contextRef="#ctx0" brushRef="#br1" timeOffset="39">13854 8520 8027,'-7'1'1255,"3"3"-595,3-3 1,1 6 880,0-4-1060,0-1 0,1 3-67,3-5 0,-1 0 562,4 0-179,-4 0-706,7 0-785,-4 0-901,6-5 1457,-6 3 138,-1-3 0,-5 5 0,0 0 0</inkml:trace>
  <inkml:trace contextRef="#ctx0" brushRef="#br1" timeOffset="40">14642 8234 8330,'0'-6'0,"0"0"0,0 2 0,0-2 0,0-2 0,0 0 0,5 2 0,2-2 0,3-2 0,2 3 0,1-4 0,2 0 0,-1 3 1202,5 1 0,4 3-622,3-4 1,2 5-278,-1-5 1,1 5-239,2 0 1,2 1 132,-5 2 1,-1 0-213,-3 0 1,0 2 10,0 1 1,-6 3-129,-1 1 1,-9 5 156,-3-1 1,1 0-199,-1 5 0,-1-4 36,-7 0 1,-3 3 101,-4 0 1,0 0-6,-1-3 0,-3 3 20,0 0 0,-6 1-1,2-5 1,2 4 46,-2 0 0,1-1 10,-1-6 0,-2 2 128,6-2 0,-3-2-91,7 2 1,-3-6 422,6 2-361,3 2 1,0-3 91,5 5 0,5-5-133,3 5 0,3-4 114,5 3 0,1-3-98,6 4 0,1-4-13,3 3 1,-2-3-36,6 4 0,-6-1 31,2 5 1,-3-1-78,-1 1 0,-2 0 76,-2 3 0,-3-1-175,-9 5 1,2-3 88,-5 3 0,-2 0-55,-5 4 1,-4-4 6,-4 0 1,-6 0-13,-2 4 0,-6-2 34,-2-2 0,-4-2 20,0-6 1,-1 0 238,2 1 0,-4-4-75,-1-1 0,5-4-146,-4 0 0,3-1 49,1-2 0,2 0-434,5 0 1,5-4 39,3 0 1,6-3-118,2 3 0,5-4-16,2 4 459,5 0 0,12-1 0,1-1 0</inkml:trace>
  <inkml:trace contextRef="#ctx0" brushRef="#br1" timeOffset="41">16686 8394 8100,'0'-11'0,"0"3"56,0 1 960,0 4-151,0-2-471,0 5 1,-4 5-111,0 3 1,0 2 48,4 1 0,0 1-82,0-1 1,0 2-143,0 2 1,2-1 98,2 5 1,-2-4-172,6 4 0,-1-5-15,5 2 1,-2-4-137,-3 0 0,4-1-73,-4 0 0,3-4 80,2-3 0,-5-3-15,1-1 0,0 0 84,3 0 1,-3 0-96,-1 0 100,1 0 4,3-5 0,1-2-2,-1-4 0,-3 0-1,-1-1 0,1 1-117,3-1 1,1 1 123,-1 0 0,-1-5-48,-2 1 1,2 4 35,-2 3 0,-2 6 31,2-2 25,-6 2 0,3 4 139,-5 2 1,4-1-116,0 9 1,0-3 32,-4 6 0,0-2-73,0-2 1,4 4 27,-1 0 0,6 1-135,-1-5 0,2-3 121,2-1 1,3 0-153,0 0 0,1-2 111,0-5 1,1 0-60,6 0 1,-4-1-1,0-3 0,-3 2-28,3-6 0,-5 0 44,1-3 1,-2 3 10,-2 1 0,0-1 22,1-3 0,-1-1-20,1 1 0,-2 0 9,-3-1 1,4-2-14,-4 3 0,-1-2 87,2 9 24,-5-5 0,3 8 347,-2-3 96,-3 3-392,4 6 0,-5 1 75,0 6 1,0-1-50,0 1 1,0-1 69,0 1 0,0-1 49,0 0-273,0 1 0,1-1 63,3 1 0,-1-5-7,4 1 1,1-6-108,3 2 0,1-3 77,-1-1 1,1 0-80,-1 0 1,1 0 13,-1 0-185,0 0 119,1 0 20,-1 0 75,-4 0 16,3-5 1,-8 4 55,6-3 1,-4 3-85,3 1 213,1 0-168,3 0 0,1 1 90,-1 3 0,-3-1-71,-1 4 0,1 0 27,3 0 1,1 3 22,-1-2 0,4-2 2,1 2 0,8-5-55,-1 0 1,3 2 23,1-1 1,-2 0 28,6-4 0,-1-4-30,4 0 0,-3-1 130,-1 2 0,0-4-113,0-4 1,-2 2 131,-5-3 0,-5 4-64,-3-8 0,-3 4 6,0 0 1,-6-3-38,-2 0 0,-4-4 12,-4 4 0,-6-5-141,-5 5 1,-7 0 74,-1 4 0,-4-1-117,-8 1 1,0 4 75,-3 4 0,-7 1-236,-4 2 1,1 5-66,6 3 1,4 2-63,7 2 0,5-1-163,6 0 0,5 5 188,8-1 1,2 4-804,5-4 1,8 4 508,4-4 0,7 1 635,0-5 0,8 0 0,2 1 0</inkml:trace>
  <inkml:trace contextRef="#ctx0" brushRef="#br1" timeOffset="42">18410 8531 8100,'2'-11'500,"2"0"1,-3-1-221,3 1 1,-3-1-142,-1 1 1,-5-1 410,-3 1 0,-2-4-102,-1 0 0,-1 1-123,1 6 1,-6-1-90,-2 5 1,1-3-186,-1 3 0,0 0 57,-3 4 1,-1 5-124,0 3 0,0 3-58,0 4 1,5 2 79,3 2 1,4 3-124,3-3 0,-1 2 33,5 2 0,2-1-12,6-3 1,3 1 53,9-5 1,1 0 56,6-3 1,5-6-70,3-2 0,-2-3-38,1-1 1,1-5-49,3-3 1,-1-7 18,-3-4 0,-2 1-52,-5-1 1,-1-3 57,-3-5 0,-4-1 453,-7 1 0,0-2-269,-4-5 1,0 0-71,-4-1 0,0 1 67,0 0 0,0 2-64,0-2-80,0 2 0,0-7-152,0 5 0,0-1 76,0 1-65,0 5 81,0 1 0,0 10 92,0 3 156,0 2 1,0 8-184,0 5 0,-4 7 9,0 8 1,1 3 185,3 4-144,0 6 1,0 5 201,0 5 1,0 4-101,0-4 0,0 5-51,0-1 1,0 3-10,0 0 1,3 0-148,1-3 0,4-3 84,-4-5 0,1-5-397,-1-2 0,-2-7 51,6-1 0,-6-5-425,2 2 813,2-4 0,-4 0 0,3-1 0</inkml:trace>
  <inkml:trace contextRef="#ctx0" brushRef="#br1" timeOffset="43">19381 8017 7995,'-11'-11'306,"-1"0"-192,6 4 1,1 1 704,5 2-469,0 3 0,5-4 134,3 5 1,2 0-134,1 0 0,2 0-8,2 0 1,4 0-65,8 0 1,2 0-70,5 0 1,1-2-31,-1-1 0,-1 1-77,-3-1 0,6 1 29,-6 2 0,6 0-168,-6 0 1,2 0-142,-2 0 0,2 0 98,-5 0 0,-2-3 5,-6-1 1,1 0 119,-4 4 72,-1 0-62,-4 0-23,-4 0 1,-3 5 19,-8 3 0,-4 2 11,-7 1 0,1 7 226,-5 5 1,1 0-73,-1 3 0,-3 3 42,3 2 0,3 3-83,1 4 1,-2-2-95,2 2 1,1-3 77,6 0 1,0-2-730,4-3 0,-4 1-131,4-9 1,1 4-444,3-7 1,0 1 1141,0-1 0,-6-2 0,0-6 0</inkml:trace>
  <inkml:trace contextRef="#ctx0" brushRef="#br1" timeOffset="44">10758 10210 8179,'-6'0'311,"-4"0"-204,9 0 1,-6 0 877,4 0-163,1 0 27,-8 0-330,4 0 171,-1 0-446,2 0 1,7 0 15,1 0 0,4 0 0,4 0 0,6 0 63,2 0 0,7 0-140,5 0 1,2 0-154,1 0 1,0-4-412,1 1 1,-1-2 286,0 1 1,-5-1-878,-2-3 1,-4 2 1,-4 2-689,2 3 794,-8-4 864,-1 5 0,-7 0 0,-5 0 0</inkml:trace>
  <inkml:trace contextRef="#ctx0" brushRef="#br1" timeOffset="45">10724 10427 8179,'-6'5'41,"1"-3"0,10 3 82,2-5 1,9 0 1102,3 0 0,4-4-513,3 0 1,3-4-46,6 5 1,-4-6-220,4 1 1,-4 2-313,7-2 0,-3 2-129,-5-2 0,2 3-365,-5 5 1,-1 0 322,-3 0 34,-5 0 0,3 0 0,-3 0 0</inkml:trace>
  <inkml:trace contextRef="#ctx0" brushRef="#br1" timeOffset="46">12780 9913 8120,'0'-24'0,"-5"3"220,4 9 1,-6 6 1161,3 2-945,3 3 1,-5 6-158,2 2 1,3 9 80,-3 3 0,-1 7 110,1 5 0,0 2-109,4 1 0,0 0 77,0 1 1,0 3-226,0 0 0,0 0 39,0-4 1,2 3-224,1-3 0,2 5 134,3-8 1,1 3-341,-5-7 0,3 0-165,-3-5 1,0 0-396,-4-3 1,1-6-633,3-6 0,-3-3-116,3 4 52,-3-6 1432,-1 3 0,5-10 0,2-1 0</inkml:trace>
  <inkml:trace contextRef="#ctx0" brushRef="#br1" timeOffset="47">13305 9776 8240,'-5'-23'1794,"-1"11"-2537,0 2 387,0 10 0,5 0-87,-3 0 2058,-7 5-1045,-2 1 1,-8 10 64,2 4-404,-3 6 1,-1 3 90,0 6 1,1-2-137,-1-3 0,6 3-64,6-2 0,1-2 67,6 1 0,1-6-238,7-1 1,6-1 79,6-7 1,5-1-19,2-7 0,1-1 76,6-6 1,1-2-10,3-2 0,-1-6-53,-2-5 0,0-4 40,-4 4 0,3-8-134,-3 4 1,-1-5 90,-7 5 0,-3-3-282,-5-1 1,-4 1 96,-3-1 0,-3 0-96,-1 0 0,-5 1-224,-3 3 1,-6-1-373,-1 5 0,-5 1-159,1 6 0,-3-1 426,-1 6 0,0 0 180,1 7 0,-5 4 406,0 7 0,1 3 0,3 4 0</inkml:trace>
  <inkml:trace contextRef="#ctx0" brushRef="#br1" timeOffset="48">13168 10096 8221,'-11'11'1216,"-1"1"0,1 1-594,0 2 0,-1-1 3,1 5 1,-1-4-215,1 4 1,1 0-66,2 4 0,-1 0-67,5 0 1,1-4-274,3 0 0,1-2 81,3 2 0,6 2-77,5-6 0,9 0-28,-1-3 0,4-6-73,-1-2 1,0-3 81,4-1 1,1 0 47,3 0 0,-4-9-34,1-2 0,-2-3 68,1 2 0,-2 0-139,-5-4 1,-5 3 92,-3-7 0,-7 5-214,-4-4 1,-3 1-168,-1-1 0,-5-1-174,-3 5 0,-3-4 9,-4 4 1,-4-1 169,-8 5 0,-2 1-689,-6 2 0,1 3-5,0 5 1043,0 5 0,-1 7 0,1 5 0</inkml:trace>
  <inkml:trace contextRef="#ctx0" brushRef="#br1" timeOffset="49">14699 10153 8176,'-12'-11'28,"6"3"0,2 1 668,-2 4 0,4-3 304,-1 2-216,1 3-265,2-5-275,5 17 1,-3-4 122,2 8 1,1-1 162,-2 2 0,5-2-315,-4 5 0,5-5-164,-2 1 1,3 1-163,2 0 0,3-1 123,0-4 1,2 1-327,-2-1 1,-2-1 152,2-2 1,-2-3-81,-2-5 1,1 0 119,-1 0 1,0-1 57,1-3 0,-5 1 22,1-4 1,-5 3 21,0-4 0,2 1 60,-1-5 0,0 5-62,-4-1 0,1 0-22,3-3 1,-3 0 37,3-1 0,1 1-34,-1-1 0,1 2 13,-1 2 0,-1 0 68,4 4 1,-3 0-51,4 4 0,-5 1 0,5 3 0,-4 1-1,3 3 0,-3 6 8,4-3 0,-4 3-82,3-2 1,1 3 75,3 0 0,5 0-181,-1-3 0,4-1 90,-4 0 1,1-4-57,0-3 1,1-3 109,6-1 1,-4 0-13,0 0 1,-1-4 125,1 0 1,-1-5-133,-3 2 0,-2-3 134,2-2 1,-6 5-58,-1-1 0,-2 0 92,2-3 0,-2 0-27,-2-1 1,-3 4-43,3 1 1,-2-1 25,2-3 0,-3 3 70,3 1 228,-3 4-319,-1-2 0,0 6 123,0 3 1,0 2-102,0 6 1,0-1-107,0 1 1,0-1 122,0 1 0,4 3-126,0 0 1,5 0 36,-1-3 1,3-1-13,4 0 0,-2 0-7,2-4 1,2 3 26,-2-2 1,4-3-40,-4-1 0,2-3 37,-2-1 0,-2 0-10,2 0 0,-3 0 9,0 0 1,-1-5-15,1-3 0,-1 2 17,1-2 1,-5 5 2,1-5-4,-6 6-3,9-9 117,-10 10-110,4-9 0,-5 10 217,0 0-201,0 5 0,0 6 152,0 1 1,0-1-110,0 1 1,1-1-41,3 1 1,2-1-34,6 0 1,4 0 53,3-4 0,3 2-45,1-5 1,1 0 22,2-4 0,2 0-44,3 0 0,2-2 22,-3-1 0,-2-4 151,-1-4 1,-3 1-29,-1 2 0,-5-2 65,-3 2 0,-4-3 67,-3-4 0,1 2-95,-6-2 0,0 2-161,-7 2 0,-7-1 116,-8 1 1,-4-4-177,-4-1 1,-2 2 103,-5 7 1,-7-2-460,-5 5 1,1 0-62,-5 4 1,8 4-250,4 0 1,8 5-151,3-2 1,8 4 330,4 0 0,7-3-575,5-1 1,3 1 1119,3 3 0,9 6 0,6 0 0</inkml:trace>
  <inkml:trace contextRef="#ctx0" brushRef="#br1" timeOffset="50">16446 10256 8011,'0'-17'0,"0"5"490,0-3 1,0 2-243,0 1 1,-5 1 623,-3 0 1,-2-1-320,-1 1 0,-4 1-389,-1 2 0,-4-1-32,1 5 1,-6 0-92,-2 4 0,0 6 140,4 1 1,2 5-52,2 3 0,-1-1-35,4 5 1,1 0 80,4 4 0,4 0-216,4-1 0,3 1 52,3 0 0,4-1-123,4-3 0,6-3 1,2-4 1,2-6-5,2-2 0,4-3 145,-1-1 1,6-5-36,-1-3 1,-4-7 234,0-4 0,-3-3-143,-1 0 1,-5-2 82,-3-3 0,-2 1-101,-2-4 1,-5 3-18,-2-3 0,-2-1-14,-2-3 0,-6 1-19,-1 3 0,1-3-2,-2 2 1,0-3-36,-3-4 0,-1 2-239,1-2 0,5 3 66,2 1 1,3 1-92,1 2 1,0 7 49,0 5 0,0 9 285,0-2-78,0 9 0,0 0 54,0 11 0,0 1-73,0 10 0,0 3 131,0 5 1,0 6-38,0 1 1,1 2-49,3 6 0,-2-4 29,6 4 1,-1-2-21,5 2 0,-1 1-187,1-5 1,-5-3-2,1-5 1,0-5-490,3 2 1,-3-3-164,-1-1 0,-4-4 828,1 0 0,2-5 0,0 3 0</inkml:trace>
  <inkml:trace contextRef="#ctx0" brushRef="#br1" timeOffset="51">17565 9708 7989,'0'-12'331,"0"6"0,2-3 1330,1 5-1084,4 0 0,4 4-199,1 0 0,0 0-84,3 0 1,-1 0 62,5 0 0,6 0-157,5 0 0,4 0-14,4 0 0,-1 0-88,5 0 1,-5 0 94,1 0 0,0 0-185,-4 0 0,2-1 47,-10-3-55,1 3 0,-4-4 0,0 5 0</inkml:trace>
  <inkml:trace contextRef="#ctx0" brushRef="#br1" timeOffset="52">18159 9662 7989,'12'0'0,"-1"0"1901,-5 0 2459,-1 0-3779,-5 0 1,-8 9-339,-4 2 0,-3 10-23,0 2 0,1 2-117,-5 9 0,0-1 50,-4 9 1,0-1-108,0 0 0,4 3 3,0-6 0,5 4-30,-1-4 1,2 0-164,2-4 0,4-1-311,4-3 0,1-2 219,2-5 1,0-4 106,0 0 1,2-5-22,1 1 0,0-6 150,5-1 0,-1 0 0,5 3 0</inkml:trace>
  <inkml:trace contextRef="#ctx0" brushRef="#br1" timeOffset="53">10747 11843 8136,'-6'0'-642,"-1"-3"1970,4-1-318,1 0-28,-3 4-623,5 0 0,5 0 10,3 0 0,2 0-45,1 0 0,2 0 137,2 0 1,3 0-218,5 0 1,1 0-9,3 0 0,2-1-204,5-3 0,0-2 74,1-6 1,-5 5-561,1-1 1,-6 0 279,2-3 1,-5 3-863,-2 1 0,-4 4 276,-5-1 1,0 2-770,-4-2-92,-2 3 1621,-5 1 0,-10 6 0,-3 5 0</inkml:trace>
  <inkml:trace contextRef="#ctx0" brushRef="#br1" timeOffset="54">10758 12026 8822,'12'0'1179,"-1"0"1,6-1-465,2-3 0,2 2-256,2-6 1,5 4-7,3-3 1,2 0-379,1 0 1,0-2 110,0 5 0,-3-4-1056,-1 4 1,-4-3 301,0 3 568,-2 0 0,-1 4 0,0 0 0</inkml:trace>
  <inkml:trace contextRef="#ctx0" brushRef="#br1" timeOffset="55">12963 11318 8019,'0'-11'96,"0"4"1,0 1 1141,0 2-328,0 3-585,0 6 0,-4 4 39,0 10 0,-5 0-127,2 4 0,-2 1 144,1 3 0,-6-2-121,3 5 1,-3 0 0,2 0 0,1 2-153,-1-6 0,-1 5 56,1-5 1,-2 1-255,7-4 0,0-1 111,0-3 1,4 1-18,-1-5 1,3-3-1,1-5 1,0-3-315,0 4 151,0-6 0,5 3-8,3-5 1,-2 0-23,2 0 0,0-4 104,8 1 1,-2-5-308,5 4 1,-4-3 109,4 3 0,-1-1-119,1 1 1,1 3-242,-5-3 1,4 1-254,-3-1 0,0 3 895,-1-3 0,-2-2 0,3 0 0</inkml:trace>
  <inkml:trace contextRef="#ctx0" brushRef="#br1" timeOffset="56">13123 11569 8139,'-6'-6'1066,"5"1"-319,-4 5 1,5 5-229,0 3 1,0 6-15,0 1 0,0 9-25,0-1 0,0 2 167,0-2 0,0 4-192,0-1 1,0 1-164,0-4 1,0 3-294,0 1 1,-1-2 102,-3-6 0,3 3-836,-3-3 0,3-2 442,1-2 1,0-3-3046,0 0 3337,0-1 0,5-4 0,1-2 0</inkml:trace>
  <inkml:trace contextRef="#ctx0" brushRef="#br1" timeOffset="57">1886 15418 7985,'-7'-5'-466,"1"4"0,5-7 1858,-3 5-910,3-5 1,-4-4-97,5 0 1,0 0 124,0-1-257,0 1 1,0 0-137,0-1 0,-5 6 113,1-2 0,-6 3-126,3-3 0,-8 4 149,-1 5 1,-7 0-376,3 0 1,1 1 26,-1 3 1,-5 5 38,-4 7 1,0 3 90,5 5 1,-1 3-136,1 1 1,-1 0 137,0 4 0,5 1 2,-1 4 0,7-2-45,2-2 0,2 1 53,5-5 0,-3 4-113,4-4 1,0-1 37,4-4 0,6-4-125,1-4 0,10-3 73,4-6 1,-2-1 53,2-6 0,-1-1 106,4-4 1,0-1-107,1-7 0,0 0 142,0-3 0,0 1-113,-2-6 1,-1 4 11,-2-3 0,-6 5-16,3-1 0,-5-2 16,-3 1 0,1 0-123,-7 1 1,1 2 126,-4-2-48,0 2 1,0 5 1,0 1 105,0 5 0,0-1-90,0 8 0,0 4 142,0 4 1,-4-1-65,1 2 0,-2 3 155,5 1 0,0 5-126,0-1 0,0 0-4,0 0 0,0 0-31,0-4 0,0 5-111,0-2 1,1 0-355,4 0 0,0-5 185,4 1 1,1-4-1425,-2-3 998,4 2 0,0-10-530,-1 3 1174,2-3 0,-1-6 0,1-2 0</inkml:trace>
  <inkml:trace contextRef="#ctx0" brushRef="#br1" timeOffset="58">2304 15590 8085,'-5'-6'556,"4"-1"864,-5 7 1382,6 0-2252,0 7-623,0-6 128,0 10 0,0-8-1861,0 4 1224,0-3 582,0 1 0,6 0 0,0 2 0</inkml:trace>
  <inkml:trace contextRef="#ctx0" brushRef="#br1" timeOffset="59">2833 14914 8051,'-6'-13'0,"5"6"401,-3-2 834,3 7-264,1-10-630,0 11 0,0-3-200,0 8 0,0 3 72,0 5 1,1 6-1,3 2 1,-3 4 4,4 1 0,-3 5-115,2 2 0,-2 5 84,1 5 0,1-4-153,0 8 0,-2 0 110,7 8 1,-7-3-81,2 6 0,2-4-53,-2 0 0,0 2 142,-4-2 0,1-1-142,4-7 1,-4-3-22,3-10 1,-3 0-133,-1-7 1,0 1-156,0-9 231,0-6-156,0-1 151,0-8 1,0 2 158,0-8 1,0 1-107,0-5 0,-4-2-166,1-6 1,-3 1 50,2-6 1,3 5-51,-4-4 0,3-1 19,2-3 1,0 0-162,0 3 1,7-1 135,0 1 0,0 3 29,1 2 0,-3 0 196,3 3 1,-1-2-78,0 7 1,5-1 172,-4 0 1,2-1-59,3 6 1,-1 1-29,1 3 0,0-2 12,4-2 1,2 2 79,5-2 1,1 3-6,0 1 0,5-4-93,2 0 0,0 0-4,1 4 0,-6 0 3,2 0 1,-9 1-94,-4 3 0,-2 3 38,-2 6 1,-4-1-8,-5-1 1,-3 8 30,-3 1 0,-6 0-12,-7 0 0,-3 3 22,-6 1 1,0 4-21,0-7 0,2 0 116,-2 0 0,-4-4-103,1-4 0,-5-1 172,3 1 1,-2-3-194,3-1 1,-3-4-209,3-5 0,4 0-177,5 0-6,4 0 0,5-7-1858,6-5 2259,10-1 0,6-9 0,9 2 0</inkml:trace>
  <inkml:trace contextRef="#ctx0" brushRef="#br1" timeOffset="60">4370 15479 8040,'-7'-6'0,"-4"-5"318,10 4-167,-5-5 1,5 5 652,-3 3-67,3-3-336,-4 5-150,5-3 0,1 5 214,3 0-217,-3 5 1,4 2-83,-5 6 1,5 1 16,-1 2 1,-1-1-104,-3 6 1,0-5-18,0 4 1,0-1-194,0 2 0,2 0-151,2-4 1,-2 3 178,2-3 0,-3-1-154,-1-4 0,1-3-94,3 0 63,-2-7 8,8 3 171,-2-5 0,4-1 142,0-3 1,-1 2-102,-3-7 0,3 0 140,-3-3 0,3 0-113,2 0 1,-5 0 114,0-1 0,-4-3-93,4 0 0,-4-2 116,5 7 1,-6-1-61,6-1 15,-6 1 59,8-1 7,-10 7-85,4 0 0,0 12 1,-1 2 0,0 3-15,-4 1 0,1 1-28,4-1 0,-3-1-8,6 2 1,-3-1-23,2 1 0,2-2-128,3-3 1,0 1 92,0-5 1,0 1-25,1-5 0,1 0-14,2 0 0,-2-1 41,2-4 1,-1 0 100,2-4 0,-3-1-69,2 1 1,-2-2 77,-2-1 0,-1-1-27,2 2 0,-1-1 17,1-1 0,-1 1-12,0-1 1,0 1-11,-5 0 77,4-1 1,-9 6-73,1-2 219,-1 6-181,-2-2 86,0 15 1,0-1-57,0 7 1,0-2 17,0-2 0,0 1-37,0-1 1,0 1 72,0-1-151,0-1 1,2 2 70,2-1 0,-2-3-149,7-1 1,-1-4 84,4 4 0,-3-5-20,-2 1 0,2-2 13,3-2 1,-4 0-30,0 0 29,0 0-3,5 0 16,-1 0 1,-5 0 7,-2 0-5,-5 0 0,4 1 94,1 3 0,0-3-35,-1 4 0,-1 0 12,5-1 1,-4 2 12,4-2 1,1 1-51,2 3 1,2 2-4,-1-6 0,1 5 12,-1-6 0,2 1 24,2-4 0,-1 4-23,6 1 1,-5-1-11,4-4 0,0 0-13,0 0 0,4 0 4,-4 0 1,-2-4-23,4-1 1,-2-4-6,4 0 0,0 0 44,-4 1 1,2-3-17,-5 2 0,0-1 76,-1-2 1,-6-2-10,3-2 1,-5 2 137,0-2 1,-2 0-163,-6 0 0,0 2 30,0-2 1,-1-2 29,-4 2 1,-3-5 37,-9 5 1,-3-1 63,-9 5 1,-2 1 8,-6 3 1,-6 3-14,-1 10 1,-5 3-38,1 8 0,4 5-1100,3 8 1,8 1 720,5 2 1,7 3 188,4-6 0,9 3 0,4-3 0,15-5 0,9-2 0,9-8 0,8 4 0</inkml:trace>
  <inkml:trace contextRef="#ctx0" brushRef="#br1" timeOffset="61">6214 15554 7906,'-6'-13'62,"-6"1"1,7-1 163,-3 1 0,-3 4 76,3 0 1,1 1 108,-1-1 0,3-2 161,-2 6-309,-2-6 1,-3 9-67,-1-3 0,2 3 20,-2 1 0,0 1-182,-4 3 1,1 5-49,-4 7 1,-4 3-81,-5 5 0,0 5 54,4 0 1,3-1-85,1-3 0,3 4 64,6-1 1,1 0 68,3-8 0,-2-2-72,6-5 1,2-2 70,6 2 1,4-6-130,9-3 0,-3-4 128,7-4 0,1-8 61,6-8 0,2-4-49,3-1 1,3-5-4,-4-2 1,-1-4-18,3-2 1,-7 2 10,2-1 1,-5-2-7,-3-1 1,-4 2 18,-4-3 1,-1-2-207,1 2 1,-6-4 105,2 4 1,-7-5-206,2 0 1,-2 0 29,-2 1 1,0-1 53,0 5 1,0 1 155,0 7 1,0 9 117,0 8 1,0 6 12,0 1 1,-4 8-47,0 1 0,-6 7 70,2 10 1,-2 3-2,2 8 1,-2 4-76,1 5 0,3 1-50,-3 3 0,7-1-16,-2 5 1,2-1-84,2 1 1,0 3 97,0-3 1,2-3-174,2-1 1,-2-7 93,7-2 1,0-4-188,7 0 0,-2-3-215,3-4 0,-4-3 494,-1-6 0,6 1 0,1-1 0</inkml:trace>
  <inkml:trace contextRef="#ctx0" brushRef="#br1" timeOffset="62">6915 15406 7898,'0'-7'0,"0"-4"0,0 9 972,0-7 101,0 6 13,0-2-571,0 5 1,0 7-310,0 5 0,0 2-2,0 6 1,0 0-172,0 0 0,0 3 135,0-3 1,0 4-137,0 1 0,1-2-101,4 2 0,-4-4-47,3-1 0,1-5 9,0 2 77,4-4-195,-8 0 134,10-6 1,-8-2 212,5-5 0,-5-5-125,1-4 1,3-2 25,2-1 0,-3-4-47,3-1 0,-6 0-81,5 1 1,1-3 48,3-1 1,1-5-154,-1 0 1,4 2 50,0-6 1,7 0 47,-3 4 0,-1-1-120,2 10 0,-6 0 109,1 3 1,-3 6 249,0 3 0,-1 3 68,1 1 1,-6 5 64,2 4 1,-7 6-47,2 1 0,-2 6 95,-2-2 1,0 8-86,0 0 0,0 1-51,0-4 0,0 3-299,0 1 0,0-2 88,0-6 0,0 1-795,0-6 1,2 0-74,2-3 0,-2-2-1363,7-3 2267,-2-2 0,6-6 0,-1 0 0</inkml:trace>
  <inkml:trace contextRef="#ctx0" brushRef="#br1" timeOffset="63">8440 15307 7898,'0'-6'0,"-6"0"1014,5 1-201,-4 3 89,5-4-288,0 6 1,5 0-408,3 0 1,-1 0 26,1 0 0,5 0-66,3 0 0,4 0-97,-4 0 1,7-3-217,-2-1 1,5-1 115,4 0 1,-4 4-776,-5-3 1,0-2 414,-3 2 0,-2 0-2037,-4 4 1214,1 0 1212,-7 0 0,5 0 0,-5 0 0</inkml:trace>
  <inkml:trace contextRef="#ctx0" brushRef="#br1" timeOffset="64">8390 15516 7898,'0'8'0,"2"-3"648,2-5 0,3 0-182,5 0 0,7 0 357,6 0 0,1-4-303,6-1 0,3-4-90,6 1 0,-2-2-269,7 2 1,-7-2-97,2 7 0,-4-1-936,-5 4 1,-2-5 577,-5 1 0,-5 0 293,-4 4 0,-2 5 0,-3 3 0</inkml:trace>
  <inkml:trace contextRef="#ctx0" brushRef="#br1" timeOffset="65">10431 14582 7898,'0'-7'0,"0"-4"20,0 3 265,6 2 532,-4-4-158,3 9-220,-5-5 42,0 6 0,-5 6-217,-4 1 1,1 10-22,-4 4 1,1 1 34,-9 3 1,-1 5-63,-4 3 1,1 4 2,-1 4 1,-1-1-69,-3 4 1,3 6-204,-2 3 1,8 0 252,2-3 1,7-2-133,2 2 1,4-2-158,5-4 0,0 4 123,0-7 0,7-5-58,5-4 0,4 1 68,5-1 0,1-2-112,-6-5 1,6-5-92,-2 1 1,0-6 49,0 1 0,-4-4-126,5-3 0,-6-3-27,1-2 1,-2-2-1494,-1 2 809,4-2 0,-3-2-887,2 0 1832,-2-6 0,4-1 0,1-5 0</inkml:trace>
  <inkml:trace contextRef="#ctx0" brushRef="#br1" timeOffset="66">10887 15196 7898,'0'-17'0,"0"3"642,0-2 0,0-1-173,0-1 1,0 2-187,0 4 0,0 0-152,0 0 1,0 3-115,0 2 1,-10 3 32,-2 0 1,-8 4-145,-2 4 1,-1 3 128,-7 6 1,0 3-42,-2 0 0,-2 9-145,5-5 1,1 6-15,3-5 1,5 1 263,4-1 1,3 1-2,6-1 1,-3-3-36,6-2 0,1-2-62,7-2 0,4-1-121,9-3 0,-2 2 125,5-6 1,5 0-115,4-4 1,-1-6 75,-3-1 0,0-1 1,-1 1 1,-1-2 29,-3-3 1,3-1-34,-7 1 0,0-1 92,-3 2 1,-1-1-14,0-1 1,-5 5 15,-2 0 0,-4 3 350,-1-3-224,0 6 6,0-4-132,0 17 0,-6-2 26,-2 7 1,2-1-10,2 1 0,-1-1-42,0 5 1,2-3-34,3 3 0,0-5-15,0 1 1,3 3-128,2-3 1,4 0-283,0-3 0,2-1-589,1 1 0,2-3 448,2-2 0,-2-2 563,2-6 0,3 6 0,1 0 0</inkml:trace>
  <inkml:trace contextRef="#ctx0" brushRef="#br1" timeOffset="67">11563 15173 7898,'0'-8'889,"0"-3"-358,0 10 212,0-10-180,0 9-147,0-3-265,0 16 0,4-3 13,0 8 0,0-2-73,-4-2 0,0 1 79,0-1 1,0 2-194,0 2 1,4-2-6,0 2 0,5-2-145,-6-2 0,7-3 82,-2-2 1,-1-3-159,2 0 271,-1-3 1,4-1 111,0 0-112,1 0 1,-1-4 3,1-1 1,-3-3-42,-2-1 0,4-2 52,-5-2 1,1 2-95,-1-1 0,0-1 34,1 1 0,3-1-110,-2 1 0,1-2 93,2-2 0,-3 6-16,0-1 0,-3 5 2,3-2 25,1 4 0,-9 1 57,4 6 0,0 5-56,-1 4 1,1 2-20,-5 2 0,0-1 27,0 5 0,0-5 21,0 2 0,3 1 26,1-2 0,6 0 1,-1-3 1,1-1-14,2 0 0,2 0-22,2-5 1,-2-1 13,3-6 0,1 0-2,-2 0 1,1 0 3,-1 0 1,-2-4-1,2 0 1,-2-5-18,-1 5 0,-5-6 19,1 3-7,-2-4 0,5-2-5,-5 1 1,4-1 2,-2 2 0,-3 0-1,3 2 0,-3-2 5,3 3 128,2 2-15,-10 1 51,4 5 0,-5 2-129,0 1 1,0 1 16,0 4 0,-1 0-74,-3 5 0,3-1 41,-4-1 1,4-2-74,1 0 1,1-3 81,4 3 0,1-1-57,7-3 1,-1 3 29,1-3 0,0-2-113,3-3 1,-2 0 91,2 0 0,-2 0-3,-1 0 1,-1 0 35,0 0-28,6 0 1,-4 0 133,2 0 0,-6-1-121,-3-4 1,-2 4 252,3-3-104,-6 3 155,4-4-268,-6 3 3,0-3 1,0 6-42,0 3 0,2-1 52,1 5 0,-1-3-80,2 2 1,2-3 56,-3 5 0,7-3-35,-1 3 1,1-2 16,2-3 0,2-3 1,2 3 0,3 2-10,1-2 0,7 0-5,-2-4 0,2 0 6,-3 0 0,1-4 1,0 0 1,-1-5 58,-4 6 1,2-7-52,-6 1 0,0 3 148,-3-3 1,-2 1-17,-3-4 1,-2 0-34,-6-1 0,0 1-34,0-1 1,-6 2 15,-2-1 0,-9-1-206,-3 1 0,-5-1 73,-4 1 1,-2 6-337,-6 1 1,3 0 157,-3 1 0,7-1-263,-6 5 1,8 5 67,3-1 1,3 6-411,10-3 0,3 4 228,9 2 0,1-1-1,3 1 0,8-1 594,8-1 0,4 2 0,1-1 0</inkml:trace>
  <inkml:trace contextRef="#ctx0" brushRef="#br1" timeOffset="68">13235 15282 7898,'0'-11'671,"0"-1"1,2-1-342,1 1 1,-1-1 128,2 1-36,-2-1 0,-2 1 138,0 1-467,0 3 1,-6 3 25,-2 5 0,-4 0-179,-5 0 0,-2 3 109,-5 4 1,-1 2-150,0 7 0,5-1 29,-1 1 0,6 3 8,-1 1 1,2 0-53,2-4 1,5-2 120,3 2 0,2-3-106,2 0 0,6-5 109,2 0 1,3-5-120,2 0 1,4-1 163,4-2 1,2-2-5,1-1 1,1-4 194,-1-5 0,-3-2-77,-1-2 1,-3 0 12,3-4 1,-5 0-101,2-5 1,-4 0-75,0 0 0,-1-4 33,1-4 1,-6-3-134,2 0 0,-7-7 44,2-1 1,2-1-198,-2 0 0,2 0-139,-2-3 0,-3-2 136,3 0 1,-3 2-39,-1-2 0,5 2 96,-1 4 0,0 1-201,-4 6 1,1 11-428,4 6-7,-4 5 400,4 7 425,0 3 0,-3 10 0,4 3 0</inkml:trace>
  <inkml:trace contextRef="#ctx0" brushRef="#br1" timeOffset="69">13874 15160 7898,'0'-7'136,"-5"-4"0,4 8 280,-3-4-173,2 3 1,-2-2 455,0 2-178,0 3 235,4-6-178,0 7-89,-6 7-257,5-1 1,-4 6-28,5 1 0,0 3-45,0 0 1,0 0 82,0-3 1,4 1-228,-1 2 1,7-3 48,-1 5 0,-3-6-221,3 1 1,-5-1-141,3 1 81,2-6 0,0 2 9,-2-4 155,-4-2 0,3-4 102,-6-4 1,4 3-69,-1-6 1,3 0 62,-2-5 0,-1 1-35,5-1 0,-1 2-3,1-1 1,4-5-8,-5 0 1,6-4-8,3 0 1,-2 3 0,2 2 0,-3 2-12,0 2 0,-5 6 42,0 1-33,1 3 0,2 4 128,-4 3 0,1 2-111,-4 9 0,-2-1 92,7 6 1,-5-4-179,4 4 1,-4-5-159,5 4 0,-6 0-92,6 0 0,-3 1-358,3-4 1,1-1-108,-1-3 0,-2-1 10,1 0 782,-6-5 0,9 4 0,-3-4 0</inkml:trace>
  <inkml:trace contextRef="#ctx0" brushRef="#br1" timeOffset="70">14317 14200 7898,'0'-11'1211,"0"4"-782,0 2 1,0 6-7,0 3 1,0 3-155,0 4 0,2 3 42,1 3 0,9-2 168,4 5 1,5-4-98,-5 6 0,7-2-166,1 4 0,3 1-44,5-1 0,-3 2 44,4 3 1,-2-2-19,2 7 0,1-2-10,-5 5 0,0 3-27,-4 2 0,-3 3-143,-1-4 0,-3 6-26,-6-2 0,-1-2-79,-3 2 1,-2-4 85,-6 5 0,0-6-75,0 6 0,-6-7 17,-2 2 1,-3-3-347,-1 0 1,-1-7-28,1-3 0,-1-2-174,1-1 0,1-5 204,-2 0 0,5-8-722,0 0-455,4-8 491,-1 2 1091,5-6 0,0-6 0,0-1 0</inkml:trace>
  <inkml:trace contextRef="#ctx0" brushRef="#br1" timeOffset="71">15350 14373 7898,'6'-20'0,"-1"3"-24,3 5 0,3-1 59,-3 1 1,0-1 201,-1-4 1,-4 8 194,1-4 79,3 4-52,-6 2-122,5-4 1,-6 11-129,0 0 0,-5 3 0,2 9 1,-7-1 11,2 9 0,-8 1 13,-5 3 0,-3 6-84,0 4 0,0 1 66,-1 2 0,0 1-94,1 3 1,-3 2 78,2 2 1,-1 2-338,9-2 1,-1 2 205,5-2 0,0 2-39,8-1 1,1-2 82,4 1 0,7-6-7,6 3 1,-1-6-18,9-3 0,-1 1 20,5-5 0,0-1-119,0-3 1,-1-6 124,1-3 0,0-2-339,-1-2 1,-4-1-214,1-2 0,-4 0-137,3-4 1,-5-2-127,1-3 1,-2 0-1755,-2 0 887,0 0 1566,1 0 0,-6-11 0,-2-2 0</inkml:trace>
  <inkml:trace contextRef="#ctx0" brushRef="#br1" timeOffset="72">15657 14311 7898,'-6'-19'0,"0"2"778,1 10 1,3 3-278,-1 8 1,0 4-138,3 8 1,0 3-158,0 6 0,0 5-27,0 3 0,0 4 36,0 4 0,5-2 27,-1 6 1,0-1 0,-4 1 0,5 2-28,-2-6 1,2 4-175,0-4 1,-4 1 38,3-1 1,-1-7-194,1 3 0,-2-12 64,2-1 0,-3-3 39,-1-1 0,0-6-27,0-6-219,0-5-145,0 2 126,0-5 189,0-5 0,0 2 55,0-5 1,0-2 49,0-6 1,4 2-57,1-2 1,2-3 7,-3-2 0,6 0-14,-1 0 0,3-2 2,4 2 0,-1 0-20,5 0 0,1 3 34,3 6 0,1-1 49,0 1 0,-5 6-25,1 2 0,-2 3 7,2 1 0,0 0-2,-5 0 0,1 5 9,-5 2 0,0 6 7,1 3 1,-1-2 4,0 3 0,-5 0-39,-2 0 1,-4 5 16,-1-2 1,-1-1-52,-4 2 0,-2-5 44,-5 5 0,-4-6 3,0 1 1,-7 2-51,3-2 0,-5 0-5,-3-4 1,2 0-61,-3-4 1,4 1 87,5-4 1,-6-1-133,6-4 1,-2 0 68,5 0 0,4-2-689,-3-2 1,7 1 28,5-4 752,3-2 0,11-4 0,4 1 0</inkml:trace>
  <inkml:trace contextRef="#ctx0" brushRef="#br1" timeOffset="73">16691 14815 8024,'-7'-12'494,"6"1"167,-10-2 395,10 1-588,-4 4 1,3 3-152,-1 5 1,0 2 50,0 1 0,0 5-154,-1 4 1,3 2 28,-4 2 1,4-1-105,1 5 1,0-4-135,0 5 1,4-2-120,0 2 1,5-2 111,0-3 0,3-2 47,5 2 1,-4-4-14,3-3 1,-1 1-50,2-6 1,-4 0-130,5-4 0,-1-4-26,-1 0 0,1-6 8,-5 1 0,0-2 82,1 0 1,-6-2 62,2 1 1,-3 0 103,3-1 0,1 1-157,-6-1 0,4-3 99,-4 0 0,0 0-138,-4 3 0,4 1 29,1-1 64,-2 7 1,-3-5 1,0 11 1,0 0 0,0 5 12,0 7 1,0 1-4,0-1 0,0 1 29,0-1 0,2 4-22,1 1 0,5-1-46,4-4 1,1 1 42,-1-1 0,4-4-125,0 0 0,6-5 133,-1 2 1,0-4 2,0-1 0,0 0-10,-3 0 0,2-6 4,-4-2 1,0-2 55,-3 2 0,-1-2-62,0 1 1,1-2 55,-1-2 0,-1 1-50,-3 0 1,-1 1 17,-3 3 47,-3-3-4,5 4-62,-6 0 8,0 2 1,0 6-23,0 3 0,-4 3 22,0 6 1,-5-1-25,6 0 1,-1 0 22,4 0 1,0 1-3,0-1 0,0 1-8,0-1 0,4 0-5,-1 1 1,7-6-12,-1 2 1,1-5 18,2 5 1,1-7-119,-1 2 1,1-3 93,-1-1 19,-1 0 1,2-4-7,-1 1 111,1-7-96,-1 2 0,-3-2 23,-2 2-5,-4-4-8,3 6 2,-6-1 3,0 2-40,0 5 1,0 5 77,0 3 1,0 3 119,0 2 1,0-2-142,0 2 0,5 0 17,4 5 0,2-9-48,0 3 0,7-3-1,-2-2 1,5 3-51,0-6 0,2 0 79,1-4 0,3 0-30,1 0 1,-2 0 38,3 0 0,-3-5-1,-1-4 1,-5-1 8,0-3 1,-4 5 96,0 0 0,-2-4 0,-3-4 1,-3-2-93,-5 7 1,-1-8-147,-2-1 1,0 2 100,0-3 1,-7 6-151,-5-2 1,-2 1-8,-6 4 1,-2-3-165,-7 6 0,-1 4 60,-2 0 1,-4 4-73,3 1 1,4 6-200,0 2 1,4 3 157,4 1 0,5 4-581,8 1 0,-2 1 364,7-2 0,0 2-79,12 2 658,-1 4 0,21-6 0,-3 7 0</inkml:trace>
  <inkml:trace contextRef="#ctx0" brushRef="#br1" timeOffset="74">18325 14939 8024,'6'-19'-206,"-3"-1"-52,5 4 1,-3 1 1062,2-5 1,-4 4-249,1 0 1,-2 2-17,-2 3 0,-2-1-208,-2 4 1,-4 3-177,-8 5 1,-4 0 20,-5 0 0,-5 5-73,-2 3 0,-4 5-178,0 3 1,0 3 118,3 6 0,4-5-162,8 1 1,4-1 34,5 5 0,0-7-89,5 0 1,2-6 112,5 1 0,5-1 41,2 1 1,9-6 12,1-3 1,4-3 26,0-1 1,6-5 18,2-4 1,1-3 5,-1-4 0,-3 1-26,2-6 0,-3 1-124,-5-5 1,2-1-26,-5-3 1,-1-2 125,-4-5 0,-4-3 0,1-2 0,-7 1 206,2-5 0,-2-4-1137,-2-4 847,0 0 1,0-1-113,0 1 0,-5-1-23,2 5 1,-7 1-116,2 3 0,1 4 60,-1 9 0,3 3-92,-2 8 0,4 7-678,-2 7 655,4 4 1,1-2-476,0 10 1028,0 8 1,11 5 0,3 7-1</inkml:trace>
  <inkml:trace contextRef="#ctx0" brushRef="#br1" timeOffset="75">18878 14717 8132,'-6'0'47,"-5"-4"240,3 0-93,2 0 1,0 0 916,1 0-271,4-1-122,-4 5-76,5 0-367,-5 6 1,2 1-55,0 5 1,1 0-1,2 1 1,0 1-168,0 2 1,0-3 138,0 4 1,0-2-282,0 1 1,0-2 76,0 3 1,4-8-259,1-1-64,4 0-321,-2-1 316,6-2 221,-1-5 0,-1-1 179,2-3 0,-5-1-120,0-3 1,-3-4 166,2 5 1,1-4-68,-1-2 1,3 1 43,-6-1 0,5 1-50,-5 1 0,5-5-8,-1 4-23,-2-4 1,4 14-12,-6-6 0,1 6 66,0-3 0,-3 10-48,6 2 1,-6 4 149,3 2 1,2 3-85,1 0 1,2 4-37,-2-3 0,3 5-31,-4-1 1,3-2-87,-1 2 1,2-6-367,-3 1 0,-1 1-99,1-1 1,-5 1-663,6-5 1,0-3-277,2-2 409,2-3 1069,-1 1 0,5-5 0,3 0 0</inkml:trace>
  <inkml:trace contextRef="#ctx0" brushRef="#br1" timeOffset="76">19112 13733 8108,'0'-26'0,"4"4"447,1 9 765,-1 1-756,-4 4 0,0 5-23,0 6 1,4 5-52,-1 4 1,4 2-68,-4 2 0,5 3 200,3 6 0,8 0-112,1-1 1,8 6 0,6 3 1,1 4-175,2 4 0,4 3-449,0 4 0,-2 6 423,-6-1 0,2 1-156,-1-5 1,-4 4 22,-2 1 0,1-2-114,-4-2 0,0-3-135,-8-1 0,-2 0 59,-7-5 1,2 0-61,-7-4 0,0-4-36,-7 0 1,-7-5-37,-5 5 0,-5-9-70,0 5 0,-4-7-27,-4 2 1,4 0-452,-5-8 1,9 5 458,0-5 0,6-1-903,-1-6 1,7 0 1242,0-4 0,7-2 0,-4-3 0</inkml:trace>
  <inkml:trace contextRef="#ctx0" brushRef="#br1" timeOffset="77">20638 14472 8108,'0'-13'-400,"-3"5"267,0 0 1826,1-1-490,-3 3-606,5 0 1,0 7-166,0 4 0,0 1-146,0 7 0,0 3-92,0 0 0,0 7 0,0-3 0,0-1-195,0 1 1,5 1 77,4 3 0,1 1-161,2 0 1,5-5 89,0 1 1,0-6-206,0 1 0,-4-6 69,4-2 1,-4-6 71,0 3 1,-1-4-7,0-1 69,1 0 1,-2-4 21,2 0 0,-5-5-10,1 0 0,-5-2-63,3-1 0,-2-1 66,3 2 0,-3-3-131,2-3 1,-3 3 7,5-2 1,-7 2 16,3 2 0,-2 0 52,0 0-29,-1 5 251,3 2-215,-5 5 1,0 1-86,0 3 0,0 3 98,0 5 0,2 0-13,2 0 1,2 1-30,7-1 1,3 1-16,1-1 1,0-4 18,0 0 0,1-2-13,7 3 1,-4-4-74,-1-5 1,-1 0 83,2 0 1,1 0 112,-5 0 1,-1-5-117,-4-4 0,0 3 6,0-2 1,-1 0 9,-2-4 0,0-1 2,-4 1 1,2-5 27,-2 1 0,-1 0 74,-4 4 1,4-1 125,0 1 63,0 5-233,-4-4 555,0 10-503,0 6 0,-4 1-75,0 10 0,0-6-2,4 8 1,0-1 20,0-1 0,0 1-3,0-5 1,5 4-21,4 1 1,3 0 3,4-6 1,-1 0-104,5-2 1,-3 1 102,3-6 0,-3-1-95,4-3 1,-6 0 183,1 0-47,3 0 0,-6-3-2,4-1 0,-7-5 119,-2 5 0,-4-5-69,5 0-58,-7-1 0,7-3-6,-4 1 1,-1 3 90,-4 2 170,0 3-241,0-1-19,0 5 7,-5 5 0,2 3 3,-1 4 0,3 0-69,1 1 1,0-2 69,0 2 0,1-1-44,3 0 0,7 1-9,6-1 1,1-1-3,-2-3 0,3-1 33,6-3 1,1-3-7,3 3 1,-3-1 137,2-3 1,2-3-82,-1-1 0,0 2 30,-4-7 0,-7 2-51,-1-6 0,-4 1 79,0-1 0,-2 0-58,-4-3 1,-1 1-58,-6-6 1,-1 4-57,-4-3 0,-1 4-207,-6-5 1,-7 6-198,-6-1 0,-5 2 196,-7 2 0,-2 5-340,-1 3 1,2 2 191,-3 2 1,3 2 70,6 2 1,6 0-104,6 9 1,10-5-134,1 10 1,7-1 37,2-1 1,2 4 532,7-2 0,5 3 0,10-1 0</inkml:trace>
  <inkml:trace contextRef="#ctx0" brushRef="#br1" timeOffset="78">22260 14692 8108,'11'-20'-229,"-3"0"1,2-1 91,-6-4 0,4 1 889,-4 0 1,0 0-209,-4 4 1,0-2-165,0 5 0,-5 2-111,-4 7 1,-7 3-3,-4 5 0,-4 0-246,-1 0 0,0 5 86,-3 3 1,2 9-133,-3 4 1,8-3-23,5 3 0,2 0-59,2 3 0,5-1 62,2-2 1,8 2-62,4-2 0,2-4-9,7-1 1,3-3 83,2-5 0,-1 1 69,5-4 1,-4-1-36,9-4 0,-5-1 346,0-3 1,3-5-72,1-7 1,-4 1-65,-5-6 0,-3 3-149,3-6 1,-5 1-164,1-10 1,-6-1-14,-1-7 0,-7 1 153,2-5 0,-3 0-288,-1-4 0,0-5-121,0 2 0,-5-6 42,-3 5 0,-3-2-22,-2 2 0,3-1 28,1 2 1,0 3 214,5 12 0,0 7 122,4 6-718,0-1 471,0 17 0,1 4-329,3 16 1,7 5-32,5 4 588,7 6 0,2-6 0,6 9 0</inkml:trace>
  <inkml:trace contextRef="#ctx0" brushRef="#br1" timeOffset="79">23072 14299 8108,'-7'-7'0,"-5"-4"0,10 10 1163,-6-3-618,5 3 1,-4 1 72,4 0 1,-1 1-253,-4 3 1,0 7-89,-5 5 0,6 4 103,-2-2 1,3 3-130,-3 0 1,3 0-20,1 0 1,4 2 18,-3-2 1,3-2-197,1 2 1,0-6 71,0 1-29,0-2-51,5-2 0,2-6-140,6-2 0,-6-2-57,2-2 1,-3-2 129,3-2 0,2-2-99,-3-6 1,1-1 77,0 1 1,1-1-168,-1 1 0,-3-4 18,3-1 0,-3-3 31,3 3 1,2 0-16,-4 0 1,6 2 83,3-6 1,4 6-88,5-1 1,-1 4 66,0 4 0,3-2 111,1 7 0,-7-2-113,4 5 1,-8 6 385,0 1 1,-6 8 110,-2 3 0,-2 8 276,-3-2 1,-3 8-316,3-4 0,2 6 84,-2-1 1,1-1-75,0 0 1,-3-4-67,6 0 1,-3-2-410,2-2 0,-4-3 189,2-1 0,-3-9-1082,2 2-278,-3-3 232,5 2 0,-4-4-433,1 0-556,-1-5 2046,4 2 0,-6-5 0,0 0 0</inkml:trace>
  <inkml:trace contextRef="#ctx0" brushRef="#br1" timeOffset="80">23981 14853 8108,'-6'0'0,"-5"-6"1275,9 4 13,-3-3 54,5 0-440,0 3 44,0-3-330,0 0-142,0 3-406,0-4 1,-1 6 167,-4 0-1125,4 0 0,-8 2 250,4 2 639,1-2 0,-1 8 0,-2-3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3:03.24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9548 4191 8167,'0'-17'-208,"0"0"0,-1 6 0,-2-1 900,-1 1 0,0 3 93,4 1-273,-5-1-147,4 2 538,-4-4-497,5 3 1,5-4-16,3-1 1,6 2-118,1 3 0,5-2 169,-1 5 1,3-4-256,1 5 0,3-5-7,1 4 1,3 0-60,-3 4 0,0 0 74,-4 0 1,3 0-296,1 0 0,-1 2 137,-3 1 0,0-1-253,0 1 0,-4-1 130,0-2 0,-5 0-82,1 0 1,-2 0-14,-2 0 187,1 0 0,-2 1-6,-2 3 1,-3-3-10,0 4 15,-4-5 275,4 5-259,-5 2 0,-1 4 45,-3 0-45,-2 11 0,-6-2-164,1 11 98,-1-1 0,-3 8 1,-1 2-100,-2 0 1,4 1 0,-1 2 0,3-2-231,5-2 152,-4-1 172,10-4 0,-4-5 48,5-2 0,0-4-112,0-4 1,0 1 246,0-5-308,0 1-613,0-5 517,0 1 0,-1-6-1693,-3-2-454,3-3 2416,-4-1 0,0 0 0,-2 0 0</inkml:trace>
  <inkml:trace contextRef="#ctx0" brushRef="#br0" timeOffset="1">10382 4112 8451,'0'-22'528,"0"3"0,0 2-112,0 6 1,3 0-207,1-1 1,4 5 1428,-4-1-1112,4 5 1,-1-6-347,4 6 1,1-1-69,-1 4 0,1 5 1,1 1-111,-1 6 1,4 3 75,-8 0 148,5 5 0,-8-2-368,2 5 1,-2 0 81,-5 0-141,0 0 0,-1 5 65,-3 2 1,-2-1 143,-5 2 0,-6-5-450,-2 5 1,-2-6 58,-2 2 115,0 2 210,0-5 0,0 4-282,0-5-16,6 0 352,0-6-131,1 5 38,3-9 1,-4 3-134,6-4 47,5-1 369,-5 0 1,9 1 0,-4-1-112,0 1-58,3-1 0,4-1-2,3-2 0,-2 1 105,6-5 0,3-1-68,5-3 1,5 0 99,2 0 1,1-5-472,7-2 1,-2-2-1082,1 1 1025,8-2-2081,-12 4 2455,12-1 0,-7-2 0,6 3 0,-3-1 0,-1-2 0,-2 1 0</inkml:trace>
  <inkml:trace contextRef="#ctx0" brushRef="#br0" timeOffset="2">11170 4191 8223,'0'-22'488,"0"-1"0,0 0-348,0 0 347,0 0 0,0 4 181,0 0-320,0 0 1,0 0 350,0 0 1,0 5-524,0-1 1,-5 7 72,-3 4 0,-6-1-348,-1 2 174,-6-1-52,9 9 1,-10 1 83,3 6 1,-2-1 113,-2 0 0,4 6-417,0 2 0,5 3-307,-2 0 1,5 1 333,3 0 1,0 0-1,4 0-736,1 0 496,7-1 45,-3-4 136,9-1 0,-2-7 13,7-3 291,-2 4 0,9-10-304,-5 4 789,1-5-446,4-5 0,-8 2 13,5-4 317,-5-1-203,2-3 0,1-1-129,-5 1 0,5-1 276,-6 1-324,1 0 96,-6 4 1,0-2 145,-2 6-243,-3-1 0,4 5 214,-5 3 1,0 6-159,0 5 0,0 6 0,0-1 345,0 5-204,-5-1 1,4 6-14,-3-4-72,-2 3-474,5 6 70,-4-1 1,1-1 174,0-3 1,0 2 271,4-5-798,0-1 273,-5-3 1,4-5-367,-3-3 481,3-2 1,1-2-1250,0 1 0,0-1 1440,0 1 0,5-1 0,1 0 0</inkml:trace>
  <inkml:trace contextRef="#ctx0" brushRef="#br0" timeOffset="3">12335 4420 8386,'-4'-18'507,"0"3"1,-5 2-58,1 2 1,3-1-186,2 1 0,0 0 0,-1-1 1,3 4 1060,-3 1-819,3 4 1,0-2-36,-3 5-342,3 0 1,-5 9-170,6 3 0,0 3-16,0 0 0,0 3 117,0 5 1,2-4 154,2 0 0,-2-5-168,6 1 0,-1-2-689,5-2 0,-1 0 354,1 1 1,-1-6 264,0-2 0,2-3 166,2-1 1,-1-1-98,5-3 0,-3-2-58,3-6 0,-5 0 46,1-4 1,-3 4 410,0-3 0,-1-2-133,1 2 0,-2 0-325,-3 3 0,2 5 4,-5-1-148,0 5 1,-3-2-192,3 5 279,-3 0 1,4 2-80,-5 1 0,0 0 41,0 5 1,0-1 3,0 5 1,2 3 28,1 0 0,0 2-122,5-2 1,-5-3-12,5 4 0,1-4 44,6 0 0,-2-2 206,2-2 0,2-3-144,-2-5 1,5 0 105,-1 0 1,1 0-109,-1 0 1,2-2 171,-6-1 1,4-2-73,-4-3 0,4-2 118,-3 2 0,0-2-9,-1-1 0,-2-1-102,2 1 1,-2-1 2,-2 1 1,1 3 7,-1 1-19,-5 4 18,5-2 61,-10 5-69,4 0 1,-5 1 45,0 3 1,0 2-111,0 6 1,-4 1-2,0 2 0,1-3-172,3 4 1,0-7 69,0-2 1,0 1-215,0 3 297,0 1 1,5-2 33,2-3 0,3 2-68,2-5 1,3 0 137,0-4 0,6 0-20,-2 0 0,1 0-24,-1 0 1,2 0 68,-1 0 1,0-4-88,-1 0 1,2-5 217,-2 2 0,3-3-122,1-2 0,0 5 52,0-1 1,-1 0-91,1-3 0,-5 3 467,-3 1-13,-2 4-8,-2-7-312,1 9 101,-6-4-308,-1 5 265,-5 5-232,0 1 1,0 6 91,0-1 0,0 0-59,0 1 0,0-1-19,0 1 0,0-5-30,0 1 116,5 0 1,-2 2-43,4-3 1,-3-2 43,4-5 1,-1 0-51,5 0 1,-5 0 134,1 0 1,4 0-118,3 0 1,1-1-50,-1-3 0,-2-2 116,2-5 0,2-2 4,-2-2 0,2 2 163,-2-2 1,-4-3-118,1-1 0,-1-1-80,-3 1 1,-3-2 44,-1 6 0,-3-4-246,-1 4 1,-5 0 89,-3 3 1,-7 4-323,-4 1 1,-8 4 53,-3 0 0,-4 6-83,-5 5 0,4 2-481,-3 2 1,7 0 331,5 3 0,7 3-678,4 5 0,7 0 13,4 0 1185,3 5 0,6 1 0,1 5 0</inkml:trace>
  <inkml:trace contextRef="#ctx0" brushRef="#br0" timeOffset="4">14185 4546 8072,'0'-18'-1130,"0"1"848,0 6 0,0 3 1340,0 1 0,0-1-372,0-3 0,0-2-11,0-2 0,0 2-245,0-2 1,-5-2-96,-3 2 0,2 0-224,-2 3 1,0-2 81,-3 3 1,-5-3-42,-4 6 0,3 3 45,-2 2 0,0 1-82,-4 2 1,-1 5 93,-3 3 0,3 6-92,-3 1 0,4 5-443,4-1 0,4 3-96,8 1 0,2 0-55,5 0 1,2-1 215,6 1 1,6-1-23,12-3 0,3-3 104,6-4 1,-5-6-10,1-2 0,-1-8-39,4-4 1,-1-7 669,-2-4 0,1-2-256,-6-2 0,0-1 544,-7-3 1,2-2-6,-2-5 1,-1-1-324,1 1 0,-4-5-299,4-3 0,-5-3-100,1 0 1,2-5-208,-2 1 1,-1 3 170,-6 4 0,-3 3-48,-5 1 35,0 10-744,0 11 679,-5 11 0,0 7 69,-3 11 1,-2 6-139,2 8 0,-1 8 121,2 8 0,-3 8-545,2 3 0,3 5 168,1 0 1,3 0-199,1-9 0,1 3-57,3-6 0,-2 0-223,6-12 0,1 2 913,6-10 0,0 2 0,3-6 0,-3-4 0,1-2 0</inkml:trace>
  <inkml:trace contextRef="#ctx0" brushRef="#br0" timeOffset="5">15224 3940 8172,'-11'-47'0,"4"5"625,3 16 0,7 4-36,1 11 1705,0-1-969,-4 6-881,5 1 0,-4 12-135,3 9 0,-3 7-66,-1 11 1,0 5-87,0 3 0,0 4 47,0 3 1,0 2-539,0 2 0,0 1 439,0-9-1812,0 3 1447,5-12 1,-2 3-205,4-4 0,0-7 217,0-6 1,2 0-160,-5-7 1,4 0 97,-5-3 1,2-2-2223,-1-2 1487,-3-3 1043,5 0 0,-6-4 0,0 4 0</inkml:trace>
  <inkml:trace contextRef="#ctx0" brushRef="#br0" timeOffset="6">15692 3860 8369,'-1'-21'1107,"-3"2"0,3 6 239,-3 5-877,3 6 1,1 2-164,0 7 0,-1 9 97,-3 3 1,1 9-131,-4 6 0,3 8-234,-4 11 1,2 0-1062,-2 8 0,-1 1 774,6-1 1,-5-9-250,4-6 1,0-9 294,4-3 1,4-2-165,0-9 0,5 1-53,-2-9 1,0 0-983,0-3 1401,1-1 0,3 1 0,1-1 0</inkml:trace>
  <inkml:trace contextRef="#ctx0" brushRef="#br0" timeOffset="7">16263 4134 8133,'0'-11'0,"0"0"502,0-1 1,2 6 364,1 2-357,-1 3 337,8 1-560,-4 0 0,7 0 1,2 0-53,4 0 1,3 0 20,1 0 0,-1 0-281,1 0 1,0-4 123,0 0 0,0-1 138,0 1 1,-1 3-395,1-3 1,-4 2-1032,0-2 1188,-5 2 0,3-3 0,-6 5 0</inkml:trace>
  <inkml:trace contextRef="#ctx0" brushRef="#br0" timeOffset="8">16149 4363 8159,'17'0'1671,"0"0"1,5-4-141,-3 0-996,3 0 646,0 4 1,8-1 14,4-3-860,-5 3 1,5-4 150,1 5-1165,-6 0 1,8 0 414,-11 0-453,1 0 0,-6 4-2235,-2 0 2951,3 4 0,-9-1 0,3 4 0</inkml:trace>
  <inkml:trace contextRef="#ctx0" brushRef="#br0" timeOffset="9">17645 3872 8308,'0'-12'290,"-5"1"0,0-1-86,-3 1 1,3 0 936,5-1-579,0 1 1,0-1-169,0 1 0,0-1 7,0 1 1,2 0-86,1-1 0,4 1-59,4-1 1,2 5 15,2-1 1,-1 2-1,5-2 1,1-1 70,7 5 1,-2 1-211,6 3 0,-4 0-139,3 0 0,-5 0 52,2 0 0,-4 6-616,-4 5 0,-3 2 321,-4 6 0,-2 0 138,-2 4 1,-3 0-110,-5 0 1,0 0-207,0-1 1,-7 1 152,-4 0 0,0-4 175,-5 0 1,4-5 43,0 1 0,1-2 155,-1-2 1,-3 1 8,0-1 0,3-3-91,5 0 0,1-5 573,-2 5-404,-2-6 1,8 5 112,-1-3 1,6-3-61,5 3 0,4 1 38,3-1 1,-1 3-182,5-3 1,0 5-122,4-1 1,-1 2-80,1 1 0,0 1 120,0-1 0,-1 2-98,-3 2 0,2 3 54,-2 4 0,-2 1-117,-2 0 0,-2-4 129,-2 0 1,-1 0 41,-2 4 1,-3 0 474,-5 0 1,0-5-221,0-3 0,-1 1 229,-3-1 1,-6-3-191,-6-4 0,-8-2 177,1 1 0,-7-1-20,0-6 0,-3 0-584,-2 0 1,-4 0-424,-3 0 0,-2 0-548,-2 0 1,5-2-3338,3-2 4298,8 3 1,-3-9 0,4 4 0</inkml:trace>
  <inkml:trace contextRef="#ctx0" brushRef="#br0" timeOffset="10">7835 6476 8141,'0'-18'1521,"0"3"1,1 7-705,3 4 1,-2-1-299,6 1 1,1-3-57,6 3 0,-1 0-108,5 4 1,-4 0-115,4 0 0,2 0-25,5 0 1,0 0 39,4 0 0,-3 0-243,3 0 0,-3 0 106,3 0 0,-4 0-569,0 0 1,-3 0-126,-4 0 1,2 0-355,-6 0 1,0 0-633,-4 0 0,1 0-130,-1 0 1691,-4 5 0,-2 2 0,-5 4 0</inkml:trace>
  <inkml:trace contextRef="#ctx0" brushRef="#br0" timeOffset="11">7880 6727 9771,'18'-6'1777,"4"-3"220,-3 5-1470,2 0 1,9 0 0,3-1 1163,3-1-1005,2 3-957,-3-2 599,-1 0 1,-1 3 133,-3-6-666,3 5 298,-9-7-105,-1 9 254,-1-4-2257,-4 5 1128,-1 0 736,0 0 1,-9 0 737,-1 0-588,-4 0 0,7 5 0,-4 1 0</inkml:trace>
  <inkml:trace contextRef="#ctx0" brushRef="#br0" timeOffset="12">10016 6327 8313,'0'-11'-286,"0"-1"286,0 1 0,4-1 722,0 1 1,3 0-217,-3-1 1,4-3 221,-4 0 1,-1 0-213,-3 3 0,0-3-178,0 0 0,0-1-10,0 5 0,0 0-54,0-1 0,-5 1-81,-2-1 1,-5 2 80,-3 3 0,1 0 0,-5 3 0,-1 3-121,-7-3 1,2 8-539,-6 4 1,2 2 166,-1 1 1,-2 2-61,5 2 1,-2 3 44,6 5 1,-1-4 60,9 0 1,0 0 92,3 4 1,6 0-185,2-1 1,4-2-323,4-1 0,6-2 369,5 2 0,7-3 266,1-9 0,1-2 207,6-5 1,-3 0-124,3 0 0,-4-1 42,0-3-54,-2-2 0,-1-6 1,0 1 1,-4-4 392,0 0-269,-5 4 54,3 1 0,-10 8-202,1-6-11,-6 6 1,4-2 0,-6 8-51,0 3 35,0 8 0,0 3 0,0 6 45,0 3 1,-4 2-22,0 5 1,-4 4-232,4 1 1,-1 4 101,2-1 1,1 1-254,-1-1 1,-3 1-61,3-5 1,-1-5-70,4-7 1,0-3 227,0-4 0,0 2 27,0-6 0,0-4-112,0-3 0,0-4 2,0 3-911,0-4 558,0 2 622,0-5 0,5 0 0,1 0 0</inkml:trace>
  <inkml:trace contextRef="#ctx0" brushRef="#br0" timeOffset="13">10519 6510 8069,'-7'-5'2051,"2"-2"-2128,5-4 1,1 5-10,3 2-13,-2 3 0,4 1-139,-2 0 0,1 1-603,2 3 841,4-3 0,0 14 0,7-2 0</inkml:trace>
  <inkml:trace contextRef="#ctx0" brushRef="#br0" timeOffset="14">11067 6213 7984,'-7'-22'0,"4"3"0,3 3 121,3 4 0,4-3 243,4 0 0,-3 1 482,-1 6 1,0-2-524,0 3 1,4 0-48,-4 0 0,3 4-311,2-1 0,-1 3 111,1 1 1,-1 0-208,0 0 199,1 0 0,-1 1-170,1 3 140,-1-3 0,1 8-135,-1-5 1,-3 4 35,-1-4 0,-4 4 71,1 0 0,1-2 60,-2 2 0,1 0-45,-4 3 0,0 0 116,0 1 1,0-1-106,0 1 1,-4-1 52,1 1 1,-2-1-34,1 0 1,1 1 18,-4-1 0,4 1 15,-1-1 1,3 0 3,1 1 0,0-4 29,0-1 0,0 1-57,0 3 1,5-3-20,3-1 0,-2 0 30,2 0 0,-1 3-18,5-2 0,-1 2 20,0 2 1,5-1-108,-1 1 0,1 3 37,0 0 0,-2 1-11,5 0 1,-5-2-95,1 5 1,-4-2 125,-3 3 0,1 1-13,-5-2 0,-1 1-8,-3-1 0,-5 2-2,-2-6 1,-5 4-38,-3-4 0,-3 0 3,-5-3 0,-1-2-33,-2-2 1,0 1-32,-4-6 1,3 5-18,-3-4 0,3 0-56,-3-4 0,6 0 150,1 0 0,1 0-8,7 0 4,0 0 18,8 0 0,-3 0 0,4 0 0</inkml:trace>
  <inkml:trace contextRef="#ctx0" brushRef="#br0" timeOffset="15">12060 5825 8113,'-6'-30'0,"-3"8"0,5 6 2710,-4 9-1232,6-3-1051,-3 8 0,4 2-189,-3 8 0,2 3 0,-6 5 0,4 5-837,-3 6 0,0 5 432,0-2 1,-2 2-275,5-2 0,-1 2 223,1-5 0,3-1-129,-3-3 0,3-5 87,1-3 0,1-2 38,3-2 0,-3-3 245,3-1 0,-2-4-5,2 1 1,-1-3-274,4-1 196,1 0 0,0-1-51,-1-3 0,1 1-133,3-4 1,1-1 156,-1-3 0,-1-1 0,-1 1 150,-1-1-202,-1 1 0,0 3 966,-4 1-372,-1 4-197,-2-7 607,0 9 0,0-3-367,0 8 1,-2 2 429,-1 6 1,-2 4-310,-3 3 1,2 3-509,2 1 1,3-1-69,-3 1 1,2 0 34,2 0 0,0 0-857,0 0 1,0-2 487,0-2 1,4 2-2629,0-6 2918,0 0 0,1-4 0,1 1 0</inkml:trace>
  <inkml:trace contextRef="#ctx0" brushRef="#br0" timeOffset="16">13111 6441 8083,'-6'-11'0,"1"0"1119,5-1-76,-5 6 58,3 1-1009,-3 5 1,5 1 93,0 3 0,0 2-77,0 6 0,0 4 128,0 3 0,0 3-99,0 0 0,0 1-10,0 0 1,4-1-242,0-3 1,5-3-43,-2-4 0,4-1 102,0 1 1,4-6-13,0-2 0,2-3 84,-2-1 1,-2 0 54,2 0 0,2-5-49,-2-3 0,4-3 91,-4-4 0,0 1-84,-3-5 0,-1 3 161,1-3 1,-1 0-128,0-4 0,-3 4 75,0 0 19,-6 5 17,3-2-101,-5 10 1,2 2-13,1 8 0,-1 6-375,1 5 1,0 5 106,1-1 0,1 3 43,2 1 0,5 3-176,-1 1 0,2-4 114,6-4 1,0-5 180,4 1 0,0-3-95,0-5 1,-4-2 15,0-5 0,0-1 122,4-3 0,-4-2 350,0-6 1,-4 3-5,4-2-77,-5 2-241,2-7 1,-4 3 85,-1-2 1,1 1-48,-1-5 0,0 6-96,1 2 1,-5 1 112,1 6-93,-5-5 0,3 8 37,-2-3-143,-3 2 1,5 8 41,-2 1 0,-3 3 40,3 2 1,1-1 2,-1 1 18,5-1 0,-6-1 1,4-1-28,2-1 1,1-1-19,2 5 0,-1-5 50,0 1 1,1-6-121,-1 2 0,2 1-192,2-1 1,-2 0 110,2-4 76,-2 0 42,-2 0 16,1 0 0,3 0-44,0 0 0,0 0 177,-3 0 0,-1-4 20,1 0 0,-1-3-196,0 3 281,1-5 0,-1 4 133,1-3-262,-1-2-22,-5 9 11,5-4 0,-9 4 57,6-3-399,-6 2 0,5-1 184,-4 6 0,0 3 130,5 1 0,-5 2 115,5-5 0,-4 5-101,3-2 1,2 0 160,7 0 1,-2-4-106,5 1 1,0 1 111,3-1 1,6-1-1,2-3 65,-1 0 1,0 0-157,-2 0 0,-3 0 296,2 0-219,-7 0 0,-2-3 1,-6-1 101,1 1 1,-2-3-110,-3-2 0,2-2 186,-5-1 1,-1-1-181,-7 1 1,-4-1-38,-7 1 0,-3-4-310,-5 0 0,-8-2 109,-4 2 1,-6 6-362,-1-2 1,2 3 234,2 0 0,8 3-225,3 5 1,4 0 137,4 0 1,4 5-1043,7 3 1,3 7 577,5 4 0,0 3 751,0 1 0,11-1 0,1 1 0</inkml:trace>
  <inkml:trace contextRef="#ctx0" brushRef="#br0" timeOffset="17">14973 6601 8139,'0'-16'631,"-5"-2"1,3 0-349,-1 3 1,1 1 16,2-1 0,-3 2-125,-1-2 0,-4-2 823,4 2 0,-5 0-573,2 4 0,-5 0-185,-3 4 1,1 0-554,-5 4 1,4 1 244,-4-1 0,4 6-345,-4 5 0,5 7 262,-2 4 1,0 3-193,1 1 0,3-1 58,5 1 0,4 1-31,-1 3 1,3-7 265,1 3 0,6-4-98,6 0 0,1-6 437,6-5 0,0-6-155,3 2 0,3-4 334,1-4 1,0-2-179,4-6 1,-5-3 243,2 0 0,-4-5-120,-4 1 0,3-7 75,-3 0 1,-3-6-331,-1 1 0,-2-2 93,-2-1 0,1-4-376,-1 0 0,-3-1 136,-1 1 0,-4 2-169,1-2 0,-3 6 99,-1 2 0,0 4-54,0 0 1,0 7-6,0 3 0,0 4-191,0 0-208,0 6 324,0 1 1,0 7-576,0 6 1,0 6 278,0 13 1,0 3 524,0 8 1,0 5-122,0 3 1,0 2 69,0-6 0,1 1-189,3-1 0,-3-2-52,3-6 0,-3-1-8,-1-3 0,0-2 162,0-5 1,0 0-370,0 0 1,0 0-198,0-1 667,0-4 0,0 4 0,0-5 0</inkml:trace>
  <inkml:trace contextRef="#ctx0" brushRef="#br0" timeOffset="18">16069 6144 8177,'0'-15'323,"0"0"1,0 0-50,0 3 1,0 1 92,0-1 0,1-1-123,3 1 1,-2-2 340,1 7 1,0 0 288,1 0-372,-3 4-407,4-2 0,-4 5 89,3 0 0,-3 6-163,3 6 0,-3 5 179,-1 10 1,0 6 65,0 5 1,0 4-94,0-4 1,-1 4-499,-3-4 0,3 1 7,-3-1 0,3-6-109,1 2 1,0-6 10,0 3 1,0-10 192,0 2 0,0-4-73,0 0 1,1-2 46,3-6 1,-1-1-755,4-2-37,-4 2-652,7-9 1692,-9 5 0,9-6 0,-3 0 0</inkml:trace>
  <inkml:trace contextRef="#ctx0" brushRef="#br0" timeOffset="19">16423 6110 8185,'0'-29'111,"0"1"0,0 6-111,0 3 0,0 3 911,0 5 0,0 3 662,0 0 76,0 6-1253,0 7 1,-1 13-152,-3 12 0,2 9 134,-6 7 0,2 0-119,-2 3 0,3 3-397,5 2 1,0-7 323,0-2 1,0-7-393,0 0 0,4-3 31,0-5 0,1-2-139,-2-5 1,-1-5 103,2-3 0,1-2 46,-2-2-1000,1 0 774,1 1-1830,-3-6 1204,3-1 1015,-5-5 0,-5 0 0,-2 0 0</inkml:trace>
  <inkml:trace contextRef="#ctx0" brushRef="#br0" timeOffset="20">7835 8234 8306,'-7'-6'6,"2"-4"683,5 9 0,0-6 337,0 4-482,0 1 1,2-3-46,1 5 1,4-1-20,4-3 0,6 2-37,2-6 1,7 5-171,5 0 1,6-2-233,1 1 1,4-4 137,-4 4 1,2-3-674,-6 3 0,2-1 71,-9 1 0,-1 3-217,-3-3 0,-5 3-964,-3 1 1604,-2 0 0,-7 5 0,-1 1 0</inkml:trace>
  <inkml:trace contextRef="#ctx0" brushRef="#br0" timeOffset="21">7823 8429 8246,'-6'0'2704,"11"0"-1703,10 0 1,7 0-366,4 0 1,5-2-137,7-1 1,5 0-232,3-5 0,2 6-2,-6-2 0,-3-1-930,-1 1 0,-2 0 496,-2 4 0,-1-3-2757,-2-1 2924,-9 0 0,0 4 0,-4 0 0</inkml:trace>
  <inkml:trace contextRef="#ctx0" brushRef="#br0" timeOffset="22">9456 8177 8472,'-1'-10'-22,"-3"3"0,2 0 275,-6 3 0,4 2 18,-3-6 0,3 4-171,-4-3 1,5 4 340,-5 0-213,5-4 1,-2 1-26,5-6 1,4 5 25,0-1 1,5 1 6,-2-5 1,4 1-3,0-1 1,4 1 240,1-1 0,4 1-151,-1 0 0,2-1-146,2 1 0,0-1 117,0 1 1,-4 5-172,0 2 1,-1 3 143,1 1 0,-3 1-321,-4 3 1,-1 3-125,1 8 0,-6 1-94,-2 6 1,-3 0 80,-1 9 0,0-1-104,0 4 1,-5 2-176,-3 2 0,-6-3 119,-1 3 0,-4 2 76,4-2 0,-5 0 110,1-4 0,-7-1 35,-1-2 0,1 0 47,3-4 0,0-2 187,0-6 0,6-1 76,1-3 1,4-6-63,0 3 0,6-7 305,2 2-256,3-4 1,2 2 106,3-5 1,7-4-57,8 0 0,7-4 66,0 0 0,6 2-210,-1-2 1,2 0 19,1-3 0,-4 3-221,1 1 0,-6 3 135,2-4 1,-4 6-714,-4-2 0,1 3 339,-5 1 1,-3 0-843,-5 0 1,-3 3-226,4 1 1432,-6 5 0,3-3 0,-5 6 0</inkml:trace>
  <inkml:trace contextRef="#ctx0" brushRef="#br0" timeOffset="23">10085 8006 8127,'0'-6'51,"0"-4"169,0 2 0,1 2 150,3-2 1,-2 4-132,6-3 0,-1 3 195,5-4 1,1 6-121,2-2 1,3-1-81,4 1 0,1-4-30,0 4 0,4 1 0,-1 3 0,6-4-25,-1 0 1,-2-1-105,1 1 1,-4 3-150,0-3 1,-5 3 70,-2 1-36,-5 0 125,2 0-182,-5 0 0,-4 1 26,-3 3 0,-4 1 76,-4 3 0,-3 3 35,-4 0 0,0 2 8,-1 6 1,-4 5-13,-3 7 1,-2 2 2,2 1 1,-2 8-42,2 0 0,-2 5 48,2-5 0,3 2 0,4 2 0,2-7-142,3-5 0,-2-1-244,5-6 0,0-2 244,4-6 1,4 2 10,0-6-402,5 0 0,-7-5-115,6-2-427,-6 2 0,5-9 86,-3 3 942,-3 2 0,4-4 0,-5 3 0</inkml:trace>
  <inkml:trace contextRef="#ctx0" brushRef="#br0" timeOffset="24">10964 8314 8209,'-11'-17'262,"-1"5"-75,6 7 0,-1 5-131,4 0 1,0 0 291,-4 0-421,4 0 1,-2 1-135,5 3 207,0 3 0,5 4 0,1 0 0</inkml:trace>
  <inkml:trace contextRef="#ctx0" brushRef="#br0" timeOffset="25">11478 7972 8141,'-6'-18'285,"-5"2"0,10 4-412,-3 1 0,4 3 79,4 0 1,-1 2 952,4-2 1,1-2-358,3 3 0,1 0-125,-1 0 1,2 3-122,2-4 0,-2 5-215,2-5 0,2 5 24,-2 0 1,4 1-87,-4 2 0,4 0-30,-4 0 0,4 0 89,-3 0 1,3 0-206,-4 0 1,0 4 47,-4 0 0,1 5-24,-1-2 0,-3 0 28,0 0 1,-6 1-9,2 3 1,-3 1 210,-1-1 0,-1 1-119,-3-1 1,-2 2-9,-6 2 0,1-2 21,-1 2 0,-3-2-24,0-2 1,0 0 30,3 1 1,1-1 4,0 1 0,-1-2-7,1-3 1,3 4 96,0-4 0,6 0-21,-2 0 0,3 1 12,1 3 0,0-3 57,0-1 1,1 0-56,3 0 0,2 4-13,6-4 1,4 0-4,3 0 0,3-1-1,1 2 1,3 2-48,1-2 1,0-2-121,-5 2 0,0-1 46,-3 5 0,1 3 80,-4 0 0,-1 4-280,-4-3 0,-1 4 80,-2-1 1,-3-1-47,-5 1 0,-6 0 80,-6 4 0,0-4-88,-7 0 0,0-4 113,-4 4 1,-1-5-7,-3 1 1,2-6-66,-6-1 0,4-2-105,-3 2 1,5-3-342,-2-5 1,4 0 197,4 0 0,3 0-1857,4 0 2252,1 0 0,4-5 0,2-2 0</inkml:trace>
  <inkml:trace contextRef="#ctx0" brushRef="#br0" timeOffset="26">12220 7675 8161,'-11'-29'0,"5"5"0,2 4 0,4 10 315,4-1 1,-3 2 1163,3-2-824,2 4 0,-3-2 122,4 6-818,-4-1 1,3 4 67,-2 0 1,-3 1-101,3 3 0,1-2 63,-1 6 265,0 0-290,-4 3 1,0 0-42,0 1 1,0-5 70,0 1 13,0-5 0,0 3 77,0-2-37,0-3 1,0 5-34,0-2 18,0-3 0,3 6 108,1-3 1,5-2-100,-1 6 1,1-4-9,-2 3 0,3-3 17,-2 4 0,2-5 0,2 5 1,0 0-79,3 3 0,-2-3 78,2-1 1,2 0-125,-2 0 1,0 3 98,-3-2 1,-5-2-120,1 2 1,-2 0 56,2 3 1,-3-3-35,-5-1 49,0 1 1,0 3 0,0 1 54,0-1 1,-5-3-45,-3-1 0,-2 0 145,-1 0 0,-1 2-73,1-5 0,-2 5 421,-2-1 1,-3-2-195,-5 1 0,1-3-78,-1 4 1,4-6 292,0 2 1,5-1-122,-2 1 0,8-3-1353,0 3 0,4-3 970,-3-1 0,-1 5 0,-4 1 0</inkml:trace>
  <inkml:trace contextRef="#ctx0" brushRef="#br0" timeOffset="27">13465 8200 8336,'-23'-5'0,"6"4"0,-5-8 60,3 5 1,2-1 370,2 1 612,3 3-369,5-9-357,2 9 0,6-5-24,3 6 0,4 0 95,7 0 1,-2 9-86,2 3 0,-2 3 30,-2 0 1,1 3-227,-1 5 0,-3 1 153,-1 3 0,-4-3-282,1 2 1,-3-2 48,-1-1 0,0-1-553,0-3 439,0 3 0,0-10-153,0 3 1,1-7 190,3-4 1,-2-3 94,6-1 0,-4-1 124,3-3 1,1-2-118,3-6 1,1-3 204,-1 0 0,-1-5-97,-2 0 0,2 0-157,-2 1 0,-2 1 136,2 3 1,-6 6-263,2-2-41,2 7-305,-4-1 283,3 5 1,-5 5 90,0 3 0,4 2-121,-1 1 1,3 1 77,-3-1 0,0 0-92,4 1 0,-3-1 103,4 1 1,0-1-74,3 1 1,0-6 118,1-2 0,3-3 124,0-1 0,6 0 67,-2 0 0,2-1-118,2-3 0,0-2-66,0-6 0,-4 1 25,0-1 1,-1-3 258,1 0 0,-2-4-62,-1 4 1,-4-6-38,3 2 1,-2 3-12,-1 1 0,-5 3 90,1 5-250,-6-4 103,3 10 1,-5-3 1,0 8 1,0 2-5,0 6 1,0-1-151,0 1 0,0 3 82,0 0 0,0 2-87,0-2 0,4-2 78,0 2 1,5-3-12,-1 0 0,3-4 37,4-1 0,-2-4-17,2 0 0,-2-1 33,-2-2 0,4 0-36,1 0 1,-1 0-9,-4 0 0,1-2 21,-1-1 0,1-2-123,-1-3 0,0-1 65,1 5 0,-1-5-116,1 2 0,-2 0 22,-3 0 0,4-1 93,-4-3 0,3 3 87,2 1-175,-1 4 250,1-2-137,-6 5 111,4 0-56,-9 0 102,4 5 1,-6 1-22,-3 6 0,3-1-74,-3 1 0,3-1-8,1 0-1,0-3 11,0 0 1,5-1-28,3 5 1,3-5 24,4 1 1,3-5-5,5 0 0,1-1-21,3-2 1,-2 0-5,6 0 0,-2-2 38,1-1 0,3 0 10,-2-5 0,-3 1 145,-2-5 0,-2 1-94,-1-1 0,0 0 40,0-3 0,-5 1-73,-3-5 0,-8 0-43,-3-4 0,-4 4 33,-4 0 1,-8 5-18,-11-2 1,-5 5-143,-6 3 1,-9 3 87,-3 5 1,-4 0-181,1 0 0,6 5 50,-3 3 0,13 2-334,3 2 1,6-1 172,5 0 0,7 2-815,8 2 1,4 2 1137,4 2 0,8 2 0,5-3 0</inkml:trace>
  <inkml:trace contextRef="#ctx0" brushRef="#br0" timeOffset="28">15144 8246 8147,'0'-18'102,"1"2"-102,3 4 0,-1 1 737,4-1 1,-4 1 271,1-1 160,-3 1-802,-1 0 1,-1 1-323,-3 2 1,-3 3-35,-4 5 1,0 0 196,-1 0 0,-3 1-189,0 3 0,-6-2 136,2 6 0,2 3-191,-2 5 1,3 0-6,-3-1 0,7-1-80,0 5 0,6-5-1,6 2 21,0-4 1,6-2 56,6-2 0,4-3 82,7-5 1,1 0-59,3 0 1,-3-5 18,3-3 0,0-6 170,0-1 0,-2-5-108,-5 1 0,0 1 176,-5-1 0,0 0-16,-3-4 1,-5-3-124,1-1 0,-6-5-127,2 2 0,-2-3 88,-2-1 1,0-5-167,0 1 0,0 0 107,0 4 0,0 1-200,0 3 0,0 7 24,0 8 1,0 2 295,0 1-139,-6 6 1,4 4-29,-6 9 1,5 6 76,-5 10 0,5 10-45,0 5 0,-3 6-202,3 6 1,-1 0-52,4 4 1,0 0-94,0-4 1,5 2 68,3-7 1,2 4-552,1-7 0,1-3 57,-1-1 0,2-8 786,2-3 0,-5 1 0,5-1 0,3-2 0,2-1 0</inkml:trace>
  <inkml:trace contextRef="#ctx0" brushRef="#br0" timeOffset="29">16035 7858 8067,'0'-30'0,"0"2"0,0 11 391,0 1 1,1 8-108,3 0 1434,-3 5-1140,4-2 1,-5 12-69,0 4 1,0 7-303,0 9 0,0 2 40,0 5 0,0 5-261,0 3 1,0 1 113,0-1 1,0 1-395,0-5 0,0 3 176,0-7 1,0 2-372,0-10 0,0-3 126,0-4 1,0-3-26,0 3 0,0-9-1783,0 1 1076,0-2 1094,5-3 0,2 5 0,4-5 0</inkml:trace>
  <inkml:trace contextRef="#ctx0" brushRef="#br0" timeOffset="30">16343 7846 8036,'-18'-29'853,"7"6"1267,1 7-1336,9 9 0,-4 7-337,5 8 0,0 3 123,0 5 1,0 6-134,0 9 0,1 2-69,3 1 1,-3 5-139,3 3 0,1 3-391,-1 0 0,1-3-104,-2 0 1,-1-6-298,2-2 0,-3-1-477,-1-6 1,4-2 501,-1-6 0,1 1-881,-4-4 1418,0-1 0,0-4 0,0 1 0</inkml:trace>
  <inkml:trace contextRef="#ctx0" brushRef="#br0" timeOffset="33">17463 8075 8089,'-7'-6'876,"2"0"0,6 0-641,3 2 1,3-1 163,4 1 1,5 0-104,3 4 1,0-4-46,4 1 1,-2-2-147,5 1 1,0 1 76,0-4 0,-2 4-428,3-1 1,-3 3 231,-1 1 1,-5-1-1504,-3-3 835,-2 3-842,-2-4 894,-5 5 630,-6 0 0,-11 5 0,-7 1 0</inkml:trace>
  <inkml:trace contextRef="#ctx0" brushRef="#br0" timeOffset="34">17497 8154 9279,'11'0'1138,"1"0"-703,-1 0 1,6-3-385,2-1 0,2-1-114,2 1 1,5 3-85,2-3 1,0 3 146,0 1 0,-5 0 0,3 0 0</inkml:trace>
  <inkml:trace contextRef="#ctx0" brushRef="#br0" timeOffset="35">18867 7641 8135,'-11'-18'0,"-1"3"0,6 2 391,1 7-99,5 0-196,0 1 1186,0 4-770,5 1 1,-2 6-47,4 6-287,-4 4 1,6 2-82,-6 5 0,6 4 136,-1-1 1,-2 6-348,2-2 1,-4 3 117,3 2 1,-4-5-210,1 1 0,1-5-22,-1 5 0,-1-10-3,-3 2 1,0-8 123,0 1 47,0-4 166,0-5 0,-1-2-171,-3-5 261,3 0 0,-5-5-36,2-3 0,3-2 167,-3-2 1,3 5-58,1-1 1,1 1-132,3-5 1,-2 1-60,6-1 0,-1 1-83,5 0 1,-1 3-93,1 0 0,3 6 115,0-2 0,5 3-87,-1 1 1,2 0 46,-2 0 0,2 5-127,-2 2 0,2 4 49,-2 0 1,-2 5-55,-1 3 1,-7 2-39,2-2 0,-6 6 86,3-2 1,-6 1-166,2-5 1,-12 3 110,-3-3 1,-4 2 56,0 2 0,-3-5-21,-5-3 0,0-2 72,0-2 0,0-1-76,1-2 0,0-3-289,3-5 0,-1 0-1415,4 0 1828,-4 0 0,2-10 0,-4-3 0</inkml:trace>
  <inkml:trace contextRef="#ctx0" brushRef="#br0" timeOffset="36">18833 7686 8092,'0'-23'340,"0"1"0,5 4 558,3 3 0,6 2-396,1 1 0,5 2-100,-1 3 0,3-3-213,1 2 1,1 3 46,2 1 0,-1 3-949,1 1 0,-2 0 542,-1 0 0,0 5 171,0 2 0,-5 9 0,-2 1 0</inkml:trace>
  <inkml:trace contextRef="#ctx0" brushRef="#br0" timeOffset="37">19598 7915 8102,'-11'-5'1206,"4"5"-657,4 0 0,0 1 437,-1 6 0,3-3-362,-3 4 0,3-4-197,1 3 1,0-3-828,0 4 381,0-1 1,1 1-817,3 0 1,-1-5 235,4 5 599,1-5 0,-2 2 0,-1-5 0</inkml:trace>
  <inkml:trace contextRef="#ctx0" brushRef="#br0" timeOffset="38">20044 7641 8255,'0'-12'375,"0"1"1,3 3 147,1 0 0,1 1-93,-1-5 0,2 1 129,6 0 0,-2-1-101,-2 1 1,3-1-64,0 1 0,1 0-143,3-1 1,3 4-62,1 1 1,-1 4-8,1 0 0,1-3-182,7 3 1,-3 0-153,2 7 1,-5-2 160,-2 6 1,-4 0-337,4 3 0,-6 1 165,-2-1 1,-1 2-199,-6 2 1,0-1 141,-4 5 0,0-4-11,0 4 1,-4-4 71,0 4 1,-5-5 45,2 2 1,-3 0 75,-2-1 0,2 1-88,2-5 1,0-3 201,4-1 1,-1-1-88,1 2 0,3-2 378,-3-2-105,3-2-30,1 3 0,5-5-54,2 0 0,1 1-59,3 3 1,-2-3-13,6 3 0,3 1-2,1-1 1,-1 3-152,1-3 1,-4 4 125,4-5 0,-5 10-144,1-1 0,-2 2 108,-1-3 0,-6 5-142,-2 4 0,-3 1 78,-1 2 0,-5 0-7,-3 0 1,-3-2 9,-4-2 1,-3 2 15,-5-6 0,0 4-60,0-4 0,1-1 50,-1-6 0,0 0-305,0-4 0,4 4 96,0-4 1,1-1-716,-1-3 0,-1 0-913,5 0 1843,-1 0 0,5-10 0,0-2 0</inkml:trace>
  <inkml:trace contextRef="#ctx0" brushRef="#br0" timeOffset="39">20672 7389 8096,'-5'-29'0,"3"6"609,-1 8 1,1 2-240,2 2 0,2 0 334,1-1 0,-1 4 247,1 1-795,4 4 0,-5-2 224,6 5-766,-5 0 245,7 0 1,-8 2-101,6 1 0,-6 0 63,2 4 0,-3-3-159,-1 4 40,6-6 237,-5 9 1,4-9 35,-5 6-14,5-6 1,-4 5 103,3-4 0,-3 0 7,-1 5-25,5-6 1,-2 7 159,5-5 1,-1 3-27,5-3 44,-1 5 1,0-4-101,1 3 1,-1 1-125,1-6 0,-1 5 84,0-4 0,1 5-79,-1-2 1,1 4 15,-1 0 0,-1-3-158,-2-1 0,-2 1-30,-2 3 1,-3 1-83,3-1 162,-3 1 0,-1-1 38,0 0 0,-3 1 136,-1-1 0,-6-3-126,-2-1 0,0 1-1,-7 3 0,-1 1 186,-2-1 1,-1 1-94,0-1 0,1-3-287,3-1 0,3 0 95,4 0 0,2 0-1734,3-4 943,-3-1 928,8 8 0,2-9 0,7 4 0</inkml:trace>
  <inkml:trace contextRef="#ctx0" brushRef="#br0" timeOffset="40">21654 7823 8162,'0'-24'596,"0"3"1,0 9-437,0 1-198,5 4 2267,-4-3-839,4 9-1251,-5-4 1,0 10 52,0 3 1,0 2-116,0 1 0,0 4-37,0 1 0,0 0-161,0-1 0,2-1-22,1 5 0,3-5 68,1 2 1,5-4 60,-1 0 1,0-5 29,5 1 0,1-6-18,2 2 0,-1-2 22,1-2 0,-1 0-29,1 0 0,1-4 6,-4 0 0,0-5 4,-1 1 1,-2-2-30,2-1 0,-3-1 44,-5 1 0,2 0-28,-5-1 1,1 2 12,-1 2 1,-3 2 165,3 2-152,-3 3-17,-1-4 0,0 6 54,0 3-23,0 2 0,0 6-46,0-1 0,4 2 33,0 2 1,8-2-196,0 2 0,3-6 110,0-2 0,3 0-43,5 0 1,-4 0 73,0-3 0,0-3-170,4 3 0,-2-3 101,-1-1 0,-3-4 34,-2 0 0,-2-3 111,2 3 0,-3-5-110,-5 1 0,4-2 180,-4-1-201,-2-1 152,5 1-30,-8 0 83,3 4 1,-6 2-57,-3 5 1,1 0 8,-4 0 1,3 4-11,-4 0 0,6 5-29,-2-2 0,3 3-184,1 2 182,0-1 1,1 1-154,3-1 0,3-3 128,8-1 0,-2-4-81,2 1 1,2-3 3,-2-1 0,4 0-158,-4 0 0,1 0 42,-5 0 0,0 0 70,1 0 1,-1 0-17,1 0 1,-2-1 33,-3-3 0,2 1 160,-5-4-263,0 4 248,-4-7-4,5 9 269,-4-4 3,4 5-287,-5 0 157,0 5 1,4-3-83,0 6 1,1-2 76,-1 2 0,2 2-32,6-2 0,-5-2-46,1 2 0,3-6-11,5 2 1,3 1 16,-4-1 1,4 0-61,-4-4 0,5 0 44,-1 0 0,-1 0 38,1 0 0,-1-2-47,1-1 0,1-4 25,-4-4 0,-3-1-13,-5 1 0,1-2-31,-5-2 0,-2 1-205,-6-5 1,-3 1 147,-8-1 0,-4-1-171,-8 5 0,-2-1 121,-5 5 1,-1 1-284,1 2 0,5 3 106,2 5 1,7 0-436,1 0 0,5 5 205,-1 3 0,7 6 133,4 1 0,3 5 325,1-1 0,0 3 0,0 1 0</inkml:trace>
  <inkml:trace contextRef="#ctx0" brushRef="#br0" timeOffset="41">23059 7903 8140,'5'-16'0,"-4"-1"0,3-2 0,-2 4 783,2 7 0,-3-6-172,3 3 1,-4 1 370,-4 2-863,-2 1 0,-7 0-38,-2 3 0,3 3-267,-4 1 0,4 5 155,0 3 0,1 2-48,-1 1 0,2 1 41,3-1 1,-2 5-192,5-1 0,0 0 7,4-4 1,1 0 152,3-4 1,-1 3 96,4-2 8,1-3 1,3 0 142,1-5 0,-1 0-49,1 0 0,3-1 119,0-3 0,2-2-53,-2-6 1,-3-3-47,4 0 0,-4-2 1,0 2 1,-1-3 105,1-5 0,-1 1-92,1-1 1,-1 0 9,0 0 1,1-4-181,-1 1 0,1-6 148,-1 2 1,-3-2-275,-1 1 1,0-5 68,0 1 1,2 4 9,-5 4 1,0 0 82,-4 4 0,1-1-31,3 9 1,-3 4 3,3 3-3,-3 6-692,-1-3 1,-4 11 328,1 5 0,-3 6-232,3 6 1,1 5 191,-1 2 0,1 3-396,2 1 1,0-1 1,0-2 796,0 2 0,0-9 0,0 4 0</inkml:trace>
  <inkml:trace contextRef="#ctx0" brushRef="#br0" timeOffset="42">23755 7344 8159,'0'-12'166,"0"1"1,2 4 943,1 4-684,-1 1 0,3 5-101,-5 5 1,0 2-84,0 12 1,0 0-211,0 9 1,-4 0 105,0 7 1,-5-1-375,2 5 1,2-6 92,1-2 0,-1-1-99,1-7 1,0 5-327,4-4 1,0-5 206,0-3 0,0-5-987,0 2 1348,5-4 0,2 0 0,4-1 0</inkml:trace>
  <inkml:trace contextRef="#ctx0" brushRef="#br0" timeOffset="43">24007 7412 8151,'0'-23'0,"1"6"0,3 1 2538,-3 9-1807,4 2 0,-5 6-94,0 3 0,0 3-337,0 9 0,0 3-378,0 7 0,0 7-65,0 5 0,0 5-451,0-1 1,0-1 527,0 1 1,0 0 65,0 3 0,-5 1 0,-1 0 0</inkml:trace>
  <inkml:trace contextRef="#ctx0" brushRef="#br0" timeOffset="44">7800 10165 8322,'-6'-12'352,"1"1"0,6 4 963,3 4-230,2-4 1,10 6-561,-1-3 0,9 3-42,-1 1 1,9-1-184,2-3 0,6 3-41,10-3 0,-7-1-556,3 1 0,-3 0 368,3 4 0,-10-4-1524,-1 0 1,-12 1 279,-1 3 1173,-6 0 0,-5 0 0,-6 0 0</inkml:trace>
  <inkml:trace contextRef="#ctx0" brushRef="#br0" timeOffset="45">7869 10279 9546,'16'0'878,"4"0"1,2 0-535,5 0 0,3-5 971,9-3 1,2-2-689,9-1 0,2-1-713,5 1 0,-4 1-1704,1 2 1,-1-1 1789,4 5 0,0-5 0,0 3 0</inkml:trace>
  <inkml:trace contextRef="#ctx0" brushRef="#br0" timeOffset="48">9365 9902 8362,'0'-6'0,"0"-1"0,0 3 322,0 3 216,0-4 327,0 5-394,5 5 1,-2 3-153,4 7 0,0 0 161,0 8 1,2-1-128,-5 8 1,1-2-106,-1 6 0,-3-2-148,3 6 0,-3-2 195,-1-2 1,-4 0-457,1 0 1,-5 1 180,4-1 1,0-1-543,4-3 0,0-2 291,0-5 1,0 0-358,0 0 1,0-5-564,0-3-242,0-3 702,0 0 0,2-2-93,1-2 784,-1-3 0,3-5 0,-5 0 0</inkml:trace>
  <inkml:trace contextRef="#ctx0" brushRef="#br0" timeOffset="49">9753 9993 8240,'0'-18'0,"0"-2"0,0 5 0,0 0 1235,0 3-600,0 1 1,0-1 784,0 1-545,0 5-262,0 1-465,0 5 0,4 1 118,0 3 0,1 2-131,-1 5 0,-3 1 71,3-1 1,-3 2-250,-1 2 0,0-2-96,0 2 0,0-1-401,0 1 304,0-2 0,0 4 101,0-6 0,4-3 55,0-1 1,5 0 54,-2 0 1,5 2 3,3-5 1,-1 3-11,5-3 0,0 4 140,4-4 0,1 5-31,3-2 1,-2 2-23,5-1 0,-4 6-83,1-3 0,-8 4 8,-4 0 0,-3 3-180,0 5 0,-6 0 64,-2 0 0,-3 0-20,-1-1 0,-6 1 57,-5 0 0,-2-5 60,-6-3 0,4 2 32,-4-2 0,0-1 10,-4-7 0,-4 4 69,0-4 0,-3-2-112,3-1 0,1 1-499,3-1 1,1 0 220,3-4 0,3 0-1418,4 0 1241,1-5 0,4-2-740,4-4 1234,1 0 0,2-6 0,0-1 0</inkml:trace>
  <inkml:trace contextRef="#ctx0" brushRef="#br0" timeOffset="50">9742 9936 8254,'0'-11'0,"0"-1"0,0 1 713,0-1 0,1 1-199,3 0 0,2-1 134,6 1 1,4-1-215,3 1 1,4 0-188,4-1 1,2 1-192,5-1 1,6 1 59,2-1 0,-2 2-557,2 3 0,-5-2 378,1 5 1,-8 0-1441,-3 4 1,-7 5 1502,-1 3 0,-5 7 0,3 3 0</inkml:trace>
  <inkml:trace contextRef="#ctx0" brushRef="#br0" timeOffset="51">10610 10187 8257,'-6'-5'797,"1"4"0,5-5-80,0 2-477,5 3 1979,-4-4-885,4 5-1765,-5-6 425,0 5 0,1-4 6,3 5 0,2 5 0,6 2 0</inkml:trace>
  <inkml:trace contextRef="#ctx0" brushRef="#br0" timeOffset="52">11078 9925 8171,'0'-12'237,"0"1"1,0-1 17,0 1 1,5 0 161,3-1 1,2 0 229,2-4 0,-1 2-202,0-5 0,5 4 84,-1-4 1,5 5-157,-1-1 0,4 2-171,4 2 1,-2-1 71,5 1 0,-3 3-267,4 1 1,-6 4-47,2-1 0,-3 3 171,-1 1 1,-6 0-526,-1 0 1,-5 5 170,-3 3 1,-3 3-91,-5 4 1,0-1 117,0 5 1,0-3-14,0 3 1,-4-2 54,0 2 0,-5-1 113,2-3 0,-2-2-3,1 2 0,-1-2 102,5-2 1,-3-3 14,3 0 0,0-4-63,4 3 0,-4-3 98,1 4 1,-1-5-10,4 5 94,5-6 0,1 9-84,6-4 1,0 0 55,3 0 1,-1 1-115,5 3 1,-5 1-41,2-1 0,0 2-101,-1 2 0,1-1 143,-5 5 0,-1-1-311,-2 1 1,1 2 74,-6-2 1,1-1-92,-4 1 0,-5-1 23,-2 1 1,-5 1 272,-3-4 1,-3-1-137,-5-4 1,-5 4 25,-2 1 1,-3-1 18,-1-4 0,1-3-11,2 0 1,-2-5-143,3 5 0,3-6 111,4 2 0,2-2-772,6-2 1,3 0 880,4 0 0,6-11 0,-3-1 0</inkml:trace>
  <inkml:trace contextRef="#ctx0" brushRef="#br0" timeOffset="53">11821 9673 8286,'5'-22'0,"-3"-1"0,6 0 0,1 4 718,6 0 0,-2 4-192,2-4 1,3 1-221,1-1 1,-2-1-36,2 4 0,-1 1 0,1 4 0,3-1-16,-3 1 1,-3 4 15,0 4 0,-4 1 271,0 2-418,-1 0 1,-1 5-821,-2 3 1,-3 7 1377,-5 4 1,-9 4-376,-2 4 1,-10 2-250,-1 5 0,-3-1-43,-5-2 1,1 2-502,-2-3 0,3-2 224,6-1 1,5-7 25,6-1 1,0-5 171,8 1 0,0-3 135,7-5 1,4 2-100,7-5 1,3 0 197,4-4 1,2 0-73,3 0 0,1 0-91,3 0 0,2-4 288,-3 0 1,-2-3-51,-1 3 0,-3-4-1510,-2 4 1,-8 1 179,-2 3 1085,-3 0 0,2 0 0,1 0 0</inkml:trace>
  <inkml:trace contextRef="#ctx0" brushRef="#br0" timeOffset="54">13694 9833 8089,'-12'-10'267,"1"3"1,3-2-147,1 5 0,3-1 114,-4 1 1,4 3 996,-3-3-340,4 3-534,-2 1 1,5 1 1,0 3 1,0 3-115,0 9 1,0-2-184,0 5 1,4-4 74,0 4 1,0-4-83,-4 4 0,3-4 126,1 4 0,1-5-449,-1 2 1,-1-8 72,4 0 1,-3-4-205,4 3 282,-1-4 0,5 2 67,-1-5 1,-3 0 157,-1 0 0,1-5-70,3-3 1,1 0 42,-1 0 0,4-6-44,1 3 1,0-5-50,-1 1 1,-1 1 5,5-5 1,-7 5-8,3-1 1,-9 2-30,6 2 1,-5-1 52,1 1 0,-2 5-261,-2 2 239,-3 3 0,4 2-110,-5 3 1,0 2 94,0 5 1,0 5-59,0-1 0,0 1 44,0 0 1,0-2-122,0 5 0,6-6 27,1 3 1,3-4 62,2 0 0,-1-6 94,1-2 0,3-3-94,0-1 1,5 0 185,-1 0 0,3 0-104,1 0 0,-4-5 102,0-2 1,-1-4-112,1 0 1,1 0 15,-5-1 1,0 1 38,-3-1 0,-1 1-37,1-1 0,-2 1 300,-3 0-246,-1-1 1,-5 2 121,3 2-101,-3 3-217,4 5 1,-5 5 68,0 3 0,0 2 52,0 2 0,0 0-148,0 4 1,1-4 89,3 3 0,-1 2-166,4-2 0,2 0 25,6-3 0,-1-5 26,5 1 1,-4-5 63,5 0 0,-3-1 62,2-2 1,2 0 18,-6 0 1,4-4-14,-4 0 0,0-5-46,-3 2 0,-1-2 19,1 1 1,-2-2 189,-3 2 0,4-2 51,-4-1 28,-2-1-121,5 1 226,-8-1-224,3 6 1,-5 2-33,0 8 1,0-1 127,0 4 1,0 2-124,0 6 1,0-2 139,0 2 1,0-2-117,0-2 0,1 1-91,3-1 1,3-3 98,9-1 0,1 0-171,6 0 1,0-1 28,0-6 1,0 0 36,0 0 1,3-2 68,1-2 1,-2-1-36,-6-2 1,3-3 95,-3 2 0,-3-2-101,0-2 1,-4 1 98,0 0 1,-2-5-63,-2 1 1,0-4 89,-4 4 0,-1-5-71,-7 1 1,-7 2-66,-9 2 1,-2 2-52,-5 2 0,-7 4 98,-8 4 1,-1 3-117,1 3 1,2 4 50,6 4 0,5 4-337,2 1 0,10 4 141,5-1 1,6-1 211,6 1 0,10 5 0,3 5 0</inkml:trace>
  <inkml:trace contextRef="#ctx0" brushRef="#br0" timeOffset="55">14630 9970 8089,'23'23'0</inkml:trace>
  <inkml:trace contextRef="#ctx0" brushRef="#br0" timeOffset="56">15372 9913 8129,'0'-17'0,"0"-5"0,0 3 0,0 2 763,0 2 1,0-1-128,0 0 1,-5 1-12,-2 4 0,-5 1-465,-3 2 1,1-1 42,-5 5 1,0 1-172,-4 3 1,0 5 132,1 2 1,-1 5-153,0 3 0,5 6 31,3 6 0,3 0-201,5-4 0,2 1 42,5 2 1,5-3-296,2 0 0,9-1-62,3-7 0,2 0 208,2-3 1,1-6 243,3-2 0,-2-4-63,6-4 1,-2-4 438,1-7 0,-2 1-188,-5-5 0,0 0 107,0-4 0,-5-1-45,-3-3 0,-2-2 237,-2-5 1,-3 0-127,-1-1 0,-4 0 19,1-3 1,-3 1-527,-1-5 1,0 4 133,0-4 0,0 2-248,0-2 1,0 4 160,0 7 0,-4 1-233,0 7 325,-5-2 1,7 13 11,-6 1-27,6 4 0,-3 14 11,5 4 0,0 7 210,0 9 1,0 7-116,0 8 1,0 2-53,0 2 1,5 2 34,2-2 1,3 4-828,2-8 1,-2 4 48,-2-8 0,2-1-352,-3-7 1,2-2-181,-1-5 1263,2 0 0,-5-4 0,3 0 0,-3 0 0</inkml:trace>
  <inkml:trace contextRef="#ctx0" brushRef="#br0" timeOffset="57">16172 9468 8062,'0'-36'807,"0"5"-606,0 12 1,1 3 1203,3 9-191,-3-3-643,4 8 1,-5 0-263,0 9 1,2 6-48,1 10 0,-1 5-101,2 2 1,-3 7 71,-1 1 0,0 4-270,0-4 0,0 1 91,0 0 0,0-4-515,0 3 0,0-2-48,0-2 1,0-5-247,0-2 0,0-4 455,0-4 1,0-3-384,0-4 683,0-1 0,5 0 0,1 1 0</inkml:trace>
  <inkml:trace contextRef="#ctx0" brushRef="#br0" timeOffset="58">16492 9445 8050,'-7'-29'519,"2"6"0,10 12 535,3 7 1,-3 4-476,-1 4 1,-2 3 227,2 8 0,-3 1-306,3 7 1,1 2-203,-1 9 1,0 0-209,-4 1 0,0 3-209,0 0 1,0 4-483,0-4 0,0 2-44,0-5 0,-4 1-715,0-5 0,1-3 165,3-2 1194,0-7 0,0 3 0,0-4 0</inkml:trace>
  <inkml:trace contextRef="#ctx0" brushRef="#br0" timeOffset="59">17531 9536 8021,'-10'-7'34,"2"-1"407,3 6 527,5-3-402,0 5-60,5 0 1,2 0-106,4 0 0,2 0 93,2 0 0,-1 0-106,5 0 0,4 0-100,3 0 0,7-2-250,2-1 0,3 1-239,4-2 1,2-1-922,-2 2 1,-3-5 1121,-1 4 0,-12-5 0,-5 3 0</inkml:trace>
  <inkml:trace contextRef="#ctx0" brushRef="#br0" timeOffset="60">17588 9719 8021,'0'-11'883,"5"4"207,3 4 0,6-2-360,1 1 0,5-1-270,-1 1 1,3-3-80,1-4 1,5 3-153,2 1 0,7 0-916,1 0 687,0-3 0,6 8 0,3-3 0</inkml:trace>
  <inkml:trace contextRef="#ctx0" brushRef="#br0" timeOffset="61">19278 9399 8179,'0'-22'-96,"0"4"244,0 3 1,0 2 745,0 1-405,5 6-245,-3-4 1,4 5 722,-2-3-229,-3-2-370,4 9 0,-1-6 183,0 4-493,0 1 0,-4 2 124,0 8 1,-2 7-109,-1 4 1,-5 5 35,-7 7 0,1-5 68,-5 9 1,0-4-773,-4 4 1,4-6 334,0-2 0,5 0-116,-1 0 1,6-4 117,1-4 1,6-5 121,-2 1 1,4-2 29,4-2 1,2-1 124,5-2 0,1-2 104,-1-2 0,4-2-135,1 1 0,3-1-206,-4-2 1,4 0 127,-4 0 1,0 0-504,-3 0 1,-1 0 213,1 0 0,-5 0 105,1 0 273,-6 0 0,4-5 0,-6-2 0</inkml:trace>
  <inkml:trace contextRef="#ctx0" brushRef="#br0" timeOffset="62">19393 9548 8181,'-7'-12'96,"-2"1"-96,6 0 0,-1 4 0,4 2 0,0 6 1642,0 3 0,0 4-726,0 7 0,1-1-539,3 5 1,-3 1-185,3 7 1,1-3-88,-1 3 1,0 1-309,-4-2 0,0 1 216,0-4 0,0 0-671,0 0 1,0-2 312,0-2 1,0-2-374,0-6 0,0 0 44,0 1 0,0-4-127,0-1 1,0-3-195,0 4 994,0-6 0,0 3 0,0-5 0</inkml:trace>
  <inkml:trace contextRef="#ctx0" brushRef="#br0" timeOffset="63">19804 9651 8066,'0'-12'0,"0"1"390,0 4-282,0 2 1,0 7-75,0 1 1,0 0-42,0 5 7,0-1 0,0 5 0,0-1 0</inkml:trace>
  <inkml:trace contextRef="#ctx0" brushRef="#br0" timeOffset="64">20283 9388 8165,'0'-23'811,"0"0"1,0 6-254,0 1 0,6 4-14,1 0 0,2 1-232,-1-1 1,2-2 120,-3 3 0,4-3-46,0 6 1,0-1-71,1 2 0,3-2-147,0 5 0,6-3 30,-2 3 0,1 0-203,-1 4 0,1 0 98,-5 0 1,5 5-293,-5 3 0,-1-2 142,-7 2 1,2-1-422,-5 5 0,4 3 187,-5 0 1,1 2 48,-4-2 0,0-2 13,0 2 1,-4 1-33,1-1 1,-6 4-22,1-3 0,-2 0 62,-1-1 1,-1-2 285,1 2 0,-2-3-120,-2-5 1,2 4 169,-2-4 0,3 3-56,5 2 0,-2-5 243,5 1-54,0 0-215,4 3 1,5-1 123,3-2 1,3 1-67,5-6 0,-2 6 46,5-1 0,-4-2-80,4 2 0,-1 0 48,1 3 1,1 0-36,-5 1 0,4-1-1,-3 1 0,-5 3-69,-3 0 0,-6 4 75,2-4 1,-4 6-137,-4-2 0,-6 1 63,-5-1 1,-6 3-172,2-3 0,-3-3 53,-5-1 0,2-2-358,-6-2 1,4 0-74,-3-4 1,6 2-241,1-5 1,1 0-550,7-4 1333,0 0 0,-2 0 0,0 0 0</inkml:trace>
  <inkml:trace contextRef="#ctx0" brushRef="#br0" timeOffset="65">20318 9925 8165,'0'0'0</inkml:trace>
  <inkml:trace contextRef="#ctx0" brushRef="#br0" timeOffset="66">20866 9148 8050,'-6'-29'0,"-3"1"381,5 5 1,0 0-270,4 0 1,4 6 920,0 1 0,1 0-440,-1 1 0,-2 0-97,6 3 1,-1 6-274,5 2 0,-1-1-232,1 1 0,-1 0 97,0 4 0,5 2-136,-1 1 1,4 0-123,-4 5 1,0 3 125,-3 4 0,-2 4-58,-2-4 0,-3 6-40,-5-2 1,-2 6-213,-1 2 0,-4 3 18,-4-3 1,-6 0 12,-2-5 1,2 1-8,-3 0 0,10-1 124,-1-3 1,3 1 165,1-5-94,2 0 1,5-3 435,0-1-234,0-4 0,5-2 103,2-5 1,7 0-30,1 0 1,6 0 390,-2 0 0,2-4-308,2 0 1,-4-5-91,0 2 1,-1 2-136,1 1 0,-2-3 0,-6 1 0</inkml:trace>
  <inkml:trace contextRef="#ctx0" brushRef="#br0" timeOffset="67">21665 9456 8081,'0'-17'0,"0"0"795,0 6 60,0-1-459,0 6 0,0 0 632,0 2-620,0 3 0,0-3-300,0 8 1,2-1 98,1 9 1,-1-3-86,2 6 1,1 1 14,-2 0 1,2 4-138,-1-1 0,-1-1 169,4 1 0,-3-5-68,4 1 1,-1-2-505,5-2 1,-1-1 196,1-2 0,-1 1-29,1-5 0,3-1 130,0-3 0,0 0 47,-3 0 1,-1-1 42,1-3 1,-1 2 14,0-6 0,1 1-31,-1-5 0,-3 1 13,-1-1 0,-4 1 138,1-1 1,-2 1-12,2 0-50,-3 4 1,4 1-11,-5 2-80,0 3 1,0-3 28,0 8 0,4-2-4,0 6 0,0 0-39,-4 3 0,0 4-11,0 0 1,4 1-40,0-5 1,6 1 72,1-1 0,2 0 1,6 1 1,0-6-12,4-2 1,-4-3 120,0-1 0,-1 0-110,1 0 0,1-1 94,-5-3 0,0 2-13,-3-6 1,-1 0 17,1-3 1,-2 0-71,-3-1 1,3 2 47,-2 2-139,2-2 128,2 4-5,-1-1-108,-5 2 0,1 7-153,-3 1 1,-3 4 144,3 4 1,-3 1 32,-1-1 1,0 1-60,0-1 1,0 2 57,0 2 0,1-6 1,3 2 1,2-2 1,6 2 1,-1-4 56,1-3 1,3-3-29,0-1 0,4 0 36,-4 0 1,4 0-47,-3 0 0,3-1 9,-4-3 1,0-1-176,-3-3 0,-1 2 105,0 2 0,-3 1 11,0-4-36,-6 4 197,3-2-142,-5 0 0,-1 4-7,-3-3 1,3 8 63,-3 3 0,-1 0 16,1 0 1,0 1 36,4 3 1,0 1-63,0-1 0,2 1 24,1-1 1,8 1-28,4-1 1,5-5 20,-1-2 0,3-3 17,1-1 0,-1 0 11,1 0 1,0 0 142,0 0 0,-1-5-32,-3-2 0,-3 0 81,-5 0 0,1-2-95,-1-6 0,-4 2 70,-4-2 1,-1-2-78,-2 2 1,-9-5-168,-3 1 1,-10 1 7,-1-1 0,-9 5-102,-2-1 0,-2 6-12,-6 1 1,9 6 104,-1-2 0,11 4-385,0 4 0,9 2 149,3 5 0,1 6 273,6 2 0,0-8 0,4 0 0</inkml:trace>
  <inkml:trace contextRef="#ctx0" brushRef="#br0" timeOffset="68">23047 9548 8081,'0'-23'0,"-5"1"874,-2 3 1,-5 3-291,-3 4 1,1 1-134,-5 0 0,4 4-158,-4 3 1,0 3-202,-4 1 0,1 1 9,3 3 0,3 4-112,4 7 0,2 2-4,3 2 0,1 2-193,6-2 1,0 2 33,0-2 1,9 1 17,3-5 0,7 0-62,0-3 1,2-5 25,2 1 1,4-5 268,0 0 1,-1-5 36,-3-2 0,-1-9 157,-3 2 0,2-4 37,-2-1 1,-2-1-96,-2-6 1,-4-4 45,-3 1 1,1-10-124,-5 2 0,1-4-61,-1 0 1,-3 1 91,3-5 1,-3 5-240,-1-1 0,-4 3-27,0 0 0,-1 2-34,1 3 1,3 3 53,-3 8 1,-1 3-113,1 4 0,1 5 6,3-1 1,-4 8 148,0 4 0,0 5-81,4 14 1,-4 2 53,1 9 1,-1 6 59,4 1 1,0 5-251,0 4 0,4-3-257,-1 2 0,5-3-704,-4-4 1214,5-3 0,-4-2 0,5-3 0,1-5 0,3-3 0</inkml:trace>
  <inkml:trace contextRef="#ctx0" brushRef="#br0" timeOffset="69">23573 9182 8202,'0'-22'0,"0"4"943,0 3-224,0 2-398,0 1 1897,0 6-1609,0 16 0,-2 9-197,-1 16 1,0 0-94,-5 3 1,6 3-302,-2 4 0,3-3 91,1 0 1,0-1-568,0 1 1,1-7 299,3-4 0,2-6 49,6 2 1,-5-8-918,1-4 0,0-2 1026,3-2 0,-5 0 0,-1 1 0</inkml:trace>
  <inkml:trace contextRef="#ctx0" brushRef="#br0" timeOffset="70">23881 9205 8246,'-4'-28'383,"0"5"1,1 6 1563,3 5 161,0 6-1465,-5 1 1,3 10 55,-2 3 0,3 8-223,1 7 1,0 2-367,0 10 0,0-2 84,0 8 0,0 1-701,0 4 0,0 0-219,0-1 1,4 0-762,0-3 1,0-3 1486,-4-5 0,5 0 0,1 1 0</inkml:trace>
  <inkml:trace contextRef="#ctx0" brushRef="#br0" timeOffset="71">8075 11661 8242,'-12'0'0,"-4"-5"0,3 3 0,-2-1 0,6 0 503,1-1 879,6 3-314,-3-4 0,10 5-440,2 0 1,5 0-138,3 0 1,4-1-226,8-3 1,3 3-16,8-3 0,-1-3-88,5 0 0,-5-2-468,1 1 0,-4-2-118,-4 2 0,2 2-1213,-5-1 1636,-6 4 0,6-2 0,-3 5 0</inkml:trace>
  <inkml:trace contextRef="#ctx0" brushRef="#br0" timeOffset="72">8497 11558 8242,'6'0'0,"0"0"0</inkml:trace>
  <inkml:trace contextRef="#ctx0" brushRef="#br0" timeOffset="73">8097 11923 8194,'9'-7'302,"3"-1"0,-2 6 500,9-2 0,0-3 88,4 0 0,8-3-360,4-2 0,7-3-777,-1 0 2,4-5 0,6 7 0,1-4 1</inkml:trace>
  <inkml:trace contextRef="#ctx0" brushRef="#br0" timeOffset="74">9673 11227 8045,'-6'-13'7,"2"-2"0,3 2 1964,1-2-756,0 2-162,0 2-271,0 4-543,0 2 0,0 7-66,0 1 0,1 5 76,3 7 0,-1 7-104,4 4 1,-4 7 88,1 2 0,-2 0-302,2 7 0,-3-5 92,3 1 1,-3 1-503,-1-1 1,0 0 188,0-3 1,0-5 11,0 1 1,2-5-391,1 5 1,-1-10 245,1 2 1,-1-8-906,-2 1 1326,5-4 0,1 0 0,6-1 0</inkml:trace>
  <inkml:trace contextRef="#ctx0" brushRef="#br0" timeOffset="75">9879 11352 8230,'6'-28'0,"5"4"646,-4-2 1,8 2-219,4 1 0,3 5 295,1 3 1,0 2-223,0 2 1,1 3-120,2 0 1,-2 6-134,3-2 1,-3 3 31,-1 1 0,-4 5-162,0 2 1,-6 5 130,-2 3 0,-1 4-462,-6 8 1,-1 2 175,-7 5 0,-8 4-533,-7 0 1,-3 4 109,-5-4 0,3 4-100,-3-4 1,-1 0 183,2-3 1,-1-1 61,4 0 1,4-5 184,0-2 0,9-4-313,-2-4 469,4 2 1,1-8 347,3 2-29,3-7 0,10-3-217,2-5 0,6 0-78,2 0 1,0-5 798,8-3 0,1 1-350,-2-5 0,2 5-655,-1-5 0,-3 1 119,3 3 1,-3-1 34,-1 2 0,-11-3 0,-2 3 0</inkml:trace>
  <inkml:trace contextRef="#ctx0" brushRef="#br0" timeOffset="76">10793 11512 8199,'0'-6'2405,"0"1"0,-2 5-1935,-1 0-1582,1 0 1112,-3 0 0,5 5 0,0 1 0</inkml:trace>
  <inkml:trace contextRef="#ctx0" brushRef="#br0" timeOffset="77">11215 11158 8248,'12'-16'1099,"3"3"248,0-2 1,5 1-787,0-1 0,5 2-310,2-2 1,-1 6-1,-3 1 1,2 2 30,-2-2 1,3 3-246,-7 5 1,-2-4 68,2 1 0,-5 0-399,2 7 0,-9-2 80,-3 6 0,-3 1-110,-1 6 0,-1-1 174,-3 5 1,-3 0 81,-9 4 1,2 0-144,-5 0 1,0-1 97,-3 1 0,3-1 159,-1-3 0,7-3-96,-3-4 0,9-1 184,3 1-108,-2-1 89,4 0 1,4 0 104,9-4 1,3 2-120,9-5 1,-2 4 158,10-5 1,-2 5-27,1-4 0,3 3-7,-2-3 0,-2 5-98,2-1 1,-6 2 3,2 1 0,-7 1 25,-1-1 1,-5 4 16,1 1 1,-6 0-359,-1-1 0,-6-1 73,2 5 0,-4-3-14,-4 3 0,0-2 93,-7 2 0,1-1-71,-9-3 1,-2-2 98,-5 2 1,-2-1-16,-3 1 1,0-6-92,4 3 1,-3-3 40,3 2 0,0-1-1232,4-2 1299,1 2 0,4-4 0,1 6 0</inkml:trace>
  <inkml:trace contextRef="#ctx0" brushRef="#br0" timeOffset="78">13819 11158 8071,'12'4'1848,"-1"0"1,-1 5-1552,-2-2 0,1 3-74,-5 2 1,1 3-233,-2 0 1,-1 1 141,2-5 0,-2 0-367,2 1 1,-3-1-11,3 1 0,1-5-254,-1 1 305,5-6 0,-3 7 118,5-5 0,1 0 45,-1-4 0,1-1-36,-1-3 1,2 1 64,2-4 1,-2-1-58,2-3 1,-2-1 183,-2 1 1,1-1-67,-1 1 0,0 0-12,1-1-28,-1 1-1,1-1-49,-6 6 37,-1 1 37,-5 10 1,0 5-42,0 5 0,0 4-1,0-3 0,0 3-12,0-4 1,1 5 6,3-1 0,2-2-168,6-2 1,3-2 103,0-2 0,6-1 59,-2-2 1,4-3-26,3-5 1,-2-1 151,3-3 1,-3 1-102,-1-4 0,-4-1 76,0-3 0,-5 2-41,1-3 0,-2 7 114,-2-6 0,-1 2-95,-2-3 0,1 1 33,-5 0 1,1 1-51,-1 2 44,-3-2-390,4 8 183,-5-3 67,0 5 0,0 5 28,0 3 0,0 2 11,0 2 0,0-5-7,0 1 1,0-1-25,0 5 1,4-1-103,0 1 1,4-2 103,0-2 1,2 0-68,2-4 0,0 4 65,4-4 1,0-1-12,3-3 1,1 0-78,-4 0 0,-1 0-132,-4 0 117,1 0-1,-1-5 154,0 4 1,-3-8-133,0 5 268,-6 1-210,3 3 46,-5 0 27,0 5 1,0-3-1,0 6 1,2-4-25,1 3 0,0 0 239,5 0-188,-1 3 0,6-5 77,2 3 1,-2 1-45,2-5 0,3 0 8,1-4 1,2 0 138,2 0 0,0 0-98,0 0 1,0 0 162,0 0 1,-2-6-107,-2-1 1,2 1 18,-6-2 0,0 0-76,-4-3 0,-3-2 96,0-2 1,-6 2-19,2-2 1,-3 1-3,-1-1 0,-9 1-147,-2-5 1,-9 5-209,-3-1 1,-6 7-8,-9 4 0,1 3 101,-5 1 1,3 1-442,0 3 0,3 2 219,9 6 0,5-1 282,7 1 0,8-1 0,1 0 0</inkml:trace>
  <inkml:trace contextRef="#ctx0" brushRef="#br0" timeOffset="79">15430 11227 8002,'-17'-12'29,"3"6"504,-5 2 0,4 3 722,-4 1 0,5 1-1001,-1 3 0,6 2-194,1 6 1,2 3-173,-2 0 1,-1 5 105,6 0 1,-1-3-86,4 2 1,4-1 114,-1 1 0,10 1-147,-2-4 1,5-2 83,-1-7 1,-1 2 8,5-5 1,-1 0 97,1-4 0,2-3 210,-2-4 0,3-2-12,1-10 1,0 3-87,-1-3 1,-4-1 80,-3-7 0,-2 2-71,-2-5 0,0-1-2,-4-3 0,2 3-61,-5 1 0,0 0-90,-4-5 0,0 0-157,0-3 1,0 5 40,0-5 1,0 8-132,0-4 0,0 9 70,0 2 0,-4 5-121,0 7 215,0 4 0,1 5-74,-1 9 0,-4 6 98,4 10 1,-3 5 101,3 2 0,0 8-143,4 4 0,0 3 39,0 0 1,0 1-515,0 0 0,4-2 538,0-2 0,5-13 0,-3-7 0</inkml:trace>
  <inkml:trace contextRef="#ctx0" brushRef="#br0" timeOffset="80">16206 10804 8065,'5'23'3140,"-2"1"-2265,4 3 1,-4 2-606,1 5 0,-3 0-186,-1 1 0,0 3-235,0 0 0,0 0 47,0-4 1,4 4-225,0 0 1,-1-5 155,-3-6 172,0 2 0,0-5 0,0 4 0</inkml:trace>
  <inkml:trace contextRef="#ctx0" brushRef="#br0" timeOffset="81">16412 10827 7992,'0'11'1295,"0"1"0,4 4-379,-1 3 0,6 7 111,-1 0 1,-2 6-899,2-1 1,-1 3 34,5 4 0,-4-1-1868,-1 5 1502,-4-6 1,7 9-1,-4-5 1</inkml:trace>
  <inkml:trace contextRef="#ctx0" brushRef="#br0" timeOffset="82">17851 10941 8087,'21'-6'0,"0"-3"0,9 5 0,2-1 2251,6 1 0,3-1-1124,4-2 0,2-4-735,3 4 0,2-2-1051,5 1 0,-1-1 546,-3 6 1,-5-5-260,-10 4 1,-5-3 287,-10 3 84,-5 0 0,-7 4 0,-6 0 0</inkml:trace>
  <inkml:trace contextRef="#ctx0" brushRef="#br0" timeOffset="83">18193 11090 8074,'35'0'3331,"4"-4"-2427,3 0 1,2-4-349,2 5 0,0-5-168,-1 4 1,0 0-183,-3 4 0,2 0 145,-2 0-351,-3 0 0,-10 5 0,-7 2 0</inkml:trace>
  <inkml:trace contextRef="#ctx0" brushRef="#br0" timeOffset="86">19564 10610 8343,'-5'13'1515,"-3"2"0,2 3-538,-2 5 1,6 1-326,-2 2 1,3 0-237,1 4 1,0 1-46,0 3 0,5 1-132,2 3 0,2-1 21,-1 5 1,2-5-294,-2 1 1,2-4 97,1-3 0,-4 0-350,-4-4 0,2-2 185,-1-6 0,0 2-576,-4-6 197,0 0-132,0-3-478,0-1 1089,0-5 0,-5 5 0,-1-5 0</inkml:trace>
  <inkml:trace contextRef="#ctx0" brushRef="#br0" timeOffset="87">19907 11067 8296,'0'0'0</inkml:trace>
  <inkml:trace contextRef="#ctx0" brushRef="#br0" timeOffset="88">20443 10656 8342,'13'-4'1356,"2"0"0,-1-4-573,5 5 0,0-2-395,4 1 0,0 2-183,0-1 0,-4 1-140,0 2 1,-1 0 65,1 0 0,1 0-192,-5 0 0,0 0 8,-3 0 1,-5 2 131,1 1 0,-5 4-201,0 4 1,-1 1 35,-2-1 1,-5 1-43,-3-1 1,-3 4 3,-5 0 1,-1 4 69,-6-3 0,1 0 15,3-1 1,-2-2 7,2 2 1,2-3 56,2-5 1,2 3-51,2-2 1,4-2 104,4 2 1,1-4-76,2 3 1,0-3 107,0 4 1,5-4-99,3 3 0,6-3 242,1 4 1,7-2-19,1 2 1,1 2-25,6-3 1,-3 4-47,3 0 1,-4 0-32,0 1 0,-2-1-168,-1 1 0,-5 3 112,-3 0 1,-2 2-180,-2-2 0,-4-1 49,-4 5 0,-1-1-51,-2 1 0,-5 1 39,-3-5 0,-7 4-20,-4-4 1,-8 2 18,-3-2 0,-3-3 36,-2-1 1,1 0-105,0-3 1,-3-3 94,3-1 0,-2 1-248,10-1 0,-1 0-232,4-4 1,9 0 512,3 0 0,7 0 0,-1 0 0</inkml:trace>
  <inkml:trace contextRef="#ctx0" brushRef="#br0" timeOffset="89">21494 11021 8187,'5'6'962,"-4"5"242,3-4 1,1 3-781,-1 2 1,4-1-254,-4 1 1,3 0-175,-3 4 1,5-4 97,-2 3 0,4-2-186,0-1 0,-2-1 91,2 0 1,-2-3-65,6 0 1,-2-6 41,-1 2 0,-1-3 23,0-1 0,2-1 19,2-3 1,-2-1-10,2-2 0,-6-4 133,-1 4 0,-1-3-105,5-2 1,-5-3 34,1 0 1,-5 0-9,0 3 1,2-3-121,-1 0 0,0 3 106,-4 5 1,0 3 63,0-4-64,0 6-39,0-3 0,0 6-213,0 3 1,0 2 46,0 5 1,4 2 165,0 2 1,5-2-36,-2 2 0,3-1 43,2 1 0,0-2-34,4 2 0,1-6 10,6-1 1,0-6 30,0 2 0,4-3-17,-1-1 1,0 0-23,-7 0 1,1-3 9,-5-1 1,4-5 131,-4 1 1,1-2-125,-5-1 0,0-1 179,1 1 0,-4 0-121,-1-1 1,-1 1-39,2-1 1,-3 5-68,-5-1 137,5 5-658,-3-7 376,3 9 0,-5 1 111,0 8 0,0 2 2,0 1 0,0 1 27,0-1 1,0 4 8,0 1 1,1-1-4,3-4 0,2 4-35,5 1 0,2-2 11,2-7 0,-2 2 100,2-5 0,2 4-68,-2-5 0,0 1 73,-3-4 1,-1-1-86,0-3 1,1 2 138,-1-6 1,-3 4 45,0-4-2,-1 1 0,3-5-107,-2 1 0,1 3 3,-5 1 1,1 0 72,-2 0-38,-1-3-280,3 8 186,-5-3 0,0 7 22,0 1-15,0 4 0,0 4-6,0 1 0,0-1-25,0 0 0,0 1-8,0-1 0,5 1-11,3-1 0,3 1 40,4-1 1,-1 0-27,5 1 1,0-6 24,4-2 1,4-3 126,-1-1 0,1 0-25,-4 0 1,3-1-27,1-3 1,-1-1 128,-7-3 1,1-2 64,-5 3 0,0-5-53,-3-3 1,-2 1-96,-3-5 1,-1 4 61,-6-4 0,-7 1-33,-4-1 1,-6-1-242,-6 4 1,-6 3 31,-5 5 1,-2 3 17,-5 5 0,3 0-245,-4 0 1,9 1 118,-2 3 1,10 2-913,2 6 1105,5-1 0,7 1 0,0-1 0</inkml:trace>
  <inkml:trace contextRef="#ctx0" brushRef="#br0" timeOffset="90">22899 11090 8275,'-5'11'753,"3"2"100,-1 2 0,1-2-371,2 2-482,0 3 0,-5-11 0,-1 3 0</inkml:trace>
  <inkml:trace contextRef="#ctx0" brushRef="#br0" timeOffset="91">23082 11181 8275,'5'-23'0,"2"0"0,0-1 0,0-2 0,-4-4 0,1-4 0,-3 4 0,-1-1 0,0 1 2013,0-4 1,0-5-1191,0 1 1,0-1-675,0 1 0,-4 2-373,0-2 1,-1 4-5,1 4 1,2 2 159,-6 5 0,6 5 139,-2 3-130,-3 7 1,5 3 32,-6 5 1,6 1-41,-2 3 0,-1 8-257,1 7 0,-1 4 31,1 3 0,3 5-173,-3 7 465,8 2 0,-3-14 0,4-6 0</inkml:trace>
  <inkml:trace contextRef="#ctx0" brushRef="#br0" timeOffset="92">23664 10553 10712,'0'13'1358,"0"2"0,0 3-765,0 4 1,0 3-151,0 1 1,-4 3-29,0 6 0,1-1-141,3 0 0,1 2-223,3 2 0,-3-1 132,3 4 1,1-5-427,-1-2 1,-1-1 142,-3-6 0,0 0-89,0-5 0,0-3-171,0 0 1,4-5 151,0 2 1,0-8-635,-4 0 1,0-4 841,0 4 0,5-6 0,1 3 0</inkml:trace>
  <inkml:trace contextRef="#ctx0" brushRef="#br0" timeOffset="93">23927 10553 8342,'0'-12'0,"0"1"4988,0 5-2183,0 1-2011,0 20 0,0 0-258,0 16 1,0-4-5,0 8 1,0 2-106,0 8 1,0 2-167,0 3 0,0-3-353,0 2 1,0-2 315,0-1 0,0-6-464,0-2 0,0-7 95,0-5 0,0-3-516,0-4 0,0 2-289,0-6 0,0 0 950,0-3 0,0-1 0,0 0 0</inkml:trace>
  <inkml:trace contextRef="#ctx0" brushRef="#br0" timeOffset="94">8189 13397 8302,'11'0'2068,"1"0"1,-1-4-1148,0 0 0,2-1-424,2 1 0,3 3-240,5-3 0,4-1-111,-1 1 1,5-1 84,-5 1 0,5 2-231,-5-6 0,-4 6 0,-5-3 0</inkml:trace>
  <inkml:trace contextRef="#ctx0" brushRef="#br0" timeOffset="95">8154 13694 12210,'13'0'1953,"2"0"1,3 0-1262,5 0 0,4 0-237,-1 0 0,7-2-297,2-1 0,0 0 50,7-5 0,-4 2-165,4-2 1,-7 2 112,0 2 1,-2 3-1142,-7-3 1,-4 3 290,-7 1 694,-2 0 0,-2 0 0,1 0 0</inkml:trace>
  <inkml:trace contextRef="#ctx0" brushRef="#br0" timeOffset="96">9319 13260 8205,'0'-12'0,"6"1"0,1-1 0,5 2 0,3 3 0,1-6 0,3 5 0,4-4 0,0 4 0,1 2 0,7-2 0,-6 4 0,2-3 0,0 4 2360,0-1 1,0 3-1120,-4 1 1,-2 5-979,-2 3 0,-2 2-541,-6 1 1,1 1 140,-1-1 0,-5 1 141,-2-1 0,-3 4-151,-1 0 1,-1 1 26,-3-5 1,-3 3 97,-8-3 0,-2 7-56,-2-6 0,-3 2 14,3-3 1,2 0 113,-2 1 1,5-5 173,-2 1 1,4 0 197,0 3 1,1-3 114,-1-1 1,6-3-187,2 4 0,3-4-88,1 3 1,0-3-100,0 4 0,1-2 46,3 2 0,7 0-97,9-4 0,1 5 10,2-1 1,1 2-158,3 1 0,-3 1 80,2-1 0,-1 1-145,-3-1 1,0 4 3,-3 0 0,0 4 88,-8-3 1,2 4-160,-9-1 1,0 1 35,-4-1 0,-7 3-39,-4-3 1,-5 1 107,-7-1 0,-1 2-226,-3-6 1,-1 4 118,-2-4 0,-3 0 121,2-3 0,-2-2 197,-1-2 0,0 0-146,-1-4 0,6 4 214,2-4-191,3-1 1,7-3-518,1 0 490,9 0 0,-3 0 0,3 0 0</inkml:trace>
  <inkml:trace contextRef="#ctx0" brushRef="#br0" timeOffset="97">10199 13774 8172,'0'-7'7214,"0"2"-5238,0 0-1270,0 4 0,0-3-2090,0 8 1384,0 2 0,0 6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3:03.34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9864 4162 8172,'-1'-6'639,"-3"2"-121,3-2 332,-4 5-531,5-4 1,3 3 72,1-1-168,5 1 1,-3-3 14,6 5 1,-1 0 64,1 0 0,0-4-60,4 1 0,-3-2-98,6 1 0,-1 3 113,1-3 1,5 2-249,-5 2 0,5 0 68,-5 0 1,3 0-9,1 0 1,0 0-39,-1 0 0,1 0-141,0 0 0,-4 0 8,0 0 0,-4 0 110,4 0 0,-4 0 79,4 0 0,-5-3-47,2-1 1,-4-1 133,0 1 1,-1 3-110,0-3 1,-3-1 132,0 1-112,-6 0 0,8 4-182,-8 0 112,3 0 0,-5 5 71,0 3 1,-4 6-47,0 1 1,-5 9-90,2-1 1,-5 7 78,-3 1 1,2 6-206,-2 1 0,-1 5 1,0-2 1,1 0-132,4 1 1,3-4 137,1 4 1,0-7 83,0-1 0,-2-1 51,5-6 1,-4-1-85,5-3 0,-1-1 250,4-3 1,-2-3-150,-1-4 0,1-1-87,-1 0 259,1 1 1,2-1-104,0 1 1,-3-5-120,-1 1-87,0-6 0,3 7-400,-3-5 1,3 1-132,-3-1-1204,3-3 677,1 4 855,0-5 0,0-5 1,0-1-1</inkml:trace>
  <inkml:trace contextRef="#ctx0" brushRef="#br0" timeOffset="1">10708 4060 8118,'0'-12'0,"0"6"284,5-4 0,1 4-22,6-6 1,-1 5 185,1-1 0,-1 2-73,0-2 0,1 2 182,-1 2-280,1 3 229,-1-4-392,0 5 6,1 0 1,-5 5-48,1 2 0,-6 3-6,2 2 0,-4 4-215,-4 3 0,-2 3 0,-5 1 0,-6 3-17,-2 1 1,2-1 64,-2-3 0,1 3 68,-1-4 0,-2 3-7,6-10 1,0 4 31,4-4 1,3 0 65,0-3 1,6-5-70,-2 1 141,3-1 0,6 1 2,3 0 0,2-6 207,1 2 1,6-3 118,2-1 1,1 0-129,-1 0 1,2 0-190,-2 0 0,-2 0 47,-2 0 1,2-4-207,-2 1 0,0-3 76,-4 3 0,1 1-214,-1-1 1,-1 0-310,-2-1 0,2 3-1257,-2-3-1327,-3 3 3048,5-4 0,-9 4 0,4-4 0</inkml:trace>
  <inkml:trace contextRef="#ctx0" brushRef="#br0" timeOffset="2">11141 3798 8086,'-5'-17'221,"-1"4"1,-1 1 13,4 4 0,1 1 667,2-5 36,0 6 194,0-4-707,0 8-160,0-3 0,5 7-72,3 1 1,2 1 41,2 8 1,-1-2-96,0 9 1,2 0 52,2 4 1,-1 3-177,5 1 1,-5 4-62,1 0 0,-2 3-42,-2 4 0,1 3-23,-1 4 1,-4 1 146,-4-1 0,2 0-221,-1-3 1,0 1 42,-4-5 0,0 4-40,0-4 0,-4 1 70,0-1 1,-4-3-128,0 3 0,-2-2-29,-2-2 0,1-4 114,0 1 0,-1-6 77,1 2 0,-4-1-42,-1-3 1,-3 3 46,4-7 1,-1-2-41,1 2 1,2-5-199,-2 1 0,2-2 133,2-1 1,-1-5-531,1 1 1,-1-2 704,1 2 0,-5 2 0,-2-4 0</inkml:trace>
  <inkml:trace contextRef="#ctx0" brushRef="#br0" timeOffset="3">9841 3889 8147,'0'-12'0,"0"6"0,0 0 345,0 2 700,0 3 34,0-9-686,0 8 0,0-4 165,0 2-46,0 3-377,0-4 43,-10 15 0,1 3-55,-10 9 1,0 8 120,-4 4 0,1 9-46,-1 6 0,0 4-210,0-3 1,2 3 189,2-4 1,2 5-284,6-5 0,-1 4 100,1-3 0,3 3-448,1-4 1,4 1 234,-1-5 1,4 0-221,4-3 0,-1-3 140,4-5 0,1-4 75,3 1 1,5-6 224,-1 2 1,0-7-136,-4-1 1,1-1 217,-1 1 0,4-3-55,1-4 0,-1-1 138,-4 1 1,4-1-379,1 0 1,-1-3-297,-4 0 1,4-5-95,1 5 0,4-6 600,-1 2 0,8-2 0,2-2 0</inkml:trace>
  <inkml:trace contextRef="#ctx0" brushRef="#br0" timeOffset="4">11563 3684 8021,'0'-8'1372,"0"0"-555,0 6 274,0-8-55,0 8-447,0-8-606,5 9 1,-4-3 128,3 8 0,1 7-1,-1 8 0,0 4 30,-4 4 1,0 6-132,0 5 1,0 1-43,0-1 1,0 1-212,0 3 1,0-6 15,0-6 1,0-3 88,0 3 0,0-6-68,0-1 0,1-2 59,3-5 1,-3-1-281,3-4 0,-1-3-148,0-1 0,-1-3-1006,2 4 1581,2-6 0,0 3 0,6-5 0</inkml:trace>
  <inkml:trace contextRef="#ctx0" brushRef="#br0" timeOffset="5">11928 3729 7985,'0'-11'946,"1"1"-102,3 2 347,-3 3-384,4 0-406,-5 4-162,0-4 0,0 6-209,0 3 1,-5 2 143,-2 5 0,-3 10-172,-2 1 1,-3 9-13,0-1 0,-4 3-62,4 1 0,-1 1-359,5-1 1,0 0 187,-1 0 0,6-1-64,2-2 1,3-4 86,1-4 1,0-1 231,0-3 0,1-1-63,3-3 0,-2-4 26,6 1 1,0-1 17,3-3 1,2-2-50,2 2 1,-2-6 257,2 2 1,1-3-46,-1-1 1,2-1 198,-2-3 0,-2 2-123,2-6 0,1-4 296,0-3 0,-5-5-166,-3 1 1,-5 1-9,5-1 0,-5 0-361,0-4 0,-8 6 89,-6 2 0,-2 3-193,-6 5 0,-5 1 108,-6 6 0,2 6-696,1 1 0,3 5 344,1 3 1,6 2 353,1 6 0,-1 0 0,-1 0 0</inkml:trace>
  <inkml:trace contextRef="#ctx0" brushRef="#br0" timeOffset="6">12909 4687 8108,'11'-46'0</inkml:trace>
  <inkml:trace contextRef="#ctx0" brushRef="#br0" timeOffset="7">12897 4573 8108,'-7'-11'0,"-1"-1"0,4 2 1098,-3 2 1,3 0 220,-4 4-905,6-5 0,-3 6 600,5-4-616,0 4 1,1-2-203,3 5 1,2 7 67,6 4 0,-2 5-182,-3 7 0,3 1 122,-2 3 1,2 1-274,2 2 1,-1 2-406,0-6 1,-3 1 313,0-4 0,-1-5-157,5-3 1,-1-3 95,0 0 1,-3-5 107,0 1 0,-1-5 4,5 0 1,-1-3 128,0-3 1,1-2-81,-1-3 0,1-6 195,-1 3 1,0-5 9,1 1 0,-2-3 11,-2-4 1,2-1-114,-3 0 1,3-4-9,2 1 1,-2 3-86,-2 4 109,2 5-82,-9-2-15,9 9 0,-9 9-119,3 9 1,-6 2 129,-2 6 1,0 0-12,4 3 0,0 5-218,0 0 1,0-2 71,0-6 1,6 1-8,6-5 0,0 1 101,7-5 0,0-1 130,4-2 1,0-3-95,0-5 0,1 0 69,3 0 0,-3-5-41,2-3 1,-5-1 18,-2 2 1,-6-3-16,3 2 1,-4-2 3,0-2 0,-1 1-25,1 0 1,-1-1 13,0 1 1,-3 1-151,0 2 69,-6-2 106,3 9 11,-5-4-1,0 5 1,0 5 100,0 2-127,0 3 0,0 2-10,0-1 0,0 1 15,0-1-58,0 0 1,4 1 29,0-1 1,5-3-8,-2-1 0,3-4-18,2 1 0,-1-3 26,1-1 1,3 0 37,0 0 1,0 0-38,-3 0 0,0-4 73,4 0 0,-4-3-63,3 3 1,-1-5 95,2 2 1,-4-4-78,3 0 0,-2 0 138,-2-1 0,1 5-24,-1-1 1,-1 4-27,-2-3 1,-2 4 140,-2-1-121,-3 3 85,4 1 0,-5 5-68,0 3 0,0 3 30,0 4 0,0-2-95,0 2 1,0-1-17,0 1 1,0-2 35,0 2 1,6-6 3,1-1 1,7-2 39,1 2 1,4-3-37,-3-5 0,4 0 61,-1 0 0,2-2-69,2-1 0,0-4 83,0-4 0,0-4 12,-1-1 0,0-4 153,-3 1 0,-3-2-162,-4-2 1,-2 0 1,-2 0 0,-3-1-123,-5-2 0,-11 1 116,-4-1 1,-6 7-344,-6 4 0,-7 3 102,-8 5 0,-5 3-360,2 8 1,-2 6 57,9 5 0,5 0-96,6-3 1,9 3-722,7 0 1,5 5 508,6-1 0,10 3-947,5 1 1649,5-6 0,13 5 0,3-4 0</inkml:trace>
  <inkml:trace contextRef="#ctx0" brushRef="#br0" timeOffset="8">14596 4630 8166,'0'-15'202,"0"0"1,0-1 289,0 5 0,-3-4 448,-1 0 1,-9-4-325,2 3 1,-3 2 98,2 7 0,-4-3-393,-3 2 1,-3 3-65,0 1 1,0 4-298,3 4 0,-2 2 103,2 6 1,2 3-7,2 0 1,2 4-102,2-4 1,4 6-315,4-2 0,1 2-274,2 2 0,7 0 301,4 0 1,6-6-98,5-1 1,2-5 82,3-3 1,-2-3 495,6-5 0,-5-2-123,5-1 0,-6-8 108,2-4 1,-3-6 207,-1-2 0,-4 0 274,0-4 1,-5-2-365,1-1 0,-4 1 41,-3-2 1,1-3 228,-5-4 1,-1-1-68,-3 1 0,0 1-622,0-5 1,0 2 144,0-2 0,0-1-233,0 5 0,-3 5 135,-1 6 1,-1 4-140,1 4 105,3 8 1,-6 6 46,3 5 1,3 10-96,-3 5 0,2 12 80,-2 7 0,3 12-124,-3 11 1,3 1-246,1 7 0,0-4-233,0 3 1,0-8 190,0 1 0,4-9-84,-1-2 1,6-6 213,-1-6 1,-2-4 155,2-4 1,-4-2 0,3-1 0,-3-1-183,4-3 426,-6-3 0,8 1 0,-3 0 0</inkml:trace>
  <inkml:trace contextRef="#ctx0" brushRef="#br0" timeOffset="9">15691 4128 8168,'0'-23'50,"0"6"0,-4 0 168,1 6 0,-1-1 568,4 1 0,0 3-270,0 1 1,0 3 423,0-4-630,0 6 1,1-3-199,3 5 0,-3 6 103,3 6 0,-3 4-93,-1 7 1,0 9 34,0 2 1,0 6-116,0-2 1,0 0 3,0-3 1,0-3-237,0-1 0,0-3-10,0-5 0,1-1-91,3 1 1,1-4-28,3 0 0,2-5 99,-2 1 0,2-6 140,1-1 1,1-6-34,-1 2 0,0 1-4,1-1 1,-1 0-89,1-4 1,-1 0-158,0 0 1,1-5-439,-1-3 1,-3 2 296,-1-2 1,-4 1-168,1-5 0,-2-3 669,2 0 0,-3-6 0,4 4 0</inkml:trace>
  <inkml:trace contextRef="#ctx0" brushRef="#br0" timeOffset="10">15919 4356 8168,'0'-7'467,"0"-1"1,0 4 372,0-3 676,0 4-484,-5-2-520,4 0 1,-4 9-176,5 0 0,0 11-107,0 8 1,0 1-103,0 6 1,-4 6-212,0 5 0,0 4-459,4 0 0,-3 0 357,-1-3 0,0-3-1170,4-5 1,0-5-29,0-2 1383,0-3 0,5-1 0,1-1 0</inkml:trace>
  <inkml:trace contextRef="#ctx0" brushRef="#br0" timeOffset="11">16250 4436 8229,'-11'-11'1782,"4"-1"1,-2 7-1852,6 5 0,-2 5 814,1 7 0,2 4-543,-1 3 0,1 8-167,2 3 0,0 3-166,0 1 1,5-3 113,3-1 1,3-4-340,5 0 0,1-3 123,6-4 1,0-4-9,0-7 1,5-3 144,2-5 0,-1 0 112,2 0 1,-1-5 465,4-3 0,-5-7-262,-2-4 0,1-3 252,-1 0 1,-1-6-185,-3-3 1,-2-2 556,-2-1 1,2-4-236,-6 0 1,-1-4-159,-7 4 0,-3-3-248,-8 3 0,-4 1-161,-11 6 1,-8 5-799,-15 7 0,0 4 507,-7 7 0,2 3-498,1 5 1,5 6 68,-1 6 374,5 9 0,-12 13 1,2 7-1</inkml:trace>
  <inkml:trace contextRef="#ctx0" brushRef="#br0" timeOffset="12">17789 4368 8172,'-6'-7'330,"1"-3"0,6 9 49,3-3 1,2-1-121,6 1 0,4 1 101,3 3 1,3 0-90,1 0 1,3-4-39,1 0 0,0 0-215,-5 4 1,4 0 165,-4 0 0,4 0-479,-7 0 0,-3 0 71,0 0-1662,1 0 1141,-4 0 745,3 0 0,-9 5 0,-2 2 0</inkml:trace>
  <inkml:trace contextRef="#ctx0" brushRef="#br0" timeOffset="13">17755 4573 8382,'0'-11'241,"5"4"0,2-2 434,4 6 0,2-2-263,2 1 1,3 1-148,4-4 0,1 4 16,0-1 1,5 2 189,2-2 0,0 3 643,0-3 0,-5 3-961,2 1 1,1 0-1426,-2 0 1,6 0 51,-2 0 0,3 0 1220,2 0 0,-1-5 0,0-2 0</inkml:trace>
  <inkml:trace contextRef="#ctx0" brushRef="#br0" timeOffset="14">19283 3923 8212,'-10'-23'284,"8"5"0,-12 2-114,10 5 1,0 3 810,4 0-192,0 6 639,0-3-1017,0 5 0,0 6-345,0 6 1,0 4-21,0 7 0,-4 5 110,1 2 1,-6 3-462,1 1 1,2 2 232,-2 2 1,4-7-144,-3 4 1,4-8 73,-1 4 0,3-7-165,1-1 1,0-2 50,0-5 0,1-1 107,3-4 1,-1-1 85,4-2 0,1 1 3,3-5 1,1-1-644,-1-3 460,1 0 0,-1 0-91,0 0 0,1 0 71,-1 0 0,-3-5-472,-1-2 1,-4 0 733,1 0 0,2-6 0,0-5 0</inkml:trace>
  <inkml:trace contextRef="#ctx0" brushRef="#br0" timeOffset="15">19352 4231 8212,'-4'-8'35,"0"1"146,0 4 0,3-2 180,-3 5 1,2 0 32,-6 0 1,6 5 143,-2 3 0,-1 7-347,1 4 1,-4 3 28,5 0 0,-1 5-392,4 0 0,0 4 225,0 0 1,0 2-811,0 1 1,4 4 457,-1 0 0,5-4-674,-4-4 973,5-4 0,-3 2 0,5-6 0</inkml:trace>
  <inkml:trace contextRef="#ctx0" brushRef="#br0" timeOffset="16">19865 4083 8075,'0'-23'420,"-4"1"51,0 3 1,1-1 137,3 5 1,0 0-202,0 3 0,0 1 301,0-1 0,0 5-235,0-1 0,-4 4-427,0-3 0,-1 4 40,1-1 0,-2 3-486,-6 1 0,1 4 70,-1 0 1,0 8-169,-3 0 0,1 6 144,-5-3 1,3 5 73,-3-1 1,6 3-136,-3 0 0,9 0 60,3-3 1,3 1 41,1-5 1,1 1 75,3-5 0,2-3 364,5-1 0,1-4 39,-1 1 0,2-3 183,2-1 1,-2-5-155,2-3 1,-1 2 26,1-2 1,-2 1 154,2-5 0,-2 2-112,-2 3 0,1-2 208,-1 5-119,-5 0-315,4 4 1,-8 10 62,1 5 1,-1 7-100,-2 5 0,0 3 69,0 8 1,-5-1 17,-3 5 0,-1-1-144,2 5 0,-4-2 86,4-2 1,2-3-525,1-4 0,-1-2 221,1-3 0,0-7-119,4-8 1,0-2-303,0-2 224,0-5 0,5-1-357,3-5 0,-2-1 824,2-3 0,5-2 0,4-5 0</inkml:trace>
  <inkml:trace contextRef="#ctx0" brushRef="#br0" timeOffset="17">20287 3569 8157,'0'-22'473,"0"4"0,0 5 321,0 6 223,0 4-190,0-2 14,0 5-666,0 10 1,0 8-176,0 12 1,0 5-316,0 3 1,-4 2 245,0 6 0,-1-2-489,1-2 0,3-3 338,-3-5 1,3-1-385,1-2 1,0-5 221,0-7 1,0 2-573,0-6 319,0 0 635,0-4 0,5 1 0,1-1 0</inkml:trace>
  <inkml:trace contextRef="#ctx0" brushRef="#br0" timeOffset="18">20549 3627 8109,'6'-17'553,"0"4"1,-6-3-115,0 4 1,1 5 71,3-1 0,-3 4 323,3-3 202,-3 4-566,-1-2-403,0 5-247,0 5 1,0 7 215,0 7 1,-5 4-226,-3 3 0,2 3 101,-2 6 0,1 1-537,-5-2 0,5 6 198,-1-10 1,6 4 85,-2-7 0,-1 0-63,1-5 1,0 1 162,4 0 1,0-5 201,0-3 1,1-2-118,3-2 0,-1-5 487,4-2-268,1 3 1,3-6 568,1 3 0,-1-3-14,1-1 0,-1-5 197,0-3 1,1-3-232,-1-4 0,1 2-130,-1-2 0,-3-2-34,-1 2 1,-4 0-169,0 3 1,-3 5-457,-3-1 1,-9 6-200,-7-2 1,-4 3-492,-3 1 0,-3 6-5,-5 5 1,-1 2 898,1 6 0,5 5 0,1 5 0</inkml:trace>
  <inkml:trace contextRef="#ctx0" brushRef="#br0" timeOffset="19">21211 4311 8166,'0'-7'113,"0"-3"0,0 8 617,0-6-399,0 6 0,0-5 517,0 3-240,0 3-61,0-4-61,0 5-525,0 5 1,0 2 142,0 4 0,0 5 11,0 3 0,0 2-36,0-2 1,0 2-235,0-2 1,3-1-128,1 1 1,4-5 133,-4 1 0,6-2 83,1-2 0,2-1 75,6-2 0,0-3 254,4-5 1,-2 0-109,-2 0 0,1-5 188,-4-3 0,3-2-1,-4-1 0,0-1-127,-4 1 0,-4-2-44,-3-2 0,1 2 43,-2-2 0,1 3-300,-4 0 253,0 6-699,0-4 292,0 8-862,0-3 789,0 15 0,1-1 51,3 10 1,-2-5 27,1 1 1,0 2 11,1-2 1,2 0-19,5-3 1,1-1 50,-1 1 1,4-5 212,1 1 0,3-6-34,-4 2 0,4-3 144,-4-1 1,4-3 80,-4-1 1,0-5 79,-3 1 1,-2-2-79,-2-1 1,2-2-91,-3-2 1,0 5 62,0-5 0,-4 8-27,1-4 1,-2 6-69,2-3 151,-3 6-630,4-3 192,-5 5 1,0 1-150,0 3 214,0 2 1,0 5 79,0 1 1,0-1-198,0 1 1,0-1 88,0 0 1,0 1-73,0-1 1,2-1 67,1-2 0,0 1 224,5-5 0,-1 3-48,5-3 1,-1 0 48,0-4 0,1 0 7,-1 0 1,4 0-110,1 0 0,0 0 68,-1 0 1,-2 0-23,2 0 1,-2-4 67,-2 0 0,4-3-75,1 3 0,-5-4 180,-3 4 0,-1-3-35,5 3 0,-5-4 95,1 5 0,-4-2-5,3 1-45,-4 2-175,2-3 189,-5 5-575,0 0 205,0 5 1,0 2-44,0 4 1,1 1 76,3-1 1,-2 0-83,6 1 0,0-1 136,3 1 1,0-5-17,1 1 1,3-6 216,0 2 0,5-3-115,-1-1 0,3 0 148,1 0 0,-4-1-39,0-3 0,-4-2 456,4-5 1,-5-2-80,1-2 0,-2 1 70,-2-5 1,1 4-176,-1-4 1,-5 3-67,-2-3 0,-3 5-475,-1-1 0,-8 0 185,-4 4 1,-12-2-330,-2 9 0,-4 0 193,-4 4 0,6 0-964,-6 0 0,7 7 126,1 4 0,7 2-175,4 6 0,2 4 1112,2 3 0,4 6 0,2-3 0</inkml:trace>
  <inkml:trace contextRef="#ctx0" brushRef="#br0" timeOffset="20">22590 4470 8208,'0'-17'0,"0"-4"892,0 6 1,0-1-206,0 0 1,0 4-48,0-3 0,0-2 16,0 2 0,-3 0-158,-1 3 0,-4 1-523,4 0 132,-5 4 0,3 2-413,-5 5 1,-1 1 250,1 3 1,0 6-411,-1 6 0,1 4 140,-1-1 1,1 6-91,0 2 1,4 1-227,3-2 0,3-2 176,1 3 1,0-8 302,0-4 0,5 0-100,3-3 0,6-3 750,1-9 0,1 0-279,0 0 1,-2-5 575,5-3 1,-6-3-182,3-5 0,0-1 85,-1-6 1,1 0-258,-5 0 1,-1-3-74,-2-1 1,2-5-113,-3 2 1,0-3 15,0-1 0,-3-1-548,4 1 0,-4-5 200,3-3 1,-3 3-267,4 1 0,-5 2-91,5 2 0,-5 9 224,0 2 1,-1 8-6,-2 0 63,0 7-353,0 3 1,0 8 168,0 4 1,0 11-146,0 12 0,-5 8 11,-3 4 0,2 9 10,-2 6 1,2-1-179,-2 1 0,3-5 142,5-7 1,0-4 14,0-3 1,0-7-30,0 0 518,5-6 0,0 3 0,3-5 0,-3 0 0</inkml:trace>
  <inkml:trace contextRef="#ctx0" brushRef="#br0" timeOffset="21">23366 4026 8126,'-7'-24'0,"-1"-2"1312,4 11 0,0 4 186,4 3-577,0 5-656,0-2-293,0 5 1,-1 7-227,-3 4 1,1 7 258,-4 8 0,0 5-495,0 7 1,-3-3 350,2 3 0,3-2-173,1-2 1,3-1-31,1-3 1,0-5 26,0-6 1,0-6 141,0 3 1,4-4 353,0 0 0,4-2-7,0-3 1,2 0 11,2-3-413,-1-3 1,0 4 166,1-5 1,-5 0-634,1 0 0,0 0 283,3 0 0,-3-5 410,-1-3 0,1-7 0,3-3 0</inkml:trace>
  <inkml:trace contextRef="#ctx0" brushRef="#br0" timeOffset="22">23514 4174 8126,'0'-8'0,"0"1"2180,0 4-818,-5-2-898,-1 5 0,-5 6-279,4 6 0,-2 4 11,5 7 0,-3 1-356,3 3 1,-4 2 224,4 5 0,-3 2-878,3 2 0,-5-3 93,2 3 1,1 0-367,3-4 0,0 2 401,-1-10 1,3 1 684,-3-4 0,8-5 0,2-2 0</inkml:trace>
  <inkml:trace contextRef="#ctx0" brushRef="#br0" timeOffset="23">23696 4288 8806,'-6'-6'381,"1"1"1,1 10 71,0 2 0,-3 7-171,3 1 0,-4 7 23,5 1 0,-5 5-157,4 6 0,0-1-494,4-3 1,0 2 68,0-6 1,7 0-91,4-7 0,2 1 316,6-5 1,-4-5 26,4-6 0,0-3 149,4-1 0,4 0-158,-1 0 0,2-6 754,-1-5 0,-3-2-320,2-6 1,2 0 513,-1-4 0,-1-5-264,-3-2 1,-1-3-184,-3-1 1,-3 0-345,-4-1 1,-6 1 74,-2 0 0,-4 5-430,-4 2 0,-7 4 226,-8 4 0,-4 8-299,-4 7 0,2 5 166,-6 7 0,0 6-1113,-7 13 1,2 2 974,-2 5 0,8 5 0,2 2 1</inkml:trace>
  <inkml:trace contextRef="#ctx0" brushRef="#br0" timeOffset="24">8404 5964 8393,'0'-11'638,"0"3"218,0 1-324,0 4 647,0-2-739,0 5 0,5 0-67,3 0 0,2 0-38,2 0 0,4 0-34,3 0 1,3 1-171,0 3 1,10-3 167,2 3 0,1-3-184,-1-1 0,-3-1 151,7-3 0,-6 3-463,-1-3 1,-6-1 120,1 1 1,-3-1-808,-4 2 1,-2 1-34,-6-2 0,-3 3-1419,-1 1 2335,-4 0 0,2 0 0</inkml:trace>
  <inkml:trace contextRef="#ctx0" brushRef="#br0" timeOffset="25">8473 6204 8250,'6'0'-71,"0"0"71,-2 0 0,3-4 1284,4 0 1,2 0-106,2 4 0,3-4 102,4 1 0,3-5-248,1 4 1,2-3-417,2 3 0,3-4-356,-2 4 1,0-1-11,0 2 1,1-2-753,-6-3 1,2 2 95,-1 2 0,-5 3-115,1-3 1,-1 2-3653,-7 2 4172,5 0 0,-7 6 0,3 0 0</inkml:trace>
  <inkml:trace contextRef="#ctx0" brushRef="#br0" timeOffset="26">10354 5941 8504,'0'-11'144,"0"0"128,0-1 0,0 1 231,0-1 0,0 1 37,0 0 0,0-1-197,0 1 0,0-1 60,0 1 1,0 0-127,0-1 0,-5 1-136,-2-1 1,-7 2 152,-1 3 1,-6-2-248,2 5 0,-4 0-16,-3 4 0,-2 0-87,-2 0 0,-3 5 16,2 3 1,-2 6 90,-1 1 0,5 4-178,2-4 1,3 4 90,1-4 0,6 6-245,2-2 0,7 1 86,4-1 0,4 1-66,4-5 0,4 4 162,7-3 0,8-5 185,7-3 1,3-6 271,1 2 0,4-4-151,0-4 1,0-2-24,-4-6 1,-5 1-66,-2 0 0,-3-5 161,-1 1 1,-5-1-31,-3 1 0,-4 1 126,-3-5-166,2 5 1,-9-3 39,3 6 0,-3 3-339,-1 1 162,0 4 1,0-1-196,0 8 1,0 4 149,0 7 1,0 4-141,0 7 0,-1 4 88,-3 4 1,3 9-120,-3 3 0,2 7-163,-2 0 1,3 3-47,-3 1 0,3-2 70,1-1 1,1-5 144,3-7 1,-2-4 331,6-8 1,-6-6-122,2-5 0,1-5-33,-1 2 0,1-8-101,-1 0 100,-3-5 12,4 2-1089,-5-5-949,0 0 1,1-5 1985,3-3 0,-2-2 0,3-2 0</inkml:trace>
  <inkml:trace contextRef="#ctx0" brushRef="#br0" timeOffset="27">10913 5474 8248,'0'-12'849,"0"1"-1,0 0 75,0 4-168,0 2-573,0 5 1,0 7 69,0 4 0,0 9-132,0 7 0,0 5 57,0-2 1,0-1-110,0 2 0,0-1-187,0 4 0,4-5 66,0-2 0,3-4-182,-3-4 1,1 1 0,-1-5-405,-3 0 0,6-4-92,-4-4-1020,-1 3 336,3-8 1415,-5 3 0,5 0 0,1 1 0</inkml:trace>
  <inkml:trace contextRef="#ctx0" brushRef="#br0" timeOffset="28">11392 5405 8312,'0'-11'0,"0"0"1312,0-1-54,0 1 52,0-1-665,0 6-97,0-4-458,0 9 56,-5 11 1,-1 0-100,-6 13 0,1 2 70,-1 6 0,-3-2-321,0 1 1,0 3-86,3 1 1,1 7-240,0-7 0,3 1 41,0-4 1,6-1 169,-2-7 0,3 2 298,1-6 0,0-2-121,0-2 0,5-2 99,3-2 0,0-3-77,0-1 0,6-4 462,-3 1 1,3-3 23,-2-1 1,3-1 200,0-3 0,3-2-21,-7-6 1,3 1-131,-6-1 0,1-3-325,-2 0 0,2-1 149,-5 0 0,-2 4-126,-5-4 1,-4 4 60,-4 0 1,-6 2-672,-2 3 1,-6 2-139,-2 5 1,-4 8-460,0 4 0,4 3-1359,0 0 2450,8 3 0,2 10 0,6 1 0</inkml:trace>
  <inkml:trace contextRef="#ctx0" brushRef="#br1" timeOffset="29">12772 6169 8952,'0'-11'-805,"0"0"944,0-1 679,0 1 0,0-1-152,0 1 1,0 3 272,0 1-295,0 4-36,0-7-343,0 9-9,0-4 0,4 11-252,0 6 1,-1 4-5,-3 7 1,4 0-31,0-1 1,1 4-138,-1-3 0,-2 6 93,6-6 0,-4-3-91,3-5 0,1-2 59,3-2 1,1-1 64,-1-2 1,1 1 56,-1-5 1,4-1 249,0-3 0,4-3-90,-3-1 1,-1-5 69,-4 1 1,1-2 7,-1-1 1,0-2-75,1-2 1,-2 1-143,-2-5 1,0 4 111,-4-4 1,5 4-215,-1-5 0,-2 7 132,2-3-161,-1 4 0,1 2-96,-1 2-482,-4 3 357,7 5 0,-9 5 148,3 3 0,-1 2-96,1 1 0,-2 2 125,6 2 0,-5-2-127,5 2 1,0-2 85,3-2 0,6-1 89,2-2 1,-2-2 16,2-2 0,4-3 167,4 3 1,-3-4-39,-1-4 1,-3 2-148,6-6 0,-5 4 191,-2-3 0,-4-1-144,4-3 0,-5 3 104,1 0 1,-2 1-82,-2-5 0,-3 1 237,-1-1-61,-4 1-45,2 0 217,-5-1-276,0 6 0,-1 1-11,-3 5 1,1 0 20,-4 0 1,-1 5-50,-3 3 0,3 2 53,1 1 1,3 0-148,-4 1 1,6-1 39,-2 1 0,3-1-7,1 1 0,0-1 10,0 0 1,1-3 35,3 0 0,-2-5 97,6 5 0,-1-6-110,5 2 1,-1-2 98,1-2 0,-1 0-77,0 0 1,1 0-71,-1 0 0,1 0 26,-1 0 1,0 0-109,1 0 0,-1 0 70,1 0 1,0 0 53,3 0 1,-2 0-43,2 0 1,2 0 3,-2 0 0,4-2 87,-4-2 1,4 3-76,-4-3 0,1 3 127,-5 1-72,6-5 0,-5 4 3,3-3 0,-6 3 76,-1 1-92,-6 5 88,9-4-76,-10 9 237,9-3-157,-4 4 0,6-3 9,-1-1 0,4-4 15,0 0 1,2-1 9,-2-2 1,-1 0 44,5 0 0,-5 0-85,1 0 0,2 0 111,-2 0 0,0-4-105,-3 0 0,-1-5 254,0 2 0,-1 0-51,-2 0 0,1-1 103,-5-3 0,0-2-105,-4-2 0,-2 2-36,-2-2 0,-3-2-425,-8 2 0,1-4 130,-5 4 0,-4 1-427,-4 7 1,-4 1 224,0 6 0,2 0-146,-1 0 0,6 6 71,1 1 0,5 7-768,7 1 0,1 6-457,2-2 1,3-2 243,5 2 1301,5 5 0,1 0 0,6 4 0</inkml:trace>
  <inkml:trace contextRef="#ctx0" brushRef="#br0" timeOffset="30">14665 6238 8337,'0'-18'-264,"0"-3"1,0 8 948,0-2 1,0 1-181,0-1 0,0 2 122,0-2 0,0 2-170,0 2 1,0-1 39,0 1-304,-5-1 0,2 2 83,-4 3 1,3-2-223,-4 5 1,5 0 169,-5 4 1,0 0-292,-3 0 0,-2 5 71,-2 3 0,1 3-234,-5 5 0,4-3-13,-4 6 0,5 0-105,-1 4 1,3-4 93,5 0 1,2-4-351,5 5 374,0-7 1,5 4 69,2-6 1,9-4 571,3-4 0,-2-3-248,2-3 0,0-1 421,4-8 1,-1 2-252,-3-9 1,1 4 226,-5-4 1,4 0-111,-4-4 0,-1 0-5,-6 1 1,2-5-318,-2 0 0,-2-4 108,2 0 1,-5-3-524,5-4 0,-6 3 206,2-3 1,1 3-217,-1 5 0,0 1 139,-4 2 0,0 8-63,0 0 1,0 5-204,0 3-119,0 5-128,0 1 0,0 16 250,0 8 1,-1 9 279,-3 10 0,3 4-60,-3 7 1,3 3-420,1 5 1,0-4 189,0 0 1,1-6-356,3-1 1,2-6 136,5-5 0,-3-5 647,0 1 0,0-6 0,5 1 0,-2-1 0,-2-3 0</inkml:trace>
  <inkml:trace contextRef="#ctx0" brushRef="#br0" timeOffset="31">15668 5668 8208,'0'-7'0,"0"1"60,0 2 1,2 3 434,1-3 525,-1-2 44,3 5 34,-5-4-475,0 5-294,0 10 0,-4-1-66,0 10 0,-5 0-226,2 3 1,0 1 74,0 0 0,4 0-86,-1 0 0,-1-2-552,2-2 1,-1 1 314,4-4 0,4 3-59,-1-4 0,6 0 82,-1-4 1,-2 1 43,2-1 1,1 1 31,6-1 0,-1-3-113,5-1 0,-4-4 119,4 1 1,-4-3 4,4-1 1,-5 0 36,1 0 0,-2-1 49,-2-3 1,0-3-806,-4-4 0,2-2 204,-5-2 0,1 1 211,-1-5 0,-2 1 134,6-1 0,-6-1 550,2 5 0,-3-4 98,-1 4 0,0 0 372,0 3 0,-1 5-325,-3-1 0,2 5 738,-6 0 248,6 1-921,-8 2 0,5 9-472,-3 3 1,-1 10 89,5 1 1,-3 8-72,3-1 1,-1 7-99,1 1 1,3 4-722,-3-4 1,3 1-112,1-1 0,0-4 429,0 0 0,0-1-455,0-6 1,3-4 919,1-4 0,5-5 0,-3 2 0</inkml:trace>
  <inkml:trace contextRef="#ctx0" brushRef="#br0" timeOffset="32">16182 5862 7726,'0'-18'2880,"0"3"-528,0 7-1902,0 3-200,-5 5 1,3 6-195,-2 6 1,-2 5-17,-1 10 1,1 2 7,3 5 1,-2 2-148,1 2 1,0 1 139,4 3 1,0-4-683,0-8 0,1-2 220,3-5 1,2-1 244,6-3 0,4-4 14,3-8 1,3 2 284,1-5 1,3 0 58,1-4 1,4-5 93,0-3 1,2-3 28,1-4 0,-1-3 298,-3-5 1,3-2 129,-2-6 1,-3 0-257,-2-11 0,-2 0-289,-1-4 0,-9 1 99,-3-1 0,-7 2-197,0 2 0,-13 4-102,-6 8 1,-15 3-249,-8 8 1,-9 4-820,-3 7 0,0 4 569,0 8 0,5 8-3303,-1 7 3813,0 12 0,8 1 0,0 10 0,5 0 0</inkml:trace>
  <inkml:trace contextRef="#ctx0" brushRef="#br0" timeOffset="33">17470 6112 8137,'-5'-7'456,"-2"-1"-110,1 6 1,1-5 134,5 4 763,0 1-294,0-3-552,5 0 1,3 4-52,7-3 1,-1 3 24,5 1 1,1 0-136,7 0 0,2 0 15,5 0 0,1 0-263,-1 0 0,0 0 91,0 0 1,3 0-175,-3 0 1,-2 0 117,-9 0 0,2 0-1074,-2 0 1,1-4 467,-9 0 0,-3 0-2321,-5 4 2903,-4 0 0,-3-5 0,-7-1 0</inkml:trace>
  <inkml:trace contextRef="#ctx0" brushRef="#br0" timeOffset="34">17425 6272 8187,'6'0'1712,"8"-4"-1069,-3 1 1,8-1 291,0 4 0,8-2 369,3-1-845,3 1 0,5-4-377,0 2 0,4 3 36,-4-3 0,0 3-1262,-4 1 0,-5 0 750,-2 0 1,-3 1 393,-1 3 0,0-3 0,0 4 0</inkml:trace>
  <inkml:trace contextRef="#ctx0" brushRef="#br0" timeOffset="35">19101 5941 8073,'0'-11'-459,"0"5"0,0-8 1015,0 2 0,0-2-70,0 3 0,4-2 63,-1-2 1,1 1-154,-4-5 1,2 4 45,1-4 0,-1 5-149,1-1 0,-1-2 19,-2 2 1,0 0-120,0 4 1,0-1-30,0 1 0,-2-1-199,-1 1 1,-4 5 137,-4 2 1,-6-1-321,-2 1 1,-3 0 166,-5 4 0,-1 6-171,-2 6 0,-2-1 53,5 4 0,1 3-14,3 1 1,4 3 0,0 1 0,9-1-195,-2 1 0,9 0 28,-1 0 0,3-2 48,1-2 0,5 2 293,2-6 1,5 4-149,3-4 1,-1-4 362,5-3 1,-4-5 92,4 0 0,-1-1 74,1-2 0,1 0-164,-5 0 1,2-5 108,-2-3 0,-2 2 49,2-2 1,-6 2-52,-2-2 0,-3-1-194,4 5 305,-6 1-720,3 3 0,-1 5 175,0 2 0,0 8-218,-4 4 1,0 7 126,0 0 0,0 10-26,0-2 1,1 4-24,3 0 1,-2-2 70,6 2 0,-4 1-40,3-1 1,-3 2 38,4-5 1,-6 0-18,2-8 1,-3-1 133,-1-3 1,0-5 163,0-3-518,5-2-246,-3-7 255,3-1 1,-5-6-119,0-3 532,0-2 0,-5-11 0,-2 0 0</inkml:trace>
  <inkml:trace contextRef="#ctx0" brushRef="#br0" timeOffset="36">19306 5691 8158,'0'-30'747,"-5"8"0,4 1-246,-3 6 0,3-1-414,1 0 0,1 3 21,3-7 1,-2 7 782,6-3 1,-4 4-317,3 0 0,1 1-251,3-1 0,-1 5 191,-2-1-273,2 6 1,-3-3-380,4 5 1,-3 5 196,-1 2 1,-4 3-663,1 2 0,-3 4 313,-1 3 1,0 3 2,0 1 0,-1 5 4,-3 2 1,-1 2 3,-3-2 0,-2-1 178,2-2 1,3-7 15,1 3 1,-1-8 171,2 0 0,-1-2-95,4-2 1,1-3 174,3 0 1,-3-5-134,3 5 1,2-5 138,2 0 1,2-1-49,1-2 0,1 0 94,-1 0 0,1 0-443,-1 0-160,0 0 1,1 0-689,-1 0 1,-1-2 514,-2-1 1,2 1-1156,-2-2 1711,2 3 0,1 1 0,1 0 0</inkml:trace>
  <inkml:trace contextRef="#ctx0" brushRef="#br0" timeOffset="37">19637 5599 8186,'-5'-29'0,"-3"3"0,-1 1 668,2 3 1,2 0-197,5 3 1,0 1 474,0 3 1,0 6 261,0-2-171,0 2-710,0 3 1,1-3-94,3 5 0,-2 2-87,6 5 0,-1 4-146,5 4 1,1 6 125,2 2 0,-1 7 117,5 5 0,0 1-286,3 3 0,1 8-83,0 2 1,-4 5-53,0-1 1,-1-1-225,1 6 0,-3-1 152,-4 4 0,-5-4-36,1 0 0,-6-8 16,2 0 1,-2-3-26,-2 0 1,-2-3 15,-2-5 1,2-3-49,-6-1 1,1-5 206,-5 2 0,1-3-370,0-1 0,-1-1 88,1-3 0,-1-3-353,1-5 1,-6 1 752,-2-1 0,-2-4 0,-2-2 0</inkml:trace>
  <inkml:trace contextRef="#ctx0" brushRef="#br0" timeOffset="38">18668 5542 8129,'3'-17'110,"1"1"0,0 7 409,-4 2 295,0 4-77,0-2 53,0 5-604,-5 5 0,0 3 75,-3 7 0,-2 3-13,2 5 1,-5 8-6,-3 4 1,1 10 14,4 1 1,-1 2 0,1-2 0,0 8-574,-1 3 0,2 3 48,2-3 1,3-3-329,5 3 1,0-7 46,0 3 1,0-5 247,0-2 1,5-2 208,3-2 0,3-3-40,5-5 0,-4-5 297,3-2 0,3-3-86,1-1 0,3-2-226,1-2 1,-1-6-74,1-5 0,4-6 81,-1 2 0,6-3-74,-2-1 212,8 0 0,-5 4 0,5-3 0,3-6 0,2-6 0</inkml:trace>
  <inkml:trace contextRef="#ctx0" brushRef="#br0" timeOffset="39">20230 5565 8001,'0'-23'595,"0"0"0,0 6-165,0 2 0,0-2-305,0 2 0,0-4 184,0 4 0,-1-1 163,-3 5 0,2 0-244,-1-1 0,1 5 320,2-1-59,0 6 0,0-4-215,-5 1 0,3 4-30,-6-3 1,1 3-1,-5 1 1,0 5 28,-4 3 0,2 3-214,-5 4 1,2 3-92,-2 5 0,2-2-595,6-2 0,4 3-209,4-3 1,1-1 486,2 1 0,5-5 64,3 1 1,2-6 164,2-2 1,4-4 319,3 1 0,1-3-54,-1-1 1,3-5 273,-3-3 1,-1-2 36,1-1 1,-5-5-173,1 1 0,-4-5-153,-3 1 1,1 1 101,-6-1 1,1 2-667,-4-2 0,0 1 270,0 3 1,-4 6-972,1-3 0,-7 9 64,-2-1 0,1 4-287,-5 4 0,-1 3 423,-2 8 933,2-2 0,-4 14 0,3-3 0</inkml:trace>
  <inkml:trace contextRef="#ctx0" brushRef="#br0" timeOffset="40">20139 5645 8106,'0'-8'171,"0"1"1,0-1-115,0-3 0,-2 3 1067,-1 1 0,0 4-295,-5-1 0,1 3-98,-5 1 1,5 5-457,-1 3 0,1 3-381,-5 4 0,1 3-128,-1 5 1,5 0 276,-1-1 1,6 2-560,-2 3 0,3-3 336,1 3 1,3-4-176,1-4 0,9 1 42,-2-5 0,4-4 327,1-3 1,-2-5 195,5 0 1,0-1 355,3-2 1,1-5 250,0-3 1,-5-2-368,-3-2 1,1-4-25,0-3 1,-5 1-33,-3-1 0,-6 1-742,2-1 0,-3-2 288,-1 2 1,-6-3-430,-5 0 0,-2 4-279,-6 3 0,-5 3-714,-7 5 0,2 2 1482,-1 5 0,-1 10 0,-3 2 0</inkml:trace>
  <inkml:trace contextRef="#ctx0" brushRef="#br0" timeOffset="41">21245 5987 8136,'0'-11'-34,"0"4"0,-4 1 46,0 2 211,0 3 1,4-5 256,0 2 388,0 2-482,0-3 1,-3 7-287,-1 1 0,0 5 155,4 7 1,-1 3 26,-3 5 0,1 0-101,-4-1 0,4 1-105,-1 0 1,3 0-76,1 0 0,0-4 56,0 0 0,1-5-34,3 1 0,-1-2 61,4-2 0,1-3-131,3-1 1,1-4 68,-1 0 1,4-1 86,1-2 1,-1 0 33,-4 0 1,4-4 174,1 0 1,-1-5 10,-4 2 0,1-3-115,-1-2 1,0-3-10,1 0 0,-5-4 3,1 3 1,-4 0-255,3 1 286,-4 2-456,2-3-436,-5 4 88,0 6 1,0 2 48,0 8 1,1 2 185,3 6 1,-3 3 63,3 0 0,-3 4 62,-1-4 1,4 4 35,0-4 0,5 1-78,-2-5 0,7 1 184,2-1 1,4-5 84,-1-2 1,2-3 172,2-1 1,-1 0 12,-3 0 1,2-5-99,-2-2 1,2 0 66,-2 0 1,1-1-100,-5-3 1,0-5 18,-3 1 0,-1 0-33,1 4 1,-5-1 86,1 1-143,-6-1-21,8 1-497,-8 5 345,3 1 1,-5 6-49,0 3 1,0 2 38,0 5 1,0 1-90,0-1 1,0 4 84,0 1 0,4 3-6,-1-4 1,6 1-3,-1 0 0,2-5-112,1 0 1,1 0 346,-1-8 1,2 5-68,2-4 0,-1 0 110,5-4 1,-4-4-109,4 0 0,-4-4 175,4 5 1,-5-6-54,2 1 1,-4-2 139,0-1 0,-1-1 35,0 1 0,-3-1-119,0 1 0,-6-1 291,2 1-119,-3 0-301,-1-1 227,0 6-420,0 1 195,0 5 1,-1 5-130,-3 3 1,2 2 35,-6 1 1,5 0 39,0 1 0,1-1-233,2 1 189,0-1 0,5 1-70,3-1 1,2-1 100,2-2 1,0-2 80,3-2 1,-1-3-86,5 3 1,-3-3 142,3-1 0,-4 0-56,4 0 0,-4-4 148,4 1 0,-4-5-93,4 4 1,-4-5-62,4 2 1,-5-3 230,2-2 0,-4 1-51,0-1 0,-5 0 87,1-4 1,-6 2-87,2-5 0,-2 6 1,-2-3 0,-7 4-178,-4 0 0,-6 1-200,-6-1 0,-4 6-292,-4 2 0,-2 3 263,-1 1 1,5 5-53,2 3 1,4 2 97,4 1 0,4 4-958,8 1 1,2 4 390,5-1 1,1-1 697,3 1 0,2 0 0,5 4 0</inkml:trace>
  <inkml:trace contextRef="#ctx0" brushRef="#br0" timeOffset="42">22659 6147 8121,'0'-12'1157,"0"1"-718,-5-1 0,-2 2 163,-4 3 1,0 2-164,-1 5 1,-3 0-120,0 0 1,0 0-208,3 0 0,-3 5-211,0 2 0,0 3-252,3 2 1,5 1 343,-1 2 1,5-3-481,0 4 1,1 0 213,2-1 0,0 1 24,0-5 0,4-3-65,0-1 0,5-4 314,-2 0 1,4-1 136,0-2 1,0 0 252,1 0 1,3-7-240,0-4 1,0 0-81,-3-5 1,-1 0 850,1 1 0,-1-7-385,0-1 1,0 1-180,-4-5 1,2-1-94,-5 1 1,1-8-138,-1 1 1,-3-3-50,3 3 0,-3-4-164,-1 0 1,0 0-156,0 4 0,0 1 117,0 2 1,-4 5-6,0 7 1,1 2-70,3 6-1018,0 4 562,0 2-20,0 21 1,0 3 148,0 15 0,0 5-28,0 3 0,3 2-156,1 2 1,1-1 456,-1 1 0,2 0 0,6-1 1</inkml:trace>
  <inkml:trace contextRef="#ctx0" brushRef="#br0" timeOffset="43">23423 5668 8131,'-7'-18'848,"2"2"-142,5 4 348,0 1-59,0 4-212,0 2-1083,0 15 0,0 3 230,0 10 1,0 1 117,0 3 0,-1-2 101,-3 5 1,2-4-201,-6 0 1,6-2 48,-2-1 1,-1 0-95,1 0 0,-1 0-32,1-1 0,3-3 115,-3 0 0,3-5-89,1 2 0,0-8-5,0 0-44,5 0 1,1 2-3,6-3 0,-1-2-113,0-5 0,1 0 36,-1 0 0,1 0-203,-1 0 1,0 0-23,1 0 1,-1-5 74,1-2 1,-5-5 117,1-3 1,-2 1-10,2-5 0,1 4 248,-6-4 0,5 4 106,-4-4 1,3 5 260,-3-1 0,0 2 89,-4 2 0,0 3 1360,0 0-705,0 6 1,0-4 209,0 2-926,0 2-171,0 13 0,0-1-224,0 13 0,-4-2-59,0 6 0,1-2-3,3 5 0,0 1-245,0 3 0,-2 4-557,-1 0 0,1 0-444,-1-4 1,1-5 120,2-2 1210,-5 2 0,4-5 0,-4 4 0</inkml:trace>
  <inkml:trace contextRef="#ctx0" brushRef="#br0" timeOffset="44">23856 5907 8131,'-5'-11'1158,"-1"4"0,-1 4-1709,4 6 1,0 4 90,-1 4 0,3 4 1107,-3 1 1,3 5-244,1 2 0,1 1-436,3 6 0,-1-3-58,4 3 0,1-4-205,3 0 1,4-2 65,1-1 1,-1-6 140,-4-6 1,6-1 302,2-6 1,-2 0-144,2-4 1,0-1 473,4-3 0,1-2-66,3-6 1,1-3 127,2 0 1,-2-6-217,-5 2 1,0-7 76,-1-5 0,-4-2-328,-3-1 1,-2 0 57,-2 0 0,-4 0-180,-3-1 1,-4 2 103,-4 3 0,-8 0-831,-7 7 0,-8-1 127,-8 9 1,-4 4-678,-7 8 0,5 1 1258,-1 2 0,0 16 0,-4 3 0</inkml:trace>
  <inkml:trace contextRef="#ctx0" brushRef="#br0" timeOffset="45">8450 7926 8392,'-5'-7'0,"2"-2"384,-4 6-102,4-1 1,-2 3 816,5-3-33,0 2-20,0-3-216,0 5-548,0-5 1,1 4 175,3-3 0,3 3-134,4 1 1,4 0 26,0 0 1,6 0-70,-2 0 1,3 0-109,5 0 0,2 0 50,5 0 1,1-5-118,-1-3 1,5-2-58,3-1 1,-3-1 114,-1 1 0,-6 0-646,-2-1 0,-6 2 240,-1 2 0,-1 0-767,-7 4 0,-4 0-43,-3 4-2134,-5-5 1650,-3 4 1535,-12 1 0,-6 6 0,-4 5 0</inkml:trace>
  <inkml:trace contextRef="#ctx0" brushRef="#br0" timeOffset="46">8587 8108 8091,'0'-6'1631,"4"-1"-1137,-1 4 0,8 0-121,0-5 0,2 5 823,6-5 1,0 2-381,3-2 0,6-2-206,3 2 0,6 2-444,1-2 1,3 2-339,-3-1 1,5 0 261,-1 3 0,-2 3 264,-2-3-494,-3 3 1,-1 6-1,0 1 1</inkml:trace>
  <inkml:trace contextRef="#ctx0" brushRef="#br0" timeOffset="47">10297 7641 8315,'0'-18'342,"0"3"0,0 2-2,0 2 0,0-1 50,0 1 1,0-1-89,0 1 0,-5 1 167,-2 2 1,-3 2-195,-2 2 0,-1 3-131,-2-3 1,-2 8-37,-6 3 1,0 9 94,0 3 0,2 2 71,2 2 1,2 1-1,6 3 0,4-3-726,4 2 0,1-2 188,2-1 1,5-1 42,3-3 1,8-3 153,7-4 0,1-2 48,7-3 1,-2-2 204,1-5 0,6-5-184,-6-2 0,4-3 387,-7-2 1,0-4-101,-5-3 1,0 1-56,-3-1 1,-3 0-75,-4-4 1,-6-1-342,-2-3 0,-3 3-240,-1-2 0,-5-2-355,-2 1 1,-5 2 51,-3 6 1,-3 0 299,-5 8 1,-3-2-625,-1 9 1,2 0 388,6 4 1,-1 2 658,4 1 0,2 7 0,7 6 0,-3 4 0,3-2 0</inkml:trace>
  <inkml:trace contextRef="#ctx0" brushRef="#br0" timeOffset="48">10263 7800 8463,'-11'0'721,"-1"0"0,0 5-409,-4 3 1,4 2-51,-3 1 0,-2 5 12,2-1 1,0 5-228,3-1 0,1 3 23,0 0 1,-1 5-140,1 0 1,3 1 81,0-2 1,6-2-171,-2 3 0,3-4 15,1-4 0,1 1 51,3-5 0,2 0 138,6-3 1,0-1-49,4 1 0,1-6 239,6-2 1,1-3-49,3-1 0,-2-6 261,6-6 0,-2 1-10,1-4 0,-2-3-8,-5-1 1,-2 1-316,-2-1 1,-2 0 109,-6-4 0,-4 0-329,-4 1 1,-1-1 83,-2 0 0,-5-2-208,-3 2 0,-7-2-244,-4 6 1,-8 2-328,-3 2 1,1 3 142,-2 5 0,6 2-418,-2 5 1,4 1-661,4 3 1731,8 2 0,1 6 0,4-1 0</inkml:trace>
  <inkml:trace contextRef="#ctx0" brushRef="#br0" timeOffset="49">10947 7652 8189,'-21'-18'0,"2"3"0,0 2 566,7 2 1,4 3 73,8 1 0,0 3 521,0-4-324,0 6 247,0-3-713,0 15 1,5 3-127,2 9 1,0 2 113,0 3 0,-1 2-114,2 5 1,1 2-249,-5 2 0,3-1 42,-3 4 0,4 0-296,-4 1 1,-1 0 171,-3-8 1,0 1-13,0-8 0,0-1 204,0-3 0,0-4-94,0 0 1,0-5 138,0 1 0,0-6-103,0-1-252,0-6 356,0 9-1013,0-10 461,5 4 0,-3-6-737,2-3-1581,-3 3 2717,-1-10 0,0 5 0,0-5 0</inkml:trace>
  <inkml:trace contextRef="#ctx0" brushRef="#br0" timeOffset="50">11278 7344 8345,'6'-11'0,"-1"3"252,-5 0 1,4 5 76,0-5 0,1 4 599,-1-3-573,-3-1 0,8 0 89,-5 1 0,1 4 110,-1-1 34,-3-2-518,4 5 0,-5-3 128,0 8 0,0 2-216,0 6 0,-5 4-114,-3 3 0,-2-1-64,-1 1 0,1 0 37,2 4 1,3-4 124,5 0 1,0-5-143,0 1 1,5-3 14,3 0 0,7-5 269,4 1 0,2-5-151,2 0 0,0-1 232,0-2 1,0-2 3,0-1 0,-1-4 137,1-4 0,0-4-131,0-1 1,-6-4 67,-1 1 1,-4-2 21,0-2 0,-6-1-103,-2-3 1,-3 2-437,-1-6 1,0 6 159,0-2 0,-6 0-660,-6 0 0,0 4 2,-7 4 0,4 9-287,-4-1 0,3 7 344,-3 0 1,5 3-50,-1 1 0,4 6 350,3 6 0,-2 0 390,2 7 0,-2 0 0,-1 4 0</inkml:trace>
  <inkml:trace contextRef="#ctx0" brushRef="#br0" timeOffset="51">11438 7412 9338,'-15'2'1275,"-1"2"1,0 2-717,1 5 1,2 2-76,-2 2 0,0 2-382,3 2 0,-1 2-19,10-2 0,-1 3-209,4 1 1,1-4 160,3 0 1,4-6-47,7 3 0,2-4-31,6 0 0,0-2-149,0-3 0,0-1 117,0-6 0,1 0 308,2 0 1,-6-6-44,3-1 1,-4-3 204,0-2 1,-2 1-52,-6 0 0,-3-5-165,-1 1 0,-4-5-127,1 1 0,-4-3 170,-4 0 1,-4 3-524,-7-1 1,1 5-134,-5-4 1,-1 9-337,-7-1 0,4 7-710,1 0 0,-1 5 140,4 7 1339,7 0 0,-8 18 0,8-2 0</inkml:trace>
  <inkml:trace contextRef="#ctx0" brushRef="#br0" timeOffset="52">12966 7629 8324,'0'-11'130,"0"-1"0,0 5 119,0-1 1,0 4 289,0-3 1,-4 3 314,0-4-155,0 6 0,4-5 226,0 4-37,0 1-597,0 7 1,0 4-2,0 10 0,0 0-133,0 4 0,0 0-122,0 0 1,4 0-179,0-1 0,5-3 202,-2 0 1,0-3-203,0 3 0,1-5 81,3 1 1,1-4-236,-1-3 1,-2 1 123,2-6 1,-2 1 152,7-4 0,-4-1 48,0-3 0,-1-2 184,0-6 1,2 0-55,2-3 1,-2 1-109,2-5 0,-2 0-16,-2-4 1,4 1 56,1 3 0,-5-1-233,-3 5 1,-2 0 131,2 3 0,0 5-194,-4-1 78,0 5 1,-3 0 35,3 6 0,-3 5-64,3 7 1,-3-2 100,-1 2 1,2 3-172,2 1 1,-2-1 105,6 1 0,1-4-98,6 4 0,-1-7 114,5 0 1,0-2 16,4-6 1,-1 0 20,1-4 0,-1 0 113,-3 0 0,2-4 25,-2 0 0,-1-5-90,1 2 1,-5-4 81,1 0 1,-3-4-74,-5 0 1,2-1 92,-5 5 1,5-4-71,-2 0 0,0-1 8,0 5-23,-4 0 1,6 3 0,-6 0 0,1 6 0,-4 2-1,0 7 1,0 4 86,0 0 0,0 5-80,0 3 0,0-1-82,0 1 1,0-4 82,0 4 1,4-3-157,0 3 0,5-5 85,-2 1 0,3-4-132,2-3 0,3 1 132,0-6 1,6 1-3,-2-4 0,1 0 1,-1 0 1,1-4-11,-5 1 1,4-6 148,-4 1 1,1 2-129,-5-2 0,0 1 84,1-5 0,-2 1 7,-2-1 26,2 1 377,-9 0-264,4-1 3,-5 6 1,-1 6-130,-3 7 0,3 4 108,-3 0 1,-1 0-88,1 1 0,0 3 19,4 0 1,2 0-18,1-3 0,0-1-21,5 1 0,-1-1-35,5 0 0,3-4-148,0-3 1,5-3 21,-1-1 0,3 0 65,1 0 0,-1-1 37,1-3 1,0-3-7,0-4 1,-4 0 239,0-1 0,-5 0-23,1-4 0,-2 2-10,-2-5 1,-5 4-37,-2-4 0,-4 1-36,-4-1 0,-7-1-223,-8 5 1,-4-4 138,-3 4 1,-4 5-534,-4 6 1,4 3 221,-1 1 0,6 0-612,-2 0 0,8 6-87,4 5 1,8 2-1248,3 6 2217,3 0 0,6 4 0,1 0 0</inkml:trace>
  <inkml:trace contextRef="#ctx0" brushRef="#br0" timeOffset="53">14608 7789 8130,'0'-28'0,"0"5"959,0 0 1,1 0-195,3 4 1,-3 2-112,3-2 0,-8 5-180,-3-1 1,-4 3-93,0 5 1,-5-2-294,-3 5 0,-3 1 115,-1 7 1,2 4-257,2 7 1,-3 3 107,3 5 1,3 1-250,0 2 0,5 0-69,3 4 1,3-5-183,5 2 0,0 1-80,0-2 1,9-3 185,3-4 1,5-5 133,-1 1 1,4-7 28,-1-4 0,2-3 257,2-1 1,4-6-83,-1-6 0,1-3 341,-4-4 1,0-2 4,0 2 0,-6-4 162,-2-4 1,-2 2-56,-1-6 0,-1 1-96,0-4 0,-3 0-225,0-1 0,-6-4 109,2-3 1,-2-1-285,2 1 1,-3-1 52,3 5 0,-2-4-141,-2 4 0,0 5-66,0 7 1,0 3-47,0 4 0,0 6-377,0 6 406,0 4 0,-4 5-198,0 9 1,-1 10 87,1 10 1,3 7-139,-3 4 1,3 3 84,1 5 0,0-3-211,0 2 1,0 0 587,0-3 0,5 7 0,1-6 0</inkml:trace>
  <inkml:trace contextRef="#ctx0" brushRef="#br0" timeOffset="54">15486 7367 8114,'0'-34'0,"0"5"0,0 2 409,0 8 0,0 2 47,0 6 0,0 3 506,0 1 504,0 4-1020,0-2 0,-4 10-89,0 3 1,-5 12-90,2 7 0,-3 1 115,-2 2 0,5 0-145,-1 5 0,2-1-157,-2 0 1,2-1-117,2-3 0,3 2-96,-3-5 0,3 3-28,1-3 0,5-4 98,2-4 1,4-6-164,0 3 0,2-4 83,2 0 0,-1-2-365,5-2 0,-4-2 183,4-2 1,-4-3-764,4 3 0,-4-3 285,4-1 0,-5-1 68,2-3 1,-4 1 197,0-4 0,-2-1 285,-3-3 1,2-1 249,-5 1 0,0 0 0,-4-1 0,4-3 0,-1 0 0,1 0 0,-4 3 0,0 5 389,0-1 703,0 0 1354,-5-3-138,4 5-1711,-4 1 0,5 6-181,0 3 1,0 6-103,0 5 0,0 5-294,0-1 1,0 4 144,0 4 0,0-2-552,0 5 0,0 1-225,0 3 0,0-1-554,0-3 1,0 2-1256,0-5 2421,0-1 0,0-3 0,0 0 0</inkml:trace>
  <inkml:trace contextRef="#ctx0" brushRef="#br0" timeOffset="55">15988 7663 8231,'-7'-22'941,"-3"4"1,9 5-315,-3 6 0,2 4 96,-2-1 1,1 8-230,-4 4 1,4 3-251,-1 4 1,2 3 20,-2 5 0,3 0-217,-3-1 0,3 2-140,1 3 0,0-3-116,0 3 0,5-3-287,2-1 0,4-2 221,0-2 0,2-2-41,2-6 1,3-3 33,4-1 0,1-4 364,0 1 0,0-8-129,0-4 1,3-2 233,1-1 0,3-5 190,-3 1 1,1-5 223,-2 1 1,-2-6 187,3-2 1,-4-5-306,-4 2 1,-3-3-8,-4-1 1,-6 0-162,-2-1 0,-5 1-168,-7 0 1,-2 5 108,-13 2 0,-1 4-208,-7 4 0,-5 8-248,2 7 1,-3 3-449,3 1 1,-1 6-1233,1 6 1,4 8 161,-1 6 1502,6 6 0,-3 2 0,5 7 0</inkml:trace>
  <inkml:trace contextRef="#ctx0" brushRef="#br0" timeOffset="56">17276 7652 8192,'-6'-5'1372,"-4"4"-337,9-4-255,-4 5-226,5 0 0,5 0-118,2 0 1,8 0 193,4 0 0,5 0 3,7 0 1,4 0-19,11 0 1,3 0-393,1 0 0,3-4 38,-4 0 0,0-1-558,-8 1 1,2 3 263,-5-3 0,-5-1-310,-6 1 1,-8 0 144,-4 4-1573,-2-5 1,-8 4 336,-5-3 1,-6 3-1045,-10 1 2478,-6 0 0,-13 0 0,-5 0 0</inkml:trace>
  <inkml:trace contextRef="#ctx0" brushRef="#br0" timeOffset="57">17333 7743 8192,'0'8'225,"0"-1"1,5 0 35,3 0 1,8-2 792,7-5 0,0 0-452,4 0 1,6 0 513,1 0 1,4 0-489,0 0 0,-3 0-126,3 0 0,-2-1-417,-2-3 1,-1 3-511,-3-3 0,-3 3-3083,-8 1 3508,-3 0 0,-4 0 0,-1 0 0</inkml:trace>
  <inkml:trace contextRef="#ctx0" brushRef="#br0" timeOffset="58">18816 7401 8045,'-17'-18'4,"6"2"1975,0 4-704,4 1 236,7 0-546,0-1 144,0 6-602,5 1 0,0 10-149,3 3 1,-3 7-159,-5 4 0,0 4 55,0 3 1,0 5-80,0 7 0,-4 2 79,0 6 1,-3-2-260,3-2 0,-4 2-195,5-2 1,-1-1-286,4 0 1,0-5 188,0-2 1,5-1-195,2-6 0,0-1-50,0-3 0,1-4 160,3 0 0,-4-9-837,-3 2 232,2-4-1658,-5 4 2642,4-6 0,-10 4 0,-1-3 0</inkml:trace>
  <inkml:trace contextRef="#ctx0" brushRef="#br0" timeOffset="59">19375 7344 8114,'0'-18'0,"-4"2"351,0 4 1,-4 5 262,5-1-102,-1 1 1,0-5 368,0 1-583,0 4 0,4 1 56,0 2-149,0 3 0,-3-3-79,-1 8 0,0 2-174,4 6 1,-1 0-39,-3 4 1,1 1 43,-4 6 0,3-1-81,-4-3 0,6 2 42,-2-2 1,8-2-59,3-2 0,5-4 85,3-3 0,3-3 30,5-5 0,-1 0 175,1 0 1,4-5-140,-1-3 0,1-3 141,-4-4 0,-2 1-123,-2-5 0,-2 0-141,-6-4 0,1 0 109,-1 0 0,-5-1 52,-2-2 1,-3 2 1,-1-3 1,-5 4-12,-2 4 0,-5 3-1097,-3 4 1,1 6 392,-5 2 1,1 3-508,-1 1 1,3 5 1169,5 3 0,-6 7 0,-1 3 0</inkml:trace>
  <inkml:trace contextRef="#ctx0" brushRef="#br0" timeOffset="60">19340 7435 8142,'0'7'87,"-5"-2"138,4-10 0,-4 2 748,5-5-535,-5 6 1,-1-2-16,-6 8 1,1 2-183,-1 6 1,5 0-1,-1 4 0,4-3-159,-3 7 0,4-5 95,-1 4 1,3 0-301,1 4 0,5-6 176,3-2 1,3 1-360,4-5 1,1 3 170,6-6 0,-1-3 146,5-2 0,-2-1 41,-1-2 0,-4-4 159,0 0 0,-5-5-83,1 2 1,-2-3-62,-2-2 1,-4-3 68,-3 0 1,-3-4-2,-1 4 0,0-6-433,0 2 0,-7-2-33,-4-2 0,-5 5-206,-7 3 1,-5 4 18,-2 3 1,-2 4-275,1 8 1,1 2-379,7 6 1170,-2 4 0,12 7 0,-3 6 0</inkml:trace>
  <inkml:trace contextRef="#ctx0" brushRef="#br0" timeOffset="61">20538 7663 8188,'-7'-17'1570,"-3"0"-1090,9 6 374,-4 4-401,5 2 0,0 7-143,0 1 0,0 0-60,0 5 0,0 3-5,0 4 1,1 4-178,3-4 0,-3 4 87,3-3 0,1 3-97,-1-4 1,1 4-340,-1-4 1,2 4 142,6-4 1,-5-3-87,1-5 1,-1 0 111,5 0 1,-1-2 200,1-5 1,-1 0-125,0 0 1,1-1 207,-1-3 0,4 2-27,1-6 1,-1 0-24,-4-3 1,1 0-10,-1-1 0,0-3-6,1 0 1,-2-4-180,-2 4 0,2-1 151,-3 5 1,-2 0-207,-1-1 109,2 1-335,-4 4 122,3 2 1,-5 10-44,0 3 0,0 2 0,0 2 0,1 3 112,3 0 0,2 1-65,6 0 1,-1-2 76,0 5 0,5-7-37,-1 0 1,5-2 14,-1-6 1,-1-1 192,1-3 1,-1 0-30,1 0 0,1 0 90,-5 0 1,0-5-6,-3-2 1,-1-2-135,0 1 0,1-2 238,-1 3 0,-1-4-109,-2 0 0,2 0 203,-2-1 0,-2 2 156,2 2-191,-6-2 1,5 5 6,-4-2-300,-1 2 0,3 6-134,-5 3 0,0 2 106,0 5 1,0 1-100,0-1 0,0 2 98,0 2 0,1-2-204,3 2 0,-2-2 22,6-2 0,0 0 99,3 1 0,2-2-54,2-2 0,-3-2-9,4-2 0,0-3 355,-1 3 0,2-3-59,-2-1 0,-2-1 74,2-3 0,-2-1-62,-2-3 0,0-2 161,1 3 0,-1-2-87,1 1 1,-5-2 17,1 2 1,-6-2-101,2-1 0,-3-1 83,-1 1 21,0 5 0,0-1-33,0 4-228,0 1 1,0-2 217,0 8-204,0 3 0,0 4 66,0 0 0,0 2-186,0 2 0,0-2 62,0 2 1,0-2-81,0-2 0,5-1 40,3-2 100,2 2 0,3-5 170,2 3 1,-1-3-103,5-5 1,0 0 82,4 0 0,0 0-57,-1 0 1,1-5 268,0-3 1,0 2 27,0-2 1,-1 1 34,1-5 1,-4-3 31,0 0 1,-5-2-153,1 2 0,-3-3-109,-5-4 0,2 3 68,-5 0 0,-1 3-238,-7-3 0,-8 5 125,-7-1 0,-8 4-140,-8 3 0,-4 3-100,-7 5 1,-3 1-256,0 3 0,4 3-499,7 4 1,8 5 419,3 3 1,6 3-1880,6 1 2369,-1 0 0,15 4 0,-4 3 0</inkml:trace>
  <inkml:trace contextRef="#ctx0" brushRef="#br0" timeOffset="62">22317 7629 8144,'-17'-23'0,"10"1"0,-4 4 1057,11 3 1,-3 2-300,-1 2 0,-4-1-115,4 1 0,-4 3-130,0 0 1,2 6-208,-2-2 1,0 3-298,-3 1 0,-8 2 123,0 6 0,-6 1-194,2 10 1,0 1-86,-4 7 0,5-3-149,3 2 1,3 2 41,9-1 1,-2 3-281,5-3 0,2-2 200,5-6 0,4-1 122,4-3 0,6-6 297,2 3 1,2-9-183,2 1 0,0-6 495,0-2 0,3-6-214,1-2 1,-1 0 199,-3-7 0,-4 3-110,0-3 0,-5-1-92,1-7 1,-2 2-257,-2-5 1,-3 3 130,0-3 1,-6-1-88,2-3 0,-3-1 108,-1-3 1,0 2-142,0-2 0,0-1 23,0 1 1,0 0-13,0 4 1,0-2 77,0-2 0,0 1 11,0-4 0,5 4 160,3-1 0,2 9-2,1 6-314,1 5 0,-1 13 119,1 5 1,-2 11-818,-3 12 1,2 6 393,-5 9 0,4 4-840,-4 8 0,-1-6 1263,-3 5 0,0-4 0,0 5 0</inkml:trace>
  <inkml:trace contextRef="#ctx0" brushRef="#br0" timeOffset="63">23046 7139 8272,'0'-23'0,"-3"5"673,-1 3-280,0 7 1831,4-2-1538,0 9 0,0-3-278,0 8 0,0 4-409,0 7 0,-5 4-45,-3 7 1,-2 0-45,-1 4 1,-4-1 138,-1 2 1,1 0-206,4-4 0,3 3 91,1-3 0,4 0-121,-1-5 1,3 0 19,1-3 0,0 1 99,0-5 0,5 1 5,3-5 0,6-3-152,1-1 1,1-3-190,0 4 1,-3-6 111,6 2 0,-3-3-362,3-1 0,-5 0 182,1 0 0,-2 0-76,-2 0 0,-3-5 122,-1-2 1,-3-3 276,4-2 0,-6-1 118,2-2 1,1 3 29,-1-4 0,1 2 304,-1-1 1,-3 3-266,3-4 1,-3 7 1005,-1 2 0,0 3 84,0-4 944,0 6-716,0-3-1218,-5 15 1,2 3 6,-4 9 1,4 1-21,-1 0 0,-1 0-324,2 0 0,-3 5 226,3 2 0,1-1-1065,-1 2 0,-2-6 479,1 1 0,0 1-1361,4-4 1919,0 2 0,0-7 0,0 5 0</inkml:trace>
  <inkml:trace contextRef="#ctx0" brushRef="#br0" timeOffset="64">23332 7469 8136,'-7'-22'1185,"2"4"-592,5 7 264,-5 5 0,4 8-278,-3 2 0,-1 3-418,1 8 1,0 3-125,4 5 0,0 5-191,0 2 0,2 3-373,1 1 1,4-3 320,4-1 1,4-6 98,1-1 1,4-1 86,-1-7 1,2-1 19,2-7 0,0-2-127,0-5 0,5 0 728,2 0 0,-1-5-121,2-2 1,-5-7 77,5-1 1,-10-6-291,2 2 1,-8-4-29,0-3 0,-3-3-150,-5-5 1,-3-1 90,-8 1 0,-7 0-363,-8 0 0,-11 1-103,-5 2 1,-3 9-302,0 6 0,3 9-312,-3 3 0,2 5 898,2 7 0,0 15 0,0 12 0</inkml:trace>
  <inkml:trace contextRef="#ctx0" brushRef="#br0" timeOffset="65">8644 9910 8326,'-12'0'300,"1"0"707,0 0-217,-1 0-272,6 0-266,1 0 0,6 0 7,3 0 1,-2-1-69,6-3 0,-4 3 207,3-3-369,1 2 202,3 2 1,1 0-14,-1 0 1,-3 0 138,-1 0 0,1 0-99,3 0 1,1-3-23,-1-1 0,1 0 0,-1 4 0,0 0-194,1 0 1,1 0 284,2 0-327,-3 0 0,5 0 0,-6 0 0</inkml:trace>
  <inkml:trace contextRef="#ctx0" brushRef="#br0" timeOffset="66">9214 9796 8251,'-23'12'0,"0"4"0,-10 1 0,-2 6 0</inkml:trace>
  <inkml:trace contextRef="#ctx0" brushRef="#br0" timeOffset="67">8564 10275 8573,'-6'-5'39,"1"3"-39,5-3 0,10 0 0,2-1 0</inkml:trace>
  <inkml:trace contextRef="#ctx0" brushRef="#br0" timeOffset="68">9351 10172 8554,'-12'12'0</inkml:trace>
  <inkml:trace contextRef="#ctx0" brushRef="#br0" timeOffset="69">9830 9784 8560,'0'-22'89,"0"-1"1,1 5 85,3 3 0,-3 2-80,3 2-95,2 4 0,1-8 0,4 3 0</inkml:trace>
  <inkml:trace contextRef="#ctx0" brushRef="#br0" timeOffset="70">9898 9613 8220,'7'5'3094,"-4"3"0,-1 3-1497,-2 5 0,0 1-908,0 6 1,-4 1-220,0 3 0,0 3-304,4 8 1,-4-1 47,1 5 0,-2 2-442,1 2 0,3 2 40,-3-6 0,2 1-120,2-1 1,0-3 108,0-5 1,0-1 134,0-3 1,2-2-4,2-5 1,-3-1 18,3-3 0,1-3 185,-2-4-191,1-1 332,1 0-426,-3-4-262,3-2-445,-5-5 0,0-1 117,0-3 738,0 2 0,0-8 0,0 4 0</inkml:trace>
  <inkml:trace contextRef="#ctx0" brushRef="#br0" timeOffset="71">8632 9955 8430,'-6'-6'0,"-4"-4"0,4 4 0</inkml:trace>
  <inkml:trace contextRef="#ctx0" brushRef="#br0" timeOffset="72">8632 9898 8430,'17'0'3160,"6"0"0,2 0-2358,5 0 0,5-3-353,3-1 1,5 0-251,-1 4 1,2-4 86,2 0 1,-1-1-254,1 2 1,-2 1 148,-2-2 1,-4-2-179,-8-1 1,1 0 29,-8 0 1,1 3 128,-9-4 1,-1 4 82,-7-3-124,4 4 1,-10-3-172,3 2 122,-3 3 1,-2-4-471,-3 5 1,-3 0 396,-4 0 0,-5 0 0,-2 0 0</inkml:trace>
  <inkml:trace contextRef="#ctx0" brushRef="#br0" timeOffset="73">9225 9819 8430,'-16'12'-759,"-3"3"0,-3-1 759,0 5 0,-6 0 0,-1 4 0</inkml:trace>
  <inkml:trace contextRef="#ctx0" brushRef="#br0" timeOffset="74">8575 10298 8473,'-5'-12'0,"4"5"0,-3-1 0,3 5 0,1-2 0</inkml:trace>
  <inkml:trace contextRef="#ctx0" brushRef="#br0" timeOffset="75">8575 10252 8473,'12'-6'3128,"-5"-1"-2424,1 3 0,0 3 544,3-3 0,6 3-493,2 1 1,-2 0-209,2 0 1,4-1-265,4-3 0,4 3-9,0-3 0,2 3-128,1 1 0,5 0 74,3 0 0,-1 0-127,0 0 1,1-4 101,4 0 0,-1-1-118,1 1 0,-7-1 33,-4-2 0,-3-2-165,-5 5 1,-2-4 264,-6 5 0,-2-5-71,-6 4 0,-1-1 544,-2 1-462,-3 3 0,-7-4-441,-6 5 0,-1 0 157,-10 0 1,-5 0-135,-6 0 1,-8 1-189,-4 3 0,-3 1-233,0 3 1,-5 2-406,1-3 1,-4 2 250,3-1 0,2 1-239,6-5 1,3 3 403,5-3 0,1 4-439,3-5 1,3 5 1,8-4 1044,2 5 0,5-4 0,-3 2 0,-3-2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22:25:34.1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2615 12631 10376,'12'0'251,"-1"0"1,1 0 16,-1 0 1,2 0 0,1 0 34,1 0 1,5 0 5,-1 0-54,3 0 1,1-1-13,0-3 0,3 3-119,1-3 1,-1 2 95,-3-2 1,4 3-199,0-3 0,-2 3-39,-6 1 0,1 0-82,-4 0 1,3 0-28,-4 0 0,1 0 89,0 0 1,-4 0-15,3 0 0,-2 0 69,-1 0 0,-5 0-33,1 0 0,-2-2 29,2-1 36,2 1-13,-4-3 6,6 5-158,-6 0 0,0 0 44,-2 0-19,-3 0 65,5 0-68,-6 0 466,0 5 6,0-3-158,0 3 0,-2-2-140,-2 1 0,2 1 17,-6-1 1,6-1-106,-2 4 0,-2-3 98,-2 4 1,2-1-96,-2 5 1,0 0 60,-3 4 0,0-2-7,-1 5 0,3 5 53,-2 6 1,2 3 138,-6 1 1,2 2-43,2 2 0,-3-1-66,2 5 1,-2-2-134,7 2 1,-3 1 123,-2-5 0,2 1 9,2-5 0,-1-1-15,6-3 0,-2 2 65,1-5 0,3-2-58,-3-6 0,2 3 2,2-3 0,-3-3-144,-1-1 0,0-2 124,4-2 1,0-3-328,0 0 275,0-6-946,0 3-5330,0-5 6220,0-5 0,0-6 0,0-7 0</inkml:trace>
  <inkml:trace contextRef="#ctx0" brushRef="#br0" timeOffset="1">3700 12380 7876,'-7'-4'144,"-1"1"517,6-1-124,-3 4-110,5 0-275,0-5 248,5 3-227,1-8 0,4 8-2,-2-6 0,2 6 8,-3-2 0,0 3-70,0 1 1,1-4 27,3 0 0,1 0-40,-1 4 1,1 0 64,-1 0 1,1 0-110,-1 0 1,0 0 86,1 0 0,-1 1-150,1 3 1,-5-1 12,1 4 0,-4-3-97,3 4 1,-4-1 22,1 5 0,-3-1 74,-1 1 0,-1-5-30,-3 1 0,1-1 39,-4 5 0,-1 1-18,-3 2 1,-1-2 7,1 2 0,-1-3 87,1 0 1,-2-1-1,-2 1 1,6-1 130,-2 1-28,2-1-84,3 0 195,0 1-236,6-6 0,6-1 23,1-5 0,3 0 3,2 0 0,3 0-5,0 0 0,4 4-43,-4 0 0,4 0 7,-3-4 0,3 3-100,-4 1 1,4 4 110,-4-4 0,0 3-175,-3-3 1,-2 5 88,-2-1 0,1-2-134,-6 2 0,1-1 95,-4 5 0,0-5-14,0 1 0,-6-1 34,-6 5 0,0-1-26,-7 1 0,2-1-119,-6 1 0,3-1 108,-7 0 1,3 1 11,1-1 0,1-3 3,-1-1 0,1-4 180,3 1-206,-2-3-411,8-1-536,1 0-1048,7 0 2085,21-5 0,-2-1 0,13-6 0</inkml:trace>
  <inkml:trace contextRef="#ctx0" brushRef="#br0" timeOffset="2">4054 12460 8243,'0'-6'252,"0"-4"0,0 7-1,0-4 0,0 3 166,0-4 1,4 4-156,0-3 0,5 3-66,-1-4 0,-2 4 22,1-3 1,1 3-1,4-4 1,-1 5 29,0-5 0,1 5 18,-1 0 1,2-2-124,2 1 0,2-1 51,2 1 0,1 3-181,-5-3 0,4 3 101,-4 1 1,4 0-174,-3 0 0,-1 0 51,-4 0-58,1 0 0,-2 1-28,-2 3 1,-3-2 148,-5 6 1,0-1-187,0 5 0,-2-1 73,-1 1 0,-4-1-74,-4 0 0,-2 1 80,-2-1 0,2 1 30,-2-1 1,1-3 29,-1-1 0,2 1 9,-2 3 1,6 0 132,1-4 1,2 0-30,-2-4 104,3-1-168,5 8 99,0-9 0,5 4-86,3-5 0,2 0 55,2 0 0,0 4-98,3 0 0,-1 0-6,5-4 0,-3 3-82,3 1 1,-4 4 108,4-4 1,-5 3-75,1-3 1,-2 5 47,-2-2 1,-1 4-212,-2 0 122,2 0 0,-9 1-15,3-1 1,-2 1 56,-2-1 0,-6 1-9,-1-1 0,-3 0 75,-2 1 0,-4-1-73,-3 1 0,-3-2 136,-1-3 0,-3 4-67,-1-4 0,-1 2 40,1-1 0,3 1-119,-2-6 0,3 5-295,4-4-355,2 0-1025,6-4-1130,5 0 2847,6 0 0,11-5 0,7-2 0</inkml:trace>
  <inkml:trace contextRef="#ctx0" brushRef="#br0" timeOffset="3">5037 12974 10557,'7'0'429,"1"0"1,-6 1-314,2 3 1,1 3 135,-1 4 1,1 2 49,-1 2 0,-3-1-109,3 5 0,1-4-19,-1 4 1,0-1-90,-4 1 1,0 2 67,0-1 0,4-4-226,-1-1 0,1-2 86,-4-2 0,0-3-187,0 0 39,5-6 0,-2 3 0,4-5 0,-3 0 139,4 0 0,-1-1-27,5-3 0,-1-1-17,1-3 0,-1-2 41,0 3 1,1-7-13,-1-2 1,5-4-21,-1 1 1,0 1 9,-4-1 0,5 0-3,-1-4 0,4 2-417,-4 2 0,-3 4-50,-5 7 296,1-2 203,-2 9-106,-1-4 0,-5 13 312,0 4 1,0 3-64,0 0 0,0-1 91,0 5 0,0 0-13,0 4 1,0-1-29,0-3 0,1-1-122,3-3 0,3-6-3,4 2 1,0-7-110,1 0 0,3-3 116,0-1 1,6 0-110,-2 0 0,2-4 85,2 0 0,-1-5-291,-3 2 0,2-3-5,-2-2 1,-2 1-1,-2-1 0,-2 1 91,-2 0 1,1-1-93,-1 1 0,-1-1 111,-2 1 0,2-1 6,-2 1 0,-2 1 178,2 2 1,-6 2-158,2 2 223,-3 3 233,-1-4 1,-1 14-154,-3 2 1,3 3 69,-3-3 0,1 1-52,0-1 1,1 1 0,-1-1-177,1 1 1,4-1 82,1 0 0,0-4-109,5-3 0,-1-3 66,5-1 1,-1 0-167,0 0 1,1 0-1,-1 0 0,1-1-130,-1-3 1,0 1-195,1-4 227,-6 4 34,4-7 1,-7 5-4,5-3 200,-6-2-90,3 4-16,-5-1 139,5 2 96,-3 5 1,3 2 137,-5 1 0,0 0-108,0 5 0,0-1 51,0 5 1,0-1-71,0 0 0,1 1-52,3-1 1,1 1-45,2-1 0,5-3 12,-1-1 1,1-3-46,3 4 0,3-6-183,1 2 0,1-3 40,-1-1 0,3 0 59,-3 0 1,2-1-74,2-3 0,0 2 97,0-6 0,0 1-125,-1-5 1,0 1 28,-3-1 1,-3 1 37,-4-1 1,-1 1 29,1 0 1,-6-5-3,-2 1 0,-3 0-159,-1 3 0,-6-3 140,-6 0 1,0 0-151,-7 3 0,-5 2 125,-7 3 0,-7 2-228,-4 5 0,-2 0 60,-2 0 1,2 5 44,2 2 0,8 3 6,7 2 0,4-1-109,4 1 0,8-1-764,7 0 1,4 2 1059,4 2 0,7-2 0,7 4 0</inkml:trace>
  <inkml:trace contextRef="#ctx0" brushRef="#br0" timeOffset="4">6647 13008 8132,'0'-11'0,"-4"0"0,0-1 574,1 1 64,3-1-235,0 1 348,0-1-380,0 1 1,-2 1-2,-2 2-187,3-2 56,-9 9 1,4-4 15,-6 5 0,1 0-518,-1 0 0,-3 1 206,0 3 1,-5 3 110,1 9 1,-3 1 28,-1 6 1,2 0 110,2 0 0,-2 4-57,6-1 1,1 2-28,6-1 0,3-3 28,5 3 0,3-8 73,5-4 1,2-4 33,13-3 0,-2-3 85,10-5 1,-1-1 65,4-3 0,-1-6-1485,-2-6 1,2-8 389,-3 2 1,-2-5 439,-1 0 1,-4 2 167,-4-6 0,1 1 46,-5-4 1,-3-2 20,-5-2 0,-4-1-162,1-3 1,-3-3 90,-1 4 1,0-4-182,0-1 0,-4 2 65,0 2 1,-5 0 102,2 8 1,0 2 63,0 9 1,-1 3 239,-3 5-88,-1 0 1,1 10 540,-1-3-432,6 3 1,-3 10-109,5 3 1,1 7-206,3 4 1,0 2 101,0 2 0,3 7-91,1 4 0,5 6 52,-1 10 0,2-2-188,1 5 1,-3-1 250,0 2 0,-2-4-6,1-4 0,2-5 245,-5-3 0,4-3-74,-4 0 1,-1-6-55,-3-3 1,0-1-49,0-3 1,0 0-675,0-3 1,0-2 127,0-6 1,0 0-222,0 1 674,0-1 0,-5 1 0,-1-1 0</inkml:trace>
  <inkml:trace contextRef="#ctx0" brushRef="#br0" timeOffset="5">7641 12437 8019,'0'-11'-247,"0"-1"1,0 1 430,0 0 1,0 3 887,0 0-640,5 1 1,-3-3 60,6 2-299,-6-2 0,5 9 298,-4-3-332,-1 3 0,3 2 64,-5 3 0,0 2-133,0 5 1,0 2 78,0 2 0,0 2-33,0 2 1,-1 2-141,-3-2 1,1 7 109,-4 0 1,0 2-136,0-1 0,-4 1 102,4 2 1,1 2-10,-2-5 1,4-1 23,-4-3 1,6-1-25,-2-3 1,3 1 75,1-5-13,0 1-119,0-5 0,5-1-2,3-2 1,2-3-63,1-5 0,1 0 71,-1 0 0,0 0-175,1 0 0,1 0 50,2 0 1,-3 0-141,4 0 0,-4-4-218,0 0 0,-1 0-265,1 4 0,-1 0 89,0 0 1,-3-3-300,0-1 0,-5 0 942,5 4 0,0-5 0,3-1 0</inkml:trace>
  <inkml:trace contextRef="#ctx0" brushRef="#br0" timeOffset="6">7858 12734 8033,'0'-6'-602,"0"-4"2204,0 3-490,0 1-667,0 1 0,0 6 15,0 3 0,-2 4-177,-2 7 0,3 3-95,-3 5 1,3-1 70,1 1 0,0 4-160,0 0 1,0 0 130,0 0 0,0-2-199,0 6 0,0-4-42,0 3 1,4-6-9,0-1 0,0-1-244,-4-7 1,1 0 21,3-4-1005,-3 1 515,4-1-1121,-5-4 744,0-2 671,0-5 0,5-10 0,1-3 0</inkml:trace>
  <inkml:trace contextRef="#ctx0" brushRef="#br0" timeOffset="7">8269 12506 8072,'-5'-6'0,"2"0"427,-5 6 155,1 0 1,-3 6-137,2 1 0,-3 10-146,-1 5 0,0 3-126,-7 5 0,3 6 74,-3 5 1,4 3 36,-4-3 1,6 4-38,2-3 1,1-3-161,6-1 0,1-6 2,7-2 1,6-8-93,6 1 1,3-8 20,-4 0 0,9-7 123,-1-4 1,2-3 14,-2-1 0,4 0-39,-1 0 1,5-5-161,-5-3 0,6-6 108,-1-1 0,0-5-179,0 1 0,1-3 43,-6-1 0,1-3-78,-4-1 0,-6-6 30,-1-1 1,-4-2-168,0-6 0,-6 4-11,-2-4 1,-3 2 137,-1-2 0,-5 0-134,-3 8 1,-8 2 14,-7 9 1,-5 7-102,-6 4 1,-5 2 169,-3 6 0,-3 2 21,0 6 0,4 2-290,3 5 0,4 5-152,3-1 573,8 5 0,7-2 1,4 5-1</inkml:trace>
  <inkml:trace contextRef="#ctx0" brushRef="#br0" timeOffset="8">9685 12677 8090,'-12'0'-381,"6"0"1707,-4 0-443,9-5-554,-4 4 0,6-4-94,3 5 1,-2 0-1,6 0 1,-1 0 38,5 0 1,-1 0-40,1 0 1,4 0-38,3 0 1,3 0 66,1 0 0,5-4-193,2 0 1,3-3-111,1 3 0,-3-4-175,-1 4 0,-4-1-167,0 1 0,-5 3 207,-2-3 1,-9 3-920,1 1 0,-6 0-69,3 0 1161,-6 0 0,3 0 0</inkml:trace>
  <inkml:trace contextRef="#ctx0" brushRef="#br0" timeOffset="9">9594 12917 8933,'11'0'794,"0"0"-233,1 0 1,4 0-140,3 0 1,4 0 111,4 0 1,-2-4-114,6 0 1,-1-1-300,4 1 0,-3 3-88,-1-3 0,-3-1-271,3 2 1,-4-5-977,0 4 0,-1-1 658,-3 1 0,1 2 555,0-6 0,0 0 0,0-3 0</inkml:trace>
  <inkml:trace contextRef="#ctx0" brushRef="#br0" timeOffset="10">11238 12243 8065,'0'-6'492,"0"1"-245,0 0 1,1 3-30,3-1 0,3 1 191,4 2 0,4 0-89,0 0 1,6 0-174,-2 0 1,4 0 85,3 0 1,0 0-87,4 0 0,2 0 25,6 0 1,-3 0-122,3 0 1,2-3 76,-2-1 1,-5-1-160,-6 1 0,-1 3 88,-3-3 1,1 1 78,-9-1 0,-3 3-207,-5-3 144,-4 3-119,7 1 1,-10 0 86,0 0-110,-5 0 1,-6 5 126,-1 3 0,1 2-11,-1 1 1,1 2-13,-1 2 1,0 3-3,-3 5 1,1 5 163,-5 2 0,0 3-92,-4 1 0,1 6 115,3 2 1,-2 2-199,1 2 0,4-1-119,1 1 1,2-1 151,2-4 1,3 3-129,0-6 0,5-4 143,-5-4 0,5-8-23,0 1 0,1-8 179,2 0 1,0-2-7,0-2-23,0 1-399,0-6-232,0 4-461,0-8-786,0 3 251,0-5 1430,-5-5 0,4-2 0,-4-4 0</inkml:trace>
  <inkml:trace contextRef="#ctx0" brushRef="#br0" timeOffset="11">12197 12723 7999,'0'-7'2257,"0"2"-1121,0 5-161,6-5-810,-5 4 0,5-4-266,-2 5 108,-3 0 0,4 1-148,-5 3 0,-1-3-2093,-3 3 1355,3 2 879,-4-4 0,0 8 0,-2-4 0</inkml:trace>
  <inkml:trace contextRef="#ctx0" brushRef="#br0" timeOffset="12">12643 12186 8061,'0'-6'0,"0"1"-144,0 5 183,5 0 0,-2 0 588,4 0 0,5 0-153,3 0 0,5-4-11,-1 0 0,4-1-204,4 1 0,2 3 0,5-3 0,4-1-34,0 1 1,0-1 7,-3 1 0,-1 3-166,0-3 0,-5 3 139,-2 1 1,-4 0-152,-4 0 0,-3 0-57,-4 0-38,-1 0 0,-3 0 48,-1 0-100,-4 5 0,1 1-22,-8 6 0,-1 0 115,-3 4 1,-6-2-29,3 5 1,-3 1 42,2 7 1,-3 2 202,0 5 1,-4 2-56,4 2 0,-4-1 77,3 4 0,-3 1-284,4 4 1,-4 0 187,4-1 0,0-4-41,3-3 0,2 1 17,2-1 0,2-5-86,2-6 0,3-3 72,-3-1 1,3-4-51,1 0-70,0-5 0,0 3-331,0-6 269,5-5-795,-4-1-1447,4-5 1047,-5 0-165,0-5 0,-3 3 1435,-1-6 0,-5-5 0,3-4 0</inkml:trace>
  <inkml:trace contextRef="#ctx0" brushRef="#br0" timeOffset="13">13682 11878 8034,'-5'-7'-342,"3"-2"-427,-6 6 1508,5-6-51,-7 2 87,9-4-505,-4 0 1,5-1 5,0 1 0,0 3-26,0 1 0,0 3-27,0-4 0,1 6 12,3-2 18,2-3 0,6 5-43,-1-6 0,1 6 0,3-3-205,0 5 1,0 0 89,-3 0 1,3 0-150,0 0 0,0 0 48,-3 0 0,3 1-63,0 3 1,-3-2 84,-5 6 0,-3-4-207,4 3 168,-6 1 1,3 3 48,-5 1 0,-3-5-109,-1 1 0,-5 0 85,1 3 1,-1-3-1,2-1 1,-3-3 41,2 4 0,2-2 84,-2 2 1,4 1-28,-3-6 35,4 6-148,-2-2 0,5 0 95,0 1-78,0-6 0,1 7 35,3-5 0,2 0 27,6-4 0,1 1-11,2 3 0,-1-2-5,5 6 1,-4-4 14,4 3 0,-5 0-21,1 0 0,-6 4-90,-1-4 0,-6 3 88,2 2 0,-3 0-115,-1 4 1,-2-4 97,-6 4 1,-1 1-128,-10 2 0,-4-1 103,-3 1 0,-1-4-10,4 4 0,-2-5 21,2 2 0,-2-4 5,6 0 0,2-5-833,2 1 352,2-5-512,2 2 1,6-7 436,5-1 0,9-4-718,6-4 1256,5 4 0,-2-8 0,5 2 0</inkml:trace>
  <inkml:trace contextRef="#ctx0" brushRef="#br0" timeOffset="14">14093 11843 8120,'-6'-7'97,"2"-1"323,-2 6-233,5-8 0,-4 7 51,5-5 1,0 5-93,0-5 1,5 4 120,2-3 0,0 3-15,0-4 1,5 2-90,3-2 1,1-1 89,0 5 1,-3-3-141,7 3 1,-7 0 36,3 4 1,-4 0-141,0 0 1,-1 0 87,1 0 1,-2 5-151,-3 3 1,-1 6 40,-6 1 0,0 5-96,0-1 0,-6 4 131,-1 4 0,-5-2-31,-3 6 0,-3-2-69,-4 1 0,3 2 54,-1-5 1,3-1 138,-2-3 1,-2 0-103,6 0 0,1-5 455,7-3-27,-4-2-218,10-2 1,-3-5-107,8-2 0,4-3 21,7-1 1,-1 0 38,5 0 1,0 0 53,4 0 1,-3 0-127,3 0 1,-4-1 25,4-3 1,-2 3-1011,-5-3 0,-1 3-155,-4 1 1,1 0 1031,-1 0 0,1 0 0,-1 0 0</inkml:trace>
  <inkml:trace contextRef="#ctx0" brushRef="#br0" timeOffset="15">14847 12449 8074,'0'-7'1631,"0"-3"-467,0 9-383,0-4-221,0 5-311,0 5 0,0-1 10,0 7 0,0-2-10,0 6 0,0-1-24,0 2 0,4 0-71,0 3 1,3 1-105,-3-4 0,5 3-267,-1-4 0,2 4 155,1-4 0,1 0-163,-1-3 1,0-5 117,1 1 0,-1-5-27,1 0 0,-1-1 70,1-2 1,-1 0-35,0 0 0,1-5 60,-1-3 0,5-1-12,-1 1 0,0-3-13,-4 0 1,1-1 2,-1-3 0,-1 1-117,-2-1 1,2 2 73,-2-2 1,-2 2 78,2 2-125,-6-1-19,3 1 406,-5 5 183,0 0-355,0 17 0,0-4-44,0 8 0,0-2-89,0-1 0,0 3 91,0 0 0,2 1-53,1 0 1,1-4 20,8 4 1,-3-7-9,6-2 0,3-1 7,1 2 1,3-3 12,5-5 1,-3 0 0,3 0 1,1-5-6,-2-3 0,1 2-56,-4-1 0,-5 0 51,-3 0 0,1-4-65,0 4 1,-1-3 11,-4-2 1,-1 1-7,-2-1 1,2 1 44,-2 0 0,1 3-3,-2 0 0,-2 4 225,-5-3-164,5 4 162,-3-2 1,3 7-58,-5 1 1,-4 0 32,0 4 1,-1 1-46,1 4 0,3-1-27,-3 0 1,3 1-10,1-1-56,0 1 1,1-1-116,3 0 1,2-3 129,6 0 1,-1-6-44,1 2 1,-1-3 26,0-1 0,2 0-84,2 0 1,-2 0 65,2 0 0,2-1-126,-2-3 0,0 2 10,-3-6 0,-1 4 29,0-3 1,1 3 43,-1-4 0,-4 4-2,-4-3 1,3 3 4,-3-4-47,1 6 442,-4-3-96,0 5-39,-5 5 1,4-3-181,-3 6 0,-1 0 26,1 3 0,0 0-48,4 1 1,2-2 36,1-2 0,4 2-111,4-3 1,2 2 52,2-1 1,-1-2-40,5-2 0,0-3 51,4 3 0,1-3-42,3-1 0,-3-3 17,2-1 1,-1-5 4,-3 1 1,0 2 4,-3-2 0,-2 1-4,-6-5 1,0 0-4,1-4 0,-6 4 9,-2-4 0,-3 3-103,-1-3 0,-5 4 93,-2-4 0,-5 2-317,-3-1 0,-3 4-77,-5-1 0,-5 2-87,-2 6 0,-3 1-37,-1 3 1,-3 1 105,3 3 0,2 1-208,9 2 0,5 7 178,3-2 0,7 3 435,5 0 0,6-2 0,4 3 0</inkml:trace>
  <inkml:trace contextRef="#ctx0" brushRef="#br0" timeOffset="16">16709 12494 8080,'-5'-17'248,"3"0"0,-7 6-7,6-1 1,-5 1 227,4-1 1,-5 1-91,2 0 1,-3 3-142,-2 0 0,0 6-34,-4-2 0,-1 4 45,-6 4 1,0 2-132,0 6 1,0 0 116,0 4 0,2 1-193,2 6 1,-2 0-71,6 0 1,1 0-93,7 0 1,2 3 128,5 1 1,1-4-37,3-4 0,7-5-105,8 1 0,3-4 90,0-3 0,3-3 69,1-5 1,0-5-26,4-3 1,-5-2-27,2-1 0,-3-6 28,-1-2 1,-1-2-14,-3-2 1,1-4-21,-5 0 0,-1-4-6,-6 0 0,1-5-113,-6-3 1,5-4 83,-4 1 1,0-2-330,-4-2 0,0-2 7,0 2 1,0-2 44,0 6 0,0-1 54,0 1 1,0 0 351,0 8 0,-4 6-12,0 9 0,-4 5 79,5-1 1,-2 7-7,1 5-139,2 1 0,-3 7-548,5 3 1,-3 7 268,-1 4 0,0 3 292,4 1 0,0 0 0,0-1 0</inkml:trace>
  <inkml:trace contextRef="#ctx0" brushRef="#br0" timeOffset="17">17474 11832 8084,'0'-11'-61,"0"-1"0,1 2-112,3 2 0,-1 0 1310,4 4-696,-4-5 1,6 6-30,-6-4 0,2 4 58,-1-1-94,-2 3 1,3 2-96,-5 3 0,0 0-23,0 7 0,0 0 35,0 8 0,-2-2-15,-1 2 0,-3 7-204,-1-3 0,-3 2 117,2-2 1,2 5-290,-2 2 0,4-1 112,-3 2 0,4-2-149,-1 1 1,3 2-5,1-5 0,0-1 138,0-3 0,5-4-18,3 0 0,2-6 12,1-1 0,1-1 4,-1-3 1,2-3 9,2-2 1,-1 0-686,5 1 1,-5-3 286,1 3 0,2-3-638,-2-1 1,0 0 251,-3 0 1,-2-1-697,-3-3 1120,4 3 0,-6-9 353,2 2 0,3-2 0,-3-2 0</inkml:trace>
  <inkml:trace contextRef="#ctx0" brushRef="#br0" timeOffset="18">17748 12186 8084,'0'-8'206,"0"1"86,0 4 0,-1-2 431,-3 5-106,3 0 0,-8 5-184,5 3 1,-1 3 189,1 5 1,3-2-163,-3 5 0,3 0 61,1 3 0,0 5-124,0 0 1,1 1-329,3-2 1,-2-2-140,6 3 0,-5-3-279,0-1 1,2 0-147,-1 0 1,0-6 308,-4-1 0,0 0-2615,0-1 2800,0 1 0,-10 0 0,-3 2 0</inkml:trace>
  <inkml:trace contextRef="#ctx0" brushRef="#br0" timeOffset="19">9856 14413 8066,'-11'0'-323,"-1"0"488,1 0 0,3 0 412,1 0 1,3 0 332,-4 0 147,6 0-251,-8 0-518,8 0 0,-1 0-27,6 0 0,1 0-13,8 0 0,-4 0-10,8 0 0,1-1-51,2-3 1,3 3-122,1-3 1,1 1 109,3 0 1,-2 1-114,5-1 1,-4 1-499,1 2 0,-5-1 42,-3-3-563,3 3 1,-9-4-56,2 5-1485,-8 0 1695,-1 5 1,-8 0 800,-2 3 0,-7 2 0,-7-4 0</inkml:trace>
  <inkml:trace contextRef="#ctx0" brushRef="#br0" timeOffset="20">9685 14699 9397,'11'-7'969,"6"2"-27,2 5 1,2-5-262,2-2 0,4 0-54,0 0 0,4 0-317,0 0 1,0-2-212,0 5 0,1-4-192,-6 5 1,1-1 121,-4 4 1,-5-4-1143,-3 0 0,-3 0-85,0 4 1198,-6 0 0,4 5 0,-3 2 0</inkml:trace>
  <inkml:trace contextRef="#ctx0" brushRef="#br0" timeOffset="21">11295 14139 8071,'0'-8'-627,"0"1"1274,0 4 0,5-2-178,3 5 1,0-4 44,3 1 1,0-3-213,12 3 0,-1 0-12,8-4 1,2 0-41,6 0 0,-1-2-29,5 5 0,0-5-15,3 1 0,-4 2-85,-3-2 0,0 6-179,-4-2 0,2-1 85,-10 1 0,-3 0-157,-4 4 1,-9 0 27,2 0-220,-3 0 312,-3 0 1,-1 2 74,-5 1 1,-1 4-34,-3 4 0,-1 2 9,-3 2 1,-2 3 111,3 5 1,-3 1-54,-2 3 1,-1 3 187,-2 8 1,3-1-116,-4 5 1,0 0 56,1 3 0,-1 1-128,5 0 0,-1-4-96,1-1 1,5-4 57,2 1 0,-1-3-7,1-5 0,0-3-131,4-8 0,0 1 88,0-5 1,0-3-149,0-5 73,0-4 55,0 7-22,0-9 16,0 4 1,-1-5 44,-3 0 16,3 0-46,-4 0 0,5-1-3,0-3 0,5-2 0,1-6 0</inkml:trace>
  <inkml:trace contextRef="#ctx0" brushRef="#br0" timeOffset="22">12483 14436 8071,'-6'-6'0,"-3"-1"2051,5 3-521,-5 3-149,8-4-211,-4 5-763,5 0 0,-4 1-100,0 3-520,0-3 272,-1 10-1957,4-10-589,-4 9-564,5-4 3051,0 1 0,5-2 0,1-5 0</inkml:trace>
  <inkml:trace contextRef="#ctx0" brushRef="#br0" timeOffset="23">13043 13991 8071,'0'-12'26,"0"1"0,0 3 429,0 0 304,0 6-455,0-8 0,1 9 498,3-3-367,-3 2 1,5 2-76,-2 0 1,-3 6 59,3 1 0,-1 5-110,1 3 1,-3 3 109,3 4 0,-3 3-69,-1 1 0,0 3-43,0 6 0,0 0-74,0 3 0,0 2-15,0 1 1,0 3-82,0-6 0,0 0 73,0-4 0,0 0-182,0 0 0,0-3 94,0-1 0,0-8-90,0 1 0,0-8-9,0 0 1,0-2-119,0-2-322,0 1 1,0-5 34,0 1-705,0-5 504,0 2-4427,0-5 2844,0-5 2165,5 3 0,1-13 0,6 2 0</inkml:trace>
  <inkml:trace contextRef="#ctx0" brushRef="#br0" timeOffset="24">18205 11923 8197,'0'-11'-517,"-1"5"515,-3 2 1,3 1 903,-3-1-282,2 3 81,-3-4-587,-1 10 0,-2 3 124,1 7 1,-1-1 73,-3 5 1,3 0-93,1 4 1,-1 0 82,-4 0 0,1 5-140,0 2 1,0 3 3,4 1 1,-2 0 1,5 1 0,-3-1-192,3 0 0,0-1 98,4-2 0,5-3 55,3-6 0,3 0-138,4-3 0,2 0 64,2-7 1,4 0 90,0-8 0,1 0 17,6-4 1,4 0 28,4 0 0,2-5-139,-2-3 1,-3-2-4,3-1 1,2-6-58,-2-2 1,-5-3 135,-7 0 0,2-2-326,-1-3 1,-2-2 58,-6-6 1,-2 1-250,-6 0 0,-4-4 34,-3 0 0,-4-4-110,-4 4 0,-4 1 106,-7 7 0,-7-2-11,-4 5 0,-6 2-32,1 6 1,-7 6 32,-3 5 1,-4 6 106,-1-2 0,2 12-129,2 3 274,3 8 0,5-1 1,-1 5-1</inkml:trace>
  <inkml:trace contextRef="#ctx0" brushRef="#br0" timeOffset="25">14253 14356 8126,'-5'-11'-349,"0"3"349,-3 0 1165,3 6-168,5-3-291,-5 0-200,4 3 119,-4-3-137,5 5 268,0 0-543,5 5 1,-4 2-29,3 4 0,1 2 54,-1 2 1,5-2-242,-1 2 1,-2 2 25,1-2 0,-3 1-208,4-1 1,0-2-37,3 2 0,-1-2-28,-2-2 0,2-3 105,-3 0 1,4-6-29,0 2 0,0-3 158,1-1 1,-1 0-38,1 0 0,-1-5 46,1-2 1,-5 0-44,1 0 0,-1-1 122,5-3 1,-1 1-141,1 2 0,-5-6 6,1 3 1,-2-3-23,2 2 1,1 1-169,-5-1 0,3 1 149,-3-1 31,5 1 0,-7 1 191,6 2-269,-5 3 161,2 5 0,-4 4-20,3 0 0,-3 5 130,3-2 1,-2 3-82,2 2 1,-1-1-22,4 1 0,1-1-62,3 1 0,1-5 46,-1 1 1,1-4-1,-1 3 0,2-4-16,2 1 0,-2-3-7,2-1 1,-1-1 64,1-3 0,-2 1 6,2-4 1,-2 0-17,-2 0 1,0-4 13,1 4 0,-5 1 3,1-2-28,0 0 0,2-3-84,-3-1 0,4 2 78,-4 3 1,2-3-143,-1 2 1,1 2 89,-6-2-11,6 5-28,-2-2 27,-1 5 1,3 5 82,-5 3 0,-1-2-61,-3 2 0,0 0 139,0 3 1,4 0-70,0 1 0,1-1 74,-1 1 0,1-5-65,3 1 0,2-2 7,-3 2 1,4-2 14,0-2 0,0-3 5,1 3 1,-1-3-114,1-1 0,-1-1 77,1-3 1,-5 3-56,1-3 0,-4-1 43,3 1 0,-4-1 34,1 1 1,-3 2-36,-1-6-6,5 6 73,-4-8 18,4 8-234,-5-3 186,0 5 42,0 5-92,0 2 0,0 4 85,0 1 1,1-1-44,3 0 1,-1 0 4,4-4 0,2 3-46,7-2 1,-2-2 3,5 2 1,0-6-50,3 2 1,1-3 71,0-1 1,4-3 35,-1-1 1,5-5-57,-4 1 0,3-2-77,-3-1 1,-2 1 34,-6 2 1,-2-2-7,-6 2 1,0-2 10,1-1 0,-6-1-4,-2 1 1,-3-1-128,-1 1 0,-5-2 120,-2-2 0,-9 6-369,-3-2 1,-7 2 115,-5-2 1,-3 4-237,-4 3 0,1 3 75,-5 1 1,5 1-24,-1 3 1,4 3-208,4 4 1,7 0 186,7 1 1,9-1-22,3 1 0,4-1 495,4 0 0,7 1 0,7-1 0</inkml:trace>
  <inkml:trace contextRef="#ctx0" brushRef="#br0" timeOffset="26">16001 14276 8080,'-7'-11'0,"-3"-1"362,3 1 0,0-1-1,0 1 0,-1 1 21,-3 2 0,-6-1-103,-2 6 0,1-1-83,-1 4 0,-1 1 10,-7 3 1,3 3-16,-3 9 1,3-2-3,2 5 0,4 0-122,3 4 0,2-1-82,1 1 0,6-4 45,2 0 1,3-4-119,1 5 0,1-7 43,3 3 0,4-4-8,7 0 1,3-6 65,5-2 0,-1-3-146,1-1 0,0-5 251,0-2 0,4-5-99,-1-3 1,1 1 114,-4-5 0,-2 0-98,-2-4 0,2-4-63,-6 1 0,-1-6 75,-7 2 1,2-7-48,-5-1 1,0-5-71,-4 1 0,0 1-230,0-1 0,0 0 50,0-3 0,0-1-143,0 0 1,-4 2 147,0 2 1,-1 5 73,1 11 1,3 0 312,-3 11-184,-2 5-155,5 5 1,-4 14 3,5 2 0,0 12-164,0 0 0,0 7-424,0 1 1,1-2 779,3 1 0,7 6 0,7 4 0</inkml:trace>
  <inkml:trace contextRef="#ctx0" brushRef="#br0" timeOffset="27">16903 13728 8080,'0'-17'552,"0"5"0,0-5-222,0 6 1,4 3 102,-1 1 1,3 4 308,-3-1-478,-1 3 0,3 6-66,-5 3 0,0 2 51,0 1 1,0 6-147,0 2 1,-2 2 62,-1 2 1,0 1-125,-5 3 1,2-2 84,-1 6 0,-4-2-208,4 1 0,0 2-7,0-5 1,3 3 72,-4-3 1,6-2 48,-2-6 1,3 2 24,1-6 1,5 0 25,2-4 1,5 0-21,3-4 1,-1-2 9,5-5 1,-1 0-122,1 0 1,6 0 70,-2 0 1,3 0-387,-4 0 1,0-1 168,-3-3 0,3 2-137,-3-6 1,-3 4-612,-1-3-398,-2-1 146,-2-3-189,-4-1 405,-2 1 976,-5-1 0,-5 1 0,3 0 0,-1-1 0,-4 1 0,1-1 0</inkml:trace>
  <inkml:trace contextRef="#ctx0" brushRef="#br0" timeOffset="28">17188 13979 8080,'0'-6'71,"0"-4"140,0 8 1,-1-7 792,-3 6-603,3-1 0,-8 9 82,5 3 1,1 3-86,3 4 1,0-1 10,0 5 1,0 0-76,0 4 0,0 1 54,0 3 0,0-3-289,0 3 1,5-3 84,2-1 1,0-1-280,0 1 0,-3-1 137,4-3 1,-6-3-533,2-4 1,-3-1-531,-1 1 173,0-6 0,0 0-194,0-2-371,0-3 460,0 4 1,-1-5 951,-3 0 0,-2-5 0,-6-1 0</inkml:trace>
  <inkml:trace contextRef="#ctx0" brushRef="#br0" timeOffset="29">17588 13854 8080,'-5'-13'1210,"-1"-2"-521,-6 13 1,1 2-28,-1 8 0,1 7-219,0 4 0,-1 4-265,1 4 0,-4 2 120,-1 5 1,0-2-72,1 2 0,3-3-49,1 3 0,1-1 28,6-7 1,1 5-74,7-4 0,6-2 101,5-6 1,6-2-180,-2-6 0,7-5 31,5-2 0,2-3 244,1-1 1,0-3-182,1-1 1,0-5-155,3 1 0,-3-6 63,-1-1 1,-1-1-164,-7 0 1,-3-1-258,-4-6 1,-5-1 226,1-3 0,-6-1-186,-1-2 1,-5-3 39,0 2 0,-10-2-490,-5-1 1,-12 5 237,-2 2 1,-13 3-344,-6 1 1,-6 7-162,-6 4 1,-5 6 241,-3 6 0,2 1 266,30 1 1,1 0 528,-1 1 0,1 0 0,0 3 0,-1 1 0,-29 8 0,4 4 0,3 3 0</inkml:trace>
  <inkml:trace contextRef="#ctx0" brushRef="#br0" timeOffset="30">9776 16126 8122,'-7'0'437,"-1"0"-159,5 0 0,-2-1 593,5-3-97,0 3 329,0-4 741,0 5-944,0-5 24,5 3-652,2-3 1,4 5 212,1 0-381,-1 0 1,1 0 119,-1 0 0,4 0-304,0 0 1,6 0 127,-2 0 0,4 0-462,3 0 0,0-3-49,4-1 0,-5-5-205,2 1 1,-3 3 131,-1 1 1,-1 2-280,-3-2 1,-3 3-503,-4-3-448,-1 3 1040,-5 1 1,-1 1 32,-5 3 692,0-3 0,-5 14 0,-1-2 0</inkml:trace>
  <inkml:trace contextRef="#ctx0" brushRef="#br0" timeOffset="31">9776 16343 11192,'12'-1'1312,"-1"-3"1,6 2-853,2-6 1,2 2-114,2-2 1,5-2-38,2 2 1,0-2-167,0-1 1,-1 3-179,2 1 1,0 4-740,-4-1 1,-2 2 524,-6-2 0,2 3-1262,-6-3 0,4 2 672,-4 2 1,-3 0 837,-5 0 0,1 6 0,3 0 0</inkml:trace>
  <inkml:trace contextRef="#ctx0" brushRef="#br0" timeOffset="32">11295 15749 8112,'0'-6'2328,"0"1"-1761,0 5 0,9-4-116,3 0 0,7 1-174,0 3 0,7-4 85,5 0 0,-1-4-95,4 4 1,-4-3-97,8 3 0,-5-4-11,5 5 0,-4-5-87,-4 4 0,2 0 23,-5 4 1,-2-1-125,-6-3 0,-2 3 22,-6-3 1,1 3 95,-1 1-223,-5 0 182,5 0-143,-10 0 1,4 1 39,-5 3 0,-4-1 39,0 4 1,-5 1 0,2 3 1,0 2-14,0 2 1,-1 3 58,-3 5 0,-4 1-35,-1 3 0,0 2 163,1 5 1,1 2-79,-5 2 1,3 0 179,-3 7 0,4 4-290,-4 8 0,6-5 125,2-3 0,0-3-26,3-4 1,3-3-3,1-5 0,1-4 99,0-4 1,1-3-81,-1-4 0,1 1 80,2-4 1,0-1-82,0-4 0,-1-3-78,-3-1 455,3 1-692,-9 4-5,9-1-382,-5-5-724,6-1 597,0-5-646,6 0 0,-4-1 616,6-3 1,-4 3 771,3-3 0,1-2 0,3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87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1770 2935 6522,'0'-6'379,"0"1"-217,0 5-17,0-5-414,0 3 253,0-3 2659,0 5-2518,0 5 1,0 2 79,0 4 1,0 1-41,0-1 1,0 6 18,0 2 0,0 3 53,0 5 1,0-2-52,0 6 0,0 3 4,0 4 1,0 0-20,0-3 0,0 3-121,0 0 1,0-2 24,0-5 0,0 1-71,0-6 0,0 6 81,0-2 0,0 0-108,0 0 0,4-5 1,0 2 1,0-3 57,-4-1 1,0-1 18,0-3 1,0 2-47,0-2 1,0-1-31,0 1 0,0-5 62,0 1 1,0-2 1,0-2 1,0-3 29,0 0-35,0-1 0,0 1-443,0-1 152,0-4-151,0 2-968,0-5 388,-5 0 280,3 0-1213,-3 0 1917,5-5 0,-5-1 0,-1-6 0</inkml:trace>
  <inkml:trace contextRef="#ctx0" brushRef="#br0" timeOffset="1">1588 3209 7853,'0'-11'166,"0"-1"1,0 1-1,0 0 0,0-1-91,0 1 1,1-1 88,3 1 1,2-1 47,5 1 0,1 0-192,-1-1 1,2 1 90,2-1 1,-2 5-115,2-1 1,3 4 104,1-3 0,2 3 58,2-4 1,1 2-105,3-2 0,2-2 58,5 3 0,-1 2 146,-2 1 0,1 2-113,-6 2 0,6 0-174,-2 0 1,-2 0 121,-1 0 1,-3 6-175,-1 1 1,0-1 106,0 2 1,-6 3-121,-1 5 0,-5 4 24,-3-1 0,-3 3 0,-5 0 0,-2 5 53,-1 0 1,-5 4 16,-7 0 1,-4 1 35,-8-2 1,-2-1-38,-5-2 0,-1-3 188,1 3 1,-1-4-101,-3-4 1,1 1 15,-5-5 1,5 2-44,-1-2 1,6-6 0,2 2 0,10-7-122,1 0 1,5-3 156,2-1-323,6 0 163,1 0-858,5 0 0,10 0 414,5 0 0,10-1-528,6-3 1,6-2 1033,1-6 0,5-4 0,-2-2 0</inkml:trace>
  <inkml:trace contextRef="#ctx0" brushRef="#br0" timeOffset="2">2421 3495 7853,'-11'0'684,"3"0"-298,1 0 1,3 0 144,-4 0-430,1 0 0,-9 5 124,1 2 0,0 4-55,3 0 1,-3 2 54,0 2 0,-4 1-97,4 3 0,-1 3 21,5-3 1,1 1-149,2-1 0,3 3-96,5-3 1,0-1 61,0 1 1,0-1-2,0 1 1,4 1 66,0-5 0,9 2-56,-2-2 1,4-2 69,0 2 0,2-6-21,2-2 1,3-4 22,-3 1 1,2-3 0,2-1 1,1 0-54,3 0 0,-3-5 50,2-3 1,0-6-45,1-1 0,-3-5 33,2 1 0,-7-2 171,-3 2 1,-4-2-101,0 2 0,-5-4-183,1-4 1,-6 2-7,2-6 1,-8 2-107,-3-1 1,-5 2-320,-3 5 1,-3 5 221,-4 3 1,-5 4-237,0 3 1,-4 3 144,0 5 1,4 1-183,5 3 0,0 4 146,7 7 1,1-2-235,6 2 646,3 3 0,5-6 0,0 5 0</inkml:trace>
  <inkml:trace contextRef="#ctx0" brushRef="#br0" timeOffset="3">2878 3426 7853,'-1'-6'-389,"-3"2"698,3 3 1151,-4-4-1153,5 3 1,-2-3-96,-1 5 0,1 2-64,-2 1 0,3 4 64,1 4 0,-4 2-22,1 2 0,-1 3 48,4 5 1,0 0-110,0-1 0,1 3-24,3 1 1,2-2-168,6 3 0,-1 0-76,0-5 1,1 3 123,-1-10 0,-3 4 11,0-4 0,-1 0 34,5-3-249,-1-1 135,0 1-623,1-6-43,-6-1-349,-1-5-561,-5 0 1165,-5 0 1,3 0 493,-6 0 0,6 0 0,-9-5 0,5-1 0</inkml:trace>
  <inkml:trace contextRef="#ctx0" brushRef="#br0" timeOffset="4">3084 3609 7558,'0'-6'1431,"0"1"-1251,0 5 0,0 5 32,0 2 0,-4 3-119,0 2 0,-5 4 129,2 3 0,-4 3-14,0 1 1,-2 0-230,-2-1 0,4 0-78,-1-3 0,1-2-390,3-6 314,-2 5-1246,4-3 695,1 4 36,5-11 1,5-1 689,2-5 0,0-1 0,0-3 0,1-2 0,3-6 0</inkml:trace>
  <inkml:trace contextRef="#ctx0" brushRef="#br0" timeOffset="5">3084 3655 7853,'-2'-8'-888,"-1"0"1695,1 6 1,-3-4 265,5 2-141,0 2-364,0-3-649,0 5 1,1 5 82,3 3 1,1 2 81,3 2 0,3 0-195,1 4 0,-1-4 116,4 4 1,-2-3-111,-1 3 0,-1-4 10,0 4 1,1-4-39,-1 0 1,1-2 135,-1-3 0,-3 2-317,-1-5 86,-4 5 0,3-6-610,-2 4 346,-3-4 1,4 3 153,-5-2 1,-1-3-493,-3 3 830,3-3 0,-9-1 0,4 0 0</inkml:trace>
  <inkml:trace contextRef="#ctx0" brushRef="#br0" timeOffset="6">3358 3415 7853,'0'-12'-410,"0"1"1972,0 0-543,0 4-733,0 2 1,-2 5-114,-1 0 0,1 9-158,-1 2 1,-4 8-18,0 1 1,-2 6 138,1 5 1,-2 3-130,2 4 1,-1-3 61,2 4 1,-2-8-248,5 0 1,-3-6 26,3 2 0,-4-7 54,4-1 0,1-5 13,3 1-135,-6-2-621,5-2 323,-4-4-687,5-2 818,0-5 0,5 0 1,3 0 0,-1-1 384,5-3 0,-3-3 0,7-4 0</inkml:trace>
  <inkml:trace contextRef="#ctx0" brushRef="#br0" timeOffset="7">3438 3655 7853,'0'-12'1569,"0"6"-637,0 1-100,0 5-130,0-5-778,0 3 107,0-3 1,1 13 32,3 0 0,2 4-145,6-4 0,-1-2 30,0 2 0,6-6-57,2 2 1,2-2-11,2-2 0,0 0 89,0 0 1,0-2-95,0-2 0,0 2 80,-1-6 1,1 1-13,0-5 0,-4 5 29,0-1 1,-5 0 82,1-3 1,-2-2-80,-2-2 0,-4 2 100,-3-2 1,-3 2-67,-1 2 1,0 0 11,0-1 1,-5 1-40,-3-1 0,-6 2 38,-1 3 1,-5-2-130,1 5 1,-7 0 66,0 4 1,-2 0-53,1 0 0,3 5 61,-3 3 1,-1 6-52,2 1 0,-1 5 13,4-1 0,5 3-5,3 1 1,3 0-61,0-1 0,2 5 76,2 0 0,3 1-17,5-2 1,2-2 6,1 3 1,4-4 48,4-4 0,1 1-48,-1-5 1,4-1 156,0-6 1,6 1 155,-2-5 0,2 0-117,2-4 1,0 0-114,0 0 1,-4 0 24,0 0 1,-4-4-87,4 0 1,-4-4 114,4 4 1,-5-3-266,2 3 1,0-5-83,-1 2 1,1 0-95,-5 0 1,-3-1 141,-1-3 0,1-1 56,3 1 0,-3-1-399,-1 1 0,0-1 277,0 1 1,4-2 124,-4-2 1,0 2 168,0-2 0,-3-1 0,4 0 0,-6 0-24,2 1 544,2 2 0,-4-3 1177,1 4-859,-1 1 121,-2-1-241,0 6 129,0 1-615,0 5 1,0 5-186,0 3 1,0 3 44,0 4 0,1-1-231,3 5 0,-2 0 74,6 4 0,-4 0-200,3 0 0,-3 0 118,4-1 0,-5-4-63,5-3 0,-5-2 135,0-1 0,3-5-19,-3 1-33,1-6 307,-4 3 389,0-5 0,0-5-309,0-2 0,0-3-52,0-2 1,0-1-54,0-2 1,0 1 41,0-5 1,0 4-320,0-4 1,0 0 64,0-4 1,1 0-32,3 0 1,4 1-7,7-1 0,-1 1 55,5 3 0,-4 3-247,4 4 0,-1 1 112,1-1 0,3 6-310,-3 2 0,2 3 170,2 1 1,-1 0-253,-3 0 0,1 5 40,-5 3 526,1 2 0,0 1 0,2 1 0</inkml:trace>
  <inkml:trace contextRef="#ctx0" brushRef="#br0" timeOffset="8">4854 2775 7853,'0'-6'775,"0"1"1349,0 5-2113,-5 0 1,-2 5 153,-4 3 1,0 5-37,-1 3 0,1 4 25,-1-1 0,1-1-48,0 1 1,-1 4-70,1 3 0,-1 6 115,1-1 0,-1 2-51,1 1 0,3 0-99,1 0 0,0 4 53,0 0 1,-2 4-119,5-4 0,0 2 26,4-2 0,0-1 90,0 4 0,0-5-31,0-2 1,5-1 2,3-6 1,2 3 24,2-3 0,-1 3-8,0-3 0,1 0-101,-1-4 1,1-6 53,-1-1 0,1-1-5,-1-4 0,0 3-142,1-6 0,-1-2 95,1 2 0,-5-6-319,1 2 0,-4-3-92,3-1-184,-4 0 98,2 0-2484,-5 0 2221,0-5 817,0-1 0,0-5 0,0-1 0</inkml:trace>
  <inkml:trace contextRef="#ctx0" brushRef="#br0" timeOffset="9">5311 3426 7853,'0'-11'-203,"0"-1"169,0 1 1,0 0 691,0-1 1,-2 1-197,-1-1 0,0 5-216,-5-1 1,1 4-47,-5-3 1,-3 4-14,0-1 0,-5 3-151,1 1 1,-3 4 117,-1 0 0,-1 8-152,-3 0 0,3 6 121,-2-3 0,3 5-198,4-1 0,0 3-37,7 1 1,-2-1-88,7 1 0,2-4 80,1 0 0,4-3-124,4 3 1,2-6 128,5 3 0,2-5 60,2-3 1,3-3 115,5-5 0,1 0-135,3 0 1,-3-5 142,3-3 0,-7-2-67,-1-1 0,-4-1 139,4 1 1,-5-1-37,1 1 1,-6 1-51,-1 2 0,-6-2 9,2 2 1,-3 2-25,-1-2 0,0 5 248,0-5-115,0 5-300,0-2 43,0 5 1,0 5-6,0 3 1,-3 2 89,-1 2 1,-1 0 114,1 4 1,3 0-83,-3 3 0,3 3 40,1-3 1,0 1-59,0-1 1,0 1 119,0-4 1,1-1-91,3-4 0,-2-1-47,6-2 1,-4 1-5,3-5 0,-3 3-132,4-3 1,-5 0-550,5-4 242,0 5 0,3-4-214,1 3 0,-5-3-182,1-1-340,-6 0 1179,8 0 0,-3 5 0,4 2 0</inkml:trace>
  <inkml:trace contextRef="#ctx0" brushRef="#br0" timeOffset="10">5551 3792 9071,'0'11'597,"0"1"1,0 3-333,0 0 0,0 5-159,0-1 0,0-1-171,0 1 1,0 0-346,0 4 1,0-4 270,0 0 0,0-5-362,0 1 0,0-2 260,0-2 0,0 1-1304,0-1 797,0-4 748,0 3 0,-6-9 0,0 4 0</inkml:trace>
  <inkml:trace contextRef="#ctx0" brushRef="#br0" timeOffset="11">5882 3495 7361,'-2'-10'1049,"-1"2"-568,1 3 1,-3 4 443,5-3-221,0 3-198,-5-4-291,4 5 209,-4 0-426,5 0 91,0 5 1,4 1-94,0 5 1,4 0 61,0-4 1,6 2-59,1-5 1,9 0-39,-1-4 1,4 0-43,-1 0 0,-1 0-22,1 0 1,-2-5 109,-1-3 0,-1-1-96,-3 1 0,-3-2 52,-4 3 0,-1-3 56,1-2 0,-6 1-44,-2-1 1,-3 1-99,-1-1 0,0 1 36,0 0 0,-5-1-136,-3 1 1,-2-1 108,-1 1 1,-6 5 64,-2 2 1,-2-1-158,-2 1 1,-4 1 48,0 7 0,-4 2 179,0 6 0,3 1-146,2 2 1,-2-1 154,1 5 0,4 4-33,4 3 0,5 6-32,-1-2 1,4 2-20,3-1 1,3 0 8,5-4 1,1 3 62,3-3 0,6-4-63,5-4 0,4-5 365,-3 1 1,4-6-145,-1-1 0,3-6 194,0 2 0,1-3-138,0-1 1,0 0-134,0 0 1,-4 0-513,0 0 1,-1-4 229,1 1 1,-3-5-298,-4 4 1,-2-1 219,-3 1 1,4 3-877,-4-3 0,-1 2 1134,2-2 0,0 3 0,3-4 0</inkml:trace>
  <inkml:trace contextRef="#ctx0" brushRef="#br0" timeOffset="12">6350 3723 8544,'8'5'616,"-1"3"0,-4 2-332,1 1 1,1 1 48,-2-1 0,1 6-186,-4 2 1,4-1 26,0 1 0,0-2-399,-4 2 1,0 3 200,0-3 1,0-2-564,0-2 1,0-3 346,0 0 1,0-1-1615,0 1 843,-5-1 1011,-2 1 0,-4-6 0,-1-1 0</inkml:trace>
  <inkml:trace contextRef="#ctx0" brushRef="#br0" timeOffset="13">6681 3426 7853,'0'-11'0,"0"3"318,0 1 0,0 3 212,0-4 311,0 6-157,0-8-41,0 8-392,0-3-299,0 5 48,0 5 1,0 3 170,0 7 1,0 3-147,0 5 0,0 1-49,0 2 1,0 2-62,0 3 1,4 1 82,0-6 1,1 1-88,-1-4 0,-3-6 76,3-1 0,1-4 40,-1 0 1,1-2-25,-1-2 43,-3-3 18,4-5 0,-4 0-46,3 0 1,-3-2 143,3-1 1,-1-4-61,0-4 0,0-1-183,5 1 1,-6-4 92,2-1 0,2 0-201,2 1 0,-2-3-147,2-5 0,-2 4 117,2 0 0,2 4 60,-2-4 0,3 5 36,4-1 0,-2 3 108,2 5 0,-6-2-101,-1 5 1,-1 0-117,5 4 119,-1 0 1,0 0 51,1 0 1,-5 0 42,1 0 0,0 0 90,3 0 1,-3 5 43,-1 3 0,0 2 52,0 1 0,3 1-9,-2-1 1,-3 6-47,-1 2 0,1 2-113,-1 2 0,0 0 0,-4 0 0,1-3 855,3 3-391,-3-8-543,4 12 0,-5-14 80,0 2 0,0-3-763,0 0 302,0-1-447,5 1 342,-4-6 565,10-1 0,0-10 0,7-1 0</inkml:trace>
  <inkml:trace contextRef="#ctx0" brushRef="#br0" timeOffset="14">7252 2775 7618,'0'-6'1001,"-5"-4"-252,4 9-229,-4-5 22,5 6 448,0 0-858,0 6 0,5 0 71,3 5 1,-1 1-1,5-1 1,-4 2-56,8 2 1,1-1 77,2 5 1,2 0-38,-2 4 1,2 0-218,-2 0 1,3 5 81,1 2 0,-4 3-154,0 1 1,-5 0-92,1 1 1,-2 4 90,-2 3 1,-1-1 1,-2 0 0,1 0 102,-5 1 0,-1 1-36,-3-5 1,0 0 20,0-4 1,0 1-41,0-1 1,-3-1 43,-1-3 0,-5-2 84,1-5 0,-2 0-9,-1 0 0,3-4 117,1 0 0,-1-5-14,-3 1 1,3-3-120,0-5 1,4 2-17,-3-5 0,4 1 145,0-1-412,1-3 114,2 4-2734,0-5 1507,0-5 0,2 2 183,1-4 1161,-1 4 0,8-12 0,-4 2 0</inkml:trace>
  <inkml:trace contextRef="#ctx0" brushRef="#br0" timeOffset="15">8040 3027 7853,'-6'-7'1792,"1"2"-664,5 5 194,0 0-1157,0 5 1,1 0-502,3 3 1,-2-2-168,6-2 1,-4-1-379,4 4 0,-5 0-242,5 0 0,-4 3 1123,3-2 0,-4 2 0,2 1 0</inkml:trace>
  <inkml:trace contextRef="#ctx0" brushRef="#br0" timeOffset="16">8086 3609 7853,'-6'6'1755,"1"-1"49,5 0-685,0-3 206,0 8-920,0-9 0,0 6 373,0-4-280,0-1-1019,0 3 119,0-5-299,0 5-1132,0-4 1,0 5 60,0-2 1772,0 3 0,0 4 0,0 0 0</inkml:trace>
  <inkml:trace contextRef="#ctx0" brushRef="#br0" timeOffset="17">1839 4591 7853,'-7'-6'-43,"2"-4"1,4 8 429,-3-1 1,3 0 735,-3-1-353,3 3-357,1-4 3,0 5-402,0 5 1,0-1 38,0 7 0,0-1 77,0 9 1,0 0-77,0 4 1,0 0-62,0 0 1,0 4 27,0-1 0,0 5 15,0-5 0,0 6 60,0-1 0,0-4 15,0 0 1,1-3-66,3-1 0,-3-1-162,3-3 0,-3-3 73,-1-4 0,4-1 77,0 0 0,0-3-202,-4 0 121,0-6-340,0 3-1854,0-5 1251,0-5 1,1 0 374,3-2 1,-2-4 614,6 4 0,0-8 0,3-3 0</inkml:trace>
  <inkml:trace contextRef="#ctx0" brushRef="#br0" timeOffset="18">2124 4591 7853,'0'-6'1242,"0"-4"-228,0 8-548,0-3-206,0 15 0,-4-1-35,1 10 1,-1-3-140,4 3 0,0 0 112,0 4 1,0 3-163,0 1 1,0 1 84,0-2 0,0 2-106,0 3 0,0-2 26,0-2 0,4-3-94,-1 2 1,1-3 25,-4-4 1,4-1 87,0-3-163,0-2 1,-3 3 86,3-4-495,-3-6 167,4-1-423,-5-5 12,0 0 1,0-5-231,0-2 1,-4 0 441,1 0 0,-3-1 542,3-3 0,1-1 0,-8 1 0,4-1 0</inkml:trace>
  <inkml:trace contextRef="#ctx0" brushRef="#br0" timeOffset="19">2090 4877 7853,'0'-7'275,"0"2"694,0 5-587,5 0 1,-2 0-171,4 0 0,-3 0 188,4 0 0,-1 0-41,5 0 0,3 4-90,0 0 0,5 0 54,-1-4 0,3 0-48,1 0 1,-4 0-174,0 0 1,0-4 109,4 0 0,-4-4-310,0 5 0,-5-2 141,1 1 1,-6 3-610,-1-3 1,-5-1-237,5 1 331,-5 0 0,2 3-623,-5-3 1,-5 3 398,-3-3 0,-2 1 2,-2 0 0,0 1 693,-4-2 0,-1-2 0,-6 0 0</inkml:trace>
  <inkml:trace contextRef="#ctx0" brushRef="#br0" timeOffset="20">2056 4603 7853,'6'-5'0,"4"3"259,-2-2 0,3-1 13,5 2 0,1-3 342,6 3 1,1 0-202,3-4 1,-2 3 167,6-4 0,-5 4-131,5-3 0,-6 0-56,2 0 1,-4 0-392,-4 4 1,1 1 74,-5-1 1,0 1-1574,-3 2 997,-1 0-1022,1 0 588,-6 0 932,-1 5 0,-10 7 0,-1 6 0</inkml:trace>
  <inkml:trace contextRef="#ctx0" brushRef="#br0" timeOffset="21">3175 4717 7853,'0'-8'404,"0"1"20,-5 4 255,4-2-143,-4 5 253,5 0-688,0 5 1,3 1 132,1 6 1,5 3 3,-1 0 1,-2 4-209,2-3 1,-2 4 23,2-1 1,0-3-46,-4 0 0,1 0-69,-1-1 1,-3-3-179,3-5-76,-2 1 243,-2 3-135,0-4 174,0-2 1122,0-5-1008,0-5 1,0-2-124,0-4 0,5-2 119,2-2 0,3 1-191,2-5 1,4 1 58,3-1 1,-1-1-100,1 5 0,0-2 20,4 2 0,0 6-1,0-2 1,-4 3 29,0 0 1,-5 3 38,1 5 1,-2 0 15,-2 0 1,0 5-14,1 3 1,-2 4 129,-2 3 1,1-1-118,-6 5 1,2 0 142,-1 4 0,-3-1-115,3 1 1,-2-4 135,-2 0 1,0-5 281,0 2-325,0-4 0,0 0 81,0-1-63,0-5 1,-2-1-22,-2-5 77,3 0-667,-4 0-1868,5 0 1749,5-5 1,2 3-986,4-6 1625,0 1 0,1-5 0,-1 1 0</inkml:trace>
  <inkml:trace contextRef="#ctx0" brushRef="#br0" timeOffset="22">3906 4728 7853,'0'-6'1401,"0"1"-505,0 0-178,0 3 81,0-3-110,0 5-457,5 0 0,-2 0-68,4 0 1,1-1 60,3-3 0,2 3-150,2-3 1,-2 3 86,2 1 0,-1 0-303,1 0 1,-1-4 107,5 0 0,-5 1-208,1 3 0,-1 0 134,2 0 0,-8-4-1773,4 0 45,-3 0-606,2 4 2441,-4 5 0,-13 2 0,-6 4 0</inkml:trace>
  <inkml:trace contextRef="#ctx0" brushRef="#br0" timeOffset="23">3906 4888 10288,'11'0'854,"1"0"1,-1 0-395,1 0 0,-1-4-188,0 1 0,5-1-144,-1 4 0,1-4 84,0 0 0,-2 0-278,5 4 1,-4-1 22,4-3 0,-5 3-51,1-3 0,-2 3-842,-2 1 0,-3 0-51,-1 0-1294,1 0 953,3 0 321,1 0 1007,-1-5 0,6-2 0,1-4 0</inkml:trace>
  <inkml:trace contextRef="#ctx0" brushRef="#br0" timeOffset="24">4580 4408 7853,'0'-11'223,"0"3"552,0 1-312,0 4 1,0-3 615,0 2-245,0 3-296,0-4-534,0 5 66,0 5 1,0 5-11,0 5 0,4 6 74,-1-2 0,2 7 2,-1 5 1,-1 0-198,4 0 0,-3 6 45,4-3 1,-4 3-41,3-3 0,-4 4 103,1 0 0,1-1-126,-2-7 1,1 2 32,-4-5 0,0-2 115,0-6 1,4 1 90,0-4 1,0-1-7,-4-4 26,0 1-47,0-1-168,0-4 196,0-2-1293,0-5 1,0-5 128,0-3 1003,0-2 0,5-7 0,1-1 0</inkml:trace>
  <inkml:trace contextRef="#ctx0" brushRef="#br0" timeOffset="25">5768 4568 7853,'-8'-3'-64,"0"-1"161,6-5 0,-5 8 263,4-3 1,0-1 85,-5 1-223,1 0 0,-5 4 9,1 0 1,-2 0-21,-2 0 0,1 5 44,-5 3 0,4 2-18,-4 1 0,4 2-130,-4 2 1,3-1 103,-3 5 0,5 0-130,-1 4 0,2-4-52,2 0 0,5-1-96,2 1 1,3 1 62,1-4 1,1 3 66,3-4 1,3 0-76,9-4 0,0 1 78,3-1 1,3-3 118,-3 0 1,2-6-124,2 2 0,4-7 116,-1 0 1,-3-6-127,-4 1 1,-1-2 2,1-2 0,-2-3-78,-6 0 1,-1-2 116,-2 2 0,1 3-293,-6-4 1,1-1 49,-4-2 0,-5 1-189,-2-1 0,-1 1 135,-4-1 0,4-3-336,-8 3 1,4 2 57,0-2 0,-3 8-101,0 0 1,3 3-669,5 1 869,-1 2 1,2 6 42,2 3 1,5 2 336,7 6 0,5-1 0,9 0 0</inkml:trace>
  <inkml:trace contextRef="#ctx0" brushRef="#br0" timeOffset="26">6042 4580 7853,'0'-12'-261,"-2"2"1887,-1 3-1080,1 2 0,-3 3 468,5-2-651,0 3 1,-1-3-260,-3 8 1,3 6 6,-3 6 0,-1 4 53,1-1 1,0 1-180,4-1 0,0 7 83,0-4 1,0 4-170,0-3 0,4-2 15,0-2 0,5 2 30,-2-6 1,5 4-2,3-4 1,-1-4 154,5-3 0,-4-2-15,4 2 1,-3-3 113,3-5 1,-2 0 0,2 0 1,2-4-68,-6 1 1,4-6 62,-4 1 0,-1-2-57,-6-2 1,1-3-140,-5 0 0,3-2 123,-3 2 0,0-1-115,-4-3 0,-2-3-111,-1 3 1,0-2-166,-4-2 0,3 1-40,-4 3 0,6-1-142,-2 5 0,1 3-817,-1 5 399,3 4-918,-4-7 1246,5 9 0,5-1 54,3 6 1,3 4-70,4-4 557,-2 4 0,4-1 0,-6 4 0</inkml:trace>
  <inkml:trace contextRef="#ctx0" brushRef="#br0" timeOffset="27">6636 4546 7853,'0'-12'-556,"0"1"389,0-1 0,0 5 1820,0-1-1053,0 5 1,0-3 484,0 2-859,0 3 0,0-3-14,0 8 0,0 2-206,0 6 0,0 4 66,0 3 0,0 4-30,0 4 1,0-2 139,0 6 0,0-2-334,0 1 1,3 2 27,1-5 1,4-1-15,-4-3 1,3-4 87,-3 0 90,5-5 0,-7 1-52,6-7 67,-5-3-477,2-5-201,-5 0 1,0-5 84,0-3 1,0-2-278,0-1 1,-5-1 244,-3 1 1,-3 0 569,-5-1 0,-1-3 0,-6 0 0,-5-6 0,-1 4 0</inkml:trace>
  <inkml:trace contextRef="#ctx0" brushRef="#br0" timeOffset="28">6407 4534 7853,'1'-10'0,"3"2"0,-1-1 399,4 6 1,1-2 65,3 1 1,1 1-47,-1-4 1,4 4-116,1-1 0,4-1 86,-1 1 1,3-1-179,0 1 0,5 3 0,0-3 0,-2-1-426,-6 2 1,3-1 199,-3 4 0,-1 0-213,1 0 1,-4 0 179,4 0 0,-4 0-948,4 0 1,-5 0 140,1 0 0,-2 4-66,-2-1 1,1 1 919,-1-4 0,1 0 0,-1 0 0</inkml:trace>
  <inkml:trace contextRef="#ctx0" brushRef="#br0" timeOffset="29">6978 4511 8362,'0'-6'1681,"0"1"-1633,0 15 1,0-1 128,0 10 0,0 0 36,0 4 0,0 5-243,0 2 1,0 3 66,0 1 1,0-3-106,0-1 1,1-4 37,3 0 0,-3-5 104,3-2 1,-2-5 23,-2 1 0,1-6 0,3-2 1,-3-3-419,3 4 140,-3-6-772,-1 3-953,0-5 1495,0-5 0,0-1-111,0-5 1,-5-2 520,-3-2 0,-7 2 0,2-14 0,-3 3 0</inkml:trace>
  <inkml:trace contextRef="#ctx0" brushRef="#br0" timeOffset="30">6921 4546 7853,'5'-12'174,"3"1"1,-2-1 50,2 1 0,3 1 196,4 2 0,2-1-144,-2 5 1,2-3 37,2 3 0,2 0-103,-2 4 0,2-4-185,-2 1 1,1 0 33,-5 7 1,4-2-138,-4 6 0,1 0 30,-5 3 1,-3 4 60,-1 0 1,-4 4-195,1-3 0,-4 4 65,-4-1 1,-3-1-31,-4 1 1,-6-5 114,-2 1 1,-2-2 73,-2-2 1,0 1-127,0-1 0,1-5 79,-1-2 1,1 1-164,3-1 1,3 0 30,4-4-722,6 0 566,1 0 0,5-1-549,0-3 1,5 2 838,2-1 0,14-4 0,3 1 0</inkml:trace>
  <inkml:trace contextRef="#ctx0" brushRef="#br0" timeOffset="31">7366 4625 7853,'0'-11'1024,"0"5"-209,0 1-304,0 5 1,0 5-504,0 2 0,0 9-37,0 3 1,0 2 144,0 2 0,4 0-241,0 0 0,4 0 37,-5-1 1,6-3-11,-1 0 0,2-5 71,2 2 1,-1-5 33,0-3 0,1 1 73,-1-6 1,2 1 98,2-4 0,-2 0 43,2 0 1,-1-4-42,1 1 0,-6-6 109,3 1 1,-4-2-34,4-2 0,-2-3 6,-2 0 0,1-5-75,-6 1 0,1 1-67,-4-1 0,0 0-169,0-4 0,0 0 62,0 0 1,0 0-321,0 1 1,0 0-12,0 3-298,0-3 1,0 10-39,0-3-1506,0 7 1536,0 3 0,0 6-482,0 3 1105,5 2 0,7 11 0,5 1 0</inkml:trace>
  <inkml:trace contextRef="#ctx0" brushRef="#br0" timeOffset="32">7892 4500 7853,'0'-12'1824,"0"6"-677,0 1-604,0 5-661,0 5 1,0 1 169,0 6 0,0 4-73,0 3 0,0 7 139,0 0 0,0 2-157,0-1 1,0-3 56,0 3 0,1-3-228,3-1 1,-3-6-67,3-1 0,-1-1-23,0-4-95,-1 3 0,4-9-140,-2 3-614,-3-3 325,4-5 444,-5 0 1,-1-5 378,-3-3 0,1 1 0,-4-5 0,-6 3 0,-5-7 0</inkml:trace>
  <inkml:trace contextRef="#ctx0" brushRef="#br0" timeOffset="33">7652 4454 7853,'0'-6'443,"5"-3"91,3 5 1,3-4-149,4 5 0,3-5 454,5 4 1,5-1-306,2 1 0,5 2 44,3-6 1,-2 4-143,6-3 0,-6 4-158,-2-1 0,-1-1-620,-6 2 0,-1-5 276,-3 4 1,-4 0-2130,0 4 1686,-5 0 1,3 0-1771,-6 0 2278,-4 0 0,3 0 0,-4 0 0</inkml:trace>
  <inkml:trace contextRef="#ctx0" brushRef="#br0" timeOffset="34">9000 4603 7853,'0'-12'0,"0"5"353,0-1 0,0 0 105,0-3 0,0 0 57,0-1 1,0 4-184,0 1 0,-4-1-107,0-3 0,-5 3 0,2 1 0,-4 4 93,0-1-152,0-2 0,-5 5 79,1-3 1,-5 6 72,1 2-732,2 5 313,-4-3 85,3 11-284,0-4 220,-3 3 1,8 1-37,-2 2 0,3-2 44,5 2 1,2-3-250,5 3 0,0-4 127,0 4 0,0-4 110,0 4 0,5-5-70,2 1 129,8-2-399,-2-7 169,9 5 181,-10-10 0,10 4 303,-3-5 1,-1-5 46,1-3 0,-1 2-111,1-2 0,-3 1-18,-4-5 1,-1 1 38,0-1 32,1 1 0,-2 0 38,-2-1-209,-3 1 179,-5-1-74,0 1-90,0 5 86,0 0-278,0 6 1,0 6-347,0 1 1,-4 7 209,0 1 1,-4 2 201,5-2 1,-1-1-10,4 5 0,0-5 24,0 1 1,0 2 54,0-2 1,1-4 150,3-3 0,2-2-103,6 2 1,-5 1-12,1-5 0,3-1 580,5-3 1,-1 0-277,-4 0 0,4 0-32,1 0 0,3-1-53,-4-3 0,0 3-8,-3-3 1,-1 2-1971,0-2 1,1 3 836,-1-3 1,-4 1 878,-4 0 0,4 1 0,-1-3 0</inkml:trace>
  <inkml:trace contextRef="#ctx0" brushRef="#br0" timeOffset="35">1850 5596 7853,'0'-11'247,"-5"4"0,4 1 222,-3 2 279,3 3-225,1-4-218,0 5-291,0 5 1,-4 5 73,0 5 0,0 4 182,4-3 0,0 4-135,0-1 1,0 3 10,0 0 0,0 5 10,0 0 0,0 1-7,0-2 1,0 3-52,0 6 0,-3-5 91,-1 1 1,0-2-266,4 1 1,0-2 66,0-5 1,0-4-92,0 0 1,1-5-156,3 1 33,-3-2 170,4-2 37,0-4-334,-3-2 93,3-5-1743,-5 0-413,0-5 2412,0-2 0,0-4 0,0 0 0</inkml:trace>
  <inkml:trace contextRef="#ctx0" brushRef="#br0" timeOffset="36">2010 5619 7853,'0'-8'257,"0"1"598,0 4-109,0-2-381,0 5 0,0 7-153,0 4 0,0 5 53,0 7 1,0 0-82,0 0 1,0 5-28,0 2 1,0 0-48,0 0 1,0 0-156,0 5 0,0-5-113,0 1 0,0-6 122,0 2 1,0-7-33,0-1 0,0-5 13,0 1 0,0-6 53,0-1-100,0-6-715,0 3-1087,0-5 1269,5 0 1,-4-5 231,3-2 1,-3 0 55,-1 0 1,0-1 346,0-3 0,0-1 0,0 1 0,-3-1 0,-1 1 0,0 0 0,4-1 0,0 1 0,0-1 0,0 1 0,0-1 0,0 1 0,0 0 254,0 4 1,-4 1 237,0 2 499,1 3-285,3-4-42,0 5-180,0 5 1,3-3-99,1 6 0,9-5 61,-2 0 0,8-1-94,0-2 0,4 0-7,4 0 1,-3 0-136,3 0 1,-3-2-159,-1-1 1,-1 0-133,1-5 1,-5 6-273,-3-2 1,-2-1-653,-2 1 566,-4 0-1957,3 4-318,-9 0 2712,-6 0 0,-8-5 0,-9-1 0</inkml:trace>
  <inkml:trace contextRef="#ctx0" brushRef="#br0" timeOffset="37">1987 5676 7853,'8'-7'-88,"-1"-1"0,2 4 601,7-3 0,1 3-111,6-4 0,5 4 276,3-3 0,2-1-258,1-3 1,0 3-154,0 0 0,-3 5-42,-1-5 0,-3 4-13,3-3 0,-6 4 13,-1-1 0,0 3 0,-4 1 0,-1 1 93,1 3-318,-10-3 0,6 9 0,-9-3 0</inkml:trace>
  <inkml:trace contextRef="#ctx0" brushRef="#br0" timeOffset="38">3164 5768 7853,'-5'-7'287,"3"1"591,-2 2-192,3 3-79,1-4 0,0 14-369,0 2 0,0 7-128,0-3 0,1 1 67,3 0 1,-2 1-63,1 6 0,2-4 46,-1 0 1,4-3-241,-4 3 0,3-5 9,-3 1 0,1-4-106,-1-3 35,-3 2 189,4-4 260,-5 1-214,0-2 348,0-5-281,0-5 1,-1 2-27,-3-4 0,3-1-54,-3-3 0,3-1 30,1 1 0,0-2-191,0-2 1,1 1 74,3-5 0,4 1-225,7-1 1,-1-1 96,5 4 1,-1-3-9,1 4 1,2 1 51,-2 7 1,1-2 17,0 5 0,0 0 3,-5 4 1,0 0 28,-3 0 1,-1 5 111,1 3 1,-2 2-109,-3 1 0,0 6 28,-4 2 0,-1 1 3,2-1 1,1 3 54,-2-3 0,1 1-62,-4-1 1,0-1 20,0-3 0,0-6 4,0 2-11,0-2 1,0-1-645,0 0 193,0-6-1530,0 3 827,0-5 1151,0 5 0,0-3 0,0 3 0</inkml:trace>
  <inkml:trace contextRef="#ctx0" brushRef="#br0" timeOffset="39">4077 5562 7853,'0'-6'194,"-1"-1"521,-3 3-454,3 3 0,-4-3 59,5 8 1,-1 3 44,-3 4 0,2 5-153,-1 3 0,1 3-4,2 1 0,0 4 30,0-1 1,0 1-211,0-4 0,0 3 73,0 1 1,0 0 134,0-5 0,2 0-520,1-3 0,-1 1 10,2-4 1,-3-1 184,-1-4 0,0 1 62,0-1 300,0-5-190,0 5 16,0-10 29,0 4 329,0-5-76,5 0-149,-4 0 1,6-4-81,-4 0 1,4-3-31,4 3 0,-2-4-97,2 4 0,-2-1 115,7 2 1,-3 1-113,3-1 1,-2 1 69,5 2 1,-2 0-19,2 0 0,2-4-224,-6 1 0,4-1 62,-4 4 0,1 0-220,-5 0 0,0 0 128,1 0 0,-5-1-1255,1-3 607,-5 3-1097,7-5 1250,-9 6 1,3 0 68,-8 0 1,1-3 599,-4-1 0,-1-5 0,-3 3 0</inkml:trace>
  <inkml:trace contextRef="#ctx0" brushRef="#br0" timeOffset="40">4077 5790 7853,'0'-6'760,"2"1"-274,1 5 0,-1-1 59,1-3 0,4 3-217,0-3 1,7 3 53,2 1 1,4 0 28,-1 0 1,2-2-89,2-2 1,-1 3-132,-3-3 0,2-1 33,-1 2 0,-3-3-261,2 3 0,-3 0-204,3-5 1,-5 6-851,1-2 423,-3-2 1,-1 3-152,-4-4-1383,-2 4 1581,-5-2 0,-5 5 159,-2 0 0,-4-4 461,0 0 0,-5-4 0,-2 1 0</inkml:trace>
  <inkml:trace contextRef="#ctx0" brushRef="#br0" timeOffset="41">4100 5562 7853,'0'-11'51,"0"3"155,0 0 134,5 6 0,2-7-115,4 5 0,-2 0 126,2 4 0,-1-1-98,9-3 1,0 3 104,4-3 1,0-1-90,0 1 1,0-1-129,0 1 0,0 3 6,-1-3 0,1-1-116,0 1 0,0-3-151,0 3 0,-6-1 98,-1 1-82,1 3 0,-4-4-44,2 5-12,-2 0 157,-1 0 1,-5 0-149,1 0 195,-6 0 1,3 1 4,-5 3 0,4 2 124,0 6 1,4 3-90,-5 0 0,2 5 73,-1-1 0,-1 7-60,4 0 1,0 2-12,0-1 0,4-2 7,-4 6 1,-1-6-132,2 2 1,0-3 82,3-1 1,-1-5 18,-2-3 1,2-3 117,-2 0 1,-2-2-46,2-2-29,-6 2 0,5-9 40,-4 3 461,-1-3-135,3-1 241,-5 0-332,0-5 1,0-1-16,0-6 1,0 0-308,0-4 0,0-1 75,0-6 1,0 4-281,0 0 1,0-4 146,0-4 1,3-1-377,1 2 1,5-4 231,-1-4 1,2 4-205,1-1 0,1 6-93,-1-2 1,1 3-108,-1 1 1,-1 4-199,-2 0 0,2 7-278,-2 0-823,-3 1 1304,5 9 0,-8-3-330,6 5 1,-6 5 185,2 3 684,-2 2 0,-2 7 0,0 0 0</inkml:trace>
  <inkml:trace contextRef="#ctx0" brushRef="#br0" timeOffset="42">5014 5516 7853,'0'-7'593,"0"-1"-266,0 6 1,0-5 674,0 3-333,0 3-16,0-4-590,0 5 1,0 5 107,0 3 1,0 3 52,0 4 0,0 3 1,0 5 0,0 0-195,0 0 1,0-1 63,0 1 0,0 4-182,0 0 0,0-1 22,0-3 0,0 4-81,0-1 0,0 0 68,0-7 1,0 1 129,0-5 0,0 4-76,0-3 29,0-1 138,0-4-64,0 1 19,0-6 261,0 4-262,5-9 0,1 5 201,6-6 1,-1 0-69,0 0 0,2-4-89,2 0 1,3-4-5,5 4 1,-1-3-176,-3 3 1,2-5 114,-2 2 1,-2 0-290,-2 0-247,3 4-301,-6-7-780,5 9 683,-11-9 193,-1 8 0,-6-4 185,-3 2 0,2 3-431,-6-3 1,4 3 88,-3 1 822,-1-5 0,-8-2 0,-2-4 0</inkml:trace>
  <inkml:trace contextRef="#ctx0" brushRef="#br0" timeOffset="43">4957 5790 8368,'6'-5'784,"4"4"1,-4-8-373,6 5 1,-1-1-23,1 1 1,3 3-131,0-3 0,6-1 105,-2 2 0,2-1-176,2 4 0,-1-2-171,-3-1 0,2 1-270,-2-1 0,-1 0 218,1-1 1,-5 3-1702,1-3 1309,-2 3 1,-6 1-1654,1 0 1461,-5-5 1,0 4-136,-6-3 753,1 2 0,-13-3 0,2-1 0</inkml:trace>
  <inkml:trace contextRef="#ctx0" brushRef="#br0" timeOffset="44">4979 5528 7853,'12'-7'-238,"-1"4"0,2-3 876,2 3 0,3-5-160,5 4 0,0-1-179,0 1 1,1 3-88,2-3 0,-2-1-40,3 1 0,-3 1-17,-1 3 1,0 0 0,0 0 0,-2 0-132,-2 0 0,-2 0 48,-6 0 1,1 0-237,-1 0 152,0 0-127,1 0 149,-1 5 1,-3 1 164,0 5 0,-5 1-73,5-1 1,-4 1 13,3-1 1,-4 6 25,1 2 0,1-2-43,-1 2 0,-1 2-118,-3 5 0,4-1 95,0 1 0,0 0-188,-4 0 0,4-3 7,-1 0 1,1 0-49,-4-4 0,0-3 15,0-1 114,5-2 1,-3-5 109,1-1-151,-1-4 926,-2 2-611,0-5 0,0-5 77,0-3 0,-2-2-13,-1-1 0,1-1-99,-1 1 1,1-2-85,2-2 1,-1 1-137,-3-5 1,3 4 26,-3-4 0,3 0 62,1-4 1,0 4-221,0 0 1,0 5 19,0-1 1,1 2-173,3 1 65,-3 6-173,4-4 1,0 13 138,3-3 0,2 11-11,2 0 1,-1 8 203,0 0 0,2 3-65,2 1 0,-2 4 67,2-1 0,3 1-82,1-4 0,1-2 165,-1-2 1,2-2-59,-6-6 0,4-3 299,-4-1 1,0-4 5,-3 1 1,-1-3 102,1-1 0,-5 0 152,1 0 1,-4-5-189,3-3 1,-4-2-1,1-1 0,-3-1-10,-1 1 0,0-6-30,0-2 1,-1 2-115,-3-2 1,1 0-100,-4-4 1,3-4 40,-4 0 0,4-1-139,-3 2 0,3 0-466,-4-4 1,6 5 297,-2-2 1,3 4-568,1 4 0,0-1 351,0 5 1,0 3-1100,0 5 459,0 4-459,5-2 0,1 6 1499,6 3 0,-1 2 0,0 6 0</inkml:trace>
  <inkml:trace contextRef="#ctx0" brushRef="#br0" timeOffset="45">6693 5516 7853,'-7'-6'0,"2"-4"0,5 9 1,-1-8 499,-3 5 308,3-5-576,-9 8 1,7-8 26,-4 5 0,-1 0-100,-3 4 0,-1 0 52,1 0 1,-2 5-132,-2 3 1,1 3 78,-5 5 0,4-3-128,-4 7 1,5-5 6,-2 4 1,7-4-142,2 4 1,0-1 41,0 1 0,2 1-98,5-5 1,0 1 76,0-5 1,5 4 82,2 0 1,5-3 58,3-4 1,-1-5-55,5 5 0,-4-6 247,4 2 0,0-4-73,4-4 1,-4-1 40,0-2 0,-5-3-150,2 2 1,-4-2 46,0-2 0,-2 1-183,-3 0 1,-2-5 57,-5 1 0,0 0-94,0 3 0,0 0 10,0-3 0,0 2-446,0-2 1,-3-2-28,-1 2 0,-5-4-224,1 4 0,-2-4-52,-1 3 0,-1 2 840,1 7 0,3 2 0,1 5 0,-1 0 0,2 0 0,1 0 0</inkml:trace>
  <inkml:trace contextRef="#ctx0" brushRef="#br0" timeOffset="46">6864 5562 7853,'6'-14'-1722,"-2"3"3720,-3 2-744,-1 2 418,0-3-642,0 9-717,0-4 26,0 5-295,0 5 0,0 3 121,0 7 0,0-1-197,0 5 0,-3 0-18,-1 4 0,0-2-63,4-2 1,1 7-146,3-4 1,1 0 98,3-3 1,6-1 9,-3 1 1,4-3 142,1-4 0,-3-2 130,7-2 1,-1 0-86,3-4 1,-3 0 115,0-4 0,-1-1 126,1-3 1,-1 1-98,-3-4 0,-2-1 143,2-3 0,-6-1-25,-1 1 0,-2 0-135,2-1 0,-3-3 12,-5 0 1,0-6-262,0 2 0,0-2-16,0-2 0,0 0-5,0 0 1,-4-2-390,0 2 0,0-1 217,4 9 1,-4-4-517,1 3 0,-1 5-195,4 3-1006,0 6 1439,0-3 0,5 6-72,3 3 0,6 2 625,1 6 0,5-1 0,-2 0 0</inkml:trace>
  <inkml:trace contextRef="#ctx0" brushRef="#br0" timeOffset="47">7481 5493 7853,'0'-11'221,"0"0"1,0 3 202,0 0 52,0 6 62,0-3-156,0 5 1,0 9-228,0 2 0,0 8 57,0 0 0,0 3-125,0 1 1,0 4 150,0 4 1,1-2-266,3 2 1,-3-6 6,3 2 1,-2-3-148,2-1 1,-3-4 55,3 0 1,-1-9-105,1 1-722,-3-2 415,4-3-198,-5-1 166,0-5-143,0-5 0,-1 0 327,-3-2 1,-2-7 369,-6 2 0,-4-2 0,-2 3 0</inkml:trace>
  <inkml:trace contextRef="#ctx0" brushRef="#br0" timeOffset="48">7264 5493 7853,'5'-6'174,"1"-3"72,6 5 1,0-4 179,3 0 0,-1 3-80,5 1 0,2-1-124,5 1 1,-2 0 2,3 4 0,1-3 40,-1-1 1,1-1-54,-2 1 0,-2 3 13,3-3 0,-3-1-275,-1 1 0,0 0 87,0 4 0,-6-4-73,-1 0 1,-4 1 30,0 3-148,-1 0 199,1 0-111,-1 0 100,-5 0 0,1 1-105,-3 3 1,-3 2 116,3 5 0,-3 2 0,-1 2 1,0 3-2,0 5 0,0 4-13,0-1 1,0 6-106,0-2 1,0 2 102,0-1 1,0 0-119,0-4 0,0 0 33,0-4 1,0-4 19,0 0 1,4-5 6,-1 1 1,1-6-24,-4-2-630,0-4 247,0 2-1159,0-5-39,0-5 1086,0-2 0,0-5 545,0-3 0,-5 2 0,-2-2 0,-4-3 0,0 0 0</inkml:trace>
  <inkml:trace contextRef="#ctx0" brushRef="#br0" timeOffset="49">7743 5448 7853,'7'-17'0,"3"5"-42,-3-4 0,5 4 97,3 0 1,-2 1 544,2-1 1,2 5-137,-2-1 1,5 6-75,-1-2 1,3 3-223,1 1 0,-4 0-60,0 0 0,0 5-55,3 2 1,-3 3 105,1 2 0,-8 0-221,0 4 0,-1-2 83,-3 5 1,-3-5-118,-1 1 0,-3-1 83,-1 1 0,-5-2 51,-3 2 1,-7-2-122,-4-2 0,-3-3 84,-1-1 0,-3 0-119,-1 0 1,1 2 105,3-5 0,1 0-564,3-4 0,3 0 236,4 0 1,5 0-386,-1 0 0,5 1-447,0 3 789,1-3 0,7 4 383,3-5 0,2 0 0,2 0 0</inkml:trace>
  <inkml:trace contextRef="#ctx0" brushRef="#br0" timeOffset="50">8177 5562 7853,'0'-8'344,"0"1"1,-1 4 203,-3-1 706,3 3-402,-4 1-691,5 0-167,0 5 1,0 2 112,0 4 0,0 5-217,0 3 0,1 3 126,3 1 1,-1-2-238,4-1 1,-1 1 110,2-2 0,2-2-3,-2-2 0,2-2 50,1-2 1,5-3 87,-1-1 0,0-4 160,-3 1 1,0-3-70,3-1 0,-2 0 198,2 0 1,-2-5-63,-2-3 0,1-2 39,-1-1 0,-1-2-33,-2-2 0,1-2-61,-5-2 0,1-2 11,-1 1 1,-3-1-225,3-2 0,-3-1-111,-1-3 0,0 4-140,0 1 1,0-1-386,0 4 1,0 2 326,0 2 1,-4 6-1381,0 2 674,1 4 38,3-2 1,3 10 992,1 3 0,5-3 0,-3 10 0,6-2 0</inkml:trace>
  <inkml:trace contextRef="#ctx0" brushRef="#br0" timeOffset="51">8703 5493 7853,'0'-17'1480,"0"0"-267,0 11-382,0 1-1013,0 5 0,0 5 178,0 2 1,0 5 2,0 3 1,0 4-23,0 8 1,0-2 73,0 6 0,0-6-204,0 2 1,0 1 46,0-2 0,0-3-338,0-4 0,4-5-69,-1 1 234,1-2 0,-3-3-245,3-2-12,-3-3-599,5-5 1135,-6 0 0,0-5 0,0-3 0,0-2 0,0-1 0</inkml:trace>
  <inkml:trace contextRef="#ctx0" brushRef="#br0" timeOffset="52">8474 5436 7853,'2'-7'0,"1"-1"0,0 6 676,5-2 0,-1 1-7,5-1 0,4 3 46,3-3 1,8 3-268,3 1 1,3 0-151,1 0 1,2 0-170,2 0 0,-4 0 83,1 0 0,-2 0-766,-7 0 0,1 0 409,-4 0 1,-4 0-3015,0 0 3159,-5 0 0,2 0 0,-4 0 0</inkml:trace>
  <inkml:trace contextRef="#ctx0" brushRef="#br0" timeOffset="53">9936 5185 7853,'0'-8'0,"0"1"562,0 4 175,0-7 222,0 9-776,0-4-20,0 15 0,0 3-43,0 9 1,0 3 104,0 1 0,0 2-184,0 3 1,0 5 104,0-1 0,0 1-119,0-1 0,4-1-55,0 0 0,0-3-52,-4-1 1,3-1 36,1 2 1,4-7 131,-4-5 0,1-5-71,-2 1 1,-1-2 91,2-2-389,2 1 196,-5-6 0,4 0-833,-5-2 278,0-3-13,0 5-985,0-6 1134,-5 0 1,-1-4 218,-6 0 1,1-4 282,0 5 0,-6-6 0,-1 2 0</inkml:trace>
  <inkml:trace contextRef="#ctx0" brushRef="#br0" timeOffset="54">9822 5231 7853,'5'-12'0,"-4"1"0,3-1 0,-3 5 542,-1-1 1,5 2-113,3-2 1,0-2 22,3 3 1,3 0-121,9 0 1,5 0-78,2 0 1,5 0-114,3 3 1,-7 3-104,4-3 1,-9 4 0,1 4 0,-3-1 117,-1 4 0,-5 1-355,-3 3 0,-2 1 127,-2-1 1,-1 2-189,-2 2 1,-3-2 70,-5 2 0,-1-1 23,-3 1 1,-3-1 157,-4 5 0,-7-4 6,-5 5 1,-3-7-70,-5 3 1,0-4 45,4 0 1,-4-5-40,5 1 1,-1-5 37,4 0 0,2-1-372,2-2 1,2 0-110,6 0-1063,4 0 832,2 0 0,8 0 736,4 0 0,11 0 0,11 0 0</inkml:trace>
  <inkml:trace contextRef="#ctx0" brushRef="#br0" timeOffset="55">10347 5516 7853,'-5'-6'1177,"3"0"-642,-6 2 1,4 3 30,-3-3 0,3 2-467,-4 2 1,1 6 57,-5 1 1,2 5-191,2 3 1,-2-1 96,3 5 1,2 0-81,1 4 0,3-4 0,1 0 0,0-2-185,0 3 1,6 0 134,5-5 1,2 0 52,6-3 0,-4-5 273,4 1 0,4-6-66,4 2 0,1-2 66,-2-2 1,-2-6-77,3-1 0,-4-3 34,-4-2 1,-3 3 16,-4-2 0,-1 2-22,1-6 0,-6-2-257,-2 2 0,-3-5 72,-1 1 0,-4-3-368,1-1 0,-10 2 170,1 2 1,-7-3-432,0 3 1,-2 3 284,-2 0 0,0 4-633,0 0 0,0 6 339,1 2 0,3 4-16,-1 4 0,8 2 626,0 6 0,1 4 0,5 2 0</inkml:trace>
  <inkml:trace contextRef="#ctx0" brushRef="#br0" timeOffset="56">10679 5505 7853,'0'-12'0,"0"1"0,0 3 0,0 1 2595,0-1-1871,0 2 1,0-1-2,0 4-511,0 1 0,0-1-559,0 6 1,0 4 187,0 4 1,1 4-56,3 1 1,2 5 29,5 2 1,-3 0 70,0 4 0,-1-3-45,5-2 1,-2 0-4,-3-3 0,4-1 56,-4-3 0,-1-6 1,2 2 388,-5-7 146,7 1 165,-9-5-72,4 0-28,-5 0 0,1-5-186,3-2 1,-3-4-96,3 0 0,-2-4-69,-2 0 0,0-1 40,0 5 0,0-4-255,0-1 1,0 1-11,0 4 0,0 3-151,0 1-168,0 4 29,0-2 1,1 5-223,3 0 0,-2 1 264,6 3 0,-1 2 154,5 6 1,1 0-30,2 4 0,-1-4 135,5 4 1,-4 0-115,4-1 1,-5 1 175,1-5 0,2-5 343,-2-2 1,0-3-240,-3-1 1,-1 0 526,0 0 1,0-1-303,-4-3 1,2-2 19,-5-5 1,0-2-31,-4-2 0,0 1 64,0-5 0,0 1-108,0-1 0,0-1-24,0 4 0,-4-4-20,0 1 1,-1 1-1,1-1 0,3 5-13,-3-1 0,3-1 106,1 0-172,0 1-241,0 4 0,1 4-437,3 3 0,2 3-258,6 1 1,4 5 789,3 3 0,-2 2 0,4 1 0,-3 1 0</inkml:trace>
  <inkml:trace contextRef="#ctx0" brushRef="#br0" timeOffset="57">11272 5596 7853,'-5'-6'880,"4"-4"-118,-4 8 429,5-3-82,0 5-943,0 5 1,5 1-141,3 1 0,2 3 137,1-2 1,1-2-185,-1 2 1,4-6 14,1 2 1,4-3-68,-1-1 1,-1 0 75,1 0 1,-5-1 56,1-3 0,1 2-31,0-6 0,-1 1 30,-4-5 1,-3 1-107,-1-1 0,-4-3 100,1 0 1,1-2-160,-1 2 0,-1 3 81,-3-4 0,-5 0-150,-2 1 1,-3-1-25,-2 5 0,0 1-27,-4 2 0,0-1 90,-3 5 1,-2 1-13,6 3 1,-5 5-88,1 2 1,1 7 45,-1 2 1,4 4-61,-4-1 0,5 6 107,-1 2 0,7 3 62,4-3 0,3 3-9,1-3 0,1 1 130,3-1 1,4-4-123,7-1 1,-1-4 140,5-6 0,0-1 287,4 0 1,-4-4-154,0-3 0,-4-3 224,4-1 1,-1 0-150,1 0 0,1-5 32,-5-3 1,2 2-155,-2-2 0,-2 1-50,2-5 1,-4 3-85,-3-2 1,2 2 46,-2-6 1,1 1-95,-2-1 1,4 1 109,-4-5 0,2 3-182,-1-3 1,1 5 92,-6-1 0,5 2 5,-4 2 0,0 3 37,-4 1 88,5 4-262,-4-2 1,4 6 100,-5 3 0,0 3 51,0 4 1,0 0-5,0 1 1,1 4 4,3 3 1,-3-1-20,3 1 1,1-4-17,-1 4 1,4-3-43,-5 3 1,5-5-108,-4 1 1,3-6 335,-3-2-147,5-4 0,-6 2 294,4-5-120,-4 0-93,2 0 1,-1-5-69,0-3 0,-1-3 23,-3-4 1,0 1 21,0-5 1,0 3 26,0-3 1,-3 0-199,-1-4 1,0 4 69,4 0 0,0 0 97,0-3 1,0-1-49,0 0 0,1 5-125,3 3 1,-1 2 80,4 2 0,1 3-313,3 1 0,2 4-140,2-1 1,-1 8-326,5 4 1,0 2-361,4 1 0,-1 4 1163,-3 1 0,7 4 0,-2-2 0</inkml:trace>
  <inkml:trace contextRef="#ctx0" brushRef="#br0" timeOffset="58">12437 4865 7853,'7'0'-1325,"2"-1"1754,-6-3-154,1 3 0,0-5 277,0 2-341,0 3 1,-3-5 390,3 6-125,-3-5 201,4 4-232,-5-4 227,0 5 1,-5 5-549,-3 3 1,-2 2 86,-1 1 0,-1 6-138,1 2 0,-4 4 131,-1 3 0,0 0-215,1 4 1,1 1-6,-5 3 0,5-4-19,-1 1 1,2 0-29,1 8 0,2-4 43,3 3 0,-2-2-22,5-2 0,0 1 44,4 4 1,0-4 23,0 3 1,0-2-2,0-2 0,0-4-2,0 1 1,1-4 5,3 3 0,3-3 8,4 3 0,-2-5-46,2 2 0,-2-3 40,6-1 0,-1-1 114,2-3 1,-2-3-72,5-4 1,-5-1 102,1 0 0,1 0-117,0-4 0,-1 0 184,-4-4 0,1-1 86,-1 1-193,0-1 1,-3-2-565,0 0 223,-6 5-781,3-4 477,-5 4-497,0-5 650,0-5 1,-1 4-820,-3-3 0,3 1 113,-3 0 1060,3 1 0,1-8 0,0 4 0</inkml:trace>
  <inkml:trace contextRef="#ctx0" brushRef="#br0" timeOffset="59">12894 5608 7853,'0'-18'0,"0"3"0,0-2 0,0 2 0,0 0 0,0 3 0,-4-3 0,1 0 0,-6 0 0,1 3 0,2 1 0,-2-1 0,0 1 0,-3-1 0,-4 2 0,0 3 0,-2 2 1450,2 5 1,1 0-645,-5 0 1,1 1-624,-1 3 1,-1 6-35,5 5 1,-1 2-276,5-2 0,-3 3-3,3 4 0,-3-3-107,6 1 1,3-3-74,1 2 0,3 2 131,1-6 1,0 4 30,0-4 1,5 0 27,2-3 0,7-2 108,2-2 1,4 0-92,-1-4 0,-1 0 244,1-4 1,-4-1-32,4-3 0,-5-1-7,1-3 0,-2-2-31,-2 2 0,1 2 12,-1-1 0,-3 3-35,-1-4 0,-4 4 93,1-3-314,-3 4 216,-1-2-208,0 0 1,0 5 100,0 0 0,0 5-36,0 6 0,0 1 91,0-1 0,0 5 4,0-1 0,0 1 37,0 0 1,0-3-71,0 7 1,1-7 102,3 3 0,2-4-79,6 0 1,-4-1-140,-1 1 0,1-2 100,3-3 0,1-2-12,-1-5 0,0 0-133,1 0 1,-5 0-642,1 0-232,0-5 0,-2-1 83,-2-5 986,-3-1 0,-1 1 0,0-1 0</inkml:trace>
  <inkml:trace contextRef="#ctx0" brushRef="#br0" timeOffset="60">12997 5196 7853,'0'-11'159,"0"0"79,0-1 0,0 5 607,0-1-502,0 0 0,0-3 421,0 0-482,0-1 0,1 2 35,3 2 1,-1-2 71,4 3-181,1 2 0,3-1-157,1 6 0,-5-3 164,1-1-286,-1 0 0,5 5 78,-1 3 0,-3 1-263,0 3 0,-2 2 142,1-2 0,0 6-196,-3 1 1,-3 1 126,3-1 1,-3-1-79,-1 5 0,-4-3 36,0 3 0,-5-4 94,2 4 1,-3-5 127,-2 1 1,1-2-120,-1-2 1,2 1 204,3-1 0,-3-3-127,2-1 314,3-4-65,0 2 48,5-5-140,0 5 1,1-4 39,3 3 0,2-3 107,6-1 0,3 0-47,0 0 1,4 0-156,-4 0 1,6 0 57,-2 0 1,-3 0-422,-1 0 0,2 0 44,-2 0-1885,0 0 1159,-3 0 987,-6 0 0,-6 0 0,-6 0 0</inkml:trace>
  <inkml:trace contextRef="#ctx0" brushRef="#br0" timeOffset="61">13545 5493 7853,'-1'-10'0,"-3"3"395,3 2 157,-4 0 283,5 3-618,0-3-5,0 5 0,0 5-90,0 3 0,0 2 42,0 1 1,-4 2 47,0 2 0,0-1-59,4 5 0,0-5-167,0 2 0,0 0-73,0-1 1,0 0-88,0-3 1,0-1 86,0 1 1,0-5 161,0 1 0,0-4-110,0 3 107,5-4-75,-3 2 1,4-5 161,-2 0 146,-3 0-1,4 0-230,0-5 0,-2-1-32,4-6 0,-4 1 35,1-1 0,1 1-70,-1-1 1,1 1 72,-2 0 1,-1-5-149,2 1 1,1 0 71,-2 4 0,5-1-92,-4 1 1,0 3-86,-4 0 178,5 6-600,-4-3 186,4 5 383,-5 5 0,0 1-39,0 6 1,4-1 53,0 1 0,0 0-49,-4 3 0,3-2 38,1 2 0,5-2 17,-1-2 1,2-3-46,1 0 1,1-6 169,-1 2 1,0-3-85,1-1 1,-1 0 56,1 0 0,-1-1-96,1-3 1,-2 2 171,-3-6-91,3 0 0,-4-3 11,1 0 0,2 3-34,-5 0 1,1 1-4,-1-5 0,-3 5-32,3-1 53,-3 1-53,-1 0 1,0 1 57,0 2-384,0 3 0,0-3 127,0 8 1,0-2 100,0 6 0,0 0 74,0 3 1,0 0-63,0 1 0,0-1-3,0 1 0,0-1-2,0 0 0,0 1-91,0-1 1,0-3 107,0 0 0,0-5 16,0 5 1,1-4-12,3 3-32,-3-4 254,10 2-178,-5-5 0,2 0 276,-1 0-215,-4-5 0,6 2 109,-6-4 1,2 3-67,-1-4 0,-2 5-67,1-5 0,2 4-16,-1-3-26,0 4-86,1-2 152,-4 0-504,4 4 278,-5 1 0,4 6 145,0 5 0,1-1-32,-1-2 1,-3 2 51,3-2 1,2 1 14,2-2 0,2 2 18,2-5 0,0 4 51,3-5 1,-1 1-93,5-4 0,-1 0 174,1 0 0,2 0-73,-6 0 1,4-5 118,-4-2 1,0-2-55,-3 1 0,-2-2 185,-3 2 1,2-2-51,-5-1 1,0-1-160,-4 1 0,0-1-106,0 1 1,-1 0 133,-3-1 0,-2 1-226,-6-1 1,-4 1 62,-3 0 1,-3 3-386,-1 0 1,0 6 173,1-2 1,-1 4-277,0 4 0,4 1-13,0 2 0,6 7-166,2-2 0,0 3-144,8 0 1,-1-1 431,4 5 1,5-1 383,3 1 0,2-2 0,6-1 0,2 2 0</inkml:trace>
  <inkml:trace contextRef="#ctx0" brushRef="#br0" timeOffset="62">14459 5710 7853,'4'-15'-333,"-1"0"1,1 0 878,-4 3 0,-1-3-130,-3 0 0,2-4 10,-6 4 1,4-1-131,-3 5 0,0 0 18,0-1 0,-4 5-102,4-1 0,-3 5 26,-2 0 1,1 1-74,-1 2 1,0 2-93,-3 1 0,2 4-456,-2 4 1,3 2 244,5 2 1,-4-2-195,4 2 1,2 1 136,1 0 0,3 3-125,1-4 1,0 0 86,0-3 0,1-1 14,3 0 0,2 0 163,6-4 0,-1-2 152,0-5 1,5 0-79,-1 0 1,4-5 265,-4-2 0,0-4 54,-3 0 1,-1-2-113,1-2 0,-2 1 14,-3-5 1,2 0-61,-5-4 1,1 4 8,-1 0 0,-3-4-102,3-3 0,-3-1-166,-1 4 1,0-5-56,0-2 0,0 1 127,0-2 1,-1 5-152,-3-5 1,3 2 45,-3-2 0,3 0-47,1 4 0,-4 2 76,0 6 1,0 2 48,4 6 1,-1 4-76,-3 4-96,3 1 0,-5 12-107,2 6 1,1 5 155,-4 6 0,3 2 215,-4 5 23,6 1-149,-3-1 0,5 0-34,0 0 1,0-1-5,0-2 1,1 2 186,3-3 0,1-2-27,2-1 1,2-3 57,-5-1 1,1-2 48,-1-2 1,-1 2-105,4-6 0,-4 0-272,1-3 1,-3-1 95,-1 0 1,4-3-1030,-1 0 446,1-6-188,-4 8 889,0-8 0,5 3 0,2-5 0</inkml:trace>
  <inkml:trace contextRef="#ctx0" brushRef="#br0" timeOffset="63">14721 5528 7853,'0'-12'142,"0"1"217,0-1 1,4 5 1469,0-1-535,0 6-525,-4-3-356,0 0 37,0 3-1023,0-3 549,0 15 0,0-2-100,0 7 0,4-2 90,0-2 1,-1 1-82,-3-1-341,0 1 0,4-1 191,0 0 0,0-3-29,-4 0 186,5-6 248,-4 3 1,5-5 29,-2 0 1,-1 0 141,4 0 1,-3 0-81,4 0 0,-2-5-50,2-2 1,2 0-11,-2 0 0,-2-1-46,2-3 0,-5 3-62,5 0 0,-2 1 183,2-5-138,2 1 1,-5-1 63,3 1-386,-3 5-336,-5 1 54,5 5 0,-3 1 122,6 3 1,-5 3 104,0 9 0,2 1-125,-1 6 0,1-4 59,-1 0 0,-3 4-66,3 4 0,-3-1 19,-1-3 1,2 0-235,2 0 0,-3-2-125,3-2 740,2-2 0,0-6 0,6 1 0</inkml:trace>
  <inkml:trace contextRef="#ctx0" brushRef="#br0" timeOffset="64">15133 5790 8955,'0'12'1013,"0"-1"0,-4-2-652,0 3 0,-1-4 81,1 8 0,2 0-351,-6-1 0,5 6 61,0-2 1,0-2-567,-1 2 0,3-1 313,-3 1 0,3-1-988,1-3 1,0-2-66,0 2-516,0-2 1670,0-2 0,5-4 0,1-2 0</inkml:trace>
  <inkml:trace contextRef="#ctx0" brushRef="#br0" timeOffset="65">15441 5231 7853,'0'-7'1926,"0"2"1847,0 5-3690,5 0 1,1 0-66,6 0 0,1 0-4,2 0 0,1 0-99,3 0 0,2 0-80,-6 0 1,4-1 105,-4-3 1,3 2-3,-7-6 0,3 4 81,-6-3 1,1 3-117,-2-4 1,0 4 70,-3-3 0,-3 3-63,3-4 39,-3 1-110,-1 0 95,0-3-244,0 9 9,-5-9 263,-2 9 1,-5-4-210,-3 5 1,-7 6 44,-5 5 0,1 2 95,3 6 1,0 0-33,0 4 0,5 0 75,3 0 0,2-1-19,2 1 0,5 0 30,2 0-59,3 0 307,6 0 0,1-4-104,5 0 1,1-9 404,-1 1 0,4-3-242,1 0 0,4-3 73,-1-5 1,-1 0-38,1 0 1,-4 0 0,4 0 1,-5 0-93,1 0 1,-2-4-269,-2 0-594,-4-5 1,2 7 94,-6-6-1556,1 5 1554,-4-7 0,0 8-1524,0-6 1633,0 6 1,0-5 458,0 3 0,-5-2 0,-1-5 0</inkml:trace>
  <inkml:trace contextRef="#ctx0" brushRef="#br0" timeOffset="66">15418 5573 7388,'0'-6'2255,"0"1"-1471,0 5-495,5 0 0,2 0 68,4 0 0,2 0-11,2 0 1,-1 0-106,5 0 0,0 0 60,4 0 0,0 0-76,-1 0 0,6 0-33,3 0 1,-3-4 32,-2 0 0,1 1-230,-4 3 0,2-2-187,-6-2 1,-2 3-236,-2-3 1,-2 3 1,-2 1 1,-3 0-1331,-1 0-1075,-4 0 2095,2 0 1,-6 0 69,-3 0 665,-2 0 0,-6 5 0,1 2 0</inkml:trace>
  <inkml:trace contextRef="#ctx0" brushRef="#br0" timeOffset="67">15487 5733 7853,'-7'0'774,"2"0"262,5-5 376,0 4-958,0-9 1,0 7-91,0-4 1,5 4-107,3-1 1,2 2-11,2-2 1,3 3-154,0-3 0,1 3 78,0 1 0,-4 0-148,4 0 1,-4 0 58,0 0 0,-5 3-397,1 1 1,-4 4 134,3-4 1,-4 5-366,1-2 373,-3 3 1,-2 2-253,-3-1 0,1 1 100,-4-1 0,-1 2-15,-3 2 0,-1-2 201,1 2 1,-1-3-42,1 0 0,0-1 205,-1 1 1,1-1-190,-1 1 494,6-6-136,-4 4 66,9-9 253,-4 4-185,5-5-111,0 0 1,5 0-26,2 0 0,3 0 51,2 0 0,-1 0-51,1 0 1,3 0-285,0 0 1,4 0-36,-4 0 0,4 0-62,-3 0 0,3 0-744,-4 0 0,0-3 453,-3-1 0,-1 0-778,0 4 1,-3-4 293,0 0 961,-6 1 0,8-2 0,-3-2 0</inkml:trace>
  <inkml:trace contextRef="#ctx0" brushRef="#br0" timeOffset="68">15886 5882 7853,'7'0'600,"-1"0"214,-2 0-214,-3 0 1,8 1-220,-5 3 1,1 2 60,-1 6 0,-3 0-108,3 4 1,1 1-129,-1 6 0,0-4-129,-4 0 1,0 0-186,0 4 0,0 0-572,0 0 1,0-2 400,0-2 1,-4-2-274,0-6 1,-4 1 203,4-1 1,-3-3-1717,3-1 1064,0-4 1000,4 2 0,5-10 0,2-1 0</inkml:trace>
  <inkml:trace contextRef="#ctx0" brushRef="#br0" timeOffset="69">16172 5436 7853,'0'-6'1105,"5"-4"-78,-4 9-266,4-5-536,0 6 0,-3 2-53,2 2 0,1 2 4,-2 5 0,1 1 0,-4-1 1,1 2-139,3 2 0,-2-1 142,1 5 1,-1-4-247,-2 4 1,1-5 32,3 2 1,-3-4-62,3 0 0,-3-1 103,-1 0 1,4-3-108,0 0-5,-1-6 15,-3 3 285,0-5 357,6 0-473,-5-5 1,8-1-10,-5-6 1,3 1-120,-3 0 0,5-5 119,-2 1 1,4-1-62,0 0 1,-2 3 56,2-7 1,-6 7-42,7-3 0,-3 5-158,2 3 1,-3-1 12,-1 6 0,-3-1-7,4 4 1,-4 0 74,3 0 0,-3 1-16,4 3 1,-5 3 37,5 9 1,-4-2 46,3 5 1,-4 0-54,1 4 0,-2-1-45,2 1 0,-3 0-35,3 0 0,1-2-125,-1-1 0,0 0 12,-4-5 0,4 0 106,0-3 1,-1-5-806,-3 1 275,0-6-1163,0 4 678,0-1 1136,0-4 0,5-1 0,2-6 0</inkml:trace>
  <inkml:trace contextRef="#ctx0" brushRef="#br0" timeOffset="70">16572 4831 9926,'7'5'479,"1"3"1,0 2-135,3 1 441,0 1-448,1-1 0,3 4 39,0 1 1,6 4-153,-2-1 1,2 2 42,2 2 1,0 1-44,0 3 0,0-3-148,-1 3 1,1 2 84,0 1 1,-5 3-188,-3 2 0,-2-1-53,-2 0 1,1 1-46,-1-1 0,-5 4-215,-2 0-37,-3 0 307,-1-4 1,-1 1-77,-3-1 1,2 0 36,-6 0 1,1-3-21,-5-1 0,1-1 80,-1 2 1,0-3-25,-4-5 0,4-1 61,-4 1 1,4-1 301,0-3-342,6-3 41,-4-4 0,5-1-54,-3 1-77,-2-1 0,7-1-10,-4-2-255,4 2 176,-2-9-802,5 9 403,0-8 36,0 8-1197,0-9 1789,-5 9 0,-1-8 0,-6 3 0</inkml:trace>
  <inkml:trace contextRef="#ctx0" brushRef="#br0" timeOffset="71">1804 6738 7853,'0'-7'-563,"0"-1"1951,0 6-376,0-4-428,0 6 0,0 7-409,0 4 1,0 2 36,0 6 0,0 1-115,0 7 0,0-2 102,0 6 1,0-1-173,0 4 1,4 1 11,0-1 1,0-4-63,-4 1 0,1-2 111,3 2 0,-1-4 6,4-4 0,-4-4-138,0 0 1,3-5 62,-3 2 0,2-5-219,-1-3 154,-2 2-524,3-9 236,-5 4-682,0-5 357,0-5 0,0 2 224,0-4 1,0 3-463,0-4 0,0 5 897,0-5 0,0 0 0,0-3 0,0 0 0</inkml:trace>
  <inkml:trace contextRef="#ctx0" brushRef="#br0" timeOffset="72">1964 6818 7853,'0'-11'401,"0"-1"0,0 5 377,0-1 246,0 6-670,0-3 1,4 6-27,0 3 1,4 3-91,-5 8 1,2 3 2,-1 5 0,-2 1-89,1 3 1,0 2-110,1 5 1,-3 4-30,3 0 0,-3 1 123,-1-5 0,0-1-341,0-3 1,4-2 137,0-5 0,1-4-91,-1 0 1,-2-6-116,6-2 163,-6 1 30,8-11 43,-8 4 1,4-10-169,-2-3 1,-3 2 65,3-2 0,-3 1-761,-1-5 0,0 1-152,0-1 66,0 1 1,-1 0 262,-3-1 722,-2 1 0,-6-1 0,1 1 0</inkml:trace>
  <inkml:trace contextRef="#ctx0" brushRef="#br0" timeOffset="73">1987 7092 8066,'8'-6'868,"-1"2"1,-3 3-459,4 1 1,3-1 149,5-3 0,4 3-181,-1-3 1,6 1-49,2-1 1,0 3-146,-5-3 1,0-1-14,-3 1 1,1-1-265,-4 2 0,-1 1 162,-4-1-1560,1-4 822,-1 6-622,-5-4 0,-2 5-183,-8 0 304,-2 0 1168,-5-5 0,-6 3 0,-1-3 0</inkml:trace>
  <inkml:trace contextRef="#ctx0" brushRef="#br0" timeOffset="74">1930 6807 7853,'13'-4'-345,"2"0"0,3-1 1187,5 1 0,5-2-323,2-5 1,3 3 127,1 0 0,2 1-257,2-5 0,-3 5-150,3-1 0,-3 2-240,-5-2 0,2-1 68,-5 5 1,0 1-958,0 3 1,-7 0 586,3 0 1,-7 0-1991,-1 0 2292,-3 0 0,0 0 0,-1 0 0</inkml:trace>
  <inkml:trace contextRef="#ctx0" brushRef="#br0" timeOffset="75">3152 6932 7853,'-4'-11'569,"1"0"-364,-1 4 1,2-2 778,-1 6-155,1-1 136,-3 4-249,5 0-588,0 5 0,0 1 22,0 6 1,0 4 50,0 3 0,0-1-41,0 1 0,2 0-145,1 4 1,-1-4 41,1 0 0,0-1-44,1 1 0,-3 1-174,3-5 0,-3 0 95,-1-3 0,1-5-194,3 1-28,-2-5 420,3 2 28,-5-5 1,0-2 178,0-1 1,0-4-208,0-4 0,0-1-18,0 1 1,0-4-166,0 0 0,1-6 113,3 2 1,-2 1-235,6-1 0,-1 0 53,5-3 0,1-1-120,2 0 1,-1 4 42,5 0 0,-4 5 92,4-1 1,-4 6 96,4 1 0,-5 6-57,1-2 0,-3 4 88,-4 4 1,2 6-71,-3 5 1,2 4 66,-1-4 1,1 6-37,-6-2 0,5 2 11,-4 2 1,1 0-122,-1 0 0,-3-6 60,3-1 1,-3-4-403,-1 0 0,0-1-121,0 1-1285,0-1 748,0 0-169,0 1 1294,0-1 0,-5 1 0,-1-1 0</inkml:trace>
  <inkml:trace contextRef="#ctx0" brushRef="#br0" timeOffset="76">4329 6738 7853,'-7'-7'0,"3"-1"324,-2 0-86,0-3 1,-2 0 221,0-1 1,5 6-41,-5 2 1,4 3-6,-3 1 1,3-4-180,-4 0 0,1 0 0,-5 4 0,1 2-51,-1 1 1,0 5 26,-4 7 0,2-1-112,-5 5 0,4 0 101,-4 4 0,4 0-221,-4 0 1,5 1-86,-1 3 1,7-3-60,4 2 0,-1-5-64,1-2 1,2 0 29,6 4 0,2-6 96,5-1 0,6-4 52,2 0 0,-1-6 173,1-2 0,0-3-111,4-1 0,-1 0 119,1 0 1,1-6-67,3-6 0,-3 1-26,3-4 0,-7 1-38,-1-2 0,-4 3 42,4-7 0,-6 5-16,-1-4 1,-2 0-4,-7-4 0,1 1-124,-4-1 1,0-4 61,0 0 1,-5-1-340,-2 2 0,-7 3 48,-2 0 1,-4 3-65,1 8 0,-4 0 14,-3 8 0,1 0-134,-1 4 1,2 4-216,1 0 1,5 8 284,3 0 1,6 6 442,1-3 0,6 0 0,-3-4 0</inkml:trace>
  <inkml:trace contextRef="#ctx0" brushRef="#br0" timeOffset="77">4614 6647 7853,'-4'-11'0,"0"-1"436,1 1 0,1 1 1223,-1 2-660,1 3-733,-3 5 1,5 5-42,0 3 1,0 7-1,0 4 0,0 2-14,0 2 1,0 1 13,0 3 1,4-2-1,0 6 0,1-6-13,-1 2 0,-3 1-847,3-2 0,1 1 343,-1-4 1,-1-5-3,-3-3 0,4-2-27,0-2-520,0-5 317,-4-1-1803,0-5 1512,0-5 1,0 3 814,0-6 0,0 1 0,-5-10 0,-2-1 0</inkml:trace>
  <inkml:trace contextRef="#ctx0" brushRef="#br0" timeOffset="78">4534 6624 7853,'12'-11'-408,"-1"3"286,0 0 0,6 1 975,2-5 0,-1 5-224,1-1 1,1 6-80,7-2 1,-3-1-200,2 1 0,2 0-20,-1 4 0,1 5-137,-1 3 1,-5 2 43,1 1 1,0 6-232,-4 2 0,-2-1 82,-2 1 0,-6 4-204,-2 3 1,-4 1 86,1-4 0,-3 0-288,-1-1 0,-1 1 103,-3 0 0,-3 0-15,-4 0 0,-5 0 161,-3-1 0,-4 0 22,-4-3 1,3-1 39,-3-3 0,-1-4-34,2 1 1,-5-2 63,5-6 0,3 0-34,4-4 1,5 0-606,-1 0-347,2 0-400,7 0 359,0-5 0,8 0 605,2-3 0,6-1 397,5 5 0,5-5 0,-2 3 0</inkml:trace>
  <inkml:trace contextRef="#ctx0" brushRef="#br0" timeOffset="79">5128 6624 7853,'-5'-18'726,"4"2"-438,-3 4 1,3 5 1183,1-1-498,0 6-91,0-3-617,0 5 1,0 6-208,0 5 0,0 6 65,0 6 0,0 1 42,0 2 0,0 4-35,0 4 0,3-4-141,1 1 1,1-2-283,-1 1 0,-3 2 196,3-5 1,1-1-398,-1-3 1,0-5 254,-4-3 0,1-2-514,3-2 180,-3-4 1,5-2-1025,-2-5-152,-2 0 1748,8 0 0,-9-5 0,9-2 0,-4-4 0</inkml:trace>
  <inkml:trace contextRef="#ctx0" brushRef="#br0" timeOffset="80">5059 6601 7853,'6'-11'-263,"-4"3"448,6 1 0,-1 3 357,5-4 0,3 6 162,0-2 1,4-1-273,-4 1 0,10 0-8,-3 4 1,8 1-130,-4 3 1,5 1-219,-5 3 0,5 6 90,-5-3 0,1 5-194,-4-1 0,0-1 23,0 5 1,-6 0 26,-1 4 0,-5-4-74,-3 0 1,-2 0-135,-2 4 0,-3-1-2,3 1 0,-8-1 107,-4-3 1,-6 2 181,-1-2 0,-5 2-96,1-2 1,-4 1-19,-4-5 0,3 4-105,-2-3 1,-2-1-193,1-4 1,0-4 38,5-4 1,0 2-507,3-1-1456,2 0 2232,11-4 0,1 0 0,5 0 0</inkml:trace>
  <inkml:trace contextRef="#ctx0" brushRef="#br0" timeOffset="81">6190 6681 7853,'-6'-5'444,"-4"-1"-272,8-1 0,-3 1 749,5 2-215,-5 3-448,4-4 0,-8 6-33,5 3 1,-5 2 108,2 6 0,0 3-109,0 0 0,0 6-56,0-2 0,-2 2-30,5 2 1,-1-1-96,1-3 0,3 1-169,-3-5 0,3 5 105,1-1 0,4-2-138,0-2 0,4-2 77,0-2 0,6-3 16,1 0 1,6-6 24,-2 2 0,1-3 89,-1-1 1,2-5-41,-2-3 1,3-3 19,1-4 0,-5 2 54,-3-2 0,-2-3-51,-2-1 0,0 1-37,1-1 1,-6 2 41,-2-3 0,-3-5-186,-1 2 1,0-2 99,0 2 0,-5 0-240,-2 0 1,-4 2 24,0 2 1,-5 2 40,-4 6 0,-1 1-268,-2 2 1,0 3 131,0 5 1,-1 6-287,-2 6 0,3 0 225,0 7 1,6-1 58,10 1 1,2 3 360,5-3 0,0-3 0,0 1 0</inkml:trace>
  <inkml:trace contextRef="#ctx0" brushRef="#br0" timeOffset="82">6567 6704 7853,'0'-11'0,"-4"-1"0,0 1 0,-1 3 517,2 1 1,1 3 317,-2-4 452,-2 6-677,5-3-372,-9 5 0,7 5-92,-4 2 0,4 5 66,-1 3 0,3 3-164,1 4 0,0-2 100,0-1 1,0 0-266,0 3 1,5-3-16,3 0 0,3-3-134,4 3 1,-2-5 133,2 1 0,2-4 32,-2-3 0,4-3 127,-4-5 1,5 0-60,-1 0 0,-1-1 202,1-3 0,-5-2-100,1-6 0,2 1 145,-2-1 1,-3-3-27,-5 0 1,0-2 20,0 2 1,0-1-107,-4-3 0,-1-3-96,1 3 0,-1-3-325,-2 0 1,0-1 165,0 0 0,0 0-192,0 0 1,-4 5 153,0 3 1,0 3-1640,4 0 1225,0 6 0,2 2-363,1 8 1,2 2 965,3 6 0,7 4 0,-2 2 0</inkml:trace>
  <inkml:trace contextRef="#ctx0" brushRef="#br0" timeOffset="83">7161 6556 7853,'0'-12'1762,"0"6"-1150,0 1 1,-1 5-210,-3 0 0,3 5-154,-3 2 0,1 5-37,-1 3 0,3 4-188,-3 8 1,3-3 24,1 3 1,0 0-6,0 0 0,1 1 23,3-1 0,-1-5-282,4 1 1,-4-1-192,1-7 1,2 3 187,2-7 1,-3 3-635,-2-6 311,4-3-873,-6 0 336,9-5 549,-9 0 1,5-5 80,-6-3 448,0-2 0,5-6 0,1-2 0</inkml:trace>
  <inkml:trace contextRef="#ctx0" brushRef="#br0" timeOffset="84">6921 6544 7853,'11'-4'400,"1"1"1,4-3-24,3 3 1,7 1 191,0-1 1,6-2-94,-1 1 0,2-1-160,1 1 1,0 3-94,0-3 0,-3-1 15,-1 1 1,-4-1-614,0 1 1,-5 3 293,-2-3 0,-5 3-1112,1 1 1,-6 0-708,-2 0 1900,-4 5 0,2 1 0,-5 5 0</inkml:trace>
  <inkml:trace contextRef="#ctx0" brushRef="#br0" timeOffset="85">7561 6498 7853,'0'-7'0,"0"-1"727,-5 6-408,3-3 0,-3 6-108,5 3 1,-4 3 212,1 9 1,-2-2-86,1 5 0,2 3-246,-1 5 1,1 5 144,2-2 1,0-1-164,0 2 0,2-2 91,1 1 1,-1 2-295,2-5 1,1 0-7,-2-5 0,5-3-92,-4 0 1,1-8-133,-1 0-120,-3-2-737,4-3 526,0-1 261,-4-5 0,4-1 56,-5-3 1,0-2-50,0-6 0,0 1 421,0 0 0,-5-6 0,-1-1 0,-5-4 0</inkml:trace>
  <inkml:trace contextRef="#ctx0" brushRef="#br0" timeOffset="86">7401 6498 7853,'5'-11'394,"2"0"-182,9-1 0,1 2 205,6 2 1,-1 0-129,-3 4 1,6-4 89,-2 4 0,4 1-98,-1 3 0,-2-4-30,3 0 1,1 1-41,-1 7 1,-2-1 13,-6 4 1,1 1-484,-4 3 0,-1 2 208,-4 2 0,-4-1-203,-4 5 0,-3-3 120,-3 3 0,-5-4-106,-7 4 1,-3-4 65,-5 4 0,-1-5-74,-3 1 1,2-2 61,-5-2 0,5-3-99,3 0 0,0-5-221,7 5 1,3-5-882,5 0 669,4 4 717,-2-6 0,10 4 0,2-5 0</inkml:trace>
  <inkml:trace contextRef="#ctx0" brushRef="#br0" timeOffset="87">7880 6544 7853,'0'-6'2060,"0"1"-1370,0 5-444,0 10 0,0-1-21,0 10 1,0 0-27,0 4 1,0 0-98,0-1 1,0 1-138,0 0 0,5 0 10,3 0 0,1-2 60,-1-2 0,3 2-247,0-6 0,1-1 97,3-7 1,-1 2-19,1-5 1,-2 0 108,2-4 0,2 0 113,-2 0 1,4-1-36,-4-3 1,2-1 153,-2-3 0,-2-3 22,2-1 1,-3 1-44,0-4 1,-2-3-40,-2-1 1,1-3-35,-6-1 1,1 1-142,-4-1 1,0-4 163,0 0 1,0 1-473,0 3 0,0 1-45,0 3 0,0 3-865,0 4 192,-5 6 0,3 1 474,-6 5 1,4 3-30,-3 4 1,4 1 607,-1 7 0,8-2 0,2-2 0,6 1 0</inkml:trace>
  <inkml:trace contextRef="#ctx0" brushRef="#br0" timeOffset="88">8394 6544 7853,'0'-11'546,"0"3"-46,0 1 427,0 4-580,0-2 1,-3 6-283,-1 3 1,-1 4 124,1 7 0,3 3 136,-3 4 0,1 5-175,-1 0 0,3 3 26,-3-3 0,3 5-196,1-2 1,0-2 68,0-1 1,0 0-248,0 0 1,4-5 114,0-7 1,1-2 164,-1-2-23,-3 0-1418,9-4 761,-9-2 1,6-5-844,-4 0 622,-1-5 0,3-2 818,-5-4 0,-5-2 0,-3-2 0,-2-3 0,-2-4 0</inkml:trace>
  <inkml:trace contextRef="#ctx0" brushRef="#br0" timeOffset="89">8154 6521 7853,'7'-5'406,"4"4"144,1-3 1,2-1-22,8 1 1,0 0 126,9 4 0,0-3 54,7-1 0,-1 0-260,5 4 0,-5-4-164,1 0 1,-4-1-76,-3 2 1,-4 1-840,-4-2 1,-4 3 468,0 1 1,-8 0 242,0 0 0,-6 0-4059,3 0 3975,-6 0 0,3 5 0,-5 2 0</inkml:trace>
  <inkml:trace contextRef="#ctx0" brushRef="#br0" timeOffset="90">9651 6658 7853,'0'-11'0,"0"0"273,0-1 1,0 1-24,0-1 0,0 1 132,0-1 1,0 1-14,0 0 0,-4-1 71,0 1 1,-1-1 239,1 1-455,-2-1 0,-6 2-167,1 3 0,0 2 116,-1 5 0,-3 1-132,0 3 1,-6-2 108,2 6 0,-2 3-53,-2 5 0,1 0-138,3-1 1,-2 3-119,2 5 1,2-4-131,2 0 1,0 0 148,3 4 0,-2-4-227,7 0 1,2-4 153,1 4 1,3-5-97,1 1 0,0-1 52,0 1 0,6-6 237,5 3 1,2-7-88,6 2 1,-1-4 141,1 1 0,6-4 173,-2-4 0,1 1-107,-5-4 0,3-1 153,-3-3 0,-3-1-97,0 1 1,0 3 46,-1 1 0,-3-1-160,-5-3 0,-3 3-14,4 1 0,-6 3 90,2-4-39,-3 6-314,-1-4 87,0 6-62,0 6 0,0 0 39,0 5 1,0 5 179,0-1 1,0 1-68,0-1 0,0-1 101,0 5 0,0-5-85,0 2 0,0-4 14,0 0 1,5 2-114,3-3 140,2 3 1,2-9-186,-1 3 141,0-3 1,1-5-397,-1 0 0,1-1 156,-1-3 1,-1 1-601,-2-4 0,2 3-19,-2-4 901,-3 1 0,5-5 0,-4 1 0</inkml:trace>
  <inkml:trace contextRef="#ctx0" brushRef="#br0" timeOffset="91">10039 6750 7853,'0'-7'1949,"0"2"2542,0 5-7138,5 0 2647,-4 0 0,9 0 0,-3 0 0</inkml:trace>
  <inkml:trace contextRef="#ctx0" brushRef="#br0" timeOffset="92">10496 6407 7853,'0'-11'280,"0"-1"1,0 1-29,0-1 1,4 5 284,-1-1 0,1 4 287,-4-3 111,0 4-179,0-2-838,0 5 180,5 10 1,-3 4 172,1 13 1,-1 1-174,-2 2 0,0 7 114,0-3 0,0 7-272,0-3 1,0 0 65,0-4 1,0 3-211,0-3 1,0 2 127,0-9 0,0 2-72,0-6 1,0 1 40,0-9 1,0 0-26,0-3-414,5-1 113,-4 0-635,4-4 346,-5-2-1521,0-5 1615,0-5 1,0-2 627,0-4 0,-4 0 0,0-1 0,-10-4 0,2-2 0</inkml:trace>
  <inkml:trace contextRef="#ctx0" brushRef="#br0" timeOffset="93">10393 6453 7853,'0'-19'0,"0"0"0,0 5 328,0-1 1,4 2 105,0 1 1,4 1 13,0 0 0,2 3-47,2 0 0,4 2-116,3-2 1,4 2 23,4 2 0,2 2-97,5-6 0,4 6-44,0-2 1,0 2 43,-3 2 0,-2 6-235,-3 1 0,-2 3 34,-5 2 1,-5 3-51,-3 0 0,-4 4-84,-3-4 1,-3 4 92,-5-3 0,-3 4-79,-4-1 0,-6-1 89,-10 1 0,-3-1-106,-1 1 0,-5-2 82,2-1 1,2-5-299,1 0 1,-1 1 23,2-4 0,3-3-80,4-2 1,4-1-232,-5-2 1,7 0 208,-3 0 0,7 0-1067,2 0 769,4 0 718,-2 0 0,15 0 0,3 0 0</inkml:trace>
  <inkml:trace contextRef="#ctx0" brushRef="#br0" timeOffset="94">10873 6693 8372,'-12'0'717,"1"0"0,-1 5-345,1 2 0,0 1-156,-1 3 1,5-2-5,-1 6 0,5 3-221,0 1 0,1-1 33,2 1 1,2 0 4,1 4 1,4-4-75,4 0 0,4-5 48,1 1 0,4-3-46,-1-5 0,4 2 73,3-5 0,-1 0 32,1-4 1,-2 0-12,-1 0 0,-1-5 121,-3-3 0,1-2 24,-5-2 1,1 1-60,-5 0 1,-5-5-16,-2 1 0,1-1-8,-1 0 1,-2-1-293,-5-6 1,-4 0 101,-4 0 0,-6 0-214,-2 0 1,-3 2 126,-5 2 0,-1-1-365,-2 4 0,-3 5 113,2 3 1,2 6-40,-2-2 1,10 4-249,-2 4 0,9-2 250,3 6 0,3 3-179,4 5 631,3-1 0,1-4 0,6 1 0</inkml:trace>
  <inkml:trace contextRef="#ctx0" brushRef="#br0" timeOffset="95">11192 6715 7853,'0'-11'694,"4"0"-411,0-1 1,0 5 251,-4-1 0,0 4 304,0-3 155,5 4-244,-4-2-695,4 5 0,-5 5 4,0 3 0,0 3 89,0 4 0,4 3-129,0 5 1,5 0 73,-2 0 1,0-1-89,0 1 1,1 4-47,3 0 1,-3-5-176,0-3 0,-1-5 102,5 2 0,-5-8 114,1 0 156,-1-5-81,5 2 1,-4-5 212,-1 0 1,-4-2-81,0-1 1,0-4-10,1-4 0,-3-1-59,3 1 0,-2-2-8,2-2 1,-2 1-40,1-5 1,0 5-90,1-1 0,-3-2 45,3 2 0,-3 0-216,-1 4-29,5-1 0,-4 5-34,3-1-228,-3 5 0,3 0 171,0 6 0,5 4 83,-1 4 0,2 1 56,1-1 0,-3 2 34,-1 2 0,1-2-2,3 2 1,1 1 5,-1 0 0,2-1 118,2-4 0,-2-4-62,2-4 1,-2-1 315,-2-2 0,-3 0-139,-1 0 1,-3-2 264,4-1 0,-4-4-146,3-4 1,-4-4 27,1-1 1,-3 0-69,-1 1 0,0 1 122,0-5 0,0 1-272,0-1 0,-1-3 73,-3 3 0,3 1-537,-3-1 0,2 2 267,2-2 1,0-2-792,0 6 1,4 0 258,0 3 0,5 6-764,-1 2 820,2 3 0,1 2-170,1 3 0,-2 2 363,-3 6 0,2 3 428,-5 0 0,0 1 0,1-5 0,1 0 0</inkml:trace>
  <inkml:trace contextRef="#ctx0" brushRef="#br0" timeOffset="96">11752 6750 9828,'0'-7'852,"0"2"0,1 7-619,3 1 1,2 0-23,6 5 1,-1-2-216,1 1 0,3 2 91,0-5 1,9 1-190,-1-1 1,3-3 68,-4 3 1,1-3-96,0-1 1,0-3 58,0-1 0,-4-5 114,0 1 0,-5-1 60,1 2 0,0-5-81,-3 1 1,2 0 108,-7-5 1,-2 4-68,-1 0 0,-3-3-116,-1 0 0,0 0 120,0 3 0,-5 1-185,-2-1 1,-3 2 18,-2 2 0,-4 0-78,-3 4 0,-2 0 18,2 4 1,-6 1 66,2 3 1,-2 4-106,2 7 1,0 1 53,0 3 1,4 3-72,0-3 1,5 6 5,-1 2 1,7 0 38,4-4 0,3 3 82,1 1 0,1-2 85,3-6 0,3 2 67,4-6 1,4 0-53,0-4 1,5 0 72,-5-4 0,4-2-80,-4-5 1,4 0 184,-4 0 0,4 0 25,-3 0 1,3-1-39,-4-3 0,4 2-77,-4-6 1,0 4 21,-3-3 1,-2 3-75,-3-4 1,4 2 25,-4-2 1,0-2-20,0 3 0,0 0 79,0 0-203,3-1 0,-5 0 132,3 1 1,-2 4-322,-2-1 184,-3 3 0,4 6 40,-5 3 0,2 2 126,2 1 0,-3 2-94,3 2 0,-3-1 81,-1 5 0,1-5-70,3 1 1,-3 2-2,3-2 0,1 0 27,-1-3 0,1-2-60,-1-2 1,-3-2 81,3-2 0,-2-3 53,2 3 192,-2-3 0,3-2-88,-5-3 0,0-2-26,0-6 0,3 0-90,1-4 0,0 2-50,-4-5 0,0 2 105,0-2 1,0-3-206,0 3 1,0 1 112,0-1 1,0 1 95,0-1 1,0-1-467,0 5 1,5-4 154,3 4 0,2-1-549,1 5 0,-3 1 348,-1 2 1,2-1-704,7 5 0,-4 2 418,4 6 0,-4 3-373,0 9 1009,-1-9 0,6 13 0,0-7 0</inkml:trace>
  <inkml:trace contextRef="#ctx0" brushRef="#br0" timeOffset="97">12917 6224 7853,'0'-11'3,"5"0"769,-4-1-227,4 1-95,-5-1 147,0 1-386,0 5 1,0-1 456,0 3-218,0 3-397,0-4 147,-5 15 1,-1-2 22,-5 7 0,-5-1-125,1 1 0,-1-1 100,0 5 1,4 0-137,-4 4 1,0 1 93,1 3 1,-2 1-237,2 2 0,2 3 80,-2-2 0,2 3-145,2 4 0,3-2-28,1 2 0,4-3-35,-1-1 0,3 1 72,1-1 1,0-4 101,0 1 0,4-5 14,0 5 1,5-7-29,-2-1 1,5-2 125,3-5 0,-2 3-61,2-4 1,-2-1-41,-2-7 0,2 2 68,2-5 1,-2 4 105,2-4 0,-3 1-380,0-2 197,-1-1 1,1 3-394,-1-5 117,1 0-368,-1-5 1,-3 0-727,-1-3-458,-4-2 1860,2 4 0,-5-11 0,0-1 0</inkml:trace>
  <inkml:trace contextRef="#ctx0" brushRef="#br0" timeOffset="98">13408 6693 7853,'0'-8'-2,"0"0"174,0 6 0,0-8 246,0 2 1,0 2-143,0-2 1,-4 4 134,0-3 1,-4 0-81,0 0 0,-2 0-76,-2 4 1,-3 1-8,0-1 1,-4 1-24,4 2 1,-6 2-73,2 1 0,-1 4 72,1 4 0,-1 1-183,4-1 1,1 2-76,4 2 1,-1-2-103,1 2 0,1 1-126,2 0 1,-1-1 157,6-4 1,-1 4 48,4 1 0,0-1 11,0-4 1,1-1-56,3-2 1,2 2-41,6-2 0,0-3-25,3-1 1,-1-3-19,5-1 1,-3 0-8,3 0 0,-4-1 0,4-3 0,-5-1 240,1-3 1,-2-2 534,-2 2 1,-1 2-367,-2-2 1,1 1-54,-5-5-27,5 1-11,-8 0 1,4-1-109,-5 6-90,0 1-126,0 5 0,-5 5 116,-3 2 0,2 4 64,-2 0 1,5 0-29,-5 1 1,5 1 3,0 2 0,1-3-19,2 4 0,0 0-17,0-1 0,4 1 16,0-5 0,6 0 86,1 1 1,1-2-1,3-2 0,-1 1-589,1-6 0,-2 1 207,2-4 0,-2 0-111,-2 0 1,1 0 76,-1 0 1,-3 0-392,-1 0 1,1 0 778,3 0 0,1-5 0,-1-1 0</inkml:trace>
  <inkml:trace contextRef="#ctx0" brushRef="#br0" timeOffset="99">13614 6944 7618,'0'7'444,"0"1"0,1 0 73,3 3 0,-3 1-144,3-1 0,-3 2-135,-1 2 1,0 1-44,0 3 0,0 3 16,0-3 1,0 3-112,0 0 1,0-3-148,0 1 1,0-5-232,0 4 1,0-5-623,0 1 1,-4-6 424,0-2 1,1-3-996,3 4 1470,0-6 0,5-2 0,1-6 0</inkml:trace>
  <inkml:trace contextRef="#ctx0" brushRef="#br0" timeOffset="100">13854 6681 7853,'-12'-6'192,"4"-3"-192,1 5 727,4 0 1,-3 3 340,2-3-144,3 3-643,-4-4 0,5 6 143,0 3-305,0-3 1,1 8 105,3-5 0,2 4-152,6-5 0,0 1 106,4-4 0,-2 4-240,5 0 1,-2 0-203,2-4 1,2-2 163,-6-1 0,4 0 22,-4-5 0,2 5 102,-2-5 0,-2 2-112,2-2 0,-6-2 37,-2 2 1,-4-2-30,1-1 1,-3-1 54,-1 1 0,0-1-174,0 1 0,-1 0 50,-3-1 0,-4 5 95,-7-1 1,-3 5-30,-5 0 1,1 3 7,-1 3 1,-4 5 76,0 7 0,-3 3-76,3 5 1,1 1 131,3 3 1,5-3-9,3 2 1,2 2-22,2-1 1,4 3-18,4-3 0,1 0 6,2-4 0,5-2 55,3-2 1,6 1-67,1-4 0,4-2 4,-4-7 0,6 2 2,-2-5 1,1 0 1,-1-4 0,1 0 10,-4 0 1,3-4 20,-4 0 1,4-1 45,-4 1 0,-1 2 68,-6-6 0,2 4-111,-2-3 0,0 3-50,0-4 0,2 1 0,-3-5 0</inkml:trace>
  <inkml:trace contextRef="#ctx0" brushRef="#br0" timeOffset="101">14162 6830 7853,'0'-12'0,"1"5"0,3-1 0,-2 4 0,6-3 1129,-5 4 0,6-3-481,-6 2 0,6 3 173,-1-3-569,2 3 1,5 1-94,0 0 0,1 0-5,-5 0 0,1 0-153,-1 0 0,4-2 169,0-2 0,1 3 68,-5-3 0,-3 3-3782,-1 1 2609,1 0 0,-1 0-834,1 0 1769,-5 0 0,2-5 0,-5-1 0</inkml:trace>
  <inkml:trace contextRef="#ctx0" brushRef="#br0" timeOffset="102">14630 6419 7853,'0'-12'0,"0"4"502,0 1 373,0 4 623,0-2-326,0 5-944,0 5 0,0 7-3,0 7 1,0 4-83,0 3 1,0 3 68,0 6 0,-1-1-219,-3 0 0,3-1 5,-3-2 1,3 0-312,1-4 1,0 4-54,0-5 1,0 1 205,0-4 0,0-4-630,0 0 1,0-5 321,0 1 1,0-2-627,0-2 0,0-3 91,0-1 1003,5-4 0,-4 2 0,4-5 0</inkml:trace>
  <inkml:trace contextRef="#ctx0" brushRef="#br0" timeOffset="103">14836 6944 7853,'7'-10'243,"1"2"0,-4 3 49,3 5 1659,-4 0-1372,7 0 1,-7 5-76,4 3 1,-4 2-121,1 1 1,-3 2-158,-1 2 1,0 3-461,0 5 1,0-2 228,0-2 1,-5 3-855,-3-3 1,2 3 522,-2 0 0,4-3-536,-3 1 0,3-7 871,-4 3 0,1-4 0,-5 0 0</inkml:trace>
  <inkml:trace contextRef="#ctx0" brushRef="#br0" timeOffset="104">15235 6693 7853,'0'-12'706,"0"6"-99,0-4 663,0 3-424,0 1 51,0 1-486,0 5 0,0 5-256,0 3 1,0 2 56,0 1 0,0 2-266,0 2 1,0-1 132,0 5 1,0-4-225,0 4 0,0-3 57,0 3 1,0-5-206,0 1 0,0-2-59,0-2 177,6 0 0,-5-3-11,3 0 119,-3-6 1,0 3 507,3-5-186,-3-5-124,9-1 0,-5-6-23,3 1 1,2 0-83,-2-1 0,2 1-11,1-1 0,1 1-19,-1-1 0,1 1-61,-1 0 0,-1-1 38,-2 1 0,2 3-182,-2 1 160,-3 4-219,5-2 199,-4 5 0,2 1 80,-1 3 1,-4 2-3,1 6 0,1 3 100,-1 0 1,1 4-94,-1-4 0,-3 6-19,3-2 1,1-1-303,-2 1 0,5-5 102,-4 1 1,3-3-369,-3 0 0,1-6 213,-1-2 0,-1 1-1621,4-1 1059,-4 0 920,7-4 0,-4 5 0,6 1 0</inkml:trace>
  <inkml:trace contextRef="#ctx0" brushRef="#br0" timeOffset="105">15624 6384 7853,'4'-11'-216,"-1"-1"0,5 1 640,-4 0 0,1 3-51,-1 0 1,-3 5 736,3-5-511,-3 5-7,-1-2 64,0 0 199,0 4-319,0-4 1108,0 5-1324,5 5 0,1 1-48,6 6 0,-1 3 26,1 0 0,0 4-195,4-4 1,-2 6 108,5-2 0,-4 2-159,4 2 1,-1 4 40,1 0 0,1 4-212,-5 0 0,-1 2 123,-6 1 0,1 0-118,-6 0 0,3 1-18,-3-1 0,-1 0-99,1 1 1,-6-5 18,-5 0 0,0 0 115,-3 0 0,2 2-102,-6-6 1,1 1 78,-1-4 0,2-1 14,-2-3 1,2 1-80,2-5-173,-1 0-246,1-3-8,4-1 0,1-5-2021,2-2 1458,3-2 1174,-4-2 0,5-6 0,0 0 0</inkml:trace>
  <inkml:trace contextRef="#ctx0" brushRef="#br0" timeOffset="106">19632 5516 7853,'0'-6'-799,"0"-4"1102,0 2-141,0-2 0,0-1 117,0-1 181,0 6 1,0-4-91,0 3-96,0-4-116,0-1 1,-3 1 43,-1 0 1,-5 3-1,3 0 275,-1 0-382,-3 2 0,4-2 0,-7 4 93,-2 1 1,1 2-1,-5 0 72,-1-3 1,-2 3-215,-1-3 0,0 4 48,0 4 1,1 1-1,-2 4-129,-3-2 0,7 5-16,-3 3 1,4 1-45,0 0 0,-2-2-37,6 5 1,1 0-58,7 3 0,-2 0-28,5-3 0,-4 3 148,4-3 1,1 1-88,3-1 0,0 1 48,0-4 1,5 0-102,2-1 0,3-2 104,2 2 0,1-6 132,2-1 0,3-6-14,4 2 1,3-3 79,1-1 1,-2-4 62,3 1 0,-3-6-49,-1 1 0,0-2 54,0-1 0,-2-3-62,-2 2 0,-2-2 110,-6 7 1,1-4-100,-1 0 1,-5 0-36,-2-1 1,-1 2 77,0 2-2,-1-2-328,3 9 181,-5-4-206,0 5 0,0 5 66,0 3 0,-1 3 97,-3 4 0,2-1 1,-1 5 1,1-3 38,2 3 1,-3-2-19,-1 2 1,0 3-1,4-3 0,0-3-51,0 0 0,4-4 32,0 0 69,4-1 1,-1-4-48,4-4 0,-3-1-86,-1-2 1,-3 0-89,4 0 0,-1-5-221,5-3 0,-4-2-538,-1-2 1,-1 1 393,2 0 1,1-1 552,-5 1 0,5-6 0,-3-1 0</inkml:trace>
  <inkml:trace contextRef="#ctx0" brushRef="#br0" timeOffset="107">19781 5071 7853,'11'-6'390,"-4"0"40,-7 6-162,19 0 1,-17 0 77,14 0-207,-4 0 129,-11 0 0,6 2 23,-3 2 0,-3-2-100,-1 6 0,5-6-26,3 2 0,2 1-18,1-1 1,2 0-134,2-4 0,-1 0 88,5 0 0,-4-5-164,4-3 0,-5 2 53,2-2 1,-4 0-90,0-3 1,-2 0 32,-3-1 0,2 5-27,-5-1 0,4 0-2,-5-3 0,1-1-53,-4 1 1,0 3 20,0 1 1,-1 1 95,-3-2 1,-3 3-157,-9 5 1,2 0 80,-5 0 0,0 5-46,-3 3 0,-1 3 53,0 4 1,1 2 140,3 2 0,-5 2-22,5-2 1,-8 3-26,8 1 0,-3 0-8,6-1 0,-3 1-19,4 0 1,5-4 80,6 0 0,3-5-64,1 1 1,0 2 170,0-2 0,5-4-104,3-3 1,5-2 320,3 2 1,4-3-71,-1-5 1,3 0 59,0 0 1,1 0-262,0 0 0,0-4-153,0 1 0,0-5-154,0 4 1,-6-4 54,-1 5-816,-4-6 1,-2 6-1363,-2-4 2327,2 4 0,-4-7 0,6 4 0</inkml:trace>
  <inkml:trace contextRef="#ctx0" brushRef="#br0" timeOffset="108">20318 5482 7853,'-5'-6'125,"2"1"248,-5 5-365,6-5 257,-3-2-53,5 1 132,0 1 525,0 5-397,5 0-237,1 0 1,7 0-48,2 0 0,-1 0 1,6 0 132,5 0 0,-3-2 0,5 0-42,-3-2 1,3-3 64,-1 3-262,1-5 1,-3 8 341,3-3-580,-3-3 1,-4 6 201,-12-3-844,-3 3 0,-15 1-841,2 0 462,8 0 0,-4 1-326,8 3 910,-8-3 593,-2 4 0,-10 1 0,-2 0 0,-5 5 0</inkml:trace>
  <inkml:trace contextRef="#ctx0" brushRef="#br0" timeOffset="109">20238 5699 9466,'12'-1'0,"4"-2"2879,3-1-2668,2 1 1,3 1 106,3-1-200,2 1 0,6-3 1,-3 5-1,-1-1 207,-4-3 0,-5 3-313,-3-3-109,3 3 1,-5 1 0,2 0-1236,-4 0 1065,-2 0-2128,-2 0 1388,-5 0 1,1 0 1006,-4 0 0,-6 5 0,1 1 0</inkml:trace>
  <inkml:trace contextRef="#ctx0" brushRef="#br0" timeOffset="110">21414 5471 7853,'5'-12'-1096,"-4"1"2357,3-1 1,-2 1-672,-2-1-388,0 1 116,0 5 0,0-4-281,0 3 53,0 1 122,0 1-239,0 0 105,0 3 99,-6-8 0,0 9 0,-5-3-115,-1 3 0,0 1-41,-4 0-195,-1 0 115,-6 5 1,0 3-1,0 6 119,0 1 0,-3 4-27,-1-4 0,0 5 0,4-1-99,1 3 116,4 1-207,1 0 1,6-4 179,-1 0 1,6-4 0,2 3-144,3-2 72,1-1 0,1-3 0,4-1 2,7 1 1,1-1 23,6 1 1,0-6-1,3-2 43,1-3-38,0-1 0,0 0-28,0 0 23,0 0 0,-4-1 0,-2-2 0,1-2 13,0-1 0,-4 2 0,0-4-26,-5-1 32,1 4 1,-5-5 0,4 3 0,-1-4-100,0 0 85,-3 0 4,1-1 1,-6 5 98,0-1-102,0 5-5,0-2 137,0 5 0,0 5-154,0 3 47,-6 2 129,5 2 0,-5 3-77,2 0-40,3 5 0,-4-7 1,5 9-33,0-3 38,0 2-1,0-3-2,0-1-256,5-1 248,-4-3 2,9 8-138,-3-8 1,0 0 121,1-6 0,-1 0 1,6 0-220,2-3 129,-2-3 0,3-2 1,-3-3-528,2-3 290,-2-4 0,6 0 1,-5 0-1381,0-1 1367,-9 1 1,9-4 0,-9-2 337,2-1 0,-5-1 0,3-4 0</inkml:trace>
  <inkml:trace contextRef="#ctx0" brushRef="#br0" timeOffset="111">21608 5082 7271,'7'-11'0,"-2"1"312,0 2 1,-3-1 0,5 4 0,-1-1 237,0-3-383,2 4 1,0-4-1,-1 4 275,2-1-243,1 3 13,2-7-239,-6 9 292,4-5-124,-9 1 0,10 4 1,-4-3 106,3 3-158,2 1 1,-5 0 0,1 0 0,0 1 164,-2 3-249,4 2 0,-7 2 36,4 0 0,-4 1 82,1 6 1,-2-2-90,2 2 48,-3 3 0,4-5 75,-5 7-310,-5-7 120,-1 9 0,-2-5-184,1 2 1,-1 1 97,-3-5 0,-1 4-60,1-4 0,-1 1 24,1-5 1,3-3 132,1-1-108,4-4 263,-2 2-157,5-5 41,0 0 528,5 0-257,7 0 72,0 0 0,10 0 16,-3 0-220,2 0-60,2 0 34,0 0-37,-5 0 0,2 0 0,-3 0-160,0 0 49,-3 0 28,3 0 0,-6 0-359,1 0 157,-6 0-1124,-1 0 585,-5 0-881,5 0 693,-3 0 153,3 0-704,-5 0 1469,-5 0 0,3-10 0,-3-3 0</inkml:trace>
  <inkml:trace contextRef="#ctx0" brushRef="#br0" timeOffset="112">22065 4831 7760,'5'-11'1117,"-4"3"-264,3 0-216,-2 6-320,-2-3 503,0 5-417,0 5-218,5 1 0,0 6 294,2-1-240,9 0 0,-9 2 79,8 2-246,-2-2 140,4 4-53,-5-1 0,9-2-20,-6 5 33,5 0 0,-6 4-6,5 0-92,-5 0-351,8 5 64,-10-4 162,5 9 39,-6-4-416,-4 0 329,3 4 1,-8-4-174,6 5 0,-6-3 0,2-1 283,-3 2-58,-1 1 0,-1 1 0,-1 1-49,-2-1 50,-5 0 0,3-1 132,-6-2-122,1 2 1,-1-9 0,1 2 0,0 0 50,-1 0-60,1-2 32,-6-1-19,10-1 0,-9-6-1,9 3-148,-3-2 1,2-9 0,2-1-106,1 2-181,1-4 679,4 0-1664,0-5-313,-5 0 847,3-5 353,-8 4 565,4-9 0,-11-2 0,0-6 0</inkml:trace>
  <inkml:trace contextRef="#ctx0" brushRef="#br0" timeOffset="113">21083 4854 7289,'6'0'159,"-1"0"0,-5-1 0,2-2 781,1-1-331,-1 0 109,3 4 818,-5 0-1177,-5 6-228,3 0 1,-8 5-1,3 2 46,-4 2-118,0-2 0,0 8 0,-1-3 0,1 1 109,-1 0-44,1 0-25,0 4 0,-1 1-112,1 3-111,-1-3 162,6 4 0,-4-4-141,2 3 148,-2 2-200,-1 0 192,4-1 61,-3 0-458,9 1 408,-9 5 4,8 1 0,-6-5 0,4 1 55,1 0-54,2-3 0,1 5 0,0-4 1,0 2 91,0-1-99,0 1 1,5-2 16,3-2 0,-2 1-187,2-2 183,-1 1-2,5-4-205,-1-1 180,0-4 1,-3 4 40,0-3-48,-1-3-112,5 1 122,-1-6 0,1 1 443,-1-1-465,0 1 0,1-5 2,-1 1-24,6-6 173,-5 3 0,5-5 0,-6 2 184,1 1-590,-1-1-334,1 3 454,-1-5-996,0 0 1,-3 0-1187,0 0 0,-5-4 1738,5 0 0,-5-1 566,0 1 0,-6-2 0,-4-5 0</inkml:trace>
  <inkml:trace contextRef="#ctx0" brushRef="#br0" timeOffset="114">22556 4831 9468,'7'5'814,"-2"-4"-602,0 4 2,-4-5-2,9 6-251,-9-5 250,10 4 1,-9-1 65,6-1-221,-1 1 1,1 0 1,0 0 0,-1 0 0,5-4 125,-1 0 0,4 0-196,0 0 0,6 0 24,-2 0 1,-1 0 41,1 0 0,-4-4 0,3-1-85,-2-2-98,-1 5 176,-3-8 1,-1 5-32,1-3 0,-2-2 22,-3 2 1,0-1-69,-4 2 1,-1-3-88,2 2 0,-3-2 99,-1-1 1,-4 3 0,-1 2-221,-1 0 1,-2 3 71,-3 3 0,-6 0-97,-2 0 98,-8 0 0,3 6 68,-2 5 1,2 1-23,1 3 0,4-1 82,0 1 0,5 2-54,-2 2 1,4 1 23,0-5 0,5 4 23,-1-3 0,6 3 98,-2-4 0,2 4-112,2-4 399,0 0-204,0-3 0,6-1 164,1 1-191,3-1 0,2-5 334,-1-2 1,1 1-93,-1-1 1,2 0 43,2-4 1,-1 0-194,5 0 1,-4 0-281,4 0 253,-5 0-399,3 0 1,-5 0-96,4 0 0,-4 0-563,3 0 390,-7-5-1378,2 4 457,-9-5 1413,10 6 0,0-5 0,7-1 0</inkml:trace>
  <inkml:trace contextRef="#ctx0" brushRef="#br0" timeOffset="115">23310 4683 7853,'0'-12'871,"0"6"-44,0 1-347,0 5-136,-5 5-185,-1 6 0,-2 3 68,0 5 0,1 0 0,-5 4 214,1 0-411,-1 0 1,1 5 0,1 2 47,2 3 0,-3 1 0,1 1 0,-4-1-52,0 0 0,1-3 1,3-2 127,2-1 0,-2-2-239,3-3 212,1-5-485,1-2 248,0-4 0,4-1-1018,-3 1 561,3-6-670,1-1-912,0-5 1720,5-5 0,-2-1 429,4-6 0,1 1 0,3-1 0</inkml:trace>
  <inkml:trace contextRef="#ctx0" brushRef="#br0" timeOffset="116">23379 4831 7815,'6'-11'321,"-2"-1"0,-2 5 1130,2-1-830,2 0-176,6 2-258,-1 1 0,1 1 1,-1 0 333,0 2-463,1 1 0,-1 1 246,1 0-408,-6 0 0,4 5 317,-2 2-312,-3 3 1,0 2-1,-5-1 17,0 1 0,0 0 0,0 4-240,0 3-150,-5-3 1,-5 6 439,-5-3-83,-6 2 1,7 1-1,-4-2-24,2-1 115,-4-5 1,7 6-1,-1-4-160,5-2 225,-1-2 0,9 0 156,-3-1 1,4-1 0,4-1 683,3-1-507,4-6-190,0 3 0,4-5 52,0 0-112,6 0-236,-4 0 0,5 0 0,-2 0 0,-2 0-753,-1 0 1,-2 0-1,-2 0-1330,2 0 2195,-8 0 0,9 0 0,-10 0 0</inkml:trace>
  <inkml:trace contextRef="#ctx0" brushRef="#br0" timeOffset="117">19530 6761 7853,'5'-11'130,"-4"-1"0,4 1 215,-5-1 1,4 5 140,0-1-106,0 6 80,-4-8-53,0 8-90,0-8 1,0 9-178,-6-4 0,0 5 14,-5 0 0,-1 0 0,0 0-61,-4 0-23,-1 10 33,-6-2 55,-5 8 0,4 1-12,-3 2-101,-2 2 0,5 2 209,-3 0-207,3 0-102,1 0 0,2 3 123,2 1-260,-3-1 163,9-3 0,-2-4-373,7 0 233,-2 0 0,9-1 162,-4-1-219,5-6 137,0-5 0,5 3 0,3-5 150,2-1-63,1-2 0,6-1 69,2 0 0,4-5-115,3-3 0,-2-2 214,3-1-68,2-1 0,-1-3-30,3 0 1,0-2-34,-4 2-56,0 2 1,-10-3 81,-1 4-29,-4 1 14,0-5-171,-1 3 3,-5-4 13,5 6 90,-10 0 30,4-1-68,-5 6 0,-1 1-1,-3 5 1,-2 6 45,-6 5 1,4 2 0,1 6 1,1 0 21,-2 4 0,-1-4 3,5 0 1,0 0-19,4 4 1,0-4-10,0 0 1,5-4-52,3 4 1,2-5 53,2 2 0,4-4 96,3 0 1,3-6-3,1-2 1,-1-3 143,1-1 0,4-4-167,0 0 1,-1-4-23,-3 0 0,-1 2-688,-3-2 0,-3 2 336,-4-2 0,-2-2-2279,-3 2 1344,-2 3 1248,-5-5 0,-5 4 0,-1-6 0</inkml:trace>
  <inkml:trace contextRef="#ctx0" brushRef="#br0" timeOffset="118">19907 6533 7853,'-6'-7'1024,"5"-3"-759,-4 9 1,5-5 423,0 2-151,0 3-288,0-5 123,0 6 1,5 0-345,3 0 1,-2 4 25,2 0 0,-1 0 48,5-4 0,3-4-173,0 0 0,2-5 121,-2 2 1,-1-3-145,5-2 0,-4 5 10,4-1 0,-5 0-9,1-3 0,-6 1 77,-1 2 0,-4-2-13,3 2 1,-3 0-214,4 0 232,-6-2 0,2 3-129,-8-4 1,-2 5 114,-5 2 1,-1 3-146,1 1 1,-5 0 57,1 0 0,-5 1 19,1 3 1,1 2 152,-1 5 0,0 5-128,-4-1 1,4 5 106,0-1 0,0 3-46,-4 1 1,6-1 34,1 1 1,4 0-39,0 0 0,6-4 63,2 0 1,4-1 5,4 1 0,3-3 124,9-4 1,1-2-74,6-2 1,0-3 160,0-5 0,0 0 35,0 0 0,0 0-143,-1 0 1,1-4-380,0 0 0,2-4 140,-2 5 1,-2-5-479,-10 4 256,0-5-2138,-4 8 1309,-2-4 1125,-15 5 0,-3 0 0,-10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22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21060 15578 21624,'-16'14'0,"21"-62"0</inkml:trace>
  <inkml:trace contextRef="#ctx0" brushRef="#br1" timeOffset="1">14996 7492 6528,'0'-6'-529,"0"-1"529,0 4-25,0 1 53,0-3 296,0 5-29,0-5-54,0 4 116,0-4-111,0 0-13,0 3 0,0-4-8,0 2 73,0 3-76,0-4 183,0 5-142,0-5-319,0 4 155,0-4-221,0 5 130,5 0 1,-4 1-143,3 3 254,-3-3-64,-1 9 1,1-4-18,3 6 1,-3-5 13,3 1 0,-3 0 100,-1 3-105,0 1 1,0-1 21,0 0 1,2 1-16,2-1 1,-3 1-32,3-1 0,-3 4 28,-1 0 1,0 1-32,0-5 0,0 1 10,0-1 1,0 0-7,0 1 1,0 3-7,0 0 1,0 1-2,0-5 1,0 0-1,0 1 0,1-1 8,3 1 1,-3 0-65,3 4 1,-3-4 59,-1 3 0,0-2 77,0-1 1,4-1-80,0 0 0,0 1 0,-4-1 1,0 1 81,0-1-65,0 1 1,0-1-76,0 0 0,4-3 64,-1 0 1,1-5-75,-4 5 0,0-4 66,0 3-50,0-4 0,1 3 23,3-2-6,-3-3 15,5 4 0,-6-3-5,0 2 91,0-3-76,0 4-1642,0-5 945,0 5-904,0-4 1591,5 4 0,-4 0 0,4 2 0</inkml:trace>
  <inkml:trace contextRef="#ctx0" brushRef="#br1" timeOffset="2">14893 9673 7853,'0'-6'-1854,"5"1"2755,-4 0-61,4 4-669,0-9-97,2 8 1,0-7 127,1 6-111,-1-1 0,5 4 56,-1 0 1,1 0-70,-1 0 1,-3 0 60,-1 0 0,1 0-64,3 0 1,-3 0 161,0 0-243,-1 0 1,5 1 62,-1 3 1,-3-2-92,-1 6 1,-3 0 2,4 3 0,-6 0 89,2 1 1,-1 1-119,0 2 0,-1 1 103,2 3 0,-3 3-106,-1-3 0,-4 3 84,0 0 1,-5 5-43,2 0 1,-3-1-2,-2-3 0,1 0-80,-1 0 0,1 0 0,-1 0 0,1-2 81,0-2 1,-5 3 42,1-3 1,0-3-55,3-1 1,1-2 135,0-1 0,-1-1-47,1 0 125,4 1-7,-3-1 8,9-4-114,-4-2 32,5-5 147,0 0-191,5 0 0,-2 0 50,4 0 1,1 0-55,3 0 0,1 0 18,-1 0 0,0 0-17,1 0 1,-1 0 5,1 0 0,3 0 0,0 0 1,0 0-21,-3 0 0,-1 1-40,1 3 0,-1-3 54,1 3 0,-5-3-61,1-1 1,-4 0 43,3 0 1,-3 0-168,4 0-228,-6 0-397,3 0-487,0 0 1242,-3 0 0,-2 5 0,-7 2 0</inkml:trace>
  <inkml:trace contextRef="#ctx0" brushRef="#br1" timeOffset="3">14881 12414 7853,'0'-6'21,"0"1"1,2 5 241,1 0 176,-1-5-125,8 4-139,-4-4 0,6 5-88,-1 0 85,0 0 0,1 0-95,-1 0 1,1 0 54,-1 0 1,4 0-56,1 0 0,0 0-13,-1 0 0,-1 0-15,5 0 0,-5 0 44,2 0-61,1 0 1,-4 0-585,2 0 290,-7 0-914,-3 0 43,-5 0 0,-4 1 1133,0 3 0,0-3 0,-1 4 0,-1-5 0</inkml:trace>
  <inkml:trace contextRef="#ctx0" brushRef="#br1" timeOffset="4">15372 12175 7853,'2'-7'0,"2"3"0,-3-2 0,4 5 0,0-9 0,-2 8 0,4-1 0,-1 0 0,2-1 0,2 3 0,-2-3 0,2 3 0,1 1 0,-3 0 729,0 0 0,1 0-422,6 0 0,-3 0-182,4 0 1,-7 0-115,-2 0 0,1 4 72,3 0 0,-3 4-188,-1 0 1,-4 6 110,1 1 1,-3 2-166,-1-2 1,0 3-9,0 5 0,0-1-35,0 1 1,-4 0 51,0 0 1,-4 0 97,0 0 0,-2-1 4,-2 1 0,0 0-10,-4 0 1,4 0 62,-3 0 1,2-2 3,1-2 0,1-1 22,0-3 1,-1-2 231,1 2-153,-1-2 156,1-2-211,5 1-11,-5-6 35,10-1-135,-4-5 304,5 0-115,5 0-109,-4 0 0,6 0 100,-3 0-49,-3 0 1,9 0 2,-2 0 1,-2 0-23,2 0 0,-1 0-5,5 0 1,-1 0 11,0 0 1,1 0 7,-1 0 1,1-4 5,-1 1 0,4-1-18,1 4 0,-1 0 28,-4 0 1,2-2-9,2-1 0,-2 1 2,2-1 1,-2 1-69,-2 2 1,-3 0 112,-1 0-68,1 0 6,3 0 1,-3 0-20,0 0 57,-6 0-354,3 0-1452,-5 0 159,-5 0 1545,-1 5 0,-11-3 0,0 3 0</inkml:trace>
  <inkml:trace contextRef="#ctx0" brushRef="#br2" timeOffset="5">17931 8566 7853,'-7'0'-260,"-3"0"0,8 0 285,-6 0 250,6 0 236,-4-5-333,6 3 1,-1-3 169,-3 5 21,3 0-22,-4 0-17,5 0 42,0-5-311,0 4 0,1-4 203,3 5-235,-3 0 1,10 0 104,-4 0 0,0 0-35,0 0 1,1 0 10,3 0 1,1 0-4,-1 0 1,0-1-1,1-3 1,1 2-4,2-1 1,-1 1-58,5 2 0,-4 0 71,4 0 1,-4 0-45,4 0 0,0 0 24,4 0 0,-4 0-53,0 0 1,0-1 4,4-3 1,0 3-6,0-3 1,-4 3-19,0 1 1,-4 0 43,4 0 1,-9 0-111,2 0 1,-3 0 59,2 0 1,-3 0-82,-1 0 0,-3 0 103,4 0-4,-6 0 50,8 0-66,-3 0 0,4 0 2,1 0 0,-5 0 3,1 0 1,-4 0 32,3 0 1,-3 0-21,4 0 0,-5 0 28,5 0 1,-4 0-11,3 0 1,-3 0 76,4 0-47,-6 0-89,9 0 1,-10 0 79,4 0-380,-5 0 214,-5 0-1223,-2 0 0,-6 1 98,1 3 1211,-2-3 0,8 9 0,-6-3 0</inkml:trace>
  <inkml:trace contextRef="#ctx0" brushRef="#br2" timeOffset="6">17657 10427 7853,'0'-6'62,"0"1"1245,0 5-883,0-5 47,0 3-47,0-3 667,0 5-911,5 0 0,-3 0 4,6 0 0,-1 0-65,5 0 0,-1-3 60,1-1 0,0 0-101,4 4 0,-2-1 47,5-3 0,0 3-103,4-3 0,-1 3 134,1 1 0,0-4-117,0 0 0,0 0 57,0 4 1,-1 0 16,1 0 1,4-4-15,0 1 0,-1-3 7,-3 3 0,0 1 88,0-1 1,0 0-82,-1-1 1,1 3 46,0-3 1,0-1-21,0 1 0,-4 0-36,0 4 0,-5 0 16,1 0 0,-6 0 142,-1 0-290,-1 0 158,0 0-1258,3 0 596,-9 0-3077,4 0 3609,-10 6 0,-6 0 0,-7 5 0</inkml:trace>
  <inkml:trace contextRef="#ctx0" brushRef="#br2" timeOffset="7">17862 13191 6492,'-6'-5'2574,"-4"4"-2020,8-4-89,-8 5 17,9 0-53,-4 0 1118,5 0-1375,0-5-58,0 3 1,5-3 31,3 5 0,-2 0 22,2 0 0,-5 0-27,5 0 0,0-4-114,3 1 0,0-1 96,1 4 1,-1 0-69,1 0 1,3 0 76,0 0 0,4-1-133,-4-3 1,6 2 47,-2-1 0,-1 1-17,1 2 1,0 0 33,3 0 0,1-3-17,0-1 0,0 0-32,0 4 0,4 0 63,-1 0 1,1 0-103,-4 0 1,1 0 82,2 0 0,-1 0-48,1 0 0,-6 0 25,0 0 0,-5 0-2,4 0 0,-5 0 34,1 0 0,-2 0 9,-2 0 0,0 0 62,1 0 1,-4 0-14,-1 0-21,-4 0 43,2 0-7462,-5 0 7314,0-5 0,-5-7 0,-2-5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9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20466 6715 7060,'-6'-6'2170,"1"1"-1543,5 0-341,0 4 164,0-4-221,0 5 1,5 0 95,2 0 1,5-4-123,3 0 1,-2 0-109,2 4 15,3 0 1,-4 0 0,5 0-273,1 0 263,-3 0 1,4-1 49,-2-3 0,3 3-80,1-3-90,-1 3 111,-4-4 1,3 3-146,-6-1 0,0-2 89,-4 1 1,1 0-100,-1 4-29,-4 0-696,3-5 254,-9 4 271,4-4 106,-5 5-1327,0 0 640,-5 0 463,4 0 0,-9 0-1000,2 0 456,-7 5 925,2-4 0,-14 14 0,3-2 0</inkml:trace>
  <inkml:trace contextRef="#ctx0" brushRef="#br0" timeOffset="1">20398 6910 7853,'-7'0'45,"2"0"269,5 0 159,5 0 0,2 0 1,5 0 296,4 0 0,1-2-89,6-1-424,0 1 0,4-4 1,1 2-1,0-2 0,1-2 25,0 1 0,-2 4-114,3-1 1,-5-1-68,2 1 1,-4 1-1,-4 1 341,-4-2-903,-2 3 40,-2-4 1,-3 5-1128,-1 0-1755,-4 0 2785,2 0-1645,-5 0 2163,0 5 0,0-4 0,10 10 0,3-5 0</inkml:trace>
  <inkml:trace contextRef="#ctx0" brushRef="#br0" timeOffset="2">21563 6784 7544,'0'-8'361,"0"1"1,0-1 246,0-3-465,5 4 1,-4-3 138,3 3 1,-3 0-219,-1 0-25,0 4 0,-1-2 14,-3 5 0,-6 0 181,-5 0-334,-6 0-1,9 0 210,-10 5 0,4 0-139,-5 3 128,1 2-65,-1-4 0,0 7-133,0 2 165,0-2-27,0 3 0,2 0-216,2-1 227,2 0-38,6 2 1,4-5-187,4 4 209,1-4-11,2 0 14,0-1-39,0-5 22,5 5 1,7-9-5,7 6 54,-3-6-53,11 3-5,-8-5-37,9 0 1,-5 0 0,0-1 0,0-2-5,-1 0 1,0-5-1,-2 3 1,-2 0-43,-1 0 70,-2-4-1,-4 8-35,1-9 21,-6 8-12,4-3 81,-9 0-74,4 4 8,-5-4 1,-1 5 78,-3 0-75,3 5 3,-9-4 1,5 9 250,-3-2 10,-2 7-205,4-2 1,-2 3 70,1-4-67,4-1-25,-2 6 259,5-5 0,0 5-194,0-6-23,0 1 0,1-5 590,3 1-555,-3-6-21,9 9 0,-3-10-32,4 3 0,2-3 0,1-1 99,1 0 1,4 0 41,-4 0-82,1-5 0,-1 4-1217,0-3 517,5-3 314,-7 6-1638,3-9 822,-4 9 315,-1-4-428,1 0 1203,-1-2 0,1 1 0,-1 1 0</inkml:trace>
  <inkml:trace contextRef="#ctx0" brushRef="#br0" timeOffset="3">21974 6830 7853,'-12'-5'1399,"6"3"-680,1-3 31,5 5 1208,0 0-1747,5 0 1,-2 0 212,4 0-1444,-4 0 583,2 5 316,0-3 175,-4 3-6295,9 0 6241,-8-4 0,3 9 0,-5-3 0</inkml:trace>
  <inkml:trace contextRef="#ctx0" brushRef="#br0" timeOffset="4">22590 6750 7249,'0'-12'656,"4"5"1,0-1 150,-1-1-504,-2-1 1,-1 2 243,0 1-235,0-1-100,0-3 0,-5-1-115,4 6 1,-10 0 149,4 2-251,2 3 1,-5-4 161,2 5 0,-2 0-178,-2 0 1,-3 0 0,0 0 83,1 0-219,1 5 107,-3 1-1,3 5-69,-8 1 58,8-1 1,-9 4 51,3 1 1,1 4-120,-1-1 1,4 3 98,-4 0 0,5-3 29,-1 0-31,7 1-77,-2-3 84,9 0 8,-4-1 1,6-7 42,3 3-53,2-4-1,6-1-2,4 3 167,-3-9 0,8 4-96,-2-5 0,3 0 143,1 0-163,0-5-12,0 4 3,4-9 1,-2 5 0,1-4 0,-3 1 21,-4-1 1,1-1-34,-4-1 0,-1 3-9,-4 1 0,1-1-22,-1-3 1,-1-1 0,-1 1 298,-1-1-256,-6 1 248,3 4-291,-5-3-13,0 9 63,-5 6 1,-1 4 31,-5 10-107,4-5 71,-3 8 0,5-8 0,-4 3-87,2 0 0,4 2 81,-1-4-23,3 0 1,1-2 0,1 1-7,3 1 0,4-3 224,7-5-173,-3-4 0,10 6 0,-3-6 168,3 0-179,-5-2-256,5-1 121,-4 0 0,3-5-652,-2-2 0,-1 0 66,-3 0-2283,-7 4 2670,7-7 1,-10 7-116,3-4 390,-3 4 36,0-7 0,-4-1 0,4-7 0</inkml:trace>
  <inkml:trace contextRef="#ctx0" brushRef="#br0" timeOffset="5">22887 6361 6928,'-6'0'941,"1"-5"-470,5 4-154,0-4 463,0 5 0,5 0-395,3 0-244,2 0 0,-3 1 0,1 2 123,1 1-3,1-1-262,2-3-17,-1 0 137,5 0 1,-3 0-1,2 0-100,-2 0-42,4-5-23,-5 4-146,5-9 133,-6 9-9,1-9 0,-2 7 72,-3-5 1,2 5-84,-5-5 1,4 4 50,-5-3 0,1-1-44,-4-4 81,0 6-149,0-4-1,0 4 133,0-1 1,-5-2-56,-2 6 1,0-5-273,0 4 304,-1 0-226,-9 4 193,5 0 27,-10 0 0,6 2-47,-3 1 30,2 4 0,2 4 1,0 1-91,1-1 72,-4 0 33,5 1 0,1 1-30,4 2 1,2-2 113,-2 2-91,-2 2 1,9-4 108,-3 2 0,3-2-109,1-1 1,0-1 38,0 0 0,1 1 71,3-1 0,2 1-107,5-1 410,1-5-146,-1 5 1,2-10-1,1 3 130,1-3 0,5-1-291,-1 0 0,-1 0 107,1 0-556,-5 0 225,3 0 7,-6 0 242,1-5 0,-1 4-1235,-5-5 386,4 6-340,-8-5 134,3 4 70,-5-4 900,0 5 0,-5 0 0,-2 0 0</inkml:trace>
  <inkml:trace contextRef="#ctx0" brushRef="#br0" timeOffset="6">23299 6384 7853,'-7'-5'773,"2"4"147,5-4-288,0 5 0,1-4-169,3 0-198,3 0-53,-1 4-143,4 0 0,-4 0 143,1 0-222,3 0 0,-4 0 111,6 0 1,-1-3-205,1-1 1,0 0 0,2 3-209,1-3 0,1 3 1,-5-3 29,0 3 1,-3-3-159,0 0 283,-1 0 1,1 4-1129,0 0 551,-6 0 293,8 0-670,-9 0 1110,5-5 0,-12 4 0,0-4 0</inkml:trace>
  <inkml:trace contextRef="#ctx0" brushRef="#br0" timeOffset="7">23710 6133 7853,'0'-11'515,"0"4"-154,0 2 62,0 5-78,5 0 133,-4 0-132,4 0-28,-5 0-208,0 5 155,0 2-148,0 4 1,0 2 0,-1 2 0,-2 4 255,0 3-266,-1 0 105,4 1-350,0 5 1,0-4 278,0 3 1,0-3 0,1-2 139,3-3-372,-3 2 234,9-8-106,-9 8 1,8-8 45,-5 2-74,0-7-175,1 2 252,-4-4-507,9 1 174,-8-2 293,3-5-1050,-5 0 0,-5-5 0,-2-2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99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9594 10165 7853,'-12'0'-1124,"2"-2"1773,2-2 56,3 3 14,0-4-177,4 5-32,-4-5-85,5 4 52,0-4 480,0 5-822,5 0 0,-3 0 42,6 0 0,1 0-23,6 0 0,3 0 225,5 0 1,0 0-55,-1 0 0,1 0-4,0 0 1,0 0-98,0 0 0,3-4-113,1 0 1,0 0 28,-4 4 0,-1 0-99,1 0 0,0 0 85,0 0 0,-4 0-97,0 0 1,-5 0-63,1 0 1,-2 0 14,-2 0 1,1 0-66,-1 0 1,-3 0 75,-1 0-256,-4 0 77,7 0 2,-9 0 0,6 0-227,-3 0 296,-3 0 1,4 2-116,-5 1-6,0-1 316,0 3 443,0-5-441,-5 5 0,-2 0 8,-4 2 0,0 4-59,-1-4 1,1 7 5,-1 1 0,1 6-82,0-2 1,-1 4 78,1 3 1,-1 2-36,1 3 0,-1 2 11,1-3 1,0 3 91,-1 1 0,2 1-27,2-1 1,-2-4 5,3 1 0,0-6 91,0 2 1,3-3-108,-4-1 0,4 0-9,-3-1 1,4-4 124,-1-3-225,3 3 0,1-5 55,0 2 1,-4-2 30,1-2 0,-1-3 17,4-1 0,0-3 46,0 4-127,0-6 95,0 9-372,0-10 232,0 4-8060,0-5 6745,5 0 1382,1-5 0,6-1 0,-1-6 0</inkml:trace>
  <inkml:trace contextRef="#ctx0" brushRef="#br0" timeOffset="1">10484 10610 10758,'-1'-6'2498,"-3"2"-1224,3 3-157,-4 1-2601,5 0 1,0 5-1,0 1 1</inkml:trace>
  <inkml:trace contextRef="#ctx0" brushRef="#br0" timeOffset="2">11147 10119 7853,'-7'-6'855,"2"0"108,5 6-31,0 0-451,0-5 0,5 4-133,3-3 1,3 3 71,5 1 1,-2-1-144,5-3 0,4 3 146,3-3 1,2 3-80,-1 1 1,1 0-178,2 0 0,3-4-6,-2 0 0,-4 0-128,0 4 0,1 0 105,-1 0 1,-2 0-113,-6 0 0,1 0-106,-4 0 1,-1 0 22,-4 0-12,-4 0 100,3 0-455,-9 0 63,4 0-56,-5 0 350,0 5 1,-4 2 74,1 4 0,-3 2 39,3 2 1,-2-1-93,-3 5 1,-2 0 58,2 4 1,2 1-27,-2 3 1,1 2 84,-5 5 1,1 4-52,-1 0 1,1 2 60,-1-2 1,1-3-23,0 3 1,1-2 91,2-2 1,-1-1-71,5-3 1,-1 2-38,1-5 0,3 3 33,-3-3 0,3-4-18,1-4 0,0-4-64,0 4 0,0-5 69,0 1 1,0-6-251,0-1-122,0-6 226,0 8-226,0-8 160,0 3-1153,0-5 591,0-5 0,0-2 213,0-4 1,0 0-1022,0-1 1,5-3 1515,3 0 0,7-11 0,3 2 0</inkml:trace>
  <inkml:trace contextRef="#ctx0" brushRef="#br0" timeOffset="3">11946 9936 7496,'0'-6'794,"0"1"-351,0 0 0,0 2 249,0-4-289,0 4 0,1-6-79,3 5 1,-1-1-73,4 1 0,-3 3-21,4-3 0,-1-1-1,5 1 1,-1-1-81,1 2 1,-1 1 300,1-2-272,-1 3 155,0 1-535,1 0 125,-1 0 0,-4 5-85,-4 3 0,-1 3 112,-2 5 1,-2 1-41,-1 6 1,-4 0 4,-4 0 0,-6 1 59,-2 3 0,-2-3 20,-2 2 0,1-2 1,3-1 0,-1-1 210,5-3 1,1-3-19,6-4-114,-2-1-72,9 1-11,-4-6 247,10 4 0,5-9-115,5 3 1,2-2 259,-2-2 1,-1 0-99,5 0 0,-4 0-183,4 0 1,-4 0 65,4 0 0,-5 0-313,2 0-87,-4 0 0,0 0-671,-1 0-101,-5 0 387,0 0-3043,-6 0 2542,5-6 1,-3 4 108,6-6 1009,-6 6 0,14-13 0,-4 2 0</inkml:trace>
  <inkml:trace contextRef="#ctx0" brushRef="#br0" timeOffset="4">12266 9959 7853,'0'-11'0,"0"3"113,0 0 1,4 5 159,0-5 0,-1 4 268,-3-3 1,0 3-107,0-4 1,4 4-94,0-3 1,1 3-131,-1-4 0,-2 6 29,6-2 0,-4-1-45,3 1 1,1 0 0,4 4 0,-1-4 13,0 1 1,1-1-27,-1 4 0,1 0-111,-1 0 66,0 0 0,1 5-163,-1 2 0,-4 4 38,-4 0 0,3 2-37,-3 2 1,1 3-6,-4 5 1,-1-1 35,-3 1 0,-2 0-32,-6 0 1,1 0-116,-1 0 0,1-4-18,0 0 1,-1-5 102,1 1 1,-1-6 168,1-2 0,3-3-151,1 4 244,4-6-162,-2 3 32,5-5 98,0 0 90,5 0 1,2 4-63,4 0 0,2 0 114,2-4 0,-1 1-66,5 3 1,-4-3 78,4 3 0,-1-3-79,1-1 1,3 0-98,-3 0 0,-2 0 11,2 0 1,-5 0-138,2 0 0,-4 0-1455,0 0 794,-6 0-3298,4 0 3465,-9 0 1,-6 0 0,-7 0 0</inkml:trace>
  <inkml:trace contextRef="#ctx0" brushRef="#br0" timeOffset="5">13340 10473 7853,'0'-6'1093,"0"1"716,0 5-1546,0 5 0,0 1 13,0 5 1,0 1-92,0-1 1,0 4 26,0 1 0,1 3-116,3-4 0,-3 0 129,3-3 0,-3 3-235,-1 0 1,1 0-92,3-3-50,-3-1 32,4 1 1,-1-5 11,0 1 27,0-6 147,-4 3-86,0-5 21,5 0 1,0-1 175,3-3 1,2-1-116,-3-2 1,2-4-48,-1 4 1,2-3-123,-2-2 1,2 0 94,1-4 0,1 4-77,-1-4 1,0 4 54,1 0 1,-1 1-299,1-1 173,-6 6 1,-1 0-48,-5 2-115,0 3-285,0-4 650,0 15 0,1-6-81,3 7 1,-3-2 34,3 2 0,-1 2-79,1 2 0,-2-2 77,6 2 0,-1-3-15,5-5 0,-1 3 18,1-2 1,-1-3 45,1-1 0,3-3 149,0-1 1,0 0-28,-3 0 0,3-4-112,0 0 1,0-3 5,-3 3 0,-1-4-14,1 5 0,-5-5 32,1 4-11,-6-5 1,7 3-103,-5-5 1,1 3 24,-1 0 0,-2 1-27,6-5 1,-5 5-51,0-1 109,-1 6-380,3-4 218,-4 6 69,4 0 0,-4 4 33,3 0 1,-3 5 106,3-1 0,-2 6-65,-2 1 0,3 0 35,1-4-44,5 1 1,-3-1 11,6 1 0,-1-5 96,1 1 1,3-6-87,0 2 0,0-2 64,-3-2 0,3 0-69,0 0 1,0-4 3,-3 0 0,-1-4 32,1 4 0,-1-3 2,1 3 1,-5-4 20,1 5-32,-1-6 0,1 4 37,0-3 1,-5-1-13,5 5 152,-5-5-125,2 8-257,-5-4-221,0 5 454,0 5 1,0 2-74,0 4 0,0 0 80,0 1 1,1-2-84,3-2 0,-2 2 82,6-3 1,-1 0 15,5 0 1,-1-3 145,1 4 1,4-6-125,3 2 0,3-3-9,1-1 1,0-5-42,-1-2 0,1 0 28,0 0 1,0-1 30,0-3 1,-4 3 80,0 0 1,-7 1 364,0-5-126,-1 1 1,-6 0 204,3-1 1,-5-3-1901,-11 0 1,-1-1 975,-10 5 0,-5 1-499,-7 2 1,-7-1 342,-4 6 0,-4-1 34,0 4 0,0 5 80,12 2 1,-2 4 122,10 0 0,4 0-39,7 1 1,4 1-479,3 2 1,3-1 102,5 5 0,5-5 117,3 1 0,7 1 493,4 0 0,7-1 0,4-4 0</inkml:trace>
  <inkml:trace contextRef="#ctx0" brushRef="#br0" timeOffset="6">14836 10587 7853,'5'-11'0,"-3"-1"0,6 1 549,-6-1-251,4-4 0,-3 3 609,1-2-556,0-3 0,-4 6 2,0-4 1,0 0 96,0 1-130,0-1 1,-5 6-60,-3 3 1,-6-2-215,-1 5 1,-5 0 104,1 4 1,-4 5-158,-4 3 0,3 6-46,-3 1 0,5 5-98,3-1 0,2 4-60,6 4 0,4-4 85,4 0 0,1 2-20,2-6 1,5 5 23,3-5 1,6-4-90,1-3 0,9-2 89,-1-6 0,4 0 242,-1-4 1,2-6 20,3-1 0,-3-3 46,-5-2 1,-1-3-121,1 0 1,-1-6-34,-3 2 0,-3-3-135,-4-5 1,-1 2 99,1-6 1,-5 1-97,1-5 0,-6 0 95,2-3 0,-3 1-164,-1-5 1,0 4-7,0-4 0,-1 2 76,-3-2 1,-1-1 148,-2 4 0,-2 5-66,5 4 1,-4 8 210,5-1 1,-3 9 64,3 3-16,1 0-164,-3 9 0,2 7-343,-1 11 1,0 5 69,4 6 0,1 2 74,3 5 0,2 2 151,6 2 0,-1-3-90,1 3 0,-2 2 390,-3-2 1,4 0-174,-4-4 1,-2 0 321,-1 1 0,1-5-135,-1 1 1,0-6 20,-4 2 0,0-3-119,0-1 1,-2-2-154,-1-2 1,1 2-530,-1-6 1,-3-4 82,3-3-1978,-1-1 1709,-1 5 1,2-6-2143,-4-2 1529,4 2 1228,-2-4 0,0 3 0,-1-5 0</inkml:trace>
  <inkml:trace contextRef="#ctx0" brushRef="#br0" timeOffset="7">16023 9959 7853,'0'-11'438,"0"4"1,0 1 570,0 2-1,0 3-395,0-4-349,-5 20 0,3-6-10,-6 10 0,1 0-42,-5 0 0,1 4-65,-1 3 1,1 0 77,0 4 0,-5-1-174,1 2 1,0 2 119,3-3 0,2-2-186,3-1 1,-3-4-46,2-4 1,2 1-4,-2-5 1,5 1-77,0-5 0,1-3 137,2-1 1,-1-4-130,-3 1 183,3-3-305,-4-1 492,5 0-125,5 0 1,1 0-25,6 0 0,-1-4-256,1 0 1,0-1 78,3 1 0,-1 2-453,5-6 0,-5 4 223,2-3 1,-4 4-162,0-1 1,-1-1-63,1 2 1,-5-5-672,1 4 477,-1-5 210,5 3 532,-1-6 1,-3 2-169,0 3 797,-6 2-416,3 5 1044,-5 0 0,-4 5-792,1 2 1,-1 7 176,4 1 0,0 2-54,0-2 0,0-1-217,0 5 0,0 0 37,0 4 0,0 0-157,0 0 1,0 1-205,0 3 0,4-5 84,-1 1 0,2-1-68,-1-7 0,-2 0 186,1-3-286,-1-1-1112,3 1 616,-4-1-1432,4-5 1407,-5-1 1,-1-5-514,-3 0 0,1 0-154,-4 0 618,4 0 0,-2-5 149,5-2 0,0-5 450,0-3 0,5-3 0,2-5 0</inkml:trace>
  <inkml:trace contextRef="#ctx0" brushRef="#br0" timeOffset="8">16492 10142 7853,'-2'-8'611,"-1"1"0,0 4-130,-4-1 0,-1 4-22,-4 4 1,1 4-2,0 7 1,-5-1-113,1 5 1,0 1 5,4 7 0,-1-2-140,1 6 0,3-2-26,0 1 1,6 3-49,-2-2 0,3-2-144,1 1 0,1 0 54,3 0 0,2-3-155,6-8 1,3 1 43,0-5 0,5-1 21,-1-6 1,3 1 98,1-6 1,0 1-39,0-4 1,3-1 73,1-3 0,0 2-36,-5-6 1,2 0 70,3-3 1,-3-4-4,3 0 1,-3-7 11,-1-1 0,0-1-116,0-6 0,-2-5 63,-2-3 1,1-5-374,-4 1 1,-6-6 20,-6-2 0,-3 2-178,-1 6 1,-10 4 180,-5 8 1,-8 2 40,-8 5 1,-2 7-480,-12 4 0,1 6 260,-5 6 0,-3 5-970,-1 3 0,1 7 354,-2 4 1059,6 2 0,-7 2 0,6 0 0,1 0 0,1 0 0</inkml:trace>
  <inkml:trace contextRef="#ctx0" brushRef="#br0" timeOffset="9">8212 12152 12071,'5'-7'518,"1"2"1,5 5-294,1 0 0,3-1 169,0-3 1,7 2-108,1-6 1,1 4-45,6-3 1,-3 3-99,3-4 0,-4 5-134,0-5 1,-1 5-347,-3 0 0,-3 1 211,0 2-793,-5-5 447,3 4-2233,-6-4 1661,-4 5 1,-4 0 67,-6 0 0,-4 4 182,-4-1 792,-6 6 0,0-2 0,-6 4 0</inkml:trace>
  <inkml:trace contextRef="#ctx0" brushRef="#br0" timeOffset="10">8143 12392 7853,'11'0'1023,"1"-2"-379,-1-1 1,2 0 222,2-5 1,4 5-259,8-5 0,1 2 169,2-2 0,7-1-72,-3 5 1,3-3-293,-3 3 1,-3-4-314,-1 4 0,-6 1 87,-1 3 0,-1 0-247,-7 0 1,0 0-610,-3 0-64,-1 0 0,-3 0-2810,-1 0 2527,-4 0 1,6 1-1242,-5 3 2256,5-3 0,-3 4 0,5-5 0</inkml:trace>
  <inkml:trace contextRef="#ctx0" brushRef="#br0" timeOffset="11">9536 11843 7853,'0'-11'344,"5"5"1,-2 1 86,5 5 1,-1-4 115,5 0 1,4 0-98,3 4 1,4-1 58,4-3 0,-2 3-129,6-3 0,-1-1-155,4 1 0,-1 0 100,-2 4 1,0 0-114,-4 0 0,4-3-98,-5-1 1,0 0 61,-7 4 0,1 0-112,-5 0 1,-3 0 46,-5 0 0,-3 0-230,4 0-301,-6 0 217,3 0 95,-5 0 1,-4 5 169,1 3 1,-5 2 127,4 1 1,-5 4-132,2 1 0,-2 5 21,1 2 0,-2 1-75,2 7 0,0-2 58,0 1 1,-2 7-94,2-3 0,-2 7 79,-1-3 0,3 4-63,0-4 0,5-4 74,-5-3 1,5-2-5,0 1 0,1-2 58,2-5 1,0-1 139,0-3 1,0 1-28,0-5 1,0 4-131,0-4 1,4 1-112,0-5 1,0-3 76,-4-1 1,0-3-75,0 4-71,0-6-422,0 3-9,5-5-296,-4 0-661,4 0-1994,-5 0 2109,0-5-987,5 4 2342,2-9 0,4 4 0,0-6 0</inkml:trace>
  <inkml:trace contextRef="#ctx0" brushRef="#br0" timeOffset="12">10564 12129 9406,'0'-6'4023,"0"1"-197,0 5-3923,0 5 0,2-3-1076,1 6 0,-1-4 658,1 3 1,-1-3-858,-2 4 0,1-5 1372,3 5 0,2-5 0,6 2 0</inkml:trace>
  <inkml:trace contextRef="#ctx0" brushRef="#br0" timeOffset="13">11467 11638 7853,'0'-6'149,"0"-5"512,0 5-237,0 0 356,0 1-372,0 5-255,0 5 1,1 1 308,3 5 0,-3 6-116,3 2 0,-3 3-40,-1 0 1,-1 2-69,-3 3 0,1-3-196,-4 3 1,-1 2 112,-3 2 0,-1 0-240,1 0 1,-1-2 19,1-2 0,0-3-99,-1 2 1,1-3 111,-1-4 0,1-1 65,-1-3 0,6-6-84,2 2 0,2-5 51,-2 1-79,3-4 93,-4 2 8,5-5 102,0 0 1,5 0 131,2 0 1,5 0 19,3 0 0,-1-1-91,5-3 1,1 1 38,7-4 0,-3 0-55,3 0 0,-3-2-205,-1 5 0,-4-4 121,0 5-620,-5-6 0,2 7 3,-4-1 0,-6 0-1017,-2-1 160,-3 3 941,-1-4 0,-1 5-1328,-3 0 955,-2 0 841,-6-5 0,1-2 0,-1-4 0</inkml:trace>
  <inkml:trace contextRef="#ctx0" brushRef="#br0" timeOffset="14">11581 11958 7853,'0'-8'356,"0"0"722,0 6 255,0-3-932,5 5 1,0 1 156,3 3 1,0 3-157,-4 9 1,0 1-63,-4 6 0,1 0-31,3 0 0,-3 1-43,3 3 1,-3-2-140,-1 6 1,0-5-113,0 5 0,0-6-111,0 2 0,4-3 127,0-1 1,0-6-113,-4-1 1,0-4-62,0 0-66,0-1-24,0 1-400,0-6-198,0-1-6340,0-5 7170,0-5 0,5-1 0,1-6 0</inkml:trace>
  <inkml:trace contextRef="#ctx0" brushRef="#br0" timeOffset="15">12255 11786 7853,'0'-11'-288,"0"-2"240,0-2 0,3 2 621,1-2 1,0 1-119,-4-1 1,0 2-24,0-2 1,-4 2-183,0 2 1,-4-1-39,0 1 0,-2 3-9,-2 1 0,1 4 8,-1-1 1,-3 3-112,0 1 1,-1 0 80,0 0 0,0 5-154,-3 3 0,-3 2 77,3 1 0,1 6-79,-1 2 1,5-1-177,-1 1 1,2 0 84,2 4 0,5-4-215,2 0 0,3-5 118,1 1 1,0 1-87,0 0 1,5-1 90,2-4 0,5-3 131,3 0 1,4-6 50,8 2 1,-3-3 200,2-1 0,-1 0-59,-3 0 1,-3 0-110,0 0 0,-1-4 183,1 1 1,-2-5 229,-6 4-21,1-5-242,-1 3 1,-5-2 163,-2 1-125,3 4 33,-6-2-162,4 5-177,-5 0 1,0 5-156,0 3 0,0 7 86,0 4 0,-4 3 304,0 0 0,0 6-32,4 3 1,0 2 74,0 1 1,-3 0-171,-1 1 0,-1 1 32,1-1 1,3 1-107,-3-5 0,3-4 135,1-5 0,0 0 72,0-7-66,0 0-162,0-3 1,0-5 27,0 1-242,0-5 15,0 2-2809,0-5 2319,0-5 0,0 2 238,0-5 0,0 1 498,0-5 0,0 1 0,0 0 0</inkml:trace>
  <inkml:trace contextRef="#ctx0" brushRef="#br0" timeOffset="16">12677 11329 7853,'0'-6'881,"0"1"-79,0 5 0,0 5-440,0 3 0,0 2-49,0 1 1,0 5-42,0-1 1,0 4-91,0-4 1,0 4 29,0-4 0,1 4 26,3-3 0,-2 0-115,1-1 1,0-2-134,1 2 1,-2-2 48,6-2 1,-6-3-181,2 0 1,-1-5-474,0 5 375,-1-5-1309,3 2 726,0-5-1170,-4 0 568,4 0 969,-5 0 1,0-5 454,0-3 0,0-2 0,0-2 0,0 1 0</inkml:trace>
  <inkml:trace contextRef="#ctx0" brushRef="#br0" timeOffset="17">12871 11341 7853,'0'-12'844,"4"5"-105,0-1 673,0 6-942,-4-3 0,0 6-81,0 3 1,0 2-20,0 5 0,-4 5 82,0-1 1,0 5-146,4-1 1,0 3-70,0 1 1,0 3-152,0 1 1,0 0 82,0-5 0,0-2-200,0-1 1,0-5-62,0 1 1,0-3-61,0 0 0,2-5-1300,1 1 735,-1-5-861,3 7 576,-5-9-1442,0 9 2443,0-9 0,-5 5 0,-2-6 0</inkml:trace>
  <inkml:trace contextRef="#ctx0" brushRef="#br0" timeOffset="18">13659 12049 7853,'-6'-5'0,"0"4"214,2-3 536,3 3 98,-4-4-160,5 3-122,0-3-210,0 5 0,0 5-105,0 3 0,0 3-53,0 5 1,0 0-45,0 3 0,0 3-144,0-3 1,0-2 74,0 2 1,3-3-130,1 3 0,0-5 62,-4 1 1,0-2-86,0-2 1,4 0-44,0 1 0,-1-5-187,-3 1 130,0-5 50,0 2-110,0-5 335,5 0 0,-2-4-69,5 0 0,-2-5-95,2 2 1,2-4 29,-3 0 1,3-2-8,2-2 1,-1 2-88,1-2 0,-1-1 61,1 0 0,0 1-36,3 4 0,-2-1 31,2 1 0,-3 3 106,-5 1-90,4 4 1,-9-2-42,6 5 0,-6 1 104,2 3 1,-1 3 2,0 4 1,-1 2-12,2 2 1,-2-1-33,2 5 0,-3-4-51,3 4 1,1-5 48,-1 1 1,5-3-63,-2-5 1,0 2 102,0-5 0,1 4 2,3-5 1,2 1 55,2-4 1,-2 0-93,2 0 0,-6 0 28,-1 0 1,-1-4-11,5 1 133,-6-6 1,3 2-104,-5-4 1,3 3 15,-3 1 0,1-1-19,-1-3 1,-3 3 2,3 1 0,1-1-31,-1-4 1,1 5-3,-1-1 1,-3 4-17,3-3 50,-3 4-135,-1-2 0,1 5 65,3 0 0,-2 1-123,1 3 1,-1 3 107,-2 4 0,1-3 35,3-1 1,-3 1 19,3 3 1,-2 1 4,2-1 1,-1-3-58,4-1 0,-3 0-25,4 0 83,-1 4 1,5-9-10,-1 6 0,-3-6-3,-1 2-4,1-3 0,3-1-2,1 0 1,-5 0-9,1 0 0,-4-4 2,3 1 0,-3-2 207,4 1-155,-6-3 1,5-3 93,-3 3 0,-3-3-68,3 2 1,-2 2 188,2-2-149,-3 5 39,4-2-205,-5 5-117,0 0 0,0 5 130,0 3 0,4 2 54,0 2 1,1-1-10,-1 0 0,1-3-13,3 0 1,2-1 15,-3 5 0,5-5 24,3 1 1,1-6 112,3 2 1,3 1-60,-3-1 0,4 0 70,4-4 1,-3-4-88,2 0 0,-2-3-6,-1 3 0,0-5 130,0 1 1,-1-2-71,-3-1 1,1-1-19,-5 1 0,-1 0-23,-6-1 0,1-3 1,-6 0 1,0-4-103,-7 3 0,-6 0-185,-5 1 1,-11 2-189,0-2 1,-7 7 189,-5 4 1,-3 3-3,-5 1 0,6 1 47,2 3 0,0 3 72,3 4 0,4 0-124,8 1 1,6-1-116,6 1 1,1 3-105,6 0 0,3 2-336,8-2 0,6-2 778,10 2 0,5 3 0,1-1 0</inkml:trace>
  <inkml:trace contextRef="#ctx0" brushRef="#br0" timeOffset="19">15053 12220 7853,'6'-11'362,"4"-1"0,-5 1-72,3 0 0,-2 3-65,-2 0 0,-3 1 337,3-5 1,-3 5-183,-1-1 1,-5 4-54,-2-3 1,-3 4-192,-2-1 1,-1 3-147,-2 1 0,-1 5 119,-3 3 1,-3 2-64,3 1 1,1 5-80,-1-1 0,9 4-18,-1-4 1,7 4-76,0-4 1,3 4 61,1-3 1,1-1-152,3-4 0,2 1 42,6-1 1,3-3 118,0-1 0,5-4 88,-1 1 0,-1-3 3,1-1 0,-1-1 51,1-3 0,3-2-60,-3-6 0,-3 1 61,-1-1 0,2-3-54,-2 0 1,-1-4 142,-6 4 1,2-7-121,-3-1 1,-1 0-103,-3-3 1,0-4 40,1 0 1,-3-3-125,3-1 1,-3-2 106,-1-2 0,-1 3-108,-3-3 1,3 1 68,-3-1 1,3-2 27,1-2 1,0 7 15,0 4 0,0 11-25,0 1 0,0 5 422,0 3-310,0 4 0,1 2-212,3 5 1,-3 7 213,3 4 1,-2 7-4,2 9 1,-3 3-178,3 8 0,-3-1 111,-1 5 0,0 3-46,0 5 1,-1-1 10,-3-3 1,3 0 79,-3-1 0,2-3 67,-2 0 1,3-6 221,-3-2 1,-1-1-85,1-6 0,0-1 50,4-3 0,-4-4-510,1 0 0,-1-5 111,4 1 0,0-6-1663,0-1 876,0-1 76,0 0 0,1-2-274,3-5 1079,-3 0 0,4 0 0,-5 0 0</inkml:trace>
  <inkml:trace contextRef="#ctx0" brushRef="#br0" timeOffset="20">16195 11581 7853,'1'-8'272,"3"1"1,-3 3 253,3-4 283,-3 6-171,-1-4 340,0 6-790,0 11 0,-1-2 8,-3 10 0,-2 0 0,-6 3 1,5 5-147,-1 0 0,-3 3 121,-5-3 0,1 3-165,4-3 0,-1 3-4,1-3 1,1 0-59,2-4 0,-2-2-11,2-2 0,2 1-32,-1-4 0,4-1 94,-1-4 1,3 1-106,1-1-106,0-4 83,0 3 172,0-9 1,1 4-56,3-5 221,2 0 0,6 0-22,-1 0 0,1 0-102,-1 0 0,2 0-163,2 0 0,-2-4-219,2 0 1,-2-1-500,-2 2 339,0 1-1250,1-3 630,-1 5-561,-4-5 948,3 4 694,-9-9 0,-1 3 0,-6-4 0</inkml:trace>
  <inkml:trace contextRef="#ctx0" brushRef="#br0" timeOffset="21">16240 11912 7853,'0'-11'-311,"0"-1"0,0 5 1666,0-1-875,0 5 0,0-3 407,0 2-292,0 3-203,0 6 0,-3 4-120,-1 10 0,-1 0 226,1 4 0,3 1-93,-3 3 1,3 2-81,1 5 1,0 0-158,0 1 0,0-1-132,0 0 0,0 0-134,0 1 1,0-2 171,0-3 0,0-2-63,0-5 0,0-2-51,0-2 0,0-2-205,0-6 1,0-3-319,0 0-296,0-6-132,0 3-2608,0-5 2419,0-5 547,0-1 1,0-7 632,0-2 0,0 2 0,0-3 0</inkml:trace>
  <inkml:trace contextRef="#ctx0" brushRef="#br0" timeOffset="22">16457 11866 7853,'0'-6'0,"0"-4"0,-1 7 1157,-3-4-729,3 4 1,-8 3 48,5 8 1,-4 7-118,0 4 0,-1 4-26,1 3 1,0 4-68,4 4 0,0 0-23,4 0 0,0 1-97,0-1 0,1-1-131,3-3 1,2 2-107,6-5 1,0-4 129,4-4 1,-2-5-150,5 1 0,-4-4 69,4-3 1,0-3 129,4-5 0,-2 0-24,-2 0 0,2-1 16,-6-3 0,4-2 65,-4-6 1,0-1 132,-3-2 1,-2 1-198,-2-5 0,1-4 60,-6-3 1,1-6-463,-4 2 0,-1-3 182,-3-2 0,-4-3-428,-7 0 1,-3 0 194,-4 4 0,-2 1-16,-3 2 1,-1 9 50,-3 6 0,4 5 50,4 3 0,1-1-150,3 6 0,-1-1 80,5 4 1,-1 5-545,5 2 0,5 5 899,2 3 0,8 3 0,2 5 0</inkml:trace>
  <inkml:trace contextRef="#ctx0" brushRef="#br0" timeOffset="23">17325 11901 7853,'0'-7'1137,"2"2"-613,2 5 1,2-4 149,5 1 1,1-1-189,-1 4 0,6 0 62,2 0 1,0 0-94,4 0 0,-3-2-118,6-1 0,-1 1-223,-3-1 0,0 1 98,-3 2 0,1 0-235,-4 0 127,4 0 1,-7 0-942,2 0 1,-6 0-1177,-2 0 419,-4 0 1,1 2 413,-8 1 0,-3-1 1180,-4 1 0,-5 4 0,-2-1 0</inkml:trace>
  <inkml:trace contextRef="#ctx0" brushRef="#br0" timeOffset="24">17325 12095 7722,'12'0'1557,"-1"0"1,1 0-777,-1 0 1,6 0 287,2 0 0,-2 0-201,2 0 1,1 0-383,2 0 1,1 0-347,0 0 1,-1 0-130,-3 0 0,2 0-177,-2 0 1,2 0-395,-2 0 0,1 0-899,-5 0 0,0-4 1459,-3 0 0,4-10 0,2 1 0</inkml:trace>
  <inkml:trace contextRef="#ctx0" brushRef="#br0" timeOffset="25">18559 11535 8031,'5'-6'639,"3"2"1,3 3-428,4 1 0,3 0 440,5 0 0,6 0-204,5 0 1,1 0 10,3 0 0,-4 0-151,-4 0 1,3 0-86,-2 0 0,-2 0-66,1 0 0,-5 0 81,-3 0 1,0 0-214,-7 0 1,0 0 74,-3 0 0,-5 0-65,1 0 19,-5 0-395,2 0-420,-5 0 701,0 5 0,-5 1 142,-3 5 1,-2 6-87,-2 2 0,-3 8 117,0 3 0,-2 3-49,2 1 1,1 6 10,-5 2 1,5 2-40,-1 2 1,-1 1 56,0 2 1,1-3 24,4 0 1,-1-1-29,1-3 1,3-6 99,1-2 1,4-4-113,-1 1 1,-1-3 36,1-5 0,1-2-19,3-2 0,0-2 60,0-6-263,0 0-221,0 1-679,0-6 435,0-1-613,0-5 0,0-5-308,0-2 0,3-4 178,1 0 1315,5 0 0,3-6 0,5-1 0</inkml:trace>
  <inkml:trace contextRef="#ctx0" brushRef="#br0" timeOffset="26">19301 12038 7853,'0'-7'2513,"0"2"2256,0 5-5354,0 5 1,0-2-216,0 4 1,0-3-2402,0 4 2234,0-6 967,0 3 0,0-5 0,0 0 0</inkml:trace>
  <inkml:trace contextRef="#ctx0" brushRef="#br0" timeOffset="27">20089 11706 7853,'0'-11'0,"4"0"-50,0-1 0,4 1 111,-5-1 0,2 1 738,-1-1-395,-3 1 0,5 0-42,-6-1 0,0 5-93,0-1 1,-2 5 143,-2 0 0,-3 1-379,-8 2 1,-3 0 71,-5 0 0,-4 5 27,1 3 1,-6 6 43,2 1 0,-3 6-232,-2-2 1,6 2 88,2 2 1,3-4-114,2 0 0,0-1-124,3 1 0,6 1-59,6-5 0,4 1-99,-1-5 1,9 0 146,7 1 1,0-5 129,7 1 0,6-5-30,5 0 1,-1-1 172,2-2 1,-6-2-106,2-1 0,1-2 302,-2-3 1,0-2-76,-7 2 1,-3-2 26,-4-1 1,-1-1 81,0 1 0,1 3-58,-1 1 0,-4-1-26,-4-4 1,-1 1 69,-2 0 222,0 4-460,0 2-232,0 0 0,0 5 136,0 0 1,-4 9-30,0 6 1,-5 7 137,2 1 0,-4 5-34,0 6 0,0 4 15,-1 0 0,5 5-43,-1-1 1,5 5 9,0-1 0,1 2 10,2-6 1,0 1 211,0-1 1,0-7 69,0-4 1,4-6 16,0 2 0,4-7-63,-5-1 0,2-6 17,-1-2-396,-2 1 185,3-6-847,-5 0 437,0-1-491,0-5 0,0-5-208,0-2 1,0-3-485,0-2 0,0-4 1542,0-3 0,-5-3 0,-2-1 0</inkml:trace>
  <inkml:trace contextRef="#ctx0" brushRef="#br0" timeOffset="28">20432 11227 11358,'0'11'604,"0"2"-435,0 2 1,0-1 41,0 5 1,0 0-20,0 4 1,0-4 19,0 0 0,0 0-207,0 4 0,0-4-56,0 0 0,1-5-122,3 1 1,-3-2-263,3-2 0,1 1 74,-1-1-1187,5-5 1122,-3 5 1,2-10-1630,-1 3 919,-4-3 1136,2-1 0,-5 0 0,0-10 0,0-3 0</inkml:trace>
  <inkml:trace contextRef="#ctx0" brushRef="#br0" timeOffset="29">20592 11215 7853,'0'-17'-358,"0"1"2201,5 9-756,-4 2-579,4 5 1,-5 5-55,0 2 0,-4 5-63,1 3 0,-2 3-133,1 5 1,2 3 66,-1 1 1,-2 1-295,1-2 1,0 0 85,4 4 0,0-4-124,0 0 0,0-3 79,0-4 1,4-2-71,0-6 1,-1 0-106,-3 1 120,5-1 1,-3-3-111,2 0-138,-3-6-1151,4 3 715,-4-5-1456,4 0 1485,-5 0 0,-4-5 638,1-3 0,-6-2 0,2-1 0</inkml:trace>
  <inkml:trace contextRef="#ctx0" brushRef="#br0" timeOffset="30">21071 11992 7853,'0'-12'520,"-1"5"-44,-3-1 439,3 6-196,-4-8 8,5 8-219,0-3 487,0 5-1013,0 5 1,0 2 192,0 4 1,0 2-300,0 2 0,0-2 22,0 2 1,1 1-35,3 0 0,-3 0 65,3-1 0,1-2 38,-1 2 1,4-2 10,-4-2 0,-1-3-89,-3 0 0,2-5-122,1 5 74,-1-5 119,3 2-34,-5-5 821,0 0 1,0-5-513,0-3 1,4 2-247,-1-2 0,2 0 141,-1-3 1,-1-2-225,4-2 0,0 2 68,0-2 0,4 2 72,-4 2 0,-1 3-330,2 1-268,-5 4 275,2-2 109,0 5 0,-3 0 37,6 0 1,-4 4 51,3 0 0,-3 5 21,4-2 1,-2 3-20,2 2 0,2-1-2,-3 1 1,4-1 41,0 1 1,0-5 8,1 1 0,1-4 8,2 3 0,-2-4 9,2 1 1,-3-3 78,0-1 1,-1 0-63,1 0 0,-1-1 71,1-3 0,-2 1-71,-3-4 1,2 3 177,-5-4 0,4 4 71,-5-3-67,6-1 1,-6-3-106,4-1 1,-3 1 10,4-1 1,-6 5-66,2-1 147,3 6-348,-6-3 165,4 5-538,-5 0 339,0 5 0,1 1 184,3 5 1,-3 1-45,3-1 37,-3 1 0,3-1-25,0 1 1,1-2 8,-1-3 1,-2 2 30,6-5 1,-4 4-12,3-5 40,-4 1 22,7-4 1,-7 0-1,4 0 0,-3 0 55,4 0 304,-6 0-70,8-5-229,-3-1-28,4-6 1,-3 5 87,-1-1-253,-4 6 83,2-3-289,-5 5 276,5 0 0,-4 5-117,3 2 0,-3 3 126,-1 2 0,4-1-15,0 1 0,5-5 70,-2 1 0,4-1-73,0 5 0,2-2 110,2-2 0,-1 1-41,5-6 1,0 1 117,4-4 1,-3 0 50,3 0 1,-3 0-99,7 0 0,-3-1 69,-1-3 0,0-2-105,0-6 0,-6 5 94,-1-1 0,-1-1-52,-4-6 1,2 2 60,-9-2 0,3-1-107,-3 0 1,-1-4-96,-7 1 1,-4 3 6,-7 0 0,-3 4-182,-5 0 1,-4 6-14,-4 2 1,-2 3 137,-1 1 0,5 1-82,2 3 1,-1 2 43,1 6 1,6 0-186,6 4 0,-1-4-104,5 3 1,-2 2-543,9-2 1,1 4 162,3-4 1,2 2-77,6-2 0,1-3 862,10-1 0,0 0 0,4-4 0</inkml:trace>
  <inkml:trace contextRef="#ctx0" brushRef="#br0" timeOffset="31">22282 12163 7853,'12'-6'0,"-1"-4"233,0 2 1,1-2 31,-1-1 0,-3-1 120,-1 1 0,1-1-60,3 1 1,-3-1 169,0 1 1,-6 0 462,2-1-411,-3 1 62,-1-1-384,0 1 0,-6 5-264,-5 2 0,-2 4 20,-6 4 0,-4 2 7,-4 5 0,1 6 33,3 2 1,4 2-64,0 2 0,6-4-305,2 0 0,1 0 148,6 4 1,0-1-284,4-3 0,5-3 178,3-4 0,6-1 87,1 1 1,5-6 190,-1-2 0,-1-3 210,1-1 1,0-1-168,4-3 0,-4-2 96,0-6 0,-5 1 174,1-1 0,2-4-47,-2-3 1,-1-3-19,-7-1 1,2-5-91,-5-2 0,1-3 12,-1-1 1,-3-2-76,3-2 1,-3 1-96,-1-5 0,0 1 36,0-5 1,-4 0-8,1 1 0,-1 4-19,4 3 1,0 0 59,0 4 1,0 2-195,0 9 165,0 5 0,0 6 123,0 4 1,0 7-225,0 1 0,0 10-251,0 9 0,0 7 266,0 5 0,0 7 98,0 4 0,0 1-210,0-1 0,4 2 74,-1-2 0,5-1-88,-4 1 1,3-6 51,-3 3 0,0-8 214,-4 0 1,1-2 97,3 1 0,-3-2 107,3-5 0,-2 0-195,-2 0 1,0-2 66,0-2 0,0 2-350,0-6 1,-4 0 106,0-3 1,0-1-496,4 0 374,0 1 0,-1-2-795,-3-2 1,3-2-655,-3-2 1667,3-3 0,1 4 0,0-5 0</inkml:trace>
  <inkml:trace contextRef="#ctx0" brushRef="#br0" timeOffset="32">23253 11569 7853,'6'-6'0,"-1"-4"0,-1 3 477,0-4 1,4 0-75,-5-1 0,5 1 179,-4-1 0,0 5 186,-4-1 262,0 6-323,0-3-634,0 5 0,-4 6 181,0 5 1,-5 6 110,1 6 1,-6-1-327,-1 1 0,0 5 115,4 3 0,3 0-231,0 0 0,0 2 66,-8-3 0,6 0-493,-5 0 0,5-1 292,-5 2 1,6-7 97,1-5 1,5-5-91,0 1-316,-4-2-122,6-2-130,-4-5-289,5-1 534,0-5 1,5 0 295,3 0 1,3 0 1582,4 0 1,-1-1-1070,5-3 0,-1 3-283,1-3 0,3 2 956,-3-2 0,-3 3-577,-1-3 0,-2 3-168,-1 1-693,-1 0 201,0 0-819,1 0-62,-6 0-480,-1 0-1986,-5 0 3628,5 0 0,2 0 0,4 0 0</inkml:trace>
  <inkml:trace contextRef="#ctx0" brushRef="#br0" timeOffset="33">23390 11912 7853,'0'-11'0,"0"-1"-9,0 1 1,-4-1 164,0 1 0,1 3 709,3 1-379,0-1 1,0 0 552,0 1-99,0 4 150,0-2-764,0 5 0,-4 3-101,0 4 0,-1 2-35,1 10 0,1 0 22,-4 4 0,4 1-102,0 3 1,-3-3 17,3 3 0,-1 1-94,4-2 0,0 5-137,0-5 1,0 5 46,0-5 1,0 0-48,0-7 0,0 1 19,0-5 26,0 1 1,0-5 56,0 0-708,0-4-370,0-2-3182,0-5 3648,-5 0 1,3-1-480,-1-3 1092,1 3 0,2-15 0,0 4 0</inkml:trace>
  <inkml:trace contextRef="#ctx0" brushRef="#br0" timeOffset="34">23721 11752 7853,'0'-11'306,"0"-1"645,0 1-506,0 4 371,0 2-120,0 0 102,0 4-392,0-4 1,-5 6-386,-3 3 26,-7 7 1,1 8 43,-5 8 0,5-1 84,-1 4 1,1 0-205,-1 5 1,3 0 97,1 3 0,1-5-226,6 5 0,0-6 42,4 2 1,2-4 114,1-8 1,4 1 93,4 0 0,2-5 15,2-3 1,3-4 209,5-3 1,7-3-90,1-5 0,0 0-1,-4 0 1,-3 0-17,3 0 0,-3-5 61,-1-3 0,-4-5-82,0-3 0,-2-5 4,2-2 0,-1-1-65,-3-7 0,-6 1-98,3-4 0,-5-1-282,1 1 1,-3-1 145,-5-4 0,0 4-317,0-3 0,-6 4 198,-6 3 1,-4 4-453,-7 8 0,-4 4 262,1 8 1,-5 2-781,5 5 1,-10 7 178,2 8 0,-9 4 1013,-3 12 0,0-1 0,-4 5 0</inkml:trace>
  <inkml:trace contextRef="#ctx0" brushRef="#br0" timeOffset="35">8371 14013 11837,'0'-6'970,"2"1"-736,2 5 1,2-1 26,5-3 0,3 1-36,5-4 1,2 3 118,9-4 1,-2 2-94,6-2 1,-6-1-140,6 6 0,-6-5-65,3 4 1,-6-3-164,2 3 0,-7 0-152,-1 4 1,-9-4-1043,2 0-67,-3 1 971,-3 3 0,-1 1-751,-5 3 1,-1-2 540,-3 6 1,-6-1-184,-5 5 1,-1-5 798,5 1 0,-6 0 0,-2 3 0,-7 1 0,-3-1 0</inkml:trace>
  <inkml:trace contextRef="#ctx0" brushRef="#br0" timeOffset="36">8383 14196 7853,'0'6'549,"5"0"0,1-6 225,6 0 1,3 0-269,0 0 0,2 0 66,-2 0 0,3-4-186,5 0 0,-1 0 417,1 4 0,-1 0-205,-3 0 1,2-1-67,-2-3 0,2 3-261,-2-3 1,1 3-108,-5 1 1,4-2-851,-3-1 0,-1 1 507,-4-1 0,1 1-1595,-1 2 0,-1-1 822,-2-3 1,2 3-1264,-2-3 2215,-3 3 0,5-4 0,-4-2 0</inkml:trace>
  <inkml:trace contextRef="#ctx0" brushRef="#br0" timeOffset="37">9776 13637 7853,'-11'-12'0,"-1"6"327,1-4-155,5 8 0,-3-4 157,5 2 1,-1 3 616,1-3-274,3-2-51,-4 4-374,5-3 1,0 4 388,0-3-392,0 3 0,5-4-27,2 5 1,9 0 214,3 0 1,2-4-62,2 0 0,5 1-85,2 3 1,7-4-76,1 0 1,4 0-34,-4 4 0,2-4-34,-2 1 0,-7-1-102,4 4 0,-6-2 117,-2-1 0,-2 1-76,-10-1-395,0 1 206,-3 2-386,-6 0 242,-1 0 79,-5 0 0,-1 5 147,-3 3 1,-2 3 123,-6 5 1,1 1-109,0 6 1,-1 5 6,1 3 1,-1 7-63,1 4 1,-1 2 76,1 2 1,1 3-325,2 1 1,-1-1 243,6-3 1,-5-2-32,4-2 0,0-4 97,4-7 1,0-3 77,0-6 0,0-4-58,0-3 0,2-2 146,1-1 0,-1-5-127,1 1 53,-1-6-234,-2 3-5118,0-5 4605,0-5 1,0 3-52,0-6 0,0 4 16,0-3 690,5-1 0,1-3 0,6-1 0</inkml:trace>
  <inkml:trace contextRef="#ctx0" brushRef="#br0" timeOffset="38">10656 13945 7853,'6'-5'2354,"-1"-2"-1000,-5 1-261,5 1-303,-4 5 1404,5-5-978,-6 4-670,0-4-6382,0 5 4225,5 5 1611,1-4 0,5 4 0,1-5 0</inkml:trace>
  <inkml:trace contextRef="#ctx0" brushRef="#br0" timeOffset="39">11558 13602 7853,'0'-7'0,"0"-1"0,0 0 68,0-3 0,1 0 144,3-1 0,-3 5 187,3-1 0,-3 0 28,-1-3 1,4-1-25,0 1 0,0 3-109,-4 1 1,0-1 75,0-3 1,-2 3-213,-1 1 1,0 0 53,-4 0 0,-2 2-186,-7 5 0,-3 0 59,-7 0 0,-7 1-89,-5 3 0,-4 6 42,4 5 1,0 9-55,3-1 1,2 4-18,3-1 1,7-2-68,8 3 1,2-3-13,2-1 0,4 0 101,4 0 1,3-6-201,3-1 1,5-4 74,7 0 0,3-2 79,5-3 0,1 2 55,3-5 0,-2 0 100,5-4 1,-4 0-31,0 0 1,4-5 188,0-3 1,-6 2-27,-1-2 0,-6 2-46,2-2 1,-9-2 86,1 3 1,-3 0 215,-1 0 28,-2 4-281,-5-2-20,0 0-286,0 4-252,0 11 1,-1 4 148,-3 12 1,3 0 130,-3 0 0,-1 4 126,1 4 1,1 1-126,3 4 1,0-4 161,0 3 1,0-2-58,0-2 0,0-5-18,0-2 1,0-4 17,0-4 0,0-3 87,0-4-356,0-6 167,0-1-1267,0-5 1,0-5 909,0-3 0,0 2-1032,0-2 1,0 1 157,0-5 1270,0 1 0,10-1 0,2 1 0</inkml:trace>
  <inkml:trace contextRef="#ctx0" brushRef="#br0" timeOffset="40">11946 13876 7853,'26'-5'1862,"-6"-1"-413,-15 0 321,-4 1 721,4 5-6622,-5 0 4131,0 5 0,5-4 0,2 4 0</inkml:trace>
  <inkml:trace contextRef="#ctx0" brushRef="#br0" timeOffset="41">12803 13511 7853,'0'-12'55,"-4"1"132,0 0 0,-3-1 90,3 1 0,-4-2 102,4-2 1,-5 2-17,2-2 0,-3 2-88,-2 2 1,0 1 101,-4 2 0,2-1-157,-5 5 0,4 1-123,-4 3 1,4 0 69,-4 0 0,4 1-14,-4 3 1,5-2-90,-2 6 1,5 1-89,3 6 0,-1-2-122,6 2 0,-1 1 75,4 0 0,0 0-202,0-1 1,1-2 94,3 2 1,2-6-36,6-1 0,-1-2 140,1 2 0,-4 1 29,4-6 0,-3 1 177,6-4 0,-2 0-105,-2 0 1,0 0 224,1 0 1,-4 0-64,-1 0 0,1-4 5,3 1 0,-1-6-54,-2 1 0,1 2 153,-5-2 0,3 4-60,-3-3 1,0 3 39,-4-4-172,5 6 119,-4-3-441,4 5 1,-5 2 133,0 6 1,0 4 153,0 11 1,0 5-53,0 3 1,0 5-14,0 3 0,4 4 18,0-1 1,0 5 30,-4-2 1,0 7-83,0-6 1,1-3 19,3-5 0,-3-2-14,3-2 1,1-9 55,-1-2 0,1-8 239,-1 1-219,-3-9-1,4 3 106,-5-8 11,0 3-610,0-15 1,0 2-716,0-7 1,0 2 514,0 2 1,0-1-549,0 1 1,0-1 554,0 1 1,0 0 634,0-1 0,5-4 0,1-2 0</inkml:trace>
  <inkml:trace contextRef="#ctx0" brushRef="#br0" timeOffset="42">13008 13145 7853,'0'-6'-251,"0"1"0,2 4 1666,1-3-390,-1 3 17,8-4-606,-4 10 0,4 5-20,-2 5 0,1 2-138,-5-2 1,1 3-24,-1 4 1,-3 1-102,3 0 1,-3-1 57,-1-3 0,0-2-282,0-1 0,0-4 118,0 4 0,0-4-1009,0 0 726,0-1 0,-1-1-824,-3-2 0,3-2-807,-3-2 762,2-3 1,4 4 364,2-5 739,2 0 0,5-10 0,1-2 0</inkml:trace>
  <inkml:trace contextRef="#ctx0" brushRef="#br0" timeOffset="43">13317 13203 7853,'6'-18'471,"-2"3"801,-3 7 135,-1 3 633,0 5-1776,-5 0 1,-1 9-107,-6 2 0,1 8 31,-1 0 0,1 2-73,0-2 1,3 5-14,0-5 0,6 5-150,-2-5 0,3-1-190,1 1 0,1-4 147,3 4 0,0-6-34,7-2 1,-2 0 49,6-3 0,4-3 218,4-1 1,4-3-112,3-1 1,-1-5 206,-2-2 0,-3-7-14,3-2 0,-4 0-7,-4 1 0,-4 2-125,-8-2 0,2-3 26,-5-1 0,0-3-290,-4-1 0,-1 1 76,-3-1 1,-2 0-345,-6 0 1,-8 2 95,-3 1 0,-2 4-23,2 5 0,-8 4-43,1 3 1,-4 4-271,7 4 1,0 4-310,4 7 1,6 3 89,1 5 897,9 5 0,-3-4 0,3 4 0</inkml:trace>
  <inkml:trace contextRef="#ctx0" brushRef="#br0" timeOffset="44">14185 13682 7853,'0'-11'384,"0"-1"167,0 1 0,0 0 179,0-1-200,0 6 1246,0-4-755,0 8-256,0-3-536,0 20 1,-2-1-56,-1 13 1,1-3-63,-1-1 1,-3 4-169,3-1 1,-1 1-185,4-4 0,1 0 207,3 0 0,-2-6-110,6-1 0,-4-4-24,4 0 0,-1-6 180,5-2 0,-1-3 11,0-1 1,1 0 169,-1 0 1,1-1-103,-1-3 0,1 1-19,-1-4 0,-1-1-101,-2-3 1,2-1 95,-3 1 1,2 3-72,-1 1 1,1-1 50,-5-3 1,1-1-150,-1 1 0,-3 3 56,3 1-21,-3 4-293,-1-2-55,0 5 0,4 5 166,-1 3 1,1 2 96,-4 1 1,2 2 9,1 2 1,0-2 4,5 2 0,-5 2 20,5-2 0,3-4 26,5-3 0,0-6 151,-1 2 0,2-3-63,2-1 0,1 0 178,-5 0 0,2-5 39,-2-2 1,-3 0-90,-1 0 1,0-1 55,-3-3 1,-2-1-81,2 1 0,-6 3 314,2 1-240,3-1 1,-2-3 302,2-1-224,-2 1-106,0-1 1,-3 5-294,2-1 253,-3 6-702,-1-3 438,5 10 1,-3 1-161,6 5 317,-5 1-111,7-1 1,-8 1-22,6-1 1,-1-3-32,5-1 1,-4 1-90,-1 3 0,1-4 19,3-3 0,1 1 65,-1-2 1,-3 1 206,-1-4-119,1 0 0,3-1 126,1-3 0,-6 2-15,-2-6 78,2 5 0,-1-7-3,3 3 1,-3 0 203,-5 0 1,1 4 386,3-1-221,-3-2-186,4 5-14,-5-4-561,0 5 1,0 5 117,0 2 0,0 4-10,0 0 1,0 0 93,0 1 0,5-1 15,3 1 1,2-1-93,2 0 1,0-3 68,4 0 1,-2-6 78,5 2 0,-2-3-39,2-1 1,3 0 197,-3 0 0,-1-1-55,1-3 1,-1-2 36,1-6 0,-3 1-94,-5 0 1,-3-1 13,0 1 0,-6-1 100,2 1 1,-3-4-39,-1-1 0,-2-3-186,-6 4 0,-1-4 85,-10 4 0,0 0-172,-4 3 0,-5 2-58,-2 3 0,1-2-56,-2 5 1,5 1-15,-5 7 1,10-1-182,-2 4 0,8 1-185,-1 3 1,9 6 184,3 2 1,4-3-1252,4 0 1720,2-4 0,11 5 0,0 1 0</inkml:trace>
  <inkml:trace contextRef="#ctx0" brushRef="#br0" timeOffset="45">15578 13819 7853,'0'-23'0,"0"2"0,0 2 0,5-2 1048,3 6 1,-3 0-423,-1 4 0,-3-5 62,-1 1 0,0 0-210,0 4 0,-4 3-6,0 0 1,-5 4-294,2-3 0,-7 4-207,-1 0 1,-6 4-26,2 6 0,-6 2 140,-2 10 1,-1 0-46,2 4 0,5 0-153,-1 0 0,6 0-203,1 0 1,7-1-71,5 1 0,1-4-206,2 0 0,11-5 309,4 2 1,5-9-21,3-3 1,0-3 407,0-1 1,1 0-119,2 0 0,-2-5 72,3-2 1,-4-5-3,-4-3-145,3 2 613,-10-8-327,5 3 1,-6-5 428,1 0-405,-1 0 0,-3-3-19,-1-1 0,-4-5-128,1 2 1,1-7-153,-2-1 1,1-1 103,-4 1 1,4-3-136,0-5-1052,5-5 1190,-8 10 1,5-8-135,-2 11-7,-3-5 46,5 13 1,-3-2-20,1 13 100,0 8 1,-5 8 35,-3 11 1,-2 7 62,-6 15 0,1 10-107,-1 9-8,6 6-524,1-3 382,0 5 157,4 0-7,-5 0-296,6 0 139,0 0 13,0-5 0,2-2-52,2-8 0,-3-3 183,3-5 0,1-5 199,-2-2 1,5-7-57,-4-1 1,3-5-181,-3 2 1,0-8-621,-4 0 1686,5-5-1352,-4 2-1963,5 0 2010,-6-4 0,-6-6 1,0-8-1</inkml:trace>
  <inkml:trace contextRef="#ctx0" brushRef="#br0" timeOffset="46">16412 13340 7853,'6'-12'0,"-1"1"0,0-1 0,-2 1 0,4-1 0,0 1 0,0 0 0,2-1 0,-5 1 0,4-1 0,-4 1 0,1 3 1367,-2 1 0,-1 3 344,1-4-511,-1 6-666,-2-3-387,-5 15 0,2 4 95,-4 12 0,-1 0-31,-4 4 1,1-3-166,0 3 0,3 0 71,0 0 1,1 3-286,-5-3 0,1 2-21,0-1 0,3-1-111,0-7 1,4 1 179,-3-9 1,4 1 90,0-5 1,1-3-149,2-1-268,0-4-7,0 2 21,0-5 0,5 0 300,3 0 0,2 0 332,2 0 0,0 0 315,3 0 1,3-1-517,5-3 0,-4 2-181,0-1 0,-1 1 56,1 2 35,2 0 0,-7 0-153,5 0 0,-5-3-504,2-1 210,-9 0-200,3 4 339,-3-5 0,-1 2 67,-2-4 0,-3 3-248,-1-4 300,0 1 0,0-5-145,0 1 355,0-1 1,-1 2-277,-3 3 1038,3-4 151,-4 10 689,5-4-626,0 5-366,0 5 1,0 2 206,0 4 0,-1 5-300,-3 4 0,2 1-15,-1 2 0,1 0-154,2 0 0,0-1-70,0 1 0,0 0-97,0 0 0,0-4-171,0 0 1,0-5-219,0 1 1,0-2 149,0-2-456,0 1 1,0-5-29,0 1-1351,0-5 763,0 2-2931,0-5 4130,0-5 0,0-2 0,0-4 0</inkml:trace>
  <inkml:trace contextRef="#ctx0" brushRef="#br0" timeOffset="47">16891 13385 7853,'-12'-11'0,"4"-1"0,6 5 1845,2-1-376,0 6-187,0-3-799,0 5 1,-7 6-111,-4 5 0,-1 7-294,-3 9 1,3 1 132,0 2 0,2 3-269,2-2 1,3 0-34,5 0 0,2 0-12,1-4 0,5 0 56,7-4 1,3-2-182,5-2 0,1-4 203,3-7 1,2 1 7,5-5 1,0 0 159,1-4 1,-5-6-90,0-1 1,0-1 223,0-3 0,-2 1-68,-5-9 1,-2 0 131,-2-4 1,2-1-129,-6-3 1,-1-2-107,-6-5 0,-2-2-215,-2-2 1,-4 1 104,0-5 1,-7 4-400,-8-4 0,-4 7 195,-8 1 0,-3 6-338,-8 9 1,-4 3 195,-7 9 0,2 3-980,-3 8 1,1 3 245,3 9 1,-2 6 1080,6 9 0,1 4 0,-1 2 0,-1 0 0,-1 1 0</inkml:trace>
  <inkml:trace contextRef="#ctx0" brushRef="#br0" timeOffset="48">8566 15669 7853,'-7'0'897,"-3"0"-93,9 0-99,-4 0 1102,5 0 0,4-1-1372,-1-3 1,8 3 20,0-3 0,2 3-187,6 1 1,0-4 167,4 0 1,1-3-65,2 3 1,0-4-203,4 5 1,1-6-108,3 1 0,-5 2-159,-2-2 1,-3 6-169,-1-2 0,-6-1-1085,-1 1 56,-4 0-1187,0 4 368,-6 0 1003,-1 0 195,-10 5 1,-5 1 387,-5 6 1,-6-1 524,2 1 0,-7-1 0,-3 1 0</inkml:trace>
  <inkml:trace contextRef="#ctx0" brushRef="#br0" timeOffset="49">8600 15818 8057,'11'0'1578,"1"0"-937,-1 0 0,1 0 343,-1 0 1,4-4-440,0 0 1,5 0 12,-5 4 0,5-3-50,-1-1 0,1-1-41,-1 1 0,6 3-350,-6-3 0,1 3-215,-5 1 1,-2 0-1598,2 0 923,-2-5 604,3 3 1,-3-3-1795,2 5 1,3 0-31,1 0 1992,2-5 0,7-1 0,2-6 0</inkml:trace>
  <inkml:trace contextRef="#ctx0" brushRef="#br0" timeOffset="50">9868 15281 7853,'0'-6'0,"1"-3"-86,3 5 86,-3 0 0,5 3 1516,-2-3-1018,-3 3 0,8-5 120,-5 2 1,5 3-145,-1-3 1,2 2-23,1 2 1,1 0-147,-1 0 1,5-1 70,4-3 1,1 3-179,2-3 0,0 3 13,0 1 0,-1 0-162,1 0 0,-1-4 99,-3 0 1,1 1-140,-5 3 14,6 0 0,-9 0-262,4 0 117,-9 0 1,0 0-180,-4 0 3,-1 0 298,3 0-171,-5 0 337,0 5 1,-1 2-40,-3 9 1,1 1 96,-4 6 1,-1 5-143,-3 2 1,-1 3 113,1 2 0,-1 0-232,1 3 0,1-1 83,2 5 0,-2-5-74,2 1 1,3-3 95,1 0 0,3-6-94,1-2 0,0-3 39,0-2 1,0-4-24,0-3 0,0-2-58,0-1 14,5-1 96,-4 0 129,5-4 112,-6-2 484,0-5-581,0 5-1234,0-4 1046,0 4-9533,0-5 9533,5 0 0,1-10 0,5-3 0</inkml:trace>
  <inkml:trace contextRef="#ctx0" brushRef="#br0" timeOffset="51">10690 15544 7853,'-6'-1'0,"2"-3"822,3 2 1180,1-3 3799,0 5-5395,5 0-318,-4 0-581,9 0-267,-4 0 0,5-1 507,-4-3 253,3 3 0,-3-14 0,4 2 0</inkml:trace>
  <inkml:trace contextRef="#ctx0" brushRef="#br0" timeOffset="52">11718 15201 7853,'0'-11'0,"0"3"354,0 1 0,0-1-32,0-4 1,0 5-102,0-1 1,0 1 103,0-5 1,-1 1 104,-3-1 0,1 1-154,-4 0 0,-2 3-38,-7 0 0,3 5-80,-7-5 0,1 5 54,-3 0 0,-3 3-42,-1 3 0,0 5 8,-4 7 1,3-1-57,-3 5 0,5 0-25,-2 4 1,3 0-228,1 0 1,1 0 5,3-1 1,7 0 106,4-3 1,5 1-76,0-4 0,6-1 20,5-4 1,4-1-124,3-2 0,2 1 23,6-5 0,1-1 93,3-3 0,-3 0-38,3 0 0,-3-1-3,-1-3 0,0-1 345,-1-2 1,1-3-79,0 2 1,-5 2 140,-3-2 1,2 0-69,-2-3 1,-4 3-10,-3 1 0,-4 0 210,3 0 233,-4-3-345,2 8 0,-5-4 376,0 2-917,0 3 224,0 11 1,0 4 202,0 13 1,0 2-12,0 1 1,0 3-19,0 2 0,0 4-117,0 3 0,0-2 20,0 2 0,0-5-155,0 1 0,0-6 66,0-2 1,0-6-17,0-1 0,1-5 112,3-7-230,-3 1-45,4-6-348,-5-1-1642,0-5 1589,-5-5 1,3 3-497,-6-6 1,6 4 494,-2-3 0,3 3-559,1-4 1,0 1 1159,0-5 0,5 1 0,1-1 0</inkml:trace>
  <inkml:trace contextRef="#ctx0" brushRef="#br0" timeOffset="53">12197 15372 7853,'-11'-5'694,"0"-2"870,4 2-487,2 0 803,5 5-1102,0 0-3816,5 0 1854,-3 0 1,4 0 1183,-2 0 0,2 5 0,5 1 0</inkml:trace>
  <inkml:trace contextRef="#ctx0" brushRef="#br0" timeOffset="54">12814 15133 7853,'0'-12'0,"0"1"0,0-1 607,0 1 0,0 3 572,0 1-581,0-1 0,-1-3-177,-3-1 0,-2 6-29,-6 2 1,1 3-257,0 1 1,-2 1 51,-2 3 1,1 4-125,-5 7 1,0 3 93,-4 4 0,1 1-92,3 0 1,0 0 172,8 0-720,-3 0 371,12-1 1,-3-3-144,5 1 0,2-7-143,1 3 0,4-5 168,4-3 0,6 1 102,2-6 0,2 1 240,2-4 1,1-1-126,3-3 0,-2 0 65,6-7 1,2 2-98,1-6 1,-2 1 342,-9-1 1,-6 2-6,-1-2 1,-5-2 111,-3 2 0,-3-4-241,-5 4 1,0-4-282,0 3 1,-5-3-583,-3 4 1,-7 0 382,-4 4 1,1-1-520,-1 1 1,-8 4 296,-3 4 1,3 3-34,8 3 0,1 4 19,-1 4 1,-1 4 0,5 1 0,3 3 549,5-4 0,-1 5 0,-3-2 0,-1 5 0</inkml:trace>
  <inkml:trace contextRef="#ctx0" brushRef="#br0" timeOffset="55">12597 15384 7853,'-11'8'706,"-1"-1"0,5-3 265,-1 4-448,1-1 1,-4 5-153,4-1 0,-2 0 242,5 1 0,-4-1-181,5 1 0,-1 3-66,4 0 0,0 0-234,0-3 0,1 0-107,3 4 1,2-4-94,6 4 0,-1-4 127,1 0 1,3-5-105,0 1 0,1-2-11,0 2 0,0-2-130,3-2 1,3-3 58,-3 3 0,2-3 57,2-1 0,-4-3 170,0-1 1,-9-1-83,2 1 1,-4-2 203,-1-6 0,2 1-57,-5-1 0,3 0-16,-3-4 1,0 2-197,-4-5 1,0 0-227,0-3 0,8-5 86,-1 0 1,-8 2-219,-10 6 0,-10 2 122,-2 6 1,-1 1-55,-6 2 1,1 3-418,-2 5 0,5 1 273,7 3 0,-2 0-419,6 7 0,5-2 900,6 6 0,3-2 0,1-1 0</inkml:trace>
  <inkml:trace contextRef="#ctx0" brushRef="#br0" timeOffset="56">13225 15110 7853,'7'-28'0,"-2"5"557,-5 0 1,1 2-120,3 5 0,-3 5 520,3 3-610,-3 6 0,-1-5 1146,0 4-614,0 1-644,0 13 0,0 4 89,0 15 1,0-3 103,0 3 1,0 1-185,0 3 1,-1 0-21,-3 1 0,3 3-250,-3 0 0,3 4 108,1-4 1,-4 0-44,0-4 1,0 0-130,4 1 1,0-6-89,0-3 1,0-5 104,0-2 1,0-5-45,0 1 0,0-2 240,0-2 1,4-3-16,0-1-408,0-4 250,-4 2-3939,0-5 3116,0-5 872,0-2 0,-5-9 0,-2-2 0</inkml:trace>
  <inkml:trace contextRef="#ctx0" brushRef="#br0" timeOffset="57">13774 14710 7853,'0'-11'-438,"-6"4"1,5-3 1139,-3 3 16,-2 1 250,5-4-380,-4 4 1,5-2 294,0 1-477,0 4 1,0-3 723,0 2-275,0 3-654,0-4 64,5 15 1,-4-3 26,3 9 0,-3 0-170,-1-1 0,0 4-135,0-3 0,0 0 69,0-1 0,0-2 41,0 2 0,0-2-523,0-2 270,0 1-286,0-1 119,0 1 199,0-6 1,1-1 134,3-5-1,-3 0 0,6 0 53,-3 0 112,2 0 0,5 0-98,1 0 1,3-4-36,0 1 0,2-1-112,-2 4 1,-2 0 34,2 0-101,-2 0 1,-2 1 58,0 3 0,-4 2-159,-3 6 0,1-1-95,-2 0 0,1 1 100,-4-1 1,-1 4-19,-3 1 1,2-1 41,-6-4 0,0-3-129,-3 0 0,-4-2 40,0 2 1,-1-3 64,5-5 1,0 0-16,-1 0 1,-3 0-97,0 0 1,-1-2-410,5-1 1,0-3 278,-1-1 0,1-3 123,-1 2 1,5-2 348,-1-2 0,0 1 0,-3 0 0</inkml:trace>
  <inkml:trace contextRef="#ctx0" brushRef="#br0" timeOffset="58">13716 14687 7853,'7'-11'-182,"-2"-1"-46,-5 1 1,1 3 506,3 1 1,-3 3 1394,3-4-578,-3 6-463,4-3 0,2 5 51,4 0 0,1 0-253,-1 0 0,5 0 143,4 0 0,2 0-108,5 0 1,-3 0-94,3 0 0,-2-4-203,2 0 0,-7 0-70,3 4 0,-8 0-212,0 0 1,-2-4-434,-1 1 0,-5-1-3440,1 4 2146,-6 0 1839,3-5 0,0-2 0,2-4 0</inkml:trace>
  <inkml:trace contextRef="#ctx0" brushRef="#br0" timeOffset="59">14562 15304 7853,'0'-11'-680,"-4"3"1010,0 0 868,0 1-710,4-5 0,-1 2 219,-3 3 451,3-4-394,-4 10 307,5-4-464,0 5 0,0 5-322,0 3 0,-2 7 136,-1 4 1,1-1-317,-1 1 1,1-1 58,2 1 0,0 1-64,0-5 0,0 4-90,0-4 0,0 1-178,0-5 1,5-1 49,3-2 1,-2 1-124,2-6 1,0 1 61,3-4 0,0 0 95,1 0 0,-1 0 137,1 0 0,-1-4-86,1 1 0,-1-6 38,0 1 0,0-2 70,-4-1-15,3-1 0,-3 1-43,4-1 1,-3-3-1,-1 0 0,1 0-27,3 3 1,-4 5 13,-4-1 1,3 4-230,-3-3 224,1 4 0,-3-2-454,3 5 304,-2 5 0,6 1 103,-4 6 1,1-1 1,-1 1 1,-1-1-1,4 0 0,1 1-77,3-1 0,2 1 47,2-1 1,-2-3-16,2-1 0,2-4 26,-2 1 1,0-3 115,-4-1 1,5-1-46,-1-3 1,-1 1-35,-6-4 0,2 3 14,-3-4 0,0 5 102,0-5 0,-3 4 3,4-3 30,-1-1 2,5-4-89,-1 1 209,1 0-162,-6-1 12,4 6-117,-9 1-219,4 5 111,-5 0-1,2 5 74,1 2 1,0 4 153,5 0 1,-6 0-84,2 1 0,2-1-24,2 1 1,-2-2-8,2-2 0,-4 2-403,3-3 347,1-2 1,3 0 71,1-5 0,-5 0 43,1 0 1,-4 0-47,3 0 0,0-1 152,0-3 0,7 2-109,-2-6 0,0 4 348,-4-3-80,2-1-201,-3-3 1,0 1 205,1 2-19,-6-2-167,3 9 59,-5-5-762,0 6 447,0 6 1,2-4 50,1 6 1,-1-1 29,2 5 1,2-1-92,1 1 1,4-2 25,0-3 1,0 2-6,1-5 1,1 4 52,2-5 0,1 1 6,3-4 0,3 0 109,-3 0 1,-1 0-63,1 0 0,-4-5 166,4-2 0,-5 0 43,1 0 1,-2-1 84,-2-3 0,-1-1-116,-2 1 1,1-1 118,-5 1 1,0-2-243,-4-2 1,0 2 87,0-2 1,-7-1-392,-4 0 0,-7 2 154,-9 7 0,-2-2-250,-5 5 0,0 0 96,-1 4 1,5 5-39,0 3 0,8 2-206,-1 2 1,8-1-347,0 0 0,7 2-562,4 2 1,5-2 221,7 2 1193,0-7 0,13 2 0,-3-4 0</inkml:trace>
  <inkml:trace contextRef="#ctx0" brushRef="#br0" timeOffset="60">16046 15327 7853,'0'-12'824,"0"1"0,0-4-602,0 0 0,0-2-177,0 2 1,0 2 655,0-2 1,0 2-195,0 2 1,-5 1-106,-2 2 1,-9-1-146,-3 5 0,-2 0-200,-2 4 0,-1 7 2,-3 4 1,-1 2 22,-2 6 0,2 0 72,5 4 1,-2 2-169,2-2 0,4 2-261,11-6 1,-1-1 161,5 1 0,7-5-351,8 1 1,2-2 217,6-1 0,1-6 4,7-2 0,1-3 167,3-1 1,0-5-15,-4-3 0,3-3 4,-3-4 1,-2 1 265,-6-5 0,2 0 135,-6-4 0,-1 0-137,-6 0 0,0 0 85,-4 0 1,1-3-100,-1-1 1,-3-5-6,3 2 1,-3-3-57,-1-1 1,0-4-6,0 0 1,2-4-196,1 4 1,-1-6 103,2 3 0,1-3-158,-2 3 1,3 6 48,-3 9 0,-1 7 406,1 3-324,-1 9 0,-2 4-157,0 11 0,-5 6 222,-3 12 1,-1 7 141,1 6 1,0 5-79,4 2 1,-4 3-269,4 4 0,-3 2-127,3-6 1,0 3 113,4-6 0,0 2 22,0-6 1,0-4 43,0-3 1,1-2 257,3-7 1,-2 3-99,1-6 1,2 1-83,-1-8-310,5 4 0,-4-7-65,3 2-385,-3-8 0,-4-1-166,3-6 953,-3 0 0,4-11 0,-5-1 0</inkml:trace>
  <inkml:trace contextRef="#ctx0" brushRef="#br0" timeOffset="61">17108 14664 7853,'-3'-14'1047,"-1"3"-239,0 2-384,4-2 923,0 4-300,0 2-574,0 5 0,-1 9-112,-3 3 1,3 10 118,-3 1 0,-1 6-230,1-2 0,-5 5-38,2-2 0,-2 3-163,1 2 1,-2-5 48,2 0 1,-2 1-55,-1 3 1,1-5 130,2-2 0,-1-4-394,5-4 0,0-3-99,4-4 77,0-1 0,2-3 132,1-1 1,1-4 98,8 1 0,-3-3-218,6-1 1,1-1 82,0-3 1,3 3-148,-4-3 0,0-1-611,-4 1-321,1-5 764,-1 3 0,-1-2-76,-2 1 0,-2 4-666,-2-1 781,-3-2 0,6 5-24,-3-3 0,-2-1 101,6 1 0,-4 0 344,3 4 0,-4-5 0,6 3 0,-6-6 0,1 0 0,-4-3 0</inkml:trace>
  <inkml:trace contextRef="#ctx0" brushRef="#br0" timeOffset="62">17211 15018 7853,'0'-11'147,"0"0"0,0 3 277,0 0 399,0 6-149,0-8 133,0 8-443,0-3 1,0 7 49,0 1 1,0 9-21,0 7 0,0-1 156,0 1 0,0 4-54,0 3 0,-4 2-143,1-1 0,-1-2-223,4 6 0,0-5-19,0 5 1,0-6-184,0 2 0,5-3 184,3-1 1,-2-6-56,1-1 1,-4-4-133,1 0-312,-3-1-1010,-1 1 647,0-6-396,0-1 0,-1-5 312,-3 0 0,1 0-1137,-4 0 1398,4 0 0,-6-5-263,6-3 836,-1-2 0,4-6 0,0-2 0</inkml:trace>
  <inkml:trace contextRef="#ctx0" brushRef="#br0" timeOffset="63">17542 14996 7853,'-6'-12'397,"-4"1"1,9 3 1536,-3 1-730,3 4-778,1-2 0,-4 11 104,0 6 1,-5 4-129,1 7 1,2 1-49,-1 3 1,4-2-200,-1 6 1,3-5-114,1 5 0,0-5 93,0 5 1,5-6-182,3 2 1,2-3-149,1-1 1,2-5 182,2-3 1,3-4 28,5-3 0,2-3-22,6-5 0,-1 0 217,8 0 0,-1-5-50,1-3 0,-3-3 59,4-4 1,-5 1 12,-4-5 0,-1-2-63,-2-5 0,-8 0-116,0-4 1,-5-4 106,-2-5 1,-6-2-168,-2 3 1,-3-4 66,-1 4 0,-10-1-347,-5 5 0,-7 1 36,-5 3 1,-7 7-81,-8 8 1,-2 7 3,-2 4 1,3 9-134,-3 7 1,6 4-958,-2 7 1,4 5 179,11 2 1234,6 3 0,5 0 0,9 0 0,3 2 0,3 2 0</inkml:trace>
  <inkml:trace contextRef="#ctx0" brushRef="#br0" timeOffset="64">16503 6670 7853,'0'-12'0,"0"6"304,0-4 0,0 7 216,0-4 413,0 4-236,0-2-215,0 5-405,0 5 1,1 2 8,3 4 1,-3 5 151,3 3 1,1 1-227,-1 2 1,0-1 18,-4 5 1,0-3-54,0-4 0,4 4-18,0 0 0,1-2 70,-2 2 0,-1-1 7,2-7 1,1 4 125,-2-4-240,1 1 0,-2-6 66,1-3-173,-1 3 220,3-8 469,-5 3-36,0-5-348,0-5 1,0 2-19,0-4 1,0-1-8,0-3 1,0-1-127,0 1 1,0-1 95,0 1 0,0-6-190,0-2 0,5-2-25,2-2 0,0 1-48,0 3 1,0-5 162,0 5 1,2-1-22,-5 5 0,4 2 148,-5-2 1,5 6-151,-4 1 81,0 6-34,1-3 1,-3 5-61,6 0 0,-4 1 48,3 3 0,-3 2-5,4 5 1,-5 1-6,5-1 0,-4 6-11,4 2 1,-6-1-17,2 1 1,1-2 25,-1 2 0,0 2 29,-4-6 1,0 4-25,0-4 0,0 0 72,0-3 0,3-5 35,1 1 16,0-5 267,-4 2 69,0-5 0,1-5-456,3-3 1,-3 0 72,3-3 0,1 2-73,-1-6 1,5 1 38,-1-1 0,-2 1-143,1-5 1,1 0-26,4-4 0,-1 0 85,0 0 1,5 2-68,-1 2 0,-1-2 92,-7 6 1,2 4 60,-5 3-104,5 5-49,-8-2 1,4 10 148,-5 3 0,0 3 89,0 5 0,0 3-65,0 7 0,0-2 14,0 3 0,0-1-74,0 0 0,0-2 26,0 3 0,0-7-135,0-1 0,4-5 28,0 1-29,0-2 0,-3-3-200,3-2-169,-3-3-1045,4-5 569,0 0-554,-4 0 790,5 0 742,-1-5 0,-4 4 0,9-10 0,-4 5 0</inkml:trace>
  <inkml:trace contextRef="#ctx0" brushRef="#br0" timeOffset="65">17074 6841 7853,'-5'-6'0,"4"-1"670,-3 4 113,3 1 66,1-3-178,0 5-460,-5 0 1,3 5 93,-1 3 0,-2 2-93,1 2 0,0 3-137,4 0 0,0 5 117,0-1 1,0-1-240,0 1 1,0-5 18,0 1 0,1-2-86,3-2 0,2 1-81,6-1 0,-1-4 90,1-4 0,-1-1 47,0-2 1,2 0 36,2 0 0,-1-5 88,5-3 1,-5-2-69,2-2 1,0 1 142,-1 0 0,1-5-54,-5 1 0,-1 0 10,-2 3 1,1-3-90,-6 0 0,1-5 50,-4 1 1,0 1-225,0-1 0,-6 1 67,-6-1 0,1-1-244,-4 5 1,-3 1 135,-1 6 1,-3 3-129,0 5 0,0 0 5,3 0 0,-1 4-72,4 0 1,1 6-13,4 1 1,1 0 35,2 5 1,3 0-107,5-1 0,0 4 483,0-3 0,5-1 0,3-4 0,7 1 0,3-1 0</inkml:trace>
  <inkml:trace contextRef="#ctx0" brushRef="#br0" timeOffset="66">17417 6875 7853,'5'-11'185,"-4"3"66,3 1 1,-1 0 126,0 0 1,-1-3-98,1 2 0,-1 2 152,-2-2 0,-2 4-97,-1-3 1,-4 4 15,-4-1 0,-1 3-127,1 1 0,0 1-174,-1 3 0,1 2 10,-1 6 0,-2 1-113,3 2 1,-3 1-154,6 3 0,3 2 139,1-6 1,3 5-246,1-1 0,0-2 142,0-2 1,5-2-58,3-2 1,2-1 42,1-2 1,2 1-19,2-6 0,-1 0 156,5-7 1,-3 2 121,3-6 1,-4-3 109,4-5 1,-5-3-82,1 4 1,-2-5 113,-2 1 1,-3-3-41,-1-1 1,-3 1 5,4-1 0,-6 0-69,2 0 0,-3-5 2,-1-2 0,0-3-26,0-2 0,-1 1-134,-3 0 0,2-2-32,-6-2 0,4 3 77,-3-3 1,0 1-65,0-1 1,0 7 51,4 1 1,1 10 105,-1 4 0,1 7-70,2 2-145,0 4 0,0 8-23,0 11 1,0 5-125,0 6 0,5 2-4,3 5 0,1 4 73,-1 0 1,4 4 86,-4-4 0,5 0-18,-6-3 0,2-1 101,-1 0 1,1-3-92,-6-1 0,1-5 120,-4 2 0,4-3 17,0-1 1,0-4 78,-4 0 1,0-4-60,0 4 1,0-5-61,0 2 0,-2-4-319,-2 0 0,3-5 106,-3 1 1,3-4-1488,1 3 869,0-4 850,0 2 0,-5 0 0,-1 1 0</inkml:trace>
  <inkml:trace contextRef="#ctx0" brushRef="#br0" timeOffset="67">17874 6715 7853,'0'-11'302,"0"5"1465,0-4-1222,0 8 0,0-2-295,0 8 0,0 3-25,0 4 0,0 4 102,0 1 1,0 4-116,0-1 0,0-1-226,0 1 1,3-2-47,1 2 1,0 3-62,-4-3 1,4-2-27,0-2 0,-1-3-76,-3 0-135,0-1 0,6 1 341,-5-6-79,4-1 447,-5-5 137,0 0 1,4-5-422,0-3 1,1-2 38,-2-1 1,2-2 61,3-2 0,2 2-49,-2-2 0,2-1-148,1 0 1,1-3 2,-1 4 0,-3 0 24,0 3 0,-5 2 138,5 3 1,-6 0-35,2 3-36,3 3-13,-6 1 1,8 8 117,-5 7 1,-1-1-98,-3 5 0,0-1 125,0 1 1,4 2-152,0-2 0,1 2-125,-1-2 0,-3 1-38,3-5 1,1 4-487,-1-3 114,5-1 318,-8-4 0,5-1-549,-2-2 49,-3-3-1612,4-5 2281,-5 0 0,0-10 0,0-3 0</inkml:trace>
  <inkml:trace contextRef="#ctx0" brushRef="#br0" timeOffset="68">18856 6407 7853,'-6'-5'-1255,"-1"4"628,3-3 984,3-2 1,-4 3 25,5-5 1,-4 5 260,0-5-281,1 5 3,3-2-1,0 5 9,0-5-266,0 4 295,0-4-644,0 5 161,0 5 1,0-1 68,0 7 1,-4-1 122,0 9 1,-1 1-43,1 2 0,3 5 14,-3 0 1,3 4-26,1 0 1,0 6 138,0 1 1,-4 0-77,0-4 1,0 2-16,4 2 1,-1-3-24,-3 3 0,3-2-93,-3-2 1,3-1-14,1-3 0,1 2 64,3-5 0,-3 3-41,3-3 0,-3 0 40,-1-5 1,4 0-140,0-3 1,0 1 75,-4-4 1,0-1-13,0-4 1,0 1 1,0-1 0,0-3-9,0-1 0,0-3-89,0 4 102,0-6-30,0 8 18,0-8 114,0 3 1275,0-5-1338,5 0 1,1 0 25,6 0 0,3-1 180,0-3 1,4 2-64,-4-1 1,1-2-151,-5 1 0,0-1 115,1 1-865,-6 3 365,4-4 108,-8 5-790,3 0 418,-5 0 1,-5 0-376,-3 0 1,2 0-38,-2 0 1057,0 0 0,-3-11 0,0-1 0</inkml:trace>
  <inkml:trace contextRef="#ctx0" brushRef="#br0" timeOffset="69">18879 6453 7853,'-2'-8'0,"-1"1"-18,1 4 294,-3-7 369,5 9-148,0-4-15,0 5 1,4-2-249,0-2 0,5 3-27,-2-3 0,4 2-23,0-2 1,0 3 23,1-3 1,-1-1-222,1 1 0,-2-1 11,-3 1 170,4 3-1069,-10-4 525,9 5-788,-9 0 0,6 0 1164,-4 0 0,-1 0 0,3 0 0</inkml:trace>
  <inkml:trace contextRef="#ctx0" brushRef="#br0" timeOffset="70">23892 6213 7853,'0'-8'379,"0"1"316,0 4-154,0-2-241,0 0 124,0 4-302,6-4 0,0 5 2,5 0 1,2 0-116,2 0 1,-2 0-30,2 0 0,-2 0 84,-2 0 0,4 3-80,1 1 64,-1 0 0,-4-3-79,1 3 1,-1-3 97,1 3-108,-6-2 0,0-1 73,-2 3-29,-3-3 0,4 5 9,-5-2 1,0 2 8,0 6 0,0 0 132,0 4 0,0 1-118,0 6 1,-3 1 114,-1 3 1,-4 4-96,4 7 0,-3-2 102,3 6 1,-4 0-60,5 4 1,-1-4 6,4 0 0,0-1 55,0 5 1,1-1-73,3-4 1,-2-1 120,6-6 0,0 0-90,3 1 1,-3-6 11,-1-3 0,0-1-12,0-3 0,2 1-46,-5 0 1,4-5-10,-5-3 1,1 2-114,-4-2 1,0-4 131,0-3-65,0-1-183,0 5 144,0-6-151,0-1 1564,0-5-1390,-5 0-209,4 0 49,-9 0 42,8 0 146,-8-5 1,8 4 0,-6-3 0,0 3 49,-3 1 1,3-4-66,1 0 0,-1 0 64,-3 4 0,-1-3-32,1-1 1,-1 0-172,1 4 0,-2 0 96,-2 0 1,6 0-628,-2 0 1,2 0-145,-2 0 1,4 1-433,3 3 0,-1-1-1091,2 4 2322,-1 1 0,9-2 0,1-1 0</inkml:trace>
  <inkml:trace contextRef="#ctx0" brushRef="#br0" timeOffset="71">18605 4991 7853,'6'-8'-190,"-2"1"1,-2 3-539,2-4 875,-3 6 316,4-8 1,-3 7 310,2-5-350,-3 6-99,4-3 1,0 4 151,3-3-124,2 2-141,-4-3 0,4 5-93,-9 0-317,5 0 1,-6 2 180,0 1 1,-2 4 78,-2 4 1,3 6-1,-3 2 0,-1 2-2,2 2 1,-1 5 64,4 3 0,0 2 1,0 1 0,0 0-76,0 0 0,0 1 22,0-1 0,0 4-24,0 0 0,0 4-95,0-4 1,0-4-19,0-3 0,0-2 60,0 1 0,1-2-20,3-5 29,-13 5-2,11-9 0,-12 6-12,10-9 0,0 0 12,0-1 0,0-2 6,0 2 0,-4-2 2,1-2 1,-1 1 2,4-1 0,0 4-20,0 1 1,-4-1 18,0-4 1,0-3-18,4 0 1,-3-1 10,-1 5 1,0-5-163,4 1 58,0-6-219,0 3 251,0 1-35,0-5 400,0 4 1142,0-5-1387,5 0 0,-2-4-147,4 0 1,1 0 21,3 4 0,4 0 51,1 0 1,4-3-71,-1-1 0,-5 0 75,1 4 1,0-1-5,8-3 0,-7 3 43,-1-3 0,-5 3 14,5 1 0,-6 0-19,-1 0 9,-6 0-467,8 0 153,-8 0-326,8 0 0,-8 0-499,6 0 425,-6 0 0,-5 0 192,-9 0 0,-9 0-326,2 0 820,-21 0 0,19-5 0,-17-2 0</inkml:trace>
  <inkml:trace contextRef="#ctx0" brushRef="#br0" timeOffset="72">18795 4836 7853,'0'-7'-949,"0"2"790,0 5 1,-5 0 1026,3 0-336,-3 0 587,5 0-915,5 0 0,2 0 184,0 0 0,3 0-176,2 0 216,1 0-53,4-5-217,0 3 1,1-4 161,6 2 1,0-1-47,-1-3 1,22-3-89,2 3 1,-7-1 25,-21 1 0,0-1-148,-4 5-207,1 0 0,-5 3-488,-4-3 509,-1 3 34,-6-5-2125,0 6 1088,-11 6 393,9 0 732,-9 1 0,-29-1 0,-14-2 0,-5 0 0,0-1 0</inkml:trace>
  <inkml:trace contextRef="#ctx0" brushRef="#br0" timeOffset="73">23803 4800 7853,'5'-6'0,"-3"0"-105,8 6 159,-3 0 104,5-5 0,1 4 159,3-3-158,-3 3 0,4 1 0,-4 0 126,3 0-73,-3 0-186,4 0 233,0 0-222,-4 0 1,5 0 193,-2 0 0,-3 0-64,3 0-152,-8 0 229,2 0-285,-8 0-69,3 0 372,-5 0 0,0 5-98,0 3-65,0 7 0,0 0 0,0 5 0,0 1 141,0 1-289,0-4 135,0 10-20,0-8 1,0 8-168,0-4 163,0 5 1,0 0 0,0 4-57,0-2-10,0 1 1,0-1-1,0 1 2,0 0 1,0-1 2,0 0 0,4-1 1,0 2 32,-2-5 0,1 2-112,1-1 89,-3-1 1,5-3 3,-6 0-11,5 4 0,-4-5 0,3 2 169,-3-3-11,-1 3-141,0-7 25,0 6 0,-1-4 0,-2-2 1,-1 0 8,2 1-11,1-5 1,1 3 49,0-5-33,0 0 49,0 0-233,0-1 164,0-4-24,0-2 665,0 1-71,0-5-416,0 4-145,0-5 1,-2-4-85,-2 0 41,3 0-24,-4 4 14,5 0-291,-6 0 238,0 0 0,-6 0 0,0 0 77,0 0 0,1 0 0,-1 0-74,0 0 70,0 0 1,-1 0 0,-1 2 0,-2 0-42,1 2 1,2 0 0,2-4 0,-1 0-27,0 0 42,5 0 27,-3 0-21,9 0-366,-5 0 1,5 0-1613,-3 0 1038,3 0-1573,-5 0 2515,6 0 0,6 5 0,0 2 0</inkml:trace>
  <inkml:trace contextRef="#ctx0" brushRef="#br0" timeOffset="74">8637 17061 7853,'-7'0'-124,"-3"0"37,8-5 1016,-3 3-134,5-3 3053,0 5-3504,0-5-108,0 4-71,0-5 1,5 6-111,3 0 1,3 0 35,1 0 1,1 0 119,2 0-68,-1 0 12,8 0-30,-4 0-9,6 0 1,-1 0 131,1 0 1,0-4-54,-1 1 1,1-1-70,0 4 0,-1-4-28,1 0 0,-2 0-135,-2 4 0,1-4 124,-5 0 0,-1 0-154,-3 4 1,-4-1-76,0-3 254,-6 2-476,9-3-187,-10 5-212,5 0-4291,-6 0 4158,-6 0 0,4 4-195,-6 0 266,5 5 825,-7-7 0,3 8 0,-5-3 0</inkml:trace>
  <inkml:trace contextRef="#ctx0" brushRef="#br0" timeOffset="75">8719 17285 7853,'-5'-6'0,"3"1"419,-6 5-111,5-6 255,-2 5 657,5-4 2968,0 5-4024,5 0 0,2 0-6,4 0 1,1-2 167,0-1 1,0 1-80,0-2 0,1 3 82,3 1 0,-2 0-55,6 0 1,-5 0 14,5 0 1,-4-1-81,4-3 0,-6 2 13,2-2 1,1 3-62,-2 1 0,5-4-13,-4 0 0,1-1-106,-1 1 0,-2 3 87,6-3 1,-6 1-174,2-1 0,-3 3-94,-1-3 73,0 3 1,-4 1 39,0 0-125,-6 0 33,3 0-477,-5 0 1,-5 0 354,-3 0 1,-6 0-1358,-2 0 1,0 0 153,5 0 1,-1 0-1528,0 0 2969,5 0 0,-8 5 0,1 2 0</inkml:trace>
  <inkml:trace contextRef="#ctx0" brushRef="#br0" timeOffset="76">18547 14982 7853,'-12'0'-861,"0"0"0,-3 0 1419,-1 0 1,0 0-128,4 0 1,0 0-67,1 0 0,3 0 112,0 0 394,5 0-178,-2 0-569,5 0 0,5 0 187,3 0 0,4 0 149,4 0 1,-2 0-25,6 0 0,-1 0-175,5 0 0,0 0 16,-1 0 0,-3 0-39,0 0 0,-1 0-134,5 0 1,-2-4 72,-2 0 0,2 0-44,-2 4 0,-2 0-24,2 0 0,-7-1-192,-1-3-431,5 3 0,-13-5 80,8 6-1076,-8 0 687,1 0-1212,-5 0 545,-5 0 586,-2 0 373,-10 0 168,4 6 1,-8-1-344,5 3 706,-5 2 0,3-3 0,-6 5 0</inkml:trace>
  <inkml:trace contextRef="#ctx0" brushRef="#br0" timeOffset="77">18476 15171 7853,'0'12'262,"0"-6"187,0 0 0,1-6 259,3 0 0,-1 0-270,5 0 1,0-2 13,3-2 1,1 3-75,0-3 1,4 3 109,0 1 0,5-4-116,-2 0 1,0 0 36,0 4 1,1-1-215,4-3 1,2 3 29,-2-3 0,2-2-220,-7 2 0,8-1 96,0 1 0,-3 3-66,-4-3 1,-6-1-671,2 1-67,-3 0 0,-5 4-2063,0 0 1204,-6 0-2165,4 0 3726,-22 0 0,7-5 0,-14-2 0</inkml:trace>
  <inkml:trace contextRef="#ctx0" brushRef="#br0" timeOffset="78">19362 14722 7853,'0'-12'1084,"-5"1"-264,3-1-674,-3 5 114,5 2 0,1 5 199,3 0 0,3 0-130,5 0 0,1-1 72,3-3 1,1 2-92,2-2 1,8 3-99,-4 1 0,3 0 129,-2 0 1,0 0-117,-1 0 0,0 0-174,-4 0 0,0 0 38,-4 0 0,-1 0-176,1 0 112,-2 5 0,-1-3-192,0 2 92,-5-3 0,-1-1 49,-2 0-175,-3 0 214,5 0 0,-6 1 53,0 3 0,0-1 34,0 5 0,-6 1 144,-1 7 1,0 2-136,-1 6 0,-1 1 23,-7 2 1,3 1 37,-3 7 0,2-1-68,-2 10 0,2-1-47,-6 4 0,4 2 67,-3 2 0,4-4-137,-1 0 1,3-1 96,1-6 1,2-1-148,2-3 0,3-2 65,5-3 0,0-2-53,0-5 0,0-5-11,0 1 0,4-9 110,0 0-254,5-1 401,-8-4-548,10-1-254,-10-5 29,4 0 1,-1-5-189,0-3 0,0 2-503,-4-2 1,1-1-253,3-7 0,-2 3 1523,2-3 0,2-2 0,1-1 0</inkml:trace>
  <inkml:trace contextRef="#ctx0" brushRef="#br0" timeOffset="79">19976 15159 7853,'-6'-5'3002,"0"-2"-2890,6 1 1279,0 1 268,0 5-1463,0 5-397,0-4-1094,0 4 863,0 1-2154,0-5 1173,0 4 1413,0-5 0,0-5 0,0-2 0</inkml:trace>
  <inkml:trace contextRef="#ctx0" brushRef="#br0" timeOffset="80">20460 14935 7853,'12'-17'7,"-5"4"57,-3-3 0,1 3 106,-1 1 0,4 0 0,-4 0 1,1 1 151,-1-1 0,-3 0-97,3 0 0,-3 0 59,-1 0 1,0 5 139,0-1-137,0 0 0,-1-4 160,-3 0-237,-2 6 1,-6-1-39,0 3 1,-1 3-106,-3-3 1,2 4 16,-6 4 1,0 2 97,-3 6 0,-5 0-208,1 0 1,-1 0 28,4-1 1,1 5-149,-1 0 0,6 4-51,2-5 1,4 5-46,4-4 1,3 1 61,5-1 0,1-3-66,3 3 0,4-3 73,8-2 0,-2-3 57,6 0 0,0-5 31,3 1 0,1-3-25,0-1-1,-5 0 99,1 0 0,-4 0-22,3 0 0,-4-4 118,1 0 1,-3-5-50,-1 1 1,-2 2 380,-2-2 185,2 0-221,-3-4 35,0 0-211,-2 6 1,-5-1 534,0 3-287,0 3-354,0 6 1,0 8 30,0 11 1,0 1-158,0 2 0,0 4 40,0 4 0,-4 2 105,0 2 0,-1 3-19,1 5 1,2-3-38,-1-1 0,-3-5-126,2 1 0,0-3 94,4-5 0,2 1-101,2-9 0,-2 2 138,6-9 12,0 0 1,3-8-393,-4 0 264,4-6 1,-6 2-567,3-8 0,-3-2 301,-5-6 1,0 0-393,0 0 0,0 0-87,0 1 1,-4-1-256,0 0 1,-1-2 531,1 2 0,2-3 516,-6 7 0,5-7 0,-2-4 0</inkml:trace>
  <inkml:trace contextRef="#ctx0" brushRef="#br0" timeOffset="81">20768 15147 7853,'0'-11'841,"0"3"-62,0 0 889,0 5-62,5-2-647,-4 5-764,4 0 144,-5 0-1341,6 0 772,-5 0-367,4 5 0,-5-2-1196,0 5 1793,0-6 0,0 9 0,0-5 0</inkml:trace>
  <inkml:trace contextRef="#ctx0" brushRef="#br0" timeOffset="82">21287 14687 7853,'0'-12'382,"0"0"173,0 0 53,0 1 395,0 4-231,0 2-349,0 5-211,0 5 0,0 3 91,0 8 1,0 2-110,0 6 1,0 1-28,0 2 1,0 3-18,0 6 1,-1-1 26,-3 1 1,3 0-65,-3 4 1,1-2-176,-1 5 0,3-5 8,-3 2 0,3-4 121,1 0 1,0-2-81,0-3 0,0 2 71,0-5 0,0-5 15,0-3 0,0-6-36,0 2 0,0-7 6,0-1 1,1-5-307,3 1 241,-3 2-475,10-4 1,-10 2 211,3-8 1,-3 1-928,-1-5 0,0 0 314,0-3 0,0-5 151,0 0 1,-1-1 746,-3 1 0,-3-2 0,-4-6 0</inkml:trace>
  <inkml:trace contextRef="#ctx0" brushRef="#br0" timeOffset="83">21488 14356 7853,'0'-12'81,"1"6"455,3 2-27,-2-3 33,3 6 182,-5-4 24,0 5-469,5 5 0,-2 0-31,5 3 1,-4 3-37,3-4 0,-4 4-154,1 1 0,1 0-19,-1-1 0,0 1-61,-4 0 21,0 0 0,1 0-252,3-1 86,-2 1 122,3 0 0,-5-4-154,0 0 210,0-6 43,0 4 1418,0-6-1353,5 0 0,-3-2-144,1-2 1,4 3 81,1-3 0,-2 3-158,2 1 1,0 0 30,4 0 0,0 4-53,0 0 1,-1 4 33,1-4 1,0 5 27,0-1 1,0-2 22,-1 2 0,1 0-3,0 4 0,-4-4-19,0-1 1,-2 1 33,2 4 0,1 0-249,-5 0 144,0 0 0,-5-1-93,-3 1 1,-2-1 111,-6-3 1,0 1-95,0-5 1,-4 4 190,1-5 0,-5 1-76,4-4 0,-3 0 33,3 0 0,0 0-133,4 0 136,-5 0 0,4 0-80,-3 0-362,8 0-447,3-5 89,5-1 0,0-6 247,0 0 608,0 0 0,0 0 0,0 1 0</inkml:trace>
  <inkml:trace contextRef="#ctx0" brushRef="#br0" timeOffset="84">21512 14309 7853,'0'-12'1052,"0"0"-415,0 0 186,0 6 28,0 1 45,0 5 1,5 0-594,3 0 0,6 0 103,2 0 1,4 0-289,-5 0 0,6 0 120,-1 0 1,-1 0-195,0 0 0,0-4-234,0 0 0,0 0-849,-4 4 0,-2-2 549,3-1 0,-7 1-1491,-1-2 1981,-5 3 0,7 1 0,-3 0 0</inkml:trace>
  <inkml:trace contextRef="#ctx0" brushRef="#br0" timeOffset="85">22244 14970 7853,'-7'-12'1119,"2"1"-347,5 4 220,0-3-258,0 8-550,0-3 0,0 6 41,0 3 0,2 3 52,1 5 1,-1 1-66,2 3 0,-3-3-93,-1 2 0,0 2 39,0-1 0,1 0-79,3-4-161,-2 5 1,7-4 57,-5 3 1,1-4 13,-1-5 1,-1 3 54,4-6 1,-3-1-84,4-3 0,-4 0 83,4 0 1,0 0 5,4 0 1,0 0-46,-1 0 1,1-1-76,0-3 0,0 2-10,0-6 1,-1 4 105,1-4 1,-1 0 5,-3-4 0,2 2-19,-2 2 0,2-3-12,2 3 1,-5-2-9,-3-2 1,1 4 130,-1 0-3,0 6 31,-4-3-471,0 5 219,0 5 1,0 1-74,0 6 0,0 0 32,0 0 0,0 0-49,0-1 1,0 1 29,0 0 0,0-4-100,0 0 0,1-2-27,3 2 209,3 3 1,6-6 149,3 3 0,-3-3-51,2-5 0,0 0 158,1 0 1,-3-4-56,3 0 0,-3-1 62,-2 1 1,1-1-10,0-3 0,-4-1-91,0 5 0,-4-4 157,4 4-27,-6-5-45,9 2 0,-10-1-10,3 0-140,-3 6 171,-1-3-601,0 5 1,0 5 383,0 3-68,0 2 0,-4 2-352,0 0 171,1 0 0,3-1 112,0 1 0,1-4 18,3 0 0,-2-4-97,6 4 275,0-6 0,4 4-34,0-6 1,0 0 61,-1 0 0,1 0-59,0 0 1,-4 0 19,0 0 1,0-2 208,3-2 1,-3 2-53,0-6 1,-4 4 269,4-4-254,-5 6 0,3-8 313,-2 6-234,-3 0-334,5 4 149,-6 0 0,0 6-84,0 2 0,0 2-124,0 2 0,0 0 35,0 0 0,1-1-37,3 1 1,3-4-2,4 0 1,1-2-50,0 2 1,0 2 83,0-7 1,1 3 60,2-2 1,-1-3 26,1 3 1,2-3-7,-1-1 0,0-5 186,-4-3 0,-1 2-50,1-2 0,-1 0 34,-3-4 1,-3-4-62,-5 0 0,4-1-157,0 2 1,-2-2 0,-6-3 1,-2-2-191,-6 2 0,-5 2-52,-3-2 1,-2 5 100,-2 0 1,1 5 5,-1 3 1,1 4 57,-1-1 1,2 3-240,2 1 1,-1 1 52,5 3 1,2 3-517,6 4 1,-1 5 147,5 0 0,0 4 88,4-5 0,4 1 593,0-4 0,5 5 0,-3 1 0</inkml:trace>
  <inkml:trace contextRef="#ctx0" brushRef="#br0" timeOffset="86">23283 15171 7853,'6'-12'272,"-4"0"-227,6 1 1,-4-5 701,4 0 1,-1 0-216,0 5 1,4-5-76,-3 0 0,-3 0-96,-1 5 1,-3-1 190,-1 0-410,0 0 0,0 4-105,0 0 1,-5 6-13,-3-2 1,-4 4 126,-3 4 1,0-2-359,-4 6 0,0 4-24,-1 4 1,2 1-29,2-1 1,7 1 22,-3 2 0,8 2-97,0-5 1,3 4-87,1-4 0,0 3 144,0-3 1,5 0 163,3-4 0,3-5-43,1 1 0,3-5 125,1 1 0,4-3 14,-4-1 1,1 0 206,-2 0 1,-2-5-33,3-3 0,-3-2 98,-1-2 1,0-4 12,0 0 0,-4-5-122,0 2 0,-5-4 15,5 0 1,-5-2-72,1-3 1,-1-2 12,0-6 0,0 1-42,5 0 1,-4-2-90,4-3 1,-4 2 48,4-5 0,-2 4-98,2-5 0,1 6 15,-5-1 1,4 2 46,-4 2 1,4 5 54,-4 2 0,1 4-21,-1 5-2,-3 2-41,5 10 0,-6 3-71,0 8 0,-2 8 81,-2 8 0,-1 3-11,-3 5 1,-1 1-89,5 2 1,-1 3 50,1-2 1,3 2 115,-3 1 1,1 2-85,-1 2 1,3-2 114,-3 3 1,1 0-57,-1 0 0,3-1-12,-3-4 1,3 0 9,1-4 1,0-2 5,0-5 0,0-1-91,0 1 1,0-6 75,0-2 1,0-3-328,0-1 0,0-4-66,0 0-1003,0-6 83,0 4 191,0-6 0,0-6 1100,0-2 0,0-7 0,0-4 0</inkml:trace>
  <inkml:trace contextRef="#ctx0" brushRef="#br0" timeOffset="87">23945 14521 7853,'0'-11'0,"0"-1"-57,0 0 0,0 4-5,0 0 1,1 0 451,3-3 110,-2-1 293,3 0-52,-5 0 130,0 6-384,0 0-57,0 6-133,0 6 1,-2 0 94,-1 6 1,1 5-159,-2 3 0,-2-2-9,-2 2 0,1 1-147,-1 6 0,1 0 102,-5 4 1,-4 1-176,0 3 0,-1 0-39,1 1 1,3-6-26,-2-2 0,3-1 76,4-3 0,-5 2-124,5-6 0,0-3 73,8-1 0,-4-7 74,0-1 1,0-4-135,4 3 158,0-4 0,0 2 88,0-5 30,5 0 1,-2 0-178,5 0 0,0-1-74,4-3 1,-1 3-74,1-3 1,0 1 106,0-1 0,0 3-57,-1-3 1,1 3 15,0 1 0,0 0-241,0 0 217,0 0 0,-1 0-331,1 0 90,-5 5-285,3-4-384,-8 4 298,8-5 226,-9 0 1,5-1 49,-6-3 0,-4 2-399,0-6 0,-5 4 430,1-4 0,-2 4 405,3-4 0,-4 0 0,5-4 0</inkml:trace>
  <inkml:trace contextRef="#ctx0" brushRef="#br0" timeOffset="88">23933 14793 7853,'5'-12'609,"-3"0"-88,3 1 544,-5-1-288,0 5-457,0 2 1,0 6-46,0 3 0,0 4-62,0 8 0,0 2-50,0 6 1,0 0-70,0-1 0,0 1 70,0-1 0,0 2 0,0 3 0,-1-3-185,-3 2 1,2-2 31,-2-1 1,3 0-140,1-1 1,0 0 104,0-4 1,0 2-102,0-5 0,0 0-6,0-4 1,0-5-131,0 1-57,0-5-357,0 7-759,0-8 571,0 3-160,5-10 0,-3-2 39,2-5 983,-3 1 0,-6-7 0,-2 0 0</inkml:trace>
  <inkml:trace contextRef="#ctx0" brushRef="#br0" timeOffset="89">24205 14793 7853,'-2'-10'328,"-1"2"22,1-3 351,-3 10-447,5-4 0,0 10 106,0 3 0,-5 2-263,-3 2 1,-1 5 88,1 3 1,-3 2-146,3 2 0,2-1 72,-2 1 1,5 0-58,-1-1 1,3 0 31,1-4 1,1 2-157,3-5 1,-1 0 147,5-4 1,0-2-20,4-2 0,1 1 29,2-5 1,0 4-11,5-4 0,-2 0 39,2-4 1,5 0-46,-6 0 1,6-5 119,-5-3 1,1-3-20,-1-1 1,1-1 50,-6-2 0,5 0-93,-4-5 0,3-3 5,-3-5 0,4-5-198,-4 2 1,-1-3 138,-3-2 1,0-2-125,0 3 0,-6-3 71,-2 6 1,-2 5-63,-2 3 0,-11 3 45,-5 9 0,-6-1-94,-6 9 1,-2 2-75,-5 6 1,-2 3-236,-2 9 1,1 3-771,-6 4 1,2 5 525,-1-1 0,2 5-1374,6-5 1792,10 1 0,-13 1 0,6 1 0</inkml:trace>
  <inkml:trace contextRef="#ctx0" brushRef="#br0" timeOffset="90">10314 16766 7853,'0'-12'0,"1"4"0,3 0 0,-2 4 0,1-4 0,-1 4 0,-2-3 0,0 3 0,0-4 0,0 4 414,0-4 0,0 4 1998,0-4-1884,-5 5 1,2-3-86,-5 2 1,4 3-214,-4-3 0,4 2-48,-4 2 1,1 0-31,-5 0 1,-4 2-156,0 2 0,-5 4-51,2 7 0,-4 4 90,0 4 0,-2 2-58,-3 3 0,3 2 11,-2 5 0,2 1-89,1-1 0,2 2 79,2 2 0,-1-2-64,5 3 0,5-8 69,3 0 1,5-2-4,-1 1 0,3-2-115,1-5 1,5 0 71,3-1 1,8 0-3,3-4 0,0-2 80,0-5 1,1 0-14,4 0 0,-1-6 18,1-2 0,0-2 117,-1-2 0,-3 0-82,0 0 0,-5-2 20,5-2 0,-6-2 72,2-6 0,-3 0-47,-1 0 0,-5-3-14,-3-1 0,1-1-21,-1 1 1,-2-1-119,-6-3 1,-2-1-11,-6 5 0,-5-1-205,-3 2 0,-7 6 114,-5-3 0,-3 8-106,-4 0 1,2 8-219,-3 4 1,4 2 145,0 2 0,7 4-358,6-1 1,4 2 87,8-1 1,4 1-60,3 3 0,8 1 660,4-5 0,8-1 0,2-3 0</inkml:trace>
  <inkml:trace contextRef="#ctx0" brushRef="#br0" timeOffset="91">10680 16778 7853,'-12'-6'-60,"1"0"0,0-2 296,3 0 1,-1 4 400,5-4 1,-1 4-234,1-4 0,3 4-67,-3-3 0,2 3 380,2-4-486,0 5 1,2-6-134,2 5 0,6-4 83,6 4 1,1-4-87,-1 4 1,2-4 53,6 5 0,-1-3-149,1 2 1,-4 3 98,-1-3 1,5 4-37,3 4 1,-3-1-74,-4 5 1,2-1 108,2 5 1,-3-4-105,-10 0 0,1 0 98,0 4 0,-4-1 81,0 1-78,-6 5 1,4-2 4,-6 4 1,-9-4-130,-3 1 1,-7-3 104,4-1 0,-2-1-88,1 1 1,1 0 84,-4 0 1,-5-2-208,-4-2 0,6 1 70,6-5 1,1 2 15,3-2 149,-3-3 1,9 4-140,-1-5 27,2 0 1,6 1 13,3 3 0,3 3 24,5 5 0,5-2 20,2-2 1,8 7-46,0-4 1,-7 0-12,-4-3 0,2 4-38,6 3 1,-3 2-122,-10-1 0,1 2-35,0 6 0,0-4 105,0-1 1,-4 1-100,-1 4 0,-4-1 76,1 1 1,-4 0 67,-4-1 1,-2-3-27,-6 0 0,-5-6 154,-3 2 1,-4-3-30,-3-1 0,-3 0 188,-6-1 0,1-4 7,-1-3 1,2-3-84,3-1 1,-2 0-104,5 0 1,2-5 24,6-3 0,1 1-188,7 0 0,-1-1-198,9-4 0,0 0-426,4 0 0,5 2-126,3 2 1,8 3-1795,3 5 2651,-2 0 0,11 0 0,-3 0 0</inkml:trace>
  <inkml:trace contextRef="#ctx0" brushRef="#br0" timeOffset="92">11790 17061 7853,'0'-8'503,"0"0"170,0 6 0,0-5 335,0 3-309,0 3-283,0-4 0,2 6-47,2 3 1,-4-2-129,0 6 1,1 4-68,-1 4 1,0 4 0,4-5 0,-3 5-75,-1-4 0,2 1 125,2-1 0,-2-3-268,6 2 1,-4-1-8,4-3 1,-6-3-280,2 0-9,3-5 169,-6 2 1,6-5 31,-3 0 1,-2 0 63,6 0 1,-4-5-46,4-3 1,0-3 81,4 0 1,0-1 6,-1 0 0,3 0-9,1 0 1,-3 1 70,0-1 1,4-4-28,-5 0 0,3 0 9,-7 5 1,4 0 12,-3 3 0,-3 2 40,-1 2-47,-3 2 1,-1 2-16,0 8 1,0 3 0,0 1 1,-1 3 1,-3 1 1,3 1-17,-3-1 1,3-3-10,1 3 1,0-3-5,0-1 0,5-4 65,3-1 0,2-4 4,2 1 0,4-3-32,-1-1 0,5 0 10,-4 0 0,4-1-107,-5-3 0,5 3 93,-4-3 0,0-1-172,-5 1 133,1-6 0,0 5-59,0-3 45,-6-2 1,4 7-44,-7-5 43,1 6 1,-4-5-47,0 3 298,0 3-158,0-4 0,0 6-50,0 3 0,0 3 26,0 4 0,-1 1-7,-3 0 0,3 0 49,-3 0 1,4-1 0,4 1 0,-2 0 6,6 0 1,-1-4-62,1 0 1,2-6 45,-2 2 1,7-3-20,0-1 1,1 0-81,-4 0 1,0 0 34,0 0 0,-1 0-88,1 0 1,-4-1 54,0-3 1,-4 3-218,4-3 307,-6-3 1,4 5-113,-6-6 222,0 5-191,0-7 271,0 8-180,0-3-198,0 5 130,0 5 1,0 2-132,0 5 0,0-4 134,0 0 0,5-1-10,3 5 0,4-4 94,3 0 0,0-4-106,4 4 1,1-6 67,4 2 1,-3-2-41,2-2 1,-2 0 4,7 0 1,-7-4 2,-1 0 0,-2-5-15,2 1 0,5-3 84,-6-1 1,-3-1-79,-8-2 1,0 1 204,4-1 0,-6-2-48,-2 1 0,-3-4-35,-1 4 0,-1-5-111,-3 2 1,-4 2-94,-8 1 0,2 3 105,-6 1 1,1 2-21,-5 2 0,-3 2-503,-1 6 1,-4 6 217,5 2 0,-1 3-576,5 5 0,0 1-40,4 3 0,3 3-255,8 1 0,3 0 419,5 3 727,0-7 0,5 2 0,2-3 0</inkml:trace>
  <inkml:trace contextRef="#ctx0" brushRef="#br0" timeOffset="93">13243 17144 7853,'7'-12'431,"-2"-5"1,-1 4-382,0-3 0,1 2-121,-1-2 0,-2 7 657,1-3 0,-1-1 206,-2-3-370,0 5 0,-5 2-102,-3 5 0,-3 0-287,-1 4 0,-5 4 7,-2 0 1,-4 9-96,0-1 1,-2 4 92,-3 0 0,3 2-130,-2 6 0,-2-2-117,1-2 0,6 2 83,6-2 1,3 1-2,1-2 0,6-2 2,2-5 1,5 0-158,7 0 0,1-6 126,11-2 0,-1-2 103,5-2 0,1-2 211,3-2 0,-2-6-86,5-6 0,-4-4 99,0 5 0,-2-6-50,-1 1 0,-2-1 132,-2 1 0,-3-2-11,-5 2 0,-1-6-49,1-1 1,-1-6-53,-3 1 1,1-3 5,-5-5 1,1 4-230,-1-4 1,-3-4 122,3 0 0,-3 1-163,-1 8 1,0-1 40,0 1 1,0 8 57,0 4 1,0 7 99,0 0-17,0 8-76,0 3 0,-3 12 31,-1 5 0,-6 7 117,3 13 1,0-1-97,-1 9 1,0 3 12,-4 4 0,1 2-245,-1 6 1,1-1 80,3 1 1,-1 0 86,5-8 0,-1-2 43,1-10 1,3-1-17,-3-2 1,3-3 8,1-6 0,0 0-171,0-4 0,0-2 87,0-5 1,1 0-1106,3 0 956,-3-6-2022,4 0 1144,-5-6 1103,0-6 0,0-5 0,0-8 0</inkml:trace>
  <inkml:trace contextRef="#ctx0" brushRef="#br0" timeOffset="94">14247 16612 7853,'-6'-8'1263,"2"0"-931,3 1 1,1-1 233,0 0 374,0 5 420,0-2-740,0 5 1,0 9-339,0 3 0,0 8 101,0-1 1,-4 4-190,0 0 1,-6 1-1,3-1 1,-5 6-55,-4 3 0,3 1-94,-3-2 0,-1 2-14,1-5 0,-1-1 22,2-3 0,5-2-143,-1-2 0,1-3 13,-1-5 1,4-1-15,3 1 32,3-5-103,1 3 0,1-8 41,3 2 0,0-3 125,8-1 0,-3 0-199,7 0 0,1 0 107,-2 0 0,5 0-80,-4 0 1,4 0 47,-5 0 0,1 0-183,-4 0 0,0 0-160,0 0 0,-1 0-190,1 0 1,-4 0-578,0 0-336,-5 0 743,2 0-896,-5 0 1718,-5 0 0,3-5 0,-7 2 0,5-5 0,0 5 0,4-7-76,0 2 0,0 2-4,0-2 1,0 0 691,0-4 0,1 0-301,3 0 1,-1 1 495,5-1 1,-2 0 204,2 0-45,-2 6-23,-1-5-501,-4 10 0,8 1-122,-5 8 0,2 7 107,-3 5 1,-1 8-335,2 3 0,-4-1 78,-4 2 1,1-1-181,-5 5 0,4-1-21,-4 1 0,6-2-51,-2-3 0,3-2-43,1-5 1,0-2-145,0-2 1,0-3-128,0-5-195,5-1-177,-4-4-987,4-2 837,-5-5 1,2 0 512,2 0 1,-3-5-153,3-3 1,-3-2-182,-1-2 736,0 0 0,0-5 0,0-2 0</inkml:trace>
  <inkml:trace contextRef="#ctx0" brushRef="#br0" timeOffset="95">14578 16943 7853,'-13'-12'1596,"2"6"-980,6-5 1,3 10 13,-6-3 1,4 8-173,-4 4 0,0 7-47,-4 5 0,4 6-120,0 2 0,5 1 64,-5-2 1,1-2-363,-1 3 1,3 1 100,5-2 0,4-1-168,0-6 0,9 1-6,-1-5 0,7 0-47,1-5 1,2-4 45,2-3 1,1-3-33,3-1 1,-3-1 106,2-3 1,2-3 12,-1-4 0,3-5 103,-3 0 0,-1-5-76,-3 1 1,2-2 223,-2-1 1,1-2-62,-10-3 0,1-2 7,-4-6 1,-2 1-173,-2 0 0,-2-5-201,-6 1 1,-6-1 154,-2 5 1,-13 1-84,-6 2 1,-11 9-215,-6 7 1,-4 4 116,1 4 1,-1 4-451,13 8 1,-2 8-166,10 8 0,0 7-391,8 5 1,3 2 1199,8 1 0,-8-4 0,3-3 0</inkml:trace>
  <inkml:trace contextRef="#ctx0" brushRef="#br0" timeOffset="96">15889 16919 7853,'0'-8'1389,"0"1"-1052,0 4 0,0-4 265,0 3-223,0 3 0,2-5-54,1 2 0,5 2 168,8-2 1,-1 3-25,4 1 0,-3-4-153,4 0 1,-1-1 20,5 1 1,7 3-100,1-3 1,1 2-167,-6 2 0,-2-5-89,3-3 1,1 3-155,-2 1 1,1 3-29,-5 1 0,-4-4-651,-3 0-456,-3 0-1419,-1 4 1407,-6 5 1,-10 2 165,-8 5 1152,-7-1 0,-5 1 0,-6 0 0</inkml:trace>
  <inkml:trace contextRef="#ctx0" brushRef="#br0" timeOffset="97">15948 17108 7853,'0'7'667,"0"-2"-412,6-5 0,-4 0 386,6 0 0,0 0-221,4 0 1,0-4 529,-1 0 0,2-4-418,3 4 1,3-1 172,4 1 0,1 3-359,-1-3 0,2-1-184,3 1 0,-3-4-249,2 4 1,-3 0-361,-4 4 1,1-1-167,-5-3 0,-1 2 318,-3-1 1,0 1-1760,0 2 0,-2-1 2054,-2-3 0,-3-3 0,-5-4 0</inkml:trace>
  <inkml:trace contextRef="#ctx0" brushRef="#br0" timeOffset="98">17129 16718 7853,'-1'-11'72,"-3"-1"1,3 0 23,-3 0 0,7 0 58,1 1 0,5-1-68,-1 0 1,2 0 447,2 0 0,1 1-138,3-1 0,-3 4-15,3 0 0,-2 0-77,2-4 0,-2 4 29,6 1 1,-4 4-96,3-1 1,-3 3 26,4 1 0,0 0-100,3 0 1,1 5 46,-1 3 0,-3 2-139,0 2 0,-2 1 83,2 3 1,-3 4-134,-5 7 1,-6 2 53,-2 3 1,-4 6 10,-4-3 1,-8 8-75,-7 1 1,-7-2-288,-2 1 1,-5 0-33,2 5 1,-2-6 171,1-3 1,-2-6-19,3-2 0,2-6 72,1-1 0,3-2 247,2-6 1,0 2-47,4-6 1,2 2 164,5-6-148,0-2 0,2 0 569,2-2 273,2-3-536,6 5-128,0-6 1,7 0-88,5 0 0,4-4-57,3 0 0,7-1-66,-2 1 0,8 2-186,-1-2 0,5-1 115,3 1 0,7-4 41,5 4 1,0-4-230,-4 5 1,-5-3 58,-2 2 1,-6 3-353,-6-3 1,-6 3 152,-10 1 1,-4-4-1038,-1 0 531,-4 0 0,-7 4-326,-8 0 1,-7-1 460,-1-3 0,-1 2-135,1-2 0,-1 3-690,5 1 1488,1-5 0,-2-2 0,-2-4 0</inkml:trace>
  <inkml:trace contextRef="#ctx0" brushRef="#br0" timeOffset="99">17826 16707 7853,'-5'-17'349,"4"3"44,-3-1 0,3 2-131,1 1 620,5 0-521,1 0 0,5 0 190,-3 1-372,2 4-2,-3-4 0,6 5 204,3-6-222,-3 6 0,8-4 28,-5 6 0,5-1-78,-2 1 1,7 3 58,2-3 0,0 3 42,-5 1 0,0 1-121,-4 3 0,0-1-32,-4 4 0,-5 1-83,1 4 1,-7 0 70,0 0 1,-2 1-105,-2 3 1,-4-3-33,0 2 1,-6-1 96,3-3 1,-4 1-82,-1 0 0,-1 0 62,-3 0 1,3-4 6,-2-1 0,-3 0 69,3 1 1,-5-3 2,4-5 0,1 4 30,3 0 0,4 0 357,0-4 59,5 0-218,-2 0-50,5 0 0,9 4-114,3 0 1,8 4-81,-1-4 1,4 5 36,0-1 0,1 0-69,0 3 1,-1-1 23,1 5 0,0 0-147,-1 0 1,-3 0 148,0 5 0,-5-1-27,5 5 1,-6 0-83,2-1 0,-3 1 37,-1-1 0,-4-3-70,0 0 1,-6-1 58,2 5 1,-2-2 31,-2-2 1,-7 1 47,-5-5 1,-5 3 97,-6-3 0,-2 0-33,-3-4 1,-2 0 203,-5-1 0,-5-4 294,1-3 1,-1 1-213,5-1 1,0 0 347,-1-4 1,6 0-381,2 0 1,9 0-273,3 0 0,7-4-84,1 0 0,5-1-260,-1 1 0,3 1-4099,1-5 3256,0 6 1,5-3 1098,3 5 0,3 0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09.36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2327 4629 8036,'0'-6'0,"0"0"740,0 2-31,0 3-461,0-9 1,-4 7-5,0-5 1,-1 6-81,1-2 0,3 2 13,-3-2 1,-2 2-99,-2-1 1,2 1-79,-2 2 0,1 0 110,-5 0 1,1 0-109,-1 0 1,1 0 80,-1 0 0,-4 5-168,-3 3 1,-4 3 101,-4 5 0,2 1 33,-5 6 1,3 1-30,-3 3 1,0 2-16,0 6 0,-6-2-17,6-3 1,1 7 50,10-3 1,2 3-23,6-3 0,4 0 20,4 1 1,1-1-55,2 0 1,5-1 9,3-2 0,6-2-6,1-3 1,4-5-2,-4 2 1,6-8-5,-2 0 1,1-2-17,-1-2 1,3-3 30,-3-1 1,2-4-14,2 1 0,0-3 8,0-1 0,-4-1 185,0-3 1,-1-2-108,1-6 0,-3 5 195,-4-1 1,-5 0-33,1-3 1,-6-6-107,2-2 0,-3 2-145,-1-2 0,-1 0 128,-3-4 0,-2 4-408,-5 0 1,-6 6 159,-2 1 1,-2 2-364,-2 7 0,-1-1 188,-3 4 1,-2 5-332,-6 2 0,5 4 75,0 0 1,4 0-80,0 1 0,7-1 147,3 1 0,5 3 499,3 0 0,-7 0 0,2-3 0</inkml:trace>
  <inkml:trace contextRef="#ctx0" brushRef="#br0" timeOffset="1">2635 5155 7969,'-11'0'344,"-1"0"683,6 0-111,-4 0 381,8 0-522,-3 0-248,0 0 97,4 0-401,-4 0 1,5-1-220,0-3-428,0 2-685,0-3 443,0 5 0,-4 2-1814,0 1 2480,1 4 0,3 4 0,0 1 0</inkml:trace>
  <inkml:trace contextRef="#ctx0" brushRef="#br0" timeOffset="2">3092 4732 7955,'-5'-18'0,"4"2"189,-3 5 0,2-1 386,2 1 624,0-1-166,0 1 154,0 5-836,0-5-115,0 10 0,0-1-288,0 9 1,0 2 100,0 10 1,0 5-26,0 7 0,0 3 39,0 4 1,0-1-91,0 5 0,0 0-88,0 3 0,0 1-7,0 0 0,4-1 39,0 1 0,4-2 112,-4-2 0,1-6 33,-2-6 1,0-8-43,5 1 1,-6-8-24,2 0 0,1-2-18,-1-2 1,1-4-635,-1-4 298,-3 4 0,5-6-490,-2 3-1475,-3-3 2322,4-1 0,-5 0 0,0 0 0</inkml:trace>
  <inkml:trace contextRef="#ctx0" brushRef="#br0" timeOffset="3">3492 4858 8104,'-12'-29'0,"2"6"0,2 8 1432,3 2-420,0 2-249,-1 4 0,-5 2-319,-1 5 0,4 9-178,1 2 1,-1 10-222,-3 2 0,3 4 118,1 8 0,3-1-74,-4 0 1,6 6 176,-2 1 1,4 0-370,4 1 0,-2-7 9,6 0 0,-1-2-69,5-7 1,4 0 58,3-7 0,-1-3 127,1-4 1,-1-2 6,1-3 1,3-1 2,-3-6 0,-2 0 54,2 0 0,0-2-35,4-2 0,0-6 59,0-5 0,0-9-33,0 1 0,-1-2 105,1 2 0,-1-5-88,-3-2 1,1-7-67,-5-1 1,-1-5-16,-6 1 0,-3 1-139,-5-1 1,-5 5-200,-3-1 1,-8 4 133,-7 4 0,-1 2 8,-7 5 0,1 6-3,-4 6 1,0 1-237,-1 6 1,5 1-72,-1 7 1,7 3-61,1 4 0,3 0-110,9 1 662,2 4 0,9 2 0,0 5 0</inkml:trace>
  <inkml:trace contextRef="#ctx0" brushRef="#br0" timeOffset="4">4645 4789 8133,'-11'-6'-120,"4"1"17,-3 0 777,4 4-380,-6-10 0,1 10 400,0-3-214,4 3 290,-3-4-230,9 4-425,-4-4 0,6 5 389,3 0-222,2 0 0,11 0-40,2 0 0,2-5-2,2-3 0,4 2-97,-1-2 1,7 0 34,2-3 0,-1 0-74,4-1 0,-2 5 121,-2-1 1,-9 4-291,-2-4 1,-4 6-155,0-2 0,-2 3-595,-6 1-1183,0 0 979,-4 0-255,-2 5 0,-5-3 108,0 6 1165,0 0 0,-10 3 0,-3 1 0</inkml:trace>
  <inkml:trace contextRef="#ctx0" brushRef="#br0" timeOffset="5">4645 5018 9639,'12'0'1301,"-1"0"1,0-2-831,1-1 0,4 0-33,3-4 1,4 3 111,4-4 0,-2 4-198,6-3 0,-5 0-82,5 0 1,-6-2-237,2 5 1,-3-4 78,-1 5 0,-4-1-626,0 4 1,-5-4 307,1 0 1,-6 0-2135,-1 4 545,-1 0 731,-1 0 0,0 2-839,-6 1 1902,0-1 0,-6 8 0,0-4 0</inkml:trace>
  <inkml:trace contextRef="#ctx0" brushRef="#br0" timeOffset="6">4725 5212 8203,'-6'0'1145,"1"0"361,5 0 1,5 0-962,2 0 1,7-1-137,2-3 1,4 3 172,-1-3 0,2-1-144,2 1 0,8-4-62,-1 4 0,1-3-115,-9 3 0,1-4-246,0 5 0,-1-5-303,-3 4 0,1-1-413,-5 1 0,1 3-155,-5-3 1,0 3 418,1 1 1,-1 0-2415,1 0 2851,4 0 0,-3 5 0,3 1 0</inkml:trace>
  <inkml:trace contextRef="#ctx0" brushRef="#br0" timeOffset="7">6084 4652 8029,'-5'-11'104,"4"-1"202,-4 1 0,3 1 214,-1 2 63,1-2 0,-8 5-145,3-3 1,0 3 45,0 5 0,-2 0-53,-6 0 0,1 9-183,-5 3 1,0 7-113,-4 0 0,4 7 122,0 5 1,5-2-297,-2 1 0,4 1 107,0 3 0,2-1 11,3-2 0,1 2-83,6-3 0,0 2-332,0-2 1,6 2 132,1-5 1,3-1-14,2-3 1,4-1 170,3-3 1,2-4-6,-2-7 1,6 0 267,-2-4 0,2-1-72,-2-7 1,5-2-2,2-6 0,0 0-90,0-4 0,-5 2 63,2-5 1,-3 0 30,-1-4 1,-5-3-5,-3-1 1,-2-5-247,-2 2 0,-3-4 121,-1-4 1,-5 5-228,-2-5 1,-7 6 74,-8-2 1,1 2-115,-5 9 1,-4-1 59,-3 9 0,-1-1-110,4 5 0,0 5-121,0 2 1,4 3-134,0 1 1,5 1-394,-1 3 0,6 3 45,2 9 897,4 1 0,-7 16 0,4 3 0</inkml:trace>
  <inkml:trace contextRef="#ctx0" brushRef="#br0" timeOffset="8">6712 4926 8016,'-6'0'0,"-4"-5"1695,9 4-533,-5-4-17,6 5-368,0 0-969,0 5 0,2-4-662,2 3-386,-3 2 1240,9-4 0,-4 8 0,6-4 0</inkml:trace>
  <inkml:trace contextRef="#ctx0" brushRef="#br0" timeOffset="9">7158 4561 8028,'-5'-11'1041,"3"-1"1,-3 4-127,5 1-362,0 4 456,0-2-162,0 5-618,0 5 1,0 5-1,0 6 1,2 8 28,1-1 0,-1 7-29,1 1 1,-1 2-1,-2 1 1,0 1 28,0 3 0,0 2-29,0 2 1,0 2-620,0-2 1,0-1 279,0 0 0,0-8-121,0 2 1,0-5 66,0 1 1,0-7 44,0-5 1,0-2-112,0 3-71,0-4 1,0-5-525,0 1 0,1-6-94,3-2-1706,-3-3 2625,4-1 0,0 0 0,2 0 0</inkml:trace>
  <inkml:trace contextRef="#ctx0" brushRef="#br0" timeOffset="10">7500 4687 7962,'0'-25'1412,"0"-1"-780,0 13 0,-1-2-187,-3 7 1,2 4 122,-6 8 1,4 4-177,-3 7 1,-1 7-161,-3 4 0,-1 7-105,1 2 0,-1 0 59,1 7 0,3-1-196,1 0 0,4 3 98,-1-6 1,3 2-363,1-5 0,1 1 68,3-5 1,1-5-188,3-3 0,6-1 172,-3-7 1,5-1-2,-1-6 0,1 1 95,3-6 0,7 1 9,-4-4 0,4-1 136,-3-3 0,1-2-75,2-6 1,-1-4 313,1-3 1,-2 0 88,-1-4 1,0-1 223,0-7 1,-2-5-210,-2 1 1,-2-5 129,-6 2 0,-4-6-147,-3 3 0,-4-4-150,-4 0 0,-8 3-161,-7 0 1,-6 10 81,-2 2 0,-3 9-445,3 6 0,-3 4 210,3 3 0,0 3-966,5 5 0,0 0 87,3 0 999,-3 5 0,10 6 0,-5 7 0</inkml:trace>
  <inkml:trace contextRef="#ctx0" brushRef="#br0" timeOffset="11">9385 4881 8005,'-18'-12'-327,"2"2"272,4 3 1,1-2 663,-1 5 1,6-5-177,2 1 0,-1 2 214,1-2 1,0 5 211,4-5-92,0 5-337,0-2-215,0 5 0,4 7-23,0 4 1,0 6 48,-4 5 1,0-1-217,0 2 1,0-3 72,0 7 0,0-3-232,0-1 0,0-1 7,0 1 0,4-4-104,-1 0 0,3-5 155,-3 1 0,2-2 38,3-1 0,2-2 156,-2-3 0,2-2-128,1-5 1,1 0 186,-1 0 0,1 0-89,-1 0 1,2-5-31,2-2 1,-2-3-33,2-2 1,-2-1-101,-2-2 0,0 1 64,1-5 0,-1 1-170,1-1 0,-2-2 62,-3 2 1,2 2 85,-5 2 0,0 2-136,-4 2 50,5 0-30,-4 4 67,4-3 1,-5 10 7,0 0 0,0 5 56,0 7 0,0 3-7,0 0 0,2 4 35,1-4 0,4 6 85,4-2 0,1-3 62,-1-1 1,6-2-327,2-2 0,2 0-16,2-4 0,-1-2 146,-3-5 1,2 0 35,-2 0 0,2-4-39,-2 1 0,1-6 0,-5 1 1,0-2 46,-3-1 0,-1-1-37,1 1 1,-1-1 61,0 1 0,1-4-38,-1-1 0,1-3-68,-1 4 0,-1-4 65,-2 4 0,2 0 49,-9 3 67,4 1 0,-5 6 296,0 5-260,-5 5 1,3 8 17,-6 2 0,2-3-86,-2 4 1,2 0 48,2-1 1,3 4-66,-3-3 1,3-1-5,1-4 1,1 1 2,3-1 0,1 1-117,2-1 1,4-3-4,-4-1 0,7-4 63,1 1 0,1-3-126,-5-1 0,4 0 134,0 0 1,2 0-144,-2 0 1,-2-4 29,2 0 0,-2-3-167,-2 3 1,1-5 37,-1 1 0,1 2 144,-1-2 0,0 1-34,1-5 1,-1 1-2,1 0 1,-1 0 141,0 4 1,-3-2-131,0 5 168,-6 0 132,3 4 48,-5 0 1,-4 5-29,1 3 0,-5 2-10,4 2 0,0 3 10,4 0 0,0 0-95,0-3 1,2 3-33,2 0 0,2 0 15,5-3 0,2-5-109,2 1 1,-1-4 63,5 3 1,0-4-10,4 1 1,0-3-19,0-1 1,0-1-9,-1-3 0,0 1 38,-3-4 0,1-1-8,-4-3 1,3-1 133,-4 1 1,0-1-80,-3 1 1,-6-2-11,-2-2 0,-3-3-53,-1-4 0,-1 2-91,-3 1 0,-4 0 63,-7-3 0,-3 4-20,-5 3 0,-1 3-334,-2 5 1,-2 1 143,-3 6 0,0 0-205,4 0 1,5 6 137,7 1 0,0 3-636,3 2 1,0 0 34,8 4 1,1-2 868,7 5 0,8 0 0,5 4 0</inkml:trace>
  <inkml:trace contextRef="#ctx0" brushRef="#br0" timeOffset="12">11064 4995 8027,'6'-34'439,"3"1"19,-5 2 0,5-1 34,-2 6 0,-2-5 444,-1 5 1,-4 0-416,-4 7 0,2 0-159,-6 8 1,-3-3-364,-5 6 0,-3 3 106,4 1 0,-5 9-174,1 7 1,-3 6-9,-1 8 0,2 1 1,2 7 0,2-2-174,6 6 0,1-2 78,2-2 1,3-1-41,5-3 1,1 1 47,3-8 0,3 1-122,4-9 0,2-1 42,2-7 1,1-1 327,3-6 0,3-2 71,-3-2 1,3-7 204,0-8 0,-3-3 127,0 0 1,0-3-226,4-1 1,-4 0 74,0-4 1,-5 0-27,2-5 1,-4 1-143,0 0 0,-1-6 74,1-1 0,-2 0-323,-3-1 0,3 1-39,-2 0 0,-2-3-15,2 6 1,-5 0 103,0 4 1,-1 9-127,-2 2 0,0 8 466,0-1-247,-5 9 1,-2 3-17,-4 8 1,3 7-6,1 8 1,-1 8-25,-3 3 0,3 7-10,0 1 0,6 7-83,-2 0 0,-1 1-64,1 3 1,0-2-259,4-1 1,4-1-157,0-4 0,4-3 198,-5-7 1,6-3-124,-1-5 1,2-2 70,1-2 0,0-2-144,-4-6 1,3 1 550,-2-1 0,2 0 0,1 1 0</inkml:trace>
  <inkml:trace contextRef="#ctx0" brushRef="#br0" timeOffset="13">12251 4355 8043,'-17'-17'825,"1"-4"-259,9 6 0,2 4-256,5 3 0,0 4 839,0-3-187,0 4-122,0-7-475,0 9 1,0 7 75,0 13 1,0 4-146,0 7 0,0 1 104,0 3 1,0 4-119,0 0 1,0 7-110,0 0-800,-5 6 672,3 1 1,-3 3-210,5-6-19,0 1 1,0-9-375,0 1 479,0-10 0,0 1-320,0-10 254,0-5-18,0 3 0,2-8-116,1 2 0,-1-6-159,1-1-1217,-1-6-552,3 3 2206,-4-5 0,14-5 0,-2-1 0</inkml:trace>
  <inkml:trace contextRef="#ctx0" brushRef="#br0" timeOffset="14">12446 4390 7998,'-12'-30'1230,"6"3"151,1 9-500,5 6-519,0 7 1,4 8 0,-1 4 468,0 9-548,-2 4-250,4 3 1,-3 0 51,1-1-21,-1 6 109,3-4 1,-4 6 174,3-4-497,-3-2 170,-1-1 0,0-2 196,0-6-406,0 5 148,0-12-93,0 7 1,0-9 145,0 6 72,0-6-14,0-1 527,0-5-512,5-5 1,-2 3-41,4-6 1,1 2-141,3-2 153,1 3 1,-1 1 61,1 0-293,4 0 15,-3 4-43,8 0 240,-3 0-20,0 0 14,3 6-64,-3 0 1,5 5-29,0 1 63,0-1-13,-6 1 1,0 3-18,-6 0-50,1 5 0,-2-2 64,-2 5 8,2-5 0,-9 3-154,3-2 0,-4 2 192,-4-2 0,-4 2-64,-7-2 1,0-2 139,-8-2 0,3-2-86,-7-2 1,3-1-67,1-2 0,0 1-60,0-5 1,4-1 0,2-3-99,0 0 1,2 0-1100,4 0 835,-1 0 0,4 0-208,1 0 0,3-1-365,-4-3 0,6 2 1037,-2-6 0,-2-5 0,-1-4 0</inkml:trace>
  <inkml:trace contextRef="#ctx0" brushRef="#br0" timeOffset="15">12457 4458 8049,'-8'-15'0,"1"0"0,6-1 713,1 5 0,5 0-212,6-1 0,-2 5 565,2-1-558,-2 5 430,13-7-544,-4 9 1,2-4 15,3 5 0,-3 0 0,8 0 133,0 0 0,-3 0 118,6 0-214,-6 0-59,8 0-446,-9 0 232,9 0 0,-9 0-102,3 0 1,-4 0 0,-3 0 186,-1 0 0,-4 0-864,4 0 556,-5 0-2531,3-5-70,-11 4 0,-2-4 2727,-8 5 1,-12 0-1,-8 0 1</inkml:trace>
  <inkml:trace contextRef="#ctx0" brushRef="#br1" timeOffset="16">2921 5829 8307,'-12'-22'15,"1"3"1,4-1 0,4 5 0,1-1 468,2 5 1,2 3 128,1 1 0,4-6-40,4-6 1,6-4-146,2-4 1,7-3 19,5-8 1,4-4-580,-14 18 0,0-1 0,1-3 0,1 0 347,5-6 1,1-1 0,1 0 0,1-1-345,4-5 0,2-2 0,0 2 0,2 0 250,3-1 1,0 0-1,-1-1 1,-1-1-435,2-4 1,0 0 0,-1 2 0,-1 0 432,0-2 0,0 1 0,-3 2 0,0 2-112,-3 1 1,0 0-1,-3 4 1,-1 1-35,-4 3 0,-2 0 0,-3 3 0,-1 1 55,7-20 0,-2 11 392,-9 12 1,-6 5-691,-6 3 479,-3 2 0,-2 11-716,-3 2 1,-3 4 937,-4 4 1,0 3-1083,-1 9-1,5 1 650,-1 6 0,0 5 0,-3 1 0</inkml:trace>
  <inkml:trace contextRef="#ctx0" brushRef="#br1" timeOffset="17">7032 5657 8358,'-18'0'206,"2"0"0,8-5-299,1-2 78,4-4 0,-2 4 937,5-1 1,0 4-282,0-3 1,3-5-121,4-3 1,1-5-92,7 1 1,7-3 127,0-1 0,9-6 49,-1-5 0,10-7-395,-18 17 1,1-1 0,2-1 0,1-1-173,2-4 0,1 1 0,2 0 0,-1 0 137,0-2 1,1-1 0,1 1 0,1 0-310,-3-2 0,1-1 0,-1 1 0,-1 0 279,-2-1 1,0 1-1,2 2 1,0-1-89,-2 1 0,-1 0 1,1 2-1,0 1-92,-4 1 1,-1-1 0,-1 3 0,-1 1 280,18-17 1,-8 3-170,-3 5 1,-4 5 59,-4 2 1,-6 8 303,-6 4 0,0 2-332,0 2 1,-2-1 847,-5 1-795,0 4-1530,0-3 435,0 9 0,-4 1-347,1 8 1,-2 7 1277,1 4 0,-3 3 0,-4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67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14059 4854 7842,'-6'-6'-288,"-4"0"238,8 1 50,-8 4 0,4-4 0,-6 5 0</inkml:trace>
  <inkml:trace contextRef="#ctx0" brushRef="#br0" timeOffset="1">14002 4831 10506,'5'-6'27,"-4"1"0,9 5 16,-2 0 0,-2 0-4,2 0 1,0-4 53,3 0-157,1 0 111,-1 4-54,0 0 1,5 0 51,-1 0-25,0 0 1,0 0-1,0 0 1,5-1 22,-5-3 20,5 3 0,-6-4-9,5 5-20,0 0 6,4 0-12,-5 0 0,3 0 15,-2 0-16,3 0 1,2-2-61,3-1 1,-3 1 66,2-1 1,2 1 16,-1 2 0,7 0-24,-3 0 0,4 0-38,-4 0 0,2 0 30,1 0 1,-4 0-17,1 0 0,-2-3-4,1-1 1,2 0-5,-5 4 0,5 0 0,-2 0 1,3 0 15,1 0 1,-3 0-53,-1 0 1,-1 0 42,2 0 0,1 0-80,-6 0 0,5 0 43,-5 0 0,2 0-4,-1 0 1,-3 0-42,3 0 66,-8 0 0,2 0 1,-2 0-1,3 0 0,-3 1-5,0 3 0,-1-3 4,1 3 1,2-3-29,-2-1 0,-1 0-3,1 0 1,-4 0 13,4 0 0,-5 0 7,2 0 0,-4 0 59,0 0-58,-1 0 0,-3 0 183,-1 0-189,-4 0-147,2 0-7,-5 0 11,-5-5 108,4 4 1,-10-8-1,4 4 13,-3-1-209,-2 3-44,1-7 270,-1 4-29,1-6 0,0 5 82,-1-1 1,1 5-1,-1-2-121,1 0 262,-1 4-10,6-4-194,-4 5 276,9 0 12,-4 0-218,0 0 152,3 0-125,-3 0 202,5 0-127,5 0 0,-2 0 24,4 0 0,2 4-14,7 0 57,-4 4-138,5-6 0,-5 4-110,4-2 1,-2-3 134,5 3 0,-4-1 33,4 0-219,-5-1 150,2 3 0,-4-4 33,-1 3-89,1-3 66,-1 4-145,-5-5 125,5 0 0,-10 0 90,4 5 0,-6 0-52,-3 3 0,-3 2 256,-4-2-280,-5 2-224,-2 1 135,0 1 0,-4-1 0,5 0-98,-1 1 0,0-1 42,3 1 1,6-5-1618,-2 1 891,7-6-710,-1 4 612,5-6 920,0 0 0,-5 0 0,-2 0 0</inkml:trace>
  <inkml:trace contextRef="#ctx0" brushRef="#br0" timeOffset="2">14881 4477 8085,'0'-6'-104,"0"1"1173,0 5-716,0-6 297,0 5-198,0-4 946,0 5-1219,-5 0-3,4 5 0,-9-1-29,2 7-70,-2-2 1,-1 12 29,-1-6 0,1 5-102,-1-1 0,-3 8 216,0 3-278,-5-2 48,7 5 0,-7-4 113,4 6 1,-3-6 10,4-3 1,0 2-20,4-1 0,0 0-17,4-4 1,-3-4-6,2 0 0,3-5-9,1 1 0,-1-3 83,1 0 179,0-1-42,4 1-719,0-6 121,-5-1 128,4-5 264,-4 0-668,5 0 0,5 0 0,1 0 1</inkml:trace>
  <inkml:trace contextRef="#ctx0" brushRef="#br0" timeOffset="3">17428 4568 7448,'0'-11'163,"5"5"1,-3-1 221,1 3-127,-1 3-65,-2-4 142,0 0-132,5 4 50,-4-4-15,4 0 1,-5 2 177,0-5-296,0 6 139,0-3-47,0 0-88,0 3 0,0-4 122,0 2-40,0 3-198,0-4 0,0 4 167,0-3-10,0 3-286,0-4-22,-5 5 297,4 0 1,-9-2-117,2-2-71,-2 3 1,-2-4 42,1 5 1,0 0 100,-1 0-71,1 0 0,-1 0 0,1 0 40,-1 0 1,1 4 1,0 0-36,-1 5 0,1-7 27,-1 6-21,1-1 1,-2 5 37,-2-1-42,2 1 1,-3-1 47,4 1-117,1-1 79,0 0 3,-6 6-11,4-4-81,-3 3 1,4-5 45,1 1 29,0 4 1,-1-3-6,1 9-82,4-10 67,-3 5 1,5-2 10,-2 0 0,0 4-283,3-3 271,3-1-206,-4 1 86,5-3 1,0 7 12,0-5 0,0 5-14,0-5 1,0 1 23,0-1 78,0-2 0,4 5-70,0-3-43,5-2 61,-3 3 11,5-4 0,1-1-3,-1 1 1,-2-2-19,2-3 1,-2 4 9,7-4 1,-4-1 22,0 2 1,3-4-2,0 4 0,4-6 69,-4 2 0,4-3-79,-3-1 1,4 0-15,-1 0 1,-1 0 3,1 0 1,-5-1 51,1-3 0,2 2-30,-2-6 1,0 0 78,-4-3 0,1-1-69,-1 1 1,-3 0 212,-1-1 0,-4 1-66,1-1 1,-3-3 93,-1 0 0,-6-2-36,-6 2 1,0 2-47,-7-2 0,0 3-86,-4 0 0,-5 5 49,-3-1 0,2 4-77,-1-4 1,4 6 64,0-2 1,-1 3-207,4 1 0,-1 0 49,9 0 1,0 4-480,3-1 0,5 6 235,-1-1 0,5 2-1051,0 2 1,6-1 1355,5 0 0,12 1 0,4-1 0</inkml:trace>
  <inkml:trace contextRef="#ctx0" brushRef="#br0" timeOffset="4">17931 4591 7666,'0'-6'1498,"0"1"315,0 5-1645,5 0-27,-4 0 1,9 0 0,-2 0-29,2 0 0,1 0-45,1 0 1,1-2 138,2-1 0,-1 1 64,5-1-402,-5 1 144,7 2-89,-3 0 0,1 0 86,0 0 0,-5 0-26,1 0 0,-2-1-46,-2-3-327,1 3 212,-6-4-31,4 5 234,-8 0-1218,3 0-2577,-5 0 3769,-5 5 0,-2 1 0,-4 6 0</inkml:trace>
  <inkml:trace contextRef="#ctx0" brushRef="#br0" timeOffset="5">17874 4820 7079,'-7'0'2035,"2"0"-948,5 0-731,0 5 1,2-4 0,1 3 0,0-3-75,4-1 0,1 0 64,3 0-197,1 0 81,4 0-208,-3 0 17,9 0 1,-5-1 190,6-3 1,0 3-122,0-3 82,0 3 0,-4 1-290,0 0 88,0 0 1,2-4 0,-1 0-126,-5 1 0,-1 2-44,1 1-60,-7 0 1,7 0-299,-8 0-517,-2 0 141,6 0-863,-10 0 1308,4 0 1,-6 0 0,-3 0-610,-4 0 1078,-2 0 0,-6 0 0,-2 0 0</inkml:trace>
  <inkml:trace contextRef="#ctx0" brushRef="#br0" timeOffset="6">17919 5025 8040,'-6'7'-99,"1"-2"335,5-5 0,0 1 621,0 3-205,0-3-108,0 4 231,5-5-330,1 0 57,11 0-19,-4 0-310,8 0 0,-3 0 131,5 0-117,0 0 1,-2 0 187,-2 0-364,3 0 1,-6 0-1,5 0-94,-2 0 113,-5 0 0,2 0 260,-5 0-1061,1 0-784,-1 0 926,-4 0-852,-2 0 843,-5 0 1,5 0-1,1 0 1</inkml:trace>
  <inkml:trace contextRef="#ctx0" brushRef="#br0" timeOffset="7">18822 4694 7903,'0'-18'-113,"-4"2"189,0 4 1,0 5-49,4-1 0,0 4 675,0-3-309,0 4 1,-1-6 219,-3 5-432,-2 1 1,-6 3-51,1 0 0,-1 0 160,1 0-279,0 5 0,-1 1 111,-4 5 1,2 5-76,-5-1-122,5 5 24,-3-2 45,6 5 1,-1 0 157,1 0-181,0-1 0,3 1 0,2 1 87,1 3 1,-3-3-158,4 3 0,0-3 0,4-1-67,0-1 34,0 1 114,0 0-63,5-5 0,0-2 68,3-4 74,2-1-78,2 1 1,0-5-19,4 1 0,1-6 188,2 2-171,3-2 0,1-2 99,0 0 1,-1-2 0,1 0-22,0-2 221,0-5 0,-1 3 111,-3-6-178,2-4 1,-4-2 17,2-5 52,2 0 0,-8-5-25,2-2 0,-2 1 48,-2-2-303,-4 1 0,2-4 251,-6-1-26,1 6-329,-9 1 319,-6 5-52,-7 1 0,0-1-435,-9 5 0,8 1 151,-7 6-1201,2 5 881,1 1 0,1 5-55,3 0 0,-1 0-656,5 0 1146,-1 5 0,5 6 0,0 7 0</inkml:trace>
  <inkml:trace contextRef="#ctx0" brushRef="#br0" timeOffset="8">20009 4877 7906,'0'-12'697,"0"6"-427,0 1 0,0 4 31,0-3 0,2 3 272,1-3-77,-1 2-135,3 2 41,-5 0-388,0 6-232,0 0 184,0 5 0,0 2 173,0 2-167,0-2 1,0 8-1,0-3 159,0 0 0,0 2-80,0-4 1,0 3-1,0-4-74,0-1 1,1-2 130,3 0-241,-3-1 176,4 1 1,-5-5 34,0 1-98,0-6 56,0 4 0,0-5 51,0 3-9,0-3 287,0 4-199,0-5-123,0-5 0,1 2 25,3-4 1,-1-1-68,4-3 1,1-1 105,3 1-249,1-6 0,-1 1-3,1-3-122,-1-3 166,1 4 1,0-4 32,3-1-223,-2 0 230,-1 5 44,-2 2 0,-5 8-19,2 0 0,0 5-151,-3-5 498,-3 6-440,4-4-117,-5 6 55,0 0 91,0 6 0,4-4 38,0 6 118,-1-1-123,2 5 17,-3-1 23,8 1 0,-5-1 0,4 0-104,-2 1 312,-4-6-225,7 4 1,-7-8 25,4 1 1,-3 2 37,4-1 12,-1 0 0,6-4-1,2 0 1,-2 0 83,2 0 1,-2 0-111,-2 0 1,4-1 110,1-3 1,-1-1-91,-4-3 1,1-2 36,-1 3 0,1-4-27,-1 0 0,0-4-15,1 0 1,-5-1 18,1 5 1,-5 3 8,0 1-38,4-1-27,-6-3-51,9 4 0,-9 1 85,3 2-266,-2 3 0,1-3 76,1 8 0,0 3 338,-4 9 1,0-2-143,0 5 0,1-2 108,3 2 0,-3 3-20,3-3 1,-3-1-100,-1 1 1,4-5-61,0 1 1,0 2 90,-4-2 0,0 0-230,0-4 0,0 1-10,0-1-492,0 1 1,0-1-418,0 1 0,0-5 103,0 1 1002,0-6 0,0 8 0,0-3 0</inkml:trace>
  <inkml:trace contextRef="#ctx0" brushRef="#br0" timeOffset="9">21037 4751 8067,'0'-6'1633,"0"1"-1449,-5 5 1,3 0-76,-6 0-130,0 0 0,-3 1 67,0 3-29,-1 2 0,1 6 0,-1-1 329,1 0-367,-6 1 115,5-1 0,-5 2-51,6 2 1,1-2 57,2 2 0,-2 2-136,2-2 1,3 4 94,1-4 1,-1 4-121,1-4 1,1 4 67,3-3-180,0-1 94,0-4 0,1 1 88,3-1 1,2-1 267,5-2-219,1 2 0,-1-8-12,1 6 1,0-5-1,2 0 1,3-1 256,1-2-270,-4 0 1,6 0 309,-5 0-160,0-5 0,1 2-52,-1-5 0,0 1 1,-4-5 136,1 1-368,-1-5 77,-4-2 1,2-1 131,-6 0 0,5-3-451,-4-1 0,0-6-89,-4 6 1,0-1 94,0 5-444,-5 3 475,-2 4 0,-4 2 25,-1 2 1,1 3-344,-1 5 0,1 0-184,0 0 0,3 2 806,0 1 0,1 9 0,-5 6 0</inkml:trace>
  <inkml:trace contextRef="#ctx0" brushRef="#br0" timeOffset="10">21471 4979 8072,'0'-17'309,"0"0"0,0 2 1044,0 0-869,5 0 1,-3 3-87,3 1 0,-5-1 82,0 1-502,5-1 197,-4 1 1,4 0-182,-5-1 0,0 5 12,0-1 18,-5 0 1,-1 2 238,-6 2 0,1 3-577,-1 1 0,0 0 11,-4 0 0,0 6 48,-3 6 0,-3 0 76,3 7 1,3-3 130,1 3 0,3 0-121,5 4 0,1-3 81,6 3 0,0-7 127,0 7 1,4-6-88,0 2 1,6-5 181,2 1 1,0-4 43,7-3 0,-3 1 159,3-6 1,-4 1 25,4-4 1,-4-1-91,4-3 1,-5 2 37,1-6 1,-6-1-146,-1-6 0,-2 1-122,2-5 1,-3 0 156,-5-4 0,4 3-256,0-3 0,-1 3 37,-3-7 1,0 2-40,0-2 0,0-2-428,0-5 0,2-1 225,1 1 0,-1 0-40,1-1 0,0 1 120,1 0 0,-3 1-26,3 2 1,1 1 31,-1 7 1,0-1 332,-4 9-269,0 0 351,0 8 128,0-3-410,0 9 1,0 5 6,0 7 1,0 4 178,0 1 1,-4 1-106,0 6 0,-4 1 79,5 3 1,-1 2-79,4 5 0,0 1-41,0-1 1,0 0 12,0 0 1,1 1 38,3-1 1,-2-5-240,6-2 0,-4 1 127,3-2 0,-4-3 136,1-4 1,1-5-127,-1 1 69,-1 3 0,1-5-331,0 2 1,0-6-101,-4-1-1223,0-6 697,0 8-143,0-8 1081,0 3 0,-5 0 0,-2 1 0</inkml:trace>
  <inkml:trace contextRef="#ctx0" brushRef="#br0" timeOffset="11">22271 4363 8056,'0'-12'-480,"0"6"480,0 1 93,0 5-76,0-5 293,0 4 15,0-4-120,0 5-81,0 5 239,0 1-159,0 0 0,0 4 238,0-2-325,0 2 0,0 2 396,0-1-366,0 0 1,0 1-44,0-1 0,0 1-9,0-1 0,3 2-164,1 2 1,0 3 75,-4 5 1,0 0-78,0-1 0,0 2-50,0 3 0,0-3 84,0 3 1,0 1-93,0-2 1,0 1 115,0-4 0,0-4-155,0 0 1,1-1 70,3 1 0,-3-1 215,3-3 1,-2-3 198,-2 4-2,0-4 1,3 0-34,1-1-132,0-4-828,-4 3 384,0-9-519,0 4 478,0-5 334,0-5 0,0-1 0,0-6 0</inkml:trace>
  <inkml:trace contextRef="#ctx0" brushRef="#br0" timeOffset="12">22488 4466 8056,'0'-18'-267,"0"6"267,5 2 0,-4 9 740,4-4 1,-4 4 78,3-3-366,-3 3-546,5-5 91,-6 6-63,0 0 53,0 6 0,0-4 92,0 6 1,0 3 73,0 4 0,0 2-123,0-2 0,0-1 50,0 5 0,0-4-195,0 4 1,0-3 86,0 3 0,0-5-81,0 1 0,0-3 84,0 0 0,0-5-11,0 1 0,0-4 39,0 4 140,0-6-124,0 8-2,0-9-9,0 5 173,0-6-123,5 0 53,-4 0 1,9 0-34,-2 0 0,2 0-43,1 0 1,1 0-8,-1 0 1,4 0-1,1 0 1,3 0 0,-3 0-76,2 0 102,1 5 1,-1-3 54,-3 6-86,-2-6 1,-2 8 8,0-2-67,1 2 62,-1 2 15,-4-1 1,-2 2-12,-5 2 1,0-1-198,0 5 0,0-4 11,0 4 1,-5-1-232,-3 1 302,-2 3 0,-3-8 0,-2 3 1,-3 0 27,0-3 90,-3-2 1,3-1 117,-5-4 1,2 2-173,2-5 642,-3 5-317,9-8-118,-8 4 75,8 0 1,-3-3 133,4 1-176,1-1-96,-1-2-505,6 0-929,-4 0 1023,8 0 0,-6-2 1,4-1-177,1-5-547,2 3 0,1-5-538,0 2 1546,0-2 0,0-7 0,0 0 0</inkml:trace>
  <inkml:trace contextRef="#ctx0" brushRef="#br0" timeOffset="13">22419 4488 8019,'0'-11'102,"0"0"228,0 4-102,0-3 191,0 9-153,0-4 1,1 1 140,3 0-179,3 0 1,4 3 1,0-3 0,5 3 27,-1-3 0,5 3-51,-1 1 1,3 0 21,1 0 1,3 0 53,1 0 0,1 0-11,-2 0 1,2 0-46,3 0 0,-2 4 17,-2-1 1,-3 1-16,2-4 1,-5 4-94,-2 0 0,-5 0 379,1-4-752,-2 0 270,-7 0-1173,4 0 408,-9 0 1,3 0-517,-8 0 1,-2 0 1248,-5 0 0,-6 0 0,-1 0 0</inkml:trace>
  <inkml:trace contextRef="#ctx0" brushRef="#br1" timeOffset="14">7549 5927 8110,'-5'-11'0,"-1"0"0</inkml:trace>
  <inkml:trace contextRef="#ctx0" brushRef="#br1" timeOffset="15">7526 5893 8112,'-5'-6'153,"-1"1"1,-5 5 0</inkml:trace>
  <inkml:trace contextRef="#ctx0" brushRef="#br1" timeOffset="16">7504 5870 8112,'0'0'0</inkml:trace>
  <inkml:trace contextRef="#ctx0" brushRef="#br1" timeOffset="17">7504 5870 10063,'0'8'1183,"0"0"0,1-5-674,3 5 0,-2 0-365,6 3 1,-4 0-30,3 1 0,5 3-88,3 0 0,5 1-19,-1-5 1,0 4 87,4 0 1,-3 1-79,7-5 0,1 4 96,-1 1 1,3-1-23,-3-4 0,-1 1-5,-3-1 0,0 0-101,0 1 1,0-5 48,0 1 0,-2-2-113,-2 2 1,3 2 11,-3-2 1,2-2 66,2 2 1,0-4-68,0 3 0,-5-3 77,-3 4 1,1-6-79,0 2 0,-1 1 58,-4-1 0,-3 0-49,-1-4 1,-4 1-28,1 3 1,-2-3-408,2 3-682,-3-3 815,4-1 1,-6 0-818,-3 0 1,2 0 1175,-6 0 0,6 0 0,-3 0 0</inkml:trace>
  <inkml:trace contextRef="#ctx0" brushRef="#br1" timeOffset="18">7698 5847 10368,'6'0'689,"-1"0"1,-4 0-235,3 0-196,-3 0-208,5 0 1411,-6 0-1450,-6 0 197,0 0-409,-5 0 164,-1 0 1,-4 0 159,-2 0-320,0 0 176,-3 0-33,8 0 121,-9 6-219,10-5-38,-10 4 269,9 0-70,-3-4-120,5 4 65,-6-5-71,9 5 116,-7-3 0,9 3 5,-6-5 33,1 0-28,0 5-9,4-4 7,-3 4-31,4-5 31,-6 0 3,6 0-4,-4 5 55,3-3-53,1 3 3,-4-5 0,9 0 257,-4 0-228,5 0 4,0 5 57,0-4 1,0 5-66,0-2 1,1-1 189,3 4 0,-2-3-97,6 4 1,-1-2 24,5 2 1,-1 6-61,1-3 0,-1 3-100,1-3 1,-2 1 35,-3-1 0,3 1-128,-2-1 1,-2 0 77,2 1 1,-4-1 89,3 1-74,-4-1 13,2 1-59,-5-1 0,0-3-323,0-1-496,0-4-278,0 2-560,0-5 1706,5 0 0,2 5 0,4 1 0</inkml:trace>
  <inkml:trace contextRef="#ctx0" brushRef="#br1" timeOffset="19">9308 6190 8161,'0'-6'-41,"0"-4"316,0 8-56,0-3 1,0 0 438,0 4-294,0-4-61,0 5 13,0-5 49,0 4-123,0-5-65,0 6 126,0-5-60,0 4-219,0-4 115,0 5-79,-5 0 1,-1-1 88,-6-3 0,1 3-123,-1-3 1,1 3 86,-1 1 1,0 0-114,-3 0 0,-2 3 69,-2 1 1,-3 5-52,3-1 1,2 2 24,-2 1 1,1 1-137,-1-1 1,-1 4-43,4 1 1,1 3 109,4-4 1,0 5-111,4-1 1,-2-1 79,5 1 1,0-4-24,4 4 0,0-1 47,0 1 0,5 1 132,3-4 0,2 3-131,2-4 1,4 1 153,3 0 1,-1-4 155,1 3 0,0-6-83,4-1 1,3-4-15,1 3 0,0-4-47,-4 1 0,-4-3-235,0-1 1,-2 0 130,3 0 1,-4 0-1020,-5 0-189,1 0-662,-1 0 515,1 0 1323,-6 0 0,4-5 0,-3-1 0</inkml:trace>
  <inkml:trace contextRef="#ctx0" brushRef="#br1" timeOffset="20">9582 6236 8304,'0'-12'-299,"0"1"0,0 0 299,0-1 922,0 1-199,0-1 249,0 6-14,0-4-385,0 9-65,0-5 74,0 6-482,0 6 1,0 4 96,0 5 1,0 5-251,0-1 0,-1 4-76,-3 4 0,1-2-26,-4 6 1,3-5-119,-4 5 0,6-2 117,-2 1 0,2-1-69,-2-2 1,2-7 65,-1 3 0,1-7-10,2-1 1,0-3 85,0 0 1,0-5-377,0 1-101,0-5-463,0 2 1023,0-5 0,5 0 0,2 0 0</inkml:trace>
  <inkml:trace contextRef="#ctx0" brushRef="#br1" timeOffset="21">9605 6190 8304,'0'-11'1353,"0"-1"-994,0 6 1,4 0 492,0 2-514,-1 3 0,-1-5 161,1 6-449,4 6 1,3 0 238,-2 5 1,3 2 95,0 2-325,1 3 0,4 5-246,-4 0 230,-1-1 0,2 5 1,1 1-313,1 1 142,0-3-392,-3 7 448,-1-9 1,1 4 91,-1-6 0,0 1 0,1-1 20,-1-3 162,1-3-150,-1 1 0,-3-4 36,-1 2 0,0-2-133,0-2 0,2-3 32,-5-1 38,5-4-1059,-8 7 358,4-9-1109,-5 4 159,0 0 777,0-3 434,0 3 0,-5-7 413,-3-1 0,-2-4 0,-1-4 0</inkml:trace>
  <inkml:trace contextRef="#ctx0" brushRef="#br1" timeOffset="22">9525 6556 9067,'5'-7'510,"3"3"0,3 3-310,4 1 0,-1 0 48,5 0 0,-1 0-250,1 0 53,3 0 1,-5 0-73,6 0 0,0 0 187,0 0-304,-5 0 0,2 0-354,-5 0 0,4 0 492,-3 0 0,-1 0 0,-4 0 0</inkml:trace>
  <inkml:trace contextRef="#ctx0" brushRef="#br1" timeOffset="23">10039 6259 8067,'0'-12'-60,"0"1"1365,0-1-390,0 6-15,0 1-664,0 5 0,0 5-364,0 3 1,0 6 173,0 1 0,1 5-117,3-1 1,-1 3 77,4 1 1,-3 1-12,4 2 1,-2-2-31,2 3 0,0-3-220,-4-1 0,1-4 71,-1 0 1,-3-5 57,3 1 1,-1-2 47,1-2-632,-3 1-339,4-1 1048,-5-4 0,5 3 0,1-4 0</inkml:trace>
  <inkml:trace contextRef="#ctx0" brushRef="#br1" timeOffset="24">10028 6259 7959,'-7'-12'1274,"2"6"-852,5 1 272,0 5-344,5 0-96,2 5 1,4 1 124,0 6-234,6-1 0,-3 0 58,5 1 0,-4 3-28,4 0 1,-4 4-169,4-3 1,-1 4-182,1-1 144,3-3 1,-6 5-131,3-6 0,-1 4 117,-3-4 1,-2 0-40,2-3 0,-2 2 42,-2-3 0,-1 3-12,-2-6 1,2 1 79,-2-2-272,2 3-378,1-3 172,-4-1-1090,3 4 1540,-9-8 0,4 3 0,-5-5 0</inkml:trace>
  <inkml:trace contextRef="#ctx0" brushRef="#br1" timeOffset="25">10382 6213 8067,'0'-11'0,"1"3"134,3 0-134,-3 6 0,4-3 1271,-5 5-519,0-5-493,0 3 96,0-3 0,0 5-405,5 0 72,-4 5 1,4 2 261,-5 4-285,0 1 20,5 4 0,-3-2 216,2 5-437,-3 0 161,4-1 1,-4 3-295,3-2 222,-3 3 1,3 1-40,0 0 1,3-2 123,-3-2 1,1 2-71,-1-6 1,-3 0 79,3-4 0,1 1-138,-1-1 1,0 1 68,-4-1 0,1-3-487,3-1 1,-3-3 573,3 4 0,-3-1 0,-1 5 0</inkml:trace>
  <inkml:trace contextRef="#ctx0" brushRef="#br1" timeOffset="26">10713 6236 8067,'0'-8'-71,"0"1"193,0 4 152,0-2-21,0 5 39,0-5-59,0 4 207,0-4 576,0 5-520,0-6-71,0 5-177,0-4 0,0 6-223,0 3 1,-4-1 74,0 4 0,0 2-184,4 6 1,0-1-48,0 5 0,0-3-37,0 3 1,0 0-32,0 4 1,0-1 153,0 1 0,0 0-152,0 0 1,0 0 56,0 0 1,4-6 90,0-1 0,0 0-58,-4-1-82,0 1 0,4-5-172,-1 0-369,1-4-499,-4 3 1229,0-9 0,0 9 0,0-3 0</inkml:trace>
  <inkml:trace contextRef="#ctx0" brushRef="#br1" timeOffset="27">10701 6224 8067,'0'-6'0,"0"-4"411,0 9-59,0-4 99,0 5-62,5 0 0,1 1-35,1 3-161,3 2-68,-3 5 0,4 5 125,0-1-218,1 0 0,-1 0 208,1 1-199,4 4 74,-3-2 0,8 1-62,-1 0 0,0-4 37,-1 4 0,1-4-180,-5 4 0,2-5 70,-2 1 1,-2-2 85,2-2 1,-2 1-14,-2-1 0,-3-3-188,-1 0 27,1-1-295,3 5-835,1-6 582,-6 4-393,-1-9 468,-5 4 581,0-5 0,0 5 0,0 2 0</inkml:trace>
  <inkml:trace contextRef="#ctx0" brushRef="#br1" timeOffset="28">11021 6156 8067,'0'-12'103,"0"1"-91,0 5 1229,0 1-912,0 5 1,4 1-177,0 3 0,0 3 14,-4 9 0,0 1-3,0 6 0,0 0-142,0 0 0,0 0 89,0-1 1,3 5-199,1 0 1,0 1 68,-4-2 1,0-2-68,0 3 0,0-7-120,0-1 0,0-1 164,0 1 1,0-2-375,0-6 268,0 1 0,0-1-938,0 0 1085,0-4 0,5 3 0,1-4 0</inkml:trace>
  <inkml:trace contextRef="#ctx0" brushRef="#br1" timeOffset="29">11352 6281 8067,'0'-11'620,"0"0"0,0 3-397,0 0 272,0 6-209,0-3 64,0 5-313,-5 0 1,-1 4 97,-6-1 0,5 8 0,-1-1-75,-1 4 0,-1 2-78,-1-1 0,-1-1 153,1 5 1,3-3-181,1 3 0,4-2 85,-1 2 1,3 3-104,1-3 1,0-1 90,0 1 0,1-4-54,3 4 0,3-5 79,4 1 0,0-2-169,1-2 1,1 0 77,2-4 0,1 2 58,3-5 0,3 0 5,-3-4 1,2 0 4,2 0 0,-1-5 178,-3-3 0,2-2-109,-2-2 1,-1 1 183,1 0 1,-5-2-64,1-2 0,-3-3-44,-4-5 1,0 0-29,-4 0 1,0 1-96,-4-1 0,0-4 9,0 0 1,-5-1-139,-3 2 1,-7 2-276,-4-3 1,-4 8 167,-3 4 0,1 2-334,-1 2 0,3 4-16,4 4 1,-3 1-245,3 2 0,2 2 156,-2 1 621,5 9 0,-3 6 0,6 4 0</inkml:trace>
  <inkml:trace contextRef="#ctx0" brushRef="#br1" timeOffset="30">11935 6179 8067,'0'-12'326,"0"6"-121,-5 1 490,3 5 0,-3 0-440,5 0 0,-3 5-118,-1 3 1,-1 2 88,1 1 0,3 2-227,-3 2 0,3-1 116,1 5 0,0-1-52,0 1 1,0 2 57,0-2 0,0 3-114,0 1 1,0-4-19,0 0 0,0-4 67,0 4 0,0-5-169,0 1 1,0-2 119,0-2 0,0-3-261,0 0 160,0-1 1,0 1-1036,0 0 471,0-6 658,0 3 0,0-5 0,0 0 0</inkml:trace>
  <inkml:trace contextRef="#ctx0" brushRef="#br1" timeOffset="31">11626 6167 8067,'6'-11'966,"1"-1"1,3 2-904,2 3 0,-1-2 402,1 5 1,3-4 666,0 5 1,5-5-574,-1 4 1,3 0-176,1 4 1,1 0-206,3 0 0,-2-3 54,5-1 1,-3 0-343,3 4 0,-4 0 143,0 0 0,-3 0-741,-4 0 0,2 4 119,-6 0 1,0-1-865,-3-3 1452,-1 5 0,0 2 0,1 4 0</inkml:trace>
  <inkml:trace contextRef="#ctx0" brushRef="#br1" timeOffset="32">12848 6167 8067,'0'-6'198,"0"0"568,0 2-416,0 3 264,0-5 21,0 1-131,0 4-449,0-4 116,0 5 180,0 5-324,0 1 74,0 11 1,0 1 248,0 5-342,6-1-13,-5 1 1,4 0 22,-5 0 1,1 1 191,3 3-266,-3-3 39,9 4 1,-8-5 180,1-1-321,-1 1 101,3 0 0,-4-4 82,3 0 0,1-5-218,-1 1 1,0-6-407,-4-1 269,0-1-667,0 0 535,0 3 461,0-9 0,0 4 0,0-5 0</inkml:trace>
  <inkml:trace contextRef="#ctx0" brushRef="#br1" timeOffset="33">12746 6167 8067,'0'-7'0,"0"-1"532,0 0-357,5-3 0,-3 5 175,6 2 139,-6 3-172,9-4 0,-5 3 62,5-2-109,6 3-95,-4 1 0,9 0 175,1 0-147,5 0-28,1 5 0,3-2-101,-5 4-38,-1 1 1,1 3-113,0 1 1,-1 3 82,-3 0 1,0 4-109,0-3 0,-2 4 42,-2-1 0,-2 4-183,-6 3 0,-4-1 96,-3 1 1,-3-2-55,-1-1 1,-5 0 39,-3 0 0,-3 0-18,-5-1 0,2 0 120,-5-3 1,-3-1-37,-5-3 0,0-6 157,4 2 1,1-3-97,-1 0 1,0 0 123,0-4 1,5 1-266,3-1 1,2-3-225,2 3 1,0-2-530,-1-2 927,6 0 0,-4 0 0,3 0 0</inkml:trace>
  <inkml:trace contextRef="#ctx0" brushRef="#br1" timeOffset="34">13420 6167 8067,'0'-11'207,"0"-1"-107,0 1 1556,5 5-628,-4-4-770,4 8 0,-5-2-92,0 8 0,0 6-119,0 6 0,0 4-23,0-1 1,-1 4 54,-3 3 1,3-1-122,-3 1 1,3 2 36,1-1 1,0 4-38,0 0 0,0-3-1,0-1 1,0-3-118,0-2 0,0 0 10,0-3 0,0-2 100,0-6 0,1-1-263,3-2 1,-3 2-128,3-2-1301,-3-3 1741,-1 0 0,5 0 0,1 1 0</inkml:trace>
  <inkml:trace contextRef="#ctx0" brushRef="#br1" timeOffset="35">13557 6179 8067,'0'-12'751,"0"6"-645,0 1-172,5 5 562,-4 0 0,5 0-98,-2 0 1,1 5-163,3 3 1,2 2-133,-2 1 0,2 2 62,1 2 0,1 3-191,-1 5 1,0-1 78,1 1 1,0 1-140,4 3 0,-4-3-26,4 3 0,0-3-68,-1-1 1,1 0 81,-5-1 1,0-4-5,1-3 0,-2-2 13,-2-1 1,0-1 13,-4 0-277,5-4 0,-6 2-167,4-6 518,-4 1 0,7 1 0,-4 2 0</inkml:trace>
  <inkml:trace contextRef="#ctx0" brushRef="#br1" timeOffset="36">13933 6224 8067,'8'-10'-596,"0"3"130,-6 2 280,8-1 949,-3 5-448,-1-4 0,0 4 239,-2-3-243,-3 3-77,5-4 102,-6 5-22,0 0 0,0 5-111,0 2 0,-4 0 234,0 0-293,-5 6 0,3 4-18,-6 2 0,2 2 83,3-2 0,-4 7-311,4 0 0,-3 5 90,-2-5 1,5 6 151,-1-2 0,4-2-256,-3-1 0,4-3-323,-1-1 1,3-5 153,1-3 1,-4-2-1069,0-2 1353,1 1 0,3-1 0,0 0 0</inkml:trace>
  <inkml:trace contextRef="#ctx0" brushRef="#br1" timeOffset="37">14242 6224 8067,'0'-6'-353,"0"1"436,0 0 236,0 4-57,0-10 1,0 9 522,0-6-289,0 6 122,0-8-443,0 8 0,0-4 267,0 2-246,0 3 1,1-4-78,3 5 115,-3 0-94,4 5 0,-5-1-57,0 7 0,2-1 80,1 9-38,-1-5 1,3 8-157,-5-3 1,0 4 31,0 3 1,0-1-32,0 1 0,0-2 0,0-1 0,0 1-68,0 3 22,0-3 0,3 0 58,1-5 1,0-5-281,-4 1 91,0 3 0,4-5-148,0 2-121,0-2-147,-4-2-859,0-5 1482,0 0 0,0-1 0,0 1 0</inkml:trace>
  <inkml:trace contextRef="#ctx0" brushRef="#br1" timeOffset="38">14562 6167 8067,'0'-11'190,"0"5"102,0-5-59,0 10 217,0-4-100,0 5 0,5 0-271,-4 5 96,4 1 0,-5 11 48,0 2 1,0-1 13,0 1 1,0 1 141,0 7-398,0-3 62,0 4 0,0-2-120,0 1 87,0 0 0,0-1-213,0 1 1,0-2 118,0-6 0,0 2 44,0-6 0,4 4 119,0-4-226,-1 0 0,-1-3 53,2-1-400,-3-4-413,4 3 907,-5-9 0,5 4 0,1-5 0</inkml:trace>
  <inkml:trace contextRef="#ctx0" brushRef="#br1" timeOffset="39">14539 6167 8067,'1'-7'0,"3"-1"381,2 6 0,6-7 106,-1 5-254,0 0 323,1 4-59,4 0-264,-3 0 27,9 0-70,-5 0 0,6 0-4,0 0 1,0 5-138,0 3 0,-2 6-85,-2 1 0,2 0 40,-6-3 0,3 4-13,-7 3 0,3 3 24,-6 0 0,-3 1-171,-1 0 1,-3 4 48,-1-1 1,-5 2-173,-3-1 1,-3-3 118,-5 3 1,3-3-8,-7-1 0,1-4 146,-3 0 0,0-5-52,3 1 1,-1-4 45,4-3 0,0 2-45,1-2 0,2-3-234,-2-1 1,3-2-79,5 2 384,-3-3 0,3 4 0,-4-5 0</inkml:trace>
  <inkml:trace contextRef="#ctx0" brushRef="#br1" timeOffset="40">15064 6236 8067,'0'-12'-6,"0"5"1275,0-1-313,0 6-242,0-3-421,0 5 1,0 5-159,0 2 0,0 3-72,0 2 0,0 3 78,0 0 1,0 6 15,0-2 1,0 2-214,0 2 0,0 0 23,0 0 1,0-4-182,0 0 0,0 0 92,0 4 0,0-6-32,0-1 1,0 0 78,0-1 1,1-1 113,3-6 0,-3 2 222,3-2-327,-2-3 316,-2 0 0,1-5 145,3 0-128,-3 0 1,5 0-11,-2 0 0,-1 0-146,4 0 0,-3-4-5,4 0 1,-1-3-103,5 3 0,-1-5-10,0 1 0,6 2 101,2-2 1,-1 2-58,1-2 1,0 2 34,4 2 1,-4 3-108,0-3 0,-1 3 81,1 1 1,-2-4-53,-1 0 1,-4 0-300,3 4 41,-2 0 0,-1 0-512,-1 0 1,-3 0-65,-1 0-208,-4 0 0,3 0-22,-2 0 1069,-3 0 0,4 6 0,-5 0 0</inkml:trace>
  <inkml:trace contextRef="#ctx0" brushRef="#br1" timeOffset="41">15076 6396 7825,'5'-7'617,"-4"2"1,8 4-129,-5-3 0,4 3-69,0-3 0,-2 3-146,2 1 1,0-1-5,3-3 1,0 2-94,1-1 1,3 1-16,0 2 1,4-3-256,-3-1 0,3 0 131,-4 4 0,4-1-710,-4-3 0,0 3 385,-3-3 1,-1 3-717,1 1 0,-6-2 1003,-2-1 0,2-4 0,0-4 0</inkml:trace>
  <inkml:trace contextRef="#ctx0" brushRef="#br1" timeOffset="42">15098 6190 8067,'0'-6'-707,"0"-4"1938,0 8-744,5-8 0,-2 9 295,5-3-135,-1 3-318,5-4 1,3 2 124,0-4 30,5 4-158,-7-2 1,9 1-162,-3 0-80,-3 1 1,6-1-85,-3 0 0,2 0 98,2 4 1,-1 0-893,-3 0 0,1 0 793,-5 0 0,11 0 0,-2 0 0</inkml:trace>
  <inkml:trace contextRef="#ctx0" brushRef="#br1" timeOffset="43">16138 6144 10126,'0'16'430,"0"-1"1,0 5-224,0-1 0,1-1-80,3 1 0,-3 0 64,3 4 1,-3 0-203,-1 0 1,0-1-126,0 1 1,4 0 141,0 0 1,1-4-98,-1 0 0,-3-5 30,3 1 1,-2-2-184,2-2 184,-3 1 1,6-1-1030,-4 1-129,-1-6 1218,3 4 0,-5-4 0,0 6 0</inkml:trace>
  <inkml:trace contextRef="#ctx0" brushRef="#br1" timeOffset="44">15989 6122 8067,'5'-12'0,"2"2"662,4 2-327,0-2 1,6 9 1,2-3 0,0-1 0,3 1 130,2 2-461,1 0 183,-2 2 1,4 0-176,-1 0 34,1 0 0,0 2 1,-1 0 148,0 2 1,-4 4-150,-3-4 0,-1 4-217,-3 0 1,-6-2 95,3 2 1,-7 0-237,2 3 0,-4 0 46,1 1 8,-3-1 96,-1 1 1,-1-2 45,-3-3 285,-2 4-216,-1-5 1,-3 2 244,3-1-101,-4-4 0,0 6-73,0-6 1,-1 2 61,1-1-53,-1-2 152,1 3-66,-1-5 1,1 0-73,0 0 0,-1 0 49,1 0-142,-1 0 148,1 0-141,5 0 0,-3 1 68,5 3 258,0-3-259,4 4-5,5 0 297,1 1-299,6 1 0,1 3 67,2-2 1,3 2 325,4 1-315,1 1-109,0-1 1,-4 0-1,0 2 1,1 2-185,2-2 105,-4 4 1,-2-5-131,-4 3 1,-2-2 75,-3 2 1,2 2-25,-5-2 1,0 0-67,-4-3 63,0-1 1,-5 1 54,-3-1 1,-3 0 131,-4 1 1,-3-1-82,-5 1 50,0-6 1,0 3-3,1-5 0,-3 0-478,-1-4 223,2 0 154,-4 0 1,10 0 0,3 0-966,2 0 1079,2 0 0,-1 0 0,1 0 0</inkml:trace>
  <inkml:trace contextRef="#ctx0" brushRef="#br1" timeOffset="45">16572 6133 8225,'0'-11'330,"0"4"-142,0 2 118,0 5 370,0-5-119,0 4-505,5-4 1,-3 5-154,6 0 0,0 5 277,3 2-219,0 4 160,1 0 1,3 0-116,0 1 29,6-1 0,-9-1 0,5-1-185,-1-1 0,-3 0 57,2 3 0,-2-3-433,-2-1 1,-1-3 44,-2 4-394,2-6 879,-3 8 0,4-3 0,0 4 0</inkml:trace>
  <inkml:trace contextRef="#ctx0" brushRef="#br1" timeOffset="46">16983 6122 8448,'-12'12'338,"1"4"1,-2-4-410,-2 3 0,1-1-328,-5 2 0,1-4 163,-1 4 1,2-3-249,1 3 0,5-4 484,-1 4 0,1-4 0,5 0 0</inkml:trace>
  <inkml:trace contextRef="#ctx0" brushRef="#br1" timeOffset="47">16800 6327 8225,'0'-6'121,"0"1"462,0 5-190,0 5 1,0 1-93,0 6 0,0 0-153,0 3 1,0-2 94,0 2 1,0-1-173,0 2 1,1-2 119,3 5 1,-3-5-149,3 1 1,-1 1 155,1 0 0,-3-1-60,3-4 0,-3 1-31,-1-1 1,1 0-5,3 1 1,-3-1-342,3 1 1,-3-5 58,-1 1-1464,0-6 923,0 9 719,0-10 0,0 9 0,0-4 0</inkml:trace>
  <inkml:trace contextRef="#ctx0" brushRef="#br1" timeOffset="48">17737 6019 7176,'0'-7'2179,"0"2"-1820,0 5 4,0 5 0,0 2-100,0 4 0,0 4 371,0 1-430,0 4 0,0-6 0,0 5-116,0 1 0,0 2 1,0 1-116,0 0 11,0 4 1,0-2-179,0 1 0,0 3 145,0 2 0,1-2-105,3 1 0,-3 0 38,3 0 1,-3-1 40,-1-2 1,4-3 46,0 3 0,3-4 10,-3-4 0,0-2-12,-4-1 0,1-8-23,3 4-913,-3-3 407,4 2 371,-5-4 188,0-2 0,5 0 0,2 1 0</inkml:trace>
  <inkml:trace contextRef="#ctx0" brushRef="#br1" timeOffset="49">17976 6202 8084,'0'-7'1340,"0"2"-743,0 5 1,-3 5-565,-1 3 1,-4 2-7,4 1 1,-4 1 166,0-1 1,3 6-194,1 2 0,-1 2 97,1 2 1,0-4-204,4 0 0,2 0 28,1 4 1,0-1 5,5-3 0,-1 1 83,5-5 1,0 0-58,4-3 0,-3-1 140,7 1 0,-5-2 213,4-2 0,-3 0-73,7-4 1,-5 0-211,9-4 0,-6 0 81,6 0 0,-3-4 84,-1 0-256,5-4 141,-4 1 1,4-8-145,-6 0 122,1-6 1,-1 4 0,-3-7 8,-4-3 1,0 1-24,-3-4 1,2 3-23,-7-3 0,-2-1 51,-1-3-225,-2 0 187,-2 5 0,-2-3-32,-2 5 0,-7 1-215,-8 3 250,-8 0-336,3 5 183,-14 2 1,8 9 25,-8 4-428,2 1 0,6 11 195,-1 3 0,1 11-249,-5-1 0,2 5 172,3 0 0,-2-3 404,6 2 0,-6-1 0,3-3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7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2284 7858 8096,'-5'-7'-1379,"-1"-3"1616,-1 9 0,1-4 185,2 5-72,3 0 54,-4 0 1684,5 0-1705,0 5-318,0 1 0,0 6 126,0-1 1,4 0-36,0 1 0,4 1 11,0 2 0,2-3-86,2 4 1,3 0 35,0-1 0,2 2-22,-2-2 1,1-2-23,3 2 0,2 2-157,-6-2 0,0 4-16,-4-4 1,5 0 105,-1-3 1,0-1-117,-3 0 0,-2 1 68,-3-1 0,4-3-21,-4 0 1,2-5 44,-1 5-169,2-5 0,-5 3 9,2-2 1,0-3-357,-3 3-1186,-3-3 698,4-1-275,-5 0 1297,-5 0 0,-1 0 0,-6 0 0</inkml:trace>
  <inkml:trace contextRef="#ctx0" brushRef="#br0" timeOffset="1">2615 7869 8296,'0'-8'0,"0"1"0,0 4 0,0-2 1180,0 5-631,0-5-357,0 4 1,-1-4-124,-3 5 0,2 4 157,-6-1 0,4 7-39,-3 2 0,-1 1 66,-3 6 1,-1-4-197,1 4 1,-1-4 50,1 4 1,0-1-253,-1 1 1,1 1 10,-1-5 0,0 6-48,-4-2 1,2-1-92,-5 1 0,5-5 125,-1 1 1,3-3-16,0 0 1,1-2-74,-1-2-302,6 2 0,0-8-196,2 6-487,3-5 1220,-5 2 0,12 0 0,0 1 0</inkml:trace>
  <inkml:trace contextRef="#ctx0" brushRef="#br0" timeOffset="2">2216 8520 8120,'0'-6'63,"0"1"2839,0 5-2629,5 0-74,-4 0 0,9 0 143,-2 0 49,2 0-141,1 0 0,6 0 133,2 0 98,2-6-181,2 5 1,1-4 56,3 5-191,2-5 0,4 3 222,-2-6-417,2 5 74,-4-7 0,5 9 90,0-3 0,-3 2 41,-1-2 1,-4 3-304,0-3 1,-5 2 113,-2 2 1,-5 0 28,1 0 0,-2 0-14,-2 0 0,0-3-603,1-1 1,-5 0-65,1 4 1,-4 0-1216,3 0-108,-4 0 772,2 0 1216,-5 0 0,-5 5 0,-1 1 0</inkml:trace>
  <inkml:trace contextRef="#ctx0" brushRef="#br0" timeOffset="3">2433 8760 8199,'0'-7'946,"0"2"1131,0 5-1707,0 5-246,0-3-31,0 8 1,-2-4-120,-1 6 99,1-1-114,-3 0 0,5 1 46,0-1 0,0 1-196,0-1 225,0 1 0,1-1-54,3 0 0,-1-3 61,4 0 1,-3-6 53,4 2 0,-1-3 27,5-1 0,1 0 129,2 0 0,-1 0 15,5 0 0,-4-5-94,4-2 0,0-4-30,4 0 0,-4 0 24,0-1 0,-5 1-163,1-1 0,-2-3 144,-2 0 1,-3 3-70,0 5 41,-6-1 73,3-3-64,-5-1-46,0 6 0,0 2-21,0 8 0,0 2 28,0 6 0,0 0 219,0 4 1,0 1-119,0 6 0,1 1-10,3 3 0,-1-2-101,4 6 0,1-1 4,3 5 1,-3-2-72,0-3 0,-2 7 78,2-3 0,0 7-233,-4-3 1,4 0 52,-4-4 1,3-1-483,-3-2 1,0-3 236,-4-6 1,0 0 115,0-3 0,0 1 136,0-4 0,-1-1 96,-3-4 0,-2-3 185,-6-1 0,1-4-106,-1 1 0,-4-3 124,-3-1 1,1 0-53,-1 0 1,1-5 5,-1-3 0,-1-7-161,5-4 0,-1-3-201,5 0 1,3-2-59,1-3 1,4 3-306,-1-3 0,4 7 18,4 1 0,3 1 176,4-1 0,5 2-675,3 6 1,4 0 36,4-1 999,7 1 0,7-1 0,5 1 0</inkml:trace>
  <inkml:trace contextRef="#ctx0" brushRef="#br0" timeOffset="4">3655 8463 8117,'0'-6'224,"0"0"369,0 1-212,0 4 1,1-4-24,3 5 148,-3 0-119,9-5 164,-3 4-372,4-4 1,0 5 71,1 0 0,0 0 17,4 0 1,-4 0-62,4 0 1,0 0 30,-1 0 1,1-4-203,-5 0 0,0 0 42,1 4 1,-1 0-526,1 0 1,-1 0-28,1 0 0,-5 0-286,1 0 1,-4 0-1492,3 0 1611,-4 0 1,2 1 180,-5 3 0,0-1 459,0 4 0,-5 1 0,-2 3 0</inkml:trace>
  <inkml:trace contextRef="#ctx0" brushRef="#br0" timeOffset="5">3609 8634 8118,'0'7'-468,"0"-2"1,1-5 1478,3 0 0,-1 0 601,4 0-1113,1 0 0,3 0 405,1 0 0,0 0-350,4 0 0,-2 0-50,5 0 0,0 0-151,3 0 0,1 0 191,0 0 0,-1 0-104,-3 0 0,2 0-363,-2 0 1,-1-4-749,1 0 0,-5 0 534,1 4 1,-6 0-1587,-1 0 1,-4 0-89,3 0 1811,-4 0 0,2 0 0,-5 0 0</inkml:trace>
  <inkml:trace contextRef="#ctx0" brushRef="#br0" timeOffset="6">4945 8292 7758,'0'-7'2594,"0"2"-2191,0 5-120,0 5 0,0 2-54,0 4 0,0 0 54,0 1 0,4-1-51,0 1 0,5 3-33,-2 0 1,2 4-135,-1-4 0,2 4-49,-2-3 0,3 4 46,4-1 0,-2 3-135,2 0 1,-1-3 62,1 0 1,-2-1-79,2 1 1,-2-1 83,-2-3 1,1-2 67,-1 2 1,1-6 20,-1-1 0,-3-2 125,-1 2 0,-3 1-209,4-6 153,-6 6-878,8-8 397,-8 10-794,3-10 477,-5 4-1270,0-5 1186,0-5 0,-2 0-366,-1-3 1094,1-2 0,-8 4 0,4-6 0</inkml:trace>
  <inkml:trace contextRef="#ctx0" brushRef="#br0" timeOffset="7">5254 8383 8272,'0'-12'618,"0"1"141,0 0-252,0-1 468,0 6-332,0 1-293,0 0-64,-5 3 0,-1-1-246,-1 6 1,-7 5-86,2 7 1,-7 1 135,0 6 1,-2-4-130,-2 9 1,0-6 49,0 6 0,4-3-43,0-1 1,4 0 44,-4 0 1,5-6-111,-1-1 1,2 0 91,2-1 0,3 1-91,0-5 1,2-3-295,-2-1 313,-2 1 0,8 2-666,-6-2 216,6 2-747,-3-9 425,5 4-227,0-5 1075,0 5 0,0-4 0,0 5 0</inkml:trace>
  <inkml:trace contextRef="#ctx0" brushRef="#br0" timeOffset="8">5608 8554 8258,'0'-6'2001,"0"1"947,0 5-1688,0 5-739,0-4 40,0 4 0,5 0-183,-4-3 452,4 3-492,-5 0-379,0-4 483,0 4-6799,0-5 6357,0 5 0,5-4 0,1 4 0</inkml:trace>
  <inkml:trace contextRef="#ctx0" brushRef="#br0" timeOffset="9">6464 7880 8330,'0'-7'0,"0"-1"-77,0 6 279,0-9 104,0 10-17,0-9-137,0 9 43,0-4 159,0 0-23,0 3 45,0-3 434,0 5-758,0 5 1,0 2 83,0 4 0,0 4-15,0 1 1,0 4 6,0-1 0,0 6-34,0 2 1,0 0 24,0-5 0,1 5-158,3 0 1,-2-2 141,1-6 0,-1 3-208,-2-3 1,0 1-22,0-1 0,3-2 131,1-6 0,0 0-131,-4 1 0,0-5 133,0 1 1,0-4-562,0 4 171,0-6-187,0 8-337,0-9-415,0 5-211,0-6 1533,-5 0 0,-1 5 0,-6 1 0</inkml:trace>
  <inkml:trace contextRef="#ctx0" brushRef="#br0" timeOffset="10">6179 8554 8040,'0'-6'797,"1"1"-68,3 5-476,-3 0 1,5 0 142,-2 0-111,-3 0 1,10 0-112,-4 0 1,0 0 78,0 0 1,1 0-84,3 0 1,4 0 69,1 0 1,4 0 1,-1 0 0,3 0 29,0 0 0,6 0-57,3 0 1,2-4 34,1 0 1,4-3 12,0 3 0,2-4-181,-2 4 1,-7-3 97,4 3 0,-9-4-177,1 5 0,-4-1 30,-4 4 1,1-4-140,-5 0-357,1 0 200,-5 4-323,-5 0 110,4 0-1608,-8 0 818,3 0 49,-10 5 0,-2-3 1218,-4 1 0,0 4 0,-1-1 0</inkml:trace>
  <inkml:trace contextRef="#ctx0" brushRef="#br0" timeOffset="11">6293 8828 8194,'0'-6'586,"0"-4"-218,0 9 63,0-5-62,0 1-160,0 4 160,0-4 608,0 5-731,-5 0-31,4 0 1,-5 1 30,6 3 0,-1 1-67,-3 3 0,3 2 6,-3-2 0,-1 2-167,1 1 0,1 2 71,3 2 1,0-2 11,0 2 0,0-2-157,0-2 1,5-3-348,2-1 1,1 0-329,3 0 0,-2 2 731,6-5 0,-1 0 0,2-4 478,-4 0-219,10 0 1,-4 0-232,-1-5 270,5 3-123,-9-8 0,7 4-40,-5-5 98,0-1-153,2 1 1,-6-1-22,1 1 52,-1-1 1,-6 1-133,3 0 0,1-1 74,-5 1 1,-1-1-152,-3 1 101,0-1 1,0 5-51,0-1 112,0 6-304,0-3 181,0 5 0,0 5-9,0 2 1,0 5 53,0 3 0,2-1 0,1 5 0,0 1 86,5 7 0,-1-2-90,5 6 1,0-1-14,4 4 1,-4 1 28,4-1 0,-8 0-294,0 1 0,-2-1 62,2 0 1,1-5 124,-5-2 0,-1-2 174,-3 2 0,4-7-145,0 3 0,-1-6 127,-7 2 1,1-5-125,-4 1 1,-1-3 218,-3 0 1,-1-4 13,1-1 1,-1-4 38,1 0 0,-4-1-16,-1-2 1,1 0-41,4 0 1,-1-2 246,1-1 0,0-1-94,-1-8 0,1 2-67,-1-9 1,6 4-60,2-4 1,3 0-379,1-4 1,2 2-217,6 2 1,1-3-307,10 3 0,1-1-680,7 1 1,1-2 115,2 6 1297,-2 0 0,5 3 0,3 1 0</inkml:trace>
  <inkml:trace contextRef="#ctx0" brushRef="#br0" timeOffset="12">7538 8463 8132,'-5'-6'0,"3"-1"0,-1 3 621,1 3-155,2-4-226,0 5 234,0-5 149,0 4-369,0-4 106,0 5-90,5 0 1,2 0 268,4 0-272,1 0 1,3-4-28,0 0 0,0 0-57,-3 4 1,3 0 56,0 0 0,2 0-253,-2 0 1,-2 0-188,2 0 1,-2-4-278,-2 1 0,0-1-533,1 4 0,-5 0 499,1 0 0,-4 0-675,3 0 1,-4 1 40,1 3 1145,-3 2 0,-6 6 0,-1-1 0</inkml:trace>
  <inkml:trace contextRef="#ctx0" brushRef="#br0" timeOffset="13">7401 8646 8132,'6'0'-894,"4"0"1739,-2 0 1,2 0-211,1 0 0,1 0 198,-1 0 1,6 0-334,2 0 1,2 0 121,2 0 1,0 0-203,0 0 0,0 0-168,0 0 0,-4 0-121,0 0 0,0 0-239,4 0 1,-6 0-724,-2 0 0,-1 0 527,2 0 0,-7 0-2908,2 0 3212,-2 0 0,2 0 0,1 0 0</inkml:trace>
  <inkml:trace contextRef="#ctx0" brushRef="#br0" timeOffset="14">8588 8371 8179,'0'-11'25,"-5"5"79,4-4 0,-4 7 485,5-5-1,0 6-135,0-3 0,0 4 299,0-3-490,0 2-2,0-3 0,0 7-54,0 1 1,1 4 37,3 4 1,2 2 14,6 2 0,-1-2-115,1 2 0,3 3 84,0 1 1,4-1-207,-4 1 0,6 0 47,-2 4 0,-1-2-146,1-2 1,-2 3 90,2-3 1,-2-3-113,-6-1 0,2 2 49,2-2 1,-6 0-36,3-3 0,-5-5-93,1 1-241,2 0-149,-9 3 0,4-3-87,-5-1-903,0-4 479,0 2-398,0-5 981,-5 0 1,-1-1 494,-6-3 0,6-2 0,-9-6 0,2 1 0</inkml:trace>
  <inkml:trace contextRef="#ctx0" brushRef="#br0" timeOffset="15">8874 8417 8179,'6'-11'0,"-1"-1"168,-5-4-3,6 8 0,-5-7 165,3 7 676,-3-2-255,-1 4-288,0-4 184,5 8-164,-4-3 0,4 5-235,-5 0-54,0 5 0,-5 3-136,-2 7 1,-5 2 144,-3 2 1,-3 6-255,-5-2 1,0 6 42,1-2 1,-1 0-191,0-5 1,1 1-29,3 0 0,-1-4 65,5 0 0,-2-5 153,2 1 0,6-2-2,-2-2 1,2-3-33,-3 0 1,5-2-24,-1 2-126,6 2 0,-5-8-436,4 6-528,1-6 135,-3 4 1,5-5-212,0 3 1231,0-3 0,-5 4 0,-1-5 0</inkml:trace>
  <inkml:trace contextRef="#ctx0" brushRef="#br0" timeOffset="16">9388 8566 8193,'0'-12'616,"0"6"-568,0 1 5309,0 5-5117,-5 0-325,4 0 138,-4 0 1,5 1-1088,0 3 793,0-3 0,0 5-496,0-2 1,3-1 736,1 4 0,0 1 0,-4 3 0</inkml:trace>
  <inkml:trace contextRef="#ctx0" brushRef="#br0" timeOffset="17">9936 8383 8193,'-5'-6'0,"4"-5"57,-4 10 373,0-9 101,3 9-162,-3-4 138,5 5-412,0 0 0,0 5-17,0 2 1,-3 3-87,-1 2 0,-4 1 59,4 2 0,0-2-141,4 2 0,0-3 31,0 0 1,0-1-3,0 1 0,0-1 113,0 1 1,4-5 0,0 1 0,5-6 4,-1 2 1,0-1-12,0 0 1,6-1 79,-3 2 0,3-3-67,-2-1 1,3-1 0,0-3 1,2 2 19,-2-1 1,-2-4-7,2 0 1,-2 0 9,-2 0 1,-1-1-16,-2-3 1,2-2-56,-2-2 0,0 2 52,0-2 0,1 2-108,-5 2 0,1-1 140,-1 1-38,-3-1 19,4 6-41,-5-4 0,0 10 117,0 0 1,0 5-108,0 6 1,0 6 36,0 2 0,4 6-18,0 2 1,3 4-65,-3-5 1,4 8 19,-5-3 0,6 8-6,-1-5 0,1 5-89,-2-1 1,4-2-211,-4 6 0,-2-1-106,-1 1 0,1 0 133,-1-8 0,0 3 247,-4-7 0,0-2-121,0-1 1,-4-7 243,0-1 0,-5-5 48,2 1 1,-3-2 200,-2-2 1,1-3-112,-1 0 0,0-6-47,-4 2 0,2-3-218,-5-1 0,4 0 135,-4 0 1,1 0-189,-1 0 0,-1-5 93,5-2 1,0-5-58,3-3 1,2 1-116,2-5 1,3 0-245,5-4 0,2 0-566,1 0 0,5 0 436,7 1 0,7 0-88,4 3 0,2-3 606,-1 3 0,2 3 0,5-1 0</inkml:trace>
  <inkml:trace contextRef="#ctx0" brushRef="#br0" timeOffset="18">10450 8360 8118,'0'-11'0,"0"4"15,0-3 308,0 9-46,0-4 404,0 5 8,0-5-162,0 3-262,0-3 93,5 5-35,-4 0-130,10 0 1,-9-3 46,6-1 0,-4 0-2,3 4 1,1 0-56,3 0 1,1 0 69,-1 0 1,0 0-222,1 0 1,-1-1 51,1-3 0,-1 3-224,1-3 1,-1 3-431,0 1-280,1 0-123,-1-6 1,-3 5-59,-1-3-482,-4 3 476,2 1 1037,-5 0 0,-5 0 0,-1 0 0</inkml:trace>
  <inkml:trace contextRef="#ctx0" brushRef="#br0" timeOffset="19">10838 8075 8246,'0'-12'163,"0"1"-3,0-1-171,0 6 1,0 0 1379,0 2-290,0 3-353,0-5-517,0 6 1,0 6-1,0 2 363,0 6-321,0-1-63,-5 9 1,4-1 164,-3 6-102,-2-1-54,5 2-9,-4-3 1,5 2 188,0-4-491,0 5 140,-6-4 1,5 3 0,-3-7 93,3-1 1,1-5-295,0 1-17,0-2 174,5-1 5,-4-6 1,5 4-705,-6-2-472,5-3-1347,-4 0 593,9-5 856,-9 0 1086,4 5 0,-10-4 0,-1 4 0</inkml:trace>
  <inkml:trace contextRef="#ctx0" brushRef="#br1" timeOffset="20">11409 8588 9165,'7'0'1022,"3"0"0,-8 0-786,6 0 1,0 0-56,3 0 1,2 0-3,2 0 0,-1 0 100,5 0-340,0 0 0,8-3 200,-1-1-164,6-5-451,-3 8 576,6-9 1,-1 7-103,0-5 1,2 5 54,2-5 0,-2 2-86,6-2-840,0-2 917,-1 4 0,3-2-248,-2 0 214,-3 1 1,2-3 0,-4 1-75,1 1 1,-3 4-3,0-3 72,-9 4 1,11-6 85,-10 5 1,-1 1 0,-3 1 0,-1 0-115,-3-2 124,3 0 1,-10 4-105,3 0 0,-6 0 786,-1 0-777,-6 0-2,4 0-292,-6 0-732,-6 0 665,0 0 1,-5 0-168,-1 0 521,1 0 0,-6 5 0,0 2 0</inkml:trace>
  <inkml:trace contextRef="#ctx0" brushRef="#br1" timeOffset="21">11489 8486 8267,'5'-7'409,"-3"2"1,4 5 264,-2 0 99,-3-5-136,4 4-408,-5-4 97,0 5 2,5 0 30,-3 0 77,3 0-376,-5 5 0,-4-3 1,-1 6 180,-2 1-86,0 1 1,-6 2-313,-2-1 0,2 0 340,-2 1 1,-2-1-239,2 1 0,-1-1 75,1 0 0,2 0 1,-2-2-76,2-2 0,0-1 49,-2 2 1,6 2-65,-2-2 142,2-3-19,-3 5-50,1-9 18,5 10 40,-5-10 0,10 5-6,-3-2-66,3-3 42,1 4 0,0-3 99,0 1-107,0-1 0,0 4 0,1-3 272,3 0-20,3 1-229,4 1 205,5-4 1,-2 6-139,5-3 0,4-2 0,4 4 239,-2 0-274,5-3 0,-6 1 0,2 0 155,-2-1-159,-1-2 0,-1 3 0,-3-1 0,-4 0-209,-2-2 1,-6-1-875,1 0 595,-5 0 1,0 0-2421,-6 0 1419,1 0 599,-8 0 817,9 0 0,-9-5 0,3-1 0</inkml:trace>
  <inkml:trace contextRef="#ctx0" brushRef="#br1" timeOffset="22">13397 7972 8043,'0'-7'-661,"0"2"705,0 5 687,0-5-317,-5 4-236,3-4 0,-8 5 0,9 0-8,-4 0 97,5 0-5,-5 0-22,3 0-99,-3 0-19,0 0 0,4 5 121,-3 3-126,-2 2 11,5 1 1,-8 6 48,5 2-72,-5-3 0,7 6 45,-6-3 0,4-1 58,-3 1-179,4 0 0,-2 3 114,5 1 0,0 0 82,0 0-81,0 0-154,0-5 1,0 2 5,0-5 13,0 5 1,0-7-124,0 2 205,5-2-19,1-2 12,1 1-44,3-1 1,-4-3 9,6 0 0,-1-6 29,0 2 1,1-3-17,-1-1 0,1 0 16,-1 0-33,1 0 0,3 0-88,0 0 93,0 0 1,-3-4-58,-1 1 0,0-6-51,1 1 105,-1-2-68,1-2 0,-1 0-2,1-3 1,-2 1-7,-3-5 1,2 3-1,-5-3 29,-1-1-252,3-2 246,-5 0 0,4 3-162,-5 0 148,0-1 0,0-2-177,0-1 2,0 5 163,0-4 0,0 9-29,0-7 1,0 7-278,0-3 225,-5 4-123,4 0-20,-4 6 144,5 1-658,0 0 223,0 3-427,0-3 1,0 7-444,0 1 1416,-5 4 0,3 4 0,-3 1 0</inkml:trace>
  <inkml:trace contextRef="#ctx0" brushRef="#br1" timeOffset="23">13785 8040 8040,'0'-11'0,"0"5"-101,0 0 240,0 1 77,0 4 670,0-9-514,0 9 1,1-4 127,3 5-390,-3 0 63,4 0 0,-5 1 38,0 3 1,0 3 29,0 9 1,0-3-147,0 7 1,-1-1 87,-3 3 1,2 1-200,-6 0 1,4 4 30,-3-1 0,4 1-109,-1-4 1,2 0 59,-2 0 0,3-2-89,-3-2 0,3 1 18,1-4 0,0-1 41,0-4 1,0 1-184,0-1 0,0-3-139,0-1-872,0-4 447,5 2 811,-4-5 0,4 0 0,-5 0 0</inkml:trace>
  <inkml:trace contextRef="#ctx0" brushRef="#br1" timeOffset="24">13751 8063 8012,'0'-6'0,"0"-4"800,0 8-72,0-3 421,0 5-809,5 0-112,1 5 0,6 2-105,-1 4 1,2 2-1,1 1 314,1 1-267,5 0 1,-6 0-6,5 1 1,-4 3 0,4-3-54,2 2 1,-4-3 174,3 4-447,-7-5 154,9 8 1,-9-10-77,2 4 51,-2-4 0,-1 0-28,4-1-45,-4 1 1,1-2-1,-5-1-71,0-2 0,1-3-261,-1 4 235,2-6 0,-9 5-612,3-4-593,-3-1 782,-1 3-1949,0-5 2573,-5 0 0,-1-5 0,-5-2 0</inkml:trace>
  <inkml:trace contextRef="#ctx0" brushRef="#br1" timeOffset="25">14185 7983 8018,'0'-11'922,"0"4"-630,0 2 1,0 4 131,0-3-222,0 3 217,0-4 0,0 15-78,0 5-113,0 1-41,0 5 1,0-3 183,0 5-224,0 0 1,0-1-44,0 1 1,0 0 266,0 0-571,0 0 184,0 0 20,0-1 1,0 0-1,0-2-66,0-1 1,0-3 115,0 3 1,0-5-9,0 1 84,0-3-521,0 0 156,0-6-1489,0 4 811,0-3 199,0-1-740,0 4 165,0-8 1289,0 3 0,0-5 0,0 0 0</inkml:trace>
  <inkml:trace contextRef="#ctx0" brushRef="#br1" timeOffset="26">14447 7995 8111,'0'-12'0,"0"6"41,0-4 1,0 7 244,0-4 149,0 4 1,0-2-43,0 5 103,0-5-307,0 4-11,0-4 0,0 6 238,0 3-178,0-3-23,0 9 22,0-4 1,0 6-11,0-1-18,0 1-38,0 4 1,4-2-61,0 5-114,0-5 30,-4 8 1,0-6-1,0 4-79,0-1 0,0-3 1,0 3-1,0 0 69,0-1 0,0 2 1,0-5-1,0 0-77,0 2 147,0-5-63,0 5 36,0-6-82,0 1 0,1-2 84,3-2 22,-3 2-49,4-4 8,0 0-257,-3-1-705,3-5 0,-4 0-2429,3 0 3348,-3 0 0,4-5 0,-5-1 0</inkml:trace>
  <inkml:trace contextRef="#ctx0" brushRef="#br1" timeOffset="27">14870 8040 8044,'0'-11'0,"0"5"422,0-5 145,0 10-282,0-9 0,-1 9-54,-3-3 0,-2 3-194,-6 1 0,1 0 115,-1 0 0,1 5-22,-1 2 0,1 3 59,0 2 1,-1-1-4,1 1 0,-1 0-46,1 4 1,-1-4-100,1 4 1,5 0-77,2-1 0,3 4 89,1-3 1,0 0-136,0-1 1,1-2 102,3 2 0,-2-2-124,6-2 0,1 1 82,6-1 1,-2-1 117,2-2 1,1-3 72,0-5 0,4 0-133,-1 0 1,3 0 146,0 0 0,1-5-67,0-3 1,-4-2 51,0-1 1,-1-5-55,1 1 1,-3-1-82,-4 1 0,-2-3 86,-2-5 0,-2 0-219,-2 0 0,-3-1-36,3-3 0,-4 3-42,-4-2 1,-2 2-218,-6 1 0,0 5 172,-4 3 0,-1 2-378,-6 2 1,0 4 207,0 4 1,4 1-135,0 2 1,5 4 12,-1 0 1,0 6-395,3 1 906,-2 1 0,3 14 0,-7-1 0</inkml:trace>
  <inkml:trace contextRef="#ctx0" brushRef="#br1" timeOffset="28">14699 8337 9697,'0'7'578,"5"-2"1,-3-2 87,6 1-435,-6 5-120,3-8 0,1 10 134,1-4 1,3 0-1,2 0 1,-1-3-128,1 4-67,-1-1 0,2 1 1,1-2 30,1-1 1,5 3-57,-1-4 1,-1 3 89,1-3 0,0 0-125,4-4-99,0 0 172,0 0 0,-2 0 1,-1 0-185,0 0-265,-7 0 296,4 0 1,-6 0 0,0-1 80,-4-3-242,3 3-2773,-8-10 1085,3 5 1938,-5 0 0,0-4 0,0 3 0</inkml:trace>
  <inkml:trace contextRef="#ctx0" brushRef="#br1" timeOffset="29">15315 8029 8007,'0'-8'0,"0"1"0,0 4 0,0-2 393,0 5 143,0-5 0,0 4-57,0-4 683,0 5-1004,-5 0 1,4 5-59,-3 2-159,-2 9 215,5-4 1,-4 6-88,5-3-153,0-2 188,0 8 0,0-7-91,0 5 1,0-1 106,0 1-272,5 3-1,-4-4 212,9-1 1,-4 4-117,6-6-63,-1 5 156,1-7 0,-1 2 34,0-7 0,1 2 1,1-4 216,2 1-154,-2-2 1,7-5-70,-5 0 0,2 0 1,-4 0 43,3 0 1,0-2-1,-2-1 1,1-5-1,-1-2 216,-1-2-217,-2 1-8,-4 0 14,3-6-182,-4 4 146,1-8 0,2 3-162,-6-5-56,1 0 0,-3-1 0,2-1 0,1-2 246,-2 2-234,0-4 0,-2 8 0,0 0-624,0 3 691,0 3 0,0 3 1,0 1-51,0 0-435,0 4 0,0 1-83,0 2 432,0 3-1822,0-4 0,3 14 2020,1 2 0,5 8 0,-3-1 0</inkml:trace>
  <inkml:trace contextRef="#ctx0" brushRef="#br1" timeOffset="30">15875 7972 8053,'0'-7'-143,"0"-3"61,0 9 268,0-4 644,0 0-77,0 4-258,0-4-101,0 5 1,0 5-163,0 2 0,0 3-70,0 2 0,0 3 84,0 0 1,0 6-65,0-2 1,0-2 45,0 2 1,0 0-192,0 4 0,-1 0-70,-3 0 1,1 0-62,-4 0 1,0-1-164,0 1 0,-2 0 127,5 0 1,-3-5-31,3-3 1,-1-2 92,1-2 0,3 0 126,-3 1-173,2-6 407,2 4-116,0-8 85,0 3 72,0-5-227,6 0 0,0 0-38,5 0 1,1 0 9,-1 0 0,2-4-160,2 0 1,-1-3 137,5 3 1,-4 0-22,4 4 0,-1-4 19,1 0 1,1 0-5,-4 4 1,0-3-76,-1-1 1,-2 0 53,2 4 0,-6 0-301,-1 0 206,-1-5-487,0 4 1,-1-4-111,-2 5-1193,-3 0 1855,4 0 0,-10-5 0,-1-2 0</inkml:trace>
  <inkml:trace contextRef="#ctx0" brushRef="#br1" timeOffset="31">15829 8212 9385,'7'-7'978,"3"2"0,-4 5-699,6 0 1,-1 0 0,2 0 419,2 0-636,-2 0 54,8 0 1,-7 0-1,4 0 173,-2 0 0,0 0-832,-5 0 466,0-5 1,1 4-1803,-1-3 1044,1 3 37,-6-4 0,-1 2 254,-5-4 0,0 3 543,0-4 0,0 0 0,0-3 0</inkml:trace>
  <inkml:trace contextRef="#ctx0" brushRef="#br1" timeOffset="32">15772 7949 8053,'5'-11'811,"-1"3"-185,8 0-394,-4 1 688,14 0-549,-4-3 0,5 9 213,-1-3-211,1-2 0,5 4 272,3-1-2,2 1-316,-4 2 1,3-3-117,-6-1 1,0 0-167,-7 4 1,-3 0-1558,-4 0 1086,-1 0 426,-5 0 0,-6 5 0,-6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76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13294 8623 8155,'0'0'0</inkml:trace>
  <inkml:trace contextRef="#ctx0" brushRef="#br0" timeOffset="1">13282 8600 8136,'0'-6'0,"-5"0"0,-1 6 0</inkml:trace>
  <inkml:trace contextRef="#ctx0" brushRef="#br0" timeOffset="2">13271 8588 8246,'0'-6'1759,"0"1"-637,0 5-946,5-5-114,-4 4 29,10-4 1,-5 5 82,5 0-95,1 0 0,-1 0-96,1 0 1,-1-2 44,0-1 1,1 1-13,-1-2 1,1 3 32,-1 1 1,1 0 6,-1 0 1,2 0-10,2 0 0,-2 0-3,2 0 0,-3 0-8,0 0 1,3-4 4,0 1 0,1-1-82,-5 4 0,2 0 40,2 0 0,-2 0-11,2 0 0,-2 0 1,-2 0 1,2-1 26,2-3 0,-2 2-43,2-1 0,-3 1 27,0 2 1,-1 0 15,1 0 0,-3 0-14,2 0 1,-2 0 50,6 0 1,-2 0-46,-2 0 1,1 0 0,-1 0 0,1 0-21,-1 0 1,0 0 24,1 0 0,-1 0-16,1 0 1,-1 0 10,0 0 1,1 0 21,-1 0 0,2-3-25,2-1 1,-2 0 71,2 4 1,-1 0-24,1 0 0,-2 0 6,2 0 1,-2 0-25,-2 0 1,1 0-3,-1 0 0,1 0-101,-1 0 102,0 0 1,1 0-62,-1 0 45,1 0 0,-1 0-77,1 0 0,-1 0 58,0 0 0,1 0-5,-1 0 1,4 0 49,1 0 1,0 0-34,-1 0 1,-1 0 24,5 0 1,-5 0-24,2 0 0,0 0-10,-1 0 0,2 0 17,-2 0 0,-2 0-39,2 0 0,-2 0 15,-2 0 0,0 1-6,1 3 0,-1-3-12,1 3 0,0-3 21,4-1 0,-4 0-6,4 0 1,-2 0 3,1 0 0,-3 2 1,4 1 1,0-1-2,-1 2 1,2-3 1,-2-1 0,-2 0-6,2 0 0,2 0-1,-2 0 1,1 0 7,0 0 1,-3 0-4,7 0 1,-7 0 3,3 0 0,0 0-4,-1 0 0,2 0 4,-2 0 0,-2 0-3,2 0 1,2 0 55,-2 0 1,0 0-52,-4 0 1,5 0 53,-1 0 1,0 0-24,-3 0 1,-1 0 3,0 0 1,5 0 0,-1 0 0,1 0-17,0 0 1,0 0-49,3 0 1,3 0 50,-3 0 1,1 0-75,-1 0 1,3 0 57,-3 0 0,-2 0-22,2 0 1,-3 0-52,3 0 1,-4 0 57,4 0 0,-5 0-47,1 0 0,2 0 36,-2 0 1,4 0 25,-4 0 0,4 0-26,-4 0 1,4 0-21,-3 0 1,3-1 24,-4-3 0,4 2-2,-4-1 1,2 1 12,-2 2 1,-2 0 4,2 0 1,1 0 133,0 0 1,3-1-138,-4-3 1,1 3 132,0-3 0,-2 3-64,5 1 1,-5 0 14,1 0 0,-1 0-10,1 0 1,-2 0 1,2 0 1,-2 0-3,-2 0 1,0 0-7,1 0 1,-5 0 94,1 0-104,0 0 1,-1 0 128,1 0-121,-6 0 1,5 0-232,-3 0 278,-3 0-1150,4 0-927,-5 0 1,-5 0 1960,-3 0 0,-7 5 0,-3 1 0</inkml:trace>
  <inkml:trace contextRef="#ctx0" brushRef="#br0" timeOffset="3">16869 7960 7731,'0'-6'476,"0"-4"0,0 7-162,0-4 0,-2 3 401,-1-4-470,1 6 0,-3-5 539,5 4-175,0 1 135,0-3 369,0 5-891,-5 5 1,4 2-53,-3 4 1,-1 4 52,1 1 1,0 4-176,4-1 1,0 1 76,0-1 0,0 3-161,0-3 1,0 2 112,0 2 1,0 0-142,0 0 0,0 0-111,0 0 1,0-1 90,0 1 1,0-4 7,0 0 0,0-3 104,0 3 1,0-5-148,0 1 0,0-3 89,0 0-18,0-1 4,0 1-166,0-1-132,0-4-427,0-2-421,0-5 1,-5-5 0,-1-2 0</inkml:trace>
  <inkml:trace contextRef="#ctx0" brushRef="#br0" timeOffset="4">17097 7995 8067,'0'-14'-1732,"0"2"1443,0 8 1615,-5-6-264,4 9-273,-4-4-300,5 5 657,0 0-971,0 5 0,0 1 175,0 6-267,-5-1 107,3 1 0,-3 3-22,5 0 7,-5 5 0,4-2-178,-3 5 1,-1 0 48,1 0 0,-3 3-197,3 1 1,0 1 104,4-1 0,-4-3-151,0 2 0,1-5 59,3-2 0,0-5 72,0 1 0,0-3 46,0 0 1,1-2-25,3-2 0,-3-2-11,3-2 1,-2-3-55,2 3 80,-3-3 1,6-1 88,-4 0-60,-1 0 0,8-5 0,-4-1 0</inkml:trace>
  <inkml:trace contextRef="#ctx0" brushRef="#br0" timeOffset="5">17017 7995 8093,'0'-12'-2322,"0"6"4156,0-4-519,0 8-576,5-3-117,2 5-286,4 5 1,2 2 242,2 4-402,-2 1 0,3 0-14,-5 4 1,2-3 29,2 7 0,-2-1-189,2 3 0,-1-3 92,1 0 1,2 0-35,2 4 1,1-4 15,-4 0 1,3-3-147,-4 3 0,4-5 35,-4 1 0,0-2 0,-3-2 0,-1 0 115,1 1 1,-1-2-9,0-2 1,-3 0-279,0-4 0,-6 1-7,2-1-418,-3-3 174,-1 4-2535,0-5 2990,-5 0 0,-1 0 0,-6 0 0</inkml:trace>
  <inkml:trace contextRef="#ctx0" brushRef="#br0" timeOffset="6">17451 7995 8184,'0'-12'0,"0"1"105,0-1 48,0 1 0,4 3 281,0 1 1,0 3 325,-4-4-251,5 6-19,-4-3-34,4 5-55,-5 0 0,0 9-202,0 2 1,-1 8-141,-3 0 1,3 3-55,-3 0 0,-1 3 87,1 1 0,-4-2-160,4 3 1,1 1 100,3-1 0,0 3-141,0-3 1,0-1 111,0-3 0,0-1-135,0-3 1,0 1 37,0-5 0,0 0 92,0-3 0,0-4-311,0-1 1,0-3-154,0 4-1652,0-6 885,0 3 1232,0-5 0,5 5 0,1 2 0</inkml:trace>
  <inkml:trace contextRef="#ctx0" brushRef="#br0" timeOffset="7">17634 8017 8184,'0'-11'0,"0"0"567,0 4 41,0 2 158,0 5 126,5 0-811,-4 0 0,6 5 139,-4 3 1,-1 3-73,1 5 1,2-3 96,-1 7 0,5-3-189,-1 2 0,2 3-1,1-3 1,1 2-244,-1 2 0,1-4-3,-1 0 1,0-3 96,1 3 1,-2-5 188,-2 1 1,1-2-46,-6-2 1,5 0-213,-4 1 1,3-5 67,-3 1 0,0-4-236,-4 3 0,1-4-795,3 1-591,-3-3 1716,4 4 0,-5-4 0,0 4 0</inkml:trace>
  <inkml:trace contextRef="#ctx0" brushRef="#br0" timeOffset="8">17965 7972 8184,'0'-12'-273,"0"6"1556,0-4-321,0 9-379,0-10-323,0 10 1,0-3-240,0 8 0,0 3 48,0 4 1,-1 5-79,-3 3 0,1-1 74,-4 1 0,4 0 102,-1 4 0,-1 3-248,2-4 0,-5 8 11,4-8 0,-3 4-106,3-3 1,-4-4 72,4 0 0,-3-4-37,3 4 0,-4-5-215,4 1 75,1-2 1,1-3-544,-1-2 527,1 2 0,-3-8 296,5 6 0,5-6 0,2 3 0</inkml:trace>
  <inkml:trace contextRef="#ctx0" brushRef="#br0" timeOffset="9">18113 8029 8169,'0'-12'0,"0"1"0,0 3 614,0 1 29,0 4-64,0-2 456,0 0-548,0 4-58,0-4-259,0 15 0,0-1 73,0 10 1,4-4-65,0 4 0,0 0 67,-4 4 1,0 0-245,0 0 1,0-1-48,0 1 0,0 0-93,0 0 0,0 0-107,0 0 1,0 0 138,0-1 1,0-4 25,0-3 0,0-2 82,0-2 0,0 1 348,0-1-292,0-4 1,0-1 183,0-2-69,0-3 339,0 4-158,0-5 1,4-1-428,0-3 0,1 2 108,-2-6 1,4 4-171,4-3 0,1 3 62,-1-4 0,0 4-24,1-3 0,3 4 34,0-1 1,2-1 21,-2 1 0,-2 1 166,2 3 1,-2 0-91,-2 0 1,4 0 91,1 0 0,-1 0-73,-4 0-170,1 0 1,-1 0-148,0 0-1141,1 0 336,-1 0-354,-4 0 1422,-2 0 0,-5-5 0,0-2 0</inkml:trace>
  <inkml:trace contextRef="#ctx0" brushRef="#br0" timeOffset="10">18113 8200 8169,'0'-11'321,"6"4"-210,0 2 0,5 4-69,1-3 877,-1 3-565,1-4 1,0 5 163,4 0-108,-4 0-125,10 0 0,-8 0 34,5 0-523,-5 0 197,2 0 1,-8 0-915,-1 0 423,1 0-1539,3 0 1211,-4 0 826,3 0 0,-9-5 0,4-2 0</inkml:trace>
  <inkml:trace contextRef="#ctx0" brushRef="#br0" timeOffset="11">18079 8006 8169,'5'-11'344,"-3"4"-215,8-3 1,0 8 768,5-6 1,5 5-304,-1 0 1,-1 0-93,1-1 1,4 3-202,4-3 1,-1 3-268,-3 1 1,0 0-212,0 0 1,0 0 0,-2 0-2160,-2 0 1188,-2 0 596,-6 0 551,1 0 0,-1 0 0,1 0 0</inkml:trace>
  <inkml:trace contextRef="#ctx0" brushRef="#br0" timeOffset="12">18650 7938 8130,'-1'-7'108,"-3"3"51,3-2 117,-4 5 0,4-6 517,-3 4-188,3 1-175,-5-3-175,6 5 0,0 2-45,0 1 0,-3 5 29,-1 7 1,0-1-43,4 5 0,0 1-3,0 7 1,0-3-172,0 3 1,1-2-32,3 2 0,-1-3 44,4 3 0,-3-3-187,4-1 0,-5-1 81,5 1 0,-5-4-135,0 0 1,3-5 39,-3 2 1,1-4-41,-4 0 1,4-5-132,0 1 0,0-4-160,-4 3-1064,0-4 570,0 2-406,0-5 1396,0-5 0,0-2 0,-6-9 0,0-2 0</inkml:trace>
  <inkml:trace contextRef="#ctx0" brushRef="#br0" timeOffset="13">18582 7960 8130,'0'-17'0,"0"5"0,4 2 0,-1 2 336,6 3-141,-2-5 0,0 8 194,1-6 164,5 5-256,-1-2 1,10 5 140,-3 0-43,2 0-266,7 0 0,-4 0 129,3 0-78,2 0 0,-5 5-45,3 3 1,-7 1 59,-1-1 0,-5 2-296,2-3 1,-8 5 77,0 3 0,-5-2-281,0 2 1,-3-1 174,-3 1 0,-5-1-164,-7 5 1,1-4 23,-5 4 1,0-5 30,-4 2 0,0-2 163,0 1 0,4-3-9,0 4 1,4-5 122,-4-3 1,5 2-75,-1-3 1,6 2 60,1-1 1,6 2-66,-2-2 0,3-2 212,1 2 0,1-5-33,3 5 1,2-2 83,5 2 1,2 2 34,2-2 0,3-2-131,5 2 0,0-2 15,0 2 1,-4 1-30,0-6 0,-2 2-32,2-1 1,2-2 32,-6 1 0,0-1-142,-3-2 1,-1 0-171,0 0 0,-3 1-151,0 3-1432,-6-3 909,3 4-826,-5-5 1697,0 0 0,5 0 0,2 0 0</inkml:trace>
  <inkml:trace contextRef="#ctx0" brushRef="#br0" timeOffset="14">19461 8006 8185,'0'-11'0,"0"-1"116,0 6-116,0-4 0,-1 8 418,-3-1-222,3-4 1,-6 6 303,4-3 0,-4 3-133,-4 1 1,-1-1-325,1-3 1,-5 3 91,-3-3 0,-3 3-123,-1 1 0,0 3 56,0 1 1,1 4 39,-1-4 0,0 4-26,0 0 0,0 2-143,0 2 1,2-1 79,2 0 0,2 0 24,6-4 0,1 3 32,2-2 0,3 2 7,5 2-54,0-1 1,1 0 73,3 1 0,2-2 87,6-2 0,4 2-5,3-3 1,3 3-90,1 2 0,3-4-59,1-1 0,1 1 66,-1 3 1,-7-1-169,3-2 1,-7 2 99,3-2 1,-5-2-317,2 2 106,-4-1 1,-4 3-275,-1-2-33,-4 2 416,2-3 1,-10 4 96,-3 0 0,-7-3-99,-4 0 0,-2-2-56,-2 2 0,-5 2 56,-3-3 0,2 0-230,-1 0 0,4-3-35,0 4 0,7-6-35,3 2 1,5-1-1056,3 0 415,-2-1 227,9 3 782,-4-5 0,5 0 0,0 0 0</inkml:trace>
  <inkml:trace contextRef="#ctx0" brushRef="#br0" timeOffset="15">19564 8006 8175,'0'-11'0,"0"-1"421,0 1-53,0 4-175,0-3 1153,0 9-329,0-4-260,0 0-717,5 4 56,-4-4 0,4 10 40,-5 2 47,0 3 0,0 3-64,0 2 0,2 3-173,1 5 1,-1-4-83,2 0 0,-3 0 95,-1 4 1,0 0-73,0-1 0,4 1 5,-1 0 0,1-4 6,-4 0 0,4-4 98,0 5 1,0-7 86,-4 3 1,1-4 190,3 0-248,-3-1 0,4-3 469,-5-1-225,5-4-240,-4 2 155,4 0-108,-5-4 125,0 4-122,6-5 0,0 0 57,5 0 0,1 0 7,-1 0 0,1 0-56,-1 0 0,2 0 13,2 0 0,-1 0-121,5 0 1,-4-3 67,4-1 0,-5 0-117,1 4 0,-2 0-276,-2 0-57,6 0 1,-4-4-1239,2 0 1187,-2 1 1,-6 1-1063,1-1 991,-6 1 0,3-4-1055,-5 2 1579,0 3 0,-10-9 0,-2 3 0</inkml:trace>
  <inkml:trace contextRef="#ctx0" brushRef="#br0" timeOffset="16">19598 8189 9901,'7'0'547,"3"0"-370,-3 0 0,3 0 80,2 0 1,4 0-24,3 0 0,-1-2-359,1-1 144,0 1 0,0-3 0,-1 5-1013,-1 0 479,-2 0 40,-4 0 0,1 0-410,-1 0 1,-3 0 365,-1 0 519,-4 0 0,2-5 0,-5-1 0</inkml:trace>
  <inkml:trace contextRef="#ctx0" brushRef="#br0" timeOffset="17">19564 7995 8088,'6'-12'821,"4"6"1,2-1-203,7 4 249,2 1-316,2-8 42,5 9 1,1-5-121,6 2 0,-4 1-255,4-4 1,-5 4-159,4-1 1,-1 3-190,-6 1 0,-2-1 206,-6-3-2692,3 3 2614,-9-4 0,-2 5 0,-6 0 0</inkml:trace>
  <inkml:trace contextRef="#ctx0" brushRef="#br0" timeOffset="18">20866 7709 8159,'0'-6'-250,"0"1"756,0 0-56,0 3 281,0-3 192,0 5-730,-5 5 1,2-1 13,-4 8 0,0-4 37,0 8 1,-3 1-85,2 2 1,-2 2-1,0 0 103,2 2 0,-2-3-73,2 7 0,-2-1 5,-1 0 1,-1-2 110,1 3-402,5 2-322,-5-5 565,5 9 0,-4-9-302,2 3 91,-2-3-342,9-1 278,-4 5 1,1-4 11,0 3 0,0-6 0,4 1 101,0 2 0,4-3 0,1-2-8,2 2 0,1-3 57,8 1 0,-4-2 11,4 2 0,-4-2-73,0-6 515,4 1-398,-3-1 1,3-3-67,-4-1 125,-1-4-118,1 2-391,-1 0 235,0-4 0,1 4 64,-1-5-1502,-4 0 844,3 0-95,-9 0 1,5 0-965,-2 0 1779,-2-5 0,3-1 0,-5-5 0</inkml:trace>
  <inkml:trace contextRef="#ctx0" brushRef="#br0" timeOffset="19">21037 8097 8009,'0'-6'-1063,"0"0"817,0 2 1873,-5 3-761,4-4-638,-4 5-1,5 0-179,0 5 0,0 1 0,0 5 0,1 1 24,3-1 0,-2 1 52,6-1-223,-5 0 1,7 1 0,-3-2 103,3-2 66,2 2 1,-1-8 0,1 5-59,-1-2-57,1-1 1,-1-4 85,0 0 1,1 0-1,-1 0 4,1 0 1,-5-2 64,1-1 0,-4 0 4,3-5-75,-4 6 1,6-8 1,-5 2 1,1-2 0,-3-2-146,2 1 149,0 5 1,-4-4-85,0 2 85,0 3-86,0-5 28,0 8-158,0-3 179,0 5-29,0 5 84,0 2 1,0 9-68,0 3 229,0 3 0,4 1-29,-1 0 1,2 5 114,-1 2-271,-2 3 1,6 1 85,-4 0 1,1 1 7,-1-1-45,-3 0 1,6-1-181,-3-2 57,-3 2 0,4-9-80,-5 2 1,0-3 43,0-4 1,0 2-32,0-6 0,0 0 94,0-3 1,-1-2 170,-3-3-182,-3 3 0,-4-7-25,0 5 0,-1-6 39,1 2 1,-1-3-145,1-1 0,0-1-16,-1-3 1,1 2 136,-1-6 1,2 0-229,3-3 1,-2 0 54,5-1 1,0 1-509,4-1 1,0-4 271,0-3 0,5 1 434,3-1 0,7-5 0,3-5 0</inkml:trace>
  <inkml:trace contextRef="#ctx0" brushRef="#br0" timeOffset="20">21517 8166 8008,'0'-6'662,"0"-5"-284,0 10 98,0-4-1218,0 5-615,0 5 1357,0-4 0,5 10 0,1-5 0</inkml:trace>
  <inkml:trace contextRef="#ctx0" brushRef="#br0" timeOffset="21">21757 8132 8076,'0'-7'560,"0"2"-177,0 5-1,0-5 61,0 4-89,0-4 8,0 5-456,0 5 0,0-3-169,0 6 208,5 0 0,-3 3-75,6 0 1,-4-3 103,3 0 0,-3-6 29,4 2 27,-1 2 0,5-4 158,-1 1-140,1-1 1,-1-2 13,1 0 0,-5 0 97,1 0 1,-2-2-49,2-1 156,2 1-84,-4-8-136,6 4 1,-6-2 0,-1 2 95,0 1 176,-4-4-225,4 8-11,-5-4-47,0 5 1,2-4 111,2 0-195,-3 0 177,4 4-6,-5 0-171,0 5 155,0 2 1,0 9 5,0 3 1,0 3-14,0 1 72,0-1 0,4 6 0,0 3 0,1 2 26,-2 1 1,0 0-1,3 1-203,-1-1 101,4-5 0,-6 7-423,4-6 182,-4 6 103,2-7 1,-5 0 131,0-2 0,0-7-397,0-1 149,0-5-63,0 2 209,0-4 0,0-5-31,0 1 19,-5-5 1,2 2-87,-4-5 12,-1 0 64,-3 0 0,-1 0-8,1 0-182,-1-5 200,1 3 1,-4-8 6,0 3 1,-2-4-68,2 0 0,3 0 1,0-2-439,3-2 246,6 2-42,-7-9 0,9 5-460,-3-6 468,8 0-754,2 0 0,7-1 1063,2-3 0,3-2 0,5-5 0</inkml:trace>
  <inkml:trace contextRef="#ctx0" brushRef="#br0" timeOffset="22">22134 7995 8033,'0'-7'57,"5"2"211,-4 5 259,4-5-102,0 4 1,-2-4-193,4 5 112,-4 0-274,7 0 1,-4 0 20,6 0 1,-1 0-280,1 0 184,-1 0 1,0 0-666,1 0 339,-1 0-216,1 0 96,-1 0 63,-5 0 386,0 0 0,-6 0 0,0 0 0</inkml:trace>
  <inkml:trace contextRef="#ctx0" brushRef="#br0" timeOffset="23">22396 7869 8033,'0'-11'-523,"0"4"131,5-3 1128,-3 4 1,3-2 382,-5 0-625,0 6 0,1-3 189,3 5-601,-3 0 1,4 5 69,-5 3 0,0 3-140,0 4 0,0-2 10,0 2 1,0 2 156,0-2 1,0 1-451,0 0 1,0-4 127,0 3 1,4-2-579,0-1 0,0-1 82,-4 0 639,0 1 0,5-1 0,1 1 0</inkml:trace>
  <inkml:trace contextRef="#ctx0" brushRef="#br0" timeOffset="24">22636 8006 8671,'8'-6'679,"-1"2"0,1 3-511,3 1 1,5 0 61,-1 0 0,5 0-100,-1 0 0,-1 0-20,1 0 0,-5-2-230,1-1 0,-2 1-84,-2-2 1,1 3-743,-1 1-727,1 0 831,-6 0 842,-1 0 0,0 5 0,1 2 0</inkml:trace>
  <inkml:trace contextRef="#ctx0" brushRef="#br0" timeOffset="25">22613 8154 8101,'7'6'931,"3"-5"0,-4 4-325,6-5-482,4 0 48,2 0 1,1 0 172,0 0-453,0 0 132,4 0 0,-4 0-643,0 0 490,-5-5 0,2 4-15,-4-3 0,-1 1-175,1-1 1,-5 3-1329,1-3 1647,-6 3 0,8-4 0,-3-1 0</inkml:trace>
  <inkml:trace contextRef="#ctx0" brushRef="#br0" timeOffset="26">22602 8303 8033,'0'6'722,"0"-1"-448,5-5-1,1 4 117,6 0 1,0 0-46,4-4-7,-4 0-166,10 0 1,-4 0 229,5 0-469,-1 0 127,1 0 1,-4 0-667,0 0 500,-5-5 1,7 3-741,-6-1 1,0-2 428,-4 1 1,1-1 416,-1 1 0,1-2 0,-1-6 0</inkml:trace>
  <inkml:trace contextRef="#ctx0" brushRef="#br0" timeOffset="27">23287 7869 8033,'0'-6'62,"0"1"283,0 5 0,0 5 97,-5 1-241,4 5 1,-4 1 143,5-1-109,-5 6-64,3 1 1,-3 4 355,5 1-356,0 0 1,0 0 76,0 0 1,0 0 8,0-1 1,-4 1-66,1 0 1,-1 0 36,4 0 0,0 0-178,0-1 0,0 0 102,0-3 0,0 1-228,0-4 1,0 3-158,0-4 45,0 0 0,1-4-1010,3 1 606,-3-6-692,4 4 461,-5-8 821,0 3 0,-5-5 0,-1 0 0</inkml:trace>
  <inkml:trace contextRef="#ctx0" brushRef="#br0" timeOffset="28">23504 7755 8033,'0'-7'-1869,"0"-3"3165,0 9-285,0-9-266,0 9-49,0-4-45,0-1-6,0 5-44,0-4 84,0 5 1,4 1-448,0 3 0,3-1-97,-3 4 0,4 1 103,-4 3 0,4 5 17,0-1 1,2 5-32,2-1 0,0 1 129,4-1 1,-4 7-55,3-3 0,2 2-53,-2-2 1,0 0 17,-3 0 0,3 3-26,0 1 1,1 1-230,-5-2 1,-3-1 100,-1 1 0,-4 2-277,1-1 0,1 3 127,-2-3 0,1 3-339,-4-3 0,-5 3 159,-2-3 0,-4 1-91,0-1 0,0-4 101,-1-1 0,-1 0 51,-2-7 0,3 4 187,-4-4 1,2 1-143,-1-5 1,2 0 177,-2 1 0,-1-4-71,0-1 1,1-3-21,4 4 0,3-6-20,1 2-494,-1-3 244,-3-1 0,3 0-384,0 0-730,6 0 437,-3 0-974,5 0 1942,5-5 0,1 4 0,6-4 0</inkml:trace>
  <inkml:trace contextRef="#ctx0" brushRef="#br1" timeOffset="29">2193 10644 7878,'0'0'0</inkml:trace>
  <inkml:trace contextRef="#ctx0" brushRef="#br1" timeOffset="30">2193 10644 7885,'-12'-11'0</inkml:trace>
  <inkml:trace contextRef="#ctx0" brushRef="#br1" timeOffset="31">2181 10633 13268,'0'13'627,"0"2"1,4 3-350,0 4 1,4-1-135,-5 1 1,2-1 31,-1 5 1,1 4-172,3 0 0,2 3-96,-2 1 1,-2-3 103,2-1 1,-1-3-181,5 3 1,-5-4 64,1 0 0,-4-3-3,3-4 1,-4 2 46,1-6 0,1 0-147,-1-4 135,-1 1-244,-3-1-624,0 1 394,6-6 544,-5-1 0,4 0 0,-5 2 0</inkml:trace>
  <inkml:trace contextRef="#ctx0" brushRef="#br1" timeOffset="32">2581 10633 10149,'-10'11'1408,"2"1"1,-1 0-1115,6 4 0,-5 0-89,4 3 0,-3 3 24,3-3 1,-4 4-50,4 3 1,-1 0-8,2 4 1,1-1-153,-2 2 1,3 0 16,1-4 0,0 4 80,0-5 1,5 0-286,3-7 0,-2 1 115,2-5 0,-1 0-195,5-3 0,-1-1 118,1 1 0,-1-2-136,1-3 0,0-2 79,3-5 1,-2 0 135,2 0 50,3 0 0,5-5 0,6-1 0</inkml:trace>
  <inkml:trace contextRef="#ctx0" brushRef="#br1" timeOffset="33">2718 11170 8020,'22'-13'1707,"-3"-2"0,1-3-947,-5-5 0,4-1-439,-3-3 0,3 2-153,-4-6 0,-1 0 103,-7-7 1,2 1-45,-5-5 1,0 1-37,-4 0 1,-1 1-15,-3 6 1,-3 1-46,-4 2 1,-5 4-125,-3 4 1,-4 5 146,-4 3 1,0 6-603,-7 1 1,2 6 251,-6-2 1,8 3 194,3 1 0,13 0 0,4 0 0</inkml:trace>
  <inkml:trace contextRef="#ctx0" brushRef="#br1" timeOffset="34">3095 10450 8802,'11'0'2753,"1"0"-2455,-1 0 1,-3 0-115,0 0 0,-1 0 66,5 0 0,-1 0-157,0 0 1,1 0 23,-1 0 1,-3 0 4,-1 0-83,1 0 1,4 0 62,-1 0 0,-3-1-160,-1-3 0,-3 3 58,4-3-107,-6-2 252,8 4-867,-8-3 722,3 5 0,-5-5 0,0-1 0</inkml:trace>
  <inkml:trace contextRef="#ctx0" brushRef="#br1" timeOffset="35">3506 10233 13210,'7'5'353,"-4"3"0,2 2-157,-1 1 0,1 1 9,-1-1 0,-3 4-66,3 1 0,1 0-62,-1-1 1,0-1-55,-4 5 1,0-5 69,0 2 1,0 0-627,0-1 1,0-3 101,0-5 431,0 1 0,5 3 0,1 1 0</inkml:trace>
  <inkml:trace contextRef="#ctx0" brushRef="#br1" timeOffset="36">4420 10747 10341,'0'11'1028,"0"1"1,4-1-776,-1 1 1,3 0-71,-3 4 0,-1-4-90,1 4 1,3 0-149,-3-1 0,2 1 99,-1-5 1,-3 0-206,3 1 88,-2 4 0,-2-3 153,0 2 1,3-6-298,1-1 112,0-6 141,-4 3 574,0-5-556,0-5 1,0-1-40,0-6 1,5 1 54,3 0 1,-1-5-140,5 1 0,-3-4 119,6 4 1,-2-4-150,-2 4 1,2-1 72,2 5 0,-2 1-57,2 2 1,-3-1 50,0 6 21,-1-1 0,1 0 77,-1 0 1,-3 0-72,-1 4 0,-3 5 94,4 3 1,-2 2-78,2 2 1,1-1 146,-6 0 0,5 2-167,-4 2 0,3-2 4,-3 2 0,5-2-40,-1-2 0,-3 1-148,-1-1 1,1 1 58,-1-1 0,1-1 105,-2-2 0,-1-2-324,1-2 231,4-3 17,-1 4 0,2-5 25,-1 0 0,1-1-9,3-3 0,-3 2 50,0-6 0,-1 0 12,5-3 1,-1-2 98,1-2 1,-2 1-131,-3-5 0,3 4 134,-2-4 1,1 0-107,-1-4 0,2 4 79,-3 0 1,0 5-52,0-1 1,-3 6 191,4 1 0,-4 6 421,3-2-428,-4 3 1,3 7 135,-2 5 0,-3 2-59,3 6 0,-3 0 11,-1 4 1,0 0-95,0 0 0,4 0-293,0-1 0,3 0 95,-3-3 0,1 1-83,-1-5 0,-1 5-209,4-5 0,0-4-587,0-3 899,3-1 0,-3 0 0,4-2 0</inkml:trace>
  <inkml:trace contextRef="#ctx0" brushRef="#br1" timeOffset="37">5345 10758 7995,'-8'0'2785,"1"0"0,0 6-2423,0 1 0,-3 3-140,2 2 0,-1 0-131,2 4 0,-2-2 100,5 5 1,-4-4-160,4 4 1,1-4-46,3 4 0,0-1-149,0 1 0,1-3-133,3-4 1,6-1 127,5 1 1,5-2 27,-1-3 1,-1 2-12,1-5 0,0 0 43,4-4 0,0-5 68,0-3 1,0-2 73,-1-1 1,-3-1 110,1 1 1,-7-1 80,3 1 1,-4-4-10,0 0 0,-6-2 208,-2 2 1,1 1-133,-1-5 0,-2 1-11,-5-1 1,0-3-337,-5 3 0,-3-1 98,-4 1 0,-4 1-561,4 3 1,-5 6-201,5-2 0,-4 7 716,4 0 0,0 3 0,3 1 0</inkml:trace>
  <inkml:trace contextRef="#ctx0" brushRef="#br1" timeOffset="38">6030 10690 8028,'-11'0'-498,"-1"0"348,1 0 1,0 4 835,-1 0 1,1 1-210,-1-2 1,1 3-108,-1 1 1,1 3-251,0-2 0,-1 6 109,1 1 1,-1 4-267,1-4 0,1 6 91,2-2 1,-1-2-163,5 2 0,1-5-52,3 2 0,1-4-88,3 0 0,2-1 63,5 1 1,1-2 57,-1-3 1,5-2 84,-1-5 0,5 0-16,-1 0 0,-1-1 214,1-3 1,0-6-122,4-5 0,-4-2 282,0 2 0,-4-2-35,4-6 0,-5 0 79,1 0 1,-2-1-170,-2-3 1,-3 3-36,0-3 1,-6 0-136,2 0 0,1-5 84,-1 2 0,0-3-415,-4-2 0,0 2 176,0 3 1,0-3-280,0 3 0,0 2 136,0 1 0,0 4 115,0 4 0,0 3 514,0 4-199,-5 6 152,3 1-241,-8 5 0,9 1-122,-3 3 1,3-2 121,1 6 1,0 1-185,0 6 0,5 2 52,3 2 0,0 6 28,0-2 1,2 4-123,-2-1 0,2 0 111,1 4 1,-3-3 136,0 3 1,-5-5-125,5 2 0,-5-3 284,0-1 0,2 0-76,-1 0 1,0-2-1,-4-2 0,0-1-119,0-3 0,0-2-247,0 2 191,0-2 4,0-2 0,0 1 0,0-1 0</inkml:trace>
  <inkml:trace contextRef="#ctx0" brushRef="#br1" timeOffset="39">7115 10176 9805,'0'16'693,"5"-3"1,-3 13-28,1-4 0,2 4-65,-1-3-347,0 5 1,0-4-4,0 2 0,1 3-12,-1 2 1,-3-2-196,3 2 1,1-1 81,-2 4 0,1 1-240,-4-1 0,4-4 97,0 1 0,0-7-44,-4-1 1,0-2-59,0-6 1,0 1-220,0-5 85,0 1 131,0-1-367,0-5 134,0-1 355,0-5 0,5 5 0,1 2 0</inkml:trace>
  <inkml:trace contextRef="#ctx0" brushRef="#br1" timeOffset="40">7355 10267 8009,'6'11'3485,"-1"0"-2550,-5 8 0,0-3-519,0-4 1,0 3-290,0 0 0,0 4-164,0-3 0,0 0-106,0-1 0,0-2 121,0 2 0,0-2 15,0-2 1,0-3 46,0 0 1,0-5-346,0 5 182,0-5 236,6 2 0,0-5 19,5 0 1,1 0 102,-1 0 1,2 0-22,2 0 1,-1-4-123,5 0 0,0-1-22,4 1 1,0 3 64,0-3 1,-1 3-210,1 1 1,-1 1 97,-3 3 1,-1-2-80,-3 6 0,-2 0 31,2 3 0,-6 0 24,-2 1 1,-3 1-35,4 2 0,-6-3 52,2 4 0,-3 1-46,-1 3 1,-5-3 47,-2 2 0,-1-5 10,-3 2 0,0 0-16,-8-1 0,4 0 219,-4-3 1,0-1-5,-4 1 0,0-1-117,1 1 0,-1-2-249,0-3 0,1 2 135,3-5 1,2 1-203,1-1 0,7-3-45,-2 3-1380,2-3 882,-2-1 747,4-5 0,2-1 0,5-6 0</inkml:trace>
  <inkml:trace contextRef="#ctx0" brushRef="#br1" timeOffset="41">7366 10245 7996,'6'-7'2591,"1"3"-1654,3-2 0,2 3-6,-1-4-81,1 4-485,-1-2 0,4 1 265,0 1-175,6-6-171,-3 7 0,1-6 9,0 4-109,0-5 0,3 6-56,1-4 1,4 0 97,0 0 0,-1-2-250,-3 5 0,-4-3 106,0 3 0,-5-1-831,1 1 1,-2 3 37,-2-3 711,1 2 0,-1 2 0,1 0 0</inkml:trace>
  <inkml:trace contextRef="#ctx0" brushRef="#br1" timeOffset="42">8840 10199 9914,'5'11'806,"-4"2"-48,3 2 0,-3 3-245,-1 5 0,1 0-144,3-1 1,-2 3-176,1 1 1,-1-2-121,-2 3 1,3-3-66,1-1 1,0 0 139,-4 0 1,1-1-278,3 1 1,-3-4 96,3 0 0,-3-5-179,-1 2 0,4-4 23,0 0 1,0-5-831,-4 1 1017,0-6 0,5 9 0,1-5 0</inkml:trace>
  <inkml:trace contextRef="#ctx0" brushRef="#br1" timeOffset="43">8874 10176 8105,'11'0'0,"5"0"1489,-1 0 1,5 0-663,-1 0 0,4 0-365,4 0 1,-3 5-163,2 3 0,-3 2-190,-4 1 1,2 2 38,-6 2 1,4 3-161,-4 5 1,0 0-159,-3-1 0,-2 5 173,-2 0 0,-3 3-175,-5-3 0,0 3 34,0-3 1,-7 0-42,-4-5 0,-2 1 111,-6 0 0,0-1 152,-4-3 0,0 1 20,1-5 1,-5 1-99,0-5 0,-1 0-253,2 1 1,3-2 92,0-2 0,1 0 153,7-4 0,0 5 0,4-3 0</inkml:trace>
  <inkml:trace contextRef="#ctx0" brushRef="#br1" timeOffset="44">9354 10404 8007,'-8'13'1844,"0"2"1,6 2-1561,-2 2 0,-1 2-53,1-2 0,0-1-314,4 1 0,0-1 76,0 1 0,4 1-93,0-4 0,5 3-12,-1-4 1,5 4-27,3-4 1,4 0 149,-1-3 1,3-6-104,0-2 1,3-3 73,1-1 0,3-1-25,6-3 1,-6-3 199,-2-9 1,0 4-95,0-4 1,0 0 211,-4 1 1,-4-4-61,0 3 1,-9-3 142,1 4 0,-3-5-82,-1 1 1,-1-3-140,-6-1 1,-2-3-287,-2-1 1,-3 0 102,-8 5 0,-4 0-127,-8 3 0,2 2 55,-6 6 1,1 5-515,-5 2 0,-3 3 28,0 1 603,0 5 0,19 1 0,4 5 0</inkml:trace>
  <inkml:trace contextRef="#ctx0" brushRef="#br1" timeOffset="45">10039 10210 8121,'0'18'1439,"0"4"-1079,0-3 0,0 2 614,0 2 0,0 0-344,0 0 0,0 0-204,0-1 1,0 1-188,0 0 0,0 0-186,0 0 0,0-3-276,0 3 1,0-4 204,0 4 1,0-2-150,0-5 1,0-1-48,0-4 100,-5 6 0,2-5 49,-4 4 255,4-9-148,-7 3 307,9-8-136,-4 3-94,5-5 13,0 0-65,5 0 1,-3 0 144,6 0 1,1 0-140,6 0 1,-1-4 71,5 0 0,0 0-38,4 4 1,0-1 27,0-3 1,-3 3-112,3-3 0,-3 3 44,7 1 0,-7 0-100,-1 0 1,-4-4 62,4 0 0,-5 1-176,1 3 1,2 0 56,-2 0 0,0 0-78,-3 0 1,-5-4-72,1 0 237,-5 0 0,7-1 0,-4-1 0</inkml:trace>
  <inkml:trace contextRef="#ctx0" brushRef="#br1" timeOffset="46">10450 10656 8121,'0'0'0</inkml:trace>
  <inkml:trace contextRef="#ctx0" brushRef="#br1" timeOffset="47">10039 10496 8041,'13'0'2321,"2"0"-1495,3 0 1,1-4 41,0 0-138,0 0-341,4 4 0,-1-3-160,1-1 1,0 0-191,0 4 1,-4-4-734,0 0 499,-5-5 0,6 8-296,-5-3 0,1 2 191,-5-2 300,-5 3 0,5-4 0,-5 5 0</inkml:trace>
  <inkml:trace contextRef="#ctx0" brushRef="#br1" timeOffset="48">10050 10233 8077,'23'-5'794,"4"2"340,0-4 0,4 1-285,0-2 1,0-2-98,0 2-1007,-3 3 232,0-5 0,-4 9-1489,2-3 1512,-1-3 0,-8 6 0,0-4 0</inkml:trace>
  <inkml:trace contextRef="#ctx0" brushRef="#br1" timeOffset="49">10827 10119 13036,'-11'4'918,"-1"0"-955,1-1 82,-1 2 0,1 0 50,-1 3 43,-4 2 1,2-3 5,-5 4 0,5 0 49,-1 1 1,2-1-128,2 1 0,-1 0 59,1 4 0,4-4-104,4 4 1,1-4 66,2 0 0,3-1-112,5 0 1,0 1 65,11-1 0,1 1-26,2-1 1,2-3-44,3-1 0,-3 1 89,3 3 1,-3 0-127,-1-4 0,-2 3 56,-2-2 0,2 2-96,-6 2 1,-1 0 117,-6 3 1,-3-2-119,-5 2 1,0-2 106,0-2 1,-7 1 174,-4-1 1,-2 1-35,-6-1 1,-4 1-127,-3-1 1,-2 0 203,1 1 0,-1-1-87,-2 1 1,-1-2-376,8-3 1,-2 2 133,6-5 0,2 4-1649,2-4 1755,3-1 0,5 2 0,2 2 0</inkml:trace>
  <inkml:trace contextRef="#ctx0" brushRef="#br1" timeOffset="50">11615 10096 8097,'0'11'2096,"0"5"-1068,0-1-571,0 5-170,0 3 1,0 2 19,0 6 0,0-6-71,0 2 0,0 1-164,0-2 1,0 1 134,0-4 0,0-3-357,0 3 0,1-6 121,3 5 1,-3-6-345,3-1 1,1-2-95,-1-2 1,1-3-828,-1-1 1294,-3-4 0,9 7 0,-3-4 0</inkml:trace>
  <inkml:trace contextRef="#ctx0" brushRef="#br1" timeOffset="51">11604 10096 8082,'16'5'0,"-3"1"0,2 6 0,2 3 0,-2 0 0,4 6 0,-4-2 0,4-2 0,-4 2 0,4 1 0,-3 2 0,4 5 0,-1 0 0,2-1 0,2-3 0,0 0 0,0 0 0,-1-4 3807,-3 0-3177,2-5 0,-7 2-356,5-4 1,-5-1-278,1 1 1,-2-5 127,-2 1 1,-3-4-108,0 3-211,-6-4-616,3 2 32,-5-5 777,0 0 0,5 5 0,2 1 0</inkml:trace>
  <inkml:trace contextRef="#ctx0" brushRef="#br1" timeOffset="52">12038 10050 10878,'0'13'781,"0"2"1,0-1-520,0 5 0,0 0-33,0 4 1,0 0-206,0 0 0,0 3 127,0 1 0,-4 4-419,0-5 1,0 5 204,4-5 0,0 4-311,0-8 1,-1 4 51,-3-7 1,3-3-496,-3 0 11,3 1 806,1-4 0,0 3 0,0-4 0</inkml:trace>
  <inkml:trace contextRef="#ctx0" brushRef="#br1" timeOffset="53">12312 10153 7976,'-8'13'1843,"0"2"1,2 2-1480,-1 2 0,-4 2-247,4-2 1,2 2 106,1-2 0,3 2-257,1-2 1,0 3 64,0 1 0,0-1-109,0 1 1,5 0 101,2 0 1,7-1-386,1-3 1,6-3 84,-2-5 1,2 0 6,2-4 0,0 2 198,0-5 1,4-2-21,-1-5 1,1 0 193,-4-5 1,0 1-43,-1-5 1,0 0 84,-3-3 1,-3 2-7,-4-2 0,-2-3 379,-2-1 1,-2-3-188,-2-1 1,-3 1-28,3-1 1,-8-4-534,-4 0 1,-3-3 175,-4 3 1,1 1-424,-5 3 1,-4 4 265,-4 0 0,-1 6-458,2 2 1,2 1-117,-3 6 782,8 0 0,2 4 0,6 0 0</inkml:trace>
  <inkml:trace contextRef="#ctx0" brushRef="#br1" timeOffset="54">13008 10119 10070,'7'5'1085,"-2"1"-928,-5 6 1,0 0 53,0 4 0,0 1 3,0 6 1,0-4 14,0 0 0,0 4 19,0 4 1,-1 1-154,-3-2 0,2-2 93,-1 3 1,1 1-255,2-1 1,0-4 72,0-4 0,0-4-211,0 4 0,0-9-379,0 1-446,0-2 1029,0-2 0,5 3 0,2-4 0</inkml:trace>
  <inkml:trace contextRef="#ctx0" brushRef="#br1" timeOffset="55">12757 10096 8514,'17'0'1345,"0"0"-1076,6 0 1933,5 0-1416,1 0 0,9 0 45,0 0-54,1 0-423,0 0 1,-4 0 332,3 0-519,-2 0 0,-3-1-139,-3-3 0,2 3-307,-5-3 1,-1-1-603,-3 1 1,-5-1-770,-3 1 1649,-2 3 0,-7-4 0,-1 5 0</inkml:trace>
  <inkml:trace contextRef="#ctx0" brushRef="#br1" timeOffset="56">14048 10073 10151,'0'12'1367,"0"0"-936,0 4 1,1-2-212,3 5 0,-3 0 18,3 3 1,-3 1-171,-1 0 0,0 4 114,0-1 1,0 2-135,0-1 0,0-3-51,0 3 1,0-3-152,0-1 1,-1-4-62,-3 0 0,3-5 78,-3 1 1,1-2 309,0-2-165,1 0 394,-3-4-116,5-2 15,-5-5-125,4 0-90,-4 0 1,6 0-36,3 0 1,-2 0 49,6 0 1,-4 0 21,3 0 0,1 0-48,4 0 0,3-4-49,0 0 0,5 0 47,-1 4 1,0 0-120,4 0 1,-4 0 45,4 0 1,0 0 37,-4 0 1,3-1-4,0-3 1,-3 3-10,0-3 0,-5 2-233,2-2 1,-4 3 63,0-3 1,-2 1-1414,-3 0 793,-1 1 763,-6-3 0,5 0 0,1-1 0</inkml:trace>
  <inkml:trace contextRef="#ctx0" brushRef="#br1" timeOffset="57">14059 10347 7981,'17'0'658,"-3"-4"659,5 1 127,5-6-895,0 8 1,4-8-118,-5 5 1,-1-4-153,1 4 0,0-3 57,0 3-657,0-5 292,-5 8 1,2-4 239,-5 5-2032,0-5 1820,-8 3 0,3-8 0,-4 4 0</inkml:trace>
  <inkml:trace contextRef="#ctx0" brushRef="#br1" timeOffset="58">14105 10016 8027,'28'0'456,"0"-4"56,2 0 0,3 1 86,-2 3 1,0 0-205,0 0 0,0 0-456,-4 0 0,-2-4 36,-6 0 1,2 0-207,-6 4 0,4 0-44,-4 0 1,0 0-275,-3 0 0,-1 0 185,1 0 1,-1 0 188,1 0 1,-5 0 282,1 0 0,-4 0-194,3 0 1,-3 0 849,4 0-352,-6-5 769,8 4-797,-3-4 1,0 5 54,1 0 0,-4 0 41,3 0 1,1 5-32,3 3 0,1 5-272,-1 3 1,1 4 52,-1-1 0,4 3 37,1 0 1,0 1-24,-1 0 1,2 4-226,2-1 1,1 5 63,-5-4 0,2 0-55,-2 0 0,-1-3-246,5 3 0,-5-7 161,1-1 1,-2-5-80,-2 1 0,1-2 92,-1-1 0,-3-5-183,-1 1 82,-4-6-1214,7 3 722,-9-5 638,4 0 0,-5 5 0,0 2 0</inkml:trace>
  <inkml:trace contextRef="#ctx0" brushRef="#br1" timeOffset="59">15030 9993 10485,'-12'19'859,"1"0"0,0-3 1,-2 3-753,-2 1 0,1 1 0,-4 4 0,0 0-113,0 2 1,-1 3-1,-3-2 147,-1 1-334,5-3 0,0 1 0,4-4-105,-1 0 218,0 0 0,7-5-537,1-3 395,-1-2 1,2-2-2499,2 1 2720,-3-1 0,6 0 0,-4 1 0</inkml:trace>
  <inkml:trace contextRef="#ctx0" brushRef="#br1" timeOffset="60">15270 9982 7935,'0'-7'4883,"0"15"-4250,0 7-496,0 8 1,0-5 0,0 5-1,0 0 364,0-1-309,0 6 1,0-2-176,0 4 1,0 1 177,0 3-430,0 0 268,0 0 0,0-1 0,0-1 0,0-3-127,0-1-2,0-1 56,0-4 1,0-2-304,0-2-230,5 3 389,-4-9 1,4-1-1592,-5-4 611,0-6 1164,5 9 0,2-10 0,4 4 0</inkml:trace>
  <inkml:trace contextRef="#ctx0" brushRef="#br1" timeOffset="61">15795 10050 7926,'0'-6'2097,"0"0"-613,0 2-1044,0 3 0,-1-4-463,-3 5 0,-2 0 32,-6 0 1,-3 0-85,0 0 0,-6 3 62,2 1 1,2 5 151,-2-1 1,0-2-18,-4 2 0,4-1 14,0 5 0,5-1 80,-2 0 0,5 1-89,3-1 1,0 1 91,4-1 1,0 1-90,4-1 0,5 0-111,3 1 1,3 3 132,4 0 0,-1 1-141,5-5 1,-1 0 99,1 1 1,3-1-188,-3 1 1,-2 0-87,2 4 1,-1-4 76,1 3 1,2-2-84,-6-1 1,0-1 92,-4 0 0,0 1-43,-4-1 1,2 4 72,-5 1 1,0-1 48,-4-4 0,-7 5-11,-4-1 1,-3 1-1,-9 0 0,2-4 180,-10 3 1,1 2-56,-5-2 0,5 0-53,0-3 1,5-5-23,3 1 1,0-2-574,7 2 1,3-2-33,5-2 562,4-3 0,-2 5 0,5-6 0</inkml:trace>
  <inkml:trace contextRef="#ctx0" brushRef="#br1" timeOffset="62">16195 10096 8024,'0'-6'1008,"0"-4"0,1 8 688,3-2-888,-3 3-380,4 1 1,-5 0-176,5 0 1,-3 5 253,1 3-211,-1 2 0,-2 5 130,0 1-286,0 4 89,0-2 0,5 4 0,-4 6-111,4-4 0,-5 4 0,0-4-75,0 3 1,4-3 208,0 3-756,-1-3 337,-3-1 149,0 0-137,0-6 0,4 4 0,0-6 1,0-1-704,1-1 412,-4-2 208,4-5-727,-5-1 5,0-5 960,5 6 0,-3-5 0,3 4 0</inkml:trace>
  <inkml:trace contextRef="#ctx0" brushRef="#br1" timeOffset="63">16023 10028 8013,'23'-6'4371,"0"5"-3764,0-9 0,5 9 61,2-3-33,3-2 1,5 4 77,1-1-49,-1 1-1543,1-3 1145,-4 4 0,1-4-511,-6 5 1,-4 0 100,0 0 286,-7 0 0,2 0-3150,-6 0 3008,0 0 0,-3 0 0,-1 0 0</inkml:trace>
  <inkml:trace contextRef="#ctx0" brushRef="#br1" timeOffset="64">16891 10496 8009,'4'11'2157,"0"1"1,1-1-1589,-1 0 1,-2 5-223,6-1 1,-4 1-310,4 0-1,-5-4 60,5 4 0,-6 0-276,2-1 1,-1 1 164,1-5 14,-3 5 0,4-8 0,-5 2 0</inkml:trace>
  <inkml:trace contextRef="#ctx0" brushRef="#br1" timeOffset="65">17668 10005 8009,'0'-7'2080,"0"2"1,0 7-1598,0 1-298,0 9 0,0 2 78,0 5 0,0 0-36,0 4 1,-4 3 36,0 1 1,1 3-24,3-3 1,0 5-291,0-2 0,1 3-115,3 1 1,-3-1-175,3-2 1,1 1-2,-1-6 1,1-3 168,-1-4 0,-3-5-627,3 1 368,2-2 429,-5-7 0,9 5 0,-3-5 0</inkml:trace>
  <inkml:trace contextRef="#ctx0" brushRef="#br1" timeOffset="66">17520 9970 7960,'16'0'922,"3"-1"211,8-3 1,-2 3-613,6-3 0,-5 3-96,5 1 1,-5 0-346,5 0 0,-5 0 123,5 0 0,-4 1-192,3 3 0,-6 1-2,-1 3 1,-1 2-1,-8-2 303,-4 2-520,1 1 175,-10 1 0,4-1 35,-5 0 141,0 1-296,-5-1 0,-1 4-230,-5 1 262,-6-1-13,-1-4 0,-5 1-41,1-1 0,-1 1 135,0-1 45,0 0-50,0-4 0,4 2 62,0-6 0,5 5 326,-1-4-391,7 0 429,-2 1-259,9-4 0,-4 5 36,5-2 0,1-3-10,3 3-71,7 3 1,3-5-38,5 6 0,0-4-4,4 3 0,1 0-130,3 0 1,-3 3 83,3-2 1,-3 2-80,-1 1 132,0 1-218,-6 4 0,0-3 18,-6 2-66,1-2 198,-6 3 1,-1-3-33,-5 2 1,-1 2-130,-3-2 0,-4 0 91,-7-3 0,-3 3 22,-4 0 1,-6 0 217,-3-3-208,-2-1 11,-1 1 1,1-1-54,3 1 0,-2-2 10,5-3-352,0 3 179,10-8-62,0 3 330,6-5 0,4 5 0,2 1 0</inkml:trace>
  <inkml:trace contextRef="#ctx0" brushRef="#br1" timeOffset="67">18193 10096 11551,'0'18'916,"0"2"-506,0-5-530,0 6 1,0-2 42,0 7-108,6-2 114,-5 4 0,9-4 3,-2 3 1,2-3 119,1 3 1,2-3-190,2-1 65,-2 0 1,4-6 46,-1-1 1,1-4-8,6 0 12,-5-1 0,4-4 235,-3-4 1,2-1 62,2-2 26,0 0 1,0-4 0,-2-1 44,-2-2 1,2-4-4,-6-4 0,0-2 164,-3 2 0,-1-3 157,0-5-732,-4 1 125,-2-1 0,-4-1 206,3-3-221,-3 3-480,4-9 332,-5 4 0,-4-1 0,-1 4 0,0 2-1446,0 1 1254,1 5-1305,4 2 453,-5 4-422,4 6 1569,-4 1 0,0 5 0,-1 0 0</inkml:trace>
  <inkml:trace contextRef="#ctx0" brushRef="#br1" timeOffset="68">19141 10073 8023,'0'12'0,"0"0"1636,0 4 1,0 1-796,0 6 0,0 0-491,0 0 1,0 0-315,0 0 1,0-1 213,0 1-388,0 0 1,0 0 138,0 0 1,4-2-77,0-2 1,1 2 0,-2-6-28,0-1 0,1-1 183,-4-2-111,0 0-289,0 1 183,5-6 0,-3 0-19,1-2-1175,-1-2 1330,-2 3 0,0-5 0,0 0 0</inkml:trace>
  <inkml:trace contextRef="#ctx0" brushRef="#br1" timeOffset="69">18902 10062 7962,'21'0'1267,"3"0"238,10 0 0,6-4-838,2 0 1,6 0-65,1 4 0,1 0 3,-4 0-1892,-1 0 1525,-4 0 1,2-1 94,-5-3-63,0 3-26,-9-4-22,4 5-150,-9-5 0,-1 4 368,-7-3 1,-4-1-720,0 1 195,-6 0 179,4 4-728,-9 0 0,3-4 632,-8 0 0,-7 1 0,-7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83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5756 12894 8211,'0'-7'-1550,"0"-1"1292,0 5 585,0-7 59,0 9 99,0-9-62,0 3 0,0-4-185,0 0 1,0 3-22,0 0 0,0 5-97,0-5 70,0 0-73,0 2 1,0-4 112,0 2-47,0 3 0,0-5-47,0 9-3,-5-9 1,4 7 175,-3-5-402,-2 6 212,4-3 0,-7 4 116,6-3-275,-6 2 70,2-3 1,-4 5-40,0 0-6,-6 0 0,4 4 160,-2 0-151,-3 5 59,6-3 1,-10 6-182,3-1 175,3 1 0,-6 0 1,3 3 1,3-1-12,0 5 1,4-1-153,0 1 151,1 3 1,1-6 33,2 3-274,3 3 228,5-9 0,0 7 10,0-5-171,0 0 144,0-3 1,0-1-162,0 1 1,5-5 70,3 1 0,2-6 53,1 2 1,2-3-24,2-1 26,-2 0 112,8 0-114,-3 0 1,5-3 122,0-1-116,0-5 4,-1 3 0,0-6 0,-3 1 1,1-1 34,-4 1 11,-1 0-27,-4-1 1,1 1-11,-1-1 139,-5 1-132,5-6 1,-10 8 0,3-2 161,-3 2-142,-1-2 209,0 4-190,0-3-9,0 9 44,0-4-29,0 5-18,-5 5 0,4-2 3,-3 4 0,1 1-7,-1 3 1,3 1 149,-3-1-131,-2 0-18,5 6 0,-9 1 119,2 5-113,3-1 1,-4 2-63,5 3 1,0-3 74,4 3 1,0-4 156,0-4-167,0 2 1,2-8 79,2 2 1,7-2 155,8-2 0,3-4-182,0-3 776,1-3-529,5-1 1,-4 0 575,3 0-439,2 0-62,-5-5-48,4-2-111,-5 1-63,-5 1 1,2 1-574,-5 0 1,-3 1 229,-5 3-2460,-4 0 1321,2 0 1297,-5 0 0,-5 5 0,-2 1 0</inkml:trace>
  <inkml:trace contextRef="#ctx0" brushRef="#br0" timeOffset="1">4660 14425 8020,'-8'-7'0,"0"3"30,6 3 113,-3-4 320,5 4-87,-5-4 14,4 5-212,-5 0 853,6 0-843,0 5-29,0 1 0,0 6 59,0-1 1,0 4-39,0 0 1,0 6-178,0-2 140,0 2 0,0 3 138,0 3-337,6-3 179,-5 9 1,4-7 120,-5 4-400,0-5 122,0 8 1,0-8 73,0 1-262,0 3 148,0-5 1,0 3-192,0-8 43,0 3 198,0-5-158,0 1 177,0 4 1,0-9-41,0 2 137,0-3-104,0 0 0,-1-2-17,-3-2 230,3 2-203,-5-9 0,6 5 193,0-2-181,0-3 34,0 5 68,0-6-66,0-6-91,0 0 58,0-5 0,0 3-13,0 0 0,0 1-5,0-5 0,0 1-35,0 0 47,0-1 1,6 3 7,1-2-105,3 7 88,-3-11 6,3 8-180,1-4 169,2 0 1,3 0-11,-4 4 12,4-3-6,-3 8 0,4-3-17,-6 5 11,0 0 4,1 0 0,3 0 16,0 0-21,0 0 4,-3 0 1,-1 0 64,1 0-55,-1 0-7,1 0 57,-1 5-50,-5-3 0,4 8 0,-2-3 24,-3 4-22,5-5 1,-8 4-1,1-2 14,4 7-12,-6-2 0,4 3 1,-5-4 0,-5-1-1,-1 6 0,-6-5 159,1 3 6,-6-2-157,5 4 394,-10-5-224,4 5 0,-1-6-6,0 1 215,0-1-195,-4-5 0,1 5 112,-1-4-158,5-2-40,-4 0 0,10-5 119,-4 0-355,4 0 115,0 0 0,5-1-175,-1-3 81,6-2 1,-4 0-1258,6-5 880,6 5 0,0-5 65,5-1-1818,6 1 2239,1-1 0,4 1 0,1 0 0</inkml:trace>
  <inkml:trace contextRef="#ctx0" brushRef="#br0" timeOffset="2">5254 14733 8017,'-7'0'152,"-3"0"191,9-5 237,-4 4-352,5-5 706,0 6-591,5 0-21,1 0-137,6 0 1,-1 0 185,0 0-232,1 0 32,-1-5 1,1 4 10,-1-3-57,6 3 46,-5 1 0,6-1-97,-3-3 84,-2 3 48,3-4-261,1 0 38,-4 3 1,3-7 248,-4 6-528,-1-6 221,0 7 1,1-3 122,-1 5-838,1-5 547,-6 4 0,0-4-1156,-2 5 725,-3 0 64,5 0 229,-6 0 1,-6 0-1,0 0 1</inkml:trace>
  <inkml:trace contextRef="#ctx0" brushRef="#br0" timeOffset="3">5276 14836 8051,'-11'6'528,"5"-1"161,1 0-173,5-4-343,0 5 1,0-5 395,0 3-116,0-3-163,0 4 208,5-5-191,1 0 0,2 0-47,-1 0 0,5 0 29,3 0 0,1 0 59,0 0-288,-4-5 113,10-1 1,-6-1-165,3 3 16,3-2 0,-9 4 224,2-6-18,3 5-1059,-11-2 361,9 0 158,-10 4 73,5-4-11,-4 5 247,-2 0 0,-5 5 0,0 1 0</inkml:trace>
  <inkml:trace contextRef="#ctx0" brushRef="#br0" timeOffset="4">6110 14813 7477,'-5'-6'-1299,"3"-3"866,-6 5 1887,5 0-916,-7 4 0,8-4 101,-6 0-79,0 1-248,2-2 0,-4 3-32,2-2-106,-2 3 0,-5 1 174,0 0-275,0 0 217,3 0-188,-4 0 0,3 4-86,-2 0 0,-2 5 332,2-2-392,-5 3 49,7 2 0,-7 1-13,4 2 1,1-3-56,4 4 1,-1 0-20,1-1-73,0 1 201,-1-5 1,6 4-208,2 1 241,3-1-62,1-9-247,0 4 44,0-3 65,0 4-79,10-5 67,-3-1 0,11-5 151,-3 0-49,-2 0-11,9 0 1,-6-1 255,3-3 22,3-2-254,-4-5 223,-1-1 17,5 1-214,-9-1 46,8 6 122,-8-4-138,3 3 1,-4-3 75,-1 3-110,-4-3 113,3 8 4,-9-8-229,4 9 156,-5-4 0,1 1-217,3 0 215,-3 0-175,4 4 151,-5 0-18,0 5-70,0 2 70,0 4 0,0 1-2,0-1 103,0 0-103,0 1 0,0 1-2,0 2 14,0-2-10,0 3 1,0-5-127,0 1 1,0 1 124,0 2 0,4-6-446,0 2 149,5-2-24,-3 2 269,1-4 0,3-2-101,-3-5-309,4 0 249,0 0 1,-3 0-96,-1 0-129,1 0 149,3-5 1,1 2-1191,-1-4 840,1-1 634,-1 2 0,0-10 0,1 4 0</inkml:trace>
  <inkml:trace contextRef="#ctx0" brushRef="#br0" timeOffset="5">6247 14562 7517,'-6'0'-979,"1"0"4135,5 0-2835,0-5 34,0 3 112,0-3 30,0 5-112,5 0-198,-4 0-10,9-5 1,-3 4 177,4-3-242,-5 3 50,5 1 1,-5-2-10,5-1-116,1 1 136,-1-3-208,1 5 11,-1 0 167,0-5-578,-4 4 187,3-4 27,-9 5-299,9 0-1041,-8 0 781,3 0-72,-5 0 1,-5 5 0,-2 1 0</inkml:trace>
  <inkml:trace contextRef="#ctx0" brushRef="#br0" timeOffset="6">6636 14288 7132,'0'-7'68,"0"2"701,0 5-277,0-5-20,0 4-148,0-4 0,0 3 30,0-1 61,0 1 118,0-3 1084,0 5-1649,0 5 209,5-3 0,-4 12 12,3-3 0,-3 4-23,-1 0 0,0-1 46,0 5-227,0 0 125,0 4 1,0 0-63,0 0 1,0 0 96,0 0 1,0-1-175,0 1 1,0-4 48,0 0 1,0-3-104,0 3 0,0-5 141,0 1 1,0-6-18,0-2 1,0-3 87,0 4 25,0-6-262,0 3-4106,0-5 3453,0-5 0,0 3-143,0-6 904,0 6 0,5-9 0,1 5 0</inkml:trace>
  <inkml:trace contextRef="#ctx0" brushRef="#br1" timeOffset="7">4306 13899 7456,'0'0'0</inkml:trace>
  <inkml:trace contextRef="#ctx0" brushRef="#br1" timeOffset="8">4397 13854 8309,'6'0'1250,"5"0"0,-5 0-886,5 0 0,1 0-214,-1 0-17,1 0 0,0 0-139,3 0 0,-1 0 208,5 0-40,1 0-54,2-6 0,2 4 107,3-6 73,-3 6-183,4-3 0,-5 1-44,0 0 111,0 0-71,0 4 0,-1 0-151,1 0 177,0 0-65,0 0 1,0 0 20,0 0 1,-1 0 94,1 0-217,5 0 115,-4 0 0,8 0 15,-5 0-78,-1 0 41,2 0 1,-4 2 12,3 1-45,2-1 32,-5 3 0,4-5 35,-5 0-17,5 0-2,-4 0-25,9 0 5,-4 0 1,7 0 40,2 0 47,8 0-218,0-5 1,10 2 184,-2-5-1426,1 1 1371,3 0 1,2-3 6,1 3 0,-1 2-181,-7 1 0,2-1 121,-6 1 0,1 0 92,-4 4 179,-1 0-220,-4 0 0,2 0 46,-5 0 61,0 0-102,1-5 1,2 4 69,5-3 84,-1 3-143,6-4 1,-6 2-169,4-5-21,1 6 182,-3-8 0,7 7-166,-4-4 1,4 4 93,3-1 1,-1-1-101,-3 1 0,3-1 96,-2 2-1172,1 1 1179,2-8 1,2 8-9,2-6 0,-3 4-139,3-3 1,1 4 146,-1-1 1,-1 2 360,-7-2 1,2 3-342,-6-3 1,4 3-1,-3 1 0,3-2 2,-3-2 0,3 3 15,-4-3 1,6-1 4,-2 1 0,1-1-27,3 2 0,-3 0 4,7-5 0,1 5-2,-1-5 0,-2 2 6,-2-2 1,-3-2-168,7 2-725,-2 3 885,3-5-161,-9 4 151,-20 3 1,0-1-1,15-5 370,6 6 1,-6-5-410,-2 4 1,-2 0 7,-2 4 103,-3-5 173,-5 4 1,1-4-237,-1 5 1,-5 0 165,-2 0 1,1 0-132,-2 0 1,1 0 1504,-4 0-1492,0 5-51,5-4 0,-3 4 173,5-5 0,-3 0-169,4 0 0,3 0 11,4 0 0,0 0 1,-4 0 0,0-3 132,1-1 0,-1 0-133,0 4 0,1 0-4,-1 0 1,0 0-45,0 0 1,1 0-54,-1 0 113,0 0-73,0 0 1,-1 0-126,-2 0 1,3 1 102,0 3 1,-3-3-24,3 3 0,-3-3 89,-1-1 1,3 0-55,-3 0 0,1 4 115,3 0 1,-7 0-119,3-4 120,1 0-70,-7 5 1,5-4-29,-2 3 258,-3-3-216,-1 4 1,1-3 11,-5 1 0,5 0-3,-5 1 0,-1-3-83,1 3 1,-4-2 71,4 2 0,-1-3-24,1 3 1,1-1 15,-5 1 1,6-3-4,-2 3 0,2-3 1,2-1 1,0 0 3,0 0 1,3 0 18,1 0 0,3 0 7,-3 0 1,7 0-6,-3 0 0,4 4-2,-4 0 1,2-1-13,1-3 1,0 0 18,1 0 0,-1 0 1,0 0 0,4 2-18,0 1 1,3-1-1,-7 2 0,7-3-49,-7-1 0,3 0-7,-3 0 1,-1 4 36,-2-1 1,4 1 4,-5-4 0,10 0-2,-6 0 1,-1 4 8,-2 0 1,-4 0 10,8-4 0,-9 3-7,5 1 0,-1 0 4,1-4 0,-2 1-4,1 3 0,-3-3-1,3 3 1,1-2-17,3-2 1,0 0 12,1 0 1,-1 0-2,0 0 1,1 0-4,-1 0 1,-1 3 0,-3 1 1,3 0 10,-2-4 1,-2 0 0,1 0 0,0 0-2,0 0 0,2 0 6,-6 0 1,6 0-3,-1 0 0,-4 0-10,0 0 0,1 0 0,-1 0 0,-1 0-1,-3 0 1,0 0-3,0 0 1,0 0 6,0 0-24,4 0 21,-8 0 0,9 0 34,-5 0 1,0 0 2,4 0 1,-2 0-34,2 0 0,2 0 5,5 0 1,0 0-15,1 0 0,-5 0 8,1 0 1,3 0-2,4 0 0,1 0 60,-1 0 0,-1 0 106,5 0 1,-4 0-141,4 0 1,-1 1 6,0 3 0,3-3 3,-6 3 1,4-3-2,-4-1 0,0 0-23,-4 0 0,0 0 30,0 0 0,-2 0 40,2 0 1,-6 0 15,7 0 1,-7 0 114,2 0 0,-5 0-135,2 0 205,-3 0-102,-1 0 0,-1 0-19,-3 0 1,-3 0-45,-4 0 1,0 4-34,3 0 1,-6 0-33,3-4 0,-3 4-159,2-1 0,-3 1 122,-1-4 1,-3 4-301,4 0 250,-6 0-334,3-4-261,0 0 1,-5 0 242,0 0 1,-6 0-3561,-9 0 3943,2-5 0,-14-2 0,3-4 0</inkml:trace>
  <inkml:trace contextRef="#ctx0" brushRef="#br1" timeOffset="9">17862 13499 8087,'-6'0'32,"0"-1"411,2-3-90,2 3-135,-3-9 135,5 9 59,0-4 280,0 0 3,0 3-385,0-3-232,0 5 183,0 5 1,0 2 139,0 4 1,4 2-185,0 2 1,1 1 28,-1 3 1,-3 3 106,3-3-276,-3 3 20,-1 1 1,4-2 314,0-2-352,0 3 0,-4-5 0,0 2-182,0 1 98,0-7 46,0 9 1,3-9-293,1 2 149,0-2 54,-4-7-191,0 4 39,0-9 120,0 5 411,0-6-97,0-6-173,0 0-4,0-5 1,4-2-35,0-2 69,5 2-28,-3-9-300,5 5 138,-4-6 0,4-4 157,1 1-217,-1-6 76,5 8 0,-3-9 64,2 2-172,-2 3 174,4 0 0,-3 7 45,-3 2-75,3 2 7,-8 6 413,1 0-97,3 4-184,-9 2 196,4 5-114,0 0 0,-2 0-89,4 0-7,-4 0-9,7 5 1,-7 2 77,4 4-328,-4 0 247,7 6 0,-4-3-295,6 5 122,-6-5 52,4 7 0,-4-8-113,6 2-70,-6 3 247,4-5-301,-8 3-42,3-4 240,-5-1 18,0 1-53,0-6 183,0-1 201,0-5-163,5 0 1,-3 0-10,6 0-35,0-5-50,3 4 45,0-10-15,1 5 1,-1-9 19,1 0-301,4-1 273,-3 0 1,7 2-12,-5-5-110,6 0 105,-9 1 1,9-2 73,-6 5-95,0 4-14,-3 1 354,-6 9-78,4-9 14,-9 9-131,9-4 1,-8 11 4,2 5 227,-3 1-158,-1 9 1,0-3 114,0 5-31,0 0-160,0 0 1,0 3-81,0 1-27,0 5 98,5-8 0,-4 4-594,3-6 255,-3 1-73,-1-5-236,0 4 295,0-5-957,0 1 720,0-6 1,1-4-174,3-4 664,-2 0 0,8-4 0,-4 0 0</inkml:trace>
  <inkml:trace contextRef="#ctx0" brushRef="#br1" timeOffset="10">19027 13545 8087,'0'-6'727,"0"-4"-329,-5 8 46,4-3 291,-4 5-371,0 0 0,-2 0 114,-4 0-418,-1 0 59,1 0 0,-4 0 233,0 0-283,-6 5 107,9-3 0,-10 8 43,3-3-141,-3 9 1,1-4 21,2 4-71,-3 1 0,10-4 270,-4 2-330,4 3 46,5-5 1,-2 4 191,6-1-276,-1-4 74,4 5 0,5-2 163,2 0-322,4 1 91,0-5 1,6 0 85,2 1 9,-3-1 40,11-4 255,-8-2-150,9-5 0,-5 0-37,-1 0 0,5-2 139,0-1 1,-1 0-122,-3-5-247,-5 1 199,-2-5 0,-4 1 91,-1 0-367,1-1 112,-6 1 1,-1-6-505,-5-2 249,-5 3 83,-1-6 0,-7 4-162,-2-4 1,-2-1-191,-2 0 1,-2 0-392,2 0 0,2 9 230,2 3-258,2 2 323,2 3 674,4 0 0,2 6 0,5 0 0</inkml:trace>
  <inkml:trace contextRef="#ctx0" brushRef="#br1" timeOffset="11">19575 13568 8087,'0'-11'0,"0"-1"0,0 1 0,0 4 1176,0-3-471,0 4-338,-5 0 1,-1-1-72,-5 3-264,-1 3 203,1-4-188,-6 5 49,4 0 0,-8 0 280,2 0-348,-3 5 37,5-4 1,-5 10 124,3-4-122,-3 3-55,0 7 1,0-3 101,3 5-190,2-5 53,1 7 1,7-4-10,-2 2-97,7 2 222,-1-3-296,5 0 128,0 4 1,5-10 64,2 3-117,9-2 58,1-1 1,2-2 72,0-3 539,1-2-332,2-5 0,1 0 178,0 0-239,0-5 1,0 0 10,0-2 182,-6-9-178,5 9-57,-9-10-253,3 1 259,-4-2 1,-1-5 129,0 0-504,1 1 196,-1-1 0,-1-5 115,-2-3-532,2 3 327,-9-5 1,6 4-225,-3-5 0,-3-4 112,3 0 0,-3 0-82,-1 3-22,0 1-104,0 0 239,0 5 112,0 1 0,0 6-137,0 3 607,0 3-181,-5 9-234,4-3 725,-5 9-257,6-4 310,0 5-406,0 5-254,0 6 0,0 7 374,0 5-239,0 0-40,0 5 0,2 1 190,2 5 0,-2 2-46,6 2-357,-6-3 167,3 5 1,-5-2 133,0 0-1020,0 0 749,0-4 1,0 0-538,0 1 664,0-6-32,0 4 0,0-9 220,0 3-10,0-3-240,0-7 1,0 4 12,0-6 0,0 2 633,0-2-1059,0-3 455,0 0 1,0-2-47,0-2-1540,0-3 650,0 5-2299,0-9 1665,5 4 919,2-5 581,4 0 0,1 0 0,-1 0 0</inkml:trace>
  <inkml:trace contextRef="#ctx0" brushRef="#br1" timeOffset="12">20683 13203 8178,'0'-12'-1073,"0"4"1168,0 1 1,0 3 1576,0-4-583,0 6-269,0-3-349,0 5 28,0 5-220,0 6 1,4 2 87,0 2-172,0 3 4,-4 0 0,1 3 198,3-2-390,-3 3 57,4-9 1,-5 7-17,0-5 98,0 5-71,0-7 1,0 4-50,0-6-33,0 1-1,0-1-291,0-5 80,0 4 95,0-8 208,0 3 570,0-5-690,5 0 109,1-5-7,6 3 60,-1-3-89,1 0 1,3 4 18,0-3 253,5 3-282,-2 1 0,1 1 0,0 3 0,0 2 104,-1 1-63,-1 3-119,-6-4 0,0 7 105,1 2 0,-2-2 0,-1 2-56,-1-2 60,-6 3-301,3 2 120,-5 5 1,-1 0 131,-3 0 0,-2-2-208,-6-2 0,-3 3 0,0-5-178,1 1 321,-4-1 0,0-6 0,-5 1 240,1-1 0,-1-3 55,0-1-311,0-4 297,0 2-108,0 0 0,1-4-51,-1 3-46,5-3 0,-2-1 1,4 0-334,3 0 150,0-5 112,1 4 0,5-8-1407,-1 5 697,6-5 270,-3 8-537,5-9 0,0 4 0,1-5 1028,3 4 0,-3-8 0,4 2 0</inkml:trace>
  <inkml:trace contextRef="#ctx0" brushRef="#br1" timeOffset="13">20626 13180 8116,'6'-12'84,"0"5"305,-6-1 75,5 5 0,-3-5 236,6 4-434,-6 0 1,10 0 202,-1 0 1,2-1-12,6 1 0,1 3 47,7-3-205,-3 3 277,9 1-271,-4 0 1,5-4 137,1 1-47,-1-1-109,0 4 1,0 0 70,1 0-361,-6 0 60,4 0 1,-10 0-560,0 0 281,-1 0 255,-14 0-694,7 0 277,-8 0 278,-1 0-4136,-1 0 4240,-15 0 0,-13-5 0,-13-2 0</inkml:trace>
  <inkml:trace contextRef="#ctx0" brushRef="#br1" timeOffset="14">8257 12677 8087,'0'-6'-1239,"-5"-4"1485,4 3 455,-9-4 1,7 3-38,-4 1-270,4 4-101,-7-2 0,7 5-96,-4 0-13,-1 0 0,1 0-55,-1 0 1,-1 0 131,-6 0 0,2 5 81,-2 3-147,-3 2 1,4 5 140,-5 0 21,0 6-204,-4-4 0,4 10 157,0 0-118,5 4 0,-2-1-46,4 4 0,1-4-149,0 1 0,4-6-20,3 2 1,3 1 44,1-2 1,1 0-92,3-7 0,6 2 113,6-2 1,4-2-63,-1-2 1,2-6 46,2-1 1,1-6 161,3 2 1,-2-3-23,6-1 1,-1-5-25,5-2 0,-2-5-27,-3-3 0,2 1-12,-6-5 1,4 0 115,-8-4-131,4 0 1,-10 0 106,3 1-309,-2-1 190,-11-5 1,3 2 56,-5-4-222,0 5 53,-9-8 1,-2 5-765,-4-3 534,-6-2 1,3 9-490,-5-3 1,-1 5 297,-7 3 1,2 3-373,-5 9 0,3 2 238,-4 5 1,6 6-355,-2 5 1,10 1 941,5 3 0,1 3 0,4 0 0</inkml:trace>
  <inkml:trace contextRef="#ctx0" brushRef="#br1" timeOffset="15">9856 12586 8190,'0'-7'0,"0"1"136,0 2 1,-1 2 803,-3-6 54,3 6-598,-4-3 0,1 3 393,0-2 124,0 3-77,4-4-590,0 5 0,0 6 199,0 6 0,0 1-123,0 6 1,4 0-103,0 3 0,0 3-19,-4 1 1,0 0-120,0 4 0,1-1 163,3 2 1,-3 0 15,3-4 0,-3 4 0,-1-5 0,0 0-38,0-7 0,0 1-74,0-5 0,4 0-351,0-3 1,0-1-116,-4 1 331,0-1-1729,0 0 1359,0-4-937,0-2 1293,0-5 0,0 0 0</inkml:trace>
  <inkml:trace contextRef="#ctx0" brushRef="#br1" timeOffset="16">11524 12711 8106,'0'-11'-382,"-4"3"581,0 1 1,0 3 98,4-4 1,0 5 57,0-5 115,0 5-176,0-7 1,0 8 349,0-6-467,0 0 0,5 1 163,3-1 0,2 1 14,1-5-116,1 6 0,-1-3 29,1 5 0,-1-3-28,1 3 0,3-1 29,0 1 1,4 3 110,-4-3-245,1 3 103,0 6-269,-3 1 95,3 5 1,-8 1 264,-1-1-545,-4 6 190,2 0 1,-5 6 206,0 0-497,0 0 222,-5 0 1,-3 5 108,-7 2-610,2-2 415,-8 5 1,3-7-125,-5 4 1,0-5 66,1 2 1,-1-3-118,0-1 155,5-5 0,-2 3 271,5-2 0,-4-2-153,3-2 0,1-4 358,4-3 1,3 2-10,0-2 318,6-3-305,-3 5 1,7-9 110,6 3 1,1-3-126,10-1 0,0 0 44,4 0 1,3 0 219,1 0-390,5 0 0,-7-3 197,6-1-374,-6 0 67,3-1 1,-10 4 18,-3-3-477,3 3-1309,-6 1 831,5 0 273,-11 0-1126,-1 0 424,-5 0 1334,0-6 0,0 0 0,0-5 0</inkml:trace>
  <inkml:trace contextRef="#ctx0" brushRef="#br1" timeOffset="17">13031 12654 8242,'0'-6'-1601,"0"-4"2580,5 3 0,-2-3 20,4 3-635,-4-3 0,7 4 101,-2-1 1,-2-2-153,2 5 0,-4-3-62,3 3 0,1-1 15,3 1 1,-3 3 35,-1-3 0,1 1-48,3-1-297,1 3 0,-1-4 288,1 5-270,-6 0 33,4 0 1,-5 1-309,3 3 229,-3-3 1,-1 10 99,0-4-223,-1 3 95,-3 2 0,0 0 77,0 4-79,-5-4 106,4 5 0,-9-6 22,2 1-4,-2-1 0,-1 1 70,-1-1 1,1-3-68,-1-1 0,5 0 21,-1 0 0,4 2 8,-3-5-4,4 5-123,-2-8 100,5 9 1,0-7 41,0 4-75,0-4 28,0 7 0,5-5 200,3 3-189,2 2-8,6-9 0,-2 9 318,5-2-308,1-3 1,2 5 43,1-2 1,0 2 18,0 1 3,-5 1-179,3-6 139,-8 4 1,2-3-71,-7 4-32,2 0 1,-9 2 122,3 2-290,-3-2 7,-1 4 199,-5-6 1,-6 0-282,-8 1 282,-3-1-41,-1 1 174,0 4-150,1-8 0,-6 7 24,-3-7 0,0 2 6,0 1 0,-1-3-40,6-1 179,-6-4-144,8 7 1,1-9-906,8 3 423,2-3 212,7-1-1819,1 0 564,5 0 633,10 0-498,8-5 1382,11-1 0,15-5 0,3-1 0</inkml:trace>
  <inkml:trace contextRef="#ctx0" brushRef="#br1" timeOffset="18">14676 12552 8242,'0'-7'524,"-5"-3"0,3 7 367,-1-4-65,1 4-460,2-2 1,-1 5 268,-3 0 190,3 0-575,-9 0 1,4 5 127,-6 3 1,1 2-113,-1 2 1,1 0 12,-1 3-91,1-2 0,0 9-8,-1-3-122,1-3 0,-1 6 130,1-3 0,-1-1-155,1 1 1,0-2-268,-1 2 174,1 3 0,3-5 16,1 2-286,4-3 204,-7 1 0,9-9 101,-3 4-247,3-3 274,1 2 1,0-3 186,0-1-185,5-4 0,-3 6 45,6-5 1,-1 1 241,5-2-237,-1-1 0,2 3 17,2-5 0,-1 0 5,5 0 0,-4 0 1,4 0 0,-3 0 45,3 0-287,-5 0 92,2 0 1,-4 0-752,-1 0 268,0 0-425,1 0 1,-5 0 91,1 0 446,-5 0-1200,2 0 397,-5-5 139,0 3 503,5-8 1,-4 8 603,3-6 0,-3 6 0,-1-3 0,5-1 0,1 0 0</inkml:trace>
  <inkml:trace contextRef="#ctx0" brushRef="#br1" timeOffset="19">14767 12848 8242,'0'-6'73,"0"-4"0,0 7 449,0-4 516,0 4-487,0-2-213,-5 5 0,4 1 704,-3 3-630,-2 3 0,3 4 478,-4 0 0,3 6-349,-4 2 1,6-1 525,-2 1-632,-3 0 0,5 4-64,-6 0 1,6-2-57,-2-2 0,-1 3-106,1-3-157,0-3 136,4 6 1,0-10-588,0 4 325,0-4 131,0 0-2214,0-1 802,5-4 715,-3 3-3208,3-4 1831,-5 0 2017,0 0 0,0-1 0,0 1 0</inkml:trace>
  <inkml:trace contextRef="#ctx0" brushRef="#br1" timeOffset="20">7949 14676 7968,'-8'-7'-732,"1"4"1672,4-4-358,-2 6 259,0-4 202,4 0-656,-9 4 0,8-4 191,-3 5 1321,5 0-1398,5 0-223,2 0 0,4 0 57,1 0-228,4 0 117,2 0-1,5 0-195,-1 0 139,1 0 1,4 0-44,0 0 0,3 0-163,-3 0 1,-1 0 225,-3 0-508,0 0 270,0 0 0,-4-4 14,0 0-152,-5 0 113,-3 4 0,-1 0-678,-2 0 389,-3-5-97,0 4-114,-5-4-1838,0 5 1686,-5 0 0,3-4 728,-6 0 0,5-5 0,-2 3 0</inkml:trace>
  <inkml:trace contextRef="#ctx0" brushRef="#br1" timeOffset="21">9845 14116 8071,'0'-11'0,"0"3"-583,0 1 146,0 4 824,0-7 142,0 9-234,-5-10 437,3 10-10,-3-4 105,5 0-446,0 4 117,0-4 990,0 5-1037,0 5-218,0-4 1,0 9 177,0 2-207,0 0 1,0 10 145,0-3-183,0 8 8,0-3 1,0 9 10,0-3 48,0 3-59,0 1 0,0-3-178,0-1 1,4 1 17,0 3 0,0-4-123,-4 1 0,0-2 46,0 2 0,0-5 27,0-7 1,0 2 68,0-6 1,0 0 26,0-4 218,0 1 8,0-1-215,0-4 121,0-2-8980,0-5 8787,0-5 0,-5-2 0,-2-4 0</inkml:trace>
  <inkml:trace contextRef="#ctx0" brushRef="#br1" timeOffset="22">14527 14196 7952,'-1'-10'0,"-3"2"0,3-2 0,-4 4 877,5-6-135,-5 6 109,4-4-470,-5 9 1,5-6 235,-3 4 315,3 1-248,-4-3-197,5 5-265,-5 0 40,4 5-68,-4 2 1,0 4 137,-3 0-255,3 6 17,-5 1 0,3 1 117,-4 0 0,0 0-104,-1 4 0,1 0 16,-1-1 1,5 0-187,-1-3 1,6 1-323,-2-5 266,2 6 73,-3-9 1,4 5-546,-3-6 377,3 6 1,2-4-40,3 2 0,-1-8 27,4-3 315,-4 3-144,7-6 1,0 4 4,5-5 1,4-1 71,-3-3 1,4 1 93,-1-4 0,2 3-72,2-4 1,0 6-150,0-2 0,-4-1 32,0 1-614,-5-5 442,3 8 1,-6-5-190,0 2 1,-3 2-902,0-1 671,-6-4-428,3 6 251,0-9 6,-3 9 412,3-10 143,-5 10 0,1-5 280,3 2 0,-3 3 0,4-9 0,-5 3 0,0 1 0,0-4 0,0 3 0</inkml:trace>
  <inkml:trace contextRef="#ctx0" brushRef="#br1" timeOffset="23">14721 14333 7952,'0'-6'-1262,"-1"-3"2041,-3 5 0,2 0 83,-6 4 52,6 0-518,-3 0 1,3 0 105,-1 0 1,1 2 61,-2 1 0,-1 4-125,2 4 0,-2 2 133,1 2 1,2 2 177,-1 2-388,1 2-111,2-3 0,0 4 45,0-3 1,0 2 35,0-2-279,0 3 43,0 1 0,0-2-24,0-2 1,0 3-219,0-3 0,0-3 233,0 0-1293,0-4 448,5 0-1280,-3-1 964,3 0 183,-5-4-1841,0-2 2399,0-5 0,-10 5 0,-3 1 1</inkml:trace>
  <inkml:trace contextRef="#ctx0" brushRef="#br1" timeOffset="24">11535 14071 7977,'-6'0'-1299,"-1"-2"999,4-2 1218,1 3-347,-3-4-174,0 5 157,4-5 56,-4 4-273,0-4 93,3 5 140,-3-5-206,0 3 133,4-3-161,-4 5 61,5-5-117,0 4-112,0-4 1,1 4 84,3-3-29,2 2-55,6-3 1,-1 2 55,1-1 1,4 0 111,3 4-309,3-5 33,-4 4 0,3-4 218,-2 5-450,-2 0 148,4 5 1,-7-3-205,5 6 215,-10-1-11,6 0 1,-12 7-115,4-3-56,-4 3 172,2-2 0,-6 3-62,-3 0 1,-2 4 69,-6-4 1,0 4-4,-4-4 1,4 1-11,-4-5 42,4 1-20,-5-1 0,5-3 160,-4-1 1,4 1-141,5-2 182,-3-1 25,9 0-154,-9-3-56,8 3 27,-3-5 1,5 1 4,0 3 0,5-3 4,3 3 1,2-2 67,2 2-41,4-3-34,2 5 0,9-3 35,-1 1 0,2 4-29,-1-4 0,-3 4-40,2 0 41,-1 2-55,-3 2 1,-4-1 11,-3 0 0,-2 2 72,-1 2-291,-1-2 104,-5 9 1,-1-8 137,-5 5-197,0-5 84,-5 7 0,-2-8 68,-9 2-42,-1-2 24,-11-2 1,-1 4 258,-6 1-100,1-1 1,-5-4 48,-3 1-72,-3-1 1,-3-3-1080,3-1 1004,-4 1 15,14-2 0,1-1-5,7-5-527,8 0 130,2 0-252,11 0 1,2 0 286,8 0 1,12-5-1559,11-2 1,14-5 1882,4-3 0,9 2 0,-2-3 0</inkml:trace>
  <inkml:trace contextRef="#ctx0" brushRef="#br1" timeOffset="25">12814 14162 8099,'-1'-6'0,"-3"2"-388,3 2 256,-4-3 606,5 4 143,0-4-246,0 0 130,0 4 119,0-9-265,5 8 237,1-8-304,6 9 1,-1-8 25,0 5 1,2-3 59,2 3 1,-2 0 260,2 4-458,3 0 1,-5 0-56,2 0 1,-2 1 215,-2 3-226,1 2 1,-1 6-71,0-1 1,0 2 312,-4 2-445,-2-2 87,-5 8 0,0-3-73,0 5 1,-5 1 119,-2 3 0,-4 1-330,0 2 1,-6 2 131,-2-6 0,-2 5-423,-2-4 282,0-1 136,0-3 1,6-1 85,1-3 0,4-2 96,0-1 0,1-4 190,-1 4 0,2-4-190,3 0 469,-4-6-323,10 4 0,-5-7 173,2 4-121,3 1 0,-4-2 90,5-1-106,0 0 17,0-3-100,0 8-27,0-9 1,5 4 98,2-5 269,4 0-214,0 0 0,9 0-44,3 0 190,2 0-129,3-5 0,2 4 98,4-3-153,0 3-54,-5 1 0,4-4 86,-2 0 0,-2 0-33,1 4 1,-4 0-28,0 0 0,-1 0-19,-3 0 0,-4 0-141,-3 0 0,-2 0-10,-2 0 0,-3 0-463,0 0-1122,-6 0 802,3 0-499,-5 0-565,-5 0 1263,-1-5 571,-11 4 0,0-4 0,-6 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09.571"/>
    </inkml:context>
    <inkml:brush xml:id="br0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15167 4683 17351,'0'-7'-913,"0"2"0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85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6613 4466 8328,'-5'-7'-899,"2"2"-127,-5 5 1158,6 0 1,-4-4 727,2 1-672,2-1 63,-8 4 191,9 0-118,-4 0 1580,5 0-1503,5 0-211,1 0 1,6-4-14,-1 0 0,1 0 0,-1 4 0,1 0-104,-1 0 0,0-4 104,1 1 0,0-1-116,4 4 1,-4 0 49,4 0 1,0 0-122,-1 0 0,2 0-12,-2 0 0,-1 0 125,5 0 0,-4 0-113,4 0 0,-3 0 83,3 0 0,-5 0-14,1 0 0,1 0 10,-1 0 0,5 0-82,-5 0 1,0 0 76,-4 0 0,2 0-58,2 0 1,-2 1-71,2 3 0,-2-3 105,-2 3 0,2-3 25,2-1 1,-1 0-36,5 0 1,-1 0 56,1 0 1,3 0-60,-3 0 1,1 0-34,-1 0 0,1 0 37,-4 0 0,3 0-5,-4 0 0,4 0-28,-4 0 1,0 0 37,-3 0 0,-1 2-88,1 1 1,-1-1 63,0 1 0,1-1-7,-1-2 1,4 0-6,1 0 0,4 0 110,-1 0 0,3 0-37,0 0 0,1 0 99,0 0 0,1 0-131,3 0 1,-3 0 18,3 0 1,-7 0-120,-1 0 0,-1 0 105,1 0 1,-1 0-115,-3 0 0,-3 0 81,4 0 1,0 4-65,-1-1 0,1 1 54,-5-4 0,4 0 2,1 0 1,0 0 14,-1 0 0,-1 0 7,5 0 1,0 0-26,4 0 0,-4 0 7,0 0 0,0 0 25,4 0 1,0 0-20,0 0 1,0 0-2,-1 0 0,0 0 5,-3 0 1,3 0-45,-3 0 0,1 0 23,-1 0 1,3 0 10,-3 0 0,2 0 14,2 0 0,0 0-16,0 0 0,0 0 25,-1 0 1,1 0-25,0 0 1,1-1 30,3-3 0,-3 3-20,3-3 1,-3 3-17,-1 1 0,3-2-2,1-1 1,-2 1-3,-6-1 0,3 1-7,-3 2 0,1 0 16,-1 0 1,2-4-37,-6 1 0,4-1 27,-4 4 0,5 0-11,-1 0 0,-1 0 11,1 0 0,0 0 37,4 0 0,0 0-38,0 0 1,0 0 1,-1 0 1,1-1 53,0-3 0,1 3-45,3-3 0,-2 2 27,6 2 1,-1 0-23,4 0 1,-3-1-15,-1-3 1,-1 3 15,2-3 0,1 3-58,-6 1 0,1 0 37,-4 0 1,3-4-5,1 0 0,0 1 60,-4 3 1,-4 0-50,0 0 0,-2 0 82,2 0 0,2 0-72,-6 0 0,5 0 66,-1 0 0,-1-4-54,1 0 0,0 0 5,4 4 1,0 0-30,0 0 1,0 0-6,-1 0 1,0 0-39,-3 0 0,1 0 58,-4 0 1,-1 0 12,-4 0 0,1 0-16,-1 0 333,-5 0-302,4 0 237,-8 0-71,3 0-3524,-5 0 1,-5 5 3312,-3 3 0,-7-3 0,-3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85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11775 5996 8074,'0'0'0</inkml:trace>
  <inkml:trace contextRef="#ctx0" brushRef="#br0" timeOffset="1">11775 5996 8074,'-6'0'0,"0"0"0,6 0 0</inkml:trace>
  <inkml:trace contextRef="#ctx0" brushRef="#br0" timeOffset="2">11763 5996 11189,'8'-6'633,"0"2"0,-1 3-347,5 1 1,-1-4-96,1 0 0,4-1 50,3 1 0,3 1-211,1-4 1,-1 3 159,1-4 1,4 5-225,0-5 0,3 4-35,-3-3 0,3 0 97,-3 0 0,3-3-146,-3 2 0,-1 2 21,-3-2 0,0 0-15,0-3 0,-4-1 63,0 1 1,-5 3-86,1 1 0,-2 0-126,-2 0 170,1-3 0,-5 5-34,1-3 24,-5 3 88,2 0-87,-5 4 204,0-4 743,0 5-795,5 0 45,1 5 0,7 0-107,2 2 1,-1 2 47,5-5 0,0 5-25,4-2 1,0 0 1,0 0 0,-1 1 24,1 3 1,0-3-134,0 0 0,0-4 110,0 3 0,1-3-15,2 4 0,0-5 136,4 5 0,1-5-82,3 0 1,1-1 37,3-2 1,-2 0-58,2 0 0,1 0-25,0 0 0,2 0 39,-3 0 1,-1 0-46,-6 0 0,0 0-2,-4 0 0,0 0-18,-4 0 0,-2 0-18,-2 0 1,-2 0 40,-6 0 1,1 0-140,-1 0 0,-3 0 36,-1 0-580,-4 0 434,2 0 1,-5 1-1310,0 3 882,0-3 0,-5 8-537,-3-5 1204,-2 5 0,-1-3 0,-1 5 0</inkml:trace>
  <inkml:trace contextRef="#ctx0" brushRef="#br0" timeOffset="3">11364 6384 7582,'-5'-11'756,"3"3"-289,-1 1 1,-4 4-103,0-1 0,-4-1-178,0 1 0,0 1-99,-1 3 0,1 0-14,-1 0 1,-4 0 129,-3 0 1,1 1-140,-1 3 1,4 2 86,-4 5 1,1 1-210,-1-1 1,3 4 54,4 1 0,1 3-49,-1-4 0,2 4-18,2-4 1,3 2 134,5-2 1,0-1-148,0 5 0,2-4 55,1 4 0,4-5-42,4 1 1,1-2 69,-1-1 1,6-1 219,2 0 0,2-3 26,2 0 0,-4-6 48,0 2 1,-1 1-217,1-1 0,-1 0-164,-3-4 0,-2 0-104,2 0 1,-6 0 35,-2 0-702,1 0 0,0 0-69,-1 0-793,-4 0 1716,2 0 0,0 0 0,1 0 0</inkml:trace>
  <inkml:trace contextRef="#ctx0" brushRef="#br0" timeOffset="4">11695 6373 8194,'0'-7'224,"0"2"145,0 5 157,0-5-263,0 4 0,-4-3 106,0 8-314,-5 2 0,4 6 266,-2-1-461,-8 6 160,7 1 0,-9 4-94,6 1 1,1 0 208,2 0 11,-2 0-251,4 5 1,-6-4 50,1 2 87,-1-1-233,6-8 1,-3 4-52,5-6 219,1 0-154,-2-4 153,3-4-342,-3 3 32,5-4-936,0 1 871,0-2 0,2-5 408,1 0 0,4 0 0,4 0 0</inkml:trace>
  <inkml:trace contextRef="#ctx0" brushRef="#br0" timeOffset="5">11638 6327 8194,'0'-6'151,"-1"-3"246,-3 5 137,3-5 0,-5 8-319,6-4 1,0 4 229,0-3 1,2 3-81,2-3 1,-2 8-130,6 3 0,-1 5 10,5 3 1,-1-1-117,1 5 0,-1 0 146,0 4 1,1 0-302,-1-1 0,1 5 11,-1 0 0,-1-1-24,-2-3 1,2 0-166,-2 0 1,-2-2 89,2-2 1,-2-1 50,2-3 0,-2-2 18,-2 2 0,-2-2-222,6-2 202,-6 1 0,3-1-477,-5 1 1,0-5-629,0 1-482,0-6 502,0 9 1149,0-10 0,-5 9 0,-1-4 0</inkml:trace>
  <inkml:trace contextRef="#ctx0" brushRef="#br0" timeOffset="6">11455 6693 9538,'6'0'938,"5"0"-692,-5 0 62,5 0-119,1 0-5,4 0 1,2 0 184,5 0-389,0-5 0,1 3 148,3-2-471,-3 3-504,4-4 492,-11 4-699,5-4 1,-9 5 145,2 0 908,-8-5 0,4-2 0,-5-4 0</inkml:trace>
  <inkml:trace contextRef="#ctx0" brushRef="#br0" timeOffset="7">11980 6430 8194,'0'-18'0,"6"2"605,-5 4-157,4 1-202,-5 4 259,5 2 1,-4 4 212,3-3-453,-3 3-207,-1-4-44,0 5 1,0 5 113,0 3 118,0 2-196,0 1 52,0 6 0,0-1 296,0 3-624,0 3 192,0-4 0,0 4 151,0 1-304,0 0 132,0-5 0,0 6-354,0-5 297,0 5 0,0-10-12,0 5 1,0-5 32,0 1 107,0-2-61,0-2 0,0-3 275,0 0-191,0-6 377,0 3 174,0-5 1,5 0-412,3 0 1,2 0-65,2 0 0,-1-3-27,0-1 0,1 0 21,-1 4 0,5-1-91,-1-3 0,0 3 22,-4-3 0,5 2-187,-1 2-130,0 0 0,-4 0-88,1 0 344,-6 0-69,-1 0-93,0 0-132,-3 0 315,3 0 0,-5-5 0,0-1 0</inkml:trace>
  <inkml:trace contextRef="#ctx0" brushRef="#br0" timeOffset="8">12460 6430 8194,'0'-11'184,"0"4"0,0-3 1,0 7 162,0-4 176,0 4 198,0-2-200,0 5 1,0 5-411,0 3 0,0 3-70,0 5 0,-4-2 67,1 5 1,-1-4-190,4 4 0,-4 0 74,0 4 1,-1-4-96,1 0 0,3 0 63,-3 4 0,2-4-81,-2 0 1,3-5 70,-3 1 1,2-2 65,2-2 0,0-3 167,0-1-178,0 1 1,0 0 336,0-1-272,0-4 266,0 2-106,0-5 13,6 0 1,-4 0 63,6 0-197,-1 0 0,5 0-49,-1 0 1,4-4-18,1 0 1,-1-3-106,-4 3 0,1-4 93,-1 4 0,1-1-155,-1 1 118,0 3 0,-3-4-477,0 5-423,-6 0-438,3 0-121,0 0 500,-3 0-473,3 0 1436,-5 0 0,5 5 0,1 1 0</inkml:trace>
  <inkml:trace contextRef="#ctx0" brushRef="#br0" timeOffset="9">12780 6441 8194,'0'-11'0,"0"3"0,0 1 0,1 4 365,3-1 0,-3 2 400,3-2 247,-3 3-961,-1-4 433,0 5-364,0 5 0,0 1-3,0 6 1,0-1 79,0 0 1,0 5-254,0-1 1,0 5 86,0-1 0,0 1-57,0 0 0,0 1-77,0-2 1,0 1 123,0-1 0,0 2-103,0-6 1,-3 0 73,-1-3 1,0-1 77,4 0-33,0 1 110,0-1-89,0-4 0,0-1 257,0-2-182,0-3-7,0 4 240,0-5 0,5 0-230,3 0 1,-2-4 20,2 1 1,-1-1-120,5 4 1,3-4 27,0 0 0,0 0-77,-3 4 0,-1 0 109,1 0 1,0-1-152,3-3 1,-2 3 62,2-3 1,-2 3-230,-1 1 1,-1 0 60,0 0 1,-3 0-483,0 0 1,-5 0-163,5 0 0,-5-1-148,0-3 950,-1 3 0,-2-5 0,0 6 0</inkml:trace>
  <inkml:trace contextRef="#ctx0" brushRef="#br0" timeOffset="10">12757 6601 8049,'0'-6'614,"0"1"78,5 0-394,2 3 1,4-3 32,0 5 1,1 0 98,-1 0 1,1 0-4,-1 0-320,0 0 1,1 0 268,-1 0-144,6 0-449,-4 0 220,3 0 0,-5 0 282,1 0-1085,-1 0 401,1 0-917,-1 0 386,-5 0-502,5 0 753,-10-5 679,4 4 0,-10-9 0,-1 4 0</inkml:trace>
  <inkml:trace contextRef="#ctx0" brushRef="#br0" timeOffset="11">12746 6396 8049,'11'-5'316,"1"3"-141,-1-8 1,5 8-87,3-6 1062,3 5-690,1-2 0,-4 5-59,0 0 0,0-3-59,4-1-112,0 0-108,-6 4 1,4 0-80,-6 0 246,5 0-1078,-7 0 619,3 0 1,-4 0-863,-1 0 0,-3 0 130,0 0-730,-1 0 1631,-1 5 0,5-4 0,-5 4 0</inkml:trace>
  <inkml:trace contextRef="#ctx0" brushRef="#br0" timeOffset="12">13225 6350 8049,'0'-6'209,"0"1"-209,5 5 1029,-3 0-238,3 0-193,-5 0-691,0 5 101,0 1 1,0 5 11,0 1 100,0 4 0,0-2-212,0 5 0,0 0 95,0 4 0,0 0-92,0 0 0,0 4 43,0-1 0,0 0-215,0-7 1,0 1 84,0-5 0,0 0-8,0-3 0,0-1-288,0 1 87,0-1 1,0-3-481,0-1 865,0-4 0,-5 7 0,-2-4 0</inkml:trace>
  <inkml:trace contextRef="#ctx0" brushRef="#br0" timeOffset="13">13214 6350 8049,'0'-11'153,"0"4"-48,0-3 105,0 9 0,1-4 761,3 5-510,2-5 176,11 3-311,-4-3 0,4 5 123,-1 0-385,1 5 57,1-3-255,4 8 0,-6-8-858,3 6 1093,3 0 0,-10 3-180,4 0 0,-4 2-16,0 2 0,-1-1 0,-1 5 180,-2 2-257,-3-5 93,-5 6 0,0-5 1,0 6-153,0 0 192,-5 0 116,-6 5 1,-3-4-90,-5 3 0,0-3 213,-4-1-133,0-6 0,0 4 0,0-6 12,0-1-69,6-1 0,0-6 1,6 0-1,-1-2-414,1-3 0,-1-1 50,1-1-636,5 0 989,-5 0 0,10 0 0,-4 0 0</inkml:trace>
  <inkml:trace contextRef="#ctx0" brushRef="#br0" timeOffset="14">14288 6613 8056,'0'-12'-318,"-2"1"521,-2-1-31,3 6 1,-5-4 113,2 2 1,3-2-67,-3-1 0,-1 3 0,0 1 117,-2-2-244,5 4 0,-7-6 1,4 5 85,-1 0-12,-2-4 1,-3 8 0,-1-2 133,1 3-224,-1-4 1,-3 4-1,0-3 1,-4 3 45,4 1 0,-4 1-142,3 3 1,-3-2 0,4 6 217,1 1-319,1 1 203,7 1 1,-4 1-45,2-1 1,3 1-165,1-1 0,3 1 130,1-1 1,1 0-127,3 1 1,3-1 90,4 1 1,0-1 31,1 1 1,4-2 86,3-3 1,2 2-80,-2-5 0,2 0 131,-2-4-141,3 0 0,-9 0 0,-3 0 0</inkml:trace>
  <inkml:trace contextRef="#ctx0" brushRef="#br0" timeOffset="15">14299 6636 8145,'6'-6'0,"3"4"0,-5-6 2263,0 6-819,-4-8-845,0 8-535,0-3 1,-2 5-44,-1 0-4,1 0-147,-8 0 132,4 0 0,-5 4-140,-1 0 132,6 5 0,-4-3-70,2 6 0,-2 0 60,-2 3 1,6-2-197,2 2 179,-2-2-21,5-2-108,-4 1 114,5 4 36,5-3 0,1 2 1,5-6 25,1-1-72,4-6 25,-3 8 1,9-8-483,-3 2 1,-2-3-1,2-1-237,2 0-364,-5 0 0,2-1 1116,-3-3 0,-2-3 0,3-4 0</inkml:trace>
  <inkml:trace contextRef="#ctx0" brushRef="#br0" timeOffset="16">14459 6281 7974,'0'-6'1557,"0"1"-480,0 5 0,5 0-564,3 0-223,2 0-250,1 0 38,0 0 0,1 0 107,-1 0 1,2 0-57,2 0-112,-2 0 0,3 0-246,-4 0 142,-1 0-502,6 0 311,-10 0 182,9 0 1,-14 0-998,6 0 164,-6 0-980,3 0 1663,-5 0 1,-5 5 0,-1 1 0</inkml:trace>
  <inkml:trace contextRef="#ctx0" brushRef="#br0" timeOffset="17">14824 6144 8143,'0'-6'-31,"0"-4"920,0 9-111,0-4 1796,0 5-2323,0 5 0,4 1-211,0 5 0,0 2 99,-4 2 1,1-1 14,3 5 0,-3-3-3,3 3 0,1-2-26,-1 2 1,3 2 32,-3-6 0,4 1-146,-4 0 0,3-4-1,-3 4 1,0-8 84,-4 0 1,1-4-81,3 3 34,-3-4 1,4 3-1142,-5-2 615,0-3-2200,0 5 2676,0-6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23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14322 16378 6680,'-7'0'-97,"2"-6"-7,5 5-41,0-4 236,0 5-85,0-5-57,0 4 69,-5-4-1,4 5-10,-4 0 902,5 0-739,0-5 1,-1 3-21,-3-1 123,3 1-102,-4 2 2675,5 0-2636,0 5-163,0-3 1,0 4 51,0-2-3,0-3 17,0 9-49,0-9-14,0 10 0,1-6-61,3 2 0,-3 0 49,3-4 1,-3 0-24,-1 5 0,0-5-6,0 5 0,0-4-11,0 3 1,0-3-9,0 4 1,1-4-26,3 3 12,-3 1 2,4 3 3,-5 1 0,0-5 21,0 1-14,0-6-10,0 9 5,0-10 15,0 9 0,0-7 0,0 4 1,2-4 21,1 1 1,-1-2-23,1 2 43,-1-3-36,-2 4 25,0 0-20,0-3-2,0 3-8,0-5-3,0 5-30,0-4 15,0 4-1419,0-5 1,0 0 0</inkml:trace>
  <inkml:trace contextRef="#ctx0" brushRef="#br0" timeOffset="1">14105 15441 7853,'-7'0'-496,"2"0"3391,5 0-2637,0-5 50,0 4-209,0-4-31,5 5 0,0-2 154,3-1-197,2 1 0,-3-3 178,4 5-177,0 0 74,6 0 0,-1 0-61,3 0 0,-1 0 5,-3 0 1,-2 0-117,2 0 1,2 4 92,-2 0 0,0 1-92,-3-1 1,-1-3 76,1 3 0,-5 1 16,1-1 0,-4 3-52,3-3 0,0 1 59,0-1-245,-2-3 198,0 9-9,-3-8 28,3 8 1,-5-8-11,0 6 171,0-6 1,-4 5-105,0-3 0,-4-2 281,5 6-144,-6-6 79,2 8-131,-4-8 9,0 8-74,4-9-55,2 4-24,5-5-517,0 0 398,0 5 81,0-3 1,0 8 74,0-3 0,0 0 6,0 0 0,5-3-21,3 4 0,-2-2 10,2 2 1,-1 2 82,5-3 0,-1 0-77,1 0 1,-1-3-13,1 4 28,-1-1 0,0 5-283,1-1 245,-6-4 1,1 3-199,-4-3 79,-1-2 1,3 6-38,-5-4 54,0 3 0,0 2 67,0-1 1,-5 1-37,-3-1 0,-2-3 128,-2-1 0,1 0-69,0 0 1,-5 2 166,1-5 0,-1 4 30,0-5 0,4 5 37,-4-4 0,2 0-84,-1-4 1,3 0 82,-4 0 1,4 0-119,0 0 1,1 0 2,-1 0 1,0-2-125,-4-1 1,4 0 18,-3-5-197,-3 6 1,5-7-76,-2 5-293,7 0-464,3 4-876,5 0-805,5 0 2694,7 0 0,5-5 0,6-1 0</inkml:trace>
  <inkml:trace contextRef="#ctx0" brushRef="#br0" timeOffset="2">12723 17839 6563,'-7'-1'1068,"4"-3"-654,1 3 95,2-4 892,0 5-1335,0 5-14,0-4 84,0 9 71,0-3-137,0 4 1,4 1 63,0-1 0,0-3 6,-4-1-70,0 1 1,4 3 2,-1 1 1,1-5 0,-4 1 0,0 0-133,0 3 0,0-3 76,0-1 0,4 1-145,0 3 71,0 1 1,-4-1 2,0 1 36,0-1 0,0 0-14,0 1 43,0-1 0,0 1 3,0-1 31,0 0 1,0 1-37,0-1 0,0-3-16,0 0 19,0-1 0,0 1-25,0-1 1,0-3 114,0 4 4,0-6-9,0 3 158,0-5-36,0 6-120,0-5 189,0 4 544,0-5-814,5 0 0,-3 0 56,6 0-169,-6 0 166,9 0-3,-5 0 19,5 0-32,1 0 1,-1 0-8,1 0 0,-5 0 5,1 0 0,-1 0-62,5 0 0,-1 0 47,1 0 0,-1 0-22,1 0 1,-1-4 13,0 0 1,2 0-40,2 4 0,-2 0 25,2 0 1,-2 0-7,-2 0 0,5 0-19,-1 0 1,0 0 2,-4 0 1,1 0 21,-1 0 1,2 0-4,2 0 0,-2 0 115,2 0 0,-1 0-65,1 0 0,-2 0 11,2 0 0,2 0-41,-2 0 0,4 0 3,-4 0 1,2 0 4,-2 0 0,-1 0 0,5 0 0,-4 0 49,4 0 1,-4 0-46,4 0 1,-5 0 35,2 0 1,-2-1-37,1-3 0,-2 3-33,2-3 0,-1 3-8,1 1 0,-1 0-14,5 0 1,-4 0 5,4 0 1,-4 0-13,4 0 1,-3 0-104,3 0 1,-5 0 66,1 0 1,1 0 9,0 0 1,3 0 53,-4 0 0,1 0 4,0 0 1,-4 0 2,4 0 0,-4 0 81,0 0 0,-1 0-96,1 0 0,-1 0 11,0 0 0,2 0-79,2 0 1,-2 0 81,2 0 0,-2 0-165,-2 0 0,2 0 68,2 0 1,-2 0 32,2 0 0,-2 0 49,-2 0 0,1 0 87,-1 0 1,1 0-68,-1 0 1,0 0 18,1 0 1,-1 0-21,1 0 0,-1 0-4,0 0 1,1 0-95,-1 0 1,1 0 28,-1 0 1,1 0-142,-1 0 0,2 0 131,2 0 1,-2 0 10,2 0 1,-2 0 50,-2 0 1,0 0 3,1 0 0,3 0 123,0 0 0,0 0-90,-3 0 1,-1 0 8,1 0 0,-1 0-24,1 0 1,0 0-10,3 0 1,-2 0-32,2 0 1,2 0-113,-2 0 1,4 0 70,-4 0 1,1 0-126,-5 0 1,2 0 157,2 0 0,-2 0-32,2 0 1,-2 0 96,-2 0 0,0 0-56,1 0 0,-5 0 8,1 0 0,0 0 18,3 0 1,0 0 43,1 0-85,-1 0 1,1 0-216,-1 0 98,1 0 0,-1 0-23,0 0 106,1 0 52,-1 0 1,1 0 2,-1 0-5,1 0 1,-1 0 23,0 0 89,1 0 1,-1 0-58,1 0 0,-5 0 19,1 0 0,-4 0-34,3 0 1,-3 0-109,4 0 0,-4 0 91,3 0 0,1 0-131,3 0 1,-3-4 56,-1 0 1,1 1-94,3 3 128,1 0 1,-1 0-40,1 0 132,-1 0 1,1 0-60,-1 0 0,-3 0 73,-1 0 1,-3 0-89,4 0 0,-5 0 8,5 0 1,-4-2-52,3-1 0,-3 1-9,4-2 0,-4 3 41,3 1 0,-3 0-14,4 0 0,-4 0-13,3 0 8,1 0 0,-1 0 98,1 0 12,0 0-24,3 0 0,0 0-38,1 0 0,-5 0 24,1 0-36,0 0 20,3 0-21,1 0 24,-6 0-8,4 0 38,-9 0-22,9 0 0,-7 0-28,5 0 0,-6-1 2,2-3 1,-2 3-57,2-3-12,-2 3-68,8 1 114,-4 0 6,5 0 1,-3 0-2,0 0-7,-6 0 88,8 0 21,-3 0-42,4 0 1,-3 0 9,-1 0 1,-3 0-60,4 0 1,-4 0 25,3 0 1,-3 0-113,4 0 0,-5 0 27,5 0 1,-4 0 22,3 0 1,1 0 3,4 0 1,-2-2-9,-3-1 1,3 1 59,-2-1-75,2 1 230,2 2-124,-1 0 26,0 0 0,-3 0-131,0 0-9,-6 0 29,3 0 0,-3 0-54,1 0-213,-1 0 147,8 0 49,-4 0 90,6 0 0,-5 0 18,1 0 1,-6 0 1,7-1 223,-5-3-135,0 3 38,-4-4-84,0 5-2,5 0-37,-4 0-6,4 0-165,-5 0 152,5 0 130,-3 0-114,3 0-1523,-5 0 0,-5-4 1520,-3 0 0,-7-10 0,-3 2 0</inkml:trace>
  <inkml:trace contextRef="#ctx0" brushRef="#br0" timeOffset="3">12700 17817 7383,'0'-7'1091,"0"2"1023,0 5-2069,0 5 66,0-4-10,0 10 15,0-5 59,0 5-156,0 1 0,0-1 52,0 1 0,0-1-105,0 0 1,0 1 60,0-1 1,0 1-88,0-1 1,0 1 58,0-1 0,4 0-13,0 1 0,-1-1 108,-3 1-49,0-1 1,0 1 20,0-1 0,0 0-5,0 1 0,0-1 16,0 1 1,0-5 84,0 1 21,0-1 76,0 5 8,0-1 67,0 1-240,0-6 0,0 0 63,0-2 40,0-2-249,0 3 593,0-5-456,5 0-23,-3 0-32,8 0 0,-8 0 6,6 0 0,-4 0 20,3 0-32,-4 0 1,7 0 8,-2 0 1,-2 0 29,2 0-35,-1 0 0,5 0 5,-1 0 1,1 0-66,-1 0 1,2 0 56,2 0 1,-2 0-60,2 0 0,1 0 40,0 0 0,3 0-5,-4 0 1,0 0 18,-3 0 1,3 0-5,0 0 0,0 0 102,-3 0 0,-1 0-94,0 0 0,2 0 118,2 0 1,-2 0-61,2 0 1,-2 0-93,-2 0 0,5 0 16,-1 0 1,1 0-8,0 0 0,-4 0 17,4 0 1,1 0-20,2 0 1,-1 0-44,1 0 1,-4 0 44,4 0 1,-5 0-26,2 0 0,0 0 50,-1 0 1,1 0 4,-5 0 1,2 0-10,2 0 1,-2 0 4,2 0 0,1 0-41,-1 0 0,5 0 11,-5 0 0,4 0-70,-4 0 0,4 0 80,-4 0 0,1 0-116,-5 0 1,4 0 35,0 0 1,1 0 20,-5 0 1,4 0 46,0 0 0,1 0 0,-5 0 1,1-2 103,-1-1 0,0 1-70,1-2 1,3 3 7,0 1 0,1 0-26,-5 0 0,4 0 4,0 0 1,4 0-8,-3 0 0,3 0-1,-4 0 0,4 0-34,-4 0 1,4 0-11,-4 0 1,4 0-6,-3 0 1,3 0 33,-4 0 0,1-4 12,0 1 1,-2-1-17,5 4 1,-5 0 23,1 0 0,1 0-20,0 0 0,-1 0-24,-4 0 1,4 0 14,1 0 1,-1 0-8,-4 0 0,5 0-1,-1 0 1,1-4-4,0 0 0,-4 0-67,3 4 0,2 0 68,-2 0 0,0 0 10,-3 0 0,-1 0-15,1 0 1,0 0 133,4 0 0,-4 0-102,3 0 1,-2 0 4,-1 0 1,-1 0 8,0 0 0,5 0 12,-1 0 1,0 0-12,-3 0 0,3 0 1,0 0 0,2-3-133,-2-1 1,-3 0 103,4 4 0,-4 0-7,0 0 1,3 0 15,0 0 0,0 0 2,-3 0 0,-1 0-5,1 0 1,3 0 1,0 0 0,0 0-36,-3 0 1,-1 0 30,1 0 0,-1 0-32,0 0 1,1 0 58,-1 0 0,-3 0-3,0 0 1,-1 0 9,5 0-8,-1 0 1,0 0-16,1 0 9,-1 0 0,1 0-202,-1 0 195,1 0 1,-1-4-137,0 0 0,-3 0 61,0 4 0,-5 0-121,5 0 180,-5 0-8,7 0 36,-4 0 0,2 0 45,-1 0-23,-4 0-39,7 0 85,-4 0-77,6 0 0,-1 0-99,1 0 39,-1 0 1,0 0 36,1 0 1,-5 0-6,1 0 0,0 0 141,3 0 0,1 0-82,-1 0 1,0 0 70,1 0 0,-1 0-51,1 0 0,-1 0 80,0 0 1,1 0-83,-1 0 0,1 0 30,-1 0 0,1 0-67,-1 0 1,0 0 14,1 0-33,-1 0 1,1 0 31,-1 0 1,-3 0 25,-1 0 1,1 0-44,3 0 1,-3 0 9,0 0-27,-1 0 0,5 0 4,-1 0 1,0 0 20,1 0 0,-1 0 5,1 0-34,-1 0 1,1 0 34,-1 0-74,0 0 62,1 0-19,-1 0-17,1 0-11,-6 0-17,-1 0-2027,-5 0 1,-5-1 2075,-3-3 0,-7-7 0,-3-7 0</inkml:trace>
  <inkml:trace contextRef="#ctx0" brushRef="#br0" timeOffset="4">6818 16343 6835,'-6'-6'601,"1"1"-418,5 5-2,0 0 13,0-5 28,0 3-17,0-3 2137,0 5-2141,5 0-14,-4 0 2,4 5-137,-5 2 134,0 4-216,0 1 1,0-1 200,0 1-156,0-1 1,0 0-26,0 1-1,5-1 1,-3 1-9,1-1 1,2-3-43,-1-1 42,0 1 0,-4 3-12,0 1-23,0-6 54,0 4 13,0-3 17,0 4-14,0 0 0,0-3-11,0 0 4,0-6-6,0 8-3,0-3-9,0 4 0,0-3 18,0-1-116,0-4 85,0 7-4,0-9-20,0 4-938,0-5 1,0 0 0</inkml:trace>
  <inkml:trace contextRef="#ctx0" brushRef="#br1" timeOffset="5">6738 15464 6947,'-6'-5'499,"1"4"416,5-5-213,0 6-283,0-5-6,0 4 4,0-4 94,0 5-290,0 5-11,0 1 0,0 6-165,0-1 0,0 2 43,0 2 0,0-2 62,0 2 1,0 3-11,0 1 1,0 2 1,0 2 1,0-4 136,0 0 1,-4 0-92,0 4 1,0 0-44,4 0 1,0-1 39,0-3 1,0 1-175,0-5 1,0 4 94,0-4 1,0 1-148,0-5 1,0-3 31,0-1 79,0-4-179,6 7 97,-5-9-139,4 4 133,-5-5-4368,0 0 2815,0-5 713,0 4 1,1-8 857,3 5 0,2-5 0,6-2 0,-1-7 0</inkml:trace>
  <inkml:trace contextRef="#ctx0" brushRef="#br1" timeOffset="6">6944 15475 7853,'0'-6'-477,"0"-4"644,0 9 829,0-10-297,0 10-311,5-9-1,-4 9-188,4-4 121,-5 5 958,0 0-986,0 5-59,0-4-70,0 9 0,0-4-107,0 6 1,0-1 107,0 1 0,0 0-121,0 4 0,-1-2 58,-3 5 1,3-2 30,-3 2 1,-1 3-36,1-3 0,-3 1 10,3-1 1,-4 2-83,4-6 0,-1 4 82,2-4 1,1 4-134,-2-4 1,3 1 38,1-5 0,0 0 28,0 1 1,0-1-21,0 1 1,0-1 6,0 1-38,0-1 0,0 0 93,0 1 13,0-6-38,0 4-58,0-8 0,0 3 0,0-5 0</inkml:trace>
  <inkml:trace contextRef="#ctx0" brushRef="#br1" timeOffset="7">6898 15921 11712,'0'-7'-792,"0"2"1,-10 0 0,-3-1 0</inkml:trace>
  <inkml:trace contextRef="#ctx0" brushRef="#br2" timeOffset="8">6921 16492 10165,'0'-7'447,"0"1"-302,0 2 29,0 3-157,0-9 0,0 7 71,0-4 1,4 3-13,0-4 1,3 4-30,-3-3 1,1 3-9,-1-4 1,-2 2 84,6-2-53,-5-2 1,3 5-18,-2-2 0,-3 0 16,3 3 1,1 2 5,-1-6 1,1 4-55,-1-3 0,-3 3-7,3-4 0,1 5 34,-1-5 0,1 2 28,-2-2-135,4-2 1,4 4 92,1-6 0,-5 1-104,1-1 0,0 5 92,3-1 0,-3 0-67,-1-3 0,1 1 96,3 2 0,-1-2 5,-2 3 0,2-2 12,-2 1 1,1-2-50,-2 2 1,3 2 27,-2-2 1,1 1-6,-2-5 1,4 5-103,-4-1 29,3 0 1,2-3-10,-1 0 0,1-1 18,-1 1 0,4 1-16,1 2 0,-1-2 24,-4 2 1,4-2 0,1-1 1,-1 3 108,-4 0 1,1 2-102,-1-2 0,1 0 200,-1 4 1,0-4-63,1 4 1,-1-5 58,1 2 0,0 0-123,4 0 0,-4 3 9,4-4 1,-3 5-94,3-5 1,-2 2 88,5-2 0,-5-1-116,1 5 0,1-3 42,0 3 1,0-4 12,-1 5 1,-2-3 16,2 3 0,-2 1-5,-2-1 1,1-2 32,-1 1 0,1 0 3,-1 4 0,0-4 16,1 0 1,-1 0-34,1 4 1,3-1-39,0-3 0,0 3 34,-3-3 0,3 2-37,0-2 0,4 3 9,-3-3 1,3 3-3,-4 1 0,4-4-25,-4 0 1,2 0-8,-2 4 1,-3 0 45,4 0 1,-4-4 3,0 1 0,-1-1 79,1 4 1,-1 0-60,0 0 84,1 0 1,-1 0-73,1 0 1,-1 0 5,1 0 1,-1 0-22,0 0 0,1 0 4,-1 0 1,2 0-14,2 0 1,-2 0-12,2 0 1,-2 0-88,-2 0 0,1 0 95,-1 0 0,0 0-35,1 0 1,-1 0 28,1 0 1,-1 0 1,1 0 0,-1 1 4,0 3 0,1-3 9,-1 3 0,1-3-22,-1-1 0,4 4 4,1 0 0,0 0-52,-1-4 1,-2 0 51,2 0 0,2 3-65,-2 1 1,0 1 34,-3-1 1,-1-3-7,0 3 1,1-1 43,-1 1 1,-3-3 2,0 3 0,-1-3-12,5-1 1,-5 4-12,1 0 0,-1-1 80,5-3 1,-1 4-66,1 0 1,-1 0-9,0-4 0,1 1 50,-1 3-71,1-3 1,-1 8 0,1-5 0,-1 0-7,0-4 1,1 3 0,-1 1 1,-2 1-8,3-1 0,-4-3 5,8 3 0,-4 1 12,0-1 1,-1 0-21,1-4 0,-1 4 13,0-1 0,1 1-4,-1-4 6,1 5 1,-1-2-1,1 4 0,-5-4 60,1 1 1,-1 1-55,5-1 0,-5 1-7,1-1 1,-2-2 9,2 6 1,2-6-63,-2 2 21,2 2 1,1 0-8,1 1 0,-5-1 31,1-2-19,0-2 67,3 8 1,0-5-9,1 2 1,-2 0 111,-2-3 0,2-3-77,-3 3 1,4 1-14,0-1 0,0-1-32,1-3 0,-1 4-14,1 0 0,-1 4 7,1-5-101,-1 1 1,0 0 28,1 0 1,-1 3 50,1-3 1,-2 1 42,-3-1 1,4-3-48,-4 3 0,3 1 122,2-1 0,-5 4-100,1-5 0,0 3 6,3-3 0,0 0-4,1 4 0,-1-3-5,1 4 1,-1-6-89,1 2 1,3 1 91,0-1 0,0 4-41,-3-4 1,-1 3 20,0-3 1,1 1-3,-1-1 1,1-2 4,-1 6 1,-3-5 6,-1 0 0,-3 2-4,4-1 0,-4 4 2,3-4 1,0 1 8,0-1 0,3-2-6,-2 6 0,-2-6-149,2 2 141,0 2 0,3-3-117,0 5 1,-3-6 74,0 2 1,-5 1-48,5-1-21,-5 0 45,7 1 1,-9-3-51,3 6 22,2-6 120,-5 8 1,6-7-98,-3 5 105,-3-6-34,9 8 0,-5-7 12,3 4 0,-2-4-30,-2 1 3,-3 2 67,9-5 0,-7 6-65,4-3 22,-4-3 1,3 5-12,-2-2 29,-3-3 1,6 4-43,-4-5 1,-1 2-16,2 1-18,-3-1 0,3 4-70,-1-2 16,1-3 0,-2 4 76,1-5 1,-1 1-117,1 3 56,-1-2-132,-2 3-482,0-5 1,-2-4 201,-1 0 119,1 0 0,-7 3 84,6-3 1,-6 2-350,1-6 458,3 5-259,-5-7 505,4 4 1,-1-2-58,3 1 0,3 3 103,1-4-51,0 1-58,0-5 0,0 1 19,0-1 0,0 5 171,0-1 134,-5 6-104,4-9-37,-4 5 1,1-1 208,0-1-184,0 5 0,4-3-8,0 2-83,0 3-1,0-4-752,0 5 662,0 5 0,2-2 10,1 4 0,4-3 208,4 4-174,1-1 0,-1 5 226,0-1-230,1 0 1,-2 1-34,-2-1 1,-2-3-5,-2-1 1,-3 1-15,3 4 0,1-5 55,-1 1 0,1-2 55,-1 2-63,-3 2 1,5-5-17,-2 3 0,-1-2 42,4-2-51,-4-3 1,3 5 44,-2-2-103,-3-3-269,4 4 290,-5-5 10,0 0 17,-5 0 1,-1 2-18,-6 2 0,0-3-2,-4 3 0,2-3-57,-5-1 0,4 0-4,-4 0 1,4 0-109,-4 0 1,9 0-643,-2 0-1166,3 0 874,3 0-896,1-5 1998,5-2 0,5-9 0,1-2 0</inkml:trace>
  <inkml:trace contextRef="#ctx0" brushRef="#br2" timeOffset="9">10107 16457 7382,'0'-11'837,"0"5"-550,0-4 106,0 8-146,0-3 20,0 0-190,0 4 0,0-5 107,0 2 24,0 2-129,0-8 0,2 8 36,2-6 0,-3 4-29,3-3 1,-3 3 147,-1-4-26,0 6 34,0-8-106,5 3 0,-4 0-36,3-1 1,-1 4 101,0-3-22,-1 4 36,3-7-246,0 4 1,-3-5 149,6 4-187,-6-3 1,5 5 28,-3-3 0,-2 2 46,6 2 0,-6 1 5,2-4 1,2 3-9,2-4 1,-2 2-4,2-2 0,0-1 17,3 6 1,-3-5 60,-1 4 1,1-3-45,3 3 0,0-5 32,-4 1 1,3 2-44,-2-2 1,2 2 33,1-2-66,1-2 1,-1 4 39,1-6 0,-2 5-5,-3-1 0,4 4-3,-4-3 0,2 3 58,-1-4 1,2 2-45,-2-2 1,3-2 0,4 3 1,-2 0-16,2 0 1,-2 0 4,-2 0 0,1-3 24,-1 2 1,0 2-18,1-2 0,-1 4-77,1-3 0,0 0 68,4 0 0,-4-2-40,4 5 0,-2-4 15,1 4 1,-3-4-6,4 0 0,-4 3 35,0 1 0,-1-1-4,1 1 0,-1-1 45,0 1 1,1 3-57,-1-3 1,-3-1 93,0 1 1,-1 1-78,5 3 1,-5-4 31,1 0 0,-1 0-9,5 4 1,-1-1 1,1-3 0,3 3-38,0-3 1,4 1-5,-4 0 1,4 1-29,-3-1 0,3 0-10,-4-1 0,0 3-24,-3-3 1,3 3 55,0 1 1,-4-4 26,-3 0 0,0 0-4,3 4 0,-3 0 3,-1 0 0,1 0-2,3 0 0,-3 0 13,0 0 1,-1 0-67,5 0 1,-1 0-7,0 0 1,1 0-54,-1 0 1,1 0 94,-1 0-67,1 0 1,-1 0 32,0 0 1,-3 0 80,0 0 1,-5 0-47,5 0 1,-4 0 10,3 0 1,-3 0 3,4 0 1,-1 0 11,5 0 0,-4 0-47,-1 0 0,1 0 25,3 0 0,1 0-51,-1 0 0,0 0 23,1 0 0,-1 0-8,1 0 1,-1 0 35,1 0 0,-1 0 2,0 0 0,1 0-21,-1 0 0,4 2 21,1 2 1,-1-3 0,0 4-14,0-5 1,1 0-9,-5 0 1,0 4-42,1 0 1,-1-1-8,1-3 0,-1 0 20,1 0 0,-1 0-11,0 0 1,1 2 24,-1 1 1,1-1-28,-1 1 100,0-1 1,1-2-77,-1 0 0,1 0 59,-1 0 0,-3 0-61,-1 0 1,1 0 3,3 0 1,5 0-4,-1 0 0,0 0-8,-3 0 1,0 0 13,3 0 1,-2 0-1,2 0 0,-2 1 14,-2 3 0,1-3-19,-1 3 0,1-3 47,-1-1 1,1 0-8,-1 0 1,0 1 6,1 3 0,-1-2 30,1 1 0,-1-1 9,1-2 0,3 0-44,0 0 1,0 3 7,-3 1 0,-1 0 68,0-4 1,1 0-69,-1 0 0,1 1 60,-1 3 1,1-3-50,-1 3 1,0-3 15,1-1 0,-1 4-36,1 0 1,-1 0-13,1-4 1,0 1 7,3 3 1,-4-3 24,4 3 0,-8-1 6,9 0 0,-9-1-22,9 1 1,-6 2 50,5-1 1,-2 1-31,-2-1 1,0-3 68,1 3-45,-1 3 1,1-5-11,-1 6 0,1-6 17,-1 2 1,-1-1 8,-2 0 1,2-1-131,-3 2 1,4 1 91,0-2 0,-1 2-102,-2-1 1,2-2 39,-2 1 1,0 0 25,0 1 1,2-3 2,-2 3 1,-2 1 2,2-1-29,-1-1 0,5 1 11,-1 0 1,-3 1-16,-1-1 0,-3-3 27,4 3 0,-4 1-34,3-1 1,-3 4 7,4-5 1,-1 1-7,5-4 1,-5 4 8,1 0 1,-2 1-3,2-1 0,2-3-3,-2 3 1,-2-2 0,2 2 0,-4-3 2,3 3 1,-4-1 1,0 0 8,4-1 0,-5 7-7,6-6 1,-4 1-1,3-4 1,-3 4-16,4 0 0,-4 1-2,3-1 1,-3-3-40,4 3 0,-5 1 48,5-1 1,-5 1-176,0-1 135,4-3 15,-1 9 0,0-7 12,-2 4-1,3-4 15,-6 7 1,8-4 9,-5 6 0,1-5-47,-2 1 1,0-4 29,5 3 0,-5-3 2,5 4 1,-4-4-3,3 3 0,-3-3 16,4 4 0,-4-5-5,3 5 1,-3-6 0,4 2 0,-4 1 7,3-1 2,-4 0 1,3 0 23,-2 0-32,-3-1-17,9 2 1,-7-3 14,4 2-29,-4 2-12,7-5 0,-9 6-57,3-4-32,-3-1-193,4 3 179,-3-5-181,3 0 333,-5 0-141,0 5-27,0-4-48,0 4-1449,0-5 739,-5 0 584,3-5 0,-4 4-343,2-3 443,3-2 1,-4 3-226,5-5 416,0 6 1,0-4-75,0 2 0,0 1 164,0-4 0,0 3-95,0-4 181,0 1 0,0-5 30,0 1 1,0 3 106,0 1 0,0 3-155,0-4 0,-4 4 165,0-3 180,1 4-310,3-7 0,0 7-117,0-4 83,0 4 0,0-3-146,0 2 11,0 3 1,0-5 2,0 2 0,0 2-9,0-3 15,0 5 9,0-5 24,0 4 8,0-4 427,0 5-306,0 5 1,1 0-119,3 3 0,-2 2 122,6-3 1,-4 4-34,3 0 0,0-3-21,0-1 0,3 1-80,-2 3 1,-2 1 9,2-1 1,-4-3-73,3-1 0,-4 1 101,1 3 0,-2 0-86,2-4 0,-3 3 48,3-2 1,-3-2-126,-1 2 0,0-4-87,0 3 44,0-4 148,0 7 0,0-7-7,0 4 28,0-4 6,0 2 1,0-4 146,0 3-159,0-3 132,0 4 747,0-5-948,-5 0 1,-1 0-9,-5 0 0,-1 0-141,1 0 0,-1 4 106,1 0 0,-4 0-320,-1-4 0,-3 0 138,4 0 1,0 0-371,3 0 0,1 0-24,0 0 1,3 0-156,0 0 1,5 0-219,-5 0 1046,5 0 0,-2-11 0,5-1 0</inkml:trace>
  <inkml:trace contextRef="#ctx0" brushRef="#br1" timeOffset="10">13008 15361 7853,'0'-6'1074,"0"1"1719,0 5-2535,0 5 42,0-4-140,0 9 0,0-4 7,0 6 1,0-4 13,0-1 1,0 1-27,0 3 1,4-3-124,0-1 1,0 1 49,-4 3 1,0 1-142,0-1 0,0-3 125,0-1 1,0 1-88,0 4 0,0-1 82,0 0 0,0 1-4,0-1 0,0 1 2,0-1 1,0 0 0,0 1 0,0-1-19,0 1 0,0-1-7,0 1 0,0-5-2,0 1 1,0-1 7,0 5 1,0-5 29,0 1-76,0 0 1,0 3 83,0 1-74,0-6 27,0 4 0,1-5 40,3 3 0,-3-2 22,3-2 9,-3-3-105,-1 9-2,0-8-3,0 8-190,5-9-87,-3 9 122,3-9 87,-5 4 23,0-5-7,0 6 88,0-5 31,0 4-1701,0-5 0,0 0 1</inkml:trace>
  <inkml:trace contextRef="#ctx0" brushRef="#br2" timeOffset="11">14447 16503 7158,'-6'0'945,"1"0"1161,5 0-1868,0-5-87,0 4-28,0-4-300,0 0 256,5 3-135,-4-8 1,6 8 170,-4-6-77,-1 6-38,3-9 0,0 10 0,1-4 0</inkml:trace>
  <inkml:trace contextRef="#ctx0" brushRef="#br2" timeOffset="12">14470 16446 7853,'0'-6'483,"0"1"0,0 0 1,0-2-1</inkml:trace>
  <inkml:trace contextRef="#ctx0" brushRef="#br2" timeOffset="13">14470 16423 7853,'12'0'0</inkml:trace>
  <inkml:trace contextRef="#ctx0" brushRef="#br2" timeOffset="14">14493 16400 7853,'6'-5'2502,"3"3"-1913,-5-6 0,1 6-209,-1-2 1,-3 1 182,3-1-563,2 3 0,-4-9 0,3 4 0</inkml:trace>
  <inkml:trace contextRef="#ctx0" brushRef="#br2" timeOffset="15">14904 16115 7853,'12'-5'2080,"-1"3"1,4-6-84,1 4-1647,-6 0 1,0 0-212,-3 0 1,0-1-37,0 2 0,1 1-69,3-2 1,1 2-9,-1-2 0,1 3 14,-1-3 0,1 1-107,-1 0 1,2 1 14,2-1 1,-2 1 85,2 2 1,-3-3-12,0-1 1,-1 0-9,1 4 0,-5 0 55,1 0 1,0-4-36,3 0 0,0 0 9,1 4 1,-5 0-26,1 0 0,1 0-10,6 0 0,-2 0-81,2 0 1,-1-1 95,1-3 1,-2 3-77,2-3 0,-1 3 71,1 1 0,-2 0 1,2 0 0,-2-4 6,-2 0 0,-3 1 5,0 3 1,-1 0 19,5 0 0,-1 0-31,1 0 0,-1-2-31,0-1 0,1 1 39,-1-2 1,1 3-57,-1 1 0,0 0 44,1 0 1,-1 0-25,1 0 1,3 0 28,0 0 1,0 0 0,-3 0 0,-1 0 30,1 0 1,0 0-53,4 0 0,-9 5 0,3 2 0</inkml:trace>
  <inkml:trace contextRef="#ctx0" brushRef="#br2" timeOffset="16">16001 15989 7853,'17'0'0,"4"0"1146,-6 0 0,5 1 1444,-1 3 1,3-2-1931,1 1 1,-4-1-462,0-2 1,0 0-116,4 0 0,-1 3-55,1 1 1,0 0-71,0-4 0,4 4 37,-1 0 0,1 1-4,-4-1 1,-2-2-4,-2 6 0,6-4-9,-6 3 1,5-3 10,-5 4 1,1-5 1,-1 5 1,3-4 19,-3 3 1,2-3-9,2 4 1,-4-6 2,0 2 0,-1 1-7,1-1 1,2 4 0,-1-5 1,-3 5-16,2-4 0,-3 3-2,3-3 0,-5 5 5,1-1 1,1-2 6,-1 2 1,1-4 25,-5 3 0,1-3 34,-1 4 0,4-2 9,0 2 0,1 0-21,-5-4 0,1 4 12,-1-4 1,2 3-37,2-3 0,-2 5 5,2-1 0,-3-2 9,0 2 0,1-5-1,2 5 0,-3-4 8,4 3 1,-4 1 4,0 3 1,-1-3-5,1 0 1,-1-1 21,1 5 1,-1-5 87,0 1 0,1-2-97,-1 2 1,1 1-5,-1-5 1,-1 4-72,-2 0 1,1-2 77,-6 2 0,5-4-116,-4 3 0,4-3 72,-5 4 1,1-4-23,-4 3-7,5 1 1,0 3 5,3 1 0,-2-5 53,-2 1 0,-1-4 13,4 3 0,-3-4-36,4 1 1,-5 1-1,5-1 0,-4 1-54,3-2 24,-4-1 1,3 3-25,-2-5-36,-3 0 23,5 0 0,-6 1-142,0 3-48,0-3 1,-2 4-672,-2-5 0,2 0 410,-6 0 0,4-4-1512,-3 1 1,-1-2 2007,-3 1 0,-6-8 0,0-5 0</inkml:trace>
  <inkml:trace contextRef="#ctx0" brushRef="#br2" timeOffset="17">14493 16378 7853,'-6'0'54,"1"0"1470,5 0-1196,5 0-45,-4 0 1,4 0 555,-5 0-639,0-6 107,0 5-68,0-4 27,5 0-115,-4 4 0,6-8-50,-3 5 0,-3-1-4,3 1 0,1 2-19,-1-6 1,3 4-26,-3-3 1,1 4-26,-1-1 0,-2-1 183,6 1-62,-5-5 1,3 7 28,-2-6 179,-3 6-162,9-8-89,-9 8 0,6-6 53,-3 4-51,-3 0-42,9-1 1,-5 2-119,3-4 6,2 4 1,-4-6 53,6 5 1,-5-3-121,1 3 42,-1-5 64,5 8 1,-5-8-14,1 5 7,-5 0 0,5 3 43,-4-3 1,1 3 56,-1-3-93,-3 3 1,6 1 20,-3 0 1,-2-4-31,6 0 1,-6-1 2,2 1 1,2 3 1,-1-5-2,3 2 1,-2 3-10,-2-3 1,-1 3-65,4 1 59,-4-5-43,7 3 1,-7-4 48,4 2 0,-3 3-62,4-3 80,-1 3 0,5 0-1,-1-3 0,-3 2 5,-1-1 3,1 1 1,3 2 31,1 0 0,-5-3-42,1-1 1,-4 0 128,3 4 1,1 0-108,3 0 1,-3 0 213,0 0-216,-1-5 0,5 4 5,-1-3 0,-3 3-20,-1 1 0,1-4-12,3 0-77,1 0 1,-1 3 59,1-3 0,-1 3-54,1-3 66,-1 3 0,0-3 3,1 0 51,-1 0 1,1 4 118,-1 0 1,0 0-106,1 0 1,-4 0 116,-1 0 0,1-1-139,3-3 0,-3 3 88,-1-3-217,1 3 152,3 1 0,1 0-67,-1 0 1,1 0-4,-1 0 0,1 0-19,-1 0 0,0 0 32,1 0 0,-1-1 21,1-3 0,-1 3 101,0-3 1,1 2-101,-1 2 1,1 0 11,-1 0 0,-3 0 1,-1 0 1,1 0-27,3 0 0,1 0-27,-1 0 1,1 0-13,-1 0 0,4-1 14,1-3 0,3 3-15,-4-3 1,4 3 14,-4 1 1,5 0 5,-1 0 1,-1-4 37,1 0 1,-5 1 18,1 3 0,-1 0 7,2 0 0,-4 0-1,4 0-15,-4 0 0,0 0-34,-1 0 0,0 0 0,1 0 0</inkml:trace>
  <inkml:trace contextRef="#ctx0" brushRef="#br2" timeOffset="18">15841 16001 7853,'0'0'0</inkml:trace>
  <inkml:trace contextRef="#ctx0" brushRef="#br2" timeOffset="19">15875 16001 7853,'11'0'0,"1"0"0,-1 0 0</inkml:trace>
  <inkml:trace contextRef="#ctx0" brushRef="#br2" timeOffset="20">15932 16001 7853,'12'1'2874,"-1"3"0,0-3-532,1 3-2342,-1 2 0,-4-5 0,-2 4 0</inkml:trace>
  <inkml:trace contextRef="#ctx0" brushRef="#br2" timeOffset="21">16035 16035 7853,'11'0'4388,"1"0"-2670,-1 0-3390,1 0 464,-6 0 1,-6 0 1207,-8 0 0,-7-5 0,-3-2 0</inkml:trace>
  <inkml:trace contextRef="#ctx0" brushRef="#br2" timeOffset="22">14459 16229 7853,'-5'-6'-1722,"3"-1"2823,-1 4-219,1 1-120,2-3-239,0 0 138,0 4-343,0-4-318,0 5 0,0 0 0</inkml:trace>
  <inkml:trace contextRef="#ctx0" brushRef="#br2" timeOffset="23">14447 16195 8666,'7'0'3264,"-2"0"-3255,-5 0 0,4 1 187,-1 3-3,1-3 1,-4 9 4,0-3-100,0 4 0,0 0 12,0 1 0,-1-4-41,-3-1 1,3 1 111,-3 3-145,3 1 1,1-1 47,0 0 1,0 1-147,0-1 0,0-3 32,0-1 1,0 1-98,0 4 1,0-5 76,0 1-257,0-1 233,0 5 50,0-1 0,0-3 106,0-1 0,0-3-42,0 4 190,0-6-160,0 3 0,0-3 313,0 2-266,0-3 86,0 4-227,0-5-66,0 5-120,0-4 142,0 4 747,0-5-637,5 0 0,-3 0-2,6 0 1,0 0-169,3 0 177,0-5 1,5 0-36,-1-2 1,0 0-5,-3 3 1,-1 2 145,0-6 1,5 6-12,-1-2 44,0-2-167,-3 4-236,-1-3-99,-5 5 139,-1 0-4111,-5 0 3012,-5 0 1273,4 0 0,-9-10 0,4-3 0</inkml:trace>
  <inkml:trace contextRef="#ctx0" brushRef="#br2" timeOffset="24">17600 16549 5734,'-7'0'759,"2"0"1978,5 0-2462,5 0 140,-4-5-99,5 3-152,-1-8 1,-3 9 100,6-3-115,-6-2 0,5 3 6,-4-4 1,0 3-17,5-4 1,-5 5-75,5-5 0,-4 5 80,3 0 1,-3-4-58,4 0 0,-4 0 187,3 0 12,1-1-198,3-3 1,-1-1 5,-2 1 1,2 3-3,-2 1 1,-2 3-10,2-4 0,-2 4-78,2-3 0,2 0 94,-2 0 0,2-2-137,1 5 1,1-5 65,-1 2 1,0 0-109,1 0 0,-1 3 92,1-4 1,-1 2-79,0-2 0,1-2 21,-1 2 0,-3 2 55,0-1 1,-1 0-14,5 0 1,-1-2-3,0 5 0,0-5 96,-4 1 0,3 2-46,-2-2 1,-2 5 70,2-5-67,0 0 1,3-3 9,0 0 0,1 3-92,-1 0 0,2 1 67,2-5 0,-2 5-57,2-1 1,-1 2 44,1-2 1,-2-2-17,2 2 0,-2 2 45,-2-2 0,1 5-1,-1-5 0,1 5 22,-1 0 0,0-2 132,1 1 1,-1-4-72,1 4 1,-1-1-67,0 1 1,1 3-94,-1-3 1,2-1 98,2 1 1,-1-3-144,5 3 1,-4-1 23,5 1 1,-5 3 14,4-3 1,-4 2-23,4-2 0,-4 2-4,4-1 1,-5 1 72,1 2 0,2-1-33,-2-3 0,0 3 170,-3-3 1,4 3-94,3 1 1,3 0 74,1 0 1,-4 0-47,0 0 0,0 0-59,4 0 0,-4 0-21,0 0 0,4 0-12,3 0 1,-3 0-41,-4 0 0,-5 0 44,1 0 0,2 0 86,-2 0 0,0 0-79,-3 0 1,-1 0 189,1 0 1,-1 0-67,0 0 1,2 0-45,2 0 0,-2 4-23,2 0 0,-1-1 15,1-3 1,-2 0-114,2 0 1,2 2 107,-2 1-102,0-1 1,-3 3 60,-1-5 0,-1 1 119,-2 3 0,2-3-58,-2 3 1,3-3 135,4-1 0,-2 4-150,2 0 0,2 0 28,-2-4 0,1 1-50,0 3 1,-2-3 3,5 3 0,-4-2-117,4 2 0,-5-3 69,1 3 0,2-3-102,-2-1 1,4 4 38,-4 0 0,2 0 22,-2-4 1,-2 4 42,2 0 1,1 1-1,0-2 0,3-1-26,-4 1 0,4 3 14,-4-3 0,5 2-40,-1-1 0,-1-2 44,1 1 1,-4 2-33,4-1 0,-3 4 17,3-4 1,-4 3-5,4-3 1,-4 1 44,4-1 1,-4-2 0,4 6 0,-1-4-15,1 3 0,3-3 10,-3 4 1,-1-4-5,1 3 0,-2-3-6,2 4 1,3-2-46,-3 2 1,1 1 1,-1-6 0,2 6-9,-6-1 1,4-2 21,-4 2 1,4-2-10,-4 2 1,5 2 32,-5-2 0,1-2 1,-1 2 1,-1-2-19,5 1 1,-5 4 1,2-4 0,0 2 3,-1-1 0,4 2 2,-3-2 0,-1 2-9,-4 1 0,1-3-3,-1-1 1,-1 1-4,-2 3 0,2 1 14,-2-1 0,-3-3 2,-1-1 0,1 1 110,-2 3 1,5 1-68,-4-1 0,3-3-81,-3 0 1,4-1 76,-4 5 0,3-1 3,-3 0 0,5-3-42,-1 0 1,-2-2-7,2 2-74,-1 2 86,5-4 1,-2 2-83,-3-1 1,0-4 59,-3 1-817,-3-3-589,4-1 152,-5 0 1,-5-1 351,-3-3 0,-7-2-1117,-4-6 2027,-8 1 0,-2-6 0,-5-1 0</inkml:trace>
  <inkml:trace contextRef="#ctx0" brushRef="#br2" timeOffset="25">17588 16332 8420,'0'-7'216,"0"2"1,0 0 0,0-1-1</inkml:trace>
  <inkml:trace contextRef="#ctx0" brushRef="#br2" timeOffset="26">17588 16309 12654,'0'6'457,"0"4"-327,0-3-55,0 4 0,0 1-7,0-1 1,0-3-18,0-1-21,0 1 1,0 3 14,0 1 1,-4-5-90,1 1 1,-1-4 27,4 3 90,0 1-215,0 3 115,-5 1-17,3-6-35,-3 4-11,5-8 37,0 3-200,0-5 303,5 0 0,-2 0 194,5 0-130,-6 0 31,8 0 1,-3 0-55,4 0 0,0 0 16,1 0 0,-1 0-23,1 0 1,-1 0 24,0 0 0,1 0-18,-1 0 1,-3 0-5,0 0 0,-1 0-17,5 0 0,-5 0 10,1 0 0,-4 0-119,3 0 186,-4 0-177,7 5-125,-9-4-414,4 4-175,-5-5-3222,0 0 3313,-5 0 1,-1 0 651,-6 0 0,-4 0 0,-2 0 0</inkml:trace>
  <inkml:trace contextRef="#ctx0" brushRef="#br2" timeOffset="27">19290 15224 7853,'0'-8'-478,"0"1"523,-5 4 1,3-3 230,-1 2-22,-4 3 0,5-6-68,-6 4 0,4 1 266,-3-1-272,4 1 0,-6 1 254,6-3 8,-6 3-230,2-4 0,-4 5-32,-1 0 0,5 0 164,-1 0-278,1 0 1,-5 0 127,1 0 1,3 0-145,1 0 0,-1 4 56,-3 0 1,-1 3-68,1-3 1,-1 5 47,1-2 0,-1 4 36,1 0 0,-4 0 9,0 1 0,-1-1 3,5 1 0,-1 3-25,1 0 0,0 2 30,-1-2 0,2-1-86,2 5 1,0-4 65,4 4 0,-4-4-119,4 4 1,-3-3 15,3 3 0,-1-4 24,1 4 0,3-4-19,-3 4 1,3-5-22,1 1 0,0-2-28,0-2 1,5 1 78,2-1 1,2 1-37,-1-1 0,6-1 20,-3-2 0,3 1-7,-2-5 0,0 3 48,4-3 0,-2 0 4,5-4 1,-4 0-48,4 0 0,-4 0 0,4 0 1,-5 0-50,1 0 0,2 0 63,-2 0 0,-4-4-38,-3 0 23,-5-5 1,2 3-16,-5-5 1,0-1-58,0 1 0,-2-1-134,-1 1 0,-8-1 94,-4 1 1,-1 0-151,0-1 1,-1 5-331,-6-1 0,0 2 196,0-2 1,-3 3-708,-1 5 0,0 0 484,4 0 0,-1 1 586,-2 3 0,2 2 0,-4 6 0</inkml:trace>
  <inkml:trace contextRef="#ctx0" brushRef="#br2" timeOffset="28">15886 15247 7853,'0'-8'-48,"0"1"0,2 4 276,1-1 91,-1-2 0,3 3 194,-5-4-140,0 4 0,0-3-109,0 2 1,-1 3 265,-3-3-246,2 3 0,-4-3-72,2 0 0,2 0-22,-6 4 1,4 0 47,-3 0 1,3 0-187,-4 0 1,1 0 32,-5 0 0,1 0-60,-1 0 0,5 0 40,-1 0 1,1 4-100,-5 0 1,5 4 10,-1-5 1,2 6 60,-2-1 0,-2 2 10,2 1 1,-1 1 25,2-1 0,-3 5-116,2-1 1,2 0 38,-2-4 0,2 5-11,-2-1 0,-2 4 56,2-4 0,3 2-3,1-2 0,-1-1 18,2 5 1,-1-4 0,4 4 1,0-5-56,0 1 0,0-1 38,0 1 1,1-3-6,3-1 1,-2 1-37,6-5 1,-4 3-14,3 2 57,1-1 0,3-1 5,1-2 1,1-2 27,2-2 1,-3-2-41,4 1 0,1-1-59,2-2 1,2 0 60,-2 0 0,1-2-83,-5-1 0,4 0 57,-3-5 0,-1 5-8,-4-5 0,-3 4-41,-1-3 0,-4-1-85,1-4 1,-3 1 57,-1 0 0,-5 3-80,-3 0 1,-6 1-70,-1-5 0,-9 5 89,1-1 1,-3 6-274,-1-2 0,-2 4-56,-5 4 0,3-2-165,1 6 0,4-1 175,0 5 0,3-1-109,4 1 0,2-2 551,6-3 0,4 9 0,2-4 0</inkml:trace>
  <inkml:trace contextRef="#ctx0" brushRef="#br2" timeOffset="29">12997 17679 7873,'0'-6'1211,"0"1"1048,0 5-2202,-5 0 0,2 4 5,-4 0 0,3 5-82,-4-2 0,2 3 84,-2 2 0,-2-1-10,3 1 1,-2-1-88,1 0 1,-2 1 75,2-1 0,2 1-31,-2-1 0,5 1 38,-5-1 1,5 0-123,0 1 1,1-5 39,2 1-270,0 0 262,0 3 1,0-3-275,0-1 57,0-4 0,0 3 63,0-2 1,-1-3-723,-3 3 282,3-3-122,-4-1-964,5 0 1720,0-5 0,0-1 0,0-6 0</inkml:trace>
  <inkml:trace contextRef="#ctx0" brushRef="#br2" timeOffset="30">13145 17702 7853,'0'-6'779,"5"-4"0,-2 5-430,5-3 321,-6 3-246,3 5-189,-5 0-90,0 5 1,0-2-101,0 4 1,-5 1 114,-2 3 1,-4 1-170,0-1 0,3 4-75,1 1 0,-1 0 77,-3-1 1,-1-2-78,1 2 1,-1 2-15,1-2 0,1 2 19,2-2 0,-2-3 14,3 4 0,0-4-138,0 0 1,3-1 94,-4 1 0,6-5-56,-2 1 1,-1-4-284,1 3 42,-5-4-47,8 2 181,-4-5-2118,5 0 2389,5-5 0,1-2 0,6-4 0,-1 0 0</inkml:trace>
  <inkml:trace contextRef="#ctx0" brushRef="#br2" timeOffset="31">13442 17679 8029,'0'-11'2094,"0"5"-1191,0-4-543,0 8 0,-1-3-337,-3 5 0,2 4 126,-6 0 0,4 5-25,-3-2 0,0 3-44,0 2 0,-6 3-114,5 0 0,-4 6 52,4-2 0,-3-2-190,-5 3 1,4-1 44,-3 3 0,2-4-24,1-3 1,5 2-105,-1-2 0,2 0 92,-2-3 0,-1-1-292,6 1-39,-6-1 246,2 0 0,1-3 27,2 0 0,2-6-439,-2 2-101,3-3 229,-4-1-199,5 0 731,0-5 0,3-1 0,1-6 0,5-4 0,-3-2 0</inkml:trace>
  <inkml:trace contextRef="#ctx0" brushRef="#br2" timeOffset="32">13637 17702 7853,'6'-6'0,"3"-4"890,-5 2-111,4-2-438,-1-1 0,3 3 236,-2 0 252,-3 6-521,-5-3 389,0 5-615,0 5 0,0 1 28,0 6 1,-4-1 112,0 0 0,-5 5-288,2-1 1,-5 4-63,-3-4 1,2 4-20,-2-4 1,-3 6 82,-1-2 1,3-1-92,0 1 0,0-5 38,1 1 0,-1 1-126,5 0 1,0-1-253,-1-4 306,1 1 0,1-1-221,2 0 284,3-4 1,4-2-721,-3-5 43,3 0-9,-4 0 111,5 0 315,5 0 1,-4-1 384,3-3 0,2-3 0,0-4 0,6 0 0</inkml:trace>
  <inkml:trace contextRef="#ctx0" brushRef="#br2" timeOffset="33">13899 17679 7853,'7'0'0,"-1"-3"592,-2-1-155,-3-5 1273,4 8-635,-5-4 79,0 5-1004,0 5 0,-1 1 25,-3 5 0,1 2-49,-4 2 1,-1-1-18,-3 5 1,-2-3-161,-2 3 1,2-2-293,-2 2 1,-2 3 144,2-3 1,-4 1-93,4-1 0,-4 3 114,4-3 1,-1-2-29,5-2 1,3-3 39,1 0 0,0-5-434,0 1 166,2-5-191,5 2-2775,0-5 3398,5-5 0,-4-2 0,9-4 0,-3-1 0</inkml:trace>
  <inkml:trace contextRef="#ctx0" brushRef="#br2" timeOffset="34">14185 17679 7853,'0'-6'1696,"5"-4"-1156,-4 9 337,4-4-642,-5 5 1,0 1-116,0 3 0,-1 1 32,-3 2 1,2 6-108,-6-5 1,4 8-61,-4-4 1,5 3 12,-5 0 0,-1-1-68,-6 5 1,2-1 33,-2 1 0,-1 1-163,0-5 0,-3 4-14,4-3 1,0 0-44,3-1 0,1-3-105,0-1 0,0 1 103,4-5 0,-2 0-316,5 0 56,0-4-298,4 2-625,0-5 1441,5 0 0,2-5 0,9-7 0,2-5 0</inkml:trace>
  <inkml:trace contextRef="#ctx0" brushRef="#br2" timeOffset="35">14550 17634 9253,'-6'0'2395,"-3"1"-2089,5 3 1,-3 2-99,3 6 0,-5-1-241,1 0 1,-2 5 97,-1-1 0,-5 5-179,1-1 1,-4 2-13,4-2 0,-4 2 18,4-2 0,-4-1 41,3 1 1,-3-5-69,4 1 1,0 2 90,4-2 35,-1 0 1,2-3-433,2-1 140,-2-5-488,9 5-67,-4-10-358,5 4-726,0-5 1940,0-5 0,0-2 0,5-9 0,1-2 0</inkml:trace>
  <inkml:trace contextRef="#ctx0" brushRef="#br2" timeOffset="36">14756 17657 7853,'6'0'913,"-1"0"319,-5 0 1,0 5-778,0 2 0,-4 3-127,1 2 1,-6 1-300,1 2 0,-2-1 4,-2 5 0,-3 0 17,0 4 1,-5-4 5,1 0 1,1 0-296,-1 4 0,4-4 24,-4 0 0,5-5-250,-2 1 1,8-2 15,0-2 1,4-3-152,-3-1-262,4-4-37,-2 2-339,5-5 624,0 0 614,5 0 0,1-5 0,6-2 0,-1-4 0</inkml:trace>
  <inkml:trace contextRef="#ctx0" brushRef="#br2" timeOffset="37">15076 17668 7853,'-7'0'1209,"2"0"0,1 1-780,1 3 0,-1 2-72,4 6 0,-5-1-132,-3 1 1,-2 3-264,-2 0 0,-3 6-54,0-2 1,-5 2-71,1 2 1,-2-4 107,2 0 0,-1-1-160,5 1 1,-4 1-197,4-5 1,-1-1 186,5-6 0,-1 2-76,1-2 1,3-3-487,1-1-183,4 2 83,-2-5 502,5 4 1,0-6 382,0-3 0,0 2 0,0-6 0,5 0 0,2-3 0,4 0 0</inkml:trace>
  <inkml:trace contextRef="#ctx0" brushRef="#br2" timeOffset="38">15327 17679 8140,'6'-1'451,"-2"-3"55,-3 3 293,-1-4 0,-4 6-306,1 3 0,-6 4-505,1 7 1,-6-1-108,-1 5 0,-5-3-113,1 7 1,-6-4 174,3 4 0,-4 0 2,7-4 1,1-1-14,-1 1 1,5-1-237,-1 1 1,4-3-105,3-4 0,-1-5-143,6 1-146,-1-1 130,4 0-401,0-2 968,0-5 0,5 0 0,-3-4 0,6 0 0,0-10 0,3 2 0</inkml:trace>
  <inkml:trace contextRef="#ctx0" brushRef="#br2" timeOffset="39">15589 17611 8303,'-11'0'1253,"3"1"-832,1 3 0,-2 4-9,-6 7 0,2-1-290,-2 5 0,-2 0 38,2 4 0,-5 0-110,1-1 1,1 5 133,-1 0 1,1-1-371,-1-3 1,3-1-94,4-3 0,1 1-352,-1-5 1,5 1 248,-1-5 1,6-3-750,-2-1-421,3-4 841,1 2 711,0-5 0,0-5 0,0-2 0,0-4 0</inkml:trace>
  <inkml:trace contextRef="#ctx0" brushRef="#br2" timeOffset="40">15669 17737 7853,'8'-8'190,"0"0"1,-1 1 126,5-5-355,-6 6 356,4 1 223,-9 0-382,5 4 0,-8 1 110,-2 7 0,-2 3 13,-5 2 0,-5 3-164,1 0 0,-4 6 94,4-2 0,0 1 41,3-1 0,1-1-28,-1-3 0,2-2-239,3 2 1,-2-3-85,5 0 0,-4-1-72,5 1 1,-6-2-15,1-2 1,2 0-127,-2-4 0,4 0-1601,-3-4 812,4 5-430,-7-4 1529,9 4 0,-4-5 0,5 0 0,0 0 0</inkml:trace>
  <inkml:trace contextRef="#ctx0" brushRef="#br1" timeOffset="41">6144 15692 7853,'0'-6'1510,"0"1"1718,0 5-3098,6 0 1,-4 0-101,6 0 0,-5 0 35,5 0 0,-4 0 180,3 0-209,1 0 1,0 0 58,-1 0 1,-3 0-32,4 0 0,-4 0 80,3 0-58,1 0 1,3 0 6,1 0 0,-5 0-1,1 0 0,-1 0-85,5 0 0,-4 0 74,-1 0 0,1 0-150,3 0 1,1 0 115,-1 0-113,0 0 0,1 0 54,-1 0-20,1 0-43,-6 0-7,4 0-28,-9 0 110,5 0-22,-6 0-182,0 5-290,0-4-430,0 4-2714,0-5 3638,-6 0 0,-5 0 0,-7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87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2033 7149 8363,'0'-6'-36,"0"1"90,0 0 158,-5 4 1,4-6 212,-3 4 35,2 1-51,-3-3-147,4 5 1,-4-1 499,5-3-237,0 3 249,0-4 808,0 5-1493,0 5 0,1 1 85,3 6 0,-3 0-89,3 4 1,-1 1 76,1 6 1,-3 4-127,3-1 0,1 6 76,-1-1 0,-1 2-105,-3 1 1,4-4-238,0 1 1,0-2 147,-4 1 0,4 0-95,-1-4 1,5-3 77,-4 0 0,1-1-2,-1-7 1,-2 4 34,6-4 1,-4 2 57,3-2 0,-4-3-43,1 4 0,1-7-89,-2-2 0,1 1 67,-4 3 0,2-3-80,1-1-429,-1-4 125,3 7-518,-5-9 276,0 4-361,0-5 1,-4-1-373,0-3 1432,-5 3 0,3-14 0,-6 2 0</inkml:trace>
  <inkml:trace contextRef="#ctx0" brushRef="#br0" timeOffset="1">1930 7161 8305,'0'-12'0,"0"6"0,0-4 464,5 4 0,-4-2 259,3 0-466,3 6 138,-1-8 0,5 5-75,1-3-199,-1-2 136,1 9 0,4-10-226,2 5 1,1 0 246,0 2 44,0-2-350,9 4 1,-4-3 263,3 5-202,2 0-38,-5 0-36,4 5 218,0-3-161,-4 8-161,4-4 84,-5 6-155,0-1 157,-6 0-21,5 1 110,-9-1-287,3 1 282,-5 4 32,-4-3-69,-2 3 125,0-4-103,-4-1 14,4 1-21,-10-1 164,-1 0 0,-9 1-126,-1-1-11,-4 1 207,2-1 0,-4 1 142,-1-1-279,-5 0-20,4 1-242,-9-1-181,9 1 217,-4-6 31,5 4 129,0-9-677,0 10 1,5-9 127,3 6 316,2-6-1456,7 3 765,-4-5 534,9 0-76,-4 5-459,5-3 293,0 8 597,0-9 0,10 9 0,2-3 0</inkml:trace>
  <inkml:trace contextRef="#ctx0" brushRef="#br0" timeOffset="2">2467 7504 8095,'0'-7'-1034,"0"-3"886,0 9 1405,0-4 1543,0 5-2770,5 0 206,-4 0 0,4 5 0,0 1-263,-3 6 1,7 3-111,-6 0 125,6 0 0,-6 0 186,4 1-226,-4 4 0,2-7 135,0 3 43,-4-4-382,4 4 100,1-3 232,-5 3-279,4-9 242,-5 3 340,0-9-53,0 4 798,0-5 0,-1-4-1165,-3 0 1,3-4 162,-3 0 0,2-2-78,2-2 1,0 0 78,0-4 1,0 3-161,0-7 0,7 1-3,4-3 0,2 0-122,6 3 1,-4-1 31,4 4 0,0-3 163,4 4 1,-1 1-33,-3 7 1,-2-2-8,-1 5 0,-2-4-28,5 5 0,-5-1-462,1 4 1,-2 0 207,-2 0 0,0 0-787,1 0 0,-2 1 95,-2 3 980,2 2 0,-4 6 0,5-1 0</inkml:trace>
  <inkml:trace contextRef="#ctx0" brushRef="#br0" timeOffset="3">3164 7481 8157,'-7'-7'-137,"1"-2"312,2 6 0,3-2 160,-3 1-93,3 2 1,-4-3 209,3 5 0,-3 0-149,0-5-61,4 4-207,-9-4 1,7 5 328,-4 0-122,-1 5-255,-3-4 0,0 9-213,4-2 203,-3 2 1,3 5 72,-4 1-125,5-1 0,-3 1 13,5 3 78,0-2-69,-1 5 1,4-9 144,-3 7-102,3-7-101,1 9 1,0-9 58,0 2-168,5-2 106,1-2 1,6 1 49,-1-1 1,0-1 37,1-2 0,3-3 233,0-5 1,6 0-80,-2 0 1,-2 0 113,2 0 1,-1-5-54,1-3 0,1-2 25,-4-1 1,-1-1 23,-4 1 1,1-1 155,-1 1 0,-3-4-295,-1-1 1,-4-3 48,1 4 0,-3-4-315,-1 4 0,-5-5 86,-3 1 1,-2-3-415,-1-1 0,-2 5 259,-2 3 0,1 0-121,-5 3 1,1 0-157,-1 8 1,3-4-186,4 5 1,1-1-81,-1 4 1,2 1 777,3 3 0,1 2 0,6 6 0</inkml:trace>
  <inkml:trace contextRef="#ctx0" brushRef="#br0" timeOffset="4">3735 7504 8157,'-8'-4'-1800,"0"0"1500,6-5 0,-3 8 1073,0-9 1,2 7 18,-4-5-296,4 6-254,-7-3-118,9 0 1,-10 3 119,4-1-6,-3 1 59,-2-3-217,6 4 1,-4-4 246,2 5-109,-2 0-30,-1 0 78,-1 0-53,1 0-1,-1 5-163,1 1 148,-1 1-175,1 3 12,0-4 152,4 6 1,-3-1-323,4 1 106,-6-1 0,5 2 141,-1 2 1,4-2-219,-3 2 233,4 3-88,-2-6-271,5 5 102,0-6-1,0 1 91,5-1-74,-4-5 1,10 4 104,-4-2 1,3-3 13,2 5-32,4-8 328,-3 3-146,9-5 0,-8 0-119,5 0 273,-6 0-130,9 0 0,-8-5-49,5-3 40,-5 3 0,3-5-17,-6 2 22,0-2 198,-4-1-152,-2-1 1,-1 1-46,-1-1-57,1 1 0,-5-4-446,-3-1 0,-2-4 208,-6 1 1,0 1-570,-4-1 0,0 5 355,-3-1 1,-1 2-238,4 2 0,-3 1-238,4 2-829,0 3 1638,9 5 0,-5 0 0,5 0 0</inkml:trace>
  <inkml:trace contextRef="#ctx0" brushRef="#br0" timeOffset="5">4146 7047 8239,'-7'-23'0,"-3"5"-45,4-4 1,-2 10 251,1-3-89,4 2 1326,-7 7-641,9-5-339,-9 10-59,8-4-29,-3 5-149,5 0-177,-5 0 20,4 5-4,-4 1 0,5 11 130,0 2 0,0 6-7,0 2 0,0 5 105,0-2-327,0 3 30,0 7 1,0-4 217,0 6-1339,5-5 1038,-4 7 0,8-3-687,-5 5 570,5-6 0,-4 3-128,2-4 1,2 1 101,-5-6 1,4 2 164,-4-9 0,1-1-96,-2-3 0,-1-1 233,2-3 0,-3-2-147,-1-1 1,0-4-239,0 4 1,0-8-554,0 0-124,0 0 67,0 3 922,-5-5 0,3 0 0,-3-6 0</inkml:trace>
  <inkml:trace contextRef="#ctx0" brushRef="#br0" timeOffset="6">3780 7538 8097,'0'-7'386,"5"-3"-386,2 9 1049,4-4 1,6 5 2,2 0-130,7 0-516,-2 0 0,9-4 78,-2 0 1,6 1-185,1 3 0,0-4-290,-4 0 1,-1 0 95,-2 4 1,-4-4-686,-4 0 1,-4 1 434,0 3 0,-5 0-597,2 0 0,-4 0 43,0 0 698,-6 0 0,4 5 0,-3 1 0</inkml:trace>
  <inkml:trace contextRef="#ctx0" brushRef="#br0" timeOffset="7">5059 7526 8171,'0'-6'0,"-1"-3"-13,-3 5 77,3 1 0,-5 3 115,2 0 1,1-2 13,-4-2 0,3 3-62,-4-3 1,5 3 48,-5 1 1,4 0 31,-3 0-22,-1 5 0,-4 2-25,1 4 1,0 0-5,-1 1 1,2-1-47,2 1 0,-2 0-14,3 4 1,2-4-4,1 3 1,3-2-123,1-1 1,0 0 87,0 3 0,1-2-103,3 2 1,2-3 124,5-5 0,1 4-202,-1-4 1,2-2 95,2-1 0,-1-3 221,5-1 0,-1 0 15,1 0 0,3-3 151,-3-1 1,1-5-5,-1 1 0,-3-2-147,-4-1 0,-1-1-61,1 1 1,-2-4 70,-3-1 0,-2 1-245,-5 4 1,-1-5 66,-3 1 1,-2-4-502,-5 4 1,-2-4-361,-2 4 1,-3 0 426,-5 3 0,4 1-348,0-1 0,4 6 269,-4 2 0,9 3-1030,-2 1 741,3 0 754,3 0 0,-4 5 0,3 1 0</inkml:trace>
  <inkml:trace contextRef="#ctx0" brushRef="#br0" timeOffset="8">5528 7081 8214,'0'-6'-1266,"0"1"1565,0-1 164,0 5 216,-5-4-143,3 5-35,-3 0-302,0-5 1,3 4 193,-6-3 0,6 1 44,-2 0-167,-3 1 1,5-7 193,-6 6-40,6-1-329,-8 4 1,7 0 306,-5 0-299,6 0 0,-3 5 82,5 3 1,0 5-37,0 3 1,0 4 8,0-1 0,0 4-67,0 4 0,1-3 14,3 2 1,-2 2-176,6-1 1,-2 5-244,2-2 1,2 3 186,-2 1 1,-2-3-360,2-1 1,-5 1 206,5 3 1,-4-4-20,4 1 1,-5-6 14,5 2 1,-6-7 229,2-1 0,-2-4-124,-2 4 0,0-5 364,0 2 0,0-4 31,0 0 1,0-1-122,0 1 0,-2-2-409,-2-3 1,2 4 121,-6-4 0,1 3-524,-5 2 0,5-5 297,-1 1 1,0-6-458,-3 2 873,0-2 0,-1 3 0,1 1 0</inkml:trace>
  <inkml:trace contextRef="#ctx0" brushRef="#br0" timeOffset="9">5334 7561 8214,'6'-7'0,"4"1"0,-2 2 0,2 3 0,1-3 0,6 3 0,-5-4 0,10 3 0,-3-1 0,3 1 0,0 2 0,0-3 0,-3-1 0,6 0 0,-2 4 0,-2 0 0,0 0 0,-3 0 0,5 5 0,0 1 0</inkml:trace>
  <inkml:trace contextRef="#ctx0" brushRef="#br0" timeOffset="10">6350 7561 8100,'-6'0'163,"1"0"2235,5 0-2098,5 0 1,-3 0 350,6 0-403,-1 0 0,5 0 0,-1 0-78,1 0 1,3 0 201,0 0-124,5 0-221,-2 0 0,6-4 294,3 0-76,-3-5-350,4 3 0,-5-6 106,0 1 30,-6 5 0,4-5-166,-6 4-27,0-3 0,-3-2 191,-6 1-18,-1-1 0,-4 2-133,3 3 1,-3-4 160,3 4-200,-3-3 77,-6-2 1,-1 1 88,-5-1-305,-1 1 290,1 5 0,-6-3-16,-2 5-179,-2 0 91,-2-1 1,-1 4 62,-3-3 7,3 8 0,-8 2 59,6 6 0,-1-1-72,4 0 1,0 6-17,0 2 1,6 4 23,1 3 0,4 0-58,0 4 1,6-3 58,2 3 1,3-4-41,1 0 0,1-1 113,3-3 0,6 0 126,5-3 0,4 1 76,-3-4 1,4-5-105,-1-3 0,4-6 463,3 2 0,0-3-187,4-1 0,-1 0-61,2 0 0,1 0-47,-6 0 1,0-4-638,-7 1 1,1-5-178,-5 4 1,0-1-494,-3 1 1,-1 2-587,1-6 0,-6 4-174,-2-3 1776,2 4 0,6-12 0,5 2 0</inkml:trace>
  <inkml:trace contextRef="#ctx0" brushRef="#br0" timeOffset="11">6955 7435 8175,'0'-18'1546,"0"7"-1055,0 1-495,0 3 122,0 1 309,0 1 514,0 5 0,0 5-917,0 3 1,4 3 155,0 4 0,5-1-80,-2 5 0,4-4 30,0 4 1,0 1-208,1 2 1,3 1 74,0 0 0,1-4-98,-5 0 0,4-1-86,0 1 0,1 1-123,-5-5 1,-1 1 106,-2-5 0,2 1 167,-2-1 0,-3-3-576,-2-1 257,4 1-342,-6-2 0,5 3-252,-2-5-71,-3 0 1019,5 1 0,-12-4 0,0 4 0</inkml:trace>
  <inkml:trace contextRef="#ctx0" brushRef="#br0" timeOffset="12">7264 7424 8175,'-7'-18'0,"2"5"294,5 5 415,0 1-293,0-5 396,0 6 42,0 1 418,0 5-1147,0 5 1,-5 1-83,-2 6 0,-4 1 111,0 2 0,0 3-263,-1 4 1,-3 5-7,0 0 0,-2 1-121,2-2 1,1 0 29,-5 4 0,4-5 140,-4 2 0,5-3-245,-1-1 1,3-4 63,4 0 1,0-5-237,4 1 0,-1 1 110,1-5 1,3 3-295,-3-6 1,3-2-512,1 2 1178,0-6 0,5 3 0,1-5 0</inkml:trace>
  <inkml:trace contextRef="#ctx0" brushRef="#br0" timeOffset="13">7549 7378 8175,'0'-12'1356,"-5"1"-1043,4 5 847,-4 1-478,5 5-768,0 0-158,0 5 339,0 6 0,0 7 41,0 5 0,1 0 54,3-1-74,-3 6 1,4-2-223,-5 4-19,0-4 74,0 7 1,0-9-136,0 2 1,0-3-95,0-4-14,0 3 272,0-4 0,0-1-1086,0-2 333,5-7-288,-3 2 1063,3-8 0,0 3 0,1-5 0</inkml:trace>
  <inkml:trace contextRef="#ctx0" brushRef="#br0" timeOffset="14">7526 7172 8175,'0'-23'909,"0"6"1,2 0 55,1 6-436,4-1 81,-1 1 31,4 5 62,-3 1-428,4-1 1,-3 5-590,-1-3 1,0 4 309,0 4 0,3 3-2098,-2 4 2102,-3 0 0,5 6 0,-3 1 0</inkml:trace>
  <inkml:trace contextRef="#ctx0" brushRef="#br0" timeOffset="15">7995 7389 8175,'0'-11'-1152,"0"5"1549,0-5 1,0 9-19,0-6 0,0 4 471,0-3-101,0 4-544,0-7 1,0 8 283,0-6-296,0 5 1,0-3-125,0 2 0,-2 3 99,-1-3 1,0 3-116,-5 1 1,1 0-52,-5 0 1,0 0-115,-4 0 0,0 1 82,-3 3 1,-3-1 57,3 4 1,-2 1 12,-2 3 1,1 1-55,3-1 0,3 0 36,4 1 1,1-1-5,0 1 1,4-1-94,3 1 1,3-5 73,1 1 1,0-1-93,0 5 1,5-1 98,3 1 0,7-1 154,4 1 0,3-1-109,0 0 1,1 1 92,0-1 0,1 1-134,3-1 0,-3 4 1,3 0 1,-8 1-49,-4-5 1,1 1 94,0-1 0,-5 0-276,-3 1 187,-6-1 0,3 1-71,-5-1 1,0 1 67,0-1 1,-5-3 156,-2-1 1,-7-1 20,-2 2 0,-4 1-136,1-5 0,-2 3-50,-2-3 0,0 4 80,0-4 0,0 3-448,0-3 1,4 0 171,0-4 1,9 0-1929,-1 0 2165,2 0 0,2-5 0,2-2 0</inkml:trace>
  <inkml:trace contextRef="#ctx0" brushRef="#br0" timeOffset="16">8257 6875 8169,'0'-17'882,"0"5"-83,0 2-290,0 9-715,0-4 377,0 5 0,0 5 11,0 2 0,0 7 183,0 2-297,0 4 175,0-2-290,0 10 270,5-4-329,-3 9 329,3-4-359,-5 5 139,0 0 1,4 1-131,-1-1 0,2 4 11,-1 0 1,-3 0 201,3-4-365,-2 6 181,3-5 0,-4 5-86,3-6 164,-3-5 0,0 0-47,3-2 0,-3-4 30,3 0 1,-3-2-46,-1-6 1,0 4 56,0-3 0,0-1 63,0-4-179,0 1-86,-5-1 0,3-1-315,-6-2-352,6-3 129,-9 0 765,10-4 0,-9 4 0,4-5 0</inkml:trace>
  <inkml:trace contextRef="#ctx0" brushRef="#br0" timeOffset="17">8189 7492 8169,'0'-6'365,"0"1"956,0 5-510,0-5-118,5 3-700,1-3 189,11 5 1,-3 0 183,5 0-475,0-5 177,4 4 0,4-5-64,4 2 0,-3 2-203,-2-1 0,2-2 231,-1 1-992,-5 0 434,-1 4-161,-8 0 413,8-5 0,-8 4-254,2-3 657,-2 3-238,-7-5 0,5 5-170,-4-3 346,-2 3-143,0-4-140,-5 4 791,0-4 918,0 5 0,4 1-1374,0 3 1,1-2 32,-1 6 1,-2-4 11,6 3 1,0 0 8,3 0 0,4 2-212,0-5 1,2 4 156,-2-5 0,-1 1-188,5-4 1,-1 0 104,1 0 0,3 0-109,-3 0 1,-3 0 75,-1 0 1,2-1-42,-2-3 1,0 2 204,-3-6-155,-1 0 0,-3-3 20,-1 0 0,-4 3-2,1 0 1,-3 1-78,-1-5 1,-1 1 76,-3-1 0,0 1-131,-7 0 1,2 3 68,-6 0 1,-3 2-116,-1-2 0,1 3 59,-1 5 0,0 0-23,-4 0 0,1 0 79,3 0 0,-1 5-17,5 3 1,-2 2-123,2 2 1,3 3 108,-4 0 1,7 5-61,2-1 0,4 3 55,-1 1 0,3 0-124,1 0 1,0-1 95,0 1 1,1-4 38,3 0 0,3-5 333,4 1 1,0-2-129,1-1 0,3-5 47,0 1 0,4-4-30,-3 3 0,4-4-164,-1 1 0,-1-3 73,1-1 0,-2 0-449,3 0 1,0 0-11,-5 0 0,2 0-212,-2 0 1,-3 0 123,4 0 1,-4-4 88,0 0 1,-1-3-151,1 3 0,-1-4 534,0 4 0,1-5 0,-1 2 0,1-3 0,-1-2 0</inkml:trace>
  <inkml:trace contextRef="#ctx0" brushRef="#br0" timeOffset="18">9148 7469 8169,'0'-11'-45,"0"-1"67,0 1 0,0 0 1160,0-1-251,0 6-50,0-4-240,0 8-481,0-3 28,0 5 1,0 5-211,0 3 0,1 2 79,3 2 0,-3 0-59,3 3 1,-1-1-136,1 5 0,-3-3 52,3 3 0,-3-1-53,-1 1 0,1 1 120,3-5 0,-3 0-25,3-3 0,-3-1 100,-1 1 80,0-1-140,0-5 263,0 4 72,0-8 278,0 3-4,0-5-477,0-5 1,2-2-164,1-4 1,-1 0 111,2-1 1,2 1-159,1-1 0,0-4 48,0-3 0,1-2 43,3 2 1,1-2-3,-1 2 0,1-3-127,-1-1 1,4 1 33,1-1 1,-1 5 75,-4 3 1,1 2 126,-1 2 1,1 0-117,-1 4 0,-1 1-135,-2 2 0,2 2 135,-3-1 0,2 6-128,-1 5 1,1 7 154,-5 4 0,3 3-49,-3 1 1,0 3 10,-4 1 0,0 3-21,0-3 0,1 0-14,3-4 1,-3-2 10,3-2 1,-3 2 69,-1-6 0,0 0-38,0-4-389,5 1 0,-3-1-353,1 1 254,4-1 0,-5-1-1599,6-2 2087,-5 2 0,7-9 0,-4 4 0</inkml:trace>
  <inkml:trace contextRef="#ctx0" brushRef="#br0" timeOffset="19">9982 7378 8179,'0'-12'-153,"0"1"232,0 0 0,-1 3 410,-3 0 507,2 6-549,-8-8 80,4 8-344,-5-3 1,3 5-37,0 0-77,-4 0 0,-2 0 38,-5 0 0,3 2 54,-3 1 1,2 5-122,-2 7 1,-3-1 164,3 5 0,2-4-181,2 5 0,3-5 49,0 4 0,1 0-162,-1 4 0,6-4-14,2 0 1,3-1-45,1 1 1,0 1 44,0-5 1,5 4 63,3-4 1,3 1 86,4-5 0,-2 0-57,2 1 1,2-6 240,-2-2 1,5-1-131,-1 0 1,3-1-31,1 1 1,1-3-30,2-3 0,-2 1 35,3-1 0,-7-4-27,-1 0 1,-3 0 20,3 0 1,-5-1-161,1-3 1,-2-1 125,-2 1 1,-3-1-120,-1 1 1,-4-1 104,1 1 0,1 3 193,-1 1-139,-1 4-2,-3-2-441,0 5 375,0 5 0,2-2-30,1 4 1,0-3 7,5 4 1,-1-2 23,5 2 0,-1 1-27,0-6 0,6 5 6,2-4 0,-1 0 105,1-4 1,0 0-83,4 0 0,-1 0 75,1 0 0,3 0-68,-3 0 0,2-2 132,-6-1 1,1-2-70,-1-3 1,-1-2 116,-3 2 0,-6-2-159,3-1 0,-4-1 4,4 1 1,-6-4-78,-2-1 0,-3 0 101,-1 1 0,-1 2-241,-3-2 0,-6 2 65,-5 2 0,-9 0-122,1 4 0,-8-2 32,1 5 1,-3 0 127,-1 4 1,-1 5 46,1 3 1,1 2 13,3 2 1,3 4-120,8 3 0,-1 4 69,5 4 0,4-2 12,8 5 1,1-4 9,2 0 0,3 0 224,4 0 1,4-3-143,11 0 0,0-1-49,8-7 0,1 5 0,3-2 0</inkml:trace>
  <inkml:trace contextRef="#ctx0" brushRef="#br0" timeOffset="20">10324 7789 8179,'40'11'440,"-5"-4"0,5-1 444,-6-2 0,0-3-750,0 3-987,-4-3 334,3-1 519,-9 5 0,4-3 0,-5 3 0</inkml:trace>
  <inkml:trace contextRef="#ctx0" brushRef="#br0" timeOffset="21">7835 7949 8947,'-7'-5'0,"2"-1"0</inkml:trace>
  <inkml:trace contextRef="#ctx0" brushRef="#br0" timeOffset="22">7172 8132 9336,'-11'-12'0</inkml:trace>
  <inkml:trace contextRef="#ctx0" brushRef="#br1" timeOffset="23">1930 8189 8863,'0'-7'1279,"0"2"-282,0 5-961,5 5 1,-2-3 82,4 1 1,1-1 109,3-2 1,-3 4-111,0-1 0,0 1 124,8-4 0,-4 0-78,4 0 1,0 0 7,-1 0 1,6 0 27,-2 0 0,-2 0-81,3 0 0,-1 0-79,3 0 0,-3 0 42,0 0 0,-1 4 2,1 0 1,3 0 15,-3-4 0,1 1-205,-1 3 0,3-3 166,-3 3 0,1-3-59,-1-1 1,3 0 54,-3 0 0,2 0 49,2 0 1,-4 0 32,0 0 0,4 0 32,4 0 0,-1 0-19,-3 0 0,0 0-49,0 0 1,4 0-91,-1 0 0,1 0 97,-4 0 1,0 0-137,-1 0 1,2 0 103,3 0 1,-3-1-110,3-3 1,1 3 56,-2-3 1,2 3-15,-1 1 1,1 0 98,2 0 1,7 0-72,-3 0 1,3-4 49,-2 0 1,-1 0-33,0 4 1,0-1-112,1-3 0,-1 3 47,0-3 0,0 1-6,1 0 1,3 1 27,0-1 0,0 1-13,-4 2 1,-1 0-118,-2 0 1,5 0 85,-1 0 1,-2 0 7,-3 0 0,-1 0 2,2 0 0,2 0 36,-3 0 0,3-1-29,1-3 1,3 3 62,-3-3 0,7 2-28,-7-2 1,-1 3 5,-2-3 0,-6 2-22,2 2 1,-3 0 3,-1 0 1,-4 0 42,0 0 0,-4 0-39,4 0 1,-5 0-29,1 0 0,2 0 18,-2 0 1,5 0-35,-1 0 1,3 0 77,1 0 0,5 0 9,2 0 0,2-1-85,-2-3 1,7 3 47,-3-3 1,3 3 60,-3 1 0,1 0-60,-1 0 1,-4-4-31,1 0 0,-1 1 63,5 3 0,-5 0-5,1 0 0,-2-2 56,1-1 0,3 1 0,-2-1 0,-2 1-98,1 2 1,-3-1 18,3-3 1,-4 3-75,0-3 0,1 3 84,-4 1 1,6 0-182,-6 0 1,2 0 97,-2 0 0,-4 0-59,0 0 0,0 0 78,4 0 0,0 0-1,0 0 0,-4 0 43,0 0 0,0 0-45,4 0 1,0 0 51,-1 0 1,1 0-27,0 0 0,0 0 12,0 0 0,0-4 10,-1 0 0,1 0-10,0 4 0,-1 0-49,-3 0 1,2 0 34,-2 0 0,3 0 37,1 0 1,-4 0-38,0 0 1,-4 0 12,4 0 1,-4 0-11,4 0 1,-5 0-24,2 0 1,1 0 23,2 0 1,-1 0-53,1 0 0,-4-1 78,4-3 0,-3 3-8,3-3 1,-2 3-149,2 1 1,3 0 101,-3 0 0,3-4 68,0 0 1,-2 1-50,-1 3 0,0 0 50,3 0 1,0 0-59,-3 0 0,1 0 21,-4 0 1,3 0 60,-4 0 0,4 0 19,-4 0 1,5 0-77,-1 0 0,-1 0-3,1 0 0,-4 0-29,4 0 1,-3 0 42,3 0 1,-1-4-40,1 0 0,1 0 41,-5 4 1,4-4 26,-4 1 1,4-1-43,-3 4 1,3-2 6,-4-1 0,4 1 0,-4-1 0,4 1-4,-4 2 1,4 0-195,-3 0 179,4-5 0,-6 4 2,5-3-76,0 3 63,-1 1 1,3 0 165,-2 0-172,3 0 1,1-1 43,0-3 1,-1 3 12,1-3 1,0 2 16,0 2 0,0 0-47,0 0 1,1 0 36,2 0 1,-1 0-10,1 0 1,-2 0-13,-1 0 1,0 0 27,0 0-105,0 0 44,0 0 25,-6 0 0,5 0 39,-3 0-37,-3 0 1,5 0-8,-6 0 0,5 0 13,-1 0-3,3 0-74,-4 0 69,3 0 1,-4 0 8,2 0-76,2 0 62,-3 0 0,0 0 1,-3 0-5,3 0 1,-4 0 25,5 0 0,-5 0 3,1 0 0,1 0 34,0 0 0,0 0-48,-1 0 0,-1 0-10,5 0 11,0 0 0,4 0 29,0 0-62,-5 0 37,3 0 0,-3 0-66,5 0 57,0 0 1,0 0-19,0 0 0,3 4-20,1 0 1,5 0 68,-2-4 1,3 0-37,1 0 0,1 0 51,-1 0 1,-4 4-56,1-1 0,-1 1-5,4-4-1,-1 0 25,-2 0 1,1 0 116,-6 0 0,6 0-72,-2 0 0,3 0 41,2 0-61,-6 0-314,4 0 299,-9 5 1,5-3 42,-2 1-94,-8-1 44,13-2 1,-15 0-7,6 0 0,0 1-12,-4 3 1,3-3-144,1 3 140,-1-3 1,1-1 116,0 0 1,0 4-164,0 0 0,2 0 8,-2-4 1,2 0-15,-6 0 0,3 0 139,1 0 0,0 0-89,-1 0 1,1 0 139,0 0 1,0 0-112,0 0 1,0 3-21,0 1 1,-2 0 8,-2-4 1,7 0-5,-4 0 0,5 0-293,0 0 282,-3 5 0,5-4 18,-2 3-309,-3-3 272,9-1 1,-8 4-14,6 0-92,-6 0 89,3-4 1,-2 1-85,1 3 87,0-3 1,-4 4-5,-1-5 0,5 0 26,0 0 1,-1 2 31,-3 1 1,0-1-47,0 1 1,0-1-13,0-2 0,-2 0 14,-2 0 4,3 0 36,-4 0-28,-1 0 0,1 0-23,-3 0 318,-2 0-279,4 0 186,-6 0-190,0 0 181,1 0 0,-1 0-86,1 0 1,-5 0-114,1 0 1,-4 0 110,3 0-51,-4 0-209,7 0 228,-9 0 0,9 0-260,-3 0 209,-1 0 1,0 0-251,-2 0-33,-3 0-77,5 0 1,-5 0-209,3 0-938,-3 5 1,-1-4 1501,-8 3 1,-7 2 0,-3 0-1</inkml:trace>
  <inkml:trace contextRef="#ctx0" brushRef="#br2" timeOffset="24">2410 9297 8137,'-12'0'-1340,"6"0"1489,-4 0-576,9 0 230,-4 0 48,5-5 0,0 2 133,0-5-29,0 6 52,0-8 55,0 8-50,0-8 235,0 9-2,0-9-212,0 9 368,0-10-229,0 5 1,0-2 167,0 1 1,0 3 16,0-4-44,0 6 0,-2-4 175,-2 2-119,3 2 1,-4-4 219,5 2-21,-5 3-305,-1-4 0,-6 5-14,1 0 1,-1 0-1,1 0 0,0 0-111,-1 0 1,-3 5 134,0 3 0,-6-2-208,2 2 0,2-1-114,-2 5 0,5-1 186,-2 0 1,0 2-107,1 2 1,-1-1 75,5 5 1,3-1-175,1 1 1,0 3 20,0-3 0,-2 1-88,5-1 1,0 1 79,4-4 1,0 3-137,0-4 1,0 0-34,0-3 0,4-1 1,0 0 0,5-3 248,-2 0 0,7-6-103,2 2 0,4-3 73,-1-1 1,3-5-71,0-2 1,1-4 136,0 0 1,0-2-55,0-2 0,-4 2 76,0-2 1,-6 2-50,-2 2 0,0 1 228,-3 2-155,-3-2 0,1 5-56,-2-3 71,-3 3-44,5 5-170,-6 0 0,3 5 61,1 3 1,4 3-29,-4 5 1,4-2 41,0 5 1,-2 0-1,2 4 1,-2 1 8,2 2 1,2 4-6,-2 4 1,-2 1-7,2 3 1,-6-1 18,2 5 1,-3-1-129,-1 1 1,4 1 113,0-5 0,-2-1-5,-5-7 1,0 2 226,-4-6 1,-1 0-77,-4-7 0,0-3-124,-3-4 1,2-1 14,-2 1 0,-2-6 271,2-2 1,-4-3-20,4-1 1,-4 0-606,3 0 1,-3-5-41,4-3 0,-1-6-215,0-1 0,8-4-91,-4 4 1,3-5 165,-2 1 1,4-3-149,4-1 1,1 0 190,2 0 0,7 4-525,4 0 990,1 0 0,14-9 0,-2-1 0</inkml:trace>
  <inkml:trace contextRef="#ctx0" brushRef="#br2" timeOffset="25">2981 9160 8288,'-1'-7'0,"-3"3"0,3-2 312,-5 5-184,1-9-22,-1 8 753,0-8 0,-4 9 58,2-3-361,-2 3-199,-2 1 1,1 0-66,-1 0 1,-3 1-38,0 3 1,-4 0-135,4 7 0,-6-1 100,2 9 1,2-3-36,-2 3 1,3 0 84,-3 3 1,5 1-229,-1 0 0,4 0-3,3 0 1,2 1-182,2 3 0,3-3 2,-3 2 1,6-2 6,2-1 0,9-1-32,-2-3 0,8-3 135,0-4 0,3-5-71,1 1 1,0-5 68,0 0 1,-4-1-20,0-2 1,0 0 24,3 0 0,-2-2-56,-1-1 1,-4-2-550,4-3 0,-5-2 250,1 2 1,-2-1-2045,-2 2 1723,1-3 0,-1 7 701,0-5 0,1 1 0,-1-5 0</inkml:trace>
  <inkml:trace contextRef="#ctx0" brushRef="#br2" timeOffset="26">3426 9297 8094,'-5'-12'0,"3"5"1150,-6-1-673,5 0 1,-3-2 248,2 3 264,3-4-255,-9 5-513,4-5 0,-6 0 223,1 4-566,-1-3 164,1 8 0,-1-4 222,1 2-253,0 3 0,-5-3 212,1 8 12,0 2-665,-2 6 362,5-1 0,-9 2 4,6 2-147,0-2 0,4 8 35,-1-2 70,6 3-26,1 1 0,5 0-136,0 0 83,0-1 136,0-4 31,0 4-206,0-10 1,5 5-22,2-6 184,4 1 72,0-6 0,5-1-146,4-5 62,-4 0 173,6 0 1,-8-5-107,5-3-59,-5-7 212,7 3 0,-8-10 133,2 3-185,-2-3 0,-3 0-81,-2-1 33,2 0-23,-9 0 1,8-1 0,-5-3 0,-1 3-4,-3-3 25,0 3-15,0 2 171,0-1 1,-1-4-16,-3 0-142,3-4 59,-9 7 1,9-9-254,-3 2 207,-2-2-365,4 4 345,-3-4 1,5 9 37,0-3-1,0 8-14,0-2 181,0 8 36,-5-4-229,4 6 880,-4 5-659,5 1-644,0 5 279,5 5 0,-3 6 163,6 8 1,0 4 79,3 4 1,0 2-107,1 5 1,-1 5-71,1 3 0,-1 3 35,1 0 1,-1 2-87,0 3 0,0-3 113,-4 2 0,2-7-309,-5-4 1,3-6-13,-3-2 0,0-6 93,-4-1 1,0-1-380,0-7 93,0 0-1235,0-3 653,0-1-36,0 1 1097,0-6 0,5-1 0,1-5 0</inkml:trace>
  <inkml:trace contextRef="#ctx0" brushRef="#br2" timeOffset="27">4054 8623 8480,'0'-7'898,"0"2"-367,0 0 390,0 4-315,0-4-367,-5 5-33,4 0 0,-4 1 220,5 3-203,-5-3 1,-1 13 175,-6-2 1,1 7-172,-1 0 1,1 7 0,-1 5 110,1 2 1,0 6 72,-1 3-336,1 2-999,4 2 1186,-3 0-161,9-1-73,-4 1 152,0 0 0,4-4-279,-3 0 1,4-6 107,4 2-219,2-2 0,5-2 64,1 1 1,0-5 114,4 0 77,-4-4 1,6 2-217,-3-5 1,-2-2 64,2-2 46,3 3-98,-5-10 0,3 4 543,-4-9 1,-1 2-501,1-5 11,-1 5 0,-3-8-28,-1 3-506,-4-3 194,7-1-448,-4 0 0,2 0-15,-1 0 445,-4 0 1,7-5-1,-2-2 460,2-4 0,6-5 0,2-2 0</inkml:trace>
  <inkml:trace contextRef="#ctx0" brushRef="#br2" timeOffset="28">4534 9102 8279,'-4'-11'0,"0"0"0,2-1 1297,1 1-457,1 4-325,-5-3 179,3 4 0,-4-2 319,2 1-198,3 4-560,-9-2-1,3 5-319,1 0 1,-5 0 0,0 1-654,-2 3 878,-8 8 1,3 2-1,-3 5-43,2 1 1,-1-2-51,4 1-121,1 0 0,4 2-328,-1-2 253,1 3 0,4-8-305,4 5 194,1-5-1,2 2-342,0-4 328,0-1 1,5-1 72,3-2 106,2-3 0,5-5 0,2 0 0,1-1-2,2-3-51,-3 3 1,3-13 183,-5 2 0,0-2 1,-3 2-105,-1-4 393,1 4-213,-1-5 1,-1 6 223,-2-1-87,2 1-210,-9 5 0,6-3 261,-4 5-274,-1 0 34,3 4 321,-5 0 0,3 6-108,1 6-180,0-1 305,-4 11-262,0-4-58,0 4 0,0 1-101,0 0 1,0-1 109,0-3-281,0 2 1,0-4 9,0 2-195,5 2 0,-2-8 1,3 2-1,0-3-20,1-5 139,0 4 71,5-10 0,-1 8-1517,1-5 751,4-1 362,2-8 574,0-1 0,8-11 0,-2 0 0</inkml:trace>
  <inkml:trace contextRef="#ctx0" brushRef="#br2" timeOffset="29">4888 9399 8208,'-6'-5'598,"1"4"257,5-4-167,0 5-440,0 5-60,0-4 1,0 9 250,0-2-297,0 2 0,1 5-33,3 1 132,-3 4 0,4-2-252,-5 0 32,0 3 1,0-3-135,0 5 87,0 5 0,0-4-931,0 2 690,0-7 1,0 3-299,0-3 1,-4-2 0,1-2 564,0-3 0,2 5 0,1 1 0</inkml:trace>
  <inkml:trace contextRef="#ctx0" brushRef="#br2" timeOffset="30">5128 9045 8048,'-6'-6'-223,"1"-4"747,5 9 53,0-5 234,0 6-574,5 6-89,-4 0-30,9 10 0,-9 2 0,9 5-30,-3 5 1,0 1 384,1 5 0,-5 6 464,0 2 0,2 3-2009,-1 5 1,0-2-1,-3 3 636,3-4 1045,-3 1 0,4-13-72,-5 4-461,6-4-51,-5-6 0,4-1 1,-5-6 22,0-3 0,0-1-79,0-3-112,0-8 1,0 9 132,0-9-939,0-2 425,0 0-3267,0-5 3791,0-5 0,-5-6 0,-2-7 0</inkml:trace>
  <inkml:trace contextRef="#ctx0" brushRef="#br2" timeOffset="31">5117 9160 8310,'-7'-18'0,"2"5"802,5 5-491,0 1 0,5-6 0,3-1 504,2-1-644,1 0 1,2 3 0,2 1 1,4-1 1,-1 1 41,1 0 0,0 3-210,4 0 217,-5 6-257,3-3 1,-4 5-1,2 1 233,-4 3 1,-2 3-175,-2 9 1,1-4 0,-2 5 240,-3-1 30,-2 2 0,-6 1-106,-3 0 0,-2 0 484,-5 4-241,-6 0 14,-1 0-298,-4 5 1,0-8-1,2 2 1,1-5 313,-2-3-389,0-1-167,3-2 0,-2-4-667,4-3-196,1 2 0,4-5 0,-1 3 415,1-3 0,3-1-1803,1 0 1047,4 0 1298,-2 0 0,15-5 0,3-1 0</inkml:trace>
  <inkml:trace contextRef="#ctx0" brushRef="#br2" timeOffset="32">5562 8611 8305,'-6'-11'282,"-5"5"-25,10-5 0,-4 10 55,5-9 0,-4 7 105,1-4-159,-1 4 255,4-2 797,0 5-1053,-5 0 2,3 0-1,-3 0 515,5 0-388,5 0-282,-3 0 1,4 0 202,-2 0-74,2 5-37,6 2 0,-5 4 64,1 0 218,-1 1-335,10-1 1,-4 5 173,2-1 1,-1 4-49,1-4 0,-1 5-269,5-1 1,-4 2 78,4-2 0,-1 2-236,1-2 0,1 7 118,-4 0 0,3 5-285,-4-5 1,1 6 87,0-1 0,-8 2 95,4 1 1,-5 0 75,1 0 0,-3 1-20,-5-1 0,0 0-45,0 0 1,-1 1 77,-3-1 0,-1-1 95,-3-3 0,-2-2-89,3-5 1,-4-1 197,0-3-240,0 2 0,3-9 3,0-1 1,5-1-582,-5-6 205,5 0-2057,-2-9 2519,5-1 0,0-11 0,0-1 0</inkml:trace>
  <inkml:trace contextRef="#ctx0" brushRef="#br2" timeOffset="33">6658 8851 8155,'-6'-5'-255,"-4"4"505,9-4 0,-6 1 219,3 0-227,3 0 69,-4 4 341,5 0-466,0 5 1,1-1 54,3 8 1,-1-2-1,3 9 271,-1 1-433,4 2-1,-8 1 227,9-1-337,-8 1 1,7 0-1,-6 0 89,0 0 1,-1 3-136,2 1 0,-2 0 192,1-4-563,-1-1 344,-2 1 0,0-5 21,0-3-695,0-2 270,0-2-200,0 1-262,0-6-876,0 4 1847,0-8 0,0 3 0</inkml:trace>
  <inkml:trace contextRef="#ctx0" brushRef="#br2" timeOffset="34">6670 8885 8172,'-4'-7'272,"0"-1"94,0 1 736,4-5-355,0 6-381,0-4 183,0 8-122,0-3-371,0 5 1,4 2 309,0 1-225,5 4 103,-3 4-31,6 1 0,-1 3-211,0 0 1,0 2 72,-4-2-296,3-3 0,-3 9 170,4-6-330,1 0 1,-1-3 0,-1-1 360,-2 0 1,1-3-1,-4-2-45,1 0 119,2-3-68,-2-3-63,4 0 34,-3 0 165,-1 0 1,4-3-123,-2-1 1,2-5 0,1 1-75,1-2 163,-1-1 0,0-1-2,1 1-83,-6-6 22,4 5 0,-5-6 53,3 3 1,1 1 0,-4-4-17,1 1 97,-3 2-142,7 4 1,-9-1 316,3 1-295,2 5-1,-4-5 125,3 10-81,-5-4 22,0 5-48,5 0 1,-4 6 0,3 6 0,-3 6 451,-1 3-124,5 2-203,-3 0-72,3 5-32,-5-4 1,0 9-1,0-4-82,0 0 1,1 3 79,3-5-208,-3 4 1,4-7 101,-5 3 0,0-3-80,0-1 156,5-5 12,-4 3-518,5-8 237,-6-1-51,0-2-574,0-4 1,1 0 0,1-1 521,2 1-497,0-5 276,-4 4-597,0-5 1,5-1 1143,3-3 0,7-8 0,3-5 0</inkml:trace>
  <inkml:trace contextRef="#ctx0" brushRef="#br2" timeOffset="35">7218 8920 8172,'-5'-7'727,"4"-3"61,-10 4 68,10 0-383,-4-5 1,5 11 146,0 0-376,0 5-38,0 7-37,0 4 0,0 2 1,0 5 95,0 0-190,0 5 0,0-3 0,0 4-78,0-1-24,5-1-50,-4-4-217,10 5 0,-6-8 128,2 3 90,3-8-60,-3 7 1,4-10-1,1 2 1,0-4-105,4-2 224,-4-5-110,5 2 343,-1-5 1,-2-2 7,5-1-140,-5-4 0,7-4 0,-6-2-96,-1-2 116,3 2 0,-4-8-44,2 2 67,3 2 0,-9-5 0,2 3 0,-2-2 341,-2-2-405,3 0 1,-9-3-38,3-1 1,-3-4 0,-1 3 136,0-1-536,-5 4 1,0-3 134,-3 5-619,-2 5 628,9 2 0,-9 6 1,4 1-3397,-1 1 3194,2 6 430,5-3 0,0 10 0,0 1 0</inkml:trace>
  <inkml:trace contextRef="#ctx0" brushRef="#br2" timeOffset="36">8177 8737 8174,'-6'-11'0,"0"3"0,2 0 775,3 6-57,-5-8-234,1 8 263,-1-8-252,0 9 62,-4-4-459,3 5 85,-4 0 0,-1 0-80,1 0 1,-2 5 123,-2 3 1,-1 2-41,-3 1 0,-3 2 72,3 2 0,1 2-203,-1 2 1,1 1-30,-1-5 1,3 4-90,4-4 0,5 4 29,-1-3 1,6-1-136,-2-4 1,3 1-92,1-1 1,1 1 124,3-1 0,3-3 142,8-1 1,3 0-33,5 0 1,1-2 107,3-5 1,-2 0-85,6 0 1,-5 0 104,5 0 0,-6 4-54,2 0 1,-4 1-18,-4-1 1,1 1-51,-5 2 1,0 4 56,-3-4 1,-5 3-2,1 2 0,-5 0-21,0 4 0,-1-2-7,-2 5 1,-2-4-2,-1 4 1,-4-1 103,-4 1 1,-2 1-11,-2-5 1,2 2 172,-2-2 0,-3-2-159,-1 2 0,3-4-28,1-3 1,-2 1-385,2-5 177,0-1-1489,3-3 1193,1 0 1,4-5-373,4-2 1,6-3-204,5-2 987,7-4 0,3-7 0,5-6 0</inkml:trace>
  <inkml:trace contextRef="#ctx0" brushRef="#br2" timeOffset="37">8577 8760 8200,'-5'-12'1903,"4"6"-1564,-4 1 28,5 5-166,0 0 0,0 5 237,0 3 0,0 3-113,0 4 1,0 3-103,0 5 0,0 4-147,0-1 0,0 6 112,0-2 1,0 3-179,0 2 0,0 0 28,0 3 1,0-3-79,0-1 1,0-4 18,0-3 1,0-8 52,0 0-621,0 0 269,0-6-991,0-2 911,0-6 0,0-6-643,0-3 1,0-2 6,0-6 1036,0 6 0,5-9 0,1 2 0</inkml:trace>
  <inkml:trace contextRef="#ctx0" brushRef="#br2" timeOffset="38">8383 8817 8260,'0'-12'1875,"0"1"-1780,0 5-379,0 1 0,1 1 733,3 0 1,-1 0 823,4 4 1,2-4-448,6 1-234,-2-1-170,9 4-312,-10-5-24,10 3 1,-4-4 291,4 2-1237,1 3 701,5-9 0,-4 9 113,3-3-809,-3-3 606,4 6 0,-4-8-81,3 6 329,-3-6 0,4 2 0,1-4 0</inkml:trace>
  <inkml:trace contextRef="#ctx0" brushRef="#br2" timeOffset="39">9628 8737 8285,'-12'-5'158,"6"4"171,-4-4-74,9-1 382,-10 5-255,10-4-63,-4 5-176,5 5 1,-1 3 262,-3 7-151,3 3 64,-4 5-64,5-1-221,0 6 157,0 2 1,0 0 191,0 1-271,0-1-52,0-1 0,0 3 246,0-5-579,0-1 215,0-3 1,0-4 117,0 0-418,0-5 170,0 3-521,0-6 382,0-5 102,0-1-4408,0-5 4633,0-5 0,0-6 0,0-7 0</inkml:trace>
  <inkml:trace contextRef="#ctx0" brushRef="#br2" timeOffset="40">9354 8840 8285,'0'-23'0,"0"5"-160,0-3 1,0 8 15,0-2 198,0-3 1086,5 5-673,-4-3 1,9 8 246,-2 0-296,2 1-227,6 1 0,-2-3 192,5 5-381,0 0 205,4 4 0,0-4 12,0 0 1,4 1-16,-1 3 0,1 1-414,-4 3 183,0 2 0,-1 5-196,1 1 1,-4-1 151,0 1 0,-6 0-92,-2 4 1,0-2 50,-8 5 0,1-4 186,-4 4 0,0-4-78,0 4 0,-5-4 184,-2 4 1,-4-3-59,0 3 1,-4-4-33,0 4 1,-4-5-62,3 1 0,-3-2 48,4-2 0,0 1 15,3-1 55,1-5-85,0 5 37,4-10-222,2 4 1,10-5 202,3 0 0,2 0-51,1 0 1,6-4 27,2 0 0,2 0-26,2 4 0,-1 0-92,-3 0 1,2 0 83,-1 0 0,-3 0-134,2 0 0,-5 2 135,2 2 1,-4 2-156,0 5 1,-5-1 19,1-2 1,-4 6 82,3-3 0,-4 3 9,1-2 1,-4 3-34,-4 0 1,-3 4 145,-4-3 1,-2-1-119,-2-4 0,2 1 154,-2-1 0,-3 0-66,-1 1 0,2-4-312,-2-1 1,5-4-208,-2 0 0,4-1-270,0-2 1,5 0-1350,-1 0 827,6 0 1247,-4-5 0,12-7 0,0-6 0</inkml:trace>
  <inkml:trace contextRef="#ctx0" brushRef="#br2" timeOffset="41">10062 8783 8261,'0'-12'774,"0"1"-4,0 4-261,0 2 167,0 0 84,0 4-236,0-4 1,0 14-236,0 2 27,5 3-63,-4-2-1,4 4-232,0 2-1,-3 5 297,3-5-63,-5 3-417,0-3 160,0 5 0,0-2 165,0-2-311,0 3 0,0-6-19,0 3 109,0 3 6,0-4 1,-2 1-121,-1 0 1,1-4 39,-2 4 1,3-5-18,1 1 1,0-2 114,0-2 0,0-3 119,0 0 0,0-5-156,0 5 180,0-5-26,0 2 1,1-5-83,3 0 1,-1 0 114,4 0 0,1 0-80,3 0 1,5 0 122,-1 0 1,4-2-64,-4-1 1,5 0 78,0-5 0,-3 6-105,2-2 0,-1-1-5,1 1 0,1-3-38,-4 3 1,0-1-14,-1 1 0,-6 3 4,3-3 85,-3 3-352,2-5 0,-3 5-85,-1-3-567,-4 3 0,2 0-122,-5-3-1558,0 3 2583,-5-4 0,-2 0 0,-4-2 0</inkml:trace>
  <inkml:trace contextRef="#ctx0" brushRef="#br2" timeOffset="42">10153 8988 8075,'-6'0'1389,"1"0"-650,5 0 1,5 0-322,2 0 1,4 0-129,0 0 0,0 0-86,1 0 1,1 0 29,2 0 1,-1 0-245,5 0 0,-4-1 103,4-3 1,-4 2-154,4-6 0,-5 4 48,1-3 0,2 0-836,-2 0 1,-3-4-24,-5 4 1,0 1-1130,0-2 2000,-2 5 0,-5-7 0,0 4 0</inkml:trace>
  <inkml:trace contextRef="#ctx0" brushRef="#br2" timeOffset="43">10142 8783 8164,'0'-12'812,"0"6"-542,0-4-270,5 3 1154,6 1-687,7-4 0,1 5 362,0-3-500,0-2 0,6 5-71,-2-3 1,5 2-16,-9 2 0,5 3-726,-5-3 0,3-1 350,1 1 0,-2 0-2224,-2 4 2357,3 0 0,-4 0 0,5 0 0</inkml:trace>
  <inkml:trace contextRef="#ctx0" brushRef="#br2" timeOffset="44">11341 8474 8330,'0'-11'0,"0"5"18,0-5 209,0 10 1,0-5 127,0 2 1,4 1 645,0-4-73,-1 4-409,-3-2-260,0 0 1,0 5 454,0 0-519,0 10 0,0 8 80,0 5 1,0 1 0,0 3 0,0-2-16,0 5 0,0 1 15,0 3 1,0 0 0,0 1 0,2-1-821,1 0 0,-1 0-935,1 1 0,0 2 2062,1-3 1,-3 5 373,3-8 1,1 3-812,-1-7 1,1-1-254,-1-3 0,-3-4 309,3 0 0,-3-5-167,-1 1 0,1-3 445,3-5-211,-3 3 103,4-8-116,-5 3-1344,0-5-563,0-5 0,-1 3 98,-3-1 1554,3 1 0,-4-3 0,5-1 0</inkml:trace>
  <inkml:trace contextRef="#ctx0" brushRef="#br2" timeOffset="45">12517 8703 8085,'0'0'0</inkml:trace>
  <inkml:trace contextRef="#ctx0" brushRef="#br2" timeOffset="46">12506 8691 9155,'0'-6'1629,"0"1"-1018,0 5-180,-5 0-325,4 0 0,-10 0 0,4 0 125,-3 0 1,-2 0-25,1 0 0,-2 1-98,-2 3 1,1-2-76,-5 6 0,4-2 49,-4 2 84,5 2 1,-8-3-10,3 4 1,3 0-123,0 1-36,-1-6 0,4 4 122,-2-2 1,2 2-84,1 1 1,6-3 0,2 0-69,3 1 133,1-4-72,0 5 1,0-8 53,0 6 1,5-5-86,1 7 80,6-9-37,-1 4 54,1 0 1,0-2 39,4 4 1,1-4 101,6 1-185,0 2 0,0-5 1,0 4 105,0 0-69,-1-3-5,1 3-99,-5 0 1,2 0-1,-4 4 1,-2-2-3,-2 2 0,-5 1 0,-4 2-199,-1-1 251,-2 1 1,0-1-51,0 0 1,-5 1 0,-4 1-319,-5 2 276,-4-2 1,-9 4 0,1-3 156,0 1 117,-3 1-237,5-5 0,-3-1-9,8-2 0,-1 1-10,5-5 138,-5 4-109,7-6 24,-4 3-490,6-5 1,3 0 0,1 0-1228,-2 0-309,4 0 1048,0 0-401,5 0 1362,5 0 0,1-5 0,5-2 0</inkml:trace>
  <inkml:trace contextRef="#ctx0" brushRef="#br2" timeOffset="47">12837 8943 8061,'0'-7'-889,"0"2"1615,0 0 0,-1 4-189,-3-3 0,1 3-80,-4 1 0,-1 5-168,-3 2 0,-4 4 27,-1 0 0,0 4-103,1 0 1,2 6-1,-2-2 0,2-1-80,2 1 0,0-2 99,4 2 1,2 3-248,5-3 1,2-1 35,6 1 0,0-5 1,8 1-128,0-2 1,2 1-106,5-3 40,0 3 255,0-8 0,3 1 64,1-4-117,5-1 0,-3-4 144,5-1 1,-3-4 0,-2-4 326,-1-1-434,-2 1 1,-3-4 117,0 0 42,0-6 1,-5 7 1,-3-5-133,-2 0 0,-3 0 241,-3 0-154,-1 0-275,-6-4 0,-2-3 65,-2-1-160,-2 0 0,-7 5 1,-2-1 108,-4 0 1,-2 5-34,-2 3 1,-1 2 95,-3 2 1,3 4-621,-3 4 1,3 3 248,1 3 1,2 4 384,2 4 0,-3 6 0,4 0 0</inkml:trace>
  <inkml:trace contextRef="#ctx0" brushRef="#br3" timeOffset="48">2204 10427 8188,'-5'-6'318,"4"1"0,-4 4-3,5-3 0,-1 2 472,-3-1-542,2 1 197,-3 2 514,5 0 0,0 5-711,0 3 1,0 0 46,0 3 0,0-2-31,0 6 0,0-1-137,0 1 0,2 3 85,1 5 1,0 0-183,5 0 0,-5 1 24,5 2 0,-4 0 69,3 4 1,-4 0-143,1 0 1,1 3 17,-1-3 1,-1 2-84,-3-1 0,0 0 34,0-4 0,0 0-54,0-5 0,0 1 80,0 0 1,0-5-112,0-3 0,0-2-71,0-2 160,0-4 31,0 3-30,0-9 92,0 4 170,0-5-169,-5-5 0,4 2-53,-3-4 1,3 3 24,1-4 1,0 5-18,0-5 1,0 0 14,0-3 1,1 0-131,3-1 1,-1-1 67,4-2 0,1 3-66,3-4 0,-3 5 76,0 3 0,-1-2 48,5 2 0,-1 2 115,0-1 0,1 3-149,-1-4 0,1 4 128,-1-3 0,4 3-97,1-4 1,3 6 161,-4-2 0,5-1-76,-1 1 1,1 0-109,0 4 1,0 0 76,-5 0 1,4 0-185,-4 0 1,1 2-35,-5 1 1,0 0 22,1 4 0,-5-3 51,1 4 1,-4 0 36,3 3 1,-4 4 24,1 0 1,-4 2-39,-4-2 1,-2-1 181,-6 5 0,0-4 12,-4 4 0,1-3 152,-8 3 0,3-2-6,-7 2 0,3-2-147,1-6 1,-1 1-109,-2-1 0,1-3 78,-1-1 1,2 0-236,1 0 1,1-2 64,3-5 0,1 0 6,3 0 1,3 0 26,-4 0 1,7 0-171,2 0 1,3 0-328,-4 0 111,6 0-330,-3-5 1,10 0 307,2-2 1,4-2 438,0 5 0,0-5 0,1 3 0</inkml:trace>
  <inkml:trace contextRef="#ctx0" brushRef="#br2" timeOffset="49">3164 10850 8161,'-5'-7'16,"3"2"0,-4 2 91,2-1 1,3-1 284,-3 1 1,1 1-111,0-4 1,1 3 464,-1-4-114,-4 6-269,6-8 0,-8 7 122,5-5-202,-5 6 1,3-3-90,-5 5 0,-1 0-95,1 0 1,-1 0 35,1 0 0,-2 5 57,-2 3 1,1 3-241,-5 4 1,0-1 62,-4 5 1,4-1-51,0 1 0,4 3 67,-4-3 1,6-2-75,2 2 1,1-5 51,6 2 0,0-2-149,4 1 1,1-6 17,3 2 0,6-2 98,5 2 1,2-4-71,-2-3 1,2 1 69,2-2 1,2 1 50,-2-4 1,2-1-59,-2-3 0,1 2 154,-5-6 1,5 0-93,-1-3 1,-2 0 11,-2-1 1,2 1-54,-2-1 1,0 1 31,-3-1 0,-1-3-19,0 0 0,-3 0 18,0 3 0,-6 1 37,2 0 1,-3-1-37,-1 1 206,0 4-87,0-3 34,0 9-118,0-4 0,-4 10-2,1 3 0,-1 2 127,4 1 1,-4 2-116,0 2 0,0 1-58,4 4 0,-3 1 65,-1-2 0,0-1-135,4 1 0,0-5 76,0 1 0,5 2-9,3-2 1,2-1 285,1-7 1,4 2-96,1-5 1,0 4 221,-1-4 1,-1-1-96,5-3 0,-5-3-101,2-1 0,0-4-6,-1 4 1,1-5-327,-5 2 1,0 0-372,1 0 0,-6 3-1450,-2-4-425,2 6 1,-6-3 2352,0 5 0,-5 0 0,-6 0 0</inkml:trace>
  <inkml:trace contextRef="#ctx0" brushRef="#br2" timeOffset="50">4020 10610 8086,'0'0'0</inkml:trace>
  <inkml:trace contextRef="#ctx0" brushRef="#br2" timeOffset="51">4020 10576 8063,'-6'-2'0,"2"-1"0,3 1 0,1-3 0,0 5 0,-5 0 0,3 0 0,-3 0 3844,5 0-3532,0 5 0,0 2-87,0 4 0,0 2-139,0 2 0,0-1 97,0 5 0,0 0-98,0 4 0,0 0 1,0 0 0,0-1-59,0 1-1,0 0-64,0 0 1,0-4 70,0 0 0,4-1-62,0 1 0,4-1 114,-5-3 0,2-4-186,-1 1 0,-3-1 78,3-3 1,1-2-85,-1 2 1,0-5 56,-4 5 1,1-5-335,3 0-194,-3-1 346,4-2-2121,-5 0 1322,0-5-530,-5 3 1561,4-8 0,-14 9 0,2-4 0</inkml:trace>
  <inkml:trace contextRef="#ctx0" brushRef="#br2" timeOffset="52">3815 10816 8063,'0'-7'482,"-2"2"-133,-2 5 136,3 0-75,-4 0 158,5 0-71,5 0-250,-4 0 1,10 0 16,-4 0 0,3 0-17,2 0 1,-1 0 87,1 0 1,3 0-103,0 0 0,5 0 73,-1 0 1,3 0 33,1 0 0,4 0-108,-1 0 1,5-4 3,-5 1 1,5-5 10,-5 4 1,5-4-165,-5 5 0,-3-2 114,-4 1 1,-5 3-149,2-3 1,-4 2 17,0 2-108,-1 0 1,-3 0-42,-1 0 173,-4 0-354,2 0-3859,-5 0 2775,-5 0 1347,4 0 0,-10 6 0,5 0 0</inkml:trace>
  <inkml:trace contextRef="#ctx0" brushRef="#br3" timeOffset="53">4842 10290 8129,'-1'-10'0,"-3"2"-359,3-2 1,-4 4 213,5-5 230,0 4 216,0-3 154,0 4-92,0-6-63,0 1 1,-1 3 80,-3 1 238,3 4-161,-4-7 147,5 9-144,0-4-461,0 5 0,-5-6 0,-2 0 0</inkml:trace>
  <inkml:trace contextRef="#ctx0" brushRef="#br3" timeOffset="54">4808 10153 10739,'0'12'1809,"0"3"-1680,0 0 0,4 5 93,0-1 1,0 4-36,-4 4 0,0 2-84,0 5 0,3 2-12,1 2 0,0-1 17,-4 5 1,0-6-167,0 2 1,0 2 99,0-2 0,0 0-122,0-4 1,0-5 85,0-2 0,0 1-160,0-1 1,0-5 59,0-3 1,0-3 72,0 3 1,0-5 92,0 1 0,0-6-87,0-2 1,0-3-76,0 4 0,0-4 96,0 3-476,0-4 162,0 2-967,0-5 0,-5 0 0,-1 0 0</inkml:trace>
  <inkml:trace contextRef="#ctx0" brushRef="#br3" timeOffset="55">4820 10975 8215,'0'0'0</inkml:trace>
  <inkml:trace contextRef="#ctx0" brushRef="#br3" timeOffset="56">5059 10644 8215,'12'-11'0</inkml:trace>
  <inkml:trace contextRef="#ctx0" brushRef="#br3" timeOffset="57">5082 10621 8141,'0'7'2828,"0"-1"-2093,0-2-467,0-3 0,-5 9-87,-2-2 1,-4 2 89,0 2 0,0-1-168,-1 0 0,-3 5 79,0-1 0,-4 4-127,3-4 0,-3 4 86,4-4 1,-1 4-145,0-3 1,4-1-8,-3-4 0,2 1 95,1-1 0,5-1 4,-1-2 0,6-2 119,-2-2-114,3-3 105,1 4-99,0-5-14,5 5 0,-3-3 111,6 1 0,-1 0-93,5 1 1,1-3-12,2 3 0,-3 1-3,4-1 0,0 3 23,-1-3 1,6 4-10,-2-4 0,2 1 6,2-1 1,0-2-16,0 6 0,-4-6-4,0 2 0,-4 1-73,4-1 1,-5 0 205,1-4-45,-2 5-209,-2-4 208,1 9-569,-6-9 172,-1 5-542,-5-6-801,0 5 1562,-5-4 0,-1 9 0,-6-4 0</inkml:trace>
  <inkml:trace contextRef="#ctx0" brushRef="#br2" timeOffset="58">5471 10541 8145,'0'-6'202,"-2"1"556,-1 5 65,1 0-530,-3 0 0,9 5 152,0 3 1,0 6-127,-4 1 0,3 5 35,1-1 1,0 4-61,-4 4 0,4 2-177,0 5 0,-1 0 78,-3 1 0,0 0-77,0 3 0,2-1-158,2 5 0,-3-1 79,3 0 1,-3 0-123,-1-3 0,4-6 39,-1 2 0,1-7 43,-4-1 1,2-1 49,1-3 1,-1-4 155,1-3 1,-1-2-104,-2-2 0,0-3-243,0 0-148,0-6 153,0 3-2038,0-5 1,-4-5 900,0-2 1273,-5-4 0,3 0 0,-6 0 0</inkml:trace>
  <inkml:trace contextRef="#ctx0" brushRef="#br2" timeOffset="59">5471 10679 8145,'5'-12'-122,"-3"1"-61,6-1 1,-1 5 182,5-1 882,4 0 1,2-2 40,5 3-544,0-4 0,0 10 267,-1-3-629,1-2 1,0 5 234,0-3-99,0 3 1,-5 6-26,-3 2 1,1 4 233,0 0-516,-1 0 187,-9 1 0,3-1 18,-5 1-67,0 4-15,-9-3 0,-3 8 518,-7-2-385,-3 3 1,-6 1 61,-3 0 1,-1-2-28,-2-2 0,-2 2-133,5-6 1,1 0 85,3-3 1,1-5-257,3 1 147,3-6-1935,4 3 900,6-5 1,7-1 1053,11-3 0,9-2 0,9-5 0</inkml:trace>
  <inkml:trace contextRef="#ctx0" brushRef="#br2" timeOffset="60">6224 10587 8098,'-6'0'0,"-4"0"590,9 0-157,-4-5-137,5 4 277,0-4 659,0 5-818,5 0 12,1 0-154,5 0 1,2 0-48,2 0 1,-1 0 29,5 0 1,-1 0 99,1 0-362,3 0 62,-10 0 1,9 0 51,-6 0-73,5 0 0,-7-4-228,2 0 1,2-1 148,-2 1 0,0 3-198,-4-3 0,-3 3 23,0 1-1651,-1-5 805,0 4-179,-2-5 1,-7 6 1244,-1 0 0,-9 0 0,-6 0 0</inkml:trace>
  <inkml:trace contextRef="#ctx0" brushRef="#br2" timeOffset="61">6224 10690 8098,'-6'6'270,"-4"-1"85,9 0 59,-4-3 193,5 3 25,0 0-304,0-4 0,0 5 74,0-2 0,1-2-47,3 1 292,2-1-316,0 3 0,6-4 449,-1 3-471,1-3 1,9-1-41,-2 0 0,3 0-18,1 0 0,-1 0-213,1 0 1,0-4 126,0 0 1,0-3-214,0 3 0,-2-4-22,-2 5 0,2-2-189,-6 1-946,0 2-119,-4-3-1570,1 5 2038,-6 0 0,1 0-851,-4 0 1707,-1 0 0,8 0 0,-4 0 0</inkml:trace>
  <inkml:trace contextRef="#ctx0" brushRef="#br2" timeOffset="62">7115 10165 8118,'0'-12'-673,"0"6"1794,0 1-249,0 5 113,0-5-233,-5 3 150,4-3-625,-4 5 1,5 5 63,0 3 0,0 6-73,0 1 0,4 7 105,-1 1 1,1 1-136,-4 6 1,0 1 154,0 3 0,4 0-155,0 0 1,0 6-135,-4 2 1,0-2 21,0 2 0,0-4-132,0 4 1,0-5 23,0 1 1,0-3 96,0 0 0,0-6-163,0-2 0,0-5 19,0-3 0,0-2 110,0-6 1,0 1-19,0-1 0,0-3 216,0-1-237,0-4-303,0 2-5315,0-5 3571,0-5 2005,0 4 0,0-9 0,0 3 0</inkml:trace>
  <inkml:trace contextRef="#ctx0" brushRef="#br2" timeOffset="63">8257 10370 8200,'0'-7'-340,"0"-1"340,0 5 0,0-7 0,0 4 0</inkml:trace>
  <inkml:trace contextRef="#ctx0" brushRef="#br2" timeOffset="64">8246 10336 8200,'-6'0'2788,"-5"0"-2581,10 0 1,-4 5-15,5 3 1,0 2 13,0 1 0,0 2-97,0 2 0,0-1 87,0 5 1,0 0-44,0 4 0,1-1 28,3-3 0,-1 2-149,4-2 0,-3 3-128,4 1 0,-5-1 97,5 1 0,-5-4-98,0 0 0,3-3 32,-3 3 1,5-5-43,-4 1 0,3-3 80,-3 0 0,0-1-48,-4 1 0,1-5 45,3 1 13,-3-6 0,4 5-357,-5-3 211,0-3-740,0 4-1997,0-5 2899,0-5 0,-5 4 0,-1-4 0</inkml:trace>
  <inkml:trace contextRef="#ctx0" brushRef="#br2" timeOffset="65">8246 10587 8174,'0'-6'-254,"0"1"254,0 5 889,5 0 0,-3 0 42,6 0-405,0-5 121,-2 3-314,4-3 1,0 5 392,6 0-429,-1 0 1,1 0-55,3 0 1,-1 0 0,1 0 0,-1 0-197,1 0 1,1 0 108,-5 0 1,5-1-256,-5-3 1,0 3 92,-4-3 1,1 2-1312,-1-2 200,-4 3 0,-2-6 37,-5 3-183,0 3 1263,0-4 0,-5 0 0,-2-1 0</inkml:trace>
  <inkml:trace contextRef="#ctx0" brushRef="#br2" timeOffset="66">8269 10324 8093,'0'-11'6,"0"3"-2,0 1 338,0 4 1,5-3 397,2 2-161,4 3-256,0-4 0,5 1 104,3 0 1,3-1-142,1 1 0,0 3-163,0-3 0,3-1 90,1 1 0,0 1-190,-5 3 1,1 0 158,0 0 1,-4 0-945,0 0 0,-5 0-2062,1 0 2824,-2 0 0,4 0 0,0 0 0</inkml:trace>
  <inkml:trace contextRef="#ctx0" brushRef="#br2" timeOffset="67">8828 10347 8128,'7'0'618,"-2"2"225,-5 1-311,0-1-1,0 8-327,0-4 1,-4 6 267,0-1 1,-5 2-154,2 2 1,0 3-87,0 5 0,-1-1 34,-3 1 0,-1 1-243,1 3 0,4-3 107,4 3 0,1-3-233,2-1 1,0 0-92,0-1 1,5 0 152,3-3 0,2-3-121,2-4 0,4-2 88,3-2 0,0-3 283,4-5 1,-3-2-139,7-1 0,2-5 36,2-7 1,-3 2-18,-2-2 0,-2-2-1,-1 2 1,-1-5 122,-3 1 1,-3 1-61,-4-1 1,-2 4 65,-3-4-1,-1 1-116,-6-1 0,-2-3-141,-2 3 1,-3-2 93,-8-2 0,-1 1-364,-6 3 0,0-1 168,-8 5 1,2 0-298,-7 3 0,7 2-242,-6 2 0,9 3 276,2 5 0,1 0-707,7 0 121,0 0-966,3 5 1956,6 2 0,6 4 0,6 1 0</inkml:trace>
  <inkml:trace contextRef="#ctx0" brushRef="#br2" timeOffset="68">9308 10290 8127,'0'-18'1369,"0"2"-874,0 5 14,0-1 120,0 6-193,0 1 105,0 5-361,0 5 0,0 1-46,0 6 0,0 4 105,0 3 1,0 3-158,0 0 1,4 3 7,0 1 1,-1-2-133,-3 3 0,4 1-138,0-1 1,0 3 129,-4-3 0,4 2-266,-1-6 0,1 2 140,-4-6 0,0-2-368,0-2 118,0-2-673,0-2 104,0-5-113,0-1-455,0-5 1563,0-5 0,-5-1 0,-1-5 0,-6-1 0</inkml:trace>
  <inkml:trace contextRef="#ctx0" brushRef="#br2" timeOffset="69">9319 10302 8127,'6'-17'247,"-4"3"56,6-5 0,-1 5 56,5-1 221,-1 2-243,-5 2 1,5 3 398,-4 1-411,3 4 0,3-6-30,2 5 1,-1 1-42,5 3 1,0 0-216,4 0 0,-4 1 95,0 3 0,-5-1-192,1 9 0,-2-3 101,-1 6 1,-2 1-296,-3 0 1,-2 0 60,-5-1 1,0 2-8,0 2 0,-6 3 75,-5-3 1,-6 2 95,-6 2 1,-1 0 20,-2 0 0,1 0-7,-1-1 0,-2 1 32,1 0 1,2-1-21,6-3 1,2 1 95,6-5 1,1 0-31,2-3 1,-1-1 123,5 1 1,1-1-2,3 1 0,1-1 72,3 0 0,2 0-24,5-4 0,2 3-55,2-2 0,2-2 113,2 2 0,2-6-68,-2 2 0,3 1-377,1-1 1,0 0-389,0-4 0,-2 0-513,-2 0 1,1 0-2255,-4 0 3306,4 0 0,-2 5 0,5 1 0</inkml:trace>
  <inkml:trace contextRef="#ctx0" brushRef="#br2" timeOffset="70">10279 10267 8181,'0'-6'-606,"-5"-4"520,3 4 1308,-3-6-213,5 6-244,0-4-245,0 8 122,0-8 10,0 9-183,0-4 375,0 5-497,-5 0-102,-1 0 0,-5 4-200,-1-1 0,-1 6 104,-2-1 1,2 2-235,-2 2 1,3-2 73,0-3 0,1 3-129,-1-2-53,1 2 59,5 2 0,0-1 18,6 0 1,2 0 133,2-4 1,-2 3-44,6-2 1,-1-2 20,5 2 0,-1-2-8,1 2 1,3 2 5,0-2 1,5 1 130,-1-2 0,2 3-72,-2-2 0,1 2 14,-5 2 1,4-5-91,-4 1 1,-3-1 53,-4 5 1,-6-1-121,2 1 1,-3-1 109,-1 0 1,-1 5-36,-3-1 0,-7 1 13,-8 0 1,1-4-118,-1 4 0,-4 0 45,-4-1 0,1 1-12,3-5 1,4-1 48,0-2 0,5 1-360,-1-6 0,6 1-198,1-4-1410,6 0-279,-4 0 2283,17 0 0,6-10 0,13-3 0</inkml:trace>
  <inkml:trace contextRef="#ctx0" brushRef="#br2" timeOffset="71">10496 10507 8181,'0'-6'0,"0"-4"0,0 2 860,0 3-108,0 0-154,0 0 235,0 4-71,0-4 265,0 5-828,-5 5 0,3 1-27,-1 5-155,1 1 1,2-1 112,0 1 1,2 3-31,1 0 1,1 4-234,8-4 0,-3 2 90,6-2 1,3-2-314,1 2 1,-2-2 151,2-2 1,0-3 24,4-1 0,0-4 121,0 1 0,-4-3 165,0-1 0,-4 0-74,4 0 1,-1-5 14,1-3 1,-2-2 144,-6-1 1,0-1-88,1 1 0,-6-4 244,-2-1 0,1-3-67,-1 4 1,-4-5-259,-4 1 0,-9 1 122,2-1 0,-8 4-480,0-4 0,-7 5-197,0-1 0,-6 2 288,2 1 1,-2 6-57,1 2 0,4 3 40,4 1 1,1 1-342,3 3 0,6 2 131,6 6 1,4-1-488,-1 1 1,4 3 362,4 0 0,4 2 592,7-2 0,3-2 0,5 3 0</inkml:trace>
  <inkml:trace contextRef="#ctx0" brushRef="#br2" timeOffset="72">11021 10724 10644,'0'-6'1028,"0"0"-859,0 2 1,-1 1 35,-3-4 1,3-1 0,-3-3 0,-1-1-14,1 1 1,-4-2-2,5-2 1,-5 1-48,4-5 0,-3 1-174,3-1 0,0-6-18,4 2 1,0-4 120,0 0 1,0 2-154,0-5 1,0 4 107,0 0 0,0-1-117,0 4 1,0-1 59,0 9 14,5-6 57,-4 9-52,4-5-48,-5 11 1,0 6-156,0 8 0,0 3 75,0 4 1,6-1 104,1 5 1,3-5-142,2 1 0,0 2 65,4-2 0,-2 0-93,5-3 1,-2-2 49,2-3 0,2 2 49,-6-5 0,4 0 92,-4-4 0,4-1 157,-4-3 0,2-1 155,-2-3 0,-2-2-133,2 2 0,-2-2 50,-2-1 0,1 1-16,-1 2 0,-3-2-12,-1 2 0,0-2-17,0-1 1,2-1-153,-5 1 1,4 0 52,-5-1 1,5 4 26,-4 1-210,0 4 129,-4-2 0,0 7-52,0 1 1,0 5 63,0 7 1,0 3 134,0 5 1,0 3-131,0 1 1,0 5 127,0-2 1,-4 2-278,0-2 1,0 3 47,4-2 0,0-2-192,0 2 1,0-6 105,0 2 0,0-5-712,0-3 0,4 2 354,0-6 0,1-4-590,-1-3 1,-2-5 1097,6 0 0,-1-1 0,5-2 0</inkml:trace>
  <inkml:trace contextRef="#ctx0" brushRef="#br2" timeOffset="73">11672 10279 8076,'0'-12'0,"-5"1"0,4 3 1504,-3 1-359,3 4-686,1-2 1,1 5 234,3 0-325,-3 0 1,4 5-62,-5 3 1,0 7 13,0 4 1,0 3-89,0 0 0,-1 3-24,-3 1 1,3 0 23,-3 4 1,1-1-227,0 2 0,0 0-54,-5-4 0,6 1-146,-2-1 1,-1-7-82,1 3 0,0-7 151,4 3 1,0-5 196,0 2 1,0-8-81,0 0 1,0-4 136,0 3 18,0-4-42,6 2 1,-4-5-8,6 0 1,-1 0-27,5 0 0,-1 0-105,1 0 1,-1 0 104,0 0 1,5 0-289,-1 0 1,1 0 71,0 0 0,-4 0-244,3 0 0,-2-4 80,-1 0 1,3-1-409,0 2-39,0 1 1,-5-4 254,-2 2 0,-2 3-1661,-2-3 1561,-3-2 1,-1 3 596,-7-4 0,-3-1 0,-2-3 0</inkml:trace>
  <inkml:trace contextRef="#ctx0" brushRef="#br2" timeOffset="74">11615 10564 8088,'-6'-11'734,"1"5"0,6-3-134,3 5 1,-2 0-213,6 4 0,-1-1 13,5-3 1,1 3-155,2-3 1,-1 3-244,5 1 1,-5 0 121,1 0 1,1-2-539,0-1 1,-1 1-116,-4-2 1,1 3-375,-1 1 1,-3-1-709,-1-3 752,-4 3 857,2-9 0,-10 3 0,-1-4 0</inkml:trace>
  <inkml:trace contextRef="#ctx0" brushRef="#br2" timeOffset="75">11661 10267 8074,'0'-11'1923,"6"1"-1425,5 2 0,1-1-19,3 5 1,2-1-131,-2 2 1,5 1-133,-1-1 0,-1 0-168,1-1 0,-1 3 152,1-3 1,-1 3-1694,-3 1 1492,-3 0 0,0 0 0,-7 0 0</inkml:trace>
  <inkml:trace contextRef="#ctx0" brushRef="#br3" timeOffset="76">12540 9856 8089,'0'-14'-573,"0"3"382,0 2 831,0 3-8,0-5-165,0 10 159,-5-9 21,4 9-196,-4-4 41,5 5 517,0 0-831,0 5 1,1 1 33,3 6-35,-3-1 0,5 4 77,-2 0 0,-3 6-3,3-2 0,1 6-74,-1 2 0,0 3 35,-4-3 0,0 5-154,0-2 0,0 3 9,0 1 1,-1 2-121,-3 2 0,3-1 67,-3 5 1,-1-2-139,1 2 1,-4-1-49,4-3 1,1-4 91,3 0 0,0-1 38,0-6 1,0 0 26,0-5 1,0-3 52,0 0-74,0-5 305,0 3-254,5-6 22,-4-4 179,4-2-142,-5-5-75,0-5 0,0-2 34,0-4 0,4 0-75,0-1 1,0 1 62,-4-1 1,1 1-277,3-1 1,-2 0 14,6-4 0,-4 4-4,3-3 0,1 2 162,3 1 1,1 1-20,-1 0 0,0-1 132,1 1 1,3 3-76,0 1 1,2 0 161,-2 0 1,-1-2-62,5 5 1,-1 0 66,1 4 1,1-4 97,-5 0 0,4 1-115,-3 3 0,3 0-25,-4 0 0,0 3-12,-3 1 1,-5 4-121,1-4 0,-6 5 72,2-2 0,-3 3-149,-1 2 1,-1 0 55,-3 4 0,-3-4 37,-8 4 0,-1 0-30,-7-1 0,3 2 30,-7-2 1,3-2 167,2 2 1,-1-2-98,0-2 0,-3-1 135,4-2 1,-4 1-83,7-5 0,3-1-95,0-3-444,4 0-784,0 0-428,6 0 1216,1 0 0,6-1-899,3-3 0,7 2 52,8-6 1292,-2 6 0,10-14 0,-3 4 0</inkml:trace>
  <inkml:trace contextRef="#ctx0" brushRef="#br3" timeOffset="77">13043 10610 8697,'0'6'1550,"0"4"0,3-3-1126,1 4 0,0 2-76,-4 2 1,0-1-169,0 5 1,0-4 55,0 4 1,-4-1-235,0 1 1,-3 2-161,3-6 1,-4 4 147,5-4 1,-5 4-633,4-4 1,-3 1 366,3-5 0,-4-3-265,4-1 0,-3-3-144,3 4-1629,0-6 1206,4 3 1107,0-5 0,5-5 0,2-1 0</inkml:trace>
  <inkml:trace contextRef="#ctx0" brushRef="#br3" timeOffset="78">13511 9902 7975,'0'-12'21,"0"1"1,0 3 235,0 1-33,0 4-224,-5-2 0,4 0 0,-5-1 0</inkml:trace>
  <inkml:trace contextRef="#ctx0" brushRef="#br3" timeOffset="79">13499 9868 7975,'-7'19'1535,"-1"0"1,2 4-890,-2 3 1,-1 6-260,6-2 0,-2 3-149,1 2 0,2-1-223,-1 0 1,1 4 74,2 0 0,-3 0-129,-1-3 0,0 3 60,4 0 1,0-1-43,0-7 1,0-2 36,0-5 1,0 0 52,0-1 1,0-4-187,0-3 0,0-2 58,0-1-826,0-6 375,0 4-1398,0-9 381,0 4-1105,0-5 2632,0-5 0,4-1 0,0-5 0,4-1 0,0 1 0,7-1 0,3 1 0</inkml:trace>
  <inkml:trace contextRef="#ctx0" brushRef="#br3" timeOffset="80">13625 10416 7975,'5'-13'93,"-4"-2"-23,10 9 1,-9-6 222,6 1 162,-6 4 169,3-3-232,-5 9 182,0-4 984,0 5-1080,-5 5-106,-1 1-130,-5 6 0,-2 4 94,-2 3-331,2-2 26,-9 4 0,8-7 136,-5 5 1,0-3-100,-4 3 0,4-5 296,0 1-700,0-3 259,2 5 0,0-4-257,6 2 263,-1-8 1,2 4 58,2-4 0,3 0 164,5 0 72,0 1 0,5 3-100,3 1 1,4-5 147,3 1 1,3-4-84,4 3 1,1-4-71,0 1 0,4 1-14,-1-1 0,1-1-62,-4-3 1,-4 0-94,0 0 1,-5 0 92,1 0 1,-6 0-910,-1 0 388,-6 0-2665,3 0 1638,-15 5 1505,2-3 0,-13 8 0,3-4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95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2273 11935 8123,'0'0'0</inkml:trace>
  <inkml:trace contextRef="#ctx0" brushRef="#br0" timeOffset="1">2250 11901 8032,'-5'-7'1810,"4"2"-1322,-5 5 1774,6 0-2033,0 5 1,0-4-103,0 10 1,0-5 57,0 5 0,4 1-7,0-1-90,0 1 0,-4 0 1,1 2 301,3 2-357,-3 4 124,4-2-260,-5-1 245,5 5 0,-3-4 77,1 5-244,-1 4 0,2-1 142,-1 4-16,1-4 25,-4 7-40,0-4 0,0 1-94,0 1 0,4-5 79,0 5 1,0-6-125,-4 2 0,3-3 68,1-1 1,0-4-1,-3-1 12,3-2 1,-3 3-200,3-4 198,3 1 1,-6-9 29,3 1-134,-3-1 1,-1 1 76,0 0-134,0-6 142,0 3-530,0-5 497,0-5 0,0 3-212,0-6 198,0 0 5,0 2 1,0-4-124,0 2 0,1-1 95,3 2 1,-2-3-97,6 2 128,0-2 1,3-1 2,1-1 0,-1 1 22,0-1 0,5 1-53,-1-1 1,0 2 131,-4 3 1,5-2-74,-1 5 1,4-4 124,-4 5 1,6-1-148,-2 4 0,-2 0 8,2 0 0,-1 0-36,1 0 0,-1 0-112,-3 0 0,-2 1 107,2 3 0,-4-2-14,-3 6 0,1-4-55,-5 3 73,0 1 0,-1 0 55,1-1 0,-1 1 4,-7 3 1,-2 4 215,-6 1 1,-4-1-1,-2-4-9,0 1 104,-9-1-176,8 1 0,-8 2 104,4-3-7,0 3-161,-5-8 0,4 4 122,-3-2-163,3 2 0,1-7 97,0 4 0,4-4-211,0 1 22,5-3 0,2-1-314,4 0 1,4 0-48,-3 0-1608,4 0 2023,-2 0 0,10-5 0,1-1 0</inkml:trace>
  <inkml:trace contextRef="#ctx0" brushRef="#br0" timeOffset="2">3244 12403 7919,'0'-6'0,"0"1"0</inkml:trace>
  <inkml:trace contextRef="#ctx0" brushRef="#br0" timeOffset="3">3244 12369 7919,'-7'-1'0,"3"-3"2345,-2 2-1504,5-3 1,-9 2 45,2-1-437,-2 0-171,-2 4 0,0 0 50,-3 0-290,-3 5 144,-5 1 0,0 6 177,0-1-187,0 1 14,1-1 1,2 2 40,1 2-131,0-2 0,-2 7-205,2-5 1,2 4 93,6-4 0,3 1-250,1-5 1,4 1 139,-1-1 1,4 0-203,4 1 0,2-2 128,6-2 0,4 0-54,3-4 0,3 0 77,1-4 1,-3 0 50,3 0 1,-3 0 158,7 0 0,-7-5-107,-1-3 1,-1-2 177,1-1 0,1-1-91,-4 1 1,-1 1 143,-4 2 0,-1-2-89,-2 2 1,1-2 55,-5-1 1,0 3-43,-4 1 0,0 3 16,0-4 47,0 6-41,0-3 183,0 5-235,-6 5 1,5 1 77,-3 5 1,3 1-70,1-1 0,0 4 163,0 1 0,0 4-52,0-1 0,1-1-52,3 1 1,-1-1-76,4 1 1,1 1 78,3-5 1,5-1-155,-1-6 1,1 1 79,0-6 0,-2 1 68,5-4 0,-4 0-50,4 0 0,-5-1-329,1-3 1,1 2-417,0-6 1,-5 5-688,-3 0 1,-4 0 1361,3-1 0,-4 3 0,2-4 0</inkml:trace>
  <inkml:trace contextRef="#ctx0" brushRef="#br0" timeOffset="4">4020 12060 8048,'0'-6'1343,"0"1"514,0 5-1578,5 0 1,-2 0 92,4 0 0,-3 0-36,4 0 1,3 0-105,4 0 0,4 0 113,-3 0 0,4 0-46,-1 0 0,6-1-106,2-3 1,0 3 38,-4-3 1,1-1-123,2 1 1,-5-1 16,1 1 0,-5 2-83,2-6 0,-5 5 15,1 0 1,-6 1 12,-1 2-972,-6-5 499,8 4-779,-8-4 0,1 5 524,-6 0 0,0 0-867,-5 0 1,5 4 649,-5 0 0,4-1 873,-3-3 0,-1 5 0,-3 2 0</inkml:trace>
  <inkml:trace contextRef="#ctx0" brushRef="#br0" timeOffset="5">4066 12232 8057,'-7'0'222,"2"0"918,5 0 0,2 4-49,1-1-698,4 1 0,6-4 314,2 0 1,-3 0-280,4 0 1,1 0 69,2 0 0,2 0-124,-2 0 0,2 0-108,-2 0 1,-1 0-20,1 0 0,0-1-165,4-3 0,-4 3-206,0-3 1,-5 3 189,1 1 1,-2 0-897,-2 0 433,1-5-1367,-1 3 703,-4-3-1713,-2 5 2459,-5 0 1,-5 0-1,-2 0 1</inkml:trace>
  <inkml:trace contextRef="#ctx0" brushRef="#br0" timeOffset="6">4089 12494 8057,'0'7'962,"0"-2"0,1-5-520,3 0 0,-2 0 143,6 0 0,-4 0-136,3 0 1,-3 0 19,4 0 0,-1 0-10,5 0 0,0-1-2,4-3 1,0 3-190,3-3 1,4 2 14,0 2 1,0-3-119,3-1 0,-1 0 67,-3 4 1,1-4-156,0 0 0,-1 1 93,-3 3 1,-3 0-158,-4 0 0,-1 0 92,0 0-274,1 0-328,-1 0-440,-4 0-1688,-2 0 1254,-5 0 1371,-5 0 0,3 5 0,-3 1 0</inkml:trace>
  <inkml:trace contextRef="#ctx0" brushRef="#br0" timeOffset="7">5219 11832 8041,'0'-11'0</inkml:trace>
  <inkml:trace contextRef="#ctx0" brushRef="#br0" timeOffset="8">5219 11821 8041,'-6'-5'301,"1"3"-200,5-3 1356,0 5 1,0 5-949,0 3 0,-4-1-200,0 5 1,0-3 129,4 6 0,0 2-2,0-2 0,0 6-125,0 2 0,0 0-29,0 4 0,0 2-38,0 1 0,0 2 4,0-2 0,0 7-19,0-2 1,0 3-183,0 0 1,0-4 19,0 0 1,0-1-149,0-6 0,0 3 41,0-3 1,0-2 115,0-6 0,0-1 34,0-3 1,0-2 67,0 2 97,0-2-96,0-2-80,0 1 1,0-5-71,0 1-354,6-5-912,-5 2 668,4 0-2539,-5-4 1353,0 4 1754,0-5 0,5 0 0,1 0 0</inkml:trace>
  <inkml:trace contextRef="#ctx0" brushRef="#br0" timeOffset="9">6384 12060 8064,'0'0'0</inkml:trace>
  <inkml:trace contextRef="#ctx0" brushRef="#br0" timeOffset="10">6384 12038 11744,'0'11'335,"0"0"0,4 6-141,0 2 1,0 3-109,-4 0 0,3 1 2,1 0 0,0-1-106,-4-3 1,4 2-6,0-2 1,0 2 88,-4-2 1,3-3-251,1-4 187,0 4 1,-4-3-8,0 2 41,0-7 0,0-2-7,0-2 164,0-3 236,0 4 20,0-5-351,0-5 1,4-1-4,0-6 0,-1 1 15,-3-1 0,0 1-148,0 0 1,2-1 86,1 1 0,-1-2-263,2-2 0,2 1-25,1-5 0,0 4-52,0-4 0,1 3 146,3-3 0,5 5 61,-1-1 1,0 2 138,-3 2 0,-1 1-130,0 2 0,1 2 135,-1 2 0,1 3-101,-1-3 1,-3 3 172,-1 1 1,0 1-45,0 3 1,0-2-30,-4 6 1,0 1 74,5 6 0,-6-1-102,2 5 0,-3-4 19,-1 4 0,0-1-14,0 1 0,0 1-74,0-4 1,0-1 69,0-4 0,1 1-53,3-1 40,-2 1 20,8-6 125,-9-1-152,9-5 0,-7 0 78,4 0 1,-3-1-60,4-3 1,-4-2-25,3-6 1,-1 4 32,2 1 1,2-1-47,-2-3 0,2-2 2,1-2 0,1 2-21,-1-2 1,-1-1-21,-2 0 0,5-3 47,-6 4 1,6 0-26,-5 3 0,2-2 18,1 3 0,-1-3-34,-2 6 0,2 3 34,-2 2 1,-2 1-5,2 2 28,-1 0 0,3 5 2,-2 3 1,1 7 166,-5 4 1,0 3-105,-4 1 0,0-1 22,0 1 0,1 0-53,3 0 1,-3 0-91,3 0 0,-3-2 27,-1-2 0,4 2-145,0-6 0,-1 0-717,-3-4 618,5 1 0,-2-2-757,5-2 332,-6 2 677,8-9 0,-3 4 0,4-5 0</inkml:trace>
  <inkml:trace contextRef="#ctx0" brushRef="#br0" timeOffset="11">7355 12083 8690,'-6'0'2206,"-4"2"-1836,2 1 0,-2 0-110,-2 5 0,1-1-60,0 5 1,-1-1 40,1 0 0,-1 5-13,1-1 0,-1 5-1,1-1 0,3 1-185,1 0 1,4 1-6,-1-2 0,3-1-145,1 1 1,0-4-84,0 4 1,5-5 99,3 1 1,3-2-28,4-2 1,3 0 32,5-4 0,0-2 31,0-5 1,1-1 19,3-3 0,-3-2 145,2-6 1,0 1 27,0 0 0,-2-5 8,3 1 0,-7-4 102,-1 4 1,-6-2-63,-1 2 0,-2 1-97,-7-5 0,1 4 45,-4-4 0,-5 1-493,-2-1 0,-5-1 201,-3 5 0,-3-4-227,-5 3 0,1 1-167,-1 4 0,0 4-414,0 4 1,0 1 964,0 2 0,0 0 0,1 0 0</inkml:trace>
  <inkml:trace contextRef="#ctx0" brushRef="#br0" timeOffset="12">7926 12152 8128,'0'-8'0,"0"1"0,0 3 0,0-4 0,-1 4 0,-3-3 0,1 4 0,-4-1 0,3-1 0,-4 2 0,5-1 0,-5 4 0,0 0 0,-3 0 0,0 0 0,-1 0 0,1 0 0,-1 0 0,-4 1 293,-3 3 1483,2 2 0,-4 6-888,2-1 1,-2 5-739,2 3 1,-1 2-35,5-2 0,0 2-173,3-2 0,2 2 146,2-2 1,3 1-298,5-5 1,0 1-60,0-5 0,5-1 33,3-2 0,6 1 204,1-6 1,7 1-31,1-4 1,-1-6 252,5-6-1,1 0-76,-1-7 0,3 0 73,-3-4 1,-1 0-86,-3 0 1,-1-3-12,-3-1 0,1 0-67,-5 4 0,1-3 52,-5-1 1,-1-5-204,-2 2 1,1-3 101,-6-1 1,1-1-253,-4 1 1,-1-4 64,-3 0 0,-1 0-83,-2 4 1,-2-3 23,5 3 1,-4-1 124,4 12 1,-3-2 225,3 6 0,-4 6-102,5 2 1,-3 3 586,3 1-421,1 2 1,-4 5 37,2 0 1,3 5-76,-3 2 0,3 5 120,1 3 1,0-1 6,0 5 1,0 0 45,0 4 1,4 5-74,0 2 0,4 4-74,0 5 1,-2 1-10,2 6 0,-2 0-87,2-1 1,1-3-44,-5 0 0,1-4 93,-1 4 0,-3-9-93,3 1 0,1-6 116,-2 3 0,3-10 118,-3 2 0,0-7-400,5 3 0,-6-8 99,2 0 0,-2-3-592,2-1 537,-3-2-2373,5-5 2499,-6 0 0,5 5 0,1 2 0</inkml:trace>
  <inkml:trace contextRef="#ctx0" brushRef="#br0" timeOffset="13">8086 12369 8128,'0'0'0</inkml:trace>
  <inkml:trace contextRef="#ctx0" brushRef="#br0" timeOffset="14">8828 12095 7974,'0'-12'0</inkml:trace>
  <inkml:trace contextRef="#ctx0" brushRef="#br0" timeOffset="15">8805 12015 7974,'0'-7'1379,"0"2"0,0 4-714,0-3 0,0 3-332,0-4 0,0 6 169,0 3-42,0-3-292,0 9 0,0-2 168,0 7 117,0 3-257,0 5 0,-3 1 22,-1 3-50,0 2 0,4 5-36,0 0 0,0 1 106,0-1 0,0 0-273,0 0 0,1 4 68,3 1 1,-1-3-294,4-5 1,-4 2 132,1-3 0,1-2-131,-1-1 0,1-3 132,-2-1 0,-1-5 83,1-3 0,-1-3 53,-2 0-112,5-1-165,-4 1 0,4-5-92,-5 1-358,0-6 0,-1 4 276,-3-6 1,3-2 440,-3-2 0,-2 3 0,-1-4 0</inkml:trace>
  <inkml:trace contextRef="#ctx0" brushRef="#br0" timeOffset="16">8817 12711 7974,'-5'-16'0,"-2"-2"0</inkml:trace>
  <inkml:trace contextRef="#ctx0" brushRef="#br0" timeOffset="17">8851 11992 7974,'17'-18'1392,"0"7"-859,6 1 0,0 4-47,0-1 1,-1 2-204,-3 5 1,2 0-98,-2 0 0,1 0 66,0 0 0,0 1-150,-5 3 0,4 2 81,-4 6 1,1 0-206,-5 4 1,-5-4 2,-2 3 1,-3 2-20,-1-2 1,-5 6 326,-2-2 1,-12-2-114,-4 2 0,-9-3 178,-2 3 1,0-5-43,-5 1 1,4-4 7,1-3 1,1 1-52,2-5 0,3-1-179,5-3 1,6 0-330,1 0 1,8 0-525,0 0 1,7 0 762,1 0 0,0-5 0,5-1 0</inkml:trace>
  <inkml:trace contextRef="#ctx0" brushRef="#br0" timeOffset="18">8828 12209 7974,'22'-10'0,"2"-3"0</inkml:trace>
  <inkml:trace contextRef="#ctx0" brushRef="#br1" timeOffset="19">14413 9959 8056,'0'-11'0,"0"-1"1,0 1 0</inkml:trace>
  <inkml:trace contextRef="#ctx0" brushRef="#br1" timeOffset="20">14413 9925 8071,'0'-7'-462,"0"1"1607,0 2-451,0 3-305,0-4 120,0 0-96,0 4-412,0-5 1014,0 6-1001,5 0 1,2 0 65,4 0 1,0 0 91,1 0-172,-1 6 0,6 0 0,0 5 0</inkml:trace>
  <inkml:trace contextRef="#ctx0" brushRef="#br1" timeOffset="21">14516 9913 8132,'19'5'1952,"0"3"-708,1 2 1,-3 3-763,-2 2 0,2-2-282,-2 2 1,-1 3-308,-7 1 203,3 2-19,-8 2 1,3 0-44,-5 0-21,0 0 0,-1 5 11,-3 2 1,-3 3 57,-4 1 1,-4-2-152,0 2 1,-2-2-114,2 6 1,2-1 144,-2 1 0,2-6-122,2 2 0,4-2 88,4 2 1,-2-4 1,1 1 0,0-4 22,4 3 0,0-3 37,0 3 0,4-5-53,0 2 1,3-3 96,-3-1 1,4 0-26,-5 0 0,6-4 13,-1 0 1,1-5 35,-2 1 1,4 2-62,-4-2 0,2 0 54,-1-4 0,2-3-48,-3 0 0,0-2-24,0 2 27,1 2 1,0-8-7,-1 6 0,-4-6 0,2 4 0</inkml:trace>
  <inkml:trace contextRef="#ctx0" brushRef="#br1" timeOffset="22">14687 11101 14909,'-11'5'153,"-1"-4"1,5 10-14,-1-4-23,1 8 89,-5-2-130,1 4 0,-1-5-169,1 4 161,5-4 1,-5 6 0,5-4-72,0 1-37,1 5 1,1-6-8,0 5 102,0-5 0,4 4-29,0-3 1,0-1 0,0 4-27,0-1 0,-5-2 0,-1-4 0</inkml:trace>
  <inkml:trace contextRef="#ctx0" brushRef="#br1" timeOffset="23">14550 11489 7916,'1'19'2609,"3"0"1,-2-1-1375,1 1 0,-1 3-967,-2-3 0,0-1-231,0 1 0,3-4-8,1 4 1,0-1 24,-4 1 0,4 2-15,0-2 1,-1 2-67,-3-2 0,2 2 61,2-2 0,-3-1 109,3 1 0,-3-1-111,-1 1 1,0 1 342,0-5-375,0 6 0,5-14 0,1 3 0</inkml:trace>
  <inkml:trace contextRef="#ctx0" brushRef="#br1" timeOffset="24">14607 12026 7938,'0'18'4915,"0"-2"0,0-4-4537,0-1 1,-4-3-277,1 0-136,-1-6 70,-1 8 1,-2-5 33,-4 3 0,3-2-68,1-2 0,-1-3-80,-3 3 1,-2 1-21,-2-1 0,2 1 103,-2-1 0,2-3-29,2 3 10,-1-3 18,1-1 1,3 0-52,1 0-537,4 0-296,-7 0-354,9 0-95,-9 0-654,8 0 1983,-3 0 0,0 0 0,-1 0 0</inkml:trace>
  <inkml:trace contextRef="#ctx0" brushRef="#br1" timeOffset="25">16081 10313 7920,'0'-11'-147,"0"-1"1,-5 6-1,-2 1 1</inkml:trace>
  <inkml:trace contextRef="#ctx0" brushRef="#br1" timeOffset="26">16069 10245 8143,'0'0'0</inkml:trace>
  <inkml:trace contextRef="#ctx0" brushRef="#br1" timeOffset="27">16069 10245 8910,'0'-7'3098,"-5"-3"-2613,4 9-306,-9-9 1,7 8 60,-4-1-1,-1 1-1,2-3-58,-5 4 1,5-5 0,-5 3 83,-1-1-85,1 0 0,-1 4-67,1 0 0,0 0 53,-1 0 1,-3 0 141,0 0-421,-6 5 0,7 2 59,-5 4 28,5 1 0,-6 3 129,5 0-143,-5 5 0,7-2 104,-2 5-108,2 0 1,2 0 0,0 0 168,4-1-167,2 1 0,5 0 1,0 0 142,0 0-125,0 0 0,5-4 60,2 0 0,5-2-105,3 2 80,3 3 1,5-9 107,-1 2 0,1-6 1,0-2-1,1 1 316,3-2-87,-3 0-290,4-6 201,-5 0-21,0 0-123,-1 0-188,1 0 0,-1 0 184,-3 0 1,1-2-174,-5-2 1,1 2 42,-5-6 0,1 4 0,-1-2-1026,0 1 842,-4-4 0,-2 7-1829,-5-6 1001,0 5-1188,0-7 990,0 9 1230,0-4 0,0 0 0,0-1 0</inkml:trace>
  <inkml:trace contextRef="#ctx0" brushRef="#br1" timeOffset="28">16526 10210 8182,'0'-11'1056,"0"-1"-622,0 6 212,0 1-232,0 0 246,0 4-147,0-4-115,0 5-98,0 5-116,-5 1 0,2 10 33,-4 4 1,0 2 0,-1 5 292,0 3-399,0-2 1,-3 5-1,-1-2 362,1 2-445,0-4 1,3 4-302,0-3 104,1-2 0,0 0-467,4-5 242,1 0 1,2-5 0,0-3-1008,0-2 366,0-2 875,0-5 1,5 0-1203,3-6 834,-3-6 0,5 0 528,-2-5 0,2 4 0,1 2 0</inkml:trace>
  <inkml:trace contextRef="#ctx0" brushRef="#br1" timeOffset="29">16515 10176 8052,'0'-11'203,"0"3"810,0 0-230,0 6-146,0-3 309,0 5-772,0 5 1,1 2 91,3 9 1,-2-2 0,6 5 34,1 1 0,-3 5 37,2 2-105,-1 5-29,10-3 0,-5 0-217,4-2 64,-4 2-709,0-5 641,4 4 0,-3-5-178,2 0 137,3-1 47,-5 1 0,3-5-28,-4-3 1,-1 2 0,0-2 0,1-1-105,-1-1 147,-4-2 0,1-3-309,-4-1 0,0-3-404,-4 4 431,0-6 298,0 8 0,-1-8 1,-3 2-21,-4-3 0,-7-1 0,-3 0 0</inkml:trace>
  <inkml:trace contextRef="#ctx0" brushRef="#br1" timeOffset="30">16446 10564 7948,'-5'-4'1173,"5"1"-616,5-1 1,8 3-20,2-3 0,3 3-72,5-3 0,3-1-188,1 1-215,5-5 0,-7 6-364,5-4 0,-4 3 279,0-4 1,-5 5-1462,-2-5 1042,-5 5 1,2-3-714,-4 2 1154,-1 3 0,1-9 0,-1 4 0</inkml:trace>
  <inkml:trace contextRef="#ctx0" brushRef="#br1" timeOffset="31">16971 10222 7811,'0'-7'1149,"0"17"1,0 1-667,0 11 1,0-1-55,0 2 0,0-1-135,0 1 1,0 1-90,0 3 0,0-2 46,0 6 1,0-4-311,0 3 1,0-5-295,0 2 1,0-7 202,0-1 0,0-5-168,0 2 157,0-4 137,0 0-107,0-6-1182,0 4 641,5-9-898,-3 5 1570,3-6 0,-5 0 0,0 0 0</inkml:trace>
  <inkml:trace contextRef="#ctx0" brushRef="#br1" timeOffset="32">16983 10245 8102,'0'-8'-244,"0"0"1,0 6 243,0-3 2715,0 5-1957,5 0-456,1 5 0,6 2-9,-1 9 0,1-2 1,-1 3 272,0 0-511,6 3 42,-4 3 0,4 1 1,-3 3-8,1-3-74,1-1-1,0 0-61,-3-6 45,3 5 0,0-6-175,-1 3 97,0-2 0,-3-6 23,-1 1 0,0-1-178,1 1 293,-1-6-415,1 4 77,-6-9 170,4 9-1208,-4-8 659,1 3-1594,-2-5 2252,-5 0 0,0 0 0</inkml:trace>
  <inkml:trace contextRef="#ctx0" brushRef="#br1" timeOffset="33">17348 10176 8039,'0'-6'1287,"0"-5"-1048,0 10 0,2-4 266,1 5 1,0 1-26,5 3 44,-6 8-148,3 0 305,0 10-311,-4-4 0,5 8 266,-6 1-476,0 0 0,0-1 0,0 2-39,0 1 0,0-2-3,0 3 1,0-8-191,0 1 0,-4-4 127,0 0 0,0 1-171,4-5 0,0 1 0,0-5-1514,0 1 560,0-6 497,0 4 573,0-4 0,0 6 0,0-1 0</inkml:trace>
  <inkml:trace contextRef="#ctx0" brushRef="#br1" timeOffset="34">18422 10176 6884,'0'-6'1691,"0"-5"-973,0 5-334,-5-5 1,4 3 422,-3 1-385,2 4 58,-3-2-242,4 5 4,-9-5 0,2 4 114,-7-3-118,-3 2-121,1 2 62,-5 0 0,3 7 180,-8 4-153,3 1-413,-9 9 332,9-3 1,-3 1 107,8 0 0,-1 4-251,5 4 0,0-1 79,3-3 0,2 4-185,2-1 89,3 1 27,5-4 1,2 0-116,1 0 1,5-2-61,7-2 0,3 1 313,5-4 1,4 3-176,-1-4 0,5-4 0,-3-4 21,1-2-20,1 4-190,-1-8 193,-1 4-378,-5-5 241,0 0 1,-1 0-227,-3 0 1,1 0-977,-5 0 794,0 0 92,-3-5 494,-1 4 0,1-10 0,-1 5 0</inkml:trace>
  <inkml:trace contextRef="#ctx0" brushRef="#br1" timeOffset="35">18753 10165 8056,'0'-7'2053,"-5"-3"-1264,4 9-502,-4-4 1,5 14-41,0 2 0,-4 4 137,0 0 1,-4 5-107,5 6 0,-5 0-29,4 4 0,-3-3-88,3 3 1,-1-1-155,1 2-343,3 2 1,-4-9 293,5 3 1,-4-2-245,0 2 0,0-8 0,4 0-74,0-5 0,0-3 127,0 0 1,0-3 108,0 0-1277,0-6 571,0 3 291,0-5 1,0-5 0,0-1 0</inkml:trace>
  <inkml:trace contextRef="#ctx0" brushRef="#br1" timeOffset="36">18764 10107 8156,'0'-11'1521,"0"0"-592,0 4 185,0 2-784,0 15 0,2 2 409,2 7-389,-3 2 1,5-2-39,-2 8 1,-1-2-105,4 6 1,1-2 0,3 3-124,1-2 1,3 1-324,0 3 0,0-5 258,-3-2 0,-1-3-66,1-1 0,-1 0 20,0-1 0,1-3-208,-1 1 140,-4-7 0,3 4-279,-3-6 0,0-3-734,0 0 250,-4-1 1,3 1-621,-2-1-503,-3-4 977,4 2 1003,-10-5 0,-6-10 0,-7-3 0</inkml:trace>
  <inkml:trace contextRef="#ctx0" brushRef="#br1" timeOffset="37">18685 10519 8456,'11'-5'938,"-3"3"-717,-1-2-211,1 3 201,8 1 1,-2 0-570,5 0 1,-1 0 223,1 0 1,3-4-999,-3 1 582,2-1 550,-3-1 0,-1 3 0,-6-3 0</inkml:trace>
  <inkml:trace contextRef="#ctx0" brushRef="#br1" timeOffset="38">19141 10165 8026,'0'-7'1028,"0"-3"-159,0 9-76,0-4 0,0 14-395,0 2 1,-3 4 0,-1 0-4,1 5 0,2 1-169,1 2 0,0 0-41,0 0 1,0-1-1,0 1 1,0 4-66,0 0 0,0-1-149,0-3 0,1-1-272,3-3 238,-3 2 0,4-4-65,-5 2 1,0-3 120,0-4 0,4-1 433,0 1-258,5-1 0,-4-3-40,3-1 0,2-4 18,-3 1 0,3-3 168,2-1 0,-1 0 160,1 0-179,4 0-90,2-5-310,0 3 104,3-8 1,-4 9-59,2-3 1,2-1-337,-2 1 1,-1-1-604,1 1 0,-3 3 505,3-3 1,-9 3-1389,1 1 874,-2 0 1007,-3 0 0,4-5 0,-3-1 0</inkml:trace>
  <inkml:trace contextRef="#ctx0" brushRef="#br1" timeOffset="39">19838 10165 8013,'0'-7'-27,"0"-3"1,-1 8 118,-3-6 1,3 4 262,-3-3 0,3 3 243,1-4-4,-5 6-465,3-9 1,-8 10 0,3-3 66,-4 3 60,0 1-192,0 0 128,-6 0 1,1 1 32,-4 3 0,-1 2 0,2 7 52,-3 2 0,1-1-126,2 5-28,-3 0 1,6 8-1,-3 0-33,3-2 1,4 3 78,0-1-298,6-1 34,1 2 247,5-4-46,0 4 1,2-6-197,6-3 1,5 2-90,10-2 1,-1-2 164,1-2 0,5-6-21,3-1 0,0-6 49,0 2 19,2-3-342,-4-1 324,0 0-31,-1-5 119,0 4 1,-5-9-123,0 2 40,-1-2 1,-8 0 0,5 2 0,-5-2-46,2 3 0,-4-5-6,0-3 0,-1 1 77,1-5 97,-6 5-133,4-8 45,-9 10-149,10-10 1,-10 9 57,3-2 220,-3 2-208,4 2 11,-4 0 78,4 4 234,-5 2-309,0 5 1,-1 5-4,-3 3 1,3 2-1,-4 1 65,0 1-83,4 4 44,-5-3 1,6 5 0,0-4-93,0 1 0,2 4 65,2-4 1,3 4-132,8-3 1,-2-1 94,2-4 0,3-1 0,1-2 14,3-4 1,1-3 164,-1-1 25,1 0-18,5 0 1,-4-1 0,3-3-89,-3-4 1,-5 2 76,0-2 0,-1-3 1,1-4 173,-4 1-41,-2 1-169,-7 2 0,3-6-255,-5-2 249,5 3 34,-8-6-322,4 4 0,-5-6 103,0-2 1,0 1-634,0-1 332,0 2 217,0 1 1,-1 5-356,-3 3 1,1 2-955,-4 2 552,4 4 252,-2 2 0,5 7-610,0 1 1300,0-1 0,0 8 0,0-4 0</inkml:trace>
  <inkml:trace contextRef="#ctx0" brushRef="#br1" timeOffset="40">20786 10085 8160,'-6'-12'355,"1"6"1,5 0 129,0 2 494,0 2-137,0-3-467,0 16 1,0 0-134,0 8 1,0 3 353,0-3-410,0 2 1,0 2 18,0 0 1,0 3 0,0 1 112,0-1-303,0-2 228,0 4-448,0-4 192,0 4 51,0-6 1,0 1-154,0 0 1,0-4 66,0 0 1,-2-5-1,0 1-94,-2-2 155,0-2 73,4 1 0,0-5-39,0 1 195,0-5-213,0 2 0,5-5 28,3 0 384,2 0-184,1 0 66,1 0-185,4-5-48,2-2 0,5-3 126,0 3-341,0-4 0,-1 5 175,1-5 0,-4 3-249,0 0 0,-5 6-31,2-2-510,-4-2 211,-5 4-528,-2-3 537,-5 5-5499,0 0 6019,-5 0 0,3 5 0,-3 2 0</inkml:trace>
  <inkml:trace contextRef="#ctx0" brushRef="#br1" timeOffset="41">21266 10085 8171,'-7'-14'30,"3"2"-30,3 3 0,1 3 0,0 1 1870,0 5 1,-1 5-1582,-3 3 0,2 7-30,-6 4 0,4 2-69,-3 2 1,4 4 67,-1 0 1,-1 4-160,1 0-107,1-3 0,-1 5 1,0-4-1,1 1-21,2 1-554,-4-6 417,4 3 0,-4-6 1,5-3-161,0-4 0,0-2-191,0-2 1,0-3-95,0-1 240,0-4 184,0 2 1,0-6 186,0-3 0,5-3 0,1-4 0</inkml:trace>
  <inkml:trace contextRef="#ctx0" brushRef="#br1" timeOffset="42">21254 10050 8063,'0'-11'590,"0"5"-221,0 1 0,1 5 205,3 0 0,-2 1 271,1 3-558,4 2 1,-5 7 107,6 2 0,-4-1-106,3 5 0,0 0-36,0 4 1,3 3-15,-2 1 1,2 5-126,2-2 0,0-1-51,4 2 0,-4-6-132,3 2 1,-2 1 268,-1-2-535,-1-4 234,0 0 1,0-10-165,-4 4 0,3-4 133,-2 0 1,-2-5-140,2 1 1,-4-4 77,3 3 0,-3-4-1802,4 1 858,-6-3-1138,3-1 1230,-5 0 1045,-5-5 0,-1-2 0,-6-4 0</inkml:trace>
  <inkml:trace contextRef="#ctx0" brushRef="#br1" timeOffset="43">21174 10427 9000,'12'0'1282,"-1"0"-563,1 0-315,-1 0-340,5 0 110,2 0 1,1-4-117,0 1 1,0-1 106,4 4 0,0-4-634,0 0 1,-4 0 309,0 4 1,-5-3-890,1-1 0,0-1 230,-3 1 818,2 3 0,-8-10 0,5 5 0</inkml:trace>
  <inkml:trace contextRef="#ctx0" brushRef="#br1" timeOffset="44">21665 10062 8054,'0'-7'40,"0"-3"52,0 9 462,5-4 326,-3 5-261,3 0-29,-5 0-288,5 0 1,-4 1 190,3 3-202,-3 2 0,-1 6-45,0-1 1,0 2-14,0 2 0,0-1-1,0 5 0,0-1-99,0 1 0,0 2-120,0-1 1,0 1 78,0 2 1,0 0-28,0 0 0,0-1 49,0 1 0,0 0-231,0 0 0,4-4-73,0 0-160,0-5 77,-4 3 151,5-6-362,-4 0 68,4-4 168,-5 3-1016,5-9 311,-4 4-980,4-5 1599,-5 0 1,-5-5 0,-1-1 0</inkml:trace>
  <inkml:trace contextRef="#ctx0" brushRef="#br1" timeOffset="45">21471 10085 8005,'0'-12'412,"0"6"1,5-3 218,3 5 95,7 0-279,-2-1 1,3 4-164,1-4 1,-3 5 56,5 0-57,5 0-61,0-5-53,4 4 1,-4-4-130,3 5 46,-3 0 0,4-4-362,-5 0 265,-1 0 0,1 3 1,-1-2-320,-3-1 0,1-1 175,-5 2 1,2 1-35,-2-1-291,-2 1 231,-2 2-205,-1 0 139,-3-5 202,4 4-195,-4-4 638,3 5 119,-9 0 1,4 1-215,-5 3 1,0-2 375,0 6-415,5 0 1,-4 3 0,3 2 92,-3 2 0,-1 2 0,0 3 79,0-1-216,0 5 1,0 0-9,0 3 1,0 1-82,0-2 0,0 5 247,0-5-499,0 6 0,0-7-370,0 6 344,0-6 123,0-2 0,0-3 57,0-4-100,0-1-61,0-4 173,0 1 1,0-5 286,0 1 117,0-5-282,0 2 0,2-5 1,2 0 42,3 0 1,3 0-56,2 0 68,-6-5-88,4 3 75,2-8-321,0 4 241,5-1 0,-5-1 60,4 4-196,-4-5 1,6 8 167,-3-3-67,-2-3-215,4 6 210,-6-4-42,0 5 1,1 0-33,-1 0 45,1 0 22,-1 0-474,-5 0 81,5 0 214,-5 0-1068,5 0 602,1 0-996,-6 0 972,-1 0 1,-4-4 652,3 0 0,-2 1 0,3 3 0</inkml:trace>
  <inkml:trace contextRef="#ctx0" brushRef="#br1" timeOffset="46">21985 10290 7943,'8'-7'0,"-1"-1"0,1 5 1234,9-7-724,-5 9 0,5-4 388,-6 5-568,6-5 1,-1 4-50,3-3 1,1 3-56,-4 1 0,3-4-135,-4 0 1,1 0 377,0 4-730,-4-5 0,5 4 208,-6-3 1,-1 1-965,-2 0 0,-3 0-888,-5-5 687,0 6 1,0-8 1217,0 2 0,-5-2 0,-1-1 0</inkml:trace>
  <inkml:trace contextRef="#ctx0" brushRef="#br1" timeOffset="47">22008 10028 8111,'5'-12'1747,"1"1"-1297,6-1-168,4 6 0,-2-3-17,5 5 0,-1-1 1314,1 1-1019,3 3 0,-5-4-84,6 5 0,-4-1-223,0-3 0,-1 3-624,1-3 1,1 3 297,-4 1-2436,-1 0 1688,-4 0 821,-4 0 0,-2-6 0,-5 0 0</inkml:trace>
  <inkml:trace contextRef="#ctx0" brushRef="#br1" timeOffset="48">23333 10233 8038,'0'-11'0,"0"-1"0,0 1 507,0-1-334,0 6 0,1-4 172,3 2-29,-3-2 0,4-1 59,-5-1-2,0 6-28,0-4-96,0 3 0,0 0-173,0-1 1,-5 6 173,-2-2 0,-4 3 185,0 1-357,0 0 101,-6 0 0,-1 1-5,-5 3 1,1 1-122,-1 2 1,1 5 62,3-1 0,-2 1-119,2 3 1,1 3-49,-1 1 0,5-2-41,-1 2 0,2 1-34,1 2 1,5-3 126,-1 0-238,6-5 118,-3 8 0,5-9 5,0 2 0,1-2 31,3-2 0,2-3-92,5-1 0,1-3 69,-1 4 0,6-6 46,2 2 0,2-3-21,2-1 0,0 0-8,0 0 0,-4-4 65,0 1 1,-4-6 8,4 1 1,-5-1-1,1 0 61,-2 2 0,-1-1-43,-1-3 149,-5-1-187,-1 1 23,0-1 271,-3 6 11,3-4-238,-5 9 219,0-4 127,0 5-275,0 5 0,-4 1 19,0 5 0,-1 1 0,3-1-7,-2 1 0,0 3 31,4 0-50,0 5-241,0-7 98,0 4 0,0-2 111,0 0 1,5 0-358,3-3 1,-2-5 55,2 1-807,4-5 675,1 7 0,4-9-51,-6 3-1212,0-3 1632,6-1 0,-10 0 0,4 0 0</inkml:trace>
  <inkml:trace contextRef="#ctx0" brushRef="#br1" timeOffset="49">23424 10062 8075,'12'-4'1107,"-1"0"-762,0 0 1,1 4-92,-1 0 1,-3-3-1,0-1 0,-1 0-109,5 4 1,-1-4 103,0 0 0,1-1-125,-1 1 0,1 3 145,-1-3-724,-5 3 346,5-4-451,-5 4 387,0-4 0,1 5-1609,-4 0 1782,-1 0 0,3 0 0,-5 0 0</inkml:trace>
  <inkml:trace contextRef="#ctx0" brushRef="#br1" timeOffset="50">23813 9822 7754,'0'-6'2561,"5"-5"-2049,-4 10 0,4 1-209,-5 8 0,0 2 59,0 1 0,0 2-85,0 2 1,-4-1 135,0 5-229,1 0 1,1 3-2,-2-3-61,3 2 0,-4-7-980,5 5 472,0-5-307,0 3 1,0-2-1812,0 0 2504,0 1 0,5-5 0,2 0 0</inkml:trace>
  <inkml:trace contextRef="#ctx0" brushRef="#br1" timeOffset="51">15692 11398 8246,'0'-6'1043,"0"-4"42,0 8-9,0-3 205,0 5-1030,0 5 1,0 3 72,0 7 1,0-1-122,0 5 1,-1 0-1,-3 4 1,3 1-79,-3 3 0,3-6 54,1 6 1,0-5-212,0 4 1,1-2 58,3-1 0,2 0-55,6 0 0,-1-2 103,1-2 0,3 2-32,0-6 1,5-1 6,-1-6 0,3 0-65,1-4 1,0 0 161,-1-4 1,-3 0-50,0 0 1,1-4-40,2 0 0,0-4 27,-3 0 1,1-2 146,-4-2 1,-1-3-82,-4 0 0,1-4-36,-1 4 0,0-6-124,1 2 1,-6-2 122,-2-2 1,-3 0-243,-1 0 1,0 0 62,0 0 0,-1-3-380,-3-1 0,2 2 183,-6 6 0,2-2-369,-2 6 1,-1 0 212,5 4 1,-1-1-1186,2 1 339,1 4-1,-3 2 1264,5 5 0,5 10 0,2 3 0</inkml:trace>
  <inkml:trace contextRef="#ctx0" brushRef="#br1" timeOffset="52">16480 11421 8088,'0'-12'0,"0"5"579,0-1-274,0 1 1,0-1 648,0 0-330,0 1-210,0-5 1,0 1 205,0-1-344,0 6 0,-1-3-83,-3 5 1,2 1-69,-6 3 0,0 0-58,-3 0 1,0 0 106,-1 0 1,0 1-90,-4 3 0,4-2 238,-4 6-386,4-6 56,-5 9 1,8-5-15,-2 5 1,3 1 0,1-1 154,3 1-261,3-1 110,1 0 0,0 1 143,0-1-42,5-4-242,1 3 223,10-4-51,2 6 0,1-2 1,0-1 19,2-2 1,0 0-23,2 0 1,-1 3 18,-3-2 0,1 1 10,-5-2 1,4 4-87,-4-4 1,1 3 0,-5 0 32,1-2 0,-2 2-405,-3-2 234,-2 2-133,-5 7 283,0-5 1,0 5-33,0-6 96,-5 1-66,-6 4 1,-3-3-21,-5 2 0,4 1 73,-4 0 1,0-1 166,-4-4 0,0 1-53,0-1 1,0-3 13,0-1 0,2 0-63,2 0 1,2-2-343,6-5 1,-1 4-32,1 0-1206,5 0-57,1-4 0,5-1 313,0-3 1240,10-3 0,-8 1 0,8 1 0</inkml:trace>
  <inkml:trace contextRef="#ctx0" brushRef="#br1" timeOffset="53">16754 11387 8087,'0'-17'448,"0"4"1,5-3 162,3 4-214,-3 1-221,5 0 1,-8 3 790,1 0-197,-1 6-278,3-3 16,-4 5-181,4 0 0,-5 1 56,0 3-33,5 2-174,-4 6 1,8 4 216,-5 3-187,0 3 0,-3 1 84,3-1 0,-1 3 0,4 1 0,-4-2-126,1 3 0,1 1 71,-2-1 1,2-1-337,-1-3 1,-2-1 137,1-3 1,0 1-487,1-5 0,-3 0-49,3-3 1,-3-1-323,-1 1 0,0-1-709,0 0 0,0-3 697,0 0 0,4-4-760,0 3 1592,-1 1 0,-3 3 0,0 1 0</inkml:trace>
  <inkml:trace contextRef="#ctx0" brushRef="#br1" timeOffset="54">17234 11375 8087,'0'-11'0,"-4"3"0,0 1-23,-4 4 1,6-7 136,-1 2 379,1 3-317,-3-5 1,4 7 414,-3-4-62,3 4-133,1-2-161,0 5 1,0 5-23,0 3 0,-4 3 63,0 5 0,0 1-1,4 6 1,0 1-6,0 3 0,0-3-29,0 3 0,0-3-65,0-1 0,0 3 87,0 1 1,0-3-261,0-1 0,0-4 77,0 4 1,4-2-197,0-5 0,0-1-221,-4-4-8,5 1-91,-4-1 1,6-3-45,-4-1-1306,-1-4 775,3 2 321,0-5 1,-4-1-58,3-3 747,-3-3 0,4 1 0,2 1 0</inkml:trace>
  <inkml:trace contextRef="#ctx0" brushRef="#br1" timeOffset="55">17188 11352 8108,'0'-6'493,"0"-4"0,2 9-37,1-3 1,0 2 0,5 4 267,1 2-229,1-3-199,-4 9-39,9-4 0,-7 7 413,7 2-275,3-2-114,-5 9 1,8-6-1,-2 4 256,3-1-517,1 0 64,-1 4 0,0 0-107,-3 0 68,3-5 0,-6 2 0,3-4 131,-4 2 1,-1-4-246,2 1 54,-9-2 1,8-3 29,-7-2 0,-2 1-103,2-5 1,-6 4 0,4-1-1144,-1-1 619,-4-1 180,4-5-4295,-5 0 3784,-5 0 943,4-5 0,-4-1 0,5-6 0</inkml:trace>
  <inkml:trace contextRef="#ctx0" brushRef="#br1" timeOffset="56">17645 11318 8064,'-6'-11'0,"1"3"0,5 0 0,0 1 0,0 0 0,0-3 0,0 9 0,1-3 0,3 8 0,-3 2 0,3 6 0,-3 1 0,-1 2 0,0 2 0,0 6 0,0 0 1392,0 0 0,0 1 0,0 2 263,0 0-1690,0 6 0,0-7 95,0 6 0,0-6-85,0 2 117,0-3 1,0-5-130,0 0 0,0-1-21,0 1 1,0-3-1,0-4-83,0-1-156,0 0 1,0-3-359,0 0 349,0-6-1349,0 8 520,0-8-718,5 3 880,-3-5 973,3 0 0,0 5 0,1 1 0</inkml:trace>
  <inkml:trace contextRef="#ctx0" brushRef="#br1" timeOffset="57">18148 11375 7274,'5'-11'633,"-4"3"91,3 1-162,-3 4-152,4-2 0,-3 0-50,1-3-128,-6 3-199,1 0 36,-8 5 1,8 0 165,-6 0 1,0 0 13,-3 0-87,-1 5 1,-3-2 52,0 4 1,-5 5 34,1 3 0,-3 5-66,-1-1 1,0 7 55,1 0-67,4 1 0,-2-4-27,4 0 0,1 3-99,4 1 1,1 0 0,2-5 16,4 1-70,3 0 0,1 0-15,0 0 1,1 0-125,3-1 0,4-2-64,7-1 161,-3-5 0,9 2 0,-5-5-172,2 1 0,0-5-148,1 1 81,2-5 104,-3 2 0,5-5 82,0 0 1,0 0-113,-1 0 0,-2-4 116,-1 0 17,-5-5 0,6 7 1,-5-6-1,-1-1 32,-1-1 143,-2-1 0,1-1-128,-1 1 1,-3-2 56,-1-2 0,-4 2 136,1-2 1,-3 2 116,-1 2 1,0-1-101,0 1 0,-5 1-75,-3 2 287,-2-2-166,-7 9 44,5-4-188,-10 0 0,6 3 52,-3-1 0,-3 1-120,3 2 0,-3 2-91,0 1 0,4 0-289,3 5 0,3-5 149,5 5-1885,2-6 2105,5 9 0,-6-10 0,0 4 0</inkml:trace>
  <inkml:trace contextRef="#ctx0" brushRef="#br1" timeOffset="58">19176 11113 7179,'-5'-7'501,"3"1"1131,-2 2-917,3 3 1,5 1-287,0 7 1,0 5 181,-4 3-380,5 3 0,-3 5 0,5-1 712,-2 1-481,4 0 0,-3 5-367,5-4 207,1 9 0,0-7-110,4 4 1,-2-1-91,5 2 0,-4 0-137,4-4 1,-4 1 90,4-1 1,-5-3-127,1 2 1,2-2 0,-2-2 39,-1-3 1,-1-1 304,-2-3-371,-5-2 0,5 3 89,-4-4-33,-2-6 69,5 4-253,-8-4 151,3 1-372,-5 3-635,5-9-1254,-4 4 1678,4-5 0,-6 0-2026,-3 0 2682,3 0 0,-9-5 0,3-1 0</inkml:trace>
  <inkml:trace contextRef="#ctx0" brushRef="#br1" timeOffset="59">19575 11204 7998,'0'-12'-130,"0"1"395,0 0 0,0 3 1090,0 0-724,0 6-175,0-3 212,0 5 1,-3 5-413,-1 2 0,-6 9 114,-2 3-181,1 7 0,-11 0 162,3 4-328,-2 1-755,-2 3 791,0 0-40,-5 0 1,4 1 0,-4-1-31,0 0 1,4 0 0,-3-1-73,3-2 1,6-3 5,3-5 1,2-4 108,2 0 1,1-5-229,2 1 0,-1-6-100,6-2-91,-1 1 1,4 0-2493,0-1 2879,0-4 0,0 2 0,0-5 0</inkml:trace>
  <inkml:trace contextRef="#ctx0" brushRef="#br1" timeOffset="60">19644 11512 8079,'6'-6'558,"1"1"-159,-4 5 1,2-1 631,3-3 0,2 2 158,-2-1-805,2 1 1,5 2 23,0 0 0,2 0 0,-3 0 252,1 0-353,5 0-132,-7 0 1,7 0-99,-4 0 1,3-3 167,-4-1-570,0 0-866,-3 4 860,-6 0-3557,4 0 3365,-9 0 0,-6 0 1,-7 0-1</inkml:trace>
  <inkml:trace contextRef="#ctx0" brushRef="#br1" timeOffset="61">20226 11192 8108,'-5'-6'-59,"4"-4"179,-9 9 400,9-9 1,-4 8 136,5-8 229,0 9-48,0-4-538,-6 15 0,5 3 74,-3 9 1,3 3-97,1 1 0,0 0 260,0 4-241,0 0-60,0 5-780,0-1 581,0 0 1,0-3 80,0-1 0,-1-1-213,-3 2 1,3-3-101,-3-5 0,3-2 138,1-2 1,0 2 31,0-6 0,0-4 28,0-3 510,0-1-502,0 0 292,0-2 101,0-5-57,5 0-18,1 0-276,6-5 0,-1 2 16,0-4 1,5 0 155,-1 0-348,5-4 5,-2 5 150,5 0 0,0-3 21,-1 5 32,1-5-2,0 8-279,-5-4 225,3 5 1,-8-4 30,2 0-208,-2 0 1,-2 4 139,1 0-743,-1 0 237,-4 0-54,3 0 1,-9-1-1063,3-3 1115,-3 3 88,-1-4-2841,0 5 1930,0-5 1337,0-1 0,-5-6 0,-1 1 0,-6-1 0</inkml:trace>
  <inkml:trace contextRef="#ctx0" brushRef="#br1" timeOffset="62">20249 11444 8108,'0'-7'1245,"1"2"-795,3 5 322,-2 0-364,8 0 1,-3 0 80,9 0-89,-4 0 0,5 0-15,-6 0 1,6-4-180,2 1 1,-2-1 30,2 4 1,-5-1-680,2-3 339,-4 3-1540,0-5 661,-1 1 762,1 4 0,-6-5-2212,-2 2 1153,-3 3 518,-1-9 761,0 8 0,0-8 0,-10 4 0,-3-6 0</inkml:trace>
  <inkml:trace contextRef="#ctx0" brushRef="#br1" timeOffset="63">20135 11238 8108,'0'-6'113,"0"-4"0,1 7 1,3-5 372,4 0-278,2 3 1,1-4 0,2 4 336,2-2 0,3 5-273,5-2-157,5-2 1,1 3 0,4-3-323,-3 1 166,3-4 0,-9 7-1498,3-1 833,2 1 393,-10 2 209,8 0 104,-9 0 0,-1-5 0,0-1 0</inkml:trace>
  <inkml:trace contextRef="#ctx0" brushRef="#br1" timeOffset="64">20717 11135 6984,'-6'5'2107,"1"2"-1202,5 4-611,0 6 0,-4-3 1,0 5 467,2 1-524,-4 2-90,4 0 0,-3 5 57,5 0 1,0 4-62,0 0 1,0-2-121,0 2 1,1-6-137,3 2 0,-1-3 85,4-2 1,2 0-192,7-3 148,-4 3 1,6-10 84,-3 4 0,2-8 7,2 0 1,2-5-1,-3 0 163,0-1 1,3-4-24,-2-1 24,3 1-131,1-8 1,-5 4 351,-3-6-341,3 1 0,-6 0 1,4-2-1,-5-1 271,-3-1-228,2-6-212,-9 4 0,4-6 177,-5 0 1,0-1-139,0-3 0,0 2 55,0-6 53,0 1 1,-1-1-263,-3 1 0,3 6-18,-3 1 1,1 1 60,0 7-707,1 0 316,-3 4-599,5 4 0,2 2 1165,1 5 0,4 10 0,4 3 0</inkml:trace>
  <inkml:trace contextRef="#ctx0" brushRef="#br1" timeOffset="65">21483 11261 8185,'0'-6'-601,"0"-5"1843,0 10-794,0-9 1,1 5-200,3-3 1,-3-2 46,3 3 0,-3 0-31,-1 0 0,0 3 21,0-4 0,-1 2 31,-3-2 0,1 2 150,-4 2-310,-1 3 0,-4-4 0,-2 5 1,-2 0 341,2 0 0,-3 1-259,-2 3-56,2 2 0,-4 7 21,1 2 0,3 3-31,-2 5 1,5 0 193,-2-1-565,4 1 221,0 0 0,5 1-184,-1 3 0,6-3 48,-2 3 188,3-3 0,4 0-338,1 2 1,9-3-286,-2 0 373,3 0 1,1-7 29,1 4-25,-1-4 136,1-5-70,-3 1 132,4-6 1,-2 1 305,0-4-386,5-1 1,-6 3-116,5-5 125,-5 0 12,8 0-425,-9-5 0,7 2 0,-5-3-200,-1 1-588,-1-4 0,-2 2 3,1-4 1239,-6 0 0,4 4 0,-4 2 0</inkml:trace>
  <inkml:trace contextRef="#ctx0" brushRef="#br1" timeOffset="66">21711 11181 8044,'-1'-18'0,"-3"3"0,3 7 1054,-4 3-193,5 5 1440,0 0-1900,0 5-214,0 7 1,0 2 91,0 5 1,0 0-16,0 4 1,0 3-118,0 1 0,0 1 98,0-1 1,0-3-266,0 2 0,0-2 115,0-1 0,0 0-328,0 0 0,0-1-89,0-3 1,0 1 210,0-5 0,0 0 38,0-3 0,0-5 24,0 1 532,0-5-261,0 2 1,5-5 31,2 0 0,3 0-104,2 0 0,1-2-25,2-1 1,-1 0-84,5-5 1,-4 6 94,4-2 0,-4-1-106,4 1 0,-3 0 74,3 4 0,-5-3-126,1-1 1,-3 0 75,0 4 1,-1 0-369,1 0 1,-5-4-178,1 0 1,-4 0-1251,3 4-24,-4 0-832,2 0 2596,-5-5 0,0 4 0,0-4 0</inkml:trace>
  <inkml:trace contextRef="#ctx0" brushRef="#br1" timeOffset="67">22271 11090 8124,'-7'-7'361,"-3"-3"-2,9 9 435,-4-4-162,5 5-393,-5 0 57,3 10 0,-3-1 141,5 10 224,0 0-346,0 4 0,0 7 53,0 1 1,0 4-115,0-4 0,0 0-122,0 0 1,0 4 65,0-4 1,0 3-262,0-7 0,0-1-30,0-3 0,0 0-68,0 0 0,4-4-413,0 0 440,0-5 0,0 2-533,-1-4 235,1-6-1274,1-1 834,-3-5 872,8 0 0,-9 0 0,4 0 0</inkml:trace>
  <inkml:trace contextRef="#ctx0" brushRef="#br1" timeOffset="68">22613 11113 8067,'0'-7'0,"0"-3"1484,0 9-683,0 6 0,0 4-334,0 10 1,0 0-42,0 4 0,0 1-114,0 2 1,-3 1-113,-1 7 0,0-2 33,4 6 1,0-4-112,0-3 1,0 2 110,0-3 1,0-2-390,0-1 1,0-4-123,0-4 0,4-3 84,0-4 0,1-2-770,-2-3 723,-1 4 1,4-10-1772,-2 3 1180,-3-3 1,4-2-120,-5-3 1,4 1 950,0-4 0,0-1 0,-4-3 0</inkml:trace>
  <inkml:trace contextRef="#ctx0" brushRef="#br1" timeOffset="69">22556 11101 8064,'12'-6'0,"-1"1"920,6 5-531,0 0 1,6 0 137,0 0 1,0 5 453,0 2-597,5 4-345,-4 0 420,9 0-156,-9 1 0,8 4-97,-6 3 1,1 3 60,-4 1-423,0 0 199,-6-1 0,0 3 238,-6 1-539,-4-2 255,-2 4 0,-5-5 20,0 0-396,-5 0 276,-2 0 1,-9-1-69,-3 1 105,-3-5 247,-6 4 1,-2-10 244,-8 3-245,-3 3 1,-5-5-56,1 2 1,0-2 22,3-2 0,3 1-3,5-1 0,5-1 152,2-2-716,8-3 0,4-4-1183,7 3 1601,3-3 0,10 4 0,1-5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02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2033 13956 9549,'-6'-6'1772,"0"6"-1731,6 11 33,0 7 1,0 6 0,0 3 415,0 3-291,0 8 0,0-2 198,0 2-434,6 3 47,-5-6 1,8 8-239,-5-5 200,4 6 1,-6-9-92,1 3 1,3 1 79,-3 0 1,5-1-121,-4-4 0,1-4 8,-1 1 1,-3-7 40,3-1 0,1-2 135,-1-5 0,-1-1 41,-3-4-44,0 1 1,4-5-23,0 1-158,0-6 187,-4 3-1020,0-5 533,0-5 458,0 4 0,5-14 0,1 2 0</inkml:trace>
  <inkml:trace contextRef="#ctx0" brushRef="#br0" timeOffset="1">1987 14082 8332,'0'-11'662,"0"4"1,1-3 190,3 2-571,3-2 1,4-1 0,2-1 70,2 1 1,-1 3-136,5 1 0,-4 0 172,4 0-277,0-3 1,4 7-49,0-5 81,0 6 0,1-3-186,3 5 73,-3 5 1,2-3-1,-7 6-143,3 0 78,-9 8 0,6 1-143,-8 2 110,3 2 1,-9-2 76,3 8 0,-3-3 1,-6 3-1,-3-2 67,-4 2-41,-2-3 0,-7 4 96,0-5 0,-6 0-92,0-1 1,-5 1 5,-2 0 1,0-4-72,0 0 0,5-5 0,-2 1-581,3-2 278,1-7 167,5 4-1327,2-8 767,4 3 1,5-5-668,-1 0 1386,6 0 0,-4 0 0,6 0 0</inkml:trace>
  <inkml:trace contextRef="#ctx0" brushRef="#br0" timeOffset="2">2615 14459 8245,'-6'-7'1989,"-4"2"-548,9 5-558,-4 0-341,-1 0-379,5 0 0,-4 5-135,5 3 25,0-3 1,0 7-95,0-1 0,0 0 0,0 5 298,0-4-459,0 5 0,0-3 104,0 5 0,0-5-167,0 1 165,-5 3 1,4-6-86,-3 4 1,3-4 51,1 0 45,-5-6 60,3 4 0,-4-7 75,2 4 286,3-4-372,-4 2 573,0-5-191,4 0-289,-5 0 0,6-5 415,0-3-170,0-2 166,6-1-266,0-6 1,5 0 0,1-6-1,0 0 461,4 0-482,1-5 134,1 9-362,4-8 0,-6 10 210,3-6-211,3 5 0,-8 2 117,5 4 1,-5 1-221,1-1 81,3 6 1,-6 1-77,0 5 0,-2 0-86,-2 0-828,2 0 480,1 0 271,-4 0-266,3 0 0,-5 1-565,2 3 0,4-2 368,-4 6 775,-2-5 0,5 7 0,-3-4 0</inkml:trace>
  <inkml:trace contextRef="#ctx0" brushRef="#br0" timeOffset="3">3186 14493 6331,'-11'-4'292,"0"0"1,3 1 325,0 3-27,1 0 64,-5-5-168,1 3-255,-1-8 1,6 9-44,-4-4 0,7 5 166,-4 0 0,3 0-7,-4 0 1,5 0 176,-5 0-421,0 0 1,-3 5 0,1 3 0,1 2 78,1 1 0,1 6 0,-3 2-63,2 2 0,-1 2 102,5 0-478,0-5 229,4 3 0,0-7 109,0 5 0,4-5-265,0 1 121,5-7 1,1 2-110,5-2 1,6-3-1,-2-1 28,2-3-56,7-1-2,-4 0 149,9-5 30,-9-2 1,8-5-44,-5-3 105,-1 2 1,-4-5-116,-3 3 32,3 2 156,-10-8 1,3 8-95,-7-2 1,1 2 0,-5 2 0,-2-1 110,0 1-112,-2-1 0,-5 1-123,-3-1 0,-6 1 0,-3 0-392,0-1 315,-2 1 0,-4-1-47,0 1 1,0 5-1,0 2-788,0 3 674,1 1 0,3 0-254,0 0 0,8 5-592,0 2 1189,7 3 0,-6 2 0,4-1 0</inkml:trace>
  <inkml:trace contextRef="#ctx0" brushRef="#br0" timeOffset="4">3575 14493 8234,'-5'-10'600,"-3"2"-362,3-2 835,0 4-544,0-1 0,2-1 683,-4 4-816,-1-5 1,0 8-67,1-3 0,3 3 0,-2 2-189,1 3-73,-4 2 0,4 7 28,-3 2 1,-1 3 0,4 4 128,-1 1 13,3-5 59,-2 4-611,5-5 243,0 6 1,0-4 0,0-1-301,0-1 1,5-3-181,3-7 409,7 3 1,-1-8 0,5 1 59,1-1 39,2-2 0,2-2 177,3-1-66,-3-4 0,4-8 64,-5 0-151,-1-6 1,0 5 9,-3-3 1,-3-1 205,-4 4 0,-2-3 0,-2 4 144,-5 1 1,-1-2-115,-2 0-453,0 1 1,-7 4 27,-4-1 256,0 1 0,-11 0-591,3-1 1,-3 1 85,0-1 0,-1 2-452,0 3 549,0-4-951,0 10 1,2-4 29,2 5 1271,2 0 0,6 0 0,-1 0 0</inkml:trace>
  <inkml:trace contextRef="#ctx0" brushRef="#br0" timeOffset="5">4077 13899 8269,'-5'-6'0,"4"0"21,-3 2 232,-2 2 64,4-3-63,-8 5 611,9-5-194,-4 4-417,5-4 170,-5 5 0,4 5 91,-3 3-35,3 7-290,1 3 1,0 6 391,0 2-413,0-2 0,3 13 0,1-2 37,-1 0 0,2 2-46,-1 1 0,3-5-176,-3 5 0,0-4 0,-3 7-394,3-2 302,-3-1 0,8-3-69,-5-1-399,0 0-125,1 0 568,-4-4-180,4 3 1,-1-9-213,0 2 357,0-2-67,-4-6 1,0 2-95,0-4-253,0-1 212,0-4 322,0 1-1240,-6-6 785,5 4 1,-5-8 502,2 1 0,-2 4 0,-6-1 0</inkml:trace>
  <inkml:trace contextRef="#ctx0" brushRef="#br0" timeOffset="6">3895 14470 7920,'6'0'1366,"4"0"0,-4-4-609,6 1 228,-6-1-586,9 4 1,-7 0 385,7 0-475,-2 0 1,3 0-572,3 0 1,0-1 220,4-3 1,-2 1-1226,5-4 0,-2 4 430,-1-1 835,0-2 0,-10 5 0,-3-4 0</inkml:trace>
  <inkml:trace contextRef="#ctx0" brushRef="#br0" timeOffset="7">4945 14436 7158,'-11'-6'-443,"-1"-1"815,1 3 0,0 3-12,-1-3 0,5-1 79,-1 2 0,0-3-86,-3 3 0,3 1 228,1-1-26,-1 1-324,-3 2-58,-1 0 0,1 0 83,-1 0-90,6 5 1,-4 0 0,2 4 4,-2-1 0,2 0-1,1 3 1,1 2 0,-3 1-32,1 1 0,5 4-302,0-4 0,1 2 126,2-2 0,0-2-137,0 2 90,5-3 23,2 0 0,8-2-47,0-2-29,6 2 109,-4-9 55,6 4-25,0-5 0,1 0 161,3 0 0,-3-5-96,3-3 1,-7-3 50,-1-4 1,-1 1 0,1-4-7,-4 2 1,-2-1 103,-2 2 1,-5 2-224,-2-2 0,-3 1 116,-1-1 1,-5 2-386,-2-2 0,-5 2 116,-3 2 1,-3-1-322,-5 1 1,1-1-18,-1 1 0,-4 3-205,1 1 1,-1 4 287,4-1 0,4 3 0,2 2-512,5 3 96,-2-2 301,13 8 530,-4-9 0,5 9 0,0-4 0</inkml:trace>
  <inkml:trace contextRef="#ctx0" brushRef="#br0" timeOffset="8">5471 13785 8225,'-5'-11'0,"-2"-1"0,-4 6 386,-1 1 0,1 1 226,-1 0-363,6 0 586,-4 4-397,4-5 0,-2 4 82,0-3-142,1 3 1,-1 1-56,1 0 1,4 6-60,-1 6 1,-1 2 125,1 8-217,1 4 0,3 8 0,0 2 259,0 2-369,5 7 1,-3 4-1,5 4 49,-2 1 0,2 2 1,-2 1-348,2 1 0,-4-1-1257,5 0 1273,-5-5 0,5-2-177,-4-4 1,4-1 124,-4-4 0,3-6 120,-3-9 0,0-2-207,-4-1 275,5-5-508,-4-1 29,4-11 518,-5 4 1,-1-9-849,-3 3 0,2-3-514,-6-1 1406,0 0 0,-3-5 0,0-1 0</inkml:trace>
  <inkml:trace contextRef="#ctx0" brushRef="#br0" timeOffset="9">5196 14447 7865,'8'-3'191,"0"-1"2135,-1 0-644,10 4-1152,1 0 0,-1-4-88,-1 0 1,0 1-212,-1 3 0,4 0-803,-3 0 0,3 0 513,-4 0 1,1 0-1,0 0-2311,3 0 2370,-3 0 0,1-6 0,-6 0 0</inkml:trace>
  <inkml:trace contextRef="#ctx0" brushRef="#br0" timeOffset="10">6304 14310 8101,'-6'0'780,"1"0"-212,5 0-59,0-5-79,-5 4 151,4-4-345,-5 5 592,6 0-592,-5 0 1,4 5 0,-4-4-109,5 9 168,-5-3-260,4 9 0,-4 1 224,5 2-23,0 2-329,0-3 1,0 4 101,0-3 91,0 2-154,0-3 49,5 0 0,1 3 38,11-8-287,-5 4 118,10-6-4,-9 0 0,8-3-31,-2 0 138,3-6 87,1 3-60,-1-5 1,5-4-17,0 1 293,4-11 8,-6 6-262,7-8-349,-7-1 654,3 4 23,-6-8-294,-4 3 65,4 0 87,-15-3 103,9 3-217,-10 0 247,0-3-112,-1 8 1,-5-9-255,0 3 0,-1-1 113,-3 1 0,-2-3-362,-6 3 0,5 3 248,-1 1 1,4-1-533,-3 5 0,4-3-3621,-1 6 3967,3 3 1,6-4 215,3 6 0,-3-1 0,0 4 0</inkml:trace>
  <inkml:trace contextRef="#ctx0" brushRef="#br0" timeOffset="11">6841 14230 10710,'6'2'445,"-2"1"1,1 4-176,-1 4 0,4 1-178,-4-1 1,1 4 86,-2 1 0,-1 0-183,2-1 1,1 2-171,-2 2 1,1 1 129,-4-5 0,4 2-52,0-2 1,0-2 61,-4 2 1,0-6 34,0-2 63,0-4 0,0 3 26,0-2 42,0-3 1,1 4-47,3-5-3,-3 0 1,4-5-22,-5-2 0,5 0 110,3 0 1,-1-2-107,5-6 0,-3 1 9,6-5 0,-1 0 7,1-4 1,3 0-79,5 0 1,0 0 71,-1 1 0,-3 0-157,0 3 1,-3-1 144,3 4 1,-5 2 32,1 7-6,-2-3 0,-2 7-12,0-5 95,-4 6 1,2 2-113,-6 8 1,5 3 48,-4 4 0,1 2-19,-1 2 0,-3 2-40,3-2 0,1 7-98,-1 0 0,1 1 75,-1-4 0,-3 0-171,3 0 0,-2-1 61,2 1 0,-3-5 44,3-3 0,1-2 3,-1-2-280,0 1 126,-4-1 1,1-4-514,3-4-1625,-3-1 1225,4-2 1101,-5 0 0,5-5 0,2-2 0</inkml:trace>
  <inkml:trace contextRef="#ctx0" brushRef="#br0" timeOffset="12">7446 14105 8033,'12'0'0</inkml:trace>
  <inkml:trace contextRef="#ctx0" brushRef="#br0" timeOffset="13">7458 14105 8156,'6'0'164,"-1"2"41,-5 6 1,0 1-124,0 10 782,5-5 1,-3 7 105,1-2-327,-1 8-311,-2-3 0,0 5 51,0-2 0,0-2-111,0 6 1,-4-6-31,0 2 0,0-3 0,4-1 1,0-5-103,0-3 1,0-3 57,0 0 1,0-4-115,0-1-164,0-4-490,0 2-1861,0-5 1700,5-5 0,-3-2 17,1-4 714,4-1 0,-6 6 0,4 1 0</inkml:trace>
  <inkml:trace contextRef="#ctx0" brushRef="#br0" timeOffset="14">7492 14459 8156,'0'-23'0,"0"0"0</inkml:trace>
  <inkml:trace contextRef="#ctx0" brushRef="#br0" timeOffset="15">7469 13842 8183,'-1'-11'1683,"-3"-1"-1066,3 6 543,-4-4-354,5 8-718,0-3 1,0 7-98,0 1-1437,0-1 770,5 8 676,-4-4 0,9 6 0,-3-1 0</inkml:trace>
  <inkml:trace contextRef="#ctx0" brushRef="#br0" timeOffset="16">7938 14242 8146,'0'-12'0,"1"5"0,3-1 1125,-3 1-441,4 0-284,-5-3 1,0 8 375,0-6-564,0 0 0,-1-2 0,-2 1 271,-1 2-530,-5 4 293,3-2-305,-5 5 83,-6 0 1,4 1 70,-2 3 0,-3 4-204,-1 7 1,2-1 27,-2 5 0,1 0-67,-1 4 1,2 0 121,6 0-127,0-6 1,4 5 8,3-3-257,3-3 168,1 1 5,0-1-119,0-8 151,5 7 0,5-10 91,6 3 0,3-3-81,-4-5 31,5 0 305,-2 0-23,5-5-230,0-1 0,-1-7-84,1-2 591,-5 2-240,-1-4-80,-6 6 1,0 0 250,1-1 1,-5 2-104,1 2 0,-5-2 426,0 3-349,-1-3 0,-4-1 80,-1 4 30,1 2-142,-8 5-163,4 0 0,-1 1 125,4 3-108,1 7 0,-1 7 77,-1 5-96,0 5 1,0 5 361,0 5-343,-5 5 0,7 1-182,-6 6 0,4 3-131,-3-3 0,4 3-153,0-4 1,1 0 185,2-8 0,0 4-195,0-3 223,0-3 1,0-1-538,0-7 423,0 2 28,0-9 0,0 0 212,0-5 0,0-5-281,0 1 89,0-2 1,0-7-348,0-1-1750,0-5 2320,-5 0 1,4-5 0,-4-1 0</inkml:trace>
  <inkml:trace contextRef="#ctx0" brushRef="#br0" timeOffset="17">8212 14242 8133,'0'-7'0,"-2"1"1444,-1 2-422,1 3-173,-3-4-539,5 5 0,-4 1-15,1 3 0,-1 2-38,4 6 0,0 1-2,0 2 0,0 3-281,0 4 1,0-3 67,0 0-278,0 0 192,0 4 1,4-1-2,-1-3 1,6 1-109,-1-5 1,6 1-1,1-5-1,-1 0 0,3 0-11,-2-4 173,0-2 0,1-5-24,3 0-39,-2 0 1,5-5 482,-3-2-259,2-4 1,1-1 171,-3-3 1,1 1 43,-5-5 214,1 5-312,-5-8 1,0 6-52,1-3 1,-6-3 139,-2 3 0,-3-3-136,-1 0 1,0-5-40,0 0 0,-1 1-341,-3 3 0,2 1 132,-6 3 0,2 3-1134,-2 4-384,-2 1 241,4 4 0,-1 4 518,3 6 767,3 4 0,11 9 0,3 2 0</inkml:trace>
  <inkml:trace contextRef="#ctx0" brushRef="#br0" timeOffset="18">8646 14276 8377,'0'-6'1585,"0"1"-457,0 5 0,3 1-779,1 3 0,5-2-81,-1 6 0,2-4-192,1 3 0,1-3 174,-1 4-291,6-6 0,-3 3 1,5-5 15,1 0 0,1 0 176,2 0-45,0 0 1,4-1 14,-1-3-444,1-2 185,-4-5 1,0-1-76,0 1 79,-6 4 0,0-3 170,-6 3 1,-1-4-44,-2 0 1,-3 0 140,-5-1 1,0 5-122,0-1 0,-4 0-8,1-3 0,-10 1 32,1 2 0,-7-1-228,0 5 0,-1 1-68,1 3 0,-6 0 113,2 0 1,-4 5 1,1 2 0,0 9 60,-4 3 1,4 2 179,0 2 1,5 0-114,2 0 0,7 1 79,0 2 0,2-1-58,6 1 1,0-2-17,4-1 1,6-1-25,1-3 1,3 1 12,2-5 1,4 4-187,3-3 1,3-1 101,1-4 1,1-4-13,2-4 0,-1-1 39,1-2 1,2-4-247,-1 0 0,3-5 67,-3 1 0,-1 0 259,-3 0 0,-5-2 0,-1 3 0</inkml:trace>
  <inkml:trace contextRef="#ctx0" brushRef="#br0" timeOffset="19">9308 14173 8062,'0'-11'1181,"0"-1"-482,0 1-305,0 5 313,0 1 989,0 5-1463,0 5-1,0 1 59,0 11-116,5-5 0,-4 10 57,3-3 1,-1 1 14,1-1 1,-2 3-1,6-3 1,-5 1-16,5-1 1,-5 1-1780,0-4 0,2 3 1226,-1-4 0,1 4 321,-1-4 0,-3 0 362,5-3-92,-6-6-271,0 4-80,0-8 677,0 3-216,0-5-198,0-5 0,0 2-90,0-5 1,3 1-134,1-5 1,0 1 127,-4 0 1,5-1-128,3 1 1,2-6 79,1-2 0,-2-2-121,3-2 1,-4-1 92,8-3 1,-4-1 18,0-2 0,-1-3 29,1 2 1,0 3 25,3 2 1,-6 7 144,3 3 0,-7 7 115,2 2-118,-4 4 0,6 0-67,-5 6 0,1 9 236,-1 7-184,-3 2 0,4 3 30,-5 3-323,5 2 195,-4 0 0,4 7-1,-5-6 0,0 5-103,0-9 1,4 5-342,0-5 235,0 1 0,-4-4-357,0 0 0,0-4 186,0 0 1,0-4-901,0 4 1,1-5 50,3 1 1115,-3-2 0,9-2 0,-3 1 0</inkml:trace>
  <inkml:trace contextRef="#ctx0" brushRef="#br0" timeOffset="20">9731 14230 8653,'0'8'559,"0"0"0,3-5-160,1 5-143,5-5 0,-4 7-117,3-3 0,2-2 88,-2-1 1,5 1-87,3-1 0,0 4-187,-1-4 0,-1-1 96,5-3 1,0 0-105,4 0 1,0 0-21,0 0 1,0-5 22,0-2 0,-4-3 115,0-2 1,-5 4-38,1 1 1,-2-1-18,-2-3 1,-1-1 2,-2 1 1,-3 3-6,-5 1 0,0-1 17,0-3 1,-4-1 47,0 1 1,-5-1-62,2 1 1,-7 0 276,-1-1 0,-2 6-97,2 2 1,-3 3-304,-5 1 1,0 0 5,1 0 0,-1 5 117,0 2 1,-1 5 61,-3 3 0,7 3-102,-3 5 1,4 0 102,0-1 1,4 5-72,7 0 0,-1 1-116,5-2 0,1-2 130,3 3 0,5-4-179,2-4 1,5 2 79,3-1 1,1-4 46,3-1 1,3-2 94,-3-2 1,1-3-105,-1 0 1,3-6 89,-3 2 0,0-3-76,4-1 1,-7-1-189,7-3 0,-2 2-268,1-6 0,0 2-1036,-3-2 1521,3-2 0,-15 9 0,3-5 0</inkml:trace>
  <inkml:trace contextRef="#ctx0" brushRef="#br0" timeOffset="21">10599 14059 8112,'-2'-8'1252,"-2"1"-537,3 4-239,-9-7 8,9 9-183,-9-4 0,7 5 55,-5 0-294,1 0 0,-5 1 325,1 3-149,-5-3-118,3 9 118,-9-8-153,10 8 1,-9-4 166,6 6 1,-4 0-174,4 3-12,0-2 0,3 7 1,1-4-107,-1-2 0,2 2-17,3-1 0,-2 4 10,5-3 0,0-1 91,4-4 1,0 1-28,0-1 0,4 1 5,0-1 1,8-1 15,0-2 1,3 1 100,0-6 1,2 6-84,2-1 0,2-3-20,-2-1 0,2 1-22,-2-1 0,1 3-2,-5-3 0,4 4-6,-4-5 1,1 6-15,-5-1 0,-3 1-7,-1-2 0,-4 4 37,1-4 0,-3 3-119,-1 2 0,-5-1 55,-3 1 0,-7 0-86,-4 4 1,-3-4 118,0 3 0,-1-2-1,0-1 1,1-5-21,3 1 0,-1-6-300,5 2 0,0-3-270,3-1 1,5 0-322,-1 0 0,5-1-550,0-3 1470,1-2 0,2 0 0,0 1 0</inkml:trace>
  <inkml:trace contextRef="#ctx0" brushRef="#br0" timeOffset="22">10907 14071 8033,'0'-12'0,"0"1"1056,0-1-137,0 6 184,0-4-319,0 3-400,0 1 0,-5 1-113,-3 5 1,-3 1-230,-4 3 1,1 2 4,-5 6 0,3-1 125,-3 1 0,5 3-135,-1 0 1,2 4 104,2-4 0,1 4-188,2-3 0,3-1 41,5-4 1,0 5 107,0-1 1,5 0-4,3-4 1,2 1 25,1-1 1,2 1-109,2-1 1,-1-1 24,5-2 1,0 2-116,4-2 1,0-2 101,0 2 0,-4-5-41,0 5 0,-5-2 111,1 2 1,-2 1-5,-2-5 1,-1 5-75,-2-2 1,-3-1 186,-5 2 1,-1 0 28,-3 3 1,-4 1-145,-7-1 1,-3 0-443,-4 1 1,-5-1 207,0 1 1,-1-1-751,2 0 0,-2 1-193,-3-1 1,2-3 1082,3 0 0,12-6 0,-2 3 0</inkml:trace>
  <inkml:trace contextRef="#ctx0" brushRef="#br0" timeOffset="23">2090 15247 11620,'11'0'571,"1"0"-190,-1 0 0,6-4-110,2 0 0,-1 0-156,1 4 1,0-3 49,3-1 0,1 0-85,0 4 1,0-1 68,0-3 0,0 3-79,0-3 1,-2 3 99,-2 1 1,3-2-84,-3-1 1,-1 1-230,1-2 0,0 3 67,3 1 0,-3 0 22,1 0 0,0-4-51,6 1 0,-1-1 119,1 4 0,-2 0-22,-1 0 0,0 0-107,0 0 1,-4 0 36,0 0 1,-1 0 67,1 0 0,2 1-139,-2 3 1,2-3 72,-2 3 0,2-3 11,-2-1 1,4 0 6,4 0 0,-3 0 54,3 0 1,-2 0 50,2 0 0,-2 0-42,5 0 1,-4 0 47,0 0 1,-3-1-61,-4-3 0,3 3 156,-3-3 0,-1 3-78,1 1 0,-2 0 76,3 0 1,1 0-94,-2 0 0,3 0 133,1 0 0,1 0-77,2 0 1,0-4-29,4 0 1,-3-3-89,3 3 0,1-4 77,3 4 1,0-3-76,0 3 1,-1-1 66,-2 1 0,2 3-27,-3-3 1,2-1-1,-1 1 1,2 0-55,-3 4 0,2 0 47,-2 0 1,2-4 3,-5 1 1,3-1 4,-3 4 1,-1 0-1,-3 0 1,0 0-80,0 0 0,0 0 71,0 0 0,3 0 64,1 0 0,-1 0-64,-3 0 0,4 0 149,0 0 1,4 0-114,0 0 1,-2-4-10,1 0 1,1 0 18,3 4 1,-3-1-14,-1-3 1,-1 3-104,2-3 0,2 3 101,-3 1 1,-1 0-143,2 0 0,-1-1 113,4-3 1,1 3-63,-1-3 1,4-1-13,0 1 0,4-4 49,-4 5 1,4-3-37,-4 3 1,1 0 24,-1-5 0,-2 6-1,2-2 1,-2 3 2,-2 1 1,4-4 55,0 0 1,0 0-51,-4 4 0,2 0 26,2 0 0,-3-3-20,4-1 1,-8 0 2,0 4 0,-2-1 12,1-3 0,3 3-10,-2-3 0,-3 3-8,-2 1 1,2 0 6,-1 0 0,0 0-36,-5 0 1,5 0 18,0 0 0,1 0-2,-2 0 0,0 0 6,4 0 1,1-4-3,3 0 0,-2-1-8,2 1 1,-2 3-3,6-3 1,-7 3 0,0 1 0,-2 0 6,1 0 1,0 0 3,-4 0 0,-2 0-3,3 0 0,-2 0-37,2 0 0,-3 0 32,3 0-7,-3 0 8,4 0 1,-3 0 4,6 0 0,-1 0-7,4 0 0,1-4 27,-1 0 0,-1 0-26,-3 4 0,3 0 33,-2 0 0,-3 0-27,-2 0 0,0 0 20,0 0 1,-3 0-7,0 0 1,0 0-2,-4 0 0,-1 0-12,1 0 0,0 0 6,4 0 1,0 0-15,-1 0 1,1 0 13,0 0-4,0 0-18,0 0 18,0 0 0,-1 0 0,1 0 137,0 0-134,0 0 0,0 0 133,0 0-126,-1 0 1,1-3 29,0-1 0,0 0-24,0 4 15,0 0-54,0-5 43,-1 4 1,1-5 28,0 6-160,0 0 125,-5 0 1,3 0-80,-2 0-22,3 0 84,-4 0 0,3 0-138,-2 0 132,-2 0 0,4 0-4,-2 0 0,3-1-5,1-3 1,3 3 28,1-3 0,0 3-27,-5 1 1,3-4 16,1 0 0,0 1-11,4 3 0,-5 0 41,2 0 1,-3 0-35,-1 0 23,0 0-23,0 0-12,0 0 0,-1 0-20,1 0 33,0 0 0,0-5-88,0 3 84,0-3 0,-1 5-11,1 0 1,0 0-6,0 0 1,0 0-3,0 0 10,0 0 1,1 0 9,2 0 1,-2-4 1,3 1 1,-3-1 39,-1 4-47,5 0 2,-4 0 0,4 0 36,-5 0-32,5 0 0,-4-1 0,2-3 21,-1 2-20,-3-3 1,1 5 3,0 0 0,4 0 0,-1 0 0,2 0-4,-1 0 2,2 0-1,0 0 0,3 0-70,-5 0 69,-1 0 0,2 0-2,-4 0-1,4 0 1,-1 0-3,0 0 249,-1-5-241,-3 4 1,0-4 2,0 5 170,0 0-79,-1 0 0,5 0-40,0 0 0,1-1-9,-2-3 0,-2 3-118,3-3 114,-3 3 0,0 1-168,3 0 149,-3 0 1,4-2 26,-5-2-85,0 3 47,0-4 1,-1 5-18,1 0 9,0 0 1,0 0 0,0 0-9,-6 0 1,5 0 14,-3 0 1,3-4 4,1 1 0,-1-1 7,1 4 157,5 0-168,-4 0 1,5 0 62,-2 0 1,-3-4 8,3 0 0,-3 0-37,-1 4-2,0 0-13,-1 0 1,-3 0 110,1 0-100,-1 0 5,3 0 1,1 0 18,0 0 1,-1 0 46,-3 0 0,1 0 0,-5 0 1,2 0 49,-2 0-67,-2 0 0,3 0 41,-4 0-8,-6 0-124,4 0 64,-9 0-83,4 0 17,0 0 0,-2 0-53,5 0-35,-6 0 111,3 0-523,0 0 80,-3 0-254,3 0 372,0 0-131,-4 0-1466,4 0-2688,-5 0 2560,5 0 2021,-4 5 0,-6-3 0,-7 3 0</inkml:trace>
  <inkml:trace contextRef="#ctx0" brushRef="#br0" timeOffset="24">2570 15864 8420,'-7'-2'0,"4"-1"492,-4 1-223,6-3 251,-9 0 201,9 4-318,-10-4-267,5 5 0,-2 0 267,1 0-168,-1 0 0,1 0 168,-1 0-134,0 5-189,-3-4-19,-1 9 118,1-3 0,0 4 5,-1 0 1,5 1-182,-1-1 1,2-3 47,-2-1 0,-1 1-122,5 4 0,-1-1 67,1 0 0,2-3-242,-6 0 229,6-1 1,-7 5-168,5-1 121,0 0 1,3 1 37,-3-1 1,3-3-40,-3 0 62,3-1 0,1 5-39,0-1 1,1-1 35,3-2 0,-2 2-77,6-2 0,-2-2 70,2 1 1,2-3-68,-2 4 1,6-2 52,1 2 0,1-2 137,0-2 1,-2-3 3,5 3 1,0-3-79,4-1 1,-4 4 218,0 0 1,0 1-57,4-1 0,-2-2-109,-2 6 1,-1-4 11,-3 3 1,-2 1-178,2 3 0,-6 1 92,-1-1 0,-2 5-171,2-1 0,-3 4-52,-5-4 1,0 4 118,0-4 0,0 4 44,0-3 0,-5 0-32,-3-1 0,0-2 412,-3 2 0,2-2-128,-6-2 1,1-1 390,-1-2 0,1 2-191,-5-2 0,5-3-26,-2-1 1,2-2-385,-1 2 1,6-3 137,-2 3 1,2-3-281,-2-1 0,3-1 103,0-3 1,5 2-2321,-5-6 1691,5 1 1,-2-5 667,5 1 0,0-1 0,0 1 0</inkml:trace>
  <inkml:trace contextRef="#ctx0" brushRef="#br0" timeOffset="25">3027 16092 8329,'-7'-5'427,"2"4"129,0-4 66,4 0 139,-9 3 109,8-3-23,-3 5-305,5 0 97,-5 0-217,4 0-163,-4 5-257,5 2 63,0 4 1,0 2 389,0 2-543,0-2 152,0 13 1,0-7-324,0 8 200,0-3 0,4-2-87,-1-3 1,6 2 53,-1-2 1,2-1-180,2 1 0,3-5 92,0 1 0,7-2-82,0-2 1,1 1 111,4-1 1,-3-4 90,-1-4 0,0-1 7,0-2 0,-2 0 102,-2 0 1,3-2 34,-3-1 1,-3-3-67,-1-1 0,-1-7 257,2 2 0,-4-1-64,4 1 0,-8-3-137,0 0 0,-4-4 200,3 3 1,-4 0 369,1 1 0,-3-3-315,-1-5 0,0 4-105,0 0 1,-1 0-174,-3-4 1,1 0 126,-4 0 8,-1 1-987,2 4 593,-4 1 0,8 6 44,-1-1-1848,1 1 537,2 5-733,0 1 254,5 5 1952,2-5 0,4 3 0,1-3 0</inkml:trace>
  <inkml:trace contextRef="#ctx0" brushRef="#br0" timeOffset="26">3872 15955 8329,'-7'-5'451,"2"4"104,0-4-133,4-1 0,-4 5 86,5-4 131,0 0-116,0 4-69,0-4-273,0 5 22,0 10 0,0-3-34,0 9 1,1 3 48,3 4 1,-3-1-150,3 5 1,1 2 26,-1 2 0,1-2-184,-1 1 0,-3 0-50,3 0 1,1-2-62,-1-5 0,0 0 12,-4-1 0,3 0 120,1-3 0,0-2-385,-4-6 285,0 0 0,1-3-410,3 0 46,-3-6-834,4 3 430,-5-5 0,0-1 283,0-3 1,0-2 651,0-6 0,0 1 0,0 0 0</inkml:trace>
  <inkml:trace contextRef="#ctx0" brushRef="#br0" timeOffset="27">3872 15932 8329,'0'-11'110,"0"-1"84,0 6 1,1-4 595,3 2-470,2-2 0,6-1 231,-1-1 1,5 1-127,3-1 1,-1 2-126,1 3 1,0-4-42,4 4 1,0 2-112,0 1 1,0 3 127,0 1 0,-1 0-271,1 0 1,-4 1-23,0 3 1,-5 2-65,1 5 0,-7 5-111,-4-1 0,-3 5 84,-1-1 0,-1 3 175,-3 1 0,-7 3-17,-8 1 1,-3 0 176,-1-5 1,0 1-69,1 0 0,-5-1-43,0-3 1,2 1-137,6-5 0,1-3-21,3-5 1,6-4-1511,-2 1 1169,2-3 0,2-2-2739,3-3 3121,3-2 0,11-11 0,3-1 0</inkml:trace>
  <inkml:trace contextRef="#ctx0" brushRef="#br0" timeOffset="28">4443 15886 8217,'-5'-6'62,"3"-4"124,-3 9 187,0-9 151,4 3 64,-4 1-216,5 1 216,0 0 71,0 3 505,0-3-771,0 21-191,0-8 0,4 19 201,-1-8-303,6 3 86,-7 1 1,3 1-23,-5 2 1,1-2-150,3 3 0,-3 1 141,3-1 1,-3-1 0,-1-3 1,1 0-1854,3 0 1116,-3 0 0,5-6-773,-6-1 701,0-9 250,5 3 43,-4-8-772,4 8 143,-5-9 162,0 4 165,5-5 661,-4-5 0,4 4 0,-5-9 0,0 3 0</inkml:trace>
  <inkml:trace contextRef="#ctx0" brushRef="#br0" timeOffset="29">4408 15875 8217,'0'-6'70,"0"-4"27,6 3 0,-4-3 337,6 2 190,-1-2-297,10 4 0,-3-6 139,5 1-19,0 5-130,4-4 0,3 8 305,1-2-436,5 3 0,-8 1-115,2 0 1,1 0 203,-4 0-202,2 5 1,-8 2-108,2 4 0,-3 0-141,-4 1 125,-1 4 1,-4 2 18,-4 5-67,-1 0-72,-2-5 221,-11 3 0,4-3 117,-8 5-174,-3-5 58,0 3 322,-5-8-156,0 3 1,1-4-101,-1-1-265,0 1 219,0-6 1,4 0 102,0-2-1079,5-3 635,-8 4 1,14-5-665,-4 0-395,3 0 331,3-5-1079,1 4 2076,5-9 0,-5 4 0,-2-6 0</inkml:trace>
  <inkml:trace contextRef="#ctx0" brushRef="#br0" timeOffset="30">5037 15944 8247,'0'-7'-54,"-5"-3"156,3 9 304,-3-4 17,0 0-235,4 3 1,-6-3 408,4 5-267,1 0 0,-4 2-19,2 1 0,2 4-60,-6 4 0,4 6-48,-3 2 0,3 2 48,-4 2 1,6 0-125,-2 0 1,3 0 113,1-1 1,0-3-266,0 0 0,1 1-27,3 2 7,2-4 52,5-1 0,2-6-32,2 0 0,3 1-361,5-1 285,0-4 0,4-2 103,-1-5 1,2-2-9,-1-1-522,-3-4 336,4-4 1,-9-2-108,0-2 460,0 2-94,4-8 0,-6 7 290,-1-5-159,-4 5-87,0-3 1,-2 2 169,-2 0 59,-3 0-287,-5-2 206,0 4-88,0-3 0,-5 1-122,-3-1 1,-6 1-134,-1 4 1,-6-4 252,2-1-700,-7 1 384,2-1 0,-9 7-13,2-3-585,3 8 355,-5-1 0,5 5-117,-2 0 0,3 2-68,8 1 574,3 4 0,4 9 0,1 2 0</inkml:trace>
  <inkml:trace contextRef="#ctx0" brushRef="#br0" timeOffset="31">5825 15818 8234,'-5'-6'68,"3"0"0,-4 3 483,2-1 109,3-5-395,-9 8 1,7-8-16,-4 5 0,3 0 16,-4 4 0,4-4-1,-3 1 1,-1-1-16,-3 4 0,-1 0 16,1 0 0,-1 1-1,1 3 1,-4 2-768,0 6 0,-2-5-877,2 1 1,2-1 1378,-2 5 0,2-1 0,2 1 0,-1-1 3574,1 1-3280,0-1 1,4 0-330,3 1 48,3-1 1,1 1-102,0-1 1,0 1 75,0-1 1,5-3-114,3-1 0,3 0 61,4 0 0,1 2 39,7-5 0,-3 3-13,6-3 1,-1 1 12,-3-1 0,3-3 54,1 3-40,-2 3 0,0-5 7,-5 6 1,-1-4 5,1 3 1,-2 1-12,-6 3-193,1 1 194,-1-1 0,-5 2-103,-2 2 0,-3-2 83,-1 2 0,-1-1 15,-3 1 1,-6-2-45,-5 2 265,-5 3-111,7-6 0,-9 5-132,3-6 312,-2 1-129,-2-1 1,0-3-143,0-1 1,2-3 25,2 4 1,2-6-607,6 2 0,-1-3 259,1-1 1,5-5-916,2-2 0,2-3 324,2-2 0,9-1-277,3-2 1183,7 3 0,-1-10 0,4 4 0</inkml:trace>
  <inkml:trace contextRef="#ctx0" brushRef="#br0" timeOffset="32">6202 15772 8059,'-12'-6'-133,"6"-4"1,-3 7 132,5-4 963,0 4-158,4-2 287,0 5 224,-5 0-874,4 0 0,-4 5-155,5 3 1,0 3 98,0 4 0,0 3-155,0 5 0,0 0-1,0 0 1,0-1-57,0 1 1,0 0-161,0 0 1,0 0 247,0 0-277,-5-1 40,4 1 1,-5 0-356,6 0 1,0-4 211,0 0 1,0-5-635,0 1 419,0-2 122,0-2-63,0-4 203,0 3 232,0-9-177,0 4 29,0 0 0,2-3 139,2 1 0,2-1-73,5-2 0,1 0 376,-1 0-203,1 0 0,4 0 137,-3 0-199,8 0 0,-3-2 71,5-1-66,0 1-93,-5-8 0,3 4 114,-2-6-339,3 6 113,1-4 0,-4 5-20,0-3 1,-5-1 69,1 5 0,-6 1-482,-2 3 181,-4 0-418,7-5-696,-9 3 206,4-3 253,-5 5 1,-1 2-227,-3 1 1,2-1 1141,-6 1 0,0 4 0,-3-1 0</inkml:trace>
  <inkml:trace contextRef="#ctx0" brushRef="#br0" timeOffset="33">6487 16149 8059,'-11'0'0,"-1"0"0</inkml:trace>
  <inkml:trace contextRef="#ctx0" brushRef="#br0" timeOffset="34">6179 15978 8084,'-7'-5'-404,"1"3"270,2-1 1130,3 1 1,-3-1-298,8-1 0,2 0-109,6 4 0,3 0-197,0 0 1,4-4 31,-4 0 1,6 1-117,-2 3 1,-1 0-39,1 0 0,-4-2-286,4-2 66,-5 3 148,7-4-773,-8 5 326,4 0 109,-6 0-1313,-5-5 471,4 4 454,-8-4-629,3 5-701,-5 0 1857,0-5 0,-10-2 0,-3-4 0</inkml:trace>
  <inkml:trace contextRef="#ctx0" brushRef="#br0" timeOffset="35">6144 15749 8084,'7'-6'462,"3"-3"189,-2 5 1,5-5-41,3 2 1036,4 2-1030,-2-5 1,6 7 146,3-5-11,-8 6-383,12-3 1,-15 1 39,6 0 1,-3-1-253,0 1 0,-1 3-1139,-3-3 656,-2 3-1018,4 1-109,-6 0 1,-1 1 1451,-2 3 0,-3 2 0,-5 6 0</inkml:trace>
  <inkml:trace contextRef="#ctx0" brushRef="#br0" timeOffset="36">8383 15978 8008,'6'-5'-78,"-1"3"1,-5-8 282,0 3 0,0 0 344,0 0-180,0-1 95,0-3-176,0 4 1,-1-3 318,-3 3-322,3 1 56,-4-4 20,0 4-134,-2-5-85,1 4 1,-4-2 56,2 6 1,2-3 141,-2 3-335,1 1 68,-5-3 0,1 4 249,0-3-485,-6 3 151,4-4 1,-4 6-55,1 3 66,4 2-25,-10 1 1,8 3-65,-5-3 0,1 7 77,-1 2 1,-1 0 26,5-1 0,0-1 22,3 5-206,6 0 77,-4 4 0,8-1 94,-1-3-406,1 2 229,2-8 0,5 7-292,3-4 248,2-1 70,7-4 1,-3-1-18,5-2 74,-5 2-58,7-9 264,-3 5-200,0-6 1,3 0 30,-2 0 0,2 0 18,-2 0 1,1-6 23,-5-1 1,4-3 125,-4-2 1,1 1 16,-5-1 20,0 1-149,1 0 0,-1-1 266,1 1 11,-6-1-238,-1 1 175,-5-1-90,0 1 1,0 3 84,0 1 177,0 4-226,0-2-79,0 5 0,-4 1-129,1 3 14,-1 8 94,4 0 1,-4 6-102,0-3-40,0-2 112,4 4-232,0-1 222,0-3 0,2 3-55,1-4 0,2-1-108,3 1 0,2-1 68,-2 0 0,2 0-17,1-4 1,1-1-249,-1-2 1,5-2 68,-1 1 1,1-1-214,-1-2 0,-2 0-89,2 0 0,-2-5-194,-2-3 1,1 2 284,-1-2 1,1 4 478,-1-3 0,1-1 0,-1-3 0</inkml:trace>
  <inkml:trace contextRef="#ctx0" brushRef="#br0" timeOffset="37">8908 15452 8008,'0'-11'-1384,"-4"3"2330,1 1-504,-1 4 0,3-6 215,-3 6-255,3-1 0,-5 4-175,6-5 260,0 3 171,0-3-317,-5 5 102,4 0-273,-4 5 1,4 2 82,-3 4-26,3 6-57,-4 0 1,5 11-87,0 3 1,0 2 65,0 1 0,1-2 6,3 2 0,-2-2 54,6 6-447,-6-3 197,3 0 1,-1-1-117,0 0 1,0-1-192,-4-2 0,0 0-147,0-4 1,0 1 199,0-1 1,0-7-117,0 3 135,0-8 47,0 1 256,0-4-303,0-6 93,0 4 421,0-8 29,0 3 1004,0-5-943,0-5-93,0-2 0,0-4-55,0-1 0,0-3-67,0 0 1,5 0 70,3 3-123,2-4 22,1 3 0,6-3 58,2 4-243,2 1 169,2 4 1,-1-3-100,-3 3 0,5 0 62,-5 0 0,4 4-102,-8-1 0,4 3 17,-4 1 0,0 0-147,-3 0 101,-1 0-19,1 5 77,-1 2 1,-5 4-18,-2 0 0,-3 1-61,-1-1 0,-5 1 87,-2-1 0,-3 4-10,-2 1-15,-4-1 71,3 1 0,-9-3 75,3 2 1,-2-2-3,-2-2 1,-1 1 193,-3-1 0,3-3-139,-3-1 56,3 1-96,7-2-247,-5-1 1,9-5 45,-2 0-1478,8 0 597,1 0 1,6-5-1627,0-2 2607,6 2 0,5-11 0,7 4 0</inkml:trace>
  <inkml:trace contextRef="#ctx0" brushRef="#br0" timeOffset="38">9651 15635 8008,'-8'-6'0,"0"2"343,6-2 55,-3 4 228,5-3 667,0 5 0,5 0-989,2 0 1,4 0-29,0 0 0,4-1-48,1-3 0,4 3 28,-1-3 0,-1 3-220,1 1 1,-5 0 126,1 0 1,1 0-241,0 0 1,-1-4 94,-4 0-891,1 0 366,-6 4 315,4 0-1235,-4 0 399,1 0 468,-2 0 0,-4-1-1035,3-3 886,-3 3 1,3-4 708,-8 5 0,-7 5 0,-7 1 0</inkml:trace>
  <inkml:trace contextRef="#ctx0" brushRef="#br0" timeOffset="39">9639 15784 8008,'-6'5'0,"-4"-3"0,2 6 278,3-6-108,0 3 1,4-5 491,-3 0 266,3 6-567,-4-5 1,6 5-120,3-2 0,2-3 198,5 3 1,1-3 139,-1-1-209,1 0-115,4 0 0,2 0-76,5 0 1,0 0-136,-1 0 0,1-1-190,0-3 1,0 3 174,0-3 1,-4-1-586,0 1 0,-5 0 325,1 4 1,-4-1-695,-3-3-400,2 3-879,-9-4 1575,5 5 0,-8 0 628,-2 0 0,-2 5 0,-5 1 0</inkml:trace>
  <inkml:trace contextRef="#ctx0" brushRef="#br0" timeOffset="40">9662 16001 7332,'-6'1'2404,"2"3"-1362,3-3-474,6 4 0,-3-4 469,6 3-646,-1-3 0,5 4 106,-1-5-270,1 0-121,-1 0 1,4 0-43,1 0 0,0 0 108,-1 0 0,-1-1-112,5-3 1,-1 3 337,1-3-958,3 3 404,-10-4 0,9 4-717,-6-3 0,0 3 420,-3 1 0,-1 0-2186,0 0 1330,1 0 1309,-6 0 0,4 5 0,-3 1 0</inkml:trace>
  <inkml:trace contextRef="#ctx0" brushRef="#br0" timeOffset="41">10416 15384 8008,'0'-12'0,"0"1"526,-5 0 58,3 4-243,-3-3 574,5 9-515,0-4 0,-1 5 227,-3 0-281,3 0-175,-4 5 0,5 2 367,0 9-56,0 1-255,0 6 194,0 5-251,0 1 1,0 9 71,0 1 0,0 0-1,0-1 1,0 1 54,0 3 0,0 3-243,0-4 1,0-1-147,0-2 1,0-4 116,0-3 0,0 0-541,0-4 338,0-5 82,0-1 0,0-8-330,0 2 205,5-2 39,-4-2 111,4-4-23,0-2-221,-3-5 11,3 0-863,-5 0-126,5 0-192,-4 0 1,6 0 1485,-4 0 0,-1-5 0,3-2 0</inkml:trace>
  <inkml:trace contextRef="#ctx0" brushRef="#br0" timeOffset="42">10861 15567 8008,'-11'-5'216,"-1"3"1,5-3 93,-1 5 1,6-1 471,-2-3-440,3 3 96,1-4 145,0 5-220,5 0-193,1 0 1,5 0 200,1 0 1,4 0 46,3 0-122,3 0-140,1-5 1,3 2 44,1-4 1,0 3-96,-4-4 0,-2 4-102,-2-3 1,-2 4-285,-6-1 1,1 2-1250,-1-2 799,-5 3 167,-1-4-2139,-5 5 1040,0 0 1662,0 5 0,0-4 0,-10 9 0,-2-3 0</inkml:trace>
  <inkml:trace contextRef="#ctx0" brushRef="#br0" timeOffset="43">10781 15749 8008,'12'0'73,"-5"0"148,1 0 1,1-1 675,6-3-405,-2 3-190,8-4 1,-3 1 287,5 0 1,0-1-97,0 1 0,-2 3-137,-2-3 0,2 3-225,-6 1 0,0 0-164,-4 0 0,1 0-96,-1 0 0,-3 0 251,-1 0-1735,-4 0 860,7 0-1414,-9 0 563,5 0 1360,-6 0 0,0-5 0,0-1 0</inkml:trace>
  <inkml:trace contextRef="#ctx0" brushRef="#br0" timeOffset="44">10758 15886 8008,'0'7'381,"0"-2"0,2-5-12,2 0 427,-3 0-412,9 0 0,-4 0 56,6 0 0,-1 0 120,1 0 1,4 0-178,3 0 0,-1 0 88,1 0 0,0 0-385,4 0 0,-4 0 74,0 0 1,-1-4-268,1 0 0,1 0-393,-5 4 1,4-3-679,-4-1 1,1 0 317,-5 4 860,1 0 0,-1-5 0,0-1 0</inkml:trace>
  <inkml:trace contextRef="#ctx0" brushRef="#br0" timeOffset="45">11821 15727 8008,'0'-12'47,"0"4"322,0 1 114,0 4 61,-5-7-114,3 9-202,-8-9 120,9 9-178,-4-5 1,1 5 45,0-3 1,-5 3 14,2-3 0,0 3-13,0 1 0,-1 0-91,-3 0 1,-1 1-91,1 3 1,-1 1 99,1 3 1,-4 3-79,0 1 1,-1-1 173,5 4-284,-6 3 29,5-5 0,-5 7 197,6-5-327,-1 6 95,6-9 0,-3 9 189,5-6-289,-5 0 85,8-4 0,-4 1 37,5-1 1,0 1-147,0-1 1,5-1-13,3-2 1,2 1 109,1-5 0,2 3-150,2-3 1,2 0 165,2-4 0,2 0 9,-2 0 1,3-5 2,1-3 1,0-2 132,-1-1 1,-4-1 79,-3 1 0,2-1-51,-2 1-5,0-1 1,-4 1-2,-4 0 1,0 0 56,-4 4 28,-1-3-4,3 3 15,-5 1-6,0-4-275,0 9 73,0-5 0,0 15 54,0 3 1,0 6-108,0-3 1,0 0 61,0-4 0,0 5-5,0-1 1,0 0-56,0-3 1,1-1-104,3 0 1,-2 1-160,6-1 1,0 1 83,3-1 1,0-3-340,1-1 1,-1-4-34,1 1 0,0-3-171,4-1 0,-2 0 69,5 0 714,-5 0 0,7-5 0,-3-2 0</inkml:trace>
  <inkml:trace contextRef="#ctx0" brushRef="#br0" timeOffset="46">12300 15304 8008,'0'-11'0,"0"3"0,0 0 393,0 1-24,0 0 157,0-3-142,0 9-42,0-9 19,0 9-161,0-5 0,0 8-99,0 2 0,0 7 236,0 8-158,0 3-18,0 5 1,0 4 94,0 7 0,0-1 82,0 5 1,-1-6-159,-3 3 1,3 1 18,-3 2 0,3-3-235,1-1 0,0-2-70,0-2 0,0-5-117,0-2 1,0 1 112,0-1 1,0-5-57,0-3 1,4-5-291,-1 2-241,1-4 437,1 0 94,-3-6 201,3-1-114,-5-5 325,0 0-201,0-5 1,0 3-43,0-6 1,1 2 13,3-2 1,-3-2 52,3 2 0,-2-2-65,2-1 1,-1-1 86,4 1 0,1-1-56,3 1 0,5 0 2,-1-1 0,4 5-2,-4-1 1,4 5 4,-4 0 1,4-2-41,-3 1 1,3 0-3,-4 4 0,1 0-7,0 0 1,-4 0 24,4 0 0,-5 1-53,-3 3 0,0-1 55,-4 4 1,4-3-5,-4 4 1,-1-1 35,-3 5 0,0-1 7,0 0 1,-5 5-45,-2-1 0,-5 1 7,-3 0 1,1-4 14,-5 4 1,4 0-6,-4-1 0,1 0 25,-1-3 1,-1-4 63,5-1 1,-4-1 147,3 2 0,-3-3-210,4-5 0,-4 0-37,4 0 1,0 0-515,3 0-891,1 0 77,-1-5 1,6-1 594,2-6 0,3 5-426,1-1 1138,5 0 0,1-3 0,6 0 0</inkml:trace>
  <inkml:trace contextRef="#ctx0" brushRef="#br0" timeOffset="47">12940 15167 8008,'0'-12'-429,"0"1"-54,0 0 0,-1 3 1610,-3 0-381,2 6-353,-3-3 1,5 4 483,0-3-447,0 2 142,0-3 217,0 5-561,0 5 300,0 7-230,0 1 0,-3 8 147,-1-2-8,-5 3-267,8 1 1,-10-1 170,4 1-133,2 0-38,-5 0 1,3 0-533,-4 0 238,5-6 176,-5 0-2128,10-6 768,-4 1-645,5-1 1953,0-4 0,-5-2 0,-1-5 0</inkml:trace>
  <inkml:trace contextRef="#ctx0" brushRef="#br0" timeOffset="48">13168 16035 8008,'0'-12'-87,"0"5"-44,0-1 0,0 4 131,0-3 1504,5 4-365,-3-7 454,3 9-634,-5-4 842,0 5-1432,0 5-170,0 1 0,0 6 171,0-1-511,0-5 173,-5 5 0,3-9-360,-1 6 273,1-6 111,2 8-6,-5-8-157,4 8-14,-4-9-173,5 4 294,5-5 0,6 0 0,7 0 0</inkml:trace>
  <inkml:trace contextRef="#ctx0" brushRef="#br0" timeOffset="49">14253 15544 8008,'0'-8'-509,"0"1"255,-5 4 640,4-2 1255,-4 5-1202,5 0 1,0 5-199,0 3 1,0 3 36,0 4 0,0-1-37,0 5 1,1 0-126,3 4 1,-3 0 110,3 0 1,-3 1-113,-1 3 0,0-3-7,0 2 0,0-2-88,0-1 1,0-4 35,0 0 0,2-3-168,1 3 1,-1-5 64,1 1 0,-1-6-70,-2-2 0,1-3-419,3 4 190,-3-6-370,4 3 1,-4-5-855,3 0-591,-3 0 2161,5 0 0,-6-5 0,-6-1 0,0-5 0</inkml:trace>
  <inkml:trace contextRef="#ctx0" brushRef="#br0" timeOffset="50">14025 15532 8008,'-7'-11'508,"2"5"0,10-1-79,3 3 1,2 3 344,2-3-359,4 3-143,2-4 1,5 4-37,0-3 0,-1 1-52,1 0 1,0 1-29,0-1 1,0 1 185,0 2-405,0-5 152,-1 4 1,1-4-91,0 5 0,-5 1 160,-3 3-342,-2-3 159,-2 9 0,1-8 81,-1 1-107,0-1 164,-4 3-29,3-4 0,-8 8-6,6-5 1,-4 5-101,3-2 1,-4 3 104,1 2 1,1 0-98,-1 4 1,1 1 81,-1 6 0,-3 0-138,3 0 1,-3 0 19,-1 0 1,0 3-70,0 1 1,0 3 87,0-3 0,0 1-89,0-1 1,1-3 72,3 2 0,-3-1-8,3-3 0,-3-3 57,-1 0-34,0-5 8,5 3 0,-3-6-28,1 1 1,-1-5-25,-2 1 0,4-4-262,-1 3-36,1-4-465,1 2-196,-3-5-845,3 0 451,0 0 1428,-4 0 0,9-5 0,-4-1 0</inkml:trace>
  <inkml:trace contextRef="#ctx0" brushRef="#br0" timeOffset="51">14870 15601 8008,'0'-12'351,"0"1"0,0 3 473,0 1 39,0 4-266,0-2-352,0 5 1,0 5 37,0 3 0,0 7 82,0 4 1,0 3-167,0 1 0,-1-1 42,-3 1 1,1 4-157,-4 0 1,3 0-23,-4 0 1,5-3-117,-5 3 1,5-4-49,0-4 0,1 2-173,2-2 1,0-1-263,0 1 334,0-5 1,0 3-671,0-6 585,0 0 0,0-3-1171,0 0 12,5-6-277,-3 3 1723,3-5 0,-5 0 0,0 0 0</inkml:trace>
  <inkml:trace contextRef="#ctx0" brushRef="#br0" timeOffset="52">14550 15886 8008,'0'-6'95,"0"1"1723,0 0-809,5 4-467,2-4-242,4 5 0,0-2 56,1-1 0,3 1-101,0-2 1,2-1-68,-2 2 1,-1-3-61,5 3 0,-4 1-121,4-1 1,-3-2-219,3 1 0,-5 0-502,1 4 1,1-4-96,-1 0 0,1 0-1583,-5 4 2391,1-5 0,4-1 0,2-5 0</inkml:trace>
  <inkml:trace contextRef="#ctx0" brushRef="#br0" timeOffset="53">15133 15624 8008,'0'-12'-329,"0"1"1,-2 1 1628,-1 2-378,1-2 48,-3 9-175,5-4-395,0 5 1,0 9-163,0 2 0,0 7-40,0-3 0,4 5 5,0-1 0,0 3-77,-4 1 1,0 0-16,0-1 0,0 1-197,0 0 1,0 0-57,0 0 0,0 0-48,0-1 1,0-3-23,0 0 1,0-3 68,0 3 0,0-5-170,0 1 1,0-6 88,0-2 1,0-3 64,0 4 130,5-6 173,-4 3 0,5-5 162,-2 0 0,-1 0-109,4 0 1,1 0 54,3 0 0,1-1-32,-1-3 0,1 3-92,-1-3 0,4-1-51,0 1 1,6-3-103,-2 3 1,2-1 70,2 1 0,-4 2-153,0-6 1,-1 5-47,1 0 1,1 1 109,-4 2 0,-1-1-141,-4-3 0,-3 3-38,-1-3 0,-3 3-273,4 1-98,-6 0-687,4 0 483,-6 0 1,-6-5 0,0-1-1</inkml:trace>
  <inkml:trace contextRef="#ctx0" brushRef="#br0" timeOffset="54">15133 15829 8008,'6'-5'530,"-1"4"1,0-4-124,3 5 1,2-4 213,1 0 1,2 0 116,2 4-537,-2 0-31,9-5 1,-5 4 13,6-3 0,0 2-137,0-2 0,-4 3 88,0-3 0,-1 3-48,1 1 0,-3-2-909,-4-1 463,-1 1-662,0-3 0,-3 4 59,0-3-829,-6 3 876,3-4 915,-5 5 0,-5 0 0,-1 0 0</inkml:trace>
  <inkml:trace contextRef="#ctx0" brushRef="#br0" timeOffset="55">15155 15578 8008,'8'-10'-69,"0"2"1,-1-2 619,5 3 0,4-2 29,3 1 1,3-2-28,1 2 0,0 2-237,-1-2 1,1 4-81,0-3 1,0 4-255,0 0 1,-5 1 97,-3 2 1,1 0-367,-1 0 167,1 0-374,-5 0 1,-3 0-1884,-1 0 2376,1 0 0,8 0 0,2 0 0</inkml:trace>
  <inkml:trace contextRef="#ctx0" brushRef="#br0" timeOffset="56">15715 15601 8008,'5'-12'0,"-4"5"31,3-1 0,-2 4 371,-2-3-61,0 4 290,0-7-30,0 9 165,0-4-392,0 5 0,0 6-32,0 6-135,0-1-8,0 11 0,0-3-39,0 7 0,0 0 0,0 4 0,0-3 7,0 3 1,0-3-195,0 3 1,0-3-38,0 3 1,0-4 156,0 0 1,0-3-446,0-4 0,0-2 47,0-6 1,3 1-520,1-1 33,0 0-268,-4-4-156,5-2 409,-4-5 1,6 0 99,-4 0 706,-1-5 0,3-2 0,-5-4 0</inkml:trace>
  <inkml:trace contextRef="#ctx0" brushRef="#br0" timeOffset="57">15738 15567 8008,'5'-12'0,"-4"5"347,3-1 172,-3 5 0,1-2 63,1 5 0,3 5-149,1 3 1,5 3-77,-1 5 0,0-2-41,5 5 0,0 0-15,-1 4 1,6-3-122,-2 3 0,2-7-94,2 7 0,0-3 312,0 3-745,-5 0 338,3-5 1,-4 0-446,2-3 0,-3-2 262,-4 2 1,2-3-137,-3 0 0,3-5-12,-6 1-105,2 0 209,-4-2 1,3 0-292,-5-2-112,0-3-385,-4 5 442,0-6 0,0 0 0</inkml:trace>
  <inkml:trace contextRef="#ctx0" brushRef="#br0" timeOffset="58">16206 15475 8008,'0'-6'988,"0"1"188,0 5 1,0 5-900,0 3 1,-1 5-23,-3 3 1,3 4-16,-3-1 1,-1 3-53,1 0 1,-1 5-1,1 0 0,3 5-39,-3-2 1,2-1-119,-2 2 0,3-5 218,-3 5-528,3-6 249,1 8 0,-4-10-181,0 0 1,0-2 98,4-5 0,0-1-37,0-4 0,0 1-253,0-1 0,1-3-1014,3-1 102,-3-4-517,5 7 1831,-1-9 0,-4 4 0,4-5 0</inkml:trace>
  <inkml:trace contextRef="#ctx0" brushRef="#br0" timeOffset="59">17280 15669 8008,'0'-11'18,"-2"3"238,-1 1 227,1 4 127,-3-7 141,5 9-218,0-4-67,0 5 1,0 5-227,0 2 1,0 9 125,0 3-138,0 2-49,0 2 0,0 5 71,0 2 0,-3 2-45,-1-1 1,0 5-104,4-1 0,-1 2 26,-3-3 0,3-1-139,-3-3 0,3 3-151,1-2 0,0-2 111,0 1-377,0-9 301,0 5 1,0-9-35,0 2 0,0 1 78,0-5 1,0 1-42,0-5 0,3 0 1,1 1 0,0-5-89,-4 1 78,0 0-251,0 3 266,0 1 1,-1-2-316,-3-3-463,3 3-346,-4-8 371,5 8 55,0-9-89,0 4 906,0-5 0,0-5 0,-6-1 0,0-6 0</inkml:trace>
  <inkml:trace contextRef="#ctx0" brushRef="#br0" timeOffset="60">17166 15784 8008,'6'-18'-271,"-1"6"1,-4 2 521,3 3 1,0-2 500,7 1 0,-2-2 144,6 2-478,3-2-152,5-1 0,1 3-52,3 1 14,2-1 56,-5 2-279,4 1 165,-5 0 1,0 3 170,0-2-357,-1 3 93,-4 6 1,2-2 37,-4 4 1,-2 1-208,-7 3 1,2 1-48,-5-1 0,0 1 89,-4-1 1,-2 4-10,-1 1 0,-8 3 86,-4-4 0,-6 5-12,-2-1 1,-1 1-17,-7 0 1,1 0 9,-4-5 0,3 0-6,1-3 0,4-2 6,0-3 0,3 2-565,4-5 269,2 0 44,6-4-1006,4 0 1,4-1 28,6-3 1220,4-2 0,14-11 0,4-1 0</inkml:trace>
  <inkml:trace contextRef="#ctx0" brushRef="#br0" timeOffset="61">18045 15087 8008,'0'-11'-1001,"0"3"770,0 0 1288,0 6-169,0-3-208,0 0-190,0 3 113,0-3 1558,0 5-1870,0 5-120,0 2 0,0 9 170,0 3 142,0 8-298,0 2 0,0 5 440,0 1-142,0-1-313,0 5 1,0 1-39,0 1 0,0 5 52,0 0 0,0-2-240,0 2 1,0 0 129,0-5 0,0 3-251,0-3 1,0 3 61,0-6 0,0 0-162,0-4 0,0-1 79,0-3 1,-1 2 28,-3-5 1,3-1 151,-3-3 0,1-4 10,-1 0 1,3-5 19,-3 2 0,2-4-12,-2 0 1,3-1 121,-3 1 1,3-5-95,1 1-16,0-6 46,0 3-829,0-5 1,4-1-400,-1-3 1,1 2 189,-4-6 0,0 4-1473,0-3 2452,0-1 0,5-3 0,2-1 0</inkml:trace>
  <inkml:trace contextRef="#ctx0" brushRef="#br0" timeOffset="62">18981 15727 8008,'0'-12'429,"0"1"326,0-1-143,0 1 17,0 5 87,0-5-435,-5 5 1,3-4-155,-6 2 1,4 2 128,-3 2 0,-1 3-153,-3-3 0,-1 3 238,1 1-397,-6 0 99,0 0 0,-6 1-58,0 3 1,0-2-76,0 6 1,0 0 99,1 3 0,-1 0 41,0 1 1,4 3-88,0 0 0,6 2 70,2-2 1,-1-2-107,5 2 0,2 1 31,1 0 0,3 0-153,1-1 1,1-2 65,3 2 0,2-2-90,5-2 1,1-3-30,-1 0 43,1-1 48,-1 0 0,4 1 84,1-4 0,3 0-40,-4-4 0,5 0 175,-1 0 1,1-4-19,0 0 0,1-3 106,-2 3 1,-1-5-106,1 2 1,-5-4 23,1 0 0,-2 3 24,-2 1 1,-3-1 105,-1-3 0,-4-1-4,1 1 0,-2 3 47,2 1 232,-3-1-73,4 2-249,-5-4 0,-1 8-66,-3-2 0,3 8 6,-3 4 1,-1 2-84,1 1 1,1 2 100,3 2 0,0-1-88,0 5 0,0-3 61,0 3 1,0-4-140,0 4 1,0-5-136,0 1-27,5 3 0,2-5 76,9 2 1,-4-4-149,3-3 1,-1 1 167,2-5 0,-4-1 7,4-3 0,-2 0-61,1 0 1,-6 0-281,2 0 3,-2-5 452,-3 4 0,-1-9 0,-5 3 0</inkml:trace>
  <inkml:trace contextRef="#ctx0" brushRef="#br0" timeOffset="63">19632 15178 8008,'0'-11'0,"4"3"0,0 1-227,0 4 255,-4-7 1,1 5 199,3-3-69,-3-2 182,4 9 122,-5-9-235,0 8 138,0-3 142,0 0-124,0 4-30,0-4 183,0 5-228,-5 0-381,4 0 214,-4 5 0,0 1-46,-3 6 0,2 6 136,-2 4 175,1 6-282,-5 7 1,1-1 89,-1 0 0,-3 2 9,0 2 1,0-1-83,3 4 1,-3-3-89,0 4 1,0-4 40,3 4 1,1-5-144,-1 1 0,5-2 3,-1-2 1,4 0 83,-3 0 0,4-3-134,-1-1 1,3-3 28,1 3 1,0-4 29,0 1 0,5-3 18,3-2 1,-2-4 0,2-3 1,-1 2 9,5-2 1,-1 0-4,1-3 1,-1-5-8,0 1 0,1-2 20,-1 2 1,1-3 11,-1-5 0,-3 0 93,-1 0-46,1 0 1,3 0 29,1 0-36,-6 0 0,0 0-348,-2 0-63,-2 0-1150,3 0-1305,-5 0 1255,-5-5 1555,3 4 0,-8-9 0,4 3 0</inkml:trace>
  <inkml:trace contextRef="#ctx0" brushRef="#br0" timeOffset="64">19861 15395 8008,'0'-11'0,"-4"-1"0,0 1 0,0 3 421,4 1-194,0-1-28,-5 2 0,4 0 721,-3 2-186,3 2-177,1-3-204,0 5 1,0 7 24,0 4 1,-1 6-83,-3 5 0,3 3 52,-3 1 0,1 0-124,0 4 0,1 1 28,-2 3 1,-1-4-234,2 1 0,-1-1 139,4 4 0,0-1-248,0-2 0,-1 1-88,-3-6 0,2 1-42,-1-4 0,1-4 66,2 0 0,0-5-266,0 1 59,0-2 168,0-2 158,0-5-19,0 0 600,0-6-539,0-6 97,0 0-85,5 0 1,-2-4-32,5 2 0,-2-2 43,2-2 1,2 1-64,-3 0 0,3-1 61,2 1-65,-1-1 43,6 6 0,-5-3 3,4 5 0,0-3-2,-1 3 0,4-1 0,-3 1 0,3 3 7,-4-3 0,4 3-24,-4 1 0,0 0 18,-3 0 1,-1 3-173,1 1 163,-1 5 1,-1-3-147,-2 6 85,-3-1 0,-5 1-11,0-1 0,-1 2-19,-3 2 0,-6-2-3,-5 2 1,-6-1-67,2 1 1,-2-2 92,-2 2 0,0-2 153,0-2 1,0-1-47,0-2 0,1 1 168,-1-5 0,1 3-148,3-3 1,-1 0-26,5-4 0,-1 0-109,5 0-136,5 0 0,-3-1-772,5-3 0,1 1 450,7-4 1,-1-1-753,4-3 0,6 3 216,6 0 1068,-2 1 0,9-10 0,-2 0 0</inkml:trace>
  <inkml:trace contextRef="#ctx0" brushRef="#br0" timeOffset="65">20306 15681 8008,'-11'0'179,"5"0"0,-3-1 397,5-3 299,0 3-534,4-5 189,5 6-246,1 0 0,6-1 254,-1-3 0,1 3-164,-1-3 0,4 3 49,1 1 1,0 0-108,-1 0 1,-1 0-95,5 0 1,-3 0-33,3 0 0,-5 0-48,1 0 1,-3 0-34,0 0 0,-1 0-247,1 0-510,-6 0 0,0 0 68,-2 0-1659,-3 0-28,5 0-506,-6 0 2773,-6 0 0,5 5 0,-4 1 0</inkml:trace>
  <inkml:trace contextRef="#ctx0" brushRef="#br0" timeOffset="66">20877 15293 8008,'-5'-12'-1217,"4"1"2305,-9 4-245,9 2 47,-5 0-3,6 4-687,0-4 0,-1 5 27,-3 0 1,3 1-62,-3 3 1,3 4 63,1 7 0,-4 3 0,0 4 1,1 1 0,3 0 1,0 1-39,0 3 1,0-1 41,0 9-295,0-9 219,0 12 0,1-8-287,3 4 99,-3 0 46,4 0 1,-5 1-159,0-1 0,4-4 40,0 1 0,-1-6-44,-3 2 0,0-7 41,0-1 0,0-5-58,0 1 1,0-2 99,0-1 0,0-5 18,0 1 1,0-4 361,0 3-272,0-4 1,-1 2 378,-3-5-94,3 0-99,-4 0-106,5 0 1,-1-4-56,-3 0 1,3-5-30,-3 2 1,3-1-19,1-3 1,3 4-60,1-8 0,5 5 75,-1-5 1,3 2-22,4 2 0,-1-2 32,5-2 0,0 2 10,4-2 0,-1 6-6,-3 1 0,1 2-3,-5-2 0,4 3-22,-3 5 0,-1 0 7,-4 0 1,1 0-103,-1 0 1,1 0 98,-1 0 1,0 1-138,1 3 1,-6-1 38,-2 4-116,2 1 81,-4-2 0,3 5 33,-5-4 0,-2 3-103,-1 2 0,-4-1 63,-4 1 1,-4 3-24,-1 0 1,-4 0-53,1-3 0,-3-1 164,0 1 0,-2-2-5,-3-3 0,3 2-17,-3-5 1,3 4 13,1-5 0,2 5-141,2-4 0,-2 0-136,6-4 1,0 0-482,3 0-659,1 0 432,5-5 442,1-2 255,5-4 1,5 3-288,2 1 1,8-2 599,5-7 0,1 4 0,2-5 0</inkml:trace>
  <inkml:trace contextRef="#ctx0" brushRef="#br0" timeOffset="67">21357 15133 8008,'-6'-12'-1826,"2"1"2034,-2 4 1,4 1 1843,-2 2-1426,3 3 0,0-4 231,-3 5-706,3 0 76,-9 5-38,8 1 1,-8 7 70,3 2 1,-4 3 109,0 5-140,0 0-60,-1 0 1,1-1 89,-1 1-142,1 0 53,5-5 0,-5 2-225,4-5 1,2 4-9,1-3-351,-2-1 322,4-4 1,-3-3-294,5 0 0,0-5-390,0 5 0,2-5 57,1 0 0,0-1-517,5-2 1,-1 0 1233,5 0 0,4 0 0,2 0 0</inkml:trace>
  <inkml:trace contextRef="#ctx0" brushRef="#br0" timeOffset="68">21483 15053 8008,'-5'-7'85,"3"2"143,-8 0 113,9 4 444,-4-4-335,5 5 282,-5-5-165,3 4-12,-3-5-249,5 6 1,2 2 34,1 2 214,4 2-262,4 5 0,1 5 114,-1-1 1,0 5-144,1-1 1,3 3 4,0 0 0,2 1 129,-2 0-213,-2 0-15,8 5 1,-8-3-11,2 6 0,2-5-107,-2 5 0,0-1 30,-3 5 0,-2 3-227,-3 0 1,2 0-147,-5-4 0,0 4 153,-4 0 1,0-1-75,0-7 0,-1 3 76,-3-2 1,-1-3 70,-3-2 0,-2-1 28,2-3 0,2 1 7,-2 0 0,1-1 30,-5-3 0,1 1 13,0-5 0,-1 4 16,1-3 0,-1-1-40,1-4 0,-1 1-60,1-1 1,3 0 11,1 1 0,-1-5-92,-3 1 0,-1-2 67,1 2 1,3-2-295,1-2 116,-1-3-301,-3 10-730,-1-10 404,6 4-1335,1-5 1880,5 0 0,0 0 0</inkml:trace>
  <inkml:trace contextRef="#ctx0" brushRef="#br0" timeOffset="69">2684 17223 7874,'-5'-7'-166,"4"2"658,-5 5-241,6-5 129,-5 4-4,4-4-94,-4 5 0,4 0 219,-3 0-125,3 0-52,-9 0 52,8 0 6,-8 0-116,4 0 0,-4 1-132,2 3 108,-2-3-149,4 9 1,-2-3 61,0 4 0,1 1 6,-5-1 0,1 2-29,-1 2 1,5 1 119,-1 3-193,1 3-25,0-4 0,-2 8-26,6 1 0,-5 1 132,4-1 0,0-3-180,4 2-89,-5-2 210,4-1-227,-4 0 85,5 0 1,0 0 63,0 0 1,0-2-138,0-2 0,4 2 82,0-6 0,4 4-24,0-4 0,1 0-168,-1-3 0,2-2 97,-3-3 0,5 2-38,3-5 1,-2 1 70,2-1 181,-2-3-140,3 4 0,-2-5 30,5 0 1,-5 0 104,1 0 1,3-1-54,1-3 0,-2-1 23,-2-2 1,3-7-64,1 2 273,-3-2-240,6-2 0,-8 2 19,5-5 1,0 0-41,3-4 0,-4-1-7,-3-3 1,2 3 27,-2-3 278,0 3-279,-8 1 0,2-3 132,-6-1 1,3-1 217,-3 2 0,-1 1-48,1-1 0,-6-2-129,-5 1 0,-2 1-2,-2 3 0,-3 1-110,0 3 1,-5-1-125,1 5 0,1 4-193,-1 8 0,0-2-481,-4 1 0,-4 4 375,1 4-2438,-1 4 1322,4-1 1477,0 4 0,-5 1 0,-1-1 0</inkml:trace>
  <inkml:trace contextRef="#ctx0" brushRef="#br0" timeOffset="70">3563 17234 10912,'-7'0'1445,"-1"0"-1061,6 0-202,-9 5 1,5-2 22,-5 4 99,-1 1-122,1 3 1,-2 1-82,-2-1 1,2 4 109,-2 1 0,1 0-121,-1-1-74,2-2-65,-8 4 1,8-2-46,-2 0 1,2 0 192,1-3-171,1-1 49,0 1 0,0-1 27,4 0 1,-2-3 57,5 0 0,-1-5 39,1 5 1,2-2-17,-6 2-40,6 2 0,-5-5-20,3 3 0,3 2 0,-3-2 1,3-2-24,1 2 0,0-5-15,0 5 0,4-4-4,0 3 1,6-4 39,1 1 1,2 1 223,6-1 0,0 3-38,4-3 0,0 1 87,0-1 1,-1-3-159,1 3 0,-1 1-13,-3-1 0,1 0-46,-5-4 0,4 3-117,-3 1 1,0 4-101,-1-4 159,-2-1 0,4 1-139,-6 0 45,0 0-31,-4-4-244,3 0-486,-9 0 114,4 0 1,-5-1-621,0-3 1,-4 1-1830,1-4 3169,-6 4 0,-3-7 0,-5 4 0</inkml:trace>
  <inkml:trace contextRef="#ctx0" brushRef="#br0" timeOffset="71">4271 17485 8240,'-5'-11'1136,"-1"0"-242,-5-1-384,4 1-193,-3 4 1,8 1 366,-6 2-434,0 3 1,-3-8 5,-1 5 0,1 0 183,0 4-439,-1 0 188,1 0 0,-1 0-3,1 0 0,-2 5-100,-2 3 1,2 2 44,-2 2 1,-1 3-227,0 0 1,1 2 42,4-2 0,-1-1 106,1 5 0,3-4-204,1 4 1,4-5-31,-1 1 0,3-2-72,1-2 0,0 1 84,0-1 1,5-4-147,3-4 0,2 2 106,1-1-78,1 0 98,4-4 0,1 0 114,2 0 1,2-4-53,-2 0 0,-1-4 91,1 0 1,-4 2-18,4-2 0,-5 0 171,2-3 0,-8 3-135,0 1 1,-2 3 268,2-4-58,-3 6-203,-5-3 508,0 5-479,0 5 0,0 1-6,0 6 1,-4 0-13,1 3 0,-1-2 109,4 2 1,0 2 5,0-2 0,0 0-68,0-3 1,0-1-2,0 1 0,4-1-448,-1 0 68,6 1 0,-2-2-164,4-2 1,0-3 119,1-5 0,-1 0-70,1 0 1,-1-4-196,1 0 0,-1-5 641,0 2 0,1-4 0,-1 0 0</inkml:trace>
  <inkml:trace contextRef="#ctx0" brushRef="#br0" timeOffset="72">5048 17131 8138,'0'-6'-277,"0"1"0,-4 4 1835,0-3-464,1 3-543,3-5 42,-5 6 418,3 0-610,-8 0 0,4 2-32,-6 2 1,1-2-57,-1 6 0,1 1-30,0 6 0,-2-1-172,-2 5 1,1-4 115,-5 4 1,4 0-52,-5 4-120,1-5 184,2 3-462,-5-3 217,4 0 0,-1 2 41,0-5 1,5 2-116,-1-2 1,2-6 113,2 2 1,0-2-34,-1 3 0,2-5-81,2 1-32,-2-6 160,9 9 0,-4-9-150,5 6 131,-5-6-21,4 8 0,-3-5 33,8 3 98,2-3-127,5 0 0,2 0 86,2 3 1,-1-2 138,5-2 1,0-1-159,4 4 1,0-3 12,0 4 0,-4-5-171,0 5 0,-1-4 102,1 4 0,1-5 3,-5 5 1,0-6-61,-3 2 0,-1-1-327,1 1 94,-1-3 73,0 4 0,0-4-813,-4 3 330,-2-3-1255,-5 4-3396,0-5 5327,-5 0 0,-1 0 0,-6 0 0</inkml:trace>
  <inkml:trace contextRef="#ctx0" brushRef="#br0" timeOffset="73">5379 17314 8181,'-6'0'1215,"1"-5"-774,5 4 0,0-3-128,0 8 0,0 2 0,0 5 1,0 6-14,0 2 0,0 6 87,0 2 0,0 5-20,0-2 5,0 3-173,0 1 0,-4-1 14,0-2 1,0 4-109,4-4 1,0 3-105,0-7 1,0 3 72,0-3 1,0 0-196,0-5 0,0 0 74,0-3 0,0 1-7,0-4 1,0-1-223,0-4-366,0 1-65,0-1-358,0-5-70,0-1-463,0-5 588,0-5 0,0-1 52,0-5 958,0-1 0,0 1 0,0-1 0</inkml:trace>
  <inkml:trace contextRef="#ctx0" brushRef="#br0" timeOffset="74">5288 17428 8157,'0'-11'0,"1"-1"426,3 1 1,4 0-8,7-1 1,-1 1 136,5-1 1,0 1-129,4-1 1,-1 2-159,1 3 1,0 2-83,0 5 0,0 0 0,0 0 1,-2 0-68,-2 0 1,-2 1-71,-6 3 0,-3 2-43,-1 5 0,-4 1-32,1-1 1,-4 2-19,-4 2 0,-4 3 55,-7 5 1,-3 0-107,-4 0 1,-1-1 174,0 1 0,0-1 1,0-3 1,0-3-12,0-4 1,6-1 57,1 1-1618,-1-6 1111,4-1 1,2-6 376,7-3 0,3-8 0,1-5 0</inkml:trace>
  <inkml:trace contextRef="#ctx0" brushRef="#br0" timeOffset="75">6590 17131 8079,'-1'-10'-1242,"-3"3"2625,2 1-236,-3 1-68,0 4-431,-1-4-378,-5 5-95,-1 0 1,1 0 51,-1 0 1,1 0-1,-1 0 0,0 1-41,-3 3 0,2 2-82,-2 6 0,-2-1-46,2 1 0,0-1 56,3 1 0,1-1 35,-1 0-103,1 6 0,5-4-75,2 2 0,3-2 79,1-2 1,1-1-14,3-2 0,3 1-24,8-6 1,-1 5-131,5-4 0,1 0-98,2-4 1,1 3 142,0 1 0,0 1-9,0-1 1,-4-1 111,0 4 0,-5 1 17,1 3 0,-2 1-27,-2-1 1,-1 1 94,-2-1 1,-3 4-72,-5 0 1,-1 4 17,-3-3 0,-2 4-53,-6-1 0,-3-1 40,0 1 1,-6 0 10,2 4 0,-2-4 19,-2 0 0,0-5 82,0 1 1,0-2-173,1-2 0,2 0-126,1 1 1,4-6-414,-4-2-885,5-3-115,-2-1 1090,4 0 1,6-5 458,2-2 0,13-4 0,4 0 0</inkml:trace>
  <inkml:trace contextRef="#ctx0" brushRef="#br0" timeOffset="76">6921 17246 8138,'-11'1'0,"-1"3"1597,6 2-993,-4 5 1,7 2-90,-4 2 0,4-1 18,-1 5 1,-1 0 52,1 4-345,1 0-61,3 0 0,-4 3 52,0 1 1,0 0 7,4-4 1,1-1-130,3 1 0,1-1-46,3-3 1,6-3-174,-3-4 0,4-1-24,1 1 1,-2-6-156,5-2 1,0-3 74,4-1 0,-1-5 105,1-3 0,4-3 197,0-4 1,-1-3-110,-3-5 0,0 0 22,0 0 0,-2 1 90,-2-1 1,2-1 134,-6-3 0,-5 3 41,-6-3 0,-3 3 187,-1 1 1,-1 0-172,-3 1 0,-7-3-107,-8-1 1,-8 6-199,-4-3 1,-3 7-93,-4 1 0,-2 8-264,-6 3 1,1 3 124,4 1 1,1 5-102,6 2 0,6 3-250,5 2 1,7 1-1368,8 2 1969,3-3 0,10 5 0,1-6 0</inkml:trace>
  <inkml:trace contextRef="#ctx0" brushRef="#br0" timeOffset="77">8189 17257 7957,'-7'-5'-243,"1"4"-364,2-3 2181,3 3-393,-4-5 1,5 5-746,0-4 0,0 6-152,0 3 0,0 4-23,0 7 0,0 3 76,0 5 1,0 1-124,0 2 0,0 4-29,0 4 1,0 0-73,0 0 1,0 1 100,0-1 0,0 0-214,0 0 1,0 1-88,0-1 1,0-4-47,0 1 1,0-2 94,0 1 0,1-2-51,3-5 0,-3-1-57,3-3 1,-1 1-145,0-5 1,-1-3-619,1-5 305,-1 1-763,3-2 768,-4-1 0,5-5-658,-2 0 722,-2 0 0,3-5-524,-5-2 1058,0-3 0,0-2 0,0 1 0</inkml:trace>
  <inkml:trace contextRef="#ctx0" brushRef="#br0" timeOffset="78">8109 17360 8130,'0'-12'0,"1"1"576,3-1-255,-3 1 0,11-4 89,-1 0 1,2-1 114,6 5 0,0 0-152,4-1 0,-1 1-119,1-1 1,4 5-23,0-1 1,-1 5-61,-3 0 1,-1 1-123,-3 2 0,1 0 56,-5 0 1,-1 5-118,-6 3 1,1 2 17,-6 2 1,1 0-178,-4 4 1,-6 1-35,-5 6 1,-6 0 88,-6 0 0,0 4 1,0-1 0,-3 1 99,-1-4 0,-3 0-9,3-1 1,0-4 16,5-3 1,3-3 1,0-5 0,5-2-391,-2-5-50,4 0 0,5-1-814,4-3 1,3-2 1259,3-5 0,14-6 0,7-1 0</inkml:trace>
  <inkml:trace contextRef="#ctx0" brushRef="#br0" timeOffset="79">9239 17051 8013,'-6'-7'-822,"2"-1"704,3 6 1597,1-3 1074,0 5-2243,0 5 0,0 6-39,0 8 1,0 3-115,0 0 1,0 5-129,0 0 1,0 3 79,0-3 0,0 3 112,0-3 0,1 3-277,3-3 1,-3 4-121,3-5 0,-3 0-74,-1-7 1,0 1-30,0-5 1,2 0-671,2-3-383,-3-1-39,4-4 514,0-2 0,-4-10 857,3-3 0,2-2 0,1-2 0</inkml:trace>
  <inkml:trace contextRef="#ctx0" brushRef="#br0" timeOffset="80">9262 17086 8013,'0'-12'0,"-5"1"0,4 3 776,-3 1 6,3 4-241,1-2 0,0 6-175,0 3 1,5 2-8,3 6 0,0-1-167,0 1 1,2 4-113,-2 3 0,2-1 93,1 1 1,1-5-138,-1 1 0,1-2-335,-1-2 0,1 1 166,-1-1 1,4-5-273,0-2 1,2-2 161,-2-2 1,-1 0 51,5 0 1,-5-2 155,1-2 0,2-2 161,-2-5 1,0-1-96,-3 1 1,-1-4 121,1-1 0,-1-3 143,0 4 0,1-4-38,-1 4 0,-3-4 104,-1 4 0,-3-4 62,4 3 196,-6 1-332,9 4-192,-10 4 0,5 2 72,-2 5 1,-3 9-35,3 3 1,-3 7-82,-1 0 1,0 5 93,0 6 1,-1-2-105,-3 10 1,3-5 43,-3 5 0,-1-2-122,1-2 1,-1-1-3,1-3 1,3 2-209,-3-5 0,3-2 43,1-6 0,0 2-679,0-6-84,0 0 198,0-4 0,1-4-887,3-3 870,-3-3 784,10-1 0,-5-5 0,5-2 0</inkml:trace>
  <inkml:trace contextRef="#ctx0" brushRef="#br0" timeOffset="81">9993 17143 7953,'-11'-7'-133,"3"2"-267,1 5 1260,-1 0 0,0 0 317,1 0-688,4 0 0,-6 2-132,6 1 0,-1 4-94,4 4 0,0 4-6,0 1 0,0 4-15,0-1 0,0 3-73,0 0 1,0 1 68,0 0 0,0-1-231,0-3 0,4 1 86,-1-5 1,6 4-306,-1-4 1,6 1 2,1-5 0,0-1-111,-3-2 1,3 1 135,0-5 1,2-1 71,-2-3 1,-1-1 26,5-3 1,-4 2 37,4-6 1,-4-3 168,4-5 1,-3-3-94,3 4 1,-5-5 218,1 1 0,-2-3-11,-2-1 1,-1 4-16,-2 0 1,-2 0-202,-2-3 0,-3-5-6,3 0 0,-3 1 4,-1 3 0,-1 1-153,-3 3 1,3-2-493,-3 2 0,2 2 271,-2 2 1,2 6-593,-1 1 1,1 4-246,2-3 438,0 4 754,5-2 0,2 5 0,4 0 0</inkml:trace>
  <inkml:trace contextRef="#ctx0" brushRef="#br0" timeOffset="82">10724 16994 7928,'-4'-11'200,"1"-1"0,-2 6 346,1 2 1,1-1-99,-4 1 1,3 1 3,-4 3 1,1 0-265,-5 0 0,-1 0 66,-2 0 0,1 3-53,-5 1 1,1 9 63,-1-2 0,-1 3 27,5-2 1,0 0-79,3 4 0,2-2-3,2 5 1,0-5-176,4 1 0,0 1 27,4-1 1,1 1-220,3-5 1,2-1 152,6-2 0,3 2-95,0-2 0,6-2-68,-2 2 1,-3-5-18,-1 5 1,2-4 62,-2 3 0,4-3 70,-4 4 0,1-4 112,-5 3 1,-1 1-88,-2 3 1,1 1 199,-6-1 0,1 1-43,-4-1 0,0 0-53,0 1 1,-6 3-11,-6 0 1,0 4 12,-7-3 0,0 4-26,-4-1 0,-1 1-7,-3-1 1,3 2-119,-3-6 0,-1 0 112,2-4 0,0 1 6,7-1 1,3-3-353,4 0-512,1-6 197,0 3 0,4-6-516,3-3 1,4 2 474,4-6 1,6 0 658,6-3 0,4-1 0,-2 1 0</inkml:trace>
  <inkml:trace contextRef="#ctx0" brushRef="#br0" timeOffset="83">11124 17074 7902,'-5'-6'185,"4"-4"534,-4 8 1,3-3-225,-2 5 0,3 2 90,-3 1 0,3 4-171,1 4 1,0 4-141,0 1 0,0 4-8,0-1 0,0 3 70,0 0 0,0 1-115,0 0 1,-1 0 13,-3 0 0,3 0-303,-3-1 0,3 1 106,1 0 0,0-1-109,0-3 0,0-3 32,0-4 0,0-1-600,0 1 0,0-5-613,0 1-460,0-6 430,0 3 441,0-5 0,0-5-383,0-2 1224,0-3 0,-5-2 0,-2 1 0</inkml:trace>
  <inkml:trace contextRef="#ctx0" brushRef="#br0" timeOffset="84">10861 17063 7938,'8'-10'2,"-1"2"1,-3 2 1259,4 2-787,0 3 0,4-4 175,3 5 1,3-4 133,5 0 0,4-1-159,-1 1 1,5 1-208,-5-4 1,2 3-336,-1-4 0,-3 6-123,3-2 0,-4-1-203,-4 1 1,1 0 117,-5 4 1,4 0-233,-4 0 1,1-1-1207,-5-3 1563,0 3 0,1-9 0,-1 4 0</inkml:trace>
  <inkml:trace contextRef="#ctx0" brushRef="#br0" timeOffset="85">11878 17006 8014,'0'-7'-1135,"0"2"3181,0 0-1388,0 4 1,0-3-218,0 8 0,0 2-103,0 6 0,0-1-110,0 1 0,0 4 106,0 3 1,0-1-163,0 1 0,1 0-14,3 4 0,-2 0 36,6-1 1,-4 1-96,3 0 0,-3 0 122,4 0 1,-6-4-37,2 0 1,1-5-714,-1 1 0,4 2 314,-5-2 0,1-4-367,-4-3-244,0-1-612,0 0-518,0-2 791,0-5 49,0-5 1115,0-2 0,-10-4 0,-3 0 0</inkml:trace>
  <inkml:trace contextRef="#ctx0" brushRef="#br0" timeOffset="86">11843 17017 8014,'7'-11'0,"3"3"170,-2 0 0,0 5 318,0-5 1,6 5 148,-3 0 0,5 1-215,-1 2 1,1 0-27,3 0 1,7 0-185,-3 0 0,-2 2-138,-2 1 1,0 0 66,4 5 1,-4-1-166,0 5 1,-5 3 52,1 0 1,-2 4 70,-2-4 0,-4 6-285,-3-2 1,-3 2 60,-1 2 0,-1 0-42,-3 0 0,-3 0 13,-4 0 1,-5-1 12,-3 1 0,1-4 80,-1 0 1,0 0-95,-4 4 0,4-1 107,0-3 0,0 1-7,-4-5 0,5 1 66,3-5-76,2 0 0,3-3-410,2 0-305,-2-6 54,9 3 0,-3-6 100,8-3 625,-3 3 0,15-14 0,-4 2 0</inkml:trace>
  <inkml:trace contextRef="#ctx0" brushRef="#br0" timeOffset="87">12414 16960 7989,'0'-11'89,"0"4"1771,0-3-1264,0 9 0,0-3 33,0 8 1,0 2-209,0 6 0,-1 5-19,-3 6 1,2 1-96,-6 7 1,2-1 122,-2 4 0,-2 1-102,3-1 1,0 0-70,0 1 0,0-5-291,0 0 1,-2 0 130,5 0 1,0-2-320,4-5 0,-1-2 17,-3-2 0,3 2-113,-3-6 1,3 0-646,1-3-938,0-6 244,0 4-225,5-9 1880,1-1 0,0-6 0,0-5 0</inkml:trace>
  <inkml:trace contextRef="#ctx0" brushRef="#br0" timeOffset="88">12723 16983 8013,'-8'-10'0,"1"2"0,3 2 53,-4 2 1,4 1 188,-3-4 1,3 4 39,-4-1 0,6 2 277,-2-2 29,3 3-47,1-4-285,0 5 1,0 5 207,0 2 1,0 5-89,0 3 0,4-1-43,-1 5 0,5 0-57,-4 4 1,5 1-29,-2 3 0,0-3-120,0 2 0,0-5-122,0-2 0,3 0 35,-2 4 1,2 0-147,2-1 1,-1-3-299,0 0 1,-3-5 182,0 2 0,-1-4-223,5 0 1,-6-5 131,-2 1 0,1-4-338,-1 3-77,-1-4-319,-3 2-1373,0-5 2418,0-5 0,-5-1 0,-1-6 0</inkml:trace>
  <inkml:trace contextRef="#ctx0" brushRef="#br0" timeOffset="89">12986 16937 8013,'0'-11'42,"0"-1"-42,0 1 1492,0 5-332,0 0-402,0 6 0,0 6-518,0 1 0,-2 8-19,-2 4 1,2 4-56,-6 4 1,1-2-1,-5 6 0,0-1 90,-4 4 1,4-3-274,-4-1 1,4-3-358,0 3 1,5 0 160,-1 0 1,2-2-187,-2-5 0,3-4 70,5 0 0,0-4-102,0 4 1,0-9-283,0 2-156,0-3 869,0 2 0,0-5 0,0 0 0</inkml:trace>
  <inkml:trace contextRef="#ctx0" brushRef="#br0" timeOffset="90">13203 16891 8008,'0'-12'938,"0"-3"-153,0 13 91,0-3 0,0 15-509,0 6 0,0 4 58,0 3 0,0 1-7,0 2 1,-2 4-145,-2 4 0,2 0-32,-6 0 0,6-3-63,-2-1 1,3-3-139,1 3 0,-4-4 48,0 1 0,0-3-249,4-2 0,0-3-513,0 1 1,0-7 362,0 3 0,2-5-1899,1-3 1560,-1 2 1,3-8-1397,-5 6 2045,5-5 0,-4 2 0,4-5 0</inkml:trace>
  <inkml:trace contextRef="#ctx0" brushRef="#br0" timeOffset="91">13522 16926 7938,'-5'-7'-543,"3"-2"-701,-6 6 2469,6-1-698,-4 4 0,5 0-13,-3 0 0,3 1 2,-3 3 1,3 0-98,1 7 0,0-1-121,0 9 0,0 2-7,0 5 1,0-2-67,0 3 0,0 1-70,0-1 1,0-1-28,0-3 0,0 0-145,0 0 0,4 0-9,0 0 0,1-2-279,-1-2 0,-3-2-33,3-6 1,-2-1-896,2-2-463,-3 2 663,4-9 453,-5 4 0,0-6 120,0-3 1,0 2 459,0-6 0,-5 0 0,-1-3 0</inkml:trace>
  <inkml:trace contextRef="#ctx0" brushRef="#br0" timeOffset="92">13397 16960 7983,'5'-6'-726,"-3"-5"545,6 4 0,0 1 1020,3-2 0,0 5-173,1 0 1,-1 0-70,1-1 0,4 3-178,3-3 0,3 3-134,1 1 0,-1 4 18,1-1 0,-4 6-65,0-1 1,-1 6-201,1 1 1,-2 5 29,-6 0 1,-5 1-101,-2 2 0,-3 0 19,-1 0 1,0 1-224,0 2 1,-5-2 97,-2 3 1,-5-3-20,-3-1 0,1 4 9,-5-1 1,1 1-101,-1-4 1,-2 0 5,2 0 0,1-4 84,-1 0 0,5-5-1,-1 1 0,2-6-202,2-2-275,-1-4-229,1 2 109,4-5 1,2-1-298,5-3 1053,0-2 0,5-6 0,2 1 0</inkml:trace>
  <inkml:trace contextRef="#ctx0" brushRef="#br0" timeOffset="93">13854 16983 8028,'0'-12'0,"0"1"0,0 3 0,0 1 1495,0 4-360,0-2-283,0 5 0,3 5-497,1 3 0,1 3 80,-1 4 0,-3 3-177,3 5 0,-3 1-29,-1 3 1,0-2 104,0 6 1,0-6-77,0 2 0,0 1-126,0-2 1,0 5-8,0-5 1,0 1-149,0-4 0,0-4-22,0 0 0,0-1-138,0 1 1,0-3-174,0-4 250,0-1 0,2-1-88,1-2 135,-1-3 1,8-5 214,-3 0 0,0 0-100,0 0 0,1-4 55,3 0 0,2-3-68,2 3 1,-2-5 9,2 1 1,2 3-138,-2 2 1,2-3 89,-2 3 0,-1-2-166,5 1 0,-5 2 100,1-1 1,-2 1-29,-2 2 0,0-1 4,1-3 0,-5 3-106,1-3-119,-5 3-270,7 1-1024,-9 0 644,4 0-2640,-5 0 3599,0-5 0,-5-1 0,-1-6 0</inkml:trace>
  <inkml:trace contextRef="#ctx0" brushRef="#br0" timeOffset="94">13922 17234 8028,'-6'-11'1553,"1"-1"-299,5 6-656,5 1 0,2 5-274,9 0 1,-4 0-57,3 0 0,2 0-64,-2 0 0,2 0 25,-2 0 1,-1 0-181,5 0 0,-5 0-157,1 0 0,-2 0-233,-2 0 0,1 0-56,-1 0 0,-3-4-1320,-1 0 997,-4 0 0,3 1-1247,-2-1 1967,-3 0 0,-1-1 0,-6-1 0</inkml:trace>
  <inkml:trace contextRef="#ctx0" brushRef="#br0" timeOffset="95">13899 16949 8028,'5'-8'708,"3"0"-378,-3 6 0,6-3 202,1 5 1,0 0 288,8 0 1,-4-2-251,7-1 0,-3 1-175,7-1 1,-3 1-608,-1 2 0,-4-1 42,0-3 1,-5 3-76,1-3 0,2 3-271,-2 1 0,-4-1 515,-3-3 0,-1 3 0,5-5 0</inkml:trace>
  <inkml:trace contextRef="#ctx0" brushRef="#br0" timeOffset="96">15167 16834 8109,'0'-11'1063,"0"5"-362,0 1 263,0-1-612,-5 5 0,4-3-49,-3 8 0,2 4 3,2 7 1,0 3-55,0 5 1,0 3-69,0 1 1,0 5 9,0-2 1,0 3-72,0 1 0,0 1 43,0-1 1,0 0-180,0 0 0,0-3 54,0-1 1,0-1-133,0 2 1,0 1-19,0-6 0,0 1 79,0-4 0,-1-2-42,-3-2 0,3 2 51,-3-6 1,3 0-19,1-3 0,0-5-118,0 1-245,0-6 242,0 3-216,0-5 202,0-5 1,1-1 95,3-5 0,-3-1-141,3 1 1,1-1 68,-1 1 1,4-2 35,-4-2 0,4 2 51,0-2 1,2 4 118,2 3 1,-5-2-81,1 2 1,-1 2 154,5-2 0,3 5 127,0-5 0,2 4-72,-2-4 0,2 6 14,2-2 1,1 3-65,-5 1 0,4 0-62,-4 0 1,1 0-21,-5 0 0,0 1-9,1 3 1,-2-2 21,-2 6-183,2 0 1,-9 3 24,3 1 1,-8 0 48,-4 3 0,-2-2-28,-1 2 0,-6 2 51,-2-2 1,-2 4 3,-2-4 0,-4 4-3,1-3 1,-2-1 5,1-4 1,2 3 56,-6-2 1,8 2 4,-3-7 0,9-2-49,-2-1 0,5-3 8,3-1 0,3 0-161,1 0 0,4-1-692,-1-3 0,7 2-2524,1-6 3368,10 1 0,-7-5 0,10 1 0</inkml:trace>
  <inkml:trace contextRef="#ctx0" brushRef="#br0" timeOffset="97">15692 17246 12484,'12'-4'749,"-1"0"0,4 0-577,1 4 0,0 0 75,-1 0 1,-1-4-312,5 0 1,-5 1-5,1 3 1,-2-4-166,-1 0-414,-1 0-172,0 4 1,-4-1-666,-3-3 1484,-3 3 0,4-4 0,1 5 0</inkml:trace>
  <inkml:trace contextRef="#ctx0" brushRef="#br0" timeOffset="98">16218 16846 8058,'0'-12'0,"0"5"83,0-1 0,0 4 431,0-3 255,-5 4-275,3-7 430,-3 9-89,5-4-556,0 5 1,0 5 13,0 2 1,-1 9 136,-3 3 0,3 3-169,-3 5 0,3 2-15,1 6 1,0-1-69,0 0 1,0-2 53,0 2 1,0-2-212,0 6 1,-4-3 28,0 0 1,0-2-169,4-3 0,0 2 48,0-6 0,0 5-59,0-4 0,-1-2 37,-3-6 0,3 1-46,-3-4 0,3-1 86,1-4 63,-5-4 136,4-2 2,-4-5 281,5 0-425,0-5 1,1-2 24,3-4 1,-3-1-29,3 1 0,2 0-156,2-1 0,2 1 35,1-1 0,1 1 112,-1-1 0,0 1-67,1 0 1,3-1 35,0 1 0,4 3 35,-3 0 1,3 5 25,-4-5 0,4 6 121,-4-2 0,0 2-67,-3 2 1,-1 0 143,1 0 1,-5 0-59,1 0 1,-4 6-93,3 1 0,-4-1-107,1 2 0,1 0 69,-1 3 1,-1 1-19,-3-1 1,-1 0-39,-3 1 1,2-1-124,-6 1 1,-1-1 25,-6 1 1,-2 3 87,-2 0 0,-2 0-117,2-3 0,-3-1 105,-1 0 1,1 1-97,-1-1 0,1-1-71,3-2 1,-1 1-204,5-5 1,-1 0-271,5-4 214,0 0 0,3-6-97,0-1 1,6 1-261,-2-2 0,3 0-881,1-3 1708,5-1 0,-4-4 0,4-2 0</inkml:trace>
  <inkml:trace contextRef="#ctx0" brushRef="#br0" timeOffset="99">16754 16629 8122,'0'-12'553,"0"1"1,0 3 251,0 1 440,0 4-223,0-2-618,0 5 1,0 6 94,0 6 0,0 4-28,0 7 0,-3 0-1,-1 0 0,-5 4-239,1-1 0,-2 5-46,-1-5 1,-1 1-307,1-4 1,-1 0-435,1-1 0,5-4-3448,2-3 4003,-2-2 0,4-1 0,-3-1 0</inkml:trace>
  <inkml:trace contextRef="#ctx0" brushRef="#br0" timeOffset="100">17006 17554 10067,'0'6'1087,"0"4"0,0 1-538,0 4 26,0 0-270,0 1 0,1 1-238,3 2-14,-3 3 1,5-8 33,-2 5 0,-3-5-149,3 1 1,1 1-201,-1-1 1,0 1-738,-4-5 1,1-1 998,3-2 0,-3 2 0,4-4 0</inkml:trace>
  <inkml:trace contextRef="#ctx0" brushRef="#br0" timeOffset="101">17908 17040 8024,'0'-11'0,"0"3"853,0 0-386,0 6 0,0-5 471,0 4-285,0 1-260,0-3 1,0 7-36,0 1 1,-1 4-130,-3 4 0,1 6-133,-4 2 1,-1 3 116,-3 5 1,3 1-131,0 2 0,1 2-52,-5-5 1,1 0-173,0-5 0,3 1-35,0 0 0,2-1-244,-2-3 1,2 1-391,2-5 1,3 0 362,-3-3 0,3-5-1722,1 1 1108,0-5 1061,5 2 0,1-5 0,6 0 0</inkml:trace>
  <inkml:trace contextRef="#ctx0" brushRef="#br0" timeOffset="102">17874 16949 8024,'0'-12'0,"0"5"0,0-1 1634,0 5-272,0-2-716,5 5 1,1 7-143,5 4 1,-3 6 44,0 5 1,-1 1-208,5 0 0,-5 5-47,1 2 0,0 2-167,3-1 1,0 2 61,1-3 1,-5 2-217,1-2 0,0-1-65,3-2 1,-1-3-112,-2 3 0,2-7 26,-2-1 1,-2-1-86,2 1 0,-5-2-450,5-6 162,-5 0 1,3-1-727,-2-2 476,-3-3-230,4-5 1,-6 0 239,-3 0 1,1-1 788,-4-3 0,-1-2 0,-3-6 0</inkml:trace>
  <inkml:trace contextRef="#ctx0" brushRef="#br0" timeOffset="103">17759 17337 8024,'-6'-6'1129,"1"0"5,5 6-700,0 0 1,6 0-170,6 0 1,0 0-162,8 0 0,-1 0-32,3 0 0,5-3-208,0-1 1,1-1-114,-2 1 1,0 1-468,4-4 0,-5 0-334,2 0 1,-4-2 441,-4 5 0,1-5 608,-4 2 0,-1-3 0,-4-2 0</inkml:trace>
  <inkml:trace contextRef="#ctx0" brushRef="#br0" timeOffset="104">18285 17086 8024,'5'-7'-317,"-4"-3"-41,3 3 1,-3 0 596,-1 0 0,1 3 1629,3-4-428,-2 6-566,3-3-391,-5 5 0,0 5-181,0 2 1,3 5-111,1 3 0,0 3 17,-4 4 1,0 1-126,0 0 1,-1 0 44,-3 0 1,3 0-121,-3 0 0,1-1-157,0 1 0,1-1 105,-2-3 1,3 1-129,1-5 0,0 4-23,0-3-494,0-1 166,0-4-104,0-4 270,0-2-49,0-5 323,5-5 0,-3 2-52,1-5 1,-1 1 175,-2-5 1,0-3-51,0 0 0,0-2 161,0 2 1,-4 1-95,0-5 0,0 4 73,4-4 0,0 1-39,0-1 0,1-1-80,3 5 1,-2-1 322,1 5-255,4 0 94,-1-1 0,5 6-96,1 2 1,-1 4 10,1 4 1,-3 2-60,2 6 0,-2 3-1,6 0 1,-2 2 4,-2-2 1,1-3-90,-1 4 0,2 0-9,2-1 1,-2 4 78,2-3 1,-1-1-137,1-4 1,-2-1 57,2-2 0,-1 1 27,1-5 1,-2 3 79,2-3 1,-2 0 60,-2-4 139,1 0 100,-1 0 0,-5-5 189,-2-3 0,-2 2-201,-2-2 0,0-1 21,0-6 0,0 3-156,0-4 0,-4-1 39,0-3 0,-1 3-146,1-2 1,3 0-236,-3-4 0,-1 0-505,1 0 0,0 0 343,4 0 1,0 1-521,0-1 1,0 5 320,0 3 1,0 2-794,0 2 678,0-1 1,0 5-821,0-1 1440,0 5 0,5-2 0,2 5 0</inkml:trace>
  <inkml:trace contextRef="#ctx0" brushRef="#br0" timeOffset="105">18970 16971 7902,'-6'0'715,"1"0"-272,0 5 0,3 2 73,-2 4 0,3 2-210,1 2 1,0-1-55,0 5 1,0-1-37,0 1 1,0 3-28,0-3 1,0 2-158,0 2 1,0-1 149,0-3 1,0 1-159,0-5 0,0 4-88,0-4 1,0 4-46,0-3 1,0-1-74,0-4 0,0-3-151,0 0 1,0-5-143,0 5 179,0-6 1,1 4-1317,3-6 567,-2 0 330,3 0 1,-5-6 714,0-1 0,0-3 0,0-2 0</inkml:trace>
  <inkml:trace contextRef="#ctx0" brushRef="#br0" timeOffset="106">18924 16971 7902,'0'-11'1398,"5"5"-934,2 1 1,4 6-30,1 3 1,3-2 13,0 6 1,2-1-288,-2 5 1,1-1-102,3 1 1,2-1-85,-6 1 0,1 3 88,0 0 1,-8 4-64,4-4 1,-4 4-8,-1-4 0,-2 6-60,-5-2 0,0 1 120,0-1 0,-5 3 54,-2-3 0,-7 1-28,-2-1 0,-4 3 22,1-3 0,-6 2-32,-2 2 0,-1-1-95,1-3 1,2 1-279,-5-5 0,4 4 151,0-3 1,7-5-1688,3-3 978,4-6 860,5 3 0,7-5 0,7 0 0</inkml:trace>
  <inkml:trace contextRef="#ctx0" brushRef="#br0" timeOffset="107">20169 16732 8108,'0'-7'1584,"0"2"276,0 5-1579,0 5 1,0 3 138,0 7 0,2 3-132,1 5 1,-1 5 12,1 2 1,-1 3-9,-2 1 1,0-2-30,0 2 0,1-2-75,3 6 1,-2-6-68,6-2 1,-6-1-198,2 2 0,1-2 79,-1-2 1,1-3-215,-1 3 1,-1-3-8,4-2 0,-4-3-93,1 1 0,-3-7-40,-1 3 83,0-4-28,0 0-181,0-6 574,0-1 0,-1-5-119,-3 0 1,2-1 83,-1-3 1,-2 2 10,1-6 1,0 4-30,4-3 0,0-1-31,0-3 1,0 3 7,0 0 0,1 1-5,3-5 1,2 1-9,6-1 0,3 5 61,0-1 1,6 1-60,-2-5 0,1 5 179,-1-1 0,2 5-100,-1 0 1,-4 1 114,-1 2 0,2 0-65,-2 0 1,0 2-50,-3 1 1,-1 0-29,0 5 1,0-5 34,-4 5-214,3 0 0,-8 3 98,1 0 0,-1 1-86,-2-1 0,-2 1 57,-1-1 1,-4 1-64,-4-1 1,-4 0 20,-1 1 0,-4-1-138,1 1 1,-2-1 88,-2 1 0,0-2-150,0-3 0,-4 2-28,1-5 1,0 0 118,7-4 1,3 0-1075,4 0 565,1 0 1,5-5-240,2-3 0,4-2 945,4-1 0,2-6 0,5-1 0</inkml:trace>
  <inkml:trace contextRef="#ctx0" brushRef="#br0" timeOffset="108">20866 16846 8034,'-6'0'886,"0"0"1311,6 0-1600,6 0-21,0 0-330,5 0 0,1 0 59,-1 0 1,1 0 64,-1 0 1,2 0-330,2 0 1,-2 0 104,2 0 0,-2 0-625,-2 0 1,0 0 316,1 0 0,-1 0-2091,1 0 1440,-1 0 1,-3 0-806,-1 0 1618,-4 0 0,-3-5 0,-7-2 0</inkml:trace>
  <inkml:trace contextRef="#ctx0" brushRef="#br0" timeOffset="109">20786 17051 8034,'-6'5'533,"1"-3"0,10 3 55,2-5 0,3 0 0,2 0 0,3 0-143,0 0 1,6 0-13,-2 0 0,2 0-174,2 0 1,1-4-2,3 0 1,-7-1-270,3 1 0,-4 3-187,0-3 0,-3 2-213,-4-2 0,-4 3 329,-1-3-1824,-4 3 1257,2 1 0,-5-2-54,0-2 703,0 3 0,-5-4 0,-2 5 0</inkml:trace>
  <inkml:trace contextRef="#ctx0" brushRef="#br0" timeOffset="110">20820 17211 8021,'-6'7'1501,"1"-2"-503,5-5-339,0 5 1,0-3-182,0 6 1,4-4-124,-1 3 1,10-3-317,-1 4 1,3-6 89,0 2 1,3-3-61,5-1 0,5 0-80,2 0 1,-1 0-227,2 0 0,-5 0-218,5 0 0,-7-1-546,-1-3 0,-2 3-1422,-6-3 2423,-4-2 0,-6 0 0,-5-6 0</inkml:trace>
  <inkml:trace contextRef="#ctx0" brushRef="#br0" timeOffset="111">21460 16743 8022,'-5'-11'1355,"3"4"-940,-3 2 0,2 6-22,-1 3 0,0 3 21,4 4 0,0 5-142,0 4 0,0 1 86,0 2 0,0 1-48,0 3 1,0-2-83,0 6 1,0-5-83,0 5 0,0-5 6,0 5 1,4-5-187,0 5 1,3-6 56,-3 2 0,1-3-164,-1-1 1,-2-2-1,6-2 1,-5 2-99,0-6 1,0-1 16,1-6 0,-3 2-98,3-3 188,-3-2-4,-1 0 158,0 1 0,-1-5-28,-3 3 96,3-3 1,-4-2-157,5-3 44,0 3 0,0-10-95,0 4 1,0 0 101,0 0 0,5-1-15,2-3 0,1 1 53,3 2 0,-2-2 8,6 2 1,-2 3-1,-1 1 1,-1-1 139,0 1 0,1 1-20,-1 3 1,1 0 127,-1 0 0,1 0-57,-1 0 0,0 3-111,1 1 1,-1 4-214,1-4 0,-1 5 88,0-2 1,-3 3-58,0 2 0,-6-1 25,2 1 1,1-1-161,-1 0 0,0 1 42,-4-1 1,-5 1-74,-3-1 1,-2 1 163,-2-1 1,0 0-12,-3 1 0,2-5 96,-2 1 1,-2-5-118,2 0 1,-4 2 6,4-1 1,-4 0-58,3-4 1,-3-1-157,4-3 1,0 1-100,3-4 0,6 3-387,2-4 0,3 1-885,1-5 1682,0 1 0,0 0 0,0-1 0</inkml:trace>
  <inkml:trace contextRef="#ctx0" brushRef="#br0" timeOffset="112">22019 16583 8042,'0'-8'665,"0"1"138,0 4 205,0-2 473,0 5-1144,-5 5 1,3 2-108,-6 4 1,1 4 77,-5 1 0,-1 4-175,-2-1 0,3 2-147,-4 2 0,7-4-336,2 0 1,0-3-1601,0 3 1950,2-5 0,0 2 0,-2-4 0</inkml:trace>
  <inkml:trace contextRef="#ctx0" brushRef="#br0" timeOffset="113">22316 17131 7909,'0'-11'-196,"-5"5"1,4 0 2051,-4 1-705,5 4-48,0-4-32,0 5-854,0 5 1,0 3-14,0 7 0,0-2-72,0 2 1,0 1-149,0 0 1,0 3-5,0-4 1,1 0 13,3-3 0,-3-1-275,3 0 0,1 1-149,-1-1-85,5-4 328,-3 3 1,6-9 71,-1 3 1,-3-3 115,-1-1 0,1-1-68,3-3 1,1 1 78,-1-4 0,1 0-58,-1 0 1,0-3 182,1 2 1,-1-2-41,1-1 0,-5-1 246,1 1-276,0-1 0,2 1 87,-3-1 50,-2 6 36,0-4-405,-3 9 181,3-4-79,-5 5 0,0 5-72,0 2-9,0 3 1,0 2 73,0-1 0,0-3-105,0-1 1,0 1-50,0 4 0,4-5 90,-1 1 1,5-4 9,-4 3 1,5-4 27,-2 0 0,3-1 104,2-2 0,-1 0-50,1 0 0,3 0 8,0 0 1,0 0 7,-3 0 0,-1-4 221,1 0 86,-1-5-59,1 3 122,-1-5-149,-5-1-142,4 1 1,-8 3 66,2 0 12,-3 6-130,-1-3-38,0 5 19,0 5 1,0-3 9,0 6-44,-5 0 0,3 3 66,-1 1-249,1-1 146,2 0-38,0 1 0,2-2 57,1-2 0,4 0-13,4-4 1,1 1-89,-1-1 1,0-3 99,1 3 1,-1-3 32,1-1 1,-1 0 13,1 0 0,-1 0 9,0 0 15,1-5 1,-5 3 125,1-6 0,-5 4-59,0-3 1,0 4 164,1-1 1,-3 2 203,3-2-211,-3 3 125,-1-4-295,0 5-10,-5 5-175,4 1 1,-4 6 77,5-1 1,0-3-179,0-1 1,1 0 27,3 0 0,2 2 133,6-5 1,-1 4 1,0-5 1,1 1 53,-1-4 1,1 0 12,-1 0 0,2 0-3,2 0 1,-2 0 122,2 0 1,-2-1-57,-2-3 0,0-1 155,1-3 1,-5-2-5,1 3 1,-5 0 17,0 0 0,-1-1-58,-2-3 1,0-2-56,0-2 1,-5 2-111,-3-2 0,-2-2-71,-2 2 0,-3 0-160,0 3 1,-2 2 4,2 3 0,3-2-157,-4 5 0,4 0-1297,0 4 1213,1 0 0,1 1-1124,2 3 1580,3-3 0,5 10 0,0-5 0</inkml:trace>
  <inkml:trace contextRef="#ctx0" brushRef="#br0" timeOffset="114">23321 17188 7909,'0'-11'1008,"0"5"-187,0-5-25,0 5-232,0 0 113,0-4-243,0 8 1,-1-3-439,-3 5 0,-2 0 55,-5 0 1,-1 5-159,1 3 1,-5 3 134,1 5 1,1-4-328,7 4 0,-2-4-76,5 0 1,-4-1-38,5 1 0,-1-1 179,4 0 0,4-3-33,-1 0 1,6-5 256,-1 5 0,2-5-117,1 0 0,2-1 240,2-2 1,-1 0 34,5 0 1,-3-2 66,3-1 1,-4-4-27,4-4 1,-5-1 108,1 1 1,-2 0-33,-2-1 0,-1-4 104,-2-3 1,1-3-109,-5-1 1,3-1-82,-3-3 1,1 2-79,-1-5 1,-3-1 41,3-3 1,1 0-272,-1-1 0,0-3-74,-4 0 0,0 0-114,0 4 1,0 0 37,0-1 1,0 5-115,0-1 0,0 7 101,0 1 1,0 2-249,0 6 451,0-1 0,0 9-159,0-1 32,0 6-78,0-3 1,-4 6-177,0 3 0,0 2 103,4 5 363,0 1 0,0 4 0,0 2 0</inkml:trace>
  <inkml:trace contextRef="#ctx0" brushRef="#br0" timeOffset="115">23927 16983 7892,'-7'0'569,"2"5"1,4 1-219,-3 6-188,3 4 0,-4 2 12,5 5 0,-4 3 0,0 1 0,0 1 8,4-1 0,0-2-55,0 5 0,0 0 73,0 0 0,0 3 16,0-2 0,0 2 54,0 1 0,0-4 11,0 1 0,-1-2 136,-3 1 1,3 2-178,-3-5 0,3-2-42,1-6 1,0 1-208,0-4 0,0-1 103,0-4 1,4-3-631,0 0 361,-1-6-792,-3 3-625,0-5 786,0-5 337,-5-1 0,4-6-44,-3 1 0,3-4 91,1-1 0,-4 1-153,0 4 0,1-6 208,3-2 1,0 2 365,0-3 0,0 1 0,0-3 0</inkml:trace>
  <inkml:trace contextRef="#ctx0" brushRef="#br0" timeOffset="116">23915 17154 7904,'0'-23'0,"0"4"-9,0 0 60,0 5 0,0-3 564,0 1-190,0 4 0,0-5-92,0 6 0,5 3-80,3 0 0,-2 6-157,2-2 0,3 2 85,5-2 1,0 2-79,-1-1 0,-1 1-15,5 2 0,-3 0-121,3 0 0,-5 4 54,1 0 1,1 5-68,-1-1 1,-1 2 26,-6 1 1,1 1 113,-5-1 1,3 0-9,-3 1 1,0 3-75,-4 0 1,-5 0-102,-3-3 1,-7-1 85,-4 1 0,1-1-117,-1 1 1,0-2 74,-4-3 0,0 3-14,1-2 0,-1 1 28,0-1 1,1 0 11,3-4 1,3 0-379,4-4-123,1 5-185,5-4 433,1 5 271,5-6 0,10-6 0,2 0 0</inkml:trace>
  <inkml:trace contextRef="#ctx0" brushRef="#br0" timeOffset="117">24406 17360 7947,'-7'1'1515,"-1"3"1,4-3-114,-3 3 0,3-2-485,-4 2 1,5-1-176,-5 4 1,4-4-341,-4 1-783,6 2-442,-3-5-1007,5 4 1414,0-5 1,0-5-1,0-1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09.82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17831 7219 8350,'0'-22'0,"0"-1"0</inkml:trace>
  <inkml:trace contextRef="#ctx0" brushRef="#br0" timeOffset="1">17831 7151 8350,'0'-12'173,"0"5"99,0-1 0,-4 1 57,0-5 0,0 1 183,4-1 1,-4 5 112,0-1-364,1 6 1,3-5 296,0 3-2,0 3-322,0-4 225,0 5-241,5 0 0,-3 0-95,6 0 0,-4 5 70,3 3 1,1 2-49,3 1 1,1 6 52,-1 2 1,1 4-40,-1 3 0,0 2 43,1 3 1,-1 6-190,1-3 1,-1 3 5,1-3 0,3 0-125,0 0 1,4 1 65,-4-1 0,2-5-142,-2-2 0,-2-1 13,2-3 0,1 1 175,0-8 1,-1 3-14,-4-4 1,-1-4-24,-2-3 0,1-4 114,-5 3-92,5-4 0,-7 3-269,6-2-104,-6-3-71,3 4 1,-5-6-639,0-3 0,0 2 476,0-6 0,-1 6-676,-3-2 1,-2-1 1289,-5 1 0,-1-5 0,1 3 0</inkml:trace>
  <inkml:trace contextRef="#ctx0" brushRef="#br0" timeOffset="2">18162 7219 8322,'0'-17'-554,"0"-4"608,0 6 0,1 0 593,3 3 0,-2 1-99,6 0 1,-4-1-188,3 1 1,0-1 287,0 1-131,3-1 56,-3 1-56,4 5-233,-4-4-11,-2 8 1,-5 2-33,0 8 0,-5 5-65,-3 6 0,-7 1-19,-4 10 0,-4 6-100,-4 6 0,-2 2-116,-5 2 1,3 0-17,1-1 1,4 0 55,0-3 0,2 1-248,1-5 1,5-1 118,3-7 1,2-2-15,2-5 1,1-4 22,2 0 24,-2-5 185,9 2 0,-4-8-147,5 0-347,0-6-94,0 3-3768,0-5 4285,-6 0 0,5-5 0,-4-1 0</inkml:trace>
  <inkml:trace contextRef="#ctx0" brushRef="#br0" timeOffset="3">18812 6934 8350,'6'-12'-19,"-2"1"392,-3 0 315,4-1 1,-4 1-143,5-1 10,-6 6-101,0 1 69,0 5-256,-6 5 1,0 3 13,-5 7 0,-5 3-17,1 4 1,-5 3-146,1 1 0,-3 3 138,0 6 0,-1 0-246,0 3 1,4-1 146,0 5 1,5-5-241,-1 1 1,7 1 66,4-1 1,3 0-6,1-3 0,0-2 67,0-3 1,1 3-38,3-3 1,2 0 25,6 0 0,-5-5-5,1 2 1,0-3 96,3-1 1,2 0-64,2 0 1,-2-6-137,2-1 0,-1-4 137,1 0 1,-1-2-209,5-2 0,-5-2-142,1-2 1,-2-3-310,-2 3 0,1-3-966,-1-1-655,-5 0 2213,5-5 0,-15-1 0,3-6 0</inkml:trace>
  <inkml:trace contextRef="#ctx0" brushRef="#br0" timeOffset="4">19120 7151 8223,'0'-13'0,"0"-2"0,0 9 392,0-6-143,0 1 0,0 3 748,0 0-568,0 6 1,0-2-145,0 8 1,0 4-32,0 7 0,-1 4 31,-3 7 0,3 2-86,-3 3 0,-1 2 50,1-3 0,0 3-121,4 2 1,0-1 120,0 0 0,0-3-269,0-1 1,0-3 65,0 3 1,0-8-93,0 1 1,4-7 21,0 3 1,3-5-64,-3 1 0,0-6-665,-4-1 1,4-4 28,0 3-726,0-4 567,-4 2 409,0-5 1,-6 0 0,0 0-1</inkml:trace>
  <inkml:trace contextRef="#ctx0" brushRef="#br0" timeOffset="5">19246 7174 8245,'6'-23'171,"4"5"35,-2 3 1,2 2 25,1 2 1,5-1 49,-1 1 1,0 3 226,-3 1 1,3 3-102,0-4 0,5 4-156,-1-3 1,3 4-152,1-1 1,-4 2 165,0-2 0,-1 3-170,1-3 1,1 3 96,-5 1 1,0 0-93,-3 0 1,-1 0 28,1 0 0,-5 0-273,1 0 69,-6 0 0,5 1-46,-3 3 0,-3-2 138,3 6 1,-7 0 47,-1 3 1,-5 6-24,2 2 0,-7 2 9,-1 2 0,-6 5-55,2 2 1,-1 3 58,1 2 1,-3 3-99,3 0 0,2 4-16,-3-4 0,8-1-178,0-7 0,1 2 28,3-6 1,3 5 116,1-5 0,3-3 150,1-4 1,0-5-189,0 2-189,0-4 255,0 0 1,1-2-541,3-3 101,-2-2 1,8-5-1045,-3 0 1545,-2 0 0,6 0 0,-5 0 0</inkml:trace>
  <inkml:trace contextRef="#ctx0" brushRef="#br0" timeOffset="6">19725 7676 8201,'0'-6'2055,"0"-4"-1736,0 8-41,0 8 0,0 1 412,0 8 0,0-1-222,0 2 1,0-3-352,0 7 1,0-1 60,0 3 1,0 1-246,0 0 1,-1-4-61,-3 0 1,3-4-358,-3 4 35,3-5 1,1 3-7,0-6-643,0-4 0,1 2-18,3-6 1116,-3 1 0,9-4 0,-3 0 0</inkml:trace>
  <inkml:trace contextRef="#ctx0" brushRef="#br0" timeOffset="7">20137 7117 8146,'0'-30'-279,"0"8"1,1 1 784,3 6 1,1-4-7,2 4 0,2 0 114,-5 3 1,0 4 343,-4 1-116,5 4-543,-4-2 0,8 7 81,-5 1 1,0 4-53,-4 4 1,0 6-76,0 2 1,0 7-151,0 5 0,0-2 127,0 1 0,0 2-220,0 6 0,-2-2 67,-1 2 1,1 1-52,-2-1 0,-1 2-20,2-2 0,-1-7-303,4 4 1,0-9 99,0 1 0,0-4-66,0-4 0,0-3-328,0-4 461,0-1 0,0-3-1176,0-1 454,0-4-1476,0 2 2004,0-5 0,5-10 1,1-3-1</inkml:trace>
  <inkml:trace contextRef="#ctx0" brushRef="#br0" timeOffset="8">20411 7094 8164,'0'-23'0,"0"1"0,0 3 0,1 3 0,3 4 0,-2 1 0,6 0 0,-6-1 2,9 6 0,-9 1 2,6 5 1,-6 6 860,2 5 1,-1 6 1200,0 6 0,-1 5-1333,1 2 0,-1 7-414,-2 1 0,0 5-281,0-1 1,-4-1 112,0 1 0,-3-2-100,3 2 0,-1-3-257,1-4 1,3-6 120,-3-3 1,1-1-147,-1-3 0,3-4 113,-3-3 0,3-2-413,1-1 0,0-5-117,0 1-317,0-6 0,1 3-887,3-5-79,-3 0 1931,4 0 0,1 0 0,0 0 0</inkml:trace>
  <inkml:trace contextRef="#ctx0" brushRef="#br0" timeOffset="9">20605 6854 8124,'0'-17'679,"0"0"-156,0-1-147,5 1 1,1 11-56,6 2 1,-1 3 431,0 1 1,6 6-230,2 6 1,3 4 51,0 7 0,0 5-135,-3 2 0,6 8-13,-2 4 0,3 3-322,-4 0 0,-2 2 137,-1 3 0,-3-3-233,-1 2 0,-5-2 123,-10-1 1,0 0-9,0-1 0,-5 0-56,-2-3 1,-3-2-155,-2-2 0,-3-6-136,0 2 1,-4-3-229,3-1 0,-3-2-926,4-5 0,-1 0 660,0 0 1,2-4-2334,-5 0 3048,6-5 0,-4 7 0,6-3 0</inkml:trace>
  <inkml:trace contextRef="#ctx0" brushRef="#br0" timeOffset="11">17794 9034 7476,'0'-6'-906,"0"-5"2221,0 4-237,0 2-155,0-5-169,0 3-35,0 1-344,0-4 215,0 8-413,0-3 1,0 7 117,0 1 0,1 0-65,3 5 0,-3 4-10,3 7 1,-3 3-17,-1 1 0,0 1-39,0 3 1,0-2-178,0 5 0,0 1-42,0 3 0,0-1 81,0-2 0,0 0-123,0-4 0,0 3 58,0-3 1,1 0-76,3-5 0,-3 1 44,3 0 0,-1-5 30,1-3 1,-3-2 7,3-2 0,-2-1-42,2-2 52,-3 2 7,4-3 167,-5-1-148,0-1 381,0-5-326,5 0-43,-3-5 1,7 2-21,-6-4 0,3 4 33,-3-1 1,2 2 64,3-2 0,2 3-71,-2-3 1,2 3 90,1 1 0,1 0-79,-1 0 1,1 0-3,-1 0 1,2 0 6,2 0 0,-2 0-4,2 0 1,1 0-80,0 0 0,3-4 77,-4 0 1,1 0-145,0 4 0,-4-4 119,3 1 1,-2-1-1004,-1 4 227,-6-5-812,4 3 382,-9-3-251,4 0 349,-5 4 1,-5-4 1097,-2 5 0,-3 0 0,-2 0 0</inkml:trace>
  <inkml:trace contextRef="#ctx0" brushRef="#br0" timeOffset="12">17874 9297 8225,'-12'-12'-346,"6"1"1,-3-1 138,5 1 0,0 3 931,4 1 1,-1-1-164,-3-3 1,3 3 486,-3 0-735,3 6 0,2-3-47,3 5 0,-1 0 45,4 0 1,1 0-57,3 0 1,1 0-27,-1 0 0,4 4 54,1-1 1,3 5-183,-4-4 1,4 1 52,-4-1 0,4-3-145,-4 3 1,6-3 29,-2-1 0,-2 0-147,2 0 0,-5 0-331,2 0 1,-4 0 234,0 0 0,-1 0-551,1 0 183,-6 0-1263,-1 0 1010,-5-5 0,-1 4-822,-3-3 1647,-2 3 0,-11 1 0,-1 0 0</inkml:trace>
  <inkml:trace contextRef="#ctx0" brushRef="#br0" timeOffset="13">17817 9011 8248,'0'-11'0,"0"-6"0,0 4 134,0-2 0,5-1 299,2 1 0,7-5-53,1 5 1,2 0 208,-2 4 1,2-1-162,2 1 1,5 1-171,-5 2 1,5-1-112,-5 5 1,3 0 83,0 4 1,-3 0-243,0 0 1,-5 0 40,2 0 1,-4 0 2,0 0-287,-1 0 0,-1 2-320,-2 2 0,-3-2-620,-5 6 1,0-4 73,0 3 1120,0 1 0,0 3 0,0 1 0</inkml:trace>
  <inkml:trace contextRef="#ctx0" brushRef="#br0" timeOffset="14">18559 8794 8304,'0'-11'0,"0"3"0,0 0 0,0 5 372,0-5 142,0 0 478,0-3-487,0 0 0,0 3 155,0 0-393,0 6 1,-1-3 31,-3 5 1,1 1-164,-4 3 1,3 2 120,-4 6 0,-1 5 118,-6 6 1,1 1-119,-5 7 0,5 3-21,-1 4 0,-2 9-18,2-1 0,0-1-186,4 1 1,0-2-360,4 10 1,-2-6 314,5 1 1,0-3-211,4-4 1,5-3 87,3-4 1,3-2 44,5-3 1,-4-2 56,4-5 0,-2-4 32,1 0 1,-3-5 33,4 1 1,-2-2 147,1-2 1,-2-3 162,2-1 1,-3-3-240,0 4-31,-1-6 0,1 3 80,-1-5-610,-4 0 182,3 0-384,-9 0-122,4-5 0,-5 3-1920,0-6 2699,0 6 0,0-8 0,0 3 0</inkml:trace>
  <inkml:trace contextRef="#ctx0" brushRef="#br0" timeOffset="15">18833 8931 8429,'0'-6'-132,"5"-4"443,-4 3 0,4 0 568,-5-1-184,6 6-426,-5-4 1,5 6 13,-2 0 0,-3 7 3,3 4 0,-3 2 50,-1 6 1,0 5-51,0 6 1,0 3-120,0 2 0,0-1 10,0 0 0,2 1-153,1-1 0,-1 0-111,1 0 1,-1-3 119,-2-1 0,1-4-57,3 0 1,-3-5 97,3-2-120,-3-5 1,0 2 88,3-5 0,-3-3-36,3 0-338,-2-6-578,-2 3-279,0-5 0,0 0 1</inkml:trace>
  <inkml:trace contextRef="#ctx0" brushRef="#br0" timeOffset="16">19016 9000 8271,'5'-23'370,"-4"5"0,9 2-62,-2 4 0,2 2 231,1 2 0,1-2-72,-1 3 0,1 0-123,-1 0 0,4 3-142,1-4 0,4 4-71,-1-3 0,-1 4-90,1-1 1,-5-1 81,1 2 0,1-1-83,0 4 0,-5 0 99,-3 0-363,-1 0 174,0 0 1,1 1-26,-4 3 0,0 2 58,-4 6 1,0 4-92,0 3 1,-4 3 76,0 1 0,-4-1 49,0 1 0,-1 4-54,1 0 1,-2 3 35,3-3 0,0 1 36,0-2 0,3-2-23,-4 3 0,5 1 51,-5-1 0,5-1-20,0-3 0,1 0 7,2 0 1,-3-6 57,-1-1 0,0 0-70,4-1 0,0-3-230,0-5 1,0 1 141,0 3 1,0-3-656,0 0 1,0-4 284,0 3 0,1-4-784,3 0 0,-1 3 1203,4-3 0,-4 6 0,2-2 0</inkml:trace>
  <inkml:trace contextRef="#ctx0" brushRef="#br0" timeOffset="17">19404 9536 8135,'-6'0'523,"1"0"137,5 0-157,0 5 0,0 2-149,0 4 1,0 4 123,0 1 1,0 0-412,0-1 0,0 3 130,0 5 1,0-1-730,0-3 0,-4 1 308,0-5 1,0 2-837,4-2 1,0-6 1059,0 2 0,5-2 0,2 3 0</inkml:trace>
  <inkml:trace contextRef="#ctx0" brushRef="#br0" timeOffset="18">19644 9045 8094,'0'-34'-34,"0"5"0,1 2 37,3 8 1,-3-1 869,3 5 1,1 3 307,-1 5-90,0 4-777,-4-2 0,0 10-92,0 3 1,0 11 121,0 4 1,0 7-33,0 0 0,0 7-162,0 1 1,0 4 120,0-4 1,4 4-283,-1-4 1,1 0 92,-4-3 0,0-1-32,0 0 1,4-9-166,0-2 0,0-4-126,-4 0 0,3-2-260,1-6 73,0 1 0,-3-2-1770,3-2 884,-3 2-1063,4-9 2377,-5 4 0,0-5 0,0 0 0</inkml:trace>
  <inkml:trace contextRef="#ctx0" brushRef="#br0" timeOffset="19">19929 9022 8162,'-6'-29'0,"1"1"0,5 11 449,0 1 0,0 4-46,0 0 0,0 5 870,0-1-856,0 6 1,4-2-219,0 8 1,1 7 76,-2 8 1,-1 8-31,2 3 1,-3 3 5,-1 1 0,0 6 21,0 2 1,0-2-226,0 2 0,0-4 78,0 4 1,-4-5-268,0 1 0,-1-8 93,1-3 0,3-3-182,-3-1 1,3-5 12,1-3 1,0-2-476,0-2 289,0 0 0,0-3-132,0 0-1319,0-6 705,0 3 1149,5-5 0,1-5 0,6-1 0</inkml:trace>
  <inkml:trace contextRef="#ctx0" brushRef="#br0" timeOffset="20">20009 8783 8123,'-5'-35'115,"-1"6"1,0 6 158,2 8 0,4 2 1724,4 2-822,-3 0-171,4 4-617,0 2 0,1 10-44,6 3 0,-1 7-85,1 4 0,-1 8 82,0 3 0,6 4-158,2 5 0,-1 1 14,1 6 1,-4-2-65,4-2 0,-6 3-308,-2-4 1,-1 4-137,-6 1 1,0-6 198,-4-2 1,0 2-206,0-2 0,-4 0 115,0-4 0,-5-1-50,2-3 1,-3 0-277,-2-4 0,1-2-328,-1 3 1,1-7 25,0-1 0,-1-5 830,1 2 0,-1 1 0,1 1 0</inkml:trace>
  <inkml:trace contextRef="#ctx0" brushRef="#br0" timeOffset="21">17885 10302 8189,'0'-7'-598,"0"2"772,0 0 514,0 4 1,0-5 471,0 2-294,0 2-507,0-3 169,0 5 0,4 2-267,0 1 0,5-1-78,-2 2 1,3-2 28,2 2 0,0-3 0,4 3 0,-2-3-203,5-1 1,-4 0 58,4 0 0,-4 0-453,4 0 0,-5 0 218,1 0 1,2-1-888,-2-3 1,0 3 507,-3-3 0,-5 3-1698,1 1 2244,-5 0 0,2 0 0,-5 0 0</inkml:trace>
  <inkml:trace contextRef="#ctx0" brushRef="#br0" timeOffset="22">17874 10530 9856,'11'0'1166,"0"0"-693,1 0 0,4 0-14,3 0 1,3-4-197,1 0 1,1-1 7,3 2 0,-3 1-360,2-2 1,-2 3 131,-1 1 1,0-4-642,0 1 0,-1-1 101,-3 4 0,1 0-761,-5 0 0,0 0 1258,-3 0 0,4 5 0,2 1 0</inkml:trace>
  <inkml:trace contextRef="#ctx0" brushRef="#br0" timeOffset="23">18616 10245 8439,'0'-30'1004,"0"7"-520,0 8 0,0 3-263,0 0 213,0 6 1145,0-4-1050,0 8 1,0-1-265,0 6 0,0 9 76,0 7 1,0 7-34,0 5 0,0 2-247,0 1 1,0 2 172,0 2 1,-1-3-276,-3 3 0,3-2 51,-3-2 1,3 0-47,1 1 1,0-5-143,0 1 0,0-6-83,0 2 0,0-7 117,0-1 0,0-5-52,0 1 0,0-2 213,0-2-101,0-4 313,0 3-255,0-9 248,0 4 0,0-6-58,0-3 0,1 3-33,3-3-101,-3-2 0,9 1-38,-2-3 0,2 2-173,1 2 1,1 3 133,-1-3 0,4-1-43,1 1 1,3-1 77,-4 1 1,4 3-80,-4-3 0,4 1 64,-4 0 0,1 1 2,-5-2 0,0 3-98,1 1 0,-1-4-135,1 1 0,-5-1-519,1 4 1,-2-1-163,2-3-1592,-3 2 1368,0-3 1163,-4 0 0,-1-1 0,-6-5 0</inkml:trace>
  <inkml:trace contextRef="#ctx0" brushRef="#br0" timeOffset="24">18616 10541 8369,'0'-11'0,"0"0"679,0-1 0,0 5-158,0-1 0,1 4 336,3-3 0,2 4-329,6-1 1,-1-1-70,1 1 1,4 1-248,3 3 0,3 0-224,1 0 0,-1 0 15,1 0 0,-4 0 202,0 0 1,-3 0-741,3 0 1,-5 0 323,1 0 1,-4-2-2198,-3-2 146,2 3 2262,-9-4 0,9 5 0,-3 0 0</inkml:trace>
  <inkml:trace contextRef="#ctx0" brushRef="#br0" timeOffset="25">18650 10210 8398,'0'-11'0,"0"-1"0,0 1 453,0 0 1,4-1 237,0 1 0,5-1 263,-2 1 1,5-1-372,3 1 1,2 0-127,2-1 1,2 6-443,-2 2 1,1 3 80,0 1 0,0 0-124,-5 0 0,4 0 151,-4 0 1,1 1-1139,-5 3 1,0 2 1014,1 6 0,-1 4 0,1 2 0</inkml:trace>
  <inkml:trace contextRef="#ctx0" brushRef="#br0" timeOffset="26">19324 10085 8532,'0'-7'61,"0"-3"204,0 4 67,0-6 1,4 5 583,0-1 185,0 6-374,-4-3-285,0 5-146,0 5 1,0 5 84,0 5 1,-6 7-14,-1 0 1,-2 5-1,1 3 1,-2 7-133,3-2 1,-2 1 59,1-1 1,-1-1-75,5 0 1,-3 4 55,3 0 0,0 0-256,4-3 0,0-5 77,0 1 1,0-5-306,0 5 0,1-6 32,3 2 0,3-3-120,4-1 1,0-6 154,1-1 1,-1 0-57,1-1 0,-2-3 80,-3-5 1,4 0 17,-4 0-227,3-2 0,1-3-168,-4 1-1157,3-1 751,-8 3 0,6-6-1455,-4-3 2353,0 2 0,1-8 0,1 4 0</inkml:trace>
  <inkml:trace contextRef="#ctx0" brushRef="#br0" timeOffset="27">19598 10245 8164,'0'-23'241,"0"5"95,0 3 0,0 2 136,0 2 1,0 3 173,0 0 653,0 6-824,0-8 0,0 10-341,0 0 1,0 6 166,0 9 0,4 3-32,0 5 0,0 5-178,-4 2 0,3 7 134,1 1 0,0 4-295,-4-4 1,0 0 83,0-4 1,0-1-265,0-2 1,0-5 122,0-7 1,1 2-33,3-6 0,-3 4-78,3-4 1,-3-3-549,-1-5-1142,0 1 1329,0 3 0,2-3-1428,2 0 2026,-3-6 0,9 3 0,-4-5 0</inkml:trace>
  <inkml:trace contextRef="#ctx0" brushRef="#br0" timeOffset="28">19815 10233 8191,'0'-16'0,"0"3"480,0-2 0,0 2-41,0 2 0,0-1 1053,0 1-516,0 4-87,0 2-616,0 15 0,0 3-60,0 10 0,0 5-93,0 2 0,0 7 94,0 1 1,0 5-330,0-1 1,0-1 159,0 1 1,4-5-600,0 1 1,0-7 242,-4 0 1,0-6-497,0 2 0,0-4 56,0-4 0,0-2-193,0-1 0,1-7 944,3 2 0,-3 3 0,4 4 0</inkml:trace>
  <inkml:trace contextRef="#ctx0" brushRef="#br0" timeOffset="29">19998 10850 9974,'0'11'552,"0"1"0,0-1-293,0 1 1,0 3-229,0 0 0,0 0 137,0-3 0,0 3-851,0 0 0,0-4-646,0-3 1329,0 0 0,-5 3 0,-1 1 0</inkml:trace>
  <inkml:trace contextRef="#ctx0" brushRef="#br0" timeOffset="30">20421 10302 8175,'-6'-30'0,"0"3"0,0 5 582,2 3 0,1 2-108,0 6 0,0 1 1206,-5 2-636,6-2-618,-8 9 0,3 1-248,-4 7 1,0 6-1,-1 6 1,-1 1-57,-2 11 0,3 1 122,-4 6 0,4-2-292,0 6 0,1 0 147,-1 4 1,6-4-552,2 0 1,3-6 234,1 3 0,0-5-218,0-4 1,5-6 172,3-5 1,2-6 105,1-1 0,2-2 186,2-7 1,-2 1-157,2-4 1,-2 0 386,-2 0 0,4-9-110,1-2 0,-1-3 202,-4 3 0,-3-5-96,-1 1 0,-4-4-82,1 4 1,-3-4-103,-1 4 0,-5-2-131,-3 2 1,-6 6-720,-1-2 1,-5 7 396,1 0 0,-3 3-564,-1 1 1,2 5 325,2 2 0,2 0-302,6 0 1,0 1 919,-1 3 0,1 1 0,-1-1 0</inkml:trace>
  <inkml:trace contextRef="#ctx0" brushRef="#br0" timeOffset="31">20535 10039 8206,'-18'-23'702,"7"5"1,5 2 662,6 4-427,0 6-452,6 1 0,0 6-164,5 3 1,1 7 188,-1 9 1,4 6-44,1 5 0,4 3-66,-1 4 1,-3 4-194,0 7 0,-4-2-93,0 3 1,-6 1-124,-2-2 1,-3-1 92,-1-6 0,-1-3-218,-3-4 1,2-1 109,-6 0 0,4-5-211,-3-2 1,3-3 66,-4-1 1,2-1-978,-2-3 0,-1-2-38,5-1 1,-4-4-1537,0 4 2771,3-9 0,-10 3 1,2-3-1</inkml:trace>
  <inkml:trace contextRef="#ctx0" brushRef="#br0" timeOffset="32">22202 8703 8089,'-5'-12'-278,"4"1"-71,-9-1 1,8 5 1764,-1-1-344,1 6-591,2-3 0,-3 6-163,-1 3 1,0 3 64,4 9 0,-1 6-87,-3 9 0,3 6 92,-3 1 1,2 5-308,2-1 0,0 1 117,0-1 1,4 1-128,0-5 0,4 0 105,-4-4 0,1-1-512,-2-2 1,0-3 224,5-6 1,-6 0-454,2-3 0,1 1-30,-1-4 1,1-2-1099,-1-7 621,-3 3 0,5-7 110,-2 4 961,-3-4 0,4 2 0,-5-5 0</inkml:trace>
  <inkml:trace contextRef="#ctx0" brushRef="#br0" timeOffset="33">22339 8817 8089,'0'-22'-366,"0"3"1,5 2 1160,3 1 0,1 4-209,-2-4 0,7 4-26,-2 0 0,2 6-179,-3 2 0,4-1-250,1 1 0,4 0 34,-1 4 0,3 0-66,0 0 0,-3 0-11,0 0 1,-3 2-206,3 2 1,-5-3-204,1 3 0,-6-2 138,-2 2 0,-4-2-17,1 6 0,-3 1 128,-1 6 0,0 0 128,0 8 1,-5-1-39,-3 8 0,-3 2 8,-4 6 1,2-2 30,-2 2 1,2-2 23,2 3 0,-1-4-187,1 3 0,3-6 96,1-2 0,4 0-220,-1 0 0,2-2 74,-2-5 1,3-4-153,-3 0 0,3-9-123,1 1 0,0-2-630,0 3 570,0-6 1,0 0 489,0-2 0,0-3 0,0 5 0</inkml:trace>
  <inkml:trace contextRef="#ctx0" brushRef="#br0" timeOffset="34">22716 9034 8089,'0'-18'296,"1"2"162,3 4 1,-1 2-49,4 2 0,0-2-102,0 3 0,3 0 312,-2 0 1,3 3-193,5-4 0,-2 6-274,5-2 0,-4 3-224,4 1 0,-1 0-270,1 0 0,-1 0-132,-3 0 0,-3 4-1659,4-1 2131,-4 6 0,0 3 0,-1 5 0</inkml:trace>
  <inkml:trace contextRef="#ctx0" brushRef="#br0" timeOffset="35">22796 9160 8089,'-6'0'-423,"-4"0"1019,8 0 1300,-8 0-830,9 0-512,-4 0 0,6 3-458,3 1 1,2 0 80,6-4 1,0 0-164,4 0 1,1 0 102,6 0 1,0 0-919,0 0 1,0 0 234,0 0 566,-6 0 0,5-5 0,-4-1 0</inkml:trace>
  <inkml:trace contextRef="#ctx0" brushRef="#br0" timeOffset="36">23207 8726 8089,'-5'-18'0,"4"1"0,-4 6 632,5-1 995,0 6-840,0-4 1,0 10-302,0 0 1,0 10-128,0 9 1,-1 8-110,-3 3 1,2 8-172,-1 4 0,0 3 24,-1 0 0,3 1-42,-3 0 1,-1-6-144,1-2 0,1 0-404,3-3 0,0 0-405,0-8 1,0-2 423,0-6 1,0-2-742,0-6 713,5 1 1,-3-2-972,6-3 1466,-6-2 0,8-5 0,-3 0 0</inkml:trace>
  <inkml:trace contextRef="#ctx0" brushRef="#br0" timeOffset="37">23413 8737 8089,'-5'-23'0,"3"5"510,-1 3 1,1 2 117,2 2 0,0 3 769,0 1-978,0 4 1,0-1-145,0 8 1,-1 8-39,-3 7 0,3 7-2,-3 5 1,3 7-234,1 4 0,0 3 123,0 5 0,-1-3-603,-3 2 1,3-3-62,-3-4 0,3-4-333,1-8 0,0-2 238,0-5 0,0-1-238,0-3 0,0 1 872,0-5 0,5 1 0,1-5 0</inkml:trace>
  <inkml:trace contextRef="#ctx0" brushRef="#br0" timeOffset="38">23721 8874 8089,'-6'-18'319,"1"2"1,5 8 269,0 1-401,0 4 0,0-1 732,0 8 0,0 6-343,0 5 0,0 6-287,0-2 1,0 6-169,0 2 0,0 4-156,0 0 1,0-2-534,0 2 0,0-6 375,0 2 0,0-5-778,0-3 0,0-2 457,0-6 1,0 1 512,0-1 0,0-4 0,0-2 0</inkml:trace>
  <inkml:trace contextRef="#ctx0" brushRef="#br0" timeOffset="39">23607 9068 8089,'4'-11'591,"0"-1"1,6 1-150,1-1 1,2 1 128,6 0 1,-4 3-154,4 0 1,0 1-393,4-5 1,4 5-84,-1-1 1,1 6-102,-4-2 0,0-1 239,-1 1-81,1 0 0,0 4 0,0 0 0</inkml:trace>
  <inkml:trace contextRef="#ctx0" brushRef="#br0" timeOffset="40">24246 8760 8089,'-11'-17'550,"5"3"172,2-5 0,3 9-263,1-1 0,-2 7-133,-1 0 1,0 3 351,-5 1 1,2 5-222,-2 3 1,-3 7-155,0 4 0,-1 4-68,-3 3 1,2 3-198,2 6 0,-1 0-68,1 3 1,1-2-132,2 2 0,-2 1 65,2-1 0,3-3-133,2-5 0,1-3-486,2 3 0,2-8 308,1 1 1,4-8 38,4 0 1,1-2 62,-1-2 1,6-4 298,2-4 0,-2-1 68,2-2 1,0-5 149,4-3 0,0 0 35,0-3 1,-2 2 193,-1-6 1,-4-2-54,-5 2 0,0-4-126,-4 4 0,2-2-55,-5 2 1,-3 4-43,-8-1 1,-2 2-623,-10 6 0,-9 0-187,-7 4 1,-5 6-1412,2 1 2055,-5 8 0,-3 3 0,-6 5 0</inkml:trace>
  <inkml:trace contextRef="#ctx0" brushRef="#br0" timeOffset="41">17805 11706 8372,'-11'0'663,"4"-5"-267,2 4 664,5-4-703,0 0 1,5 4 75,3-3 1,2-1-115,2 1 1,4 0 16,3 4 1,3-4-273,0 1 1,1-1 127,0 4 0,0 0-242,0 0 1,-2 0 99,-2 0 0,2 0-772,-6 0 1,0 0 372,-3 0 1,-1 0-2161,0 0 1278,1 0 1231,-1 0 0,-4 0 0,-2 0 0</inkml:trace>
  <inkml:trace contextRef="#ctx0" brushRef="#br0" timeOffset="42">17805 11878 8448,'0'-7'-411,"1"2"1495,3 5 0,3-4-290,4 1 1,0-1-122,1 4 1,4 0-392,3 0 1,3 0-12,1 0 1,0 0-789,-1 0 0,1 0 402,0 0 1,1 0-1145,3 0 0,-3 0 317,3 0 942,-3 0 0,-1 0 0,-1 0 0</inkml:trace>
  <inkml:trace contextRef="#ctx0" brushRef="#br0" timeOffset="43">18616 11467 8576,'0'-12'-1321,"0"1"2957,-5-1-502,4 1 66,-4-1-725,5 6 1,5 1-194,2 5 0,-2 1 107,-1 3 0,1 4 194,-1 7 0,1-1-316,-1 5 0,-3 5 15,3 7 1,-3 3-211,-1 4 0,-4-1 63,1 5 0,-5 2-68,4 2 0,-3 4-108,3-8 0,0 1-359,4-5 1,0-6 141,0 2 0,0-11-80,0 0 1,4-8 143,0 1 128,5-4 0,-4-4 406,2 0-290,-2-6 1,-3 3 173,1-5 0,-1-1-93,1-3 1,-1 2 141,-2-6 1,0 4-182,0-4 0,5 1-43,2-5 0,4 5-201,0-1 1,0 4 69,1-3 0,0 3-81,4-4 0,0 5 32,3-5 1,2 5-107,-6 0 0,4 1 8,-4 2 1,4-3 78,-4-1 1,2 0-572,-2 4 4,-2 0 1,3 0-1837,-4 0 1373,-1 0 1180,0 0 0,1 0 0,-1 0 0</inkml:trace>
  <inkml:trace contextRef="#ctx0" brushRef="#br0" timeOffset="44">18685 11843 8403,'0'-11'0,"0"0"0,0 3 1179,0 0-145,0 1-262,0-5 1,0 5-262,0-1 0,5 6-291,2-2 1,3 2-53,2 2 0,4-1-192,3-3 1,3 3 126,1-3 0,-2 2-42,-2-2 0,2 3-1290,-6-3 451,5 3 0,-7 1-1856,2 0 2634,-7 0 0,2-5 0,-4-2 0</inkml:trace>
  <inkml:trace contextRef="#ctx0" brushRef="#br1" timeOffset="45">18616 11478 9145,'0'-11'447,"0"-1"-161,0 1 1,0-1 121,0 1 1,0-1-148,0 1 1,5 1 390,3 2 0,3-1-273,4 6 1,3-5-369,5 4 0,1-3-21,3 3 1,-2 0-297,6 4 1,-6 0-903,2 0 1,0 0 661,0 0 1,-4 0 539,-4 0 1,0 0 0,4 0 0</inkml:trace>
  <inkml:trace contextRef="#ctx0" brushRef="#br0" timeOffset="46">19313 11261 8389,'0'-11'898,"0"-1"389,0 1-795,0 4 1,-2-2 1,-1 6 0,0 4-181,-5 7 1,1 7-66,-5 4 0,1 7 43,0 5 1,-1 3-34,1 4 1,-4 3-202,-1 5 0,1 1-8,4 2 0,3-1-187,0 6 1,5-5 104,-5 4 0,5-8-296,0 0 0,3-5 155,3 2 0,0-9-30,5 1 1,-1-7-22,5-1 1,-3-2-47,2-1 1,-2-5 51,6-3 0,-2-2 81,-2-2 1,1-3-188,-1-1 0,0-4 180,1 1 1,-1-3-770,1-1 0,-5 0 5,1 0 909,0 0 0,3-5 0,0-1 0</inkml:trace>
  <inkml:trace contextRef="#ctx0" brushRef="#br0" timeOffset="47">19655 11455 8277,'0'-23'177,"0"0"0,0 4 360,0 0 0,0 5 105,0-1 0,-1 4 276,-3 3-378,3-2 1,-9 9-99,2-3 1,-2 9-315,-1 6 0,-1 3 7,1 9 1,-2 1 62,-2 7 1,2 2-19,-2-3 1,2 7-152,2 1 1,3 4-42,1-4 1,4 4 64,-1-4 0,3 4-455,1-4 0,1-1 193,3-7 1,1-2-157,3-5 0,4-4-104,-4 0 209,10-5 0,-7-3 181,8-7 0,-2-3 156,-6-1 0,1 0 34,-1 0 0,-3-8-123,-1-4 0,0-2 234,0 3 0,-2-2 3,-5-2 1,0 1-128,0-5 1,-1 5-174,-3-1 0,-2-2-220,-6 2 1,0 4-28,-3 3 1,1 5-354,-5 0 1,0 1 31,-4 2 1,5 5 204,3 3 0,2 6-803,2 1 1241,-1 6 0,6 1 0,1 8 0</inkml:trace>
  <inkml:trace contextRef="#ctx0" brushRef="#br0" timeOffset="48">19895 11912 8230,'0'-11'1984,"0"4"-1511,0 2 267,0 5-159,0 5 0,1-2-323,3 4 0,-3 5-165,3 3 1,-2 5-105,-2-1 1,3 0 85,1 4 0,0-2-631,-4 5 0,0-3 375,0-4 0,-4 1-1116,0-4 1,1 3 181,3-4 1115,0 0 0,-6-4 0,0 1 0</inkml:trace>
  <inkml:trace contextRef="#ctx0" brushRef="#br0" timeOffset="49">20238 11467 8121,'-5'-30'521,"3"2"0,-6 7-77,4 2 1,0 2 583,4 6-194,0-1 503,0 1-943,0 5 1,4 2-265,0 8 1,1 6 71,-2 5 0,-1 5-65,2-1 1,-3 3-151,-1 1 1,4 4 92,-1-1 0,1 1-208,-4-4 0,0-4 34,0 0 1,0-4-467,0 4 411,0-5 1,0 2 111,0-4 1,-1-6 116,-3-2 47,3-3 74,-4-1-184,5 5 0,1-3 256,3 1 0,2-1-53,6-2 1,-1 1-9,0 3 0,5-3-135,-1 3 0,1 2-114,0 2 0,-2-2-105,5 2 1,-5-1 71,1 5 1,-2-1-21,-2 1 0,0-1 117,1 0 0,-2 5-191,-2-1 1,-3 1 0,-5 0 1,-2-2-157,-1 5 0,-4-5-3,-4 1 0,-2-2 1,-2-2 1,-3 0-150,-5 1 1,4-1 103,0 1 1,0-5-27,-4 1 1,2-6 72,2 2 1,-2-3-333,6-1 1,0 0-182,4 0 832,-1 0 0,-4-5 0,-2-1 0</inkml:trace>
  <inkml:trace contextRef="#ctx0" brushRef="#br0" timeOffset="50">20158 11421 8149,'-5'-17'494,"3"3"-253,-1-5 1,1 5 356,2-1 1,0 2-162,0 2 1,5 0-86,3-1 0,4 5-139,3-1 0,0 4-148,8-3 0,-3 4-382,7-1 0,1 2 309,-2-2 1,1 3-927,-4-3 1,0 3 291,0 1 642,-6 0 0,5 5 0,-4 1 0</inkml:trace>
  <inkml:trace contextRef="#ctx0" brushRef="#br0" timeOffset="51">20638 11204 8282,'6'-6'567,"4"0"0,-7 6-87,4 0 1,1 2 292,3 2 1,-3 3-276,-1 8 0,5 4 176,3 8 0,0 2-165,-3 5 0,3 6-255,0 2 1,-3 5-152,-5-2 0,-4 7 133,1-6 0,1 1-295,-2-5 0,1 1 125,-4-5 0,0-1-68,0-7 0,0 2-24,0-5 1,0-1-162,0-3 1,0 0-41,0 0 0,0-5-149,0-3 0,-4 1 33,1 0 1,-5-1-123,4-4 0,-5-1-2351,2-2 2816,2 2 0,-11-3 0,4 4 0</inkml:trace>
  <inkml:trace contextRef="#ctx0" brushRef="#br0" timeOffset="52">22225 10153 8086,'0'-7'-1101,"0"-1"1669,0 0 1,0 1 476,0-1 34,0 6-461,0-4-353,0 6 1,1 7 83,3 4 1,-3 7-115,3 9 1,-3 2 79,-1 5 0,4 0-65,0 1 0,0 3-225,-4 0 0,1-1 35,3-7 1,-2 3-11,6-3 1,-5-2-134,0-1 1,2-4-248,-1-4 1,1 1-209,-1-5 0,-3 1 226,3-5 0,1 1-1353,-1-1 693,0-5-803,-4 4 859,0-8 916,0 3 0,-5-5 0,-1 0 0</inkml:trace>
  <inkml:trace contextRef="#ctx0" brushRef="#br0" timeOffset="53">22545 10187 8086,'-1'-19'580,"-3"0"25,2 5 590,-8-2-676,9 10 0,-4 3-58,5 11 1,0 2-115,0 13 0,-4 2-75,0 9 1,1 4-99,3 0 1,0 6 60,0-3 0,0-1-361,0-2 0,0-6-93,0-2 0,1-1-216,3 2 1,-3-7 19,3-5 1,1-5-370,-1 1 1,1-2 28,-2-2 1,-1-3-250,2-1-660,-3-4 1664,-1 2 0,0 0 0,0 1 0</inkml:trace>
  <inkml:trace contextRef="#ctx0" brushRef="#br0" timeOffset="54">22807 10347 8086,'0'-11'0,"0"-1"369,0 1 0,6 3-70,1 1 1,3 4 166,2-1 0,-1-1-86,1 2 0,0-1-295,3 4 1,-1 0-108,5 0 1,-3 0-227,3 0 0,-5 0-919,1 0 0,1 0 1167,0 0 0,-6 5 0,-5 1 0</inkml:trace>
  <inkml:trace contextRef="#ctx0" brushRef="#br0" timeOffset="55">22819 10439 8086,'-6'6'230,"2"-1"62,8-5 0,2 0 81,5 0 0,2-4 186,2 0 0,3-3-249,5 3 0,-2-1-60,-2 1 0,2 3-341,-6-3 0,4 3 121,-4 1 1,0 0-978,-3 0 0,-1 4 256,1-1 691,-1 6 0,6-2 0,0 4 0</inkml:trace>
  <inkml:trace contextRef="#ctx0" brushRef="#br0" timeOffset="56">23527 10130 8086,'5'-11'246,"-4"-1"1,4 1 90,-5 0 0,0-1 278,0 1 673,5-1-819,-3 1 0,3 3 455,-5 1-627,0 4 0,-5-1-229,-3 8 1,-2 4 44,-1 7 1,-1 3-47,1 5 0,-5 5 95,1 2 0,-4 3-210,4 1 0,-4 4-22,4 0 0,0 6 48,3-3 1,1 0-265,-1 1 0,6-5 119,2 1 1,3-3-235,1 0 1,1-6 141,3-3 0,4-1-22,7-3 1,-1-4 160,5-3 0,-4-6 27,4-1 1,0-6 16,4 2 0,0-3-70,0-1 1,-1-5 248,1-2 1,-4-3-102,0-2 1,-5 1 220,1-1 1,-2 0-25,-1-4 0,-6 4-84,-2-3 0,-4 1-149,-4-2 0,-4 4-4,-7-4 0,-3 4-320,-4 0 0,-5 6 151,0 2 1,-5 3-74,2 1 0,2 1 42,1 3 1,5 2-360,3 6 0,2-1 14,6 1 0,3-1 583,0 0 0,6 6 0,-3 1 0</inkml:trace>
  <inkml:trace contextRef="#ctx0" brushRef="#br0" timeOffset="57">23938 10302 8086,'-5'-30'314,"4"4"179,-3 7 0,3 2 66,1 6 1,0 3 163,0 1-77,0 4-361,0-2 0,4 11-141,-1 6 0,1 4 67,-4 7 1,4 1-112,0 3 0,0 2 29,-4 5 0,0-3-235,0-1 0,0-1-650,0 2 0,1-4 419,3-8 0,-3 1-793,3-5 0,-3 0 105,-1-3 1025,0-1 0,0 1 0,0-1 0</inkml:trace>
  <inkml:trace contextRef="#ctx0" brushRef="#br0" timeOffset="58">23881 10462 8257,'-5'-18'170,"4"1"0,-4 10 349,5-1 0,3 0 198,1-3 0,5 3-251,-1 1 0,6 4-390,1-1 1,5 3 119,-1 1 0,3 0-721,1 0 1,-1 0-162,1 0 0,0 1-1501,0 3 2187,5-3 0,-4 10 0,4-5 0</inkml:trace>
  <inkml:trace contextRef="#ctx0" brushRef="#br0" timeOffset="59">24349 10165 8305,'-5'-18'0,"4"1"0,-3 6 1238,3-1 93,1 1 318,0 0-1280,0 4 1,4 3-311,-1 8 0,1 3 113,-4 4 0,4 4 85,0 1 0,0 4-233,-4-1 1,0 2 125,0 2 0,0-4-343,0 0 0,4-1-29,-1 1 1,1 1-152,-4-4 0,0-1 167,0-4 0,1 1-82,3-1 232,-3 1 0,8-5-88,-5 1 234,5-6 0,-3 3-138,6-5 1,-1 0 199,1 0 1,-1 0-42,0 0 0,-3 0 77,0 0 0,-1 0 47,5 0-103,4 5 1,-3 1-99,2 1 1,-2 3 43,-2-2 0,-1 2-138,-2 2 1,1-1 79,-5 0 0,0 1-128,-4-1 1,0 4 40,0 1 1,-6 3-57,-1-4 1,-5 1 46,-3 0 1,-3-4-147,-4 4 0,0-4-125,3 0 1,-3-2 95,3-3 0,-1 0-96,1-3 1,-1-3 25,5 3 1,-1-3-514,5-1 0,-1 0 139,1 0 1,3 0 694,1 0 0,-1-5 0,-3-1 0</inkml:trace>
  <inkml:trace contextRef="#ctx0" brushRef="#br0" timeOffset="60">24304 10153 8305,'0'-29'0,"-5"1"0,3 9 764,-2 0 0,7 5-214,1-1 1,6-2 675,1 2 0,2 4-460,6 3 0,0 2-173,4-2 1,4 3-356,-1 5 0,2-4-174,-1 0 1,-3 1-725,3 3 0,-5 3 516,-3 1 0,-2 6 144,-6 2 0,-4 4 0,-2 7 0</inkml:trace>
  <inkml:trace contextRef="#ctx0" brushRef="#br0" timeOffset="61">17874 12974 8501,'-7'0'879,"2"-1"-432,5-3 0,4 1-96,0-4 0,5 4 198,-2 0 1,3-4-188,2 0 0,1 0-160,2 0 0,1 0-90,3 0 0,3-2-245,-3 5 1,-1-4-172,1 5 0,-5-1 214,1 4 1,-2 0-2514,-2 0 2603,0 0 0,1 0 0,-1 0 0</inkml:trace>
  <inkml:trace contextRef="#ctx0" brushRef="#br0" timeOffset="62">17874 13145 10228,'11'-6'948,"-3"0"-502,-1 2 0,2 3-135,6-3 1,-1 1-233,5-1 1,-1 3 131,1-3 0,3 3-642,-3 1 0,2-4-245,2 1 1,0-1 675,0 4 0,-5 0 0,-2 0 0</inkml:trace>
  <inkml:trace contextRef="#ctx0" brushRef="#br1" timeOffset="63">18627 12814 8605,'0'-16'-499,"0"3"0,0-3 1600,0 4 0,0 4 300,0 1-57,0 4-819,0-2 1,0 7-380,0 1 0,0 9 139,0 7 1,0 4-71,0 3 0,0 3-3,0 6 1,0-2-147,0-3 1,0 4-173,0 1 1,0-4 103,0 8 1,0-7-529,0 7 0,0-8 316,0 0 0,-1-6-179,-3 2 0,3-8-221,-3-4 554,3-2 132,1-7 543,0-1 670,0-5-610,0-5-395,0 4 1,5-8-398,3 5 0,-1-3 133,5 3 0,-3 0-28,6 4 1,3-4-66,1 0 0,2 0-222,2 4 0,0 0 19,0 0 1,-2-3 20,-2-1 0,2 0-270,-6 4 0,0 0 186,-3 0 1,-1 0-1656,0 0 1321,-4 0 1,-1 0-1262,-2 0 1938,-3 0 0,-1-5 0,-6-1 0</inkml:trace>
  <inkml:trace contextRef="#ctx0" brushRef="#br0" timeOffset="64">18616 13123 8539,'0'-7'362,"0"-3"-64,0 4 0,1-6 334,3 1 1,1 3-64,3 1 0,6 3-212,-3-4 1,8 2-189,0-2 0,-1-1-151,1 6 0,0-5-55,4 4 1,-2 0 149,-1 4 1,0-3-2068,-5-1 918,0 0 1036,-3 4 0,-6 0 0,-1 0 0</inkml:trace>
  <inkml:trace contextRef="#ctx0" brushRef="#br0" timeOffset="65">18582 12769 8539,'-5'-12'0,"3"4"436,-1 1 1,3 1-21,3-2 1,4-2 63,4 2 0,6 2-145,2-2 1,7 4-352,5-3 1,2 0 153,1 0 1,0 0-827,1 4 1,-2 1 0,-3-1 1,2 1-328,-6 2 1,-4 2 1013,-7 1 0,3 4 0,0 4 0</inkml:trace>
  <inkml:trace contextRef="#ctx0" brushRef="#br0" timeOffset="66">19336 12552 8428,'0'-8'972,"0"0"-478,-6 6 0,4-2-90,-6 8 0,1 5 49,-5 10 0,-3 1-134,0 10 0,0 5-52,3 3 0,1 6-44,-1 2 1,1-3-35,-1 7 1,5-6-224,-1 5 1,6 0 3,-2 0 1,3-6-116,1 3 0,0-4-17,0 0 1,3-8-121,1-7 1,6-3 129,2-1 0,-3-6-94,6-1 1,-5-4-76,5 0 1,-1-2-45,1-3 0,-2 0-150,2-3 1,-2-3 600,-1 3 0,4 2 1,2 0-1</inkml:trace>
  <inkml:trace contextRef="#ctx0" brushRef="#br0" timeOffset="67">19587 12677 8428,'0'-6'0,"0"-4"686,0 8-277,0-8 0,0 8 743,0-6-379,0 6-448,0-4 0,0 9 61,0 5 0,0 1-100,0 10 0,0 0-59,0 3 0,0 3 42,0 1 1,0-2-197,0 3 1,0-3-99,0-1 0,0 0-164,0 0 0,0-6-101,0-1-185,0 1 59,0-4 252,0 4 259,0-11-146,0-1 0,1-5 302,3 0 0,-2-1-3,6-3 0,0 1 2,3-4 0,-3 4-140,-1-1 1,2-1 12,6 1 0,-2 1-161,2 3 1,-1 0 95,1 0 0,-1 0-192,5 0 0,-5 5 109,2 2 1,0 4-102,-1 0 0,-3 2 88,-5 2 0,-3-1-117,4 5 0,-6 0 57,2 4 1,-8-4-144,-3 0 0,-5-1 154,-3 1 1,1-3-2,-5-4 1,4-2-103,-4-3 1,1 2 104,-1-5 1,-3 0-236,3-4 1,2 0-217,-2 0 1,3 0-1408,-3 0 1094,5 0 849,-2-5 0,5-2 0,-1-4 0</inkml:trace>
  <inkml:trace contextRef="#ctx0" brushRef="#br0" timeOffset="68">19621 12711 8428,'0'-16'0,"0"3"470,0-2 1,4-1-51,0 0 1,5 1 66,-2 4 1,1 3-125,3 0 1,-1 2-35,9-2 1,0 2-419,4 2 0,1 3 177,3-3 1,-2 3-1033,6 1 0,-6 1 237,2 3 707,-3-3 0,-1 15 0,0-4 0</inkml:trace>
  <inkml:trace contextRef="#ctx0" brushRef="#br0" timeOffset="69">20101 13157 8704,'0'7'1167,"0"1"-82,0 0-630,0 3 1,0 4 412,0 1-515,0 4 1,-2-1-146,-1 8 0,1-3-244,-1 2 1,1-2 55,2-1 0,0-1 196,0-3 0,0-1-457,0-3 177,5-2 0,-3 3-777,1-5 0,0-3-138,1 0 1,-3-5-1514,3 5 2492,-3-5 0,-1 7 0,0-4 0</inkml:trace>
  <inkml:trace contextRef="#ctx0" brushRef="#br0" timeOffset="70">20443 12757 8404,'-6'-23'344,"-3"5"715,5 3-359,1 3 0,3 4 304,0 0-690,0 6 0,0-2-14,0 8 1,0 2-6,0 6 0,3 8-110,1 3 1,0 7 33,-4 1 0,4 3-79,0 4 0,-1-1-193,-3 5 1,0-7-497,0-1 1,0-1 319,0-6 1,0-2-662,0-6 0,0 2 420,0-6 0,0 0-1181,0-3 773,0-1 878,0 1 0,0-6 0,0-1 0</inkml:trace>
  <inkml:trace contextRef="#ctx0" brushRef="#br0" timeOffset="71">20558 12654 8320,'0'-11'901,"0"-1"-442,0 1 0,0 3 400,0 1-429,5 4 1,2-1 214,8 8 1,-1 4-155,5 7 1,-2 3-234,6 5 1,-4 5-186,4 2 0,0 3 156,-4 1 0,-3 2-295,-1 2 0,-7-3-14,-4 4 1,-3 0-65,-1-1 0,0-2 69,0-2 0,-5-6-26,-3 6 0,-2-6-338,-1 2 0,-1-4 164,1 0 1,-1-3-743,1-4 0,-4-1 422,0-3 1,-1-2 594,5 2 0,-6-2 0,0-2 0</inkml:trace>
  <inkml:trace contextRef="#ctx0" brushRef="#br0" timeOffset="72">22533 11444 8320,'0'-12'-769,"0"1"1,-3-1 1482,-1 1 0,0 3 343,4 1-498,-5 4 1,-1-2-113,-6 5 0,-1 5-181,-2 3 1,-4 8 45,-7 7 1,-4 5 31,-4 6 1,4 2-54,-1 2 0,6 3-189,-2 4 1,7-3-64,1 0 0,5-1 68,-1 1 1,7-3-253,4-5 0,3-1 40,1-2 1,1 0-142,3-4 1,4-4 17,7-4 1,-1-5 171,5 1 1,-4-2-17,4-2 0,0-5 175,4-2 1,0-2-24,0-2 1,-2-2-98,-2-2 0,-1-2 163,-3-5 0,-2 2-129,2-3 0,-6 4 5,-1-8 1,-6 4-82,2 0 1,-3-1 8,-1-2 1,-6 3-193,-6-4 0,0 0 68,-7 1 0,0 1-467,-4 6 1,-1-1 238,-3 5 0,2 1-395,-6 3 0,7 1 125,1 3 0,2 2 672,6 5 0,-1 6 0,5 1 0</inkml:trace>
  <inkml:trace contextRef="#ctx0" brushRef="#br0" timeOffset="73">22819 11741 8320,'-12'-18'863,"1"1"109,5 6-150,1 0-623,5 4 0,5-2 59,2 6 1,3-1-128,2 4 1,-1-4-62,1 0 0,4 0-204,3 4 0,-1-4-61,1 1 0,-5-1-508,1 4 0,-2 0-1795,-2 0 2498,1 0 0,-1 0 0,1 0 0</inkml:trace>
  <inkml:trace contextRef="#ctx0" brushRef="#br0" timeOffset="74">22796 11809 8320,'-8'1'109,"1"3"229,4-2 115,-2 3 251,5-5 1,5 0-240,3 0 1,2 0-320,1 0 1,5 0 144,-1 0 0,9-4-586,-1 0 1,6-4 276,-2 5 0,3-5-1792,-3 4 1810,-1 0 0,-3 4 0,0 0 0</inkml:trace>
  <inkml:trace contextRef="#ctx0" brushRef="#br0" timeOffset="75">23493 11364 8320,'-5'-12'218,"3"1"172,-1-1 1,1 5 508,2-1 412,0 6-632,0-3-388,0 5 0,0 6-188,0 5 0,0 2 23,0 6 0,0 0-78,0 4 1,0 0 57,0 0 0,0 3-242,0 1 1,0 0-308,0-5 0,-4 1 257,1 0 0,-1-4-56,4 0 1,0-5 48,0 1 1,0-6-68,0-1 2,5-6 541,1 4 1,10-6 33,-1 0 0,0 0 0,-4 0 1,2-4-20,2 0 1,-1 0-112,5 4 0,-1 0-203,1 0 1,1 0 100,-4 0 1,3 1-111,-4 3 0,4 3 116,-4 4 1,-1 0-264,-6 1 1,1 0-30,-6 4 0,0-2-22,-7 5 1,-2 0-17,-6 4 0,-5-2 125,-6-2 1,0 2-99,-4-6 1,3 0 72,1-4 0,1 0-165,-1-4 1,1-1 100,3-2 0,-1-2-715,5 1 0,-5-1 918,5-2 0,0 0 0,4 0 0</inkml:trace>
  <inkml:trace contextRef="#ctx0" brushRef="#br0" timeOffset="76">23470 11444 8320,'0'-18'321,"0"-4"0,0 10 45,0-4 1,0 2 477,0-1-447,0 3 0,5-5 223,3 6 0,3 3-494,4 0 1,3 5 0,5-5 1,3 5-439,1 0 0,4 1 293,-5 2 0,5 0-2120,-5 0 2138,1 0 0,-4 0 0,0 0 0</inkml:trace>
  <inkml:trace contextRef="#ctx0" brushRef="#br0" timeOffset="77">24052 11444 8420,'7'-18'1477,"-2"1"-1096,-5 11-156,0 1 0,0 6 464,0 3 0,4 2-188,-1 6 0,1 1-158,-4 2 0,4 3-41,0 4 1,1 3-285,-1 1 0,-3-2-145,3 3 0,-2 1-124,2-2 1,-3 1-229,3-4 0,1-4 253,-1 0 1,0-5-976,-4 1 1,4-2 17,-1-2 1183,1-4 0,-4 3 0,0-4 0</inkml:trace>
  <inkml:trace contextRef="#ctx0" brushRef="#br0" timeOffset="78">23984 11672 8420,'-5'-11'0,"3"-1"705,-1 1 1183,1-1-1285,2 1 0,5 1-160,3 2 1,7 2-316,4 2 0,3 3 88,1-3 1,1 3-624,3 1 0,-2 0-251,5 0 0,-4 0-670,0 0 1,-5 4 1327,-2-1 0,0 1 0,4-4 0</inkml:trace>
  <inkml:trace contextRef="#ctx0" brushRef="#br0" timeOffset="79">24475 11352 8462,'0'-11'77,"0"-1"1912,0 6-1278,0 1 0,0 6-159,0 3 0,0 2-104,0 6 1,4 4 98,0 3 0,1 3-242,-2 1 1,-1 4-17,1-1 1,-1 6-410,-2-2 1,4 3 146,-1 2 0,1-1-701,-4 0 0,0-5 74,0-2 0,0 0-149,0-5 1,-4 4 377,1-7 371,-1-3 0,-6 6 0,-3-4 0</inkml:trace>
  <inkml:trace contextRef="#ctx0" brushRef="#br0" timeOffset="81">17931 14219 8222,'0'-6'-93,"0"-5"348,0 5 0,0-1 253,0-1 54,0 5-53,0-2 362,0 5-664,0 5 1,0-1 10,0 8 1,0-2 51,0 9 0,0-4-110,0 4 1,0 0-1,0 4 0,1 0-12,3 0 0,-3 3-145,3 1 0,-3 3-23,-1-3 1,4 3 123,0-3 1,1 5-283,-1-2 1,-3-2 58,3-1 0,-3-3-29,-1-1 0,0-2 2,0-2 0,0 2 95,0-6 1,0 0 30,0-3 1,0-1 1,0 0 1,0 1-31,0-1 1,0-3 16,0 0-421,0-6 244,0 8-631,0-9-213,0 5-230,0-6 83,5 0 136,-4 0 1063,10 0 0,-10-6 0,4 0 0</inkml:trace>
  <inkml:trace contextRef="#ctx0" brushRef="#br0" timeOffset="82">18559 14459 8245,'0'-7'118,"0"-3"0,0 8 558,0-6 6,0 6-207,0-3 0,1 1-112,3 0 1,-1 0-113,4 4 0,1 0-45,3 0 1,1 0 75,-1 0 1,0 0-226,1 0 0,-1 0 71,1 0 0,0 0-53,4 0 0,-2 0-50,5 0 1,-4-4-217,4 1 0,-4-1-116,4 4 0,-4-4 174,4 0 1,-5 0-490,2 4 1,-4 0-130,0 0-1213,-6-5 1240,-1 4 1,-5-3 723,0 8 0,-5 2 0,-1 6 0</inkml:trace>
  <inkml:trace contextRef="#ctx0" brushRef="#br0" timeOffset="83">18536 14630 8245,'0'-6'790,"0"1"0,5 1-148,3 0 1,2 0-244,1 4 1,6-4 81,2 1 0,2-1-239,2 4 0,1 0 9,3 0 0,-2-1-249,6-3 0,-4 3 131,3-3 1,-6 2-917,-1 2 0,0 6 179,-4 1 604,-3 3 0,6 2 0,-4-1 0</inkml:trace>
  <inkml:trace contextRef="#ctx0" brushRef="#br0" timeOffset="84">19998 14242 8245,'0'-12'0,"0"1"32,0 0 15,0-1 0,0 1 276,0-1 0,4 5 644,0-1-397,-1 0-193,-3 2-199,0-4 0,-5 9 31,-2-3 1,-1 3-187,-3 1 0,2 1 91,-6 3 0,-2 2-58,2 5 1,-6 6 37,2 2 1,-2 3 18,-2 0 1,-4 3 15,1 1 0,-1 0 1,4 4 1,4 0-41,0 5 1,5-1 28,-1 0 1,6-3-224,2-1 0,4-1 144,-1 2 1,3 1-154,1-6 0,5 1 29,3-4 1,6-6 6,1-1 0,6-4 79,2 0 1,0-6 143,4-2 1,1-3-108,-2-1 1,2 0 31,-1 0 0,-7 0-29,3 0 0,-7-5 13,3-3 0,-6-2-22,-1-1 0,-2-1-43,-6 1 1,-1 0-141,-3-1 1,-1 0 35,-3-4 1,-3 4-241,-9-4 0,0 5 81,-3 3 1,-3-1-186,3 6 0,-6-1 31,-2 4 0,1 0 52,3 0 1,1 1-254,3 3 1,3 1 159,4 3 1,6 2 467,2-3 0,-2 9 0,-1 1 0</inkml:trace>
  <inkml:trace contextRef="#ctx0" brushRef="#br0" timeOffset="85">20249 14562 8245,'-11'-18'251,"-1"1"564,6 6-383,1-1 0,5 5 223,0-1-297,0 6 1,5-5-108,3 4 0,2 1-75,1-1 0,4 1 27,1 2 0,8 0-142,-1 0 0,2-1 35,-2-3 1,0 3-257,0-3 0,-2 3-683,-2 1 1,1-1 460,-4-3 1,-1 2-688,-4-1 0,1 1 1069,-1 2 0,1 0 0,-1 0 0</inkml:trace>
  <inkml:trace contextRef="#ctx0" brushRef="#br0" timeOffset="86">20992 14173 8245,'-12'-29'415,"6"6"0,1 7-100,5 4 0,0 1 184,0 0 378,0-1 403,0 1-1102,0 4 0,1 4 54,3 6 0,-3 4-147,3 4 0,-3 6 111,-1 2 0,0-2-126,0 2 1,0 0-118,0 4 0,-4 0-89,1 0 1,-1-4 74,4 0 0,0-5 17,0 1 1,0-2-147,0-2 173,-5 1-151,3-1 170,-3-4 4,5-2 55,0-5 0,5 0-6,3 0 1,2 0-74,2 0 1,0 0 40,3 0 0,2 1-89,2 3 1,3-2-2,-3 6 1,1-2-18,-1 2 0,3 2 26,-3-2 0,-3 2-14,-1 1 0,-2 2-6,-2 2 0,0-2-1,-4 2 1,-2 1 22,-5 0 0,0-1-6,0-4 0,-1 1 86,-3-1 1,-3 1-69,-9-1 0,2-1 90,-5-2 1,0 1-150,-4-6 0,-2 5-149,2-4 1,-3 0-527,3-4 1,0 1 343,-4 3 1,4-3-669,4 3 1102,-2-3 0,8 4 0,-3 2 0</inkml:trace>
  <inkml:trace contextRef="#ctx0" brushRef="#br0" timeOffset="87">20923 14185 8245,'-5'-23'-47,"4"5"238,-3 3 0,4 6 222,4 1 1,2 1 124,5-5 0,1 2 217,-1 3 1,6-4-290,2 4 0,6-2-43,2 1 0,5-1-154,-2 6 1,3-2-17,1 1 1,1 2-221,-1-1 0,-5-2 156,-2 1 0,-3 0-1867,-1 4 978,-6 0 1,-1 5-1072,-9 3 1771,-2 2 0,-15 6 0,-3 2 0</inkml:trace>
  <inkml:trace contextRef="#ctx0" brushRef="#br0" timeOffset="91">20021 15258 8064,'-5'-17'127,"3"0"1,-4 7 755,2 2-445,3-2 0,-9 5-77,2-3 1,-2 3-15,-1 5 0,-5 0-62,1 0 0,-5 2-38,1 1 0,-3 9-71,-1 7 0,1 2 14,-1 2 1,1 0-24,3 0 0,-1 0-136,5 0 1,1 3-85,6 1 1,-1 3-5,5-3 1,1 1-84,3-1 0,0-2 46,0 5 1,0-4-125,0 0 1,5-1-7,2-3 1,3-3 120,2 0 1,3-5 100,0 2 0,6-7 93,-2-2 0,2-4 99,2 1 0,-1-3-117,-3-1 0,5-1 93,-5-3 0,4 1-64,-8-4 0,4-1-38,-4-3 0,-1-2-49,-6-2 0,-3 2-4,-5-2 1,0-2-91,0 2 1,-10 0-218,-6 3 0,-4 1-324,-3-1 1,-5 6 287,-2 2 0,-2 3-585,2 1 1,-2 9 288,5 2 0,6 5 628,6-1 0,2 3 0,1 4 0</inkml:trace>
  <inkml:trace contextRef="#ctx0" brushRef="#br0" timeOffset="92">20386 15430 8146,'-11'0'7,"4"0"531,2 0 26,0 0 55,4 0 1,1-4-283,8 0 1,2 0-82,1 4 1,1 0 194,-1 0 0,1 0-88,-1 0 1,0-1 0,1-3 1,0 3-153,4-3 0,-4 3-104,4 1 1,-4 0-56,0 0 1,-1 0-267,1 0 0,-1 0-737,0 0 1,1 0 520,-1 0 1,1 0-1291,-1 0 1719,1 0 0,-1 0 0,0 0 0</inkml:trace>
  <inkml:trace contextRef="#ctx0" brushRef="#br0" timeOffset="93">21140 15053 8146,'6'-7'0,"-1"-3"0,-5 3 0,2 0 39,2 0 336,-3-1 364,4-3-458,-5-1 0,0 5 282,0-1-283,0 5 0,0-3 220,0 2-136,0 3-93,0-4 1,-1 6-197,-3 3 0,1 2 89,-4 6 0,-1 0 21,-3 4 1,-1-2-35,1 5 1,-1 0-95,1 4 1,-4 1-53,-1 2 0,0 3 87,1 6 1,2-1-88,-2 0 0,2 2 98,2 2 0,3-5-316,0 5 0,5-5-10,-5 5 0,6 1 19,-2-1 0,2-3 99,2-5 1,2-1-76,2 2 0,-2-3 142,6-5 0,-1-2 1,5-2 0,-1-2 38,1-6 1,3-1-52,0-2 0,2 1 145,-2-5 0,-3-1-93,4-3 0,-7 0-12,-2 0 1,1 0-220,3 0 0,-3 0-304,-1 0 0,-4 2-1064,1 1 1597,2-1 0,-15 3 0,2-5 0</inkml:trace>
  <inkml:trace contextRef="#ctx0" brushRef="#br0" timeOffset="94">21494 15110 8146,'-6'-12'-154,"-4"1"1,4 3 1378,-1 1-387,2 4-430,5-2 0,0 6-52,0 3 0,0 3-115,0 4 0,0 5 40,0 3 1,1 3-26,3 1 0,-3 4-54,3-1 0,-3 5 6,-1-5 0,0 5-157,0-5 0,0 2 130,0-1 1,0-3-148,0 3 0,0-7-97,0-1 1,-4-1-61,1 1 0,-1-3-194,4-4 1,0-1 161,0 1 0,0-5-801,0 1 410,5-6 1,-3 7-1058,6-5 915,-5 0 0,2-3 688,-5 3 0,5-3 0,1 4 0</inkml:trace>
  <inkml:trace contextRef="#ctx0" brushRef="#br0" timeOffset="95">21700 15213 8146,'0'-30'-336,"0"2"1,0 7 596,0 2 0,0 2 1402,0 6-218,0 0-995,0-1 1,0 7-245,0 5 0,0 8 35,0 11 1,0 1-72,0 10 0,-4 1 35,0 3 1,0 2-162,4 2 0,-1-1 11,-3 4 1,3-5-245,-3-2 1,3-1-105,1-6 0,0 0-269,0-5 0,1 0 38,3-3 1,-3-3 218,3-4 1,1-1-1724,-1 1 2028,5-1 0,-3 1 0,5-1 0</inkml:trace>
  <inkml:trace contextRef="#ctx0" brushRef="#br0" timeOffset="96">21871 15475 8140,'-11'-23'0,"4"11"507,-3-3 150,9 8 0,-3-3 22,8 2 1,-3 2-227,3 2 0,2 3-278,2-3 1,2 3 64,1 1 1,2 0-200,2 0 0,-1-4 72,5 0 0,-3 0-87,3 4 0,-2 0-159,2 0 0,2-3-488,-6-1 0,1 0-861,0 4 0,-8 0 1482,4 0 0,-3 0 0,2 0 0</inkml:trace>
  <inkml:trace contextRef="#ctx0" brushRef="#br0" timeOffset="97">22533 15213 8188,'0'-30'0,"0"4"470,0 7 1,0 2-139,0 6 1,4 3 25,0 1 359,0-1-265,-4-3 0,-1 4-274,-3 3 0,-3 3 98,-4 1 0,-2 6-35,-2 6 1,-3 1 3,-5 6 1,1 3-77,-1 5 1,4 1-13,0-1 0,1-2-157,-1 6 1,-1-2-1,4 1 0,1 2-242,4-5 0,-1 3 105,1-3 1,4 3-43,4-3 1,1-2-278,2-6 0,0 1 177,0-4 0,4-1 2,0-4 0,5-3 204,-1 0 1,2-6 121,1 2 1,1-3-58,-1-1 1,0 0 241,1 0 0,-1-1 69,1-3 0,-1 2-113,0-6 1,-3 0-43,0-3 0,-6-1-52,2 1 1,-4 1-171,-4 2 1,-2-2-178,-6 3 0,0 0-322,-3 0 1,1 4 10,-5-1 1,5 3-317,-2 1 0,1 5-80,4 3 1,-3 2 957,6 1 0,-7 6 0,-3 0 0</inkml:trace>
  <inkml:trace contextRef="#ctx0" brushRef="#br0" timeOffset="98">22636 14961 8327,'-5'-23'111,"0"6"-56,-3 1 1,3 8 93,5 0 1,0 4 701,0-3 621,0 4-487,5-2-872,2 5 0,4 1 99,1 3 1,-1 4 99,0 7 1,1 3-39,-1 4 0,2 5 17,2 0 0,-1 5-74,5-2 0,-5 4-33,1 4 0,-2-1-302,-2 5 0,-3-5 125,0 1 0,-6-3-425,2 0 0,-3-1 236,-1 0 1,0-3-401,0-1 0,-1-5 189,-3 2 0,2 1-22,-6-1 0,2-4-17,-2-4 0,-2-2-42,2 2 1,-2 2-196,-1-6 1,-1 0 185,1-3 1,0 1 482,-1-1 0,-4 7 0,-2-6 0</inkml:trace>
  <inkml:trace contextRef="#ctx0" brushRef="#br0" timeOffset="110">18475 17777 8238,'-12'0'0,"1"-5"197,5 3 1,-1-7 303,3 6 293,3-1-175,-4-1 177,5 3-438,5-8 1,-2 9-48,4-3 1,1 3 221,3 1-253,1 0 0,3 0-48,0 0 1,5 0 18,-1 0 0,3 0-156,1 0 0,-2-4 103,-1 0 0,1-1-342,-2 1 0,3 3-169,1-3 1,-4 2-203,0-2 0,-5 3-3,1-3 1,-3 3-1473,0 1 1007,-6 0 1,1 0 4,-4 0 978,-1 5 0,-2 1 0,-7 6 0</inkml:trace>
  <inkml:trace contextRef="#ctx0" brushRef="#br0" timeOffset="111">18532 17914 8245,'-7'0'-1591,"-3"5"2037,9-4 1634,-4 4-1118,5-5 0,5 0-407,3 0 1,3-1-74,4-3 1,3 3-165,5-3 1,1-1-147,3 1 1,-3-1-129,2 1 0,2 3-279,-1-3 1,0 3-339,-5 1 0,1 0 573,0 0 0,5 0 0,1 0 0</inkml:trace>
  <inkml:trace contextRef="#ctx0" brushRef="#br0" timeOffset="112">19217 17799 8423,'6'0'-39,"-1"-5"311,-5 4 140,6-4 1,-4 1-99,6 0 0,-4 1 105,3 3 1,-3 0-85,4 0 0,-1-4-17,5 0 0,-4 0-71,4 4 1,-3-1-1,6-3 1,-1 3-139,1-3 0,-1 2 123,5-2 1,-4 2-547,4-1 1,-5 0 4,2-1 0,-4 3-1727,0-3 1154,-1 3 0,1 1 882,-1 0 0,0 0 0,1 0 0</inkml:trace>
  <inkml:trace contextRef="#ctx0" brushRef="#br0" timeOffset="113">19822 17480 8489,'0'-18'636,"0"-4"0,0 13 466,0-2-245,0 2-306,0 3 455,0 1-625,0 15 1,4 3-88,0 9 1,0 3-82,-4 1 0,0 3 0,0 6 1,0 4-285,0 3 0,-1 1 123,-3-1 0,2 1-334,-1-5 0,1 3 128,2-7 1,-3 1-16,-1-8 1,0 0 15,4-4 0,0-2-182,0-2 0,4-2-984,0-6 503,-1 1-1274,2-1 1416,-3 0 1,4-4-554,-2-3 1227,-3-3 0,9-1 0,-3 0 0</inkml:trace>
  <inkml:trace contextRef="#ctx0" brushRef="#br0" timeOffset="114">20211 17457 8453,'-5'-13'318,"3"-2"680,-1 7 199,1 3-285,2 0-475,0 5 0,0 5-131,0 3 1,0 7-46,0 4 1,0 5-35,0 7 1,-1 0-171,-3 11 1,3-4 176,-3 4 1,-1-1-336,1 1 1,-3 1-44,3-5 1,0 0-163,4-4 1,-4-3 108,0-1 0,1-4-137,3 0 1,0-6 128,0 0 0,0-7-67,0 3 0,0-4-581,0 0 0,0-5 289,0 1 1,0-4 563,0 3 0,5-4 0,1 2 0</inkml:trace>
  <inkml:trace contextRef="#ctx0" brushRef="#br0" timeOffset="115">20610 17571 8329,'0'-11'0,"0"-1"0,0 5 733,0-1 108,0 5 147,0-2-134,0 5-579,5 5 0,-3 2-16,2 4 1,-3 1-174,-1-1 0,0 6 126,0 2 0,0 2-132,0 2 1,0 4 60,0-1 0,-1 2-8,-3-1 0,2-3-361,-1 3 1,1-7-462,2-1 1,0-5-125,0 1 1,2-2-15,1-2-1206,-1 1 1027,8-1 1006,-9-5 0,9 5 0,-3-5 0</inkml:trace>
  <inkml:trace contextRef="#ctx0" brushRef="#br0" timeOffset="116">20542 17811 8329,'-5'-6'0,"0"-5"334,-3 4 1,3 0 512,5 0 0,-4 3 562,0-4-560,1 6 0,4-3-192,3 5-463,2 0 1,5 0-36,1 0 1,4 0-118,3 0 1,3 0-465,1 0 0,1 0-12,3 0 1,-2 0 433,5 0 0,1 5 0,3 1 0</inkml:trace>
  <inkml:trace contextRef="#ctx0" brushRef="#br0" timeOffset="117">21090 17605 8321,'0'-17'0,"0"0"51,0 6 1,1 3 309,3 0 1,-1 1 107,4-5 0,-3 5 245,4-1-177,-1 1 0,5-4-194,-1 4 1,1 0-85,-1 4 0,0 1 35,1-1 1,-1 1-36,1 2 0,-1 4-147,1 0 1,-1 5 28,0-2 1,-3 1-161,0 3 1,-6-2 59,2 7 0,-3 1-184,-1 2 0,-5 8-99,-2 3 1,-9 3 135,-3 2 1,-2-1-39,-2 0 1,1-1 72,3-2 0,-1-3-112,5-6 0,-3 1 158,7 0 0,-3-4 44,6 0 1,3-5-5,1 1 1,-1-2 149,1-2 1,0-3 178,4 0-256,0-1 0,2 3 133,1-2 0,0 1-90,5-5 1,-2 1 23,2-1 1,3-3-48,0 3 1,2-3-2,6-1 0,-4 0-78,4 0 1,0 0-160,4 0 1,0-1-624,0-3 0,-4 3 378,0-3 1,-4 3-1076,4 1 0,-5-2 100,1-2 1350,-2 3 0,-1-4 0,-1 5 0</inkml:trace>
  <inkml:trace contextRef="#ctx0" brushRef="#br0" timeOffset="118">21798 17274 8367,'0'-18'0,"4"2"334,0 4 651,0 6 382,-4-4-844,0 9 0,0-3-352,0 8 1,-2 7 91,-1 8 1,-4 4 158,-4 4 0,-2 6-158,-2 5 1,-3 5-1,-5-1 1,2 3-164,2 5 0,-2-2 32,6 5 0,-4-3-281,4 3 0,5-8 162,6 0 0,-1-7-290,1 0 1,0-3 170,4-5 1,4 2-133,0-6 0,5 1-108,-2-4 1,3-1-79,2-3 1,-5 1 64,1-5 0,0 0 14,3-3 0,1-1-231,-1 1 575,5-1 0,-3 0 0,4 1 0</inkml:trace>
  <inkml:trace contextRef="#ctx0" brushRef="#br0" timeOffset="119">22072 17548 8411,'0'-12'345,"0"-4"1,0 14 223,0-6 394,0 6-251,0-3-282,0 15 1,4 1-63,0 8 0,1 4 70,-1 0 0,-3 3-230,3 5 0,-3 2-17,-1-3 1,1 3-264,3 2 0,-3-5 143,3 1 0,-2-6-459,-2 2 1,0-7 256,0-1 1,0-5-211,0 1 0,3-2-230,1-2 0,1-3-384,-1-1 0,-1-3 98,4 4 857,1-6 0,3 9 0,1-5 0</inkml:trace>
  <inkml:trace contextRef="#ctx0" brushRef="#br0" timeOffset="120">22266 17582 8297,'5'-16'0,"-2"5"0,5-1 0,-1 1 1103,5 3-647,4-2 1,-2 4 140,5 2 1,1-1-163,7 1 1,-3 0-391,3 4 0,1-1 173,-2-3 1,-3 3-195,-4-3-1,-1 3-9,1 1-3,-2 0-137,-6 0 164,-5 0-228,5 0 170,-10 0 0,4 5 65,-5 2 1,0 7 10,0 2 1,-5 4-3,-3-1 0,-2 8-19,-1 3 0,0 3 8,4 1 0,-3 1-23,2-1 1,-2 0-5,-1 0 1,3-1-76,0-2 1,6-3 94,-2-5 1,3-4-91,1 0 0,0-5 67,0 1 0,0-3-387,0 0 0,0-5-794,0 1 127,0 0 1,3-1 356,1 1 684,0-6 0,-4 9 0,0-5 0</inkml:trace>
  <inkml:trace contextRef="#ctx0" brushRef="#br0" timeOffset="121">22815 17799 8245,'0'-11'842,"0"0"1,1 3-283,3 0 1,-2 6-189,6-2 0,-1 3 5,5 1 1,-1 0-54,1 0 1,3 0-215,0 0 0,2 0-129,-2 0 1,1 0-201,3 0 0,2 0-269,-6 0 1,0 0-1492,-3 0 1979,-1 0 0,0 5 0,1 1 0</inkml:trace>
  <inkml:trace contextRef="#ctx0" brushRef="#br0" timeOffset="122">23283 17480 8502,'0'-7'265,"0"-3"667,0 9-450,0-9 0,0 10-125,0 0 0,0 5 77,0 6 1,0 6-77,0 2 1,0 4-53,0 3 1,0 3-79,0 6 0,0-1 17,0 0 1,0 4-378,0 0 1,0 0 164,0-3 1,0-5-455,0 1 1,0-7 234,0-1 1,0-2-228,0-6 0,0 1-66,0-5 0,0 0-257,0 1 0,0-5-306,0 1 1042,0-5 0,5 7 0,1-4 0</inkml:trace>
  <inkml:trace contextRef="#ctx0" brushRef="#br0" timeOffset="123">23534 17560 8306,'0'-23'82,"0"5"0,0 2-82,0 4 0,0 4 2320,0 1-890,0 4-963,0-2 0,0 8-202,0 4 1,0 2-74,0 10 0,0 5-35,0 7 0,0 2-118,0 1 0,0 2-32,0 2 1,-4-3 105,1 3 1,-1 0-593,4-3 1,-2 0 222,-1-8 1,1 0-544,-1-5 1,1-3 33,2 0 1,0-5-280,0 2 0,0-4 1044,0 0 0,0-1 0,0 1 0</inkml:trace>
  <inkml:trace contextRef="#ctx0" brushRef="#br0" timeOffset="124">23763 17297 8361,'-7'-23'0,"2"5"387,5 3 0,0 6 310,0 2 298,0 4-564,0-2 0,5 10 57,3 3 0,2 3-257,1 4 1,1 8 0,-1 8 0,6 2 144,2 1 0,-1 5-97,1 3 0,-2 1-242,2-1 1,2 3 31,-6-4 1,0 3-15,-3-3 1,-6 3-166,-2-6 1,-3 0-174,-1-4 1,0-1-171,0-3 0,-1 3-390,-3-2 1,-2 2-1929,-6 1 2771,1 0 0,-3-1 0,0 0 0,0-1 0,-4 0 0,-2-2 0</inkml:trace>
  <inkml:trace contextRef="#ctx0" brushRef="#br0" timeOffset="125">18577 18907 8093,'-11'-1'0,"0"-3"0,3 3 71,0-3 290,6 3 59,-3-4 93,5 4 0,0-5-95,0 6 1,5-1-92,2-3 1,4 2-77,0-6 0,6 6-170,2-2 1,-2-1 50,2 1 0,0-1-112,4 1 1,0 3-49,0-3 0,-4 1-281,0 0 0,-4 1-58,4-1 0,-5 1-458,1 2 0,-6 0-1607,-1 0 2432,-5 5 0,2-3 0,-5 3 0</inkml:trace>
  <inkml:trace contextRef="#ctx0" brushRef="#br0" timeOffset="126">18532 19056 8093,'-7'0'497,"2"0"117,5-5-260,0 3-404,5-3 256,-3 5 1,9 0 147,1 0-33,4 0-144,7 0 0,4 0-620,-1 0 347,6 0 0,1 0-272,5 0 1,0-3-447,-4-1 0,1 0 525,-1 4 289,0 0 0,0-10 0,1-3 0</inkml:trace>
  <inkml:trace contextRef="#ctx0" brushRef="#br0" timeOffset="127">19411 18827 8093,'0'-17'-27,"0"-5"27,0 9 0,4-7 475,0 5 0,5 0 124,-2 3 0,0 5 51,0-1 1,1 2-295,3-2 0,1-1-109,-1 5 0,4 0-73,1 4 0,3 0 61,-4 0 1,0 4-98,-3 0 1,3 5 97,0-1 0,-4 6-197,-3 1 1,-5 5 19,0-1 1,-1 3 27,-2 0 1,-2 3-160,-1 1 1,-1 0-223,-8 4 0,2-5 116,-9 2 1,0 1 87,-4-1 1,0-1-58,1-3 0,0 0 88,3 0 1,-1-4-76,4 0 110,1-5 1,5 2-25,2-4 7,3-6 18,5 4 0,5-8 43,3 1 0,6-1 111,1-2 1,7-2 60,1-1 1,-1 0-103,5-5 0,-4 2-178,-4-2 0,1 0-112,-4 4 0,3-4-334,-4 4 1,0 1-798,-4 3-764,1 0 2095,-6 0 0,4-6 0,-3 0 0</inkml:trace>
  <inkml:trace contextRef="#ctx0" brushRef="#br0" timeOffset="128">19925 19056 8093,'-5'-18'679,"4"1"798,1 6-672,6 5-795,0-4 36,0 8 1,-1-3-2480,2 5 2433,-2 0 0,5 5 0,-3 2 0</inkml:trace>
  <inkml:trace contextRef="#ctx0" brushRef="#br0" timeOffset="129">20371 18679 8093,'-6'-6'811,"5"0"-416,-4 6 1,5 2-41,0 2 1,0 7 57,0 8 0,0 3 155,0 0 0,1 1-139,3 0 0,-3 4-32,3-1 1,3 5-152,0-5 1,0 5-11,0-4 0,0-1-171,0-3 1,0-1-145,-4-3 1,-1 1-141,1-5 0,-1 0-132,-2-3 0,0-1-466,0 1 0,0-5-690,0 1 0,0-4-190,0 3 1697,0-4 0,-5 7 0,-2-4 0</inkml:trace>
  <inkml:trace contextRef="#ctx0" brushRef="#br0" timeOffset="130">20519 18804 8093,'0'-16'0,"0"3"482,0-2 0,1 4-34,3 3 1,2-2-266,6 2 0,-1 3 53,1 1 0,4-1-67,3 2 0,4-3 21,4 3 1,1 1-92,2-1 1,2 0 14,-6-1 0,5 3-277,-4-3 0,-5 3 58,-3 1 0,-5 0 101,2 0 158,-9 0-116,3 0 1,-8 1 189,1 3 1,-3-2-13,-3 6 1,0 1 107,-4 6 1,3-1-126,-4 5 1,0 0-33,-3 4 0,0 1-8,-1 3 1,5 1-110,-1 2 1,2 7-95,-2-3 1,2 3 118,2-3 1,3-4-147,-3-4 1,3 1 10,1-4 0,0 1 110,0-9 1,0 0-57,0-3 1,0-1-4,0 0 0,0-3-973,0 0 421,0-6-570,0 3 1,0-3-155,0 1-628,0-1 1913,0 3 0,-6-5 0,0 0 0</inkml:trace>
  <inkml:trace contextRef="#ctx0" brushRef="#br0" timeOffset="131">21341 18953 8093,'-11'0'957,"5"-5"-425,0 4 368,6-4-353,0 5-329,6 0 0,0 0 9,5 0 0,2-2 24,2-2 0,-1 3-116,5-3 1,-4-1 18,5 2 1,-1-5-126,3 4 1,0-4-34,-3 5 1,1-2-214,-4 1 1,-1 3-65,-4-3-160,1 2-562,-1 2 0,-1 2 82,-2 2 921,-3-3 0,-10 9 0,-2-4 0</inkml:trace>
  <inkml:trace contextRef="#ctx0" brushRef="#br0" timeOffset="132">21867 18793 8093,'0'-18'0,"0"-2"430,0 5-142,0 5 1,1-1-221,3 4 0,1-3 163,2-2 0,2 1 176,-5-1 1,5 1-104,-1 0 1,6 3-65,1 0 1,0 2 22,-4-2 0,5-2 0,-1 3 0,4 0-77,-4 0 0,6 3 15,-2-4 0,-2 6-40,2-2 1,-3-1-171,3 1 0,-5 0-85,1 4 0,-3 0 86,0 0 0,-1 2-80,1 1 1,-5 4-41,1 4 1,-5 1 98,0-1 0,-1 0 43,-2 1 0,-2 3-122,-1 0 0,0 0 101,-5-3 1,-1-1 5,-6 1 0,3-1 27,-4 1 1,2-2-25,-1-3 1,2 3 42,-2-2 1,3 1-14,0-1 0,4 0 40,1-4-14,-1 5 1,1-4 75,-1 3-170,6 2 0,-4-4-9,6 6 1,6-5 13,1 1 0,5-2 40,3 2 0,1 2 28,3-2 0,7-2 6,-3 2 1,-2-5 4,-2 5 0,0 0-24,4 3 0,-5 1 13,-3-1 1,-2 0 18,-2 1 0,-5-1-16,-2 1 0,-2-1-128,-2 0 0,0 2 73,0 2 0,-6-2-163,-1 2 0,-7-2 101,-1-2 0,-2-3 53,2 0 1,1-2 39,-5 2 1,4-3-3,-4-5 0,3 0 123,-3 0 0,5 0-90,-1 0 0,3 0-916,0 0 418,1 0-1523,-1 0 93,6 0 58,1 0 1823,5 0 0,5-5 0,1-2 0</inkml:trace>
  <inkml:trace contextRef="#ctx0" brushRef="#br0" timeOffset="133">22598 18850 8093,'0'-14'0,"0"3"0,0 7 1709,0-1-1980,0 5-44,5 0 1,0 1 314,2 3 0,4-3 0,-5 4 0</inkml:trace>
  <inkml:trace contextRef="#ctx0" brushRef="#br0" timeOffset="134">22975 18645 8093,'-7'-17'0,"-3"4"0,9-3 262,-3 5 1,3 3 268,1 0 528,0 6-235,0-8-68,0 8-378,0 7 1,1 8 119,3 10 0,-3 1-141,3 3 1,-3-2-5,-1 6 1,1-1 25,3 4 0,-3 0-114,3 1 1,1-2-282,-1-3 0,1 2 101,-1-5 0,-1-1-261,4-3 0,-4-1-35,1-3 1,-3-3-186,-1-4 0,4-1 179,-1 0 1,1-3-123,-4 0 0,0-5-1141,0 5-125,0-5 331,0 2 0,0-4 135,0 3 1139,0-3 0,0 4 0,0-5 0</inkml:trace>
  <inkml:trace contextRef="#ctx0" brushRef="#br0" timeOffset="135">23226 18679 8093,'0'-29'0,"0"6"179,0 8 1,1 6 925,3 1-106,-3 6 321,4-3-773,-5 5 0,0 5-147,0 2 1,0 8 7,0 4 0,0 7-100,0 0 0,0 6 152,0-1 0,0 2-99,0 1 0,1 0-111,3 0 0,-2-1-77,1-2 0,-1 1-132,-2-6 0,3 1-104,1-4 0,1-2 115,-1-2 1,-1 2-76,4-6 1,-3-1-22,4-7 1,-6 4-592,2-4 1,1 0-376,-1 0 0,1-4-2584,-1 1 3594,-3 2 0,4 0 0,-5 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14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2410 6681 8203,'0'-7'-142,"0"-1"1,0 4 120,0-3 268,0 4-108,0-7 170,0 9-62,0-4 0,0-1 172,0 5 0,0-4-172,-5 5 273,3 0 117,-3-5-190,5 4 1,0-4 985,0 5-1486,0 5 1,0 1 149,0 6 150,0-1-321,0 5 180,5 2 0,-3 9-83,2 0 118,-3 4-512,4-2 245,-4 11 0,4 0-544,-5 6 788,0-5-211,5 3 0,-3-3 183,3 4 15,-5 1-296,5-5 0,-4-2-411,3-5 660,-3-5-277,-1-1 1,5-5 160,-4-5 586,10-2-545,-10-4 733,4-1-805,-5 1 494,5-6-431,-4-1 5,4 0-661,-5-4 313,0 5-550,0-6 0,-5 0 0,-1 0 0</inkml:trace>
  <inkml:trace contextRef="#ctx0" brushRef="#br0" timeOffset="1">2821 6544 8101,'-6'-6'-72,"1"1"1,5 0 0,0-2 0</inkml:trace>
  <inkml:trace contextRef="#ctx0" brushRef="#br0" timeOffset="2">2810 6521 8101,'0'12'695,"0"0"784,0 4-969,0 1 0,0 6-12,0 0 0,0 5-202,0 1 207,5 5-895,-4 1 562,4 4 0,-5-2 170,0 5-44,0-5-59,0 7-149,0-3 0,0-1 149,0 5-1,0-10-296,0 4 89,0-9 0,0 1 21,0-4-270,0 0 193,5-4-13,-4-6 0,4 0 89,-5-6 1,2 1-48,1-1 0,-1-3 165,2-1 276,-3-4-836,-1 2-1520,0-5 1,0 0 0</inkml:trace>
  <inkml:trace contextRef="#ctx0" brushRef="#br0" timeOffset="3">3084 6704 8078,'0'-6'475,"0"1"1649,0 5-1889,5 0-1,-4 0 59,9 0 110,-4 0 0,6 0-168,-1 0-1,1 0 3,-1 0-32,1 0 0,-1 0 147,0 0-270,1 0-13,-1 0 1,1-4-86,-1 0 62,1 0 1,-2 3-242,-3-3 0,3 3 70,-2-3-709,-3 3 1,4 0-18,-5-3-1856,0 2 2707,-4-3 0,5 5 0,1 0 0</inkml:trace>
  <inkml:trace contextRef="#ctx0" brushRef="#br0" timeOffset="4">3518 6384 8084,'0'-6'0,"0"-4"0,0 8 0,0-8 0,0 4 0</inkml:trace>
  <inkml:trace contextRef="#ctx0" brushRef="#br0" timeOffset="5">3518 6350 12052,'0'11'1344,"0"5"-939,0-1 0,0 5-260,0-1 0,0 3 120,0 1 0,0-1-142,0 1 0,0 0 112,0 0 1,0-1-325,0-3 0,0 1 64,0-5 1,0 4-604,0-4 0,0 1-453,0-5 0,0-3-968,0-1 2049,5 1 0,-4 3 0,4 1 0</inkml:trace>
  <inkml:trace contextRef="#ctx0" brushRef="#br1" timeOffset="6">4511 6784 8944,'0'-11'0</inkml:trace>
  <inkml:trace contextRef="#ctx0" brushRef="#br1" timeOffset="7">4443 6818 8215,'0'-6'1516,"0"1"-817,5 0-378,1 3 1,2-3 35,-1 5 0,1-3 68,3-1 1,1 0-119,-1 4 0,1 0-57,-1 0 1,1 0-69,-1 0 0,4 0 69,0 0 0,6 0-121,-2 0 0,2 0 60,2 0 1,4 0-93,-1 0 1,2 0-54,-1 0 1,-2 0 68,6 0 0,-6-4-89,2 0-2,2 1 1,-9-1 57,3 0 0,-3-1-10,3 1 1,-5 3 101,-3-3-296,-2 3 6,-2 1-186,1 0 65,-6 0-175,4 0-333,-8 0 493,3 0-1863,-5 0 1549,-5 0-392,-2 0 517,1 5 1,-4-4-289,2 3 730,-2-3 0,-1 4 0,-1 2 0</inkml:trace>
  <inkml:trace contextRef="#ctx0" brushRef="#br1" timeOffset="8">4603 7012 7665,'-7'0'941,"1"0"-374,2 0 66,3 0-263,-4 0 1,5 2 138,0 1-220,0-1 0,1 3-53,3-5 0,-2 4 112,6-1 1,1 1-84,6-4 1,-1 0 85,5 0 1,0 0-105,4 0 1,0 0-10,0 0 1,0 0-121,-1 0 1,1 0 78,0 0 0,0 0-190,0 0 1,1 0 36,2 0 1,-5 0-73,2 0 0,-7 0 97,3 0 1,-5 0-517,1 0-202,-2-5-450,-2 4-85,-4-4 439,-2 5-1686,-5 0 1339,-5 0 1092,-7 0 0,-5 5 0,-6 1 0</inkml:trace>
  <inkml:trace contextRef="#ctx0" brushRef="#br1" timeOffset="9">4671 7218 8021,'-6'0'-668,"-4"0"1796,8 0-258,-3 0 838,5 0-1127,0 5 0,0-4-220,0 4 0,5-5-94,3 0 0,-2 4 104,2 0 0,0 0-128,3-4 0,4 4 92,0-1 1,6 1-107,-2-4 0,2 0-13,2 0 1,0 0-23,0 0 0,4 0-112,-1 0 0,1 0 115,-4 0 0,2 0-107,-2 0 1,2-4-119,-6 1 0,-2-1 93,-2 4-758,-2 0 360,-2 0-2173,1 0 607,-6 0 144,-1 0 1755,-5 0 0,0 0 0</inkml:trace>
  <inkml:trace contextRef="#ctx0" brushRef="#br1" timeOffset="10">5790 6932 8113,'-6'0'-21,"1"0"77,0 0 172,4 0 553,-4 0 2154,5 0-2668,5 0 1,1 0-13,5 0 0,2 0-17,2 0 0,-1 0 83,5 0 1,-1 0-84,1 0 0,3 0-184,-3 0 0,-2-3 12,2-1 0,-1 0-36,1 4 0,2-1-188,-6-3 0,0 3 119,-4-3 0,1 3-1024,-1 1 779,-4 0 0,-1 0-1775,-2 0 871,-3 0-650,4 0 1838,-10 5 0,-1-4 0,-6 4 0</inkml:trace>
  <inkml:trace contextRef="#ctx0" brushRef="#br1" timeOffset="11">6624 6590 8161,'-8'0'0,"1"0"10,4 0 71,-7-5 0,8 3 270,-6-1 1,5 0 133,0-1 195,-4 3-164,6-9-43,-9 9 43,9-9-230,-4 8-263,5-8 1,0 8 141,0-6 1,1 5-258,3 0 79,2-4 1,7 2-14,2-2 1,-2-2 54,2 5 0,-2-1-61,-2 1 1,4 1 92,0-4 1,1 4-31,-5-1 0,4 3 39,1 1 0,4 0-8,-1 0 1,-1 0 6,1 0 0,-4 4-7,4 0 0,-1 5 27,1-2 0,-3 3-25,-4 2 0,3-2 19,0-2 1,-1 2-5,-6-3 0,1 0-117,-6 0 1,5-3 178,-4 4-17,0-1 60,-4 5 0,0-1-118,0 1 0,-6-1-30,-1 1 1,-1 3 23,-3 0 1,2 1-145,-6 0 1,2-4 157,2 4 1,-1-4-138,1 0 0,1-1-63,2 1 174,-2-1-92,4 0 35,-1 1-26,2-6 38,5-1-286,0 0 276,0-3 1,5 3-4,3-5 1,3 0 139,4 0 1,-1 0-91,5 0 1,0 1 34,4 3 1,-1-3-62,-3 3 0,2 1 170,-1-1 0,1 5-127,2-2 1,-4 3 67,0 2 0,-5-1-81,1 1 0,-2-1-101,-2 0 1,1 2 18,-1 2 1,-5-1 78,-2 5 0,1-5-112,-1 2 1,0 0 86,-4-1 0,-4 1 114,0-5 1,-6 0-82,-1 1 0,-2 0 270,-6 4 1,-5-4-24,-6 4 1,-3-4-34,-2 0 1,-4-1-303,-3 1 0,1-1 127,0 0 0,4 1-169,-1-1 1,6-4 112,2-4 0,5 2 3,3-1 0,4 0 50,6-4-126,1 0 1,5-1-249,2-3 0,3 1-428,1-4 1,6 3-961,5-4 1,10 1 152,5-5 1524,11 1 0,-1 0 0,9-1 0</inkml:trace>
  <inkml:trace contextRef="#ctx0" brushRef="#br1" timeOffset="12">8543 6773 8322,'0'-7'489,"-5"-3"-101,3 9 172,-3-9 0,5 8-99,-5-8 1,4 8 352,-3-6-516,3 6-7,1-4 0,0 8-183,0 2 0,0 3 116,0 8 1,0-1-72,0 5 1,1 0-9,3 4 0,-1 0-182,4 0 0,-4-1-129,1-3 1,1 1 78,-2-5 0,5 0-54,-4-3 1,3-1 135,-3 1-107,5-1 1,-3-1 123,6-2 1,-4-3-74,-1-5 0,1 0 41,3 0 0,-3-1 2,-1-3 0,1-1 20,3-3 1,1-2-14,-1 2 1,1-2 16,-1-1 0,1-1-9,-1 1 0,-3-2 7,-1-2 1,0 2-6,0-2 1,2 2 7,-5 2 7,5 0 2,-8-1-159,9 6 138,-9 1-46,4 5 1,-1 5 36,0 2 0,0 7 22,-4 2 0,1 0-25,3-1 0,-3-2-125,3 2 0,1-2 72,-1-2 1,4 1-18,-5-1 0,6 1-36,-1-1 1,2-5-145,1-2 0,2 1 145,2-1 0,-1 0 10,5-4 0,-3-4 66,3 0 1,0-5-60,3 2 1,1-3 127,0-2 0,-4 1-48,0-1 1,-5 3 102,1-2 0,-2 2-74,-1-6 1,-1 2 18,0 2 0,0-1 118,-4 1 1,-1 3-25,-2 1 370,-2 4-230,3-2 26,-5 5-251,0 0-29,0 5 1,-2 2 59,-1 4 1,1-3-110,-2-1 0,3 1 98,1 3-140,0 1 0,0-1 79,0 0 1,0-3-286,0 0 192,5-6 1,2 7-62,4-5 0,-3 4 115,-1-5 0,1 1-13,3-4 1,-3 0-32,0 0-51,-1 0 210,5 0 0,-1 0-109,0 0 1,-3 0 99,0 0 38,-1 0-35,5 0 0,-5 0 23,1 0 1,-4 1-77,3 3 1,-3-1 120,4 4 0,-4-4-101,3 1 1,1 2 48,3 2 1,1-3-27,-1-1 1,6-2 90,2 2 0,2-3-28,2 3 1,1-3-39,3-1-33,-3-5 1,4 3-52,-5-6 44,5 0 1,-6 1 288,1-1-276,0 1 0,-9-5 64,5 1 0,-5-2 114,1-2 0,-3 1-61,-5-5 724,3 5-529,-8-8 1,3 8 665,-5-5-630,-10 5 0,-1-2-80,-11 4 0,-4 2-317,-8 3 1,-5 2-169,-3 5 1,-5 5 183,1 2 0,-1 7-554,9 1 0,5 2 262,6-2 1,8 3-534,4 5 0,8-4-376,3 0 1,5 0 1184,7 4 0,4 0 0,11-1 0</inkml:trace>
  <inkml:trace contextRef="#ctx0" brushRef="#br1" timeOffset="13">10290 6864 8289,'0'-6'-1482,"0"-5"1298,-5 5 0,4-2 750,-3 1 0,-1 3-128,1-4 1,0 5 8,4-5 0,0 4-109,0-3 1,-3 3 72,-1-4 0,-4 4-108,4-3 0,-5 3 130,2-4 1,-1 6-212,-3-2 0,2 3 32,-6 1 0,-2 0-113,2 0 0,-7 5 113,0 2 0,-1 9-239,-4 3 0,-1 2 78,1 2 0,5 4-218,3-1 0,8 1-95,0-4 1,7 0-65,0 0 1,9-4 57,7 0 1,6-7 78,8 0 1,2-2 338,3-6 1,6-2-86,-3-6 0,6-3 54,-2-8 0,1-3-27,-5-5 0,-4-4 142,1 1 1,-7-2 171,-1 1 0,-2-1-75,-6-2 1,1-2-143,-5 5 0,-5-4-10,-2 0 0,-2-2-305,-2-1 1,-2-4 82,-2 0 1,-2-9-129,-5 1 1,-1-1-149,1 5 0,-1-1-189,1 5 0,0 3 280,-1 8 0,2 2 123,2 9 1,2 2 167,2 7-187,3-3-361,-4 8 0,5-1 156,0 6 1,0 9 360,0 7 1,0 7-92,0 5 1,4 3 168,-1 4 1,6 3 1,-1 5 0,-2 2 12,2-3 1,0 6-51,3-9 0,-1 5-13,-2-5 1,1-3 111,-6-1 0,5-2-25,-4-2 0,1-3-618,-1-1 0,-3-6 197,3-1 0,1-1-709,-1-7 0,1 4-88,-1-4 1,-2-1 339,6-6 688,-6 2 0,8-4 0,-3 6 0</inkml:trace>
  <inkml:trace contextRef="#ctx0" brushRef="#br1" timeOffset="14">11409 6373 8234,'0'-12'-470,"0"1"313,0 0 157,0 4 1400,0-3-606,0 9-272,-5-4 294,4 5-102,-4-5-212,5 3 248,0-3-311,0 21-189,0-2 63,0 13-63,5-4-77,-4 5 1,6 1 201,-3 6-202,2-1 1,1 3 172,1-3-96,0 8-1136,-2-12 857,4 5 1,-7-4-91,4-4 0,-3 0-226,4-5 0,-6-4 107,2-3 1,1-2 71,-1-1 1,1-2-841,-1-3 348,-3-2-978,4-5 808,-5 0 0,-4-1 828,1-3 0,-11-2 0,1-5 0</inkml:trace>
  <inkml:trace contextRef="#ctx0" brushRef="#br1" timeOffset="15">11695 6270 8222,'11'-6'184,"1"1"95,-1 5 0,2-4 156,2 0 455,-2 0-503,3 4 0,1-1 561,2-3-561,2 3 1,2-4 62,0 5 1,4 0-203,-1 0 1,2-4 51,-1 0 0,-3 0-36,3 4 1,-3 0-243,-1 0 0,-4 0 106,0 0 1,-5 0-133,1 0 0,-2 0-81,-2 0-76,0 5 0,-3-3-113,0 2 264,-6 2 1,3-4-16,-5 6 0,0-4 48,0 3 0,-1 1 158,-3 3 1,-2 2-124,-6 2 0,1 3 128,0 5 0,-2 5-3,-2 2 1,1 8 134,-5 4 1,1 3-172,-1 0 0,-6 5-206,2-1 0,1 0 159,3-8 0,6 3 55,2-6 0,1-4-16,6-4 0,0-5 0,4-3 1,0 0 74,0-7 0,1-1-142,3-6 1,-1 2-140,4-2-354,-4-3-487,2 0-3492,0-5 4400,-4 0 0,-1 5 0,-6 1 0</inkml:trace>
  <inkml:trace contextRef="#ctx0" brushRef="#br1" timeOffset="16">8406 6110 8441,'0'-6'136,"0"-4"432,0 8-348,0-3 0,0 4 220,0-3 83,0 3-116,0-4-137,0 5-111,-5 0 247,3 0-136,-3 0-268,0 0 0,3 4 322,-6 0-358,6 4 191,-4-1 1,3 5-119,-1 4 0,-5 1 141,1 6 0,2 5 20,-2 3 1,1 7-48,-5 4 1,2 2 292,3 2 0,-2 1-97,5 2 1,0-2-343,4 3 1,0-3 228,0-2 1,0 0-331,0-4 0,0 3-18,0-6 1,1 4 198,3-4 1,3 0-221,4-4 0,-2-4 100,2 1 1,-2-6-55,6 2 1,2-3 85,-2-1 0,5-2 294,-1-2 0,3 2-68,1-6 1,-5-1 132,-3-6 0,1 2-234,0-3 0,-1-2 13,-4-1 1,-3 1-198,-1-1 324,1 0-1254,-2-4 455,5 0-1827,-10 0 1069,4 0 1,-6 0 1292,-3 0 0,3 0 0,-5 0 0</inkml:trace>
  <inkml:trace contextRef="#ctx0" brushRef="#br1" timeOffset="17">12494 6042 8129,'-5'-7'0,"4"1"-11,-3 2 265,3 3 682,1-4-132,0 5-40,0-5-285,0 3-202,0-3 159,0 5 0,1 5-223,3 3 1,4 3 158,7 5 1,3 1-119,5 6 0,-4 1 182,0 3 0,0-2-63,3 6 1,1-4-101,0 3 0,-4 0 8,0 5 0,-1-1 82,1 0 1,-2 4-203,-6 0 0,0 0-194,1-3 1,-2 3 18,-2 0 0,0 0 113,-4-4 0,0 2-274,-4 2 0,0-3 86,0 3 1,-5-1-46,-3 1 1,-3-6-28,-4 2 1,1-2 70,-5 2 0,3-5-70,-3-2 0,2-3 142,-2-1 1,-2-5-103,6-3 0,0 0 83,3-3 1,2 2-825,3-7 573,-3-2 1,7 0-998,-5-5 1,6-1 1284,-2-3 0,8-7 0,2-7 0</inkml:trace>
  <inkml:trace contextRef="#ctx0" brushRef="#br1" timeOffset="18">4728 8371 8254,'-11'6'-1060,"4"-5"1660,-3 4-250,4-5 1,-2 4 656,1 0-632,4-1 0,-3-1 510,2 1-275,3-1 71,-4 3-114,5-5-253,0 0 1,5 0-49,2 0 0,1 0 32,3 0 0,0 0-82,8 0 1,0 0 35,4 0 0,1 0-36,2 0 1,0-4 35,4 0 0,-1 0-187,2 4 0,2-3 118,-3-1 1,-2-4-133,-1 4 1,-3-1-36,-1 1 0,-4 3-85,0-3 0,-5 2-562,1-2 370,-2 3-1161,-2-4 674,-5 5-1273,-1 0 1361,-5 0 0,-5 0-374,-2 0 0,-3 0 337,-2 0 0,0 3 697,-4 1 0,-7 10 0,-6-1 0</inkml:trace>
  <inkml:trace contextRef="#ctx0" brushRef="#br1" timeOffset="19">4717 8623 8254,'0'6'-743,"0"-1"2123,0-5-807,5 0 0,1 0 228,6 0 91,4 0-503,-3 0 0,8 0 883,-2 0-849,3 0 1,1-4 132,0 1 1,0-5-135,-1 4 0,1 0-158,0 4 0,-4-3-12,0-1 0,-5 0-366,1 4 1,-2-1 191,-2-3-1877,1 3-434,-1-5-780,1 6 3013,-6 6 0,4 0 0,-3 5 0</inkml:trace>
  <inkml:trace contextRef="#ctx0" brushRef="#br1" timeOffset="20">6042 8223 8369,'-7'-8'-672,"3"1"448,-2 4 1347,5-2-190,-4 0 133,5 4-329,0-4 591,0 5-1174,0 5 1,0 2 108,0 9 1,0 3 158,0 7 0,0 4-46,0 4 0,0 1-86,0 3 0,4 2-147,-1 2 0,5 1 153,-4-5 1,1 1-368,-1-1 0,-3-3 114,3-1 0,1-1-172,-1-7 1,1 1 3,-1-4 1,-3 0-24,3 0 1,-2-6 16,2-1 1,-3-4-141,3 0 1,-1-2-334,0-3 372,-1 4-1156,3-10 556,-5 4-1377,0-5 1564,5 0 0,-4-1 645,3-3 0,-3-2 0,-1-6 0</inkml:trace>
  <inkml:trace contextRef="#ctx0" brushRef="#br1" timeOffset="21">6533 8177 8398,'0'-12'0,"0"-4"516,0 10-67,0-5 1449,0 4-674,0 2 283,0 5-1130,0 5 1,0-1-112,0 8 1,-5 0 16,-3 7 1,-2 4-170,-2 0 0,-3 1 96,0 7 0,-4-2-256,4 1 1,-4 3 54,3-2 0,-3 0-156,4 0 1,-4 2 52,4-3 0,0-3-20,3-4 1,2-2 59,3-5 1,0-1-304,3-4 260,3 1 1,-4-5 65,5 1 0,1-6-12,3 2 1,-1-3 28,4-1 0,1 0 228,3 0 1,5 0-78,-1 0 1,5 0 40,-1 0 1,3-3-67,1-1 1,-1-1-98,1 1 1,0 1-66,0-4 0,0 4-253,0-1 0,-4-1-21,0 2 0,-2-5 125,2 4 1,-2-3-701,-6 3 1,1-4 319,-1 4 0,-3-1-1586,-1 1 868,-4 3 523,2-9 1,-5 7 773,0-4 0,5 4 0,1-2 0</inkml:trace>
  <inkml:trace contextRef="#ctx0" brushRef="#br1" timeOffset="22">6715 8463 8220,'0'-6'0,"0"-5"414,0 4-77,0 2 652,0-5-227,0 3 389,0 1-199,0 1-56,0 5-528,0 10 0,-3 0 188,-1 13 1,0-3-35,4 7 1,-4 1-4,0-2 1,1 5-209,3-4 1,-4 3-64,0-3 1,0 3-214,4-3 0,0-1 116,0-3 1,-4-4-44,1 0 0,-1-3 94,4 3 0,0-5-188,0 1 0,0-6-357,0-2 1,0-3 185,0 4 1,1-6-1377,3 2 796,-3 2-837,4-4 0,-4 3-239,3-5 1813,-2 0 0,8-5 0,-4-2 0</inkml:trace>
  <inkml:trace contextRef="#ctx0" brushRef="#br1" timeOffset="23">8554 8451 7657,'0'-6'337,"0"1"424,0 5-156,0-5-122,0 4-52,0-4-23,0 5-288,0 5 1,0 1 309,0 5-25,5 1-148,-3 4 1,4 1-3,-2 2 0,-3 1 6,3-5 1,1 4-16,-1-3 0,3 0 15,-3-1 0,5-2 0,-1 2 1,-2-6 230,2-1-231,-1-1 1,5 1-32,-1 0 0,0-6-131,1 2 0,1-3-205,2-1-1690,-3-5 911,5 4 357,-1-9 329,-3 3 0,4 0 67,-6-1 236,0-4-100,6-1 0,-4-5 86,2 3-88,-7 2 1,0-3 9,-4 4 0,4 1 12,-4-1-7,-1 1 0,1 3 28,0 1-150,0 4 118,-4-2 1,0 10 2,0 3 1,0 2-16,0 1-1,0 1 156,0-1 0,1 2-126,3 2 0,-2-2 3,6 2 0,-4-2-53,4-2 0,-1-1 55,5-2 0,-1 1-245,0-5 1,2 1 144,2-1 0,-1-3-47,5 3 1,-3-4 69,3-4 0,-2 1-2,2-4 1,-1 3-14,-3-4 0,-2 2 12,2-2 1,-2-2-4,-2 2 1,-3 2 3,0-1 1,-2-1 92,2-4 1,-2 2-70,-2 3 0,-3-3 58,3 2 0,1 2-27,-1-2 1,-1 4 28,-3-3-86,6 4 5,-5-2-17,4 5 49,-5 0 0,4 1 5,0 3 0,-1 2-12,-3 6 1,0-5 96,0 1 1,0 0-84,0 3 1,0 0 9,0 1 0,0-1-66,0 1 0,0-5 33,0 1 0,2-2-119,1 2 0,0 1 78,5-5 1,-1 3-32,5-3 0,-1 4 42,0-5 0,5 1-81,-1-4 1,4 0 61,-4 0 0,5 0 131,-1 0 1,-1-1-50,1-3 0,-3 2 20,3-6 1,-4 2 98,4-2 1,-5-2-85,1 2 0,-2-1 217,-2 2-214,1-3 197,-1 3-149,-5 1 209,-1 1-78,-5 5-105,0 5 0,4 1 26,0 6 1,1-1-60,-1 1 1,-2-5 79,6 1 1,0-1-66,3 5 0,4-5-58,1 1 1,4-4 51,-1 4 1,1-6-85,-1 2 1,3-3 58,-3-1 1,1-1-11,-1-3 0,1-1 48,-4-3 1,-1-2-39,-4 3 0,1-4 180,-1 0 0,-1 0-99,-2-1 0,-3-1 35,-5-2 0,-1 3-85,-3-4 1,-4 0-314,-7 1 1,-3-4-3,-5 3 0,-6 1-19,-5 4 0,-2 3-359,-5 0 1,5 6 217,2-2 1,1 8-193,6 4 0,6 2 130,5 1 0,5 4-584,3 1 1,3 3 413,5-4 1,2 4 604,1-4 0,9 0 0,6-3 0</inkml:trace>
  <inkml:trace contextRef="#ctx0" brushRef="#br1" timeOffset="24">10427 8554 8216,'0'-11'-2,"0"-1"374,0 1 0,4 3 75,0 1 1085,0-1-945,-4-3 0,0-1-92,0 1 1,-5-1-80,-3 1 1,-2 0-303,-2-1 0,-4-2 120,-3 3 1,-3-2-278,-1 9 1,1 0 115,-1 4 1,-1 2-167,-3 2 1,7 2 55,-3 5 1,4 6-35,0 2 0,4 2-88,7 2 0,3-2 68,5 1 1,1-5-23,3 6 0,2-7 90,6 3 1,4-9-111,3 2 0,4-8 117,4-1 1,-3-1 26,3-2 0,-2-5 6,2-3 1,-2-7 4,5-4 1,-8 1 140,1-1 0,-3-1-90,3-7 0,-5 3 111,-3-3 0,-4 2-125,-3-2 0,1 3 9,-5-3 1,-1 0 3,-3 0 1,0-5-138,0 2 1,-3-3-35,-1-2 1,-1-3 137,1 0 1,1 0-127,-4 4 1,3 2 92,-4 6 0,5 0 823,-5 11-347,5 0-288,-7 8 0,9 9-86,-3 9 0,2 7 58,-2 9 1,3 3 35,-3 8 1,3 4 27,1 7 1,0-2-310,0 3 0,5 1-109,2-2 1,3 1-72,2-5 0,-2-2 74,-2-4 1,2-1 145,-3-8 1,0-3 26,0-4 0,-3-2-334,4-6 0,-5 1-70,5-5 1,-5-3-533,0-1-2091,4-4 3126,-6 7 0,9-9 0,-3 4 0</inkml:trace>
  <inkml:trace contextRef="#ctx0" brushRef="#br1" timeOffset="25">11604 7915 8083,'-7'-18'0,"3"3"485,-2 2-250,5 7 439,-4-5-333,5 10 0,0-3 121,0 8 204,0 8-350,0 5 0,0 11 40,0 3 1,0 2 80,0 1 0,1 4 20,3 0 98,-3 5-259,4-7 0,-1 4-12,0-1-153,5-4 1,-7 4-227,6-4 0,-6-2 132,2-3 1,1-2-117,-1-5 0,4-4 10,-5 0 0,3-9-531,-3 2 328,-1-4-560,3-1-327,-5-2-765,0-5-332,-5-5 2256,3-2 0,-13-4 0,2 0 0</inkml:trace>
  <inkml:trace contextRef="#ctx0" brushRef="#br1" timeOffset="26">11832 7915 8222,'5'-12'62,"-4"6"0,10 1 198,-4 5-220,8-5 1,-2 3 933,2-1 0,3 1-337,1 2 0,3 0-48,0 0 0,6 0-201,3 0 0,-2 0-86,2 0 0,-2-3-22,1-1 0,2 0-202,-5 4 0,-1 0 67,-3 0 0,0-1-68,0-3 1,-2 3 54,-2-3 0,2 3 48,-6 1 0,0 0-201,-4 0 0,-3 0-8,0 0 1,-4 0-141,3 0 88,-4 0-37,2 0 0,-10 5 100,-3 2 0,-2 3 54,-2 2 0,1 3 90,0 0 0,-1 9-115,1-1 1,-4 6 176,-1-2 0,1 5-136,4-2 0,-1 5 59,1 3 0,-1-2-15,1 6 1,0-5-164,-1 1 1,2 1 155,2 0 0,0-6-45,4-7 0,0 1 183,4-4 0,0 1-63,0-9 0,0 0-158,0-3 0,0-1 144,0 0-905,0-4 423,0 3-1084,0-9 0,1 4 1416,3-5 0,-3-5 0,4-1 0</inkml:trace>
  <inkml:trace contextRef="#ctx0" brushRef="#br1" timeOffset="27">2764 11033 8161,'-12'0'-261,"1"0"-65,0 0 0,3 0 196,0 0 1152,6 0-585,-3 0 1,1-2 239,0-2-170,0 3-193,-1-4 1,4 4 166,-3-3 11,3 3-310,1-4 0,0 0 353,0-3-353,5 3 0,1-5 157,6 2 0,0-2-97,4-1 1,1-1-110,6 1 1,0-2 139,0-2 0,1 6-174,3-2 1,-2 2 31,6-3 1,-6 6-170,2 2 0,-3 3-169,-1 1 1,-1 1 131,1 3 1,-1-2-51,-3 6 0,-3 0 28,-4 3 1,-1 4-4,1 1 0,-6 0 92,-2-1 0,-3-1-21,-1 5 1,-1-1 11,-3 1 1,-2 1 3,-6-4 1,-1 3-105,-2-4 1,1 4 102,-5-4 0,4 4-88,-4-4 0,5 1 74,-1-5 1,6-3 243,1-1-193,6-4 78,-3 7-69,5-9 1,1 4 15,3-5 0,2 0 229,6 0 0,4 0-57,3 0 0,3 0 18,0 0 1,3 0-76,1 0 1,-2 0-142,3 0 0,-3 2 99,-1 1 1,-5 0-142,-3 5 1,1-1 11,0 5 1,-2-5 14,-7 1 1,2 3-41,-5 4 0,0 2 68,-4-2 1,0-1-21,0 5 0,-7 0 7,-4 4 0,-6-4 328,-5 0 0,-2 0-99,-3 4 0,-7 0-20,-8 0 0,1-1-165,-1 1 0,2 0-134,-2 0 1,-1-1 38,5-3 1,-1 0 103,5-8 0,9 2-121,2-9 0,8-1 83,0-3 1,6 0-403,1 0 0,6-1 135,-2-3 1,8-2-1306,3-5 0,8-6 134,4-2 1,8 3 1400,3 0 0,-2-1 0,0-1 0</inkml:trace>
  <inkml:trace contextRef="#ctx0" brushRef="#br1" timeOffset="28">3803 10713 8191,'0'-12'-1252,"0"5"963,0-1 1320,0 6-20,0-3-174,0-1-250,0 5-30,0-4 454,0 5-765,5 0 0,-4 1 32,3 3 1,-2 8-34,-2 7 1,0 9 180,0 6 1,0 6-47,0 10 0,-4-1-309,0 8 1,-5-1-43,6-24 1,-2 1 0,-1-1-1,-2 1 41,1 1 0,-1 0 0,-1-1 0,-1-1-34,2 1 1,1-1 0,-8 26 160,3-1 1,1-6-478,0-9 0,0 1 220,4-5 0,0-4-158,4-3 0,1-6 5,-1 2 0,1-7 142,2-1 1,0-5 43,0 1 1,0-6 319,0-1 0,0-4-862,0 3 384,0-4-488,0 2 136,0-5-456,0-5 1,0-2 74,0-4 1,0 0-837,0-1 1754,5-4 0,2-2 0,4-5 0</inkml:trace>
  <inkml:trace contextRef="#ctx0" brushRef="#br1" timeOffset="29">4249 10987 8182,'-7'-5'-422,"2"-2"422,0 1 0,4 1 1159,-4 5-690,5 0 1,-2-4 301,-1 0-187,1 1-274,-3 3 1,5 1 141,0 3 102,0 2-224,0 11 1,0 0 419,0 6-567,0 5 1,0 0 223,0 2 1,-4 3-148,1-2 0,-1 6-139,4 1 1,0 1 96,0-1 1,0-2 41,0 2 0,0-4-15,0-4 0,0 1-277,0-8 1,1 2-210,3-6 1,-3-2-269,3-2 1,1-6 114,-1-2 0,1-4-34,-1 1-785,-3-3 454,4-1-195,-5 0 0,4-5 374,0-3 1,0 1-468,-4-5 1,1 3 93,3-6 953,2-3 0,5-4 0,1-8 0</inkml:trace>
  <inkml:trace contextRef="#ctx0" brushRef="#br1" timeOffset="30">4523 10953 8325,'0'-12'296,"0"1"638,0 4-462,0-3 328,0 9-54,0-4 278,0 20-637,0-1 1,0 19 341,0-2 0,0 2-246,0 1 0,0 5-92,0 3 1,0-1-101,0 1 0,-2-1-165,-1 5 1,1-4 89,-1 0 0,1-9-279,2 1 0,0-7 50,0-1 1,0-7 51,0-3 1,0-4 72,0 0-246,0-1 0,0-3-749,0-1 465,5-4-426,-3 2 574,3-5 0,-4 0-2537,3 0 2807,-3-5 0,9-6 0,-3-7 0</inkml:trace>
  <inkml:trace contextRef="#ctx0" brushRef="#br1" timeOffset="31">5391 10998 7500,'-7'0'-128,"1"0"1424,2 0-723,3-5-46,-4 4-131,5-4 3,-5 5-145,3 0 146,-3 0 154,5 0-110,5 0 1,2 0-179,4 0 1,4 0 78,1 0 1,4-1-46,-1-3 0,3 1-7,0-4 1,3 3-11,1-4 1,2 6-101,3-2 0,-4 1 13,-4 0 1,-1 1-130,-3-2 1,1 3 54,-5 1-151,1 0 0,-5 0-535,1 0 302,-6-5-1015,4 4 627,-9-4-524,4 5-3454,-5 0 4628,-5 0 0,-1 0 0,-5 0 0</inkml:trace>
  <inkml:trace contextRef="#ctx0" brushRef="#br1" timeOffset="32">5413 11181 8666,'8'0'1838,"0"0"0,-4 0-1325,3 0 1,1 0 144,3 0 0,1 0-167,-1 0 1,0 0 26,1 0 1,1 0-173,2 0 1,-1-1 75,5-3 0,-1 3-135,1-3 1,2 1-51,-2 0 1,3 1-224,1-2 1,-4-1 146,0 2 1,-2-5-278,2 4 1,2-1 120,-6 1 0,0 3-428,-3-3 0,-5 3 209,1 1 1,-4 0-1525,3 0-1354,-4 0 1475,2 0 732,-5 0 1,-5 0 360,-3 0 1,-2 1-1076,-1 3 1599,-1-3 0,1 9 0,-1-3 0</inkml:trace>
  <inkml:trace contextRef="#ctx0" brushRef="#br1" timeOffset="33">5413 11364 8539,'7'0'2327,"2"1"-1855,-5 3 0,4-3 21,0 3 0,2-3-125,2-1 0,4 0 390,3 0 1,4 0-251,4 0 0,-3 0 116,2 0 1,2 0-130,-1 0 0,1 0-175,-1 0 1,-3 0-149,2 0 1,-3-1 64,-4-3 0,1 3-177,-4-3 1,3 1 341,-4 0-325,0 1 141,-3-3-1475,-1 5-305,-5 0 1,-1 2 801,-5 1 1,0 0-1335,0 5 0,-5-5 2094,-2 5 0,-3 0 0,-2 3 0</inkml:trace>
  <inkml:trace contextRef="#ctx0" brushRef="#br1" timeOffset="34">7035 10907 8165,'-6'0'-590,"0"0"642,2 0 339,2 0-178,-3 0 436,0-5-3,4 4 236,-9-4-586,4 5 0,-2 0 117,0 0 0,6-2 167,-2-2-203,-2 3 0,4-5-104,-1 2 1,1 1-84,2-4 1,0 3 16,0-4 1,0 5 29,0-5 1,2 4-215,1-3 0,4-1 132,4-3 0,4 3-117,1 0 0,4 2 46,-1-2 1,3-1-76,0 6 0,1-5 17,0 4 1,0 0-43,0 4 0,-2 2 75,-2 2 1,2-2-7,-6 6 0,0 1-118,-3 6 0,-2-1 83,-3 5 0,2-4-123,-5 4 0,0-1 70,-4 1 1,0 1-116,0-5 0,-5 4 81,-3-3 0,-1 3-41,2-4 1,-7 0 89,2-3 0,-2-1 4,3 0 1,-2 1 14,-2-1 1,2-3-37,-2-1 1,2-3 371,2 4-113,-1-6 285,1 4-81,5-6-280,1 0 1,17 0-58,4 0 0,6 0 10,-3 0 1,3 0-13,1 0 1,0 1-8,0 3 0,-1-2-13,1 6 0,-4-4 2,0 3 1,-5 1-38,1 3 1,-2-2-6,-1 2 1,-1-2-87,0 7 0,-3-4 114,0 0 0,-6 4-128,2 3 0,-4-1 105,-4 1 1,-3-1-29,-9 1 1,2 2 6,-5-2 0,0 3 127,-4 1 1,-3-4-71,-1 0 0,-3-5 30,3 1 0,-3-2-32,3-2 0,-4 1 9,5-1 0,0-5 138,7-2 1,3-3-84,5-1 0,-1 0-215,1 0 1,4-1 100,4-3 0,1-2-363,2-5 0,0-1 164,0 1 1,7-1-1155,4 1 1,2 0-807,6-1 0,-4 5 2143,4-1 0,5 0 0,5-3 0</inkml:trace>
  <inkml:trace contextRef="#ctx0" brushRef="#br1" timeOffset="35">7880 11135 8967,'0'-6'4455,"0"1"-10388,0 5 5933,5 0 0,2 0 0,4 0 0</inkml:trace>
  <inkml:trace contextRef="#ctx0" brushRef="#br1" timeOffset="36">8371 10656 8201,'7'-12'0,"-2"1"463,-5-1-278,0 6 0,1 0 581,3 2-69,-3 3 72,4-4-275,-5-1 347,0 5-252,0-4 505,0 5-484,-5 0-331,-1 5 1,-6 2 30,1 4 0,3 5-130,1 4 0,-1 1 66,-3 2 1,-4 1-32,-1 3 0,1 2 31,4 5 1,-5 2-130,1 2 0,-1-3 129,1 3 0,2 2-249,-2-2 1,3 1-21,5-1 1,-2-2-20,5 2 0,0-3-91,4 0 1,0-1 156,0 0 0,1-5-60,3-2 1,2 1 68,6-2 1,-1-3-175,1-4 0,0-1 131,4 1 1,-4-2-145,4-6 0,-2 0 40,1 1 1,-3-4-57,4-1 0,-4-1-79,0 2 1,-1-3 118,1-5 0,-5 1-501,1 3 1,-4-2-169,3 1-578,-4-1 896,2-2 0,-4-4-746,3 0 1,-3-5 111,3 1 1115,-3-2 0,-1-6 0,0-2 0</inkml:trace>
  <inkml:trace contextRef="#ctx0" brushRef="#br1" timeOffset="37">8497 11215 8096,'-6'-5'725,"1"4"-484,5-4 2632,0 5-1947,5 0-365,1 0 1,6-4-165,-1 0 0,0 0-2,1 4 0,3-3-96,0-1 1,0-1-101,-3 1 1,-1 3-10,1-3 0,-1 3-1,1 1 1,-1-2-71,0-1-461,1 1-1772,-1-3 1052,1 5-459,-1-5 0,-3 3 25,-1-6 1496,-4 5 0,7-7 0,-4 4 0</inkml:trace>
  <inkml:trace contextRef="#ctx0" brushRef="#br1" timeOffset="38">8965 10907 8098,'0'-11'90,"5"-1"-164,-3 1 0,4 3 1152,-2 0-349,2 1 534,6-5-796,-1 1 0,0 1-9,1 2 0,-2 2-79,-2 2 0,2 3-74,-3-3 0,4 3-97,0 1 0,0-4 14,1 0 1,-1 0-179,1 4 1,3 0 123,0 0 0,-3 0-51,-5 0 1,1 4 13,3 0 0,-4 5-165,-4-2 0,2 0 105,-1 0 0,0 1-10,-4 3 0,0 1 55,0-1 1,-4 1 8,0-1 0,-4 1-106,0-1 0,-2-3 97,-2-1 1,5 1-114,-1 3 1,1 1 95,-5-1 1,4-3 3,1-1 0,4-3 71,0 4 14,-4-6-180,6 8 0,-3-8 77,8 1 0,-2 3 169,6-3 1,0 5-104,3-4 0,1 3-55,-1-3 0,4 4 14,0-4 0,2 4-56,-2 0 1,-2-2 7,2 2 0,2 0-152,-2 3 0,0 1-56,-4-1 0,1 0 116,-1 1 0,-3-1-141,-1 1 0,-4 3 82,1 0 0,-3 4-7,-1-4 1,0 6 53,0-2 1,-5-2 68,-3 2 0,-2-3-22,-1 3 1,-2-4 107,-2 4 1,1-5-21,-5 1 0,4-2 177,-4-2 1,3-3-50,-3 0 1,4-5-94,-4 5 0,4-6-188,-4 2 1,5-2 157,-1-2 1,2 0-1090,2 0 385,-1 0 0,5-4-374,-1 0 0,5-5-63,0 1 1,1-2 425,2-1 1,4-1-742,0 1 0,9 0 139,-2-1 1219,3 1 0,3-6 0,0-1 0</inkml:trace>
  <inkml:trace contextRef="#ctx0" brushRef="#br1" timeOffset="39">9582 10576 8106,'-6'-5'638,"-4"3"18,8-8-263,-3 9 111,5-4 1628,0 5 0,5 0-1778,3 0 1,-2 5 138,2 3 0,0 2-137,3 1 0,0 4 54,1 1 0,-1 3-36,1-4 0,-1 5-122,0-1 0,5 3 106,-1 1 1,1-1-122,0 1 0,-4 0-4,4 0 1,-4 4-25,0-1 1,-1 2-100,1-1 0,-5-3-54,1 3 0,-4 1 27,3-2 1,-4 5-185,1-5 0,-3 5 72,-1-5 0,0 5-111,0-5 1,-1 2 29,-3-1 0,1-3-111,-4 3 1,-1-2-16,-3 2 0,-1-3 11,1 3 1,-2-3 55,-2-1 1,2-4-123,-2 0 0,3-5 68,5 1 1,-2-3-67,5 0-525,-5-6 160,8 4-350,-4-8 1,5 1-145,0-6 0,0 0-1646,0-4 2794,5-6 0,1-5 0,6-5 0</inkml:trace>
  <inkml:trace contextRef="#ctx0" brushRef="#br1" timeOffset="40">10798 10632 8270,'4'-7'-1634,"-1"-1"1400,1 6 964,-4-8-409,0 3 1,4 0 62,0-1 225,0 5-149,-4-7-9,0 4 0,0 0-96,0 1 261,0-1-273,0 5 1,0-5 290,0 2-127,0 3-157,0-4-97,0 5 1,0 5-210,0 2 1,-5 5 101,-3 3 0,-2 4 63,-2 8 1,0 2 199,-4 5 0,4 5-109,-4 3 0,8-1-40,0 1 0,0 0-21,-3 3 0,3-3-61,1 0 0,4-1 91,-1 1 1,3-2-289,1-2 1,0-2 103,0 2 0,5-3-245,3 0 1,2-1-14,1 0 1,1-5-1,-1-2 1,1 0-26,-1-4 0,0 1 185,1-9 0,1 4 24,2-4 1,-2-1-22,2-6 1,-6 1-6,-2-6 0,1 5 20,3-4 1,-3 0-893,0-4-1512,-1 0 1108,-1 0-58,5 0 0,-10-2 135,3-1 1214,-3-4 0,-6-4 0,-1-1 0</inkml:trace>
  <inkml:trace contextRef="#ctx0" brushRef="#br1" timeOffset="41">11083 11158 8140,'0'-12'584,"-5"6"-390,4-4-194,-4 9 1072,5-4 853,0 5 1,0 5-1463,0 2-50,0 3-233,0 2 1,1 1-138,3 2 1,-3-3 146,3 4 0,1 0-215,-1-1 1,4 1 68,-5-5 0,6 0-335,-1 1 1,2-2 123,1-2 0,-3 1-68,0-6 0,-1 1 70,5-4 1,0 0 85,4 0 0,-4 0 59,3 0 1,-2-4-30,-1 1 1,-1-6-1,0 1 1,2-2 41,2-2 0,-6 1-21,3 0 0,-3-1 6,2 1 1,-3-2-6,-1-2 0,-3 3 34,4 1 0,-6 0-60,2 3-40,-3 3 0,0 0 40,3 5 89,-2 0 0,6 1-58,-4 3 0,1 1 125,-1 3 1,-1 2-66,4-3 0,-3 4-31,4 0 1,-4-3-127,3-1 0,-3-1 58,4 2 0,-1-2-103,5-2 0,-1-2 85,0 1 1,1-1-77,-1-2 1,1 0 73,-1 0 0,1 0-157,-1 0 0,0 0 76,1 0 0,-1-4 65,1 0 0,0-4 23,4 5 1,-5-6 191,0 1-31,6-2 0,-9-4-102,7 3 0,-3-3 344,0 6-274,-6-2 0,-1 2 232,-5 1-41,5 4-48,-3-2-75,3 5 0,-5 5 5,0 3 0,0 2 24,0 1 0,0 1-59,0-1 0,0-2-31,0 2 0,0-6 21,0 7 1,0-3-130,0 2 1,0-3 74,0-1 0,3 1-4,1 3 0,1-3-32,-1 0-373,3-6 264,4 8 0,0-8 50,1 1 0,-1-1-62,1-2 0,0 0 91,4 0 0,-4 0-126,3 0 1,-2 0 103,-1 0 1,3-4-29,0 0 1,0-1 27,-3 1 0,-1 2-57,1-6 201,-1 6-212,0-4 449,-4 6-126,3 0 13,-9 0 0,8 2-40,-5 2 0,1-2-44,-1 6 1,1-5-6,2 5 1,4-5-28,-4 0 1,5 0-45,3 1 1,-3-3 48,4 3 0,0-3-154,-1-1 0,2 0 62,-2 0 1,2-1-152,2-3 1,2-1 101,-2-3 1,2-2-81,-2 3 1,1 0 122,-5 0 0,4-1 173,-4-3 0,1-1 61,-5 1 1,-1-1-80,-2 1 0,-3 0 501,-5-1 0,-5-3-212,-3 0 1,-8-1-210,-7 5 0,-5 1-113,-6 2 1,-2 3-239,-2 5 0,1 0-26,-5 0 1,6 5 40,-2 3 1,3 3-78,5 4 1,7-2-11,8 2 1,7-2-862,4-1 1,3 3 435,1 0 1,6-1-837,6-6 1,4 2 170,7-3 1278,0 3 0,5 2 0,1-1 0</inkml:trace>
  <inkml:trace contextRef="#ctx0" brushRef="#br1" timeOffset="42">12728 11204 8146,'0'-12'1208,"-4"1"-929,0-1 285,0 1-204,-1-1 1,4 1-204,-9 0 1190,4-1-714,-1 6 1,-7-4 311,3 2-618,-3 3 0,-1 0-206,-1 5 0,-4 0 90,1 0 0,1 5-88,-1 3 0,5 2 94,-1 1 0,2 4-110,2 1 0,5 3-94,2-4 1,3 4-213,1-4 0,0 0-136,0-3 0,6-1 79,5 1 0,2-2 9,6-3 0,0-2 44,4-5 0,1-5 37,3-2 1,-3-5 65,3-3 0,-1-1 128,-3-3 1,2-3-112,-6 3 1,-2-3 192,-2 0 1,-2-1 47,-2 0 1,-3-1 145,-1-3 0,-4 2-81,1-6 1,-3 1-152,-1-4 1,0-1-28,0 1 1,0-4 62,0 0 1,0-4-156,0 4 1,0-5 64,0 1 1,-4 3 71,0 1 0,-1 7 6,2 4 1,1 8 10,-1 4 1,0 8 474,-1 3-413,3 2 1,-4 13-280,5 4 1,0 11 102,0 9 1,0 4-6,0 7 0,1 5 89,3 2 1,-2-1-577,6 1 1,0-8-93,3 0 0,-3-5 167,-1 1 0,0-8 19,0 2 1,2-12 57,-5-1 0,5-3-338,-2 0 0,-1 2-109,-3-6 794,4 0 0,-1 2 0,5 1 0</inkml:trace>
  <inkml:trace contextRef="#ctx0" brushRef="#br1" timeOffset="43">13527 10564 8138,'0'-11'0,"0"-1"-294,0 1 186,0-1 1378,0 1-765,0 4 1,2 2 47,1 5 1,-1 5-172,1 3 0,-1 9 180,-2 5 0,0 6-123,0 7 1,0-1-84,0 0 1,0 4-102,0 0 1,1 0-202,3-3 1,-3-1 4,3 0 0,-3 0 13,-1 1 0,0-5-344,0 1 1,0-6 142,0 2 0,0-8-245,0-4 0,0-2-73,0-2-873,0-5 472,0-1-1586,0-5 1311,0-5 1123,5-1 0,-3-11 0,3 0 0</inkml:trace>
  <inkml:trace contextRef="#ctx0" brushRef="#br1" timeOffset="44">13756 10621 8036,'5'-11'0,"1"4"416,6 2-236,-1 5 1,4 0 1275,0 0-940,1 0 1,0 0-42,3 0 0,3 0-178,1 0 1,-1 0-69,1 0 1,4 0 0,0 0 1,-1 0 1,-3 0 0,0-4-2,0 1 0,-4-1-165,0 4 1,-5 0 61,1 0 0,-6 0-184,-1 0 240,-6 0-237,3 0 1,-5 1 160,0 3 1,-5 2-5,-3 6 1,-3 4-27,-4 3 1,1 3 16,-5 1 0,4 4 87,-4 4 1,3 2-117,-3 1 1,5 6-15,-1 1 1,-1 0-13,0 1 1,2-4 0,7 4 0,-2-9 5,5 1 0,-1-7 26,1-1 0,3-3 23,-3-4 0,3-2-29,1-6 1,0 1-137,0-1 213,5-5-1305,-4 5 458,4-10 0,-5 3-461,0-8 0,2 0 126,1-7 1,-1 2 1039,1-7 0,4-1 0,-1-1 0</inkml:trace>
  <inkml:trace contextRef="#ctx0" brushRef="#br1" timeOffset="45">14384 10244 7989,'-6'-18'0,"0"2"1604,12 10-1059,0 0 1,5 6-16,1 0 796,-1 0-783,1 6 0,-1 4 218,0 5 80,1 5-467,4 3 1,-3 6 469,2 6-545,3-6 0,-5 9 287,2 0 0,1 1-132,0 3 0,-1-4-189,-4 4 0,-1 0-77,-2 4 0,-2-5 15,-2 1 0,-2 0-76,1 4 1,-1-2 60,-2-2 1,-4 1-192,0-5 1,-5 0 47,1-3 0,-2-2-81,-1-3 0,-1 2-286,1-5 1,0-2-299,-1-6 0,1 3 426,-1-3 1,1-3-1588,0-1 1,3-6 148,0-1 0,4-6 1632,-3 2 0,-1-3 0,-3-1 0</inkml:trace>
  <inkml:trace contextRef="#ctx0" brushRef="#br1" timeOffset="46">5493 12574 7303,'-6'0'1823,"1"0"-847,0 0-40,4 0-399,-4 0 671,5 0 1,3-1-843,1-3 1,5 3-108,-1-3 0,3 3-27,4 1 0,-1 0 43,5 0 0,-3 0-111,3 0 1,0 0 21,3 0 1,0 0-156,-3 0 0,3 0-214,-3 0 0,-2-4 139,3 0 1,-3-1-122,2 1 1,-2 3 55,-6-3 1,1-1-194,-1 1 1,-3 1 104,-1 3 0,-3 0-837,4 0 383,-6 0-357,3 0-1953,-5 0 897,-5 0 1129,-1 0 935,-6 0 0,-4 0 0,-2 0 0</inkml:trace>
  <inkml:trace contextRef="#ctx0" brushRef="#br1" timeOffset="47">5562 12746 8267,'-6'6'-1002,"-1"-1"1458,3-5 1203,3 0-632,-4 0 163,5 0-854,5 0 0,-2 0 141,4 0 203,-4 0-354,7 0 1,-4 0 144,6 0 17,-1 0-283,1 0 1,-1 0 206,0 0-331,1 0 109,4 0 0,-3 0-135,2 0 45,-2 0 0,2 0-62,0 0 1,1 0 74,-5 0 0,4-4-456,1 0 1,-1-3 176,-4 3 0,-1-1-1686,-2 1 178,2 3-449,-9-4 1172,10 5 1,-11 0-202,0 0 671,-6 0 0,-5 0 481,0 0 0,-6 10 0,-1 3 0</inkml:trace>
  <inkml:trace contextRef="#ctx0" brushRef="#br1" timeOffset="48">5516 12928 8224,'-11'5'-278,"3"-2"-417,1 5 556,4-6 1605,-2 8-301,5-8 48,0 3-821,5-5 0,1 0 192,6 0 1,3 0 173,0 0 0,7 0 76,1 0 0,0 0-320,3 0 1,2-2-46,-1-1 0,-1 1-175,-3-1 1,0 0-135,0-1 0,0 3-35,0-3 0,-6 3-289,-1 1 1,-4 0-499,0 0-309,-1 0 1,1 0-2990,-1 0 2305,-5 5 1655,5-4 0,-10 9 0,4-3 0</inkml:trace>
  <inkml:trace contextRef="#ctx0" brushRef="#br1" timeOffset="49">6875 12677 8204,'-6'0'458,"1"0"1830,5 0-1672,5 0 0,1 0-171,6 0 0,3 0 1,0 0 1,6-4-139,-2 1 0,2-3 72,2 3 1,0 1-71,0-1 1,-2-2-56,-2 1 1,2 0-68,-6 4 1,4-4-1,-4 0 1,0 0-214,-3 4 0,-1 0 178,1 0-339,-1-5 30,0 4-717,-4-4 1,-1 5-2586,-2 0 1676,-3 0 144,4 0 1638,0 0 0,7 0 0,6 0 0</inkml:trace>
  <inkml:trace contextRef="#ctx0" brushRef="#br1" timeOffset="50">7880 12403 8089,'5'-11'0,"-3"-1"0,2 1 971,-3-1-550,4 1 0,-4 0 238,3-1 28,-3 1-341,-1-1 0,0 0 120,0-4-76,0 4-214,0-5 1,-1 2 177,-3 0-246,-2-1 83,-6 10 1,1-3-146,0 5 4,-6 1 1,3 4-238,-5 3 1,0 2 178,-4 5 1,-1 6-240,-3 2 1,5 6 131,-1 2 0,1 0 148,7-4 1,4 3-93,3 1 0,5-4-92,0-4 1,3-5 100,3 1 1,4-2-100,4-2 1,2-5 79,2-2 0,3-3 37,5-1 1,0-8 210,-1-4 0,0-3-148,-3 0 0,1 2 111,-5-2 0,1-2-30,-5 2 198,1 0-166,-1 3 0,-3 1 247,-1 0-52,-4 4-59,2-3 230,-5 9-339,0-4 41,0 5-110,0 10 1,0-1 668,0 10-362,0 5-142,5 0 0,-4 9 388,3-3-331,-3 9 0,3-3 91,0 6 0,3-4 12,-3 4-1104,0 0 736,1 4 147,-4-6 1,8 0-370,-5-6-39,0 0 215,1-5 0,-2-1-23,4-5-193,-4-5 147,7 3 1,-8-8-612,6 2 1173,-5-7-1872,2 2 1,-4-9 484,3 3-3176,-3-3 4057,4-1 0,-5-5 0,0-1 0</inkml:trace>
  <inkml:trace contextRef="#ctx0" brushRef="#br1" timeOffset="51">11049 12140 8212,'-5'-6'143,"4"-4"0,-4 7 604,5-5-221,-5 6-122,3-3 1,-4 1 91,2 0-114,3 0 1,-8 6-119,5 1 1,-5 1-16,2 8 1,-4-2 145,0 9 0,-2 4-132,-2 3 1,1 10 107,-5-2 0,5 7-67,-1-3 0,2 5-57,2-1 1,1 2-102,2 2 1,2-2-32,2-2 0,3 1-69,-3-5 0,3 4 139,1-4 0,5-1-280,2-6 0,3 0 96,2-4 1,-1 0-146,1-5 0,3-2 61,0-1 0,4-5-53,-4 1 1,2-3 61,-2 0 1,-2-5-40,2 1 1,-2-4-1255,-2 3 986,1-4 0,-1 2-297,0-5 1,-3 0 231,0 0 0,-5 0-845,5 0 1,0 0 1290,3 0 0,1-10 0,-1-3 0</inkml:trace>
  <inkml:trace contextRef="#ctx0" brushRef="#br1" timeOffset="52">11323 12620 8271,'-5'-18'920,"4"1"-578,-4 11-158,5 1 2568,0 5-2231,0 5 116,0 7-130,0 0-19,0 10-2,0-4-302,0 4 0,0 1-191,0 0 0,0-4 77,0 0 1,0-5-245,0 1 1,3 2 132,1-2 1,4-4-99,-4-3 0,5-4 5,-2 3 1,3-4-79,2 1 0,-1-3 9,1-1 1,3-4 144,0 0 0,4-4 5,-4 0 0,2-2 0,-3-2-36,1 1 192,0 0-129,-3-1-13,-1 1 56,1-1 0,-5 1-42,1-1 22,-6 1 0,7 0-6,-5-1-12,5 1 3,-8-1 198,9 6 5,-8-4-184,3 9 0,-4-4 31,3 5-56,-3 0 1,8 5-7,-5 2 1,3 0-6,-3 0 1,1 1-11,-1 3 0,-1 1-67,4-1 0,-1 0 0,3 1-158,-1-1 238,0 1 0,3-6-48,0-2-143,1 2-6,-6-4 93,9 3 73,-7-5 1,9 0-42,-6 0 1,0 0 60,1 0 1,-1-2 0,1-1 1,-1 0 92,0-5 1,1 5-51,-1-5 0,-3 4 0,0-2-54,0 1 0,1-4 228,-1 1-179,2-2 178,-4 4 13,1-4-171,3 3 134,-4 1 1,2-3-23,-1 5-94,-4 0 0,3 4 160,-2 0 0,-3 2 4,3 1-135,-2-1-6,-2 8 0,0-8 44,0 6 0,1 0 78,3 3-251,-3 0 151,4 1-57,-5-1 1,0 1-86,0-1 0,0 1 40,0-1 0,1-3-372,3-1 425,-3-4-53,9 7-248,-8-9 248,8 9 1,-4-8 9,6 1 0,-1-1-29,0-2 0,1 0 35,-1 0-37,1 0 9,-1 0 0,1-4 94,-1 0 0,0-4 0,1 3 80,-1-1 0,-1 2-10,-2-3 133,2 4 25,-9-2-194,10 5-86,-10 0 87,4 0 149,-5 0 18,0 5-145,0-4 0,1 9 190,3-2-146,-3 2-13,9 2-71,-3-1 1,4-5 72,1-2-80,-1 3 15,6-6 0,-1 4-128,3-5 1,6 0 83,-2 0 0,3-5-130,-3-3 1,-1 2 0,1-2 28,0-1 1,0-1 10,0-1 150,-6-1 0,4-3 145,-6 0 1,0-2-218,-3 2-34,-6 3 804,-1-10-487,-5 9 0,-1-4 338,-3 1-374,-2 4 1,-16-5-283,-5 6 0,-6 1 72,-5 2 1,-2 3-908,-6 5-348,5 0 624,2 5 286,10 1 181,-4 6 1,13 0-1757,-3 4 1308,13-4 1,-4 5-1,10-5-2648,1 4 3195,7-4 0,8 10 0,5-4 0</inkml:trace>
  <inkml:trace contextRef="#ctx0" brushRef="#br1" timeOffset="53">13093 12677 8031,'-5'-12'-282,"4"1"1,-4 0 201,5-1 344,0 1-235,0 4 1,0-3 354,0 3 9,-5-4-278,4 0 242,-10 0-257,10-1 0,-9 1 103,2-1 1,-2 5 377,-1-1-420,-6 6 308,5-9-188,-10 10 1,4-4 16,-5 5 1,1 1 131,-1 3 1,0 4-24,0 7-241,0 3 0,5 1 0,3 0 8,3 1 0,1 0 14,4-1 1,2 3-266,5-3 0,1-2-2,3-2 1,7-3-49,8 0 0,4-4 0,4-2 14,3-1 0,3-3 90,1-5 0,1-4 160,-1-4-129,-5-6 1,3 3-3,-5-5 322,-1 0-184,-3-3 1,-4-5 201,0 0-197,-5 1 0,1-1 258,-7 0-320,2-4 0,-9 1 0,3-4-73,-3 0 0,-1-2 64,0-2 0,0 1-334,0-4 0,-3 4 141,-1-1 0,-1 0-90,1 3 1,3 1 10,-3 11 592,-3 3-132,6 9 23,-4-1-292,5 6 0,-1 3 14,-3 11 0,3 6 32,-3 12 1,3 5 27,1 7 294,0 8-363,0 1 1,0 8 149,0-1-389,0 2 1,0-4-411,0-3 1,1-2 277,3-1 1,-2-9-165,6-3 1,-6-8 259,2 1 0,1-4 0,0-4-270,2-4 0,-3-2-310,3-2 0,-4 1 853,1-1 0,2 1 0,0-1 0</inkml:trace>
  <inkml:trace contextRef="#ctx0" brushRef="#br1" timeOffset="54">13916 12129 8194,'-12'-18'0,"6"1"275,-4 6-252,8 5 3,-3-5 1519,5 10-281,0-4-695,0 0 0,0 5-46,0 0-55,0 5-173,0 12 1,4 2 73,0 7 316,5 3-360,-8 6 1,8 0 138,-5 3-273,5-2-644,-8 8 366,4-8 0,-1 3 93,0-5 241,-1 1-716,3-1 405,-5-5 0,4-2-54,-5-8-33,5 2-49,-4-13 234,4 7-670,-5-8 1006,0-1-565,0-1-1284,0-5 689,0-5-1199,-5-1 1262,4-6 0,-8-1 727,5-2 0,-5-3 0,3-4 0</inkml:trace>
  <inkml:trace contextRef="#ctx0" brushRef="#br1" timeOffset="55">14133 12106 8183,'7'-4'37,"1"0"1,-1 0-38,5 4 1233,-1 0-725,1 0 0,3 0 604,0 0-550,0 0-158,-3 0 122,4 0-327,2 0 0,0 0 199,-3 0-320,3-5 1,-4 4 289,5-3-123,-5 3-229,2 1 1,-8 0-81,0 0 432,-1 0-94,0 0-516,-2 0 181,-5 5 49,0-4 1,0 11 173,0-1 1,-5 2 14,-3 6 1,-6 1 10,-1 7 1,-2 2-78,2 5 1,1 4 67,-5 0 0,5 6-156,-1-3 0,2 3 96,2-3 0,3 3 0,2-6-88,1-2 1,-3-1 45,4-5-285,0 3 26,4-14 204,0 8-421,0-14 246,0 3 0,0-8 20,0-1-1467,0-4 749,6 2-1830,-5-5 1739,9 0 1,-8-7 941,6-4 0,0-5 0,3-7 0</inkml:trace>
  <inkml:trace contextRef="#ctx0" brushRef="#br1" timeOffset="56">14567 11752 8123,'-7'0'1852,"2"0"-1154,5 0 0,5 6 127,3 5 1,2 6 245,1 6 0,1 5-242,-1 2 1,1 4-335,-1 5 1,1 1-4,-1 6 1,0-1-171,1 1 0,-1 0-1,1 0 0,-2 3-387,-3 1 0,-1-1-37,-6-3 0,0-1-90,0 1 1,-6-4-460,-1 0 1,-3-5-857,-2 1 1,-3-3 713,0-1 0,-5-4-2617,0-4 3411,-1-2 0,-2 3 0,0-3 0,0-4 0,1-3 0,-1-2 0</inkml:trace>
  <inkml:trace contextRef="#ctx0" brushRef="#br1" timeOffset="57">5596 14367 8197,'-6'-1'355,"2"-3"-109,3 3 186,-4-4-1,3 5 315,-3 0-231,0 0-269,-1 0 497,0 0-249,-5 0-221,5 5 0,-1-4 564,-1 3-468,5 3-56,-2-6-98,5 4 1,0-4 154,0 3 50,5-3-235,2 4 0,9-5 246,3 0-147,3 0 0,2 0-219,3 0 181,-3-5-224,9 4 194,-9-9 0,4 7-379,-5-4 135,-1 4-791,-4-7 628,4 9 0,-10-6-595,4 4-608,-4 1 942,0-3 1,-5 5-641,1 0 823,-5 0-1429,2 0 726,-5 0 118,0-5-542,0 4 698,0-4 698,-5 5 0,-2 0 0,-4 0 0</inkml:trace>
  <inkml:trace contextRef="#ctx0" brushRef="#br1" timeOffset="58">5573 14562 8197,'-6'5'570,"1"-4"41,5 9 409,0-9-341,0 4 0,1-1-182,3 0 1,4 0-82,7-4 0,0-1 0,7-2 1305,2-1-1175,1-5 0,2 7 85,-1-6 0,5 1-216,-4-5 1,3 5-671,-3-1 0,-1 0-179,-3-3 0,-1 5-468,-3 2 0,1-1-1023,-5 1 1,4-4 907,-3 4 1,3 1 1016,-4 3 0,5-5 0,-2-2 0</inkml:trace>
  <inkml:trace contextRef="#ctx0" brushRef="#br1" timeOffset="59">7229 14025 8129,'0'-7'-44,"-5"-3"373,4 9-120,-4-9 1,1 7 426,0-4-277,1 4 17,-3-2 0,0 1-59,-5 1 1,-1-1 61,1 4 0,-1 0-109,1 0 0,0 0-1,-1 0 1,1 5-74,-1 2 0,-3 4 15,0 0 0,-4 5 8,4 4 1,-4 1-16,3 2 1,1 4-173,4-1 0,1 0 102,2-7 0,3 1-188,5-5 1,0 0-36,0-3 0,5-2-4,3-2 1,7-3 121,4-5 0,4 0-87,3 0 1,2-5-2,3-3 0,0-7 41,-4-4 1,4-3 2,-5-1 0,1 0 21,-4 1 1,-6 0-40,-1 3 0,-4-1 43,0 4 0,-6-3-57,-2 4 0,-3 0-77,-1 4 1,-1-1-206,-3 1 1,-2-1-561,-6 1 0,-4-1 420,-3 1 0,-1 1-369,0 2 1,-1 3 297,2 5 0,-3 5 112,-1 3 1,1 2 129,-1 1 0,4 6 45,0 2 0,5-1 253,-1 1 0,2 0 0,1 4 0,2-4 0,3 0 0,-2 0 0,5 4 0,-4-6 27,5-1 1,-1-4-73,4 0 1,0-1 325,0 1 0,0-5-104,0 1 0,0-4 654,0 3 0,0-3-361,0 4 0,0-1 298,0 5 1,-2-1-69,-1 1 0,1 3-248,-1 0 1,-3 5-53,3-1 0,-5 7-118,4 0 1,-3 1-267,3-4 1,-4 3 178,4 1 1,-3 1-139,3-1 0,0-4 121,4-1 1,0 0-308,0-7 1,5 0 83,3-3 1,6-2-191,1-2 1,9 0 136,-1-4 1,7-1 248,1-7 0,-2-2 99,2-6 0,-2-3-103,1 0 0,-1-6 118,-2 2 0,-4 2-85,0-2 0,-2 3 119,-5-3 1,-5 5-91,-3-1 0,-6-1 44,2 0 1,-3 1-108,-1 4 1,-5-4-164,-2-1 1,-9 0-448,-3 1 1,-4 2 265,-3-2 1,0 2-882,-4 2 1,-2 0 526,-6 4 1,4-2-1044,0 5 1,9 0 1594,10 4 0,3 0 0,0 0 0</inkml:trace>
  <inkml:trace contextRef="#ctx0" brushRef="#br1" timeOffset="60">10752 14458 8178,'0'-6'-457,"-1"-3"457,-3 5 1098,3 1-198,-4-2-406,5 3 0,0-4 349,0 2-298,0 3 31,0-4 479,0 5-900,0 5 1,0 1 103,0 6 1,0 4-194,0 3 1,3 3 242,1 1-65,0-1-368,-4 1 126,5 0 0,-4-4-541,3 0 327,3-5 128,-6 3 1,8-6-519,-5 0 317,4-4 105,-6 3 0,8-9-114,-3 3 1,4-3-53,0-1 513,6 0-247,-5-5 1,6-1 159,-3-6 75,-2 1-205,8 0 0,-8-2 128,2-2 64,3 2-153,-5-4 1,0 6 345,-6 0-132,1-1 134,-2-4-115,-1 3 0,-5-3-114,0 4 177,0 6 75,0-4-196,0 8-44,0-3-245,0 5 37,5 0 1,-2 5 95,4 3 1,-3-2-37,4 2 1,-4 0-344,3 3 287,1 0-336,3 1 225,1-1 0,-1-4-193,1-4 119,-1 4 188,0-6 160,6 4-169,1-5-39,-1 0 10,5 0 81,-9-5-42,3-1 0,-1-2-85,1 0 278,-1 1-50,-4 0 0,1-3-40,-1 3 0,-3 0 127,-1 0 0,-4-1 135,1-3-5,2 4-236,-5-3 289,4 4 7,-5-6-249,5 6 166,-3 1 74,3 5-254,-5 0 1,0 5 123,0 3-386,0 2 262,0 1 1,0 1-164,0-1-59,0 1 175,5-1 1,-4 0-205,3 1-24,2-1 165,-4-4-132,8 3 64,-4-4 1,4 2 60,-2-1-180,7-4 195,-12 2 1,13-4-60,-4 3 55,-1-3-22,5 4 1,-4-5 100,-1 0-106,1 0 68,-1 0 1,1-1 24,-1-3-60,0 3-17,-4-4 154,3 0-144,-9 4 14,9-5 279,-8 1-261,3 4 117,-5-4-18,0 5-141,0 5 0,3-2 102,1 4-23,5 1-22,-3-2-3,6 4 80,-1-8-88,1 8 0,0-9-8,4 3 17,-4-3-6,10-1 1,-8 0 15,5 0 12,0 0-11,4 0 1,0-5 61,-1-3-69,-4-2 0,4 3 203,-3-1 1,-1-2-115,1-1 0,-5-3 505,1 6-350,-8-7 1,2 2 17,-5-2 375,0 2-350,-4 2 0,-6-1 206,-6 1-507,1-1 1,-15 1 188,4 0 1,-9 4-134,1 3 1,-3 3-692,-2 1 0,5 1 368,-1 3 1,11 3-620,1 4 1,5 0-133,3 1-719,4 4 0,9 0 171,9-1 1561,6 0 0,5-14 0,1 4 0</inkml:trace>
  <inkml:trace contextRef="#ctx0" brushRef="#br1" timeOffset="61">12488 14390 7954,'-6'-11'0,"-4"-1"0,8 4 398,-2 1-110,-2 4-206,5-7 543,-9 4-230,8-1-251,-8 2 1,8 2-113,-6-1 0,-1-4 112,-6 4 11,2 1-86,-8-3 1,4 5 69,-2-3 211,3 3 0,-1 6 112,-1 2-163,1 4-109,-5 5 1,6 2 182,-3 5-240,-3 5 0,7-3 218,0 6-549,-1-6 196,10 3 1,0-6 67,2-3 0,4 1-96,4-5 0,7-1-489,8-6 374,3 2 0,1-9-56,-1 3 156,6-8 1,-2-3 37,4-9 0,-1-1 370,2-6-262,2 0 0,-9-1 443,3-3-332,-3 3 1,-3-9-11,-2 3 1,-4 0 67,-7 0 1,1 0-56,-5-5 0,0 1 92,-4 0 1,0-3 19,0 3-179,-6-8 1,4 10-796,-6-10 443,6 5 1,-7-4-11,5 6-90,0-2 85,4 18 154,-5-7 363,4 13-17,-4 2-338,5 6 0,0 11 62,0 5 1,0 7 84,0 9-64,0 2 1,4 9 113,-1 0 1,3 7-40,-3 0 1,0 1-278,5 3 0,-5-2 71,5-1 0,-4-5-621,3-3 0,-3-4 124,4-4 0,-6-2-81,2-5 1,1-1-2,-1-3 1,1-3 22,-1-4 661,-3-1 0,9 1 0,-3-1 0</inkml:trace>
  <inkml:trace contextRef="#ctx0" brushRef="#br1" timeOffset="62">13208 13819 8120,'0'-6'-252,"-6"-5"262,5 5 0,-4-5 193,5-1 1,0 1 46,0-1 0,0 5 382,0-1 60,0 6 204,0-9-388,0 10 119,0-4-171,0 5 0,0 5-155,0 3 0,0 8 144,0 7 1,-4 5-53,1 6 0,-1 2 26,4 2-240,0-3 0,0 9-78,0-6 108,0 5 0,0-8-205,0 3 1,0 2-49,0-2 0,0 4-384,0-4 1,0-5 214,0-7 1,4-3-105,-1-4 1,1 2 112,-4-6 1,0-4-572,0-3-390,0-6-768,0 3 1035,0-5 0,0-5 368,0-2 1,4-5 529,0-3 0,0-3 0,-4-4 0</inkml:trace>
  <inkml:trace contextRef="#ctx0" brushRef="#br1" timeOffset="63">13402 13842 8135,'5'-12'0,"-3"2"0,6 3 944,0-4-292,3 10-340,5-4 0,-2 1 729,5 0-639,-5 1 0,8-1-29,-3 0 1,3-1-134,0 1 1,0 3-97,-3-3 0,3-1 71,-3 1 1,-2 0-95,2 4 0,-1-1-66,1-3 1,-2 3 50,-6-3 1,1 3-160,-1 1 79,0 0 24,-4 0 0,2 1 49,-6 3 0,1-1 83,-4 4 0,-4 1-62,1 3 0,-6 6-4,1 2 1,-3 2-48,-4 2 0,2 4 2,-2-1 1,-2 7-58,2 2 0,-2-1 93,2 4 1,2 3-119,-2 1 1,3 2-28,0 2 1,1-5 92,-1 1 1,2-5 39,3 1 0,0-4-24,3-3 0,3-4 24,-3-8 1,3 1 305,1-5-349,0 0 0,0-3 147,0-1 179,0-4-377,5 3-10,-4-4 170,10 0-1082,-10-1 379,9-5 166,-9 0 1,6-5-287,-4-2 0,-1 0 662,1 0 0,-1-6 0,-2-5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1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19621 5219 16039,'0'12'-82,"0"-1"-226,0 1 0,0-5-77,0 1 1,1-6-714,3 2-2642,-3-3 3416,4-1 324,-5 6 0,0-5 0,0 4 0</inkml:trace>
  <inkml:trace contextRef="#ctx0" brushRef="#br0" timeOffset="1">19655 5859 16677,'0'-6'1266,"0"-5"-1016,0 10-236,0-9 55,-5 9 1,4-6-146,-3 4 0,2 1 243,-2-2-2246,3 3-1733,-5 1 3812,6 0 0,-5 0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1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16663 14881 8061,'0'-6'88,"0"1"417,0 0 1,0 4 238,0-4-279,0-1-99,0 5-229,0-4 1,1 5 238,3 0-376,-3 0 0,10-5 0,-5-1 0</inkml:trace>
  <inkml:trace contextRef="#ctx0" brushRef="#br0" timeOffset="1">16686 14836 8061,'6'0'0,"4"0"0,-2 0 2263,2 0-1496,2 0 1,-1 0-372,0 0 1,2-4-240,2 0 1,2 0-103,2 4 1,2-4 71,-2 1 0,3-1-14,1 4 1,-4-1-16,0-3 1,-1 3 12,1-3 1,-1 2 97,-3 2-106,-3 0 1,5-3-67,-6-1 155,1 0-272,-1 4-1,1 0-241,-6 0 59,-1 0-1028,-5 0 51,0-5 237,0 4 454,0-4-1705,0 5 2254,-5 0 0,4 0 0,-4 0 0</inkml:trace>
  <inkml:trace contextRef="#ctx0" brushRef="#br0" timeOffset="2">16686 15121 8128,'-6'0'-111,"0"0"307,1 0 315,4 0-81,-4 0 1820,5 0-1942,0-5-52,0 4-97,5-4 0,-2 5 48,4 0 0,1 0-11,3 0 0,1-4-14,-1 0 0,1 0-5,-1 4 0,5-3-144,4-1 1,0-4 112,-1 4 1,6-5-140,-2 2 1,2 1 87,-2-2-164,0 5 162,0-2 1,-1 1 16,-3 1 1,-2-1-111,-1 4 0,-4-5 0,5-2 0</inkml:trace>
  <inkml:trace contextRef="#ctx0" brushRef="#br0" timeOffset="3">17074 15018 8128,'12'0'0</inkml:trace>
  <inkml:trace contextRef="#ctx0" brushRef="#br0" timeOffset="4">17086 15018 8128,'6'0'3698,"-1"0"-3019,-5 0-2037,-5 0 373,-1 0 0,-6 0 235,1 0 750,-1 0 0,1 0 0,0 0 0</inkml:trace>
  <inkml:trace contextRef="#ctx0" brushRef="#br0" timeOffset="5">17634 14881 8134,'-7'0'-72,"-3"0"191,9 0-69,-4 0 1464,5 0-1358,0-5 84,0 4 0,1-4 8,3 5 0,2 0-91,6 0 1,-1-1-1,1-2 117,-1-1 1,0 1-21,1 3-195,-1 0 74,1 0 1,3 0 11,0 0-133,0 0 112,2 0 1,-3 0-89,5 0 1,-4-4 75,4 0 0,-5 0-118,1 4 0,-6-4-171,-1 1-409,-1-1-41,0-1-248,-2 3 486,-5-3-476,0 5 0,0-5 0,0-1 0</inkml:trace>
  <inkml:trace contextRef="#ctx0" brushRef="#br0" timeOffset="6">18171 14459 8077,'0'-7'-1360,"0"2"4076,0 5-2264,5 0-227,-4 0 1,4 5 128,-5 3-75,0 7-55,0-2-5,0 9-76,5-5 1,-4 7 53,3 3 1,-1-3-5,1 3 1,-3 1-52,3-2 0,-3 2-140,-1-1 0,0-4 92,0 0 0,0 0-197,0-4 0,0-2 18,0 2 6,0-5 114,0 3 0,4-6-304,-1 1-44,1-1-313,-4 0 359,0-4-493,0 3 470,0-9 0,2 4-495,1-5-120,-1 0-182,3 0 617,-5-5 1,0 3 469,0-6 0,0 6 0,0-14 0,0 4 0</inkml:trace>
  <inkml:trace contextRef="#ctx0" brushRef="#br0" timeOffset="7">18570 14413 8857,'0'8'731,"0"-1"1,0 5-345,0 3 1,0 2-54,0-2 1,0 2-32,0 6 1,0 0-54,0 0 1,0 0 30,0 0 1,0 3-165,0 1 1,0 1 133,0-1 1,0-3-147,0 2-20,0-2-23,0-1 0,0-1-189,0-3 1,0 1 65,0-5 1,0 4-64,0-3 1,2-1 97,1-4 1,-1-3 40,1 0 0,0-5-208,1 5 229,-3-5-345,4 2 209,0-5-805,-3 0 279,3 0-903,-5 0-660,0-5 2189,0 3 0,-5-13 0,-2 2 0</inkml:trace>
  <inkml:trace contextRef="#ctx0" brushRef="#br0" timeOffset="8">19176 14573 8248,'0'-6'-543,"0"-4"636,0 3 68,0 1 0,0-1 350,0 4-307,0 1 103,0-8 181,0 9-50,0-9 3,0 9-74,0-10-167,0 10 119,0-4 6,0 5 28,5 0-186,-4 5 1,5 1 23,-2 6 1,-3 1-124,3 2 0,-3-1 85,-1 5 0,4-4-9,0 4 1,4-1-17,-4 1 1,1 1-27,-2-5 0,-1 4-8,1-3 1,3 3-113,-3-4 1,1 0-25,-4-3 1,1-1 138,3 0 1,-2-3-193,1 0 0,-1-5-52,-2 5 1,0-4-254,0 4-7,0-6 13,0 3 0,0-4-969,0 3 531,0-3-671,0 5 464,0-6 519,0-6 0,-4 4 25,0-6 495,-5 6 0,3-8 0,-6 3 0</inkml:trace>
  <inkml:trace contextRef="#ctx0" brushRef="#br0" timeOffset="9">19084 14733 8149,'0'-6'-1,"0"0"725,0 6-380,5-5-163,-3 4 1,8-4 73,-3 5 1,4 0 0,0 0 1,0 0 15,1 0 1,0 0-89,4 0 1,-2 0-99,5 0 1,-4 0 96,4 0 0,-4-4-161,4 0 1,-5 1-475,1 3 1,-6-4 256,-1 0 1,-4 0-1572,3 4 830,-4 0-419,2 0 1355,-5 0 0,0 0 0</inkml:trace>
  <inkml:trace contextRef="#ctx0" brushRef="#br0" timeOffset="10">19724 14493 8149,'0'-6'-1924,"0"-4"2968,0 3-612,5 1 1,-3 0 345,6 2-604,-5 2 7,7-8 0,-8 9 74,6-3-22,0-2-29,3 5 0,0-6 66,1 3-41,-1 3-113,1-4 0,-1 5 77,0 0 1,1 0 135,-1 0-376,1 0 197,-1 0 1,-3 5-34,-1 3 1,0 2 60,0 1 1,2 1-111,-5-1 0,0 4 204,-4 1-319,0 4 155,0-2 1,0 5-51,0-1 0,-5 3-121,-3 1 1,-3-2-21,-5 3 1,3-3-178,-7-1 1,3 0 57,-2 0 1,-2-1 3,6 1 1,-4-5 165,4-3 0,0 2 18,3-2 0,5-1 133,-1-6 1,4 2-92,-3-3 43,4-2 110,-2 0 26,5-5-84,0 0 0,5 0-14,3 0 1,2 0 82,1 0 0,6 0-65,2 0 0,2-3 73,2-1 0,0-4-12,0 4 0,0-1-17,0 2 1,-1 1-73,1-2 1,0-1 20,0 2 1,-4-1-127,0 4 1,-5-1 219,1-3-243,3 2 0,-5-3 126,2 5-399,-8 0-189,-1 0-964,-6 0 732,-6 0 1,4 0-857,-6 0 569,6 0 77,-3 0 1,5-1 932,0-3 0,-5-2 0,-2-5 0</inkml:trace>
  <inkml:trace contextRef="#ctx0" brushRef="#br0" timeOffset="11">20329 14687 10949,'6'0'1437,"1"0"-972,-3 0-761,-3 0 264,4 0-1352,-5 0 1,-5 0-1,-1 0 1</inkml:trace>
  <inkml:trace contextRef="#ctx0" brushRef="#br0" timeOffset="12">20980 14413 7325,'0'-6'314,"0"-4"122,0 8 211,0-3-148,0 5-266,0-5 39,-5 4 77,4-4-52,-4 5 0,5-1 239,0-3-187,-5 3-298,-2-5 152,1 6 1,-4 0-65,2 0 1,-2 4 209,-1 0-203,-1 5 0,-3-7 162,0 6-227,-6 0 117,9 8-39,-10-3 0,9 3 154,-2-4-291,-3 4 29,6 2 0,-9 5 17,6 0 75,0 0 1,4-1 93,-1 1-260,1 5 1,1-4 123,2 3 1,-1-3-92,5-1 1,1 4 23,3-1 0,0 1-155,0-4 0,0-2 21,0-2 0,3 3-128,1-3 1,5-3 120,-1 0 1,3-4-93,4 0 0,2-2 231,2-2-72,2 2 22,-3-9 1,6 4 53,3-5 0,-7-1-56,3-3 0,-3 1 15,3-4 0,-1-1 31,-3-3 43,2-1-59,-13 6 1,7-5 35,-7-1 1,-3 1-39,-1-5 0,-3 4-155,-1 0 0,-5-3 30,-3 0-336,-7-5 264,-3 7 0,-6-4-97,-2 6 1,-4 5-198,-4 2 1,0 3 86,0 1 1,-3 1-59,2 3 0,4-2-439,8 6 0,5-2 893,3 2 0,2 2 0,2-4 0</inkml:trace>
  <inkml:trace contextRef="#ctx0" brushRef="#br1" timeOffset="13">16652 13739 8240,'0'0'0</inkml:trace>
  <inkml:trace contextRef="#ctx0" brushRef="#br1" timeOffset="14">16674 13728 8240,'8'0'968,"0"0"0,-1 0-521,5 0 671,-1 0-660,1 0 1,3 0 242,0 0-721,5 0 188,-7-5 0,9 4-136,-3-3 169,2-3-37,2 6 0,0-5-142,0 2 1,0 3 128,-1-3-135,1-2 117,-5 4 1,2-3-14,-4 5 0,3-1-19,-4-3 0,0 3 63,-4-3-227,1 3 31,-1 1 0,1 0-158,-1 0 214,1 0-254,-1 0 115,0 0-52,-4 0-695,-2 0 256,-5 0 114,5 0-1065,-4 0 363,4-5-174,-5 3 107,-5-3 1261,-1 5 0,-6-5 0,1-1 0</inkml:trace>
  <inkml:trace contextRef="#ctx0" brushRef="#br1" timeOffset="15">16686 13945 10434,'6'0'435,"4"0"1,-7 0-81,5 0 4,-1 0-181,5 0 1,0 0 196,3 0 124,-2 0-302,14-5 1,-11 4-107,11-3 211,-5-3-110,5 6 0,-2-5-4,1 2-99,-2 3 0,8-4 27,-5 5 32,-6-5 1,1 3 104,-3-2-338,2 3 104,-3 1 1,-1 0 76,-6 0-263,-5 0 320,5 0-180,-5 0-38,0 0-20,-1 0-1838,-5 0 1077,-5 0-38,4 0-664,-9 0 1,7 0 1547,-4 0 0,-1-5 0,-3-1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2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15989 6350 8545,'-6'0'0,"1"0"3954,5 0-3796,5 0 1,1 0-42,6 0 34,-1 0 0,0 0 107,1 0-206,-1 0 1,1 0 191,-1 0-71,1 0-193,-1 0 1,0 0 210,1 0-111,-1 0-77,1 0 90,-1 0 1,1 0 56,-1 0-262,0 0 149,1 0 1,-1 4-71,1 0 96,-1-1 0,0-3-6,1 0 0,3 0 18,0 0 0,4 0-14,-3 0 0,4 0-6,-1 0 1,-1 0-46,1 0 1,-4 0 4,4 0 1,-5 0-9,1 0 0,2 0-65,-2 0 0,0 0 98,-3 0 0,-1 0-15,0 0 0,1 0-1,-1 0 0,1 0 23,-1 0 0,1 0-20,-1 0 1,4 0 0,0 0 0,2 0-1,-2 0 1,-2 0 2,2 0 1,2 0 27,-2 0 1,4 0-26,-4 0 0,2 0 14,-2 0 1,-3 0-13,4 0 1,0 0-63,-1 0 0,1 0 57,-5 0 1,0 0 3,1 0 1,3 0-5,0 0 1,2 0 11,-2 0 1,-2 0 5,2 0 0,1 0-1,0 0 1,3 0-81,-4 0-1,1 0 68,0 0 1,-4 0-24,4 0 1,-2 0 13,1 0 1,-3 0-34,4 0 0,1-3 16,3-1 1,-3 0-5,2 4 1,-1 0 47,1 0 0,1 0-37,-4 0 0,4 0 99,-1 0 1,1 0-82,-1 0 0,2 0-59,-6 0 0,5 0 54,-1 0 0,-1-1-61,1-3 1,-1 3 9,1-3 1,2 3-10,-2 1 0,3 0 4,1 0 0,0 0-12,-1 0 0,1-4-96,0 0 0,0 0 105,0 4 1,0 0 43,0 0 0,-1-4-44,1 1 0,0-1 75,0 4 1,-4 0-69,0 0 0,-4 0 79,4 0 0,-4 0-25,5 0 1,-3-2-30,2-1 0,3 1 62,-3-1 1,-1 1-44,1 2 0,-2 0-23,3 0 0,0-3 16,-5-1 1,4 0-29,-4 4 1,2 0 11,-2 0 1,-1 0-3,5 0 0,-4 0-60,4 0 1,-3 0 60,3 0 0,-2 0-52,2 0 1,3-4 43,-3 0 0,1 0-98,-1 4 0,3 0 80,-3 0 0,-1 0-54,1 0 1,-2 0 95,3 0 0,0 0-53,-5 0 0,0 0 55,-3 0 0,3 0 13,0 0 1,0-1-18,-3-3 0,-1 3-22,1-3 1,3 3-79,0 1 0,4 0 86,-4 0 0,4 0-158,-3 0 1,0 0 114,-1 0 1,-2 0-16,2 0 0,2 0 98,-2 0 0,0 0-86,-3 0 0,0 0 108,4 0 1,-4 0-114,3 0 0,-1 0 84,2 0 0,-4 0-51,4 0 1,-2 0 23,1 0 1,-3 4-6,4 0 0,0-1 4,-1-3 0,1 0 82,-5 0 1,0 0-77,1 0 0,-1 0 74,1 0 1,-5 0-61,1 0 0,0 0-36,3 0 0,-3 0 41,-1 0 0,0 2-71,0 2 1,3-3 3,-2 3 5,2-3 1,2-1-7,-1 0 1,-3 0 24,-1 0 1,-3 0 19,4 0-30,-1 0 227,5 0-197,-1 0 94,0 0 43,1 0-118,-1 0 1,-3 0 329,0 0-41,-6 0 52,3 0-525,0 0 234,-4 0-6,5 0-3172,-6 0 0,-2 4 3106,-2 0 0,-2 4 0,-5-1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5:07:18.0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3042 168 7750,'0'-9'433,"2"-3"-262,3 7 232,-4 0 50,6-1-185,-7 4-279,0-5 284,0 0-285,0 6 1,-2-11 19,-3 7 70,-3 0 1,-7 0 128,0 0 1,-1-2-63,1 2 0,0 3-40,0-3 1,0-2 46,-1 2 1,1-2 87,0 2 1,0 4-128,0-4 1,4-2-167,1 2-251,0 0 233,-5 5 1,5-2 206,0-3-142,6 3-86,-9-5 0,4 7 68,-6 0 1,5 0 0,0 0 0,0 0 25,-6 0 0,1 0 7,0 0 1,5 0-43,0 0 0,0 0 33,-6 0 0,6 0 109,0 0 0,0 0-36,-5 0 0,5 0-27,0 0 1,-1 2-34,-4 3 0,-2-3 1,-3 3 0,3-2 8,-3 2 0,-4-1-5,-1 6 0,3-5 33,2 5 1,-2-5-31,1 5 1,1-5 82,5 6 1,0-6-57,-1 5 1,6-5 8,0 5 0,5-5-2,-5 5 0,2-5 10,-3 5 1,0-5-28,6 6 0,-7-3-4,2 2 0,-4 4 10,-1-4 1,0-2-3,-1 2 1,1 1-41,0 4 1,5 0 18,0 0 0,1-5-4,-1 0 1,-2 1-21,7 4 0,-5-5-5,5 0 1,0 0 28,5 5 1,-2 1 10,-3-1-36,4 0 1,-6 0 16,7 0 0,-5 1-36,0-1 1,0 0 14,5 0 0,-6-5-3,1 1 0,0-1 132,5 5-56,0 0 0,0 0-17,0 1 1,0-1 81,0 0 0,0-5 26,0 0 1,0 0-66,0 6 0,-5-1 161,0 0-205,0 0 0,5 0 38,0 1-88,0-1 0,0 0-138,0 0 1,0-5 25,0 0-196,0 1 273,7 4 1,-4-2-24,7-3 82,-6 4-41,9-6 1,-4 6 15,6-4 1,0 2 22,0-7 0,1 7 20,-1-2 1,0-2-25,0 3 0,5-3-11,1 2 0,4 4 47,-5-4 1,7-2-46,-1 2 1,-4-1 106,-2 1 1,2 2-85,-2-7 0,6 5 4,-6-5 0,0 2 13,-5-2 1,6-3 9,-1 3 0,0-4 29,-5-1 1,6 0 2,-1 0 1,5 0-80,-4 0 1,4 0 35,-5 0 1,7 0-102,-1 0 0,-5 0 54,0 0 1,1 0-11,-2 0 0,2 0 19,-2 0 0,-3 0-11,3 0 0,-3-1-16,-1-4 0,-3 1 4,-3-6 1,4 7 9,-4-2 0,-2-4 6,2-1 0,1 2-74,4-3 0,-5 6 5,0-5 0,0 0-9,5-5 1,1 1 40,-1 4 1,-5-3-10,0 3 0,-2-4 24,3-1 1,0 5-3,-5 0 0,4-1 122,-5-4 1,0 0-81,-5 0 1,0 0 96,0-1 0,0 1-92,0 0 1,1-2-30,5-3 0,-5 3-36,4-3 0,-3-2-135,-2 1 1,0-4 44,0 5 0,0-7-147,0 1 0,0-1-4,0 2 1,-2-4 108,-3 4 1,2-4-387,-7-1 0,1-2 561,-1-4 0,3 18 0,7-3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10.03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2581 8006 8317,'0'-11'23,"0"3"1,0 0 728,5 6 1,-4-5 339,3 4-887,-2 1 1,-1-3 68,3 5 1,-3 2-58,3 1 1,1 4 36,-1 4 1,-1 6-7,-3 2 1,0 4-46,0 3 0,-5 0-21,-2 4 1,0 0-249,0 5 0,-1-1 82,-3 0 0,-1 1-199,1-1 1,-1 0 92,1 0 0,1-4-88,2-4 0,-1-3 25,6-4 0,-1-2 48,4-6 0,0 0 75,0 1 20,0-6 0,5 3 120,2-5 0,0 0-75,0-4 1,1 0 110,3 0 1,5 0-58,-1 0 1,5 0-54,-1 0 1,3-4 16,1 0 1,-1-5-204,1 2 1,-4 0-76,0 0 0,-1 3-211,1-4 0,-2 4-63,-6-3 0,1 4-139,-1-1-1231,0 3 591,-4-4 354,3 4 924,-9-4 0,-1 5 0,-6 0 0</inkml:trace>
  <inkml:trace contextRef="#ctx0" brushRef="#br0" timeOffset="1">2867 8360 8252,'0'-18'-225,"0"-3"0,0 8 403,0-2 0,0 2 1181,0 2 241,5-1-847,-4 1-753,4 5 0,-5-5 0,0 5 0</inkml:trace>
  <inkml:trace contextRef="#ctx0" brushRef="#br0" timeOffset="2">2855 8771 8175,'7'0'-829,"3"0"1,-4-1 828,5-3 0,1-2 0,-1-6 0</inkml:trace>
  <inkml:trace contextRef="#ctx0" brushRef="#br0" timeOffset="3">3186 8371 8128,'-6'-17'408,"1"0"206,5 11 1,1 1-159,3 5 0,-1 6-174,4 6 1,1 0 39,3 7 1,1 2-69,-1 5 1,2 0-139,2 4 0,-2-5 138,2 2 1,-2 0-139,-2-4 1,0 2-13,1-6 1,-1-2-96,1-2 0,-5-4-165,1-3 107,0 2-543,3-4 294,-5 1-1534,4-2 864,-8-5-919,3 0 1887,-5 0 0,0-5 0,0-2 0</inkml:trace>
  <inkml:trace contextRef="#ctx0" brushRef="#br0" timeOffset="4">3438 8371 8092,'0'-22'958,"0"4"-113,0 1 402,0 6-359,0 0 838,0 4-1726,0 2 0,0 5 0,0 0 0</inkml:trace>
  <inkml:trace contextRef="#ctx0" brushRef="#br0" timeOffset="5">3106 8794 7963,'12'0'2651,"-1"0"1,2-4-3966,2 0 1,-1-3 1313,5 3 0,0-10 0,4 1 0</inkml:trace>
  <inkml:trace contextRef="#ctx0" brushRef="#br0" timeOffset="6">4123 8154 8252,'0'-11'0,"0"3"123,0 1 1,0 3 805,0-4-313,0 6 1,-1-7 324,-3 5 199,3 0-1140,-4 4 0,-6 11 0,-1 1 0</inkml:trace>
  <inkml:trace contextRef="#ctx0" brushRef="#br0" timeOffset="7">4100 8726 11196,'4'-8'-366,"0"0"1,0 5-313,-4-5 1,-6 0-977,-1-3 1654,-3-1 0,-7-4 0,-1-2 0</inkml:trace>
  <inkml:trace contextRef="#ctx0" brushRef="#br0" timeOffset="8">3917 8440 7960,'-5'-11'753,"4"4"-753,-4-3 0,0 9 0,-1-4 0</inkml:trace>
  <inkml:trace contextRef="#ctx0" brushRef="#br0" timeOffset="9">4523 8292 7964,'-12'0'277,"-14"0"0,-5 0 1</inkml:trace>
  <inkml:trace contextRef="#ctx0" brushRef="#br0" timeOffset="10">4157 8189 8015,'0'-12'6,"0"1"0,0 3 608,0 1-339,-5-1 1,4-3 858,-3-1-719,3 1 0,2 1 417,3 2-107,-3 3-503,4 5 1,-5 1 127,0 3 0,4 2-91,0 6 0,0 4-106,-4 3 1,0 3 76,0 1 1,0 0-143,0-1 1,0 6 84,0 3 1,0 2-189,0 1 1,0 2-66,0 2 0,0-7-99,0 4 1,0-5 84,0 1 1,0-4 104,0-4 0,0-5-98,0-3 1,0 2 39,0-2 1,0-4 34,0-3 1,0-4-28,0 4 68,5-6-127,-4 3 1,4-5-289,-5 0 119,0-5-521,0-1 1,0-6 327,0 1 1,-4 3-2014,0 1 2473,1-1 0,-2-8 0,-2-2 0</inkml:trace>
  <inkml:trace contextRef="#ctx0" brushRef="#br0" timeOffset="11">3917 8463 8098,'0'-8'0,"0"1"0,2 4 2316,1-1-1639,4-2 1,8 3 211,0-4 0,6 3-247,-2-4 0,3 5-56,5-5 1,2 0-140,6-3 0,4-1-144,3 1 1,1 0-180,-1-1 0,1 0 89,-5-4 1,3 5-101,-7-1 1,1 1 76,-8 3 1,-2 2-273,-6-2 0,-2 6-244,-6-2 1,-3 3-443,0 1 1,-6 1-884,2 3 1,-8-2 766,-4 6 1,-2 0-630,-1 3 0,-4 1 1513,-1-1 0,-9 0 0,1 1 0</inkml:trace>
  <inkml:trace contextRef="#ctx0" brushRef="#br0" timeOffset="12">3392 8314 8087,'0'-6'0,"0"-4"0,0 4 198,0-6 1,4 5 330,0-1-102,-1 5 0,-3-3 173,0 2-267,5 3 0,-3-3-197,2 8 0,-3 4 103,-1 7 0,-1-1-174,-3 5 1,-3 4 50,-4 3 1,-4 6-83,0-2 1,-4 3 101,3 2 0,-4-5-301,1 1 0,2-2 81,2 1 1,-5 1-97,1-8 1,-4 2 21,8-6 1,1-3 128,6 0 1,-1-4 75,6 0 0,-5-5-48,4 1 10,0-5 22,4 2-3370,0-5 1794,0-5 1545,0 3 0,5-8 0,2 4 0</inkml:trace>
  <inkml:trace contextRef="#ctx0" brushRef="#br0" timeOffset="13">3152 8406 8160,'0'-12'-142,"0"1"-72,0-1 1,0 5 1945,0-1-562,0 6-42,0-3-728,0 5 1,4 5-120,0 2 0,5 7-23,-2 2 0,3 4 5,2-1 1,-1 2-64,1 2 1,-1 0-70,1 0 1,-1 0-151,0 0 0,5-1 74,-1 1 1,1-1-266,0-3 0,-4-3 124,3-4 1,-1-1-70,2 1 1,-7-5 116,2 1 111,-2-6-223,2 4 2,1-6 1,-6 1-1369,-2 3 1110,-3-3 0,-1 5 406,0-2 0,-10-3 0,-3 4 0</inkml:trace>
  <inkml:trace contextRef="#ctx0" brushRef="#br0" timeOffset="14">5596 7995 8137,'-5'-12'-438,"4"6"1,-4-4 476,5 2 0,0-2 1188,0-1-387,0-1-359,0 1-232,-5-1-65,-2 1 1,-4 4-91,0 4 1,3 1 164,0 2-227,1 0 1,-5 0 99,1 0 0,-1 2-161,1 1 0,0 4-20,-1 4 0,-3 2 91,0 2 1,-4 2-40,3 2 1,0 2 73,1-2 0,6-2 4,-3-2 0,5-2-23,-1-2 1,3-3 49,5-1-92,0-4 1,0 3-2,0-2 0,1-3 62,3 3 33,-3-3-200,5-1-1370,-6 0 1818,0-5-53,0 4 221,0-4 602,0 5-1015,-6 0-26,5 0 0,-8 1-18,6 3 1,-3-1 29,3 4 1,0 1-10,-5 3 0,5-3-11,-5-1 0,6 1 14,-2 3 1,-1 1-15,1-1 0,-1 1 11,1-1 0,3 2-39,-3 2 1,-1-1 11,1 5 1,-4-4-12,5 4 0,-1 0 20,4 4 0,-2 0-1,-1 0 0,1 0-56,-1 0 1,1-1 48,2 1 0,4 0-131,0 0 0,5 0 114,-2 0 0,4-6-157,0-1 0,2-2 77,2 1 1,3-4-17,5 1 0,-2-2 69,-2-6 0,3 3-26,-3-3 1,2 0 158,2-4 1,0 0-91,0 0 1,0-5 55,0-3 0,-4 2-79,0-2 1,-4 1 161,4-5 1,-5-1-73,1-2 1,-2 3-22,-2-4 1,-1 0 30,-2 1 1,-3-4 1,-5 3 1,-6-3-13,-6 4 1,-6-4-11,-8 4 0,-5 0-2,-7 3 1,2 6-33,-6 2 0,1 4-1835,-1 4 1,2 2 593,1 6 1,9 0 620,0 4 0,2-3-40,5 7 0,8-9-33,11 4 1,4-5-943,4 6 1549,12 1 0,8-4 0,10 3 0</inkml:trace>
  <inkml:trace contextRef="#ctx0" brushRef="#br0" timeOffset="15">5950 8429 8120,'-5'-23'0,"-1"5"0,-4 5 575,2 6 1,2 3 298,2-4 634,3 6-596,-9-3-635,8 5 1,-3 5-183,5 2 1,4 7 84,0 2 1,5 4-207,-2-1 1,3-1 111,2 1 0,3-2-371,0 2 0,6-3 173,-2-9 1,-2 2-77,2-5 1,0 0 95,4-4 1,-1-1 160,-3-3 0,1-3-44,-5-4 1,1 0 16,-5-1 0,1-1 151,-1-2 1,-1 3-79,-2-4 1,1 0 28,-6 1-48,1-1 1,-4 5-67,0-1-43,0 6 0,0 2-138,0 8 1,0 4 155,0 7 0,0 4 24,0 8 1,1 2 161,3 5 0,-1 4-118,4 0 1,-3 2 194,4-2 1,-2-3-62,2 3 0,1 2-179,-5-2 0,3 4-92,-3-4 1,0 0-258,-4-4 1,0-5 35,0-2 1,-5-4 102,-3-4 1,-2-3 130,-2-4 0,-3-2-79,0-3 1,-1 0 164,0-3 0,0-3-116,-3 3 1,-2-4-10,6-4 0,0-3 16,4-4 1,3-4 214,0 0 1,7-6 72,1 2 1,5-7-46,7-5 0,0-2-202,4-1 0,1-4 33,6 0 0,5-16 0,1 1 0</inkml:trace>
  <inkml:trace contextRef="#ctx0" brushRef="#br0" timeOffset="16">6932 8052 8000,'-5'-7'-119,"4"2"546,-4 5 0,5-1 166,0-3 90,0 3 445,0-4 466,0 5-1227,5 0-129,-4 0 61,10 0-61,0 0-193,2 0 0,8 0 224,-2 0-30,3 0-314,1 0 1,0 0 92,-1 0-163,1 0 1,-1 0-914,-3 0 930,2-5 1,-8 4-544,2-3 0,-2 2-2361,-2 2 3032,-4-5 0,3 4 0,-4-4 0</inkml:trace>
  <inkml:trace contextRef="#ctx0" brushRef="#br0" timeOffset="17">6944 8257 8120,'-12'12'364,"6"-1"1,1-3 1218,5-1-562,0-4-616,5 2 0,1-1 224,6 0-534,4-1 0,2-3 173,5 0 1,0 0-219,0 0 0,3 0 113,1 0 1,3-1-1,-3-1-666,-2-2 0,0-4-1147,-3 4 1,-4 1 343,-3 3 1306,-2 0 0,-1 5 0,-1 1 0</inkml:trace>
  <inkml:trace contextRef="#ctx0" brushRef="#br0" timeOffset="18">6944 8588 9886,'11'-6'713,"1"2"1,-1 3-4,1 1 1,4-4-234,3 0 1,6-1-76,2 2 1,4 1-334,-5-2 0,5-1-218,-5 2 1,5-2-756,-5 1 1,1 2 582,-4-1 0,0 1-472,0 2 0,-4 0 793,0 0 0,-5-5 0,2-1 0</inkml:trace>
  <inkml:trace contextRef="#ctx0" brushRef="#br0" timeOffset="19">7755 8177 8081,'-7'-28'855,"-3"4"0,10-7-470,0 4 0,5 4-577,7 4 1,-2 1 1210,-2-1 0,2 3-362,-3 4 0,3-2-188,2 3 0,1-2-107,2 9 1,-3 1-218,4 3 0,0 1 89,-1 3 1,1 3-193,-5 9 0,1 5 138,-1 6 1,-3 5-125,-1-2 0,-4 3-51,0 1 0,-3 4-281,-3 0 0,-5 4-359,-7-4 0,1 5 307,-5-1 1,0-1-268,-4 1 1,0-5 230,0 1 0,0-3-38,1-1 0,4-4 94,3-4 0,2-5 441,2-2 0,4-5 88,3 1 0,3-6-171,1-2 690,0-4 0,6 2-360,6-5 0,1 0 324,6 0 0,1 0-236,7 0 0,-2-4-43,5 0 1,0-3-159,0 3 0,2-4-575,-6 5 0,5-1-478,-5 4 0,2 0 494,-1 0 0,-8 0-3283,0 0 3575,0 0 0,-6 5 0,3 1 0</inkml:trace>
  <inkml:trace contextRef="#ctx0" brushRef="#br0" timeOffset="20">8920 8303 8205,'6'-5'0,"0"2"107,-2-4 0,-1 3 275,4-4 1,-4 5 642,1-5-200,-3 5-158,-1-2 62,0 5 0,0 5-355,0 3 1,-1 7-169,-3 4 0,3 3-15,-3 1 0,3-1-197,1 1 1,0 0 69,0 0 1,0-1-236,0-3 1,3-2 110,1-1 1,6-7-43,2 2 0,0-7 22,7 0 0,0-3 130,4-1 1,0-1-20,0-3 1,0-3 5,0-4 1,-6 0 4,-1-1 1,0-3-9,-1 0 0,1-4-50,-5 3 0,-3-3 62,-1 4 0,-3-4-159,4 4 0,-6 0 48,2 3 7,2 1-60,-4 4-54,3 2 1,-5 7 51,0 1 0,0 5 62,0 7 0,4-2-52,-1 2 0,1 3 46,-4 1 0,1 1-10,3-1 0,-1 2 1,4-6 0,2 0 46,7-3 0,-3-2-1,6-3 1,-3 2 17,3-5 1,-4 0 181,4-4 1,-1-1-124,1-3 1,1-1 47,-5-3 1,2-2-79,-2 2 1,-2-2-18,2-1 1,1-5 27,0 1 1,-1 0-160,-4 4 0,0-2 27,-4-2 67,3 2 32,-3-4-65,-1 11 143,4 1 1,-9 6-93,3 3 0,-3 4 166,-1 7 1,-3-1-81,-1 5 0,-1-1 92,1 1 1,3-1-23,-3-3 0,3-1-42,1 5 0,5-5-6,2 1 1,3-6-13,2-2 1,4-4-20,3 1 1,-1-3 25,1-1 0,0 0-79,4 0 0,2-1 56,-2-3 1,3-1-137,-7-3 0,2-1-11,2 6 1,-4-6-89,0 1 1,-4 2-4,4-2 1,-5 1 153,2-5 0,0 5-67,-1-1 0,-1 4 28,-6-4 0,2 6 31,-2-2-97,-3 3 172,5 1 0,-9 5-22,3 3 1,-3 2 132,-1 1 1,0 1-14,0-1 0,0 0-78,0 1 1,2-1-28,1 1 1,4-1 23,4 0 0,1 1-14,-1-1 0,5-3-9,4 0 0,0-6-2,-1 2 1,2-3 48,-2-1 1,2-1 93,-2-3 1,2-2 93,-2-6 1,-2 1-67,-2-1 0,-2 1-86,-2 0 1,1-2 10,-1-2 1,-5 1-85,-2-5 0,-4 4 107,-4-5 0,-3 3-336,-8-2 0,-1 1-125,-6 3 0,-3 7-126,-5 0 0,-7 6-292,3 2 0,-7 1 314,3 3 0,5 2-325,7 6 0,7-1 215,3 1 1,5 4-205,3 3 0,3-1 28,5 1 694,5 0 0,7-1 0,5-2 0</inkml:trace>
  <inkml:trace contextRef="#ctx0" brushRef="#br0" timeOffset="21">10736 8543 7985,'6'-23'0,"-1"0"0,-1 2 1018,0 2 1,-1-2-398,-3 6 1,0-4 59,0 4 1,-1-1-209,-3 5 0,-6 1-15,-5 2 1,-5 3-439,1 5 1,-3 0 46,-1 0 1,2 9-2,2 3 0,-2 7 115,6 0 1,0 3-273,3 5 1,2-2-17,3 6 0,2-7-119,5-1 1,1 0 111,3-4 0,2-3-33,5-1 1,6-6-17,2-1 1,-1-5 71,1 0 0,0-6 229,4-5 1,0-4-132,-1-3 1,-3 1 226,0-5 1,-5-1-76,2-7 0,0 3 70,-1-2 1,-3-4-55,-5 0 0,0-3-102,0-1 1,0-1-169,-4 1 0,-1-5 82,2-3 1,-2 1-355,2-1 0,-3 1 148,3-5 1,-3 5-100,-1 3 1,0 8 115,0 3 1,0 8 194,0 4 1,-1 7-90,-3 4 1,2 6 22,-6 5 0,4 3 27,-3 13 1,4 3-16,-1 8 1,3 5-488,1 3 0,0 1 224,0-1 0,5 3-1616,3-4 1668,2 4 0,1 6 0,1 1 0</inkml:trace>
  <inkml:trace contextRef="#ctx0" brushRef="#br0" timeOffset="22">11592 7983 8007,'-5'-18'357,"4"2"123,-4 5 558,5-1-128,5 1-217,1-1 0,6 5-162,-1-1 0,4 5-151,0 0 0,2 1-74,-2 2 0,-1 0-79,5 0 1,-1 0-12,1 0 0,1 0 15,-4 0 1,4 0-43,-1 0 0,1 0-22,-1 0 0,3 0-127,-3 0 0,1 0-169,-1 0 1,1 0 116,-4 0 1,-1 0 2,-4 0 1,-1 2 45,-2 1 0,1 0 2,-5 5 0,0 1 57,-4 6 0,-7 0 9,-4 8 1,-1-2-26,-3 10 1,-1 1 8,0 6 1,-3-2-216,4 6 1,0 0 76,4 4 0,-1 0-134,1-1 1,-1 0 53,1-3 1,1-1-195,2-6 1,3-1-54,5-11 1,0 1-146,0-9 0,0 0 53,0-3 1,0-5-601,0 1-1248,0-5 2316,0 2 0,-5 0 0,-1 1 0</inkml:trace>
  <inkml:trace contextRef="#ctx0" brushRef="#br0" timeOffset="24">1782 9559 8141,'-4'-18'545,"0"3"1,2 6-953,5 2 1,4 4 74,4-1 1,-3 3 640,-1 1 1,-3 0-65,4 0 0,-4-4-111,3 1 1,1-1 230,3 4 1,1 0-116,-1 0 1,0-2 76,1-1 0,4 1-66,3-1 1,3 0 23,1-1 1,3 2-87,1-6 0,11 4-196,4-3 0,8-1-185,7-3 1,-25 5 0,0 1 176,0 2 0,1-1 0,4-1 0,0 0 62,-3 1 1,0 0 0,2 1 0,1 0-22,-1-1 1,0 0 0,3 2-1,1 0-12,1-1 1,1-1 0,2 1-1,0-1-194,-2 1 0,0-1 1,2-1-1,0 1 208,0 2 1,0 0-1,3-2 1,0 0-299,0 3 0,1-1 0,4-2 0,0 0 248,-1 2 1,1 0-1,2 0 1,0-1 39,1 1 1,0 0 0,1 1 0,0 0-6,4-3 0,2 0 0,-2 2 0,2 0-260,0-1 0,1-1 0,-19 2 0,0 1 0,0 0 256,2-1 0,-1-1 1,1 0-1,0 2 1,-1 1-1,1-1-158,1 0 0,0 0 1,0-1-1,0 0 1,1 0-1,-1 0 156,0-1 1,0 0 0,0 1 0,1 0 0,0 0 0,-1 1 66,2 0 0,-1-1 0,0 1 0,0 0 0,0-1 1,1 0-36,1 1 1,1 0 0,0-1 0,-1 1 0,0-1 0,0 1 50,-1 1 1,1 0-1,-1 0 1,1 0-1,0 0 1,0-1-6,1 0 0,-1 0 0,1-1 0,1 2 0,-1 0 0,1-1-30,1 0 0,0 0 0,1-1 1,0 2-1,1-1 0,0 1-32,-1 0 1,1 0 0,-1 0-1,2 0 1,0 0 0,0 0-58,-2 0 1,1 0-1,0 0 1,2 0 0,1 0-1,-1 0-154,0 0 0,0 0 1,0 0-1,1 0 1,0 0-1,0 0 201,0 0 1,-1 0-1,0 0 1,-1 0-1,1 0 1,0 0-88,-1 0 0,-1 0 0,1 0 1,2 0-1,-1-1 0,1 1 2,-2-1 0,-1-1 1,1 1-1,2 0 0,-1 1 1,1 0-1,-2-1 1,0-1-1,-1 1 1,1 0 0,0 0-1,0 0 52,-1 0 1,-1 0-1,1 0 1,0 0 0,1 1-1,0-1-2,-2 0 0,-1 0 0,0-1 0,-1 2 0,0-1 0,0 0-33,-2 0 0,-1-1 1,1 1-1,0 1 1,0-1-1,-1 1 121,-2-1 0,0-1 0,0 1 0,2 0 0,0 1 0,-1 0 14,-3 0 0,-1 0 1,0 0-1,0 0 0,0 0 1,-1 0 2,16 0 0,0 0 1,4 0-1,0 0-16,-4 0 1,0 0 0,1 0 0,-1 0-10,-3 0 1,-2 0 0,-2 0 0,-1 0 130,-3 0 0,-1 0 1,-1 0-1,0 0-132,-2 0 1,-1 0 0,-2 0 0,-2 0 460,-2 0 1,-1 0 0,28 0-334,-3 0 0,-9 0-13,-6 0 1,-7 0 11,-8 0 0,-5 0 732,-7 0 1,-6 0-716,-5 0 1599,-6 0-1878,3 0 784,-5 0-1270,-5 0 0,-1 0 28,-6 0 0,4 0-998,-4 0 0,3 0 1524,-6 0 0,-8 5 0,-1 1 0</inkml:trace>
  <inkml:trace contextRef="#ctx0" brushRef="#br0" timeOffset="25">5368 9936 8062,'0'-18'0,"0"2"91,0 4 0,0 1 104,0 0 0,0-1 152,0 1 0,0-1-85,0 1 0,0 0 293,0-1 0,0 1 555,0-1 57,0 6-308,0-4-582,0 8 0,0-1-10,0 6 1,0 5-35,0 7 0,0 4 9,0 8 1,0 2-34,0 5 0,-4 2-134,0 2 1,-3-1-113,3 5 0,-4-4 67,4 4 1,1-2-109,3 2 1,-4 1 63,0-5 1,0 0-279,4-3 1,0-6 120,0-2 0,0-3-37,0-1 0,0-6 48,0-1 0,4-4-46,0 0 1,0-1-479,-4 0 146,5-4-154,-4-2 0,5-5-231,-2 0 207,-3 0 1,6-1 48,-4-3 667,-1 3 0,8-10 0,-4 5 0</inkml:trace>
  <inkml:trace contextRef="#ctx0" brushRef="#br0" timeOffset="26">5768 9925 8052,'-8'-22'0,"0"3"695,6 3-166,-3 4 56,5 1 0,0-1 297,0 1-271,0 0 1,0 3 263,0 0-324,0 6-87,0-3-200,0 15 0,0 3-39,0 9 0,0 1-15,0 0 1,-2 5-11,-1 2 0,0 7-93,-5 1 0,1 4-165,-5-4 1,5 5 50,-1-1 1,1 3-262,-5 0 0,2 0 158,2-3 1,3-3-143,5-5 0,0-5 77,0-2 1,0-4 69,0-4 1,2-3 53,1-4 1,0-2 21,5-2 0,-5 1-656,5-6 188,-5 1-363,7-4 0,-8 0 352,6 0 1,-6-1-683,2-3 1,-1 2 1189,1-6 0,2 0 0,5-3 0</inkml:trace>
  <inkml:trace contextRef="#ctx0" brushRef="#br0" timeOffset="27">5973 10267 8069,'-5'-12'2028,"4"-4"-2478,-4 10 871,5 0 468,-5 1 0,3 10-478,-1 2 1,1 7-67,2 2 0,0 4-201,0-1 0,5 1 112,3-1 0,-2 3-257,2-3 0,1-1 78,6 1 1,-2-7-151,2 0 0,1-2 4,0-6 1,4 0-4,-1-4 0,1-2 121,-1-2 0,3-2 23,-3-5 0,-1-2 105,1-2 1,-5 1-107,1-5 0,1 1 105,0-1 1,-2-3-65,-7 3 0,3-1-46,-2 1 0,-3-1 19,-1 4-34,-3 1-115,-1 4 131,0 4 1,0 9-11,0 9 0,0 6-6,0 6 0,-4 4 133,1 4 0,-1 2-127,4 1 0,0 4-99,0 0 1,0 5-20,0-1 0,1-1-112,3 1 1,2 0-67,6 3 1,-5 1-279,1 0 0,-1-2-174,5-2 0,-6 1 262,-2-5 0,-3 0 22,-1-3 0,0-6 114,0-3 1,-4-3 228,1-4 1,-6-2 81,1-6 1,-2-3 173,-1-1 0,-2-4 49,-2 1 1,1-4 420,-5-4 1,0-4-244,-4-7 1,0 1-86,0-5 0,5 3-403,3-7 0,8 1 148,3-8 1,2-1-477,2-3 1,6 2-300,1-2 0,5 7-618,3-3 0,0 5 1314,8 2 0,2 0 0,9 0 0</inkml:trace>
  <inkml:trace contextRef="#ctx0" brushRef="#br0" timeOffset="28">7172 9993 8046,'-17'0'0,"0"-4"487,6 1-212,4-1 1,2 3 508,5-3-93,5 2-174,2-3 1,8 5 24,0 0 0,5 0-176,-1 0 0,3-3-72,1-1 1,3-1-35,1 1 0,4 1-168,-5-4 1,5 3-78,-5-4 0,2 2-139,-1-2 1,-7 0-121,3 4 1,-8-4-390,1 4 0,-4-1-1534,0 1 995,-6 3 404,-1-4 1,-8 5 767,-4 0 0,-6 10 0,-10 3 0</inkml:trace>
  <inkml:trace contextRef="#ctx0" brushRef="#br0" timeOffset="29">7229 10165 8121,'-11'0'1242,"5"0"-884,1 0 510,5 0-478,5-6 0,1 5 234,5-3 229,6 3-482,-4-4 1,8 4 568,-2-3-542,8-2 1,2 4-220,5-1 0,-1-2 18,-2 1 1,0-4-481,-4 4 1,4-1 245,-5 1 0,1 3-1024,-4-3 0,-6 3 482,-1 1 0,-4 0-2639,0 0 3218,-6 0 0,-1 0 0,-5 0 0</inkml:trace>
  <inkml:trace contextRef="#ctx0" brushRef="#br0" timeOffset="30">7298 10393 8033,'-11'-6'1677,"-1"1"-1107,6 5 0,1-2 1144,5-2-1010,0 3 0,5-4 67,2 5 1,5-1-292,3-3 1,3 2-173,5-6 1,1 5-187,2 0 0,4-3 108,4 3 0,-4-5-501,1 4 0,-2-1 257,1 1 1,1 3-1207,-8-3 0,1 3 90,-9 1 1130,0 0 0,2 5 0,1 1 0</inkml:trace>
  <inkml:trace contextRef="#ctx0" brushRef="#br0" timeOffset="31">8280 9868 8191,'-11'-12'0,"-1"1"395,1-1-67,5 1 1,-1 0 134,3-1 1,3 4 315,-3 1 463,3 4-624,1-2-126,0 5-141,0 5 1,0 3-91,0 7 0,4 3-29,0 5 0,-1 0-29,-3-1 0,4 5-116,0 0 1,0-1 31,-4-3 0,1 0-178,3 0 0,-3-4-170,3 0 0,-3-4 117,-1 4 1,-1-5-110,-3 1 0,2-3 59,-6-5 0,4 2 16,-3-5 1,3 4 71,-4-4 0,4 3-63,-3-3 167,4 0-5,-7-4 204,9 0-159,-4 0 109,5 0-146,0-5 1,5 3 54,2-1 1,4 0-31,0-1 1,2 3 5,2-3 1,3 3-12,5 1 0,-1 0 2,1 0 1,4 0-51,0 0 0,3 4 38,-3 0 0,-1 4-151,-3 0 0,-5 2 88,-3 2 1,-3 0-203,-5 4 1,-2-2 55,-5 5 0,-1 0-154,-3 3 0,-3 0 4,-9-3 1,-1 3 15,-6-3 0,0-2 191,0 2 0,-4-5-68,1 2 1,-2-7 92,1-2 0,3 0-71,-3 0 0,1-2-216,3-5 0,-1 0 43,9 0 0,-1-1-287,5-3 0,5-2-33,2-6 1,4-3 647,4 0 0,2-5 0,5 2 0</inkml:trace>
  <inkml:trace contextRef="#ctx0" brushRef="#br0" timeOffset="32">8269 9845 8174,'-12'-18'0,"6"-4"0,1 10 317,5-3 1,0 2 533,0 1 1,1 1 131,3 0 1,2-1-403,6 1 1,-1-1-91,1 1 1,4 3-198,3 1 0,3-1-154,0-3 0,1 3-43,0 0 0,4 2-253,-1-2 1,5 0-206,-4 4 1,-2 0-515,-6 4 0,1 0-2296,-4 0 3171,-1 5 0,-4 1 0,1 6 0</inkml:trace>
  <inkml:trace contextRef="#ctx0" brushRef="#br0" timeOffset="33">9331 10073 8339,'-8'-4'-779,"1"1"1367,4-1 0,-3 4 626,2 0-120,3 0-719,-9 0 1,7 5 25,-5 2 0,6 4-30,-2 0 1,3 4-96,1 1 1,0 4-176,0-1 0,1 1 101,3-1 0,-2 3-182,6-3 0,-2-1-40,2 1 0,2-5-135,-2 1 0,2-3 159,1 0 1,-3-6 31,-1-2 1,1-3 147,4-1 1,-1 0-113,0 0 1,1-1-2,-1-3 1,-3-2 17,-1-6 0,1 1-141,3 0 0,0-1 93,-4 1 1,3-2-120,-2-2 1,-3 2 118,-1-2-147,2 2 1,-4 2-103,1-1 179,4 6-443,-6 1 294,4 5 1,-4 1 114,3 3 0,-3 2 36,3 6 1,1-1 7,-1 1 0,1-1-13,-1 1 0,-2-1 24,6 0 1,0 1-7,3-1 0,4-4-3,1-4 1,3 2 84,-4-1 1,4 0-78,-4-4 0,4-4 35,-4 0 0,2-4-7,-2 0 1,-2-2 3,2-2 0,-6 1 16,-2 0 1,0-1 10,0 1 1,0 1-43,-3 2 1,-3-2 28,3 2-101,2-2 93,-5 4-289,4 1 201,-5 5 63,0 5 1,4 1 151,0 5 0,0 1-105,-4-1 1,0 4 96,0 1 1,0-1-71,0-4 0,0 1-90,0-1 0,5-3 65,2-1 1,4 0-123,0 0 1,0-2 69,1-5 1,1 0-114,2 0 0,-1 0-2,5 0 0,-5-1 41,1-3 0,-2-1-15,-2-2 0,1-3-1,-1 2 19,0-2 0,0-2 29,-4 1 1,2 3-83,-5 1 124,5-1-6,-8-3 8,9 4 27,-9 2 55,4 5-101,-5 5 1,0 5 205,0 6 1,0-1-112,0-4 0,0 5 62,0-1 0,2 1-124,2 0 1,-1-4-1,9 3 0,-2-2-17,9-1 0,0-2-125,4-3 0,1-2 120,3-5 1,-3 0 8,2 0 1,2-5 173,-1-2 0,0-3-111,-5-2 1,0 1 185,-3-1 0,1 0-34,-4-4 1,-2 2-94,-7-5 1,-2 4-29,-5-4 0,-1 1-18,-3-1 0,-3-2-189,-9 2 1,-3 2 68,-7 2 1,-4 4-134,-4 3 1,2 3 43,-2 5 0,6 0-341,-6 0 0,7 5-61,1 3 0,3 2-220,4 1 1,7 1 165,9-1 1,1 2-191,2 2 1,5 1-901,3 3 1675,7 3 0,-2-4 0,3 5 0</inkml:trace>
  <inkml:trace contextRef="#ctx0" brushRef="#br0" timeOffset="34">10679 10290 8216,'11'-23'35,"0"1"195,1-1 1,-5 0 412,1 0 1,-5 0-39,0 0 0,-1 2-90,-2 2 0,0 2-104,0 6 1,-5-1-149,-3 1 1,-3 5-213,-5 2 1,4 3 109,-4 1 0,2 1-118,-1 3 0,2 7 17,-2 8 1,3 3-105,0 0 1,2 5-192,2 0 1,-1 3 96,6-3 0,-1 0-29,4-5 0,1-3 57,3 0 1,2-5 70,6 2 0,3-9 8,0-3 0,2-3 206,-2-1 1,1-9-9,3-2 0,2-7 134,-6 3 0,4-7-128,-4 0 0,0-1 129,-3-4 0,-2-1-62,-2 2 1,1-6-86,-6 1 1,2-2-87,-1-1 1,-3 0 109,3 0 0,-2-4-271,-2-1 0,0-2-53,0 2 0,0-2-52,0 3 0,0 5 123,0 6 1,0 4-98,0 4 1,-2 4 183,-2 7-45,3-2 0,-9 15-196,2 3 1,2 8 111,-2 11 1,2 3 75,-1 8 0,-2 7-136,5 4 0,0 2-208,4-1 0,1-4-550,3 4 1,2-7 402,6-1 0,-1-5-641,1 1 1,-1-6 1171,1-2 0,-1-5 0,0 3 0</inkml:trace>
  <inkml:trace contextRef="#ctx0" brushRef="#br0" timeOffset="35">11467 9742 8156,'-12'-18'0,"1"-3"0,4 12 668,4-3 0,1 7-176,2-2 1,0 3 837,0-4-198,0 6-668,0-3 1,5 1-181,3 0 0,7 0-26,4 4 0,-1 0-178,1 0 0,1 0 103,7 0 1,-3 4-127,3 0 0,-3 0 134,-1-4 0,0 0-246,-1 0 0,-3 3 36,0 1 0,-5 0-20,2-4 0,-4 0 166,0 0 0,-5 0-26,1 0 1,-4 4-107,3 0 1,-4 5 99,1-2 1,-3 3-22,-1 2 1,0 4 24,0 3 1,-1 8 116,-3 3 0,-2 3-40,-6 2 0,1 3-33,-1 0 1,0 5-91,-4-1 0,4-2 73,-4 2 1,4-5-125,0 1 1,1-2 120,0-2 0,0-5-576,4-2 1,-2-4 235,5-4 1,0-3-1699,4-4-405,0-1 2320,0 0 0,-5 1 0,-1-1 0</inkml:trace>
  <inkml:trace contextRef="#ctx0" brushRef="#br0" timeOffset="36">5505 11375 8503,'0'-11'168,"0"-1"1,1 2 1471,3 3-456,-3-4-836,4 10-3,-5-4-354,0 5 209,5 0-166,-3 0 64,3 0 0,-4 0 66,3 0 1,-3 5-162,3 3 0,-3 2 101,-1 1 1,0 6 36,0 2 1,0 2-58,0 2 0,-5 5-11,-3 3 1,2 2-142,-2 1 0,1 1 114,-5 4 0,1-4-209,0 3 0,3-2 134,0-2 1,6-4-86,-2 1 1,1-6 102,0 2 0,1-7-166,-1-1 1,1-5-3,2 1 129,5-2 1,-2-3 66,5-2 0,-5-2 161,5-2 1,0-3 66,3 3 0,-2-4-135,2-4 1,-1 2 34,10-6 0,-5 4-103,4-3 0,0 3 3,4-4 1,-2 4-49,-2-3 0,2 3-196,-6-4 1,0 6-13,-4-2 1,-3 3-352,0 1 50,-1 0 0,1 0-205,0 0-631,-6 0 395,3 0 417,-5 5 1,0-3-242,0 6 777,0-5 0,0 7 0,0-4 0</inkml:trace>
  <inkml:trace contextRef="#ctx0" brushRef="#br0" timeOffset="37">5745 11878 8300,'0'-7'0,"0"-3"0,0 3 0,0 0-434,0 0 385,0 4 0,0-3 905,0 2-410,0 3-466,0-4 1,0 6 204,0 3 1,0 2-31,0 5 0,0 6 24,0 2 1,0 3-1,0 0 1,0 5-12,0 0 1,0 1-10,0-2 1,0 2-113,0 3 0,0 0 53,0-4 1,0 3-97,0-3 1,0 0 73,0-4 0,0-4-196,0 0 0,0-5 86,0 1 1,4-2 146,-1-2-404,1 0 241,-4 1 1,4-5-753,0 1-158,0-5-516,-4 2 1295,0-5 1,5 0 0,1 0 0</inkml:trace>
  <inkml:trace contextRef="#ctx0" brushRef="#br0" timeOffset="38">5996 11935 8456,'5'-18'-401,"-4"2"0,6 4 798,-4 1 1,0-1-19,5 1 0,-5 3 812,5 1-198,-5 4-842,7-2 0,-9 6 70,3 3 1,1 4-86,-1 7 0,3-1 68,-3 5 0,1-4-180,-1 4 0,-3-4-55,3 4 0,1-3 48,-1 3 1,5-5-135,-2 1 1,0-6 68,0-2 0,1 0-44,3 0 0,-3-2 83,0-5 0,-1 0 80,5 0-19,-1 0 1,1-5 105,-1-2 1,0-5 60,1-3 0,-1 1-85,1-5 1,-5 0 46,1-4 0,-4-3-59,3-1 0,-3 0-177,4 4 0,-4 2 41,3 2-67,-4 2 1,7 10 62,-3-1 1,0 7-31,0 1 1,5 5 116,3 6 0,0 6-70,-3 2 0,3 6 271,0 2 0,0 5-150,-3-2 1,-2 6 150,-2-2 0,-2 8-190,-2-4 1,-3 4-235,3 0 1,-4 1 153,-4-5 0,1 4-201,-4-4 0,-1 0-217,-3-4 1,-1-3 147,1-1 0,0-6-66,-1-1 0,1-2 33,-1-5 1,1-5 392,-1-3 0,5-6 214,-1 2 4,1-3 0,-4-2 22,4-3 1,0-2-105,4-5 0,1-6-181,-1-2 0,3-4 89,3-3 0,4-4-608,4-4 0,1-1 267,-1-4 1,2 0-740,2-3 1,-1 4 57,5 8 1,-4 2-1104,4 5 1990,-5 10 0,13-7 0,-3 7 0</inkml:trace>
  <inkml:trace contextRef="#ctx0" brushRef="#br0" timeOffset="39">7229 11695 8182,'-11'-17'-80,"5"5"-41,2-3 0,3 6 732,1 1 1,0 0-138,0-3 0,0 3 137,0 1 1,0 3-182,0-4 0,0 5 384,0-5-505,0 5 1,1-2-141,3 5 0,2 0 17,5 0 0,2 0 0,2 0 1,2 0-64,2 0 1,2 0-176,-2 0 0,7 0-427,0 0 1,1-1 242,-4-3 1,0 3-435,0-3 0,0-1 311,-1 1 1,-4-1-527,-3 1 0,-2 3 155,-2-3 0,-3 3 730,0 1 0,-6 0 0,3 0 0</inkml:trace>
  <inkml:trace contextRef="#ctx0" brushRef="#br0" timeOffset="40">7332 11809 8262,'-11'0'-411,"3"0"164,1 0 1606,4 0 46,-2 0 206,5-5-1149,0 4 1,1-4-144,3 5 0,2-4-6,6 0 1,3-1-17,0 1 1,6 2-284,-2-6 0,6 2 102,2-2 0,4-2-423,0 2 0,-2 2-155,1-2 1,-5 6-441,-3-2 0,0 2 198,-7-2 1,0 2-444,-3-1 0,-2 3 1147,-2 3 0,2 4 0,-4 4 0</inkml:trace>
  <inkml:trace contextRef="#ctx0" brushRef="#br0" timeOffset="41">7344 12049 8169,'0'-6'950,"5"-4"1,1 4-188,5-1 0,1-2-260,-1 5 1,2-5-93,2 2 1,3-2-169,5 1 1,3-2-1,1 2 0,4 2-144,-5-2 1,2 6-250,-1-2 1,-3 2-708,3-2 1,-8 2 510,-4-1 0,1 1 346,0 2 0,-1 5 0,-4 2 0</inkml:trace>
  <inkml:trace contextRef="#ctx0" brushRef="#br0" timeOffset="42">8337 11421 8339,'0'-17'22,"-5"5"1,0-1 211,-3 5 1,2 2 518,2-2-243,3-2 0,-8 8 228,5-6-334,1 6 1,3-2-152,0 8 1,0 2 23,0 5 0,1 5 114,3-1 0,-3 5-131,3-1 1,-2 3-191,2 1 1,-3-2 11,3-2 1,-3 3-130,-1-3 0,0 1-89,0-1 0,0 1-23,0-4 1,0-1 19,0-4 1,0 1 63,0-1-105,0-5 127,0 5 481,0-10-30,0 4-300,0-5 1,5-1-27,3-3 0,2 1 14,2-4 0,3 4-119,0-1 1,5 3 114,-1 1 1,3 0-107,1 0 1,4 0 1,-1 0 0,2 1-20,-1 3 1,-7 3 5,3 4 1,-4 0-104,0 1 0,-3-1 52,-4 1 1,-6 3-188,-2 0 0,-3 5 42,-1-1 1,-2-1 84,-6 1 0,-1 0-97,-10 4 0,0-4 111,-4 0 1,-1-6 10,-2-2 1,1 1 57,-1-5 1,-3-2 17,-2-1 0,3 1-444,2-1 0,1 0 145,3-4 0,3 0-477,0 0 1,8-4-77,0 0 898,7-5 0,-1 3 0,5-5 0</inkml:trace>
  <inkml:trace contextRef="#ctx0" brushRef="#br0" timeOffset="43">8326 11387 8380,'0'-18'-407,"-4"-2"339,0 4 1,0 0 1077,4 1 0,2 2-340,1-2 1,4 2 208,4 2 0,2-1-364,2 1 0,4-1-100,8 1 0,2 1-182,5 2 1,1-1-34,-1 5 0,0-3-350,0 3 1,-1-4 239,-2 5 1,-3-1-1304,-5 4 1,-1 0 162,1 0 1050,-5 5 0,-2 1 0,-4 6 0</inkml:trace>
  <inkml:trace contextRef="#ctx0" brushRef="#br0" timeOffset="44">9605 11546 8333,'-11'-7'155,"-1"-1"720,1 6-248,-1-3 354,6 0-285,1 3-393,5 2 0,0 10-11,0 6 1,0 0 65,0-1 1,0-1-149,0 5 1,0-1-69,0 1 1,4 2-179,-1-6 1,3 4 87,-3-4 0,-1 0-326,1-3 193,4-1 0,-5-1-14,6-2 0,0-3-1,3-5 1,-3 0 119,-1 0 0,1 0-37,3 0 0,4-1 3,1-3 0,-1-3-12,-4-4 1,5-4 40,-1 0 0,0-2-129,-4 2 0,1 1 74,-1-5 0,-1 4-101,-2-4 0,1 8 68,-5 0 0,0 6 34,-4-3 0,1 6-180,3-2 3,-3 3 1,4 6 262,-5 2 0,0 0-118,0 0 1,0 2 131,0 7 1,0-4-107,0 3 0,4-2 21,0-1 0,1-5-72,-2 1 50,4-1 0,4 4 37,1-4 1,0-2 1,4-5 0,-4 0 45,3 0 0,-2-1-69,-1-3 1,-1-2-2,0-6 1,1 5 8,-1-1 0,-1 1-50,-2-5 0,2 1-20,-2-1 1,1 1-12,-2-1 0,2 5 45,-5-1-18,0 6-56,1-3 75,-4 5 0,4 1 108,-5 3 1,0-2-99,0 6 0,0-1 210,0 5 0,0 3-53,0 0 0,0 1 50,0-5 1,0 0-127,0 1 1,0-1 4,0 1 1,4-1-22,0 0 1,5-3 101,-2 0-17,3-6 0,6 7-57,-1-5 1,0 0-28,-3-4 0,3 0-42,0 0 0,2-4-7,-2 0 1,-3-3-12,4 3 0,-4-4-10,0 4 1,-5-5-81,1 2 0,-2 0 101,2 0-18,2 4-30,-9-7 46,4 9-5,-5-4 0,0 6 1,0 3 0,0-2 49,0 6 0,0 0 98,0 3 1,0 0 36,0 1 0,6-4-87,1-1 1,1 1 82,3 3 0,-2-3-97,6-1 0,3-4 136,1 1 0,3-3-46,1-1 1,1 0 2,2 0 0,-2-5 0,3-3 1,-4-2 108,-4-1 0,1-1-5,-5 1 0,1-2-106,-5-2 1,-1 2-126,-2-2 0,-3-1 79,-5 0 1,-1-4-132,-3 1 0,-6 1-142,-6-1 0,-5 5-308,-2-1 1,-5 6 66,-6 2 1,1 4-174,2-1 1,1 4-138,7 4 1,-1 2 240,9 6 1,1 0 57,6 4 1,3 1 429,5 6 0,0 0 0,0 0 0</inkml:trace>
  <inkml:trace contextRef="#ctx0" brushRef="#br0" timeOffset="45">10964 11729 8249,'0'-23'0,"0"1"649,0-1-312,0 5 1,0-2-6,0 4 1,0-3-81,0 4 0,-5 0-1,-3 3 1,-2 1 31,-1 0 0,-1 3-32,1 0 1,0 6-1,-1-2 1,1 4 31,-1 4 0,1 2-168,-1 6 0,1 0 123,0 4 0,3 1-387,0 6 0,6-4-37,-2 0 1,3 3-107,1 1 0,1 2 159,3-6 1,2-1-68,6 1 1,-1-9 163,0 1 0,2-7-46,2 0 0,-1-3-193,5-1 1,-3-5 65,3-2 0,-5-9 787,1-3 1,-1 2-223,1-2 0,-6-4-53,2-4 0,-3-1-139,-1 2 1,0 0-64,-3-4 0,-3-1-119,3-3 0,-3 0 140,-1-1 0,-1 0-342,-3-3 1,1 1 68,-4-5 0,3 4-100,-4-4 0,5 9 52,-5-1 0,4 9 69,-4 2 35,6 5 183,-8 7 0,7 11-99,-4 7 1,4 10-18,-1 9 0,3 5 103,1 7 1,0 2-66,0 6 1,1 4-27,3-1 0,-3 1-161,3-5 0,1 0-254,-1-3 1,4 1-16,-5-5 1,5 0-217,-4-4 1,1-3-309,-1-1 0,-3-5 22,3 2 948,-3-3 0,4-1 0,2 0 0</inkml:trace>
  <inkml:trace contextRef="#ctx0" brushRef="#br0" timeOffset="46">11592 11215 8137,'-11'-23'0,"-1"1"0,6 8 415,2 2 665,3 3 807,1-2-702,0 0-378,0 4-545,5 2 0,3 5-3,7 0 1,-1 0-71,5 0 0,-4 0 15,4 0 1,0 0-245,4 0 1,0 4 103,0 0 0,-2 0-221,-2-4 1,2 0 78,-6 0 0,4 0-55,-4 0 0,0 0 89,-3 0 220,-1 0 0,-5-2-52,-2-2 46,3 3-149,-6-4 1,3 10-2,-8 3 0,1 3 52,-4 4 0,-1 4 3,-3 8 1,-1 2 37,1 6 1,1 0-56,2 3 1,-2-1-79,2 5 0,-2-2-88,-1 2 1,-1 3-245,1-3 0,-2-3-162,-2-1 1,4-2 244,-1-2 1,1-5-2476,3-2 2744,3-3 0,-5 4 0,4 1 0</inkml:trace>
  <inkml:trace contextRef="#ctx0" brushRef="#br0" timeOffset="47">5699 13328 8158,'0'-11'265,"-5"-1"209,4 1 0,-4-1 771,5 1-322,0 5 437,0-4-423,0 8-578,0-3-134,0 20 0,-2-1 0,-1 13 1,1-3-60,-2-1 0,3 0-99,1 0 1,5 0-165,3-1 0,2-3 75,1 0 0,6-5-187,2 2 1,3-8 114,0 0 1,0-5 36,-3 0 0,1-1 136,-4-2 1,0-5 134,-1-3 1,-2-2-74,2-2 0,-6 1-73,-1 0 1,-2-5-49,2 1 0,0 0 77,-4 4 1,0-1-148,-4 1 0,0-1 135,0 1-236,0 4-114,0 2-21,0 5 1,0 5 223,0 3 1,0 4 32,0 3 1,4 3-22,0 4 1,3 2-29,-3 3 1,5 2 148,-1 6 0,-2 0-77,2 3 1,-6-1 227,2 5 1,-3-2-153,-1 2 0,-1-1-302,-3-3 0,2-4-169,-6 1 0,0-5 28,-3-3 0,0-7 66,-1 3 1,1-4 127,-1 0 1,5-3 194,-1-4 1,0-5-98,-3 1 1,0-5 450,-1 0 1,5-1-79,-1-2 0,0 0 134,-3 0 1,-1-2-173,1-1 1,0-4 28,-1-4 1,5-1-248,-1 1 1,4-6 118,-3-2 0,4-3-571,-1-5 1,9 2 219,7-6 0,0 6-883,7-2 1,4 3 55,4 1 1023,0 5 0,1-3 0,1 3 0</inkml:trace>
  <inkml:trace contextRef="#ctx0" brushRef="#br0" timeOffset="48">6738 13157 8132,'10'-8'1255,"-2"1"0,-2 4-971,-2-1 0,3 2-66,4-2 1,-3 3 9,-1-3 0,1 1-141,3-1 1,6 3 81,2-3 1,-1 2-188,1-2 0,0 3 83,3-3 0,1-1 61,0 1 0,-4-1-254,0 1 1,0 3-602,4-3 0,-4 2 174,0-2 0,-4 3-273,4-3 1,-5 2-338,2 2 1165,-4 0 0,0 0 0,-1 0 0</inkml:trace>
  <inkml:trace contextRef="#ctx0" brushRef="#br0" timeOffset="49">6853 13340 7502,'-7'0'317,"2"0"0,4 0 723,-3 0 95,3 0-661,-4 0 1,6 0-65,3 0 0,-2-2-142,6-2 0,0 3 31,3-3 1,4-1-224,0 2 0,7-5 119,1 4 0,0-3-332,3 3 1,2-4 126,-1 4 0,1-3-289,-2 3 0,-5-4-169,2 4 0,-7 1-458,3 3 1,-9-4-457,2 0-423,-3 0 1805,-3 9 0,-1 2 0,-5 4 0</inkml:trace>
  <inkml:trace contextRef="#ctx0" brushRef="#br0" timeOffset="50">6864 13545 8280,'-6'6'1182,"1"0"-423,5-6-162,0 0 1,5-2 39,2-2 0,8 2-191,4-6 1,3 5-172,1-5 0,5 4-20,2-4 0,-1 2-394,2-1 1,-6-4-3,2 4 0,1 2-36,-2 1 1,-3 1-342,-4 0 1,-5 1-805,2-2 0,-4 3 1322,0 1 0,4 0 0,2 0 0</inkml:trace>
  <inkml:trace contextRef="#ctx0" brushRef="#br0" timeOffset="51">8006 12917 8282,'0'-11'54,"0"-1"58,0 1 0,0 3 534,0 1-105,0 4 731,0-2-324,0 5-813,0 5 1,0 1 105,0 6 0,0 4-16,0 3 1,0 3 4,0 1 1,0 0-81,0-1 1,-4 5 44,0 0 0,1 1-155,3-2 0,0 0-211,0 4 1,0-5 93,0 2 0,0-7-112,0-1 1,0-5-187,0 2 288,0-4 214,0 0 8,0-6 179,0-1-122,0-5 0,3-1-166,1-3 0,5 2 8,-1-6 1,2 4-36,1-3 0,2 4-22,2-1 0,-2-1-8,2 1 1,2 0-17,-2 4 0,4 0-89,-4 0 0,0 2 78,-3 2 1,0 1-10,4 2 0,-4 3 38,4-2 0,-8 2-9,0 2 0,-2 0 51,2 3 0,-3-1 10,-5 5 1,0 1-68,0 2 1,-5-3 6,-3 0 0,-3-1-15,-4 1 0,1 2 33,-5-6 0,0 4 62,-4-4 1,0 0-67,0-3 1,0-5 54,1 1 0,-5-4-95,0 3 1,1-4-93,3 1 0,0-3-70,0-1 0,2 0-298,1 0 1,4 0-1711,5 0 1079,-1-5 1154,6 4 0,-4-15 0,3 4 0</inkml:trace>
  <inkml:trace contextRef="#ctx0" brushRef="#br0" timeOffset="52">8006 12917 8196,'5'-11'0,"-4"-1"0,8-3 562,-5 0 0,4-1-90,-5 5 0,5 3 325,-4 1 1,5 0-238,-2 0 0,4-2-49,0 5 1,0 0-177,1 4 0,-1 0-83,1 0 0,4 0-198,3 0 1,-1 0 158,1 0 1,0 0-384,4 0 0,-4 2 208,0 1 1,-4-1-1090,4 2 0,-5 1-45,1-2 1,-6 5-1553,-1-4 2648,-1 5 0,0 2 0,-2 7 0</inkml:trace>
  <inkml:trace contextRef="#ctx0" brushRef="#br0" timeOffset="53">8668 13294 8294,'-5'-6'672,"4"0"1095,-4 6-473,0 0 0,2 0 76,-4 0-338,4 0-357,-2 0-877,5 0 260,0 6 0,1-5-323,3 3 0,-1 2 219,4 2 46,-4 2 0,12 1 0,-2 1 0</inkml:trace>
  <inkml:trace contextRef="#ctx0" brushRef="#br0" timeOffset="54">9045 12769 8310,'0'-12'307,"0"6"482,0-4 411,0 8-217,0-3-681,0 5 1,0 5 124,0 3 1,0 6-82,0 1 1,0 5-41,0-1 0,0 3-81,0 1 0,0-2-98,0-2 1,0 7-88,0-3 0,-5 3-29,-2 1 1,0 1-271,0 2 0,-1 2 171,-3-5 1,-1 3-48,1-3 1,3 0 14,1-5 1,4-4-60,-1-3 1,3-2 87,1-2 1,0 1 37,0-1 1,4-3 175,0 0 0,4-6-92,0 2 0,2-3 67,2-1 1,3 0-84,0 0 1,2 0-247,-2 0 0,-2 0 159,2 0 1,1 0-282,-1 0 0,1 0-842,-5 0-600,1 0 1160,-1-5 0,-3 0-197,-1-3 0,-4 2 475,1 2 0,-2 3 357,2-3 0,2-2 0,6-1 0</inkml:trace>
  <inkml:trace contextRef="#ctx0" brushRef="#br0" timeOffset="55">9228 13214 8310,'-1'-18'29,"-3"3"93,3 2 1,-4 2 415,5-1 1,-2 6 294,-1 2 183,1 3-664,-3 1 0,5 5-45,0 3 0,0 7-64,0 4 1,0 3-1,0 0 1,0 1-129,0 0 1,0 1 110,0 3 1,0-3-237,0 3 0,0-2 52,0 2 0,0-3-364,0 2 1,0-3 204,0-4 0,0-1-482,0-3 0,-4-6-245,1 3-34,-1-4-23,4 4 1,0-5-709,0 1 1609,0-5 0,5 2 0,1-5 0</inkml:trace>
  <inkml:trace contextRef="#ctx0" brushRef="#br0" timeOffset="56">9411 12940 8463,'0'-12'0,"0"1"331,0 0 1,4 3 416,-1 0 200,1 1-267,1-5-172,-3 1 0,8 5-249,-3 2 1,0-1 11,0 1 1,1 0-115,3 4 1,5-4 64,-1 0 0,1 1-347,-1 3 1,-2 0-256,2 0 1,2 0-404,-2 0 0,0 0-385,-3 0 1,-5 0 1166,1 0 0,0 5 0,3 1 0</inkml:trace>
  <inkml:trace contextRef="#ctx0" brushRef="#br0" timeOffset="57">9822 12689 8510,'0'-23'269,"0"5"486,0 3-290,0 2 1,0 2 935,0-1-792,0 6 1,0 0 58,0 2 1,0 4-499,0 0 1,0 6 79,0 9 1,0 2-12,0 2-31,0 7 0,0-5-129,0 9 0,0-3 143,0 3 1,0-3-646,0 3 0,0 0 313,0 0 1,0-2-1020,0-5 1,0-2 250,0-2 0,0 3 878,0-3 0,0 3 0,0 0 0</inkml:trace>
  <inkml:trace contextRef="#ctx0" brushRef="#br0" timeOffset="58">10587 13134 8333,'0'-11'-1058,"0"-1"2426,0 1-283,0-1-357,0 6-176,0 1-432,0 15 1,0 3 95,0 10 1,-1 3-7,-3 1 1,2 3-53,-6-3 0,4 3-140,-4-3 1,6 0-171,-2-4 0,3-2 80,1-2 1,0-2-12,0-6 137,0 1 14,5-1 0,-3-5 128,6-2 25,-5-3-147,7-1 0,-4-3 18,6-1 0,-5-5-96,1 1 0,-1-3 94,5-4 0,-1 1-170,1-5 1,-1 3 140,1-3 0,-1 2-178,0-2 1,1-2 39,-1 6 1,1 0 12,-1 3 10,-5 1 2,5 5-63,-10 1 98,4 5 1,-1 5-18,-1 2 1,1 0 15,-4 0 0,2 1-8,1 3 1,0 1-2,5-1 0,-1 0-4,5 1 1,-1-4 24,0-1 1,1-4 0,-1 0 0,2-1 88,2-2 0,-2 0-94,2 0 1,3-5 111,1-3 1,-3 2-89,0-2 1,1 0-7,2-3 0,-1 0 6,1-1 0,-1-3-17,1 0 0,1 0-28,-4 3 1,-1-3-13,-4 0 0,1 1 15,-1 6 9,0-2-152,1 9 155,-6-4 1,-1 10 28,-5 2 1,0 5-34,0 3 0,0-2 2,0 2 0,0 1 86,0 0 1,0-1-71,0-4 0,2 1-127,1-1 115,-1 0 16,8 1-11,-4-1 1,6-4 83,-1-4 0,0-1-62,1-2 1,-3-2 8,2-1 1,-5 0-60,10-4 0,-6 3 2,5-4 1,-6 4-106,-1-3 1,-1 0 83,5 0 0,-1-2-202,0 5 172,-4-5 2,3 3-60,-4-1 79,1 2 1,-1 7 78,-2 1 0,-3 4 11,3 4 0,-3 1 91,-1-1 1,0 2-79,0 2 1,4-2 46,0 2 1,3-2-79,-3-2 1,5 0 9,-1 1 1,3-2 5,4-2 1,-1 2-23,5-3 0,-1-2 96,1-1 0,3-2 6,-3-2 0,2-2 46,2-2 1,0 2-108,0-6 1,0 2 167,-1-2 1,-2-3-136,-1-1 0,-2 1 86,2-4 1,-2 1-74,-6-1 0,1-3-10,-1-5 1,-3 1-42,-1 3 0,-4-2-125,1 2 0,-9 2-72,-7 2 1,-4 2 58,-7 2 1,-5 5-206,-3 2 1,-5 8 66,-2 3 0,0 5 44,3 3 1,2 1-45,3 3 1,6 3-64,5-3 0,9 6-225,-2 2 1,8-2-1015,1-6 1542,6 3 0,9-4 0,5 5 0</inkml:trace>
  <inkml:trace contextRef="#ctx0" brushRef="#br0" timeOffset="59">12414 13271 8260,'0'-11'0,"0"-1"306,0 1 0,0-1-38,0 1 0,-3 0 149,-1-1 1,-5 1-116,1-1 0,-6 5 148,-1-1 1,-1 4-197,0-3 1,2 4-56,-5-1 0,2 4 23,-2 4 0,-2 0-155,6 7 0,-4-2-116,4 6 0,-3 3 81,7 1 0,-2-1-262,9 1 1,-3-4 124,3 4 0,0-1-36,4 1 1,5-2-44,3-6 0,2 0-91,1 1 0,4-6 183,1-2 0,0-3 36,-1-1 0,-1-1 171,5-3 0,-3-2-110,3-6 0,-4 1 178,4 0 1,-5-5-54,1 1 0,-2-4 18,-2 4 1,1-5-60,-1 1 0,-1-7-26,-2-1 0,1-4 10,-5 0 1,3-2-31,-3-1 0,1-1-140,-1-4 0,-2 3 144,6-6 0,-5 4-174,0-4 1,0 5 81,1-1 1,-3 6 7,3 2 1,-3 9 67,-1 2 1,0 5 27,0 3 32,0 5 318,0-4-305,0 29 1,0-7-53,0 26 0,0 0 172,0 8 0,0 5-82,0 2 1,0 2-354,0-2 1,0-1 32,0-2 1,0-5-243,0 1 1,0-2 150,0-6 1,0-1-48,0-6 0,0 0-360,0-4 0,0-4 184,0-4 0,0-5-402,0 1 1,0-2 893,0-2 0,0 1 0,0-1 0</inkml:trace>
  <inkml:trace contextRef="#ctx0" brushRef="#br0" timeOffset="60">12951 12883 8333,'0'-23'228,"0"5"194,0 3 1,5 3-96,3 5 1,2-3 84,2 2 1,-1 3 6,0 1 1,2-1-97,2 1 1,-1 1-226,5 3 1,-3 0 177,3 0 0,-4 0-214,4 0 1,-4 0 62,4 0 1,-1 0-81,1 0 1,-3 0 71,-4 0 0,3 0-214,0 0 1,-3 0 48,-5 0 0,1 0 159,3 0 0,-3 1-62,0 3 47,-6-3 1,7 9-96,-5-2 1,0 2 125,-4 1 1,0 6 7,0 2 1,-2 4-18,-2 3 0,-1 0 5,-2 4 0,-7 4 19,2 4 0,-2 2-31,3-2 1,0-3-55,-1 3 0,1 2 64,-1-2 0,1-5-141,0-7 0,3-3 16,0-4 0,6-2-70,-2-6 0,-1 1-1194,1-1 632,0-5-1103,4 5 0,0-9 1739,0 6 0,-5-6 0,-1 3 0</inkml:trace>
  <inkml:trace contextRef="#ctx0" brushRef="#br0" timeOffset="61">7001 14630 8250,'-6'-6'687,"-5"-4"0,10 7 43,-3-5 295,3 6-220,1-8-538,0 9 1,1-6 143,3 3 1,-1 3 91,4-3-125,1 3 0,5 1-120,2 0 0,-2 0-16,2 0 1,1 0-31,0 0 0,4-1-110,-1-3 0,2 3-43,2-3 1,0 1 99,0 0 0,4 0-390,-1-5 1,1 5 122,-4-5 1,-2 4-496,-2-3 0,2 4 13,-6-1 1,0-1-1132,-3 1 298,-1 0-555,-5 4 1978,4 0 0,-13 6 0,1 0 0</inkml:trace>
  <inkml:trace contextRef="#ctx0" brushRef="#br0" timeOffset="62">7446 14516 8250,'-11'5'0,"-6"1"0,0 6 0</inkml:trace>
  <inkml:trace contextRef="#ctx0" brushRef="#br0" timeOffset="63">7092 14779 8250,'-11'0'619,"0"0"199,4 0 315,2 0-340,5 0 1,5-4-272,3 0 1,3 0 41,4 4 0,-1-1-154,5-3 0,0 3-96,4-3 0,-2 3-153,1 1 1,-1-2-137,5-1 1,-1 1-108,-3-1 0,-3 1-421,0 2 0,0 0-850,4 0 0,-5 0 616,-3 0 1,-2 0-1989,-2 0 2725,-4 0 0,3 5 0,-4 2 0</inkml:trace>
  <inkml:trace contextRef="#ctx0" brushRef="#br0" timeOffset="64">7024 14984 8250,'0'7'992,"1"-2"-525,3-5 1,2 0 264,6 0 0,4 0-63,3 0 1,4 0 69,4 0 1,1-4-344,2 0 0,3-5-142,-2 1 0,0 2-75,0-1 1,0 4-148,-4-1 1,0 2-1070,-4-2 0,-4 3 345,0-3 692,0 2 0,4 2 0,-1 0 0</inkml:trace>
  <inkml:trace contextRef="#ctx0" brushRef="#br0" timeOffset="65">8109 14379 8250,'-12'-18'227,"5"2"40,-1 4 0,6 1 115,-2-1 1,3 1 118,1 0 1,0 3 891,0 0-489,0 6-450,0-3 1,1 6-155,3 3 1,-3 3 97,3 9 1,-3 1-133,-1 6 1,0 1-15,0 3 0,0-2-270,0 6 0,-4-2 57,0 1 1,-3 2-30,3-5 1,0-1-70,4-3 1,-4 0-265,1 0 1,-1-5-11,4-3-96,0-2 41,0-2 254,0-5 459,0-1-142,0-5 152,5 0-229,-4 0 1,9-3 130,-2-1 1,-2-4-149,2 4 1,3 1-7,4 3 1,2-4-153,-2 0 0,3 0 151,5 4 1,0 1-181,-1 3 1,0-1 21,-3 4 0,3 0-67,-3 0 1,-2 4 65,2-4 1,-5 3-18,2 2 1,-7 0-151,-2 4 0,-4-4 49,0 4 1,-1 1-20,-2 2 1,-5-2 56,-3-2 0,-7 2 89,-4-2 0,1 0 18,-1-4 1,0 1 172,-4-1 0,-4-3-178,1 0 1,-1-5-32,4 5 0,0-5-61,1 0 1,4 2-491,3-1-1173,2 0 961,2-4 849,4 0 0,2 5 0,5 1 0</inkml:trace>
  <inkml:trace contextRef="#ctx0" brushRef="#br0" timeOffset="66">8086 14379 8250,'-6'-18'0,"1"2"0,5 4 0,1 1 958,3-1 0,6 5-227,5-1 0,2 2-115,-2-2 1,6-2-321,6 2 0,5 3-261,-2 2 0,7-3-573,1 3 0,-4-1 412,-3 4 0,-6 0-354,2 0 1,-3 0 479,-1 0 0,-6 5 0,0 1 0</inkml:trace>
  <inkml:trace contextRef="#ctx0" brushRef="#br0" timeOffset="67">8760 14687 8610,'6'0'3211,"-1"0"-2826,-5 0 1,4 1-106,0 3 0,1-2-1289,-1 1 693,-3-1 316,4 3 0,0 1 0,1 5 0</inkml:trace>
  <inkml:trace contextRef="#ctx0" brushRef="#br0" timeOffset="68">8977 14447 8250,'0'-22'0,"1"3"640,3-1 1,3 5-99,9-4 1,-4 5 63,4-1 0,-4 2-186,0 2 1,0 3 31,4 1 1,-4 4-287,4-1 1,0 3 116,-1 1 0,1 1-247,-5 3 1,0 8 143,1 7 0,-5 2-176,1 2 0,-5 0-122,0 0 1,-1 5-70,-2 2 0,-3 3-31,-5 1 1,0 2-89,-11 2 1,0-1 69,-4 5 1,4-6 54,0 2 0,1-6-84,-1-1 1,2-6 11,6 2 0,-1-4 358,1-4 0,3-3 38,1-5 0,4 1 217,-1-1 0,3-3-72,1 0 1,1-6 122,3 2 0,4 1-70,7-1 1,-1 0-9,5-4 1,0 0-242,4 0 1,0-2 60,0-1 0,0 1-823,-1-2 1,-3 3-168,0 1 0,-3 0 837,3 0 0,-10 0 0,1 0 0</inkml:trace>
  <inkml:trace contextRef="#ctx0" brushRef="#br0" timeOffset="69">10838 14425 8401,'0'-12'0,"0"1"0,0 3 506,0 0 1,0 5 428,0-5 312,0 6-220,0-4-375,0 6-425,0 6 0,-1 1-129,-3 8 0,3-1-48,-3 5 1,-1 0 93,1 4 0,-1-1-186,1-3 1,3 2 47,-3-2 0,3-2-122,1-2 1,4-2 17,0-2 1,5 1-145,-2-1 275,3-5 0,3 0-18,2-6 1,-2 0-68,2 0 1,-1 0 72,1 0 1,-1-6-111,5-1 1,-3-5 41,3-3 1,-5 3-125,1-4 0,1-1 100,0-3 1,-1 4-122,-4 1 0,-3 0 115,-1 3 26,-4-2 1,3 12 373,-2-6-243,-3 5 1,3 2 24,-8 5 0,2 6-58,-6 2 1,6-1 93,-2 4 0,3 2-133,1-2 1,0 4-8,0-4 0,0 4-6,0-4 0,5 1-134,2-5 1,4 1 104,0-1 0,2-5 23,2-2 1,-2-3 111,2-1 0,1-1-123,-1-3 1,5 2 55,-5-6 1,4 1-50,-4-5 1,0-3 13,-3 0 1,0-2-35,4 2 0,-8 1-104,4-5 1,-3 5 120,2-1 1,-4 2-43,-4 2 311,-1-1-198,3 6 425,-4 1-238,-1 5 1,-6 5 33,-6 3 1,6 2-134,2 1 0,-1 4 23,1 1 0,0 0-194,4-1 1,0-2 83,0 2 1,0-2 5,0-2 0,5 1 23,3-1 0,2-3-100,2-1 0,3 0 0,0 0 1,2 2-13,-2-5 0,1 0-22,3-4 1,2 0-9,-6 0 1,4 0-86,-4 0 1,0 0 141,-3 0 1,3-4-33,0 0 0,4-5 6,-4 2 1,2-3 17,-2-2 0,-1 1 3,5-1 1,-5 1 6,1-1 0,2 1-174,-2 0 85,0-1 1,-3 1-37,-1-1 63,-4 6 70,3-4-51,-9 3 1,0 0 44,-5-1 1,-4 6 34,0-2 1,-2 3 15,-2 1 1,-3 0 44,0 0 0,-5 0 197,1 0 1,1 0 73,-1 0 0,0 0-187,-4 0 0,1 0-365,3 0 0,1 1 137,3 3 0,3-2-1122,-4 6 1,9-1 245,3 5 1,3 4 921,1 3 0,5 3 0,1 1 0</inkml:trace>
  <inkml:trace contextRef="#ctx0" brushRef="#br0" timeOffset="70">12243 14504 8399,'0'-11'-6,"1"3"79,3 1 1,-2-1 745,1-3-553,4-1 1,-6 1 296,3 0 0,-3-1-139,-1 1 1,0 3 463,0 0-448,-5 1 1,-1-3-93,-6 2 1,1-1-64,-1 5 1,-3 1 32,0 3 1,-5 5-133,1 2 1,-3 5 80,-1 3 0,2-1-174,2 5 0,-1 0-78,9 4 0,-2 0-198,10-1 1,-1 1 7,4 0 1,6-1-223,6-3 1,0-3 181,7-4 1,0-2-20,4-3 1,1-1 313,3-6 1,-3-2-102,3-2 1,-3-6 194,-1-5 0,-1-4-125,1 4 0,-4-7 367,0-1 1,-3-1-84,3-6 0,-5-1 41,1-3 0,-4-5-241,-3-3 0,2-4-304,-2-3 1,-3 1-248,-2-6 0,3 10 215,-3-2 1,1 9-93,-4 3 0,0 5-303,0 6-78,0 5 245,0 2 1,-1 15-249,-3 4 0,3 11-112,-3 5 0,4 9-1134,4 6 1925,2 6 0,1 6 0,-2-1 0</inkml:trace>
  <inkml:trace contextRef="#ctx0" brushRef="#br0" timeOffset="71">13065 14082 8399,'-11'-23'634,"5"5"1,1 2 332,5 4-298,0 1 0,1 1-120,3 2 1,2 2-99,5 2 0,1 3-141,-1-3 0,5 3-31,-1 1 0,5 0-69,-1 0 1,3 0 72,1 0 0,-2 0-148,-2 0 1,1 0 130,-4 0 1,3 0-201,-4 0 0,4 4-28,-4-1 1,4 1-68,-4-4 1,1 0 81,-5 0 1,-3 4 103,-1 0-256,1 5 0,0-2 108,-1 8 0,-4-1-2,1 5 0,-4 6 46,-4 5 0,-1 3-60,-3 1 1,-6 6-95,3 2 1,-5 6-244,1 1 0,2-1 56,-2-6 1,3 3-229,0-3 0,1-3-1312,-1-1 0,6-4 1828,2-3 0,-7 2 0,-2-4 0</inkml:trace>
  <inkml:trace contextRef="#ctx0" brushRef="#br0" timeOffset="72">7104 15772 8267,'-12'-11'0,"2"3"430,3 1 865,2 4 209,5-7-1048,-6 9 1,6-6 94,0 3 1,6 3-224,5-3 1,0 3-56,1 1 0,4 0-62,3 0 0,3 0-32,1 0 1,1-1-91,2-3 1,0 1-173,4-4 1,-3 3-825,3-4 0,-4 6 492,0-2 0,-1 2-931,-3-2 0,-4 3 636,-3-3 1,-6 2 709,-1 2 0,-6 11 0,4 1 0</inkml:trace>
  <inkml:trace contextRef="#ctx0" brushRef="#br0" timeOffset="73">7127 16001 8278,'-7'-5'-424,"3"2"1591,8-5 0,4 5-488,7-5 0,-1 2 163,5-2 1,0-2-287,4 2 1,4 2-470,-1-2 0,1 4-99,-4-3 1,3 4-135,1 0 0,0 1-1218,-4 2 1,-1 0 824,1 0 1,0 0 538,0 0 0,0 5 0,0 2 0</inkml:trace>
  <inkml:trace contextRef="#ctx0" brushRef="#br0" timeOffset="74">7972 15658 8294,'-18'-23'141,"2"5"1,9 2-95,3 4 1,3-3 926,1 0 0,0 0-209,0 3 1,0-3-90,0 0 1,1 0-219,3 3 0,3 0-140,4-4 0,0 4-58,1-4 0,3 4 15,0 0 1,6 5-160,-2-1 0,2 2 88,2-2 0,-4 2-250,0 2 1,-5 3-105,1-3 1,2 3-151,-2 1 0,-4 1 107,-3 3 0,-4 2-25,3 5 0,-4 1 47,1-1 1,-3 5 68,-1-1 0,-1 4 3,-3-4 1,1 4 27,-4-4 0,0 4 118,0-3 0,-3-1-55,2-4 0,2 4 18,-2 1 0,2-1 23,-2-4 0,-1 1 7,5-1 1,-1-1-7,2-2 1,1 2 103,-1-2 0,1-2 19,2 2 0,4-5-76,0 5 1,5-2 16,-2 2 0,7 2-63,2-2 0,0-2 2,-1 2 1,-1-2-19,5 2 0,-1 2-10,1-3 1,-1 4-144,-3 0 1,-2 0 98,2 1 1,-4 1-199,-3 2 0,-3-2 64,-5 2 0,0 1-27,0-1 0,-5 4 84,-3-3 0,-11 4 27,-3-1 0,-5-1 39,0 1 0,-2-4 123,-5 4 0,-1-5 114,1 1 1,6-6-66,5-1 0,2-2-1065,6 2 1,-1-3-12,5-5-719,5 0 1,6 0 1668,7 0 0,9 0 0,1 0 0</inkml:trace>
  <inkml:trace contextRef="#ctx0" brushRef="#br0" timeOffset="75">8783 15966 8273,'-5'-6'2288,"3"-4"-1574,-8 9 1,4-8 2193,-6 5-2136,1 0 1,5 5-1708,2 3 1,-1 4 934,1 7 0,-5 3 0,3 5 0</inkml:trace>
  <inkml:trace contextRef="#ctx0" brushRef="#br0" timeOffset="77">15715 7641 8426,'-5'-11'50,"-3"4"0,3-3 200,2 2 0,0 2 705,-1-2-215,3 0 243,-9-3-300,9 0-302,-5-1 1,6 1 264,0-1-200,0 1 0,0 0-71,0-1 1,2 1-69,2-1 0,-2 1-14,6-1 0,-6 1-44,2 0 0,2 3-112,2 0 0,6 1 85,1-5 1,0 6-99,-3 2 1,8 3-46,3 1 1,-1 0-228,-3 0 0,0 1-91,3 3 0,5 2 130,0 6 0,-8 4-126,-4 3 1,-4 3 83,8 1 0,-5 5-168,2 2 1,-5-1 54,-3 2 1,-3 0-207,-5 7 0,-7-2 62,-4 2 0,-6-2 48,-5-2 0,-10 4 1,-1 0-571,1-1 691,-2-2 1,10-5 201,-3-4 1,7 2-85,1-1 0,2-4 297,2-4 1,0-5-158,7 1 0,2-4 462,-2-3-194,6 2-96,-3-4 0,6 1 148,3-4 1,2-1-80,6-2 1,0 0 29,3 0 1,-1 0-42,5 0 1,4-4-17,4 0 1,5-1-73,-2 1 0,-1 3-234,2-3 0,-5 3-105,5 1 1,-4-1-205,3-3 0,-6 3-64,-1-3 0,-2 2 185,-5 2 0,-1 0-1000,-4 0 1,-3 0-9,0 0 1269,-1 0 0,5-5 0,-1-1 0</inkml:trace>
  <inkml:trace contextRef="#ctx0" brushRef="#br0" timeOffset="78">16469 7766 8276,'0'-23'7,"0"6"7,0 1 1,0 4 1774,0 0 26,0 1 362,-5 4-1632,4-3 1,-5 14-188,6 0 0,2 6-226,2 5 1,2 4 132,5 8 1,1-2-105,-1 6 0,2-5 59,2 5 0,-1-2-333,5 2 0,-5 0-136,1-4 0,-2 0-305,-2-5 1,1-4 33,-1-3 0,-3-2 261,-1-1 1,0-5-703,0 1 0,0-6-174,-3 2-510,-3-3 156,4-1 1489,0 0 0,1-5 0,6-1 0</inkml:trace>
  <inkml:trace contextRef="#ctx0" brushRef="#br0" timeOffset="79">16754 7743 8386,'0'-17'448,"0"1"1,0 7-28,0 2 1,0 3 706,0-4-667,0 6 1,-1-3 5,-3 5 1,-2 6-141,-5 6 0,-5 5-180,1 10 0,-5 2-64,1 5 0,-3 2-204,-1 2 1,4-1-694,0 5 0,5-7 429,-1 0 0,4-6-876,3-6 1,3-2-29,5-2 1289,0-7 0,10-2 0,3-4 0</inkml:trace>
  <inkml:trace contextRef="#ctx0" brushRef="#br0" timeOffset="80">17314 7481 8496,'-8'-22'871,"1"3"1,17 4-240,1 7 1,5-2 877,-9 2-750,3 3 1,-7-1-219,5 2 1,-5 3-149,5-3 0,1 3-83,6 1 0,-1 0-167,5 0 1,-4 4 87,4-1 0,-3 3-155,3-3 0,-4 0-55,4 5 1,4-6-170,3 2 1,1-3-403,-4-1 0,0 0 293,-1 0 0,1 0-263,0 0 0,-5 0 213,-3 0 1,-2 0-1021,-2 0 1,-3 0-1053,0 0 2378,-6 0 0,-12 5 0,-9 2 0</inkml:trace>
  <inkml:trace contextRef="#ctx0" brushRef="#br0" timeOffset="81">17405 7663 8375,'-6'0'1945,"2"0"-869,8 0-614,2 0 0,6 0 97,-1 0 0,4 0-68,1 0 1,4 0-45,-1 0 1,4 0-318,4 0 1,2-1-5,5-3 0,0 2-318,0-6 0,-3 6 211,-1-2 1,-5 3-1283,-3 1 0,0 0 667,-7 0 0,-3 0-1618,-5 0 2214,-4 0 0,-8 10 0,-8 2 0</inkml:trace>
  <inkml:trace contextRef="#ctx0" brushRef="#br0" timeOffset="82">17405 7892 8413,'-6'0'0,"2"0"464,8 0 1,0 1 697,7 3 1,-4-3-363,8 3 267,-5 2-583,12-4 1,-6 4-139,3-2 1,5-3-294,3 3 1,0-3 147,11-1 0,-5 0-184,5 0 1,-3 0-2117,-1 0 2099,-4 0 0,-2-5 0,-6-1 0</inkml:trace>
  <inkml:trace contextRef="#ctx0" brushRef="#br0" timeOffset="83">18273 7698 8195,'0'-7'1589,"0"2"-1170,0 0 1,2 4-115,1-3 0,0 3 226,5 1-250,-1 0 0,5 0 6,-1 0 1,4 0-42,1 0 0,0 0-43,-1 0 1,-1 0 57,5 0 1,-4-1-207,5-3 0,-5 2 109,4-1 0,-5-2-423,1 1 0,-2 0-169,-2 4 1,0-1 427,1-3 0,-1 3 0,1-4 0</inkml:trace>
  <inkml:trace contextRef="#ctx0" brushRef="#br0" timeOffset="84">18582 7641 8195,'11'0'0</inkml:trace>
  <inkml:trace contextRef="#ctx0" brushRef="#br0" timeOffset="85">19210 7344 8147,'0'-7'299,"0"-3"0,-1 5 522,-3-3-127,3-2-453,-5 4 0,3-2 5,-1 1 1,-1 3 236,1-4-318,3 6 0,-8-5 106,5 4 1,-1 1-229,1-1 0,-2 3-53,-6 3 1,1 1-48,0 8 0,-1-4-31,1 8 0,-1 1 68,1 2 1,-1 3-56,1 1 0,3 0 73,1 0 0,4-1-89,-1 1 1,3-1 117,1-3 1,0 1-230,0-5 0,5 4 119,3-3 1,6-5 51,1-3 1,5-6 128,-1 2 0,4-3-81,4-1 0,-2 0 68,6 0 0,-6-5-84,2-2 0,1-4 181,-2 0 0,0-2-87,-7-2 0,-3-1-6,-4-3 0,-1-3-87,0 3 1,-4-6-127,-3-2 0,-3 0-19,-1 4 1,0 2-266,0 2 1,-9 0-195,-2 7 0,-8-2 261,0 7 1,1-2-40,-1 1 0,1 3 22,-1 5 0,-1 2-72,4 1 1,1 4 12,4 4 1,-1 2 416,1 2 0,-6 3 0,0 5 0</inkml:trace>
  <inkml:trace contextRef="#ctx0" brushRef="#br0" timeOffset="86">19176 7606 8147,'-12'0'758,"1"0"0,-4 7-198,-1 4 0,-3 2-121,4 6 0,-1 0-226,0 4 1,4-3-9,-4 3 0,4-3-103,0 7 0,6-3-235,2-1 1,3-4 164,1 0 1,5-5-132,3 1 0,7 0 46,4-3 1,2 0 223,2-8 1,4 0-139,0-4 1,0 0 254,0 0 0,-1-5-49,4-3 0,-5-2 97,2-1 1,-3-5-119,-1 1 1,-1-1 34,-3 0 0,-3 0-226,-5-3 1,-3-3 102,0 3 1,-6-6-382,2-2 0,-8 4 152,-3 4 1,-9 4-391,-3-4 0,-6 6 32,-2 2 0,-4 5-175,0 6 0,-2 0-347,-1 0 0,5 5 361,2 2 1,4 7 617,4 2 0,3 4 0,4-2 0</inkml:trace>
  <inkml:trace contextRef="#ctx0" brushRef="#br0" timeOffset="87">20466 7572 8161,'0'-8'0,"0"1"0,0-1 626,0-3-302,0-1 1,0 1 136,0 0 1,0 3-68,0 0 0,1 4 91,3-3 222,-2 4-191,3-7-302,-5 9 211,0-4-382,0 15 0,0-2 8,0 7 0,0 1-143,0 0 1,0 4-23,0-1 0,0 1 82,0-1 1,0 2-25,0-6 1,3 1 132,1-1-213,5-2 1,-3 4 71,6-6 1,-5-5-58,1-2 0,0-2 103,3-2 0,2 0-5,2 0 0,-2 0 36,2 0 1,1-4-33,0 0 1,-1-5 5,-4 1 1,1-2-1,-1-1 0,1-4-95,-1-1 1,-1 0 22,-2 1 0,1 2-12,-6-2 0,5 2 60,-4 2 0,0 3-68,-4 0 91,0 6-35,0-3 0,0 6 57,0 3 1,0 2-47,0 6 0,-4-1 54,0 0 0,0 5-38,4-1 1,0 0 71,0-3 0,0-1-92,0 0 0,5 0-4,3-4 0,-2 2-14,2-5 0,3 1 40,5-1 1,-1-3-68,-4 3 1,4-3 54,1-1 1,0-1-110,-1-3 0,-2 1 84,2-4 0,-2 4-157,-2 0 1,-3-4 145,0 0 1,-2 0-97,2 0 152,2-1 0,-5-3-66,2-1 0,2 5 122,-5-1 1,4 4-78,-4-4 212,4 6-171,-6-3 1,4 5 48,-2 0 28,-3 0 70,4 5 1,-5 1-69,0 6 1,0-5-22,0 1-57,5 0 0,2 2 28,4-3 1,-3 2-97,-1-5 94,1 5 0,0-4-212,-1 3 121,-4 2 10,7-4 1,-9 6-118,3-1 1,1-3 87,-1-1 1,0-3-37,-4 4 0,0-5 0,0 5 156,5-5 1,-3 5-168,6-4 191,-6 0 0,7-3-31,-5 3-7,5-3 1,-3 4 49,6-5 1,-5 0-69,1 0 1,0 0 74,3 0 1,-3 2-43,-1 2 16,1-3 1,3 5-7,1-2 1,-5-3 0,1 3 0,-1 1 26,5-1 1,-1 1 3,1-1 0,0-3-24,4 3 1,-2-3-9,5-1 1,-4 0-52,4 0 1,0 0 49,4 0 0,0-1-63,-1-3 1,1-2 57,0-6 0,-4 1 140,0-1 1,-4 1-66,5 0 1,-10-5 10,1 1 1,-7-5-69,0 1 0,-3-3 19,-1-1 1,-6 4 26,-6 0 0,-4 5 28,-7-1 0,-3 2 81,-4 2 1,0 5-65,-9 2 1,4 4-54,1 4 1,-1 6-496,1 5 0,5 2-769,2-2 1,6 1-85,6 3 1,1 3 129,10-3 1113,0 3 0,-1 5 0,-1 3 0</inkml:trace>
  <inkml:trace contextRef="#ctx0" brushRef="#br0" timeOffset="88">21791 7709 8139,'0'-28'201,"0"4"1,0 0 425,0 5 0,4 1-149,0-1 1,-2 1 96,-6 3 1,-2 2-171,-5-2 1,-1 8-203,1 3 1,-4 3-79,-1 1 1,-3 1-174,4 3 1,-1 3-84,0 8 1,5 3 148,-1 5 1,2 4-201,7-1 0,-1 6 53,4-1 1,0-4-243,0 0 0,1-4 135,3-4 1,3 0 75,9-8 0,-2 2 136,5-9 0,0 0 0,3-4 0,1-2 86,0-1 1,0-4 73,0-4 1,-4-6 70,0-2 1,-4-2-52,4-2 1,-5-1 83,1-3 0,-2-2-91,-2-5 1,0-4-143,-4 0 1,2-6 16,-5 3 1,4-4-117,-5-1 0,1 2 33,-4 2 1,0 3-247,0 5 0,0 1 382,0 2 1,0 3-139,0 5 1,0 9 463,0 3 1,-1 7-185,-3 0 1,3 11-260,-3 8 0,3 5 83,1 15 1,0 3-161,0 11 1,0 3-178,0 5 0,0 4 43,0 0 0,0-1-719,0-7 0,1-4 402,3-7 1,-2-4-396,6-7 1,-5 1 962,0-6 0,1 1 0,4-4 0,4 0 0</inkml:trace>
  <inkml:trace contextRef="#ctx0" brushRef="#br0" timeOffset="89">22499 7355 8030,'5'-24'-113,"2"-3"1,4 15 74,0-4 1,1 7 696,-1 2 0,1 1-118,-1-2 1,0-1-7,1 5 1,-1 0-239,1 4 1,3-1-74,0-3 1,2 3-90,-2-3 1,-1 3 71,5 1 1,-4 0-102,4 0 0,0 0 138,4 0 0,-4 4-279,0 0 1,-4-1 8,4-3 0,-5 0-86,2 0 107,1 0 0,-4-1 85,2-3 0,-6 3 115,-1-3-29,-6 3-112,3 1 38,-5 0 0,0 5-138,0 3 1,-1 8 75,-3 7 1,-2 5-12,-5 6 0,-5 2-88,1 2 0,0-1 104,3 4 0,1 0-216,0 1 1,3 1 62,0-5 0,2-1-24,-2-7 1,0 2 109,4-5 0,-4-4-115,4-4 1,0-5 35,4 1 1,0-2-124,0-2 1,0-3-352,0-1-537,0-4-829,0 7 1951,0-9 0,-5 9 0,-1-3 0</inkml:trace>
  <inkml:trace contextRef="#ctx0" brushRef="#br0" timeOffset="90">15818 9114 8359,'0'-6'0,"0"-5"0,5 5 0,1-5 0</inkml:trace>
  <inkml:trace contextRef="#ctx0" brushRef="#br0" timeOffset="91">15829 9080 8359,'4'-12'0,"0"1"0,5-1 637,-2 1 1,0 3-164,0 1 0,-3 0-299,4 0 0,-4-2 26,3 5 1,-3-4-159,4 5 1,-1-5 148,5 4 0,-1-1-175,1 1 1,-1 3 124,0-3 1,2 3-6,2 1 1,-2 0-139,2 0 1,2 0 77,-2 0 1,0 5-85,-3 3 1,-5 3 50,1 4 1,-6-1-115,2 5 0,-3 2 139,-1 5 0,-1 0-156,-3 4 0,-2 1 68,-5 3 0,-5-4-137,1 1 0,-1-6 72,0 2 0,2 1 72,-5-2 1,4 1-50,-4-4 1,0 3 27,-4 1 1,0-4 84,1-4 0,3-1-85,0 1 0,6-3 240,1-4 0,2-5 206,6 1 32,1-6-228,3 4 0,5-6-108,2 0 0,9 0 458,3 0-242,7 0-94,-2 0 0,9 0-55,-2 0 1,2 0 7,1 0 1,-3-4-240,-1 0 1,-3 0-26,3 4 0,-8 0-197,0 0 0,-2-4-1131,-1 0 654,-3 1-346,-5 3 714,-4 0 1,-2 1-1708,-5 3 1122,0-3 971,0 4 0,-5 0 0,-2 2 0</inkml:trace>
  <inkml:trace contextRef="#ctx0" brushRef="#br0" timeOffset="92">16537 9228 8387,'-6'-16'184,"-3"7"413,5-3-155,1 3-160,3 3 0,1 1 141,3 5 1,-2 0-112,6 0 1,-2 5-118,2 3 0,2 6 11,-2 1 0,2 5-17,1-1 0,1 4-134,-1 4 1,0-4 46,1-1 0,-1 4-219,1-7 1,-1 5 89,0-5 0,1-3-63,-1 0 0,1-4 31,-1 0 0,1-1 17,-1 1 0,-3-5-38,-1 1 0,-3-6-317,4 2-494,-6-3 335,3 4-1278,-5-3 980,0 3 854,0-5 0,0 0 0</inkml:trace>
  <inkml:trace contextRef="#ctx0" brushRef="#br0" timeOffset="93">16857 9205 8269,'-5'-11'645,"4"-1"-138,-9 1-34,3 5 1,-8 2-191,0 8 1,-5 7-85,1 8 1,-3 4-11,-1 4 1,0 3 79,0 8 1,-2-2-391,2 2 1,-1-3 143,9-1 1,0-4-332,3-4 1,5-3-6,-1-4-87,5 3 0,-2-10-43,5 4 0,5-9-200,3-3 1,2-3-458,2-1 1100,-1 0 0,6 0 0,0 0 0</inkml:trace>
  <inkml:trace contextRef="#ctx0" brushRef="#br0" timeOffset="94">17440 9011 8180,'-7'-5'15,"-3"4"176,9-4 1,-4 3 654,5-1-259,0 1-468,0-3 308,0 5-278,5 0 1,1 0 94,6 0 1,3 0-210,0 0 0,5 0-5,-1 0 0,-1 0-135,1 0 0,-4 0-27,5 0 0,-3-4 75,2 1 1,-1-5-461,-3 4 0,-2 0 240,2 4 0,-2-3-674,-2-1 951,-4 0 0,3 4 0,-4 0 0</inkml:trace>
  <inkml:trace contextRef="#ctx0" brushRef="#br0" timeOffset="95">17417 9171 8211,'-8'0'405,"1"0"-52,4 0 900,-2 0-789,15 0 0,-1 0-285,10 0 0,0-1-3,4-3 1,0 3 15,0-3 1,3 1-268,1-1 0,3 2 101,-3-6 1,3 6-445,-3-2 1,0-1 216,-4 1 1,-2 0-803,-2 4 0,-2 0 53,-6 0 950,-5 0 0,5 5 0,-5 2 0</inkml:trace>
  <inkml:trace contextRef="#ctx0" brushRef="#br0" timeOffset="96">17325 9377 8178,'-6'0'0,"11"0"0,4 0 0,10 0 0,0 0 882,4 0 1,4 0-377,-1 0 1,6-4-351,-2 0 1,2-1-260,-1 1 0,0 3-49,-4-3 0,3-1 148,-3 1 0,0-1-881,-4 1 1,-1 3 884,1-3 0,5 3 0,1 1 0</inkml:trace>
  <inkml:trace contextRef="#ctx0" brushRef="#br0" timeOffset="97">18879 8817 8128,'0'-18'62,"0"2"-160,0 4 0,0 5 1406,0-1-463,-5 5-323,-2-7 1,-5 10-106,-4 0 1,2 7-223,-5 8 0,-1 4 23,-7 8 0,2-2 30,-5 5 0,4 1-191,0 3 0,1 2 123,3 2 0,-1-1-324,0 4 0,5-4 103,3 1 0,7-2-117,4-2 1,3-1-1,1-2 0,1-7-45,3-5 1,6-2 55,6 2 1,0-6-45,-1-5 0,-1-2-6,5 2 1,0-3 120,4-5 0,0 0-46,0 0 1,0-1 50,0-3 1,-1-3 155,1-4 1,-1 0-83,-3-1 0,-4-1 12,-7-2 1,1 3 37,-6-4 0,0 4 187,-7 0 0,-7 1-110,-8-1 1,-4 2-93,-4 3 1,-6 1-208,-5 6 1,4 0 132,3 0 1,6 6-1570,-2 1 1605,3 3 0,1 7 0,1 1 0</inkml:trace>
  <inkml:trace contextRef="#ctx0" brushRef="#br0" timeOffset="98">20489 9091 8090,'-11'-11'-140,"4"-1"1,2 5 46,5-1 673,0 5 354,0-7 492,0 9-722,0-4-541,5 15 1,-3-2-82,1 7 1,-1-2 131,-2-2 0,1 2-245,3 2 0,-2-4 85,6 1 0,-4-1-6,3-3 0,1-2-53,3 2 1,1-6-135,-1 2 1,1-3 14,-1-1 0,2 0-40,2 0 0,-2-1 37,2-3 0,-1-2 74,1-5 1,-2 3-84,2 0 0,-4 1 104,-3-5 1,2 1-90,-2-1 0,1-3 84,-2 0 1,2 4-6,-5 3 1,4 4-2,-5-3 137,1 4 0,-3-1 32,3 8 1,-3-1-85,3 4 0,-2 5 102,-2 3 1,0 0-119,0-4 1,0 5-31,0-1 1,0 0-5,0-3 0,5 3-11,2 0 1,3-4 3,2-3 1,3-2-97,0 2 1,4-3 55,-3-5 0,0 0 25,-1 0 1,-2 0 4,2 0 1,-2-4-6,-2 0 1,1-4 39,-1 0 1,1-2-37,-1-2 1,-3 1 1,-1 0 0,-3-1-31,4 1 1,-5 3 37,5 0 0,-5 5-28,0-5 0,0 6-13,1-2 42,-3 2 0,4 4-18,-5 2 1,-1 2 180,-3 5 1,3 1-73,-3-1 0,3 1-12,1-1-47,0 0 0,0 1 9,0-1 1,5-1-155,2-2 0,3 1 145,2-5 1,1 3-166,2-3 1,-2 0 72,2-4 1,1 0-36,-1 0 0,1 0 70,-5 0 0,4 0 3,1 0 1,-1-4 19,-4 0 1,-1-5 12,-2 2 1,2 0 13,-2 0 1,-3 3-67,-1-4 154,2 6 0,-5-4-117,3 2 109,-3 2 1,-2-3-7,-3 5 1,2 4 161,-6 0 0,4 5-150,-3-2 0,3 4 132,-4 0 1,6 0-92,-2 1 1,3-1-25,1 1 0,5-1-18,2 1 1,3-2 37,2-3 1,-1 2-158,1-5 1,3 0 18,0-4 1,6 0-76,-2 0 0,-2 0 80,2 0-1,0-5-21,4-3 1,-1-2 196,-3-1 0,1-1-143,-5 1 1,4-4 101,-3-1 0,-1-4-84,-4 1 0,-4-1-54,-4 1 1,-1-3-3,-2 3 0,-7 3-134,-4 0 0,-6 4 49,-5 0 1,-1 6-208,0 2 0,1 3-95,3 1 1,-2 1 99,2 3 1,2 2-106,2 6 1,6 3 26,1 0 1,6 4-926,-2-4 1297,3 6 0,1-4 0,0 6 0</inkml:trace>
  <inkml:trace contextRef="#ctx0" brushRef="#br0" timeOffset="99">21871 9205 8168,'0'-18'537,"0"-3"0,4 8-58,0-2 1,3-2-165,-3 2 0,0-4 58,-4 4 1,0 0 225,0 3 1,-1 5-332,-3-1 1,-3 6-55,-4-2 0,0 2-106,-1 2 0,1 6 80,-1 1 1,1 5-287,-1 3 1,5 3 164,-1 4 0,4-3-453,-3 0 0,4-1 126,-1 1 1,3 2-40,1-6 1,0 4 19,0-4 1,5-1-123,3-6 1,2 1 219,1-6 0,-2 1 19,3-4 0,-3-1 323,6-3 0,-1-2-120,1-6 1,-2 0 284,2-4 1,1-1-75,0-6 1,3-1 67,-4-3 0,0 0-101,-3-7 0,-2 1-69,-3-9 0,4 4-166,-4-4 1,-1 2 138,2-2 0,-2-1-8,2 5 1,-2 0-101,-2 3 1,-3 7-141,3 6 1,-2 4 126,-2 6 185,0 1-225,-6 5 0,1 11 88,-2 10 0,-3 9-190,2 3 1,-1 11 111,2 4 0,-4 2-603,4 5 0,2 2 257,1-1 0,3-5-733,1-3 0,0-5 233,0 1 1,1-7 873,3-5 0,2 3 0,5 1 0</inkml:trace>
  <inkml:trace contextRef="#ctx0" brushRef="#br0" timeOffset="100">22545 8828 8119,'0'-34'588,"0"10"0,0 2-295,0 11 1,5 0-568,2-1 0,0 5 547,0-1 0,1 4 953,3-4 1,-2 6-758,3-2 1,-6 3-176,9 1 1,-5 1-91,6 3 0,0-2 34,-1 6 1,6-2-90,-2 2 1,1 1 103,-1-5 1,1 3-264,-4-3 0,3 0-33,-4-4 1,4 0-61,-4 0 0,0 0 55,-3 0 0,-1 0 235,1 0 48,-1 0 1,-3-4 35,-1 0 222,-4 1-357,2-3 1,-5 6-193,0 0 1,0 6 57,0 5 0,-4 7 45,0 5 0,-5 4-4,2 8 0,-3 3-30,-2 0 0,5 4-69,-1-4 1,0 5 50,-3-1 1,3-3-98,1-1 0,3-3 83,-4-5 1,5 2-5,-5-6 0,5 1-79,0-4 0,1-4-180,2 0 1,-3-5-309,-1 1 1,0-2 222,4-2 1,0-3-851,0-1 0,-1 0 83,-3 0 1134,3-2 0,-10 1 0,5 0 0</inkml:trace>
  <inkml:trace contextRef="#ctx0" brushRef="#br0" timeOffset="101">16693 10812 8225,'0'-6'-282,"1"1"994,3 5 1,-3 5-127,2 2 1,3 3-160,2 0 1,-3 4-139,3 1 0,-1 4-25,3-1 1,5 2-42,-1 1 0,4 1 26,-4-1 0,5 0-110,-1 1 0,1-1 27,-1 0 1,2-4-107,-2-3 1,-3 2 43,-1-2 0,-2-3-210,-1-4 1,0 0-470,-1 4 1,-2-2 359,-1-2 1,-4 2-265,4-6 0,-3 1-86,3-4-1862,-5 0 2427,3 0 0,0 0 0,1 0 0</inkml:trace>
  <inkml:trace contextRef="#ctx0" brushRef="#br0" timeOffset="102">16992 10801 8183,'-4'-11'0,"2"4"68,-1 0 1,1 5 374,-2-2 358,3 3-311,-4 1-96,5 0 1,0 5-98,0 2 0,0 2-15,0 2 0,-4 1 59,1 2 0,-4-1-96,3 5 0,-4-1-150,1 1 0,-3 2 130,0-2 1,-6 3-300,-2 4 0,-2-2 79,-1 2 0,-1-6-182,1-2 0,1-2 47,2 2 1,-1-3-53,5 0 1,-2-2-505,2-2 1,6 0-119,-3-3-1130,3 2 920,-3-3 1014,5 0 0,-4 4 0,5-4 0</inkml:trace>
  <inkml:trace contextRef="#ctx0" brushRef="#br0" timeOffset="103">17581 10555 8250,'-13'-13'0,"2"2"0,6 0 259,-2 7-142,5 0 1647,-3 0-603,5 2-700,0-2 1,5 0-147,2 1 1,2-1-32,2 4 0,3 0-104,0 0 1,5 0 102,-1 0 0,2-1-347,2-3 0,-1 3 131,1-2 1,-1-2-697,0 1 0,1-3-79,-1 4 1,-4-1-344,-3 4 1,-2 0-417,-1 0 1467,-5 0 0,3 0 0,-3 0 0</inkml:trace>
  <inkml:trace contextRef="#ctx0" brushRef="#br0" timeOffset="104">17623 10726 8239,'-10'0'727,"4"0"0,1-1-41,5-2 1,1 1 213,3-1 1,2 2-393,4 1 1,6-4-228,2 0 1,3 0-341,4 0 1,-1 2 129,4-5 1,0 3-865,0-3 0,2 5 519,-5-2 1,-4 3-445,-3 1 0,-5-4 44,1 1 674,-2-1 0,-1 9 0,0 1 0</inkml:trace>
  <inkml:trace contextRef="#ctx0" brushRef="#br0" timeOffset="105">17645 10908 8182,'-7'0'0,"-1"0"0,6 0 2648,-3 0-1101,5 0-895,5 0 1,2 0-282,7 0 0,0 0-172,3 0 1,2-3-430,6-1 1,3-4 236,4 1 1,0 1-291,0-2 0,-4 5-796,1-4 1,-2 4 1078,2 0 0,2-8 0,-4-1 0</inkml:trace>
  <inkml:trace contextRef="#ctx0" brushRef="#br0" timeOffset="106">18351 10534 8155,'-5'-32'0,"4"6"0,-3 4 0,4 4 753,4 4 1,0 2-196,3-2 0,2 2 120,-6 1 0,6 1-212,-2-1 1,1 4-122,-1 0 1,3 4 12,-3 0-305,2-3 0,2 5 57,0-3 0,-2 4 78,-2 4 0,3-2-393,-3 5 1,1-3 158,-1 3 1,2 0-431,-6 4 0,1 1 179,-4 2 1,0 1 22,0 3 1,-1 2 176,-3-2 1,2 2 38,-5 2 0,1-2 53,-1-2 1,-2 2-67,6-2 0,-4-2 187,3 2 0,-3-5-76,3 2 1,1-7 258,3-1-211,0 0 1,0 0 375,0 0-302,0-4 1,5 5 106,2-4 1,2 3-42,2-4 0,1 2-110,2-1 0,-1-2-48,5 5 0,-4-3 82,4 3 1,-4 0-6,4 4 1,-4-3-111,4 3 0,-4-3-190,4 6 0,-4-2 131,4-1 1,-5 0 35,2-1 0,-5 2 213,-3 2 1,2-2-112,-6 3 1,1-4 179,-4 0 1,-5 0-60,-2-1 0,-7 5-10,-4-1 0,-6 0-123,-1-3 1,-4 0-77,0-1 1,-5 0-77,-2-3 1,4 1-284,3-4 0,2 3-1445,-2-3 1,3 0 1775,5 0 0,0 2 0,-1 4 0</inkml:trace>
  <inkml:trace contextRef="#ctx0" brushRef="#br0" timeOffset="107">20639 10555 8129,'-17'-11'0,"2"1"71,4-1 0,1 2 171,-1 1 1,4 0 1061,0 5-814,4-6 0,-3 8 410,3-2-311,2 1-321,-4 2 0,5 6-29,0 5 1,0 1 68,0 6 0,1-2-121,3 2 0,-2 1-153,5-5 0,-3 4-165,3-4 0,1 2 130,6-2 1,-1-5-88,5 1 1,0-5 21,3 2 1,1-5-166,-1 2 1,1-4 22,-1-4 1,-1 2 34,-2-5 0,2 0 116,-2-4 1,-3-3 5,0 0 0,-3-2 47,-2 2 0,-3 3-45,1 1 1,-6-1 253,1 4-248,-1 2-45,-2 0 67,0 5 0,0 5 87,0 2 1,0 4-8,0 3 0,0-1 15,0 5 1,0-1-60,0 0 1,0 2 3,0-4 1,0 2-200,0-2 0,8-1 118,3-3 1,2-2-74,-3-2 1,6-2 109,2-5 1,1 0-51,-1 0 0,1-1 22,-5-3 1,4 2-5,-4-5 0,4-2 116,-4-5 1,1 1-109,0-5 1,-3 4 6,2-4 0,-2 5-7,-2-1 128,1 2-119,0 1 52,-5 5 45,-2 2 51,-4 4 1,0 4 64,0 4 1,0 1-88,0 2 1,-3-1 114,-1 1 1,-3 3-76,4 1 0,-4 0-57,3-1 0,0-2 116,4 2-231,0-2 1,2-2 105,1-3 1,3 1-24,5-4 0,-1 3-98,1-3 0,1-1 96,2-3 1,-2 0-163,2 0 0,3 0 83,1 0 1,-1 0-144,0 0 1,-2-1 101,2-3 0,-2 2 45,3-5 0,-4 3-177,4-3 0,-4 4 74,4-5 1,-4 1 150,4-3 1,-5 3-182,1-1 232,-2 6 0,-5-3-87,0 5 364,-4 0-268,6 0 0,-8 1 379,3 3-261,-3 2 0,3 5-64,-1-1 0,4 1-92,-3 0 0,4-1 57,-1 1 1,6-1-144,2-3 1,-1 2 87,-3-2 0,3-2-164,0-1 0,4-3 86,-4-1 0,2 0 121,-2 0 1,-2 0-1,2 0 0,-2-5 174,-1-2 1,-1-2-143,1-2 0,-5 0-48,-2 0 0,-3-3 76,-1 0 0,-6-5-24,-5 1 0,-6-1-311,-7 1 0,-5-1-126,-7 5 0,0 1-200,-4 6 0,0 2 95,4 5 1,3 0-94,8 0 1,1 2-485,10 6 1,1-1 406,6 7 0,2 1-285,5 0 886,5 4 0,6-3 0,5 6 0</inkml:trace>
  <inkml:trace contextRef="#ctx0" brushRef="#br0" timeOffset="108">22136 10726 8150,'-5'-27'0,"1"1"863,-3 4 1,1 5-252,2-1 1,2 5 3,-5-2 1,-1 4-192,-2 0 0,-1 1 158,0 3 0,-4 2-225,-3 5 0,1 0-326,0 0 0,2 5 33,-2 2 0,5 4 52,1 3 1,1 3-329,7 4 0,-4 0 216,3-4 1,2 4-488,5-4 0,3 2 181,5-1 1,1-2 47,2-6 0,-1-4 53,5-2 0,-1-3 69,0-1 0,4-1 223,-4-3 1,0-3-115,1-7 0,-1 1 318,0-5 1,-1 0-122,-5-3 0,-1-5 140,1-3 0,0-2-118,-1-1 0,-4-3-76,-2-1 1,1-3-57,-2 3 0,1-4-172,-4 0 1,0 4-146,0 0 1,-5 5 101,-2 6 1,1 3-46,-1 11 143,4-2 1,-5 13-572,5 0 1,-1 9 47,4 9 1,0 7-104,0 4 1,5 5 128,2 2 1,2 0 548,2 0 0,0 2 0,-1 5 0</inkml:trace>
  <inkml:trace contextRef="#ctx0" brushRef="#br0" timeOffset="109">22714 10288 8150,'-16'-38'0,"4"2"408,-2 8 0,7 6-355,3 8 0,7 1 827,0-1 0,6 5-438,-2-1 0,-1 3 486,1-1 1,4 0-328,3 5 1,5-1-499,-1 4 1,2 0-41,1 0 0,1 1-75,-1 3 0,-1-2 18,-2 5 0,2-3 163,-2 3 1,-1-4-351,0 5 1,-3-5 73,0 4 0,-6-4-71,-1 0 251,0 3 1,-1-3 173,-2 4 0,1-4-121,-2 4 1,1 1 166,-4 2 1,0 6 28,0 1 0,-1 5-108,-3 3 0,-2 2-1,-5 5 1,1 1-22,-1 3 1,0-1-122,1 4 1,-2-4 83,-3 5 1,6-8 10,-5 3 1,8-7-379,-5 4 0,4-7 89,0 0 0,-2-6-840,6-1 1,-2-5-159,2 1 1121,1-2 0,-7-6 0,3-2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27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12826 17006 7853,'6'-5'-145,"-1"3"151,-5-3 91,0 5 295,0-5-199,0 4 0,-1-5 400,-3 2-165,3 2-10,-4-3-176,5 5 0,0-1 308,0-3-160,-5 3 12,3-4-2,-3 5-213,5 0-125,-5 0 1,3 0 328,-6 0-419,5 0 54,-7 0 0,5 1 41,-2 3-72,-4-3-176,5 9 214,-5-3 1,3 3-10,0-2 1,5 0-86,-5-4 0,5 5 101,0-1 1,0 1-58,-1-2 1,3 3 25,-3-2 0,-1 2-2,1 2 1,1-1 5,3 0 1,0-3-9,0 0 0,0-1-17,0 5 1,0-5 1,0 1 1,0 0-8,0 3 0,0-3 24,0-1 0,0 1-6,0 3 0,0-3 0,0-1 1,0-3 245,0 4-48,5 0-127,1 3 0,2-3-10,-1-1 0,-3-3 6,4 4 1,-5-6-30,5 2 0,-4-2 32,3 2 1,-3-2-106,4 1 1,-4 2 39,3-1 0,-3 0-14,4-4 1,-4 4 26,3 0-14,1-1 1,3-3 20,1 0 0,-5 0-5,1 0 0,-1 0 202,5 0-193,-1 0 0,1-3 39,-1-1 1,-1-1-48,-2 1 1,1 1 32,-5-4-59,4 4 0,-5-6-4,5 6 1,-5-5-7,5 4 1,-5-5-16,0 2 0,2 0 6,-1 0 0,0-1 20,-4-3 1,4 3-167,0 0 1,0 1 53,-4-5 0,0 1-46,0 0 0,3-1-31,1 1 76,0-1 0,-4 1-33,0-1 73,-5 1 1,-1 1-134,-6 2 0,4-2 120,1 3 1,-1 0-74,-3 0 0,1 3-112,2-4-58,-2 1 0,4-1 17,-6 0 0,5 6-148,-1-2 0,0-1-304,-3 1 1,-1 0 38,1 4 728,-5 0 0,-2 5 0,-5 2 0</inkml:trace>
  <inkml:trace contextRef="#ctx0" brushRef="#br0" timeOffset="1">16126 16960 7853,'0'0'0</inkml:trace>
  <inkml:trace contextRef="#ctx0" brushRef="#br0" timeOffset="2">16138 16937 7853,'0'-6'0,"0"-1"0,0 4 0,0 1 0,-2-3 0,-1 5 0,1 0 0,-3-5 0,4 4 0,-3-3 0,3 3 0,-5 1 906,2 0 1192,2 0-1310,-8 0-430,4 0-272,-5 0 1,-1 0-42,1 0 0,-1 0 4,1 0 1,3 0 2,1 0 1,-1 4-96,-3-1 1,-1 3 59,1-3 0,-1 0 31,1 5 1,3-5-145,1 5 127,-1 0 1,-2 3-4,2 0 1,2-3-5,2 0 0,3-1 5,-3 5 1,2-5-6,-2 1 0,2 0 0,-1 3 1,-2 0-14,1 1 0,-1-1 17,1 1 0,3-5-12,-3 1 1,3-1 6,1 5 0,-4-1-14,0 1 0,0-5-12,4 1 0,0 0-1,0 3 0,0-3-6,0-1 1,0 1 0,0 3-12,0 1 1,0-5 23,0 1 1,4 0-11,0 3 1,1-3 3,-1-1 1,-2-1-6,6 2 1,-4 1-8,3-5 0,-3 1-2,4-1 0,-1-3 42,5 3 0,-5-3 33,1-1-21,0 5 1,3-4-31,0 3 0,-3-3 5,0-1 0,-1 0 1,5 0 1,-1 0 12,0 0 0,1-3-8,-1-1 0,-3-4-6,0 4 1,-1-3-23,5 3 6,-1-5 1,0 3-12,1-6 0,-5 5 21,1-1 0,-2 1-18,2-5 1,-3 4 15,-5 1 211,0-1-180,0-3 0,-1 1 11,-3 2 0,0-1-4,-7 5 1,2 1 7,-6 3 1,1-4-63,-1 0 0,1 0 48,-5 4 0,3 0-241,-3 0 0,4 0-211,-4 0 0,5 0-269,-1 0 0,2 0 685,2 0 0,-1 5 0,1 2 0</inkml:trace>
  <inkml:trace contextRef="#ctx0" brushRef="#br0" timeOffset="3">18947 16960 7853,'0'0'0</inkml:trace>
  <inkml:trace contextRef="#ctx0" brushRef="#br0" timeOffset="4">18970 16949 8926,'0'-7'1670,"0"2"929,0 5-2375,-5 0 111,4 0-157,-9 0 156,8 0-240,-8 0-133,9 0 1,-4 1 2,5 3-27,0-3 138,0 5 57,0-1 0,0-3 93,0 6 24,0-6-54,0 8 11,0-3-64,0 4 0,0 1-27,0-1 0,0-3-125,0-1 107,0 1 1,0 3-100,0 1 0,0-1 68,0 1 0,0-1 0,0 0 0,1 1-8,3-1 1,-3 1-7,3-1 0,-3 1 7,-1-1 8,0 0 0,0 1-78,0-1 1,0-3 67,0-1 1,0-3-5,0 4 0,0-4-13,0 3 0,1-3 38,3 4-85,-2-6 1,3 5-22,-5-4-18,0-1 1,0 4 97,0-2-93,0-3 0,0 5 62,0-2-77,0-2 1,0 4-59,0-2 37,0-3 1,0 5-81,0-2-22,0-3-291,0 4-961,0-5 672,0 6-1236,0-5 1995,0 4 0,5-5 0,1 0 0</inkml:trace>
  <inkml:trace contextRef="#ctx0" brushRef="#br0" timeOffset="5">18970 17325 7853,'0'-22'0</inkml:trace>
  <inkml:trace contextRef="#ctx0" brushRef="#br0" timeOffset="6">19130 17029 7853,'0'-7'-219,"1"1"260,3 2 1,-3 1 21,3-4 0,-3 3 464,-1-4 110,0 6 0,2-7-44,1 5-394,-1-5 1,4 7 127,-2-6-7,-3 6-38,9-9 69,-3 10-182,4-9 0,0 9-114,1-3 1,-2 1 65,-2 0 1,2 1-58,-3-1 33,4 1 0,0 2-53,0 0 1,-3 4 39,0 0 0,-6 5-22,2-2 0,-1 4 2,0 0 1,-1 0-85,1 1 1,-1 3 48,-2 0 0,-2 6-94,-1-2 0,1-2-55,-1 2 0,-4 0 91,0 4 0,0-1-112,0-3 1,-1 1 41,-3-5 0,3 4 45,0-3 1,1-1-23,-5-4 1,2 1 1,3-1 0,-4 1 60,4-1 1,2-3 9,1-1 1,-1-3 83,1 4 0,-1-6-40,1 2 212,3-3-36,-4-1-76,5 5-68,0-3-29,0 3 0,1-5 163,3 0 0,2 0-89,6 0 1,-1 0 68,0 0 0,5 0-108,-1 0 0,5 0 158,-1 0 1,3 0-52,1 0 0,0 0-50,-1 0 1,1 0-15,0 0 1,0 0-7,0 0 1,-2 0-57,-2 0 0,-2 0 188,-6 0-899,1 0 346,-1 0-1487,-5 0 1793,-6 0 0,-1-5 0,-4-2 0</inkml:trace>
  <inkml:trace contextRef="#ctx0" brushRef="#br0" timeOffset="7">22122 16914 7853,'0'0'0</inkml:trace>
  <inkml:trace contextRef="#ctx0" brushRef="#br0" timeOffset="8">22134 16903 7853,'0'0'0</inkml:trace>
  <inkml:trace contextRef="#ctx0" brushRef="#br0" timeOffset="9">22145 16891 9486,'-6'8'285,"2"0"0,-1-5-111,1 5 0,-1 0 34,1 3 0,2 2-64,-6 2 0,5-1-12,0 5 1,0-1 45,-1 1 0,3 2-14,-3-2 1,3-1-126,1 1 1,0-4 80,0 5 1,0-5-53,0 4 1,0-5 20,0 1 1,0-2-64,0-2 42,0 6 0,0-5-152,0 3 59,0-2 0,0-1-396,0-1-537,0-5 446,0 5-793,0-10 656,0 4 649,0-5 0,-5 5 0,-1 1 0</inkml:trace>
  <inkml:trace contextRef="#ctx0" brushRef="#br0" timeOffset="10">22088 17325 7853,'-5'-16'0,"-1"-2"0</inkml:trace>
  <inkml:trace contextRef="#ctx0" brushRef="#br0" timeOffset="11">22373 16937 7853,'-6'0'704,"1"0"-208,0 0 0,2 0-156,-4 0 1,3 1 22,-4 3 1,1 3-26,-5 4 0,5 0-303,-1 1 0,2-1 50,-2 1 1,3 3-42,5 0 1,0 0 44,0-3 1,0-1-137,0 1 0,5-5 115,3 1 1,7-4-110,4 3 1,-1-4-60,1 1 1,-4-3 98,4-1 0,-1 0-104,1 0 1,1-4 185,-5 0 0,1-5 87,-5 2-81,1-3 0,-2-2 133,-3 1 1,2-1-222,-5 1 0,0-4-128,-4-1 1,0 1-16,0 4 0,-5-1 68,-3 1 0,-2 1-348,-1 2 0,-5-2 43,1 2 1,-4 3-80,4 2 0,0 1 108,3 2 0,-3 0-30,0 0 1,-1 0 33,5 0 1,1 2 347,2 1 0,-2-1 0,4 3 0</inkml:trace>
  <inkml:trace contextRef="#ctx0" brushRef="#br0" timeOffset="12">22305 16960 7853,'-5'11'0,"-1"1"0</inkml:trace>
  <inkml:trace contextRef="#ctx0" brushRef="#br0" timeOffset="13">22294 17154 7853,'0'6'0,"0"1"0,0-3 885,0-3-119,0 4 805,-6 0-1100,5 1 0,-8 6-164,5-1 1,-3 1-83,3-1 0,-4-3-201,5-1 0,-5 1 65,4 3 1,0 1-47,4-1 0,0 1 86,0-1 0,0-3-90,0-1 1,5 0-15,3 0 0,2 2-17,2-5 0,0 4 122,4-5 1,0 1-31,3-4 0,3 0-108,-3 0 1,2 0 35,2 0 0,0 0-65,0 0 0,-4-4 60,0 1 1,-5-6 0,1 1 30,-2-2 1,-3-2 6,-2 1 1,-3-2-204,-5-2 0,-5 2 109,-3-2 1,-2 3-370,-2 0 1,-3-2-82,0 3 0,-4-3-250,4 6 0,-6 3 52,2 1 1,2 2-380,-2-2 0,8 3 1060,0-3 0,-3 3 0,-4 1 0</inkml:trace>
  <inkml:trace contextRef="#ctx0" brushRef="#br0" timeOffset="14">9194 17234 10563,'0'-6'912,"0"1"0,1 5-759,3 0 1,-2 0-81,6 0 56,0 0 1,3 0-178,0 0 1,1 0-22,-1 0 1,1 0 47,-1 0 1,4 0 80,1 0 1,0-4-21,-1 0 1,-1 0 96,5 4-105,-5 0-168,3 0-231,-6 0-706,-4 0 1073,-2 0 0,-5 0 0</inkml:trace>
  <inkml:trace contextRef="#ctx0" brushRef="#br0" timeOffset="15">9856 16914 7853,'-6'0'1946,"-4"0"0,7 0-1675,-4 0 0,0 2-56,0 1 1,-2 0-77,5 5 1,-5-5 85,1 5 0,-2 0-232,-1 3 1,2 4 26,-2 0 0,3 2-138,-3-2 0,-1-1-29,4 5 1,-2-4-57,-1 4 0,1-3 64,2 3 0,2-4-48,2 4 0,3-5 122,-3 1 1,3-2 11,1-2 0,1 1 73,3-1 1,-2 1-69,6-1 0,-1-3 128,5-1 0,-1-3-8,1 4 1,-1-6 90,1 2 0,-1-3-96,0-1 0,5 0 15,-1 0 1,0 0-62,-3 0 0,-1 0 23,0 0 1,1-1 2,-1-3 1,1 2 4,-1-6 0,-5 4 280,-2-3-242,3-1 0,-6-3 99,3-1 0,-4 4-181,-4 1 0,1-1 4,-4-3 1,-5 4-509,-3 4 0,-1-2 235,0 1 1,-1 0-677,-6 4 937,0 0 0,5 0 0,2 0 0</inkml:trace>
  <inkml:trace contextRef="#ctx0" brushRef="#br0" timeOffset="16">5699 17177 7853,'0'0'0</inkml:trace>
  <inkml:trace contextRef="#ctx0" brushRef="#br0" timeOffset="17">5688 17177 10886,'6'0'1315,"4"0"-1223,-4 0 0,6 0 111,-1 0 1,1-4-191,-1 0 1,1 1 55,-1 3 0,4 0-65,0 0 1,1 0 51,-5 0 0,0-4-150,1 0 0,-1 0 9,1 4 0,-5 0-268,1 0-627,-5 0 980,7 0 0,-9 0 0,4 0 0</inkml:trace>
  <inkml:trace contextRef="#ctx0" brushRef="#br0" timeOffset="18">6190 16891 10849,'0'12'1040,"0"-1"-703,0 1 0,4 3-168,0 0 0,0 5-20,-4 0 0,1 1-89,3 2 0,-3-3 36,3 3 1,-2-5-182,2 8 1,-3-8-84,3 5 1,-3-4 100,-1 0 0,0 3-79,0-3 1,2-3 45,1-1 0,-1-2 11,2-1 0,-3-1 9,-1 0 37,0 1-55,5-1 1,-4-3-64,3 0 161,-3-6 0,-1 3 0,0-5 0</inkml:trace>
  <inkml:trace contextRef="#ctx0" brushRef="#br0" timeOffset="19">6361 16994 7853,'0'-11'732,"0"-1"0,5 5-135,3-1 0,-2 4 192,2-3 1,-4 4 228,3-1-114,-4 3-375,7 1-78,-3 0-419,4 0 1,-1 1 9,-2 3 1,1 3-5,-6 4 1,5 0 36,-4 1 0,0-3-125,-4 2 0,0-2 10,0 6 0,0-2 44,0-2 1,0 5-2,0-1 0,-2 4 26,-1-4 0,0 4 14,-5-4 0,1 4-20,-5-3 1,1 0-9,0-1 1,3-2-23,0 2 0,2-2-987,-2-2-142,-2 1 783,9-1 863,-9 1-138,8-6-211,-3-1 1,7-1 25,1 0 0,0-1 316,5-3 0,3 0-29,4 0 0,2 0 135,-2 0 1,3 0-164,5 0 1,-1 0-53,1 0 0,0 0-126,0 0 0,-1 0-63,-3 0 0,1 0-310,-5 0 0,4 0-16,-4 0 0,1 0-92,-5 0 0,-3 0-380,-1 0 0,-3 0-2318,4 0 2911,-6 0 0,3 0 0,-5 0 0</inkml:trace>
  <inkml:trace contextRef="#ctx0" brushRef="#br0" timeOffset="20">2593 17303 8986,'-7'0'1256,"2"0"0,5-2-874,0-1 1,1 1-70,3-2 1,-1 3-23,4 1 1,-3 0-61,4 0 1,-1 0-67,5 0 1,0 0-68,4 0 1,-4-1-121,4-3 1,-4 3 92,0-3 1,0 3-206,4 1 1,-4 0 0,4 0-112,-4 0 0,0-4 61,-1 0 184,-5 0 0,5 4 0,-5 0 0</inkml:trace>
  <inkml:trace contextRef="#ctx0" brushRef="#br0" timeOffset="21">3095 16983 8034,'-6'-5'0,"1"-2"0</inkml:trace>
  <inkml:trace contextRef="#ctx0" brushRef="#br0" timeOffset="22">3072 16960 12684,'0'11'776,"0"1"-601,0-1 1,0 1-50,0-1 1,0 4-187,0 1 1,0 4 94,0-1 0,0 1-62,0-1 1,0 3 27,0-3 1,1-1-60,3 1 0,-2-2 36,1 2 0,-1 2-74,-2-6 1,3 4 83,1-4 1,0 0-174,-4-3 136,0 4 0,0-3 45,0 2 0,0-2-103,0-2 1,0-3 2,0 0-311,0-6 199,0 8 1,0-7-262,0 4-313,0-4 334,0 2 456,0-5 0,0 5 0,0 2 0</inkml:trace>
  <inkml:trace contextRef="#ctx0" brushRef="#br0" timeOffset="23">3426 17017 7853,'-6'-11'0,"1"-1"0</inkml:trace>
  <inkml:trace contextRef="#ctx0" brushRef="#br0" timeOffset="24">3415 16983 8859,'-7'-1'3341,"4"-3"-3069,-4 2 1,5-3-292,-6 5 1,4 4 28,-3 0 0,3 4 127,-4-5 1,2 6-24,-2-1 0,0-2-5,4 2 1,-4 1-17,4 6 1,-3-2-169,3 2 1,-1-2-60,1-2 1,3 2 85,-3 2 0,3-6-15,1 2 1,5-3 42,2-1 0,3 0-226,2-3 1,-1-3 13,1 3 0,3-3 26,0-1 0,4-4 72,-4 0 0,4-5-98,-3 2 0,0 1 167,-1-2 0,-2 0-56,2-3 1,-2-1 119,-2 1 1,0 0-26,-4-1 1,2-3 123,-5 0 0,4 0-130,-5 3 32,1-4 0,-4 3 0,0-4 0</inkml:trace>
  <inkml:trace contextRef="#ctx0" brushRef="#br0" timeOffset="25">3586 16960 7853,'-5'-11'0,"-3"0"707,-7 4-707,3 2 0,-5 5 0,6 0 0</inkml:trace>
  <inkml:trace contextRef="#ctx0" brushRef="#br0" timeOffset="26">3472 16937 7853,'0'0'0</inkml:trace>
  <inkml:trace contextRef="#ctx0" brushRef="#br0" timeOffset="27">3438 16960 7853,'-12'5'0,"1"3"0,-1 2 0,6-4 0,1-1 0</inkml:trace>
  <inkml:trace contextRef="#ctx0" brushRef="#br0" timeOffset="28">3335 17177 9124,'-8'1'1477,"1"3"0,0-1-462,0 4-741,-3 1 1,4 3-245,-1 1 1,-2-1 147,5 1 0,-3-1-251,3 0 1,0 1-30,4-1 0,0 1-51,0-1 1,0 0 80,0 1 1,0-5-100,0 1 1,5-2 24,3 2 1,2 1 106,1-5 1,1 0 89,-1-4 1,0 0-58,1 0 1,1 0 138,2 0 0,-2 0-75,2 0 1,1 0-34,-1 0 1,1-4-4,-5 0 1,1-4 0,-1 5 1,-3-6 135,-1 1 0,-3 2-79,4-2 0,-6 0 63,2-3 0,-3 0-91,-1-1 0,0 1 18,0-1 1,0 0 12,0-4 0,0 2-494,0-5 411,-5 5 0,-1-2 0,-6 5 0</inkml:trace>
  <inkml:trace contextRef="#ctx0" brushRef="#br0" timeOffset="29">3449 17143 7853,'-11'0'0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2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12757 4351 8236,'0'-6'-610,"-5"-4"1,2 9 434,-4-3 317,4-3 0,-3 6 34,2-3 82,3-2-162,-4 5 1,5-6 501,0 4-206,-5 1 233,3-8-248,-3 9 230,5-4-184,0 0 79,0 3-69,0-3 182,0 5-528,0 5 1,2-2-102,1 5 1,0-5 77,5 5 1,-5-4 88,5 3 1,-4-3-61,3 4 1,-3-4 93,4 3-123,0 1 0,3 2 37,0-2 0,-3 2-29,0-3 1,3 2 16,4-1 0,0 6 16,-3-3 0,1 3-22,2-2 0,-2 3 20,2 0 0,1 5 5,-1 0 0,4 1-3,-3 2 0,3 0-147,-4 0 0,4 3 137,-4 1 1,0 1-31,-3-2 1,-1-1 4,1 1 1,-1 2-151,1-1 0,-1 5 70,0-2 1,1 3-93,-1 1 0,-1-3 37,-2-1 1,2 1 29,-2 3 1,-2 0 1,2 0 0,-2-1 22,2-2 1,1 1 0,-6-6 0,2 6-6,-1-2 0,-2 0 34,1 0 0,-1-1-15,-2 2 1,-2 2 2,-1-3 1,-4-1 32,-4 2 1,-4-5 4,-1 5 0,-8-2-40,1 2 0,-2 0 6,2-4 1,0 0 5,0-5 1,1 0-3,-1-3 1,4 1-14,0-4 1,1 0 13,-1-1 0,1-1-116,3 5 0,6-5 50,-2 1 1,6-2-124,-3-1 0,5-5 35,0 1 54,-4-6 150,6 8-113,-4-8 0,4 3-58,-3-5 69,3 0 0,-6 0-308,3 0-457,3 0 284,-4 0 113,0 0 1,4-1-326,-3-3-125,-2 2 433,4-3 0,-4 2-295,2-1 466,3 0 1,-4 3-96,5-3 186,0 3 0,0-6 191,0 3 0,-1 2 189,-3-6 1,2 4-170,-1-3 0,1-1 261,2-3 1,-3 3-1,-1 1 321,0-1 53,4-3-13,0-1-429,0 6 0,-1 1 170,-3 5-52,3 0-176,-4 0 1,3 1-157,-2 3 1,3 2 141,-3 6 0,3-1-200,1 0 1,-1 1 9,-3-1 1,3 1-99,-3-1 0,-1 4 132,1 1 0,-1-1-109,1-4 1,2 2 65,-6 2 0,4-6 42,-3 2 0,3-2-134,-4 3 108,6-1-7,-3 1 0,5-5 12,0 1 6,0-6 1,2 3 91,6-5 1,-1 0 148,9 0 0,1-1 43,2-3 1,8-2-149,3-5 1,0-1 335,0 1 1,-1 3-91,2 1 1,-7 3-197,-5-4 0,-5 6 52,1-2 0,-6 2-1354,-1 2-481,-6 0-801,3 0 2398,-10 6 0,-6 0 0,-7 5 0</inkml:trace>
  <inkml:trace contextRef="#ctx0" brushRef="#br0" timeOffset="1">13899 4329 8492,'0'-7'47,"0"-3"229,0 9 44,-5-4 93,4 5 229,-4-5-90,5 3-143,0-3 261,0 5-478,5 5 0,-4-2-108,3 4 0,5 1-104,-2 4 0,6-1-46,-5 0 0,1 5-2,-2-1 0,3 0 106,-2-4 0,2 2-86,2 2 1,-1-2 134,0 2 0,-3-2-105,0-2 1,-5 0 56,5-4 0,-4 3-193,3-2 0,-4-2-213,1 2-1,-3-6 0,-1 5-1165,0-3 646,0-3-626,0 9 1513,-5-9 0,-1 9 0,-6-3 0</inkml:trace>
  <inkml:trace contextRef="#ctx0" brushRef="#br0" timeOffset="2">14116 4283 8398,'0'-7'-37,"0"2"526,0 5-326,-5 0 236,4 0-202,-4 0 14,0 0 1,2 4-44,-4 0 0,3 5 73,-4-1 0,1 2-46,-5 1 0,1 1 52,-1-1 1,1 5-195,-1 3 0,0 2 173,-4-2 1,4 2-175,-3-2 0,-2-1 2,2 1 0,1-5 48,6 1 1,-2-2-208,3-1 1,1-1 47,3 0 0,0-3-756,-1 0 584,3-1 0,-4 1-1614,5-1 973,0-4 870,0 2 0,0 0 0,0 1 0</inkml:trace>
  <inkml:trace contextRef="#ctx0" brushRef="#br0" timeOffset="3">14402 4260 8450,'0'-11'-774,"0"-1"663,0 6 317,0-4-167,0 8 0,5-8 997,-4 4-617,4 0 1,-4-1 208,3 3-226,-3 3-85,5-9-136,-1 9 3,1-4 0,2 1-134,-1 0 1,-3 0 371,4 4-424,-1 0 0,5 0 21,-1 0 0,-3 1-68,-1 3 0,0-1 169,0 4 1,2 1-235,-5 3 1,0 1 2,-4-1 0,4 1 1,-1-1 0,1 6-53,-4 2 1,-5-2 158,-3 2 0,-2 1-56,-1 2 1,-1 1 42,1 0 1,-2-1 145,-2-3 0,2 1-67,-2-5 1,3 0 9,0-3 1,5-1-8,-1 1 0,4-2 369,-4-3-407,6 4 0,-3-9 104,5 6-95,0-6 1,1 5 27,3-4 1,7-1 415,8 1 0,3-1-60,1-2 1,3 0-84,1 0 1,4 0-133,-5 0 1,2 0 60,-1 0 1,-3 0 74,3 0 0,-5 0-79,-3 0 0,2 0-259,-6 0 0,0 0 90,-3 0 0,-5 0-701,1 0 369,-6 0-1417,3 0 354,-5 0 510,-5 0 0,-1 0 792,-5 0 0,-6 5 0,-1 1 0</inkml:trace>
  <inkml:trace contextRef="#ctx0" brushRef="#br0" timeOffset="4">13751 5322 8483,'0'-6'878,"-5"1"-465,3 5 300,-3 0 737,5 0 1,5 0-1046,3 0-332,-3 0 160,10 5 0,-7-4 8,13 4 177,-8-5-256,14 0 0,-8 0 402,8 0-267,2 0 0,-4-1-29,6-3 0,-10 2-24,2-6 1,-4 5-178,0 0 1,-2-3 147,-6 3 1,0-1-372,1 4 176,-6 0-592,-1 0-1559,-5 0 1318,-5 0 1,3 0-1828,-6 0 2640,5 0 0,-7 0 0,4 0 0</inkml:trace>
  <inkml:trace contextRef="#ctx0" brushRef="#br0" timeOffset="5">2889 8326 7312,'0'-7'474,"0"2"1,0 4 15,0-3-187,0 3 115,0-4 685,0 5-758,0-5-63,0 4 92,0-4 522,0 5-418,-5 0-228,4 0-72,-4 0 129,5 5-223,0-4 1,-1 4 58,-3-5 0,3 1-141,-3 3 57,3-3 0,1 6 34,0-4-41,0-1 0,0 4 24,0-2 1,0-2 126,0 6-32,0-5-37,0 7 47,5-4-90,-4 5 0,4 1-12,-5-1 1,0 1 2,0-1 0,0 1-29,0-1 1,0 0 101,0 1-286,0-1 266,5 6-177,-4 1 1,4 3 87,-5-2 1,0-2-77,0-6 1,0 0 48,0 1 1,4-1-3,0 1 0,0-1-21,-4 1 1,0-1 21,0 0 0,1-3-13,3 0 1,-3-1 15,3 5 0,-3-5-73,-1 1 64,0 0 0,2 2-55,1-3 35,-1 3 0,3-7-5,-5 5 1,0-5-53,0 5 62,0-5 1,0 3-7,0-2 0,0-3 0,0 5 22,0-2-25,0-3 3,0 4-695,0-5 479,0-5 0,0 3-1172,0-6 1,0 4 1396,0-3 0,0-6 0,0-5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10.17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5254 7401 8025,'0'-7'42,"0"-3"871,0 9-13,0-9-280,0 9-136,0-5 603,0 6-699,5 0-305,-4 0 26,4 6 0,-5 0 323,0 5-296,0 1 0,0-1-5,0 1 1,0 3-25,0 0 0,0 0 2,0-3 1,0 3-43,0 0 1,0 2 94,0-2 0,0 3-202,0 4 0,1-3 81,3 1 0,-3-1-100,3 3 1,-3 0 69,-1-3 1,0 3-90,0-3 1,0 2-9,0 2 1,0 0 37,0 0 0,0 0 13,0-1 0,0 0 35,0-3 0,0 1-50,0-4 0,2 3 34,2-4 1,-3 0 40,3-4-52,-3 1 213,-1-1 1,1-4 108,3-4 182,-3-1-524,4-2-494,-5 0-757,0-5 0,2 0 1298,1-3 0,-1-2 0,3 3 0</inkml:trace>
  <inkml:trace contextRef="#ctx0" brushRef="#br0" timeOffset="3">6384 7481 7961,'0'-7'17,"0"-3"1,-4 8 384,1-6 463,-1 5-516,4-7 0,-4 8 684,0-6-572,0 6 1,4-5 379,0 3-4,0 3-353,0-4 447,0 5-850,0 5 0,0 3 96,0 7 1,0 3-65,0 5 1,-3 1-39,-1 2 0,0 0-90,4 4 1,0 1-7,0 3 0,0 2 70,0 2 1,0-3-133,0 3 1,0-4 56,0-3 1,0 1-65,0-6 1,0 1 56,0-4 1,4-2 215,0-2 1,-1-2 73,-3-6-48,0 1-741,5-1 243,-3-5-719,3 0 447,-5-6-2180,0 0 2741,0-6 0,0 0 0,0-5 0</inkml:trace>
  <inkml:trace contextRef="#ctx0" brushRef="#br0" timeOffset="4">7481 7446 8072,'0'-6'-507,"0"-4"203,0 2 2088,0 3-320,0-5-820,5 4 1,-4-2 269,3 0 54,-3 6-461,-1-3-36,0 5-182,0 5 0,0 1-55,0 6 1,0 4-41,0 3 0,0 4 69,0 4 1,0-2-173,0 6 0,0-1 63,0 4 1,0 1-144,0-1 0,0 0-213,0 0 0,0 1 143,0-1 1,0-4 30,0 1 0,0-5 31,0 5 0,0-10-129,0 2 1,0-7 73,0-1 1,0-3 235,0 0 0,4-5 55,0 1-154,0-5 0,-1 3-848,1-2 397,0-3-2038,1 4 1148,-4-5-619,9 0 1875,-3-5 0,4-1 0,1-6 0</inkml:trace>
  <inkml:trace contextRef="#ctx0" brushRef="#br0" timeOffset="5">8714 7458 8049,'0'-12'643,"0"1"-264,0 0 1,0 3 679,0 0-583,0 6 1,0-5 266,0 4-23,0 1-251,0-3-16,0 5 0,0 9-183,0 3 1,0 3-33,0 0 1,0 3-32,0 5 0,0 0-195,0-1 0,0 2 82,0 3 0,0-2-246,0 6 1,0-4 95,0 3 0,0-3-10,0 3 1,0-1-55,0 2 1,0-2-58,0-2 1,0-5 93,0 1 0,0 0 19,0-4 0,0-2 194,0-2 0,0-2-92,0-2 0,0 0 61,0 1-61,0-1-35,0 1 1,0-5-41,0 1-9,0-6-207,0 4-410,0-6-46,5 0 1,-4-2 233,3-2 0,-1 2-1963,1-6 2438,-3 6 0,9-8 0,-4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7721 4945 8063,'0'-11'-64,"0"4"181,0-3 120,0 4 21,0 0-79,0-5 0,3 9 238,1-6 111,0 6-348,-4-8 0,0 7 180,0-5 43,0 6-44,0-8-406,-5 9 227,4-10 0,-10 10-110,4-3 0,-3 3 17,-2 1 0,0-4-91,-4 0 0,2 1 59,-5 3 1,0 3-43,-4 1 1,1 5-7,-1-1 1,0 3 0,0 3 160,0 1-73,0 6-76,1-4 0,0 6 80,3 0-127,-3 0 0,10 0 0,-2 0-132,5-1 198,-1 6 1,7-4 13,-4 3 1,4-3-127,-1-1 0,3 0 63,1 0 1,5 0 0,1-2 21,1-2 5,3 3 21,1-10-28,2 10-25,3-9 201,1 3 0,-3-6-30,5-2-43,0 2 0,4-9 334,0 3-146,0-3-60,-1-1 1,5 0-64,0 0 1,-1 0 21,-3 0-110,0-5 0,-1 3-346,-3-6 179,-3 6 1,-1-7 143,1 5-866,-6-5 416,0 8-594,-4-9-866,1 8 1100,-2-8 0,-5 8-1267,0-6 2011,0 6 0,0-9 0,0 5 0</inkml:trace>
  <inkml:trace contextRef="#ctx0" brushRef="#br0" timeOffset="1">8017 4831 8171,'-5'-6'671,"4"-4"-275,-4 8-152,5-3 912,0 5 0,0 5-1061,0 3 1,0-1 53,0 5 0,0-2-190,0 9 1,0 0 66,0 4 1,0 0 13,0 0 0,0 5 65,0 2 1,1-1-208,3 2 0,-3-5 48,3 5 0,-3-6-99,-1 2 0,2-3 41,2-1 0,-3-4 71,3 0 1,-3-5 86,-1 1 1,0-6-54,0-1 0,4-5 58,-1 5 63,1-6 294,-4 4 350,0-6 1,0-6-813,0-1 1,2-3 118,1-2 0,2-3-123,3 0 0,2 0 51,-2 3 1,2 2 27,1 2 0,-3 0-106,0 4 100,-1-5 1,3 6-77,-2-4 75,2 4 1,-4-2-33,6 5 0,-4 0 51,-1 0-166,1 0 1,3 1 80,1 3 1,-5-1-111,1 4 0,-4 1 109,3 3 1,-3 1 2,4-1 0,-6 1 101,2-1 0,-1 0-95,0 1 0,-1-5-77,1 1 0,-1 0 78,-2 3 1,0-3-24,0-1 1,0-3-19,0 4-119,0-1 1,4 1-72,-1 0 0,1-5-37,-4 5-646,0-5 618,0 7 0,4-8-1659,0 6 1998,0-6 0,1 3 0,1-5 0</inkml:trace>
  <inkml:trace contextRef="#ctx0" brushRef="#br0" timeOffset="2">8748 5196 8107,'0'-11'-1136,"0"5"2416,0-4-240,0 3-46,0-4-688,-5-1 1,0 5-151,-2-1 1,-4 6 80,4-2 0,-3-1-92,-2 1 1,0 0 106,-4 4 1,0 1-223,-3 3 1,-3 1-113,3 3 1,1 2 97,-1-2 0,4 6-115,-4 1 0,6 0 53,2-4 0,1 5-125,6-1 1,-4 0 61,5-3 1,-1 3-7,4 0 1,5 0 77,3-3 0,2-2-12,1-3 1,1 2 162,-1-5 1,4 0-148,0-4 1,4 0 310,-3 0 1,0 0-89,-1 0 0,-2-4 18,2 0 0,-2-5-90,-2 2 1,0 1 17,-4-2 107,3 0-218,-3-8 0,-1 3-104,-2-2 1,-3 2 88,-1 2-166,0-1 96,0 1-120,0-1 177,0 6 1,0 2-277,0 8 1,-4-1 75,1 4 0,-1 2 4,4 6 1,0-2 41,0 2 0,0 2 49,0-2 0,0 4-196,0-4 1,1 1 88,3-5 1,-2-3-83,6-1 0,3-3 82,5 4 0,0-6-60,-1 2 0,2-3 74,2-1 1,1 0-773,-5 0 973,6-5 0,-9-1 0,5-6 0</inkml:trace>
  <inkml:trace contextRef="#ctx0" brushRef="#br0" timeOffset="3">9057 5139 9185,'0'12'402,"0"-3"-348,0 2 99,0-2 1,0 7 33,0-4 0,4-1-118,-1 1 0,1-1-124,-4 1 152,0-1 0,0 0-135,0 1 1,0-5 145,0 1-35,0-5 88,0 2 189,0-5-205,-5 0 20,4 0 0,-4-2-59,5-1 1,-2-2 91,-1-3 1,1-2-89,-1 2 0,1-3-50,2-4 1,4 1-13,0-5 1,5 3-10,-2-3 0,4 1-156,0-1 1,2 3 111,2 5 1,-1-1-146,5 1 0,-4 3 91,4 0 0,-5 6-192,1-2 0,2 3-154,-2 1-1013,0 0 654,-3 5 1,-2 1 763,-2 6 0,-3 4 0,-5 2 0</inkml:trace>
  <inkml:trace contextRef="#ctx0" brushRef="#br0" timeOffset="4">9491 4740 8122,'0'-12'0,"0"1"-58,0 4 93,0-3 443,0 9 47,0-4 1015,0 5-1286,0 5 0,4 5-104,-1 5 0,1 6 98,-4-2 1,0 2-195,0 2 0,4 0-33,0 0 0,0 1-123,-4 3 0,0-3-149,0 2 0,0 4 114,0 0 0,0 2-69,0-2 1,0 2 43,0-5 0,0-1 122,0-3 0,3-4-29,1 0 0,0-5 131,-4 1 0,0-2-46,0-2 215,0 1-551,0-1 336,0 1 1,0-5-1302,0 1 540,0-6 745,5 4 0,-4-6 0,4 0 0</inkml:trace>
  <inkml:trace contextRef="#ctx0" brushRef="#br0" timeOffset="5">9742 5059 8122,'0'-6'860,"0"-4"-501,0 9 40,0-4 0,-1 13 410,-3 4-472,3 2 0,-6 2-75,4 3 0,1 3 7,-2 1 0,3 0-145,1-1 1,0 1 75,0 0 1,0-4-261,0 0 1,0-5 101,0 1 0,0-2-225,0-1 1,0-5-3,0 1-871,0-6-79,0 8-648,5-8 708,-3 3 0,3-10 1075,-5-3 0,5-2 0,1-1 0</inkml:trace>
  <inkml:trace contextRef="#ctx0" brushRef="#br0" timeOffset="6">9742 4797 8122,'0'-7'-112,"0"-3"827,0 9-251,0-4-489,0 5 116,5 0 0,-2 1-1590,4 3 1499,1 2 0,3 6 0,1-1 0</inkml:trace>
  <inkml:trace contextRef="#ctx0" brushRef="#br0" timeOffset="7">9913 5105 8122,'0'-6'-36,"0"1"1522,0 5-1117,-5 0 1,3 0-109,-6 0 1,6 5-23,-2 2 0,-1 0 197,1 0-227,0 1 0,4 3-104,0 1 1,0-5-6,0 1 0,4-4 135,0 3 0,5-3-274,-2 4 0,7-6 63,1 2 0,4-3-101,-3-1 0,4 0 35,-1 0 0,3 0-80,0 0 1,1-3 13,0-1 1,0-5 64,0 1 1,-6-2 91,-1-1 1,0-1-40,-1 1 1,-3 0-14,-5-1 0,0-1 8,0-2 0,-1 3-116,-6-4 1,0 4 118,0 0 0,-6 1-192,-1-1 0,-8 5 103,-4-1 0,-3 6-89,-1-2 1,-5 8 99,-2 3 0,1 3 48,-2 2 1,2 4 96,-2 3 0,4 3-84,4 1 0,5 1 85,3 2 1,3-1-84,5 1 1,2 0 189,5 0 1,1-5-33,3 1 1,6-3 118,5 0 1,5-2 81,-1-6 1,3-3 76,1 0 1,3-6-255,1 2 0,4-3 25,-5-1 1,5 0-260,-5 0 0,1-4 96,-4 1 1,-5-2-1139,-3 1 0,-2 2 145,-2-1 956,-5-4 0,4 1 0,-3-5 0</inkml:trace>
  <inkml:trace contextRef="#ctx0" brushRef="#br0" timeOffset="8">10850 5082 8122,'0'-11'170,"0"-1"69,0 1 0,0 5 249,0-4 178,0 8-308,0-8 527,0 9 87,0-4-734,0 15 1,0 3 119,0 9-119,0 1-237,0 5 296,0-4-428,0 4 0,0-1 117,0 0 252,0-1-604,0-3 285,0 0 1,0-4 21,0 0-27,5-5-71,-4 2 123,4-4-490,0-1 190,-3-4 161,3 3-766,-5-9-428,0 4 296,5-5 1,-4-5 1069,3-3 0,-3-2 0,-1-1 0</inkml:trace>
  <inkml:trace contextRef="#ctx0" brushRef="#br0" timeOffset="9">10804 4751 8122,'0'-6'0,"0"-4"651,0 8-236,0-3-311,0 5 180,0 5-1418,0 2 780,0-1 0,4 4 354,0-2 0,5 7 0,-3 3 0</inkml:trace>
  <inkml:trace contextRef="#ctx0" brushRef="#br0" timeOffset="10">11250 5059 8122,'0'-11'87,"0"5"1,0-1 240,0 4-109,0 1 381,0-3-271,0 0 1,-2 4 149,-2-3-410,3-2 1,-9 3 288,2-4-413,-2 4 264,-1-2 0,-1 5-26,1 0 1,0-4-2,-1 0 0,1 0-150,-1 4 1,1 2 75,0 2 0,3-2-198,0 6 141,1-1 1,-1 5-150,0-1 0,6 1-23,-2-1 1,3-3-17,1-1 0,5 1 76,3 3 0,5 1 78,3-1 0,0 1-38,-1-1 1,2-3 7,2-1 1,3 1 75,-3 3 1,-3-3-59,-1-1 0,2 1 0,-2 3 1,0 1-36,-3-1 1,-6 1-104,-2-1 1,1 1-21,-1-1 0,-1 0 76,-3 1 0,-3-1 94,-1 1 1,-9-2-76,2-3 1,-8 4 279,0-4 1,-3 2-85,-1-1 1,0 1 155,1-6 0,0 5 222,3-4-253,-3 0-1154,10-4 494,-5 0-884,11 0 1,2 0 159,8 0 1121,2 0 0,16-5 0,2-2 0</inkml:trace>
  <inkml:trace contextRef="#ctx0" brushRef="#br0" timeOffset="11">12163 5117 8122,'0'-7'-1005,"0"-3"1944,-5 9-542,4-9 1,-4 7 87,5-5 1,-4 5-96,0-5 1,-5 4-23,2-3 1,0 0-87,0 0 1,-1 0-2,-3 4 1,-1 1-44,1-2 1,-1 3-160,1 1 0,-4 0-102,0 0 0,-2 5 112,2 3 0,2 2-205,-2 1 0,0 1 79,3-1 1,-2 5-67,7-1 0,-2 0 72,1-4 1,3 2-229,5 2 1,0-2 60,0 2 0,5-2-101,3-2 0,3-1 149,4-2 0,-1 1 90,5-5 0,0 0 111,4-4 1,-4 0-102,0 0 1,-3 0 105,3 0 1,-4-2-113,4-1 1,-5 0 229,1-5 0,-6 2 132,-1-2-165,-1-2 0,0 4 41,-4-6 7,-1 6-180,-2-4 52,-5 9 0,-2-4-30,-4 5 1,1 5 15,2 2 1,-2 3-55,2 2 0,2-1 44,-2 1 1,6 3-18,-2 0 1,3 2-64,1-2 0,1-2 66,3 2 0,2-2-58,6-2 1,3 0 50,0 1 0,5-6-1,-1-2 0,3-3-4,1-1 1,-2 0-963,-2 0 1,3 0 108,-3 0 842,3 0 0,0 0 0,1 0 0</inkml:trace>
  <inkml:trace contextRef="#ctx0" brushRef="#br0" timeOffset="12">13282 5094 8122,'0'-12'0,"0"5"0,0-1-141,0 6 932,6-9-28,-5 5-110,4 0-254,-5-4-100,-5 3-60,4 1-152,-10 1 0,9 5 271,-6 0-119,1-5-219,-5 3 20,1-3 0,-4 5-37,-1 0 19,-4 5 1,6-2-67,-5 5 1,4-5 98,-4 5 1,5-2-131,-1 2 1,6 2 113,1-2 1,6 2-82,-2 1 0,2-3 96,2 0 1,2-1-168,2 5 0,3-1 38,8 0 1,3 1 35,5-1 1,-1 1-28,-3-1 0,2 0 56,-2 1 0,3-4 27,1-1 1,-6-1-28,-1 2 0,-4 2-42,0-2 0,-6-2 45,-2 2 0,-3-4-365,-1 3 303,0 1 1,-5 2 44,-3-2 1,-7 2 32,-4-3 0,1 0-50,-1 0 0,0 0 126,-3 0 1,-1 2-117,0-5 0,0 0 86,0-4 1,5 4-52,3-1-314,2 1-447,2-4-20,5 0 0,2 0 777,8 0 0,2 0 0,5 0 0</inkml:trace>
  <inkml:trace contextRef="#ctx0" brushRef="#br0" timeOffset="13">13545 5094 8122,'0'-12'1295,"0"1"-724,-5 5-554,4-5 228,-4 10-6,5-4 876,0 5-149,0-5-337,0 4-598,0 6 0,0 4 387,0 10-402,0 0 163,0 9 0,0-3-168,0 5 53,0-4 0,0 9-152,0-4 1,0 4 107,0-4 1,0 6-603,0 1 0,0-2 286,0-5 0,0 1-131,0-6 0,0 1 126,0-4 1,0-2 382,0-2 0,0-2 44,0-6 128,0 1-928,0-1 238,0-4-279,0-2 222,0-5-498,0-5 0,0-2 991,0-4 0,-5-6 0,-2-1 0</inkml:trace>
  <inkml:trace contextRef="#ctx0" brushRef="#br0" timeOffset="14">13522 5037 8122,'2'-11'759,"1"4"-400,4-3-200,4 3 0,2 0 259,2-1-179,-2 6 342,8-4-171,-8 6-345,9-5 129,-5 4 0,5-3 194,-3 8-455,3-3 1,-10 10 130,3-4 174,-7 3-518,2 2 235,-9-1 0,5 2-73,-6 2-239,0-2 239,-6 8 1,-1-7-76,-8 5-60,-3-5 239,-5 8 0,-1-9-55,-3 2 32,3-3 1,-1-4 50,2 0 0,6-2-36,-5 2 1,6-2-957,1-2 414,8-3-1064,1 4 1628,6-5 0,11 5 0,1 2 0</inkml:trace>
  <inkml:trace contextRef="#ctx0" brushRef="#br0" timeOffset="15">13968 5014 8122,'-5'-7'0,"3"2"0,-3 5 2908,5 0-2655,5 0 1,-2 5 164,5 3-194,-1 2-45,5 2 1,-1-1 178,0 0-324,1 1 0,-1-1 248,1 1-43,-6-1-447,4 1 185,-3-1 0,3-3-449,-3-1 364,3-4 0,-7 6-585,5-6 1,-2 2 358,2-1 0,-2-2-895,-2 1 440,-3-1 789,4-2 0,0 0 0,1 0 0</inkml:trace>
  <inkml:trace contextRef="#ctx0" brushRef="#br0" timeOffset="16">14322 4991 8122,'6'-12'604,"-2"1"-365,-3 5 59,-1-4 446,0 8-7,0-3-252,0 0-196,0 4 0,0-3 99,0 8-149,-5 2-121,-1 6 24,-6 4 1,1 2-64,0 5 100,-1 0 1,1 1-181,-1 2 0,-3 0 83,0 4 1,-6 1-392,2 3 1,-2 0 123,-2 0 1,0 2-150,0 2 0,4-2 163,0 2 1,0-3 146,-4-1 1,6-1 22,1-2 1,1-3 155,4-5 1,-3-2 302,6-2-217,3 3-8,-5-9-126,9 3 1,-8-5 0,5 1-24,1-1 1,2-3 49,1 0-321,0-6 310,0 3-102,0 0-28,0-4-1217,0 5 573,0-6 1,-5-6 0,-1 0 0</inkml:trace>
  <inkml:trace contextRef="#ctx0" brushRef="#br0" timeOffset="17">4317 2672 8163,'0'-11'0,"0"3"0,0 1 0,0-1 940,0 2-349,0-4 472,0 8-219,0-3 254,0 5-1026,0 11 1,0-3 122,0 11 1,0 2 74,0 5 34,0-1-61,0 8-488,0-9 0,4 4 150,0-6 53,0 6-546,-4-4 0,0 1-657,0-6 686,0 0 254,0-2 46,5 0-160,-4-1 188,4-8 0,-5 7-104,0-7 1,1 1-365,3-2 433,-3 3-24,4-8 290,-5 3 0,5 0 0,2 1 0</inkml:trace>
  <inkml:trace contextRef="#ctx0" brushRef="#br0" timeOffset="18">4546 2935 8823,'-8'0'608,"0"0"0,1 0-254,-5 0 1,1 1-78,-1 3 0,-3 3-137,0 4 0,0 0 55,3 1 1,1-5-184,-1 1 0,1 0 173,0 3 1,3-1-183,0-2 0,5 2-39,-5-2 1,5-2 52,0 2 1,-2-5 142,1 5 17,0-5-3,-1 7 10,4-4-60,-4 5 1,6 1 54,3-1 1,2-3 0,5 0 1,1-1 28,-1 5 1,4-5-79,1 1 0,4-2-38,-1 2 1,-1 1 47,1-6 0,-1 3-85,1-3 0,-2-1 82,-1 1 1,-4-1-288,3-2-49,-2 0 0,-1 0-480,-1 0-1395,-5 0 1012,-1 0-1391,-5 0 2452,-5 0 0,-1 0 0,-5 0 0</inkml:trace>
  <inkml:trace contextRef="#ctx0" brushRef="#br0" timeOffset="19">3815 2478 8392,'-7'0'-1569,"2"0"2477,5-5-28,0 4 73,-5-4-268,4 5-64,-4 0 208,5 0-827,0 5 1,0 1-46,0 6 1,4 4 132,-1 3 1,2 3-148,-1 1 1,-3 3 73,3 1 0,-1 5 0,-1-2-304,2 3 116,0 1-382,-4 1 463,5-6 0,-4 4-168,3-3 249,-3-2 1,-1 4-1,0-4-246,0 1 36,0-4 173,0 8 0,0-8-40,0 1 0,0-2-2,0-1 302,0 0-253,0 0 1,0-4 177,0 0 1,0-4-220,0 4 66,0-5 0,0 3 78,0-6-98,0 0-10,0 1 134,0-1-106,0 1 54,0-1-45,0 1 1,0-1-15,0 0 0,0-3 35,0 0 1,-1-5 8,-3 5 1,3-4 206,-3 3-212,3-4-31,1 7 37,0-3-21,0-1 0,0 0 81,0-2 94,0-3-92,0 4 1,1-3-29,3 1 296,-3-1-293,4 3 382,-5-5 49,0 0 140,0 5-34,0-4-34,5 4-313,-3-5 44,3 0 22,-5 0-116,5 0 0,-3 0-126,6 0 0,-4 0 1,3 0-37,2 0 78,2 0 0,-4 0 11,1 0 0,-1 0 34,5 0-76,4 0 1,-3 0 113,2 0-144,-2 0 1,2 0-44,0 0 70,6 0 1,-5 0 105,3 0-304,3 0 214,-4 0-1,4 0-160,1 0 0,-1 0 201,-3 0-88,2 0 0,-3 0-19,5 0 1,4 0-27,-1 0 1,1 0 3,-4 0 0,0 0 1,-1 0-71,1 0 1,0 0 103,0 0-54,-5 0 1,3 0-44,-2 0 1,2 0-17,-2 0 81,2 0-13,-3-5 1,5 4-32,0-3 0,-2 3-32,-2 1 0,2 0-4,-6 0 1,4 0 11,-4 0 40,5 0 1,-6 0-1,4 0 1,0 0-64,0 0 1,-4 0 30,1 0 4,3 0 4,-6 0 2,5 0 10,-6 0 0,4 0-20,1 0 24,-1 0 0,0 0-133,0 0 1,1-1 87,-5-3 0,0 2 19,1-1 0,-1 1 45,1 2-90,-6 0-152,4 0-41,-9 0-256,5 0 449,-6 0-1718,-6-5 1151,0 4 1,-1-4-101,-1 5 762,0-5 0,-8-1 0,-2-6 0</inkml:trace>
  <inkml:trace contextRef="#ctx0" brushRef="#br0" timeOffset="20">5082 2444 8053,'0'-6'370,"0"1"94,0 5-233,-5-5 389,4 3-194,-4-3 58,5 5 563,0 0-815,0 5 14,0-3 0,0 8-175,0-3 103,0 3 0,4 3 174,-1 2-301,1 3 0,-4 1 198,0 0-13,0 0-333,0 4 0,4 1 17,0 3 253,0-3-470,-4 4 211,0 0-779,0 1 747,0 5 0,4-2-41,-1 2 0,1-6-68,-4 6 0,0-2 96,0 2-7,0-4 0,0 3-24,0-3 93,0-2 456,0 5 0,0-9-129,0 3-139,0-3 455,0 4-277,0-4 49,5 4 0,-4-7-52,3-2 0,-2 2-108,-2-6 0,0 4 240,0-4 0,0 0-343,0-3 0,0-5 107,0 1-262,0 0 238,0-2-784,0 4-697,0-9 409,0 5-620,0-6 1,-2-6 213,-2-1 1316,3-3 0,-14-7 0,2-1 0</inkml:trace>
  <inkml:trace contextRef="#ctx0" brushRef="#br0" timeOffset="21">3780 2387 8145,'-11'0'0,"-1"0"654,1 0 56,5-5 59,1 4-256,0-4-262,3 5 1,-3 0 544,5 0-546,-5 0 53,4 0 131,-4 0 191,5 0-395,5 0 44,6 0-40,7 0 170,10 0 0,4-2 78,10-2-246,5 3-560,10-9 570,0 9-884,-24-4 1,1 0 883,26-2-265,-24 4 1,0 0 0,22-2-525,3 5 574,-7-5 0,-4 4 0,-4-5-8,0 6 1,-6 0 111,-2 0 1,-7 0-267,-5 0 0,-3 0 383,-4 0 0,-2 0-870,-6 0 1767,1 0-2188,-1 0 0,-5 2-202,-2 2 0,-2-2 1241,-2 6 0,-11-1 0,-1 5 0</inkml:trace>
  <inkml:trace contextRef="#ctx0" brushRef="#br0" timeOffset="22">20215 2615 8277,'0'-6'-441,"0"1"491,0 0 355,0 4-184,5-10 0,-4 10 56,4-4 250,-5 0-287,0 4 379,0-4-237,0 0 63,0 3 3,0-3-66,0 5 23,0-5-135,0 4 1,0-3-247,0 8 0,0 0 87,0 7 1,-3-1-67,-1 9 0,-1 0-27,1 4 0,3 4-80,-3 0 1,3-1-107,1-3 0,0 4 100,0-1 1,0 2-86,0-1 0,0-4 114,0 0 0,0-1-333,0-3 1,0 2 65,0-2 1,0 1 154,0-5 1,0 4 113,0-3 1,0-1-6,0-4 1,0 1 61,0-1-174,5 0-586,-4 1 255,4-1-378,-5 1 244,0-6 619,0 4 0,0-8 0,0 3 0</inkml:trace>
  <inkml:trace contextRef="#ctx0" brushRef="#br0" timeOffset="23">20500 2981 8245,'0'-12'594,"0"6"-15,-5 1-31,4 5-212,-4 0 313,0 0-335,-1 0-442,-11 0 130,4 5 0,-7-2 98,5 4 1,-5 1-202,1 3 1,-3 1 228,-1-1 0,0 2-121,0 2 0,1-5-157,-1 5 1,5-8 100,3 4 0,0-2-27,3 2 1,-2-3 86,7 0 1,0-2 101,0 2-17,4 2-39,-2-4 0,6 2 250,3-1 0,4-3-83,7 4 0,4-2 23,8 2 1,-2 2-74,5-2 0,-3-2 177,4 1 0,-6 0-1,2 0 0,-3 2-112,-1-5 1,-2 4-44,-2-4 1,1 1-65,-4-2-196,-1-1 0,-5 4 93,-2-2-347,2-3-803,-9 4-154,4-5 537,-5 0-2009,-5 0 2748,-1 0 0,-6-5 0,1-1 0</inkml:trace>
  <inkml:trace contextRef="#ctx0" brushRef="#br0" timeOffset="24">19941 2490 8245,'-7'-12'0,"-3"1"558,9-1-307,-9 6 0,9-4 0,-4 9 496,5-9-186,0 8-62,-6-3-248,5 0 148,-4 4-23,5-4-99,0 5 99,-5 0-347,4 0 0,-4 1 104,5 3 0,0 3 235,0 9 0,0 1-127,0 6 1,0 1-189,0 3 1,0 2 51,0 6 1,0-1-62,0 0 1,0 0-225,0 1 0,0-4 131,0 4 0,1-5-355,3 4 0,-3 1 194,3-5 1,-3-1-235,-1 2 1,4-6 178,0 2 1,0 1 110,-4-2 0,0 1-9,0-4 1,3-2 265,1-2 0,0 3 15,-4-3 0,0-1-132,0 1 0,0-5 151,0 1 1,0-1-57,0 1 1,4-2-42,0 2-13,-1-2 1,1-2-92,0 1 1,4-5 68,-5 1 0,5-4-892,-4 3-1289,5-4 1616,-3 2 1,2-5 559,-1 0 0,1 0 0,3 0 0</inkml:trace>
  <inkml:trace contextRef="#ctx0" brushRef="#br0" timeOffset="25">19918 2421 8245,'0'-11'0,"0"4"620,0-3-184,0 9 63,0-9-34,0 9 0,0-10-214,5 10 79,-4-9 1,9 9 77,-2-3-157,2 3 149,7-4-149,1 3 0,9-3 63,3 5-148,9 0 1,3 0 210,7 0-1209,-2 0 823,4 0 62,-5 0-186,4 0 1,-4 0 228,0 0 5,0 0-160,-11 0 0,4-1 181,-4-3-32,-6 3-119,-1-4 1,-7 5 194,-2 0 719,-2 0-750,-6 0 185,1 0-255,-1 0-229,-5 0 157,0 0-536,-6 0 485,5 0 1,-4 1 142,3 3-43,2 2 0,-5 6-26,3-1 1,1 4 7,-1 1 0,0 4 179,-4-1 0,0 4-103,0 3 1,1 4 196,3 4 0,-3 0-40,3 0 0,-1 6-263,0 2 0,0-3 56,4-1 1,-4 0-92,1-4 0,1 7 86,-1-7 0,1 3-110,-1-3 1,-3-1 42,3-2 0,-3 2 46,-1-3 0,0-1-125,0 2 1,0-2 33,0 1 1,0-2 152,0-5 0,0-4-131,0 0 0,0-5-1,0 1 1,0-2 90,0-1 0,0-1 3,0 0 0,0-3 100,0 0 1,-4-5-118,0 5 116,0-5 11,4 7 17,0-9 87,0 4 450,0-5-498,-5 0-324,4 0 192,-9 0-88,4 0 0,-2 0 33,0 0-33,1 0 0,-5 0 44,1 0 0,3 4-58,1 0 0,-1 0 90,-3-4 1,2 0-47,-3 0 1,4 0 31,-8 0 1,2 0-26,-1 0 0,-3 0 0,-4 0-60,-1 0 0,-1 0-123,-3 0 171,-2 0 1,-6-2 24,1-2-366,5 3 192,-9-4 1,7 1-392,-7 0 329,-2 1 1,4-1-42,-2 0 0,6 0 0,3 4-180,1 0 1,3 0-118,6 0 0,2 0-815,6 0-328,5 0 1030,1 0 1,5 2 20,0 1 1,1-1 621,3 1 0,7 4 0,7-1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2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3061 8817 8143,'0'-18'525,"-4"5"262,0 6-546,0 4-203,4-2 1030,0 5-1009,-5 0 0,4 5 285,-3 3-166,3 7-9,1 3 0,0 5 168,0 0-96,0 5-95,5 1 1,-4 4 53,3-3-37,-3 3-15,-1-4 0,0 4-63,0-2-71,0 2 0,2-5 22,1 2 1,-1 3 96,2-2 1,-3-2-282,-1 1 0,1-4 78,3 0 1,-3-3-124,3-4 0,-3-1-78,-1-3 157,5-2 1,-3 3-775,1-4 385,4-6-807,-6 4 458,4-8-332,-5 3 1184,0-5 0,-5 0 0,-1 0 0</inkml:trace>
  <inkml:trace contextRef="#ctx0" brushRef="#br0" timeOffset="1">3346 9239 9665,'-7'6'1334,"-1"1"-974,0 3-164,2 2 1,-4-1 195,2 1-270,-2-1 59,-1 0 0,-1 1 181,1-1-298,-6 1 117,5-1 0,-5 1-3,6-1 1,-4 0 207,-1 1-408,1-1 10,4 1 1,-1-2-130,1-3 1,5 4 116,2-4-116,-3-2 167,6 5-5,-4-3 0,10 3 9,3-2 1,2 0 142,1-4 0,1 5-6,-1-1 0,1-2-26,-1 2 1,4-5 67,0 5 0,4-4-38,-3 3 0,0-3-32,-1 4 1,-2-4-5,2 3 0,-2-4-32,-2 1 1,1-2 24,-1 2 0,1-3-182,-1 3 1,-3-3-4,-1-1 0,-3 4-306,4 0-648,-6 0-143,3-4-68,-5 0 1,5 0 0,2 0-1</inkml:trace>
  <inkml:trace contextRef="#ctx0" brushRef="#br0" timeOffset="2">3712 9194 8493,'0'-7'1085,"0"2"-53,0 5-660,5 0 0,-3 0 347,6 0-416,0 0 1,3 0 73,0 0 1,2 0-106,2 0 1,-2 0-91,2 0 1,3 0 80,1 0 1,-1 0-178,1 0 1,-1 0 50,1 0 1,1 0-18,-5 0 0,4-3-14,-4-1 1,1 0-201,-5 4 0,-1-1-992,-2-3 648,2 3-1432,-4-4 759,1 5-133,-2 0 0,-6 0 559,-3 0 1,1 0-316,-4 0 1000,-1 0 0,-9 0 0,0 0 0</inkml:trace>
  <inkml:trace contextRef="#ctx0" brushRef="#br0" timeOffset="3">3700 9331 8377,'8'0'762,"0"0"178,-6 5-148,8-4-176,-3 4 268,4-5-523,0 0 0,2 4 643,2 0-611,-2 0 0,7-4 73,-4 0 1,4 0-189,-1 0 0,-3 0 8,0 0 0,0 0-23,-1 0 1,2 0-246,-2 0 1,-2-4 191,2 0-1069,-2 0 1,-2 4-1459,1 0-965,-6-5 3282,4 4 0,-9-4 0,4 5 0</inkml:trace>
  <inkml:trace contextRef="#ctx0" brushRef="#br0" timeOffset="4">5048 9102 8107,'0'-11'-424,"0"3"5,0 1 0,0 3 798,0-4 154,0 1-13,0 0-15,0-3 214,0 4-161,0-6-183,0 1 1,0 0 99,0-1 128,0 1-6,0-1-313,0 1 0,-1 1-4,-3 2 1,1 3-29,-4 5 1,-1 0-241,-3 0 1,-1 1 104,1 3 0,-4 3-245,-1 4 0,-4 0 24,1 1 0,-2 4-63,-2 3 1,0-1-44,0 1 0,1-1 80,3 1 0,3-1 3,5-3 0,-1-2 48,1 2 1,4-2-13,4-2 0,1 0 41,2 1 1,0-5 106,0 1 0,2-2 4,1 2 0,4 1 168,4-5 0,6 5-81,2-2 0,2 0 143,2 0 0,-4-3-72,0 4 1,0-2-107,4 2 0,-4 0-62,0-4 1,-4 5 89,4-1 1,-5 2-204,1 1 1,-3 1 18,-4-1 1,0 1-117,-4-1 0,0 2 129,-4 2 1,-5-2-25,-3 2 0,-2 1 6,-1 0 1,-4 3 38,-1-4 0,-4 0 119,1-4 1,-3 2-112,0 2 1,3-6 50,-1 3 0,3-5-36,-2 1 1,1 1-38,3-5 1,6-1-895,-3-3 397,4 0-557,-4 0 1,6-1-127,2-3-817,3-2 2020,6-5 0,6-6 0,7-1 0</inkml:trace>
  <inkml:trace contextRef="#ctx0" brushRef="#br0" timeOffset="5">5288 9137 8086,'-6'-7'0,"-5"-3"749,10 9-380,-4-4 0,5 4 112,0-3 373,-5 3-82,4-5-70,-4 6-349,5 0-42,0 6 0,-2 0-76,-1 5 1,1 1-116,-2-1 0,3 6 144,1 2 1,0-2-272,0 2 0,0 4-73,0 4 1,0 0-111,0-5 0,1-1-40,3 2 1,-2-4 120,1 3 0,-1 0-282,-2-7 1,0 4-107,0-3 75,5-1 139,-4-4 383,4 1-220,-5-6 289,0 4-5,0-9 0,1 4 48,3-5 165,-3 0-292,10 0 1,-5-1-33,5-3 1,5 3 34,-1-3 0,1 3 495,-1 1 1,2-4-242,2 0 1,3 1-153,-3 3 0,1 0-186,-1 0 0,1-4 87,-5 0 1,5 0-141,-5 4 1,0 0 79,-4 0 0,1 0-172,-1 0 1,-3-1-330,-1-3-395,-4 3 1,3-4-943,-2 5-1001,-3 0 2808,4-5 0,-10-2 0,-1-4 0</inkml:trace>
  <inkml:trace contextRef="#ctx0" brushRef="#br0" timeOffset="6">5265 9354 8039,'0'-8'0,"0"0"0,5 6 423,3-2 1,2 2-37,1-2 0,2 3 309,2-3 1,3-1-219,5 1 1,3-1-13,1 1 1,0 3-178,-4-3 0,-1 1-225,1 0 0,-5 1 121,-3-2 0,0 2-544,-3-2 0,2 3-63,-7-3-286,-1 3-495,-1-4 1,-5 2 500,0-4 1,-2 4-840,-1-1 1541,-4-2 0,-4-1 0,-1-4 0</inkml:trace>
  <inkml:trace contextRef="#ctx0" brushRef="#br0" timeOffset="7">5208 9091 8039,'-6'-5'0,"0"4"311,12-9 0,1 7 127,8-5 683,3 1-688,10 0 0,1-3 181,6 3 0,0 0-170,3 0 0,-1 0 229,5 0 1,-5-2-229,1 5 0,-3-4-342,-1 5 1,-4-5 60,-4 4 0,-3 0-852,-4 4 0,-2-3-815,-6-1 124,-5 0 0,1 4 1379,-3 0 0,-3 0 0,4 0 0</inkml:trace>
  <inkml:trace contextRef="#ctx0" brushRef="#br0" timeOffset="8">6202 9114 8168,'0'-12'-1990,"0"6"3083,-6-4-615,5 9 1,-5-8 217,2 5-401,3-5 0,-9 8-105,2-3 0,-2-1 69,-2 1 0,-4 0-81,-3 4 1,1 0 79,-1 0 1,1 2-83,-1 1 1,-2 4 62,2 4 0,-2 6-117,2 2 1,-2-2 52,2 2 1,2 4-113,2 4 0,2 1 24,2-1 1,1-2 98,2 5 0,-1-4-258,5 0 0,2-1 69,6-3 1,2 0 5,5-3 0,6 1 27,2-4 1,3 0 139,0-1 0,3-6-16,1 3 1,0-5 8,4 1 1,-3-3-61,3-5 1,-3 0-23,3 0 0,-4 0-125,0 0 1,-3-1 122,-4-3 1,1 1-766,-4-4 1,-1 3 325,-4-4 0,-1 4-1007,-2-3 0,-3 3 1367,-5-4 0,5 1 0,2-5 0</inkml:trace>
  <inkml:trace contextRef="#ctx0" brushRef="#br0" timeOffset="9">6476 9057 8091,'6'-12'0,"-1"6"182,-5 1 171,0 0 1,0 4 153,0-5 147,0 6-271,0 6-5,0 0 0,-4 10 217,0 3-360,1 3 301,3 6-360,0-4 1,-4 8 139,0-6-140,0 6 1,4-4-115,0 3 0,0 2 51,0-3 1,0-2-204,0-1 1,1-5 125,3-3 1,-2 2-248,1-6 0,2 0 20,-1-3-200,5-1 77,-3 0 0,2-4-777,0-3-888,-6-3 1409,3-1 0,-5-1-811,0-3 1381,0 2 0,0-13 0,0 3 0</inkml:trace>
  <inkml:trace contextRef="#ctx0" brushRef="#br0" timeOffset="10">6419 9068 8091,'5'-11'0,"-3"3"386,6 1-134,-6-1 0,8-2 169,-2 2 1,3-2-134,5 2 0,1 3 204,6 1 0,0-1-74,0 2 1,0-1-71,0 4 0,0 0-75,-1 0 1,-3 5-147,0 2 1,-5 4-31,2 0 0,-4 0-94,0 1 0,-2 3-115,-3 0 0,-1 6 64,-6-2 0,0-2-22,0 2 0,-9-1 64,-3 1 1,-5 3-164,1-3 0,-8-1 43,1 1 0,-2-4-32,2 4 1,0-5 97,0 1 1,1-2-10,-1-2 0,5 1 99,3-1 1,2-3-99,2-1 94,4 1 0,2 3-50,5 1 1,9-5 259,3 1 1,7-2-67,0 2 0,6 2 145,2-2 1,3-2-92,-3 2 0,3-6-128,-3 2 0,-1 1-144,-3-1 0,0 0 96,0-4 1,-5 0-381,-3 0 1,-2 0 159,-2 0 1,1 0-254,-1 0 0,-3 0-92,-1 0-1938,-4 0 1246,2 0 1209,-5 0 0,5-5 0,1-2 0</inkml:trace>
  <inkml:trace contextRef="#ctx0" brushRef="#br0" timeOffset="11">7138 9045 8065,'-6'-17'0,"-3"0"0,5 6 1087,0 4-442,4 2-264,0 0 189,0 4-240,0-4 1,0 6 103,0 3-142,0 2-103,0 6 1,0 4 189,0 3-263,0 3 59,5 1 0,-3 1 55,1 2-26,-1-2 0,-2 6-224,0-4 0,0-2 92,0 3 1,0 1-229,0-1 0,0-1 96,0-3 1,-2 0-187,-1 0 0,1-4 126,-2 0 0,3-5-148,1 1 222,0-2 104,0-2 7,0-4-82,0 3 204,0-9 1,1 4-51,3-5 1,1-1 97,3-3 1,2 3 38,-2-3 0,3-1-124,4 1 1,-1-4-36,5 5 0,-1-3 18,1 3 0,1 1-68,-4-1 1,4 0 55,-1-1 1,-1 3-120,1-3 0,-5 3 41,1 1 1,-2 0-124,-2 0 1,1-4 105,-1 0-1158,0 0-359,1 4 254,-6 0 1,-1-1-237,-5-3 0,-1 3 229,-3-3 1244,-2 3 0,-6-4 0,1-1 0</inkml:trace>
  <inkml:trace contextRef="#ctx0" brushRef="#br0" timeOffset="12">7127 9285 8065,'0'-6'0,"0"-1"501,0 4-215,5 1 0,1-3 461,5 5 0,2 0-257,2 0 0,-1-3-61,5-1 1,-1 0-153,1 4 1,3 0-214,-3 0 1,-1-4 121,1 0 1,-5-1-136,1 1 1,-3 3-238,0-3 1,-2 2-490,-2-2 1,-2 3-2072,-2-3 1970,-3-2 0,0 3 776,-4-5 0,-11 1 0,1-5 0</inkml:trace>
  <inkml:trace contextRef="#ctx0" brushRef="#br0" timeOffset="13">7092 9000 8105,'0'-7'469,"5"-3"0,2 5-324,4-3 1,6 0 106,2 4 0,0-4 621,4 4 0,-3-3-303,7 3 0,0-4 37,0 5 0,0-1-195,-4 4 0,-1-4-520,1 0 1,0 0-1570,0 4 954,-5 0 601,3 0 1,-8 0-1594,2 0 0,-2 0 1715,-2 0 0,1 0 0,-1 0 0</inkml:trace>
  <inkml:trace contextRef="#ctx0" brushRef="#br0" timeOffset="14">7835 9068 8211,'0'-11'-491,"0"-1"0,0 5 351,0-1 1619,0 6-665,0-9-344,0 10 446,0-4-213,0 5 0,0 6-201,0 6 1,0 1-181,0 6 1,0 0-43,0 3 1,0 1-2,0 0 0,0 4-189,0-1 0,0 2 105,0-1 1,0-3-255,0 3 1,1-3-389,3-1 0,-3-2 288,3-2 1,-3 2-28,-1-6 0,0 0 92,0-4 1,1 0-771,3-4 239,-3 3-1298,5-8 746,-6 3 771,0-5 1,-6 0 0,0 0 0</inkml:trace>
  <inkml:trace contextRef="#ctx0" brushRef="#br0" timeOffset="15">7595 9022 8059,'7'-5'0,"1"-2"0,0 0 788,3 0-391,1 4 0,0-6 137,3 6 0,3-2 188,5 1 1,0 2-136,0-1 1,-2-2-170,-2 1 1,2-1-191,-6 1 0,4 3 19,-4-3 0,5 1-262,0-1 1,-4 3-45,-1-3 1,2 3-565,-2 1 1,0 0-215,-3 0 1,-1 0-1872,0 0 2708,1 0 0,-1 0 0,1 0 0</inkml:trace>
  <inkml:trace contextRef="#ctx0" brushRef="#br0" timeOffset="16">8794 8943 8186,'0'-12'0,"-1"6"0,-3 2-117,3 3 244,-4-4 181,5 3 6,0-3 886,0 5 1,0 5-887,0 3 0,1 3-69,3 5 0,-3 3 225,3 7 1,-3-2-120,-1 3 0,0 1 24,0-1 0,-1 4-144,-3 0 1,3-2-127,-3 1 0,3-4-240,1 0 1,0 2 138,0-1 1,0-2-266,0-6 0,0 2 155,0-6 0,3 0-94,1-3 1,0-1-223,-4 0-185,0 1 0,4-4-772,0-1-600,-1-4 121,-3 2 1858,6-5 0,-5-5 0,4-2 0</inkml:trace>
  <inkml:trace contextRef="#ctx0" brushRef="#br0" timeOffset="17">9148 9000 8186,'0'-8'-555,"0"0"555,0 6 1211,0-8-725,0 8 0,-1-3 305,-3 5-194,3 0-282,-9 5 1,3 3 140,-4 7 62,-1 3-167,1 5 1,-5 0-251,-4 0-50,-1 5 0,-2-3 58,0 5-61,-5-4 136,4 2 0,-5-2-472,2 1 1,7-4 184,-3-4 0,4-1-213,0 1 1,3-3 126,4-4 1,5-5 26,-1 1 141,5-6 1,3 3 164,8-5 0,3 0 19,5 0 1,1 0-89,6 0 1,1 0-40,3 0 1,1 0-11,2 0 1,2 0-16,-5 0 0,-1 0 46,-3 0 0,-1 0-131,-3 0 1,1 0-177,-5 0 1,1 0-84,-5 0-1041,1 0 539,-1 0-468,-5 0 359,-1 0 944,0 0 0,7 0 0,6 0 0</inkml:trace>
  <inkml:trace contextRef="#ctx0" brushRef="#br0" timeOffset="18">9434 8977 8095,'0'-24'358,"0"2"1,0 15-5,0-1-327,0 5 328,0-2 535,0 5 0,0 7-175,0 4-430,0 6 0,0 5-4,0 1 0,0 4 119,0 0 1,0 0-296,0 0 0,0-3 87,0 3 1,0-3-80,0-1 0,0 3 72,0 1 1,0 0-368,0-4 1,-2-1-13,-1 1 1,1-4-195,-2 0 1,3-5-52,1 2 248,0-4 1,0-4 400,0-1-191,0-4 244,0 2-27,0-5 0,5 0-14,3 0 1,2 0 60,1 0 1,6-4-270,2 0 1,-1-1 111,1 2 0,0 1-207,4-2 0,0-1 114,-1 2 1,-3-1-107,0 4 1,-3-4 62,3 0 1,-5 0-204,1 4 1,-6 0-85,-2 0 0,-3 0-456,4 0-1074,-6 0 770,3-5-1310,-10 4 1275,-1-9 1092,-5 9 0,-1-10 0,1 5 0</inkml:trace>
  <inkml:trace contextRef="#ctx0" brushRef="#br0" timeOffset="19">9354 9205 8095,'11'-6'610,"1"1"0,3 5-174,0 0 407,5 0-476,-2 0 0,5-1 273,0-3-180,5 2-171,-4-3 0,7 4 65,-4-3-349,0 3 201,-4-4 1,-2 4-609,-2-3 284,3 3-671,-9-10 0,2 9 456,-8-6 0,-2 4-373,-5-3 1,0 3 227,0-4 1,-1 5-1220,-3-5 1697,-2 0 0,-5-3 0,-1 0 0</inkml:trace>
  <inkml:trace contextRef="#ctx0" brushRef="#br0" timeOffset="20">9377 8931 8095,'1'-11'237,"3"-1"-60,2 6 0,9-4 318,0 2 1,2 2-122,-2-2 1,3 2 0,5-2 0,1-1 34,2 6 1,-1-5-95,1 4 0,2-1-79,-1 1 0,-2 3-178,-6-3 1,2 3-545,-6 1-720,0 0-192,-4 0 1,-3 0 233,0 0 1164,-6 0 0,3 0 0,-5 0 0</inkml:trace>
  <inkml:trace contextRef="#ctx0" brushRef="#br0" timeOffset="21">9913 8783 8095,'0'-7'562,"0"-3"60,0 9-255,0-4-13,0 5 272,5 0 1,-2 1-174,5 3 0,-1 2-15,5 6 0,-1 0-52,0 4 1,2-2-128,2 5 0,-2-4-23,2 4 0,3-1-230,1 1 1,-2-2-37,-2-1 0,1-4-10,0 4 1,3-5-509,-4-3 1,0 0 295,-4-4 0,3 1-656,-2-1 1,2-3-191,-7 3-1257,-2-3 2355,6-1 0,-10 0 0,4 0 0</inkml:trace>
  <inkml:trace contextRef="#ctx0" brushRef="#br0" timeOffset="22">10427 8817 8095,'0'-12'0,"0"6"254,0-4-174,0 9-11,0-4 1202,-5 10-771,-1 1 0,-7 5 301,-2 1-738,2 4 27,-8-3 1,7 9-143,-5-3 81,5 2 1,-3-2-345,6 0 1,-4-1 239,-1 1 1,2-1-243,7-3 1,-2-2 165,5 2 0,-4-2-1703,5-2 953,-1 1 901,4-1 0,0 0 0,0 1 0</inkml:trace>
  <inkml:trace contextRef="#ctx0" brushRef="#br0" timeOffset="23">10245 9057 8095,'-7'-2'293,"3"-1"90,3 1 187,1-3 1,-4 10-144,0 3 1,1 2 86,3 2 0,0 0-106,0 4 1,0-3-35,0 6 1,0-1-79,0 1 0,0 3-46,0-3 0,0 2-110,0 2 1,0-4-101,0 0 1,0-5-467,0 2 1,0-4 281,0 0 1,3-5-2236,1 1 1269,0-6 1110,-4 9 0,0-10 0,0 4 0</inkml:trace>
  <inkml:trace contextRef="#ctx0" brushRef="#br0" timeOffset="24">4694 9913 8101,'6'0'1480,"4"0"-1120,-3 0 31,4 0-182,1 0 0,-1 0 17,1 0-48,-1 0 0,4 0-22,0 0 0,2 0 96,-2 0 0,-1 0-105,5 0 0,-5 0 70,1 0 0,2 0-193,-2 0 0,4 0 88,-4 0 0,6 0-72,-2 0 0,3-3 110,5-1 1,-3 0-109,3 4 1,1-4 1,-2 0 0,5 0 53,-4 4 1,0-3-40,0-1 0,-3 0 61,3 4 0,-3-1-160,-1-3 0,3 3 73,1-3 1,0 3-91,-4 1 0,1 0 110,2 0 0,0 0-5,4 0 1,-3-4 56,3 0 0,-3 0-43,3 4 0,-3-1 4,4-3 0,-2 3 2,1-3 0,-1 3-29,-2 1 0,-3 0-38,3 0 1,-3 0-3,-1 0 0,1 0-18,2 0 1,-1 0 52,1 0 0,3 0-49,2 0 1,-2-1 34,1-3 0,0 2-93,0-1 85,3 1 9,-4 2-72,1 0 0,2 0 64,-1 0-43,-3 0 34,0 0 1,-2 0 0,1 0-15,-2 0 1,5-1 5,0-3 1,3 3 145,1-3 0,-3 3-87,-1 1 1,1 0 40,3 0 0,-1-1 0,-1-2-49,-2-1 0,-1 1 11,2 3 1,1 0 15,-6 0-13,6 0 1,-8 0-128,3 0 0,-2-4 98,2 0 1,-4 0 0,1 4-36,-4 0 0,3 0-204,3 0 218,1 0 1,-4 0 7,0 0-124,0 0 0,3 0 102,1 0 0,1-4-170,-2 0 103,-1 1 1,8 3 0,-4 0 22,0 0-11,4 0 63,-4 0 1,4 0-73,-2 0 31,2 0 0,-8 0 117,5 0 0,-4 0 41,0 0 1,0 0-94,0 0 0,-1-4 0,3 0 162,-1 2-156,-2 0-19,8 2 26,-9 0 0,7 0-11,-4 0 1,5-4-5,-2 1 0,3-1 37,1 4 98,-4-5-129,3 3 0,-5-3 6,2 5 1,2-1 11,-6-3 0,5 3-184,-5-3 164,1 3 1,0 1-70,-1 0 0,2 0 63,-1 0 0,-2 0 0,5 0 25,-3 0-225,0 0 182,1 0 8,-4 0-34,9 0 0,-7 0-3,4 0 22,0 0-92,0 0 1,1-4 62,-4 0 63,5 1-45,-3 3 1,4 0 142,-3 0 1,2 0-138,-5 0 1,4 0 141,0 0 1,-2-2-29,2-1-54,-6 1-29,8-3 1,-8 5 24,6 0 0,-6 0-77,2 0 1,1 0 46,-2 0 1,1 0-9,-4 0 0,3 0-14,1 0 0,0 0 24,-4 0 0,-1 0-63,1 0 1,0 0 24,0 0 0,0 0-27,0 0 1,0 0 45,-1 0 1,-3 0-11,0 0 1,0 0-1,4 0 0,0 0 1,0 0 1,-4 0 6,0 0 0,-1 0 38,1 0 0,1 0-21,-5 0 1,2 0 6,-2 0 1,-2 0-27,2 0 0,-2 0 23,-2 0 10,6 0 1,-5 4-22,4 0 1,-8 0 97,0-4 0,-4 0 42,3 0 27,-4 0-196,2 0-6073,-5 0 6091,-5 0 0,-6 5 0,-7 1 0</inkml:trace>
  <inkml:trace contextRef="#ctx0" brushRef="#br0" timeOffset="25">10793 9160 7299,'-5'-7'457,"3"2"95,-3 5 13,5 0 115,0-5-128,0 4-77,0-4 1665,0 5-2038,5 0 62,-3 0 0,8 0 53,-3 0 0,4 0-129,0 0 0,2 0 3,2 0 0,3 0 1,5 0 101,-1 0-218,1 0-17,0-5 39,0 3 0,-2-3-156,-2 5 0,2 0-67,-6 0 0,0-1 112,-3-3 1,-5 3-712,1-3 232,-6 3 246,4 1-4138,-6 0 4485,0 5 0,-6-4 0,0 4 0</inkml:trace>
  <inkml:trace contextRef="#ctx0" brushRef="#br0" timeOffset="26">10770 9331 8118,'-6'0'327,"0"0"328,6 0-160,6 0 1,-4 0 254,6 0-482,-1 0 0,6 0 194,2 0 0,3 0 205,5 0-295,0-5-193,0 4 0,3-6 53,1 3 0,3 3 30,-3-3 1,-2 3-267,-6 1 1,2 0 70,-6 0-899,0 0 653,-3 0 0,-5 0-1852,1 0 1181,-6 0 471,3 0-432,-5 0 0,0 5 0,0 1 0</inkml:trace>
  <inkml:trace contextRef="#ctx0" brushRef="#br0" timeOffset="27">11752 9000 8126,'0'-18'159,"0"1"349,0 6-59,0 0 0,0 3 199,0 0 123,0 6-278,0-3 888,0 5-997,0 5-190,0 6 1,0 3-18,0 5 0,0 0 0,0 4 108,0 0-46,0 0-223,0 0 0,0-1 177,0 1-342,5 5 0,-4-4 155,3 3 1,-3-3 251,-1-1-457,6 0 150,-5-5 0,4 2-377,-5-5 223,0 0 1,1-7-1,2-1-1074,1 2 688,-1-4 0,-3 2-1503,0-3 387,0-3 705,0 4 1000,-5-15 0,-1-3 0,-6-10 0</inkml:trace>
  <inkml:trace contextRef="#ctx0" brushRef="#br0" timeOffset="28">11695 8920 8126,'5'-12'-675,"-4"1"579,9-1 1271,-3 1-703,4 5 0,1-3 238,-1 5 65,0 0-365,1-1 0,4 4 83,3-3-43,3 3-150,1 1 1,0 0 11,0 0-133,4 0 1,-2 5-58,1 2 1,-2 4 146,-1 0 0,-5 0-282,-3 1 1,-2-1 100,-2 1 0,-1-1-169,-2 1 1,1-1 48,-5 0 0,0 1-127,-4-1 1,-6 1 1,-1-1 0,-5 2 125,-3 2 1,-3-2-1,-4 2 0,-1-1 39,0 1 1,-4-2-86,1 2 0,-1-2 85,4-2 1,0-1-50,0-2 1,6 2 35,1-2 0,8-2 68,0 2 0,5-5-25,0 5 0,1-4 7,2 3 0,2-3 113,1 4 1,4-4-75,4 3 0,2 0 166,2 0 0,3 2-44,5-5 1,0 4-60,-1-5 1,-1 5-28,2-4 1,-7 0-118,7-4 1,-8 3-401,0 1 0,2 0 217,-2-4 1,-4 4-1819,-3 0 1106,0-1 0,-1-3-1317,1 0 1251,-6 0 364,9 0 1,-5 0-98,5 0 692,1 6 0,-1-5 0,1 4 0</inkml:trace>
  <inkml:trace contextRef="#ctx0" brushRef="#br0" timeOffset="29">12357 9388 8063,'0'-6'0,"0"-5"653,5 10-321,-3-4 0,3 4 180,-5-3 365,0 3-124,0-4-67,5 0-369,-4-2 1,5 0 72,-2-1 0,-2 0-139,1-3 1,-1-4-71,-2 0 1,3-2 65,1 2 1,0 1-228,-4-5 0,0 0 100,0-4 0,0 1-177,0 3 1,0-6 55,0 2 0,4-2-160,0 2 0,3 0 86,-3 0 1,4 0-40,-4 1 0,1 0 13,-2 3 0,0 2 104,5 6 1,-6 0-63,2-1 57,2 1 1,-3 1 184,4 2-175,-4 3 0,3 5-10,-2 0 1,-3 0 1,10 0-4,-4 0 0,-1 5 86,2 3 1,0 6-65,3 1 0,4 6 181,1 2 1,0 1-104,-1 7 0,-2-6 66,2 2 0,2 1-122,-2-2 1,0 5-36,-3-5 1,0 1 5,3-4 0,-2-1-175,2-3 0,-6 1 67,-1-5 1,0 0 91,3-3 1,-3-1-211,-1 1 1,0-5 63,0 1 1,-1-6-344,-2 2 0,-2-1-170,1 1-1444,-1-3 1245,-2 4 0,-5-5-6,-3 0 1,-2-1 868,-2-3 0,1-3 0,0-4 0</inkml:trace>
  <inkml:trace contextRef="#ctx0" brushRef="#br0" timeOffset="30">12369 9217 8063,'11'0'1493,"-3"0"-971,-1 0 0,5 0 224,3 0 0,5 0-10,-1 0 0,7 0-390,0 0 0,2-2-317,-1-1-18,-3 1 0,7-3 1,-7 4-1,-3-2 134,1 0-714,-6-1-1098,1 4 1338,-6-5-2339,-4 3 2668,-2-3 0,-5-5 0,0-2 0</inkml:trace>
  <inkml:trace contextRef="#ctx0" brushRef="#br0" timeOffset="31">12974 8908 8057,'0'-11'90,"0"-1"352,0 1-210,5 5 327,-4-4 35,5 8-164,-6-3 1375,0 5-1523,0 5 0,0 7 0,0 7 37,0 2 1,0 2-56,0 0 0,0 1-74,0 3 1,0-2-143,0 6 1,0-5 161,0 5 1,0-6-416,0 2 94,5-3 1,-4-3-1,3 0 1,-2-4-484,2 0 521,-3-2 1,6-3-187,-4-1 1,-1 0-1046,2 1 635,-3-6-1116,-1-1 781,5-5 153,-4 0 142,4 0 12,-5 0 697,0-5 0,5-1 0,2-6 0</inkml:trace>
  <inkml:trace contextRef="#ctx0" brushRef="#br0" timeOffset="32">13043 8965 8057,'-4'-11'-258,"0"0"0,0-1 1004,4 1 217,0 4 73,0-3-4,0 9-576,0-4 0,1 6-167,3 3 1,6 2 174,6 6 0,4 0-111,-1 4 1,3 0-58,0 3 1,3 3-101,1-3 1,-2 2-158,3 2 0,-3 0 52,-1 0 1,4-2 122,-1-2 1,-3 2-215,-4-6 1,-1 0 3,1-3 1,-1-1-40,-3 0 0,-6-3-15,2 0 1,-2-6-431,2 2 242,-4 2-1077,3-4-42,-9 3-698,4-5 450,-5 0 1140,-5 0 1,0-5 464,-2-3 0,-4-2 0,5-2 0</inkml:trace>
  <inkml:trace contextRef="#ctx0" brushRef="#br0" timeOffset="33">13477 8805 8054,'0'-11'145,"0"0"1,0 3 202,0 0 139,0 6 58,0-3-197,5 0 160,-4 3 173,4-3-191,-5 10-316,5 7 0,-4 6 166,3 4 1,-3 1-95,-1 0 1,0 5-66,0 3 0,-1-2 65,-3 1 1,3 1-250,-3 3 0,3-4 85,1 1 1,0-6-47,0 2 0,0-3-161,0-1 0,0-2-152,0-2 1,0 2-314,0-6 0,0 0 265,0-3 0,0-1-627,0 0 1,4-3 405,0 0 1,1-6 545,-1 2 0,2 2 0,5 1 0</inkml:trace>
  <inkml:trace contextRef="#ctx0" brushRef="#br0" timeOffset="34">13751 8885 8054,'6'-22'0,"-1"8"499,-5 2-151,5 8 368,-4-6-223,5 9 378,-1-4-557,-4 5 0,4 5 8,-5 3 1,0 6-91,0 1 0,-4 5 88,0-1 0,1 7-118,3 0 0,0 1-104,0-4 0,0 3-58,0 1 1,0 0-84,0-5 0,0 0-50,0-3 0,0 1 86,0-4 0,0-1-388,0-4 0,0 1 180,0-1 0,0-3-1337,0-1-40,0-4-545,0 2 1082,5-5 1055,-4 0 0,4-10 0,-5-3 0</inkml:trace>
  <inkml:trace contextRef="#ctx0" brushRef="#br0" timeOffset="35">13694 8817 8094,'6'-12'111,"4"1"1,-4 3 252,6 1 1,3 3 293,0-4-270,6 6-1,-4-3 237,6 5-126,0 0-191,0 0 1,4 0 49,-1 0 0,1 4-92,-4-1 1,0 8-161,-1 0 0,-3 2 131,0 6 0,-6 0-83,-1 4 1,-2-1-69,-6 1 0,-1 4-126,-3 0 1,-1 0-290,-3 0 1,-3-1 179,-9 4 0,-1-5-163,-6 2 0,-4-3 142,1-1 0,-2-4-58,1 0 0,2-5 89,-6 1 1,6-2-247,-2-2 0,7 1-30,1-1 0,5-3-19,-1-1 0,6-4-1266,1 1 682,6-3 1019,-4-1 0,6 0 0,0 0 0</inkml:trace>
  <inkml:trace contextRef="#ctx0" brushRef="#br0" timeOffset="36">14185 9068 8094,'0'-11'123,"0"-1"-123,0 6 652,0 1-7,0 0-220,0 4 385,0-5 532,0 6-1391,-5 6 226,3 0 1,-7 5 235,6 1-343,-6 4 24,8-3 0,-5 5-19,6-3-27,0 3 1,0 1-136,0 0 0,4-1 56,0 1 1,9 1-20,-2-5 0,4 0 67,1-3 0,1-2-136,6-2 0,0 0 85,0-4 0,1 0-68,3-4 0,-3-1 124,2-3 1,2 1-2,-1-4 0,-2-1 251,-6-3 1,2-4-80,-6-1 1,0-4-3,-3 1 1,-2-3-56,-3 0 1,-2-1 14,-5 0 0,-1-5-4,-3-3 1,-6 0-202,-5 0 0,-7 0 13,0 4 0,-6 0-98,-7 4 1,1 7-168,0 5 0,1 0 105,2 8 1,4 0-141,4 7 1,1 2 75,3 6 1,3 0-134,4 4 0,2 1 41,2 6 0,3 4-813,5-1 1,2 1 1169,1-4 0,4 0 0,4 0 0</inkml:trace>
  <inkml:trace contextRef="#ctx0" brushRef="#br0" timeOffset="37">14721 9239 8094,'0'-6'517,"0"1"425,0 5-528,0-5 310,0 4-167,0-4 1644,0 5-1592,0-5 93,0 3-461,0-8 1,0 4 29,0-6 1,-1 5-93,-3-1 0,3 1 57,-3-5 0,3 1-114,1-1 1,-4-3 65,0 0 0,1-5-404,3 0 0,0-1 178,0-2 0,0 0-371,0 0 1,0-3 120,0-1 1,0 4-68,0 4 0,0 5 216,0-1 0,0 2 20,0 2 0,0 3 346,0 1-286,0 4 243,0-2-416,0 5 0,1 5 45,3 3 1,3 2 91,9 1 0,-2 2 15,5 2 0,-4-2 4,4 2 0,0-3-42,4-5 0,0 2 11,-1-5 0,1 0 100,0-4 1,-1 0-66,-3 0 0,1 0 181,-5 0 1,4-2-36,-4-1 1,5 0 103,-5-5 0,0 5 28,-4-5 1,-3 2-112,0-2 0,-5-2 79,5 2 0,-4-2-91,3-1 0,-3 3 146,4 1 1,-6-1-114,2-4 0,1 5-35,-1-1 1,1 4 114,-1-3-104,-3 4 1,6-2-96,-4 5 0,-1 1 91,1 3 0,-1 6 119,-2 6 1,0 8-84,0-1 1,0 3 85,0 1 0,0-2-98,0 6 0,0-5-96,0 5 0,0-6-107,0 2 1,0-4-290,0-4 1,1 1-450,3-5 0,-3 1 404,3-5 0,-2 0-2820,2 1 3245,-2-1 0,3 1 0,-5-1 0</inkml:trace>
  <inkml:trace contextRef="#ctx0" brushRef="#br0" timeOffset="38">15978 8805 8094,'-1'-6'0,"-3"2"0,2 2 0,-1-2 0,1 3 0,2-6 0,0 4 0,-3 0 0,-1-5 983,0 6-193,4-3-554,0 0 148,-5 3-207,4-3 0,-4 4 177,5-3 201,0 3 59,0-4 332,0 5-974,0 5 205,0 1 0,0 11-54,0 2 1,0 2 132,0 2 0,0 0-244,0 0 1,0 4 94,0-1 1,0 5-102,0-5 1,0 1 26,0-4 0,0 0-196,0 0 0,0-2-31,0-2 1,3 1-119,1-4 0,1 3-472,-1-4 499,-3 0 0,6-5-823,-4-2 311,-1 2-1239,3-9 2036,-5 10 0,0-10 0,0 4 0</inkml:trace>
  <inkml:trace contextRef="#ctx0" brushRef="#br0" timeOffset="39">15978 8817 7892,'0'-12'0,"0"5"1500,0-1-608,0 6-210,0-3-254,0 5 183,5 0-295,1 5 1,2-3 127,-1 6 39,1 5-58,3-1-192,6 5-178,-4-1 30,3 2 1,-3 4-250,2-3 0,-1 2 506,5-2-306,-5 3 1,8 1-1,-5-2 1,2-2-13,0-4-89,0 3 24,-1-5 0,3 3-47,-6-4 0,4-2 0,-4-1-1975,-1-2 2022,-1-4 0,-2 6-1870,1-5 1130,-6 0 1,0-1-713,-2 1 1493,-3 0 0,-1-4 0,-6 0 0</inkml:trace>
  <inkml:trace contextRef="#ctx0" brushRef="#br0" timeOffset="40">16412 8760 8069,'0'-12'0,"0"1"566,0 0 64,0 4-167,0-3-1,0 9 117,0-9-229,0 8 489,0-3-357,0 5 1,0 7-357,0 4 0,0 3 107,0 9 1,0-2-137,0 10 1,-1-2 119,-3 2 1,2 2-348,-1-3 0,-2-1 55,1 2 1,0-5-7,4 5 1,0-10-200,0 2 0,0-4 117,0 0 0,0-2 0,0-6 1,0 1 69,0-1 1,0-3-357,0-1 1,0-3-184,0 4-1563,5-6 1158,-4 3 1037,4-5 0,0 0 0,2 0 0</inkml:trace>
  <inkml:trace contextRef="#ctx0" brushRef="#br0" timeOffset="41">16595 8897 8047,'0'-12'-2016,"0"1"4051,0 5-423,0 1 315,0 5-1557,0 5 0,0 1-139,0 5 1,0 5-59,0-1 1,0 5 72,0-1 0,0 2-303,0-2 1,0 2 129,0-2 0,3 1-254,1 0 0,5 0-109,-1-5 0,2 0 85,1-3 1,1-1 67,-1 1 0,2-5 92,2 1 1,-2-6 158,2 2 0,1-3 11,0-1 1,4-1 346,-1-3-227,-3-2 125,6-5-213,-9-1 1,7-3 0,-5-2 24,-1 0 0,-1-1 35,-2-1-366,-4-8 130,-2 8 0,-4-9 107,3 5 1,-3-3-158,3-1 1,-7-3 76,0 3 1,-6 0-253,1 4 0,2 4-759,-2 0 713,6 5 0,-5-1-499,3 8-673,3 2 471,-4 5 1,10 5 414,3 2 1,-2 5 575,2 3 0,4 3 0,6 4 0</inkml:trace>
  <inkml:trace contextRef="#ctx0" brushRef="#br0" timeOffset="42">17108 9102 8738,'0'7'2165,"0"-2"13,0-5-1819,0-5-52,0 4-98,0-10 0,0 5-75,0-5 0,0-1 105,0 1 0,0-4-262,0-1 1,-1-4 72,-3 1 0,3-3-214,-3 0-1,3-1 75,1 0 1,-4-1-137,0-3 1,1 3 53,3-3 0,0 7 110,0 1 1,0 5 86,0-1-85,0 2 218,0 2-165,0 4-243,0 2 255,0 5 0,1 5-63,3 3 0,2 3 40,5 5 1,1-2-15,-1 5 1,5-5-149,-1 1 0,4-3 72,-4 0 1,4-2 23,-4-2 1,4 1 17,-3-6 0,4 1 135,-1-4 0,-3 0-54,0 0 0,0-4 137,-1 1 0,1-5 28,-5 4 0,0-5-91,1 2 1,-1 0 1,1 0 0,-2-1 37,-3-3 28,4-1 1,-6 1-76,2-1 1,2 1 233,-5 0-182,0-1 1,-3 5 291,3-1-517,-3 5 149,4-2 0,-5 10 152,0 3 0,0 7-107,0 4 1,0 3 75,0 1 0,0 3-105,0 1 1,0 3 34,0-3 1,0 0-128,0-4 0,0 3-206,0 1 1,0-4-146,0-4 1,1-5 0,2 1-128,1-2 444,0-2 1,-1-3-1718,1-1-2084,0-4 3854,1 7 0,1-9 0,6 4 0</inkml:trace>
  <inkml:trace contextRef="#ctx0" brushRef="#br0" timeOffset="43">17851 8703 7987,'-7'-13'520,"2"-2"0,5 12 878,0-4-700,0 4 140,0-2-641,0 15 0,-1-1 159,-3 10 0,3 0 69,-3 4-345,3 0 0,-3 3 1,0 2-1,2 2 457,1 1-799,1-3 262,-6 5 0,5-7-10,-3 4 0,3-6-258,1-1 1,0-1 68,0-7 88,0 0-52,0-9-841,0 5 330,5-10-205,-4 9 1,6-9 0,-5 2 878,2-6 0,5 2 0,-3-4 0</inkml:trace>
  <inkml:trace contextRef="#ctx0" brushRef="#br0" timeOffset="44">17725 8657 8167,'7'-11'0,"-2"4"502,0-3 1,1 8 867,5-6-719,6 5-316,-4-7 1,4 9-42,-1-3 1,0-1 210,3 1 1,3 0 137,-3 4-463,2 0 64,2 0-313,-5 0 1,2 0 178,-5 0 1,5 2-1,-5 2 1,-1 3 3,-2 3-57,0 2-294,-6-1 212,4 1-22,-8 4 0,3-3-97,-5 2-68,0-2 48,-5 3-179,3-3 145,-8 3 85,-1-4 0,-3-1-235,-5 1 296,5-1 16,-8 0 1,6 1 83,-3-1 1,1-3-177,3 0 222,2-1 0,-4 3 115,6-2 1,5 2 95,2-2 1,3-2 65,1 2-8,0-6-53,0 8 1,5-3-171,2 4 0,3-3-178,2-1 1,3 0 122,0 0 1,6 2-288,-2-5 0,1 5-47,-1-2 95,3-1 76,-10 4 0,9-5 17,-6 2 1,0 4-180,-4-4 0,1 3-40,-1 2 187,-4-1 34,-2 1 0,-5-5-29,0 1 0,-2-1 1,-1 5-97,-5-1 283,-7-4 11,-3 3-96,-5-4 0,-1 4 130,-3-2 1,2 1-153,-5-5 0,0 3 17,0-3 1,6 0-56,5-4 0,5 4-336,-1-1-2173,2 1 1349,7-4 1206,1 0 0,5 0 0,0 0 0</inkml:trace>
  <inkml:trace contextRef="#ctx0" brushRef="#br0" timeOffset="45">18365 8783 8106,'0'-12'0,"0"1"843,0-1 1260,0 6-1325,0 1 1833,0 5-2418,0 5 0,0 3 160,0 7 1,0-1-117,0 5 0,0 0 4,0 4 1,0 3 10,0 1 0,-2 1-222,-1-1 0,0-3 91,-4 2 1,3 2-280,-4-1 0,4 0 128,-3-5 1,3-3-332,-4 0 1,6-5-53,-2 2 203,-2-4 1,4 0 271,-2-1-65,3-4 144,1 3-156,0-9 1,1 4 410,3-5-223,-2 0 1,8 0 38,-3 0 0,3 0-62,2 0 0,-1 0-59,1 0 1,3 0-93,0 0 1,4-4 84,-4 0 1,6 1-57,-2 3 0,-1 0 49,1 0 1,-4-4-171,4 0 1,-5 0-88,1 4 0,-2 0-200,-2 0 1,1-4-286,-1 1 0,-3-1-696,-1 4-1490,-4 0 2115,2-5 0,-6 3 736,-3-1 0,-3-4 0,-4 1 0</inkml:trace>
  <inkml:trace contextRef="#ctx0" brushRef="#br0" timeOffset="46">18273 9080 8014,'2'-7'1189,"1"3"-1167,4 3 1564,4-4-1009,1 4 1,4-6 210,3 4-475,3 1 0,1-6-145,-1 4 1,1-5-161,0 1 1,0 2 41,0-2 1,-4 6-129,0-2 0,-5-1-283,1 1 1,-2-4-1805,-2 5 1419,1-6 746,-6 2 0,-1-4 0,-5 0 0</inkml:trace>
  <inkml:trace contextRef="#ctx0" brushRef="#br0" timeOffset="47">18410 8794 8059,'6'-13'167,"-5"-2"0,9 9-231,-2-6 951,2 6 0,5 0 32,0 2-343,0 3-430,-3-10 1,4 9 202,3-6-328,3 6 76,1-8 1,-4 8 0,0-3-127,1 0 0,-3 4 40,-2-3 1,1 2-54,0-2 25,-1 3 0,-4-5-34,1 6-44,-6 0 189,4 0 107,-4 0 0,2 2-71,0 2-28,-6 2 1,7 9-1,-5 2 71,-2 0-107,5 2 1,-6 4 0,3 1-1,-3 2 43,-1 0-123,0 1 1,4 0-179,0-1 99,0 6 57,-4-8 0,0 3-242,0-8 1,0 2-284,0-2 301,0-2-68,0 5 211,5-10-803,-4 5 395,4-11 122,-5 4-1329,0-9 808,0 5 419,-5-6-27,4 0 532,-9 0 0,8-6 0,-3 0 0</inkml:trace>
  <inkml:trace contextRef="#ctx0" brushRef="#br0" timeOffset="48">18844 8771 8059,'6'-18'0,"0"2"0,5 5 1136,1-1-452,-1 1-13,6 4 1,-5-2-109,4 6 1,-3-5 279,3 4-531,-4 0 1,10 4 64,-3 0-363,-2 0 0,0 6 228,-2 1-521,-2 3 314,-1 2 12,-2 4 0,-5-3-393,2 2 259,-1 3 0,-6 0-3,0 4 1,-2-2 0,-2-1-233,-3 1 1,-5 1-225,-3 2 288,-3 0-26,-4-5 170,-6 9-603,-2-8 885,1 8-160,-4-4 0,5-4 0,-2-1 1,3 0 212,3 0 36,6-4-119,2 2 0,8-4 616,1-1-475,4 0 1,-2 1 357,5-1-322,5-4 640,1 3-499,6-9 0,4 9 271,3-2-766,8-3 1,2 1 303,6-2-33,-6-3-657,4 4 0,-4-5-2087,5 0 2512,-5 5 0,-6-3 0,-6 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31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22008 9022 7933,'0'-6'-197,"0"1"205,0 0 1,0 2 272,0-4 123,0 4 109,0-2 40,0 0 55,0-1-608,0-1 0,5-3 0,1 4 0</inkml:trace>
  <inkml:trace contextRef="#ctx0" brushRef="#br0" timeOffset="1">22019 8954 11871,'0'16'909,"0"-3"1,0 5-568,0-3-149,6-2-41,-5 8 0,4-3-94,-5 5 66,0-5 1,0 3-152,0-2 0,0-1 120,0 1 0,1-5-144,3 1 0,-3-2 55,3-2 127,-3 1-52,-1-1-79,0-4 0,0 3 0,0-4 0</inkml:trace>
  <inkml:trace contextRef="#ctx0" brushRef="#br0" timeOffset="2">22488 8988 7933,'0'12'2675,"0"-1"1,0 0-1853,0 1-60,0-1-480,0 1 1,0 0 257,0 4-437,0-4 0,-2 5-25,-1-6 0,1 1 53,-1-1 0,1 1-28,2-1 0,0 0 184,0 1-256,0-1 201,0 1-290,0-1 43,0-5-131,0 5 145,0-10 0,0 4 0,0-5 0</inkml:trace>
  <inkml:trace contextRef="#ctx0" brushRef="#br0" timeOffset="3">22476 9228 7933,'-11'-10'0,"-1"-3"0</inkml:trace>
  <inkml:trace contextRef="#ctx0" brushRef="#br0" timeOffset="4">22008 9160 6894,'5'-7'728,"-4"2"-316,4 5-412,-5 0 0,0 0 0</inkml:trace>
  <inkml:trace contextRef="#ctx0" brushRef="#br0" timeOffset="5">22019 9114 7933,'0'-6'2367,"0"0"-2062,0 6 0,2-3 15,2-1-193,-3 0-91,4 4 0,-4-4 44,3 0 1,-2-1 9,6 2 1,-4 1 69,3-2-35,1-2 1,4 1-28,-1-3 1,0 0 116,1 4-136,-1-5 1,1 6 10,-1-4 1,0 4-109,1-1 1,-1-1 105,1 1 0,-1-1-210,1 2 183,-1 1 0,0-7-71,1 6 1,-1-1 9,1 4 0,-1-4-3,1 0 1,-1 0 88,0 4-64,1 0 0,-1-3 47,1-1-7,-1 0-57,0 4 58,1 0-126,-1 0 70,-4 0 0,2 1-5,-6 3 0,2-3-34,-1 3 1,-1-1 35,4 0 0,-3 0 117,4 5 1,-4-6-21,3 2 54,1 2 1,-1-3-116,1 4 1,-4-4 53,3 1-72,-4 2-10,2-5-91,-5 10 0,0-9 147,0 6-1363,0-6 698,-5 3 597,-1 0 0,-1-3 0,2 3 0</inkml:trace>
  <inkml:trace contextRef="#ctx0" brushRef="#br1" timeOffset="6">20328 9027 15755,'16'-12'-33,"0"-7"-7,0 5 65,-1-1 1,-2 6-58,2 1 0,-2 4 27,-2-3 0,-3 4 439,0-1-208,-1 3 0,5 5-124,-1 0 1,-3 6 122,-1 1 0,-3 1-127,4 3 0,-6 1 16,2 0 0,1 4 21,-1-1 1,0-1-127,-4 1 1,0 0 51,0 4 0,0-4-89,0 0 1,0-5 57,0 1 1,0-2-9,0-2 0,-2 0-158,-1 1 127,1-1-471,-3 1 1,5-5-64,0 1-762,0-5 708,-5 2 597,4-5 0,-9 0 0,3 0 0</inkml:trace>
  <inkml:trace contextRef="#ctx0" brushRef="#br1" timeOffset="7">20877 9022 8158,'0'-6'-616,"-5"1"528,4 5 1430,-4 0 781,5 0-1695,0-5 1,-1 4 257,-3-3-323,3 3-60,-10 1 0,5 0-30,-5 0 0,-1 0-76,1 0 1,-4 1 44,-1 3 1,-3-2 6,4 6 0,-4 1-7,4 6 1,-4-2-184,4 2 0,-1 1 26,5 0 1,0 0-163,-1-1 0,6-2-3,2 2 1,3-1-12,1 1 1,0-2-21,0 2 0,1-2 99,3-2 0,2 1-36,6-1 1,-1-1 48,0-2 0,2 1-79,2-5 1,-2 1 143,2-1 1,3-3 136,1 3 1,-1-4 27,1-4 0,0 1-105,4-4 1,-4-1 108,0-3 1,-4 3-82,4 1 0,-5-5 117,1-3 1,-6 0-136,-1 3 1,-2-4-134,2-3 0,-3-2-59,-5 2 0,-2-2-121,-1 2 1,-5 1-355,-7-1 0,-3 5 250,-5-1 1,0 3-511,0 5 0,1 2 315,-1 5 1,1 0-688,3 0 1,3 0 527,4 0 1,5 5-1356,-1 2 1990,6 3 0,-4 2 0,6-1 0</inkml:trace>
  <inkml:trace contextRef="#ctx0" brushRef="#br1" timeOffset="8">21288 9137 8158,'0'-7'0,"0"-3"486,0 4-184,0-6 0,-1 2 115,-3 3 181,3-3-283,-4 3 0,1-4 137,0-1-103,-4 6-137,6-4 0,-8 7-17,3-4 168,-4 4-155,0-2 0,0 5-100,-1 0 0,-1 0 33,-2 0 1,3 5 56,-4 3 1,4 2-194,0 1 0,-1 5 34,-2-1 0,3 4-123,-4-4 0,7 4-60,2-4 0,1 4-101,-2-3 0,3 3-17,5-4 1,0 0 111,0-4 0,0 1 220,0-1 0,5-4-126,3-4 1,3-1 213,4-2 1,-2 0-74,2 0 1,3-2 275,1-1 0,2-4-27,2-4 0,-4-2-39,0-2 1,0 1-191,4-5 0,-5 0 63,-3-4 1,-2 0-219,-2 0 0,1-3 56,-1-1 1,-3-5-63,-1 2 0,-4-4 100,1-4 1,1 2-248,-1-2 1,-1 2-13,-3 2 1,4 4-22,0-1 0,0 7 266,-4 1 1,-1 4-91,-3 4 0,3 6 404,-3-2-256,-3 2 32,6 3-111,-9 0 1,5 8-55,-3 2 1,3 6 159,5 5 1,0 5-32,0-1 1,0 3 203,0 1 1,0 1-96,0 2 0,0 0 10,0 4 1,0-4-86,0 0 1,0 2-53,0-1 0,0 1 66,0-2 0,4-1-195,0 1 1,1-2-35,-1-1 0,-2-1-29,6-3 1,-6 1-396,2-5 0,-1 1-86,1-5-1581,-3 0 1072,4 1 1116,-5-1 0,0 1 0,0-1 0</inkml:trace>
  <inkml:trace contextRef="#ctx0" brushRef="#br1" timeOffset="9">19952 8943 8184,'-6'-6'105,"1"5"263,5-4 0,0 5 157,0-5-127,0 4-179,0-4 1250,0 5-1217,0 5 0,1-3-7,3 6 0,-3 0 36,3 3 0,-1 0-36,0 1 0,-1 0-105,1 4 1,0 0 53,1 3 0,-3 2-36,3-6 0,1 4-117,-1-4 0,1 4 118,-1-4 1,-2 2-218,6-2 0,-6-2 63,2 2 0,-1-2-145,0-2 64,-1 0-24,3 1 5,0-1 9,-4-4-101,4 3 189,-5-9-209,0 4-543,0-5 491,0-5 0,0 3-637,0-6 0,0 4 121,0-3 1,0 3-23,0-4 1,0 4 796,0-3 0,0-1 0,0-3 0</inkml:trace>
  <inkml:trace contextRef="#ctx0" brushRef="#br1" timeOffset="10">20021 9102 11025,'0'-6'710,"0"0"-531,0 2 0,1 3-18,3-3 43,-3-2 0,8 3-144,-5-5 1,5 5 118,-2-5 0,0 2-221,0-2 110,1-2 0,3 5-45,1-3 1,-5-1 70,1 5 0,0 1-19,3 3 1,-3-2-15,-1-1 34,1 1 0,3-3-80,1 5 0,-1 0 168,1 0-201,-1 0 0,0 0 145,1 0-157,-1 0 1,1 0 46,-1 0 0,-3 0-14,-1 0 1,0 1 11,0 3 1,3-2 18,-2 1 1,-2 0 38,2 1 1,-6-2-37,2 6 1,-2-4 5,-2 3 1,0-3 30,0 4-51,0-1 0,0 5-24,0-1 0,-4 1-9,0-1 0,-4 0-95,5 1 0,-3-5 119,3 1 1,1 0-156,-1 3 134,1 1 1,-2-1 30,1 0 0,-1-3-37,4 0 0,0-5 27,0 5 0,0-4-9,0 3 0,0-3 6,0 4 1,0-4-77,0 3 80,0-4-174,0 7 142,0-9-118,0 4 85,0-5 30,0 5 15,0-3 15,0 3-81,0-5 48,0 5-749,0-4 498,0 4 0,0-4-1769,0 3 1020,0-2 1023,0 3 0,-5-5 0,-2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3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3038 10953 8066,'0'-7'0,"-5"-3"0,-1 4 0</inkml:trace>
  <inkml:trace contextRef="#ctx0" brushRef="#br0" timeOffset="1">3027 10930 8362,'0'-12'0</inkml:trace>
  <inkml:trace contextRef="#ctx0" brushRef="#br0" timeOffset="2">3072 11033 8021,'5'16'973,"-3"-2"998,1 5-1423,-1-5-252,-2 8-232,5-5-39,-4 1 0,4 2 25,-5-4-177,0 4 140,0-7 0,0 3-9,0-4 1,0-1 0,0 0 16,-5 1-83,4-6 133,-4 4 10,5-8 38,0 3 481,0-5-563,0-5 1,0 2 58,0-5 22,0 1-45,5-5 0,-3 1 27,6 0 0,-2-2 72,2-2-260,2 2 65,-4-9 1,7 6 130,2-3-215,-2-3 66,8 5 0,-7-3 89,5 1-217,-5 5 183,8-2 1,-9 5 8,2-1-121,-2 1 99,3-1 0,-3 6-8,2 2 5,-2 3 25,-7-4 1,4 4 3,-2-3 0,-2 4-21,2 4 112,-6 2-109,8 5 0,-7-2 66,5 3 1,-6-4 75,2 8-115,2 1-12,-4-4-54,8 9 59,-9-10 1,4 9-118,-5-6 110,5 5 1,-4-6-28,3 5 1,1-5 28,-1 1 0,1-6 100,-1-1-95,-3 0 66,4-2 1,-3 3-54,1-5-384,-1-1-183,3-3-680,-5 0 1,0 0 0</inkml:trace>
  <inkml:trace contextRef="#ctx0" brushRef="#br0" timeOffset="3">3963 10884 12413,'11'0'600,"1"0"-361,-1 0 0,1 0 43,-1 0 0,2 0-95,2 0 1,-1 0 0,5 0 0,-4 0-124,4 0 0,-3 0 87,3 0 0,-5 0-168,1 0 0,1 0 67,-1 0 0,-3 0-278,-4 0 94,-1 0-458,5 0 0,-5 0-444,1 0-243,-6 0 499,3-5 1,-6 4 779,-3-3 0,-2 3 0,-5 1 0</inkml:trace>
  <inkml:trace contextRef="#ctx0" brushRef="#br0" timeOffset="4">3929 11067 8120,'0'6'937,"5"-1"0,1-1-494,6 0 1,-1 0 349,0-4 0,1 0-270,-1 0 0,5 0 237,-1 0 1,4 0-274,-4 0 1,4 0 30,-4 0 1,4 0-185,-3 0 1,0 0-117,-1 0 1,-2-4-219,2 0 172,-2 0-331,-2-1 153,1 4-2862,-6-4 1273,-1 5 1595,-5 0 0,0 5 0,0 1 0</inkml:trace>
  <inkml:trace contextRef="#ctx0" brushRef="#br0" timeOffset="5">4842 10587 8392,'0'15'578,"0"1"1,4 8 94,0-1-371,0 7-72,1-6 1,-4 9 230,3-2-220,2-4-680,-4 6 650,3-3 1,-1 0-107,-1 1 0,1-6 71,-4 2 0,4-5-186,0-3 0,1 2 28,-1-6 1,-3 0-6,3-3-14,-3-1-172,4 1-1242,-4-6 733,4-1-861,-5-5 1543,0 0 0,0 5 0,0 1 0</inkml:trace>
  <inkml:trace contextRef="#ctx0" brushRef="#br0" timeOffset="6">4865 10724 8168,'0'-7'-537,"0"-1"269,0 5-1,0-2 1322,0 0-183,0 4-140,0-4-204,0 5 1,5 0-162,3 0 41,-3 5-112,5-4 0,-5 9 71,3-2-150,2 2 1,-4 2-3,6-1-135,-1 6 165,1-5 1,-1 5-273,0-6 212,1 6 0,-1-5 243,1 4-599,-6-4 1,4-2 156,-2-2 29,-3 2-429,5-3 296,-9-1 36,10 4-244,-10-9 196,9 4 0,-8-5-163,6 0 273,0 0 17,3 0 0,1 0-17,-1 0 0,0-1-48,1-3 12,-1-2 174,1-5-139,-1-1 5,6 1-3,-5-6 278,5 4-250,-6-8 1,1 7 20,-1-5 105,-5 0 0,5 0 125,-4 0-219,-2 5-6,5-8 22,-3 10 34,-1-5-43,4 6 0,-5 3 65,3 0-78,2 6 1,-7-3 55,4 5-22,-4 0-82,7 0 0,-8 1 87,6 3-37,-5 7 168,2 2 1,-2 9 271,1-3-288,0 2 0,0 3-36,0 3-128,-1-3 66,-3 4 1,2-1 117,2-1-319,-3 1 0,4-4 143,-5 0 83,5-1-245,-4 1 191,4-5 1,-5 0-4,0-3-300,0-2 189,5 3-178,-3-4 0,3-1 184,-5-5-646,0 5 441,0-10 0,0 5-142,0-2-1395,0-3 893,0 4 407,0-5 0,5 0 0,1 0 1</inkml:trace>
  <inkml:trace contextRef="#ctx0" brushRef="#br0" timeOffset="7">5459 11113 8060,'0'0'0</inkml:trace>
  <inkml:trace contextRef="#ctx0" brushRef="#br0" timeOffset="8">5813 10861 7965,'0'-6'628,"-5"-4"-214,4 8-191,-4-3 198,5 0 0,0 4-106,0-4 1,-1 5 19,-3 0-112,2 5 89,-8 1 0,4 6 175,-5-1-264,-1 6 34,1-5 0,1 10 78,2-3-57,-2 3-204,9 0 0,-5 1 260,6 0-111,0 0-196,0 0 33,0-5 0,6 2 32,1-5 0,5 4 186,3-4-490,-3 1 190,10-5 0,-3-5 107,8-2-190,-3-3 62,4-1 0,-4-1 110,3-3-117,-3-2 88,9-10 0,-8 2 66,5-5 47,-4 5 0,2-8 217,-5 3-177,-6-3 0,0 1-34,-6 2 141,1-3-189,-6-1 1,-1-1 117,-5-2-199,0 2 86,-5-4 1,-6 3 182,-8-1-613,-8 2 0,-4 6 152,-7 3-1278,-2 2 1238,-1 7 0,-7 1-362,2 5 0,-1 6-60,5 5 1,4 1-59,8 3 0,3 2 222,8-2 1,4 5 461,7-1 0,2 3 0,10 1 0,5-1 0</inkml:trace>
  <inkml:trace contextRef="#ctx0" brushRef="#br0" timeOffset="9">6476 10621 8168,'0'-6'-1289,"0"1"1105,0 5 1819,0-5-694,-5 4-530,3-4 0,-3 10-168,5 1 113,0 10 1,0 2 104,0 5-218,0 0 95,0 0 0,0 0 191,0-1-285,0 6-103,5-4 0,-3 6 224,1-4-330,-1-2-40,3 4 1,-4-9-198,3 0 0,-3-3 199,-1 3 1,4-5-39,0 1 0,-1-2-24,-3-2 0,4-3-912,0-1 716,0-4 1,-3 2-1540,3-5 942,-3 0 858,4 0 0,0-5 0,2-2 0</inkml:trace>
  <inkml:trace contextRef="#ctx0" brushRef="#br0" timeOffset="10">6533 11055 8168,'-5'-11'0,"-2"0"0</inkml:trace>
  <inkml:trace contextRef="#ctx0" brushRef="#br0" timeOffset="11">6384 10656 8168,'0'-12'0,"2"1"0,1-1 372,4 1 1,4 3 221,1 1-290,4-1 210,-3 2 1,8-3 362,-2 5-444,3 0 0,1 4-129,5 0 0,1 0-60,5 0-402,-5 5 401,4 2-239,-9 9 1,4 1 159,-5 2-37,0 2 0,-1-2-96,-3 8-307,-3-3 228,-4 4 1,-5-1-122,1-1 35,-6 1 0,3-4-19,-5 0 127,-5 0-170,-1-1 223,-5 1 0,-6 0-41,-2 0 89,-3 0-66,-6-6 1,4 5 14,-2-3-80,-3-2-312,4-1 324,-8-4 0,9-1 435,-2 0-375,7-4-111,-3-2 101,9-5-1,-3 0-932,4 0 807,6 0 0,1-2-352,5-1-1150,0 1 655,5-8 967,1 4 0,11-5 0,1-1 0</inkml:trace>
  <inkml:trace contextRef="#ctx0" brushRef="#br0" timeOffset="12">7058 10758 7986,'-5'-11'1274,"4"5"-353,-4 1-152,5 5-334,0 0 0,-2 5-72,-1 2 1,1 5-111,-1 3 1,-3-1-140,3 5 1,-1 0 73,4 4 1,0 0-128,0 0 1,0-4 48,0 0 0,1 0-186,3 3 0,2 0-219,6-3 0,0-1 168,4-3 0,-2-6-38,5 2 0,0-3 124,3 0 1,1-3 27,0-5 0,0 0 2,0 0 1,0-5 22,0-3 0,-1-2-36,1-2 0,0 0 53,0-4 0,-4 3 159,0-7 0,-5 5-53,1-4 0,-2 0 73,-2-4 1,-1-3-86,-2-1 1,1-1-124,-5 1 0,0 3 82,-4-2 0,-6-2-84,-1 1 0,-3 4 93,-2 4 0,1 5-376,-1-1 0,5 6-584,-1 2-685,6 4 1554,-3-2 0,5 10 0,0 1 0</inkml:trace>
  <inkml:trace contextRef="#ctx0" brushRef="#br0" timeOffset="13">7800 10587 8140,'0'-6'0,"-3"-4"0,-1 2 647,0 3-191,4 0 1223,0 5-1331,0 5-168,5 1 1,-4 11 212,3 2 1,-1 2-93,1 2 1,-3 0-25,3 0 0,-2 1-21,2 3 0,-3-3-127,3 2 1,-3-1 60,-1-3 1,0 1-212,0 0 1,0-4-54,0 0 1,0-1-135,0 1 1,-4-3-43,1-4 0,-1-1 93,4 1 0,-4-5 158,0 1-35,0-6 38,4 4 645,0-6-390,6 0 0,0 0 72,5 0 0,1 0-100,-1 0 0,4 0 40,1 0 1,4 0-100,-1 0 1,-1 0-7,1 0 1,-4 0 10,4 0 0,-1 0-50,1 0 0,1 0 6,-5 0 1,4 0-18,-3 0 1,3-2-31,-4-2 1,0 3 44,-4-3 1,1-1-189,-1 2 0,-3-1 121,0 4 0,-5 0-994,5 0 692,-5 0 0,2-2-1790,-5-1 1153,0 1 1,-2-3-959,-1 5 1833,1 0 0,-3-5 0,5-1 0</inkml:trace>
  <inkml:trace contextRef="#ctx0" brushRef="#br0" timeOffset="14">8451 10633 8118,'0'-7'-29,"0"-3"167,0 9 101,0-9 275,0 9-156,-5-4 59,4 5 78,-4 0 830,5 0-945,0 5 1,0 5-100,0 5 0,0 5-149,0-1 1,0 3 80,0 1 0,0 0-163,0-1 0,1 1 121,3 0 1,-1-1-128,4-3 0,1 2-122,3-2 0,1-2 8,-1-2 0,4 2-85,1-2 0,4-4 69,-1-3 1,1-6-38,-1 2 0,2-3 71,-6-1 0,5 0-21,-1 0 0,-1-3 50,1-1 0,-1-5 80,1 1 0,-2-6-24,-1-1 1,-4-1 7,4 0 1,-4 0 166,0-3 1,-2-3-108,-2 3 1,0-4-41,-4-3 1,0 2 2,-4-3 1,0 2-177,0-2 1,0 3 116,0-3 1,-4 7-606,0 1 40,-4 5 112,1-3-1126,1 11 621,1 1-87,5 10 1,0 1 80,0 6 959,5-1 0,1-4 0,6-2 0</inkml:trace>
  <inkml:trace contextRef="#ctx0" brushRef="#br0" timeOffset="15">9331 10519 8068,'0'-12'0,"0"6"963,0-4-578,0 3 0,0 0 217,0-1-30,5 6-256,-4-9 1,4 9 147,-5-6-84,0 6-1,0-8-154,0 8-36,0-3 1,-5 1 190,-2 1-383,2-1 60,-6 4 0,5 0 293,-5 0-213,-1 0-40,-4 0 1,3 5 253,-2 3-333,2 2 14,2 1 1,-1 1-75,1-1 6,4 0 87,-3 1 1,5-1 7,-2 1 1,0-2 67,3-3 1,3 4-24,-3-4 0,3-1 63,1 2 27,0 0-95,0 3 6,0 1 0,1-1-104,3 0 1,-1-3 108,4 0 1,1-5-8,3 5 1,1-2 75,-1 2 0,2 1-87,2-5 0,-2 5-142,2-2 0,2 0 137,-2 0 0,0-3-135,-4 4 1,1-5 79,-1 5 1,1-2-86,-1 2 0,1 2-54,-1-2 1,-3 2 54,-1 1 1,-4 1 7,1-1 0,-3 1 35,-1-1 0,-1 4 84,-3 0 0,-6 4-81,-6-3 0,-4 3 156,1-4 0,-3 5-130,0-1 0,-5-2 53,0-2 0,-3 0-79,3-3 1,1 2-13,3-7 1,5-2-455,3-1 0,2-3-60,2-1-2668,4 0 3200,2-5 0,0-1 0,-1-5 0</inkml:trace>
  <inkml:trace contextRef="#ctx0" brushRef="#br0" timeOffset="16">4900 11432 8198,'-7'0'1163,"2"0"878,5 0-1680,5 0 151,-4 0-324,10 0 41,-5 0 0,5 0-131,1 0 1,-1 0-36,1 0 0,-1 0 121,0 0 0,6 0 14,2 0 1,3 0-31,0 0 0,5 0 44,0 0 0,4 0-30,0 0 1,1-4-71,-2 1 1,3-2 60,-2 1 1,-2 3 21,1-3 1,-4 2-1,0 2 1,-2 0-23,-1 0 1,4 0-28,-1 0 1,2 0-56,-1 0 0,-2 0-61,6 0 0,-4 0-28,3 0 0,-1 0-423,2 0 0,2 0 12,-3 0 1,-1 0 394,2 0 0,-2 0 110,1 0 1,3 0 18,-2 0 0,1 0-39,-2 0 0,2 0 0,-6 0 0,5 0-8,-5 0 1,2 0 16,-1 0 0,-3 0-106,3 0 0,1 0 13,-2 0 0,2 0-15,-1 0 0,-2 0-43,6 0 1,0-3 87,8-1 1,-4-1-63,3 1 0,0 1 50,-4-4 0,7 3-69,-7-4 0,3 6 56,-3-2 1,-1-1-36,-2 1 0,2 0 20,-3 4 1,-1-3-4,2-1 0,-4 0 36,3 4 0,-3 0-10,3 0 0,-4 0 20,0 0 0,0 0-31,0 0 1,-2 0-37,3 0 1,-3 0 42,-1 0 0,4-4-1,-1 0 1,5 0-2,-5 4 0,5-1-4,-5-3 1,5 3 8,-4-3 0,4 3-13,0 1 0,-3-1 96,-2-3 0,2 3-85,-1-3 0,0 3 64,-5 1 1,1 0-45,0 0 1,0 0 37,0 0 1,1 0-53,2 0 0,-1-4 6,1 0 1,0 0-92,0 4 1,-2 0 92,3 0 1,-2 0-76,2 0 0,-3-1 53,3-3 0,-3 3-16,-1-3 0,0 3 9,-1 1 1,-3 0-25,1 0 1,-3 0 21,2 0 1,3 0 4,-3 0 0,-1 0 49,1 0 0,0 0-42,4 0 0,-4 0 97,0 0 1,0 0-86,4 0 0,-4 0 128,0 0 0,-2 0-107,2 0 1,2 0 248,-6 0-245,0 0 1,0 0 39,1 0 65,-1 0-100,1 0 1,-3 0-106,2 0 99,3 0 0,-5 1-21,2 3 0,1-3 31,0 3 1,3-3-134,-4-1 0,4 0 110,-4 0 0,6 0-160,-2 0 0,-2 0 82,2 0 0,-3 0-55,3 0 1,-2 2 74,2 1 0,-2-1 11,-6 1 1,5 2 13,-1-1 1,0 0-24,-4-4 0,1 1 86,-1 3 0,1-3-65,-1 3 0,1-3 88,-1-1 1,0 0-69,1 0 1,-1 0 17,1 0 55,-1 0 0,0 0-68,1 0 1,-4 0-6,-1 0 21,-4 6-355,7-5-639,-9 4-14,4-5 1,-5 1-2277,0 3 3258,-5-3 0,-1 9 0,-6-3 0</inkml:trace>
  <inkml:trace contextRef="#ctx0" brushRef="#br0" timeOffset="17">10176 10701 8129,'-8'0'0,"1"0"0,4 0-13,-2 0 119,0 0 313,4 0 26,-4 0-265,5 0 0,-2-3 179,-1-1-202,1 0 262,-3 4 1233,5 0-1488,5 0 1,-2 1-48,5 3 0,-1-3 63,5 3 1,3-3 22,0-1 0,4 0-24,-4 0 0,6 0-6,-2 0 0,2 0-158,2 0 0,0 0 107,0 0 1,0 0-115,-1 0 0,-3-3 84,0-1 1,-5 0-494,2 4 0,-7 0 27,-2 0-1395,-4 0 915,2 0 0,-6 0-248,-3 0 1,1 0-155,-4 0 1256,-1 0 0,-3 5 0,-1 1 0</inkml:trace>
  <inkml:trace contextRef="#ctx0" brushRef="#br0" timeOffset="18">10119 10918 8129,'8'0'0,"-1"0"1168,1 0-447,8 0 0,-2 0 195,5 0 1,4-3-117,4-1 311,-1-5-644,2 8 0,-2-6 249,4 3-184,1 3-206,-2-4 0,-3 5-66,-7 0 1,2-4 141,-6 0-770,0 1 357,-3 3 1,-5 0-278,1 0 1,-6 1-1247,2 3 1211,-3-3-2414,-1 4 1748,0 0 1,0-2 988,0 4 0,-5 1 0,-1 3 0</inkml:trace>
  <inkml:trace contextRef="#ctx0" brushRef="#br0" timeOffset="19">11432 10427 8147,'0'-6'0,"0"0"107,0 2 285,0 2 171,-5-3-80,4 5-218,-4 0 1,5 2-10,0 1 1,0 0 0,0 5 0,4 1-1,-1 6 1,3 3 114,-3 4 1,0 1-140,5 0 1,-2 0 29,1 0 1,0 1-168,-3 2 1,-3-1 96,3 1 1,1-2-241,-1-1 0,-1 0 60,-3 0 0,0-2-186,0-2 1,0 2 121,0-6 1,-3 4-162,-1-4 0,0 1 29,4-5 1,-4 0 123,0 1 0,1-5 6,3 1-10,0-5 108,0 2 161,0-5 20,5 0 0,2 0 17,8 0 0,-2 0 47,2 0 1,2-4-101,-2 0 1,5 0-70,-1 4 1,3 0 107,1 0 1,-4-1-73,0-3 0,-1 3-138,1-3 0,-2 3 136,-1 1 0,-7 0-365,2 0-760,-2 0 507,-3 0-1287,4 0 819,-8 0-706,3 0 580,-5 0 1058,-5 0 0,3-5 0,-3-2 0</inkml:trace>
  <inkml:trace contextRef="#ctx0" brushRef="#br0" timeOffset="20">12129 10450 8083,'-5'-11'-585,"4"4"1199,-4-3 1,3 8 323,-2-6 23,3 5-366,-4-2 121,0 5-491,4 0 0,-8 7-15,5 4 1,-4 6 18,5 6 1,-6 4 17,1 4 0,-1 2-210,2 1 1,-3 0 145,2 1 1,-2-2-367,-2-3 0,5 2 129,-1-6 1,2 1-329,-2-4 0,-1-1 15,5-3-443,1 2-74,3-8 288,0 3-190,0-9 0,3-4-38,1-6 824,0 1 0,6-8 0,3 4 0</inkml:trace>
  <inkml:trace contextRef="#ctx0" brushRef="#br0" timeOffset="21">12060 10393 8035,'0'-6'689,"0"-5"-458,0 10 202,0-4-87,0 5 56,6 0 112,-5 0 0,8 6 240,-6 6-524,6-1 231,-7 11 1,8-8 241,-3 5-473,4 5 229,0 0-168,5 4 0,-3-4-183,2 3 64,3-3 1,-5 8-238,2-6 1,-1 2 146,1-1 1,-2-3-15,2 3 1,-2-3-37,-2-1 0,1-4-220,-1 0 1,-3-5-18,-1 1 1,1-2 6,3-2 1,-3-1-350,0-2 357,-6 2 1,4-5-1294,-2 3 612,-2-3-1462,3-5 1689,-10 0 0,-2 0 644,-4 0 0,-6-5 0,0-2 0</inkml:trace>
  <inkml:trace contextRef="#ctx0" brushRef="#br0" timeOffset="22">11958 10827 7938,'0'-6'1028,"5"1"-527,1 5 1,5 0 238,1 0-131,4 0-317,-3 0 1,9-2 133,-3-2-255,2 3 1,6-5-336,0 2 0,-1 2 182,-3-6 0,0 4-782,0-4 1,-4 6 508,0-2 1,-5-1 254,1 1 0,-7 0 0,-3 4 0</inkml:trace>
  <inkml:trace contextRef="#ctx0" brushRef="#br0" timeOffset="23">12529 10450 8076,'0'-13'0,"0"-2"428,0 14 74,0-4 490,0 5-588,0 5 0,0 1 102,0 6 0,0 3-200,0 0 0,0 9-85,0-1 1,0 4 26,0-1 1,3 0-181,1 4 0,0-3 125,-4 3 0,1-4-232,3 0 1,-3 2-118,3-1 0,1 0-120,-1-5 0,1 0-28,-1-3 1,-1-2 29,4-6 0,-4 0-895,1 1 505,-3-6-492,-1-1 1156,0-5 0,5 5 0,1 2 0</inkml:trace>
  <inkml:trace contextRef="#ctx0" brushRef="#br0" timeOffset="24">12506 10439 8018,'5'-12'0,"1"1"397,1-1-146,8 6 0,-8-4 77,9 2 0,-2 3 122,1 1 0,-1 3 273,5 1-429,-5 0 1,7 0 15,-2 0 1,-1 1-51,1 3 0,-1 3-206,1 4 0,1 2 106,-4 2 1,-1 3-187,-4 5 0,-3-2 100,-1-2 1,-4 3-239,1-3 1,-3 2 57,-1 2 0,-5-1-2,-3-3 1,-6 2-109,-1-2 0,-4-1 131,4 1 1,-5-4-36,1 4 0,-3-5 47,-1 2 1,4 0 38,0-1 0,1 1-15,-1-5 0,0 0 172,8 1 1,-2-5 277,9 1-344,1 0 1,3 3 68,0 1 0,1-5-42,3 1 0,3-4 209,8 3 1,-1-4-51,5 0 1,-3 3-8,3-3 1,0 2-79,4-1 0,-3-2-196,3 1 0,-7-1-43,7-2 1,-4 0-153,0 0 0,1 0-76,-4 0 0,3 0-23,-4 0-627,0 0 1,-3 0 20,-1 0 938,-5 0 0,-1 0 0,-5 0 0</inkml:trace>
  <inkml:trace contextRef="#ctx0" brushRef="#br0" timeOffset="25">13454 10393 8125,'-7'-11'1017,"-3"4"-698,9 2 0,-9 5-34,2 0 1,-2 0-13,-1 0 1,-5 0-115,1 0 53,-5 5 1,2 2 14,-5 4 0,0 5-1,1 4 1,-1 2-19,0 5 1,0-3 19,0 3 0,2 1-92,2-2 0,0 2 68,7-1 0,-2-2 4,7 6 0,2-6-61,1 2 0,2-2-157,2 2 1,3-7-107,5 3 0,-1-4-100,8 0 0,-1-2-3,2-6 0,-2-3 108,5-1 1,-2-4 12,2 0 0,7-1 29,-3-2 1,2-2-139,-2-1 1,1-2-6,3-3 1,-3-2-2,2 2 1,-5-2 115,-2-1 1,-1 1-9,1 2 0,1-2 116,-5 2 0,-1-6-223,-6-1 269,2 0 0,-9 3-84,3 1 1,-3-1 206,-1 1 1,-5 3-45,-3 1 0,-6 4 2,-1-1 0,-6-1-16,-2 2 0,-1-1-45,-7 4 1,5 0-67,-5 0 1,6 5 48,-2 2 1,4 2-585,4-1 0,3 2 68,4-2 456,6 2 0,1-4 0,5-1 0</inkml:trace>
  <inkml:trace contextRef="#ctx0" brushRef="#br0" timeOffset="26">13774 10393 8009,'0'-6'228,"0"1"87,0-1 1328,0 5-1029,0 6 0,0 3-114,0 7 1,0-1-111,0 1 0,0 3-134,0 5 0,0 0 37,0 0 1,0 1-67,0 2 1,0-5 24,0 2 0,0-3-25,0 3 1,0-2-194,0-2 1,0 2-29,0-6 0,0 1-218,0 0 18,5-4 1,-3 5 18,6-6 54,-6-5 1,5 3 81,-4-5 0,0 0 157,5-4-110,-6 0 167,8 5-91,-3-4 1,4 4 11,1-5 1,-1 0-70,0 0 0,1 0 37,-1 0 0,4 0-237,1 0 1,0-1 133,-1-3 1,-1 3-204,5-3 0,-1-1 57,1 1 0,1-5-282,-4 2 0,-1 1-200,-4-2 0,1 5 246,-1 0 1,-3-3-1885,-1 3 1240,-4-6 1065,2 8 0,-10-15 0,-1 4 0</inkml:trace>
  <inkml:trace contextRef="#ctx0" brushRef="#br0" timeOffset="27">13762 10690 8081,'0'-6'729,"0"-5"1,1 10 3,3-3 1,3 2-255,4-2 1,2 3 27,2-3 0,3-1-122,5 1 0,-1-5-319,1 2 1,1 0 106,3 0 1,-7 3-828,3-4 0,-6 4-80,2-3 0,-5 3 734,1-4 0,-8 6 0,-1-3 0</inkml:trace>
  <inkml:trace contextRef="#ctx0" brushRef="#br0" timeOffset="28">13785 10382 8054,'5'-12'0,"6"1"0,7-1 0,5 1 1729,0 5-1058,0-5 0,0 6 515,-1-2-809,1 2 0,-1 1-263,-3 0 0,2 0 55,-1 4 0,-4-4-1088,-1 1 1,2-1 918,-2 4 0,0 0 0,-3 0 0</inkml:trace>
  <inkml:trace contextRef="#ctx0" brushRef="#br0" timeOffset="29">14847 10313 8136,'0'-8'630,"0"1"-119,0 4 256,0-2-442,0 5 1,0 7 55,0 4 1,0 5 63,0 7 0,0 1-142,0 3 0,0 1-67,0 2 0,0 3 19,0-2 1,4 1-107,0-2 0,1-2 106,-1-5 1,-3 2-254,3-2 0,-3 2-349,-1-6 1,4 2 273,0-2 0,-1-3-666,-3-4 0,2-1-4,1 1-1483,-1-6 1173,3-1 1053,-5-5 0,0 5 0,0 1 0</inkml:trace>
  <inkml:trace contextRef="#ctx0" brushRef="#br0" timeOffset="30">14801 10359 8039,'0'-12'-249,"0"1"167,0-1 914,0 6 0,2-3-287,2 5 1,-2 1 24,6 3 1,-1 5-92,5 2 1,-1 3-39,1 2 1,4 4-143,3 3 1,1 3-24,-1 1 0,3 0-172,-3 0 1,6-1 125,2 1 1,0-1-156,-4-3 0,-2 2 45,-2-2 0,3-1-214,-3 1 1,1-5 15,-1 1 0,1-3-124,-4-5 0,-1 4 32,-4-4 1,1-2 2,-1-1-319,1 2 107,-1-4-1586,-5 3 853,-1-5-1147,-5 0 1156,-5 0 1103,-1-5 0,-5-2 0,-1-4 0</inkml:trace>
  <inkml:trace contextRef="#ctx0" brushRef="#br0" timeOffset="31">15350 10233 8108,'0'-11'431,"0"4"118,0-3 140,0 9 382,0-4-607,0 0 0,0 5-169,0 0 0,0 5 166,0 6 1,-2 6-108,-1 2 0,1 6-62,-2 2 1,3 3-65,1-3 1,-1 3-108,-3-3 1,3 1 29,-3-1 0,3-3-153,1 2 1,0-2-270,0-1 0,0 0 194,0 0 1,0-1-347,0-3 1,0 1 226,0-5 1,1 0-1256,3-3 198,-3-1 598,4 1 1,-4-2 654,3-3 0,-2 4 0,3-5 0</inkml:trace>
  <inkml:trace contextRef="#ctx0" brushRef="#br0" timeOffset="32">15601 10382 8108,'0'-7'858,"0"-3"-187,0 4 706,0-1-409,0 2-543,0 15 0,-1 3-146,-3 10 1,3-4-122,-3 0 1,2 0 39,2 4 1,0 0-138,0 0 0,2-1-138,2 1 1,1 0 119,2 0 1,7-4-89,-2 0 0,3-5 61,0 1 0,-1-2-143,5-2 0,0-4 9,4-3 0,0-3 23,0-1 1,-1 0 94,1 0 0,0-1 42,0-3 1,-1-3 167,-3-4 1,1-4 68,-5-1 0,0 0 18,-3 1 0,-1-3-59,1-5 0,-5-1 32,1-3 0,-6 2-79,2-5 0,-3 3-298,-1-4 1,-5 2-184,-2-1 1,0 3-213,0 8 0,0 3-25,0 4 0,1 5-1233,2-1-785,2 5 2545,-3-2 0,10 16 0,2 1 0</inkml:trace>
  <inkml:trace contextRef="#ctx0" brushRef="#br0" timeOffset="33">16366 10302 8074,'-6'-17'-372,"-4"4"0,3-2 265,-4 8 1183,4-4-638,2 5 1,4-2 286,-3 1-25,3 4 1,-4-2-319,5 5-192,0 0 1,0 5 205,0 3 1,0 8-114,0 7 0,0 5-51,0 6 0,0 1 17,0-1 0,0-1-242,0-3 0,0 3 104,0-2 1,0-3-316,0-2 0,4-1-87,0-3 1,3 0-223,-3-3 0,4 1-597,-5-4 596,6-1 0,-6-5-562,4-2 478,-4-3 598,2-5 0,0 0 0,2 0 0</inkml:trace>
  <inkml:trace contextRef="#ctx0" brushRef="#br0" timeOffset="34">16343 10302 8098,'0'-12'237,"-5"6"0,4 1-1,-4 5 952,5 0-757,5 0 66,-4 5-190,4 1 1,-1 6 106,0-1 84,0 0-321,1 1 0,-3 1 127,6 2-112,0-3 0,3 9-141,0-6 1,2 0 118,2-3 0,-2-1-223,2 1 0,-1-6 67,1-2 0,2-3-162,2-1 0,1 0 83,-5 0 0,4 0-96,-3 0 1,-1-5 105,-4-3 1,1 2 11,-1-2 0,-1 1 192,-2-5 1,1 1-139,-5-1 1,1-3 1,-1 0 1,-2-4 15,6 4 0,-5-4-52,5 3 1,-4 2 74,4 7 1,-5-2-9,5 5 0,-4 0-14,3 4 0,0 2-2,0 1 1,0 9 52,-4 7 0,-1 2-59,2 2 1,-3 1 128,-1 3 0,0 1-102,0 2 1,0 0-156,0-4 0,0-2 15,0 3 1,0-3-110,0-1 0,1-5-308,3-3 401,-3 3 0,8-6-181,-5 4 0,3-7-223,-3-2-1175,0-4 1686,1 7 0,-4-9 0,5 4 0</inkml:trace>
  <inkml:trace contextRef="#ctx0" brushRef="#br0" timeOffset="35">17029 10256 8086,'0'-11'139,"0"-1"18,0 6 183,0-4 1,0 10 379,0 0 1,0 5-188,0 6 1,0 6-136,0 2 1,0 2-40,0 2 1,0 5-125,0 2 0,0 2-67,0-1 0,0 2-19,0-3 0,0-2-167,0-1 1,0-3-37,0-1 1,0-2-19,0-2 1,1 1-622,3-4 411,-3-1-322,4-4 1,-4-4-57,3-3-997,-3-3 1657,4-1 0,0 0 0,2 0 0</inkml:trace>
  <inkml:trace contextRef="#ctx0" brushRef="#br0" timeOffset="36">16937 10267 8086,'0'-11'-270,"5"5"0,3-5 270,7 4 1159,-2 2-665,3-5 1,-1 5 330,1-3-515,-1 3 0,0 1 20,0 0 0,4-3-45,-3 3 1,4 0-171,-1 4 0,3-4 135,0 0 0,0 1-203,-3 3 1,-2 3 119,-6 1 1,0 9-161,1-2 0,-2 5 10,-2-1 1,-3 3-142,-5 4 0,-2-3 38,-1 0 0,-4-1 17,-4 1 0,-4 2 61,-1-6 0,-3 0 44,4-4 0,-1 1 112,0-1 0,4-1-73,-4-2 165,4 2-241,0-3 1,6 0 2,2 1-74,3-6 0,1 5 116,0-4 1,5 0 72,3 5 0,3-5-77,4 5 1,-1-2 2,5 2 0,0 2-24,4-2 0,0 1 71,0-2 1,-4 3-45,0-2 1,-1 2 35,1 2 1,-3-1-76,-4 0 1,-1-2 23,0 3 1,-4-3-46,-3 6 1,-3-2 51,-1-2 1,-1 0-107,-3 1 0,-4-1 86,-7 1 0,-3-1-139,-5 0 1,0 1 19,1-1 1,-5-3-84,0 0 1,-3-6-128,3 2 0,1 1 82,3-1 0,5 0-609,3-4 0,2 0-201,2 0-382,4-6 1421,2 0 0,5 0 0,0 1 0</inkml:trace>
  <inkml:trace contextRef="#ctx0" brushRef="#br0" timeOffset="37">17577 10256 8086,'-7'-5'0,"4"-3"678,1 3 795,2 0 320,0 5-1441,0 5 0,-4 2 371,1 4-420,-1 5 1,4-2 24,0 5 0,0 0-30,0 4 1,0 4-210,0 0 1,0 1 106,0-2 1,1-2-288,3 3 1,-3 1 145,3-2 0,-3 1-352,-1-4 1,0 0 132,0 0 0,0-6-510,0-1 451,0 1 0,4-4-73,0 2 330,0-7-197,-4 2 303,5-9 1,-3 4-58,6-5 0,0 0 208,3 0 1,0-1-98,1-3 1,3-1 60,0-2 0,2-2-121,-2 5 1,-1-4-66,5 5 1,-4-5-68,4 4 1,-5-3 113,1 3 1,-2 0-349,-1 4 1,-1-4 83,0 0 1,-3 1-632,0 3 0,-6-2-113,2-2 280,-3 3 302,-1-9 0,0 7-25,0-4 0,-5 3 335,-2-4 0,-4 1 0,0-5 0</inkml:trace>
  <inkml:trace contextRef="#ctx0" brushRef="#br0" timeOffset="38">17508 10519 8029,'-6'-5'271,"1"3"1,10-3-194,2 5 809,4-5-497,0 4 1,0-4 720,1 5-722,4-5 1,2 3-39,5-1 0,0-2-108,0 1 1,-1-1-407,1 1 1,0 1 209,0-4 1,-1 4-270,-3-1 1,1-1 157,-5 1-1707,0-4 1771,-3 1 0,-1-4 0,1-1 0</inkml:trace>
  <inkml:trace contextRef="#ctx0" brushRef="#br0" timeOffset="39">17577 10199 8039,'0'-12'0,"0"6"244,0-4-176,5 4 0,1-5 67,6 4 1000,-1-3-680,0 8 1,2-4 229,2 2-391,3 3-64,0-4-266,8 5 267,-6 0-58,7 0 0,-4-4-253,0 0 1,4 0 100,-1 4 1,-3 0-518,-4 0 1,-1 0 299,1 0 0,-2 4-623,-6 0 0,0 0 339,1-4 0,-5 1-974,1 3 660,-5-3 794,7 9 0,-4-8 0,0 8 0,0-4 0</inkml:trace>
  <inkml:trace contextRef="#ctx0" brushRef="#br0" timeOffset="40">18125 10176 7904,'0'-8'-404,"0"1"1584,5 4-241,-4-2-237,4 0 245,-5 4-189,0-4 823,0 5-1150,0 10 0,0-1-201,0 10 1,0 1-60,0 7 1,0-2 73,0 6 0,4-5-128,0 5 0,0-2 39,-4 1 1,0 2-148,0-5 1,0 4-297,0 0 1,0-2 197,0 2 0,0-6-322,0 2 0,-2-5 195,-1-3 1,1 2-65,-1-6 0,1-4-212,2-3-919,0 0 454,0-2 48,0-1 1,-1-5-525,-3 0 137,3-5 1296,-4-1 0,0-11 0,-2-1 0</inkml:trace>
  <inkml:trace contextRef="#ctx0" brushRef="#br0" timeOffset="41">18079 10176 8127,'0'-18'0,"5"6"306,3 4-191,2 5 0,1-5 840,1 4 1,-1 0-333,1 4 1,0 0-125,4 0 0,1-4-203,6 0 1,0 0-175,0 4 0,0 6 132,0 1 1,-2 3-326,-2 2 1,2 0 73,-6 4 1,0-2 26,-4 5 0,-3-2-97,0 2 0,-6 3-166,2-3 0,-8 3-49,-3 0 0,-5 3 106,-3 1 1,-4-2-32,-8 3 1,3-3 151,-3-1 1,-2 0 82,-1 0 1,3-1-85,4 1 1,2-4 251,6 0 0,4-1 155,8 1 0,-2-2-129,1-6 0,1 1 186,7-1 0,-1 0-102,4 1 1,1-5-218,3 1 0,1-5 109,-1 0 0,4 2-989,0-1 0,6 0 204,-2-4 587,-3 0 0,1 5 0,-6 1 0</inkml:trace>
  <inkml:trace contextRef="#ctx0" brushRef="#br0" timeOffset="42">19347 10210 8092,'0'-7'518,"0"-1"-171,0 5 1,0-3 236,0 2 0,-5 3 207,4-4-343,-4 5 0,3-4-59,-2 0 1,2 1-88,-6 3 0,1 0-80,-5 0 1,3 0 13,-2 0 0,2 0-14,-6 0 1,-2 3 27,2 1 1,-4 5-144,4-1 0,-4-2 28,4 2 0,-2-1 75,2 5 0,2-1-254,-2 1 0,4-1 64,3 0 0,-1 1-93,5-1 1,-3 4 34,3 1 0,0-1-51,4-4 0,5 1 18,3-1 0,2 4 54,1 1 1,6-1 13,2-4 0,6 1 16,2-1 0,-1 4 61,-3 1 0,0-1-52,0-4 0,-5 1 9,-3-1 0,-4 0 0,-3 1 1,-3-1-151,-5 1 0,0-1 20,0 1 0,-6 3-109,-6 0 0,-4 0 59,-7-3 1,0-1-36,0 1 1,-3-1 120,-1 0 1,0 0-46,5-4 0,4 2 8,3-5 0,2 1-92,1-1-1126,1-3 537,5 4 1,3-9-1143,11 0 1923,-1-4 0,10 6 0,-6-3 0</inkml:trace>
  <inkml:trace contextRef="#ctx0" brushRef="#br0" timeOffset="43">19495 10701 11405,'0'7'2973,"0"-2"-2740,-5 0 0,4-3-1240,-3 6 868,3-5-2615,1 7 2754,0-9 0,0 9 0,0-4 0</inkml:trace>
  <inkml:trace contextRef="#ctx0" brushRef="#br0" timeOffset="44">19781 10279 8065,'0'-12'1592,"0"6"-727,0 1-371,0 5 0,0 6 25,0 6 0,0 0-170,0 7 0,0 0 24,0 4 0,0 0-64,0 0 0,0 1-95,0 3 1,0-3 33,0 3 0,4-3-171,0-2 1,1 1-50,-2 0 1,-1-4-135,2 0 0,-2-5-199,2 1 1,-3-6 9,3-1-1692,-3-6 915,4 4-1015,-3-6 2087,3 0 0,-5 0 0,0 0 0</inkml:trace>
  <inkml:trace contextRef="#ctx0" brushRef="#br0" timeOffset="45">19530 10245 8065,'16'-12'814,"2"6"-422,5 1 1,10 5 161,5 0 0,1 0-166,3 0 0,-4 0 370,4 0 0,-4 0-248,4 0 1,-5 0 136,1 0 0,-4-2-273,-3-1 0,-4 1-330,-4-1 1,-4 1-1622,0 2 1343,-5 0 1,-1 0-3047,-5 0 2384,-6 0 1,2 0-918,-8 0 1813,-2 0 0,-6 0 0,1 0 0</inkml:trace>
  <inkml:trace contextRef="#ctx0" brushRef="#br0" timeOffset="46">20283 10724 10792,'6'7'4299,"-5"-1"-3142,3-2-758,-3-3 0,-1 5-488,0-2 141,0-3-1249,0 4 1,0-3 321,0 2 875,0-3 0,0 4 0,0-5 0</inkml:trace>
  <inkml:trace contextRef="#ctx0" brushRef="#br0" timeOffset="47">21288 10199 8012,'-6'-5'0,"0"3"-216,2-1 187,3 1 0,-6 2 387,4 0 0,0-3 257,-5-1-252,1 0 1,-5 4 173,1 0-155,0 0 1,-5 4-70,1 0 0,-1 6-61,0 1 0,2 2 47,-5 6 1,0 0-58,-4 4 0,2 0-55,2-1 0,1 5 55,3 0 0,3-1-175,1-3 0,1 4 102,6 0 1,0-1-282,4-3 1,0-1 1,0-3 0,5 2-102,3-2 1,3-2 84,5-2 1,1-2 75,6-2 0,0-3-59,0-1 0,5-4 77,2 1 0,3-7 60,2-1 0,-1-5-53,0 2 0,-5-3 221,-2-2 1,-3-3-58,-1 0 1,-5-2-70,-3 2 1,-2-3-48,-2-5 1,-5-1-81,-2-2 0,-3 0-264,-1-4 0,-5 1 147,-2-2 1,-7-1-176,-1 6 0,-6 0 112,2 7 0,1 3-78,-1 5 0,4 0 86,-4 4 1,1 2-312,-1 5 0,3 1-96,4 3 1,2-2-185,3 6 0,2 0 144,5 3 677,0 0 0,5 1 0,1-1 0</inkml:trace>
  <inkml:trace contextRef="#ctx0" brushRef="#br0" timeOffset="48">22168 10096 8012,'0'-6'-1046,"0"-4"1555,0 3 56,0 1 649,0-4-290,0 8-490,0-8 0,-5 9-83,-3-3 1,-2 4 27,-1 4 1,-1 2-152,1 6 0,-6 0 137,-2 4 1,1 0-87,-1 3 0,0 3-75,-3-3 0,-3 2-188,-1 2 1,2 0 169,-3 0 0,2 0-273,-2 0 0,4-4 58,0 0 0,6-4-161,5 4 1,2-5 80,2 1 0,0-6-3,4-1 0,0-5-46,4 5 0,5-5 67,3 0 1,6 2 202,1-1 0,4 0-145,-4-4 0,5 0 162,-1 0 0,-1 4-77,1 0 0,-1 0 20,1-4 0,1 0-85,-4 0 1,-1 0-301,-4 0 1,-3 3-875,-1 1 546,1 0-2126,-2-4 2002,-1 0 1,-6 0 764,-3 0 0,-2 0 0,-5 0 0</inkml:trace>
  <inkml:trace contextRef="#ctx0" brushRef="#br0" timeOffset="49">21654 10599 8465,'6'5'1677,"4"-4"-1266,-8 4 1,8-4 73,-3 3 495,4-3-573,0 4 0,2-1 277,2 0-8,-2 0-337,8 1 1,-8-4 151,2 3-464,3 2 73,0-4 0,-1 3-1029,-1-5 703,1 0 1,-4 0-1488,2 0 1,-2 0 1712,-2 0 0,-4 0 0,-2 0 0</inkml:trace>
  <inkml:trace contextRef="#ctx0" brushRef="#br0" timeOffset="50">22373 10393 8058,'0'-8'-986,"0"1"1579,-5 4 1,4-7 333,-3 2 63,3 3-624,-4-5 0,4 8 558,-3-6-248,3 6-329,1-4 1,-2 8-52,-1 2 1,1 2-65,-2 5 1,2 5 131,-2-1 0,3 5-103,-3-1 1,3-1-246,1 1 0,0-1 34,0 1 1,0-2-103,0-1 0,0-4 6,0 4 0,4-8-82,-1 0 0,6-2-18,-1 2 1,2-3-49,1-5 144,1 0 1,-1 0 34,1 0 1,-1 0-34,1 0 58,-1-5 0,-1-1 2,-2-6 1,1 5-12,-6-1 0,5 0 2,-4-3 0,0 0-146,-4-1 141,5-4 1,-4 3-4,3-2 0,-3 6-9,-1 1 57,0 6-88,0-3-242,0 5 266,0 5 1,0 1-5,0 6 1,4-5-116,0 1 0,1-2 71,-1 2-82,2 2 1,5-8 91,1 6 0,0-5-11,4 0 0,-2-1 19,5-2 1,-5 0 4,1 0 0,1 0 50,0 0 0,4-4 2,-1 0 0,-3-4 64,0 5 1,-4-5-59,0 4 1,-1-5 105,1 2 0,-1-3-117,0-2 0,1 1 100,-1-1 1,-3-3-24,0 0 0,-5 1 117,5 6 16,-6-2 0,4 8 39,-6-6-305,0 5 129,0 8 1,0 8 86,0 10 0,0-4-74,0 0 1,0 0-136,0 4 1,0-1 42,0-3 0,-4 1-131,0-5 0,0 4-248,4-4 1,0 1-465,0-5 1,0 0-1529,0 1 2376,5-6 0,-4 4 0,5-3 0</inkml:trace>
  <inkml:trace contextRef="#ctx0" brushRef="#br0" timeOffset="51">23630 10096 8058,'0'-6'0,"0"-4"82,5 8 37,-4-3 0,4 4 119,-5-3 480,0 3 52,0-4-54,0 5 1,-5 1-332,-3 3-174,-2 2 1,-6 7 57,-3 2 1,1 2-42,-1 2 0,0 2-29,-4-2 0,0 2-135,0-2 16,6 2 34,-5-3 0,4 1-234,-4 0 93,-1-5 1,4 6 73,0-5 1,5 1-79,-2-5 1,4 1-22,0-1-8,1 0 0,5-3 146,2 0 2,-3-6-55,6 3 0,-4-3 25,5 1-81,0-1 66,0 3 1,1-5 227,3 0-128,2 0 0,6 3 81,-1 1 1,6 0 14,2-4-151,2 5 78,2-4-88,0 10 1,1-9 142,3 6-254,-3-6 121,4 8 0,-5-7 94,0 5-283,-6-6 200,5 3 1,-8-1-138,5 0-33,-5 0-83,2 1 160,-4-4-449,-6 4 290,4-5 1,-10 0-1751,0 0 806,-5 0-1644,-6 0 988,4 0 1753,-3-5 0,4-1 0,-5-6 0</inkml:trace>
  <inkml:trace contextRef="#ctx0" brushRef="#br0" timeOffset="52">23881 10359 8058,'0'-12'0,"0"6"249,0-4-144,0 9-170,0-5 3217,0 6-2689,0 6-202,0 0 0,0 7 152,0 2-239,0-3 0,-1 10 59,-3-3 0,3 3-30,-3 1 1,3-4-66,1 0-55,0-5 1,0 6 294,0-5-552,0 0 166,0-3 1,0-5 165,0 1-352,0-6 79,0 9-60,0-10 255,0 4 270,0-5-320,5-5 1,-3 2 35,6-4 1,-2-1-139,2-3 0,2-1 134,-2 1 0,3-4-138,4-1 1,-2 0 52,2 1 1,-1 1-137,1-5 0,2 0 102,2-4 0,2 1-24,-2 3 1,-2 3-4,-2 4 0,-2 2 38,-2 3 1,-3 1 289,0 6 1,-6 2-100,2 2 1,1 3 202,-1 8 1,0 3-35,-4 5 0,0-3 88,0 3 0,0-3-204,0 7 1,-4-3-21,0-1 1,0 0-120,4 0 1,0-4 101,0 0 1,0-1-463,0 1 0,0-3 53,0-4-1121,0-1 638,0 0-1868,0 1 2599,0-6 0,5-1 0,2-5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37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3129 12483 11689,'0'11'493,"4"2"-232,0 2 1,0 1-105,-4 6 1,0-1-1,0 7-38,0 0-8,0-4 0,0 7 17,0-4 0,0 3-203,0-3 1,0 0 89,0-4 0,0-1-133,0 1 0,0-1 44,0-3 1,-2 1 25,-1-5 1,1 1 54,-1-5 0,1-3-63,2-1-41,0 1 126,0 3-39,0 1 51,0-1 157,0-4 50,0 3 19,0-9-206,0 4 194,0 0-163,0-4 42,0 4 332,0-5-146,5 0-108,-3 0 0,8 0 163,-3 0 1,4 0-97,0 0 0,0 0-107,1 0 0,-1 0 7,1 0 1,-1 0-144,1 0 0,-1 0 48,0 0 1,5 0 81,-1 0 0,1 0 35,0 0 1,-4-1-46,3-3 1,2 3-40,-2-3-39,0 3 1,1 0 0,-1-2 0,-1-1-29,-1 2 1,-2-3-259,0 1 173,1 0 0,-5 4-216,1 0 1,-4 0-121,3 0-1001,-4 0 990,2 0 1,-6 0-1650,-3 0 1149,3 0 0,-9 0-830,2 0 903,-2 0 0,2 0 809,1 0 0,-1-5 0,-3-1 0</inkml:trace>
  <inkml:trace contextRef="#ctx0" brushRef="#br0" timeOffset="1">3186 12769 8064,'-6'-6'1017,"1"5"-178,5-4 1138,0 5 1,5 0-1692,3 0 0,3 0-26,4 0 1,-1 0-14,5 0 1,0 0 160,4 0 1,0 0-220,0 0 0,0-4 59,0 0 0,-1 1-212,1 3 0,-4 0 7,0 0 1,-5-4-118,2 0 0,-4 0-262,0 4-626,-1 0 373,-5 0-277,5 0-1567,-10 0 1688,-1-5 0,-7 3-1486,-4-6 1236,0 0 995,-6-3 0,4 0 0,-3-1 0</inkml:trace>
  <inkml:trace contextRef="#ctx0" brushRef="#br0" timeOffset="2">3175 12483 9119,'11'-6'960,"1"-1"-101,-1 4 0,4 1-334,1-2 0,4-1 169,-1 2 1,3-5-275,0 4 1,1-1-39,0 1 1,-4 2-308,0-6 1,-4 6-91,4-2 0,-5 2-1049,2 2 972,-4-5 1,0 4 0,-1-3 0,1 3-1171,-1 1 653,-5 0-1151,5 0 0,-5-1 1760,5-3 0,6-2 0,1-6 0</inkml:trace>
  <inkml:trace contextRef="#ctx0" brushRef="#br0" timeOffset="3">4237 12357 9262,'-11'0'866,"-1"0"1,1 0 16,-1 0-707,1 0 1,-2 0 127,-2 0 0,1 5 286,-5 3-447,0 2 0,-4 3 0,0 2 0,-1 4 242,-2 3-150,2 1-130,-9-1 0,8 5-56,-1 0 0,2 4 1,1 0 1,1-2 0,2 2-104,1 0 1,5 1 70,-1-2-24,7 3 1,-1-8 0,5 1-235,2-2 156,1-1 0,6-4 0,2-1-236,3-2 309,7 0 0,-3-5 34,5 1 0,0-5 0,4-1 2,0 0-34,-6 2 0,5-6 1,-4 2-254,0-3 135,3-1 0,-3-1 23,5-3 0,-2 1 0,0-4 62,-2-2 0,-2 2-67,2 0 0,-2-1-11,-6-3 175,1 4 0,-1-3-158,1 3 102,-6-4 0,3 0 123,-5 0 1,-1 3 100,-3 0 1,-1 1-1,-3-5 7,-3 1 26,-3 5-207,-2-5 1,0 6 15,-4-2 0,2 0 49,-5 4 5,0 1-206,1-3 61,-3 5 0,4 0 147,-2 0-1029,3 5 607,4-3 0,1 3-816,0-5 0,4 1-887,3 3-94,3-3 2098,1 4 0,5-10 0,2-1 0</inkml:trace>
  <inkml:trace contextRef="#ctx0" brushRef="#br0" timeOffset="4">4351 12906 7950,'0'7'493,"0"1"1,0-1 340,0 5-588,0-1 1,0-3-1,0-1 909,0 2-757,0-4 0,0 6 180,0-4 200,0-2-278,0 5-26,5-8 0,-3 4 254,2-2-1049,-3-3 216,-1 4-1116,0-5 1,0-5 0,0-1 0</inkml:trace>
  <inkml:trace contextRef="#ctx0" brushRef="#br0" timeOffset="5">5379 12609 8214,'-5'-7'1100,"4"2"-123,-4 5-241,5-5-426,0 4 621,0-4-224,0 5-439,0-5 135,0 3 159,0-3 0,1 14-419,3 3 0,-3 3 80,3 0 1,-2-2-243,2 2 0,-2-1 104,1 1 0,-1-2-219,-2 2 0,0 2-58,0-2-169,0 0 249,0-3 1,0-1-185,0 0 234,0 1 56,0-6-12,0 4-59,0-8 373,0 3 181,0-5-418,5-5 288,1-2-299,0-4 0,8-2 22,-2-2 0,3-2-8,0-2 0,-1-2-75,5 2 0,0-3 71,4-1 0,0 6 0,-1 1 46,-3 4-59,2 0 1,-8 2 54,2 2 0,-2 3-23,-2 5 51,1 0-61,-1 0-10,0 5-3,-4 2-9,3 9 1,-8-2 48,6 5-238,-5-5 183,2 8 1,-5-4-1,1 4-203,3 1 0,-3-4 125,3 0 0,-2-3-23,2 3 0,-3-5-46,3 1 1,-2-3-450,-2 0-1022,0-1-149,0 1-1391,5-1 1774,-4-4 1345,9-2 0,1-5 0,7 0 0</inkml:trace>
  <inkml:trace contextRef="#ctx0" brushRef="#br0" timeOffset="6">6156 12529 10471,'0'-7'2056,"0"2"-1595,0 5-222,5 0 239,-4 0 0,9 0-179,-3 0-60,-1 0 218,4 0-1,-3 0-230,4 0 1,4 0 192,0 0-520,1 0 153,-5 0 1,4-1 158,1-3 1,0 3-496,-1-3 1,-2-1-3,2 1 0,-3-1-188,-5 1 1,3 3-1989,-2-3 1452,-3 3 1,1 1-53,-2 0 1062,-3 0 0,5 0 0</inkml:trace>
  <inkml:trace contextRef="#ctx0" brushRef="#br0" timeOffset="7">6122 12700 8125,'0'6'872,"0"-1"0,5-3 925,2 1-1181,-2-1 1,7 3 106,-1-5 0,1 0 192,3 0 0,1 0-273,0 0 1,4 0-202,-1 0 1,2 0-145,2 0 1,-4 0-44,0 0 0,-1-4-564,1 0 0,-1-1 267,-3 1 0,-2 3-1245,2-3 0,-3 2-3513,-5-2 2745,3 3 2056,-8-4 0,8 0 0,-4-2 0</inkml:trace>
  <inkml:trace contextRef="#ctx0" brushRef="#br0" timeOffset="8">6990 12312 8165,'0'-12'378,"0"6"-97,-6-4 1,5 7 480,-3-4-321,3 4 98,1-2 288,0 0-398,0 4-10,0-4 243,0 5-327,0 5 0,0 2 30,0 9-109,0 1 1,0 6 75,0 0 1,0 1 62,0 3-283,5-3 70,-4 9 0,5-5 183,-6 2-512,0 3 160,5-9 1,-4 8-222,3-5 160,-3 4 0,-1-6-601,0 2 460,0-4 0,0-4-88,0 0-163,0-5 0,0 3-47,0-6 196,0-4-1032,5 3 569,-4-9 294,4 4-1060,-5 0 396,0-4-301,0 4 1281,0-5 0,0-5 0,0-1 0</inkml:trace>
  <inkml:trace contextRef="#ctx0" brushRef="#br0" timeOffset="9">7321 12437 8165,'0'-11'623,"0"-1"87,0 6 385,0-4-334,0 9 246,0-4-680,0 5 0,-1 5 22,-3 2 1,-3 9-89,-4 3 1,0 2-1,-1 2 1,1 4-164,-1-1 1,5 5 159,-1-5 0,5 5-244,0-4 1,1-1 53,2-3 0,0 0-75,0 0 1,5-2 37,3-2 1,4 2-206,3-6 0,3-1 60,4-7 1,1 2-55,0-5 1,0 0 33,0-4 1,1-5 115,2-3 1,-1-2 6,1-1 1,2-5 2,-1 1 0,-1-5 198,-3 1 0,-4-3-61,0-1 0,-5 1 84,2-1 0,-5 0-93,-3 0 0,-3-1-89,-5-3 0,-3 2 63,-4-6 1,-4 5-328,-11-5 1,1 7-354,-5 1 1,-7 1 280,-2 3 0,-1 6-1199,1 1 667,1 9 361,5-2-745,-4 5 1,14 5 1220,0 2 0,0 8 0,1 3 0</inkml:trace>
  <inkml:trace contextRef="#ctx0" brushRef="#br0" timeOffset="10">7949 11992 8313,'-5'-6'760,"4"0"224,-4 6 48,5-5-88,-6 4-344,5-4-310,-4 5 0,5 5 51,0 3-83,0 2 0,0 1-115,0 1-70,0-1 0,0 1 4,0-1 0,0-3-163,0-1 128,0-4-62,0 7-51,0-9 1,0 6 171,0-4-264,0-1 224,0 3 306,0-5-286,5 0-26,2 0 39,4 0 1,4 4 15,0-1-63,1 1 0,-1-3 131,0 3 1,5-3-231,-1 3 1,-2 1 133,-2-1 0,2 5-198,-2-1 0,0 1 72,-4-2-113,1 3 1,-4-3 0,-2 4-35,-1 0 0,-1 1 163,-4-1 0,-2 1 0,-1-1-11,-5 1 1,-2-1-26,-2 0 0,-3-3 174,0 0 32,-5-1-370,2 0 108,0 3 1,-2-9 82,5 3-1478,-1-3 720,0-1 182,3 0 113,-3 0-1687,4 0 2187,6-5 0,-4-1 0,4-6 0</inkml:trace>
  <inkml:trace contextRef="#ctx0" brushRef="#br0" timeOffset="11">7938 11958 8382,'1'-7'2673,"3"3"-2036,-3 3-306,9 1 1,0-1-193,5-3-87,6 3-92,-4-4 1,6 4-32,0-3 0,0 1 377,0-4-1521,0 4 1,-1-2 314,1 5 900,-5 0 0,9-5 0,-3-1 0</inkml:trace>
  <inkml:trace contextRef="#ctx0" brushRef="#br0" timeOffset="12">8394 12038 9310,'-6'0'1659,"1"5"-1133,5 2 84,-5 3-273,4 2 0,-6-1 42,3 1 161,3-1-9,-4 6-471,5-5-1,0 5 1,0-2 303,0 0-430,0 0 0,5-3 205,3-1 91,7 1-346,-2-6 1,8-1 48,-2-5 55,8 0-220,2 0 131,0 0 0,3-5-103,-5-3 125,4-2 1,-6-2 237,1-4 1,-6 4-94,0-4 0,-8 4 251,0 0 1,-2-3-75,-6 0 1,-1 0-279,-3 3 28,-5 1 1,-5-4-1,-8-1-311,-3 2 0,-1 2 61,-8 0 0,-1 5 123,-3-1 0,1 6-676,3-2 1,-2 4 426,5 4 1,2 1-1,6 4 384,4-2 0,-3 1 0,0 3 0</inkml:trace>
  <inkml:trace contextRef="#ctx0" brushRef="#br0" timeOffset="13">8988 12883 8145,'0'-7'48,"0"-3"800,0 9 1234,0-4-473,0 5-1115,0 5 1,0 1 22,0 6 1,0 3-149,0 0 0,4 5-6,0 0 0,0-3-362,-4 2 1,0-1-333,0 1 0,0 3-1427,0-3 0,0-1 1758,0 1 0,0-6 0,0 4 0</inkml:trace>
  <inkml:trace contextRef="#ctx0" brushRef="#br0" timeOffset="14">10279 12083 8070,'0'-11'76,"0"-1"-9,0 1 1,0 0 444,0-1-256,0 1 0,-1 3 193,-3 1 1,2 3 242,-1-4 144,1 6-88,2-4-111,0 6 0,0 9-403,0 3 0,0 7-49,0 0 1,0 6 14,0 2 0,4 3-167,0-3 1,4 3 54,-5-3 0,5 4-95,-4-5 0,3 2-235,-3-1 1,1-3-287,-1 3 1,-3-5-324,3-3 0,-1 2 402,1-6 0,-3 0-1527,3-3 396,-3-1 921,-1 0 1,1-4 658,3-3 0,-3 2 0,4 0 0</inkml:trace>
  <inkml:trace contextRef="#ctx0" brushRef="#br0" timeOffset="15">10541 12369 8070,'0'-12'1442,"0"6"501,0-4-1381,0 9 1,-3-3-177,-1 8 1,-6-1-154,-2 9 1,1-3-56,-4 6 1,-3-2 69,-1-2 1,1 4-144,-1 1 1,5-1 100,-1-4 0,2 4-92,2 1 0,-1-1-17,1-4 0,5 1-205,2-1 1,2-3-53,2-1 0,0 1 84,0 3 0,6-3 181,1 0 1,5-5-60,3 5 1,1-4 163,3 3 1,4-4-52,0 1 0,0-3 94,4-1 0,-3 0-146,-2 0 1,1 0 30,0 0 0,-4 0-642,0 0 0,-4-1 277,4-3 1,-5 3-1016,2-3 1,-4 1-1175,0 0 873,-1 1 1,1-4 1542,-1 2 0,0-2 0,1-6 0</inkml:trace>
  <inkml:trace contextRef="#ctx0" brushRef="#br0" timeOffset="16">11238 12289 8103,'-6'-5'760,"1"4"58,5-5 861,0 6 0,4 2-1209,-1 2 0,6-3-96,-1 3 0,2-3-17,1-1 0,6 0-127,2 0 0,-1-1-171,1-3 1,0 3 51,4-3 0,-2-1-67,-2 1 0,2-4-864,-6 4 1,4-1 462,-4 2 0,0 1-1101,-3-2 1,-1 3-176,0 1-936,-4 0 2569,-2 0 0,-5 0 0,0 0 0</inkml:trace>
  <inkml:trace contextRef="#ctx0" brushRef="#br0" timeOffset="17">11181 12472 9281,'8'0'916,"-1"0"0,1 0 329,3 0-810,6 0 0,-3 0 591,5 0 0,4 0-448,3 0 1,2-4-281,-1 0 1,-2-4-71,6 5 1,-6-5-705,2 4 1,-7 0-323,-1 4 0,-4-3-802,4-1 0,-9 0-1687,2 4 3287,-3 0 0,2-5 0,1-2 0</inkml:trace>
  <inkml:trace contextRef="#ctx0" brushRef="#br0" timeOffset="18">12255 12118 8053,'0'-12'36,"0"6"53,-5-4 0,3 7 289,-2-5-83,3 1 1,1-1-27,0 1-37,0-1 58,0 2-58,0-4-71,0 8 0,0-8 187,0 2-116,5-2-64,-3 4 0,8-3 181,-3 5-117,3-5-197,2 3 147,4 0 1,-3-3 181,2 5-338,3 0 0,0 0 157,5 1 15,-1-1-200,1 4 1,-4 1-90,0 3 16,0-3 175,-1 9 0,-1-3-83,-6 4 0,-1 0 63,-2 1-239,2-1 82,-9 1 1,4 3 5,-5 0 1,-1 6 64,-3-2 1,-2-3 0,-7 1-106,-2-1 135,2-3 44,-3 3-61,-1-4 1,3-1-4,-5 0 1,5 0 170,-1-4 0,1 2-96,-1-5 1,6 4 96,-2-5 1,7 2-49,0-1 28,3-2 53,1 3-140,0 0 0,6-4 61,6 3 0,0-2 0,7 1 52,2 1-85,0-1-28,2 3 0,0-4 68,0 6-251,0-6 183,-6 8 0,4-3 69,-6 4-222,0 1 166,-4-1 9,1 0-339,-1 1 157,-4-1-14,-2 1 101,-5-1-201,0 6-36,-5-5 250,-2 5-2,-4-6 0,-6 1-32,-2-1 1,-2 0 153,-2 1-149,0-1 1,0-1 31,0-2 1,1 1 0,-1-5-39,0-2 108,5 5-79,2-6 1,4 4-1109,1-5 612,4 0-1595,2 0 1343,5 0 0,5-5-344,3-3 0,6 2 1089,1-2 0,11 1 0,-2-5 0</inkml:trace>
  <inkml:trace contextRef="#ctx0" brushRef="#br0" timeOffset="19">13100 12197 8009,'0'-13'192,"0"1"1187,0 2-39,-5 0-699,3 3-190,-3 2 57,0 5-281,-1 0 1,-6 0 118,1 5-188,0 2 0,-1 9 0,1 2 70,-1 0 1,2 3-161,3-2 0,-2 3 0,5 1 348,1 0-188,2 0-411,1-1 194,0 1 21,5-5-247,2 4 0,4-10-20,0 3 264,1-2-336,4-1 151,2-1 10,5-5 27,-5-1 136,3-5-79,2 0 35,1 0 1,4-5 10,-5-2-49,5-3 229,-4-2 1,4-1-140,-5-2 0,-4-1 1,-3-5 136,-3 2 18,1 0-390,-8-3 232,1-1 1,-2 0-119,-5 0 1,-7-1-221,-4-3 1,-6 3-28,-5-3 215,-1 3 0,-4 7-119,0 1 1,-4 4-253,0 0 0,3 6-72,2 2 1,3 3-1,4 2 29,4 3 0,7 2-350,4 6 1,3-5 891,1 1 0,5 0 0,1 3 0</inkml:trace>
  <inkml:trace contextRef="#ctx0" brushRef="#br0" timeOffset="20">13568 11969 8106,'0'-6'2416,"0"-4"-1720,5 8 1,1-4-256,6 2 1,-1 3-97,1-3 1,3 3-109,0 1 1,5 0-115,-1 0 0,3-1-19,1-3 1,-3 2 91,3-1 0,-4-2-172,4 1 0,0-1 1,-5 2 87,-1-1 1,4 1-201,-6 3 0,-1-2 9,-7-2 205,4 3 26,-10-4-86,4 5 1,-5 5 77,0 3 0,-1 2 93,-3 1 1,-3 6-74,-4 2 0,1 2 0,1 2 70,1 0 0,1 1-32,-5 3 1,1-2 49,0 6-238,4-1 17,-3-1 0,5 3-154,-3-5 1,-1 3 100,6-3 0,-1 0-624,4-5 313,-5-4 160,3 4-608,-3-10 476,5 5 1,0-6-568,0 1 1,0-5-1767,0 1 2638,0 0 0,-5-2 0,-1-1 0</inkml:trace>
  <inkml:trace contextRef="#ctx0" brushRef="#br0" timeOffset="21">14630 12038 7986,'0'-7'-134,"0"-3"523,-5 4 0,4-2 124,-3 1 0,1 0-154,0 0 0,-4-4 34,-4 4 1,-1-2-74,1 1 1,-2-1-47,-2 6 0,-3-5-78,-5 4 0,-1 0-28,-2 4 0,0 2-15,-4 1 0,1 4 100,-2 4 1,3 1-147,6-1 1,2 4 105,1 1 0,9 3-317,-1-4 0,3 4-65,1-4 0,2 0-148,5-3 0,2-1 233,6 1 0,1-2-102,10-3 0,1-2 27,7-5 0,0 0 123,4 0 1,1-1 28,-6-3 0,5 2 156,-5-6 0,1 1 16,-4-5 0,-5 5-105,-3-1 0,-2 4 362,-2-4 110,-5 6-6,-1-8-277,-5 9 153,0-5-172,0 6 0,0 6-92,0 1 1,0 7 66,0 1 1,0 6-59,0-2 0,0 2 16,0 2 0,0 4 11,0-1 1,-1 1-159,-3-4 0,3 3 79,-3 1 0,3 0-174,1-4 0,0-2-218,0-2 0,0 2 137,0-6 0,0 0-120,0-4 2,0 1-1749,0-1-347,0-4-548,0-2 2922,5-5 0,1 0 0,6 0 0</inkml:trace>
  <inkml:trace contextRef="#ctx0" brushRef="#br0" timeOffset="22">15121 11992 8241,'0'-6'218,"0"0"333,0 1-175,-5 4 229,4-4 37,-9 0-115,8 4-72,-8-4-267,4 5 0,-2 1 452,1 3-436,-1 2 0,-3 5 177,-1 1 0,1 4-99,-1 3 0,1 3-60,0 1 0,-5 4 44,1-1 1,0 5-181,3-5 1,5 1 124,-1-4 1,4 0-252,-3-1 1,4 0-91,-1-3 0,4 1-45,4-4 1,-1-1 2,4-4 1,5 1 65,3-1 1,5-5 126,-1-2 1,3-3-16,1-1 1,1 0-9,3 0 0,-3-1-8,2-3 0,2-2 44,-1-5 0,0-2 23,-5-2 0,0 2 15,-3-2 1,-2-2 32,-6 2 1,-1-5 4,-2 1 0,-3-3-233,-5-1 0,-1 0 107,-3 1 0,-6-5-424,-6 0 1,-3 1 189,4 3 1,-5 1-80,1 3 1,-3 3-9,-1 4 0,4 6-318,0 2 0,9-1-1708,-1 1 1315,7 0 1048,-1 10 0,10-5 0,1 4 0</inkml:trace>
  <inkml:trace contextRef="#ctx0" brushRef="#br0" timeOffset="23">15612 11901 8080,'-6'-12'0,"1"5"260,5-1 235,-5 0 297,4 2-21,-5-4-280,6 9 247,0-5 449,0 6-997,0 6 1,-3 0 190,-1 5 59,0 6-162,4-5 0,-4 9-60,0-6-13,1 5 1,1-3-61,-1 2 1,1 1-134,-2-5 1,3 4 42,1-3 1,0 3 16,0-4 0,-1 4-418,-3-4 0,3 0 81,-3-3 0,3-5-430,1 1 459,0 0 1,0-1-39,0 1 280,0-6-172,0 3 260,0-5 1,5 0-86,2 0 0,4 0 83,0 0 0,4 0-50,1 0 1,4 4 135,-1 0 0,2 1-114,2-1 0,-1-1 17,-3 4 1,2 1-42,-2 3 1,-1 1 9,1-1 1,-5 0-78,1 1 1,-6 1 65,-1 2 1,-5-3-145,0 4 1,-1-4 77,-2 0 1,-2 0-55,-1 4 0,-5-4-87,-7 4-1,-3-4 88,-5 0 0,0-1-70,0 1 1,1-2 88,-1-3 1,1 2-224,3-5 0,-1 1 127,5-1 0,-4-3-1212,3 3 74,1-3 521,4-6 1,4-1 774,3-6 0,3 1 0,1 0 0</inkml:trace>
  <inkml:trace contextRef="#ctx0" brushRef="#br0" timeOffset="24">15601 11889 8133,'1'-6'-86,"3"2"1128,2-2-401,6 4-200,4-8 59,-3 9 708,9-4-725,-5 0 0,10 2 240,0-4-44,-1 4-305,2-7 1,-4 7 95,3-4-479,-3 4 64,-1-2 0,-5 1-1095,-3 1 764,-2-1 0,-2 4-1409,0 0 0,-3 0-54,0 0 1739,-6 0 0,3-5 0,-5-2 0</inkml:trace>
  <inkml:trace contextRef="#ctx0" brushRef="#br0" timeOffset="25">16252 11980 8270,'0'-11'0,"0"0"0,0-1 500,0 6-294,0-4 1,0 3 452,0-4-345,0 5 0,0-5 103,0 4 0,-1-2 536,-3 1-17,3-2-554,-5 4 0,5-4 500,-3 2-375,3 3-388,-4 5 0,4 0-14,-3 0 0,3 1 103,-3 3 1,-2 4-188,-2 7 1,2 1 119,-2 3 0,2 3-279,-2-3 1,-1 3 93,5 0 1,1 0-264,3-3 0,0 3 60,0-3 1,1 1-287,3-1 0,3-2 148,8-6 1,3 0 119,5 1 1,0-6 172,0-2 0,1-3-108,2-1 0,-1 0 289,1 0 0,-3-1-101,-4-3 0,1-2 458,-4-6 1,-1 5-102,-4-1 0,-3-1 50,0-6 0,-6 1-272,2-5 0,-3 4-63,-1-4 1,-1 0-435,-3-4 0,-2 1 201,-6 3 0,-3-1-209,0 5 0,-4 0 77,4 3 0,-2 6-563,2 2 1,2 3 44,-2 1 1,4 1-149,3 3 1,-2 2 90,2 6 880,-2-6 0,-1 9 0,-1-2 0</inkml:trace>
  <inkml:trace contextRef="#ctx0" brushRef="#br0" timeOffset="26">16172 12140 8637,'0'7'1664,"0"3"-1254,-5-9 0,0 9 34,-3-2 0,-2 3 24,2 5 0,-2-4 430,-1 3-530,-1 3 0,1-1 152,0 2-206,-1 2-124,6-3 1,-3 1-239,5 0 1,0-4 126,4 4 1,2-3-204,1 3 0,8-5 109,4 1 1,5-6-181,-1-2 1,4-4 33,4 1 0,-2-3 106,5-1 1,-2-1 112,7-3 1,-9-2 18,5-6 1,-6 1 114,-2-1 0,-5 1-78,-3-1 1,-4 0 52,-3-3 0,-3 1-55,-5-5 1,-1 1-721,-3-1 0,-7-3 302,-8 3 0,-3-1-240,-1 1 1,0-1-148,0 4 0,2 2-439,2 7 1,6-2-937,6 5 1172,4 0 896,-2 4 0,15-5 0,3-1 0</inkml:trace>
  <inkml:trace contextRef="#ctx0" brushRef="#br0" timeOffset="27">17063 12175 8045,'0'-12'487,"-1"5"609,-3-1-731,2 5 1199,-3-2-356,5 5-500,0 0-254,-5 0-108,4 0 1,-4 0-1324,5 0-49,-5 0-1390,4 0 1241,-4 0-802,5 0 1977,5 0 0,1 0 0,5 0 0</inkml:trace>
  <inkml:trace contextRef="#ctx0" brushRef="#br0" timeOffset="28">17280 12129 8045,'6'0'1479,"-1"0"-411,-5 0-1474,5 0 0,-2 0 194,4 0-842,1 0 739,3 0 1,1 0 314,-1 0 0,1 5 0,-1 1 0</inkml:trace>
  <inkml:trace contextRef="#ctx0" brushRef="#br0" timeOffset="29">17645 12129 8045,'7'0'23,"-2"0"2313,0 0-979,1 0-466,0-5 1,1 4 195,-3-3-998,-3 3-296,4 1-1488,-5 0 1695,0 5 0,0-4 0,0 4 0</inkml:trace>
  <inkml:trace contextRef="#ctx0" brushRef="#br0" timeOffset="30">18410 11752 7796,'0'-11'-796,"0"4"1697,0-3-76,0 4-226,6-6 395,-5 1-169,4 5-280,-5-5 0,0 9 621,0-6-676,0 6 114,0-3-261,0 5 0,0 5 420,0 2-370,-5 9-70,4-4 1,-5 14 375,6-3-466,-5 7 0,4-6 92,-4 9-151,5-9 1,0 9 233,0-2-206,0-3-28,0 5 1,1-8 175,3 5-523,-3 1 225,10-2 0,-6-1-751,2-5 550,3 0 0,-7-4-477,5 0 1,-2-5-687,1 1-615,4-2 689,-10-2 1238,9-5 0,-9 5 0,4-5 0</inkml:trace>
  <inkml:trace contextRef="#ctx0" brushRef="#br1" timeOffset="31">19792 11592 8147,'0'-7'-101,"0"-1"59,0 5 652,0-7-2,0 9-164,0-4 107,0 5 104,0-5-173,0 4-58,0-5-62,0 6-206,-5 0 85,4 0 1,-9 0 169,9 6-230,-10-5 0,5 9 242,-5-2-137,-1 2-105,1 1 0,-1 1 181,1-1-298,0 0 147,-1 6 0,1-3 151,-1 5-366,1 0 237,-1 4-144,1 0 0,1 3 268,2 1-152,-2 5-156,4-8 0,-2 5 147,1-2 0,4-3 2,-1 2-33,3-2 17,1-1-192,0 0 63,0 0 1,0-1 28,0-3 1,4 2-170,0-2 1,3-2 209,-3-2 1,5 1-40,-2 0 1,4-1 31,0-4-87,0 1 1,1-1-61,-1 1 1,-3-6-10,0-2 0,-5 1-82,5-1 0,-4-1 65,3-3 44,-4 0-201,2 0 1,-4 0 125,3 0 88,-3 0 0,4 0-5428,-5 0 3400,-5-5 1347,4 4 1,-5-5 680,2 2 0,-2-2 0,-6-6 0</inkml:trace>
  <inkml:trace contextRef="#ctx0" brushRef="#br1" timeOffset="32">21231 11775 8036,'0'-12'-845,"0"1"0,0 3 1565,0 1-360,0-1 1,0 1 211,0-1 41,0 5-24,0-7-162,0 9-140,0-4-100,0 5 0,0 5 363,0 3-289,0 7 0,0-1-15,0 5 1,-1 0 14,-3 4 0,3 1-229,-3 3 1,3-7 81,1 3 1,0-3-196,0 3 1,0-5 39,0-3 1,0 1-503,0 0 158,5-1-160,-4-4-251,9 1-520,-8-6-666,3-1 1407,-5-5 0,0-5 575,0-3 0,0-2 0,0-1 0,-5-1 0,-2 1 0</inkml:trace>
  <inkml:trace contextRef="#ctx0" brushRef="#br1" timeOffset="33">21140 11718 8057,'8'-10'61,"-1"2"44,1-2 1,3 5 334,1-3-266,4-2 1,1 9 330,2-3 1,2-1-96,-2 1 1,2 0-40,-2 4 0,5 5-139,-5 3 1,4 3-108,-8 5 1,0-2 11,-3 5 1,-2 0-180,-3 3 0,2 1 7,-5 0 0,-1 4-284,-7-1 1,-3 1 37,-4-4 1,-2-1 127,-2-3 0,-3 1-110,-5-5 0,1 4 82,-1-4 1,0 1 243,0-5 1,1-3-173,3-1 0,-1 0 113,5 0 1,4 2-426,3-5-473,5 0 129,-2-4 202,5 0-52,5-5 1,2-2 614,4-4 0,6-6 0,0 0 0</inkml:trace>
  <inkml:trace contextRef="#ctx0" brushRef="#br1" timeOffset="34">21631 11695 8116,'0'-11'752,"0"4"-513,0 2 2093,0 5-1857,0 10-208,0-2 1,-4 13 132,1-2-267,-1 3 1,4 1-21,0 0-28,-5 5 1,3-4 152,-3 4-394,5-5 0,0-1 171,0 1 120,0 0-546,0-5 0,0 2 134,0-5 152,0-4-921,0-1 481,0-4 0,0 2-801,0-1 808,0-4-1124,5 2 1682,-3-5 0,8-5 0,-4-2 0</inkml:trace>
  <inkml:trace contextRef="#ctx0" brushRef="#br1" timeOffset="35">22042 11718 8066,'7'-18'976,"-2"2"-793,-5 4-8,0 6 0,3-1 1013,1 4-230,0 1-725,-4-3 0,-6 7-25,-6 1 1,0 5-79,-7 7 0,3-1 14,-3 5 0,0 0-134,-4 4 0,1-4-83,-1 0 0,4 0 77,0 4 0,5-1-41,-1-3 0,3 2 40,5-2 0,-2-1-241,5 1 1,0-4 97,4 4 0,0-5-141,0 1 1,1-2 95,3-1 0,4-1 34,7 0 1,-2 0 121,2-4 1,1-2-50,0-5 0,4 0 57,-1 0 1,1 0-53,-1 0 0,-1-1 176,-3-3 1,-1-2-80,5-6 1,-5 5 152,1-1 0,-2 1 5,-1-5 1,-2-1 245,-3-2-397,-2 3 1,-5-5 33,0 6 0,-1 0-127,-3 4 0,-2-2 79,-5 5 0,-2-1-167,-2 1 0,2 3 100,-2-3 0,-2 3-560,2 1 1,0 0 249,3 0 1,1 0-241,-1 0-1201,6 0 1801,1 0 0,5 5 0,0 1 0</inkml:trace>
  <inkml:trace contextRef="#ctx0" brushRef="#br1" timeOffset="36">22339 11684 8045,'-5'-12'-530,"4"5"370,-3-1 1,3 4 1614,1-4-337,0 6-98,0-3-672,0 0 0,0 5 114,0 0-205,0 5 0,0 10-12,0 0 1,0 6-146,0-2 0,0 2 29,0 2 1,0 2-65,0-2 0,0 6-242,0-6 0,0-1 166,0-3 1,0-1-163,0 1 1,0-3 81,0-4 1,0-1-504,0 0 1,1 0 254,3-4 1,-3 0-2160,3-4 2498,-3-1 0,-1 3 0,0-5 0</inkml:trace>
  <inkml:trace contextRef="#ctx0" brushRef="#br1" timeOffset="37">22648 11684 8110,'0'-12'0,"0"6"1162,0-4-95,0 8-463,0 7 1,0 8-356,0 10 1,0 0-12,0 0 0,0-1-107,0 1 0,-2 4 46,-2 0 0,3-1-120,-3-3 0,2 0 210,-2 0 0,3-2-944,-3-2-145,3 3 0,1-9 94,0 2-260,0-7 0,1-3-153,3-5 423,-3 0 1,4-2 717,-5-1 0,0-9 0,0-6 0</inkml:trace>
  <inkml:trace contextRef="#ctx0" brushRef="#br1" timeOffset="38">22476 11661 8075,'0'-12'0,"5"6"0,-2 0 699,4 2-372,1 3 1,7-5 395,1 6 0,0 0-306,-1 0 0,3 0-175,5 0 0,0 0-240,0 0 0,1 0-276,2 0 1,-2 0 347,3 0 1,1 0-1180,-1 0 0,-1 0 371,-3 0 1,-1 0-650,-3 0 1383,-3-5 0,1-1 0,1-5 0</inkml:trace>
  <inkml:trace contextRef="#ctx0" brushRef="#br1" timeOffset="39">23116 11615 8601,'1'-6'795,"3"2"12,-3 3-19,4-4-61,-5 3-70,0-3-144,-5 5-288,-1 0 0,-6 0-94,1 0 0,-4 0 113,0 0 1,-1 4-202,5 0 1,-4 5 86,-1-2 0,1 2-132,4-1 0,1 2-25,2-2 1,-1 2-81,5 1 0,-1 1 31,1-1 0,3-3 102,-3-1 1,4 1-67,4 3 0,-1-1 93,4-2 0,1 2-207,3-2 0,5 1 42,-1-2 0,1 3-56,0-2 1,-3 1 80,7-1 1,-7 2 35,3-3 1,-4 2 74,0-1 0,-1 2-70,1-2 0,-6 2 48,-2 1-26,-3 1 0,-2-1 11,-3 0 1,-4 1-8,-7-1 0,1 1-38,-5-1 1,0-3-49,-4-1 1,0 1-137,1 3 1,0-3-362,3 0 0,-1-5 223,4 5 1,5-5-1911,3 0 988,6-1 1302,-3-2 0,5 0 0,0 0 0</inkml:trace>
  <inkml:trace contextRef="#ctx0" brushRef="#br1" timeOffset="40">23310 11387 8061,'-6'-7'-34,"1"1"345,5 2 213,0 3 312,0-4-218,0 0-154,0 3-255,0-3 717,0 5 1,0 5-510,0 3 1,1 2 160,3 2-347,-3-1 1,9 2 0,-2 1 524,2 1-582,1 0 1,1 0 174,-1 1-191,1 4 74,-1-7 59,0 8-318,6-8 71,-4 8 1,-1-3-91,-4 5 1,-2 0 0,3 0 110,-1 0 1,-6-1-141,2 1 1,-3 0 154,-1 0 0,0 4-365,0-1 0,0 1 28,0-4 0,-1 0 1,-3-1-90,-3 1 278,2 0 1,-6 0-29,4 0 83,-3 0-41,-2-1 0,-3-4-58,0-3 81,0 3 0,-1-5 1,1 2-92,1-2-79,1-2 162,2-4 0,0 1-784,-1-4 208,1 5-727,4-8 405,-3 4-692,9-5 1415,1 0 0,11-5 0,7-1 1</inkml:trace>
  <inkml:trace contextRef="#ctx0" brushRef="#br1" timeOffset="41">20009 11672 7953,'0'-6'-898,"0"-4"898,0 8 0,-5-8 0,-1 4 0</inkml:trace>
  <inkml:trace contextRef="#ctx0" brushRef="#br1" timeOffset="42">19998 11626 9619,'0'12'1940,"0"-1"-1509,0 1 1,0-1-156,0 1 0,0-1-146,0 0 0,-4 1 70,0-1 1,1 2-103,3 2 0,0-2 131,0 2 0,0-2-294,0-2 0,-4 1 65,0-1 0,0 0-132,4 1 0,0-5-4,0 1 0,0-4-169,0 4 238,0-6 78,0 3 0,1-5 152,3 0 1,-1 0-14,4 0-70,1 0 1,3 0-30,1 0 1,-1 0 2,1 0 0,-1 0 23,0 0 1,5 0-1,-1 0 1,0 0 33,-3 0 0,-1 0-43,0 0 0,1 4-166,-1 0 153,1 5 0,-2-3-122,-3 5 0,2 1 110,-5-1 0,0 1-59,-4-1 1,0 0-5,0 1 0,0-1-123,0 1 1,-5-1-17,-3 1 1,-2-1 71,-1 0 1,-2 1 128,-2-1 0,1 1-83,-5-1 0,1-1 127,-1-2 1,1 1-115,3-5 0,2 3 42,-2-3 0,2 1-74,2-1 4,5-3-1010,-5 4 752,10-5 0,-8-1-2063,5-3 2377,1-2 0,3-6 0,0 1 0</inkml:trace>
  <inkml:trace contextRef="#ctx0" brushRef="#br1" timeOffset="43">19952 11661 7953,'0'-7'0,"5"2"208,3 5 0,2 0 356,2 0 1,0 0-106,3 0 1,-1 0 48,5 0 1,-3 0-312,3 0-153,0 0 0,4-4-279,-1 1 0,5-1 187,0 4 1,-2-4-223,-6 0 0,1 0 221,-4 4 0,-1 0-936,-4 0 0,1 0 261,-1 0 1,1-3 723,-1-1 0,0 0 0,1 4 0</inkml:trace>
  <inkml:trace contextRef="#ctx0" brushRef="#br1" timeOffset="44">20466 11729 9037,'0'7'1208,"-1"3"-782,-3-3 98,3 3-57,-9 2-281,8 4 1,-6-2 146,4 5-56,-5 0-236,8-1 35,-10 4 0,9-4 257,-6 4-427,6-4 0,-3 2 75,5-4 229,0 4-424,0-7 150,0 3 1,3-4-1,1-1 12,5 0 1,-2-3 3,4 0 0,4-6 41,0 2 1,4-3-28,-3-1 1,4-1 53,-1-3 0,3 2 48,0-6 1,-3 0 24,0-3 0,-5 0 132,2-1 1,-4-1-136,0-2 1,-5-1 92,1-3 1,-5-3-44,0 3 0,-6-6-29,-5-2 1,-4-3-145,-3 3 0,-2 0 97,-6 4 1,-1 4-81,-3 0 0,3 11 6,-3 0 0,3 2-108,1 2 1,5 4-574,3 4 1,0 6-178,4 1 0,-2 1-289,9 3 0,0 1 1157,4 0 0,0 4 0,0-2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41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10701 2570 7798,'0'-7'-1509,"0"2"1559,0 5-6,0-5 358,0 4-402,0-4 0,-5 0 0,-1-2 0</inkml:trace>
  <inkml:trace contextRef="#ctx0" brushRef="#br0" timeOffset="1">10690 2535 10785,'-1'11'327,"-3"-4"1,1 3-133,-4-2 0,3 1-78,-4-2 1,2 4 67,-2-4 1,-2 5-157,3 3 0,-4-2 71,0 2 1,0 1-125,-1 0 1,1 3 108,-1-4 0,-3 5-18,0-1 0,-4 3-95,4 1 0,-2-2 74,2-2 1,-2 3-136,-2-3 1,-1 1 153,5-1 0,-6 3-93,2-3 0,-2-2 60,-2 2 1,0-1-122,0 1 0,1 3-29,-1-3 1,-4-1 116,0 1 0,-3-2-87,3 3 0,-3-4 52,3-5 0,-1 5-63,2-1 1,1 0 60,-1-3 1,2-1-7,1 0 0,0 1 16,0-1 1,5-1-6,3-2 0,0 2 93,4-2 1,-3-2-119,6 2 119,-2-6 0,2 5-81,1-4 143,4-1-3,-2 3 6,5-5 54,0 0-21,-5 0-86,4 0-116,-4 0 162,5 0-107,5 0 129,1 0 1,5 0-71,1 0 1,-1 0 128,1 0 0,4 0 9,3 0 1,8 0 79,3 0 0,5 0-150,3 0 0,2-4-22,6 0 0,-4 0-79,0 4 1,-4 0 84,4 0 0,-6-1-5,3-3 0,-3 3-1,2-3 1,2 3-117,2 1 0,-3 0 78,-5 0 0,-1-1-132,-2-3 0,4 3 75,-4-3 0,3-1 15,-7 1 0,-1-1-119,-3 1 1,-1 3 129,-3-3 1,1-1-115,-5 1 0,0 0 85,-3 4 0,-5 0-50,1 0 53,-5 0-88,7 0 51,-9 0-412,4 0-525,-15 0 1,6 0 462,-7 0 0,2 0-899,-3 0 1,1 0 645,0 0 1,3 4 741,0 0 0,1 0 0,-5-4 0</inkml:trace>
  <inkml:trace contextRef="#ctx0" brushRef="#br0" timeOffset="2">10267 2787 8385,'0'-7'-945,"0"2"913,0 5 46,0-5 151,0 4 42,0-4 890,0 5-931,-5 0-187,4 0 258,-4 0 309,5 0-338,5 0 1,0 1 15,3 3-105,2-3 130,-4 9-119,11-3 8,-5 4 28,5 1 9,-1-1 1,2 0 51,5 1 112,-5 4-196,3-3 1,-4 7-70,2-4 0,-1 4 97,-3-1 0,-2-1-159,2 1 0,-4 0 39,-3 4 0,1-1-80,-6 1 1,5 0 105,-4 0 1,0 0-24,-4 0 0,0 3 18,0 1 0,0 1 0,0-2 1,-5-1-13,-3 1 0,2-3 9,-2-4 1,0 1-123,-3-4 1,0 0 122,-1-1 0,5-2-152,-1 2 125,0-2-38,-3-2-521,0 1 1,4-5-87,3 1-2240,3-5 2842,1 2 0,5-16 0,2-1 0</inkml:trace>
  <inkml:trace contextRef="#ctx0" brushRef="#br0" timeOffset="3">11615 2855 8286,'-5'-6'-651,"4"1"325,-4 0 998,5 3-184,0-3 1554,0 5-1708,0 5-122,0 2 1,0 9 103,0 3-59,0 3-38,5 1 0,-4 0-108,3-1 0,-3 5 98,-1 0 0,4 3-216,0-3 0,-1 1 43,-3-2 1,0-1-77,0 1 0,0-2 93,0-1 0,-3-4-143,-1 0 1,0-5 107,4 1 87,0-2 209,0-2-221,0 1 311,0-6-81,0-1 406,0-5-784,5 0 1,3-1 157,7-3 1,3 3-39,5-3 1,1-1 168,2 1 0,-2 0-165,3 4 0,-3 0 69,-1 0 1,0 0-48,0 0 1,0-1 11,-1-3 0,-3 3-139,0-3 1,-5 3 88,2 1 1,-4 0-90,0 0 0,-1 0 143,1 0-513,-6 0 124,-1 0-643,0 0-349,-4-5 246,4 4 0,-8-6-359,-1 4 0,-5 1 154,1-2 1233,-2-2 0,-6 0 0,-2-6 0</inkml:trace>
  <inkml:trace contextRef="#ctx0" brushRef="#br0" timeOffset="4">11638 3118 8309,'-10'-8'407,"2"1"-214,3 4 0,5-3 197,0 2-124,0 3 0,1-4 178,3 5 0,4 0-92,7 0 0,-1-2 41,5-1 1,0 1-91,4-2 0,0 3-132,-1 1 1,5-1 17,0-3 0,-1 3 0,-3-3 0,-4 3-200,0 1 0,-5-4 54,2 0 0,-4 0-1032,0 4 476,-1 0-1092,0-5 762,-4 4-1206,-2-4 1001,-5 5 1048,-5-5 0,-7 4 0,-5-4 0</inkml:trace>
  <inkml:trace contextRef="#ctx0" brushRef="#br0" timeOffset="5">11592 2878 8393,'0'-11'0,"0"-1"0,5 6 357,-3-4-91,8 8 0,-4-3 0,5 0 398,1 4-65,-1-4-334,6 0 1,1 4 285,4-4 0,1-1-219,0 5-302,0-4 236,0 0-112,5 4 0,-4-4-28,2 5 207,-1-5-67,-3 3-629,-4-3 1,2 4 253,-4-3 96,4 3-858,-7-4 0,-1 5 91,-4 0-1157,0 0 797,3 0 1140,0 0 0,1 0 0,-1 0 0</inkml:trace>
  <inkml:trace contextRef="#ctx0" brushRef="#br0" timeOffset="6">12335 2832 8943,'0'-6'-638,"0"1"3165,0 5-1967,0 5 0,1 1-132,3 6 1,1 0-163,2 4 0,3 1 24,-2 6 0,2 1-24,2 3 0,-1-3-55,0 3 1,5 1-118,-1-2 1,0 2-151,-3-1 0,-1-4 69,0 0 0,-3-2-23,0-6 0,-1 4 87,5-3 1,-5-1-86,1-4 1,-4 0 184,3-4-217,-4 3 0,3-7-606,-2 4 255,-3-4-882,4 2 439,-5-5-301,0 0 0,0-5 49,0-3 1086,0-2 0,-5-1 0,-1-1 0</inkml:trace>
  <inkml:trace contextRef="#ctx0" brushRef="#br0" timeOffset="7">12780 2810 8253,'0'-12'568,"0"1"-157,0 4-1,0 2-158,0 0-234,0 4 219,0-4 1838,0 5-2117,0 5 0,-4 1 205,0 6 89,-5 4-303,3 2 290,0 5-248,-4 5-170,-2 1 199,-1 0 1,-3 4-6,5-2 111,-1-4 17,-4 6-70,3-8 0,-2 6 57,7-4 3,-2 0 26,9-10-294,-9 5 1,7-9 160,-5 2 18,6-2-297,-3-2 115,5 0 516,0 1-962,0-6 0,0 0-1330,0-2 966,0-2 400,0 3-1303,0-5 1851,5 0 0,1-5 0,6-2 0</inkml:trace>
  <inkml:trace contextRef="#ctx0" brushRef="#br0" timeOffset="8">13043 2832 8276,'-5'-17'396,"3"0"588,-3 11-460,5 1 1133,0 5-1479,0 5 1,0 2 178,0 9-103,0-4 64,0 10-203,-5-4 0,4 4 266,-3 1-127,3 5-316,1-4 1,-4 4 146,0-5 127,0 0-421,-1 0 189,4 0-50,-4-1 269,0-4-318,4 4 1,-4-9-128,5 2 22,0-3 205,-6 0 93,5-6 28,-4 4-63,5-3-66,0-1 53,0-1 278,0 0-141,0-4-123,0 5 287,0-6-182,0 5 123,0-4 62,0 4 31,0-5-241,5 0 1,2 0-19,4 0 0,0-1 23,1-3 0,4 3-65,3-3 0,-1-1 68,1 1 1,0 0-48,4 4 0,0-4 35,0 0 0,0 1-142,-1 3 0,1 0-61,0 0 0,0-2 161,0-1 0,-4 1-51,0-1 0,-4 1 34,4 2 0,-5-1-62,1-3 0,-2 3 93,-2-3-296,1 3 1,-5 1 61,1 0-490,-5 0 1,2-1-917,-5-3 0,-5 2 713,-3-1 0,-6 1-45,-1 2 1,-6 0 75,2 0 808,-7 0 0,-3 0 0,-6 0 0</inkml:trace>
  <inkml:trace contextRef="#ctx0" brushRef="#br0" timeOffset="9">13043 3084 8231,'-7'-5'328,"-3"-2"0,8 0 244,-6-1-412,5 5 1,-2-3 1321,5 2-452,-5 3 79,4-4-463,-4 0-437,5 4 1,1-4 22,3 5 1,2-2-32,6-2 0,-1 3-18,1-3 0,0 3-101,4 1 0,-2 0-66,5 0 1,0-1 16,3-3 1,0 3-153,-3-3 1,3 1 75,-3 0 1,-2 1-106,2-1 1,-3 0-490,3-1 1,-5 3 282,1-3 0,-1-1-427,1 1 0,-2-3 268,2 3 1,-6-1-341,-2 1 1,-4 1 310,1-4 1,-3 3 541,-1-4 0,-5 1 0,-1-5 0</inkml:trace>
  <inkml:trace contextRef="#ctx0" brushRef="#br0" timeOffset="10">12997 2741 8309,'-6'-5'816,"2"-3"-279,3 3 64,1-5-343,0 9-144,0-4 1,0 3 272,0-1-130,5 1 401,1-3 1,10 4 74,3-3-302,3 3 294,1-4-325,5 5 1,1-1 362,5-3-440,-5 3 1,4-5-117,-2 6 0,-2 0 0,2 0 1,-6 0-97,2 0 0,-5 0 162,-3 0 1,2 0-260,-6 0 1,4 0 185,-4 0-979,0 0-417,-3 0 0,-5 0 127,1 0-1892,-5 0 1270,2 0 1691,-21 0 0,-3 6 0,-15 0 0</inkml:trace>
  <inkml:trace contextRef="#ctx0" brushRef="#br0" timeOffset="11">3495 14356 8096,'0'-6'0,"0"-4"0,0 7 0,0-5 464,0 1-305,0-5 1,0 5 475,0-1-443,0 6 0,0-5 192,0 3 25,0 3-54,0-9-1,0 9 96,0-4-196,0 0 1,-1 3 305,-3-1-323,2 1 147,-3-3-132,0 4-16,-1-4-59,-5 5 0,-1 0 16,1 0-60,-1 5 103,-4-4-212,-2 9 133,0-3 0,-3 4 153,2 1-349,-3 4 29,-1-3 1,2 7 183,2-5-272,-3 6 71,4-4 1,-3 6-60,2 0 24,-3 5 0,9-4-38,-2 3 46,8-3 1,1-1 48,6-1 0,0 1-92,0 0 0,6-4 107,1 0-56,3-5 37,7 8 0,1-10-23,4 4 191,6-4-162,-4 0 1,9-1 241,-2 1-113,2-6 1,-3 0 45,1-2 0,-6-3-69,2 3 0,-3-3 127,-1-1-168,0 0 0,-2 0 113,-2 0-250,-2 0 198,-1-5-771,-3 4 324,3-9 25,-9 9-1181,3-4 462,-9 5-514,4-5 0,-5 2-972,0-5 1610,0 1 894,0 0 0,5-8 0,2 2 0</inkml:trace>
  <inkml:trace contextRef="#ctx0" brushRef="#br0" timeOffset="12">3872 14288 7315,'0'-7'2843,"0"-3"-2054,0 9-286,0-4-5,0 5-265,0 5 0,0 2 330,0 9-330,0-4-71,5 10 0,-3-1 72,6 6-45,-6 0 1,7-4 15,-5-1-117,0 6 0,0-2-120,0 4 1,-1-4 0,-3 1 446,0 1-218,0-4-267,0 4 1,0-9 34,0 0 108,0-5 0,4 4-174,0-3 142,0-7 61,-4 7-364,0-8 1,0 0 129,0 1 1,0-4-948,0 3 548,0-4-147,0 2 1,1-5-1408,3 0 223,-3 0 1862,4 0 0,-5 0 0,0 0 0</inkml:trace>
  <inkml:trace contextRef="#ctx0" brushRef="#br0" timeOffset="13">4329 14310 7629,'-7'-6'1399,"2"1"-1043,5 0 32,0 4-151,0-4 297,0 5-31,0-6-266,0 5 60,0-4-118,0 5 237,0 5 112,0 7-232,0 0-118,0 10 0,0-1 209,0 6-150,0 0-11,5 1-138,-4-4 0,6 7 0,-5-3 0,2 2 55,-1 1-145,-2-3 73,-1 0 0,0-5-263,0 0 124,0 0-1,0-6-159,0 5 151,0-9-6,0-2 0,0-1-294,0-2-12,0 2-601,0-4-508,0-1-269,0-5 337,5 0 844,-4 0 214,4-5 1,-5-1-1,0-5 372,0-1 0,5-4 0,2-2 0</inkml:trace>
  <inkml:trace contextRef="#ctx0" brushRef="#br0" timeOffset="14">4214 14310 8106,'0'-11'-304,"0"0"152,0-1 0,5 1 1248,2-1-429,4 1-390,1-1 1,3 1 0,1 0 647,2-1-527,-4 1-78,13 4 0,-8-2 161,7 6-519,-2-1 245,-1 4 1,0 0 148,0 0-119,5 0-366,-4 5 184,-1 1 0,-2 10 87,-2-1 1,-2 5-134,-2-1 1,-3 3 238,-5 1-574,3-1 191,-8 1 1,1 0-9,-6 0 24,-4 0 33,-4 0 0,-6-4 162,-2 0-47,-2-5-25,-2 2 0,-4-5-153,1 1 166,-1-1-80,4 1 0,-2-2-1,2-2 1,-1-3 77,9-5-487,-1 0 69,5 0 167,0 0-716,4 0 552,2 0 0,6-2-1319,3-1 831,3 1 889,9-8 0,7 4 0,6-6 0</inkml:trace>
  <inkml:trace contextRef="#ctx0" brushRef="#br0" timeOffset="15">4888 14230 8328,'0'-6'346,"-5"-4"0,4 7 108,-3-4 45,3 4 129,1-2 883,0 5-862,0 5-130,0-4-325,0 15 1,0-7 501,0 10-436,0 0-1,0 4-163,0-1 16,5 1 1,-4 4 341,3-1-572,-3 1 171,-1 1 1,0-4 241,0 3-824,0 2 450,0-5 0,0 4-241,0-5 150,0-5 0,0-2-212,0 1 216,0-10 0,0 8 19,0-7-610,0-3 186,0 5 107,5-8-895,-4 3 308,5-5-929,-6 0 1475,5 0 1,-4-5 504,3-3 0,2-2 0,0-2 0</inkml:trace>
  <inkml:trace contextRef="#ctx0" brushRef="#br0" timeOffset="16">5196 14173 8328,'0'-6'0,"0"-4"918,0 3-86,0 1 207,0 1-274,0 5-310,0 5 1,0 1 56,0 6 0,0 4 254,0 3-555,0 3 0,4 5 211,0-1-120,0 6-107,-4-3 0,0 5 194,0 1-384,0-6 29,0 4 1,0-5-102,0 2 99,5-2 0,-4-5 0,4 0-170,-5 0 76,5-6 20,-3 5-366,3-9 262,-5-2 0,1-1 100,3-2 0,-3-2 24,3 2-13,-3-6 14,-1 3-39,0-5-11,0-5 0,-1 0-93,-3-2 1,2-3-424,-6 2 587,0-2 0,-13-7 0,-3 0 0</inkml:trace>
  <inkml:trace contextRef="#ctx0" brushRef="#br0" timeOffset="17">4865 14516 10111,'12'0'1488,"-1"0"-1035,1 0 0,3 0 88,0 0 1,5 0 329,-1 0-371,3-5-494,6 4 94,-4-5 0,8 3 283,-6-1-1384,6-5 801,-8 8 1,4-9 180,-5 2-2501,0 3 1689,0-5 1,-2 7 830,-2-4 0,3-1 0,-4-3 0</inkml:trace>
  <inkml:trace contextRef="#ctx0" brushRef="#br0" timeOffset="18">5585 14253 8162,'0'-6'-16,"-5"-4"380,3 8 0,-3-3 105,5 5 433,0 0 0,0 5-578,0 3 1,2 2-16,1 2 0,-1 3 274,2 0-280,-3 5-60,-1-2-241,0 5 180,0 0 1,0 0 181,0 0-452,0-1 123,0 1 0,0 0 231,0 0-606,0 0 287,0-5 0,0 2 25,0-5-107,0 0-31,0-3-19,0-1-52,0 1 275,0-6-78,0 4 58,0-9-40,0 4 923,0-5-583,10 0 153,-2 0-253,13 0 0,-7-1-56,5-3 1,4 3 329,4-3-379,-1-2 0,1 5 125,0-3-275,-1-3 75,-3 6 1,0-8 55,0 6-147,0-1 0,-2 0 123,-2 0-151,-2-5-78,-6 8 169,1-4 1,-1 5-224,0 0 264,-4 0-837,3 0 259,-9 0 146,4 0-813,-5 0 1,-5 0 636,-2 0-1453,1 0 1050,-4 0 0,4-1-660,-5-3 1620,-6 3 0,4-10 0,-3 5 0</inkml:trace>
  <inkml:trace contextRef="#ctx0" brushRef="#br0" timeOffset="19">5573 14459 8195,'-5'-7'554,"4"2"249,-4 0-279,5 4 352,0-4-494,5 5 0,-2 0 285,4 0-71,1-5-280,3 4 0,4-4 19,1 5 0,4-2-14,-1-2 1,-1 3-15,1-3-320,0-2 197,4 5 1,0-8-220,-1 5 48,-4 0 0,4-1-987,-10 4 703,10-4 0,-9 1 107,2 0-1615,-2-5 1144,-2 8 1,-3-4-105,-1 5-1223,-4 0 458,2 0 1504,-5-5 0,-10-1 0,-3-6 0</inkml:trace>
  <inkml:trace contextRef="#ctx0" brushRef="#br0" timeOffset="20">5551 14162 8185,'11'-12'0,"0"1"807,1 5-436,4-4 1,2 3 831,5-4-797,0 4 0,3-3 85,1 3 0,0 2-189,-4 1 0,-1-1 42,1 1 0,-4-1-69,0 1 1,-1 3-433,1-3 143,3 3 1,-10 1 249,4 0-1554,-4 0 941,0 0 0,-1-4 114,1 0-1857,4 0 1358,-3 4 0,4 0-1030,-1 0 1108,-4 0 684,10 0 0,-4-5 0,5-1 0</inkml:trace>
  <inkml:trace contextRef="#ctx0" brushRef="#br0" timeOffset="21">6316 14071 8254,'0'-7'361,"-5"2"490,3 5-177,-3-5-178,5 4 126,0-4-244,0 5 113,0 5-214,0 1 0,-3 7 111,-1 2 0,-4 3-88,4 5 1,0 1 111,4 2-160,0-2 0,0 9-207,0-8 72,0 8 1,0-8 260,0 5-622,0-4 216,6 7 0,-4-10 97,6-1 1,-6 1-101,2-4 0,1-2-283,-1-2 212,0-2-52,1-7-160,-4 4-253,4-3-267,-5-1 597,0-1-3476,0-5 2589,-5-5 435,-1-1 689,-1-1 0,-3-8 0,4 2 0</inkml:trace>
  <inkml:trace contextRef="#ctx0" brushRef="#br0" timeOffset="22">6247 14105 8213,'0'-12'0,"5"1"571,-3 0-264,8-1 0,0 4 207,5 1 209,0-1-359,2 2 1,-1-3 286,3 5-210,3-5-128,-4 8 1,3-4 203,-2 5-331,3 0 0,-6 5 14,3 3 17,3 2 0,-8 1 155,5 1-344,-5-1 48,-3 1 0,-2 3 358,-5 0-686,0 5 250,-4-2 1,-1 1-471,-3 0 363,-3 0 0,-5 3-39,-3-3 0,-3 2-102,-5-2 119,0 3-91,0-4 213,0 3 0,1-4-27,-1 2-209,0 2 211,5-8 0,2 4-85,4-6 310,6 0-103,-4 1 1,8-1 146,-1 1 32,1-1-247,2-5 0,5 5 636,3-4-301,2 3-108,2-3 171,-1 3-193,5-9 0,1 8 188,2-5-88,8 5-63,-13-8 0,16 8 160,-7-5-701,2-1 253,-2 3 1,0-5-1223,0 3 703,-5-3 246,3-1-1907,-3 0 1420,0 0 1,2 4-123,-5-1-1505,0 1 1113,-3-4 1300,-1 0 0,6 5 0,1 2 0</inkml:trace>
  <inkml:trace contextRef="#ctx0" brushRef="#br0" timeOffset="23">7241 14139 8213,'-7'0'-470,"1"-1"-588,2-3 705,3 3 1117,-4-9-53,5 8 133,-5-8-300,4 9-172,-4-4 290,5 0-259,0 3 392,0-3 82,0 5-660,0 5 0,-4 7 155,0 7 176,0 2-212,4 7 1,0-2 269,0 4-420,0 1 0,0-1 186,0 1-394,0-1 51,5-1 281,-4-1-285,5-5 49,-1 0 0,-4-4 298,3 0-735,-3-5 335,4 2 1,-4-4 49,3-1-881,-3-4 279,4-2-1075,-3 0 741,3-4 291,-5 4-4954,0-5 5577,0-5 0,0-1 0,0-6 0,0 1 0</inkml:trace>
  <inkml:trace contextRef="#ctx0" brushRef="#br0" timeOffset="24">6887 14116 8259,'5'-11'0,"1"-1"0,6 1 0,4 3 929,3 1-338,3-1-169,6-3 464,1-1-483,5 6 0,0-3-51,1 5 1,-1-3-56,0 3 0,3-1-91,-3 1 46,8 3-63,-17-4 1,12 1-97,-10 0-64,5 0 223,-8 4-298,4 0 51,-5 0 1,-6 0 266,-1 0-323,1 0 23,-9 0 1,7 4 207,-7 0-309,-3 5 218,5-8 0,-9 9 223,3-2-208,-3 2-20,4 1 1,-3 2 407,1 2-379,-1-2 0,-2 5 236,0-3-240,0 3 0,-4 6 113,0 2-261,-5-2 151,8 9 1,-5-7 117,2 4-390,-3 1 114,1-2 1,0-1-315,2-5 161,3 0 98,-4-1 1,5-3-62,0 0-85,0-5 267,0 3-220,0-11 167,0 4 1,0-7-49,0 5 190,0-6-148,0 8 0,1-8-47,3 1 316,-3-1-270,4-2 179,0 0-125,1 0-23,6 0 51,-1 0-33,1 0 1,3 0 22,0 0-63,5-5 36,-2 3 1,5-7 6,0 6 100,0-1-108,0 4 0,-1-4 4,1 0 93,-5 0-86,4 4 0,-8 0-140,5 0 139,-5 0-2,2 0 0,-8 0-532,-1 0 251,-4 0-309,2 0-610,-5 0-579,-5 0 1052,-1 0 0,-3 0-128,-3 0-919,3-5 691,-7 4 1071,-1-9 0,0 3 0,-6-4 0</inkml:trace>
  <inkml:trace contextRef="#ctx0" brushRef="#br0" timeOffset="25">7504 14379 8135,'0'-6'0,"5"-3"0,2 5 0,3-4 0,2 4 0,3-3 0,0 3 0,4-1 0,-4 1 0,6 2 0,-2-6 0,-1 5 0,1 0 0,-4 0 0,4-1 0,-4 3 0,4-3 2531,-5-2-1635,3 5 1,-6-6 96,0 3-2458,-4 3 989,3-4 0,-8 1-35,6 0-727,-5 1 165,2-2-460,-5 3 1533,0-8 0,-5 4 0,-2-6 0</inkml:trace>
  <inkml:trace contextRef="#ctx0" brushRef="#br0" timeOffset="26">7549 14082 8135,'5'-11'609,"2"-1"-291,9 1 0,-2 1 135,5 2 369,0-2-446,4 3 0,0 0 2,0-1-138,0 6-45,-1-9 1,1 10-44,0-3-150,0-2-10,-5 5 1,2-4-160,-5 5 0,0 0 276,-3 0-1575,-1 0 546,1 0 306,-1 0 1,1 0-369,-1 0 1,-3 1 182,-1 3 799,1-3 0,3 4 0,1-5 0,-1 0 0,0 0 0</inkml:trace>
  <inkml:trace contextRef="#ctx0" brushRef="#br0" timeOffset="27">8109 13979 8135,'6'0'126,"-1"0"630,-5 0-308,5 5 1,-2-2 19,4 4 302,1 1-391,-2 3 0,5 2 114,-4 2 159,3 3-340,2 5 0,3 0 268,0 0-340,6 5-45,-4-4 0,2 7-72,0-4-151,0 5-101,-1-8-153,-1 4 281,-1 0 0,-2-5 201,5-1-347,-5 1 83,3-5 1,-6 0-152,0-3 1,1-2 108,-1-2 1,-3-1-392,0-2 126,-6 2-995,8-9 1062,-9 4-1215,5-5 908,-6 0 0,-6 0-151,-1 0-399,2 0 580,-5-5 581,3 4 0,-9-14 0,-2 2 0</inkml:trace>
  <inkml:trace contextRef="#ctx0" brushRef="#br0" timeOffset="28">8554 13968 8278,'-5'-13'0,"4"-2"445,-4 14-184,5-5 0,-1 3 7,-3-1 687,2 0-545,-8 9 0,8 7 276,-6 7-214,-5 2-195,-4 2 1,-6 5 274,0 2-298,0 3-882,0 7 562,0-5 168,-4 5 1,2-6 198,-1 0-584,2 0 294,1 1 0,1-6 85,3-3-761,3-1 491,4-3 1,2-4-771,3-3 465,-4-2 245,10-7-525,-4 5 1052,5-10-805,0 4-798,0-5 723,5 0 1,-1 0 99,7 0 0,0-5 487,8-3 0,0-7 0,3-3 0</inkml:trace>
  <inkml:trace contextRef="#ctx0" brushRef="#br0" timeOffset="29">8828 14048 8154,'0'-12'0,"0"1"843,0 4-421,0 2 0,2 4 404,1-3-362,-1 3-172,3-4 1,-5 6 393,0 3-222,0 2-61,0 6 149,0 4-254,0 2 0,0 9 142,0-1-45,0 6-214,0-3 1,0 2 181,0-1-402,0 1 235,5 3 1,-4-4-341,3 1 0,-3-6 185,-1 2 0,0-8-1055,0-4 598,5 3-852,-3-5 355,3-2 375,-5-6-2357,0-5 2149,0-5-70,0-1 404,0-6 0,0-3 412,0 0 0,-11-6 0,-1 4 0</inkml:trace>
  <inkml:trace contextRef="#ctx0" brushRef="#br0" timeOffset="30">8566 13991 8154,'3'-8'0,"1"0"262,5 6 0,1-7 909,6 5-727,4 0 154,-2 4 0,8-4 335,1 1 1,8-1-121,0 4-201,1 0-277,-1 0 1,-1 0-220,0 0-58,1 0 31,-6 0 0,4 0-230,-3 0 191,-2 0-60,0 0-1487,-5 0 1070,-5 0 0,2 0 79,-5 0-2038,0 0 659,-8 0 644,3-5 1083,-9-2 0,-6-4 0,-8 0 0</inkml:trace>
  <inkml:trace contextRef="#ctx0" brushRef="#br0" timeOffset="31">3175 15178 10800,'11'0'1724,"1"-5"-1545,-1 4 1,1-4 213,-1 5-154,1 0-67,4-5 1,-3 4 171,2-3-104,3 2-1,-1 2-188,6-5 158,0 4 1,1-5 150,3 2-312,-3 3 13,4-9 1,0 7 278,2-5-351,-2 6 143,10-8 1,-11 7-63,7-4-97,-2 4 195,2-7-259,0 9 190,-4-10 0,3 10 76,-3-3-173,-2-2 98,5 5 0,-9-6 9,3 4 1,1 1-8,-2-1 1,2 0-117,-1-1-104,-3 3 189,4-4 0,-1 5-273,-1 0 117,1 0 1,-4 0 0,0 0 90,-1 0 36,1-5 1,1 4 0,2-3-4,0 2-23,1 2 1,0 0 0,1-1 9,1-3-9,1 3 0,1-5 0,-1 3 0,2-1-4,1 2 11,-4-4 0,3 4-68,-6-2 64,6 3 4,-8 1-39,4 0 0,-5-4 0,0 1 0,0 0 26,0 2 0,-2 1-65,-2 0 1,3 0 53,-3 0 1,4 0 158,3 0-156,-2 0 0,4 0 0,-4 0 3,3 0 1,-3 0 9,3 0 1,-3-2-1,-1 0 31,0-2 1,-1 0 7,1 4 0,0 0 6,0 0 1,-4 0 9,0 0 0,-4 0-57,4 0 0,-1 0-8,1 0 1,1 0-47,-4 0 0,4 0 69,-1 0 1,3 0-11,0 0 1,2 0-15,3 0 1,-3 0-11,3 0 1,-2 0 26,2 0 0,-2 0-3,6 0 0,-6-3 35,2-1 1,-2 0 7,2 4 1,-3 0 94,3 0 1,-2 0-100,2 0 1,-3 0-1,2 0 1,2 0-20,-1 0 0,5-4 1,-2 0 0,-1 0-26,2 4 0,-5 0-12,5 0 0,-2 0-16,2 0 0,0 0-18,-4 0 0,5 0-25,-2 0 1,2 0 58,-2 0 0,3 0-7,-2 0 0,2 0 19,1 0 0,0 0 4,0 0 1,2 0-18,2 0 1,-2 0 3,2 0 1,-3 0-26,-1 0 1,5-1 26,-1-3 1,0 3-84,-4-3 0,3 3 73,-3 1 1,2 0-6,-10 0 0,5 0-15,-5 0 48,6 5-35,-8-4 1,9 4-10,-2-5 0,2 0 1,1 0 0,-1 0-77,-3 0 0,7 0 83,-3 0 0,3-3-95,-3-1 1,1-1 76,-1 1 0,0 3 48,0-3 0,-1 3-78,-2 1 149,2-5-110,-4 3 0,4-3-62,-2 5 1,2 0 1,-3 0 0,-1 0 24,2 0 0,-1 0-2,4 0 1,1 0 1,-1 0 1,-1 0-20,-3 0 1,7 0 80,-3 0 1,3 0-83,-3 0 162,1 0-116,-1 0 1,0 0 43,0 0 1,1 0 12,-1 0 1,-4 0 2,1 0 1,-6 0 9,2 0 1,1 0 47,-1 0 1,-2-1-80,-6-3 0,3 3 147,-3-3 0,-2 2-20,2-2-186,-5 2 80,8-3 0,-9 2 34,2-1-188,-3 0 186,0 4-8,-1 0-214,-4-5-4,-2 4-307,0-4 212,-4 5-43,4 0-121,-5 0 1,-5-2-26,-3-2-2833,-2 3 1521,-1-4 1761,-6 0 0,-11-1 0,-7-6 0</inkml:trace>
  <inkml:trace contextRef="#ctx0" brushRef="#br0" timeOffset="32">10644 14025 8213,'-5'-12'0,"4"5"485,-3-1 0,-2 6-238,4-9 423,-3 10-272,5-4 0,-5 1 177,-2 1-374,-3-1 0,-3 4 481,-2 0-515,2 0 0,-7 1 0,3 3 398,-1 3-380,-1 4 0,0 1 0,0 2 237,-1 1-236,-2 6 0,1-3-66,2 4 0,-2 1 0,5 0 0,0 0 453,-1 0-671,2 0 202,3 4-55,6-2-280,-4 3 236,9-6 0,-4 1 1,5 0-1,1 0-108,3 0 2,2 0-35,5-6-49,1 5 219,-1-9 0,6 3 5,2-5-17,2-4 1,-2 2-24,0-5 0,2 3 102,5-3 0,-2 0 1,3-4 414,-3 0-363,-1-5 0,0 3-79,0-1 0,-4-2-331,0 1 149,-5-5 0,2 8-161,-4-10 1,-1 9 0,-1-6-1572,-2-1 1561,-3-1-2153,0 4 1582,-4-4 1,4 7 849,-5-4 0,0-1 0,0-3 0</inkml:trace>
  <inkml:trace contextRef="#ctx0" brushRef="#br0" timeOffset="33">11021 14173 8074,'-6'0'-2048,"1"-1"3225,5-3-92,0 3 74,0-4 402,0 5-528,5 0-851,1 0 1,7 0 65,2 0 1,-1 0 10,5 0 1,0 0 113,4 0-139,-5-5-256,3 4 98,-3-5 1,4 3 59,-3-1 0,1-1-151,-5 1 1,4 3 317,-4-3-1003,1 3 518,-10 1 1,4-2-70,-2-1-1013,-3 1 406,5-3-1088,-9 5 912,4 0-96,-5 0 1,-5 0 1129,-2 0 0,-4 0 0,0 0 0,0 0 0</inkml:trace>
  <inkml:trace contextRef="#ctx0" brushRef="#br0" timeOffset="34">11033 14333 7975,'11'5'892,"0"-3"1,1 3-412,-1-5 525,1 0-575,4 0 1,2 0 238,5 0-42,0 0-305,-1-5 1,5 3 126,0-2-330,-1-2-31,-3 5 1,-1-8-699,-3 5 363,-3 0 240,-4 4-2119,-1 0 702,1 0 687,-6 0-1326,-1 0 2062,-5 0 0,-10-5 0,-3-1 0</inkml:trace>
  <inkml:trace contextRef="#ctx0" brushRef="#br0" timeOffset="35">12049 14128 8124,'-5'-7'-150,"4"1"402,-3 2-58,3 3 224,-4-4-59,3 0 146,-3-2 121,5 1 53,0-4-440,0 9 120,0-4 174,0-1-119,0 5-115,0-4-113,0 5 1,1 5 94,3 3 0,-1 2 29,4 1 1,-4 5 47,1-1 106,2 5-285,-5-2 1,8 1-28,-5 0 87,5-5 0,-8 7-271,4-8 63,0 9 1,-3-8 350,1 5-620,-1-5 211,3 2 1,-4-4 107,3-1-355,-3 0 202,-1 1 1,1-5-93,3 1 47,-3-5 77,5 2-181,-6 0-45,0-4 272,0 4-140,0-5 46,0-5 76,0 4 0,0-9-9,0 2-9,0-2 21,0-2 1,0 0-149,0-3 150,0-3-5,0-5 0,5 0-234,2 0-28,3 0 236,-3 6-111,3-5 99,-4 4 0,6-1-60,-1 0 151,-5 5-91,5-2 1,-6 4-50,2 1 331,3 5-274,-3-5 1,4 10 263,1-3-230,-1-2-2,0 5 0,1-4 256,-1 5-216,-4 0-32,8 0 109,-8 0-92,10 0 0,-9 5 21,-1 2 149,1 4-164,3 5 1,-3-2 17,-1 5-5,-4-5-9,2 8 1,-5-9-79,0 7 76,0-7-19,5 9 1,-4-9 6,3 2 1,-3-2 31,-1-2-200,0 1 176,0-1-119,0 0-30,0 1 112,0-6-41,0-1 188,0-5 41,6 0-178,-5 0 167,4 0 1,0-5-138,-4-1 14,9-6-41,-8 1 39,8 0 0,-4-2 65,6-2-186,-1-3 126,0-5 1,5 0 46,-1 0-353,0 0 287,2 6 1,-5-5-258,4 3 246,-4 3-38,0-1 0,-1 6-15,0-1 33,1 6-17,-6 1 76,-1 5-72,0-5-8,-3 3 92,3 2-71,0 7 217,-4 4 0,5 4-57,-2 1 85,-2 4-106,3-2 0,-5 5-73,0-1 1,1 1-19,3 0 1,-3 0-15,3 0 0,-3-2-101,-1-2 1,4 2-105,0-6 212,-1 0 1,-3-3-1,0-1 1,2-1-524,1-2 215,-1 2-8,3-9-1438,-5 4 452,0-5 1,5-5 0,1-1-1</inkml:trace>
  <inkml:trace contextRef="#ctx0" brushRef="#br0" timeOffset="36">13065 13945 8205,'0'-6'439,"0"0"-160,0 1 0,2 4 74,2-3 201,-3 3 185,4 1-124,0 0-430,-4 0 1,6 5 490,-4 3-307,-1 7 1,3-1 0,-5 5 37,0 0-127,0 4 1,1-2 121,3-2-30,-3 3-187,4-4 1,-5 5-4,0-1 0,0 0-121,0-3 1,0 1-481,0-4 266,0 4 39,0-7 1,0-1-415,0-4 329,0 0-1478,0-2 509,0 4 306,0-9-983,0 4 475,0-5 66,0-5 783,0-1 521,0-5 0,-5-1 0,-1 1 0</inkml:trace>
  <inkml:trace contextRef="#ctx0" brushRef="#br0" timeOffset="37">12906 14150 8205,'0'-6'-366,"5"-4"1,-3 9 260,6-3 1687,-1 3-980,5 1 1,4 0 896,3 0-998,3 0 1,1 0-45,0 0 1,3 0-196,1 0 0,3 0-207,-3 0 43,5 0 1,-8-2 193,3-1-1015,-3 1 605,-7-3 1,5 1-1624,-3 1 1159,-3-1 0,1 0-27,-6 0-1050,1-5 599,-6 8 1060,4-9 0,-8 4 0,3-6 0</inkml:trace>
  <inkml:trace contextRef="#ctx0" brushRef="#br0" timeOffset="38">13557 13705 8229,'0'-18'-539,"0"7"539,0 1 1059,0 8-178,0-3 292,0 5 1,0 7-497,0 4-232,0 1-182,0 14 0,0-6 30,0 11 1,1-4 81,3 3-345,-3 1 78,4-2 1,-1 4 266,0-3-533,-1-2 193,-3 5 0,2-5-553,1 2 249,-1 3 229,3-8 1,-5 6-361,0-4 152,0 0 14,0-10-476,0 5 451,0-9 1,0 3-178,0-4-305,0-1 410,0-5 0,0 1-886,0-4-459,0-1 552,0 3 1124,0-5 0,5-10 0,1-3 0</inkml:trace>
  <inkml:trace contextRef="#ctx0" brushRef="#br0" timeOffset="39">13728 14150 8229,'6'-11'558,"-1"5"125,0-4-369,-3 8 0,4-7 508,-2 6-572,-3-1 245,4 4 250,-5 0-399,0 5 0,-1-3-96,-3 6 0,2 0 1,-6 3 80,-1 0-250,-1 6 231,-2-4-371,1 3 91,0-4 1,-1-1 342,1 0-346,-1 1 42,1-1 1,0 4-1,-1 1-340,1-1 184,4-4 1,-2 1-51,6-1 3,-1 1 149,4-1 0,0-3 516,0-1-307,0 1 0,5-1 219,3 1 1,2-5-148,1 0 0,4 3-45,1-3-101,4 1 0,-4-4 218,3 0-622,3 0 251,-4 0-881,5 0 0,-6 0-1108,-1 0-646,1 0 1788,-4 0-954,4 0 1802,-11 0 0,-1-5 0,-5-1 0</inkml:trace>
  <inkml:trace contextRef="#ctx0" brushRef="#br0" timeOffset="40">14562 14002 8086,'-4'-8'337,"0"1"245,0 4-1,4-2 274,0 0-373,0 4-185,0-4-65,0 5-54,0 5 0,1 1 178,3 6 146,-2 4-162,3 2 1,-5 5 41,0 0-301,0-1 0,0 0 97,0-3 0,0 1-112,0-5 0,0 5-321,0-5 194,0 0 1,0-4 172,0 1-426,0-6 111,0 4 23,0-8 128,5 3 0,-3-5-18,6 0 69,-6 0 0,9 0-11,-4 0 202,-2-5-184,5-2 2,-8-4 234,8-1-219,-4 1 0,2 0 36,-1-1-132,1-4 104,-2 3 0,4-9 37,-2 3-226,-3 3 85,5-1 1,-7 6 37,4 0 25,-4 4 22,2-3 259,-5 9 3,0-4-245,0 5 23,5 0-1,-4 5 112,4 1-126,-5 6 1,4 3 44,0 0-313,0 0 265,1-3 0,-4-1-160,3 0-52,2 1 177,-4-1 1,7-3-534,-6 0 227,6-1 1,-2-1-65,4 0 140,0-1 1,1-4 42,-1 3 88,1-3-5,4-1 0,-3-4-117,2 0 333,3-5-209,-5 3 1,3-1 204,-5-1 88,-4 0-260,3-3 0,-4-1 184,6 1-125,-6 0-58,4-1 204,-8 1-70,8-1 0,-5 1-100,2 0 257,-2 4 24,1-3-223,-5 9 215,4-4 40,0 5-51,-4 0-164,4 5-15,-5 1 0,0 6-181,0-1 189,0 0 16,0-4-165,0 8 135,0-13 0,2 14 23,1-9-273,-1 3 89,3 2 0,-4-5 86,3 1-205,-3-5 88,9 7 0,-5-8-71,3 6 6,2-6 153,-4 4 1,2-6 133,0 0-125,-1 0 1,1 0 59,-1 0-105,1 0 7,-2 0 86,5 0-32,-10 0 1,4-2-8,-5-2 162,0 3 29,0-4 97,5 5 13,-4 0-82,4 0 88,-5 0-31,0 5-186,0-4 1,2 10 20,1-4 1,0 2 0,5-1 0,-5 2 64,5-2-228,0-3 48,3 0 1,0-2-109,1 1 63,4 0 1,1-4-45,2 0 0,2 0 145,-2 0-61,3-5-18,6-1 39,-4-1 0,4-3-13,-5 3 318,-5-4-292,3 0 0,-8 0-11,2-1 305,-2 1-272,-2-6 0,-4 5 280,-4-4-260,-1-1 1,-4 0 100,-1-2-273,-4-3 23,-9 10 159,-2-5-280,-5 6 122,-5-1 0,-1 6 133,-5 2-10,5 3-21,-4 1 0,7 1-34,-4 3-147,9 2 171,-5 6 0,13 1-428,-2 2 202,7-3-13,-2 5-1196,9-6 928,-4 1 1,11-1-73,6 1-613,-1-1 724,11-5 1,-3 3 495,7-5 0,-2 0 0,9 1 0,-4 1 0</inkml:trace>
  <inkml:trace contextRef="#ctx0" brushRef="#br0" timeOffset="41">15784 14116 8105,'5'-6'0,"-4"-4"724,3 2-243,2 3 177,-5-5 114,4 4-327,-5-6 212,0 1-251,0-1 1,-5 1-52,-2-1-238,-3 6 60,-2 1 1,1 1 237,-1 0-336,-4 1 19,3 3 1,-5 5 12,3 2-119,3 3 270,-5 7-428,6-4 140,-6 8 0,8-3 95,-2 5-107,7-5 36,-6 3 0,9-4 99,-3 2-416,2 2 204,8-8 1,0 3 6,5-4-507,1-1 389,-1 1 1,6-6-195,2-2 44,2-3 269,2-1 0,0-1 242,0-3 44,5-7-638,-4-2 863,4-9-266,-5 5 0,-6-6-43,-1 0 0,-4 0 84,0 0 0,-6-3 99,-2-1 122,-3-10-169,-1 7 1,-1-10-120,-3 6-2,-2 0 1,-6-6-191,1-1 1,-1-4 103,1-1-835,0 6 523,-1-5 183,6 10 1,-3-4 180,5 4 0,-3 11-128,3 5 0,-1 5-59,1 3 404,3 4-350,-5 2-328,6 5 1103,0 5-930,0 7-413,6 6 353,0 4 0,5 5-32,1 0-1074,-1 4 858,1-1 1,4 4-143,3 0 662,3-5 0,1 4 0,-1-3 0</inkml:trace>
  <inkml:trace contextRef="#ctx0" brushRef="#br0" timeOffset="42">16389 13956 8068,'0'-11'378,"0"-1"-87,0 1-51,0 5 111,0-4-1,5 8 314,-4-3 67,4 5-37,-5-5-477,0 4 0,0-3 101,0 8 0,0 2 202,0 6-286,0 4-2,0 2-57,0 0 0,0 3 233,0-2-525,0-2 161,0 4 0,0-7 92,0 5 0,0-5-55,0 1 1,0-2 37,0-1-544,5-1 315,-3 0 0,4-4-349,-2-3 262,-3-3 40,9-1 25,-8 0 95,8 0-30,-4 0 302,5-5-118,1 4 1,-4-10-112,-1 4 209,-4-3-73,7-2 0,-5-1-57,2-2 1,4 3 32,-4-4 0,3 0-129,2 1-67,-1-6 149,1 9-45,-1-5 20,1 6 1,-1 4 41,0 4 146,-4 1-105,3 2 0,-4 0-45,6 0 239,-6 0-145,4 5 0,-5 3 121,3 7 36,2-2-113,-9 8 0,8-7 109,-5 5-127,5 1-70,-8 2 1,4-3-143,-5 0-57,5-5 223,-4 8-707,5-9 418,-6 3 0,1-8 4,3-1-925,-3 1 702,4-2 0,-4 1-14,3-4-2065,-3-1 1547,4 3 1,0-5-1054,3 0 1935,-3 0 0,5-5 0,-3-2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4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3232 16332 7989,'0'0'0</inkml:trace>
  <inkml:trace contextRef="#ctx0" brushRef="#br0" timeOffset="1">3221 16332 7989,'0'11'220,"0"1"1,0-1 0</inkml:trace>
  <inkml:trace contextRef="#ctx0" brushRef="#br0" timeOffset="2">3221 16389 7989,'0'0'0</inkml:trace>
  <inkml:trace contextRef="#ctx0" brushRef="#br0" timeOffset="3">3221 16412 7989,'5'16'0,"-4"-3"0,4 7 2600,-5-4-1220,5 4-609,-4-2-356,5-1-190,-6 5 1,3-4-12,1 5-353,0-1 237,-4 1 1,0 0-29,0 0 0,1 0-19,3 0 1,-3-1-116,3 1 1,1-4 98,-1 0 1,1-1-103,-1 1 1,-2 1 67,6-4 1,-5-1-13,0-4 1,0 1 47,1-1-198,-3 1 176,4-1 1,-5-3-140,0-1-265,0-4-157,0 2 546,0-5 0,5 5 0,1 1 0</inkml:trace>
  <inkml:trace contextRef="#ctx0" brushRef="#br0" timeOffset="4">3323 16994 7989,'-5'-6'0,"4"-4"0,-4 3 0</inkml:trace>
  <inkml:trace contextRef="#ctx0" brushRef="#br0" timeOffset="5">3323 16320 7989,'18'-3'0,"-3"-1"2219,3 0-1440,-5 4 0,7 0-34,-5 0-373,1 5-145,0-4 1,-2 9-111,5-2-122,-5 2 153,8 2-297,-10-1 104,10 1 0,-8 4 246,5 3-371,-5-2 106,2 4 1,-4-3 192,-1 5-289,-4 0 188,-2-1 1,-2 3-46,1 1-186,0-2 191,-9 4 1,-1-4 48,-6 3 1,0-3-40,-4 3 0,2-3 107,-5-1 0,2 0-72,-2-1 207,-3 1-104,4-5 1,-3 2-49,2-5 1,-3 1 22,3-5 0,1-1-26,-1-2 0,5-3 18,-1-5 0,2 0 217,2 0-80,-1 0-54,1 0 0,5-1 130,2-3-190,3 3-20,1-10-106,0 10 0,0-9 0,0 4 0</inkml:trace>
  <inkml:trace contextRef="#ctx0" brushRef="#br0" timeOffset="6">3849 16366 7989,'5'6'0,"1"0"0</inkml:trace>
  <inkml:trace contextRef="#ctx0" brushRef="#br0" timeOffset="7">3860 16400 7989,'0'12'2231,"0"4"-1999,0 2 1,4 5 373,0 0 0,0 3-208,-4 1 1,3 1-371,1-1 1,0 1-18,-4 2 1,0 3-126,0-3 1,0 2 151,0-1 0,0 2-12,0-3 0,-1-1-24,-3 2 1,3-10 66,-3 2 1,3-8 139,1 1 1,0-4 63,0 0 118,0-6-137,0 4 9,0-9 84,5 5-177,1-12 0,6 1-44,-1-2 1,-2-2-6,2 5 0,-4-4-172,8 5 1,-5-5 35,5 4 0,-1 0-90,1 4 1,-2-3 104,2-1 1,2 0-161,-2 4 0,4 0 145,-4 0 0,4 0-102,-3 0 1,3 0 91,-4 0 0,4-4-8,-4 0 0,2 1 49,-2 3 0,-3-4-48,4 0 130,-4 0-119,0 4-132,-1-5 0,1 4-288,-1-4 441,-5 5 0,0 0 0,-6 0 0</inkml:trace>
  <inkml:trace contextRef="#ctx0" brushRef="#br0" timeOffset="8">4317 16926 7989,'0'0'0</inkml:trace>
  <inkml:trace contextRef="#ctx0" brushRef="#br0" timeOffset="9">3883 16686 7989,'12'0'2309,"0"-1"-1562,3-3-7,-2 3 0,9-5 55,-3 6-582,2-5 0,1 4 125,-3-3-112,2 3-276,-3 1 0,1 0 117,0 0 5,-5 0 0,4 0 50,-3 0 17,-2 5 0,3-4-380,-4 3 158,-6-3 0,4-1-891,-2 0 371,-3 0 603,0 0 0,0 0 0,2 0 0</inkml:trace>
  <inkml:trace contextRef="#ctx0" brushRef="#br0" timeOffset="10">4032 16332 7989,'16'0'2218,"2"-4"0,5 0-1132,0 2-830,-1 0 1,1-1-1,-1-1 1,-2 1 365,-1 2-601,-5-4 0,4 4 237,-3-3-33,-2 3-436,3 1 0,-4 0 0,-1 0 0,1 0 211,-1 0 0,-5-6 0,-1 0 0</inkml:trace>
  <inkml:trace contextRef="#ctx0" brushRef="#br0" timeOffset="11">4854 16400 7989,'-17'0'1793,"3"4"1,-3 1-1351,0 2 0,-3 0-332,1 5 1,-3-1 0,1 0 413,2 1-383,-3 4-36,4-3 1,1 7 214,1-4-132,-1 4-38,4-2-165,-4 5 1,7-1 42,3 1 0,-2 0-216,5 0 271,0-5 1,4 3-187,0-2-73,0 3 258,0 1-100,5 0 1,2-1 0,4 1-1,0-1-208,1-3 93,-1 2-54,6-8 116,0 4 1,6-10 36,0 1 305,0-6-176,0 3 0,3-5-6,1 0 1,1-1 306,-1-3-370,-3-2 48,4 0 0,-5-5 0,-2 5-9,-2 0 0,1-3 3,-4 5 0,-1-4 115,-4 5-105,1-1 108,-6-1-307,4 4-45,-8-5 195,3 6-30,-5 0 0,5 0 0,1 0 0</inkml:trace>
  <inkml:trace contextRef="#ctx0" brushRef="#br0" timeOffset="12">5276 16355 10800,'0'12'585,"0"4"1,0 3 0,0 2 442,0 2-845,0 5 1,0 0 182,0 2-390,0 3 0,0 0 221,0 5-380,0 0 0,2-3 135,2-1 1,-3-1-1,3-1-301,-3-2 212,-1-4 109,5 1 1,-4-5 0,3-3-78,-3-4 0,1-3 105,1-5 0,4 3 0,4-3 0</inkml:trace>
  <inkml:trace contextRef="#ctx0" brushRef="#br0" timeOffset="13">5322 16332 7989,'23'-7'3986,"-1"-1"-3152,-3 4-372,2-5-369,-3 8 0,3-4 0,0 5 174,-2 0-71,-5 0-285,7 0 114,-8 0 1,4 5 0,-6 2 83,0 3-91,1 2 1,-6-1-1,-2 2-21,-3 2-61,-1 3 1,-1 4 0,-3-2 0,-5-1-56,-5 1-15,-3 7 184,-1-3-39,-4 4 0,4-9-60,-4 0 47,4 0 1,-4 0 0,4-1 0,-1-2 16,0-2-35,5-1 9,-2-2 0,5 1 140,-1-1-135,1 1 50,-1-6 0,6 0 161,2-2 76,3-3 319,1 9-284,5-3 26,1-1-211,6 4 82,-1-8 1,4 6 0,1-2-18,-2 0 0,-1-2 1,3 2-40,3-1 1,-1 3-87,1-4 0,0 3-115,3-3 0,-3 4 147,1-5 0,-3 5-163,2-4 0,2 1 114,-6-1 0,0-3-25,-4 3 0,1-3 101,-1-1 0,-3 4-64,0 0 0,-5-1 45,5-3-163,-5 0-327,2 0-625,-5 0 0,0 6 1,0 0-1</inkml:trace>
  <inkml:trace contextRef="#ctx0" brushRef="#br0" timeOffset="14">5847 16343 7989,'7'0'0,"3"5"2095,-2 3-935,2 2-95,1 2-784,1 4-55,4-3-216,-3 3 118,3 1 0,-3-5 1,1 4-1,2-4 248,2 0-355,1-1 127,-1 1 1,2-1-295,-4 0 81,4 1 70,-7-1 1,3-3-388,-5-1 161,1-4 137,-6 2 1,3-4-47,-5 3-3783,0-3 3913,1 5 0,-4-6 0,4 0 0</inkml:trace>
  <inkml:trace contextRef="#ctx0" brushRef="#br0" timeOffset="15">6350 16263 7989,'-5'12'2546,"-3"-1"-1348,-7 1-729,2-1-261,-3 5 1,1-2 0,-1 4 0,2 0-37,2 0-177,-5-4 48,10 7 0,-9-8-522,9 2 228,2-2 192,-5-2 1,5 1 58,-3-1 0,3 1 0,5-1 0</inkml:trace>
  <inkml:trace contextRef="#ctx0" brushRef="#br0" timeOffset="16">6156 16595 12095,'0'12'1322,"0"3"-1093,0-2 0,0 9 1,0-3-1,0 1 368,0-1-166,0 3-1,0-5-148,0 6-56,0 0-102,0 0-6,0 0 0,-1 0 0,-2-1 52,-1 1-128,0 0 1,4-4 0,0-1 0,0-2-22,0-2 0,0-5 1,0-1-156,0 1 17,6-4 0,-5 1-1611,3-2 847,-3-3 881,-1 4 0,0-5 0</inkml:trace>
  <inkml:trace contextRef="#ctx0" brushRef="#br0" timeOffset="17">6601 16366 10413,'0'6'1528,"0"5"0,0-1-852,0 5-451,0 5-28,0-2 1,0 9 0,0 1-1,0 0 225,0-1-197,5 5-286,-3-3 1,3 2-279,-5-1 0,1-1 0,1 3 640,2-1-1582,0-6 1289,-4 3 1,0-6 0,1-2-853,3-1 0,-3-5 844,3 1 0,-2-2 0,-2-2 0</inkml:trace>
  <inkml:trace contextRef="#ctx0" brushRef="#br0" timeOffset="18">6613 16263 7989,'23'-5'2614,"-1"4"-2342,1-9 0,4 9 497,0-3 1,-1-1-71,-3 1-631,-5 0 1,2 8 280,-5 0-542,6 5 166,-9-3 48,5 5 1,-7 5-59,-2-1 1,0 5-1,-4-1 1,-1 3-5,-2 1 0,-6-1 1,-4 2 140,-5 3-91,1-3 0,-8 4 0,2-5 337,-3 0-234,-1 0 1,1-4 0,-1-2 303,0 0-462,5-2 0,-3-7 4,2-1 1,1-4-419,-1 1 1,3-3-21,-3-1 74,5 0 1,3-5 405,7-3 0,-2-2 0,0-1 0</inkml:trace>
  <inkml:trace contextRef="#ctx0" brushRef="#br0" timeOffset="19">7344 16240 10818,'0'13'1202,"0"2"-902,0 3 0,0 5 1,0 1-1,0 1 447,0 2-578,0 5 0,0-7-350,0 6 295,0-1 0,0 1 0,0-1 66,0 2-120,0 1 1,0-4 0,0-2-304,0-3 166,5-1 1,-4-6 0,3-1-587,-3-4-1221,-1 0 1884,0-1 0,5 1 0,1-1 0</inkml:trace>
  <inkml:trace contextRef="#ctx0" brushRef="#br0" timeOffset="20">7298 16252 9538,'23'-5'596,"0"-3"0,1-4 1,1-1-1,2 3 255,-2 0-885,-1 4 226,-6-4 48,4 9-266,-10-4 142,10 5 0,-9 0 0,2 0 232,-3 0-262,0 0 1,-1 0 157,1 0-81,-6 0-94,4 5 1,-5-2 238,3 4-152,-3-4-31,0 7 0,-4-8 25,3 6 0,-1 0 65,0 3 1,-1 4 18,2 1-78,-3 4-42,-1-2 1,0 4 168,0 1-392,0 5 1,0 1 251,0 6 1,0-1-259,0 0 0,0 0 0,-1 1 1,-2-2 95,-1-3-185,0 3 280,4-9-200,0 4-8,0-5 113,0 0 6,0-5 1,0 2-3,0-5-42,0 0 23,0-3 1,0-1-168,0 1 154,0-6 10,0-1-602,0-5 295,0 5 29,0-4-1322,0 4 791,0-5 846,0-5 0,-5 4 0,-1-4 0</inkml:trace>
  <inkml:trace contextRef="#ctx0" brushRef="#br0" timeOffset="21">8029 16378 6015,'-8'-2'1108,"1"-2"-685,4 3 154,-7-4-404,9 5 1,-6 0 172,4 0 138,1 0-170,-8 0 0,8 0 260,-6 0-244,5 0 1,-7 1 406,3 3-472,-3 3 0,-2 4 0,1 0 131,-1 1 0,5 4-191,-1 3 1,0 3-1,-2 1 38,3 0 1,0 1 103,3 2-421,3-2 211,-4 9-40,5-8 0,1 4-278,3-3 135,3-7 62,4 8-260,0-9 0,2 0 1,2-3-83,4-2 1,-1-3-1,1-1-60,1-2 291,2-4 1,1 2 0,0-5 0,0-1 14,-1-3-21,1-3-32,0-9 167,0-2 1,0-2-1,0-2 1,-1-2 86,1 0 111,0 0-544,-5 1 434,-2 0 0,-8-1 1,-2-1-33,-1-2 138,-1 0-202,-4 5 25,-5-6-56,-6 4 1,-7-4 0,-6 5-306,-3 0 219,-2 5 1,-10-1 0,-3 6-719,-3 3 549,0 6 1,4 1-555,3 6 0,8 5 74,3 7 740,3-2 0,5 9 0,0-3 0,0 2 0</inkml:trace>
  <inkml:trace contextRef="#ctx0" brushRef="#br0" timeOffset="22">8611 16263 8514,'-6'-5'971,"1"4"-550,5-4 1,0 6 185,0 3-374,0 2 1,-4 10 0,0 0 144,2 2 1,0 6 0,2 6 285,0 3-482,0 2-698,0 4 744,0 2-294,0-1 1,0 1 0,0-6 0,0 2 25,0 0-661,0-9 477,0 10 0,0-14 0,0 1-437,0-4 1,0-1 283,0-5 377,0-5 0,6 1 0,0-5 0</inkml:trace>
  <inkml:trace contextRef="#ctx0" brushRef="#br0" timeOffset="23">8600 16332 8018,'11'0'1143,"1"0"225,-1 0 0,4 5-67,1 3-719,-1 2-176,1 1 176,-3 6-300,9-5 1,-6 10-3,3-3 0,3 2-23,-3 2 0,2 0-136,2 0 1,0 0-197,0 0 0,-4 0-243,0-1 0,-1-3 256,1 0 0,1-5-161,-5 2 0,0-4 64,-3 0 0,-1-1-335,1 1 447,-1-6 21,1 4 0,-6-7 0,-2 4 66,2-4-500,-5 2 225,4-5-1105,-5 0 469,0-5 1,-1 3-771,-3-1-284,3-4 1485,-4 1 0,1-5 440,0-1 0,1 1 0,3-1 0</inkml:trace>
  <inkml:trace contextRef="#ctx0" brushRef="#br0" timeOffset="24">9148 16172 8018,'-1'-10'-569,"-3"2"569,3 3 1455,-4 5-353,5 0 1,-2 6-532,-1 6 1,0 4 31,-5 7 0,2 1-102,-1 3 1,-4 0-89,4 7 1,0-1-201,0 9 1,-1-2 28,-3 2 0,3 1-60,1-5 0,-1 4-93,-4-4 1,5 3 26,-1-7 1,4 2-240,-3-10 0,4 1-355,-1-4 1,-1-1 278,2-3 1,-1-3-403,4-5 0,0-3-87,0 0 1,1-6 687,3 2 0,-3-3 0,4-1 0</inkml:trace>
  <inkml:trace contextRef="#ctx0" brushRef="#br0" timeOffset="25">8988 16914 8018,'12'0'0</inkml:trace>
  <inkml:trace contextRef="#ctx0" brushRef="#br0" timeOffset="26">3118 17268 8018,'6'0'4556,"4"0"-4114,-3 0 0,4 0-240,1 0 1,-5 0 28,1 0 0,-1 0-63,5 0 0,-1 0 16,1 0 1,3-3-49,0-1 0,0 0 75,-3 4 0,-1 0-189,1 0 1,0 0-17,4 0 1,-8 0-54,4 0 1,-3 0 75,2 0 1,1 0-85,-1 0 1,0 0 47,1 0 0,-1 0 72,1 0 1,-1-1-77,1-3 1,3 3 54,0-3 0,0 3-133,-3 1 0,3-4 78,0 0 0,0 0-13,-3 4 1,3-4 24,0 0 0,0 1-15,-3 3 1,1 0 13,2 0 0,-3 0-6,4 0 0,-4 0-1,0 0 0,0 0 10,4 0 0,-4 0-1,4 0 1,-2 0 11,1 0 1,-1 0-1,5 0 0,-4 0 23,4 0 0,-4-2 5,4-1 0,-3 1 71,3-1 0,-4 1-87,4 2 0,-4 0-2,4 0 0,-5 0 11,1 0 0,2 0-67,-2 0 0,2 0 46,-2 0 0,-3 0-8,4 0 0,-4 0-19,0 0 0,0 0-8,4 0 0,-4 0-47,4 0 0,-2 0 60,1 0 1,-1 0 53,5 0 1,-4 0-53,4 0 1,-4 0 136,4 0 0,-3 0-65,3 0 1,-5 0 10,1 0 0,1 0-36,-1 0 0,1 0 61,-5 0-118,1 0 1,-1 2 63,0 1 1,1-1 15,-1 1 1,4-1-14,1-2 13,-1 0-37,1 0 0,1 0-5,2 0 1,3 0-4,-3 0 1,2 0 17,2 0 0,-1 0 0,-3 0 1,1 0-16,-5 0 1,4 0 11,-4 0 1,4 0-1,-3 0 1,3 0-8,-4 0 1,1 0 3,0 0 1,-2 0-22,5 0 1,-4 0-5,4 0 1,-1 0-7,1 0 0,4 0-10,-1 0 1,1-2-1,4-1 0,-3 1 23,-1-1 1,-3 1 8,3 2 1,-7 0-19,7 0 1,-6 0 43,2 0 0,-4 0-22,4 0 1,-4 0 5,4 0 1,-5 0-21,2 0 1,0 0-1,-1 0 0,2 0-14,-2 0 1,-1 0-4,5 0 1,-4 0-22,4 0 0,0 0 31,4 0 0,-4 0-78,0 0 1,-4 0 66,4 0 0,0 0 0,1 0 129,-1 0-126,-5 0 0,7 0 0,-7-1 142,5-3-135,0 3 1,4-4 0,-1 5-1,-2 0 86,-1 0-72,0 0 0,4-4 8,0 0 0,-1 0 16,1 4-85,0 0 66,0 0-26,0 0 0,0 0 1,-1 0 38,1 0-19,0 0 0,0 0 2,0 0-5,-5 0-21,3 0 0,-3 0 1,4 0-1,-2 0 15,-1 0 1,0 0-2,4 0 3,-5 0-1,3 0-91,-8 0 84,8 0 1,-4 0-24,2 0 23,2 0-7,-3 0 5,5 0 8,0 0 0,-4 0 1,0 0 76,1 0-82,2 0-1,1 0 1,0 0 88,-1 0-77,1 0-8,-5 0 0,4 0 5,-3 0 0,2 0-4,2 0-32,-5 0 1,3-1 8,-2-3 1,-1 3 0,1-3 14,1 3 1,-2 1-11,1 0 13,0 0 1,4 0-4,0 0 0,-1 0-7,-3 0 1,6 0 6,-2 0 0,2 0 0,-2 0 1,0 0 2,0 0 1,3 0-2,1 0 1,3-4-11,-3 0 1,4 1 2,-5 3 0,2 0 3,-1 0 0,-2-4 29,6 0 1,-5 0 2,5 4 1,-6 0-3,2 0 0,-2 0 6,2 0 0,-4-4 49,-1 1-73,1-1 0,-5 4 0,5 0 6,0 0 0,0 0 0,-1-2 2,1-1-4,0 1 0,-1-3 17,-3 5-5,2 0-4,-3-5 76,5 4-75,0-4-5,-5 5 0,3 0-45,-2 0 45,3 0 0,1 0-16,-1 0 1,0-4-1,-2 0 42,-1 2-87,5 0 1,1 1 46,1-3 0,-2 3-25,-1-3 1,0 3-4,0 1 0,0-1-34,-1-3 1,0 3-6,-3-3 0,3 3-17,-3 1 1,-2 0 25,3 0 0,-7 0 44,3 0 0,-4 0-25,0 0 0,3 0 27,0 0 1,0 0-40,-3 0 0,-1 0 3,1 0 1,-1 0-12,1 0 0,-1 0-2,0 0 0,2 0-93,2 0 1,-2 0 104,2 0 1,-1 0-122,1 0 1,-2 0 58,2 0 1,-2 0-31,-2 0 0,1 0 99,-1 0 0,1 0 3,-1 0 0,2 0 6,2 0 0,-5 0 86,5 0 1,-7 0-51,7 0 1,-5 0 119,6 0 0,-4-4-67,0 0 0,-1 0-46,1 4 0,-1 0 1,0 0 1,1 0-3,-1 0 1,1 0-16,-1 0 1,-3 0-4,-1 0 0,1 0-8,3 0 1,1 0-40,-1 0 1,-3 0-203,-1 0-197,1 0 223,4 0-828,-1 0-248,-5 0-319,4 0 1624,-8 0 0,3 0 0,-5 0 0</inkml:trace>
  <inkml:trace contextRef="#ctx0" brushRef="#br0" timeOffset="27">7104 16252 9472,'-7'0'824,"1"0"-471,2 0 71,3 0 0,-4 0-8,5 5 54,0-4-165,0 4 1294,0-5-1427,5 0 0,-2 0-62,4 0 152,-4 0-118,7 0 1,-4 0-177,6 0 0,-5 0 94,1 0 0,-1 0-45,5 0 125,-1 0-276,1 0 195,-1-5 0,2 4 77,2-3-178,-2 3 93,3 1 1,-4 0 10,-1 0 1,1-1 9,-1-3 1,0 3 46,1-3 1,-1 2-54,1 2 0,-1 0 85,0 0 0,1 0-61,-1 0 1,-3 0 110,0 0-140,-1 0 1,1 0-94,-1 0 1,-3 0-109,4 0-411,-6 0-498,3 0 593,-5-5 454,0 4 0,0-4 0,0 5 0</inkml:trace>
  <inkml:trace contextRef="#ctx0" brushRef="#br0" timeOffset="28">9639 16218 10586,'7'0'768,"-1"0"-546,-2 0 1,-3 1 117,3 3-131,-3-3-97,4 4 202,-4-5-195,10 5 0,-9 0 222,6 3-495,-6 2 213,8-4-833,-8 6-209,3-1 983,-5-5 0,0 5 0,0-5 0</inkml:trace>
  <inkml:trace contextRef="#ctx0" brushRef="#br0" timeOffset="29">9662 16812 8378,'6'7'2459,"-2"1"-1967,3-6 0,-6 5 341,3-4-296,-3-1 234,-1 3-210,5-5-117,-4 0-337,4 0-405,-5 0-362,5 0-990,-3 0 1650,3 0 0,-5-5 0,0-2 0</inkml:trace>
  <inkml:trace contextRef="#ctx0" brushRef="#br0" timeOffset="30">10930 16446 7984,'0'-11'0</inkml:trace>
  <inkml:trace contextRef="#ctx0" brushRef="#br0" timeOffset="31">10941 16423 7984,'0'-6'233,"0"-4"1,-1 8 1015,-3-1-281,3-4-294,-9 6-491,3-4 1,-4 5 1,0 0 1,-1 0-29,1 0 1,-1 0 14,1 0 1,-1 0-81,1 0 0,-2 1-75,-2 3 0,2 1 75,-2 3 1,2 2 4,2-3 1,-2 4 22,-2 0 0,2 2-107,-2 2 1,3-1 72,0 5 1,1 0-111,-1 4 0,5 0 55,-1 0 0,5-2-153,0-2 1,1 3 94,2-3 0,0 1-158,0-1 0,2 1 49,1-4 0,4 3 102,4-4 0,4 1-72,1 0 0,4-8 104,-1 4 1,3-7 3,0 3 1,3-6 59,1 2 0,-2-3 177,3-1 1,-2-4-89,2 1 1,-4-5 127,0 4 1,-2-3-158,-6 3 1,1-1 90,-5 1-408,1 3-209,-1-4-659,-5 5-104,-1 0 1167,-5 0 0,0 0 0</inkml:trace>
  <inkml:trace contextRef="#ctx0" brushRef="#br0" timeOffset="32">11409 16560 10683,'11'-1'578,"-4"-3"0,3 3-271,-2-3 0,2 3 9,2 1 1,0 0-43,3 0 1,-1 0 61,5 0 1,-5 0-120,2 0 1,0 0 27,-1 0 0,4 0-60,-3 0 0,0 0-80,-1 0 0,-2 0-20,2 0 0,2 0 6,-2 0 1,4 0-186,-4 0 0,2 0 47,-2 0 1,-6 0-1,2 0 0,-2 0-137,3 0-514,-6 0-132,-1 0-2831,-5 0 2573,-5 0 1088,4 0 0,-9 0 0,3 0 0</inkml:trace>
  <inkml:trace contextRef="#ctx0" brushRef="#br0" timeOffset="33">12140 16035 7985,'0'-8'34,"0"1"1270,0 4-484,0-2-64,0 5 152,0-5-600,0 4 0,0-3-52,0 8 0,0 2 18,0 5 0,0 2 111,0 2 1,0-1-115,0 5 1,0 2-47,0 5 0,0 0-55,0 4 1,0-1-10,0 2 1,0 2-132,0-3 0,4 3-7,0 2 1,0-1-216,-4 0 0,0 0-31,0 1 0,0-5-192,0 0 0,4-4-16,-1 1 0,1-7 155,-4-1 0,0-5 40,0 1 1,1-4-185,3-3-178,-2 2-95,3-9-420,-5 5 749,0-6 1,0 0-1</inkml:trace>
  <inkml:trace contextRef="#ctx0" brushRef="#br0" timeOffset="34">12175 16709 7985,'5'-12'0,"1"1"0</inkml:trace>
  <inkml:trace contextRef="#ctx0" brushRef="#br0" timeOffset="35">12414 16492 7985,'12'-12'0</inkml:trace>
  <inkml:trace contextRef="#ctx0" brushRef="#br0" timeOffset="36">12426 16480 7985,'0'-6'1355,"0"1"-268,0 5-597,0 5 0,-5-2-142,-3 4 0,-2 2-82,-1 6 1,-5-2-56,1 2 1,-4-1 28,4 1 0,-4-2-167,4 2 1,-4 2 100,3-2 1,-3 0-92,4-3 0,0-1-15,3 0 0,2 1-58,3-1 1,-2-3 132,5 0-93,0-1 1,4 1 32,0-1 1,4-3 16,0 4 0,5-6-129,-2 2 1,7 1 122,2-1 1,4 0-135,-1-4 1,-1 0 26,1 0 1,0 0 29,4 0 1,-2 0 59,-2 0 0,1 0-7,-4 0 1,3 0-30,-4 0 1,0 4 6,-3-1 0,-1 1 73,0-4 0,-3 0-51,0 0 0,-5 0-533,5 0-16,-5 0 0,2 2-310,-5 1 1,-2-1 289,-1 1 499,-4-1 0,1-2 0,1 0 0</inkml:trace>
  <inkml:trace contextRef="#ctx0" brushRef="#br0" timeOffset="37">13294 16446 7898,'-6'-6'533,"0"-4"464,6 8-66,0-3-365,0 5-298,0 5 0,0 2 0,0 4 0,4 2-48,0 2 1,4-1 9,-4 5 0,3-4-187,-3 4 1,4-4 57,-5 4-388,1-5 273,1 3 1,-2-6-68,4 1 0,-3-1-112,4 1 1,-6-5 47,2 1 0,1-4-75,-1 3 1,1-4 7,-1 1 93,-3-3 137,9-1 1,-5-1-18,3-3 1,2 1 8,-2-4 1,2-1-3,1-3 0,-3-1 16,0 1 1,-1-1-32,5 1 0,-1-4 2,0-1 1,-3 1 47,0 4 0,-5-1-46,5 1 0,-5 3 109,0 1 1,0 4 116,1-1-28,-3 3-138,4 1 1,-5 5 12,0 3 1,0 2-80,0 1 0,0 1-11,0-1 1,0 2-136,0 2 0,1-2 54,3 2 1,-1-6-77,4-1 1,1-2 1,3 2 1,-3 0-128,0-4 0,3 0 187,4-4 0,1 0 17,-5 0 1,4-1-26,0-3 1,4 1 125,-3-4 0,3 0 40,-4 0 1,0-3-117,-3 2 0,-1 2 124,0-2 1,-3 1-15,0-5 1,-6 4-39,2 1 38,-3-1 0,1-2 316,1 2-224,-1-2 241,3 9-305,-5-4 58,0 5-95,0 5-38,0 1 0,3 6-8,1-1 0,1-1 3,-1-2 0,-1 2-14,4-2 0,0-2-43,0 2 1,3-4-7,-2 3 1,-2-4-33,2 1 1,-2-2 73,2 2 1,2-3-85,-2 3 0,-2-3 103,2-1 1,-5 0-19,5 0-4,-5 0 26,7 0 0,-9-1 22,3-3 0,-3 2 216,-1-6 151,5 5-91,-4-7 198,5 4-249,-6 0 0,1 1-17,3 5-106,-3 0 0,4 1 5,-5 3 1,0-2-60,0 6 1,4-1-17,0 5 0,1-1-246,-2 1 193,4-1 1,4 0 3,1 1 0,3-1 15,0 1 0,2-5 1,-2 1 0,1-6-33,3 2 1,3 1-5,-3-1 1,-1 0 2,1-4 1,-4 0-9,4 0 1,-4-4 22,4 0 1,-3-5 2,3 2 0,-5 1 95,1-2 0,-4 0-52,-3-3 1,1-2 94,-6-2 0,3 2-83,-3-2 0,-1-3 17,1-1 1,-6 1-40,-5-1 0,-3 2-3,-5-2 1,-3-2-97,-7 6 1,0 1 63,-4 7 0,2-2 48,-6 5 0,6 1 17,-7 7 1,5 8 88,0 7 0,2 2-238,5 2 1,5-4-183,3 0 0,7 0-166,4 4 0,3-4-479,1 0 1,6-5-1333,6 1 2253,4-7 0,7 2 0,0-4 0</inkml:trace>
  <inkml:trace contextRef="#ctx0" brushRef="#br0" timeOffset="38">14779 16572 7887,'0'-12'0,"0"5"-94,0-1 184,5 5 292,-4-7 1,4 4-60,-5-5 0,1 3 110,3 0 1,-3 1-17,3-5 0,-3 5-70,-1-1 0,-3 0-130,-1-3 1,-4 3 26,4 1 0,-4 4-66,0-1 0,-2 3-1,-2 1 1,-3 0-75,0 0 1,-2 1 66,2 3 0,-3 3-208,-4 4 1,3 4-51,-1 1 0,7 4-42,-3-1 0,0 2 76,1 2 0,3 0-112,5 0 0,4-4 85,-1 0 0,3-5-119,1 1 1,1 0-77,3-3 1,4 2 52,7-7 0,-2-2 10,2-1 1,1-2 172,-1-2 0,5-3 134,-5-5 0,4 1-11,-4-8 0,0 1 170,-3-2 0,3 2-69,0-5 0,0 2 78,-3-2 0,-5-7-46,1 3 1,-5-3-86,0-1 1,2 2-128,-1-6 1,0 1-4,-4-4 0,0-2-109,0-2 1,-4 1 8,0-5 0,-1 0-138,2-3 0,1-1 37,-2 0 0,2 7-88,-2 5 0,3 2 189,-3 9 0,1 3-135,0 8 523,1 1 22,-3 5 52,5 1-294,-5 5 0,4 5-7,-3 2 0,3 3 30,1 2 1,0 3 101,0 0 1,0 7 41,0 1 0,0 0-115,0 3 0,0 3-37,0 2 0,4 1-35,0-2 1,1 7-81,-2-3 0,-1 3 68,1-3 1,0-1-140,1-2 1,-3 5-80,3-1 0,-3 1 64,-1-1 1,0-5-86,0 1 0,0-6 27,0 2 0,0-3-118,0-1 1,0-6-8,0-1 1,0-4-1,0 0 0,0-5-478,0 1-592,0-6 675,0 4 695,0-6 0,-5 0 0,-1 0 0</inkml:trace>
  <inkml:trace contextRef="#ctx0" brushRef="#br0" timeOffset="39">15258 16515 7909,'0'-7'8,"0"-3"383,0 9 135,0-9 175,0 3-169,0 1 142,0-4-226,0 9-2,0-5 271,0 6-539,0 6 1,2 0 27,1 5 1,-1 5-135,1-1 1,0 4-15,1-4 1,-3 4-86,3-4 1,1 2 30,-1-2 1,1-2-174,-1 2 162,-3-2 0,4-2-90,-5 0 1,1 0-187,3-4 34,-3-2 191,4 0 104,-5-3-6,0 3 1,2-7-23,1-1 3,-1-4 0,8-4 7,-3-1 0,0-3 14,0 0 1,1-1-32,3 0 1,5-1 10,-1-6 1,5 4-52,-1 0 0,-1 1 32,1-1 0,0 2 0,4 6 1,-1 1 65,-3 2 1,-2-1 133,-1 5 1,-4 1-117,3 3 1,-2 0 17,-1 0 0,-1 1-31,0 3 1,-3 2 5,0 5 1,-2 1-54,2-1 1,0 5-6,-4-1 0,0 4-12,-4-4 1,0 5-6,0-1 1,4 2-16,0-2 0,0 1 21,-4-5 1,0 2-6,0-2 0,0-2-376,0 2 1,0-6 163,0-2 1,0-3-636,0 4 282,0-6-1488,0 3 2047,0-5 0,5 0 0,1 0 0</inkml:trace>
  <inkml:trace contextRef="#ctx0" brushRef="#br0" timeOffset="40">10992 17471 7994,'0'-12'0</inkml:trace>
  <inkml:trace contextRef="#ctx0" brushRef="#br0" timeOffset="41">10992 17437 7994,'0'-12'-383,"-1"5"1147,-3-1 0,2 5 310,-6 0-827,0-4 0,-3 6 92,0-3-245,-1 3 0,-3 1 1,0 0-1,-1 1 0,1 2 280,0 1 1,-4 3-165,4-3 0,-4 5-23,3-2 1,-4 4-140,1 0 0,1 2 140,-1 2 0,4 3-184,-4 5 0,5-1 21,-1 1 0,3 4-71,5 0 1,-2 0 59,5 0 1,0-1-144,4 4 1,0-5 110,0 2 0,0 1-147,0-1 0,5-1 35,3-3 0,2-4 111,2 0 1,4-5-105,3 1 1,3-2 73,1-2 0,-1 0-7,1-4 0,0-2 52,0-5 1,1 0 7,3 0 0,-2-1-55,5-3 0,-4-2 8,1-6 0,-3 1 19,-2 0 1,1-1-4,0 1 0,-5-1 59,-3 1 1,-6-1-66,-1 1 213,-6 0-92,3-1 0,-5 1-19,0-1 0,-5 2 134,-2 3 0,-5-2-57,-3 5 1,1 0-81,-5 4 1,0 0-202,-4 0 1,0 0 81,0 0 1,1 0-162,-1 0 0,1 0-707,3 0-601,-3 0 230,10 0-228,-5 0 1520,11 0 0,11-5 0,8-1 0</inkml:trace>
  <inkml:trace contextRef="#ctx0" brushRef="#br0" timeOffset="42">11381 17425 7962,'0'-11'47,"0"-1"335,0 1 147,0 5-56,0-5-139,0 10 591,0-4 345,0 5-845,-6 5-196,5 2-62,-4 9 1,5 2 222,0 5-268,0-1 1,0 1-34,0 0 0,0 0 25,0 0 1,4 3 121,0 1 1,0 0-316,-4-4 0,1-1-75,3 1 0,-3 0-23,3 0 0,-2-1-13,2-3 1,-3 1-127,3-5 0,-1 0-627,0-3 648,-1-1 1,4-1-973,-2-2 482,-3-3-73,4-5-541,-5 0 980,5 0 0,-3-1 419,1-3 0,4-2 0,-1-6 0</inkml:trace>
  <inkml:trace contextRef="#ctx0" brushRef="#br0" timeOffset="43">11575 17402 8036,'6'-14'0,"-2"3"403,-3 2-116,-1 3 1,0-1 357,0 4 277,0 1-174,0-3-264,0 5-312,5 5 1,-2 2 98,4 4 0,0 2-68,0 2 0,2 3-29,-5 5 0,5-1 3,-2 1 1,2 1 28,-1 3 1,2-3-224,-2 3 1,2-3 62,1-1 1,-3 3-383,0 1 1,-5-4 178,5-4 0,-2-4-306,2 4 0,-2-5 104,-2 1 0,-3-6-460,3-1 374,2 0 1,-3-1-692,5 1 181,-6-6 506,3 3 0,-3-5-407,1 0 856,-1-5 0,3-1 0,0-11 0,1 0 0</inkml:trace>
  <inkml:trace contextRef="#ctx0" brushRef="#br0" timeOffset="44">11974 17345 8036,'0'-11'1298,"0"-1"-386,0 6-404,0 1-241,0 5 0,-3 1 78,-1 3-57,-5 2-190,3 6 74,-6 4 1,1 3-82,-1 8 0,1-2 220,-1 6-506,-4-6 180,3 8 0,-5-4 0,5 6 60,-3-1 1,1-4-343,4 1 46,-1-6 0,2 7 1,1-7-30,2-3 1,4-1-1,-1-5-741,3-2 710,1-2 1,0 0-220,0-1-773,0-4 552,0-2 206,0-5 545,5 0 0,1-5 0,6-2 0</inkml:trace>
  <inkml:trace contextRef="#ctx0" brushRef="#br0" timeOffset="45">12111 17380 8335,'0'-7'1259,"0"2"0,0 15-587,0 5 1,0 2-26,0 2-215,0-5-261,0 8 0,0-1 131,0 6-74,-5-6-58,4 6 1,-4-8-247,5 8 152,0-3-10,0-6 1,-1 3-340,-3-2 186,3-2-55,-4 4 0,5-7-233,0 5 0,0-5 0,0 1 0,0-2 281,0-1 12,0-1 30,0-5 0,0 1-67,0-4 577,0-1-146,0 3 1,1-5 315,3 0-616,-3 0 88,4-5 0,-4 3 281,3-1-358,-3 1 1,10 2 41,-4 0 1,2-1-65,-1-3 1,2 3 96,-3-3 0,7 3-315,2 1 127,4-5 0,-5 2-3,8-4 1,-3 4-97,7-1 0,-3-1 56,-1 1 0,-3-3 19,3 3 0,-7-1 69,7 1 1,-7 3-9,-1-3 1,-3 3-3,0 1 1,-4-4-53,-1 0-245,-4 0-164,2 4 65,-5 0 0,-5 0-189,-3 0 1,2 0 639,-2 0 0,6 0 0,-4 0 0</inkml:trace>
  <inkml:trace contextRef="#ctx0" brushRef="#br0" timeOffset="46">12066 17608 9348,'11'0'1041,"1"0"0,-1 0-503,0 0-248,1 0-153,4 0 0,-2-4 53,5 0 1,-1 1 0,2 3-57,-1 0 0,0-2 0,4 0-32,0-2 0,-4-1-476,0 1 0,-5 3 80,1-3-1048,3-2 879,-10 4 0,6-8-677,-10 3 257,-1-4 0,-3 0 365,0 0 0,0-1 518,0 1 0,-1 1 0,-3 2 0,-2-2 0,-5 3 0</inkml:trace>
  <inkml:trace contextRef="#ctx0" brushRef="#br0" timeOffset="47">12146 17334 7910,'0'-12'215,"0"6"0,0 0 347,0 2-142,0 3 1,1-8-124,3 5 0,2 0 119,6 4 0,0-4-186,3 1 1,2-3 0,2 3 0,4 1-177,0-1 1,0 0 121,3-1 1,-3 2-658,-4-6 199,3 6-157,-5-4 0,1 3-521,-3-1 1,2-1-314,-2 1-172,0 3 1445,-3-9 0,-1 3 0,1-4 0</inkml:trace>
  <inkml:trace contextRef="#ctx0" brushRef="#br0" timeOffset="48">12945 17220 8890,'7'0'1875,"-2"0"-1342,-5 0-41,0 5-210,-5 1-56,-2 0-245,-4 5 188,-6-5 1,5 7 18,-4 2 1,-1-2-127,-2 2 37,-3-3 1,3 4-72,0-1 1,1 1 133,-1 0-235,3-4 46,-1 5 1,4-2 155,-2 0-237,8 0 60,-4 2 0,10-4 75,-3 2 0,3-2-17,1-2 0,1 0-237,3 1 0,2-1 58,6 1 1,4-5-138,3 1 1,-1 0 30,1 3 0,-5-3 49,1-1 0,2-3 171,-2 4 1,0-5-16,-3 5 1,-1-4 14,1 3 1,-2-3 149,-3 4 1,2-4-42,-5 3 0,0-3-84,-4 4 1,-1-2 159,-3 2 0,-3 2-103,-4-3 1,-5 4 86,-3 0 0,-7 0-61,-1 1 1,-3-1 9,3 1 0,-3-5-40,3 1 0,-2-2 5,6 2 0,-1 1-121,9-5 1,4 1 56,3-2-1863,0-1 1025,2 3 874,1-10 0,10-2 0,1-4 0</inkml:trace>
  <inkml:trace contextRef="#ctx0" brushRef="#br0" timeOffset="49">13916 17322 8018,'-11'-6'64,"3"-3"0,2 4 417,0-1-253,3 3 530,3-2-86,0 5-71,0-5-373,0 4 172,0-4 393,0 5-114,0 5-451,0 1-57,0 11 1,0 0 2,0 6 11,0 0 1,3 1 20,1 3 1,0-2-99,-4 6 0,0-6-125,0 2 101,0-3 1,0 2-80,0 1 1,0 0-469,0-4-760,0-1 851,0 1 1,0-4-263,0 0 1,0-5 0,0 2-877,0-4 131,0-5 71,0-2 877,0-5 431,5-5 0,-4-7 0,5-6 0</inkml:trace>
  <inkml:trace contextRef="#ctx0" brushRef="#br0" timeOffset="50">13699 17277 8018,'6'-12'244,"-1"6"0,0-4 277,3 2 0,2-1 115,2 2-407,-1 2 186,6 0-151,0 3 1,6-4-8,0 2 1,1 3-30,3-3 1,-3 3-55,3 1 1,-3 0-1,-2 0 0,1 1-151,0 3-161,0 2-73,-5 1 215,-2 3 1,-1-4 73,1 5 0,-5 1-225,-3-1 58,-6 1 24,3 4-243,-5-3 177,-5 3 26,-1-4 0,-7 3-62,-2 0 163,2 1-35,-8 0 0,4-3 249,-2 2 280,-2-2-480,8-2 1,-5 0 0,4 1 191,-1-1 0,1 1 0,5-2-140,2-3 0,3 2 0,-3-4 89,2 2-204,2-5 0,4 7 187,3-5-30,2 0-175,5 1 0,2-3 95,2 6 23,-2-5 0,11 5-141,-5-4 1,9 4 0,-5-3 17,1 1-155,0-3 92,-1 7 1,-5-4 53,-3 6 1,1-2-2,0-2 0,-5 2-9,-3-3 1,-6 3 3,2 2 1,-3-1-213,-1 1 245,0-6 0,-6 4-28,-5-2 1,-2 3-9,-6 4 0,4-2 0,-6 2-98,-3-2 0,1-1 47,-3-1 264,2 0-187,1 1 1,1-1-143,3 1 1,1-5-58,3 1-464,2-6 134,-3 3-282,10-5 0,1-5 94,5-2 785,0 2 0,10-11 0,2 4 0</inkml:trace>
  <inkml:trace contextRef="#ctx0" brushRef="#br0" timeOffset="51">14544 17345 7940,'0'-11'-105,"0"-1"1,-1 5 0,-2-1 0,-1-1 902,2-1-428,1-1 27,1-1 314,-5 6-377,3-4-98,-3 9 1,5-6 241,0 3-8,0 3-249,-5-4 110,4 5-85,-4 0 1,5 1 0,0 4 194,0 7 33,-5 4-253,3 7 54,-8 5-191,9 1 0,-8 6 0,4-1 167,-1 0-432,-2 0 212,2 1 1,-3-4-119,5 4 0,-4-5-226,5 4 0,-6-1-161,1-6 266,3 0-131,0-5 1,1 0 0,0-3-29,2-4 1,1-2-189,1-2 275,0-4-128,0-2-1926,0-5 1956,0-5 157,5-2-210,-4-4 195,4 0 0,-1-5 1,1 0 235,1-2 0,-3-1 0,2-4 0,-4 0 0,3 0 0,-3 1 0,4-6 0,-5-1 0</inkml:trace>
  <inkml:trace contextRef="#ctx0" brushRef="#br0" timeOffset="52">14464 17322 7940,'6'-16'0,"0"3"0,-6-2 0,1 2 0,3 2 0,-3 3 0,3 1 0,-2 3 955,2-4 1,-1 6 0,4-2-509,2 3 1,0 7-1,0 5 1,-2 7-1,2 5 498,2 4-669,0-3-303,0 9 174,1-4 0,0 5 0,2-1 294,2-2-533,-1 2 0,-4-8 80,1 5-609,-1-4 465,1 2 1,0-5-333,3-1 1,-6-2 73,3-1-2,-3-6 1,-2 4 0,1-7-1819,1-2 1861,-4 2 1,1-8-538,-2 6 910,-3-5 0,4 2 0,-5-5 0</inkml:trace>
  <inkml:trace contextRef="#ctx0" brushRef="#br0" timeOffset="53">14373 17734 8315,'11'0'456,"4"0"-159,1 0-156,-1 0 0,0-2-287,0-2 78,6 3 63,-4-4 0,6 1-900,0 1 428,0-6 300,0 7 0,0-8-746,-1 3 216,1 2 698,0-6 9,-5 5 0,9-10 0,-3-2 0</inkml:trace>
  <inkml:trace contextRef="#ctx0" brushRef="#br0" timeOffset="54">15321 17322 7886,'0'-11'93,"0"0"1,0-1 188,0 1 0,0 3 41,0 1-29,0-1 0,0 0 117,0 1-189,0 4 0,-5-7 72,-3 2-214,-2 3 95,-2 0 0,-4 5-55,-3 0 0,-3 0 146,-1 0-130,1 5 1,-5 5 29,0 6 1,-1 4 0,3 0-49,-2 6 1,1-1-1,3 4 1,1 0 132,3 1-214,3 0 0,4 1-71,1-1 0,5-3-555,2 3 517,3-5 0,1 2-127,0-8 1,5 3-623,2-3 522,3-3 0,2 1 113,-1-6 0,2 1 0,1-2 41,1-3 25,5-2 0,-3-5 0,3 0-486,-1 0 283,0 0 0,3 0-68,-3 0 277,2-5 1,-7 0-504,5-2 1,-5-4 616,2 4 0,-9-3 0,3-2 0,-2 1 0,7-6 0,3 0 0</inkml:trace>
  <inkml:trace contextRef="#ctx0" brushRef="#br0" timeOffset="55">15583 17231 7938,'0'-6'795,"0"1"-35,0 5 1,0 9-273,0 2 0,-1 9-207,-3 3 1,3 0-87,-3 4 0,-1 0-72,1 0 42,-5 5 1,8-8 22,-3 3-111,3 2 198,-4-5-582,4-1 288,-4-2 0,5-3 38,0 5-665,0-5 396,0 3-290,0-8 1,1 3 232,3-4 1,-3-1-15,3 1-730,-3-6 470,4 4-402,-4-9 397,5 5 0,-5-8 586,3-2 0,-3-2 0,4-5 0</inkml:trace>
  <inkml:trace contextRef="#ctx0" brushRef="#br0" timeOffset="56">15915 17345 7938,'0'-11'0,"0"-1"345,0 1 1,1 3 216,3 1 496,-3 4-441,4-2-104,-5 5-458,-5 0 221,-1 5-111,-6 2 0,-1 4-49,-2 0-111,3 6 174,-10 1 1,4 5-80,-5-1 0,1 1 0,-1 0-178,0 0-58,5 0 121,-3 0 1,7-4-11,-5 0 0,5-2 33,-2 2 1,4-1 77,0-3-207,1-2-21,4 4 69,2-6 1,5 0 91,0 1 0,0-4-128,0-1 115,0-4 1,0 7 0,5-8 0,3 5 129,2-2 67,2-1 1,3-1-108,0 1 1,0 1 112,-3-1 1,3-3 33,0 3 1,4 1 143,-4-1 0,4 0-186,-3-4 0,3 4-164,-4-1 1,4 1-230,-4-4 0,0 4-219,-3 0 1,-1 0-1427,1-4 113,-1 0-832,1 0 2556,-1 0 0,0 0 0,1 0 0</inkml:trace>
  <inkml:trace contextRef="#ctx0" brushRef="#br0" timeOffset="57">16543 17482 8007,'0'-6'948,"0"1"-14,0 5 1,4 1-601,-1 3 1,2 2-83,-1 6 1,-1-1-7,4 1 0,-4 4-86,1 3 1,-2-1-134,2 1 1,-3-4-27,3 4 1,-3-4 15,-1 4 1,0-5-146,0 2 0,0 0 23,0-1 0,0 1-279,0-5 196,0 0 57,0 1 1,0-5 29,0 1-17,0-5 37,0 2 202,0-5-48,5-5 0,-3-2 76,2-4 1,1-1-83,-2 1 0,5 0 121,-4-1 1,5-1-130,-2-2 0,0-1 13,0-3 0,1-3-105,3 3 0,0 1 147,-4-1-89,3 5 1,-5-2 184,3 4 185,-3 6-398,-5 1 12,0 5 0,0 5-6,0 3 1,0 2-2,0 1 1,-1 1-30,-3-1 1,3 1 66,-3-1 1,3 0-456,1 1 195,0-1 0,1-1-36,3-2 0,-2 1 205,6-5 1,-4-1-6,3-3 0,1 0 45,3 0 0,1 0 4,-1 0 1,1 0-49,-1 0 1,4-3 8,0-1 1,2-4 32,-2 4 1,-2-4 26,2 0 0,2-2 6,-2-2 1,4 1 25,-4 0 1,0-1 3,-3 1 1,3 1 35,0 2 0,-3-1 442,-5 5-140,-4 0 1,3 4 120,-2 0-156,-3 0 0,4 9-26,-5 3 1,0 3-130,0 0 0,0 2-2,0 2 1,0 2-112,0-2 0,0-1 12,0 1 0,0-1-172,0 1 1,0 1-245,0-5 0,0 2 176,0-2 1,2-2-389,1 2 0,-1-2-308,1-2 363,-1 1 0,-1-5 24,3 1 452,-3-6 0,4 3 0,-5-5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5:09:34.6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8166,'8'0'1851,"6"0"-1543,-13 0-308,6 0 0,6 7 0,3 1 0</inkml:trace>
  <inkml:trace contextRef="#ctx0" brushRef="#br0" timeOffset="224">45 30 8166,'9'0'1172,"1"0"1,2 0-813,8 0-360,-4 0 0,25-6 0,-1-3 0</inkml:trace>
  <inkml:trace contextRef="#ctx0" brushRef="#br0" timeOffset="522">193 15 8166,'16'0'1772,"4"0"0,-2-5-1589,6 0 0,-5 1-35,0 4 1,-1 0 284,2 0 0,-7 0-362,7 0 0,-7 1 0,7 2 51,-4 2-26,-1 0-157,6-5 123,-4 7 1,6-5 63,-3 2 119,3-2-182,6-2 1,6 0 75,-1 0 1,6-2-22,-6-2 226,1 2-266,1-5 0,-6 6 83,-1-4 92,1 3-153,-7-4 0,2 6 106,-1 0-254,-6 0 55,4 0 1,-6 0-91,4 0 0,-2 0 107,7 0 1,-6 0-95,6 0 0,0 0 118,4 0 0,1 0-18,-1 0 0,1 0 19,0 0 0,-1 0 5,1 0 1,-6 0 10,1 0 1,-2 0 9,2 0 0,1 1-81,-6 4 1,5-3 60,-6 3 1,8-4-105,-3-1 1,4 0 80,2 0 0,-1 0-9,1 0 0,0 0 30,-1 0 1,11 0 0,-1 0 0,6 0-24,-11 0 0,5 0 11,-4 0 1,4 0 53,-4 0 1,1 0-46,-1 0 0,-4 0 1,3 0-7,-2 0-15,-3 0 1,1 0 7,0 0 1,-3 0-13,-2 0 1,3 0-1,-3 0 0,-2 0 40,1 0 72,1 0-109,-2-6 0,3 4 41,-6-3 1,2 4-26,-3 1 1,-2 0-54,2 0 1,-2 0 77,-2 0-228,-7 0 184,5 0 1,-5 0 26,7 0-108,0 0 74,-7 0 1,5 0 64,-3 0-13,-3 0-226,6 0 176,-11 0-1766,4 0 931,-6 0 815,-6 0 0,4 0 0,-5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7T17:45:51.30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15018 6875 7580,'-6'0'598,"1"0"-86,5 0-217,0-5-181,0 4 0,0-5 118,0 2-121,0 3 0,1-8-30,3 5 1,-3-5 1,3 1 1,1 2-29,-1-2 0,4 1 45,-5-5 0,6 2-103,-1 3 0,2-7 102,2 2 1,-1-2-144,0 3 1,1-1 110,-1 1 0,1 0-60,-1-1 0,2-3 3,2 0 0,-2-2-9,2 2 0,-1 1-60,1-5 0,-1 4 83,5-4 1,0 0-83,4-4 1,0 4 70,0 0 1,-1 1-83,1-1 1,-1-1 67,-3 4 1,1-3-8,-5 4 1,4 0-30,-3 4 0,3-1 26,-4 1-11,0-6 29,2 5-19,-5-5 3,10 6 1,-9-1 31,2 1-34,-2-1 6,-2 1 0,0 3 16,1 1 0,-1-1-15,1-3 0,-1 3-25,1 0 1,-2 5 7,-3-5 1,2 4-26,-5-3-210,5 4 194,-3-2 1,1 4-306,-4-3 148,-1 3-543,-2-4-218,0 5 1,-9 1 979,-3 3 0,-7 2 0,2 5 0</inkml:trace>
  <inkml:trace contextRef="#ctx0" brushRef="#br0" timeOffset="1">14893 6693 7682,'4'11'307,"-1"0"1,1-3-142,-4 0 1,0-1-80,0 5 1,0-1 14,0 1 0,0-1 11,0 0 0,0 1-101,0-1 1,0 1 111,0-1 1,0 1-129,0-1 0,0 4 55,0 0 1,0 1-134,0-5 160,-5 0-65,4 1 0,-8-1 35,5 1-7,0-6 19,4-1 9,0 0 21,0-4-10,0 5 256,0-6 1,5 0-225,3 0 1,2-2 77,2-2 1,3 3-64,0-3 0,5-2 82,-1-2 0,-2 3-53,-2 2 1,3-3-21,1 3 1,-3-2 17,0 1 0,-2 1-84,1-4 1,-6 4 70,2-1 16,-2 3-458,2 1 138,-4 0-667,-2 0-1322,-5 0 1656,0 5 0,0-2-1194,0 4 866,-5-4 824,4 2 0,-5 0 0,6 1 0</inkml:trace>
  <inkml:trace contextRef="#ctx0" brushRef="#br0" timeOffset="2">16115 5573 7853,'-1'-6'-160,"-3"2"258,2 3 195,-3 1 154,5 0-296,0 5 0,0-2-66,0 4 153,0 1-245,0 3 88,0 1-156,0-1 0,2-1-29,1-2-3,-1 2 1,3-7-221,-5 4 200,0-4-994,0 7 398,0-9 185,0 4 538,0 0 0,0-3 0,0 3 0,0-5 0</inkml:trace>
  <inkml:trace contextRef="#ctx0" brushRef="#br0" timeOffset="3">16218 5551 7853,'0'-7'686,"0"2"113,0 5-482,0 5-260,0-4 24,0 10 1,0-5 89,0 5 1,0 1-166,0-1 0,0-3-222,0-1 165,0 1 0,0 0-407,0-1 1,0-3 49,0 4-224,0-6 1,1 7-71,3-5 120,-3 0 582,4-4 0,0 5 0,1 1 0</inkml:trace>
  <inkml:trace contextRef="#ctx0" brushRef="#br0" timeOffset="4">16515 5688 7853,'0'-7'-187,"0"2"1385,0 5-1026,-6 0 0,5 5-122,-3 3 1,3-1 86,1 5 1,0-3-119,0 6 0,0 3 34,0 1 1,0 2 32,0 2 0,0 4-27,0 0 1,0 3-1,0-3 1,0 3 53,0-3 1,0 3-26,0-3 1,0-1 56,0-3 1,0 0-40,0 0 1,0-5-51,0-3 1,0-2-11,0-2 1,4 1-128,0-1 144,0-5-213,-4 4-324,0-8 145,0 3-558,0-5 110,0-5 0,0 2 197,0-4 0,0 3-219,0-4 799,0 6 0,5-14 0,1 4 0</inkml:trace>
  <inkml:trace contextRef="#ctx0" brushRef="#br0" timeOffset="5">16503 6053 7853,'-6'-5'316,"1"4"182,5-9 203,0 8-396,0-3-140,0 5 1,5 0-49,2 0 1,4 0 120,0 0 0,0 0-143,1 0 0,1 0 86,2 0 1,-3 0-191,4 0 1,-4 0-12,0 0 0,0 0 81,4 0 1,-4-4-16,4 1 1,-4-1-108,0 4 1,-1-1-410,1-3 196,-1 2-630,0-3 333,1 5 228,-6-5-1266,-1 4 1067,-5-4 0,-5 5 542,-2 0 0,-9-5 0,-1-1 0</inkml:trace>
  <inkml:trace contextRef="#ctx0" brushRef="#br0" timeOffset="6">16526 5802 7890,'1'-8'350,"3"1"0,-1 4-69,4-1 0,-3 2-32,4-2 1,1 3-38,6-3 0,-3 1 141,4-1 0,0 2-128,-1-6 1,6 6 0,-2-2 1,1-1-95,-1 1 1,3-4-140,-3 5 1,1-2-246,-1 1 0,1 3 201,-4-3 0,3 1-193,-4-1 1,0 3 139,-4-3 1,1 3-814,-1 1 0,1 0 370,-1 0 1,1 0 546,-1 0 0,0 0 0,1 0 0</inkml:trace>
  <inkml:trace contextRef="#ctx0" brushRef="#br0" timeOffset="7">17108 5710 9701,'-7'2'0,"-1"2"1,4 2 15,-3 5 0,-1 2 99,-3 2 1,3-1 27,1 5 0,0-1-128,0 1 1,-2 3 57,5-3 0,-4 2-103,4 2 0,1 1 100,3 3 1,0-7-122,0 3 1,1-3 73,3 3 0,-2-4-92,6 0 1,0-5 92,3 1 0,0-2 33,1-2 1,0 1 12,4-1 0,-2-4-42,5-4 0,-4 2 74,4-1 0,-4 0-60,4-4 1,-4 0-57,4 0 0,-1-1 69,1-3 0,3-2 8,-3-6 0,-1 1 37,1-1 0,-5 1 83,1 0 0,-2-5-40,-2 1 1,0-5-71,1 1 1,-6-7-36,-2 0 1,1-6 56,-1 2 0,-2 0-201,-5 0 0,-4 3 68,-4-3 1,-2 4-172,-2 0 1,-3 3-81,-5 4 0,0 0-44,1 7 1,-1-1-49,0 5 0,1 3-124,3 1 1,-1 3-55,5 1 0,1 1 130,6 3 0,-2 2 429,2 6 0,-2-1 0,-1 0 0</inkml:trace>
  <inkml:trace contextRef="#ctx0" brushRef="#br0" timeOffset="8">17622 5688 7853,'0'-7'0,"0"1"-11,0 2 307,0 3 387,0-4-121,0 0-251,0 3 113,0-3-259,0 5 0,0 7-137,0 4 0,-3 2 38,-1 6 0,-1 4 74,1 3 1,3 6-96,-3-2 0,-1 0 67,1 0 1,0 1-159,4 3 0,0-4 80,0 1 1,0-6-107,0 2 0,1-7 44,3-1 1,-3-5-49,3 1 1,-1-2-158,1-2 150,-3 1-271,4-1 40,-5-4-816,0-2 101,0-5 0,0-5 687,0-3 1,0 2 341,0-2 0,-5 0 0,4-8 0,-4-2 0</inkml:trace>
  <inkml:trace contextRef="#ctx0" brushRef="#br0" timeOffset="9">17588 5756 7853,'0'-7'0,"0"-1"0,1 2 60,3-2 1,-1-2 151,4 2 0,-3 3 13,4 1 0,-1-1 114,5 1 0,1-1-127,2 2 0,1 1-94,3-2 1,7-1 70,-4 2 1,3-1-198,-6 4 0,2 0 95,-2 0 0,-2 0-38,-2 0 0,-2 5-142,-2 2-7,0 4 1,0 0-33,-4 0 0,-2 1 119,-5-1 1,0 1-72,0-1 1,-5 2 61,-2 2 1,-4-1-84,0 5 0,-2-5 100,-2 1 0,-1 2-12,-3-2 0,-3 1 53,3 0 1,1-4 10,-1 4 1,1-4 135,-1 0 0,3-1-102,4 1 0,2-1 81,3 0 0,-2-3-99,5 0 1,0-5-126,4 5 1,0-4 94,0 3 0,5-3-71,3 4 1,6-4 85,1 3 0,5 0-13,-1 0 0,2 2 69,-2-5 0,1 4-86,-5-5 1,4 5 101,-3-4 0,3 3-72,-4-3 1,0 1 28,-4-1 0,-3-3 71,0 3-193,-1 3 1,1-6 28,0 3-21,-6-3-102,8-1 99,-8 0-394,3 0 0,-4 0-103,3 0-1185,-3 0 1206,4 0 1,-4 0 515,3 0 0,2-5 0,6-2 0</inkml:trace>
  <inkml:trace contextRef="#ctx0" brushRef="#br0" timeOffset="10">18422 5676 7853,'0'-7'-643,"0"-1"450,0 5 0,-1-2 732,-3 5 0,3-1-128,-3-3 0,-3 3-122,0-3 1,0 3-218,0 1 0,-1 1 112,-3 3 0,-1-1-96,1 4 0,-2-1 44,-2 2 0,2 2-26,-2-2 1,-1 2 65,0 1 0,0 2-175,1 2 1,2-1 60,-2 5 0,-2-1 8,2 1 0,0 3-104,3-3 1,1 2 79,-1 2 1,6-1-116,2-3 0,-1 1 78,1-5 0,1 4-142,3-3 0,0 3 90,0-4 1,1 0-15,3-4 0,2 2 42,5 2 0,-3-6-29,0 3 1,1-3 57,6 2 0,-2-1-29,2-2 1,1 1 39,-1-6 1,5 1-29,-5-4 0,5 0 26,-1 0 0,-1 0-58,1 0 1,-4 0-5,4 0 1,-4-1 5,4-3 1,-5 2-7,2-6 1,0 4-47,-1-3 0,1 0 56,-5 0 1,-3-3 72,-1 2-76,1-2 0,2-2-8,-2 1 1,-2 1 38,-2 2 0,-3-2 419,3 2-256,-3-2 0,-5-1-93,0-1 1,-4 5-57,0-1 1,-2 4 37,-2-3 0,1 4-133,0-1 0,-5-1 76,1 1 0,0 1-314,3 3 0,-3 0-65,0 0 0,0 1-204,3 3 0,1-2 135,-1 6 0,5-4-478,-1 3 936,6-4 0,-8 7 0,3-4 0</inkml:trace>
  <inkml:trace contextRef="#ctx0" brushRef="#br0" timeOffset="11">18685 5688 7853,'-2'-7'-143,"-2"3"249,3-2 854,-4 5-194,5-9-320,0 8-23,0-3-399,0 5 1,0 5 115,0 3 1,0 3 26,0 5 0,0 1-64,0 6 0,0 0 99,0 0 1,1 1-261,3 3 1,-3-3 51,3 2 0,-2 2-134,-2-1 1,3 0 25,1-4 1,0-2 21,-4-2 1,0 1 19,0-4 0,0-1-85,0-4 208,0 1-93,0-1 1,0-3 241,0-1-203,0-4 133,0 2-189,0-5 84,5 0 0,1 0-25,6 0 0,-1 0-1,1 0 0,3-4-2,0 0 1,4-3 10,-4 3 0,4 0-4,-3 4 0,-1-4-4,-4 1 0,1-1 6,-1 4 1,-3-2 4,-1-1-542,-4 1 152,2-3-764,-5 5-1295,0 0 2438,-5 0 0,4 0 0,-10 0 0,5 0 0</inkml:trace>
  <inkml:trace contextRef="#ctx0" brushRef="#br0" timeOffset="12">18685 5985 7853,'0'-8'-284,"0"0"1,0 4 113,0-3 0,5 4 700,2 0 0,0-3-130,0 3 1,1-2-98,3 1 0,4 3-118,1-3 0,0 2-21,-1 2 1,-1 0-143,5 0 1,-5-3 239,2-1-211,1 0 0,-4 3 202,2-3-827,-2 3 160,-2-4 0,-4 3-1016,-3-1 530,-3 1 900,-1-8 0,-5 4 0,-2-6 0</inkml:trace>
  <inkml:trace contextRef="#ctx0" brushRef="#br0" timeOffset="13">18650 5665 7853,'5'-7'0,"-2"-1"18,5 4 0,-1-5 114,5 1 1,-1 2 239,0-2 1,5 4-59,-1-3 0,5 4-362,-1-1 1,3 3 78,1 1 1,-1-1-262,1-3 0,4 3 159,0-3 0,-5 3-422,-3 1 0,-1 0 150,1 0 0,2 0-48,-6 0 1,0 0 390,-4 0 0,1 0 0,-1 0 0</inkml:trace>
  <inkml:trace contextRef="#ctx0" brushRef="#br0" timeOffset="14">19187 5653 7733,'0'12'42,"0"-1"0,1 1 161,3-1 0,-3 6-47,3 2 1,-3 2 67,-1 2 0,2 1-183,2 3 0,-3-2 4,3 6 1,-3-6-75,-1 2 0,0-3 124,0-1 1,0-2 11,0-2 1,0-1 40,0-3 0,0-6-62,0 2 1,0-2-100,0 3 221,0-6-516,0 4-164,0-8-216,0 3-421,0-5 0,-4-2 530,0-1 579,-5-4 0,-2-4 0,-7-1 0</inkml:trace>
  <inkml:trace contextRef="#ctx0" brushRef="#br0" timeOffset="15">18981 5688 7853,'0'-12'-675,"2"2"827,2 2 1,-2 0 948,6 4-1007,-1-5 0,9 6 71,-1-4 1,1 4-219,-1-1 1,3 3 63,5 1 1,0-1-47,0-3 0,1 3-78,3-3 0,-2-1-186,5 1 0,-4-1 5,0 1 0,4 2-229,0-6 1,-1 4 252,2-3 1,-7 4 269,-1-1 0,5-2 0,-4 0 0</inkml:trace>
  <inkml:trace contextRef="#ctx0" brushRef="#br0" timeOffset="16">19632 5539 9119,'-7'0'277,"-1"0"1,1 1-138,-5 3 0,1 1-101,-1 3 1,1 2 90,0-2 0,-1-2-9,1 2 0,-1-1-49,1 5 0,-1-1-4,1 0 1,3 0-19,1-4 0,3 3 198,-4-2-269,6 2 1,-3 2 124,5-1-117,0 0 0,1 1 43,3-1 0,2 1-95,6-1 1,-1-1-8,0-2 0,1 2 39,-1-2 1,1 2-78,-1 1 0,4 1 71,1-1 0,-1 0 11,-4 1 0,1-1 11,-1 1 1,-3 3-91,-1 0 0,0 2 70,0-2 1,2-2-44,-5 2 0,0-2 30,-4-2 1,0 0 4,0 1 1,-2-1 45,-1 1 1,-4-5 0,-4 1 1,-1-2 5,1 2 0,-4 1-37,0-5 0,-4-1-70,3-3 1,-3 4 78,4 0 0,-1 0-315,0-4 0,4 0 4,-4 0 1,4-4-177,0 0 0,6-1 107,2 1 1,3 2 399,1-6 0,-5 0 0,-2-3 0</inkml:trace>
  <inkml:trace contextRef="#ctx0" brushRef="#br0" timeOffset="17">19815 5334 8955,'0'11'87,"0"0"-6,0 1 1,1-1-21,3 1-193,-2-1 1,3 0 49,-5 1-227,0-6 1,1 3-50,3-5-782,-3 0 785,4 1 1,-4-4 354,3 3 0,-3-3 0,10-1 0,-5 0 0</inkml:trace>
  <inkml:trace contextRef="#ctx0" brushRef="#br0" timeOffset="18">19941 5334 7853,'-7'-6'946,"2"5"-734,5-4 0,-1 6-190,-3 3 1,3 3-65,-3 4 0,3 0-134,1 1 1,0 3-393,0 0 0,0 2 333,0-2 1,0-2-460,0 2 694,0 3 0,0-1 0,0 6 0</inkml:trace>
  <inkml:trace contextRef="#ctx0" brushRef="#br0" timeOffset="19">20683 5665 7853,'0'-7'-133,"0"-3"1,-4 8 249,1-6 168,-1 6-206,-1-4 1,2 3 10,-4-1 0,3 0 36,-4 4 1,4 0-17,-3 0 1,3 1 32,-4 3 1,1-3-12,-5 3 0,5 3-7,-1 0 0,0 1-108,-3 3 1,0-2 102,-1 6 0,1 2-171,-1-2 1,1 5 89,-1-1 1,1 3 30,0 1 0,-1 0-277,1-1 0,4 1 82,4 0 1,1 0 76,2 0 1,0-2 38,0-2 1,2 2-36,1-6 0,4 0 75,4-3 1,1-1 89,-1 0 0,2-4-47,2-3 1,1-3 157,3-1 0,3 0-86,-3 0 0,3-5-77,1-3 0,-2-2-56,-2-1 1,3-5 72,-3 1 0,1-4-67,-1 4 0,-2-5 24,-6 1 1,-1-7-103,-2 0 1,1-5 7,-6 4 0,1-3-164,-4 3 0,-1-4-161,-3 0 0,-6 3 133,-5 2 1,-4 3-87,4 4 0,-6 2 51,2 6 1,-6 1-74,-2 2 1,1 3 25,3 5 0,1 0 81,3 0 1,-1 5 243,5 3 0,-1 2 0,0 1 0,-2 1 0</inkml:trace>
  <inkml:trace contextRef="#ctx0" brushRef="#br0" timeOffset="20">20398 6042 7853,'0'11'-360,"0"0"0,1-3 674,3 0 0,2-1 149,6 5 0,-1-5-108,0 1 0,5 0-191,-1 3 1,4-3 47,-4-1 0,5-4-71,-1 1 1,2-2 51,-2 2 1,2-3-103,-2 3 1,2-3-16,-2-1 0,1 0-176,-5 0 0,4 0-118,-4 0 0,1-4 89,-5 1-596,1-1 0,-1 3 344,0-3 0,-3 3-1290,0-3 1671,-6-3 0,8 1 0,-3-5 0</inkml:trace>
  <inkml:trace contextRef="#ctx0" brushRef="#br0" timeOffset="21">21037 5745 7616,'0'-12'152,"0"5"579,0-1-5,0 6-302,0-4 79,0 6-492,0 6 1,0 0 74,0 5 0,-4 5-109,1-1 0,-1 4-15,4-4 0,0 5 34,0-1 1,0-1-77,0 1 1,0 0 31,0 4 0,1-4-25,3 0 0,2-5 91,6 1 1,-1-2-105,0-2 0,1 1 81,-1-1 1,5-4-5,-1-4 0,1-1 114,0-2 1,-3 0-103,7 0 0,-3 0 76,2 0 0,2-4-58,-6 0 1,1-5 130,0 2 0,-4-4-14,3 0 0,-2 0-27,-1-1 1,-5-3-40,1 0 1,-4-6 10,3 2 0,-4-2-148,1-2 0,-3-1 89,-1-3 1,0 3-202,0-3 1,0 5 67,0 3 1,-1-2-168,-3 6 1,3 0 76,-3 3 1,1 2-889,-1 3 257,3 1-124,-4 6 277,0 0 677,4 6 0,-9 0 0,3 5 0</inkml:trace>
  <inkml:trace contextRef="#ctx0" brushRef="#br0" timeOffset="22">21597 5630 7853,'0'-7'-1960,"0"-1"2709,0 6 0,0-5 330,0 4-724,0 1 1,-1-3-206,-3 5 0,1 1-124,-4 3 1,-1 3 149,-3 4 0,3 0-159,0 1 0,1 4-24,-5 3 0,5 3 47,-1 1 1,2 0-76,-2 0 1,-1 1 103,5 2 1,1-2-170,3 3 0,0-3 65,0-1 0,1-1-47,3-3 1,2 1 63,5-5 0,0 0-18,-4-3 0,7-5 7,-2 1 0,2-2 28,-3 2 0,4-3-4,0-5 1,5 0 1,-5 0 1,4 0 42,-4 0 0,5-4 18,-1 0 0,-2-4 121,-2 0 0,-1-2-72,1-2 0,-5-4 144,6-3 0,-10 1-37,5-1 1,-3 0-106,0-4 1,-3-3-119,-5-1 0,0-4 77,0 5 1,-2-2-127,-1 1 1,-4 3 78,-4-3 0,-6 5-440,-2 3 1,-2-2-71,-2 6 1,0 4-260,0 3 1,-2 5-76,2 0 0,-1 1 823,9 2 0,-6 5 0,9 2 0,-5 4 0</inkml:trace>
  <inkml:trace contextRef="#ctx0" brushRef="#br0" timeOffset="23">22122 5619 7621,'-6'0'-204,"1"0"401,5 0 1,0 5-56,0 3 0,0 2 62,0 1 0,0 2-55,0 2 0,0 2 109,0 2 0,0 2-96,0-2 0,0 3 22,0 1 0,4-4-62,-1 0 1,1-5-130,-4 1 1,0-2-18,0-2 0,4 1 44,0-1 0,0-3-213,-4-1 1,0-3-23,0 4-159,0-6-292,0 3-1943,0-5 2609,-5 0 0,2-5 0,-5-2 0,-4-4 0,-6 0 0</inkml:trace>
  <inkml:trace contextRef="#ctx0" brushRef="#br0" timeOffset="24">21917 5619 7853,'11'-8'0,"0"1"0,1 3-70,-1-4 0,5 6 115,-1-2 0,5-1 273,-1 1 0,3-1-87,1 1 1,3 3 58,1-3 1,-1-1-114,-3 1 0,3 1 26,-3 3 1,2 0-41,-6 0 0,-3-4-4,0 0 0,-4 0-93,0 4 0,-5 0 67,1 0 0,-4 0-131,3 0 100,-4 0 1,3 0-191,-2 0 53,-3 0-152,4 0-14,-5 0 1,4 1 198,0 3 0,0 3 113,-4 4 1,1 0-111,3 1 1,-3 0 98,3 4 0,-3 1-108,-1 6 0,0-4 5,0 0 1,0 0-91,0 4 1,0 0 75,0 0 0,0-1-4,0-3 1,0 1 23,0-5 0,0 2 48,0-2 1,0-2-72,0 2 1,4-6 246,0-2-111,0 1-49,-4 3-206,0-4-87,0-2 1,1-5-820,3 0 444,-3 0-256,4 0-185,-5 0 1,1-4 1041,3 0 0,-2-5 0,8-2 0,-4-7 0</inkml:trace>
  <inkml:trace contextRef="#ctx0" brushRef="#br0" timeOffset="25">22648 5551 7853,'0'-12'-163,"5"6"1586,-4-4-792,4 8-465,-5-3 1,0 10-135,0 3 1,0 3 96,0 5 0,0-2-163,0 5 1,0 1 71,0 7 0,0-3-112,0 2 1,0 4 29,0 0 0,0-1-39,0 2 0,4-6 49,0 2 0,-1-3-82,-3-1 1,0-2 261,0-2 0,0-2-150,0-6 381,0 1-190,0-1 173,0-5-141,0-1 442,0-5-578,5 0 1,-2 0-149,5 0 0,-1 0 71,5 0 0,0-3-77,4-1 0,-4 0 31,4 4 0,0-4 26,-1 0 1,0 1 32,-3 3 1,3-2 0,0-2 0,1 3 33,-5-3 1,0 3-39,1 1 0,-5-1-209,1-3 210,0 3 1,-1-4-860,1 5-59,-6 0-379,4 0 349,-6 0 1,-2-4 511,-2 0 1,2-4 419,-6 5 0,1-11 0,-5 1 0</inkml:trace>
  <inkml:trace contextRef="#ctx0" brushRef="#br0" timeOffset="26">22602 5802 7853,'8'0'0,"-1"0"0,1-1 0,3-3 0,1 2 0,-1-1 0,2 0 231,2-1 0,-1 3-78,5-3 1,-4 3-41,4 1 0,-1 0 39,1 0 0,1-4-118,-4 0 0,3 1-38,-4 3 1,-1-2-238,-7-2 0,3 3-348,-2-3 0,-3 2 29,-1-2-155,-3 3 715,-1-9 0,0 3 0,0-4 0</inkml:trace>
  <inkml:trace contextRef="#ctx0" brushRef="#br0" timeOffset="27">22625 5562 7853,'11'-4'0,"1"0"0,-1-1-1,0 1 0,6 3 19,2-3 0,1-1 290,-1 2 0,3-5-107,-3 4 0,2-1 69,2 1 0,-1 2-75,-3-6 0,1 6 93,-5-2 1,1 1-62,-5-1 1,1 3-11,-1-3 1,0 3-13,1 1 1,-2-1 250,-2-3-432,2 3 0,-4-4 79,5 5 0,-3 0-194,0 0 0,-5 0 53,5 0 1,-4 3-61,4 1 0,-2 5-21,1-1 0,0 2 23,-3 1 0,-3 5 63,3-1 1,-2 5 22,2-1 0,-3 3 8,3 0 0,-3 3 1,-1 1 0,0 0-22,0 4 0,0-5 25,0 2 1,0-3-166,0-1 0,-3-1 132,-1-3 0,0 1 48,4-5 1,0 4 45,0-4 0,0-3-88,0-5 0,0-3 218,0 4-126,0-6 236,0 4 576,0-6 0,0-6-962,0-1 0,0-3 76,0-2 0,0 0-72,0-4 0,0 2 56,0-5 1,0 4-235,0-4 0,4 5 32,0-1 1,-1 2 62,-3 2 1,0 3-13,0 1 16,5 4-17,-3-2 114,3 5 1,0 1-189,3 3 0,-2 2 35,1 6 1,1 0 199,4 4 0,0-2-102,3 5 0,-2-5 133,2 1 0,-2-2-1,-2-2 1,1 0 104,-1 1 0,1-5 97,-1 1 123,1-5 0,-1 2 532,0-5-322,-4 0 87,3 0-348,-9-5 1,6-3 73,-4-7 0,-1 2-148,1-2 1,-1-2-126,-2 2 1,-2-5-134,-1 1 1,0 1 43,-5-1 1,5 0-300,-5-4 0,4 0 169,-3 0 0,3 1-476,-4-1 0,4 0 293,-3 0 1,4 0-42,-1 0 1,3 2-63,1 2 1,-4 2-60,1 6 1,-1-1 66,4 1 0,0 3-72,0 1-492,0 4 567,0-2 1,1 6 39,3 3 0,2 3 363,6 4 0,-1 6 0,0 0 0</inkml:trace>
  <inkml:trace contextRef="#ctx0" brushRef="#br0" timeOffset="28">23698 5505 7853,'0'-6'-264,"0"0"615,0 6 1,0 7-168,0 4 0,0 2-6,0 6 1,0 0-44,0 4 0,0 0-69,0-1 1,0 3-87,0 1 0,0-2 44,0 3 1,0-3-8,0-1 1,0-1 44,0-3 1,0-2-128,0-1 0,0-8 154,0 4-242,0-3-56,0 2-29,0-4 1,0-1-702,0-2 409,0-3 231,0 4 1,-1-5 25,-3 0 1,3-5 272,-3-3 0,-2-2 0,-1-1 0</inkml:trace>
  <inkml:trace contextRef="#ctx0" brushRef="#br0" timeOffset="29">23447 5516 7853,'0'-7'-184,"0"-1"159,0 6 881,0-9-169,0 10-524,0-9 0,1 9-15,3-3 1,2 3 11,6 1 0,-1-4 102,1 0 1,4 0-75,3 4 0,3-4 143,1 1 0,0-3-124,-1 3 1,5 1-19,0-1 0,3-2 23,-3 1 1,-1-1-13,-3 1 0,0 3-45,0-3 0,-4 2-115,0 2 0,-5 0-21,1 0 0,-2 0-432,-2 0 3,1 0 1,-5 0-18,1 0-1070,-6 0 636,4 0-145,-17 0 0,0 0 61,-8 0 945,2-5 0,6 4 0,0-4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5:10:07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16 148 7955,'-9'0'-1056,"3"0"1641,6 0 223,0 0 0,2-4-481,2-1-6,-2 0-58,11 5-168,-11 0 165,11 0 40,-11 0-221,4 0 54,1 0-49,-5 0-15,11 0 0,-10 0 101,7 0-80,0 0-5,4 0 0,1 0 93,0 0 1,6 0-11,4 0 0,-2 0 23,2 0 1,-1-2-53,6-3 0,0 3 35,-1-3 0,1 4-59,-1 1 1,1 0 14,0 0 0,-1-2-25,1-3 0,1 4-12,4-4 0,-4 3 122,3 2-153,-2 0 17,-3 0 1,1 0 18,-1 0 0,6-2 23,-1-3 1,3 4-70,-3-4 0,-1 2-4,7-2 1,-8 3 6,3-3 1,-4 3 1,-1 2 1,-1-4-8,1-1 0,-5 0 28,-1 5 1,-6 0-18,2 0 0,-3 0-35,-3 0 0,1 0 43,0 0 0,-5 0 5,0 0 1,4 0-8,6 0 0,7 0 12,-3 0 1,4 0-51,2 0 1,4 0-79,1 0 0,4 0 64,-4 0 0,-1-5-16,-4 0 0,-2 0 44,-3 5 1,1 0-18,-6 0 0,-1 0 131,-4 0 1,0 0-69,0 0 0,-5 0 20,-1 0 1,3 0-21,8 0 1,-4 0 14,4 0 0,1 0-89,-1 0 0,5 5-13,-6 0 0,1 0-182,-5-5 0,-5 0-31,0 0-96,-7 0-528,3 0 76,-6 0 0,-1-2 759,-4-3 0,-3-16 0,-7-11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5:10:15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89 7011,'0'-8'-99,"0"1"216,0 7 351,0 0-372,-6 0-143,4 0 93,-4 0-14,6 0 1576,0 0-1511,6 0 1,-4-1-16,3-4 1,-2 3 49,2-3-42,-3 4 0,6 1-156,-3 0 151,-4 0 1,13 0 0,-5 0 1,5 0-3,0 0 0,6 0 10,0 0 1,5-5-10,-6 0 0,6 0-13,-5 5 1,4 0 154,-4 0-42,6 0-200,-3 0 1,5-5 16,-3 0 0,-9 0-67,-6 5 0,-5 0 90,5 0 0,0 0-12,5 0 1,0 0 41,-1 0 0,3 0-38,3 0 0,-4 0 123,4 0 0,-2 0-101,2 0 1,-4 0 148,4 0 0,1 0-33,-1 0 0,0 0 100,-6 0-184,8 0 1,-6 0 4,4 0 0,-4 0-62,-1 0 0,0 0 68,0 0 0,0 0-17,-1 0 1,1 0-25,0 0 0,5 0-15,-1 0 1,3 0-16,-2 0 0,-2 0-14,6 0 0,-4 0-7,5 0 1,-6 0-5,6 0 1,-7 0-40,2 0 0,1 0 69,-1 0 1,0 0-52,-5 0 0,-1-5 37,1 0 0,0 0-11,0 5 1,4 0 4,1 0 1,2 0 3,-3 0 0,-2 0-1,2 0 1,3 0 1,-2 0 1,4 0 104,-4 0 0,5 0-96,-6 0 0,3 0 60,-3 0 1,3 0-36,2 0 1,0 0 1,-5 0 1,-2 0 15,2 0-2,-2 0-52,-2 0-14,-1 0-58,-5 0 96,-3 0-45,-6 0-684,0 0 258,7 0 448,-6 0 0,13-6 0,-6-3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2:00:32.68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1702 3027 7853,'-4'-8'309,"0"0"0,0 6 97,4-3 160,0 0-249,0 3 468,0-3 396,0 5-863,5 5-106,-3 2 97,3 9-124,0 2 1,-4 5-124,3 0-31,2 5 0,-5-4 79,3 2 1,1 2-208,-1-1 0,4 1 10,-4-2 1,3-3 124,-3 0 0,4-1-181,-5-7 1,3 0-88,-3-3 22,-1-6 318,3 4 525,-5-9-241,0 4-49,0-15 1,0-1-369,0-8 1,5-3 102,2 3 0,0-2-67,0-2 1,1-4 81,3 0 0,1 2-268,-1 6 1,2-2 25,2 1 1,-2 0-72,2 1 0,-2 3-30,-2 4 0,1 1 128,-1-1 0,0 6-15,1 2 0,-5 3-25,1 1 72,0 0 1,3 5 7,0 3 1,1 6-14,-1 1 1,-3 6 147,0 2 1,-1 1-80,5 7 1,-5-1 8,1 5 0,-2-6-37,2-3 1,1-2 222,-6-1 0,3-4-66,-3 0 1,-1-8 63,1 0-143,-1-2-227,-2-3 1,0 1-26,0-4-665,0-1 0,1 1-1539,3-6 2430,2 1 0,6-13 0,-1 2 0</inkml:trace>
  <inkml:trace contextRef="#ctx0" brushRef="#br0" timeOffset="1">2581 3027 8877,'0'-7'2454,"0"2"-2051,0 5 0,5 1-205,3 3 1,2-3-32,1 3 0,6-2-80,2-2 0,0 0 63,4 0 1,-3 0-89,7 0 0,-4 0 18,-4 0 0,2-2-181,-2-2 0,2 3 76,-2-3 1,-3-1-673,-5 1 1,1-1 334,-1 2 1,-3 1-2229,0-1 417,-6 1 2173,3 2 0,-5 0 0</inkml:trace>
  <inkml:trace contextRef="#ctx0" brushRef="#br0" timeOffset="2">2672 3209 7853,'-6'2'-327,"2"1"82,-2-1 163,5 3 1349,-4-5-289,5 0-212,5 0 195,-4 0-568,4 0 1,0 0 489,3 0-535,2 0 1,1 0-224,1 0 1,0 0 33,4 0 0,-2 0-268,5 0 1,-4 0 166,4 0 0,-4 0-467,4 0 1,-4 0 259,4 0 0,-1 0-303,1 0 0,2 0-273,-6 0 0,1-4-1773,0 0 2498,-4-5 0,5 3 0,-6-6 0</inkml:trace>
  <inkml:trace contextRef="#ctx0" brushRef="#br0" timeOffset="3">3369 2810 7853,'-6'-12'505,"1"1"-336,5 4-169,0 2 1640,0 5 1,0 5-1297,0 3-304,0 7 118,5 3 1,-3 10-218,6 2 103,-5 3 0,2 7-68,-5 2 1,0 1 106,0-1 1,0 1-347,0-5 0,0 0 80,0-4 0,0-1 100,0-2 0,0-7 72,0-5 1,0-5-203,0 1-166,0-2 1,1-6-1332,3 1 747,-3-6 1,8 2 962,-5-8 0,4-7 0,-1-7 0</inkml:trace>
  <inkml:trace contextRef="#ctx0" brushRef="#br0" timeOffset="4">3700 2992 7853,'-11'-6'0,"5"0"1262,2 2-234,3 3 205,1-5-818,-6 22 0,4-5-182,-6 16 1,6-4-23,-2 7 1,3 0-177,1 5 0,0-1 144,0 0 1,1-3-469,3-1 0,2-6 148,6-1 1,3-5-54,0-7 0,5-1 289,-1-2 1,3-3-104,1-5 1,1 0 145,2 0 0,0-9-61,4-2 0,-3-4 170,3-1 0,-4-1-73,0-6 0,-1-1 109,-3-3 0,1-2-10,0-5 0,-5-2-46,-3-2 0,-3-1-242,-5-3 1,-2 6 118,-5 6 0,-6 6-296,-6 1 0,-9 3 136,-10 8 0,-7 3-922,-4 9 1,-1 1 486,1 3 1,-1 3-823,5 4 0,5 6 378,7 2 0,3 2 935,4 2 0,-8 0 0,3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2:15:42.3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3403 4477 7853,'2'-6'-663,"0"1"1,2-1 1264,-1-1 0,2 1-479,-2-2 47,1 5 1,-4-3 134,0 2-131,0 3-20,5-4 100,-3 5 42,3 0 515,-5 0-865,0 10 1,-5-1 90,-3 10 0,2 1 15,-2 7 0,-3 1-10,-5 2 0,1 7-10,4-3 1,-2 4 74,-2 0 1,2 2-51,-2 2 1,-2 1 24,2-5 0,0 0-6,4-4 1,-1-1-5,1-2 1,-1 0-112,1-4 1,1-4 62,2-4 1,2-5-87,2 1 0,3-2 103,-3-2 1,1-1-342,0-2 185,1 2 0,-3-7-438,5 4-132,0-4 391,0 2 0,1-5-185,3 0 1,-2-5 103,1-3 1,4 2-132,0-2 0,0-1 506,0-6 0,-4 2 0,12-8 0,-2 3 0</inkml:trace>
  <inkml:trace contextRef="#ctx0" brushRef="#br0" timeOffset="1">3415 4431 7853,'0'-11'-917,"0"-1"786,0 1 1004,0 0-176,0-1-138,0 1-76,0-1 82,0 6-54,0-4-170,5 9 135,-4-4-389,4 5 68,-5 0 1,4 5-91,0 2 0,3 8 5,-3 4 1,5 3 32,-1 1 1,1 1 29,-2 3 1,3 2-29,-2 5 1,2 0-97,2 1 0,-1-1 86,0 0 1,2-2-105,2 2 0,-2-3 67,2 3 0,-3 0-119,-5-3 0,3-2 65,-2 1 1,1-4-28,-1 0 1,2 2 59,-3-1 1,-2-4-1,-1-4 1,-1-2-12,1 2 0,-3-2 6,3-6 1,-3 1-117,-1-1 154,0-4-520,0-2-1086,0-5 899,-5 0 1,2-4-341,-4 0 1,-2-5 253,-6 2 0,1 0 723,-5 0 0,-11-1 0,-5-3 0</inkml:trace>
  <inkml:trace contextRef="#ctx0" brushRef="#br0" timeOffset="2">3152 5059 7853,'5'-11'-609,"2"5"954,4-4 0,2 7 208,2-5-109,-2 6-169,8-8 1,2 7 59,7-4 1,3-1-111,2-4 0,3 0-140,0-3 1,-1 3 139,-7 1 0,2-1-172,-5 5 0,-2 2 101,-6 1 1,-3 1 295,-4-1-3326,-1 3 1400,1-4 29,-1 10 1447,-5-4 0,5 5 0,-5-6 0</inkml:trace>
  <inkml:trace contextRef="#ctx0" brushRef="#br0" timeOffset="3">4043 4397 7853,'0'-11'-108,"0"-1"187,0 6 107,0-4 353,0 3-19,0 1 0,0 1-115,0 5-193,-5 0 0,4 5-97,-3 3 1,-1 3 122,1 4 1,0 3-93,4 5 0,0 5 0,0 2 1,0 3-88,0 2 0,0 0-11,0 3 0,0-1-57,0 5 1,0-2 110,0 2 1,-4-1 17,1-3 1,-1-6 130,4 2 0,0-6-133,0 2 1,0-8 35,0 1 0,0-7-31,0 3 0,0-5-101,0 1 1,0-6-9,0-1-215,0 0-672,0-2 453,0-1-685,0-5 77,0-5 1,0 2 398,0-4 0,0 3-890,0-4 1519,0 1 0,0-10 0,0-1 0</inkml:trace>
  <inkml:trace contextRef="#ctx0" brushRef="#br0" timeOffset="4">4294 4831 7853,'-6'-11'0,"0"3"460,2 0-90,2 6-52,-3-3 249,5 0 17,0 3 39,0-3-383,0 5 0,-3 9 25,-1 3 0,-4 3 13,4 0 1,1 7-62,3 4 0,-4 6-5,0-1 0,0 0-215,4 0 0,-1-3 91,-3-6 1,3 1-68,-3 0 0,3-5-37,1-3 162,0-2-363,0-2 99,0-4-919,0-2-645,0-5 1,0-5 714,0-3 0,0-2 93,0-2 874,0-4 0,0-7 0,0-6 0</inkml:trace>
  <inkml:trace contextRef="#ctx0" brushRef="#br0" timeOffset="5">4294 4568 7853,'-5'-11'0,"4"0"216,-4 4 71,5-3 1,-5 4 244,3-1 79,-3 2-213,5 0-921,0 4 429,0-4 1,2 6-1059,1 3 799,-1 2 1,8 6-706,-2-1 1058,2 1 0,1-1 0,1 0 0</inkml:trace>
  <inkml:trace contextRef="#ctx0" brushRef="#br0" timeOffset="6">4683 4763 7853,'-7'-7'352,"-3"-3"-34,9 9 0,-4-4-97,0 5-62,3 0 0,-8 1 12,3 3 0,-4-2-68,0 6 1,0 1 121,-1 6 0,1-1 93,-1 5-333,1 0 70,0-1 0,0 2 270,4-5-694,-3 6 272,8-4 0,-3 2 35,5 0-57,0 0 53,0-1 1,5-1 82,3-6 0,3 1-7,5-1 1,-2-1-78,5-2 11,-5 2 1,3-9-49,-1 3 0,-3 1 63,7-1 0,-5 0-11,4-4 0,-5-2 37,1-1 0,-1 1 57,1-1 1,-2-4-57,2 0 1,-2-4 148,-2 0 0,-3 3-35,-1 1 1,-3 0 38,4 0 405,-6-3-97,3 8 119,-5-8-67,0 9-350,0-4-82,0 5 1,2 5-16,2 3 1,-3-2-53,3 2 1,2-2 53,2 2 0,-2 2-113,2-3 1,-1 0 50,5 0 1,0 0-51,3 0 0,-1-2 86,5-5 1,0 0-72,4 0 0,0 0-7,0 0 1,0 0-13,0 0 0,3-5-9,1-2 1,0 0 53,-5 0 0,1-1 32,0-3 0,-1-5-38,-3 1 1,1-1 172,-5 0 1,1 0-102,-5-3 0,-5-1 135,-2 4 0,-3 0-49,-1 1 1,-1 2-45,-3-2 1,-2 6-157,-5 1 1,-6 6 85,-2-2 1,-8 3-111,-3 1 0,-4 1 69,-4 3 1,3 6-110,1 5 1,1 7 74,6 0 1,2 3-17,6 5 0,0-1 41,8 2 1,-2 2 3,9-3 1,0-1 144,4 2 0,5-6-84,3 2 1,7-4 468,4-4 0,4 1-202,4-5 1,2-5 202,5-6 0,2-3-195,2-1 1,2-5 265,6-2 0,-5-3-358,-3-2 0,0 1-328,-4-1 1,2 1-515,-10-1 0,-4 2-114,-7 3 1,-6-2-1386,-1 5 1,-8 0 2121,-4 4 0,-18 0 0,-13 0 0</inkml:trace>
  <inkml:trace contextRef="#ctx0" brushRef="#br0" timeOffset="7">3735 5676 7853,'0'-7'-907,"0"-1"907,0 5 353,-5-2 43,3 5-263,-3 0 1661,5 0-1591,0 5 1,0 6-45,0 4 1,0 5 29,0-1 0,1 3-45,3 1 0,-2 1 102,1 2 0,-1 3-128,-2 6 1,0 0 1,0 3 0,0-2-89,0 2 1,0-5 63,0 1 0,0-2-59,0 6 0,0-4 57,0-3 1,0 2-143,0-3 0,0-1 65,0 2 1,0-6-42,0 2 0,0-3 63,0-1 1,0 0-16,0-1 0,0 1 111,0 0 0,0-4-83,0 0 1,0-4-29,0 4 1,0-5 40,0 2 0,0-4-71,0 0 1,0-1 65,0 1 0,0-5-253,0 1 122,0-6 1,0 5-237,0-3 208,5-3 50,-4 4 209,4-5-119,-5 0-57,5 0 1,-2 0-3,4 0 0,-3 0 77,4 0 0,-1 0-77,5 0 0,-1 0 129,1 0 0,3-1-103,0-3 0,4 3 53,-4-3 0,6 2-38,-2 2 0,-2 0 24,2 0 1,0 0-33,4 0 0,4 0 0,0 0 1,3 0-43,-3 0 1,1-1 41,-2-3 1,0 3 9,4-3 1,-3 3-13,3 1 1,-4 0-15,0 0 0,-2-4 12,-1 0 1,0 1 12,0 3-13,-5 0 5,3 0 10,-8 0-11,3 0 1,-4 0-5,-1 0 1,1 0 1,-1 0 0,-3 0-34,-1 0 0,-3 0 37,4 0-6,-6 0 31,3 0-25,0 0 2,-3 0 16,3 0-23,0 0-170,-4 0-275,4 0-2376,-5 0 2064,0-5 0,-1 2 747,-3-5 0,-2 1 0,-6-5 0</inkml:trace>
  <inkml:trace contextRef="#ctx0" brushRef="#br0" timeOffset="8">4763 5630 7853,'0'-6'-1962,"0"1"2750,0 5-629,0-5-1,0 4 333,0-4-348,0 5 0,1-4 338,3 0-215,-3 0 146,4 4 1038,-5 0-1348,0 5 1,0 2 123,0 4 0,0 2-47,0 2 0,-1 1 35,-3 4 0,3 1-117,-3-2 1,3-1 51,1 1 1,0 0-33,0 4 0,0 0 36,0-1 1,0 3-77,0 1 1,3-2 57,1 3 1,1 1-154,-1-1 1,-1-1 16,4-3 0,-4 4-88,0-1 0,-1 5 50,-2-5 0,0 5 53,0-4 0,0 3-21,0-3 1,0 1 20,0-2 1,0-2 44,0 3 0,0-4-45,0-4 0,0 5 39,0-5 1,0 4-47,0-8 1,0 4 0,0-4 0,0 2-44,0-2 0,0-2 60,0 2 0,0-2-56,0-2 1,1 1 39,3-1 1,-3-3-27,3-1 1,-3-3 13,-1 4 1,1-5-159,3 5 109,-2-5-6,3 2-27,-5 0 42,0-4 81,0 4 458,0-5-293,-5 5-132,3-4-23,-8 4 1,8-5 53,-6 0 100,5 0-141,-7 0 0,4 0-12,-5 0 1,-1 0-21,1 0 1,-1 0 9,1 0 0,-1 0-108,1 0 0,0 0 109,-1 0 1,-1 0-402,-2 0 1,3 0 157,-4 0 1,4 0-1821,0 0 1149,1 0 1,-2 0 874,-2 0 0,2 6 0,-3 0 0</inkml:trace>
  <inkml:trace contextRef="#ctx0" brushRef="#br0" timeOffset="9">3952 5882 7841,'0'-7'1347,"0"2"-600,0 5-571,0 5 1,0 2-4,0 4 0,0 4-92,0 1 0,-2 4 57,-1-1 0,1 3-76,-2 0 1,2 2 59,-2 3 1,3-3-185,-3 3 0,2 1 62,-2-2 1,2 1-75,-1-4 0,1-1-24,2-3 0,0-2-1,0-1 1,0-8-152,0 4 204,0-3 0,0-2-670,0 1 272,0-5-243,0 2 143,5 0-191,-3-4 0,4 4 48,-2-5 687,-3-5 0,4-1 0,-5-6 0</inkml:trace>
  <inkml:trace contextRef="#ctx0" brushRef="#br0" timeOffset="10">4054 6179 7853,'7'-12'-1253,"3"6"1075,-9-4 1465,4 9-582,-5-5-389,0 6 0,-1-3 68,-3-1 1,2 0 31,-6 4-244,0 0 1,1 5 52,-1 3 0,1-2-13,-5 2 0,5-2-166,-1 2 0,0 2 71,-3-3 1,1 4-279,2 0 179,-2 0 0,5 1-143,-3-1 1,3-3-4,5-1 1,0-3 107,0 4 1,0-4-49,0 3 0,0-3 34,0 4 0,0-4 48,0 3 1,1-3-11,3 4 0,3-6 51,4 2 0,0 1-52,1-1-1,-1 0 0,1-4-165,-1 0-323,1 0-168,-1 0 230,0 0-1080,-4 0 540,-2 0 714,-5 0 0,0 0 0</inkml:trace>
  <inkml:trace contextRef="#ctx0" brushRef="#br0" timeOffset="11">4203 6110 7853,'0'-6'-849,"0"-4"1,0 7 1712,0-4-30,0 4-369,0-2 1,1 5-191,3 0 1,-2 0-44,6 0 0,-4-4 192,4 0-198,-1 0 0,5 3 12,-1-3 1,0 3-102,1-3 0,-1 2-36,1-2 0,-1 3-160,1-3 0,-5-1-512,1 1 0,-4 0 138,3 4-1357,-4 0 821,2 0-121,-5 0 1090,0 5 0,-5 2 0,-2 4 0,-4 0 0</inkml:trace>
  <inkml:trace contextRef="#ctx0" brushRef="#br0" timeOffset="12">4214 6179 8519,'10'1'569,"-2"3"0,2-3-357,-2 3 0,2-3-146,1-1 1,1 0 122,-1 0 1,2 0-242,2 0 1,-2 0-23,2 0 0,-2 0-151,-2 0-1280,1-5 720,-1 4-398,0-4 1183,-4 5 0,-2 0 0,-5 0 0</inkml:trace>
  <inkml:trace contextRef="#ctx0" brushRef="#br0" timeOffset="13">4420 5870 7853,'6'0'-590,"-1"0"702,-5 0 98,5 0 0,0-1 449,3-3-447,2 3 0,-3-4 102,4 5 0,2-1-62,2-3 0,-1 3-14,5-3 1,-4 1-76,4-1 0,-4 3 0,4-3 1,-5 3-147,2 1 0,0-1 74,-1-3 0,-3 3-100,-5-3 28,1 3 1,0 1 39,-1 0 95,-4 0-268,2 0 226,-5 0-293,0 5 222,0-4-10,0 9 0,0-4 2,0 6 1,-1-2 1,-3-2 1,2 6 48,-1-3 1,-4 3 11,0-3 1,0 5-58,0-1 0,-1 4 13,-3-4 1,3 5-61,0-1 0,2 3 51,-1 1 0,-4 0-97,4 0 1,0-1 47,0 1 1,3 0-61,-4 0 1,5-1 60,-5-3 0,5 1-5,0-5 1,1 0-6,2-3 1,0-1 6,0 1 0,0-1 9,0 0 1,0-3-17,0 0-188,0-6 184,0 3-3539,0-5 2498,0-5 1060,-5 4 0,-1-9 0,-5 3 0</inkml:trace>
  <inkml:trace contextRef="#ctx0" brushRef="#br0" timeOffset="14">5688 4089 7853,'-8'0'-953,"0"0"956,6 0-2,-3 0 598,5 0-134,-5 0-52,3 0-205,-3 0 266,5 0-356,-5 0 0,4 1-45,-3 3 1,-1 2-104,1 6 1,-1-2 78,1-3 0,3 3-89,-3-2 1,3 2 135,1 2-249,0-1 225,0 0-150,0 1 97,5-6 0,1-1 113,6-5 1,3 0-94,0 0 0,1-4-10,-5 1 0,0-6 58,1 1 1,-2-2-46,-2-1 1,-3 3 44,-5 0 1,0 1-31,0-5 1,0 1-137,0 0 0,-5 3-84,-3 0 0,-2 2-200,-2-2 1,1 3-393,0 5 515,-1 0 1,2 2-1199,2 1 1438,3 4 0,5 4 0,0 1 0</inkml:trace>
  <inkml:trace contextRef="#ctx0" brushRef="#br0" timeOffset="15">5973 3700 7853,'0'-6'-411,"0"1"406,-5 5-98,4 0 209,-4 0 1,1 1 18,0 3 0,0-1 166,4 4-227,-5 1 1,3 2 74,-6-2 1,6 2-122,-2-3 0,2 0 222,2 0-262,0 1 1,0 3 31,0 1 1,0-1 49,0 1-97,0-1 0,4 0 96,0 1 1,1-1-122,-1 1 0,-2-1 105,6 1 0,-4-6-30,3-2 6,1 2 2,4-5 1,-1 4 102,0-5 1,1 0-58,-1 0 0,4-1 81,1-3 1,3 2 28,-4-6 0,1 1-106,0-5 1,-4-1 93,4-2 0,-4 2-61,0-2 1,-5 1-42,1-1 0,-6-1 38,2-3 1,-2-2-149,-2 6 1,0-4-17,0 4 1,-7 0-108,-4 3 0,-2 6-278,-6 2 0,0 3 199,-4 1 1,0 0-323,0 0 1,6 5 220,1 2 1,0 5 349,1 3 0,0-2 0,3 3 0</inkml:trace>
  <inkml:trace contextRef="#ctx0" brushRef="#br0" timeOffset="16">6316 3106 7853,'0'-6'-1672,"0"1"4421,0 5-2627,0 5 0,0 1 9,0 6 1,0-1-169,0 1 0,-2 3-31,-1 0 1,0 4 158,-4-4 1,4 4-183,-1-3 1,3-1 84,1-4 0,0 1-106,0-1 0,4-3 62,0-1 0,4 0-21,0 0 0,2 0 45,2-3 0,-5-3-5,1 3 1,-1-3-2,5-1 1,-1 0 9,1 0 1,-1 0 14,1 0-25,-1 0 55,0 0 0,1 0-37,-1 0 0,-3 0 221,-1 0-207,-4 0 114,7 0-82,-4 0 0,2 0 41,0 0-52,-6 5 0,7-2 4,-5 4 0,1-1-8,-1 2 1,-2 2 4,6-2 1,-4 2-41,3 1 0,1-3 35,3 0 0,1-2 56,-1 2 1,1 0-3,-1-4 0,1 4 12,-1-4 0,4 1-19,0-1 0,4-3-25,-3 3 0,0-3-1,-1-1 1,-1 0 13,5 0 1,-5 0-99,2 0 0,-4 0 43,0 0 0,-1 0-18,1 0 1,-1 0-4,0 0 1,-3 0 34,0 0 0,-1 0-17,5 0 1,-1 0 9,0 0 0,1 4-2,-1 0 0,1-1 2,-1-3 0,1 2 14,-1 1 1,0-1-14,1 2 1,-1-3-1,1-1 0,-1 1 47,1 3 0,-1-3-42,0 3 1,1-2 50,-1 2 0,2-2-44,2 1 0,-1-1 20,5-2 1,-4 0-16,4 0 1,0 0-20,4 0 0,0 0-3,0 0 1,0 0-6,0 0 0,-4 0-22,0 0 1,-2 0 36,2 0 0,3 0-22,-3 0 0,3 0 14,1 0 1,-4-2 42,0-1 1,0 1-42,3-2 1,1 2-7,0-2 0,-4 3 7,0-3 0,0 3 0,4 1 1,-4 0-16,0 0 1,0-4 17,4 0 0,0-1-7,0 1 1,0 2 1,-1-6 1,1 4 71,0-3 0,0 3-68,0-4 1,-2 2 82,-2-2 1,3-2-26,-3 3 0,3-2 6,0 1 0,-3-2-36,0 2 0,0-2 4,4-1 1,-1-1-82,-3 1 1,3-1 80,-3 1 0,-2 1-84,2 2 1,-5-2 63,2 3 1,0-4-44,-1 0 0,2 1 32,-2 2 0,-2-2-1,2 2 1,-2 0 9,-2 0 0,2-2 4,2 2 1,-2-2-17,2-1 1,-2-1 8,-2 1 0,0-1-27,1 1 0,0-1 24,4 1 0,-2 0-26,5-1 0,-5 1 21,1-1 1,-2 5-20,-2-1 0,4 1 26,0-5-6,1 1 0,-5-1 33,1 1 1,-5 3-36,1 1 0,-4 3 121,3-4 1,-4 1-67,1-5 0,1 5 132,-2-1 0,1 0-82,-4-3 1,0-1 26,0 1 1,0 0-63,0-1 0,0 5-19,0-1 0,0 0 0,0-3 0,-1 0 31,-3-1 1,2 1-127,-6-1 0,0 1 61,-3-1 0,3 5-93,1-1 0,-2 1 40,-6-5 1,2 1-11,-2-1 1,-2 1-66,2-1 1,-2 1 104,2 0 1,-3-1-160,-4 1 0,-1-1 84,0 1 0,-1 0-29,-3-1 0,3 1 49,-3-1 1,3 5 25,1-1 0,4 2 9,0-2 0,2-1 79,-2 5 0,-3-3 35,3 3 0,1-4-114,-1 5 1,0-5 66,-4 4 0,2-1-41,2 1 0,-3 3 9,3-3 0,-2-1-4,-2 1 1,0-1-2,0 1 0,4 3-28,0-3 1,0-1-6,-4 1 1,4-3-12,0 3 0,4-1 29,-4 1 0,5 3 3,-1-3 0,1 2-8,-2-2 1,4 2 0,-4-1 0,2 1-2,-1 2 1,3 0-70,-10 0 73,9 0 0,-7 0-6,5 0 0,-6 0 10,2 0 0,-2 0 5,-2 0-18,0 0 5,0 0-53,1 0 52,-1 0 0,0 0-14,0 0-72,0 0 81,0 0 0,0 0 1,1 0-162,-1 5 160,0-3 0,1 4-28,3-2 9,-2-3 8,8 4 64,-9-5 1,10 4-85,-3 0 19,-3 0 78,5-4 0,-3 3-74,4 1 0,1 1 65,-1-1 1,-3-3-45,0 3 1,0 1-84,3-1 1,0 4 82,-4-4 1,4 3-73,-4-3 1,0 4 60,1-5 1,-1 2-3,5-1 1,0-1 42,-1 4 1,1-4-54,-1 1 1,1 1 64,0-1 0,-1 1-51,1-1 1,-1-2 39,1 6 0,-4-1-23,-1 5 1,-4-1-7,1 1 0,1-1-72,-1 0 0,4 1 68,-4-1 1,5 1 0,-1-1 0,2 0-9,2 1 1,-1-4 104,1-1 0,-1-3-99,1 4 1,0-5 74,-1 5 0,1-2-63,-1 2 0,1 2 18,-1-2 1,1-2-51,0 2 1,0-1 44,4 5 0,-3-5-66,2 1 1,-2-2 50,-1 2 1,3 2-95,0-2 0,4-2 74,-3 2 0,3-2-43,-4 2 1,6 2 30,-2-3 1,-1 0-37,1 0 1,-1 0-52,1 0 2,3 3-110,-4-3 1,1 4 58,0 1 0,1-5-147,3 1 0,0-4 52,0 3 0,0 1-1032,0 3 1295,0-4 0,0-2 0,0-5 0</inkml:trace>
  <inkml:trace contextRef="#ctx0" brushRef="#br0" timeOffset="17">6647 2947 8772,'0'7'138,"0"1"1,0-4 0,0 3 0,0 2 103,0 1-348,0 2 175,0-1 0,1 1 62,3-1-217,-3-5-1,4 4 95,-5-8 0,2 7-86,1-6 134,-1 6-184,3-7 182,-5 3 240,0-5-249,5 0 112,-4 0-125,4-5 17,0 3-15,-3-8-111,8 9 124,-9-9-104,9 3 0,-5 0 107,3-1-17,2 1-45,-9 0 30,9-3 3,-3 9-117,-1-9 98,4 8-19,-3-8-46,-1 9 62,-1-4-186,-5 5 117,5 0 24,-4 0 1,6 0 12,-4 0-17,-1 5 18,8 1 0,-9 6 1,3-1 1,1-3 63,-1-1 1,1-3-70,-1 4 108,-3-6-52,4 8 0,-4-8-31,3 2 64,-3-3-53,10-1 1,-5 0 84,5 0 1,-3-1-77,0-3 0,-1 1 9,5-4 1,3-1 12,0-3 0,0-1 5,-3 1 0,-1-1-21,1 1 1,-1 3 8,0 1 1,-3 3-21,0-4 17,-6 6 0,3-5-121,-5 4 124,5 1-165,-3-3 141,3 5-41,-5 5 1,1 2 115,3 4 1,-3 0-83,3 1 1,-3 1 16,-1 2 0,0-3-10,0 4 1,0-4 19,0 0-7,0-1 1,1-1-390,3-2 127,-3 2-49,5-4 0,-6 2-123,0 0-1094,0-6 738,0 3 777,0-5 0,5 0 0,1 0 0</inkml:trace>
  <inkml:trace contextRef="#ctx0" brushRef="#br0" timeOffset="18">7252 2935 7853,'0'-6'827,"0"1"-429,0 5 0,2-4-42,1 0-107,4 0 0,4 4-27,1 0 0,-1-3-123,0-1 0,5 0 138,-1 4 1,0-4-141,-4 0 0,2 0 60,2 4 1,-3-1-235,-1-3 0,1 3 11,-5-3-719,-2 3-971,5 1 910,-8 0-890,3 0 990,-5 0 746,-5 0 0,-7 0 0,-5 0 0</inkml:trace>
  <inkml:trace contextRef="#ctx0" brushRef="#br0" timeOffset="19">7287 3015 7853,'0'6'-719,"5"0"1229,1-6 0,5 0 180,1 0-419,-1 0 1,1 0-107,-1 0 1,2-2 72,2-2 1,-2 3-233,2-3 0,-1 2 69,1-2 1,-2 3-350,2-3 1,-6 3 84,-2 1-136,1-5 0,0 3-693,-1-1-572,-4 1 1590,2 2 0,-5-5 0,0-1 0</inkml:trace>
  <inkml:trace contextRef="#ctx0" brushRef="#br0" timeOffset="20">7938 2832 7677,'0'-11'-239,"0"5"305,0-5 779,0 10-136,0-9-108,0 9-299,0-4 591,0 5-870,-6 0 1,0 5 17,-5 2 0,-1 4 95,1 0 0,-1 2-244,1 2 1,0-2 70,-1 2 1,5 1-225,-1 0 1,4 4 123,-4-1 0,6-1-165,-2 1 0,3-5 97,1 1 0,0-1 79,0 1 1,5-6 158,3 2 0,2-3-82,1 0 1,1 0 92,-1-4 1,5 0-56,4-4 0,-3 0 180,2 0 1,-3 0-25,3 0 1,-5-1 108,1-3 0,-3-1 27,0-3 1,-5-2 36,1 3 1,-5-4-53,0 0 1,-1 0-123,-2-1 1,-2 1-198,-1-1 1,-5 2 88,-7 3 1,-3-2-153,-5 5 1,0 0 54,1 4 0,-5 5-661,0 3 1,4 3 130,4 4 0,5 4-1277,-1 8 1868,8-3 0,-4 4 0,5-5 0</inkml:trace>
  <inkml:trace contextRef="#ctx0" brushRef="#br0" timeOffset="21">6647 4957 8869,'8'0'365,"-1"0"-268,1 0 0,3 0-16,1 0 1,-1 0 41,0 0 0,5 0-27,-1 0 0,1-2-21,0-1 1,-2 1 9,5-1 0,0 1-72,4 2 1,-4 0 39,0 0 0,0 0 1,3 0 1,3 0-99,1 0 1,0-1 98,4-3 0,1 3 20,3-3 0,1 2-33,3-2 0,-1 1-104,5-4 0,-5 4 103,1-1 0,1 3-20,-1 1 1,0-4 11,-3 0 0,-1 1 10,0 3 1,0 0 2,1 0 1,-1 0 0,0 0 0,2 0 101,2 0 0,-1 0-69,5 0 1,1-4-140,6 0 1,-2 0 122,3 4 1,-3 0-131,-2 0 1,3 0-73,-2 0 0,6 0 195,-6 0 0,3-4-1,1 1 1,-2-1-47,5 4 1,-3 0 86,3 0 1,-3-2-63,3-1 0,-1 1-32,1-1 1,3-3 53,-3 3 0,1-1 5,3 4 0,-4-1-67,4-3 0,-1 3-142,-6-3 0,0 2-20,0 2 0,-2-1 155,5-3 1,-4 3-1,0-3 1,-1 3-12,2 1 1,-1 0 50,1 0 1,4-4-37,-4 0 1,1 1-24,2 3 0,-4-4 48,5 0 1,-5 0-3,4 4 0,-3-1 56,3-3 1,-3 3-70,3-3 1,0 3 72,4 1 1,2-4-63,2 0 1,-3 0-376,3 4 1,1 0 378,-1 0 0,-28-1 0,1-1-70,0 0 1,1 0-1,-1-1 1,0 1 29,2 0 1,1 0 0,-2 1-1,1-1 13,0-1 1,0-1 0,2 2 0,0 0 67,4-2 1,0 0 0,-1 2-1,-1 0-64,2-1 1,0-1 0,-5 2 0,0 1 14,-1-1 0,0 1 0,-3-1 1,1 1-9,2-1 1,0 0 0,0 2-1,-1-1 25,2-1 0,-1 0 0,-2 1 0,0 0-5,0-1 0,1 0 0,2 1 0,-1 0-8,1 0 1,-1-1-1,2 0 1,1 1-17,1-1 1,0 0-1,1 1 1,-1 0-5,2-3 1,0 0 0,3 2-1,1 0-292,4-2 1,-1 1 0,-1 1 0,-2 1 302,2-1 1,0 0 0,-3 1 0,0 0-37,2-1 0,1 0 0,-2 1 1,0 1 32,0-2 0,0 0 0,-2 1 0,-1 1 18,1 0 1,0 0 0,-3 0 0,0 0-229,1 0 0,0 0 0,1 0 1,-1 0 234,0 0 0,0 0 0,0 0 0,0 0-22,-2 0 1,0 0-1,-2 0 1,0 0 2,0 0 0,0 0 0,2 0 0,0 0-11,2 0 0,0 0 0,0 0 0,-1 0 11,-1 0 0,0 0 0,2 0 0,-1 0-49,-1 0 0,0 0 1,1 0-1,0 0 43,-2 0 1,-2 0-1,0 0 1,0 0-73,-1 0 1,0 0 0,-1 0 0,-1 0 49,31 0 0,-3 0-11,-5 0 1,0-4 14,0 0 0,-5 0-11,-2 4 1,-3 0 33,-2 0 0,-4 0 219,-3 0 1,-3-4-327,0 1 1,1-1 637,-1 4 0,0 0-702,-8 0 0,3 0 570,-3 0 1,0 0-546,-4 0 0,-2 0 333,-2 0 1,1 0-251,-4 0 0,3 0 103,-4 0 0,0 0-76,-3 0 1,-1 0 218,0 0-135,1 0 49,-1 0 1,-3 0-91,-1 0 1,-4-1 29,1-3-27,-3 3-15,-1-5 0,0 5-62,0-3 67,0 3 0,-1-8-141,-3 5 0,1-1 70,-4 2 1,-1 0-34,-3-5 0,-1 6 61,1-2 1,-4-1 9,0 1 1,-4-1 56,3 1 1,0 2-67,1-6 1,2 6 44,-2-2 1,2 3-27,2 1 0,3 0 107,0 0-99,6 0-62,-3 0 45,5 0 1,5 0 165,2 0 0,7 0 5,2 0 1,4 3-77,-1 1 0,2 1 39,2-1 0,0-1-51,0 4 1,4-4 66,-1 0 1,1 3-40,-4-3 1,0 2-6,-1-1 1,-2-2-17,-1 1 1,-6 2-22,3-1 1,-4 0-26,0-4 0,-5 1 111,1 3 123,-5-3-132,2 4 203,-5-5-252,0 0 1,-5 0 75,-3 0 0,-3 2-119,-5 2 0,2-2 61,-5 6 1,0-5-188,-4 5 0,1-4 66,-1 4 1,5-5-527,3 5 1,-2-4 275,2 3 0,1-3-900,6 4 1,0-4 89,4 3 1093,-5-4 0,3 7 0,-6-4 0</inkml:trace>
  <inkml:trace contextRef="#ctx0" brushRef="#br0" timeOffset="22">9605 4226 7853,'0'-12'0</inkml:trace>
  <inkml:trace contextRef="#ctx0" brushRef="#br0" timeOffset="23">9605 4203 7853,'0'-6'-792,"0"-1"2145,0 3-337,0 3-214,0-9-552,0 4 1,0-2 102,0 0 1,-4 5-144,0-5 0,-5 5 2,2 0 0,-3 1-123,-2 2 1,1-3 72,-1-1 1,-3 0-218,0 4 0,-5 4 22,1 0 1,1 4-144,-1 0 0,1 3 41,-1 5 1,-1-4 14,4 4 1,0 1 1,1 2 1,3 2 57,1-2 0,1 2-80,6-2 0,-4-1 55,5 1 1,-1-1-71,4 1 0,0 1 65,0-5 1,5 5 4,2-5 1,7 0 162,2-4 0,4 1-93,-1-1 0,3-4 229,0-4 0,5-1-78,0-2 0,3 0-8,-3 0 0,-1-4-42,-3 0 1,-1-4-137,-3 5 1,-3-5-81,-4 4 1,-5-3-677,1 3-168,-5-5 1,2 3-88,-5-6 40,-5 6 1021,-2-4 0,-4 3 0,-1-4 0</inkml:trace>
  <inkml:trace contextRef="#ctx0" brushRef="#br0" timeOffset="24">10107 4169 7853,'0'-7'238,"0"2"1062,0 5-1142,6 0 1,-4 0 233,6 0 1,3 0-108,4 0 0,4 0 87,-3 0 1,4 0-112,-1 0 0,3-4-92,0 1 0,-3-1 5,0 4 0,0 0-114,4 0 1,0-4 141,0 0 1,0 0-100,0 4 0,0-3-139,-1-1 0,-4-1 39,-3 1-157,3 3 49,-5-4-360,3-1 16,-9 5 1,-4-4-372,-6 5 1,-4 0-566,-4 0 1,-4 0 678,-1 0 1,-4 1 705,1 3 0,-8 8 0,-2 5 0</inkml:trace>
  <inkml:trace contextRef="#ctx0" brushRef="#br0" timeOffset="25">10233 4351 9215,'8'0'777,"-1"0"1,1 0-519,3 0 1,2 0 214,2 0 1,-1 0-80,5 0 1,0 0-57,4 0 1,-1 0-85,-3 0 0,4-1-27,-1-3 0,1 3-200,4-3 1,-3-1 99,-1 1 1,-4-3-471,0 3 175,-5 0 177,2 4 4,-4-5-495,-1 4 190,-4-4 22,3 5 1,-9-2-1492,3-1 929,-3 1-1736,-6-3 2567,-1 5 0,-11 0 0,-1 0 0</inkml:trace>
  <inkml:trace contextRef="#ctx0" brushRef="#br0" timeOffset="26">10964 4043 7853,'-6'-6'25,"1"1"239,5-1 123,-5 5-70,3-4 1,-3 0-54,5 4 107,0-4-53,0 0-153,0-2 7,5 1 1,-2 0 79,4 2-136,1 3 1,5-8-20,2 5 1,-1-4 121,5 4 0,-4-3-207,4 3 1,0-4 81,4 5 0,-4-2-44,0 1 1,-1 2 36,1-1 0,-1 1-100,-3 2 0,-2 0 23,2 0 1,-4 2 13,-3 1 1,2 0-92,-2 5 0,-3-5 77,-1 5 1,1-4-121,-2 3 138,1 1 0,-4 3 33,0 1 0,-1-5-43,-3 1 0,2-2-8,-6 2 1,0 2-45,-3-2 1,1-2-7,2 2 0,-2-4-23,2 3 94,3-4-206,-5 7 164,9-9 0,-4 6-19,5-4 3,0-1 1,0 4 153,0-2-44,0-3 242,0 9-321,5-3 166,1-1 0,6 4-111,-6-9-31,4 4 178,-3 0 0,4-3-104,0 8-40,6-9-71,-4 9 69,8-8 1,-8 8 67,2-3-275,3 3 91,-5 2 1,3-3-242,-5 2 182,1-7 1,-1 11-131,1-7 1,-6 3 66,-2 4 0,1-2 142,-1 2 0,0-2-54,-4-1 0,-4-1 210,0 0 60,-10 1-230,6-1 1,-13-1 440,2-2 1,-3 1-82,-1-5 0,-3 3 40,-1-3 1,-5 0-169,2-4 1,1 0-65,-2 0 0,10 0-21,-2 0 215,8 0-932,-2 0 474,6 0 1,4-1-1252,4-3 0,3 3 1397,3-3 0,9-3 0,6 1 0</inkml:trace>
  <inkml:trace contextRef="#ctx0" brushRef="#br0" timeOffset="27">17120 4123 7853,'0'-11'-28,"0"4"80,0 2 1,0 4 159,0-3-27,0 3 469,0-4-416,0 5 0,0 5 33,0 2 1,0 4-61,0 0 1,0 5 34,0 3 1,0-1-35,0 1 0,0 2-37,0 5 0,0-2 42,0 3 1,1 2-59,3 2 1,-3 3-62,3 4 0,-3-3 123,-1 4 1,0-4-291,0-1 0,4 4 55,0 0 1,0-3-65,-4-5 0,0-1 39,0 2 0,0-3-18,0-5 0,0-2-28,0-2 6,0 3-269,0-10 227,0 5-155,0-11 210,0-1 1,0-6-455,0-3 1,0-2 208,0-5 1,0-1-649,0 1 0,0-2 277,0-2 0,-4 1 682,0-5 0,-5 0 0,3-4 0</inkml:trace>
  <inkml:trace contextRef="#ctx0" brushRef="#br0" timeOffset="28">16971 4134 7853,'5'-11'275,"-3"0"1,12 0-47,-3 4 1,8-3 249,0 2 1,3 3-79,1 1 0,-1-1-176,1 1 0,-4 0-9,0 4 0,0 0 34,4 0 1,1 0-70,3 0 1,-3 5-100,3 3 0,-4 2-132,-4 2 0,1-1 80,-5 1 1,4 3-182,-4 0 0,1 1 82,-5 0 1,-5 0-186,-2 3 0,-2 3 93,-2-3 0,-6 1-22,-1-1 0,-5 1 59,-3-4 1,-3 0 7,-4-1 1,-1-2 101,0 2 1,-4-2-34,1-2 0,-1 1 95,4-1 1,-2 1-60,2-1 0,-1-5 152,9-2 0,-1 1-34,5-1 1,3 0 307,1-4-105,4 0-206,-2 0 197,20 0 0,-1 0-55,13 0 0,2 4-33,2 0 1,3 1-30,4-2 1,-3 0-160,3 5 1,-2-5 71,-2 5 1,-5 0-150,-2 3 0,1 1 71,-1-1 1,-5 2-33,-2 2 1,-7-2-120,3 2 0,-4-3 18,0 0 0,-6 3-25,-2 0 1,-3 2 64,-1-2 1,-2-1-32,-6 5 0,-5 0 66,-9 4 0,-5-2-59,0-1 0,-4 0 45,0-5 0,-2 4 7,-1-4 1,1 1 29,2-5 0,1 0-25,7 1 1,-1-5-85,9 1 0,0-5 26,3 0-748,6-1 582,1-2 0,6-5-1315,3-3 1580,2-2 0,0 3 0,0 2 0</inkml:trace>
  <inkml:trace contextRef="#ctx0" brushRef="#br0" timeOffset="29">17919 4648 7853,'0'-11'-330,"0"-1"1018,0 1 1,0 3 291,0 1-681,0-1 0,0 1 207,0-1 97,0 5-378,0-2 1,-1 5-14,-3 0 0,2 0-118,-6 0 0,0 2 131,-3 1 0,0 4-215,-1 4 1,0 2 56,-4 2 1,4-1-67,-4 5 1,5 0-35,3 4 0,-1-1 10,6-3 1,-1 1-206,4-5 1,5 4 103,3-4 0,3 1-41,4-5 1,3-1 86,5-2 1,3-3 68,1-5 0,4 0-5,-5 0 1,6-5 8,-2-3 1,-2-2 69,-1-1 1,-4-1-83,-4 1 1,-3-2 79,-4-2 1,-2-2-46,-2-2 1,-5-2-167,-6 2 0,-5-3 100,-7-1 0,-3 2-244,-5 2 1,-5 0-63,-2 7 1,-3 0-62,-2 8 0,2 0-36,3 4 1,-2 0 79,6 0 0,0 1-340,7 3 711,-2 2 0,13 1 0,-2-2 0</inkml:trace>
  <inkml:trace contextRef="#ctx0" brushRef="#br0" timeOffset="30">18365 4089 7853,'0'-12'332,"0"-4"162,0 3 1,1-2 159,3 7-238,-3 3 0,5 5-354,-2 0 0,1 5 99,3 3 1,1 6-63,-5 1 1,5 9 66,-2-1 0,-1 4-53,2-1 0,-4 3 237,4 6-261,-6-1-100,3 0 0,-1 4-39,0 0 1,0 4-58,-4-4 1,0 4-29,0-4 1,0 0 94,0-3 0,-4-2-44,0-3 0,-1-3 106,1-8 1,3 1 68,-3-5 0,3-3-88,1-5 0,-2-4 117,-1 1 31,1-3 21,-3-1 1,5-1-167,0-3 55,0-2 0,0-10-115,0 1 1,0-5 58,0 1 1,2-3-157,1-1 1,0 0 105,5 1 0,-1 3-15,5 0 1,0 3-10,3-3 1,-1 5-13,5-1 1,0 4 27,4 3 0,0-1 10,0 5 0,0 1-69,0 3 0,0 0 68,-1 0 1,-3 1 62,0 3 1,-5-2-66,2 6 0,-9-1 85,-3 5 1,-3 1-53,-1 2 1,-6-1 3,-5 5 0,-8-4 53,-12 4 0,1-4-50,-8 4 0,-3-5-133,-1 1 1,5-2-603,-1-1 0,6-2 741,-2-3 0,10 3 0,8-3 0</inkml:trace>
  <inkml:trace contextRef="#ctx0" brushRef="#br0" timeOffset="31">17383 5265 8568,'0'11'1267,"0"1"-1039,0-1 1,0 1 202,0-1-273,0 1 1,0 3 66,0 0 0,0 5-133,0-1 0,0-1 119,0 1 1,3 1-109,1 7 1,0-3 73,-4 3 0,0 1-121,0-2 1,0 5 58,0-4 0,0 4-104,0 0 0,0-2-93,0 1 0,0 0 134,0 0 1,0 3-83,0-3 1,0 2 67,0-1 1,-4 0-36,0-4 0,1 1 14,3-1 0,0-7-10,0 3 0,0-3 2,0 3 1,0-2 21,0-2 1,0 2 84,0-6 1,0 4-71,0-4 0,0 4-92,0-3 0,0 0 88,0-1 0,0-2-75,0 2 0,0-2 92,0-2-75,0 1 1,1-1-17,3 1 1,-3-5-2,3 1 1,-3-4-79,-1 3 0,0-3 83,0 4-133,0-6 109,0 3 108,0-5-108,5 0 232,-4 0-197,9 0 0,-3 0 8,4 0-7,1 0 158,-1 0 1,2 0-79,2 0 0,-1-1-44,5-3 1,0 3 8,4-3 1,0 3-28,0 1 0,3 0 23,1 0 0,5-4-7,-2 0 0,3 0-30,1 4 0,1 0-2,-1 0 1,0-1-81,0-3 1,2 3 95,2-3 0,-3 2-19,4-2 0,-8 3 7,0-3 1,-6 3-15,2 1 1,-1 0-5,-3 0 1,3-4 158,-7 0 0,-3 0-28,-1 4 0,2 0 87,-2 0 1,0 0-143,-3 0 1,0 0 13,4 0 1,-2 4-45,5 0 1,0 0 39,4-4 1,-1 0-52,1 0 0,0 0 45,0 0 1,-4 0-142,0 0 1,-5 0 69,1 0 1,-2 0-27,-2 0 34,-4 0 33,-2 0-860,-15-6 1,1 5 400,-10-3 0,0 3-668,-4 1 1,5 0 1104,3 0 0,-3 0 0,0 0 0</inkml:trace>
  <inkml:trace contextRef="#ctx0" brushRef="#br0" timeOffset="32">18616 5185 8002,'0'-6'1140,"0"1"-956,0 5-26,0 5 5,0-4-45,0 4 0,0 0 59,0 3 0,0-2-71,0 2 0,0 1 37,0 6 1,0-2 125,0 2-128,0 3-117,5-1 71,-4 6 0,4 0 1,-5 0-28,0 0 0,4-1 60,0 1 1,1 1-147,-1 3 9,-3-3 1,8 8 80,-5-5 1,1 4 0,-2 0 85,0 2 1,1 0-12,-4-3 0,4 3-83,0-2 1,1 2-1,-3 1 117,2 0-306,0-5 185,1 4 0,-4-3 1,3 4-80,-3 0 0,-1-3-11,0-1 0,0-5 1,0 7 52,0-5 0,0-1 0,-1-3-28,-3 0 1,-2 0 0,-5-2-33,-1-1 56,6 1-109,-4-8 1,7 7 102,-5-5-13,6 1 0,-3-5 76,5 0-74,0 1 2,0-6-82,0 4 1,0-7 77,0 4 0,0-4 0,1 2-11,3-5 0,-2 0-50,6 0 28,-5 0 33,7-5 0,-9-1 0,4-6 0</inkml:trace>
  <inkml:trace contextRef="#ctx0" brushRef="#br0" timeOffset="33">17657 5551 8491,'3'12'592,"1"3"0,0-2-274,-4 2-91,0 3 0,0-4-15,0 5 0,0-1-119,0 1 79,0 3 1,0-1 52,0 6 0,1-1-13,3-3 0,-3 4-743,3 0 407,-3-1 1,-1-3-120,0 0 1,2-2 0,0 0-140,2-2-39,0-5-559,-4 2 478,0-4 502,0-6 0,0-1 0,0-5 0</inkml:trace>
  <inkml:trace contextRef="#ctx0" brushRef="#br0" timeOffset="34">17817 5870 10797,'-6'12'485,"-1"-1"1,-1-3-360,-3-1-159,7 1 66,-11 3 0,8 1-155,-4-1 1,1 4 290,2 1-458,-2-6 224,9 0 0,-4-4-159,5 6 148,0-1 0,0 1 91,0-1 1,0-3-37,0-1 1,5-4 321,2 1-301,4 2 0,0-5-39,0 3 1,1-3 91,-1-1-731,1 0 457,-1 0 1,1 0-1202,-1 0 704,0 0 718,1 0 0,-6 0 0,-1 0 0</inkml:trace>
  <inkml:trace contextRef="#ctx0" brushRef="#br0" timeOffset="35">17919 5688 9196,'12'0'593,"-1"-4"-374,1 0 0,-1 0 1,0 4-54,1 0 0,3-4 59,0 1 1,4-1 91,-3 4-470,-1-5 168,-4 3-731,1-3 533,-1 5 1,0-1 86,1-3-416,-6 3 512,-1-4 0,0 5 0,2 0 0</inkml:trace>
  <inkml:trace contextRef="#ctx0" brushRef="#br0" timeOffset="36">17942 5813 7853,'12'0'698,"-1"0"1,0 0 0,2 0-263,2 0-278,-2 0 0,7 0-22,-4 0 0,3-4-165,-4 1 29,0-1 0,-4-1 0,1-2 0</inkml:trace>
  <inkml:trace contextRef="#ctx0" brushRef="#br0" timeOffset="37">18399 5505 7853,'15'0'1062,"0"0"0,2 0-442,-2 0-384,-2 0-173,3 0 1,-8 0 225,0 0-321,-6 0-25,3 0 380,-5 0-211,0 5 0,-1 1-38,-3 6 1,3-1 33,-3 1 1,2 0 0,-1 2-14,-1 1 0,-1 6-15,1-2 1,3 1-28,-3-1 1,-1 4 39,1 0 1,-5 0-53,2 3 0,-2-2 45,1-1 1,-2 4 56,3 0 1,0-1-31,0-3 42,4 0-86,-2-5 0,5 2 5,0-5 1,-4 4-1,0-4 180,2-1-353,1-1 232,1-2-375,0 1 157,0-6 1,0 1-836,0-4 451,5-1-285,-4 3 370,4-5 384,-5 0 0,0 0 0</inkml:trace>
  <inkml:trace contextRef="#ctx0" brushRef="#br0" timeOffset="38">18251 5551 8078,'-7'1'483,"3"3"-333,3-3 98,1 4 791,0-5-822,5 0-221,2 0 93,4 0 0,0-4 99,1 0-282,-1-5 73,1 8 0,0-4-649,4 5 350,-4-5 320,5 4 0,-6-4 0,1 5 0</inkml:trace>
  <inkml:trace contextRef="#ctx0" brushRef="#br0" timeOffset="39">1542 7401 7853,'-7'0'-76,"2"-5"244,5 3-9,0-3 0,-1 5 158,-3 0-67,3 0 68,-4 0 27,5 0 0,0 5-183,0 3 1,4 2-6,0 2 0,-1-1 31,-3 0 1,4 5-54,0-1 1,1 5-54,-1-1 1,-3 0 65,3 4 1,-3-3-201,-1 7 0,0-3 67,0-1 0,0-4-94,0 0 1,0-5-2,0 1 192,0-2-58,0-2-16,0-4 1,0-2 544,0-5-508,0-5 0,0 2-7,0-4 0,0-1-118,0-3 0,0-5 85,0 1 0,4 0-111,0 3 0,3-3 124,-3 0 1,5 0-188,-1 3 0,-2 1 62,2-1 1,-4 1-8,3 0 30,1-1 0,3 2-2,1 2 0,-5 0-6,1 4 1,-4 0 27,3 4 1,-3 0 34,4 0 1,-5 0-55,5 0 12,-5 0 16,7 5 70,-4 1 0,0 6-25,-2-1 1,1 1 14,-1-1 1,0 0-64,-4 1 0,4-1 30,0 1-272,-1-1 156,-3 1 77,0-6-27,0 4 275,0-9-136,0 4 0,0-6 80,0-3 0,0 2-24,0-6 1,4 4-92,0-3 0,0-1 17,-4-3 1,5-1 7,3 1 0,-2-4-124,1-1 1,2-4 51,7 1 0,-2 1-15,5-1 0,-5 5-15,1-1 0,1 2-13,-1 2 0,1 3 25,-5 1 1,1 4 12,-1-1 0,0 3 113,1 1-110,-1 0 0,1 1 95,-1 3 0,-3 3-48,-1 4 1,-3 0 13,4 1 0,-6 3 67,2 0 1,-3 4-87,-1-3 0,0 3-46,0-4 1,0 4 57,0-4 0,0 0-93,0-3 1,0-1 78,0 1 1,0-1-48,0 0 20,0-4-198,0 3 103,0-9-195,0 4-1521,0-5 1,0 0 0</inkml:trace>
  <inkml:trace contextRef="#ctx0" brushRef="#br0" timeOffset="40">2467 7321 7853,'0'-7'129,"0"2"2569,0 5-2385,0 5 0,0 2-75,0 4 1,-4 2-51,0 2 0,0 2 3,4 2 1,0 2-68,0-2 1,0-1-16,0 1 0,4-1-135,0 1 1,0-1-233,-4-3 0,1-2 158,3 2 1,-3-3-168,3 0 1,-3-5-30,-1 1-140,0-5 0,0 3-227,0-2-81,0-3 318,0 4 1,-1-5-213,-3 0 0,2 0 258,-6 0 0,0 0 62,-3 0 318,0 0 0,-1-5 0,1-1 0</inkml:trace>
  <inkml:trace contextRef="#ctx0" brushRef="#br0" timeOffset="41">2284 7583 7853,'-6'-1'-1047,"2"-3"2298,3 3-793,1-4 0,5 1 66,2 0 0,4-1-66,0 2 0,2 1-168,2-2 1,-1-1 23,5 2 0,0-1-102,4 4 0,-4-4-189,0 0 1,-1 0 80,1 4 0,-2-1-247,-1-3 1,-4 3-105,4-3 0,-4 3-287,0 1 0,-5 0 30,1 0 1,-4 1-1299,3 3 129,-4-3 1673,2 9 0,-5-3 0,0 4 0</inkml:trace>
  <inkml:trace contextRef="#ctx0" brushRef="#br0" timeOffset="42">2821 7172 7853,'0'-15'0,"0"0"0,0 5 502,0 0 60,0 8 83,0-3-100,0 0-203,0 4 49,0-4-160,0 15 0,0 1-20,0 8 1,4 3-129,0-3 0,-1 3 77,-3 0 0,0 5-110,0 0 1,0 3-96,0-3 0,0 5-220,0-2 0,0-1-198,0 2 1,-1-5 205,-3 5 1,3-6-106,-3 2 1,-1-4 118,1-4 0,-1-3-91,1-4 1,3-1-124,-3 0-199,3-4-140,1 3 796,0-9 0,0 3 0,0-8 0,5 2 0,3-6 0,2 0 0,1-3 0,1 0 0</inkml:trace>
  <inkml:trace contextRef="#ctx0" brushRef="#br0" timeOffset="43">2969 7538 7853,'7'-7'17,"-1"-1"140,-2 4 161,-3-5 222,4 8-15,0-4-138,-3 5-23,3-6 159,-5 5 20,0-4-40,0 5 0,-5 5-185,-3 3-241,-2-3 14,-2 5 0,1-2 280,0 7-510,-6-2 146,4 3 1,-3-5 166,4 1-326,1-1 147,0 1 0,3-1-166,0 1 230,6-1 0,-3-3-19,5-1 0,0 1 19,0 3 0,0-3 11,0-1 0,1 0 0,3 0 1,2 2-22,6-5 0,0 4 25,4-4 1,0-1-111,3-3 0,1 4-194,-4 0 1,3 0-320,-4-4 1,4 0-680,-4 0 1,0 1 577,-3 3 0,-5-3-751,1 3 1401,-5 2 0,-3-4 0,-7 3 0</inkml:trace>
  <inkml:trace contextRef="#ctx0" brushRef="#br0" timeOffset="44">3358 7424 7853,'0'-7'5,"0"2"569,-5 5-1,3 0-255,-3 0 2172,5 0-2278,5 0 0,2 0-136,4 0 1,1 0 31,-1 0 0,2 0-149,2 0 0,-2 0 54,2 0 1,1 0-109,0 0 1,0-1-94,-1-3 1,2 3-55,2-3 0,-1-1-228,-3 1 0,-3 0 200,4 4 1,-7-4-517,-2 1 130,-4-1-9,2 4 1,-6 0 186,-3 0 1,-4 4 477,-7-1 0,2 6 0,-13-2 0,1 4 0</inkml:trace>
  <inkml:trace contextRef="#ctx0" brushRef="#br0" timeOffset="45">3346 7606 7853,'-6'0'-1078,"1"0"3346,5 0-1868,5 0 0,1 0 284,6 0-388,-1 0 1,2 0 59,2 0 0,-1 0 82,5 0 0,-4 0-265,4 0 0,-3-4 52,3 1 1,-4-1-391,4 4 1,-5-1 181,1-3 1,2 3-211,-2-3 1,-4 2 152,-3 2 0,-1 0-1045,5 0 0,-5 0-948,1 0 10,0 0 2023,-2 0 0,4-5 0,-3-1 0</inkml:trace>
  <inkml:trace contextRef="#ctx0" brushRef="#br0" timeOffset="46">3757 7252 7853,'0'-6'382,"6"-4"-138,0 8 1,1-3 73,1 5 222,0 0-278,3-5 0,4 4 263,1-3-270,4 3 0,-4 1-5,3 0 0,3-4-27,-3 0 1,3 1-12,0 3 0,0 0 26,-3 0 1,1 0-96,-4 0 0,0 0 69,-1 0 0,-2 0-345,2 0 0,-6 0 47,-1 0 1,-1 0-42,5 0 0,-5 0 77,1 0-171,-5 0 152,2 0 128,0 0-243,-4 0 187,4 5-66,-5-4 47,0 9 110,0-4 0,-1 6-58,-3-1 1,1 6-28,-4 2 0,-1-1-5,-3 1 0,-1 3 18,1 5 0,0 1-114,-1-1 0,1-2 67,-1 5 1,5-3-173,-1 4 0,2-6 10,-2 2 1,3-5 18,5-3 0,0 2 133,0-6 0,0 0-8,0-3 1,0-5-137,0 1 1,0-4-4,0 3-375,0-4 251,0 2-1069,0-5 743,5 0 1,0-5-533,3-3 1164,2-2 0,1-1 0,7-1 0</inkml:trace>
  <inkml:trace contextRef="#ctx0" brushRef="#br0" timeOffset="47">4568 7207 7853,'0'-7'513,"0"2"58,0 5-13,-5 5 0,4 2-169,-3 4 1,-1 5-40,1 4 0,-3 1-84,3 2 1,-1 4-158,1-1 0,3 5 82,-3-5 0,3 1-71,1-4 1,0 0-10,0 0 1,0-2-66,0-2 0,0-2-25,0-6 1,0 0-238,0 1 1,1-5-1130,3 1 1027,-3-5 1,4 3-1608,-5-2 806,0-3 366,0 4 0,0-6 753,0-3 0,-5 2 0,-3-6 0,-7 0 0,-3-3 0</inkml:trace>
  <inkml:trace contextRef="#ctx0" brushRef="#br0" timeOffset="48">4306 7492 7853,'0'-6'22,"0"-4"0,5 8 787,2-1 1,5 1-267,3 2 1,3-4-366,5 1 1,5-2 46,2 1 0,3 1-447,1-4 1,1 3 191,-1-4 0,-1 4-641,-3-3 0,2 3 262,-5-4 0,-1 5 38,-3-5 1,-4 4-353,0-4 1,-5 6 385,1-2 0,-2-2 337,-2-2 0,1-2 0,-1-1 0</inkml:trace>
  <inkml:trace contextRef="#ctx0" brushRef="#br0" timeOffset="49">5014 7195 7853,'6'-11'86,"-1"4"1,-1-3 204,0 3 0,0 0 129,-4 0 1,0 3 379,0-4-296,0 6-125,0-3 1,-2 5-41,-1 0 1,-4 0-156,-4 0 1,-2 5-15,-2 2 1,1 9-56,-5 3 1,1 2-35,-1 2 0,-1 1-55,5 3 0,-2 1-91,2 2 1,6 3 26,-3-2 1,5 2-11,-1 1 0,-1-4 20,6 1 1,0-6-208,7 2 0,-2-4 16,6-4 1,1-2 97,6-1 1,-1-7 61,5 2 1,0-3-10,4-1 1,0-2-8,0-5 0,-1 0 5,1 0 0,0-1-205,0-3 1,-4-1-103,0-3 292,-5-2 246,3 4-104,-11-5 0,3-1 313,-5 1-236,-1-1 0,-4 0-79,-3-4 93,-7 4-59,-2-5 0,-10 10-223,1-1 1,-6 5 121,-7 0 1,-3 1-560,0 2 0,1 5 265,7 3 1,2 2-143,5 2 1,7 0-34,4 4 481,6-9 0,1 8 0,-1-8 0</inkml:trace>
  <inkml:trace contextRef="#ctx0" brushRef="#br0" timeOffset="50">5288 7195 7853,'-6'0'407,"0"0"1784,6 0-1697,6 0-336,0 0 1,1 0 15,1 0 0,0 0 12,3 0 1,1-1-89,-1-3 0,0 3 114,1-3 0,3 3-381,0 1 0,0-2 119,-3-1 0,3 1-633,0-1 0,1 1 160,-5 2 0,-3 0-502,-1 0 0,-3 0 424,4 0 1,-7 0 600,-1 0 0,-5 0 0,-7 0 0</inkml:trace>
  <inkml:trace contextRef="#ctx0" brushRef="#br0" timeOffset="51">5322 7321 7853,'-6'1'0,"2"3"295,-2-3 23,4 4 0,-3-5 1888,5 0-1884,5 0 0,-2 0 85,5 0 1,-1 0-290,5 0 0,-1 0 51,0 0 0,1 0-426,-1 0 0,4 0 221,1 0 0,0 0-289,-1 0 1,-2 0-202,2 0 1,-2 0-1541,-2 0 767,1 0 39,-1 0 1260,-4 0 0,-7 5 0,-7 2 0</inkml:trace>
  <inkml:trace contextRef="#ctx0" brushRef="#br0" timeOffset="52">5322 7515 7853,'0'-6'0,"0"1"2325,0 5-1721,5 0 99,-4 0-553,10 0 0,-9 0 300,6 0-538,-6 0 1,8 0 111,-2 0 0,2 0-424,2 0 0,-1 0 67,0 0 1,6 0-118,2 0 0,3 0-123,0 0 1,0 0-1184,-3 0 1756,3 0 0,-5-6 0,6 0 0</inkml:trace>
  <inkml:trace contextRef="#ctx0" brushRef="#br0" timeOffset="53">5779 7115 7853,'-10'-7'0,"2"-1"60,-2 0 23,9 2 1,-6 0 518,4 2 227,1 3-585,-3-10 0,5 9-19,0-6 0,2 4 27,1-3 1,4 3-42,4-4 1,1 5-51,-1-5 1,4 4 22,0-3 1,6 3-96,-2-4 0,-1 6-31,1-2 0,-4 3 69,4 1 0,-5 0-84,1 0 0,-2 1 48,-2 3 1,-3 2-157,-1 5 1,-4 2 32,1 2 1,-3-1-48,-1 5 0,0-3 20,0 3 0,-1-4-101,-3 4 0,-1-5 136,-3 1 1,-1-2-103,5-2 0,-3 1 58,3-1 0,-4 0 39,5 1 0,-5-5 17,4 1 0,-3-4-67,3 3 187,0-4-87,-1 2 77,4-5 0,-4 1 79,5 3 1,1-3-52,3 3 0,-2-2 31,6-2 0,-1 3-91,5 1 1,-1 1-61,1-1 1,-1-3 65,1 3 0,3 1-70,0-1 0,4 4-4,-4-5 1,4 5-155,-3-4 0,-1 3 113,-4-3 0,1 5-148,-1-1 0,-1-2 43,-2 2 1,-3-1 94,-5 5 0,0-1 102,0 1 1,-1 0-65,-3 3 1,-3-2 88,-4 2 0,-5 2-41,-4-2 1,3 2 151,-2-2 1,-2-2 16,-5 2 0,5-3-43,-1 0 0,3-5 261,0 1-304,-3-5 0,9 2-815,-2-5 278,7 0 179,3 0-2022,5 0 1492,0-5 1,2 2 771,1-5 0,4 1 0,4-5 0</inkml:trace>
  <inkml:trace contextRef="#ctx0" brushRef="#br0" timeOffset="54">6761 6955 7853,'0'-6'-220,"0"-4"661,0 9-12,0-5 385,0 1-267,0 4 111,0-4 40,0 5 0,0 5-418,0 3 0,-5 2-62,-3 1 0,2 6 7,-1 2 1,-1 2-72,-4 2 1,1 4 57,0 0 0,-5 4-194,1 0 1,0-2 53,4 1 1,-5 1-203,1 3 1,4-3-31,3-1 0,5-3-17,0 3 1,1-3-42,2 3 1,0-6 76,0-1 1,4 0 22,0-4 0,5-2 60,-1-2 0,2-3-130,1 0 0,1-2 70,-1-2 0,0 1-248,1-6 0,-5 2-743,1-1-543,0-3 813,3 5 0,-3-6 839,-1 0 0,-3 0 0,4 0 0,-6-6 0,8 0 0,-3-5 0</inkml:trace>
  <inkml:trace contextRef="#ctx0" brushRef="#br0" timeOffset="55">6830 7401 7853,'0'-12'-400,"0"1"0,0-1 1328,0 1 42,0 0-117,0-1-61,0 6-245,0 1-225,0 5 1,0 5-277,0 2 1,0 7 83,0 2 82,0-1-225,5 1 1,-4-3-25,3 2 0,1 2-121,-1-2 0,3 0-102,-3-3 0,4-5 114,-4 1 1,3-4-3,-3 3 0,5-4 109,-2 1 114,4-3 0,0-1-17,0 0 1,1-1 96,-1-3 1,-3 1-105,0-4 0,-1-1 20,5-3 1,-2 3-11,-3 0 1,3 1 32,-2-5 1,-2-3 13,2 0 0,-2 0 5,2 3 0,-2 2-263,-2 3 20,-3-4-148,5 10 252,-6-4-185,0 5 198,0 5 1,1-2-67,3 4 0,-3-3 63,3 4 0,1-1-111,-1 5 1,4-5 44,0 1 0,-2-2-102,2 2 0,0 1-114,3-5 224,0-1 0,1-3 39,-1 0 1,1 0-66,-1 0 1,-3 0 123,-1 0 1,1-1-103,3-3 1,-3 3 134,0-3 1,-5-2-13,5-2 1,-4 2 52,3-2 1,-3 2-41,4-2 1,-4-1 78,3 6-41,-4-1 0,2 3-45,-5-3 307,0 3-153,0-5-13,0 17 1,0-4-112,0 8 1,-4-2 5,0-1 0,1-1-31,3 0 0,0 1 22,0-1-168,0 1 1,0-1 96,0 1 0,0-5-84,0 1 20,5-6 0,1 3 57,5-5-160,-4 0 59,3 0 1,-4 0-98,6 0 171,-1 0 0,0 0 2,1 0 1,-1-3-18,1-1 1,-1-4 84,1 4 1,-1-5-75,0 2 0,0 0 118,-4 0 1,3 1-37,-2-2 143,-3-2-12,5 3 294,-9 1-327,5 1-104,-6 5 21,0 0 0,0 5 18,0 3 1,-4-2 2,0 2-125,0-1 1,4 5 133,0-1-182,0-5 109,5 0 1,2-3-127,4 1 40,5 0 0,-2-4 38,5 0 1,-3 0-89,3 0 1,-5-1 60,1-3 0,-2 1 26,-2-4 1,0 0 192,1 0 0,-2-3-116,-2 2 1,0-2 286,-4-2-194,0-4 0,-4 3 20,0-2-116,-5-3 0,-5 6 61,-5-4-201,-6 4 72,4 5 0,-6-2-304,0 6 1,0-1 156,0 4 0,4 1-405,0 3 1,6 2 247,2 6 1,1-1-667,6 0 0,0 2 63,4 2 263,5-2 323,7 4 0,0-6 341,4 0 0,-4 1 0,5-1 0,1 1 0</inkml:trace>
  <inkml:trace contextRef="#ctx0" brushRef="#br0" timeOffset="56">7858 7435 7853,'7'-13'-164,"1"-2"0,-6 1 164,2-5 681,-3 5-349,-1-7 0,0 7-30,0-5 0,-5 5 40,-2-2 0,0 5 170,0 3-230,-1 3 1,-7 1-52,0 1 0,-2 0 87,2 7-107,2-3-197,-3 14 19,-1-7 1,5 12 73,-4-4 0,4 4-170,0-1 0,6 1 231,2-1-596,3 3 331,1-10 0,0 9-472,0-6 287,0-5 151,5 0 1,3-8-151,7 1 234,-3-1 0,6-2 19,-3 0 1,-1-3-44,5-4 0,-1-1 103,1-7 0,-2 1-96,-6-2 1,1 3 164,-1-7 28,0 7-75,1-9 1,-6 4 104,-2-5 0,-1 4-88,0 0 1,-1-4 65,1-3-114,-1-1-16,-2 4 33,0-5-15,0 4 1,0-5 61,0 2-52,0 3 1,0 1 50,0 8 225,0 3-237,0 5-235,0-3 226,0 9 0,-2 6-228,-1 10-24,1 5 217,-3 3-15,5 0 0,0 6 17,0 6-44,0-6-560,0 14 545,5-18 27,-3 13-72,8-8-94,-9 4-38,4-5 123,-5 4 0,4-10-138,0 0 0,0-2 155,-4-6-634,0 6 304,0-9 110,0 5-1019,5-11 1020,-4 4 0,4-7-331,-5 5 614,0-6 0,0 8 0,0-3 0</inkml:trace>
  <inkml:trace contextRef="#ctx0" brushRef="#br0" timeOffset="57">8314 7058 7853,'0'-24'0,"0"2"297,0 11 61,0 5-237,0 1 761,0 5-335,5 0-249,-3 5 0,3 6 25,-5 8-111,0 8-51,0 2 0,1 5 161,3 0-57,-3 1-711,4-1 503,-5 0 155,0 1 0,0-1-428,0-5 218,0-1 0,0-5 147,0 0-871,0-6 538,0 0 1,0-6-655,0 1 616,0-1 0,0-3-846,0-1-130,0-4 99,5 2 1099,-3-5 0,8-5 0,-4-1 0</inkml:trace>
  <inkml:trace contextRef="#ctx0" brushRef="#br0" timeOffset="58">8509 7207 7853,'0'-12'743,"0"6"-418,0-4 0,-2 8 810,-2-1-759,3 1 1,-9 9-42,2 4 0,2 4-104,-2 4 0,6 3-105,-2-3 1,3 6 85,1 2 0,0 0-159,0-5 0,0-3 47,0 1 1,5-7-189,3 3 0,6-5-24,1-3 0,5 1-170,-1-6 0,3 1-11,0-4 1,1 0-158,0 0 210,5-5 10,-4 4 0,4-9 144,-5 3 1,-4-8 184,0 0 5,-5 0-168,2-2 1,-5-1 429,-4-4-189,-2-6 9,-5 4 116,0-4-152,-5 5 87,-1 0-149,-11 0 0,-5 2 41,-9 2 17,3 2-1135,-10 11 837,8 1 1,-10 5 81,6 0-248,5 5 171,1 1 0,6 5-81,3 1-1269,3-1 320,4 1 1177,1-1 0,0 1 0,-1-1 0</inkml:trace>
  <inkml:trace contextRef="#ctx0" brushRef="#br0" timeOffset="59">8851 6784 7853,'0'-23'595,"0"5"703,0 2-737,0 10-258,0 0 0,1 6 129,3 0-62,3 6-211,4 0 0,2 7 158,2 2 220,3 3-276,5 9 0,1 3 125,2 4-83,-7 5 1,12 1 41,-8 1-1294,2 4 1161,-2-10 0,0 10-281,-6-10 0,4 5-502,-6-6 783,0 0-329,-8-5 0,-1 4 60,-2-2 151,-3-3-616,4 0 303,-5-5 108,-5-1 1,2-3-1228,-4 0 854,-1-5 0,-7 3-102,0-6-242,-6 1 828,-1-1 0,-8 6 0,-4 0 0</inkml:trace>
  <inkml:trace contextRef="#ctx0" brushRef="#br0" timeOffset="60">15727 7081 7853,'0'-11'-48,"1"0"147,3 4 112,-3-3 164,4 8-57,-5-3 170,0 0-1,0 4-28,0-9-247,0 8 0,-5-6-132,-3 4 1,-2 0 157,-1 4 1,-1 0-182,1 0 1,-2 0 84,-2 0 1,2 0-115,-2 0 0,-1 1-64,0 3 1,-4 2-13,1 6 0,1-1-20,-1 1 0,4-1 83,-4 1 1,0 3-52,-4 0 0,4 4 90,0-4 1,4 4-214,-4-4 0,5 5 94,-2-5 1,5 4-67,3-4 0,0 4 55,4-4 1,0 4 62,4-3 0,0-1 43,0-4 1,1 1-60,3-1 1,-1-1 40,4-2 1,1 1-27,3-6 0,1 5 166,-1-4 0,6 0-84,2-4 1,-2 0 51,2 0 1,-3 0-98,3 0 1,-2 0-160,2 0 1,-1-2-500,-3-1 1,-2 1 328,2-1 1,-2-3-629,-2 3 1,1-2 372,-1 1 1,-3 1 560,0-4 0,-1 4 0,5-7 0,-1 4 0</inkml:trace>
  <inkml:trace contextRef="#ctx0" brushRef="#br0" timeOffset="61">15875 7252 7853,'-6'-6'-274,"1"1"988,5 0 207,0 3-232,0-3-241,0 5 1,5 0-174,2 0 0,3 0 214,2 0-52,-1 0-225,6-5 0,-5 4 29,5-4 0,-2 1 77,0 0-53,1 1-246,0 3 44,-3-6 0,3 5 31,-4-3-105,-6-2 275,4 5-960,-8-4 350,3 5 261,0 0-1286,-4 0 372,4 0-107,-5 0 1,0-5-1,0-2 1</inkml:trace>
  <inkml:trace contextRef="#ctx0" brushRef="#br0" timeOffset="62">16400 6841 7853,'0'-14'248,"0"3"-36,0 7-146,0-1 251,5 5 1,-3 0 363,3 0 627,-5 0-1136,5 5 0,-4 6 172,3 8-100,-3 3-85,4 6 0,-3-3-99,1 6-4,-1-1 1,-2 4-181,0 1 1,0-5 137,0 1 1,0-6-108,0 2 1,-2 1 60,-1-2 0,1-3-246,-2-4 1,3-4 107,1 4 0,0-5-96,0 2 1,0-8-20,0 0 1,0-4-303,0 3-374,0-4 347,0 2-583,0-5 953,5-5 0,0-1 244,3-6 0,2 2 0,-2 2 0,2-4 0,1 4 0,1-10 0,-1 11-60,1-8 1,-5 6 58,1 1 0,-4 5 949,3 0-456,-4-4 205,2 6-45,-5-4 353,0 5-540,0 5 0,-1 1 51,-3 6 0,-1-1-143,-3 1 1,-2 0-149,2 4 0,-2-4-118,-1 4 1,1 0 65,2-1 0,-2 2-249,2-2 145,-7-2-9,7 3 1,-6-4-31,11-1 0,-1-3-87,4-1 1,0-3-143,0 4 142,0-6-38,0 8 143,5-8-25,1 3 132,6-5-125,-1 5 1,0-4 0,1 4-367,-1-5 179,1 0 84,-1 0 0,1 0-213,-1 0 1,0 0-239,1 0 1,-5 0-1119,1 0 479,0-5 0,2 2 550,-3-4 0,4 3 613,-4-4 0,3 1 0,2-5 0</inkml:trace>
  <inkml:trace contextRef="#ctx0" brushRef="#br0" timeOffset="63">16983 7127 7853,'-8'0'352,"1"0"-1,4-5-90,-2 3 497,5-3-222,0 5-92,5 0 1,-2 0-110,4 0 1,1-1-124,3-3 0,1 3 158,-1-3 0,2 2-43,2-2 0,0 2-186,8-1 0,-6-2-80,5 1 1,-1-1-54,2 1 1,-2 3 102,-2-3 0,1 3-1173,-4 1 544,-1-6-1524,-4 5 1123,-4-4 0,-4 5-90,-6 0 1,-4 4 653,-4 0 1,-6 3 354,-2-3 0,3 5 0,-11-3 0,3 6 0</inkml:trace>
  <inkml:trace contextRef="#ctx0" brushRef="#br0" timeOffset="64">17006 7218 7853,'-12'11'0,"5"-3"170,-1 0 254,5-6 43,-2 8-43,5-8 41,0 3 0,5-5 56,3 0 0,2 0 17,2 0 1,0 0-91,4 0-5,-4 0-143,15 0 1,-7 0-193,11 0 1,-6 0 68,2 0 1,-3 0-141,-1 0 1,-6-4 39,-1 0 134,-4 0-1472,-5 4 589,3 0-129,-9 0 0,3 0-1975,-8 0 2776,-2 0 0,-16-5 0,-2-1 0</inkml:trace>
  <inkml:trace contextRef="#ctx0" brushRef="#br0" timeOffset="65">17691 6978 7853,'-1'-7'-230,"-3"-1"1,3 4 484,-3-4-52,2 6 0,-3-8 171,4 9-164,-4-10-52,5 10 0,0-5 269,0 2-215,0-2 53,0-1-53,0-3-172,5 9 118,1-9 0,6 3-14,-1-4 0,5 3 65,-1 1 0,4 0-111,-4 0 1,5-2 101,-1 5 1,2 0-79,-2 4-8,2-5 0,-4 4 0,2-2-81,-4 6 10,-7-2-73,2 9-79,-4-3 1,1 4 28,-4 1-36,-1-1 0,-2 0 82,0 1 25,0-1 0,-5 4-70,-3 1 0,-2-1 1,-2-4-119,1 1 200,-1 4-179,-4-3 160,3-2 1,-3-1-4,4-2 1,1 1 0,0 0 2,-1-2 0,5-4 198,-1 1-213,5 2 7,-2-5 229,0 5-221,4-6 18,-4 0 0,6 0 222,3 0-197,2 0 136,6 0 20,-6 0-144,9 5 1,-3-3 12,7 6 0,2-1 54,-2 5 81,-2-1 0,3-3 12,-5-1 1,4 1-137,-3 3 1,-1 1 98,-4-1-80,1 1 0,-2-1-161,-3 1-23,4-1 1,-10 0 110,3 1 19,-3-1 1,-6 1-104,-3-1 24,-2 6 0,-5-5-54,0 4 1,-6-3 117,2 3-40,-2-4-24,-2 0 0,0-2 32,0-2-276,0-3 173,6 0 0,-1-1 9,3-1 66,2 1-770,-4-4 519,6 0 1,3 0-389,1 0 0,4-1-432,-1-3 0,4 2 671,4-6 0,3 4 447,4-4 0,6 1 0,0-5 0</inkml:trace>
  <inkml:trace contextRef="#ctx0" brushRef="#br0" timeOffset="66">18159 7092 7853,'0'-11'-331,"0"3"220,0 1 750,0 4-9,0-2 1962,0 5-2330,5 0 0,5 0 0,7 0 34,1 0 0,-3-4 93,4 0-178,-5 1 54,7 3-301,-3-5 0,0 3 183,-3-1 0,-3 0-537,-5-1 287,3 3 1,-3-4-725,4 5-864,1 0-928,-1 0 1412,-5 0 569,5 0 638,-10 0 0,5 4 0,-2-1 0,2 1 0,6-4 0</inkml:trace>
  <inkml:trace contextRef="#ctx0" brushRef="#br0" timeOffset="67">18513 6887 7330,'0'-12'-765,"0"6"2172,0-4-708,0 9-479,0-4 98,0 5 0,5-6 100,2 5-129,-1-4 0,13 5-78,0 0 1,5-4 106,-1 0-261,0 1 128,0 3 0,1 0 133,2 0-323,-7 0 55,8 0 1,-10-4 151,2 0 0,-3 0-144,-4 4 0,-1 0 94,0 0-231,-4 0 101,3 0-166,-9 0 31,4 0-73,-5 0 314,0 5 0,0 2-115,0 4 1,-1 6 125,-3 2 0,2 3-34,-6 5 1,0-2 2,-3 6 1,0-1-83,-1 5 1,3-5-6,-2 1 0,6-2-81,-7 1 1,3 2 72,-2-5 1,5-1-105,2-3 0,3-1 104,1-3 0,-4 1-34,0-5 0,0 0-4,4-3 8,0-1 1,1-3-131,3 0-270,-2-6-778,3 3 501,-5-5-1275,0 0 1393,5-5 1,-4 3-505,3-6 1080,-3 0 0,4-8 0,1-2 0</inkml:trace>
  <inkml:trace contextRef="#ctx0" brushRef="#br0" timeOffset="68">19233 6932 7189,'0'-6'1171,"0"1"-735,0 5-106,0-5-118,0 4 0,0-4 472,0 5-501,5 0-42,-4 0 1,9 0 15,-2 0 0,2 0-30,1 0 0,1 0 20,-1 0 1,4 0-31,1 0 0,3-2 0,-4-1 0,1 1 144,0-2-115,-4-2-239,10 5 0,-9-8-142,2 5 1,-6 0 87,-2 4-369,1 0 306,-2 0 1,-1-1-985,-5-3 343,0 3-83,0-4 98,0 5 0,-1 4 836,-3 0 0,2 1 0,-6-2 0,1-1 0,-5 3 0</inkml:trace>
  <inkml:trace contextRef="#ctx0" brushRef="#br0" timeOffset="69">19233 7058 9833,'6'0'1228,"4"0"-942,-2 0 1,2-1 62,1-3 0,1 3-173,-1-3 1,1-1 0,0 1 72,4 2-90,-4-5 0,9 6-176,-6-3 0,0 2-30,-4-2-60,1 2 129,-1-3-1207,-4 5 651,3 0-303,-4 0 1,2 0 65,-1 0-522,-4 0 783,7 0 1,-7 0-279,4 0 788,-4 0 0,2 5 0,-5 2 0,0 4 0</inkml:trace>
  <inkml:trace contextRef="#ctx0" brushRef="#br0" timeOffset="70">19198 7252 10416,'12'-5'657,"-6"4"1,8-5-365,-2 2 0,3 1-82,0-4 1,3 3-29,5-4 1,-2 6 160,-2-2-398,3-3 113,-9 6 0,7-8 193,-5 6-671,0-1 334,-3 4 0,-1-2-675,1-1 0,-5 1 420,1-1 0,-4 1-604,3 2 537,-4 0 1,7 0-1956,-2 0 1471,2 0 891,1 0 0,1 0 0,-1 0 0</inkml:trace>
  <inkml:trace contextRef="#ctx0" brushRef="#br0" timeOffset="71">20158 6715 7853,'0'-11'60,"0"5"107,0-4 359,0 8-314,-5-3 0,2 5 55,-4 0 1,-1 0-30,-3 0 1,-1 0 57,1 0 1,-1 1-67,1 3 1,-4 3 26,-1 4 0,-4 2-26,1 2 1,1-1-20,-1 5 0,0-1-73,-4 1 0,1 6 73,-1-2 0,1 2-93,3-2 1,-1 4 111,5-1 0,-1 2-274,5-1 1,1-3-28,2 3 0,3 1-13,5-2 0,0 1 65,0-4 0,5-4-96,3 0 1,2-5-12,1 1 1,5-2 97,-1-2 1,5-1-43,-1-2 0,1 1 64,-1-5 1,3 0-29,-3-4 0,-2 0 17,-2 0 1,1-2-71,0-2 99,-1-2 0,-8-5-11,1-1-110,-5 1 0,0-4 94,-6-1 1,-9 1-345,-7 4 0,0-1 104,-4 1 0,2 1-285,-10 2 1,5 3 159,-5 5 0,7 0-127,1 0 1,5 1-395,7 3 1,5 2 899,2 6 0,3-6 0,6 4 0,1-3 0</inkml:trace>
  <inkml:trace contextRef="#ctx0" brushRef="#br0" timeOffset="72">20786 6636 7853,'0'-8'-1585,"0"0"1321,0 6 1503,0-8-553,0 8-257,0-3 159,0 5-165,0-5 209,0 4-371,0-4 1,0 6-50,0 3 0,-9 2 258,-2 6-267,-3-1 1,-3 6 0,-1 2 110,1 2 0,-1 3-217,3 3 0,1-2 258,-5 6-143,5-1-101,-3 5 1,7-2 112,2-3-12,-2 3-227,9-4 1,-8 2 70,5-1 88,1 1-582,3-2 396,5-1 1,0-3-24,2-2 1,5 5 0,-3-9 0,2-1-93,-1-1 0,-1-4 64,3 2 1,-1-3-1,0-3-116,1-2 0,-2-3 85,-2 4-793,2-6 388,-9 3 1,5-4-1106,-2 3 843,-3-2 259,4 3 0,-3-5-369,2 0 901,-3-5 0,4 3 0,0-8 0,1 4 0</inkml:trace>
  <inkml:trace contextRef="#ctx0" brushRef="#br0" timeOffset="73">20934 7024 7853,'0'-12'0,"0"1"440,0 0-251,0 4 380,0 2 1395,0 5-1620,0 5-182,0 2 50,-5 4-212,4 0 212,-4 6-27,5-4 1,0 7-68,0-5 0,0 0-178,0-3 10,0-1-253,0 1 151,0-1 80,0-5-40,0 5 1,5-10 23,3 3 0,-2-3 91,2-1-22,-1 0 12,5 0-5,-1-5 0,1-2 40,-1-4 1,0 3-6,1 1 0,-1-1-12,1-3 1,-1-1 14,0 1-44,1 0 0,-4-1 35,-1 1-84,-4-1 72,7 6 2,-9-4-223,9 8 105,-8-3 0,3 7 94,-5 1 1,0 0-49,0 5 160,0-1-149,0 10 256,0-5-219,0 5 0,1-7 79,3-2-69,-3 2 0,9-5-5,-2 3 51,-3 2-25,5-9-9,-4 4-58,6 0 1,0-4 47,4 3 1,-4-3 0,4-1 0,-4 0-37,0 0 35,-1-5 1,0 3-24,1-6 60,-1 6-42,-4-8 0,3 3 29,-3-4-33,-1-1 253,4 1-232,-9 0 14,4 4-37,-5 2-216,0 5 258,0 5 1,0-2 18,0 4 66,0 1-107,-5 3 1,4-3-3,-3 0 1,3-1 30,1 5-24,0-1-132,0 0 1,1 0 99,3-4 0,-2 2 1,6-5-77,1-2 1,-3 4 6,2-3 1,-1 1 54,5-4 1,-1 0 51,1 0-64,-1 0 1,0-1 85,1-3 1,-2 2-13,-2-6 0,0 4 1,-2-2 24,0 1-56,-4-4 1,7 6 15,-5-4 188,0 4 0,0-3 75,0 2-286,-1 3 61,-3-4-20,0 5 1,0 5 13,0 2 1,-3 0 10,-1 0 1,0 1 25,4 3 0,0 1-80,0-1 1,1 1 72,3-1-29,2-5-1,6 4-105,-1-3 100,1-1-14,4-1-88,-3 0 0,7-3 110,-5 1-143,6-1 110,-9-2 0,6 0-6,-3 0 135,-2-5 1,3 2-133,-4-5 0,-6 1 271,-2-5-245,2 1-10,-4 0 0,1-1-24,-6 1 56,1-6-155,-13 5 1,6-5 139,-10 6 1,0-1 24,-4 1-233,6-1 1,-5 6-291,3 2 0,-1 3 208,1 1 0,2 0-1051,6 0 934,-1 5 1,2 1-1,3 6-489,3-1 0,2 1 502,2-1 1,2 0 352,2 1 0,-3-6 0,9 4 0,-4-3 0</inkml:trace>
  <inkml:trace contextRef="#ctx0" brushRef="#br0" timeOffset="74">21985 7149 7853,'7'-11'-822,"1"0"855,-4-1 1,4 1 1068,-4-1-541,-1 1-11,-3-6 22,0 10-247,0-8 1,-5 10-101,-2-3 1,-3 3-185,-2 5 1,-1 0 81,-2 0 0,-3 5-87,-4 3 1,3 2 112,0 1 1,5 1 90,-2-1-180,9 0 1,-2 5 0,5-1-83,2-1 1,0-2-59,2 0 1,2-1 12,1 1 0,1-2 185,8-3 0,-4 2-27,8-5 1,-2 0-867,1-4 0,1 0 475,3 0 1,2-5 261,-6-3 156,0-2 0,-3-1-85,-1-1 0,0-3 0,1-1 148,-1-2 22,-4-1 96,3-4-232,-9 0-19,4-5 0,-4 3-124,3-6 124,-3 1 0,5-4 0,-6-1-69,0 1 1,0 0 47,0 0 1,0 3 51,0 1-246,0 4 206,0-2-15,0 11 1,0 0-460,0 6 427,0 4 9,0 2-4,-6 20-16,5-6 12,-9 23 1,5-12 16,-3 11 0,3-1-26,5 5 1,0-1-1,2 0-73,1 0 71,-1-4-32,8 3 1,-8-11-1,5 2-21,-2-3 0,0-3-27,-1 1 0,-2 1 0,4-5-276,0-1 180,-3-1-1178,2-2 686,-3 1 340,8-1 33,-9 0 0,4-3 313,-5 0 0,-5-6 0,-1 3 0</inkml:trace>
  <inkml:trace contextRef="#ctx0" brushRef="#br0" timeOffset="75">22602 6761 7853,'0'-11'-730,"1"3"438,3 1 146,-3 4 737,4-7 751,0 3-1002,-3 1 1,3 0 969,-5 2-477,0 3-287,0-4-334,0 5 0,0 5 123,0 2 0,0 7-74,0 2 1,0 4-97,0-1 0,0 6-19,0 2 0,4 0-118,-1-5 0,1 5-89,-4 0 1,1-1-41,3-3 0,-3 0-44,3 0 1,-2-2 105,-2-2 0,0 2-463,0-6 0,0 0-116,0-3-191,0-1 0,-2-1-741,-2-2 625,3 2 0,-5-9 502,2 3 0,2-3 423,-6-1 0,5 0 0,-2 0 0</inkml:trace>
  <inkml:trace contextRef="#ctx0" brushRef="#br0" timeOffset="76">22853 6841 7853,'0'-11'48,"0"-1"1,-1 6 948,-3 2-610,3 3 1,-8 2 47,5 3 1,-5 2-104,2 6 0,0 3-37,0 0 1,0 5-84,0-1 0,-2 3-84,5 1 1,0 0 82,4 0 1,0-2-149,0-2 1,4 3 2,0-3 0,6-3-161,1 0 1,1-4-136,3 0 1,2-2 146,-2-3 1,5 0-170,-1-3 1,1-3 87,-1 3 1,2-3 18,-6-1 1,1-1 91,0-3 1,-4 1 31,4-4 1,-5-2-7,-3-6 0,2 1 134,-3-5 1,-2 0-88,-1-4 0,-2 0-30,-2 0 0,-2 0-7,-2 0 1,-6 0 14,-5 1 0,-6 3-140,-2 0 0,-1 8 76,-7 0 0,4 7-439,-3 0 0,5 4 40,-2 4 1,3 0-83,1 7 0,5-2-689,3 7 1236,2 1 0,2-4 0,0 3 0</inkml:trace>
  <inkml:trace contextRef="#ctx0" brushRef="#br0" timeOffset="77">23150 6578 7853,'0'-6'104,"0"-4"1,0 7 213,0-4-53,0 4 337,0-7 9,0 9-196,0-4 218,5 0 54,-4 3 56,5-3-186,-6 5 278,0 0 0,5 2-610,2 1 0,3 4 134,2 4 0,0 2-103,4 2 1,1 3-173,6 5 1,0 3 38,0 1 0,0 3-137,0-3 177,0 5-280,-1-3 1,-4 4 108,-3-3 0,-2 6-102,-2-6 1,-4 6 51,-3-6 0,-3 0 88,-1 0 0,0-5-49,0 2 0,-1 1-210,-3-1 1,-4-1 31,-7-3 0,1-1-18,-5-3 1,0 2-181,-4-2 0,0-1 101,0 1 0,4-1-568,0 1 0,2-3 324,-2-4 1,2 3-269,6 0 1,-1-1 59,1-6 746,4 2 0,-3-4 0,4 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2:15:42.39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9148 8497 7853,'-5'-6'666,"4"1"-242,-4 5 478,5 0-736,5 0-126,1 0 1,2-4 189,-1 0-138,1 0-99,-2 4 104,4 0-18,-3 0 0,4 0 44,1 0 0,-1 0 36,0 0 0,2 0 4,2 0-51,-2-5 26,9 4-39,-5-4 1,6 1 72,0 0-112,5-5 34,-4 8 0,8-8 95,-5 5-209,4-4 0,-3 5 185,3-5-224,2 6 144,-4-8 0,1 7 3,1-4 1,-1-1-101,4-4 0,1 5 17,-1-1 1,1-3 45,4-4 0,5-4 0,5 2-4,0-1-817,3-1 579,-5 2 223,8-10 0,-4 8 4,3-8 1,-4 3-107,-4 1 1,-2 0-200,-2 1 128,-2-1 64,-6 0 1,-5 4 53,-2 0-99,-3 0 104,-1-4 1,0 4-40,-1 0-32,1 0 1,0-4 37,0 0-113,0-5 133,0 4 0,-1-5-45,1 2-87,-5 8 1,-1-7 72,-6 7 119,0 2-100,1 1 1,-6 4 74,-2 1 427,2-1 0,-4 5-521,1-1 504,-1 6-470,-2-4 531,0 6-438,0-5 275,0 4 80,0-4-278,0 5 107,-5 0-110,3 0 23,-3 0 680,5 0-718,0 5-138,0 1 0,0 2 130,0 0-35,0-6-19,0 8 16,0-3-197,0 4 181,0-5 0,0 5 38,0-4 99,0-2-139,0 5 0,4-3 86,0 4 1,5 1-77,-2-1 0,0 1 171,0-1-173,1 0 0,7 1 29,0-1 1,2 1 0,-2-1-3,4 0 0,-1 1-14,1-1 1,-1-3-84,1 0 0,2-1 86,-2 5 0,7-2-34,0-3 0,2 3 27,-1-2-262,2 2 238,5 2 1,2-1 4,2 1 1,1-5-101,3 1 0,3-1 63,-4 5 0,6-1 13,-1 1 0,6-5-1,-6 1-1230,2-1 1218,-2 5 1,1-5-128,2 1 2,-7-5 0,8 6 93,-9-6-30,4 6 0,2-8 23,2 3 95,-7 3 0,11-6-91,-7 3-872,7-3 952,-11 4 1,10-4-46,-10 3 0,4-1 1,-7-1-20,2 2 0,-4 0 50,1-4 0,-2 1-26,3 3 1,-3-3 1,6 3 349,-5 2-346,2-4 1,1 4-1,2-4-40,2 2 36,-3 0 1,3 0-2,-2 0 0,2-1 26,2-3 0,-2 2-47,-2 2 0,-2-3 22,-6 3 0,-1 1 463,-3-1 0,0-1-462,-4-3 1,-6 2 21,3 1 0,-7-1-93,-1 1 1,-3-1 715,0-2-731,-1 0 168,-4 0 0,-1 0 191,-2 0-268,-3 0 0,3-2-127,-8-1 0,2 0-374,-6-4 1,0 4 190,-3-1 0,-1-1-962,1 1 1,-5 0 133,-3 4 1133,2 0 0,-5 6 0,5 0 0</inkml:trace>
  <inkml:trace contextRef="#ctx0" brushRef="#br0" timeOffset="1">10153 8737 7853,'-6'-6'397,"1"-5"221,5 10 57,0-4 142,0 5 1,0 5-500,0 3 21,0 2 0,0 6 116,0 3-80,0 3-1,0 1-162,0 5 0,0-4-181,0 9 1,0-5 184,0 2-351,-5 3 0,3-5 166,-1 3 0,1-1-131,2-7 1,0 2-1,0-6-22,0 3 0,0-4 59,0-3 0,0-2-89,0-2-13,0 0 262,0-4-126,0-2 808,0-5-691,5 0-159,-3 0 0,8-1 139,-3-3-10,4 3-6,5-5 0,-1 3-10,8-1 14,-3 0 0,10 0 2,-4 0 1,0-3 67,4 3-97,1-5 0,-2 7 17,-3-6 0,-1 5-84,-3 0 0,-4 0-39,-3-1 1,-2 3 145,-2-3-743,-4 3 217,-2 1-4317,-5 0 3912,-5 0 0,2 0 71,-4 0 791,-1 0 0,-3-10 0,-1-3 0</inkml:trace>
  <inkml:trace contextRef="#ctx0" brushRef="#br0" timeOffset="2">10107 9022 7853,'0'-11'433,"0"5"298,0 1-235,6 0-285,0 3 1,5-3-40,6 5 1,-2-1 52,8-3 0,-2 2-13,10-6 0,-1 2 13,5-2 0,-2-1 0,-3 5 0,2-3-13,-6 3 0,0-4 106,-7 5 245,2-1-21,-8-1-1244,4 3 258,-6-3-397,-5 5-481,-1 0 206,-5 0 0,-1-4 465,-3 1-33,-2-1 0,-5 4 684,-1 0 0,-9-5 0,-3-2 0</inkml:trace>
  <inkml:trace contextRef="#ctx0" brushRef="#br0" timeOffset="3">10187 8714 7853,'0'-11'365,"0"4"1,2-2-41,1 6 0,0-6-34,5 1 1,-1 3 71,5 1 1,-1-1 189,1 1 1,0-1 44,3 2-185,3 1-153,5-8 0,-1 9-113,-3-3-51,2-2 1,-3 4-1,5-3-198,0 0 1,3 4 125,1-3 1,0-1-670,-5 1 0,-3 0 1,1 4-1131,0 0 1302,-4 0 0,1 0 473,-6 0 0,6 6 0,1 0 0</inkml:trace>
  <inkml:trace contextRef="#ctx0" brushRef="#br0" timeOffset="4">10861 8805 7853,'0'-11'0,"0"0"0,0 4 534,0 2 1819,0 5 1,4 5-2098,0 3 0,3 3 115,-3 5-170,5 1-99,-2 6 0,4 0 101,0 0-31,1 0 1,-1 3 171,1 1-452,-1 5 127,0-8 0,1 4 44,-1-5 1,-3-2-110,0-2 9,-1 3 33,-1-10 92,5 5 24,-10-11-99,9 4 13,-9-8 55,4 8 126,-5-9-65,0 4 626,0-5-508,0-5 1,2 1-208,1-7 1,-1 1 69,2-9 37,-3 5-461,-1-8 238,5-1 1,-3-2 48,6-5 0,0-1-251,3-3 0,1 1-87,-1 2 0,0 2 155,1 3 1,-1 1-22,1-1 0,-5 7-85,1 3-283,-6 4 39,9 5 162,-10-3-1022,9 9 316,-9-4 679,4 5 0,-5 1 163,0 3 0,0 2 249,0 6 0,0-1 0,0 1 0</inkml:trace>
  <inkml:trace contextRef="#ctx0" brushRef="#br0" timeOffset="5">11512 8863 7853,'0'-12'955,"0"1"-15,0 4-102,0 2 1607,0 5-2021,0 5-212,0 2 0,0 4-35,0 1 0,2-1-175,1 0 0,5-3-2,7 0 45,-2-1 1,5 5 18,-3-1 0,3-5 0,4 0 25,1-1 0,0-4-111,0 3 0,0-3-49,0-1 0,1 0 83,2 0 1,-1-5-175,1-3 199,-2 3 11,-1-5 38,0 4-59,-5-6 1,-2 1 33,-4-1-99,-6 1 0,3-4 0,-5 0 29,-2 1 0,-2-3-88,-4 2 0,-3 0-145,-8 3 0,1 1 75,-5-1 1,-6 2 36,-5 3 1,0 2-321,-5 5 281,4 0 92,-14 5 0,8 1-117,-5 5 296,6 6 1,-7 1-124,4 4 1,5 5-1,5 1-19,1 1 1,7 0 127,5 2 1,5 2-65,3-3 0,4 0 333,8 0-186,8-5-382,5 3 1338,11-5-733,2-5 0,5 2-83,3-5 1,4-3-91,8-5 1,-6-4 590,5 1 1,-8-3-229,5-1 0,-7-4-437,3 0 1,-10-1 64,-2 2 0,-6 0-637,-5-5 245,-2 6-954,-6-3 1,-4 4 37,-4-3 0,-12 2-1037,-6-1 0,-5 1 2133,-3 2 0,-10 5 0,-2 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2:15:42.39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3438 10827 7853,'0'-11'323,"0"4"-71,0-3 319,0 9-222,0-4 0,0 5-23,0-5-8,0 3 0,0-3 845,0 5-846,0 5-58,0-3-101,0 8 0,1-3-12,3 9-91,-3-4 1,4 6-35,-5-3 0,1 2 33,3 2 1,-3 2-104,3-2 1,-2-1 70,-2 1 1,3-4-173,1 5 150,0-7 0,-4 4-126,0-6 0,0-3-144,0 0-5,0-6 196,0 3 575,0-5-500,5 0 187,-4-5-73,4-1 1,-5-6-37,0 1 6,5 0-47,2-1 0,4-4-210,1-3-21,-1-3 262,0 4-300,6-3 111,-4 8 1,7-7 125,-5 4-75,0 1 33,2 4 1,-4-1-26,2 1 142,-8 5-137,4-5 88,-5 10-66,5-4 8,1 0-21,-1 4 51,1-4 0,-1 5 51,0 0 1,-3 4-57,0-1 0,-1 5 100,5-4 1,-5 5-97,1-2 1,-4 3 22,3 2 1,-3-1-14,4 1 0,-6-1 13,2 1-5,-3-6 1,3 4-132,0-2-15,0 2 26,-4-4 0,1 3 64,3-5-39,-3 0 1,6-4 13,-4 0 72,4 0 1,0 0-11,1 0 0,0-2 91,3-1-35,0 1 1,2-8-30,2 2 0,-2-2 13,2-1 0,2-4 101,-2-1 1,4-4-112,-4 1 0,5-1-17,0 1 0,-3-2 30,2 6 0,-9 1 196,2 7-209,-8-3 1,2 8 252,-2-2 3,-3 3-172,4 1 1,-9 5 107,1 3 0,-5 6-12,4 1 1,-5 5-93,2-1 1,2 3-43,1 1 1,-1 0 69,1 0 1,0-1-262,4 1 1,0-1-32,0-3-461,0-3 417,5 1 1,-2-8 63,4 2 0,-3-2 12,4 2 0,-6-3-1385,2 0 1502,2-1 0,-4 5 0,3-1 0</inkml:trace>
  <inkml:trace contextRef="#ctx0" brushRef="#br0" timeOffset="1">3620 11980 7853,'0'-11'410,"0"5"-152,0 1 1,0 3 397,0-1-206,0 1 17,0-3 1,0 6-90,0 3 1,0 6 87,0 6 1,0 4-111,0-1 1,0 4-74,0 4 1,0 0-109,0 4 1,2 6-112,1-3 1,-1 3-164,2-3 128,-3-5 1,3 3 53,-1-5 0,1-1-105,-4-3 1,4-5-17,0-3-382,0-2 302,-4-2 0,1-1-86,3-2-493,-3-3-404,4 0 420,-5-4 164,0 4-467,0-5 0,0-5 0,0-1 0</inkml:trace>
  <inkml:trace contextRef="#ctx0" brushRef="#br0" timeOffset="2">3895 12346 7853,'6'-11'843,"-1"4"-130,-5-3 0,0 9-289,0-4 381,0 5 0,-5 1-270,-3 3 0,-3 2-242,-4 6 1,-3 3-82,-5 0 0,0 5-166,0-1 0,2 2-110,2-2 1,-2 1 132,6-5 1,0 0-149,4-3 0,-1-1-104,1 1-46,4-1 212,2 1 219,5-1 0,2 0-103,1 1 1,1-5 96,8 1 0,-4-2-87,8 2 1,-2 1 107,1-5 1,-2 3-245,2-3 0,1 4 91,-1-4 1,1 3-342,-5-3 1,1 4 84,-1-5 97,0 1-815,1-4 589,-6 5 0,1-3-55,-4 1-524,-1-1 237,3-2-1554,0 5 2217,-4-4 0,9 9 0,-3-4 0</inkml:trace>
  <inkml:trace contextRef="#ctx0" brushRef="#br0" timeOffset="3">5836 10541 7853,'0'-6'676,"0"-4"-446,0 9 1,0-6 199,0 4 26,0 1-231,-5-3 0,4 4 199,-3-3-69,3 3 16,-4-4-53,3 5-167,-3 0 167,0 0-252,4 0-12,-9 0 8,3 0 1,0 5-62,-1 2-95,1 4 250,0 5-267,-3-3 195,4 8 1,-2-3-7,0 5 0,6-1-14,-2-3 1,-1 6 11,1-2-133,0-3 40,4 2 1,0-5-92,0 6-47,0 0 195,0-5-189,0 3 75,6-8 0,-4 4 81,6-6-219,-1 1 203,5-1 0,-1-3-39,1-1 51,-1-4-33,0 7 1,5-9-38,-1 3 93,0-3-48,-4-1 1,5 0 50,-1 0-50,5-5 12,-7-1 0,9-2-5,-3 1 1,-3-1 1,4-5 19,-4-2 1,-1 2-27,-4-2 7,1-3 143,-1 6-65,0-10 0,-4 4-40,-3-5 1,-3 1 11,-1-1 0,-1 0-4,-3 0-21,-3 0-45,-4 0 1,-5 1-46,-3-1 98,-3 5 3,-1-4-344,5 10 194,-3-5 0,3 10 8,-5-1-136,5 0 102,2 2 0,4 1-150,1 5 1,1 5-728,2 3 1029,3 7 0,0 3 0,-1 4 0</inkml:trace>
  <inkml:trace contextRef="#ctx0" brushRef="#br0" timeOffset="4">7549 10473 6639,'0'-6'505,"0"1"279,0 5-393,0-6-1,0 5-7,0-4 54,0 5-120,0-5 64,0 4 52,0-4 869,0 5 1,1 5-1171,3 2 1,-2 5 79,1 3 0,2 2-192,-1 2 0,0 2 38,-4-2 1,1 3-87,3 1 1,-3-2-29,3-2 0,1 3-1,-1-3 0,0 2 34,-4 2 0,1-4 80,3 0 0,-3-4 37,3 5 1,-1-7-44,0 3 1,-1-4-18,1 0 1,-1-5 15,-2 1 0,1-2-51,3 2 40,-3-3-150,4 0-189,-5-4 206,0 5-2890,0-6 418,-5 0 2566,4 0 0,-9 0 0,3 0 0</inkml:trace>
  <inkml:trace contextRef="#ctx0" brushRef="#br0" timeOffset="5">9239 10484 7993,'-6'0'900,"1"-1"-476,5-3 26,0 3 1,0-9-28,0 4 28,0-6-226,5 1 0,-4-1-13,3 1 0,1 3 267,-1 1 1,5 3-212,-1-4 1,-2 2-57,2-2 0,-1-2-209,5 2 1,-1 3-8,0 2 1,1-3 0,-1 3 1,1-1 80,-1 4 1,1 0-120,-1 0 0,0 1 4,1 3 0,-5 4 75,1 7 0,-5 3-30,0 4 1,-1 6 40,-2 3 1,-2 2-156,-1 1 1,-5-2 12,-7 2 0,2-6-215,-2 6 0,2-7 20,2 0 1,-1-3 95,1-2 1,1-3 257,2 1-178,-2-7 1,7 4 325,-4-6-122,4-4 7,-2-2-103,5-5 149,0 0 1,5 0 138,3 0 1,2 0-83,1 0 0,6 0 56,2 0 0,3 0-40,0 0 1,1 0-124,0 0 1,0-4 32,0 0 1,-2 0 41,-2 4 1,2 0-93,-6 0 0,-4 0-150,-3 0 1,-4 0-1052,3 0 583,-4 0-674,2 0 1,-6 0 79,-3 0 1134,-2 0 0,-11 5 0,-1 2 0</inkml:trace>
  <inkml:trace contextRef="#ctx0" brushRef="#br0" timeOffset="6">10770 10404 7853,'-6'0'127,"0"-5"319,6 4-75,0-9 34,0 9-150,0-10 1,0 9 117,0-6-153,6 1-46,0 0 0,1-2 20,1 6-35,0-6 0,3 6 16,1-4 1,0 3 49,3-4 0,-1 4-31,5-3 1,1 4 12,2-1 0,5 2-39,0-2 1,1 3-21,-2-3 0,-2 3-56,3 1 0,-7 0-93,-1 0 1,-1 0 52,1 0 0,-2 1-86,-6 3 1,-3-2 28,-1 6 1,-4-4-44,1 3 0,-3 1 60,-1 3 0,-6 2-100,-6 2 0,-1-2 72,-6 2 1,2-1-87,-2 1 1,-3-2 10,3 2 0,2-3 82,2-5 1,3 4 16,0-4-34,6-2 92,-4 0-91,8-5 26,-3 0 1,7 4 69,1 0 1,4 0 140,4-4 0,1 0-24,-1 0 1,4 0-6,0 0 0,2 0 4,-2 0 0,2 4-92,2-1 1,2 1 22,-2-4 1,2 4 7,-2 0 0,2 5-25,-2-2 1,2 0-52,-2 0 1,1 1-6,-5 3 1,0 1-261,-3-1 166,-1 1 1,-1 3-136,-2 0 1,-3 0 54,-5-3 1,-1-1 48,-3 1 1,-4-2 42,-7-3 0,1 3 155,-5-2 1,0-2-28,-4 2 0,-3-5-40,-1 0 1,-1 2-64,1-1 1,2 0 33,-5-4 1,4 0-349,0 0 1,3 0-22,4 0-1342,2 0 682,6 5-1410,4 1 2417,7 6 0,12-1 0,6 1 0</inkml:trace>
  <inkml:trace contextRef="#ctx0" brushRef="#br0" timeOffset="7">12894 10176 7853,'0'-6'881,"0"-5"-47,0 10 50,0-9-373,0 9 1,0-6 222,0 4-25,0 1-208,0-3-267,0 5 1,-1 4-56,-3 0 0,2 9-27,-6-2 1,0 7-123,-3-3 0,-1 5 99,1-1 1,0 7-196,-1 0 1,1 1 30,-1-4 0,5 0 0,-1 0 1,2-2 40,-2-2 1,-1 1-204,5-4 1,1-1-135,3-4 275,0 1 1,5-5 146,2 1 0,4-5-65,0 0 0,2-1-44,2-2 1,3 0 23,4 0 0,1 0-468,0 0 1,-5-2 207,-3-1 1,2 1-521,-2-2-281,0-2-554,-3 5 204,-1-9 507,-5 8 526,4-8 1,-8 8 371,2-6 0,-2 4 0,2-3 0,-3 4 0,9-12 0,-3 2 0</inkml:trace>
  <inkml:trace contextRef="#ctx0" brushRef="#br0" timeOffset="8">13054 10404 7853,'0'-11'-1286,"-1"1"1912,-3 2 1,3 2 307,-3 2 26,3 3-584,1-4 0,-2 5 349,-1 0-440,1 5 0,-3 5-27,5 5 1,0 5-32,0 0 1,0 1 10,0 2 1,0 0-27,0 0 0,0 1 13,0 2 0,0-5 0,0 2 0,0-7-13,0 3 0,4-5 13,0 1 0,0-2 0,-4-2 1,0-3 197,0 0-5529,0-1 5106,0 0 0,-5 3 0,-2-4 0</inkml:trace>
  <inkml:trace contextRef="#ctx0" brushRef="#br0" timeOffset="9">14482 10119 7853,'0'-6'50,"0"-5"1,0 9 205,0-6 0,3 4 100,1-3 1,0 3 161,-4-4-25,0 6-176,5-8 130,-4 8 53,4-3-113,-5 5 37,0 0-5,0 5-183,0 2 1,0 4-26,0 1 1,0 0 13,0 4 1,0-2 118,0 5-571,0-6 221,0 9 0,0-8 96,0 5 0,0-4-78,0 4 1,0-3-479,0 3 351,0-5 1,0 2-479,0-5 219,6 1 91,-5-1 117,4 1-40,-5-6 73,0-1 474,0-5-225,5 0 1,1-1-66,6-3 1,-1 2 75,1-6 1,3 5-48,0 0 0,5-3 74,-1 3 1,-1-1-81,1 4 0,-1 0 1,1 0 1,3 0-23,-3 0 1,-3 1-1,-1 3 0,-2 2-116,-2 6 1,-3 0 112,0 4 1,-6-2-130,2 5 0,-3-4 112,-1 4 0,-1-4-93,-3 4 1,-2-1 171,-6 1 1,-3-1-101,0-3 0,-2-2 76,2 2 1,1-2-69,-5-2 0,4-3-106,-4-1 1,5 0 115,-1 0 1,2 0-453,2-4 154,-1-1-795,1 3 719,-1-5 1,6-2-876,2-1 0,3-4-598,1-4 1817,0-1 0,5-4 0,1-2 0</inkml:trace>
  <inkml:trace contextRef="#ctx0" brushRef="#br0" timeOffset="10">14516 10107 7853,'0'-11'-97,"0"0"700,0-1 181,0 1 1,0 3 428,0 1-407,5 4-475,1-2 0,6 1-71,-1 0 1,6-1 134,2 1 0,2 3-109,2-3 0,5-1 19,3 1 1,1-1-281,3 2 0,-5 1 26,1-1 1,-6-3-723,2 3 0,-4-1 420,-4 4 0,1-1-454,-5-3 0,-3 2 51,-5-1 654,-4 1 0,2 7 0,-5 2 0</inkml:trace>
  <inkml:trace contextRef="#ctx0" brushRef="#br0" timeOffset="11">16480 10005 7517,'12'-7'103,"-1"-3"1,-3 8 572,-1-6-232,-4 5-21,7-2 107,-9 5-212,9-5 31,-8 4 159,8-4 2,-9 5-192,4-5 250,-5 4-118,0-4-72,0 5 0,-5 1-324,-2 3 0,-9 2 117,-3 5 1,-4 5 51,-3-1 0,2 5-61,-3-1 1,3 4-11,1 4 1,0-3-161,0 2 0,6 0 57,1 0 1,4-1-37,0 1 0,1 2-15,-1-1 0,6-1-129,2-3 1,3 1 22,1 3 0,1-3-134,3 3 1,8-7 7,7-1 0,2-5 82,2 1 1,0-2 146,0-2 1,0-4-73,-1-3 0,1-3 129,0-1 1,0-1-124,0-3 0,-2 1 238,-2-4 0,-2-1 165,-6-3-171,1-1 1,-6 1-256,-2-1 0,-5 0 89,-7-4 1,-1 4-371,-10-3 1,-4 3 157,-3 4 1,-6 0-266,1 4 1,2 0 163,-1 4 0,4 1-193,0 3 0,7 2-127,3 6 1,5 3-926,3 0 1563,3 1 0,5-5 0,0 0 0</inkml:trace>
  <inkml:trace contextRef="#ctx0" brushRef="#br0" timeOffset="12">17748 9982 7471,'0'-7'459,"0"2"1,1 5-92,3 0 0,2 0 72,6 0-228,4-5 321,-3 4-254,9-4 0,-1 4 172,6-3-78,-1 3-134,2-10 1,-3 10 114,1-3-143,-2 3-26,-1 1 1,-1 0 46,-3 0-21,2-5 1,-8 4-187,3-4 159,-4 5 134,-1 0-373,-4-5 54,-2 3 275,0-3-411,-4 5 107,4 0-289,-5 0 182,-5 5 192,4 2 147,-9 9-169,3 2 0,-4 5-12,-1 0 0,1 5-19,0 2 1,-1 3 308,1 1-82,-1 1-90,1-1 0,0-4-170,-1 1 21,6-6 0,-1-1 151,4-5-245,1-5 3,-3 3 160,5-6-164,0 1 132,0-6 25,0 4-722,0-9 443,0 4 1,0-3-194,0 1-1114,0-1 412,0 3 262,0-5 0,0-5 0,0-2 0</inkml:trace>
  <inkml:trace contextRef="#ctx0" brushRef="#br0" timeOffset="13">19564 9856 7853,'0'-11'632,"0"4"-314,0 2 34,0 0 0,-1 4 367,-3-3-392,3-2 0,-10 5-116,4-3 1,-3 3 100,-2 1 1,1 1-88,-1 3 0,1 2-66,0 5 0,0 2-13,4 2 1,-2-2-119,5 2 1,0 2-36,4-2 0,0 4 121,0-4 0,5 0-215,3-3 1,7 3 12,4 0 0,3-3-43,1-5 1,3-4 93,1 1 1,0-3 64,-5-1 1,1 0 41,0 0 1,-1-5 14,-3-3 0,-3-2-84,-4-1 23,-1 4 0,-5-4 1,-2 1-188,-2-4 2,-2-1 0,-6 3 1,-2-1-440,-6-2 0,-2 3 395,-6-4 0,1 7-492,-5 2 1,-2 4-191,1-1 0,2 3 376,6 1 1,-2 5 207,6 3 0,0 2 303,3 1 0,6 1 0,-4 4 0,4 2 0</inkml:trace>
  <inkml:trace contextRef="#ctx0" brushRef="#br0" timeOffset="14">19473 10073 7584,'0'7'968,"0"-2"0,-4 0-338,0 2-288,-5 3 0,3 2 195,-6-1-336,1 6-42,-1-5 0,5 6-166,-1-3 1,6-1 113,-2 5 1,3-1-275,1 1 0,1 2 149,3-6 1,3 4 87,9-4 1,-2-4-171,5-3 0,0-2 83,3 2 0,-3-2 224,0-2 0,1-3-108,2 3 0,1-2 128,0-2 0,-4-4-69,0 0 0,-5-5 101,1 1 0,-2-2-71,-2-1 1,-3-1-11,0 1 1,-6-2-142,2-2 0,-7 1-202,0-5 1,-11 1-312,-2-1 1,-5-2 284,-6 2 0,2 2-559,-6 2 0,1 4 322,-4 3 1,-1 3-600,1 5 0,6 1 72,5 3 955,6 2 0,5 6 0,1-1 0</inkml:trace>
  <inkml:trace contextRef="#ctx0" brushRef="#br0" timeOffset="15">21528 9868 7853,'-5'-7'382,"4"2"-223,-4 5 0,5-1 503,0-3-238,0 3 300,5-9-147,-4 8 49,4-8-383,-5 4 1,0-2 361,0 1-513,0 4 1,0-3 79,0 2 0,-9 3-178,-2-3 0,-5 3 62,-4 1 1,1 0-52,-7 0 1,3 5 5,4 2 1,-1 0-101,4 0 63,-4 1 0,7 3-168,-2 1 1,6-5 75,2 1 0,4 0-105,-1 3 0,3-3-243,1-1 358,0 1 0,0 3-4,0 1 1,5-2 8,3-3 0,2 2-5,1-5 0,5 4 87,-1-4 1,5-1 142,-1-3 1,0 0-97,4 0 1,-7 0 57,7 0 1,-7-1 64,-1-3 0,-3 2-83,0-6 0,-2 4 85,-2-3 1,1 3 27,-6-4 171,1 6-131,1-3-118,-3 5 0,1 0-16,-6 0 0,0 5 2,-5 2 1,2 9 169,-2 3 0,-2 4-106,3 3 1,2 3 68,1 6 0,-1-1-77,1 0 0,0 0-122,4 1 0,0-2-28,0-3 0,0 2 96,0-6 0,4-3 219,0-4 1,5-6 38,-2-2 322,-2 1-366,5-11-532,-8 4 434,3-5-1583,-5 0 1,-5-4-793,-3 1 1,-3-5 2169,-5 4 0,4-5 0,-5 3 0</inkml:trace>
  <inkml:trace contextRef="#ctx0" brushRef="#br0" timeOffset="16">5847 12003 7451,'-6'0'355,"-4"0"-80,9 0 0,-6 0 25,4 0 140,1 0 52,-3 0-39,0 0 0,4-5 159,-9 4-230,8-9 0,-6 7-13,4-4 1,0 3-145,4-4 1,0 4-122,0-3 1,0 3 120,0-4 0,0 5-186,0-5 0,1 4 42,3-3 1,2-1-58,6-3 0,-1 0 38,1 4 0,-1-3 1,0 2 1,1 2-65,-1-2 0,1 6 46,-1-2 0,1-1-173,-1 1 147,0 0 0,1 8-88,-1 0 1,1 5 23,-1-2 0,1 2-45,-1-1 0,0 2-20,1-3 1,-5 4 96,1 0 1,-4 4-112,3 0 0,-4 1 88,1-5 0,-3 0-34,-1 1 1,-5 3 23,-3 0 1,-1 1-17,2-5 1,-3 0 48,2 1 1,-2-1 5,-1 1 0,3-2 62,0-3-68,6 4 37,-8-10-62,8 4 24,-3-5 31,5 0 1,5 4 142,3 0 1,2-1 209,2-3 1,0 0-16,3 0 1,-1 0-103,5 0 1,-3 0-244,3 0 1,-2 4 125,3 0 1,-4 4-265,-5-5 148,6 6 0,-4-4-107,2 3 1,-6 2 29,-2-2 1,-4 2-47,1 1 1,-3 1 90,-1-1 1,-1 2-6,-3 2 1,-2-2 9,-6 2 0,-1-2-1,-2-2 0,1 1 88,-5-1 0,0 0-82,-4 1 0,4-2 203,0-2 0,0 0-49,-4-4 1,4 1 89,0-1 0,9-3-82,-1 3 1,2-3-44,-3-1 0,5 0-360,-1 0 149,6 0-285,-8 0 253,8-5 0,-4 3-1054,2-6 1,3 4-19,-3-3 1,3 3 1197,1-4 0,5 1 0,1-5 0</inkml:trace>
  <inkml:trace contextRef="#ctx0" brushRef="#br0" timeOffset="17">5905 11329 7853,'0'-6'377,"0"-4"125,0 9 156,0-4 1247,0 5-1598,0 5 1,0 1-96,0 5 0,0 5 52,0-1 0,0 0-39,0-3 0,0 3-13,0 0 0,0 0 13,0-3 0,1-1 0,3 1 1,-3-1-15,3 0 1,-2-3 239,2 0-1,-3-6-155,4 8-3367,1-8 1098,-5 3 262,4-5 482,-5 0-341,-5 0 867,-2 0 704,-4 0 0,0 5 0,-1 1 0</inkml:trace>
  <inkml:trace contextRef="#ctx0" brushRef="#br0" timeOffset="18">5790 11455 7853,'0'-6'763,"-5"1"-167,4 5-437,-4 0 0,6 0 258,3 0 0,2 0-56,6 0 1,-1 0 60,1 0 0,3-2-85,0-1 1,5 1-45,-1-1 0,3 1-139,1 2 0,0-4 0,0 1 1,-4-2-95,0 1 1,-4 3-249,4-3 0,-5-1-2340,1 1 1363,3 0 1165,-5 4 0,-2 0 0,-6 0 0</inkml:trace>
  <inkml:trace contextRef="#ctx0" brushRef="#br0" timeOffset="19">7641 11284 7755,'0'-7'1154,"0"2"642,0 5-1637,0 5 0,0 2 305,0 4-232,0 1 1,1 0 26,3 4 0,-3-4-47,3 3-1,-3 2-107,-1-2 1,4 0 97,0-3 1,-1-1-98,-3 1 1,0-1-62,0 1 1,2-5-234,1 1 67,-1-1 1,3 1-393,-5 0-569,0-6 534,0 3-3194,0-5 2790,-5 0 953,3 0 0,-8-5 0,4-1 0</inkml:trace>
  <inkml:trace contextRef="#ctx0" brushRef="#br0" timeOffset="20">7515 11455 11201,'6'0'1136,"4"-4"-759,-2 1 0,6-3-129,1 3 1,6 0 57,-2-5 0,1 6-81,-1-2 0,5-1-117,-5 1 1,4-3 13,-8 3 1,0 0-69,-3 4 0,-1-1-1005,1-3 638,-6 3-2096,4-4 1776,-9 5 0,-1 5 633,-7 2 0,-3 3 0,-2 2 0</inkml:trace>
  <inkml:trace contextRef="#ctx0" brushRef="#br0" timeOffset="21">7732 12060 7853,'-6'-5'246,"1"-1"253,-1 0-148,5-4 0,-4 7-27,5-5 1,0 5-76,0-5 1,1 4 136,3-3 0,-1 3-125,4-4 0,1 2 112,3-2 0,1-2-42,-1 2 0,-3 3-80,-1 1 0,1-1-72,3 2 1,1-1 25,-1 4 1,-3 0-174,0 0 0,-5 5 119,5 2 1,-4 0-197,3 0 0,-4 2 61,1 7 0,1-2-190,-1 5 0,-1 0 6,-3 3 0,-5 1-97,-2 0 0,-3-4 103,-2 0 0,-1 0 7,-2 4 0,3-1-29,-4-3 1,0 1 42,1-5 0,-4 0 183,3-3 1,2-1-135,7 1 1,-3-5-113,2 1 223,3-6 1,0 5 398,5-3-334,0-3 1,1 4-36,3-5 0,6 0 313,5 0 0,6 0-133,-2 0 0,2 0 81,2 0 1,4-4-71,-1 0 1,1-1-4,-4 1 0,-4 3-101,0-3 1,-5 2-110,1-2 1,-2 3-164,-2-3-281,-4 3 1,-1 1-889,-2 0 649,-3 0-1957,-6 5 2613,-3-4 0,-13 14 0,3-2 0</inkml:trace>
  <inkml:trace contextRef="#ctx0" brushRef="#br0" timeOffset="22">9399 11204 7853,'0'-6'-768,"0"0"3569,0 6-2337,0 6-232,0 0 0,0 9 113,0 0 0,0 4-98,0-3 0,0 3-97,0-4 0,0 5 88,0-1 0,0-1-221,0 1 1,4-5 129,0 1 0,0-2-162,-4-2-108,0 1 6,5-1-1011,-4 1 587,4-6-1329,-5-1-982,0-5 2852,-5 0 0,-1-5 0,-6-1 0</inkml:trace>
  <inkml:trace contextRef="#ctx0" brushRef="#br0" timeOffset="23">9285 11409 7853,'0'-6'18,"0"0"371,0 2-71,0 3 243,0-4-271,0 5 0,1-4 168,3 0 99,-2 0-269,8 4 0,0 0 529,5 0-490,5-5 0,-2 4 87,5-3 1,0-1-157,0 1 0,-1-3 77,1 3 0,0-1-110,0 1 0,-5 1-416,-3-4 1,-2 4 214,-2-1 0,-3-1-2247,-1 1 1268,-4 1 955,2 3 0,-15 0 0,-3 0 0</inkml:trace>
  <inkml:trace contextRef="#ctx0" brushRef="#br0" timeOffset="24">9434 11901 7853,'0'-7'295,"0"-3"76,0 9-53,0-9 108,0 3 105,0 1 162,0 1-133,0 5 303,0-5-198,0 4-108,0-5-133,0 6-156,0 6 1,1 4-44,3 5 0,-2 5 96,6-1 0,-6 3-89,2 1 0,-1 3 53,1 1-126,-3 0 0,4-5-249,-5 1 105,5 0 1,-4-1-59,3-3 0,-3 1 72,-1-5 1,0 0-470,0-3 224,5-1-202,-3 1 1,4-6-639,-2-2-592,-3 2-1422,4-4 1697,-5 3 1373,0 0 0,0 1 0,0 5 0</inkml:trace>
  <inkml:trace contextRef="#ctx0" brushRef="#br0" timeOffset="25">11204 11113 7853,'0'-12'0,"0"6"344,-5 1 160,4 0 16,-5 3 1,6-8 297,0 9-245,0-4-446,0 5 0,0 5 98,0 3 0,0 7 81,0 4 0,0 2-95,0 2 1,0 0-151,0 0 1,0 0 52,0 0 1,0-2-81,0-2 0,0-1-494,0-3 391,0-2 1,0 3-682,0-4 350,0-6-837,0-1 257,0-5 1,0-5 0,0-1-1</inkml:trace>
  <inkml:trace contextRef="#ctx0" brushRef="#br0" timeOffset="26">11055 11261 7853,'5'-6'-486,"2"-5"1841,4 10-839,6-4 0,-5 1 708,4 1-814,1-1 1,0 0 6,2 0 1,1-1-157,-5 1 1,5 3-523,-5-3 0,0 2 243,-4-2 0,-3 3-667,0-3 619,-6 2 66,8 2 0,-13 6 0,1 0 0</inkml:trace>
  <inkml:trace contextRef="#ctx0" brushRef="#br0" timeOffset="27">11170 11855 9609,'-7'0'1241,"-2"1"-1003,6 3 1,-5 2-1,4 6 1,-5-1-65,2 1 0,-2 0 26,1 3 0,-2-1-50,2 5 1,2-3-1,-2 3 1,6-5-129,-2 1 1,3 1 73,1 0 0,0-1-186,0-4 1,0 1 49,0-1 1,4 1-39,-1-1 0,6-3 26,-1-1 0,2 1 88,2 3 0,-1-3-106,0-1 1,2-4 30,2 1 1,-2 1 78,2-1 1,3-1-33,1-3 0,-1-3 201,1-1 1,4-5-106,3 1 1,1-6 75,-4-1 0,2-4-63,-2 4 0,1-5-28,-9 1 0,1-3-38,-5-1 1,-5-1 3,-2-3 1,-5-1-379,-7-2 1,-2-2 164,-13 6 0,2-1-273,-10 4 0,1 7 159,-5 4 0,1 6-304,0 6 1,1 0 52,3 0 0,-1 5-44,8 3 0,-1 3 239,9 4 1,3-2 327,5 2 0,4-2 0,-2-2 0</inkml:trace>
  <inkml:trace contextRef="#ctx0" brushRef="#br0" timeOffset="28">12871 11010 7853,'0'-7'232,"0"1"318,0 2 14,0 3 53,0-4-101,0 5 0,0 5-108,0 3 1,0 6-140,0 1 0,0 5-73,0-1 0,0 3-8,0 1 1,4-1-127,0 1 0,0-4 12,-4 0 1,4-4-168,-1 5 1,5-10-230,-4 1 0,1-3 106,-1-1-1003,-3 3 564,9-8-528,-9 3-285,4-5 1468,-5 0 0,0-5 0,0-2 0</inkml:trace>
  <inkml:trace contextRef="#ctx0" brushRef="#br0" timeOffset="29">12769 11158 7853,'7'-1'172,"1"-3"1,-4 3 351,3-3 1,1 1 372,3 0-468,1 1-162,4-3 0,-2 4 668,5-3-600,0 3 0,0-4-161,0 5 1,-5-4 50,1 0 0,-2 1-1019,-1 3 0,-5 0 301,1 0 493,-1 0 0,5 0 0,-1 0 0</inkml:trace>
  <inkml:trace contextRef="#ctx0" brushRef="#br0" timeOffset="30">13111 11809 7853,'0'-11'0,"0"-1"589,0 1-309,0-1 1,0 1 403,0 0-418,0-1 0,-1 1 69,-3-1 0,2 1-123,-6 0 0,4-1-113,-3 1 0,-1-1 139,-4 1 0,-4 5-100,-3 2 0,1 2 74,-1 2 0,-1 0-110,-7 0 1,3 6-9,-3 1 0,5 3-111,3 2 1,-2 3 73,6 0 1,0 4-171,3-4 0,6 4-86,2-3 0,3 0 122,1-1 1,6-2-96,6 2 1,4-3 43,7-5 1,4 2-44,-1-5 1,6 0 20,-1-4 0,-4 0 21,0 0 1,0 0 196,-4 0 1,1-4-110,-9 0 265,0-5-199,-3 8 0,-6-5 298,-2 2-173,-3 3 50,-1-4-168,0 5 53,-5 5 0,2 2-17,-4 9 1,4-3 75,-1 7 1,3-5-96,1 4 1,0 1 90,0 7 1,-4-2-74,1 6 1,-1-5-124,4 5 1,0-6 41,0 2 1,0-4-55,0-4 1,4 1 92,-1-5 0,2-3 122,-1-5-116,-3-4 0,6 6-5,-3-6-979,-3 1 313,4-4-76,-5 0 1,-5-5 0,-1-1 0</inkml:trace>
  <inkml:trace contextRef="#ctx0" brushRef="#br0" timeOffset="31">14813 10918 7853,'-4'-7'-1173,"0"-1"902,0 6 1199,-1-9-137,4 10-178,-4-4-78,5 5 443,0 0 0,-4 5-356,0 3-410,1 2 309,3 6-362,0 2 0,0 5 159,0 0-132,0 0-14,0 0 0,0-4 173,0 0-279,0 0 20,0-2 1,0 4-209,0-6 160,5 0-106,-4-3-585,4-1 477,-5-5 0,1 3 59,3-5-925,-3 0 309,4 1-93,-5-4-367,0 4-944,0-5 2137,-5-5 0,-6-1 0,-7-6 0</inkml:trace>
  <inkml:trace contextRef="#ctx0" brushRef="#br0" timeOffset="32">14607 11135 7853,'7'-6'674,"3"-4"-362,-4 9 1,7-8 107,2 5 668,3-5-642,5 8 0,-1-8 227,1 5-252,0-5-158,0 3 0,0-1-91,0 4-53,0-4 93,-6 6-1394,0-4 905,-1 5 1,-3 0 245,2 0-2595,-7 0 2626,2 0 0,-4 5 0,6 1 0</inkml:trace>
  <inkml:trace contextRef="#ctx0" brushRef="#br0" timeOffset="33">14847 11672 7853,'0'-11'0,"0"-1"415,0 1 107,0-1-204,0 1 256,0 0 68,0-1-233,-5 1 46,4-1-175,-9 6 1,7-3 248,-5 5-317,6 0-98,-8 4 0,3 0-37,-4 0 1,0 0 293,-1 0-405,1 6 193,-1 0 0,2 7 159,3 2-531,-4-2 174,5 8 0,0-7 14,2 5-293,3-5 248,1 3 1,0-2-429,0 0 277,5 0 76,1-3-142,5-1 161,1-5 1,1 3-82,2-5 249,-2 0-108,8-4 1,-7-1-89,5-3 332,0-3-100,-1 1 1,-2-4-61,-4 2 0,-1-6 125,1-1 1,-6 0-326,-2 4 177,-3-1 50,-1 1-980,0-6 617,0 5 0,-5-4-139,-3 9-782,-2-3 753,-1 3 1,-2-3-10,-2 2 1,1 3 494,-5 5 0,0 0 0,-4 0 0</inkml:trace>
  <inkml:trace contextRef="#ctx0" brushRef="#br0" timeOffset="34">14756 11809 8668,'6'-6'2218,"-1"1"-1836,-5 10 0,0-3 203,0 6-107,0 0-213,0 3 1,-4 0-89,1 1 1,-5-1-57,4 1 1,-1-1-196,1 1 76,3-1 0,-4 0-227,5 1 212,0-1 80,0-4-136,0 3 1,0-4-115,0 5 0,5 0 70,3-4-157,2 3 154,1-3 1,1-1 33,-1-2 0,6 1 34,2-1 1,2 0-40,2-4 64,0-5 1,0 2 0,1-5 119,2-1-67,-1-1 0,1-2 0,-6-2 274,0-2 1,-7 0-160,3 1 0,-9 1 85,-3-5 1,-3 4-52,-1-5-387,0 7 170,-10-9 1,0 9-274,-13-2 220,3 7 1,-13 0-437,2 4 0,0 1 224,0 7 1,-2 2-1000,3 6 843,2-1 0,0-1-201,5-2 660,5 2 0,2 2 0,4 5 0</inkml:trace>
  <inkml:trace contextRef="#ctx0" brushRef="#br0" timeOffset="35">16457 10907 7853,'-5'-6'237,"4"-5"1,-4 9 290,5-6 26,0 6-210,0-3 115,0 5 0,-4 1 39,0 3-53,1 2-286,3 11 0,0 0 416,0 6-363,0 0 0,0 0-113,0-5-23,0 3 0,0-4 241,0 2-605,0 2 269,0-8 1,0 4 147,0-6-385,0 0 187,5 1 0,-4-5-801,3 1 493,-3-5 19,-1 2-1362,0-5 0,0 0 0</inkml:trace>
  <inkml:trace contextRef="#ctx0" brushRef="#br0" timeOffset="36">16298 11113 7853,'0'-7'860,"5"-3"-648,-4 9 463,9-4-362,-4 5 0,7-4 107,2 0 301,-2 0-358,9-1 0,-5 3 109,6-6-317,5 5 4,-4-7 0,4 8-6,-5-6 1,0 6-109,0-2 1,-6 3 129,-1 1 1,-4 0 142,0 0-4519,-6 0 4201,-1 0 0,0-6 0,2 0 0</inkml:trace>
  <inkml:trace contextRef="#ctx0" brushRef="#br0" timeOffset="37">16400 11467 7853,'0'-7'583,"0"-3"13,0 9 214,0-4-165,0 0 169,0 3-602,0-3 0,2 5 152,1 0 0,0 0-93,5 0 1,-5 0 47,5 0 0,3 0-32,5 0 1,3 0-37,-4 0 1,5 0-207,-1 0 1,3 0 123,1 0 1,-2-1-152,-2-3 0,2 3 50,-6-3 1,0 2-35,-4-2 0,-3 3 99,0-3-99,-6 2-168,3 2-211,-5 0 1,0 6 298,0 1 31,-5 3 203,4 2-187,-4 4 1,1 2-5,0 5 1,0 0-11,4-1 1,-3 3 2,-1 1 1,-4 3 37,4 6 0,-1-5 59,2 1 1,0-5 69,-5 5 0,6-6-28,-2 2 0,3-3-1,1-1 1,0-6 115,0-1-569,0-4 190,0 0 0,0-5 28,0 1 85,0-5-122,0 2-33,5-5-577,-4 0 353,4 0-5721,-5 0 6122,-5 0 0,-1 5 0,-6 1 0</inkml:trace>
  <inkml:trace contextRef="#ctx0" brushRef="#br0" timeOffset="38">17942 10736 7853,'0'-7'279,"0"-3"1,0 8 64,0-6-26,0 5 106,0-2 52,0 0-158,0 4 434,0-4-97,0 5-81,0 5-128,0 6-288,-5 2 1,4 9 159,-3-3-253,3 2 120,-4 2 1,3 0-178,-1 0 34,1 0 1,4 0-32,1-1 0,0-3-381,5 0 269,-6-5 0,7 3-262,-5-6 270,5 1-962,-3-1 322,0-5 314,-1 0-1287,-5-6 396,6 0 1310,-5 0 0,4-11 0,-5-1 0</inkml:trace>
  <inkml:trace contextRef="#ctx0" brushRef="#br0" timeOffset="39">17805 10941 7853,'12'-7'-246,"-1"-1"246,5 5 0,2-5 402,5 4 0,0-5 578,0 1 0,3 3-116,1 1-563,0-2 0,-2 5-663,-2-3 1,1-1 249,-9 1 0,0 0-2301,-3 4 2413,-1 0 0,1 5 0,-1 2 0</inkml:trace>
  <inkml:trace contextRef="#ctx0" brushRef="#br0" timeOffset="40">18342 11432 7853,'0'-6'-260,"0"-4"237,0 3 158,-5 1 262,4-4-185,-5 4 0,6-1 242,0 2 159,0 0-296,0 4 169,-5-4 38,4 0-85,-4 3-148,0-3-132,4 5 0,-9 0 87,2 0-74,-2 5 0,-7 2 80,-2 4 1,2 2-15,-3 2 1,0 2-125,-6 2 0,1 2 111,-1-2 0,2 7-220,1 0 0,0 1 105,0-4 1,5 3-135,3 1 1,2 0-47,2-4 1,5-1-14,2 1 1,3-1 25,1-3 0,5 2 57,2-2 1,9-2-113,3-2 1,-2-2 64,2-2 1,0-4-15,4-4 1,0 3 47,0-3 0,0 1 123,0-4 1,-2-4-77,-2 1 0,2-6 12,-6 1 0,-4-1-10,-3 2 0,-6-4-9,2 4 1,-3-3-184,-1-2 0,-6 1 68,-5-1 104,-1 1-848,-14-1 544,7 1 0,-13 5-106,5 2-557,-5 3 543,3 1 1,-4 3-967,3 1 899,2 10 1,6-10-769,3 7 1243,3-2 0,4 8 0,1 1 0</inkml:trace>
  <inkml:trace contextRef="#ctx0" brushRef="#br0" timeOffset="41">19690 10736 7853,'0'-7'528,"0"1"-210,0 2 107,0 3 105,0-4 220,0 5-422,0 5 1,0 1-65,0 6 0,0-1 36,0 0 0,0 5-88,0-1 0,0 4-115,0-4 1,0 4 127,0-4 0,3 1-287,1-5 0,4 1-17,-4-1-161,4 0-408,-6 1 0,4-5-11,-2 1-1608,-3-5 924,4 7 1343,-5-9 0,-5 9 0,-1-4 0</inkml:trace>
  <inkml:trace contextRef="#ctx0" brushRef="#br0" timeOffset="42">19518 10953 7853,'0'-12'0,"4"5"0,0-1 0,5 5 0,-2 0 0,5-2 0,3 1 0,-1-5 0,5 1 0,0 2 0,4-2 0,1 2 0,3-2 0,-3-1 0,2 6 0,-5-5 3271,-2 4-3180,0 0 0,-1 4 291,-3 0-1777,-3 0 1395,0 0 0,-6 11 0,-1 1 0</inkml:trace>
  <inkml:trace contextRef="#ctx0" brushRef="#br0" timeOffset="43">19712 11364 7853,'0'-12'-545,"0"5"728,0-1 0,0 4 1028,0-3-213,0 4-325,0-2 2141,0 5-2603,0 5-136,0 1 29,0 6 0,-3-1 12,-1 1 1,0-1-251,4 1 0,-1-5-61,-3 1 0,3-1 127,-3 5 1,3-5-220,1 1 216,0-5-35,0 7 0,0-8 65,0 6 28,0-6 1,1 4 23,3-6 0,2 1 6,5 3 1,-3-3 108,0 3 1,3-3-70,4-1 0,1 4 59,-5 0 1,4 3-78,0-3 1,2 4 20,-2-5 1,-2 6-9,2-1 0,-2 2-63,-2 1 1,-1 1 31,-2-1 1,1 1-15,-5-1 0,-1 4-110,-3 1 1,0 0 71,0-1 1,-1-1-80,-3 5 0,-3-3 54,-9 3 1,3-4-10,-7 4 1,3-5 27,-2 1 1,-2-2 98,6-2 1,-4-3-112,4-1 1,0 0 25,3 0 0,1-2-124,-1-5 0,1 0 22,0 0-1208,-1 0 916,1 0 0,3-1-1530,1-3 1050,4-2 897,-2-5 0,0-6 0,-2-1 0</inkml:trace>
  <inkml:trace contextRef="#ctx0" brushRef="#br0" timeOffset="44">19678 11341 7853,'0'-12'165,"0"6"480,5-4 173,2 9 1,4-4-200,0 5 0,1-4-220,-1 0 1,2 0-114,2 4 0,3 0-48,5 0 1,-4 0-198,0 0 1,1 0-287,7 0 0,-4 0-333,-1 0 1,1 0 499,-4 0 78,-2 0 0,4 0 0,-3 0 0</inkml:trace>
  <inkml:trace contextRef="#ctx0" brushRef="#br0" timeOffset="45">21426 10724 7853,'0'-11'415,"0"-1"1,-4 5-45,0-1 368,0 6-26,4-3 80,0-1 277,0 5-634,0-4 440,0 5-839,0 10 0,0-1 20,0 10 0,0-4 129,0 4 1,0 0-323,0 4 1,0 0 68,0 0 0,0-4-582,0 0 0,4-4 321,0 4 0,0-5-507,-4 1 1,1-6-798,3-1-326,-3-5 1958,4 7 0,-5-9 0,0 4 0</inkml:trace>
  <inkml:trace contextRef="#ctx0" brushRef="#br0" timeOffset="46">21254 10873 7853,'7'-5'0,"3"3"607,-4-8-300,5 9 1,2-8 899,2 5-818,3 0 0,5 1 152,0-1 1,0-4-147,0 4 0,2-3-218,-2 3 0,2-1 35,-6 1 0,-2 3-753,-2-3 1,-2 3 262,-2 1-2025,0-5 2303,-4 3 0,-2-3 0,-5 5 0</inkml:trace>
  <inkml:trace contextRef="#ctx0" brushRef="#br0" timeOffset="47">21380 11215 8808,'-6'5'1322,"2"3"-865,2 2-176,2 2 0,-1-1 460,-3 0-264,3 6-54,-4-4-6,0 8-259,4-8 1,-8 7 159,5-5-363,0 1 88,-1 0 0,0-2 74,-3 5 0,2-5-60,2 1 1,3-2-241,-3-2 116,3-4 35,1 3 0,0-8-416,0 6 289,0-5 39,0 2 0,0-4-225,0 3 314,0-3 0,4 5 19,0-2 1,4-3-31,0 3-233,2-3 252,2-1 0,-1 0-340,0 0 169,6 6 81,-4-5 0,7 4-1553,-5-5 730,0 0 384,2 0-858,-4 0 1410,3-5 0,-5 4 0,1-5 0</inkml:trace>
  <inkml:trace contextRef="#ctx0" brushRef="#br0" timeOffset="48">21563 11409 7853,'0'-6'1007,"0"1"0,-2 5 224,-1 0-618,1 0-304,-3 5 1,1 3 607,1 7-482,-6-2-1,7 8 460,-8-3-522,9 5 0,-8 0 255,5-1-251,0 1-135,4 0 1,0 0 76,0 0-751,0 0 417,0 0 0,0-1-1336,0 1 750,0-5 458,6-2 1,-5-4-41,3-1-16,-3 1 200,-1-1 0,0 1 0,0-1 0</inkml:trace>
  <inkml:trace contextRef="#ctx0" brushRef="#br0" timeOffset="49">6807 11261 7853,'0'-6'251,"-5"-5"67,3 10 53,-8-9 124,9 4-231,-9-1 1,7 1 289,-4 2-176,4 3-114,-7-4 197,4 0-178,-1 4 1,-3-5 33,3 6 106,-4 0-132,0 0 0,-2 2 27,-2 2-55,2 2-104,-8 5 0,7 1 211,-5-1-301,10 6 18,-6-5 0,8 10-211,-4-3 115,5 2 63,1-3 0,5 4-96,0-3 8,0-3 0,0 6-583,0-9 443,5 8 1,1-8-67,5 2 1,1-3-22,-1-5 0,2 2-37,2-5 125,-2 0 97,8-4 0,-4 0 119,2 0 60,-3-5-209,1-2 219,-4 1-164,3-4 0,-4 2-47,-1-7 250,0 2-77,-4-3 0,-1 3-96,-2-2-34,-3 2 50,4-3 1,-5 0-263,0 1-277,-5-5 349,4 7 0,-9-3-972,2 4 533,3 1 340,-5-1 0,5 5-948,-3-1 386,3 6 193,5-3 663,0 5 0,0 5 0,0 1 0</inkml:trace>
  <inkml:trace contextRef="#ctx0" brushRef="#br0" timeOffset="50">6910 11215 7853,'0'-11'-457,"0"5"1345,0 0-181,0 1-155,0 4-22,0-4 0,0 15-114,0 5-134,0 1-123,0 5 0,0-3-142,0 5 98,0 5-165,0-9 1,0 10-182,0-10 160,0 5 253,0-6-684,0 0 352,0 3 1,3-8 22,1 2-196,0-2 147,-4-7 0,1 1-146,3-4-303,-3-1 71,4 3-885,-5-5 1251,0 0 1,-5-5 0,-1-2 0</inkml:trace>
  <inkml:trace contextRef="#ctx0" brushRef="#br0" timeOffset="51">6875 11227 7853,'11'-12'0,"-4"1"502,3-1-222,-3 1 1,3 3 482,-3 1-378,4 4-140,-5-7 0,5 9 257,1-3-53,-1 3-238,1 1-69,-1 0 175,0 0 54,1 0-313,-1 5 24,1-4 0,-5 9 236,1-2-591,-6 2 288,4 1 0,-6 1-549,0-1 403,-6 6 0,0-3-8,-5 5 0,-5-1-146,1 1 119,0 2-130,-2-8 58,10 8 41,-8-8-13,8 9 322,-4-10-85,5 5 0,0-6-168,6 1 516,0-1-250,0-5 0,0 5-65,0-4 299,6-2-200,0 5 0,5-4 4,1 1-85,-1-2 1,2-1-308,2 0 129,-2 0 23,8-4 154,-8 0-1736,9 5 1101,-10-4 1,6 4 557,-3-5 0,-2 5 0,3 1 0</inkml:trace>
  <inkml:trace contextRef="#ctx0" brushRef="#br0" timeOffset="52">8406 11204 7853,'0'-12'158,"0"5"257,0-1 1,0 6-98,0-3 1947,0 5-1947,-5 0-146,-2 0 0,-4 5 173,-1 2-352,-4 9 166,3 1 0,-3 6 7,4 0 1,1-1-1,0-3 0,0 2-295,4-2 101,-3-2 52,8 4 0,-3-8-464,5 2 257,5-2 66,2-2 0,4 1-66,1-1 1,0-5 174,3-2 1,2-2 52,2-2 1,1 0-106,-4 0 287,4-6-233,-2 0 0,1-3 23,0-2 0,-5 4 22,1-8 0,-2 5 27,-2-5-42,0 2 50,-4 2-255,-2-1 101,0-4 0,-4 2-104,3-5 0,-8 5-279,-3-1 0,-4-2 21,0 2-441,0 0 531,-1 3 0,1 1-379,-1-1 450,1 6 0,-1 1-266,1 5 73,5 0 0,-4 5 262,8-4 212,-8 10 0,9-5 0,-4 5 0</inkml:trace>
  <inkml:trace contextRef="#ctx0" brushRef="#br0" timeOffset="53">8646 11170 7853,'0'-7'662,"0"2"-291,0 0 182,0 4 476,0-4-697,0 20 1,0-5 83,0 13-168,0-3-89,0 3 0,3 0 211,1 0-560,0 0 198,1-1 0,-4 0 209,3-3-630,3 3 373,-6-10 0,4 9-694,-5-6 364,5 0 219,-4-9-382,4 5 143,-5-10 25,0 4-442,0-5 1,0-10 0,0-3-1</inkml:trace>
  <inkml:trace contextRef="#ctx0" brushRef="#br0" timeOffset="54">8691 11192 7853,'0'-11'0,"0"0"0,2-1 452,1 1 1,-1 4-241,8-3 498,-4 9-384,0-9 0,5 9 104,-4-3-81,3-3-108,2 6 1,-1-4 102,1 5 95,-1 0-167,0 0 1,-3 1-69,0 3 61,-1-3-106,0 10 0,-2-5-173,-5 5 60,0 1 0,0-1-201,0 6 122,-5-5 0,-2 9 41,-4-6 0,-1 4-50,1-4 1,0 4-40,-1-4-363,-4 6 283,8-9 0,-6 6-169,10-3 55,-5-2 219,8 4 1,-4-6 157,5 0-60,0 1 0,5-5 347,3 1-232,2-5 1,-1 7-38,2-3-250,-2-2 155,8 1 0,-2-3-80,0 1 1,4 0-191,-4-4 0,4 4-1764,-3 0 977,4-1 1032,-12 2 0,12-3 0,-7 3 0</inkml:trace>
  <inkml:trace contextRef="#ctx0" brushRef="#br0" timeOffset="55">10256 11055 7853,'0'-6'853,"0"1"-328,0 5-229,-5 0 0,2 5 13,-4 3 0,0 2 112,0 1-156,-3 6 6,3-5-112,-4 5 0,3-2 159,1 0-324,-1 6 82,2-9 1,-1 6 241,3-3-473,3-2 157,-4 4 1,5-6-257,0 0 180,0 1 0,0-1 31,0 1-143,5-6 94,-4-1 95,10 0 1,-4-4 52,8 3 1,-2-4-42,2-4 153,3 3-146,-5-9 1,5 4 12,-3-6 270,-2 1-265,-2-1 1,-1 1 162,-2 0-150,-3-1 1,1 1-40,-2-1 1,-3-3-296,3 0 342,-3 0-361,-6 3 189,-1-4 1,-6 3 71,1-2 1,0 3-38,-1 5 91,1-3-1114,-1 8 664,1-3 1,3 9-1886,1 0 2320,4 5 0,-2 2 0,5 7 0</inkml:trace>
  <inkml:trace contextRef="#ctx0" brushRef="#br0" timeOffset="56">10462 11090 7853,'0'-12'469,"0"6"-1,0-4-150,0 8 308,0-3 158,0 5-332,5 0-293,-4 0 0,4 5 159,-5 3-6,0 7-153,0-2 0,1 9 6,3-3 1,-3 2-79,3 2 1,-1 0-291,0 0 180,-1 0 0,3-4 70,-5 0-1043,5-5 565,-4 2 136,4-5-686,-5-4 613,0 3 0,1-9-106,3 3-836,-2-3 271,3-1 1039,-5 0 0,-5 0 0,-2 0 0</inkml:trace>
  <inkml:trace contextRef="#ctx0" brushRef="#br0" timeOffset="57">10484 11090 7853,'7'-12'-219,"-2"1"109,0 4 0,-3-3 1172,6 3-213,-5 2-358,7-6 0,-5 9 400,2-6-480,4 6 17,-5-3-243,5 5 0,-3 0 18,0 0 9,-1 0-53,5 0 0,-1 4-7,0-1-158,1 6 218,-1-2-597,6 4 333,-10 0 0,9 1 55,-9-1-771,-2 1 538,0 4 0,-5-2 27,0 5-467,-5-5 414,-1 8 0,-5-10-136,-1 4 80,-4 1 195,3-4 0,-9 4-18,3-6 88,3 0-101,-1 1 289,6-1-127,-1 1 1,2-5 23,3 1 357,-3-1-348,8 5 306,-3-1-204,5-4 0,5 2 59,3-6-154,2 1-20,7 1 1,0-3-205,6 1 237,-5-1-24,9-2 1,-8 0 20,7 0 1,-2 0-65,-1 0 0,5 5 0,1 1 0</inkml:trace>
  <inkml:trace contextRef="#ctx0" brushRef="#br0" timeOffset="58">11923 10953 7853,'-6'0'-407,"-4"0"986,4 0 1,-2 0 0,0 0-173,1 0-151,0 5 1,-3 1 61,3 5 210,-4 6-238,0-4 1,0 8 86,-1-2-165,1-2-40,-1 4 0,2-7-13,3 5-93,-4-5 1,10 3-216,-3-6 143,3 1 162,1-1-449,5 0 201,-4-4 1,10 2 29,-4-6 253,8 1-193,-2-4 0,7-1 220,-4-3-163,4-2-36,-2 0 1,-1-7 174,-1 5-141,1-4-11,-4 5 1,2-6 25,-7-2 0,1 3 84,-5-4-460,5 4 214,-8 0 1,4-3 80,-5 0-376,0 0 218,-5-2 1,-2 4-1011,-4-2 606,0 8 142,4-4-787,-3 10 505,4-4 251,-1 5 0,-3 0-300,4 5 356,0 1 408,1 1 0,-1 8 0,0-2 0</inkml:trace>
  <inkml:trace contextRef="#ctx0" brushRef="#br0" timeOffset="59">12129 11010 7853,'0'-12'644,"0"6"51,0-4-269,0 9 165,0-5 12,0 1 24,0 4-468,0 6 0,0 8 19,0 10-107,0-6 63,0 5 0,0-4-78,0 5 1,0-2 260,0-2-752,0 3 378,0-9 0,4 7-48,0-5-792,-1 5 612,-3-12 1,0 7 4,0-7-615,0-3 210,0 0-742,0 0 439,0-4 988,0 4 0,0-15 0,0-2 0</inkml:trace>
  <inkml:trace contextRef="#ctx0" brushRef="#br0" timeOffset="60">12152 11033 7853,'0'-18'0,"0"1"0,0 6 0,0-1 207,5 6 137,-4-4 0,9 4 110,-3-1 105,-1 2-42,4 0-53,-4 4-252,6-4 31,-6 5-85,4 0 1,-5 1 66,3 3 1,1-2-1,-5 6 0,3 0 199,-3 3 26,0 0 0,1 6-238,-4 1 0,4-1 13,-5-1 0,0-2 0,0 1 0,-1-2-2153,-3 2 918,-2-2 648,0-2 0,-3 0 108,5 1 1,-5-1 22,1 1 193,3-1-12,0 0 0,2-3 188,-1 0-182,0-6 16,4 8 0,0-7 181,0 5 1,1-6-44,3 2 51,2 2-68,6-5 1,0 6-41,4-3-546,-4-3 312,10 4 1,-8-5-25,5 0 1,-1 0-163,1 0 0,1 0-655,-5 0 1022,6 0 0,-9 5 0,5 1 0</inkml:trace>
  <inkml:trace contextRef="#ctx0" brushRef="#br0" timeOffset="61">13659 11010 7853,'0'-12'322,"-5"6"-110,4-4 106,-4 9 290,5-10-396,0 10 0,-5-4 475,4 5-12,-4-5-185,5 4-89,0-4-242,-6 10 0,4 5 159,-6 5 54,1 5-107,-5-2 1,5 5 52,-1 0-410,5 0 137,-7-6 0,9 4-352,-3-6 195,3 5 157,1-7-361,0 3 257,5-4 1,1-2-1,6-2-212,4 2 186,-3-9 0,7 4-88,-4-5 225,4-5-81,-7-1 0,7-6 104,-5 1 37,0-1-119,-3 1 1,-2-2-73,-3-2 89,-1 2 0,-6-3-130,0 5 0,0-2 67,0-2-89,0 2 0,-2-4-213,-2 6 1,2-4 37,-6 0-479,1-1 488,-5 5 1,1 3-213,-1 1-227,1 4 407,0-2 1,-1 5-652,1 0 490,4 0 501,2 5 0,5 1 0,-5 6 0,-1-1 0</inkml:trace>
  <inkml:trace contextRef="#ctx0" brushRef="#br0" timeOffset="62">13899 10975 7853,'7'-5'0,"-2"4"0,-5-5 642,0 2-214,0 3-1,0-4 193,5 5-295,-4 0 0,4 5 10,-5 2 1,1 9-65,3 3 1,-3 2 46,3 2-99,-3-5-60,-1 3 0,4 1 2,0 5-265,0-6 157,-4 1 1,1-6-696,3 3 381,-3 3 133,4-10-960,-5 0 351,0-2 179,0-9 97,0 4 39,-5-5-1122,4 0 1078,-4-5 1,4 3 465,-3-6 0,3 1 0,-5-5 0,6 1 0</inkml:trace>
  <inkml:trace contextRef="#ctx0" brushRef="#br0" timeOffset="63">13933 10975 7853,'0'-17'0,"4"0"364,0 6-152,5-1 0,-8 6 348,4-4-244,0 9 0,-2-8 89,5 5 21,-6 0-160,8-1 0,-3 4 105,4-3 104,0 3-316,1 1 0,3 0 21,0 0 1,2 0 26,-2 0 1,-2 5-250,2 2 73,-2 4 1,-7 5-546,4-3 405,-9 3 0,4 1-44,-5 2-464,0-3 445,-5 6 0,-5-8-26,-5 5-241,-5 0 259,2-1 0,-1 2 175,0-5-112,5 0 22,-3-3 1,10-1 138,-1 1 73,6-1-208,-3 0 430,5 1-217,0-1 0,0-3-42,0 0 331,5-1-228,1-1 0,7 3-147,2-5 0,-1 1-167,5-1 1,0-3-1277,4 3 689,-5 2 463,3-4 0,-7 7 255,5-6 0,-5 6 0,3-2 0</inkml:trace>
  <inkml:trace contextRef="#ctx0" brushRef="#br0" timeOffset="64">15475 10953 7853,'-6'0'0,"0"-4"361,2 0 106,3 0 244,-5-1-137,6 4-265,-5-4 0,-1 5-29,-5 0 0,-1 4 64,1-1 112,-1 6-175,-4 3 1,4 2 212,1 5-229,0-5-106,4 2 0,-3-1-83,2 1-38,3 4 0,5-7-101,0 2 59,0-2 0,5-2 125,3 0-354,7 1 180,3-1 1,5-4 20,0-4 1,0-1 12,-1-2 1,1-2 108,0-1-33,-5-4-52,3 1 1,-8-4 188,2 2-154,-7-2 11,2-1-171,-9-1 159,4-4 0,-5 3 52,0-2-668,0 2 400,0 2 0,-5-5-36,-2 1 0,-3 0-61,-2 3 0,1 1-776,-1 0 539,1 4 207,0-3 1,-1 9-919,1-3 607,-1 3 148,6 1-504,-4 0 971,9 5 0,-5 1 0,6 6 0</inkml:trace>
  <inkml:trace contextRef="#ctx0" brushRef="#br0" timeOffset="65">15692 10884 7853,'0'-6'-307,"0"1"307,0 0 1074,0 3-646,0-3 0,0 7 213,0 1-62,0 4-256,-5 9 0,4-2 86,-3 5-372,3 0 121,1 4 1,0 0-213,0 0 54,0 0 52,0-1 1,0-3-175,0 0 106,0-5 51,0 8-1071,5-9 716,-4 3 1,4-8 16,-5-1-741,0-4 229,0 2-791,0-5 1606,-5 0 0,-1-5 0,-6-1 0</inkml:trace>
  <inkml:trace contextRef="#ctx0" brushRef="#br0" timeOffset="66">15715 10907 7368,'6'-18'27,"5"2"1,-9 6 997,6 2-587,-1-2 300,5 3-65,-6 1-237,4 1 70,-3 5 59,-1-5-205,4 4-148,-4-4-54,1 5 1,2 5-135,-5 2 93,-1 3-52,-3 2-77,0-1 59,0 1 1,0 4 269,0 3-718,-5-2 304,-1 4 1,-6-3-57,1 5-377,0-5 362,-1 3 0,2-7-193,2 5 178,-2-5 62,9 8 1,-8-10 219,5 4 17,1-4-192,3 0 310,0-6-77,0 4-134,0-3 186,5 4-160,1-5 61,5 5-253,1-10 177,-1 9 0,2-9-625,2 3 272,-2-3 187,3-1 1,-8 0-1573,0 0 801,-1 0 315,5 5 588,-1-3 0,0 8 0,1-4 0</inkml:trace>
  <inkml:trace contextRef="#ctx0" brushRef="#br0" timeOffset="67">17131 10861 7853,'0'-7'0,"0"-1"584,0 5-259,0-2 0,-4 4 403,1-3-357,-1 3-133,-1-4 0,-2 5 345,-4 0-158,0 0-214,-1 0 204,-4 5-155,3 1 0,-5 6 111,3-1-144,2 6-68,2-5 0,2 9 159,5-6-367,-5 5 104,8-7 0,-3 5-182,8-3 89,2-2 1,6 3 110,-1-4-134,6-6 22,-5 4 0,10-9-249,-4 4 178,0-5 1,2 0 56,-5 0-38,5 0 88,-7 0 0,4-3-14,-6-1 229,0-5-208,1 3 1,-5-5-234,1 4 242,-5-3-3,7 3 1,-9-4-201,3-1-4,-3-4 196,-1 3-576,0-3 365,0 4 1,-5 1-109,-3 0-567,-2-1 533,-6 1 0,3 1-237,-2 2-428,2-2 622,2 8 1,-1-3-710,1 5 1103,-1 5 0,1 2 0,0 4 0</inkml:trace>
  <inkml:trace contextRef="#ctx0" brushRef="#br0" timeOffset="68">17417 10793 7853,'0'-12'0,"0"5"699,0-1-244,0 6 1,0-4 144,0 6 1,-4 2-165,0 2-66,-5 2-211,8 10 0,-8 1 159,5 2-150,1 2-9,3-3 0,0 5-166,0 0 44,0 0 0,0-4-6,0 0-410,0-5 321,0 7 0,1-8-880,3 2 644,-3-2 1,4-2-228,-5 1-124,0-6 275,0-1-357,0-5 1,5-5-1,1-1 1</inkml:trace>
  <inkml:trace contextRef="#ctx0" brushRef="#br0" timeOffset="69">17428 10804 7853,'0'-18'-289,"0"2"289,0 4 1051,5 6-630,-3-4 1,4 9 20,-2-3 0,-2 3-91,6 1 0,-4 0 153,3 0-106,1 0-213,3 5 1,1 0 137,-1 2-164,6 4 0,-5-5-240,4 5 117,-4 1 0,-2-1 182,-2 1-813,2-1 484,-9 0 1,5 1 104,-6-1-484,0 1 333,-6 4 1,-4-2-771,-5 5 619,-5-5 1,2 4-91,-5-3 0,-3 2-165,-1 2 401,0-3 224,9 1-103,-3-5 1,9 5-78,1-6 244,0 1 1,9-1-137,-1 1 366,1-6-258,7 4 0,2-5 78,4 3 48,6-3-260,-5 0 0,10-4-409,-3 3 260,3-3 1,-5 4-1248,0-3 1432,-1 3 0,2-5 0,5 0 0</inkml:trace>
  <inkml:trace contextRef="#ctx0" brushRef="#br0" timeOffset="70">18753 10736 7853,'0'-12'0,"0"5"0,0-1 455,-5 5 133,4-7-237,-4 9 1,3-4 176,-1 5 1,-4 0 122,-4 0-179,-6 5-313,5 1 0,-10 7 249,3 2-196,3-2 0,-6 9-208,9-5 24,-3 1 0,6 2 290,2-4-301,3-1 57,5 1 1,0-3-298,0 2 163,0-2 0,9-3-38,2-2 1,7 1-82,-3-6-15,6 1 398,-4-4-113,6 0 0,-1-4-84,-3 1 285,2-6-140,-8 2 1,7-4-114,-4 0 0,-3-1 21,-5 1 1,1-1 132,-5 1-461,5-1 205,-8-4 0,4 3-875,-5-2 492,0-3 48,-5 6 1,2-5-277,-4 6 1,-1-1 95,-3 1-392,-1-1 574,1 6 1,3 1-207,1 5-159,-1 0 334,2 0 427,-4 5 0,3 1 0,-4 6 0</inkml:trace>
  <inkml:trace contextRef="#ctx0" brushRef="#br0" timeOffset="71">18981 10690 7853,'0'-6'766,"0"1"643,0 5-758,0 10-328,0-3 0,-3 11 290,-1-3-401,0-2 0,4 9-240,0-5 187,0 1 0,0 2 212,0-4-695,0 4 315,0-7 1,0 7-182,0-5 1,1 0-833,3-3 810,-3-1-1292,4 1 424,-5-6-182,0-1 895,0-5 0,0 0 1</inkml:trace>
  <inkml:trace contextRef="#ctx0" brushRef="#br0" timeOffset="72">18993 10724 7853,'5'-18'0,"1"-3"513,1 8-205,3-3 514,-4 4-357,6 1 134,-6 4 95,4 2-306,-4 5-133,1 0 1,-1 0-22,-2 0 1,-2 0 109,6 0-349,-5 5 163,7 2 1,-8 4 159,6 1-483,-6-1 163,4 6 0,-6-3-524,0 5 292,0-5 206,0 7 0,0-7-563,0 5 262,0-5 179,0 8-171,-6-10 154,5 5 0,-9-6-211,2 1 518,3 4-237,-5-8 1,5 7-45,-3-7 389,3 2-88,5-4 40,0 4-53,0-3-159,0-1 1,0 0-214,0-2 111,5-3 0,2 6-755,4-3 557,6-3 0,1 4-164,4-5-240,1 0 391,5 0 0,1 0 325,6 0 0,-1-5 0,0-2 0</inkml:trace>
  <inkml:trace contextRef="#ctx0" brushRef="#br0" timeOffset="73">20523 10644 7853,'-7'-7'215,"-1"-1"-56,6 5 0,-5-2 637,3 5-478,3-5 1,-9 4 49,2-3 1,-2 4-109,-1 4 0,-4 2 84,-1 6 197,-4-1-165,7 6 1,-3-5-314,4 10 122,1-9 1,5 7 132,2-5-422,3 6 145,1-9 0,0 5 251,0-6-543,5 1 240,1-1 1,9 0-311,0 1 221,6-6 0,-5-1 12,3-5 89,3 0-44,-4 0 84,-1 0 92,5-5-115,-9 4 0,3-9 3,-4 2 30,-1-2-27,-5-1 1,3 2 37,-5-3-513,0 3 285,-4-7 0,-1 4-856,-3 1 521,2 0 296,-8-6 0,0 4-622,-5-2 323,0 8 175,3-4-797,1 10 184,-1-9 942,1 9 0,0-4 0,-1 5 0</inkml:trace>
  <inkml:trace contextRef="#ctx0" brushRef="#br0" timeOffset="74">20763 10621 7853,'0'-11'217,"0"5"-217,0 1 1116,0 5 0,-1 5-139,-3 2-594,3 8 0,-8 3-247,5 5 1,0 0 28,4 0 0,0 0-203,0-1 0,0-3 84,0 1 0,0-3-100,0 2 0,0 2 64,0-6 0,2 0-621,1-3 0,-1-5 95,1 1 1,0-6-851,1 2-720,-3-3 1205,4-1 881,-5 0 0,0-5 0,0-1 0</inkml:trace>
  <inkml:trace contextRef="#ctx0" brushRef="#br0" timeOffset="75">20786 10644 7853,'0'-6'-261,"5"-4"1,-2 7 1340,4-4-166,-4 4-367,7-2 1,-4 1-154,6 0 0,-1 1-33,0 3 0,1-2 153,-1-2-328,1 3 0,-1-4-15,1 5 1,-5 1-122,1 3 1,-6-1 43,2 4 0,-3 1-181,-1 3 1,-5 5-211,-2-1 0,-7 5 198,-1-1 0,-6 3-237,2 1 0,-2-4 121,-2 0 0,5-2 30,3 2 0,3 2 93,5-6 1,-2 0 80,5-3 0,2-1 72,5 1 1,4-1 206,4 0 0,4-1 95,1-2 1,4 1-142,-1-5 0,2 1-244,2-1 1,-5-3 76,-3 3 1,-2-3 224,-2-1-280,-4 0 0,-7 5 0,-7 1 0</inkml:trace>
  <inkml:trace contextRef="#ctx0" brushRef="#br1" timeOffset="76">3084 11489 7853,'0'-6'-361,"0"-4"370,0 9 63,0-4 113,0 5 149,0-6-170,0 5 127,0-4 236,0 5-530,-5 0 42,3 0 0,-4 5-47,2 3 1,2 3 53,-6 4 1,4-1 24,-3 5 1,4-3-19,-1 3 1,-1-2 13,1 3 0,-3 2 38,3 1 0,-4 0-31,4 4 1,-3 2 90,3 1 1,-4 7-65,5 1 1,-5 5 2,4-1 1,-3 8-285,3 3 1,-4 3 277,4 1 0,1 1 120,3 3 1,0 1-125,0 3 1,0-32-1,0 0 110,0 28 1,0 0-79,0-4 1,5 3 0,2-3 0,0 2-55,0-5 0,1 4-3,3-1 0,4 3 57,1-7 0,3 3-4,-4 1 1,5-5-138,-1-2 88,3 2 0,1-5 56,0 2-197,-6-2 58,5-1 1,-4-1 127,5 1-243,-1 0 172,1-6 1,4 0-75,0-6-8,4 0 1,-5-1 48,4-2 1,-1-1-13,2-7 1,0 2 43,-4-6 0,4 3-24,-5 1 0,2-4 135,-1 0 1,-7-5-72,3 1 1,-4-2 9,0-2 0,1 1 196,-5-1 0,1-3-220,-5-1-46,6-4 1,-5 2-161,4-5-24,-4 0 196,0 0-311,-6 0 144,-1 0-1477,-5 0 912,-5 0 1,2 4-70,-4-1 1,3 1 762,-4-4 0,1 5 0,-5 2 0</inkml:trace>
  <inkml:trace contextRef="#ctx0" brushRef="#br1" timeOffset="77">2969 11501 7853,'0'-7'-934,"0"-3"818,0 9 217,0-9 39,-5 9 218,4-4 99,-4-1-7,5 5-337,0-4 1,-4 6-36,0 3 0,-1 1 80,2 3 0,-3 6-80,-1-3 1,0 2 76,4-5 0,1 2-207,-1-3 179,1-2-148,2 0 1848,0-5-1727,5-5 1,-2 3-13,5-6 1,-1 1-93,5-5 1,0 1 97,4-1 1,-3 1-141,6 0 1,-5-1 76,2 1 1,0-1-81,-1 1 0,1 3 66,-5 1-34,0-1 0,0 0 44,-4 1 22,-2 4 289,-5-2-322,0 5 0,2 4 25,1 0 1,-1 5 21,1-2 1,0 3-2,1 2 0,-3-1-174,3 1 1,-3 0 113,-1 4 0,0-4-534,0 4 1,4-3 222,0 3 0,3-2-888,-3 5 1,5-5 1196,-1 1 0,-3 3 0,0-1 0</inkml:trace>
  <inkml:trace contextRef="#ctx0" brushRef="#br1" timeOffset="78">4534 13968 7853,'0'-7'164,"0"2"824,0 5 0,0 7-676,0 4-173,0 0 1,-4 11 205,0-3-159,-4 8-56,6-3 0,-7 5 136,6-2-84,-6 2-277,2 5 1,-3-3 131,3-1 0,-4 1 1,4 1-272,-3-1 134,3-3 1,-2-5-146,6 0 75,-6-6 158,8 0-407,-5-6 137,6 1 161,0-6-368,0-1-1766,0-5 1666,0-5 1,2 1 588,2-7 0,-2 2 0,6-6 0,-1-8 0,5-1 0</inkml:trace>
  <inkml:trace contextRef="#ctx0" brushRef="#br1" timeOffset="79">4557 14025 7853,'0'-12'32,"0"1"1,0 3 192,0 1 0,0 3 422,0-4-284,0 6 0,0-3 816,0 5-961,5 0 1,0 1 99,3 3-239,2 2 133,-4 11-30,1 0 0,3 6 43,-3 0 0,3 0 0,2 0 1,-1 7-164,1 1-106,-1 4-152,-5-6 0,5 4 39,-4-2 301,3 2-48,2-9-280,-6-1 0,4-2-32,-2-2 0,1-2-26,-2-2 263,4-2-213,-10-7 68,9 4-418,-9-8 263,4 8-42,-5-9-576,0 4-401,0-5 117,-5 0 485,-1-5 262,0 4 434,-5-4 0,5 5 0,-5-5 0,-1-2 0</inkml:trace>
  <inkml:trace contextRef="#ctx0" brushRef="#br1" timeOffset="80">4477 14379 6863,'-6'-1'1504,"2"-3"-1292,3 3 60,1-5 0,1 6 72,3 0-78,-3 0 0,13 0 123,-3 0-177,3 0 53,3 0-231,1-5 0,4 3 201,1-6-426,5 1 1,-4-1 253,3 0 1,1 1 0,-2-3-364,0 2 63,-7-2-756,2 9 1,-8-8 478,2 5 0,-2 0 514,-2 4 0,1 0 0,-1 0 0</inkml:trace>
  <inkml:trace contextRef="#ctx0" brushRef="#br1" timeOffset="81">4991 14048 7853,'0'-12'238,"0"1"544,0-1-371,0 6-199,0 1 1121,0 5-814,0 10-307,0-2 202,0 13-255,0-3 0,0 5 66,0 0 0,1 3-124,3 1 0,-3 0-72,3-4 1,-3-1-1,1 3 376,1 1-193,-1-2-445,3 4 0,-5-9 141,0 0-296,5-5 223,-4 8 114,4-10-110,-5 0 4,0-2 171,0-9 443,0 4 38,0-5 1,5 0-288,3 0-97,2 0 1,5-1-174,0-3-63,1 3 212,0-4-240,-3 5 1,8-4-33,-2 0 0,-1 1 96,1 3 1,-3 0 77,3 0-12,-5-6 1,3 5-40,-1-3-25,-4 3 7,5 1 0,-6 0-245,1 0 273,-6 0-35,-1 0-23,-5 0-3249,5 0 1381,-4 0 1978,4 0 0,-5 0 0</inkml:trace>
  <inkml:trace contextRef="#ctx0" brushRef="#br1" timeOffset="82">5413 13991 7388,'0'-12'-279,"0"5"279,0-1 1637,0 5-455,0-2 847,0 5-1765,0 10 12,6-2 0,-4 14-64,6-3 0,-6 2 106,2 2-234,-3 0 0,1 4 233,1-1-452,-1 1 164,3 1 0,-5-3-38,0 6 0,0-5 82,0 5 0,0-6-264,0 2 1,-2-4 0,0-4-217,-2-4 288,0-2 0,4-2-43,0 0 83,0-4 121,0-2-104,0 0 111,0-4 0,2 4 245,1-5-164,4 0 1,2-1 55,2-3 0,-2 3-81,6-3 1,-1 2 311,1-2-335,3 2 1,4-4 101,-3 2-102,2 3 0,-4-5-273,2 2 130,2 3 0,-7-6 133,5 3-685,-5 3 1,3-4-867,-6 5 595,-4 0-877,3 0 1761,-9 0 0,4 5 0,-5 2 0</inkml:trace>
  <inkml:trace contextRef="#ctx0" brushRef="#br1" timeOffset="83">6361 14025 7406,'0'-12'-1117,"0"6"1671,0-4 1,-1 7-104,-3-4 1,3 3 351,-3-4-271,3 6-82,1-3-224,0 5 1,1 6 91,3 5-235,-3 6 1,8 7 94,-5 3 0,0-2-160,-4 6 0,0-2 82,0 1-474,5 3 261,-4-9-267,4 4 243,-5-5 98,0-5 1,2 1 40,1-8 0,-1 3-808,1-6 379,4-3-706,-6 0 266,4 0 466,-5-4 0,4 3 401,0-8 0,0-2 0,-4-5 0</inkml:trace>
  <inkml:trace contextRef="#ctx0" brushRef="#br1" timeOffset="84">6384 13979 7853,'0'-11'0,"0"4"-234,0 2 1769,0 5 1,4 5-1080,0 3 1,3 2-186,-3 2 0,5 3 47,-1 0-246,2 5 53,-4-2-295,4 0 0,-4 2 0,2-5 420,0-1 1,-4-2-145,3-5-153,-4 4-80,7-10 1,-7 4 79,4-5 0,-3 0 94,4 0-152,-6 0 1,8-1 49,-2-3-138,2-3 1,3-4 109,2 0 1,-1-1-62,5 1 1,-5-2 92,1-2-12,3 2 26,-5-8 0,3 4-53,-4-2 45,-1-3 91,6 5-94,-5-6 1,5 0 168,-6 0-157,1 5 0,-2-2-23,-3 5 220,3 5-72,-8 0 1,4 8 119,-2-1-213,-3 1 21,4 2 104,-5 0 0,0 9 11,0 3 204,0 7-178,0 3 1,-4 3 50,1 1 41,-1 3-176,4 1 0,0 0 42,0 0 0,0 1-129,0 3 1,0-3-132,0-1 1,0-5 160,0 2 0,0-7-76,0-1-43,0 1 122,5-3-53,-4 0 1,6-10 2,-4 1 42,-1-5-168,3 7-395,-5-9 176,0 4-1469,0-5 1,0 0-1</inkml:trace>
  <inkml:trace contextRef="#ctx0" brushRef="#br1" timeOffset="85">7001 13956 7853,'0'-11'1274,"0"-1"-494,0 6-417,0 1 0,0 15 186,0 5 1,0 6 66,0 2-342,0-1 0,0 5 44,0 0-111,0-1 5,5 2 0,-4-4-342,4 4 0,-5-1 100,0 0 45,0-1 1,0-7-225,0 0 1,0-5-331,0 1 366,0-2 0,0-5-28,0-1 146,0-4 8,0 2 0,2-5 0,1 0 280,5 0-105,-3 0 135,5 0-121,-3 0 1,0 0-101,1 0-28,0-5 1,4 4 38,3-3 0,-2 3-91,2 1-176,3 0 256,-5 0-271,3-5 256,-4 3-18,4-3 0,-3 5-453,2 0 268,-2-5 0,-2 4-344,1-3 1,-5 3 0,0-1-351,-2-1-1007,-1 1 707,-4-3 1170,0 5 0,0 0 0</inkml:trace>
  <inkml:trace contextRef="#ctx0" brushRef="#br1" timeOffset="86">6944 14185 7853,'0'-12'627,"0"1"1,5 5-310,3 2 412,2-3-377,1 6 0,4-5 147,1 2-69,4 3-272,3-4 0,1 1 53,3 0 0,-3 0 26,-2 4 1,-3 0-398,1 0 0,-5 0 0,3 0-730,-2 0 552,-1 0-611,-8 0-625,3 0 1128,-9 0-1337,4 0 1782,-5 0 0,-5 0 0,-1 0 0</inkml:trace>
  <inkml:trace contextRef="#ctx0" brushRef="#br1" timeOffset="87">6955 13956 7853,'5'-6'0,"2"-4"696,4 9-241,1-10 52,-1 10-295,5-4 1,2 1 159,5 0 1,0 1-531,0 3 0,0 0 167,-1 0 1,-3 0-530,1 0 1,-5 0-1,3 0-575,-2 0 849,-1 0 0,-3 0 246,-1 0 0,6 5 0,0 1 0</inkml:trace>
  <inkml:trace contextRef="#ctx0" brushRef="#br1" timeOffset="88">7652 13911 7853,'5'-7'-622,"-4"-3"1,6 8 1449,-4-6-106,-1 5 177,3-7-97,-5 9 45,0-4-426,0 5 1,-5 0-284,-3 0 1,-3 4 72,-5 0 1,3 4 1,-7 0-133,7 2 0,-9 3-50,3 2 0,-1-2 42,1 2 1,2-2 0,6-3-69,-1-3 0,5 4-126,-1-4 1,5 0 113,0 0 0,1-3-109,2 4 157,0-1 14,0 0 37,0-2-71,5 0 1,2 0 0,6 4 126,2-2 1,3-3-98,4 4 1,1-4-34,0 3 0,0-3-40,0 4 1,-2-5-1,0 4 86,-2-2 0,-2 4-198,2-2 23,-2 3 1,-6 1 68,1-4 43,-1 3 1,-1-3-9,-2 4-111,2 1 0,-9-1-21,3 0 43,-3 1 43,-6-1 1,3 1 0,-7-1 100,-4 1-105,2-1 16,-11 0-10,10 1 210,-10-1 0,8-3-32,-5-1 0,0 0 107,-4 0-215,5 4-23,-3-10 0,8 4 11,-2-5-310,2 0-439,2 0 553,-1 0-1284,6 0 416,1 0 506,0-5-994,4-2 772,1 1 774,1-4 0,9 4 0,-4-6 0</inkml:trace>
  <inkml:trace contextRef="#ctx0" brushRef="#br1" timeOffset="89">8234 13808 7853,'0'-8'534,"-1"2"44,-3 1-79,3 1-155,-4 4-113,0 0 1,-1 4 86,-6 0-146,1 4 0,-4-1 3,-1 4 1,-3 4-59,4 1 0,-1-1 108,0-4 0,4 1-125,-4-1 1,4 2 133,0 2-302,1-7 83,-1 7 0,5-9 256,-1 6-365,6-1 163,-3 1 0,5-1 0,1 0 54,3 1 0,2-2-72,5-2 1,2 2 42,2-3 1,2-2-126,2-1 0,2 1 10,-1-1 0,0 1-41,-1-1 0,2-3 0,-2 4-57,3 0 32,-4-3 1,2 4 124,-5-2-230,1 2 183,-5 1 0,0 3-29,1-3 1,-5 5-24,1 3 1,-5-2 120,0 2 0,-3 1-89,-3 0 1,-5 3 0,-7-3 390,-4 2-163,-3-4 95,-1 7-78,0-8 0,-1 7-73,-2-4 0,0-1 69,-4-4 0,1 1-262,-2-1 0,3-1 129,5-2 0,6-3 0,1-5-965,4 0 402,5 0-1376,-3 0 688,9 0 540,-4 0 342,5-5 0,5-1 290,3-6 0,7-4 0,3-2 0</inkml:trace>
  <inkml:trace contextRef="#ctx0" brushRef="#br1" timeOffset="90">8714 13888 7853,'-6'-12'-205,"-4"1"208,8 0 0,-4-1 211,2 1 195,3-1-251,-4 6 1,5-4 159,0 2 93,0 3 158,0 0 217,0 5-614,0 5 0,0 5 172,0 5 107,-5 6-310,4-3 1,-5 9-119,6 4 136,-5 2 0,3 1 0,-5 2-261,2 2 0,-3-3 99,0 3 1,-1-3-126,1-5 1,-2 1-185,3-9 1,0 1 159,0-11 1,4 2-668,-1-7 304,3-2 281,1 0-2051,0-5 1367,0-5 918,5-1 0,1-5 0,6-1 0</inkml:trace>
  <inkml:trace contextRef="#ctx0" brushRef="#br1" timeOffset="91">8714 13831 7853,'-5'-18'-1248,"0"1"734,-3 6 2313,3 0-523,0 4-373,4 2-489,-4 5 539,5 5-397,5 7-268,1 5 0,2 8 106,0 1-129,-1 3-107,5 6 1,-1 0-109,0 3 1,1-2 120,-1 2 1,1-4-567,-1-3 310,0-4 1,1-4-239,-1 0 0,1-4-86,-1 0 152,1-5 1,-2 3-415,-3-6-420,4-5 412,-10 5 0,4-9-134,-5 6 23,0-6 0,-1 3 790,-3-5 0,-3 0 0,-4 0 0</inkml:trace>
  <inkml:trace contextRef="#ctx0" brushRef="#br1" timeOffset="92">8588 14208 7853,'-6'-6'1063,"1"5"1,6-4-693,3 5 1,2 0-153,6 0 0,4 0-7,3 0 0,3 0-331,1 0 0,1 0 93,3 0-1426,2 0 1030,0 0 0,-1 0 257,-5 0 0,-2 0 165,-2 0 0,3 0 0,-4 0 0</inkml:trace>
  <inkml:trace contextRef="#ctx0" brushRef="#br1" timeOffset="93">9388 13911 7853,'0'-18'258,"0"6"1,0 2-34,0 3 1,-1 2 566,-3 1-523,3 3 0,-10-3-143,4 0 1,-7 0 98,-1 4 0,-6 5-98,2 3 1,-2 2 97,-2 1 0,3 6-13,-3 2 1,6 2 105,-6 2-285,8 0 1,-5 4 279,5-1-452,5 1 157,-1-4-33,10 0-221,-9 0 195,9-1 0,-4-3 141,5 1-282,5-1 149,1-2 0,9 0 0,2-6-496,0 1 375,-3-1 1,8-3 0,-2-2-175,6-1 0,-2-1-97,2-4 331,-6-5 0,1 2-83,-2-4 13,3 4 247,-5-7 1,0 5-156,-6-3 150,1-2-1,-1 4-131,-4-1 1,-1-1 391,-2 4-223,-3-5 1,4 6 91,-5-4 50,0-1 0,-5-2-38,-3 2 0,2-1-98,-2 6 0,-3-5-246,-4 4 1,-6 0 61,2 4 1,-2 0-567,-2 0 1,4 0 88,0 0 0,4 2-574,-4 2 1114,10-3 0,-6 9 0,8-4 0</inkml:trace>
  <inkml:trace contextRef="#ctx0" brushRef="#br1" timeOffset="94">9719 13876 7853,'-6'-11'629,"-4"5"2,8 1 381,-3-1-453,5 5-20,0-4-65,0 5 0,0 6 126,0 6-131,0 4-257,0 7-3,0 0-37,-5 0 1,3 5 171,-6 2-457,6-2 150,-4 5 0,3-7-30,-1 4 1,0-5-211,4 2 0,1-3 16,3-1 0,4-5-24,7-3-70,-2-2 151,8-2-9,-3-5 0,0 0 178,3-6-76,-3 0 1,5 0-137,0 0 0,0-2-177,-1-2 1,-4 2-411,-3-6-583,3 6 205,-5-8 510,-2 8 208,-1-3 420,-8 0 0,-2-1 0,-7-6 0</inkml:trace>
  <inkml:trace contextRef="#ctx0" brushRef="#br1" timeOffset="95">9628 14093 7853,'-7'-6'1445,"2"1"-1167,5 5 1,7 0 366,4 0 1,2 0-211,6 0 1,0 0-273,4 0 1,3 0 153,1 0-776,5-5 434,-3 4 1,0-8-214,-2 5 0,-4-1-852,-4 1-26,2 3-884,-8-9 2000,-2 8 0,-11-8 0,-6 4 0</inkml:trace>
  <inkml:trace contextRef="#ctx0" brushRef="#br1" timeOffset="96">9662 13876 7853,'0'-11'728,"0"0"0,1 0-225,3 4-34,8-3-182,0 8 1,10-4-200,-3 2 1,4-1 108,3-3 1,0 2-490,4 2 1,-1 3-174,2-3 0,1-1-456,-6 1 0,1 1 552,-4 3 369,0 0 0,-1 0 0,1 0 0</inkml:trace>
  <inkml:trace contextRef="#ctx0" brushRef="#br1" timeOffset="97">10404 13842 7867,'7'-8'467,"-3"1"289,-3 4-70,-1-2-245,0 5 83,0-5-235,0 4 1,-5-4 194,-3 5-272,-7 0-53,2 0 0,-8 1 87,2 3 1,1-2-22,-1 6 1,1-4-99,-1 3 1,-1 1 31,4 4 0,1-2 0,4-3 1,1 3-49,2-2 0,-1 2-167,5 2 0,1-1 102,3 0 1,0 1 7,0-1 0,5 1-107,2-1 1,3 1 97,2-1-305,4 0 173,2 1 1,5-5-29,0 1 1,0-2-158,-1 2 1,1 1 136,0-5-206,0 5 177,-5-8 1,2 9-60,-5-2 116,1-3 28,-5 5 0,-3-8 40,-1 6 1,-4-4-142,1 3 376,-3 1-146,-1 3 1,-9 2-4,-3 2 0,-7-1 115,0 5 0,-7-1-98,-5 1 204,-2 3-250,-1-4 0,1 3 286,3-2-7,-3-2-258,3-6 1,2-1 99,6-2 20,-1 2-4,10-9-313,-3 4 1,11-6-709,5-3 866,5-2 0,16-11 0,3 0 0</inkml:trace>
  <inkml:trace contextRef="#ctx0" brushRef="#br1" timeOffset="98">11238 13819 7853,'0'-11'-51,"0"4"149,0-3 291,0 4-129,5-5 1,-4 3 409,3 0 304,-2 6-307,-2-3 1,0 5-456,0 10-40,0-3 0,-4 15 345,0-3-133,0 3-172,4 1-159,0-1 40,0 6 0,0-4 27,0 3 1,0 1-197,0-1 1,0-1-11,0-3 0,0 0-187,0 0 1,0-2 65,0-2 0,0-2 92,0-6 0,0-3-91,0 0 1,0-5-94,0 5 409,0-6-227,0 4 432,0-6-101,5 0-91,2 0 1,4-4 174,0 0-216,1-5-37,4 8 1,1-8 2,2 5 1,6-4 43,-2 5-286,2-1 110,-2-1 1,-1 4 9,-3-3 1,1 2-211,-5 2 1,4 0-302,-3 0-514,-1 0-434,-4 0 707,-4 0 97,-2 0-263,-5-5 992,0 4 0,0-4 0,0 5 0</inkml:trace>
  <inkml:trace contextRef="#ctx0" brushRef="#br1" timeOffset="99">11238 14002 7853,'0'-8'0,"0"1"749,0 4-396,0-2 0,5 1 182,3 1 0,2-5-149,1 4 1,5 0-148,-1 4 1,5-4-86,-1 1 1,3-2-116,1 1 1,-2 3-7,-2-3 1,2 2-283,-6 2 0,0-1-1963,-4-3 987,1 3 1225,-6-4 0,4 5 0,-3 0 0</inkml:trace>
  <inkml:trace contextRef="#ctx0" brushRef="#br1" timeOffset="100">11227 13796 7853,'1'-10'347,"3"3"1,-2-4-47,6 4 1,5 1 177,6-2 0,2 5 159,2 0-308,0-4-145,5 6 0,1-8-141,5 5 1,-3 0-211,-1 4 0,-3 0-132,3 0 0,-8 0-456,1 0 0,-4 0 754,0 0 0,2 0 0,-3 0 0</inkml:trace>
  <inkml:trace contextRef="#ctx0" brushRef="#br1" timeOffset="101">11809 13819 8042,'0'-6'980,"-5"1"1,-3 7-502,-7 6 1,3 1-103,-4 10 1,2 0 17,-1 4 0,2 3-145,-2 1 0,8 1-62,3-1 1,-1-3-69,1 2 1,1-1-124,7-3 1,3-3 127,4 0 0,0-1-77,1 1 1,4-4-248,3-7 0,2 1 105,-2-5 0,2 0-63,-2-4 1,3 0 5,1 0 434,0-6-271,-1 0 1,5-9 7,0 0 1,-2-4 17,-6 3 0,1-3-9,-4 4 0,-1-5 2,-4 1 0,-1 1-33,-2-1 0,-3 1 47,-5-1 1,0-2-339,0 2 0,-5-3-94,-3-1-554,-2 0 605,-11 1 1,0 2-235,-9 1 1,3 11-240,-3 0 0,-1 5 256,-3 3 1,5 3 35,2 5 0,4-1 517,4 8 0,3 3 0,4 0 0</inkml:trace>
  <inkml:trace contextRef="#ctx0" brushRef="#br1" timeOffset="102">11775 14173 7853,'0'-6'-31,"0"1"0,1 5 1873,3 0-1305,-3 5 1,6 1 65,-4 6 0,2-1-172,3 1 0,2-1-170,-2 0 1,6 1-198,1-1 1,4 1 208,-4-1-558,6-5 258,-4 5 0,6-10 221,0 3-835,0-3 499,0-1 1,-4 0-586,0 0-362,-5 0 701,2 0 1,-4 0-948,-1 0 1,-3 0 1334,-1 0 0,1-5 0,3-1 0</inkml:trace>
  <inkml:trace contextRef="#ctx0" brushRef="#br1" timeOffset="103">12312 13899 7853,'0'-11'447,"0"-1"-76,0 1-65,0 0 12,0 4 357,0 2 1246,0 5-1668,-5 5 0,3 5 310,-1 6-351,1 4-53,-3-2 0,4 4 66,-3 1 0,3 0 119,1 0-730,0 0 358,0 0 0,1 0 80,3-1-176,-3 1 68,9-5 1,-3 2 5,4-5-571,1 1 402,-1-5 0,2-3-240,2-1 255,-2-4 67,8 2 1,-4-6 73,2-3-19,2-2-45,-3-6 248,5 1-81,0-6 1,-6 3-127,-1-5 573,1 0-328,-4 1 1,2-4 37,-7-1 0,1 0 12,-5-4 0,-1 2 101,-3-2-235,0 3 19,0-4 0,0 5-838,0 1 391,-5-1 204,-1 5-1357,0 1 989,-4 6 1,7 5-49,-5 2-1299,6 3 1864,-3 6 0,5 1 0,0 5 0</inkml:trace>
  <inkml:trace contextRef="#ctx0" brushRef="#br1" timeOffset="104">12803 13728 7853,'0'-18'285,"0"2"86,0 4 457,0 1-162,0 4-100,0-3-354,0 9-1,0 6-167,0 3 115,0 18 0,0-5 212,0 9-453,0 1 130,0 3 1,-4 0-331,0 0 224,0-4 62,-1 8 0,3-13-624,-6 5 301,1 1 227,0-7 0,-3 4-202,2-5 0,3-5-72,2-3 0,-3-6-471,3-2-184,-1-4-24,4 2 1045,0-5 0,0 5 0,0 1 0</inkml:trace>
  <inkml:trace contextRef="#ctx0" brushRef="#br1" timeOffset="105">12814 13796 7853,'4'-21'0,"0"2"0,1 2 787,-1 6-373,-3-1 0,4 5 395,-5-1-444,5 6 1,0 3 67,3 10 0,2 2 10,-2 6 0,0 1-93,0 7 0,2 0-170,-2 7 0,2-6-10,1 6 0,5-3-229,-1-1 1,0 2-68,-3-6 1,-1 1-153,0-4 1,1-2 148,-1-1 1,-1-3-151,-2-1 1,1-8 19,-5 4-791,-1-8 178,-3 6-1133,6-9 627,-5 4 1378,4-5 0,-15 5 0,-3 2 0</inkml:trace>
  <inkml:trace contextRef="#ctx0" brushRef="#br1" timeOffset="106">12769 14116 7853,'0'-7'357,"0"-1"0,0 4-40,0-3 155,0 4 53,0-2-116,0 5 1,6 0-119,5 0 0,2-1-66,6-3 0,0 3-388,4-3 1,0 3-470,0 1 0,-1-2 147,1-2 0,0 3-1308,0-3 1793,-5-2 0,8 0 0,-2-6 0</inkml:trace>
  <inkml:trace contextRef="#ctx0" brushRef="#br1" timeOffset="107">13237 13785 7853,'-5'-11'-77,"3"-1"1,-4 2 1755,2 2-1164,3 3 0,-8 10 41,5 3 0,-3 3 377,3 5-478,0-4-175,4 10 0,-4-1-103,0 6 1,1 0 193,3-4-553,0-1 193,0 1 1,0 0 8,0 0 0,0-1-107,0-3 1,0 1 168,0-5-572,0 0 355,0-3 0,3-1 18,1 1 1,5-5 90,-1 1 1,2-6 120,1 2 1,1-3-35,-1-1 213,6 0-118,-5 0 0,10 0-140,-3 0 0,-1 0 27,1 0 0,0-3 85,4-1-875,-6 0 520,0-1 1,-6 4-237,1-3 0,-2 1-1139,-2 0-756,2 1 1270,-9-3 423,4 5 665,-5-5 0,5 4 0,1-4 0</inkml:trace>
  <inkml:trace contextRef="#ctx0" brushRef="#br1" timeOffset="108">13625 13762 7853,'0'-11'144,"0"-1"-144,0 1 1172,0 5-255,0 0 814,0 6-1346,0 6 76,0 0-178,0 10 1,-1 2-41,-3 5 1,3 0-33,-3 0 1,3 0-210,1-1 1,0 4 34,0-3 1,0 4-174,0-7 1,0 4 58,0-5 1,0-2-89,0 2 1,0-5 62,0 2-346,5-4 252,-4 0 0,9-5 111,-2 1 1,2-5 78,1 0 0,2 2 94,2-1 1,-2 0-52,2-4-582,-2 0 326,3 0 0,-3 0-168,2 0 1,2-1-359,-2-3 1,0 3 245,-3-3-479,4-2 336,-3 4 642,3-8 0,-4-1 0,-1-7 0</inkml:trace>
  <inkml:trace contextRef="#ctx0" brushRef="#br1" timeOffset="109">14082 13694 7853,'-11'-18'1445,"4"1"-849,2 11-124,0 1-260,4 5 203,-4 0 106,5 0-203,0 5-52,0 1-107,5 6 0,-3 3 159,6 0-336,0 0 75,3-3 0,-1 1 20,-2 2 1,2-6 85,-3 2 0,4-2-389,0 2 1,0 0 82,1-4-762,-1 3 638,-4-8 0,3 3 3,-3-5-553,4 0 206,0 0 94,0 0 291,1 0 62,-1 0 1,1-4 95,-1 0 0,-1-5-67,-2 2 1,2-4 13,-2 0 175,-3 0-155,5-1 1,-8 1-67,6-1 23,-5 1 1427,2-1-458,-5 1-444,0 5 473,0 1-175,0 5-152,-5 0 0,-3 6-114,-7 5 0,1 7 1,-5 9-202,5-3-460,-8 9 137,4-9 149,1 9 0,-1-9 154,3 3-474,2 2 264,2-5 1,0 4 49,4-5-912,2-5 629,0 3 0,1-8-1304,0 2 1199,0-7-285,4 2-478,0-9 0,1 8 1119,3-5 0,3 0 0,4-4 0</inkml:trace>
  <inkml:trace contextRef="#ctx0" brushRef="#br1" timeOffset="110">14984 13625 7853,'-6'-11'0,"1"-1"0,1 5 552,0-1-170,0 5 0,4-2 509,0 5-507,0-5 0,-1 4 215,-3-3-54,3 8-261,-4 2 0,4 11 22,-3 2 0,3 3 37,-3 0 0,-1 5-164,1 0 33,0-1-40,4 2 0,0-4 53,0 3 0,0-3-13,0-1 0,0-1 13,0-3 0,0 1 0,0-5 1,0 4 197,0-4 28,0 1-445,5-5 0,0-3-352,3-1-1844,2-4 1457,-9 2 1,9-5 738,-2 0 0,2 0 240,2 0 23,-1-5-123,6 3 1,-1-4 137,3 2-460,3 3 135,-5-4 1,5 5 228,-3 0-798,3 0 430,-5 0 1,1 0-73,-3 0-83,-2 0 0,-2 0-1611,1 0 993,-6 0 273,-1 0 234,0 0 446,-3 0 0,3 5 0,-5 1 0</inkml:trace>
  <inkml:trace contextRef="#ctx0" brushRef="#br1" timeOffset="111">15338 13614 7853,'0'-22'0,"0"3"1029,0 8-411,0 0-269,0 10 514,0-4-219,0 5-379,0 5-56,0 7 1,0 7 107,0 7-368,5 4-190,-3 4 506,3 0-231,-5 0 0,0 1 200,0-1-22,0 0-502,0 0 1,0-3-120,0-1 434,0-4-1315,0-4 661,0 0 204,0-4 204,0 0-874,0-2 250,0-10 451,0 5-336,0-10 730,0 4 0,5-5 0,1 0 0</inkml:trace>
  <inkml:trace contextRef="#ctx0" brushRef="#br1" timeOffset="112">15578 13671 7853,'0'-18'-194,"0"3"1,0 2 1681,0 2-938,0 4 0,0 1 326,0 2-354,0 3-288,0 6 0,4 4-22,0 10 0,-1 0-172,-3 4 1,2 1-15,2 3 0,-3-3-168,3 2 1,-3 2-90,-1-1 1,0-4-361,0-4 0,0-5-221,0 1 1,0-2-75,0-2 431,0-5 1,1-1 102,3-5 1,-1 0 125,4 0 0,-1-1 226,2-3 0,2-2 0,-2-5 0,2-1 16,1 1 1,-3-1-94,0 1 1,-1-2 465,5-2 1,-1-1-110,1-4 316,-1-1-396,0 3 1,1-5 107,-1 0 94,1 1-161,-6-1-49,4 5 1,-4 2 394,6 4 0,-2 1 53,-2-1 400,-3 6-380,-5 1 13,0 5-514,0 5 0,0 3 159,0 7-330,-5 3 1,-7 8 197,-7 1-207,3 5 1,-5-8-382,6 2 487,-5-2-202,2 4 0,0-5-97,3 0 1,4 0-631,3-4 557,-2-3 1,9 2 93,-3-3 0,3-6 53,1 3 1,0-3 322,0 2 1,5-3-84,2-1 0,7-3 21,1 4 0,6-6-67,-2 2 1,-1-1-174,1 0 0,0-1-224,3 1 0,1-1-417,0-2 0,-1 0 760,-3 0 0,7 5 0,-1 1 0</inkml:trace>
  <inkml:trace contextRef="#ctx0" brushRef="#br1" timeOffset="113">16115 13671 7853,'0'-18'0,"0"2"0,0 4 458,0 1-176,0-1 0,0 1 36,0-1 208,0 6 81,-5-4-284,3 9 1,-4-4 68,2 5 1,2 0-119,-6 0 0,2 5-80,-2 2 0,-2 7 36,2 1 0,2 7 141,-1 1-24,4 0-120,-2 5 0,5-4-114,0 2 1,1-2-121,3 3 0,2 1 227,6-1-754,4-6 420,-3 1 1,7-9-266,-5 2 0,6-4 175,-2-3 1,1 1-228,-1-6 0,3 1 49,-3-4 0,-1 0-22,1 0 1,-6-1-190,3-3 0,-4 3-1041,0-3 486,-1-2 1148,-4-1 0,3-4 0,-4 0 0</inkml:trace>
  <inkml:trace contextRef="#ctx0" brushRef="#br1" timeOffset="114">16069 13831 7853,'-11'-5'374,"-1"3"106,6-3 29,-4 0 0,9 4 103,-5-4-153,6 5 1,2 0-95,2 0 0,3-4-153,8 0 0,4-1-185,8 1 1,-2-1 185,6-2-968,-1-4 611,0 5 1,-1-4-287,-3 2 0,-5-1-516,2 6 0,-12-5-143,0 4-112,-2 0 1201,-2-1 0,-7 4 0,-7-4 0</inkml:trace>
  <inkml:trace contextRef="#ctx0" brushRef="#br1" timeOffset="115">16069 13648 7853,'-6'-6'0,"-3"-1"0,5 3 423,0 3-159,4-9 1,0 7 53,0-4 234,5 4-285,2-7 0,9 8 14,3-6 1,0 2 104,4-2-177,-3-2 1,10 4 108,-4-6-106,3 1-566,1 4 445,3-3 0,-9 5 227,2-2-260,4 1 0,-10 5 181,3-3-103,-8 3-126,1-4 1,-2 6 38,-2 3 0,1-1 60,-10 4 0,5 1 30,-4 3 0,1 6 185,-1 2 1,-3 2-241,3 2 0,-3 1 47,-1 3 1,0-2-197,0 6 1,0-5 55,0 5 1,0-4-264,0 3 0,-1-5 133,-3 2 1,3-7-221,-3-1 0,3-5 138,1 2 1,0-4-230,0 0 551,5-1 0,1-1-165,5-2 1,2-3 218,2-5 0,3 0-69,5 0 1,-4 0-90,0 0 0,0 0 28,4 0 0,-2 0-380,-2 0 0,2 0-642,-6 0 1,0-4 484,-3 0 1,-1-1-265,1 1 0,-6 2 776,-2-6 0,2-4 0,0-6 0</inkml:trace>
  <inkml:trace contextRef="#ctx0" brushRef="#br1" timeOffset="116">16834 13614 7853,'0'-18'-96,"0"1"1,0 10 1548,0-1-448,0 6-260,0-3-472,0 5 0,0 5-44,0 2 0,0 3-96,0 2 1,0-1-92,0 1 0,5-1-99,3 1 0,2 1-36,2-1 1,-1 2-249,0-7 1,5-1 196,-1-3 0,0-1-30,-3-2 1,3 0-9,0 0 1,4-2 58,-4-1 0,2-3 87,-2-1 0,-2-3 3,2 2 0,-2-1 14,-2 2 0,0-4 122,1 4 1,-6 0 87,-2 0 0,1 3 81,-1-4 157,0 6-258,-4-3 0,-2 5-17,-1 0 0,0 5-14,-5 3 1,0 7 166,-8 4 1,4 4-163,-4 3 1,3 2-38,-3 3 0,4 2-151,-4-3 1,4-1 42,0 2 1,2-6-363,2 2 1,0-4 184,4-4 1,-4 1-498,4-5-71,1 0-459,3-8 202,5-2 1,2-5 90,8 0 911,-2-5 0,9-7 0,-4-5 0</inkml:trace>
  <inkml:trace contextRef="#ctx0" brushRef="#br1" timeOffset="117">17497 13328 7853,'0'-11'0,"0"4"837,0 2-483,0 5 1,0 9 197,0 3 322,0 7-482,0-2 0,0 6 174,0 0-516,0 5 28,0 1 1,0 2 292,0-1-857,0 1 12,0-2-91,0 4 481,0-9 0,0 4-317,0-5 1,0-2-629,0-2 0,0-1 410,0-3 619,5-2 0,1 3 0,6-4 0</inkml:trace>
  <inkml:trace contextRef="#ctx0" brushRef="#br1" timeOffset="118">17542 14025 7853,'-6'0'3100,"1"0"75,5 0-2670,0 5 1,1-3-1116,3 6 2,-3-5 1,6 2-1727,-3-5 2334,-3 0 0,9 0 0,-4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10.58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24955 10633 8258,'0'-12'2049,"0"6"1,1-3 2775,3 5-2430,-3 1 395,4 3-2077,-5 0 0,4 1-404,0 3 0,-1-2-503,-3 6 1,2-1-593,2 5 0,-3-1 355,3 1 0,-3-1-354,-1 1 0,-5-1-4765,-3 0 5550,-2 1 0,-6-1 0,-2 1 0</inkml:trace>
  <inkml:trace contextRef="#ctx0" brushRef="#br0" timeOffset="14">9444 18296 8279,'0'0'0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5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2570 3449 9088,'-4'13'1363,"0"2"-1123,0 3 246,-1 5-247,4 5-520,-4 1 483,0 5 1,4 4 59,-3 0 1,-1 5 95,1-1-283,-5 3-936,8 0 1160,-9 1-60,8 0-511,-8-1 245,4 1-381,-1 0 286,-3-6 147,4 5-739,0-10 592,-5 5-54,10-6 356,-9-5-200,9-1 107,-4-10-78,0 3 919,3-8-945,-3 3 747,5-4-717,0-1 276,-5-4-259,4 3-63,-4-9 72,5 4-3464,0-5 2355,-5 0 0,3-5 1070,-1-3 0,1-12 0,2-4 0</inkml:trace>
  <inkml:trace contextRef="#ctx0" brushRef="#br0" timeOffset="1">2535 3655 8064,'0'-18'0,"0"3"0,-5 2 749,4 7-257,-4-5-1,5 10-258,0-4 2454,0 5-2414,0 5 0,4-1 92,0 7-131,5 3-90,2 9 46,2 5 1,7-2-111,-5 4 0,5 0 97,-1 5 1,3 0-299,1 3 1,0-2 110,0 2 1,-4 1-321,0-1 0,-5 2 192,1-2 0,-2-4-166,-2 0 1,0-1 114,1-6 1,-5 0 59,1-5 0,-2-3 213,2 0 1,1-5-111,-5 2 1,3-4-7,-3 0 0,4-5-6,-4 1 1,-1-4-344,-3 3 0,2-4-665,1 1-384,-1-3 340,3-1 1,-7 0 1089,-1 0 0,-9-5 0,-6-1 0</inkml:trace>
  <inkml:trace contextRef="#ctx0" brushRef="#br0" timeOffset="2">2398 4260 8078,'0'-6'-34,"0"-1"1,0 3 33,0 3 0,0-4 944,5 5 0,2 0 350,4 0-527,6 0-208,0 0-59,6 0-204,0-5 0,5 4 136,3-3-198,-4 3-99,6 1-39,-3-5 1,0 2 254,1-5-912,-6 6 397,3-8-1319,-5 3 722,0 1 442,-1-4 153,-4 4 1,2-2-178,-4 0 343,4 6 0,-7-8 0,3 3 0</inkml:trace>
  <inkml:trace contextRef="#ctx0" brushRef="#br0" timeOffset="3">3323 3552 8054,'-1'-10'-180,"-3"2"180,3 3 0,-4 0 1046,5 4-407,0-4-204,0 5 0,0-5 227,0 3-157,0-3 454,0 5-978,0 5 0,0 3 257,0 7-6,0 8-13,0 6-557,0 5 570,0 6 58,0-5-434,0 10 0,0-6 123,0 3-541,5 2-472,-4-8 977,10 8-92,-10-8 235,4 3-252,0-5 0,-4-4 105,3-4 90,2 3-117,-4-10 88,3 8 211,0-9-228,-4 0 0,5-2 496,-2-4-649,-2-1 0,3 0 886,-5 1-884,5-1 1,-4-3-515,3-1 475,-3-4-1507,-1 2 445,0 0 1269,0-4 0,0 5 0,0-6 0</inkml:trace>
  <inkml:trace contextRef="#ctx0" brushRef="#br0" timeOffset="4">3643 3940 8022,'-6'0'1964,"1"0"-1720,5 0 0,0 5-1,0 3 1,0 3 167,0 5 1,0 1-108,0 6 0,0 1 35,0 3 1,0-2-111,0 6 0,0-6-126,0 2 0,4-3 93,-1-1 1,5-4-247,-4 0 0,3-5 47,-3 1 0,1-6-79,-1-2-274,-3-4 1,5 3 31,-6-2-1713,0-3 1513,5 5 0,-4-8-405,3-2 929,-3 3 0,-1-9 0,0 4 0</inkml:trace>
  <inkml:trace contextRef="#ctx0" brushRef="#br0" timeOffset="5">3620 3678 8045,'0'-12'1062,"0"6"-416,0 1 1496,0 5-1753,5 0-924,-3 0-396,8 0 557,-4 0 242,6 5 1,4-4 131,-3 9 0,3 2 0,-4 5 0</inkml:trace>
  <inkml:trace contextRef="#ctx0" brushRef="#br0" timeOffset="6">4112 3952 7795,'6'-5'260,"-1"3"696,-5-3 153,5 0-321,-4 4-334,4-4 57,-5 0 149,0 3 15,0-3 672,0 5-1200,-5 0 0,0 2 105,-2 1 0,-7 0-192,2 5 0,-2-1-56,3 5 0,-2 3-44,-2 0 1,3 0-66,1-3 0,0 3 82,3 0 1,2 0-105,-2-3 1,4-1 114,-3 1 0,4-1-32,-1 1 1,2-1 5,-2 0 1,3 1-16,-3-1 0,3 1-64,1-1 0,0 0 98,0 1 1,3-5-74,1 1 1,1 0 65,-1 3 0,-1 1-80,4-1 1,0-3 65,0-1 0,3 0 54,-2 0 1,2 0-60,2-4 0,0-1 153,3 1 0,-2-1-97,2-2 0,-1 0 97,2 0 0,-4 0-143,4 0 0,-4 0 48,0 0 0,-1-2-32,0-1 0,0 0 35,-4-5 0,3 5 24,-2-5 1,1 4-39,-2-3 1,2 3 114,-5-4-30,5 6-70,-8-3 0,6 1-19,-4 0 28,-1 0 1,7 5-46,-6 3 1,3-3 16,-3 3 0,4 1-6,4-1 0,1 1 16,-1-1 0,4-3-28,0 3 0,6-3 15,-2-1 1,2 0 0,2 0 1,0-1-154,0-3 1,1-2 90,3-5 1,-3-1-37,2 1 0,2-2 61,-1-2 1,-4 2 166,-4-2 1,-4 1-115,4-1 1,-6 2 309,-2-2 0,-1-2 17,-6 2 1,0-4 16,-4 4 0,-1-4-79,-3 4 1,-4-1-62,-7 5 0,-3 5-196,-5 2 0,-6 2 167,-5 2 0,-5 7-132,-7 4 0,5 7 108,3 9 0,4-2-252,4 5 0,3-3-198,8 4 1,2-1-14,6 4 0,5 1 57,2-1 1,3-5 143,1-2 0,5-3 88,2-1 1,8-4-65,4 0 0,4-9 449,4 1 0,2-7-172,5 0 0,4-4-254,1-4 1,2-2-1224,-3-6 1,1 5 148,-5-1 1126,0 0 0,-15 2 0,-4 1 0</inkml:trace>
  <inkml:trace contextRef="#ctx0" brushRef="#br0" timeOffset="7">19632 3392 7987,'0'-6'678,"0"-4"0,0 8 364,0-8-337,0 9-96,0-4-102,0 5-407,6 0 1,-5 9 9,3 2 1,-3 9 142,-1 3 1,0 1-86,0 7 0,0-1-138,0 4 0,0 2-70,0 2 1,0-5 15,0 5 1,0-4-71,0 8 1,0-6 53,0-2 0,0-1-75,0-6 1,0 3 11,0-3 1,0-1 171,0-3 1,0-1-76,0-3 0,0-3 28,0-4-520,0-1 42,0 1 0,0-5-969,0 1 90,0-6-475,0 4 1810,-5-12 0,-2 0 0,-4-5 0</inkml:trace>
  <inkml:trace contextRef="#ctx0" brushRef="#br0" timeOffset="8">19598 3461 7993,'0'-12'-12,"0"1"185,0-1 0,0 5 681,0-1-400,0 0-241,0 2 815,0-4-401,5 4-200,-3-1 56,8-3-125,-4 4 1,9-2 202,1 1-392,4 4 0,-2-3 227,4 2-386,6 3 1,2-5 222,4 6-7,0 0-586,0 0 457,-5 6 0,3-4 242,-5 6-715,0-1 274,-5 0 1,1 3-10,0-3 0,-1 4-345,-3 0-4,-3 5 266,-4-3 1,-5 4-28,1-6 412,-6 6-321,3-5 1,-10 9-2,-2-6 267,-3 0-198,-7 2 0,-1-5-52,-5 3 295,1 3-224,-6-5 1,-1 3 310,-6-4-159,6-1 1,-6 1 74,4-1 0,1-3-104,7-1 1,1 0 30,3 0 0,6 0 17,6-4-382,4-1 188,-2 8 0,10-5 71,3 3 0,3 0 61,5-4 0,1 5-19,6-1 1,4-2-99,-1 2 1,5-2 55,-4 2 0,3 2-285,-3-3 0,1 2 21,-2-1 0,-2 2 19,3-2 1,-7 1 70,-1-2 0,-5 3 21,2-2 0,-4 2 119,0 2 0,-2-1-132,-3 0 0,-1 1 277,-6-1 1,-6 1-80,-1-1 1,-10 2 338,-6 2 1,-4-2-18,-8 2 0,1-2 109,0-2 1,-4 0-198,0 1 1,-3-1-118,7 1 0,-2-5-417,10 1 0,4-4 125,7 3-1068,2-4 952,2 7 0,6-9-1211,5 3 1,6-3 1464,9-1 0,-2 5 0,3 2 0</inkml:trace>
  <inkml:trace contextRef="#ctx0" brushRef="#br0" timeOffset="9">20569 3860 7993,'-6'-12'1778,"-5"-4"-1481,10 15-149,-9-4 1001,9 0-489,-9 4-218,8-4 1,-8 5-480,4 0 0,-6 1 284,1 3-30,-5 2-268,3 5 0,-7 6 23,4 2 190,-4 3 40,7 0-163,-3 1 1,4 0-136,1 0 83,5 0 23,1 0 1,5-1-239,0 1 96,0 0 173,5-5-303,1 3 1,10-8-69,4 2 190,6-7 110,3-3 0,2-5 92,-1 0 1,-3 0-120,3 0 1,-4-5 384,0-3 1,-3-3-136,-4-4 0,2 1 170,-6-5 1,-1 0-90,-7-4 1,-2-4-224,-5 1 1,0-6-301,0 1 0,-6 3 166,-5 2 1,-6 2-358,-6 1 1,1 1 211,-1 3 0,0 4-449,0 7 0,4 3 266,0 5 0,5 0-1657,-1 0 2068,7 5 0,-2 2 0,4 4 0</inkml:trace>
  <inkml:trace contextRef="#ctx0" brushRef="#br0" timeOffset="10">21186 3495 8001,'0'-29'1068,"-5"1"-1238,3 10 0,-3 5 180,5 6 1,0 3-152,0-4 2259,0 6-893,0-8-1124,0 8 0,0 6 58,0 7 1,0 10 56,0 2 0,0 5-55,0 6 1,-4 4-55,1 0 0,-5 4-73,4-4 1,0 4 57,4-4 0,-3 1-413,-1-1 0,0-2 176,4 2 0,0-4-107,0-3 1,0 0 108,0-4 1,1-4 95,3-4 0,-3-5 226,3 1 1,-3-2-78,-1-2 0,2-5 372,2-2-94,-3-2-148,4-2 1,-5-2-6,0-2 1,1 2-77,3-6 1,-3-3 7,3-4 0,-3-2-181,-1 2 0,2 1-111,1-5 0,4 0 31,4-4 1,1 1-124,-1 3 1,2-1 80,2 5 1,-2 3 13,2 5 1,3 1 78,1-2 1,0 3-63,3 5 1,-1 0 35,5 0 1,-1 1 76,-3 3 0,-3 2-6,0 6 0,-1-1 13,1 1 1,-2-1-171,-6 0 0,1 1 121,-1-1 1,-5 1 21,-2-1 1,-3 4-35,-1 0 1,-2 5 157,-6-5 1,-4 1-98,-11-1 0,-6-2 599,-6 2 1,-4-3-71,-7-5 1,1 2 132,-1-5 1,0 4-617,1-4 0,4-1 121,3-3 0,4 0-2139,3 0 0,8-1 1965,8-3 0,2-2 0,2-5 0</inkml:trace>
  <inkml:trace contextRef="#ctx0" brushRef="#br0" timeOffset="11">7743 3780 8250,'0'-7'0,"0"-1"835,0 6-200,0-4 637,0 6-1143,0 6 0,0 1 138,0 8 1,0 3-261,0 5 1,0 0 3,0 0 1,4 1 7,0 2 0,0-1-283,-4 1 0,4-2 134,-1-1 1,2 0-102,-1 0 0,-2 0 72,1 0 1,-1-4 94,-2 0 1,0-5-2,0 1 1,3-3-216,1 0-52,0-1-19,-4 1 1,0-5-352,0 1 239,0-6-454,0 4 917,0-6 0,0 0 0</inkml:trace>
  <inkml:trace contextRef="#ctx0" brushRef="#br0" timeOffset="12">7755 3757 8051,'0'-6'-250,"0"-4"756,0 9 0,0-3-25,0 8 1,5 6 76,2 5 0,7 5-257,2-1 0,0 4-120,-1 4 1,-1-3-200,5 3 1,0 1 84,4-2 1,1 2-49,3-1 1,-3-4 102,3-1 1,-3 1-181,-1-4 0,-2-2 0,-2-2 1,2-2-58,-6-2 0,4 1 204,-4-1 1,0-3-45,-3-1 1,-1-4-69,1 1 13,-1 2-590,0-5 215,-4 4-828,-2-5 500,0 0 190,-4 0 1,3 0 19,-8 0 1,3-5 502,-3-2 0,-2-4 0,-1 0 0</inkml:trace>
  <inkml:trace contextRef="#ctx0" brushRef="#br0" timeOffset="13">8280 3723 7952,'0'-11'-303,"0"3"507,0 1 1,0-1 385,0-3 1,0 3 475,0 0-676,0 6 1,0-5 127,0 4-54,0 1-306,0 12 1,0 4 39,0 13 0,0-2-155,0 2 1,0-2-236,0 6 1,0-1 186,0 5 1,0 3-67,0 0 1,0 0 65,0-4 0,0-1-321,0-2 0,0-3 0,0-7-149,0-2 326,0 3 0,0-10-81,0 4 72,0-4 70,0 0 0,0-5-88,0 1-140,0-6 0,0 5-431,0-3 108,0-3 251,0 4 324,0-5 1,0 0-1</inkml:trace>
  <inkml:trace contextRef="#ctx0" brushRef="#br0" timeOffset="14">8520 3803 8058,'0'-13'0,"0"3"277,0 10 37,0-5-241,0 4 1213,0-4 106,0 5-1160,0 5 1,5 1 145,-4 6-204,9 4 1,-7 2 232,5 5-565,-6 0 193,8 0 0,-8 4 193,3-2-283,0 2 88,-4 1 1,5-4-471,-2 3 299,-3-3 1,4-1-148,-5 0 1,0-5-56,0-3 278,0 3 1,0-6 142,0 4 0,0-8 630,0 0-579,0-5 0,0 3 256,0-2-165,0-3-15,0 4 42,0-5 1,6 0-105,1 0 0,5 0-4,3 0 1,3 0-54,4 0 0,1 0-109,0 0 0,0 0 50,0 0 0,0 0 27,-1 0 0,1 0 86,0 0 1,3 0-11,-4 0 0,4 0 3,-7 0 0,-3 0 53,0 0-305,1 0 188,-4 0-746,3-5-311,-9 4 132,-2-4 0,-6 3 270,-3-1 0,-3 1-247,-4-1 0,-5-3-1146,-3 3 1976,-3-6 0,-6 2 0,-1-4 0</inkml:trace>
  <inkml:trace contextRef="#ctx0" brushRef="#br0" timeOffset="15">8531 4032 8058,'0'-7'0,"0"-3"487,0 9-43,0-4-274,5 5 1,-3-5 1146,8 3-541,-4-3-215,11 5 530,0 0-649,6 0 1,5-4-53,3 1 1,-2-1-130,1 4 1,0 0-86,0 0 1,-2 0 55,-5 0 1,0 0-234,-1 0 1,-3 0-89,1 0 0,-7 0-55,3 0 0,-7 0-1415,-2 0 826,1-5-1149,-2 4 1288,-1-10 0,-5 9-112,0-6 0,-1 2 706,-3-2 0,-7-7 0,-7 2 0</inkml:trace>
  <inkml:trace contextRef="#ctx0" brushRef="#br0" timeOffset="16">8554 3792 8058,'-5'-12'253,"4"6"-21,-4-4 1,5 9-1,0-10 483,5 10-183,1-9-59,11 9 605,0-9-640,6 8 1,5-4 228,3 2 0,0 2-237,0-6 0,6 4-332,-3-3 1,3 4 91,-3-1 0,-1 3-777,-3 1 0,-2-4 444,-5 0 0,0 1-447,0 3 0,-5 0 100,-3 0 490,-2 0 0,3 5 0,2 1 0</inkml:trace>
  <inkml:trace contextRef="#ctx0" brushRef="#br0" timeOffset="17">9308 3723 8058,'0'-6'375,"0"-4"-143,0 8 367,0-8 220,0 9-366,-5-9-220,4 9 217,-4-4 145,5 5 115,0 0-515,0 5 0,1 2-42,3 8 0,1 4 355,2 8-275,4-3 0,-5 4-405,5 0 0,-3-4 173,-1 3-79,1-3-257,4 4 0,-1-4 164,0 3 34,-4-3-71,3-1 1,-5-4-45,3 0 155,2-5-278,-9 2 133,9-4 1,-7-2-405,4-3 350,-4 3-116,2-3-242,0-1 0,-4 0-53,3-2 238,-3-2-448,-1 3 917,0-5 0,0 5 0,0 1 0</inkml:trace>
  <inkml:trace contextRef="#ctx0" brushRef="#br0" timeOffset="18">9639 3769 8085,'0'-12'-407,"0"1"2053,0 0-515,0 4 120,0-3-805,0 9 1,-1-4-458,-3 5 0,3 2 27,-3 6 0,-2 6 178,-2 13 0,-6 2-98,-1 5 0,-4 0 87,4 1 1,-4-1-579,3 0 0,1-1 61,4-3 0,-1 2-68,1-5 0,3 0-146,1-5 0,3-3 227,-4 0 1,6-5-533,-2 2 1,3-8-283,1 0 1135,5 0 0,1 3 0,5 1 0</inkml:trace>
  <inkml:trace contextRef="#ctx0" brushRef="#br0" timeOffset="19">9731 3735 8094,'0'-12'0,"0"6"0,0-4 254,0 8-254,0-3 0,0 5 1587,0-5-675,0 4 126,0-4-1014,5 15-1,-4-2 183,9 13-29,-9 2 1,6 2 235,-4 6-861,-1-1-139,3 5 625,-5-1 0,0 0-443,0 0 1,0-1 173,0-2 127,0 2-231,0-9 1,0 8-182,0-6 332,0 1-29,0-9 1,0-2 158,0-4 95,0-1-28,0-5 280,0 5-87,0-10 0,0 5 191,0-2-393,0-3 260,0 4 63,0-5-71,5 0 72,-4 0-101,4 0-55,0-5-169,2 4 0,4-5 155,1 2-85,4-2 0,-1-2 75,8 0 149,-3 6-201,8-3-2,0 0 4,-4 3 41,9-3-64,-9 5 0,8 0 74,-5 0-78,-1-5 0,-4 4 129,-3-3-146,3 3 0,-10 1 68,4 0-393,-9-5 172,3 4-11,-8-5 187,3 6-1840,-5 0 668,-5 0 1,-2-3-5,-4-1 686,-1 0 413,1 4 0,-6-5 0,0-1 0</inkml:trace>
  <inkml:trace contextRef="#ctx0" brushRef="#br0" timeOffset="20">9696 4020 8094,'5'-6'0,"2"1"142,4 0-16,1 3 1,4-3 125,3 5 957,-2-5-747,4 4 0,1-4 235,4 5-49,6-5-509,-3 4 362,0-5-356,4 1 32,-8 4 0,3-5-420,-6 2 0,-4 3 269,-3-3 1,-2-1-520,-2 1 490,-4 0-1101,-2-1 0,-5 3 127,0-6 0,-6 5-623,-6 0 1600,1-4 0,-16 1 0,3-5 0</inkml:trace>
  <inkml:trace contextRef="#ctx0" brushRef="#br0" timeOffset="21">9696 3723 8094,'0'-11'126,"7"3"113,4 1 1,2 0 322,6 0 1,0-4-117,4 4 1,5 0-68,2 0 1,4 3-143,4-4 0,-2 6 15,2-2 1,-2-1-291,-2 1 0,-1 0 100,-3 4 1,-2 0-489,-5 0 1,-5 0 320,-3 0 1,-2 0-1333,-2 0 943,1 0 0,-5 0-475,1 0 680,-6 5 0,5-3 62,-4 2 1,0-3 255,5-1-86,-6 0 1,4 4 441,-2-1-230,-2 1 280,8 1 1,-9-2-231,3 4 0,-3 1 340,-1 4 1,0 0 508,0 3-553,0 3-223,0 10 1,0-3-31,0 6 1,0-2-6,0 2 1,0 4-225,0-4 0,0 4 98,0-4 0,0 2-397,0 1 1,0-5 200,0-2 1,0-3-125,0-1 0,0-6 93,0-1 1,1-5-386,3-3 54,-3 2-134,4-9-624,-5 4 464,0-5-56,0-5 0,-1 0-67,-3-3 858,-2-7 0,-5 8 0,-1-10 0</inkml:trace>
  <inkml:trace contextRef="#ctx0" brushRef="#br0" timeOffset="22">10256 3757 8094,'11'-17'0,"1"1"-250,4 4 250,-3 0 0,9 1 1179,-5 0-471,6 4-236,0-3-34,0 4 0,1-2-63,3 0 0,-3 6-141,2-2 0,-3 3 32,-4 1 0,2 1-228,-6 3 0,3 4 79,-7 7 0,2 3-192,-10 4 1,1 1 85,-4 0 1,-5 1-208,-2 3 0,-9 1-27,-3 2 1,-7 3 86,-5-2 0,2-2 125,-1 1 1,0-3 40,0 3 1,2-4 117,5 0 1,5-3-67,3-4 0,6-1 157,2-3 1,4-2-42,-1 2 1,7-2-67,1-2 1,5-1-97,-2-2 0,3 1 69,2-5 0,4 3-313,3-3 1,-1 1 106,1-1 1,4-3-230,4 3 1,-1-3 49,-3-1 280,5 0 0,-14 5 0,1 2 0</inkml:trace>
  <inkml:trace contextRef="#ctx0" brushRef="#br0" timeOffset="23">11284 3655 8152,'0'-12'0,"0"1"0,0 3 0,0 1 0,0-1 0,0 2 0,0 1 0,-4 6 0,0 3 0,0 3 0,4 8 0,0 8 0,0 8 0,0 2 0,0 1 0,0 0 1789,0 1 0,0-1-1068,0 0 1,4-1-450,0-2 1,1 0-512,-1-4 0,-3 2-341,3-6 0,-1 1 344,0-9 0,-1 4-455,1-3 1,0-2-114,1-7-538,-3 3 1342,4-8 0,-5 8 0,0-4 0</inkml:trace>
  <inkml:trace contextRef="#ctx0" brushRef="#br0" timeOffset="24">11284 3689 8152,'0'-6'-216,"0"-5"1,0 9 1701,0-6-441,0 6-527,0-3 0,1 5-213,3 0 1,-2 1-45,6 3 0,0 2 11,3 6 0,0 0-152,1 3 0,-1-2-69,1 2 0,3 2-154,0-2 1,0 0-318,-3-3 1,-1-1 273,1 1 1,0-5-59,4 1 1,-4-6 35,4 2 1,-4-3 56,0-1 39,-1 0 0,0 0 69,1 0 1,-2-1 156,-2-3 0,2-1-83,-3-2 1,2-4 106,-1 4 0,2-7-82,-2-1 1,2-4-98,1 3 1,-3 0 51,0 1 0,-5 2 38,5-2 1,-6 6 5,2 1-21,-2 6-77,-2-3-97,0 20 0,1-1 332,3 13 0,-3 2-130,3 1 0,-3 3 33,-1 1 0,0 1-71,0-1 0,0 0-209,0 0 0,0-3 80,0-1 1,1-4-159,3 0 1,-3-5 77,3-2 0,1-5-89,-1 1 1,0-6-723,-4-2 292,0 1-700,5-2 1364,-4-1 0,4 1 0,-5 0 0</inkml:trace>
  <inkml:trace contextRef="#ctx0" brushRef="#br0" timeOffset="25">11889 3689 8328,'0'-6'531,"0"-1"-629,0 3 375,0 3 0,0-3 488,0 8 1,0 6-347,0 6 1,4 4 123,0-1 0,0 2-104,-4 2 1,0 4-183,0 0 0,0 3-16,0-3 1,0 4 15,0 0 0,0-2 0,0 2 0,0-7-16,0-2 1,0 1 15,0-4 0,0-2 257,0-2-1007,5-2 0,-4-2-855,3 1 0,-3-5 1348,-1 1 0,4-4-458,0 3 1,4-4 158,0 1 1,2 1 650,2-2 1,0 1-102,4-4 0,0 0-62,3 0 1,3 0-61,-3 0 0,2-4-23,2 1 0,-5-5-201,-3 4 1,2-3 136,-2 3 1,0-4-530,-4 4 1,-3-4 259,0 0 0,-6 2-704,2-2 1,-3 4 403,-1-3 1,0-1-576,0-3 1,-1 3 1101,-3 0 0,-7 1 0,-7-5 0</inkml:trace>
  <inkml:trace contextRef="#ctx0" brushRef="#br0" timeOffset="26">11843 3952 8152,'7'0'42,"-2"0"0,0 0-283,1 0 48,6-5 1905,4 3-761,-3-3-381,8 5-190,2 0 50,1-5 0,4 4 78,-5-3-266,0 3-575,0-4 278,0 3-531,-6-3 355,5 5 199,-9-5 32,3 4 0,-9-4 0,-2 5 0</inkml:trace>
  <inkml:trace contextRef="#ctx0" brushRef="#br0" timeOffset="27">11878 3632 8229,'6'-5'0,"9"-2"649,0-4 0,6 3-184,2 1 0,-1 0-29,1 0 0,4-2-156,0 5 1,-1-3-182,-3 3 0,4-4-90,-1 4 1,-3 0-308,-4 4 0,-1 0 311,1 0 1,1 0-14,-4 0 0,-6-5 0,-5-1 0</inkml:trace>
  <inkml:trace contextRef="#ctx0" brushRef="#br0" timeOffset="28">12552 3655 10954,'0'12'724,"0"4"0,0 1-459,0 6 1,-2 4-88,-2-1 1,3 6 86,-3-1 0,2 5-313,-2 3 0,3-1 71,-3-4 1,3-4-263,1 1 0,0-7 52,0-1 0,0-2-499,0-5 136,0-1 0,0-8-63,0 1-776,5-5 1389,-4 2 0,4-5 0,-5 0 0</inkml:trace>
  <inkml:trace contextRef="#ctx0" brushRef="#br0" timeOffset="29">12277 3666 8229,'6'-6'477,"0"1"-367,5 5-120,6 0-1,1-5 2250,4 3-995,1-3-435,0 5-421,5 0-201,1 0 0,2 0-303,-1 0 1,-3 0-473,3 0 0,-4 0 588,0 0 0,-7 0 0,-2 0 0</inkml:trace>
  <inkml:trace contextRef="#ctx0" brushRef="#br0" timeOffset="30">13716 3518 8229,'0'-7'1760,"0"2"-1065,0 5 0,0 7-522,0 4 0,0 7 247,0 8 0,0 2-155,0 3 0,0 6-276,0-3 1,0 3-285,0-3 1,0-4 239,0 1 1,4-5-70,0 5 1,1-7 129,-1-1 0,-3-2-319,3-5 1,1-1 110,-1-4 1,0 1-485,-4-1 1,4-3-217,-1-1 902,1-4 0,-4 7 0,0-4 0</inkml:trace>
  <inkml:trace contextRef="#ctx0" brushRef="#br0" timeOffset="31">13579 3598 8229,'17'-7'0,"-4"-3"1205,8 9 1,-2-8-17,8 5-709,-3-5-162,9 8 0,-5-4-295,2 5 1,2 0 59,-5 0 1,-1 0-74,-3 0 1,-4 0 98,0 0 0,-1 5-288,1 3 0,-4 2 124,-7 1 0,-3 2-250,-5 2 1,0-2-67,0 2 0,-1-2 126,-3-2 1,-4 4 254,-7 1 0,1-1-92,-5-4 1,0 4 156,-4 1 0,4-5-83,0-3 0,5-1 107,-1 5 1,2-6 6,2-2 1,3 1 359,1-1-288,4 0-44,-2-4-154,5 0 1,5 3 76,3 1 0,7 1 159,4-1 0,8-1-161,3 4 0,2-3 53,-2 4 0,2-2-156,-5 2 0,-1 2 105,-3-3 1,-1 4-146,-3 0 1,-3 0 98,-4 1 1,-1-1-203,0 1 0,-4 3 60,-3 0 1,-3 2-20,-1-2 1,-3-1 103,-4 5 0,-2-5 153,-10 1 1,0 1-49,-4 0 0,0-1 94,0-4 0,-5-3 150,-2 0 0,-3-5-51,-1 5 0,1-5-430,2 0 1,5-1 135,6-2 1,4 0-1469,5 0 759,-1 0 751,6 0 0,1-5 0,5-2 0</inkml:trace>
  <inkml:trace contextRef="#ctx0" brushRef="#br0" timeOffset="32">14345 3666 8229,'-2'-8'0,"-1"1"848,1 4-444,-3-2-211,5 0-1,0 4 1292,0-4-151,0 5-927,0 5-157,0 1 109,0 6-171,0 4 1,0 2 248,0 5-380,0 5 1,0-3 225,0 6-38,0-6-901,0 8 585,-5-9 109,4 9-610,-4-9 100,5 4 0,0-5-72,0 0 1,0-2-60,0-2 670,0 3 1,0-9-212,0 2 191,0-2 0,1-6-126,3 1 844,-3-6 78,4 3-246,-5-5 856,0 0-1276,5 0 0,2-3 11,4-1 1,6-5-116,2 1 0,2 2 121,2-2 0,0 4-232,0-3 0,1 4 48,2 0 1,-1-3-135,1 3 1,-6-1-61,0 4 0,-7-4 67,3 0 1,-4 0-422,0 4 0,-5-3-111,1-1-1554,-5 0 959,2-1 382,-5-1 1,-2-6 862,-1 1 0,-9-1 0,-6 1 0</inkml:trace>
  <inkml:trace contextRef="#ctx0" brushRef="#br0" timeOffset="33">14230 3883 8229,'12'0'1795,"4"0"-1577,2 0 545,5 0-256,0 0-1,5-5-766,1 4 663,5-4 1,-3 1 94,-1 0-248,0 0-99,0-1 0,0 3-345,-7-6 145,2 5 0,-12-2 49,2 5 0,-7-5 0,-3-1 0</inkml:trace>
  <inkml:trace contextRef="#ctx0" brushRef="#br0" timeOffset="34">14676 3815 8229,'0'0'0</inkml:trace>
  <inkml:trace contextRef="#ctx0" brushRef="#br0" timeOffset="35">14664 3780 8229,'-10'-11'0,"-2"-1"0</inkml:trace>
  <inkml:trace contextRef="#ctx0" brushRef="#br0" timeOffset="36">14322 3540 8058,'16'-6'550,"2"-3"-550,5 5 1042,0-4-600,0 6 1,3-7 238,1 6-650,5-1 143,-8-1 1,4 3 173,-6-1-820,1 1 293,0 2 179,-5-5 0,-2 4 0,-4-4 0</inkml:trace>
  <inkml:trace contextRef="#ctx0" brushRef="#br0" timeOffset="37">14996 3529 8391,'-7'0'1011,"2"3"-1008,5 4 0,0 2 673,0 10 0,0 0-203,0 4 1,0 0-347,0 0 1,0 5 94,0 2 0,0 3-175,0 1 0,0 1-154,0-1 0,0-4-275,0 1 1,0-5-90,0 5 0,0-7 256,0-1 1,0-2-325,0-5 27,5-1-319,-3-4 137,3-4-565,-5-2 1259,0-5 0,0-5 0,0-2 0</inkml:trace>
  <inkml:trace contextRef="#ctx0" brushRef="#br0" timeOffset="38">14938 3849 8058,'17'0'1489,"-3"0"-958,5 0 1,-4 0 17,4 0 1,0 0-170,4 0 1,0 0-133,0 0 0,0 0-178,-1 0 0,1 0 103,0 0 1,-5-4-503,-3 0 1,-2-1 207,-2 1 121,-4 3 0,3-4 0,-4 5 0</inkml:trace>
  <inkml:trace contextRef="#ctx0" brushRef="#br0" timeOffset="39">15281 3803 8058,'-9'-11'-81,"-2"-1"0,-13 1 1,0-1-1</inkml:trace>
  <inkml:trace contextRef="#ctx0" brushRef="#br0" timeOffset="40">14824 3575 8058,'12'0'0</inkml:trace>
  <inkml:trace contextRef="#ctx0" brushRef="#br0" timeOffset="41">14870 3552 8058,'22'-5'0,"-2"0"0,10-3 0,1-2 1071,3 2 0,-1 2-406,-3-2 0,-2 5-224,-5-5 0,0 5-278,0 0 1,-4 0-213,0-1 1,-5 3-788,1-3 1,2 3 260,-2 1 575,0 0 0,-9-5 0,0-1 0</inkml:trace>
  <inkml:trace contextRef="#ctx0" brushRef="#br0" timeOffset="42">15475 3529 8058,'-6'-6'493,"1"1"-517,5 5 1074,-5 0 1,2 1 55,-4 3-700,4 2-321,-7 5 0,4 6 313,-6 2-180,6 3 55,-4 5-229,8-2 1,-6 8-138,4-3 0,0-1 300,4 2-441,0-1 1,1-1 14,3-2 350,-3-3-469,9-1 1,1-1 48,4-3 121,0-3 23,2-5 1,-1 1 4,3-1 80,3-4-70,-5-2 65,11-5 245,-4 0 1,4-2 14,-5-1-225,0-4 0,0-4 28,0-1 0,-6 0 11,-1-3 1221,-4 2-775,0-9 1,-6 5 74,-2-6-514,-3-5 1,-1-1 27,0-6 0,-1 5-259,-3-1 1,-6 2-25,-5-1 0,-9 2 119,1 5 0,-3 5-966,4 3 1,-5 4 445,0 3 0,1 4 640,3 8 0,-5 7 0,-1 7 0</inkml:trace>
  <inkml:trace contextRef="#ctx0" brushRef="#br0" timeOffset="43">16046 3598 8089,'0'-12'0,"-5"6"0,4-4 606,-4 8-214,5-8-1,0 9-155,0-4 987,-5 5-463,4-5-351,-5 4-133,6-5 195,0 6-210,0 6-55,0 5 0,0 7-28,0 5 1,0 4-1,0 4 1,0-2-108,0 2 0,0-2 100,0 1 0,4 2-574,0-5 0,1-1 223,-1-3 1,-3 0-399,3 0 0,1-4 259,-1 0 1,1-5-228,-1 1 0,-3-2 87,3-2 1,-2-1-1146,2-2 1604,-2-3 0,3 0 0,-5 1 0</inkml:trace>
  <inkml:trace contextRef="#ctx0" brushRef="#br0" timeOffset="44">15944 3483 8089,'12'-7'-116,"3"-1"116,3 6 821,5-9 1,4 10 47,-1-3-375,6 3-174,-3-4 1,6 4 61,-1-3-146,5 3-344,-8 1 284,7 0 1,-10 3 38,2 1 1,-2 5-129,-5-1 1,-2 2-184,-2 1 119,-2 1 0,-11 3-381,-2 0 0,-3 6 243,-1-2 1,-1 2-73,-3 2 0,-7 0-32,-8 0 0,-3 0-49,-1-1 1,-3 0 89,-1-3 0,0 3 139,5-3 0,-5-2-20,0 2 0,4-5 154,4 2 0,5-2 184,-1 1-175,3-3 1,1 5 285,4-6-298,2 1 1,10-1 266,2 1 1,5-1-89,3 0 1,-1-3-19,5 0 1,0-5-65,4 5 1,1-5 147,3 0 1,-3-1-288,2-2 0,2 0 70,-1 0 0,-2 0-657,-6 0 1,2 0 116,-6 0-1228,5 0 1648,-7 0 0,3-5 0,-4-2 0</inkml:trace>
  <inkml:trace contextRef="#ctx0" brushRef="#br0" timeOffset="45">16800 3632 8089,'0'-18'768,"5"2"1,-2 5 294,4 4 63,-4 2-159,2 0-256,-5 3-313,0 13 0,0-1-118,0 13 0,0 2-45,0 5 0,0 0 30,0 0 0,0-3-290,0 3 0,0-5-323,0 2 0,0-3 311,0-1 1,0 0-410,0 0 1,0 0 227,0-1 0,0-3-269,0 1 111,0-7 606,0 4-13,0-6 483,0-4-121,0-2-153,0-5 1,4-1-106,0-3 0,4 1-88,0-4 1,7 3-276,4-4 0,-1 2 144,1-2 0,0-2-95,4 2 0,1 2-34,3-2 1,-7 6-170,3-2 1,-3-1 109,3 1 0,0 0-121,0 4 0,-4-3 14,0-1 0,-5 0 1,1 4-651,-2 0 2,-2 0 434,-5 0 1,0-1-897,-6-3 266,0 3 1,-7-8 326,-4 5 710,-6-5 0,-6 3 0,1-6 0</inkml:trace>
  <inkml:trace contextRef="#ctx0" brushRef="#br0" timeOffset="46">16732 3837 8089,'11'0'135,"-5"-5"-211,4 4 1242,-3-4 0,9 1-22,3 0-487,8 1-344,-3-3 0,8 5-201,-6-3 0,2-1 82,-1 2 0,-4-3-356,0 3 0,-2 1-201,-5-1 0,1 0-1080,-5-1 1443,2 3 0,-13-4 0,4 5 0</inkml:trace>
  <inkml:trace contextRef="#ctx0" brushRef="#br0" timeOffset="47">17097 3735 8089,'-23'-12'0</inkml:trace>
  <inkml:trace contextRef="#ctx0" brushRef="#br0" timeOffset="48">16674 3495 8089,'17'-7'508,"1"2"1,10 2 13,2-1 82,8 0 0,3 0 1361,4 0-2982,-4 1 1894,3 3-527,-8 0 1,2 0-305,-7 0 1,0 0-51,-4 0 1,0 0-546,-5 0 549,-4 0 0,-6 0 0,-7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6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2079 6281 8069,'0'0'0</inkml:trace>
  <inkml:trace contextRef="#ctx0" brushRef="#br0" timeOffset="1">2067 6270 8193,'-6'0'3825,"-4"0"-3336,2 0 0,-2 0-252,-2 0 0,1 0 0,0 0 1,-1 1-19,1 3 0,-4-1-142,-1 4 0,-3-3 63,4 4 1,-5-1-171,1 5 0,-2-1 81,2 1 1,2-1 61,1 0 1,5 1-113,0-1 0,0-3 145,8-1-242,-6 1 0,7 4 113,-1-1-53,1 0 1,7 1 16,3-1 0,2-1-21,2-2 0,3 2 12,0-2 1,5 1 34,-1-2 0,3 3-33,1-2 1,0-2 26,0 2 0,-1-2-7,1 2 0,0 2 11,0-2 0,0 2-160,0 1 0,-2 1 66,-2-1 0,-2 1 40,-6-1 0,1 0-6,-1 1 0,-3 3 3,-1 0 0,-4 2 192,1-2 1,-4-1-118,-4 5 0,-4-4 236,-7 4 1,1-1-71,-5 1 0,-1 3 271,-7-3 1,3-3-39,-3-1 1,-1 2-170,2-2 0,-1 0-73,4-3 0,2-6-7,2-2 0,-2 1-415,6-1 235,0 0 1,3-4-1168,1 0 595,5 0-1942,0-6 1547,6 0 0,0-5-1322,0-1 2296,11 6 0,1-9 0,11 2 0</inkml:trace>
  <inkml:trace contextRef="#ctx0" brushRef="#br0" timeOffset="2">2684 6407 8075,'0'-8'182,"0"1"359,-5 4 446,4-2-220,-5 0-99,6 4-420,0-4 1,0 6-45,0 3 1,-1 0 44,-3 7 0,3-1 58,-3 9 1,3 4-81,1 4 0,0-1 15,0-3 0,0 4-136,0 0 1,1-1 69,3-3 0,-3 4-246,3-1 1,1-3 80,-1-4 1,1-3-145,-1 3 1,-3-6-12,3 3 1,-3-4-366,-1 0-44,5-1-55,-3 1-298,3-6 325,-5-1-2418,0-5 2999,-5 0 0,-2-10 0,-4-3 0</inkml:trace>
  <inkml:trace contextRef="#ctx0" brushRef="#br0" timeOffset="3">2341 6453 8054,'0'-7'600,"0"-3"-259,5 9 1,2-9 98,4 2 104,6 3-253,0-5 0,6 7 193,0-4-16,5 4-176,1-7 0,5 8 196,1-6-300,-1 5 1,0-3-192,0 2 0,-1 3 85,-2-3 1,2-1-85,-3 1 1,0 1 58,0 3 0,-6-4-59,-1 0 1,-1 0-29,-7 4 1,0 0-292,-4 0 191,1 0 0,-5 0-63,1 0 157,-5 0-9,2 0 158,0 0 0,-4 1-71,3 3 0,-3-1 93,-1 4 1,0 2-61,0 6 0,-1-1 171,-3 5 1,3 1-101,-3 2 1,1 1-38,0 0 0,1 4-152,-1-1 1,1 2 85,2-1 0,0-3-211,0 3 0,0-2 56,0 2 0,2-7-10,1 3 1,-1-8 56,1 0 0,2-2 51,-1-2 0,0-3 35,-4 0 206,5-6-33,-4 8-180,5-8 12,-1 3 0,-4-4 50,3 3 5,2-3-50,0 4 0,6-5 140,-1 0 0,1 0-120,-1 0 1,0-4 14,1 0 0,1 1 44,2 3 1,-1 0-48,5 0 0,-4 0 34,4 0 1,-5 0-22,1 0 0,2-2-134,-2-1 0,0 1 80,-3-1 0,-1 1-181,0 2 1,1 0-259,-1 0 1,-3 0-31,0 0 1,-5 0-396,5 0-309,-5 0-1718,2 0 2869,-5-5 0,0-1 0,0-6 0</inkml:trace>
  <inkml:trace contextRef="#ctx0" brushRef="#br0" timeOffset="4">3027 6636 8114,'0'-7'1180,"0"2"-341,0 0-42,5 4-339,1-4-220,5 5 357,6 0-253,1-5 0,2 3 40,3-1-144,-3 1 0,8 2-351,-5 0 0,-2 0 182,-2 0 1,3 0-526,-3 0 377,-2-5 0,0 4-1241,-1-3 576,-4-2-139,5 4 0,-10-4-49,1 2 932,-5-2 0,7-5 0,-4-1 0</inkml:trace>
  <inkml:trace contextRef="#ctx0" brushRef="#br0" timeOffset="5">2947 6281 8017,'11'-5'725,"2"4"410,2-3-702,3-2 0,5 3-42,-1-4 1,5 4 50,0-1 1,4-1-71,0 2 1,-2-2-162,1 1 1,-4 2-416,1-1 0,-7 0 230,-1-1 1,-1 3-941,1-3 0,-3 3 557,-4 1 1,-1 0 356,0 0 0,1 0 0,-1 0 0</inkml:trace>
  <inkml:trace contextRef="#ctx0" brushRef="#br0" timeOffset="6">3780 6259 8089,'0'-7'1102,"0"2"-437,0 5-262,-5 0 1,4 1-139,-3 3 0,3 3 78,1 4 0,0 6-108,0 2 1,0 6 154,0 2 0,0 4-113,0 0 1,0 2-123,0 1 0,0 0-5,0 1 0,0-5-201,0 0 0,4 0-299,-1 0 265,1-2 117,-4-10 0,2 2-98,1-5 0,-1 1-78,1-5 0,-1-3-140,-2-1 0,1-4-67,3 1-1368,-3-3 60,4-1-66,-5 0 1725,0-5 0,0-7 0,0-5 0</inkml:trace>
  <inkml:trace contextRef="#ctx0" brushRef="#br0" timeOffset="7">3632 6304 7992,'0'-12'0,"1"-2"0,3 10 521,-3-5 1,9 4 250,-2-3-39,2-2-374,2 9 0,0-9 83,3 2 1,3-1-157,5 2 1,0-2-185,0 5 1,3 0 137,1 4 0,2 0-225,-6 0 0,1 5 75,-9 3 1,4 7-38,-3 4 0,-5-1-241,-3 1 1,-2 0-15,2 4 0,-3 1-6,-5 2 0,-5-1 63,-3 1 1,-2-3 254,-2-4 0,-3 1-133,0-4 0,-4-1 32,4-4 1,-4-1-5,3-2 1,-3 1-279,4-5 0,-3 1-995,7-1 1268,-3-3 0,8 4 0,-6-5 0</inkml:trace>
  <inkml:trace contextRef="#ctx0" brushRef="#br0" timeOffset="8">4637 6099 8017,'0'-7'0,"-5"2"0,4 5 0,-5 2 0,6 1 0,-3 9 0,-1 7 0,0 4 0,4 3 1327,0 4 0,0 4 125,0 0-1097,0 0 1,0 4 198,0 0-383,0 6 1,1-8-153,3 6 0,-3-1 66,3 1 1,-3-4-78,-1-8 0,0 1 44,0-8 0,2 1 45,2-9 0,-3 0 29,3-3-658,-3-1 7,-1 0 1,1-3-1507,3 0-532,-3-6 2563,9 3 0,-3-10 0,4-1 0</inkml:trace>
  <inkml:trace contextRef="#ctx0" brushRef="#br0" timeOffset="9">4922 6715 8021,'7'0'1053,"-2"0"1494,-5 0-1383,0 6-730,0-5 841,5 9-315,-4-9-246,4 9-907,-5-3 278,0-1 153,0 4-1679,0-9 740,0 10-2777,0-10 3478,0 4 0,-5-5 0,-1 0 0</inkml:trace>
  <inkml:trace contextRef="#ctx0" brushRef="#br0" timeOffset="10">1599 7355 8429,'6'0'0,"-1"0"656,0 0 129,-3 0-326,8 0 68,-4 0-257,6 0 324,-1 0-229,6 0 0,0 0 39,6 0 76,0 0 0,1 0 87,3 0-298,2 0-137,5 0 87,0 0 0,-3 0 403,-1 0-420,1 0 0,7-4-21,0 0 0,5-1 114,-1 2 1,-1 0-302,0-5 0,1 6 92,4-2 0,-2 3-157,-2 1 1,3 0 67,-3 0 0,-2 0-124,2 0 1,0 0 67,4 0 0,-1 0-64,1 0 0,-4 1-76,0 3 1,-2-3 123,2 3 0,-1-3-77,-3-1 0,-3 0 126,4 0 1,0 0 42,-1 0 0,1 0-55,-1 0 1,-2 0-38,2 0 1,1 0 42,-1 0 1,-2-4 4,-2 1 0,-1-1 18,9 4 0,-4-1-21,4-3 1,-1 2-154,0-1 0,4 1 154,-3 2 1,-3 0-76,-1 0 1,-1-3 45,1-1 1,-2 0 43,2 4 1,2 0-53,2 0 1,-5 0 11,1 0 0,-5 0 24,5 0 0,1 0-18,-1 0 0,1 0 181,-5 0 0,0-1-80,0-3 1,1 3 473,-1-3 0,-1-1-322,-3 1 0,2-1 55,-5 1 0,-1 3-68,-3-3 1,-4 1-47,0 0 0,-5 1 118,1-1 0,-2 1-67,-1 2 0,-5-1 192,1-3-98,-6 3-714,8-4 259,-8 5-2538,3 0 1496,-5 0 1206,0 5 0,-5-4 0,-2 4 0</inkml:trace>
  <inkml:trace contextRef="#ctx0" brushRef="#br0" timeOffset="11">19541 4511 13206,'-6'5'385,"1"-3"0,5 4 13,0-2-265,0-3 0,-2 5-18,-1-2 34,1-3 1,-4 8-126,2-5 112,3 5-285,-9-3 149,8 1 1,-4 3 0,2-4 60,-3 1-74,2 3 1,-4-8 81,5 6 1,-5-1 5,1 5-105,-2-1 64,-1 1-8,-1-1 1,1 1 0,0-2-148,-1-3 89,6 3 0,-4-3 0,2 3-18,-2-2 0,-1 2-82,-1-3 55,1-2 1,-2 6 58,-2-4 1,2 0-18,-2 0 0,-2 1 14,2 3 1,-4-3-4,4-1 1,-5 0 76,1 0 1,-3 4-74,-1-4 1,-5 3 52,-2 2 1,-5-1-34,-3 1 0,-3 3-43,-9 0 1,-2 4-126,-5-4 1,24-3-1,0 0 197,-1 0 1,-1-1 0,-2 0 0,0 0-40,0-1 1,1-1 0,0 0 0,0 0 0,2 0 1,-1 1 0,-3 0 0,-1 0 22,-1-2 0,0-1 0,-2 3 1,0 0-5,0 0 1,0-1 0,2 0 0,-1-1-67,0 0 0,-1-1 0,-1 0 0,0-1-226,2-1 1,-1 1-1,-1 2 1,-1 0 289,1-1 1,-1 1-1,-1 0 1,-1 0-13,-3 0 1,-1 0-1,-5-2 1,0 1 0,2 3 1,0 0 0,-4-3 0,0-1 95,1 2 0,1 0 0,2-2 0,0 0 9,1 0 1,1 0 0,-3 0 0,0 0-389,0 2 1,1 0 0,2-2 0,1 0 313,0 2 1,1 0 0,0-3 0,0-1-55,1-1 1,1 1 0,-1 0 0,1 0 54,1 1 1,0 1-1,3-1 1,0 0-255,1-1 0,0 0 0,2 1 0,0-1 168,2-2 1,0 0 0,1 1 0,-1 1-17,2-2 1,0 0 0,3 2 0,0 0 22,-1-2 1,0-1 0,-27 5-1,0-3 1,0-1 126,4 1 1,0 3 149,11-3 1,-5 1-123,9-4 1,-3 0-103,7 0 1,-1 0 59,5 0 0,5 0 418,2 0 1,5 0-469,3 0 0,2 0 1479,6 0-1405,-1 0 0,5-4 690,-1 1-711,5-1 172,-2 4-2142,5 0 1579,5 0 0,-2 0 114,5 0 0,-1 0 129,5 0 0,-1 0-80,0 0 1,1 0 113,-1 0 0,1 0-88,-1 0 1,1 0 195,-1 0 0,-3 0-18,-1 0 188,1 0 57,3-5-220,1 3 301,-6-3-100,-1 5 126,-5-5-166,0 4-62,0-4-192,0 5 58,-5 0 0,-1 0-139,-6 0 1,1 0 93,-1 0 0,0 4-97,-4-1 1,0 3 102,-3-3 0,-3 0-111,3 5 1,0-5 91,-4 5 0,7-4-119,-7 3 1,4-3 95,0 4 0,-1-6-36,5 2 111,-1 2-116,5 1 161,-1 4-106,6 1 0,1-5 374,5 1-131,5-1 0,5 4 167,5-4 1,6 3-38,-2-2 1,7-3-105,5-1 1,7 1 169,4-1 0,-2 0-48,2-4 1,-9 0 31,2 0 0,-5 1-122,1 3 1,-5-3-164,-7 3 224,-2-3-1074,-11-1 0,-2 1-435,-8 3 0,-9 2-2581,-9 6 3763,-6-1 0,-12 1 0,0-1 0</inkml:trace>
  <inkml:trace contextRef="#ctx0" brushRef="#br0" timeOffset="12">12826 5539 8085,'-7'0'-569,"1"-4"1756,2 1-759,3-1 1,-5 4 164,2 0-187,2 0-189,-3 0 1,4 0-185,-3 0 1,3 1 121,-3 3 0,3-2-71,1 6 1,0 0 153,0 3-122,0 0 0,1 0 74,3-4 1,2 3 114,6-2 0,3 1-131,0-2 1,4 2 25,-3-5 0,4 0-121,-1-4 0,4 4 117,3 0 0,-2-1-242,3-3 1,-3 0 56,-1 0 0,0 0-219,0 0 1,0-3 118,-1-1 1,0-5-84,-3 1 0,1 2 146,-4-2 1,-1 1 187,-4-5 1,1 1-3,-1-1 0,0-3-143,1 0 1,-6-2 249,-2 2 1,-3 3-43,-1-4 0,0 0-89,0 1 0,-1-1 36,-3 5 1,-3-1-212,-9 1 0,2 3-29,-5 1 1,-3 3-162,-5-4 1,-5 6-14,2-2 0,-3 3 161,-2 1 1,1 5-4,0 2 0,3 4 14,1 0 1,3 6 43,-3 2 1,5 2-50,-2 2 0,3 1-2,1 3 0,5-3 54,3 3 0,2 0-18,2 0 0,4 4 52,4-5 1,1 5-53,2-5 1,0 2 138,0-1 0,9-3-81,3 3 0,3-5 159,0-2 0,3 1-101,5-2 1,0-2 288,-1-2 1,1-4-47,0-3 1,1 1 1,3-5 1,-3-1 129,3-3 1,-2 0-88,2 0 1,-2-1 10,6-3 0,-6 2-94,2-6 0,-3 1-176,-1-5 1,-2 1 166,-2-1 0,-2 1-631,-6-1-30,0 1 0,-4 0-427,-3-1 1,-4 6-1571,-4 2 1,-8 3 2386,-7 1 0,-2-5 0,-2-2 0</inkml:trace>
  <inkml:trace contextRef="#ctx0" brushRef="#br0" timeOffset="13">11044 6396 7872,'0'-7'391,"0"2"-31,0 5 60,0-5-55,0 4-5,0-4-43,0 5-322,0 5 1,0 1 145,0 6 1,1 4 20,3 3 0,-3-1-61,3 1 0,-3 4 143,-1 4 1,4 0-69,0 0 1,0-3-4,-4 3 0,0 1-62,0-2 0,4 1-87,-1-4 1,1-4-64,-4 0 0,0-5 87,0 1 1,0 2-131,0-2 0,0 0-77,0-3 191,0-6 0,4 4-311,0-2 193,0-3-567,-4 5 161,0-9 376,0 4-834,0-5 417,0-5-643,0 4 687,0-9 1,0 3 488,0-4 0,0 0 0,0-1 0</inkml:trace>
  <inkml:trace contextRef="#ctx0" brushRef="#br0" timeOffset="14">10987 6430 8126,'0'-8'-1046,"0"1"896,0 4 1222,0-7-337,0 9-344,5-9-137,1 8 0,2-4-159,0 2 0,-1 3 66,5-3 0,-1-1-121,0 1 0,5-1 115,-1 1 0,5 2-146,-1-6 1,-1 6 36,1-2 1,-1 3 41,1 1 1,1 0-114,-5 0 1,4 0 127,-3 0 1,3 5-38,-4 2 1,0 3 22,-4 2 1,0 3-42,-4 0 0,-2 4 35,-5-3 0,0 3-3,0-4 0,-1 4 37,-3-4 1,-3 4 4,-9-4 1,2 2 72,-5-2 1,4-2-94,-4 2 1,0-2-28,-4-2 0,0-3 33,1-1 1,3 0-154,0 0 0,5 2 93,-2-5 0,4 0-518,0-4-359,1 0-373,4 0 116,2 0 1,10-4 431,3 0 1,4-1 653,3 1 0,8 3 0,6-4 0</inkml:trace>
  <inkml:trace contextRef="#ctx0" brushRef="#br0" timeOffset="15">11467 6521 8126,'0'-11'61,"0"5"44,0-5 1,0 9 680,0-6-215,0 6 197,0-3-243,0 5 1,-2 5-272,-2 2 1,3 5-83,-3 3 1,3 1 13,1 4 1,0 1-92,0-2 0,0 1-123,0-1 1,0 7 31,0-3 1,1 1-147,3-5 0,1 1 84,3-5 1,2 4-58,-2-3 0,3-1 23,4-4 0,-2-3 195,2-1 0,2-4-10,-2 1 1,5-3-9,-1-1 0,-1-1 3,1-3 1,-1 1-35,1-4 1,1-1 8,-5-3 1,2-2 9,-2-2 1,-3 2 98,-1-2 1,0-3-93,-3-1 1,-3-2-26,-1-2 1,-3 0-16,-1 0 0,0-4 8,0 1 1,0-1-137,0 4 1,-4 2 145,1 2 1,-3-2-157,3 6 0,1 4 147,-1 3-1008,1 6 375,-3-9-674,4 10 1,-3 0 372,8 5 0,1 5 885,3-2 0,2 3 0,-4 2 0</inkml:trace>
  <inkml:trace contextRef="#ctx0" brushRef="#br0" timeOffset="16">12140 6453 8145,'0'-7'43,"-5"-3"59,4 9 260,-4-4-10,5 0 40,0 4 25,0-4-55,0 5-64,0 5 0,0 1-42,0 5 1,0 5-100,0-1 0,0 5 99,0-1 0,0 7-84,0 0 1,0 5 65,0-5 0,0 5-191,0-5 1,0 1 31,0-4 1,0 0-167,0 0 0,4-2-101,0-2 0,1 0 114,-2-7 1,-1 2 6,2-7 0,1 0 68,-2 0-720,1-4 302,1 2 23,-3-5 0,3-1 101,-5-3 0,0-3-601,0-4 1,-2 0 221,-1-1 0,0 1-152,-5-1 824,6-4 0,-13-2 0,2-5 0</inkml:trace>
  <inkml:trace contextRef="#ctx0" brushRef="#br0" timeOffset="17">11980 6476 8145,'0'-12'0,"4"5"164,0-1 1,1 2 0,-1-3 0,4 2 1056,2 2-671,1-4-94,1 8-142,-1-9 1,0 9 136,1-3-286,4 3 76,-3-4-30,9 3 0,-5-3-274,6 5 92,0 0 45,-5 0 1,3 4-167,-2 0 75,-2 5 0,3-3 1,-5 6-423,-1-1 300,-1 0 1,-1 1-229,-1-1 232,0 6 0,-3-5 63,0 4 1,-6-4 0,2 0-60,-3-1 253,-1 6-172,-5-5 10,-1 5 201,-6-6-203,1 1 18,-6-1 1,5-3 1,-3-1 1,-2-3 125,2 4 1,-4-4 3,4 3 56,-1-4 17,5 2-164,-1-5 142,1 0 0,3 0 58,1 0-92,4 0-73,-2 0-13,5 0 73,5 0-112,2 0 76,9 0-17,-3 0-131,8-5 126,-3 3-19,5-3 0,0 5-260,0 0 232,5 0 1,-4 0-1,2 0 1,-3 0-45,-4 0 11,-2 5 0,-2-2-3,0 5 0,-3-1 31,-5 5-22,-4-1 0,2 0-13,-5 1 64,0-1-41,-10 6 0,1-5 63,-10 4 1,0-2 0,-4 0 0,-1 1-38,-3-1 270,-2-1-269,-5-2 1,3 0 29,1 1 1,4-5 6,0 1 0,3-5-84,4 0 104,2-1-323,6 3-468,0-4-226,4 4 1,2-6 436,5-3 1,5 1-587,3-4 1,6 3 1091,1-4 0,5 1 0,-2-5 0</inkml:trace>
  <inkml:trace contextRef="#ctx0" brushRef="#br0" timeOffset="18">12711 6544 8079,'0'-18'284,"0"3"-284,0 2 0,0 2 720,0 5-38,0-4-220,5 3 363,-3-4-104,3 4-94,-5 2 225,0 5-656,0 5 0,0 3-68,0 7 1,0-1 80,0 5 0,0 0-177,0 4 0,0 4 103,0-1 1,0 2-279,0-1 1,0-2-7,0 6 0,0-7-95,0-1 0,0 0 135,0-4 0,-1-3 115,-3-1 0,2-6 147,-1-1 0,1-4-176,2 3 387,0-4-193,0 2 367,0-5 1,5 0-361,3 0 1,2-4-1,2 0 0,4-1 52,3 1 0,3-1-95,1-2 1,-1 0 115,1 4 0,4 1-80,0-1 0,-1 0-161,-3-1 0,4 3-67,-1-3 1,-3 3-1,-5 1 15,-1 0 0,2-4-420,-4 0 240,0 0 290,-9 4-649,4 0 157,-8 0 155,8 0-2200,-9 0 1013,4 5 1456,-5-3 0,-10 8 0,-3-4 0</inkml:trace>
  <inkml:trace contextRef="#ctx0" brushRef="#br0" timeOffset="19">13397 6419 8046,'0'-12'-728,"0"6"1986,0 1-167,0 5 0,0 5-627,0 2 1,0 9 56,0 3 1,0 2-67,0 2 1,0 4-46,0-1 1,0 5-135,0-5 0,3 2-31,1-1 1,4-3-187,-4 3 0,1-3 110,-1-1 0,-3-4-187,3 0 0,1-5 105,-1 1 1,1-2-375,-2-2 1,-1-3-531,2-1-534,-3 1-73,-1-2 1,1-1 614,3-5 0,-2 0-516,6 0 1325,-5-5 0,12-1 0,-3-5 0</inkml:trace>
  <inkml:trace contextRef="#ctx0" brushRef="#br0" timeOffset="20">14196 6487 8046,'0'-11'724,"0"4"-493,0-3-188,0 9 222,0-9 522,0 8-405,-5-8 0,-1 8-62,-6-6 0,-4 6-70,-3-2 1,-4 3-147,-4 1 0,-1 1 142,-2 3 0,-3 2-132,2 5 0,0 2 117,0 2 1,0 2-224,4 2 0,2 6 12,5-2 1,0 4-24,5-1 1,1 0 67,6 4 1,-1-4-21,6 0 0,0 2 4,7-1 1,2-2 38,6-6 0,4 3 247,3-3 1,8-1-83,3 1 0,3-7 324,2 0 1,0-5-173,3-3 0,-2-3 7,2 3 0,-4-3-205,-3-1 1,0-3-29,-4-1 0,-2-4-221,-6 4 1,-2-3 137,-6 3 0,-1-1-1471,-2 1 752,2 3-1329,-9-9 1,-1 8 93,-7-1 1858,-8 1 0,-3 2 0,-5 0 0</inkml:trace>
  <inkml:trace contextRef="#ctx0" brushRef="#br0" timeOffset="21">10724 7287 8060,'0'-7'129,"0"2"767,0 5-407,-5 0-260,4 0 1,-9 1 54,2 3-106,-2-3 1,-1 11 74,-1-1 1,1 1 132,-1 3-255,1 3 0,-1-1 59,1 6 0,0 1-116,-1 3 0,1-2 74,-1 6 0,5-4-84,-1 3 1,6-5 91,-2 2 0,-1 1-124,1-1 0,0-1 116,4-3 0,5 0-116,3 0 0,2 0 10,1-1 1,1 1-140,-1 0 1,4-4 99,1 0 0,0-5 55,-1 1 0,-2-2 95,2-1 0,2-1-92,-2 0 0,1-4 118,0-4 0,-4-1-93,4-2 0,-4 0-289,0 0 1,-5 0-45,1 0 0,-4 0-356,3 0-1947,-4 0 1120,2 0 1430,-5-5 0,0-2 0,0-4 0</inkml:trace>
  <inkml:trace contextRef="#ctx0" brushRef="#br0" timeOffset="22">10964 7504 8195,'0'-12'0,"0"1"251,0 4 119,0-3-45,0 9 430,0-4-256,0 0-87,0 3-129,0-3 1,0 7-19,0 1 0,0 4-19,0 4 0,0 4 63,0 1 0,0 4-48,0-1 1,0 3-64,0 0 0,0 1-3,0 0 0,0-1-160,0-3 1,-4 5-216,0-5 1,1 5 155,3-5 0,0-1-112,0 1 0,0-5-44,0 1 18,0-2 151,0-2 1,0-3-189,0-1 141,0-4 208,0 2 0,0-5 107,5-5 0,1 2-2,5-4 0,5 3-112,-1-4 1,5 5 100,-1-5 1,3 4-127,1-4 1,0 5-48,-1-5 1,1 4 88,0-3 0,-1 4-261,-3-1 1,1 3-111,-5 1 1,0 0 187,-3 0 0,-5 0-767,1 0 308,-5 0-1237,2 0 755,-5 0-161,-5 0 0,2 0 460,-5 0 1,1 0 76,-5 0 0,1 0 588,0 0 0,-6-5 0,-1-1 0</inkml:trace>
  <inkml:trace contextRef="#ctx0" brushRef="#br0" timeOffset="23">10930 7698 8195,'7'-8'0,"1"0"366,0 6 0,3-4 104,0 2-224,1 2 635,4-3-483,2 0 1,4 3 239,-3-6-74,2 6-260,-3-3 0,5 1 27,0 0-116,-5 0 0,-1 0-281,-1 1 1,-4-3 123,3 3 1,-6 1-1172,-1-1 882,-6 1 1,7 1-2201,-5-3 1428,0 3 1,-9-4 1002,-3 5 0,-2 0 0,-1 0 0</inkml:trace>
  <inkml:trace contextRef="#ctx0" brushRef="#br0" timeOffset="24">10884 7458 8195,'17'-7'0,"-5"-3"0,10 4 0,-3-5 605,2-1 0,7 5 119,3-1-316,2 0-796,1-3 828,0 5-478,1-5 111,-6 10 1,0-5 534,-2 2-1643,-8 3 891,7-4 0,-9 5 21,2 0-621,-3 0 427,-4 0 447,-1 0 0,-4 5 1,-2 1-1</inkml:trace>
  <inkml:trace contextRef="#ctx0" brushRef="#br0" timeOffset="25">11581 7332 7992,'0'-6'376,"0"1"70,0 5 1,0 5-23,0 2 1,0 7 182,0 2-166,0 4-128,0-2 0,0 8 57,0 1-202,0 5 16,0-8 1,0 9-15,0-3 0,0-1-229,0 2 92,5-6 213,-4-2-585,4-1 328,-5-10 1,4 5-144,0-6 94,0 1 0,-3-5-703,3 1 328,-3-5-1361,4 2 779,-5-5 615,0 0 1,0-5 0,0-2 0</inkml:trace>
  <inkml:trace contextRef="#ctx0" brushRef="#br0" timeOffset="26">11592 7389 8195,'0'-11'0,"0"5"0,1 0 0,3 6 0,-1 0 0,4 0 0,1 6 0,3 1 0,1 7 0,-1 1 0,1 6 0,0-2 0,4 2 0,-4 7 0,9-4 2757,-6 3-1349,5-3-1011,-7-1 1,8 0 0,-3 0-1,1-2-231,0-2 1,-4-2-290,5-6 1,-7 1 26,3-1 0,-4 0 52,0 1 0,-5-6 0,0-1-116,-2 0-539,4-3 241,-8 3 110,4-5-4679,-5 0 5027,-5-5 0,-1-2 0,-6-4 0</inkml:trace>
  <inkml:trace contextRef="#ctx0" brushRef="#br0" timeOffset="27">11969 7378 8122,'0'-12'115,"0"6"139,0-4-70,0 9 0,0-6 1175,0 4-674,0 1-406,0-3 0,0 14-20,0 2-80,0 9 1,0-3 73,0 6 1,0 1-137,0 3 0,0 0 75,0 7 1,0-6-105,0 6 0,0-7-157,0-1 0,0 1 37,0-4 0,1 2-38,3-6 1,-3-2 90,3-2 1,1-2-176,-1-2 1,1-1-68,-1-2-1058,-3 2-209,9-4-1015,-8 1 2503,8-2 0,-9-5 0,4 0 0</inkml:trace>
  <inkml:trace contextRef="#ctx0" brushRef="#br0" timeOffset="28">12426 7458 8075,'0'-12'109,"0"5"359,0-1-248,0 1 0,0-5 14,0 1 0,-1 4 211,-3 4 1,1-3-56,-4 3 0,-2-1-184,-6 4 0,-2 0-21,-2 0 0,-3 1-68,3 3 0,-2 2-32,-2 6 1,1 0 83,3 4 1,-1 0-160,5 3 0,0 4 14,3 0 0,5 0-8,-1 3 1,5-2 102,0-1 1,6 0-171,5 0 1,2 0 183,2 0 0,4-6 8,3-1 0,-1-4 91,1 0 0,0-2-81,4-2 1,-4-3 39,0-5 1,-4 0-56,4 0 0,-1 0-139,1 0 0,1-2 168,-4-1 1,-1 1-1579,-4-2-401,1-2-763,-6 0 2577,-1-6 0,-5 1 0,0 0 0</inkml:trace>
  <inkml:trace contextRef="#ctx0" brushRef="#br0" timeOffset="29">12620 7344 8075,'0'-7'80,"0"2"894,0 5-698,5 5 0,-4 3 76,3 7 1,-3-1 57,-1 5-193,0 0 1,0 8 143,0-1 0,0 5-200,0-4 1,0 4 0,0-2 326,0 1-626,0-2 174,0-1 0,0-6-102,0 2 1,0-7 82,0 3 1,4-5-59,0 1 1,0-6 0,-4-1-888,0 1 483,5-4-1434,-4 0 1349,4-5 1,-3 0-890,1 0 712,-1 0 707,3 0 0,-5-10 0,0-3 0</inkml:trace>
  <inkml:trace contextRef="#ctx0" brushRef="#br0" timeOffset="30">12677 7412 8075,'7'-11'0,"1"-1"0,-3 1 234,2-1 0,4 5 0,4-1 0,2 2 394,-2-2-117,-2-2-332,8 9 0,-7-4 122,5 5-67,-5-5-197,8 3 54,-9-3 1,2 7-129,-7 1 1,2 5 0,-4 6 320,0 1-217,-1 6-43,-10-4 65,4 6 0,-13 0-119,3 0 0,-7 0-174,3 0 87,-6-1 47,4 1 1,-2-1 0,1-2 0,1-2 24,3-2 1,2 1-1,0-3 204,1 1 10,4-5 37,2 0-157,5-3-18,0 4 0,0 1 74,0-1 1,5-3-9,3-1 43,2-4 1,2 6-46,-1-6-75,6 6 0,-3-6 17,5 4 1,-4-4-105,4 1 1,-1-3 112,1-1 0,1 0 0,-5 0-537,-1 0 214,-1 0 147,-2 0-1304,1 0 225,-6 0 1209,4 0 0,-3 0 0,4 0 0</inkml:trace>
  <inkml:trace contextRef="#ctx0" brushRef="#br0" timeOffset="31">13077 7378 8086,'0'-6'-493,"0"-5"328,0 10 1094,0-4-143,0 5-114,5 0-188,-4 0-184,9 5 1,-5-2-184,3 4 0,2 1 1,-2 3 340,2 1-688,1-1 225,1 1 0,-1 3 217,1 0-688,-1 0 382,1-8 1,-5 3 72,1-3-453,-1 4 344,5-5 0,-5 0-765,1-2 0,-4-3 77,3 3 818,-4-3 0,2 4 0,-5 2 0</inkml:trace>
  <inkml:trace contextRef="#ctx0" brushRef="#br0" timeOffset="32">13465 7332 8086,'0'-6'917,"0"1"101,0 5-842,-5 0 1,3 1 176,-6 3-218,5-3 0,-7 13-223,3-3 0,-5 3 112,-3-2 0,2 3 329,-2 0-1395,2 1 615,2-5-1105,0 0 769,-1 1 499,1-1 0,1 1-457,2-1 721,-2 1 0,3-1 0,-4 0 0</inkml:trace>
  <inkml:trace contextRef="#ctx0" brushRef="#br0" timeOffset="33">13260 7538 11552,'0'11'1231,"0"1"-1055,0 4 1,0-2 12,0 5 0,1-1 164,3 1-388,-3 2 1,5-4 157,-2 2 1,-3 1-243,3-4 111,3 4 0,-6-7-254,3 2 48,2-3 17,-5 0 32,4-6 213,0-1-751,-3-5 244,3 5-683,-5-3-872,0 3 761,0-5 1253,-5-5 0,-2-2 0,-4-4 0</inkml:trace>
  <inkml:trace contextRef="#ctx0" brushRef="#br0" timeOffset="34">13637 7389 8123,'0'-6'0,"0"-4"700,0 9 44,0-5 147,0 6-458,0 6 1,0 4-195,0 5 0,0 5 46,0-1 1,0 7-32,0 0 0,0 5-214,0-5 0,0 5-55,0-5 0,3 5-104,1-4 1,0-1-48,-4-3 1,4-4 112,0 0 0,-1-5-216,-3 1 0,4-2 97,0-2 1,0-3-251,-4 0 0,1-6-127,3 2-1179,-3-3 869,4-1 859,-5-5 0,0-1 0,0-6 0</inkml:trace>
  <inkml:trace contextRef="#ctx0" brushRef="#br0" timeOffset="35">13579 7378 8123,'8'-5'0,"0"-3"0,-5 2 0,5-2 447,0 6 1,3-7 233,1 5-125,-1 0-156,0 4-1,6-5-337,1 4 117,4-4 0,-1 5 239,2 0-355,-8 0 28,17 0 1,-17 1 266,8 3-578,-8-3 198,6 9 1,-8-2 45,2 7-269,-7-2 165,-3 8 1,-5-7-172,0 5 335,0-5 0,-6 7-3,-6-6 1,-4 0 18,-7-3 0,0 3-108,0 0 0,0-1 79,1-6 1,4 2-196,3-3 1,-2-2 62,2-1 0,3 1-1367,5-1 622,4 0 806,-2-4 0,5 5 0,0 1 0</inkml:trace>
  <inkml:trace contextRef="#ctx0" brushRef="#br0" timeOffset="36">14173 7389 8123,'0'-11'921,"0"5"-503,0 0 522,0 6 1,0 6-708,0 1 0,0 8 6,0 4 0,0 3-138,0 1 0,0 0 102,0 0 1,0 3-31,0 1 1,0-1-307,0-3 1,0 0 156,0 0 0,0-4-999,0 0 484,0-5-772,0 3-19,0-6-500,0-5 1782,0-1 0,0-5 0</inkml:trace>
  <inkml:trace contextRef="#ctx0" brushRef="#br0" timeOffset="37">13945 7378 8123,'13'-12'571,"2"1"-392,-3 0 0,10 3 113,-3 0 1,1 5 120,-1-5 1,3 5-218,-3 0 1,3-2 42,0 1 0,0 0-210,-3 4 56,3-5 1,-5 4-76,6-3 0,-4 3 30,0 1 0,-3 0 1,1 0-68,0 0 54,-2 0 84,-4 0-222,1 0 186,-1 0 0,-1 1-16,-2 3 0,-3-2 168,-5 6 1,4-1-84,0 5 1,0 0 86,-4 4 0,1-2-118,3 5 1,-3-2 9,3 2 1,-3 3-71,-1-3 0,0 3 0,0 1 1,1-1-50,3 1 0,-3 0 77,3 0 0,-3-4 1,-1-1-135,0-2 19,0 4 18,5-7 0,-3 4 92,2-6-793,-3 1-211,-1-6 260,5 4-1115,-4-9 811,4 4 972,-5-5 0,5 0 0,2 0 0</inkml:trace>
  <inkml:trace contextRef="#ctx0" brushRef="#br0" timeOffset="38">14733 7332 8139,'0'-11'332,"0"4"-84,0-3 311,0 9 1,-1-4-157,-3 5 1,1 1 42,-4 3 1,-1 2-104,-3 6 0,-2 4-142,-2 3 0,2 4-32,-2 4 0,6-2-124,1 6 0,2-5-158,-2 5 0,3-5 113,5 5 1,0-6-20,0 2 0,2-7 25,1-1 0,4-5-166,4 1 0,2-2 33,2-1 1,-1-5 14,5 1 0,0-6 83,4 2 0,4-4-87,-1-4 1,1-1 135,-4-2 0,-2-4-4,-2 4 0,2-7 311,-6-1 0,4-2-110,-4 2 1,-1-3-67,-6-5 1,1 0-16,-6 1 0,1-6-152,-4-3 1,-1 2 11,-3-1 0,-4 3-182,-7-4 1,0 7-180,-8 2 1,3 0-40,-7 7 1,-1 5-395,2 6 1,3 3 186,4 1 1,5 0-448,-1 0 1058,7 10 0,-2-3 0,3 10 0</inkml:trace>
  <inkml:trace contextRef="#ctx0" brushRef="#br0" timeOffset="39">15098 7355 8101,'0'-11'-170,"0"-1"1,0 5-187,0-1 1505,0 5-193,0-2 779,0 5-1455,0 5 0,0 3-23,0 7 1,0 2-15,0 2 0,0 6-24,0-2 1,0 2-1,0-2 1,0 0-231,0 0 1,0 4 91,0-1 0,0 0-627,0-7 294,0 2 149,5-3-769,-3 0 315,3-2-694,0-4 648,-4-1 1,9-5-1350,-2-2 1952,-3-2 0,5-8 0,-4 0 0</inkml:trace>
  <inkml:trace contextRef="#ctx0" brushRef="#br0" timeOffset="40">15110 7332 8101,'0'-11'817,"0"4"242,0 2-516,5 5 0,0 2 1,4 0 211,-2 2-390,1 10 1,3-6 173,1 7-302,-1 3-142,1-1 142,-1 6-1,1 0-383,4-5 251,-3 3-59,3-3-183,1 5 0,-5-5 87,4-3 272,-4-2-284,5 3 0,-4-4-388,2-1 406,-3 0-616,5-4 489,-9-1 0,7 3 0,-8-4-200,4 1-257,-5-3 269,4 2 81,-9-5-546,4 5 199,-5-4-684,0 4 990,0-5 0,-10 0 0,-2 0 1</inkml:trace>
  <inkml:trace contextRef="#ctx0" brushRef="#br0" timeOffset="41">15430 7241 8083,'0'-12'915,"0"1"65,0 5-322,0-5-423,0 10 59,0-4-39,0 5-79,0 5 0,0 7 207,0 7 1,-2 2 126,-1 2-370,1 0 0,-4 4 213,2-1-163,3 6 1,-4-3-130,5 5 1,0-1 50,0-2 1,0 2-224,0-3 0,0-3-46,0-4 1,0 0-68,0-4 1,1-3 73,3-1 0,-2-6-103,6-1 1,-4-6-419,3 2 1,-3-2-101,4-2-1678,-6 0 2449,9 0 0,-10-6 0,4 0 0</inkml:trace>
  <inkml:trace contextRef="#ctx0" brushRef="#br0" timeOffset="42">15475 7047 8126,'0'-17'0,"0"4"412,0-2 1,0 6-86,0 2 0,4 3 548,0-4-41,0 6-339,-4-3 0,1 5-166,3 0 1,-2 1-76,6 3 0,-4 2 249,3 6 0,2-1-114,6 0 0,-2 6 117,2 2 1,-1-1-45,2 1 0,-2 0-52,5 4 1,-4 1-229,4 2 0,-4-2 0,4 3 0,-5 1-238,1-1 1,-2 3 133,-2-3 0,1 3-10,-1-3 0,-3 3-52,-1-3 1,-4 0-334,1-4 1,-3 1-598,-1 2 485,0-7 215,0 8-385,-5-9 0,-1 5 0,-7-2 103,-2-2 1,1 1-1010,-5-4 0,1 0 108,-1-1 1397,-3-2 0,0 9 0,-8-5 0</inkml:trace>
  <inkml:trace contextRef="#ctx0" brushRef="#br0" timeOffset="43">11135 8257 8057,'-1'-6'703,"-3"2"1,3 3-380,-4 1 0,5 1 168,0 3 0,0 4-63,0 7 1,0 3 24,0 4 1,0 5-149,0 0 1,0 4-51,0 0 1,0-2-47,0 2 0,0-6-133,0 2 1,0-3 155,0-2 0,0-2-242,0-1 0,0-5-165,0 1-172,0-3-787,5 0 595,-4-1-1840,4 1 1050,-5-6 546,0-1 0,2-5 41,1 0 741,-1-5 0,8-1 0,-4-6 0</inkml:trace>
  <inkml:trace contextRef="#ctx0" brushRef="#br0" timeOffset="44">11375 8303 8063,'5'-11'0,"-3"3"1007,1 0-328,-1 6 94,-2-3 719,0 5-1201,0 5-58,-5 6-13,-2 2 1,-4 8-1,-2-2 184,-2 3 0,2 5-338,-2-1 11,-3 1-226,5-4-201,-3 0 357,-1 5 0,5-8-210,-3 3 0,-2-7 139,2 3 1,0-5 20,3 1 0,5-6-45,-1-1 1,5-4 29,0 3-4,1-4 464,2 2-263,0 0 0,2-4 0,1 3 0,6-3 187,5-1 1,4 4 38,5 0-222,0 0-63,0-4 1,-2 4 40,-2-1 0,5 1-39,-5-4 0,5 4 77,-5 0 0,-2 1-219,-2-1 1,2-3 102,-2 3 1,-4-2-398,-3 2 1,-4-3-71,3 3-1477,-4-2-80,2-2 1303,-5 0 1,5 5 0,1 1 0</inkml:trace>
  <inkml:trace contextRef="#ctx0" brushRef="#br0" timeOffset="45">11729 8314 8081,'0'-17'889,"0"5"-39,0 7 438,0 5-468,-5 0-432,4 5-107,-4 7 1,1 2 70,0 5 54,0 0-171,4 3-216,-5 1 1,4 0 147,-3 0 1,3 0-1,0 0-160,-3 0 0,3-1 85,-3 1 0,1-1-384,-1-3 1,3 2 68,-3-2 0,3-2-292,1-2 377,0-2 0,0-2-19,0 1-2,0-6 282,0-1 190,0-5-205,5 0 0,-2 0 227,4 0 1,2 0-107,6 0 0,-1 0 124,5 0 1,-3-1-109,3-3 1,0 3-129,4-3 0,-4-1 0,0 1-24,1 2 38,-4 0 1,5 2-187,-6 0 1,0 0 62,-3 0 1,-5 0-725,1 0 315,-1 0-1412,0 0-805,-2 0 1002,-5 0 689,-5 0 0,-2-4 927,-4 1 0,-5-1 0,-2 4 0</inkml:trace>
  <inkml:trace contextRef="#ctx0" brushRef="#br0" timeOffset="46">11649 8543 8062,'4'-8'0,"0"1"695,0 4-348,1-2 1,1 1 117,6 0 296,4 1 1,-2-1 74,5 0-29,0 0-417,4-1 1,0 4-208,0-3 0,-1 1 18,1 0 1,-4 0-179,0-5 46,0 6-1121,-1-3 918,-1 0 0,-6 4 0,-1-5-846,-2 1-1009,-3 4 1015,-5-4-988,0 0 1962,-5 4 0,-7-9 0,-5 3 0</inkml:trace>
  <inkml:trace contextRef="#ctx0" brushRef="#br0" timeOffset="47">11592 8303 8062,'5'-6'367,"-2"-1"-75,4 3 0,6 2 0,6-4 486,3 1-545,1-4 73,-1 7 1,6-4 0,1 3 854,1 0-796,3-1-191,-4-1 1,1 4 174,1-3-731,-6-3 346,3 6 0,-6-4-1705,-3 5 930,2 0 480,-8 0-223,3 0 0,-8 0 554,0 0 0,-6 5 0,3 1 0</inkml:trace>
  <inkml:trace contextRef="#ctx0" brushRef="#br0" timeOffset="48">12197 8212 8126,'0'-8'1110,"0"0"-547,0 6 0,2-3-130,2 5 0,-2 4 50,6-1 1,-4 6-32,3-1 1,-1 3-94,2 5-135,7-4-15,-7 10 0,8-8-364,-4 5 141,-1-5 1,4 6 182,1-5 1,3 2 0,-4-5-610,-1 0 1,0 2 8,1-7-458,-2-1 1,3 2 106,-4-4-1328,-1 0 991,1-4 285,-1 0 834,0 0 0,1 0 0,-1 0 0</inkml:trace>
  <inkml:trace contextRef="#ctx0" brushRef="#br0" timeOffset="49">12711 8234 8126,'7'-5'0,"-2"3"519,-5-6-214,5 6 0,-4-5 983,3 4-477,-3 1-662,-6 2 1,-2 7 0,-7 4-1,-2 2 486,2 2-396,-3-2-313,4 8 0,-7-7 129,4 5-894,-4-5 738,7 8 1,-3-10-1,5 4-1701,-1-4 1208,1 0 1,3-1-395,0 1 1,1-1 987,-5 0 0,1 1 0,0-1 0</inkml:trace>
  <inkml:trace contextRef="#ctx0" brushRef="#br0" timeOffset="50">12449 8474 8126,'0'-6'1385,"0"1"-348,5 5-658,-4 0 0,4 5 1,-4 3 525,3 2 0,-1 5-398,4 0 1,-3 4 151,4-4 1,-4 6 124,3-2-292,1 2-171,-2-3 0,3 2 68,-5-4-266,5 4 0,-7-7 236,6 2-312,-6-2 1,4-2 243,-6 0-51,5 1-1413,-4-6 843,4 4-2769,-5-3 1502,0-1 556,0-1-2276,5-5 3317,-4 0 0,9 0 0,-3 0 0</inkml:trace>
  <inkml:trace contextRef="#ctx0" brushRef="#br0" timeOffset="51">20066 4808 7216,'0'-7'621,"0"-1"-184,0 5 1,0-3 288,0 2-429,0 3 300,0-4 780,0 5-1140,0 5-44,0-4 0,0 9-31,0-2 0,0 2 45,0 2 0,2 4-3,2 3 1,-3-1 0,3 1 1,-3 0 64,-1 4 0,4 0-122,-1-1 1,1 5 7,-4 0 0,0-1-179,0-3 1,4 4 78,0 0 0,0 0-208,-4 0 0,0-1-231,0 4 1,0-3 125,0 3 141,0-5-172,0 8-311,0-8 536,0 8 18,0-9 1,0 7-5,0-4 1,0 4 0,0-5 157,0 0-28,0-2 0,0-2 130,0 1 0,0-4 66,0 0-29,0-5-108,0 3 0,1-2 245,3 0-243,-3 1 0,4-5 1,-5 0-53,0 1 1,0-1 0,0 1 137,0-1-413,0 0 253,0-4 0,0 3-117,0-2-37,0-3 60,0 5 1,0-4 16,0 6 34,0-6 1,0 0-77,0-2 0,0-1 46,0 4 108,0-4-103,0 2 56,0 0-51,0-4 0,0 6 14,0-4-19,0-1 0,0 4 33,0-2-38,0-3 27,0 4-7,0-5-20,0 5 25,0-4-55,0 5 36,0-6 8,5 0 21,-4 0 18,5 0 378,-6 0-394,5 0 339,-4 0 75,9 0-369,-4 0-19,6 0 0,-5 0 99,1 0 0,0 0-37,3 0 0,4 0 86,1 0-123,4 0 0,-1 0-36,8 0 1,-2 0 139,5 0-82,1 0-26,3 0 1,0 0-38,1 0 1,-1 0 12,0 0 0,0 0-122,1 0 1,-1 0-48,0 0 1,4-2 55,0-2 0,-2 3 30,-2-3 1,-2 3 39,6 1 0,1 0 14,-1 0 0,-1 0-67,-6 0 1,2-4-89,-3 0 1,2 1 55,-2 3 0,3 0-7,-2 0 1,0 0 167,0 0 0,-3 0-117,-5 0 1,-2 0 105,-2 0 1,2 0-98,-6 0 1,4 0 165,-4 0 0,4 0-83,-4 0 1,0 3 38,-3 1 0,1 0-62,2-4 0,-2 0-40,2 0 1,-6 4-96,-2 0 164,1 0-704,3-4 198,-4 0-1290,-2 0 1220,-5 0 1,-5 0-1444,-3 0 1,-3 0 1949,-5 0 0,-1-6 0,-6 0 0</inkml:trace>
  <inkml:trace contextRef="#ctx0" brushRef="#br0" timeOffset="52">21585 4660 8005,'0'-7'-741,"0"2"635,0 0 1622,0 4-533,0-4 435,0 5-1339,0 5 1,0 3 212,0 7 1,0 0-66,0 8 1,0-3-101,0 7 1,4-2 123,0 2 1,0-2-73,-4 6 0,0-1-4,0 4 1,4 1 58,-1-1 1,1 0-261,-4 0 0,4 2 75,0 2 0,0-2-112,-4 2 1,1-3 38,3-1 1,-3 5-75,3-1 1,-3 3 107,-1-2 0,1-1 160,3-4 0,-3-1-37,3-3 0,-2 2 146,-2-5 0,0 1 188,0-2 0,3-3-117,1 0 0,0-1-171,-4-7 0,0 4 49,0-4 1,0 4-266,0-4 1,0 0 198,0-3 0,0-1-222,0 1 1,0-1 14,0 1 36,0-1 1,0 0-77,0 1 0,0-5 39,0 1-182,0-5 1,0 3-73,0-2-1094,0-3 590,0 4-2163,0-5 2967,-5 0 0,-1-5 0,-6-1 0</inkml:trace>
  <inkml:trace contextRef="#ctx0" brushRef="#br0" timeOffset="53">20980 5459 8005,'0'-11'21,"0"4"377,0 2-57,0 0 170,0-1-234,0-6 0,0 5 531,0-1-511,0 6 1,-4-8-44,1 2 0,-6 2-28,1-2 0,-2 2-97,-2-2 1,-3-1 97,0 5 1,-4 1-150,4 3 1,-6 0 108,2 0 1,-2 0-89,-2 0 1,0 1 40,0 3 1,2-2-208,2 6 1,-3-1-17,3 5 0,3 0-16,0 4 0,7-4-137,2 4 1,4 0 116,0-1 0,1 6-7,2-2 1,7-2 53,4 3 1,2-7-33,6 3 1,-4-4 48,4 0 0,0-2 45,4-2 0,0-3 10,0-5 1,-1 0 13,1 0 1,0 0-243,0 0 0,-4-4 131,0 0 0,-5-5-376,1 2 0,-2 0 168,-2 0 0,-1-1-457,-2-3 1,1-6-155,-5-2 0,0 1 916,-4-1 0,5 0 0,-4-14 0,4-2 0</inkml:trace>
  <inkml:trace contextRef="#ctx0" brushRef="#br0" timeOffset="54">21014 4911 8005,'0'-11'-482,"0"-1"1777,0 6-533,0 1-268,0 0 327,0 3-80,0-3 961,0 5-1624,0 5-11,0 2 1,0 9 273,0 3 146,0 3-173,0 1 1,0 5 160,0 2-305,0 8 1,0-2-208,0 2 0,0-3 40,0-1 0,0 1-30,0-1 1,0-4-211,0 1 0,4-6 148,0 2 1,0-4 209,-4-4-324,5 2 76,-4-8 0,4 4-257,-5-6 1,4 0 144,0 1 1,0-5-944,-4 1 1,0-4-121,0 4-958,0-6 2260,0 3 0,-5 0 0,-2 2 0</inkml:trace>
  <inkml:trace contextRef="#ctx0" brushRef="#br0" timeOffset="55">19244 6464 8038,'0'-6'86,"0"1"260,0 0 0,0 3 44,0-3 482,0 5 0,0 5-677,0 3 1,0 2 53,0 2 0,0 3-137,0 0 0,1 9 32,3-1 1,-2 2-4,1-2 1,2 0 36,-1 0 1,1 1-153,-1 3 1,-3-3 25,3 2 0,-3-3-102,-1-4 1,4 2-40,0-6 1,0 4 147,-4-4 1,0 0-22,0-3 2,0-1 0,1-1-330,3-2 213,-3-3-1098,4 0-75,-5-4 362,0 4 0,0-6 888,0-3 0,-10 3 0,-3-4 0</inkml:trace>
  <inkml:trace contextRef="#ctx0" brushRef="#br0" timeOffset="56">19153 6441 8155,'6'-11'-540,"-1"5"360,-5-5 180,5 10 1022,-3-4-389,8 0-196,-4 4 1,5-4-40,1 5 0,-1-2 129,1-1-284,4 1 39,2-3-40,5 5-155,5 0 215,-4 0-60,4 0 1,-5 0-283,-1 0 1,1 4 136,0 0 206,-5 5-586,3-3 264,-8 6 0,4-5 44,-6 1-272,-5 4 1,0 1-89,-6 2 243,0-2 0,0 2 52,0 1 76,-11 4 1,4-6-71,-8 5 39,-3 0 130,0-1 1,-5 2-131,0-5 1,0 0 15,1-3-5,-1-1 1,5-1-220,3-2 225,-3 2 1,9-9 36,-2 3-32,7-3-1144,-6-1-151,8 0 715,-3 0-240,5 0 793,5 0 0,2 0 0,4 0 0</inkml:trace>
  <inkml:trace contextRef="#ctx0" brushRef="#br0" timeOffset="57">19724 6453 8123,'0'-12'-94,"0"5"-188,0-1 282,0 6 1347,0-3-334,0-1-261,0 5-251,0-4-83,0 15 23,0 3-262,0 10 0,-4 1 66,0 3 0,0-2-42,4 5 0,0 0 1,0 1 179,0 0-305,0-1-85,0-1 0,0 3 0,0-4-348,0 1 317,5-3 1,-3-2 0,3-7 0,-1 1-177,-1 0 117,1-9 1,-2 6-785,1-7 420,-1-3-572,3 0-887,-5-5 1321,5 0 1,-4-1-593,3-3 1191,-3-3 0,-6-4 0,-1 0 0</inkml:trace>
  <inkml:trace contextRef="#ctx0" brushRef="#br0" timeOffset="58">19632 6464 8123,'12'-7'151,"-1"-1"0,1 2 181,-1-2 1,2-1 118,2 5 0,-1-3-173,5 3 1,1 0 66,7 4 0,-3 0-78,3 0 0,-3 0 91,-1 0-291,5 0 0,-6 4 145,1 0 0,-1 5-178,-7-2 0,0 3 0,-4 3 333,-4 2-582,-2-2 146,-5 9 1,0-5-100,0 1 0,-2 4 135,-6-3 0,0-2 0,-8 1-50,-1-1 66,0 3-162,-6-7 185,0 3 1,0-4-13,0-1 0,0 0 1,1 1-2,-1-1 0,5-3 116,3 0-108,2-6 49,2 8 0,1-3 8,2 4 1,3-3 40,5-1 0,5 0 155,3 0 0,7 3-66,4-2 1,2 1-109,2-2 0,1 4 114,3-4 0,-3 0-76,3 0 1,1-3-92,-2 4 1,1-6 93,-4 2 0,-2-2-224,-2 2 1,2-2-592,-6 1 20,0-1-364,-3-2 382,-1 5-2046,-5-4 2702,-1 4 0,-10-5 0,-1 0 0</inkml:trace>
  <inkml:trace contextRef="#ctx0" brushRef="#br0" timeOffset="59">20306 6533 8123,'0'-12'297,"0"1"-58,0 5 0,0-5 384,0 5-322,0 0 1,0-1 137,0 4 204,0 1 48,0-3-114,0 5 1,0 7-137,0 4-232,0 5 0,0 5 51,0 2 1,-1-3 0,-3 7 0,3-2-186,-3 2 1,3-3 98,1 2 1,0 2-261,0-1 0,0 0 112,0-5 0,0 0-177,0-3 1,4 1 86,-1-4 0,1-1-99,-4-4 0,4 1-625,0-1-655,0-5-1611,1 5 1715,-4-10 1339,4 4 0,0-5 0,2 0 0</inkml:trace>
  <inkml:trace contextRef="#ctx0" brushRef="#br0" timeOffset="60">20569 6510 8123,'0'-12'240,"0"5"419,0-1-301,0 6 200,0-3 40,5 5-100,-4 0-43,4 0 120,-5 0-33,5 5-257,-3 6 1,7 3 33,-6 5 1,5 0-81,-4 4 0,5 4-111,-2-1 1,2 1-80,-1-4 0,2 0 8,-2-1 0,2 1-181,1 0 1,-3-5 78,-1-3 0,0 2-176,0-2 0,4-1 99,-4-7 0,-1 2-549,2-5 0,-4 4-18,4-4-740,-6-1 490,8 2 939,-9-3 0,5-2 0,-6-7 0</inkml:trace>
  <inkml:trace contextRef="#ctx0" brushRef="#br0" timeOffset="61">20912 6498 8021,'0'-11'-339,"0"0"339,0 4 779,0-3-23,0 9 640,0-4-567,0 0-499,0 3 0,-2 8-26,-1 9 0,-3 5 171,-1 3-381,-3 0 1,0 5-31,-6 2 1,1-1 125,4 2 1,-5-2-462,1 1 0,0 0-73,4-4 1,0-5 194,4 1 1,-2-3-371,5 0 0,0-1 196,4-3 0,0-6-1239,0 3 1068,0-3 1,0-2 493,0 1 0,5-6 0,2 3 0</inkml:trace>
  <inkml:trace contextRef="#ctx0" brushRef="#br0" timeOffset="62">21106 6441 8070,'0'-17'491,"0"5"-82,0 7 1251,0 5-1254,0 5 1,-4 7-134,0 7 0,-5 2 94,2 2 0,-4 1-168,0 3 0,3-2 34,1 6 1,-1-5-196,-3 5 0,3-2 84,1 1 0,0 2-9,0-5-64,-4-1 0,10-8-257,-4 4 1,5-6 87,0 3-268,-5-2 0,4-10 93,-3 1 52,3-5-1076,1 7 368,0-9 407,5 4-1240,-4-5 1784,9-5 0,-3-1 0,4-6 0</inkml:trace>
  <inkml:trace contextRef="#ctx0" brushRef="#br0" timeOffset="63">21117 6419 8078,'7'-6'-252,"-2"5"167,-5-4 1157,0 5 1,1 5-375,3 3-294,-3 7 0,8-1 221,-5 5-70,5 5-380,-3 0 1,5 9-17,1-2-61,-1 2 0,-3-4 1,-1-1 409,2 0-518,1-4 1,2 5 237,-1-2-340,1-8 1,-1 6 0,-1-8-362,-2 0 250,2-3 140,-4 3 0,2-10-960,0 1 515,-6 0 251,3-2 41,0-1-1896,-3-5 1018,3 0 872,-5 0 1,-5 0 0,-2 0 0</inkml:trace>
  <inkml:trace contextRef="#ctx0" brushRef="#br0" timeOffset="64">20969 6773 8006,'7'0'692,"1"0"1,0 0-273,3 0 194,0 0 1,2 0 58,2 0-705,3 0 202,0 0 1,7 0-171,-2 0 0,2-2-372,-2-2 1,0 3-126,0-3 0,0 3 335,0 1 0,-6-4 162,-1 1 0,1-6 0,1 2 0</inkml:trace>
  <inkml:trace contextRef="#ctx0" brushRef="#br0" timeOffset="65">21505 6487 8006,'0'-11'0,"0"4"0,0 1 0,0 2 750,0 3-289,0-4 484,0 5 1,0 5-633,0 2 1,0 5-126,0 3 0,0 3-164,0 5 203,0 0 57,0-1-361,0 1 0,0 1 90,0 3 0,0-3 0,0 3 35,0-3 69,0-1-53,0 0 0,2-6 2,2-1 22,-3 1-1518,9-4 705,-9 4-961,4-11 466,0 4-119,-3-9 1339,3 4 0,0-5 0,1 0 0</inkml:trace>
  <inkml:trace contextRef="#ctx0" brushRef="#br0" timeOffset="66">21311 6487 8034,'2'-6'521,"1"2"-211,4-2 0,5 4 108,4-2 326,1 3-379,1-4 0,5 4 166,0-3-10,0-2-240,10 4 1,-8-6 135,6 4-265,-6-5 0,7 6 0,-6-3 93,0 1-189,3-4 0,-5 8-577,3-3 0,-7-1 185,-1 1-1735,-5 0 1371,2 4 0,-4 0 700,-1 0 0,1 0 0,-1 0 0</inkml:trace>
  <inkml:trace contextRef="#ctx0" brushRef="#br0" timeOffset="67">21905 6510 8108,'-5'-6'1148,"4"-5"9,-4 10-445,5-4-380,0 5 0,0 5-45,0 3 0,0 6-50,0 1 1,0 5-67,0-1 1,0 3 65,0 1 1,0 0-113,0-1 1,0 1 104,0 0 0,0-4-324,0 0 0,0-1-55,0 1 1,0 1-13,0-5 0,0 1 59,0-5 0,0-3 147,0-1 0,4-3 269,-1 4-164,1-6 117,-4 3-128,0-5 165,5 0 1,-2 0 58,4 0 0,0-1-67,0-3 0,4 2-188,-4-6 0,3 6 1,2-3 248,-1-1-437,1 5 59,4-4 1,-3 1 243,2 0-366,-2 1 29,3 3 0,-3 0 118,2 0 91,-2 0-263,3 0 0,-3 0 121,2 0 0,2-2 0,-2 0 1,-1-2-539,-1 2 272,-2 0-1116,0 2 384,-4 0 486,3 0-1398,-9 0 860,4-5-1782,-5 4 2596,0-4 0,-5 5 283,-2 0 0,-14-5 0,-3-2 0</inkml:trace>
  <inkml:trace contextRef="#ctx0" brushRef="#br0" timeOffset="68">21848 6693 8042,'0'-12'851,"1"6"-729,3 2 607,3-2 1,4 4 402,0-1-514,6-4-193,-4 6-1,8-4-193,-3 0-109,5 4 51,0-4 1,-1 1-119,1 0 0,0 0 131,0 4 1,-4-1-541,0-3 0,-5 3 194,1-3-2096,-2 3 161,-2 1 2095,-4-5 0,-12-2 0,-8-4 0</inkml:trace>
  <inkml:trace contextRef="#ctx0" brushRef="#br0" timeOffset="69">21905 6396 8075,'5'-7'255,"2"-3"1,5 8 884,4-6-709,1 5 1,6-2 417,0 5-452,0-5 0,-4 4 321,0-3-543,0 3 1,4 1-579,0 0 1,-4 0 0,-2 0 297,0 0-2540,-2 5 2645,-8-4 0,3 9 0,-4-3 0</inkml:trace>
  <inkml:trace contextRef="#ctx0" brushRef="#br0" timeOffset="70">18764 7218 8168,'0'-6'10,"0"-5"455,0 10 1,0-5 626,0 2-298,0 3-143,0-4 560,0 5-998,-5 5 1,3 1-102,-6 6 0,2-1 106,-2 0 1,-6 6-134,3 2 1,-3 3 6,3 0 1,-1 2-87,1 3 159,-1-3-95,1 4 0,1-1-43,2-1 0,-1 2-55,5-1 0,1-3 95,3 3 1,0 1 2,0-2 1,5 1 7,2-4 0,7 0 18,1 0 1,4-2-57,-3-2 1,4 1 0,-2-4 0,1-2-30,0-2 1,-4-2 89,4-2-33,-5 2-401,3-9 1,-6 5 152,0-6 0,1 3-1426,-1 1 499,-4 0 20,3-4 1,-9-1 447,3-3 1,-3 1 638,-1-4 0,0-1 0,0-3 0</inkml:trace>
  <inkml:trace contextRef="#ctx0" brushRef="#br0" timeOffset="71">19050 7355 8057,'0'-11'723,"0"4"-150,5 2-26,-4 5 97,4 0-16,-5 0-269,0 5 0,0 3 77,0 7 0,0 3-145,0 5 0,0 1-57,0 2 1,0 0 26,0 4 1,4-4-92,0 0 1,0 2 61,-4-1 0,4 0-250,-1-5 1,3-3-202,-3 0 1,-1-5 37,1 2 0,2-7-448,-1-2 0,1-1 17,-1 2-1672,-3-3 941,5-5 1021,-6 0 0,-6-10 0,0-3 0</inkml:trace>
  <inkml:trace contextRef="#ctx0" brushRef="#br0" timeOffset="72">18993 7332 8057,'11'-11'0,"-2"4"199,3 4 1,-2-2 773,9 1-458,0 0-283,4-1 614,0 4-480,4-4 0,-1 5 349,4 0-344,-4 5 1,7 0-71,-3 2 1,-1 3-198,2-2 0,-6 6 0,2 2 0,-4 2-60,-4 3 0,-4 0 0,-6 2 1,-3 1-169,-1 3 95,-1-3 1,-9 4 0,-3-5 29,-2-1-246,-6 1 100,3 0 53,-14 0 1,7-4-60,-10 0-32,4-5 170,-2 3 1,4-6-90,-2 0 1,1 1 0,0-2-69,5-2 1,-1 0-271,6-4 1,4 0-110,3-4-1670,6 0 1596,-3 0 0,5-1-621,0-3 1244,5-2 0,1-6 0,5 1 0</inkml:trace>
  <inkml:trace contextRef="#ctx0" brushRef="#br0" timeOffset="73">19587 7412 8060,'0'-11'-130,"0"-1"-1,0 1 1746,0 5-701,5-5-311,-4 10 328,4-4-408,-5 5-223,0 0 0,4 1 0,0 4 0,-2 7 135,0 6 0,-2 3-336,0 2 1,0 0 142,0 0-246,0 5-146,0-4 195,0 4 1,0-3 182,0-2-813,0 7 300,0-11-834,0 9 1138,0-10 0,0 2 1,0-4-47,0-3 1,0 0-135,0-1 224,0-6 1,0 0-100,0-2 405,0-3 36,5 4-252,1-5 0,2-3-52,-1-1 0,-3-1 363,4 1-392,-1 3 0,9-8 100,-1 5-97,5-5 0,-6 7 96,5-6-67,0 5-23,4-2 1,-4 5-172,0 0 159,-5 0 1,6 0 0,-5 0 45,-1 0 0,3 0 32,-2 0-83,0 0 17,-3 0-89,-1 0 33,-4 0 45,3 0-80,-9 0 0,3 0 10,-8 0 0,-2 0 0,-6 0 0</inkml:trace>
  <inkml:trace contextRef="#ctx0" brushRef="#br0" timeOffset="74">19553 7595 8040,'6'-5'0,"4"4"597,-4-5-258,6 6 0,-1-3 99,1-1 668,-1 0-570,6 4 1,-3 0 444,5 0-700,0 0 1,3-1-2,1-3 1,0 3-36,0-3 0,-1 1-388,-3 0 1,1 1-225,-5-2 1,-4 2-437,-3-2 0,-4 3-2332,4-3 1744,-6 3 1391,3-4 0,-10-2 0,-1-4 0</inkml:trace>
  <inkml:trace contextRef="#ctx0" brushRef="#br0" timeOffset="75">19575 7355 8057,'13'-8'0,"2"1"0,3 4 0,5-1 1123,0-2-642,0 5 0,1-8 930,2 5-940,-2 0 1,8 3-105,-5-3 1,1 3-122,-2-3 1,-3 3-805,0 1 1,-1 0 448,-7 0 0,0 0-2333,-3 0 2442,-6 0 0,4 5 0,-4 1 0</inkml:trace>
  <inkml:trace contextRef="#ctx0" brushRef="#br0" timeOffset="76">20386 7446 8057,'-7'-10'0,"-1"3"61,5-4 27,-2 5 0,2-1 259,-1-1 232,-5 5-392,3-2 1,-6 1 191,1 1-147,-1-1 1,1 4-36,-1 0 0,-4 0 152,-3 0-117,2 5 104,-4 1-133,3 6 1,-1 4 144,0 3-163,5 3-11,-2 1 1,3 0 231,-2-1-445,7 1 87,-7 0 0,14 0-196,-3 0 148,2 0 1,2-2-76,0-2 1,2 3 74,2-3 0,3-1-83,8 1 1,-1-5 86,5 1 0,2-4-80,5-3 0,0-2 24,4-2 1,-1-3 98,2 3-890,7-3-25,-13-1 685,13-5 0,-12 3 61,4-6 1,-8 2-1589,1-2 781,-8-2 929,1 4 0,-9-1 0,-2 2 0</inkml:trace>
  <inkml:trace contextRef="#ctx0" brushRef="#br0" timeOffset="77">20535 7355 8086,'0'-11'654,"0"4"-182,0 2-236,5 5 389,-4 0-302,4 0 0,-5 5 468,0 3-474,0 7 0,0 7-104,0 4 0,0 5 1,0-3 96,0 1-134,0 1 1,0 3 175,0-2-538,0 2 219,0-9 1,4 8 243,0-6-439,0 1 0,-1-8 33,1 0-77,0-5 1,-3 1-1,2-6-19,1-1-492,-1-6-677,-3 3-1211,0-5 1381,0-5 1224,0-1 0,-5-6 0,-1 1 0</inkml:trace>
  <inkml:trace contextRef="#ctx0" brushRef="#br0" timeOffset="78">20478 7378 8086,'12'-5'35,"4"-3"171,-4 3 0,10-4 265,-3 5 1,6-3-95,2 3 0,0 0 24,-5 4 1,5 0-112,0 0 1,-2 0 16,-6 0 1,1 5-73,-4 3 0,-1 2-30,-4 1 1,-1 1-238,-2-1 0,-3 5 140,-5-1 1,-1 5 0,-4-2-493,-7 0 162,1 3-561,-11-3 605,5 5 1,-8 0 0,0-1-237,-2 1 198,1-5 41,3 4 155,5-10-77,-3 5 0,8-4 0,-2 0 103,2 3 55,7-1 1,1-4 167,5 1 1,1-5-71,3 1 1,3-2 55,8 2 0,-1 1-33,5-5 0,1 3-129,2-3 0,1 0 60,0-4 0,-4 0-156,0 0 0,0 0-119,4 0 0,-4 0-362,0 0 0,-5 0-615,1 0 1,-3-1 160,-5-3 978,3-3 0,-3-4 0,4 0 0</inkml:trace>
  <inkml:trace contextRef="#ctx0" brushRef="#br0" timeOffset="79">21003 7344 8086,'0'-12'0,"0"6"452,0-4 119,0 8-219,5-3 332,1 5 64,1 0-283,3 0-71,-4 0-139,6 5 1,-1 2-24,0 4-56,1 1 0,-1 3-62,1 0 1,-1 2 134,1-2 1,0-3-330,4 4 0,-4-2 98,3 1 1,-2-4-650,-1 1 0,-1-2 126,0-6 0,-3 3-1550,0-3 480,-1 0 1575,5-4 0,-1 5 0,0 1 0</inkml:trace>
  <inkml:trace contextRef="#ctx0" brushRef="#br0" timeOffset="80">21471 7298 8086,'0'-6'550,"0"1"1,-5 5-1,-2 0 6,-4 0-603,0 5 238,-6 1 0,5 9-468,-3 0 227,-3 1 1,1-4 103,-2 4-491,3-4 339,-1 5 1,5-6-9,-4 1 1,4-1-1,0 0-1596,1 1 1702,4-1 0,-3 1 0,4-1 0</inkml:trace>
  <inkml:trace contextRef="#ctx0" brushRef="#br0" timeOffset="81">21243 7504 8086,'0'-12'988,"0"6"-57,5 1-421,-4 5-112,4 0 1,-5 1 0,0 3-61,0 3 0,0 5 15,0 3-94,0-2 0,0 8 13,0-2 0,0-1 55,0 1-151,5-5 1,-2 8-126,4-3 1,-4-2 102,1 2 0,1-5-441,-1 2 196,5-4-447,-8 0 1,5-2 0,-3-1-1197,1-2 1,-2 0 1733,-6 0 0,-2 4 0,-6-5 0</inkml:trace>
  <inkml:trace contextRef="#ctx0" brushRef="#br0" timeOffset="82">21654 7309 8026,'6'-14'0,"-2"3"0,-3 6 0,-1-3 996,0 6-174,0-3 292,0 5 1,0 5-433,0 2-379,0 9 1,0 1-48,0 6 1,0 4-14,0-1 1,0 6-119,0-1 1,0 0 117,0 0 1,-3 2-277,-1-3 0,0-2 63,4-1 0,0-3 122,0-1 1,0-2-219,0-2 0,0-2-770,0-6-315,0 1 1,1-6-18,3-2-1077,-3-3 965,4-1 279,-5 0 1001,0-5 0,-5-6 0,-1-7 0</inkml:trace>
  <inkml:trace contextRef="#ctx0" brushRef="#br0" timeOffset="83">21483 7298 8035,'11'-5'118,"0"2"142,1-4 1,4 3 85,3-4 289,3 6-311,1-3 0,1 1 180,3 0-81,-3 0-250,4 4 0,-6 0 58,1 0 0,0 0 13,0 0 1,-4 0-152,0 0-47,-5 0 0,3 5-5,-6 3 0,-1-2 26,-2 2 1,-3 3-155,-5 5 1,0 0 62,0-1 0,-7 3-153,-4 5 0,-2-4 79,-6 0 0,-1 0-179,-7 4 1,5-5 35,-1-3 1,1-2-77,7-2 1,0 0-542,3 1 1,5-5-578,-1 1 210,5-5 1225,-2 7 0,10-9 0,2 4 0</inkml:trace>
  <inkml:trace contextRef="#ctx0" brushRef="#br0" timeOffset="84">22099 7332 8054,'0'-11'511,"0"4"-128,0 2 529,0 5 101,0 5 0,0 2-264,0 4 0,0 2-301,0 2 1,2 3-33,1 5 0,-1 3-184,2 1 0,-3 0-106,-1-4 0,0-1 135,0 1 0,4 0-291,-1 0 0,2 0-37,-1 0 1,-1-2-28,4-2 0,-4-1-1103,1-3 641,2-2-1097,0 3 769,1-4 383,-2-6-1274,0-1 433,-4-5 754,4 0 0,-6-1 588,-3-3 0,-2-2 0,-6-6 0</inkml:trace>
  <inkml:trace contextRef="#ctx0" brushRef="#br0" timeOffset="85">21917 7332 8040,'11'-6'3,"0"-4"0,1 8-3,-1-1 1100,6 1-627,1-3 0,3 4 199,-2-3-298,3 3-201,-4 1 0,4 0 48,1 0-48,0 0 0,0-1-210,0-3 1,0 3 116,-1-3 1,0 3-213,-3 1 81,3 0-14,-10 0 1,5-4 0,-6 0 78,1 1 233,-6 2-209,4 1 1,-7-4 395,4 0-174,-4 1-141,7 3 1,-7 1-29,4 3 0,-4-2-8,0 6-5,4 5 1,-6 1 0,4 5 155,0 1-95,-3 1-58,3 2 0,-5 4-42,0 0 0,0 3 0,0-3-116,0-2 1,0 3-156,0-1 167,0-1 1,0-7 112,0 0 1,1-3-405,3 3 61,-3-10 1,5 6 0,-3-8-783,1 4-786,4-5 1176,-6-1 1,4-5-608,-2 0 1294,-3 0 0,9-5 0,-3-1 0</inkml:trace>
  <inkml:trace contextRef="#ctx0" brushRef="#br0" timeOffset="86">22682 7401 8035,'0'-7'1450,"0"-3"-271,0 9-168,0-4-302,0 5-381,-5 5 1,-2 3 153,-4 7-252,0-3 0,-1 10-85,1-4 56,-1 5 1,1 0 143,-1-1-399,6 1 0,-3 0 127,5 0-472,1 0 237,3 0 174,0-6-328,0 5 1,1-9 184,3 2 1,2-2-199,5-2 196,1 0 23,4-4 1,-2-2-34,5-5-172,0 0 344,-1 0-84,4 0 1,-4 0-64,4 0 416,-4-5-209,4-2 0,-10-5 83,4-4 0,-1 2 0,-2-5-4,-3-1-171,-1-1 1,-3-4 0,-2 0 0,-3-3-433,-1-1 266,-5-1 1,-3-3-779,-7 2 0,-3-1 835,-5 6 0,1 4-157,-1 7 1,0 2 0,1 3-94,3 2 0,2 3-180,1 5-334,9 5 876,-9 2 0,5 9 0,-7 2 0</inkml:trace>
  <inkml:trace contextRef="#ctx0" brushRef="#br0" timeOffset="87">22887 7389 8104,'0'-16'268,"2"3"67,1-2 0,0 6-201,5 1 1082,-6 6-248,3-3-245,-5 0-448,0 3 140,0-3-274,0 21 37,0-8 0,0 19 55,0-8 1,0 7 17,0 0 1,0 1-157,0-4 1,0 3 156,0 1 0,0 0-472,0-5 0,0 1 113,0 0 1,0-1-544,0-3 1,0-3 355,0-4 0,2-2-98,1-3 173,-1 4 1,4-10-505,-2 3 196,-3-3 527,4-6 0,-5-1 0,0-6 0</inkml:trace>
  <inkml:trace contextRef="#ctx0" brushRef="#br0" timeOffset="88">22945 7401 8104,'0'-18'0,"3"5"0,1 6 0,1 4 577,-1-1 1,-1 3-134,4 1 0,-3 5 109,4 3 1,-2 2-41,2 1 0,2 6-212,-3 2 0,3 1-190,2-1 1,-2 3 155,-2-3 0,2-1-294,-3 1 0,4-2 106,0 2 0,2 2-8,2-6 0,-2 0-76,2-3 0,-2-2-156,-2-3 0,0 2 46,1-5 1,0 1 94,4-1 0,-7-3 420,2 3-188,-2-3 30,2-6 0,-3 0-95,0-3 0,-6-2-103,2 3 0,-4-3-242,-4-2 0,2 5-538,-6-1 0,4 0-1365,-4-3 661,6 5-496,-3 0 1936,5 6 0,-5 0 0,-2 0 0</inkml:trace>
  <inkml:trace contextRef="#ctx0" brushRef="#br0" timeOffset="89">23241 7332 7981,'0'-11'-2214,"0"4"3818,0-3-405,0 9-197,6-4-239,-5 5-191,4 0-348,0 0 0,-4 1 32,3 3 0,1 4-32,-1 7 1,0-1-3,-4 5 0,0 4 31,0 3 0,-4 2-22,0-1 1,0-2 6,4 6 1,-4-2-248,1 1 0,-1-2-106,4-5 1,0-1-101,0-3 0,0 1-404,0-5 1,0 1 332,0-5 1,0-3-210,0-1 1,0-3-170,0 4-1159,0-6 1823,0 3 0,5-5 0,1 0 0</inkml:trace>
  <inkml:trace contextRef="#ctx0" brushRef="#br0" timeOffset="90">23344 7115 8015,'0'-11'320,"0"-1"650,0 6-148,5 1-495,-3 5 0,4 0 230,-2 0 0,-2 0-169,6 0 1,-2 9 115,2 2 1,2 7-105,-2-3 0,2 6 7,1-2 1,-3 6-58,-1 2 0,1 1-134,3-2 0,1 3-53,-1 6 0,-3-5-117,0 1 1,-2-5-137,1 5 1,-1-1 135,-6 4 1,0-3-450,0-1 0,0-4 201,0 0 0,-4-2-586,0-1 0,-5 0 376,1 0 0,-6-4-1010,-1 0 0,-5-1 1422,1 1 0,-3 2 0,0-3 0</inkml:trace>
  <inkml:trace contextRef="#ctx0" brushRef="#br0" timeOffset="91">19758 8132 8015,'0'-12'319,"0"1"1,0 3 177,0 1 0,1 4 626,3-1-535,-3 3-323,5 1 0,-6 5 153,0 3 0,1 6 152,3 1-356,-3 5 1,5-1 156,-2 8-165,-3-3 22,9 4-63,-8-5 0,4 3 0,-3 1-91,0-2-47,6-1 44,-7-1 0,4-4-459,-2 0 170,-3-5-2169,4 8 2414,0-9 0,-4 3-2616,3-4 944,3-6 871,-6-1 161,4-5 613,-5 0 0,5-5 0,1-1 0</inkml:trace>
  <inkml:trace contextRef="#ctx0" brushRef="#br0" timeOffset="92">20078 8086 8015,'4'-8'644,"-1"1"524,1-1 16,-4 2-581,0 1 0,-5 15 47,-2 5-422,-4 5 1,0-2 225,0 4-57,-6-5-226,-1 11 0,-4-3-183,-1 1 1,4-2 60,0-1 0,1 0 0,-2-1-141,0-3 0,7 1 190,-3-5-647,9 0 230,-3-3 3,3-1 202,1 1 0,1-5 34,5 1 0,1-6 56,3 2 0,2 1 209,6-1 1,3 0-61,0-4 0,5 0 107,-1 0 1,3 0-24,1 0 1,-2 0 23,-2 0 1,3 0 40,-3 0-168,3 0 27,-5 0-350,5 0 0,-9 0 93,2 0 1,-2 0 0,-2 1-1624,0 3 793,-4-3 462,-2 4-1032,-5-5 1,0 2-376,0 1 1899,0-1 0,-5 3 0,-2-5 0</inkml:trace>
  <inkml:trace contextRef="#ctx0" brushRef="#br0" timeOffset="93">20352 8154 8001,'0'-11'1290,"0"5"-503,0 1 32,0 5-223,0 5 0,0 1-317,0 5 1,0 6-1,0 2 1,0 3 610,0 0-437,0-4-175,0 9-108,0-8 0,0 8 71,0-8 0,0 2-88,0-2 0,0 1 0,0 1-109,0-2-13,0-5 0,0 6-289,0-5 215,0 1 0,0-5 0,0 0-290,0 1 231,0-6 1,0 4-107,0-8 118,0 3 154,0-5 79,0 5 0,5-4 320,3 3-241,2-3 0,1-1 97,1 0-293,4 0 0,-2 0 1,4 0 30,-2 0 1,5 0-347,-2 0 361,-3 0 1,5-4-565,-6 0 241,5 1 127,-7 3-217,3 0 0,-4 0-120,-1 0 266,-5-5-1180,5 3 661,-10-3 0,4 4-1387,-5-3 1522,0 3 1,-1-5-66,-3 2 644,3 2 0,-15-8 0,4 4 0</inkml:trace>
  <inkml:trace contextRef="#ctx0" brushRef="#br0" timeOffset="94">20295 8406 7995,'5'-7'1029,"1"-1"-354,6 4 1,0 0-240,4 4 1,1-1 129,6-3 0,0 3-133,0-3 0,4 1-309,-1-1 0,1 3 39,-4-3 1,-2 2-428,-2-2 1,2 3-1874,-6-3 1207,0-2-661,-3-1 767,-6-4 824,-1-1 0,-10 1 0,-1 0 0</inkml:trace>
  <inkml:trace contextRef="#ctx0" brushRef="#br0" timeOffset="95">20226 8154 7573,'7'-6'608,"8"1"0,-6 1 0,10 0-207,1 2 0,3-1 0,4 1 0,2-2-128,0 2 0,4 0 1,-4 2 37,0 0 0,1 0 28,-4 0-863,-2 0 0,0-4 266,-5 1 0,-5-1 0,2 4-1717,-4 0 1423,0 0 0,-6 1 552,-2 3 0,-3-3 0,-1 4 0</inkml:trace>
  <inkml:trace contextRef="#ctx0" brushRef="#br0" timeOffset="96">20786 8086 7995,'1'-6'161,"3"2"0,-1 3 595,4 1-468,1 0 0,-1 0 329,1 0 1,0 0-204,3 0 1,0 5-28,1 2 0,3 2-111,0-1 1,1 6-212,-5-3 1,2 3 63,2-3 1,-2 1-62,2-1 0,-4 1-243,-3-1 0,2 1-154,-2-1 0,-2-3-505,2-1 1,-5-4 0,4 2-1536,-2 0 1297,-1-4 1072,-4 4 0,0-5 0,0 0 0</inkml:trace>
  <inkml:trace contextRef="#ctx0" brushRef="#br0" timeOffset="97">21243 8097 7995,'6'-7'0,"-2"-1"0,-3 6 672,-1-9-356,0 10 0,-5-4 120,-2 5 115,-4 5-163,0 2-307,-6 4 0,4 2 180,-7 2-400,1-2 0,2 4 1,1-3-1,4 2-322,0-3 371,1 0 0,-1 0-1347,1 2 628,5-2 389,-4 3-98,3-4 0,1-5 518,2 1 0,-2 0 0,-1 3 0</inkml:trace>
  <inkml:trace contextRef="#ctx0" brushRef="#br0" timeOffset="98">21026 8292 7995,'-4'11'0,"0"0"0,0 6 0,1-3 0,-1 5 0,0-1 0,4 1 0,0 2 2552,0-2 0,0-1-1267,0 1 1,4-4-506,0 4-292,4-5-262,-6 3-298,8-6 1,-9 1 152,3-1 1,1-3-794,-1-1 316,0-4 275,-4 2 23,0-5-1168,5 0 507,-4 0 759,4 0 0,-15 0 0,-3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9.73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2056 11307 7036,'0'-8'1358,"0"0"-1129,0 6 232,0-8 201,-5 8-178,3-8-138,-3 9 152,0-4 6,4 0 0,-5 2-136,2-4 0,1 4 0,-3-2 95,1 0-178,-4 4-149,8-4 0,-9 5 0,3-2 0,-2 0 0,-1-2-396,-2 2 426,-2 0-22,-3 7 0,1-2 1,-5 5-62,2 0-46,0 3 0,-4 0 1,0 2-1,1 1-27,-1 1-174,5 5 197,-4-7 1,10 3 0,-3-3-228,2 2 70,7-2 150,-5 3 1,9-4-122,-6-1 66,6 1 0,-3-1 1,5 1-1,1-2-13,3-3 27,2 3 65,5-3 1,5 0-1,0 0 271,2-2-299,1 4 1,5-7-1,3 5 1,3-1-21,3 0 0,-2 1 0,-1 2 0,1-3 75,-2-1-218,4 4-85,-9-3 157,4 6 1,-5-1 0,-2 0-82,-2 1 1,2 3 0,-6 2 0,-1-1 0,-3 2-15,-3 0 117,-3-4 1,-5 6 365,0-5 1,-1 4-179,-3-4 0,-6 2 0,-7-3 301,-1 1-190,-1 0 1,-4-3 0,1-1 141,-1 1-545,-5-1 21,4 0 235,-4 1 1,1-2-1,1-1-585,0-2 340,2-4 0,5 2 0,1-5-1277,2 0-796,6 0 0,1-1 1233,5-3 279,0-2 1,5-2 700,3 0 0,8 1 0,5-5 0</inkml:trace>
  <inkml:trace contextRef="#ctx0" brushRef="#br0" timeOffset="1">2524 11398 8087,'0'-11'126,"-4"3"781,0 0-512,-4 6 0,6-5 205,-2 4-365,3 1 0,1-1 236,0 6 16,0 4-215,0 4 1,0 2 159,0 2-196,0 3-90,0 5 1,0 3 0,0 1 344,0-2-535,0-1 0,0 3 250,0 0 88,0-1-402,5 2 0,-3-4 0,1 3 237,-1-3-245,-2-6 1,1 2 0,1-4 0,2-3-871,-1 0 578,-2-1-241,-1-6 259,0-1-721,0-5 0,-5 0 0,-1 0 1</inkml:trace>
  <inkml:trace contextRef="#ctx0" brushRef="#br0" timeOffset="2">2216 11387 7505,'5'-7'444,"1"2"1,3 1 0,1 1 0,4 0 503,3 2-670,-3 1 1,7-4 0,-2 0 0,4 0-1,2 1 115,2-1-293,0-5 1,-3 4 0,1-4 420,2 1-506,5 1-606,-3-5 749,5 6 1,-5-4 0,-1 3 0,0 1-201,-4 1 7,-1 0-207,-1 4 127,-10-4-314,5 5 0,-6 0-433,1 0-2205,-6 0 2876,-1 0 0,-1 1-814,0 3 1005,4-3 0,-6 9 0,3-4 0</inkml:trace>
  <inkml:trace contextRef="#ctx0" brushRef="#br0" timeOffset="3">2912 11341 8145,'0'-6'944,"0"0"238,0 1-421,0 4-160,0-4 570,0 5 1,0 5-783,0 3 1,0 3-65,0 4-130,5 3 1,-3 5-194,1 0 45,-1 5 48,-2-4 1,0 5 0,0-4-27,0 2-345,0 0 1,0-1-1,0 1 1,0-2 591,0 0-519,0-3 0,0 1 0,0-1 195,0-3 1,0-3 0,0-4 155,0-1 5,0-4-185,0-2 1455,0-5-1160,5 0 1,2-4 0,7-1 200,2-2-349,-1 0 0,1-1 170,3 1-165,-2 4 0,4-6 15,-2 5 1,3 0 0,0 4 193,-3 0-363,2-5 136,-3 4 1,0-4 0,-3 5 229,-2 0-464,-2 0-10,1 0-275,-1 0 1,0 0-1,0 1 454,-4 3-2276,-2-3-732,-5 4 1379,0-5 0,0-5 7,0-2 912,0 2 673,-5-5 0,-1 3 0,-6-4 0</inkml:trace>
  <inkml:trace contextRef="#ctx0" brushRef="#br0" timeOffset="4">2947 11581 8441,'-7'-7'2150,"2"-3"-1315,5 9 1043,0-4-1719,5 5 1,2 0 0,4 0 0,2 0 657,2 0-566,-2 0 0,8 0 0,-2 0 444,3 0-850,1 0 1,-1 0 109,1 0-614,0 0 1,-1 0 746,-3 0 1,1-4-1,-5-1 1,-1 0-1585,-1 0 902,-2-4 0,-4 6-663,-3-4 1,1 3 31,-2-4 1225,1 6 0,-9-13 0,-1 2 0</inkml:trace>
  <inkml:trace contextRef="#ctx0" brushRef="#br0" timeOffset="5">2924 11272 7993,'1'-11'0,"3"0"0,2 4 0,6-3 0,0 4 0,4-1 0,0-2 2927,3 6-1803,3-6 1,-3 8-1,6-5-921,2 1 1,3 4-210,-3-3 112,-1 3 0,-3 1 0,0 0-1371,0 0 892,0 0 0,-4 0 278,0 0 95,-5 0 0,2 0 0,1 5 0,1 1 0</inkml:trace>
  <inkml:trace contextRef="#ctx0" brushRef="#br0" timeOffset="6">3689 11318 8021,'-5'-10'0,"-3"2"416,3 3 1,-5 0 149,9 4 1,-6-4 405,4 5-731,1 0 1,-3 1 487,5 3-554,0 7 1,0 7 171,0 5-146,0 5 1,0-3 86,0 6 1,4-5 58,0 5-443,0-6-60,1 8 223,-4-9-212,4 4 0,-1-1 1,0-2-232,-2-3 0,0-1 254,-2-5 0,0-1 0,0-4 1,1-1-323,3-2-802,-3-3 520,4-5-3213,-5 0 3995,0-5 0,0-6 0,0-7 0</inkml:trace>
  <inkml:trace contextRef="#ctx0" brushRef="#br0" timeOffset="7">3529 11307 8046,'5'-12'-266,"3"1"1,2-1 1689,1 1-596,6 0-468,1 4 0,9-3 639,4 2-421,-3-2-328,5-1 1,-5-1 0,3 2 122,0 3-141,-6-3-106,3 8 1,-5-3-83,0 5-81,0 0 1,-5 1 0,-3 2 510,-3 1-501,0 5 148,-6-3 1,-1 9 0,-5 2-92,0 1-41,-10 1 1,1 0 0,-11 0-54,-4 1 56,1 1 1,-9 2 0,6-1-767,0-3-187,2 3 0,3-10 1,2 2-900,3-5-990,9 1 2850,2-9 0,10 5 0,6-12 0,7 0 0</inkml:trace>
  <inkml:trace contextRef="#ctx0" brushRef="#br0" timeOffset="8">4557 11113 8111,'-11'-7'15,"-1"3"0,4-1 439,1 1-217,4 1-29,-7-2 0,9 2 626,-3-5-504,3 6 1,1-8 0,0 2 481,0-2-549,0 4 0,5-5 0,4 4 0,3-2 349,4 1-441,4-2 1,-2 9 66,5-3 0,-1 3-48,1 1-119,-5 0 137,4 5 0,-8 3-26,5 7-162,-5-3 1,2 10-1,-6-3 1,-2 4 524,-4 4-648,-3-3 1,-1 9 115,0-3 1,-5 2-223,-3-2 110,-7 8-1255,-3-7 1324,-5 8 49,1-5 1,-1-1 0,-1-1-46,-3-1 10,3-1 27,-4-1 73,5-1 0,5-9-106,3 0 1,2-5-51,2 1 272,5 3 259,1-5-318,5 3 0,1-8 0,3-2 73,3-1 0,5-1 1,2-4-1,2 0 738,2 0-974,1 0 0,4 0 215,0 0-44,-1 0-558,1 0 0,0-4 1,0-1-1,0 0 1,-2 0-562,-2 3 1,2-3-1,-6 0 1,-1-1-1,-1 0-2042,-2 0 2054,0 3 509,-4-2 449,3 0 0,-4-1 0,6-6 0</inkml:trace>
  <inkml:trace contextRef="#ctx0" brushRef="#br0" timeOffset="9">5094 11695 7652,'6'-5'4443,"-1"4"-3159,-5-4-474,0 10-321,5-4 0,-4 9 1,5-9 0,-6 6-1477,0-4-1726,5 4 1529,-4-1 650,4-1 2,-5-5 532,0 0 0,-5 5 0,-1 2 0</inkml:trace>
  <inkml:trace contextRef="#ctx0" brushRef="#br0" timeOffset="10">1542 12243 8271,'0'-6'-158,"0"-1"819,0 4-132,0 1-275,5-3 0,-3 5 617,6 0-317,-5-5-301,7 4 1,-8-4 447,6 5-204,0 0-65,-2 0-178,4 0-98,-4 0 1,6 0 66,-1 0 1,1 0 0,0 0 30,4 0 1,1 0 0,6 0 0,1-1 518,3-3-615,2-3 1,5 0 0,1-1-1,-1 1 241,0 0-82,5-3-127,-3 4 1,5-2-545,-3 1 0,-2 4 559,6-1 1,-5-1-252,1 1 0,-2 1 0,-2 1 0,0 0 0,1-2 30,-1 1 0,0 2 1,0 1-1,1-1 1,-1-2-118,0 0 104,5-6-17,-3 7 0,3-4 155,-4 2 1,1 3-108,-1-3 1,1 2 188,-5-2-135,2 3 1,-3-5-1,0 6 1,-1 0 279,0 0-239,1 0 1,3 0 0,-1 0 0,-1 0-271,0 0 226,-3 0 1,4 0 43,-5 0-234,4 0-300,-2 0 475,1-5 1,1 4-282,-4-3 272,5 3-24,-8 1 0,9 0 1,-3 0-184,3 0 153,-4 0 9,4 0 1,-7 0-194,4 0 177,-4 0 8,7 0 1,-9 0-191,2 0 169,4 0-135,-6 0 0,7 0 0,-3 0 126,2 0 0,-5 0-60,2 0 43,2 5 74,-5-4 1,8 4 32,-6-5 1,5 0-1,-3 0-300,1 0 190,-4 0 44,8 0 1,-7 0 0,4 0-16,-5 6 1,8-5 0,-3 3 0,-1-2-47,-3 2 1,2-3-19,-1 3 42,0-3 306,-4 4-203,-1-3 1,1 3-1,0-5 1,0 0 340,0 0-161,-6 0-96,5 0 0,-8 0 163,5 0-171,-5 5 1,3-4 0,-6 3 61,0-3-92,1-1 1,-5 0-110,1 0-921,-5 5 476,7-4 279,-9 5 1,4-5-2676,-5 3 1444,0-3 1424,-5 9 0,-6-4 0,-7 6 0</inkml:trace>
  <inkml:trace contextRef="#ctx0" brushRef="#br0" timeOffset="11">5288 4580 6774,'0'-7'1439,"0"2"1302,0 5-2494,-5 0 36,4 0-114,-5 0 1,5 4 14,-3 0 0,3 5-137,-3-2 1,-1 4-50,1 0 1,-1 0 55,2 1 1,1-1-112,-2 1 0,3-1 29,1 1-99,0-1 176,5 0 0,2-4-142,4-3 1,0-3 9,1-1 66,4 0 1,-2 0-96,5 0 0,-3-5 112,3-3-197,-5-2 197,2-1 1,-5-1-9,1 1 0,-6-1-13,-2 1 0,-3 3-3,-1 1 0,0-1-88,0-3 0,-9 3-142,-2 0 0,-8 2-40,0-2 0,-1 0-15,1 4 1,-3 0-73,3 4 1,-1 4-795,1 0 1175,2 9 0,6 0 0,-1 10 0</inkml:trace>
  <inkml:trace contextRef="#ctx0" brushRef="#br0" timeOffset="12">5688 5208 8172,'0'-6'-1127,"0"-5"1416,0 10 0,-2-8-100,-1 5 0,0-1 445,-5 2 0,5 1 243,-5-2-516,0 3 1,-3 1-105,-1 0 0,1 0-36,0 0 1,-2 1-79,-2 3 1,2 3 76,-2 4 1,-2 2-109,2 2 1,0-1 123,3 5 1,1 0-270,0 4 1,0-2 32,4-2 1,-2 3-119,5-3 1,0-1-47,4 1 0,2-4-72,1 4 0,5-5 166,7 1 0,3-2-58,5-2 1,1-3 92,3 0 0,-2-6-13,5 2 1,0-3 127,0-1 1,-1-5-66,-2-2 0,-3-4 258,3 0 1,-3-4 39,-1 0 0,-4-4 56,0 3 0,-7-3-256,0 4 1,-6-5 28,-6 1 1,0 1-405,0-1 0,-10 1 142,-5-1 0,-6-1-717,-1 5 0,-6-1 395,-3 5 0,-2-1-737,-1 1 1179,5 5 0,-4 1 0,4 5 0</inkml:trace>
  <inkml:trace contextRef="#ctx0" brushRef="#br0" timeOffset="13">5962 5847 8352,'-5'-6'1247,"-2"1"-846,-4 0 0,-1 4-139,1-3 0,0 3-4,-1 1 1,-1 1 3,-2 3 0,-1 2 20,-3 5 1,-3 1 11,3-1 1,-2 2-112,-2 2 0,0 3 37,0 5 0,4 0 23,0 0 1,5 3-278,-1 1 0,2 3 96,2-3 0,0 3-170,4-3 1,2 3 64,5-3 0,0 1-213,0-1 1,6-3 88,6 2 0,9-3-35,10-4 0,2 2 10,1-6 1,5 0 79,3-3 1,-1-2 169,1-3 1,-2-2-132,2-5 1,1-1 361,-5-3 0,4-2-108,-4-5 0,0-1 119,-3 1 0,-6-5-30,-3 1 1,-3-4 40,-4 4 1,-2-4-92,-6 4 0,-4-6-116,-4 2 1,-3-2 15,-3-2 0,-5-4-140,-7 1 1,-7-2-383,-5 1 1,-9 3 193,-2-3 1,-9 7-857,-3 1 1,-2 6 540,6 2 1,-1 5-883,9 6 1,5 0 1404,7 0 0,4 2 0,7 6 0,5 4 0</inkml:trace>
  <inkml:trace contextRef="#ctx0" brushRef="#br1" timeOffset="14">6419 7024 8197,'0'-7'-521,"0"2"1,0 4 1056,0-3-98,5 3 265,-4-9-494,4 4 0,-4-5 217,3 4 1,-3 0 218,3 4-252,-3 1 0,-2-7-147,-3 6 0,-2-1-11,-5 4 0,-2 0-21,-2 0 0,-1 0 60,-6 0-274,1 0 0,-12 5 0,4 1 0</inkml:trace>
  <inkml:trace contextRef="#ctx0" brushRef="#br1" timeOffset="15">6144 6990 8197,'-45'22'0</inkml:trace>
  <inkml:trace contextRef="#ctx0" brushRef="#br1" timeOffset="16">5710 7686 8216,'25'13'0,"-4"-3"0</inkml:trace>
  <inkml:trace contextRef="#ctx0" brushRef="#br1" timeOffset="17">5939 7766 8081,'43'0'2197,"3"0"0,3-5-1190,1-3 0,-5-2-951,1-1 0,-2-4 14,-5-1 0,-1 0-82,-4 1 0,-4-3 27,1-5 0,-6-1 248,2-3 1,-8 1-108,-4-9-156,-2 4 0,-2-9 0,1 6 0</inkml:trace>
  <inkml:trace contextRef="#ctx0" brushRef="#br1" timeOffset="18">6213 6955 8081,'-11'23'0</inkml:trace>
  <inkml:trace contextRef="#ctx0" brushRef="#br1" timeOffset="19">6019 7081 7777,'6'0'64,"-1"0"-740,-5 0 676,5 0 0,-3 0 0,3 0 0</inkml:trace>
  <inkml:trace contextRef="#ctx0" brushRef="#br1" timeOffset="20">6339 7572 8114,'-12'-23'0</inkml:trace>
  <inkml:trace contextRef="#ctx0" brushRef="#br1" timeOffset="21">6453 8303 8264,'0'-6'-662,"0"1"1036,0-1-88,0 5 0,0-9-286,0 4 0,-5-1 0,-2 2 0</inkml:trace>
  <inkml:trace contextRef="#ctx0" brushRef="#br1" timeOffset="22">6441 8257 8264,'0'-11'0</inkml:trace>
  <inkml:trace contextRef="#ctx0" brushRef="#br1" timeOffset="23">5847 8383 8120,'-34'18'1884,"5"3"1,1-7-1305,5 5 0,0-1-239,1 1 1,0 6-327,3-2 0,-1 3 84,4-4 0,-3 1-52,4 0 0,0 0 34,4 0 0,-1 0-37,1 0 0,4-4 0,4 0 1,1-4-7,2 4 0,0-4-52,0 4 1,5-5 53,3 1 0,6 2-6,1-2 1,5 0 3,-1-3 1,8 0 134,4 4 0,2-8-80,1 4 0,4-3 49,0 2 1,4-1-59,-4-2 1,5 1 13,-1-5 1,2 1-68,2-1 0,-2-3 8,-2 3 0,3-3-106,-3-1-93,2 0 1,2-1 234,-1-3-825,-4-3 767,3-4 0,0-4 7,1 0-216,3-1 183,-12 0 1,6-1 4,-8-2 86,3-2-87,-8 8 0,0-8 242,-2 1 1,-3 3 80,-1-2 10,-5 5-138,-2-8 1,-4 8-36,-1-5 1,-1 4 161,-2-4 0,-2 1 108,-2-1-24,-3-2-7,4 3 1,-10-9-430,-2 0 194,2 1-45,-6-2 0,5 0-178,-5-2 234,-6 2-115,4 5 1,-8 1 37,2 3-2,-8 3-448,-2 4 194,-5 1 79,-6-1 0,-5 6-12,-9 2 1,0-1-226,1 1 1,-2 1-877,5 3 801,1 0 1,5 3-67,2 1 1,4 5-241,7-1 1,5-2 701,7 2 0,3-3 0,9 6 0,2 3 0</inkml:trace>
  <inkml:trace contextRef="#ctx0" brushRef="#br1" timeOffset="24">5254 9388 8526,'0'-8'0,"0"1"-121,0-1 1,3 0-319,1 1 242,0 4 285,-4-2 971,0 0-103,0 4-157,0-4-495,-5 0 1,-1 4 163,-6-3 1,1 2-190,-1 2 0,-3 6 20,0 1 0,-5 7 15,1 1 0,-4 7-172,-4 1 0,-1 1 91,-2 6 1,-2 1-72,5 3 1,-3 0-200,3 1 1,1-1 166,3 0 0,5-1-143,3-2 0,3-2 32,5-3 1,2-2-112,5 3 1,0-3 74,0-1 0,1 0-74,3 0 1,6-4 131,5 0 1,5-7-180,-1 0 0,4-2 88,4-6 0,-2 3 39,6-3 0,-6 0 72,2-4 0,-2 0-61,2 0 1,-7 4 131,3 0 0,-8 0-110,0-4 0,-2 3 6,-2 1 1,1 1 4,-1-1 0,-3-3 3,0 3 0,-5 2-6,5 2 1,-5-2 10,0 2 0,2 0 4,-1 3 0,0 0-2,-4 1 1,0 1-44,0 2 1,0-3 39,0 4 1,0 0-83,0-1 1,0 1 72,0-5 0,5 4-150,3 1 1,7-1 64,4-4 0,-1 1-15,1-1 1,-1-1-10,1-2 0,-2 2 21,-1-2 1,-2-2 56,5 2 0,-5-6-38,1 2 1,-1 1 118,1-1 0,-2 1-101,2-1 1,-2-2 28,-2 6 1,2-6-79,2 2 1,-2 1-10,2-1 0,-3 1 14,0-1 1,3-3-113,0 3 1,2-1 55,-2 0 0,-1-1 44,5 1 0,-1-1 26,1-2 0,1 3-36,-5 1 1,4 1 128,-3-1 0,3-1-34,-4 4 0,0-3 142,-3 4 0,-1-4-168,0 3 71,6 1-47,-4 8 0,4-3 44,-1 2-41,1-2 1,6-6 15,0 1 280,5 0-287,1-2 0,5-1 30,1-5 152,-1 0-172,5 0 1,-3-1 209,2-3-709,2 3 524,-4-9 0,1 3-54,-3-4 0,-5 1 0,7 0 0,-1 1 0,1 0 0,2 1 0</inkml:trace>
  <inkml:trace contextRef="#ctx0" brushRef="#br1" timeOffset="25">7549 9468 8305,'-6'-6'0,"-4"-3"1091,2 5 1,0-4 1373,-3 4 1,2-1-1345,-6 2-911,-3 1-105,5-8 1,-8 8-96,2-6 236,2 0-114,-4 2 0,8-4-86,-2 2 554,-3-2-344,5 4 0,-3-4 165,5 2-336,-1 3 1,1-4 14,-1 5 1,1-3 4,-1 3 0,1-4-96,0 4 0,-1-3 85,1 3 1,-1-4-177,1 5 0,-1-5 2,1 4 0,-4-3-93,0 3 0,-1-1 173,5 1 0,0 3 0,-1-5 0</inkml:trace>
  <inkml:trace contextRef="#ctx0" brushRef="#br1" timeOffset="26">7058 9228 8305,'17'-5'0,"5"4"0,8-15 0,4 4 0</inkml:trace>
  <inkml:trace contextRef="#ctx0" brushRef="#br1" timeOffset="27">5219 9399 8349,'-7'-10'-667,"-1"3"438,0-4 1,1 9 132,-1-6 996,6 1-454,-8-5 0,8 5 362,-2-1-293,-2 6 406,5-9-491,-9 5 109,8 0 130,-3 1-375,5 5 1,0-2-8,0-1 1,5 0-27,3-5 1,4 6-32,3-2 0,4-2 31,7-2 1,0 3-145,4 1 1,1-1-3,3 1 0,-2-1 98,2 1 1,-2 3-248,6-3 1,1 3 134,-1 1 1,5 0-143,-1 0 1,3-1 96,0-3 0,0 3-58,-3-3 0,-2 3-14,-2 1 1,-3 5 38,-1 2 1,-1 0 40,-7 0 0,5 1-13,-4 3 0,-1 1 136,-3-1 0,0 1-111,0-1 1,-4 0-123,0 1 1,-4-1 116,4 1 1,-1-5-157,1 1 0,2-6 168,-2 2-83,3-2 0,6 3 0,1 1 0</inkml:trace>
  <inkml:trace contextRef="#ctx0" brushRef="#br1" timeOffset="28">6430 9388 8349,'28'-11'0,"1"-1"0</inkml:trace>
  <inkml:trace contextRef="#ctx0" brushRef="#br1" timeOffset="29">6727 9262 8349,'8'-7'3252,"-1"-1"0,-4 4-2063,0-3-912,4 4 1,-5-6-163,6 5 0,-4-3-63,3 3 0,-3-4-176,4 5 0,-1-5 148,5 4 1,-5 0-105,1 4 0,0-3 89,3-1 1,4 0 131,1 4 1,-1 4-69,-4 0 0,4 3 4,1-3 1,3 4-8,-4-5 1,5 5-23,-1-4 0,3 3 9,1-3-9,0 0 1,-1 0 61,1 0-147,0 5 76,0-8 1,0 9 17,0-2-44,-1 2 16,1 1 0,-4-2 84,0 2-73,-5-2-7,3 8-158,-6-6 155,1 6 1,-1-5 25,0 4-343,1-4 302,-6 5 0,4-4 11,-2 2-66,-3-3 44,5 5 0,-7-4-54,4 2-128,1-2 155,-2-2 1,3 0-176,-5 1 5,5-1 140,-8-4-223,4 3 231,-5-4 1,0 2-48,0-1 64,0-4-20,0 7 0,0-7-84,0 4 318,0-4-274,0 2 46,0 0 0,0-3 19,0 6 0,-1-4 189,-3 3-179,3-4 0,-5 6 55,2-5 1,1 5 50,-4-2 115,4 3-97,-7 2 1,9-1-88,-3 1 221,3-1-105,1 0 0,-4-3-52,0 0 1,0-1 27,4 5 0,0 0 147,0 4-154,0-4-9,-5 5 1,4-5 136,-3 4-124,3-4-16,1 10-224,0-9 82,0 8 1,0-8 188,0 2-324,0 3 81,-5-5 1,3 3-100,-1-4 192,1-1 6,2 0 1,-4 1 146,1-1-187,-1-4 41,-1 3 231,4-4-222,-5 0 1,3 5 10,-1-4 274,-5 3-258,3-3 0,-2 3 55,0-3 164,1 4-203,0-5 0,-3 4 39,3-2 0,-3 2-6,-2 1 0,1-3 56,-1-1 0,1 1-88,-1 4 1,-3-2 12,0-3 0,-5 3 58,1-2-235,-3 2 74,-1 2 1,-5-5 126,-2 1-536,-3-1 278,-1 5 1,1-5 64,2 1-208,-2 0 153,9-2 0,-3 3 523,8-5 1,-1 3-50,5-3-28,0 5-131,3-3 1,5 1-178,-1-3 0,4 1 29,-3-2 0,4 3-5,-1-3 1,2-1-550,-2 1-777,3-1 680,-5-2-8542,6 0 9183,0-5 0,0-2 0,0-4 0</inkml:trace>
  <inkml:trace contextRef="#ctx0" brushRef="#br1" timeOffset="30">5825 9799 8248,'0'-6'-858,"0"1"1143,0 5-6,0-5 395,0 3-181,5-3-70,-4 5 0,5 0 296,-2 0 350,-3-5-536,10 4 1,-6-3-197,2 8 0,2-2 83,-5 6 1,4 0-119,-5 3 1,2 1 1,-1-1 1,-2 0-38,1 1 0,-1 3-116,-2 0 0,0 4 116,0-3 0,0 3-156,0-4 0,1 4-119,3-4 1,-3 4 95,3-4 0,-3 1-124,-1-5 1,4 0 39,0 1-199,-1-1 215,3 1-122,-5-6-74,4 4 228,-5-9 615,0 4-200,0-5-419,0-5 0,0-1 36,0-5 0,0-1-138,0 1 1,0-2 149,0-2 0,0 1-146,0-5 0,1 4 21,3-4 1,2 5-143,6-2 1,-1 4 195,1 0 0,0 1-60,3-1 1,-2 2 194,2 3 0,2 0-154,-2 4 0,0 1 74,-3-2 1,3-1-56,0 2 1,0-1 0,-3 4 0,-1 0 65,1 0-50,-1 0 1,1 0-46,-1 0 0,-3 0 32,-1 0 0,0 5 32,0 2 0,-1 4-36,-2 0 1,-2 0 122,1 1 1,-1 3-105,-2 0 0,1 4-16,3-3 1,-3 0-21,3-1 0,-3-2-14,-1 2 1,0 2 39,0-2-6,0 0-100,0-3 1,0-5 89,0 1 186,0-6-200,0 3 1,1-5 299,3 0 1,-3-1-144,3-3 1,-3-2-301,-1-5 1,4-1 171,0 1 0,5-2-84,-1-2 1,-2 1-130,2-5 1,-1 1 56,5-1 1,0-3-94,3 3 1,-2 2 10,2-2 0,-2 9 144,-1-2 1,3 3-11,0-2 0,0 4 147,-3 4 0,-1 0 36,0-1 1,1 3-91,-1-3 1,1 3 46,-1 1 1,-3 4-44,-1 0 1,1 4 44,3 0 0,1-2-40,-1 2 1,-3 1 28,-1 6 1,0-2 15,0 2 1,0 2 100,-3-2 0,-3 4-47,3-4 0,1 2 180,-1-2 0,-1-3-77,-3 4 1,0-4 107,0 0 79,0-1-90,0 1-231,0-1-80,0 0 0,0-3-492,0 0-1471,0-6 1023,0 3-1192,0 0 0,2-3 237,1 1 1877,-1-1 0,8-2 0,-4 0 0</inkml:trace>
  <inkml:trace contextRef="#ctx0" brushRef="#br1" timeOffset="31">7995 10473 8120,'0'-8'-140,"0"1"1,0 3 160,0-4 0,0 4 239,0-3-36,0 4 1,-4-3 645,0 2-266,0 3-341,4-4 1,0 4 119,0-3 94,0 2-237,0-3 220,0 0-254,0 4 112,0-4-359,0 5 0,0 5 1,0 4-1,1 5 267,3 5 1,-2 3-87,1 0-49,-1 1-36,-2 5 1,0-4 2,0 3 0,0-3 0,0-1-182,0 0 122,0 0 0,0-2 1,0-1 193,0-1-303,0-5-1,0 3 153,0-6 0,0 1-177,0-1 116,0 1 1,0-5 7,0 1 29,0-6-15,0 3 7,0 0-6,0-3 0,0 4 59,0-2-59,0-3 0,0 4 146,0-5 82,5 0 1,1 0 0,5 2-106,1 1 133,4-1-141,-3 3 1,5-5 0,-4 0 215,1 0-260,5 0 0,-2 0 1,5 0 427,0 0-490,0 0 1,-1 0 0,1 0 0,0 0 310,0 0-162,-5 0-221,3 0 46,-8 0 159,9 0-138,-10-5-312,5 3-384,-11-3 319,4 5-300,-8 0-1527,3 0 1261,-16 0 575,4 0 1,-6 0 0,6 0-1585,-2 0 1103,-2 0 842,0 0 0,0-5 0,-1-1 0</inkml:trace>
  <inkml:trace contextRef="#ctx0" brushRef="#br1" timeOffset="32">7983 10656 8168,'-11'0'-190,"4"0"0,1-4 1547,2 0-313,3 0-11,-4 4-397,5 0 161,0-5-499,0 4 0,1-4-42,3 5 1,6 0 164,5 0 1,6-1-179,-2-3 1,6 2 18,2-1 0,3 0 11,-3-1 1,3 3-166,-3-3 1,0 3 89,-5 1 1,1 0-135,0 0 1,-5 0-109,-3 0 1,-2-4-95,-2 0 0,1 1 57,-1 3-294,-5 0-1017,5 0 672,-10 0-521,4 0 1,-6-2 494,-3-2 1,1 3-1240,-4-3 1985,-1-2 0,-8 0 0,-2-6 0</inkml:trace>
  <inkml:trace contextRef="#ctx0" brushRef="#br1" timeOffset="33">7938 10427 8302,'5'-6'797,"-4"-4"-540,4 8 269,0-8 1,1 9-1,7-4 461,2 0-535,3 4 1,4-8 244,-3 5-488,7-5 0,-7 7 416,8-6-159,2 5-281,-5-7 0,8 8-59,-5-6 195,-1 6-129,-3-9 1,0 6-132,0-2 1,-4 0 145,0 4 1,-5 1-710,1-2 1,-2 3 0,-2 1-2128,1 0 1064,-6 0-1040,4 0 2605,-4 0 0,6 5 0,-1 2 0</inkml:trace>
  <inkml:trace contextRef="#ctx0" brushRef="#br1" timeOffset="34">8634 10359 8122,'-5'-7'0,"4"1"0,-3 2 0,3 3 1029,1-4-116,0 5-258,-5 0-145,3 0-331,-3 5 0,5-1 239,0 7 84,0-2-191,-5 13 0,4-5 51,-3 6-168,3 0 0,1 4-82,0-1 1,0 2 125,0-1 1,0-2-235,0 6 0,0-5 68,0 5 1,4-7-258,0-1 1,1-2 129,-2-5 0,-1-1-263,1-4 1,0 1-184,1-1-208,-3-5-1232,4 5 849,0-10-625,-3 4 1717,3-10 0,-5-1 0,0-6 0</inkml:trace>
  <inkml:trace contextRef="#ctx0" brushRef="#br1" timeOffset="35">8623 10370 8178,'0'-7'0,"0"-1"0,0 5 834,0-7-296,0 9 280,0-4-67,0 5-256,5 0 76,1 0-251,6 5 1,-1 1 158,0 6-50,1 4-153,-1 2 0,5 5 53,-1 0-115,5 0 0,-6-1-162,5 1 0,0 1 77,4 3 0,-4-3-43,0 3 0,-5-7 49,1-1 0,2-1-333,-2 1 0,0-3 79,-3-4 1,-1-1 47,0 1 1,0-1 76,-4 0 0,2-3-122,-5 0-366,5-6 189,-8 8-895,9-8 468,-9 3 117,4-5 1,-8-2 183,-1-1 1,-4 0-774,4-5 1,-4 2-238,0-1 1429,-2-4 0,-2 0 0,1-7 0</inkml:trace>
  <inkml:trace contextRef="#ctx0" brushRef="#br1" timeOffset="36">9034 10336 8164,'0'-12'0,"0"5"0,0-1 0,0 6 652,0-8 19,0 8 190,0-3-189,0 5 0,0 5-429,0 3 0,0 7 130,0 4 1,0 3-78,0 1 1,0 3-180,0 1 0,0 3 89,0-3 1,0 3-105,0-3 1,0 4-267,0-5 0,0 1 148,0-4 1,0 0-215,0-1 0,1-4 121,3-3 1,-3-2-109,3-2 1,-1 1 110,0-1 1,-1-3-940,1 0-311,-1-6-718,3 3 478,-4-5 877,9 0 719,-8 0 0,8-10 0,-4-3 0</inkml:trace>
  <inkml:trace contextRef="#ctx0" brushRef="#br1" timeOffset="37">9479 10450 8102,'0'-11'548,"0"-1"-713,0 6 126,0-4 13,0 8 1441,0-8-890,0 9 0,-1-4 242,-3 5-585,-2 0 10,-6 0 1,1 0 28,0 0-127,-6 0 1,3 1-8,-5 3 1,0 2 113,-4 6 0,4 1-221,0 2 0,4-1 121,-4 5 0,5 0-76,-1 4 1,3-1 82,5 1 1,-2 1-171,5 3 0,0-3 54,4 3 1,1-3 23,3-1 1,3-4 96,4 0 1,0-1-13,1 1 0,1-3 85,2-4 1,-1-2-63,5-3 1,-4 2 203,4-5 1,-4 0-134,4-4 0,0 0-87,4 0 0,0 0-118,0 0 1,-4-4-253,0 0 0,-1-3-655,1 3 0,-3-4 443,-4 4 1,2-5-981,-3 2 1,2-3 140,-9-2 1313,4 1 0,-6-1 0,3 1 0</inkml:trace>
  <inkml:trace contextRef="#ctx0" brushRef="#br1" timeOffset="38">9708 10450 8116,'0'-11'0,"0"-1"455,-5 1 179,3-1 91,-3 6-92,5 1 214,0 0-257,0 4-246,0-4-91,0 5 0,0 5 57,0 2 0,0 5-72,0 3 1,4 3 14,0 5 0,1 1 0,-1 2 0,-2-2-15,6 3 0,-4-2 15,3 2 1,0-3-50,0 3 0,0-3-43,-4-1 0,-1-2 114,2-2 1,1-2-658,-2-6 1,1 1-977,-4-1 1,0-3 1357,0-1-528,5-4-2106,-3 2 23,3-5 1582,-5 0 305,0-5 724,0-1 0,-5-11 0,-2-1 0</inkml:trace>
  <inkml:trace contextRef="#ctx0" brushRef="#br1" timeOffset="39">9685 10404 8428,'5'-11'350,"3"0"0,2-1-60,1 1 0,4-1 0,2 2 188,1 3 0,-1-4 570,2 4-644,3 2-1,-4 0 115,5 5-324,-1-5 0,-4 3 193,-3-2-443,3 8 234,-5-2 1,3 8 179,-4-3-329,-1 9 15,-4-4 1,1 10 101,-4-3-73,0 2 0,-9-2-250,-3 0 0,-2 1 83,-1 2 0,-6 1-167,-2 0 1,2-4 139,-2 0 1,1-4-103,-1 4 1,-2-5 116,6 2 1,0 0 7,4-1 0,0 1 83,4-5 1,0-1 14,4-2 1,1 2 1,-1-3 0,1 4-30,2 0 0,4-3 238,0-1-169,5 1 1,-3 3 135,6 1 0,0-5-38,3 1 0,-2-6 47,2 2 0,2 1-116,-2-1 0,4 0 17,-4-4 1,4 0-147,-3 0 0,3 0-56,-4 0 1,1 0-502,0 0 397,-4 0 0,5 0-669,-6 0 1,-3 0 331,-1 0 1,-3 0-614,4 0 1,-4-1 1168,3-3 0,-4-2 0,2-6 0</inkml:trace>
  <inkml:trace contextRef="#ctx0" brushRef="#br1" timeOffset="40">10210 10382 7177,'-6'-8'1629,"2"0"-1087,3 6-332,1-3 1,-1 5 326,-3 0-371,2 0 1,-3 5-1,7 2 395,1 4-409,-1 0-68,8 0 0,-4 1 44,6-1 1,0 1 82,4-1 0,-4 1-66,4-1 1,0-1-114,-1-2 0,0 2-120,-3-3 1,2 0 62,-3 0 1,3-4-790,-6 1 361,2-3-1375,1 4 809,-4-4-805,-2 4 1824,-5-5 0,0 0 0,-5-5 0,-2-1 0</inkml:trace>
  <inkml:trace contextRef="#ctx0" brushRef="#br1" timeOffset="41">10541 10382 8093,'-5'-12'92,"3"6"355,-6 2 5,6 3 0,-8 1-134,2 0 0,2 0-62,-2 0 1,0 4-7,-3-1 1,0 6-116,-1-1 0,1 6 101,-1 1 0,1 0-255,-1-3 1,5-1-104,-1 1 0,2 3-113,-2 0 1,-1 0-398,6-3 0,-5-1 324,4 0 0,0 1-317,4-1 0,0-3-154,0 0-94,0-1 551,0 5 0,-1-2 322,-3-3 0,3-2 0,-4-5 0,5 0 0</inkml:trace>
  <inkml:trace contextRef="#ctx0" brushRef="#br1" timeOffset="42">10427 10576 8093,'0'-7'1477,"5"2"-434,-3 5-781,3 0 0,-5 2 1,-2 1 57,-1 5 1,1 2 0,-1 3 0,1 1 52,2 1 1,0 2-54,0-2-84,0-3-157,0 10 0,0-8 190,0 5-298,0-5 1,0 6 0,0-3 0,0-1-74,0 1-107,0-2 1,0-4 0,2 0 0,0-3 325,2 0-330,0-5 94,-4 7-28,5-9-698,-4 4 68,4-5-856,-5 0 531,5 0 0,-4-1 1102,3-3 0,3-2 0,-6-11 0,4-1 0</inkml:trace>
  <inkml:trace contextRef="#ctx0" brushRef="#br1" timeOffset="43">10816 10439 8055,'0'-12'0,"0"6"73,0-4 162,0 8-34,0-8 496,0 9-2,0-4 768,0 5-871,0 10-281,0-2 0,0 13 36,0-2 1,0 3-112,0 1 1,0 1 19,0 3 1,-4-3-11,0 2 1,0 2-150,4-1 0,0 0 150,0-5 0,0 4-310,0-3 1,0 4-148,0-7 0,0 2-136,0-6 0,0-1-201,0-4 288,0 1 92,0-6 0,1 3-2633,3-5 2084,-3 0 300,5-4-56,-6 0 0,0-6 50,0-1 1,0-3-586,0-2 562,0-4 445,0-2 0,-6-5 0,0 0 0</inkml:trace>
  <inkml:trace contextRef="#ctx0" brushRef="#br1" timeOffset="44">10679 10404 8118,'0'-11'0,"5"0"428,2-1 0,3 1-82,2-1 0,-1 2 505,1 3 1,3-4-271,0 4 0,5 0-82,-1 0 1,-1 3-153,1-4 0,0 6-90,4-2 1,0 3-175,0 1 1,-2 1-37,-2 3 0,2-2-126,-6 6 1,0 3 131,-3 5 1,-2 4-305,-3-1 0,-2 3 100,-5 0 0,0 1-66,0 0 1,-8 0 57,-4 0 0,-11 0 61,0-1 1,-2 0 44,2-3 0,0 3 16,1-3 0,0-3-249,3-1 1,2-2 82,6-1 0,3-2-1609,1-3 700,4-2-10,-2 0 0,9-5 1122,0 0 0,10-5 0,-2-6 0</inkml:trace>
  <inkml:trace contextRef="#ctx0" brushRef="#br1" timeOffset="45">11238 10462 8064,'0'-12'0,"0"6"1080,0 1 222,0 5 1,0 6-877,0 5 1,0 2-161,0 6 1,0 0 4,0 4 1,0 0-39,0 0 0,0 0-57,0-1 0,0 1 71,0 0 1,1 0-278,3 0 1,-3 0 84,3-1 0,-2-4-432,-2-3 0,0-2-379,0-1 0,0-5 86,0 1-1191,0-6 767,0 3-666,0-5 1221,0-5 1,-2 0 538,-2-2 0,3-4 0,-14 0 0,2-7 0</inkml:trace>
  <inkml:trace contextRef="#ctx0" brushRef="#br1" timeOffset="46">11033 10462 8090,'0'-12'342,"0"1"0,2 1-244,6 2 1250,-1-2-824,10 8 0,-4-6 247,2 4 390,3 0-666,4-1 1,2 4 205,3-3 51,-3 3-382,9 1 1,-5-2 184,3-2-379,2 3 1,-9-4-182,2 5 1,2 0 110,-1 0 1,-2-1-487,-6-3 0,2 3 300,-6-3 0,0 3-998,-4 1 1,-3 0-104,0 0-553,-6 0 1,1 1 1733,-11 3 0,-5 2 0,-9 6 0</inkml:trace>
  <inkml:trace contextRef="#ctx0" brushRef="#br1" timeOffset="47">12049 10576 7470,'0'-7'888,"-1"-2"176,-3 6-113,3-1-342,-4 4-501,5 0 0,0 5 189,0 3 0,1 3-25,3 4 1,-3-1-123,3 5 0,-3 0 27,-1 4 0,0-4-117,0 0 1,0-4-89,0 4 0,0-5 55,0 2 0,0-4-69,0 0 1,0-1 151,0 1-142,0-6 175,0 4-144,0-9 74,0 4 713,0-5-717,0-5 1,0-1 13,0-5 0,0-1-7,0 1 1,0-2-133,0-2 0,0 1 102,0-5 1,5 4-108,3-4 0,-2 5 60,2-2 0,-1 0-100,5 1 1,-2-1 69,-3 5 1,4 3 8,-4 1 0,0 4-14,0-1 18,-4 3 25,7 1 0,-8 1-14,6 3 0,-5 3 14,0 4-2,4 0 0,-5 1-1,6-1 0,-6 1-39,2-1 0,3 1-5,0-1 1,0-1-44,0-2 0,1 1-13,3-6 1,1 1 36,-1-4 1,4 0 17,0 0 0,4 0-67,-3 0 0,3-1 58,-4-3 0,4-1 20,-4-3 0,0-2 45,-3 3 1,3-3 11,0-2 1,1 1 97,-5-1 0,0 0-86,1-4 0,-2 4 107,-2-4 1,2 4-79,-3 0 1,2 5 449,-1-1-242,2 0-26,-9 2-62,9 1-54,-8 5 0,3 5 76,-5 3 1,0 6-99,0 1 0,0 5-115,0-1 0,0 2 72,0-2 1,0 2-621,0-2 1,0 2-173,0-2 0,4 1-464,-1-5 0,5 0 478,-4-3 0,1-1-839,-1 1 1548,2-1 0,0 0 0,-1 1 0</inkml:trace>
  <inkml:trace contextRef="#ctx0" brushRef="#br1" timeOffset="48">8132 11341 8109,'-7'-5'524,"-3"4"-167,9-5 194,-4 6-240,5 6 0,0 0 154,0 5 200,0 6-326,0 1 0,0 6 124,0 2-4,0-2-200,0 4 0,0-1 282,0 0-363,0-1 0,0-4-46,0-3 0,1 1 60,3-5 1,-2 5-215,6-5 1,-5 0 132,0-4 1,0 0-969,1-4 416,-3 3-1381,4-8 562,-5 3-1772,0-5 3032,-5-5 0,-1-2 0,-6-4 0</inkml:trace>
  <inkml:trace contextRef="#ctx0" brushRef="#br1" timeOffset="49">7698 11375 8109,'5'-11'-314,"2"1"1556,9 2-735,-4 3 0,11 1 217,0 0 1,1-1-283,7 1 0,-1 3 44,4-3 0,1 3-170,-1 1 1,4-4-74,0 0 1,-1 1 8,-7 3 0,3 0-180,-2 0 0,-2-4-6,1 0 0,-4 0-332,0 4 1,-2-1-1,-2-2 1,-2 0-1,-2 0 174,-1 2-115,-2-4 0,0 3 0,0-1-1718,-1 1 533,-6 2-752,2 0 1423,-9 0 721,4 0 0,-5 0 0,0 0 0</inkml:trace>
  <inkml:trace contextRef="#ctx0" brushRef="#br1" timeOffset="50">8691 11364 8127,'0'-7'0,"0"2"0,0 4 0,0-3 0,-5 3 0,-1-4 0,-6 5 0,1 0 0,0 0 0,-1 0 0,1 0 0,-2 5 0,-2 3 0,1 2 2731,-5 1-1403,5 6 0,-3 0-637,6 6 1,-3 0-349,3 0 1,-2 0-341,9 0 0,-4-1 56,5 1 0,-1 0-178,4 0 0,5-1 77,3-3 1,6 1-118,1-5 1,5 3-4,-1-7 0,0 3 115,4-6 0,-3-3 29,7-1 1,-2-3-1,2-1 0,-2-5-4,6-3 0,-6-2 19,2-1 0,-3-2 87,-1-2 1,-4 2-81,0-2 0,-5-3 354,1-1 0,-4-1-26,-3 1 0,1-7-176,-5 4 1,-2-5-210,-6 0 0,-2-1 191,-5-2 0,-7 1-629,-5 2 1,-1 3 259,-6-3 0,-5 8-475,-3 4 0,-5 7 310,1 5 0,4 1-853,4 2 1,1 5 22,6 3 1226,6 2 0,4 7 0,6 0 0</inkml:trace>
  <inkml:trace contextRef="#ctx0" brushRef="#br1" timeOffset="51">10096 11478 8189,'0'-6'521,"0"-5"-153,0 10 0,-5-9 184,4 9 154,-4-4-69,0 0-334,-2 3 1,0-3-42,-1 5 1,0 0 13,-3 0 1,-2 0-67,-2 0 0,1 2 35,-5 1 1,0 5-35,-4 7 0,0-2 34,0 2 1,1 3-144,-1 1 0,4 2 19,0 2 0,5 0-148,-1 0 0,3-1-24,4-3 0,3 1 80,5-5 1,2 4-45,1-4 1,9 1 53,7-5 0,8-1 169,3-2 0,3-3-98,1-5 0,6 0 114,2 0 0,-3 0-66,-1 0 1,-1-5 102,1-3 0,-8 2-277,1-2 0,-6 2 180,-2-2 0,-5 2-250,-3 2 1,-6 3 158,-2-3-1596,-4-2 1121,2 4 0,-10-4-1435,-3 2 1,-2 3 47,-1-3 1789,-1 3 0,1 6 0,0 1 0</inkml:trace>
  <inkml:trace contextRef="#ctx0" brushRef="#br1" timeOffset="52">7995 12357 8186,'-5'-6'199,"2"-3"84,-5 5 0,5-3 315,-5 3-299,5 0 0,-3 4 191,2 0 0,2-4 257,-6 0-356,6 1 1,-7 4-67,5 3 0,-4-2-8,4 6 1,-3 1-50,3 6 1,-4 3 30,5 5 1,-1-1-98,4 1 1,0 4-86,0 0 0,0-1-26,0-3 1,4 0 78,-1 0 1,10 0-218,-1-1-1,3-4 56,0-3 0,3 2-31,5-2 0,-1-3 49,1-5 0,4-4 31,0 1 0,1-3 27,-2-1 1,-2-4-14,3 0 1,-3-6 72,-1-1 0,0-1 164,0-3-41,-6 2-190,0-3 1,-3 2 48,-3-5 0,3 0-68,-6-4 0,-3 0-2,-1 0 40,-3 0 1,-1-1-569,0-2 359,-5 2 0,2-8 0,-4 4-231,-2-1 1,0 5-1,0 0-674,1 3 279,6 2 0,-7 1-1870,5 3 1946,0 8 1,9 1-218,3 6 0,7 0 103,4 0 1,3 2 776,1 2 0,0 2 0,-1 5 0</inkml:trace>
  <inkml:trace contextRef="#ctx0" brushRef="#br1" timeOffset="53">8885 12232 8147,'0'-12'150,"-5"1"544,4 5-233,-9-5 0,4 10 156,-6-3 1,1-1-284,-1 1 1,-4 1-94,-3 3 1,-3 0 147,-1 0 1,1 3-134,-1 1 1,0 5 6,0-1 0,4 2 2,0 1 1,5 1-1,-1-1 1,2 1-77,2-1 1,3 2-89,0 2 0,6-2-60,-2 2 0,4 1 91,4 0 1,1-1-83,3-4 1,6 4 108,-3 1 0,7-1-227,-3-4 1,5-1-6,-1-2 1,3 1-41,1-5 0,0 3 126,-1-3 0,1 5-115,0-1 0,-4-2 88,0 2 1,-5-1-118,1 5 1,-3-5 68,-5 1 1,0 0 48,-3 3 1,-3 4 1,3 0 0,-12 2 45,-3-2 1,-7-2 107,3 2 0,-10-1-72,3 1 0,-8-2 160,4 2 1,-1-2-286,4-2 1,0-1 110,1-2 1,4 1-1409,3-5 693,2 0-1122,7-4-2592,0 0 4373,22-6 0,3-5 0,15-7 0</inkml:trace>
  <inkml:trace contextRef="#ctx0" brushRef="#br1" timeOffset="54">9285 12266 8130,'0'-11'-358,"-4"3"-44,1 0 0,-3 5 133,3-5 1297,1 5-589,-8-7 0,9 8 492,-3-6-238,3 6 32,1-4-253,0 6 0,-4 2-21,0 2 1,0 3-142,4 8 0,0 3 121,0 5 0,0 1-138,0 3 0,0-2 55,0 6 0,2-6-155,2 2 1,-3-2-145,3 2 0,1-3 5,-1 2 1,-1-3-180,-3-4 1,4 2-356,0-6 1,0 0 289,-4-4 0,1 0-461,3-4 0,-3 0-84,3-4-517,-3-1-274,-1 3-1326,0-5 2852,0-5 0,0-2 0,0-4 0</inkml:trace>
  <inkml:trace contextRef="#ctx0" brushRef="#br1" timeOffset="55">9468 12266 8066,'6'-11'-573,"-1"3"697,-5 0 1,0 5 1413,0-5-183,0 5-489,0-2-395,0 15 0,0 2-103,0 7 1,0 6 37,0-2 0,-1 4-169,-3-1 0,3 2-137,-3 3 0,3 2-8,1-3 0,0-2-210,0-1 1,0-3-7,0-1 1,0-5 105,0-3 0,0-3-386,0 0 1,1-2 157,3-2 0,-3-2-629,3-2 0,-1-3 28,0 3 0,-1-4-219,1-4 0,3 2 543,-3-6 0,1 0 523,-4-3 0,0-1 0,0 1 0,0-5 0,0-2 0</inkml:trace>
  <inkml:trace contextRef="#ctx0" brushRef="#br1" timeOffset="56">9491 12255 8066,'0'-12'0,"0"1"0,0 4 2487,0-3-777,0 9-519,5 11-825,1 4 1,6 14 372,-1-5-302,0 0-204,1 5-524,4-4 375,-3 4 0,7-4 1,-3 1 145,1 2-450,-4-1 1,6-4-1,-4-2 1,2-2 788,2-1-955,-3-2 319,-1-4 0,-4 1 0,1-1-240,2 0 0,-6-4 65,2-3 0,-2 1-2591,2-1 1575,-4-1-406,-2-3 1068,-5 0 0,-1-3 0,-2-3 596,-1 0 0,-10-7 0,2-4 0</inkml:trace>
  <inkml:trace contextRef="#ctx0" brushRef="#br1" timeOffset="57">9868 12232 8144,'0'-12'449,"0"1"1,-4 3 600,0 1-232,0 4-284,4-2 396,0 5-749,0 5 0,0 7 1,0 7 340,0 2-394,0 2 1,0 1 0,0 3 0,0 2 0,0 1 265,0 1-336,0-6 1,0 3-392,0 0 1,0-5 116,0 0 0,0-2 1,0-4-1,0-1-383,0 1 1,0-6 0,0-3-58,0 1-399,0-4 1,0 1-296,0-2 1350,0-3 0,0 4 0,0-5 0</inkml:trace>
  <inkml:trace contextRef="#ctx0" brushRef="#br1" timeOffset="58">10347 12232 8060,'0'-7'-1034,"0"-3"2076,0 9 76,0-4-190,0 0-570,0 4 0,-5-6-74,-2 3 0,0 3 239,0-3-334,-1 3 0,-7 2 184,0 3-229,-6 2 1,7 2 0,-5 1 0,-1 2 0,0 5 625,1 1-538,-3 2-58,4 4 1,-3 0-38,2 0 1,-2 1 72,6 3 1,0-3-121,4 2 0,3 2 10,0-1 1,6-3-144,-2-1 0,3-4 39,1 4 1,5 0-153,2-4 1,5-1-226,3 1 0,-1-5 198,5 1 0,0-3-198,4 0 0,0-2 118,0-2 0,-1-3 109,1-5 1,0 0 15,0 0 0,0-2 18,0-1 1,-4-2 53,0-3 1,-5-2 169,1 2 0,-1-2 76,1-1 0,-6-1 18,2 1 0,-6-1 107,3 1 0,-5-1-91,0 1 0,-3 0-5,-3-1 1,-4 1-43,-4-1 0,-4 5-283,-1-1 0,-3 6-45,4-2 0,-4 3-109,4 1 1,0 0-1788,3 0 960,1 0 1097,-1 0 0,6 0 0,1 0 0</inkml:trace>
  <inkml:trace contextRef="#ctx0" brushRef="#br1" timeOffset="59">11135 12392 8111,'-6'-5'987,"1"3"-441,0-3 59,4 5-249,-4 0 1968,5 0-1933,5 5 1,0-2-89,2 4 1,5-3 54,-1 4 1,2-4-121,6 3 0,-4-4-121,4 1 0,0-3 90,4-1 1,4 0-123,-1 0 1,2-1-17,-1-3 0,-2 1-195,6-4 0,-6-1 16,2-3 1,-3-1 141,-1 1 1,-6-1 47,-1 1 1,-5 0-31,-3-1 1,-3 1-16,-5-1 0,0 1 40,0-1 0,-2 1-78,-1 0 1,-9 0-4,-7 4 0,0-2-167,-4 5 0,2 0-64,-10 4 0,1 2 82,-4 1 1,-3 4 219,3 4 1,-7 6-129,7 2 0,2 2 225,5 2 0,3 0-64,1 0 0,6 0-144,1-1 1,5 5 68,3 0 0,3-1 8,5-3 1,2 0 174,1 0-9,4 0 165,9-5-211,2 3 0,5-8 279,0 2 1,1-2-1,1-3 1,3-1-130,1-2 0,2-4 0,3 1 571,0-3-1477,-5-1 768,4-5 0,-7 2 0,3-3-547,-1 1 220,-7 1 0,0 0 1,-6-1-1,-2-1-7881,-4-3 6538,1 4 0,-10-4 1507,0 5 0,-5-5 0,-7 3 0</inkml:trace>
  <inkml:trace contextRef="#ctx0" brushRef="#br1" timeOffset="60">13465 11821 8066,'-6'0'1781,"1"0"1123,5 0-2350,5 0 108,-4 0-436,9 0 0,-3 0 1,5 0-1,2 0 674,1 0-611,1 0-115,0 0 0,2 0 6,5 0-116,0 0 138,0 0 1,-1 0-171,1 0-145,0 0 1,4 0-1,1 0 1,1 0 297,3 0 0,1 0-288,1 0 179,0 0 0,0 0-214,1 0 77,-1 0 0,-4 0 50,1 0 0,-2 3-102,1 1-143,3 0 258,-9-4 0,8 0 0,-4 0-12,1 0 0,-2 0 0,3 0 1,2 0-1,0 0 17,-2 0-13,3 0 0,-7 0 10,4 0 15,-4 0 0,3 0 0,-4 0 0,2 0 71,-2 0 5,-1 0 0,3 0 0,0 0-6,-2 0-212,4 0-246,0 0 389,6 0 1,0 0 0,3 0-288,4 0 167,-3 0 0,6-4 1,-3 0-81,2 2 158,7-4 0,-4 4 0,4-2-48,-1 3 91,-3 1-973,4-5 922,0 4 0,-4-4 0,3 5 171,1 0-92,-4 0 1,10-4 0,-1 0-100,4 2-63,1 0 1,1 1 107,-30-1 0,1 0 0,1 2 1,0-1-1,2-1 0,-1 0 0,1 1 1,1 0 11,-2-1 0,1 0-75,1 1 0,0 1 60,-2-3 1,0 0 0,3 3 0,-1-1-27,-1-1 1,0 0 84,-1 2 1,0-1-59,2-1 1,0-1 0,-1 3 0,0 0-24,0 0 0,0 0 14,1 0 1,-1 0 51,-2 0 0,0 0 0,0-2 0,0 0 0,-2 0 0,0 0 0,29 0 50,-2 1 0,-2-1 0,0 0 0,-1-2 0,-3 1-70,-4 2 35,-2 1-17,-1 0 21,0 0-123,5-5 0,-8 4 0,2-3 0,0 3-578,-1 1 598,-3 0 0,2 0 0,-4 0-419,2 0 412,-4 0 1,6 0 0,-4 0 0,0 1-291,1 3 315,-2-3 0,-3 4 0,2-5-72,1 0-71,0 0 280,-3 0 0,-5 0-203,1 0 306,-6 0 7,8 0 1,-13 0-1,2 0 1,-4 0-183,-4 0 913,-2 0-974,-5 0 1,1-1 536,-4-3-520,0 3-13,-4-4-67,0 0 1,0 2-471,0-4 152,0 4 280,0-2-272,-5 0 1,-1-1 299,-6-1 1,5 1-144,-1 2 59,0-2 50,-3-1 118,0-3 0,-2 4 1,-1-6-1,-3 1-247,0 0 283,3-1 0,-8 1 0,3-2 0,-3-1 8,0-1 154,-1 0-233,5 8 0,2-2 612,4 6-255,1-6-48,4 7 49,-3-3-49,9 5-197,-4 0 0,6 5 1,3 3 340,4 2-241,7 2 0,3-1 0,4 0-373,1 1 265,5 4 0,-2-4 25,4-1 1,-5 1-30,2-5 0,-3 2 0,-2 0 0,-3-3 136,-4-1 80,3-1-187,-11 1 73,9-3 1,-10 3 280,0-5-333,-1 0 0,-15 1 0,-5 3 1,-9-3 45,-3 3 0,-5 2-157,2 2 1,1 2 0,0 1 157,1 1-66,-4-1-672,8 6 1,-4-5 0,6 4 0,3-4-2706,4 0 1970,2-6 0,6 4 1326,-1-2 0,6 2 0,-3 1 0</inkml:trace>
  <inkml:trace contextRef="#ctx0" brushRef="#br1" timeOffset="61">14219 10998 8050,'1'-7'-712,"3"-1"712,-3 6 900,4-9-503,-5 10 0,4-5 230,0 2-80,0 3-255,-4-4 0,0 3 191,0-1-78,0 1-214,0-3 1,-1 5 5,-3 0 1,1 0-50,-4 0 1,-1 0 45,-3 0 1,-1 0-110,1 0 1,-2 1 80,-2 3 1,2-1-156,-2 4 1,2-3 25,2 4 0,-1-2-56,1 2 1,0 2 22,-1-2 1,2-2 103,2 2 1,-1-1-142,6 5 1,-5-5 53,4 1 1,0-1-64,4 5 1,2-2 84,1-2 0,4 2 82,4-3 1,6 4-86,2 0 1,6 0 156,2 1 0,5-1-53,-2 1 1,3-1-30,1 0 1,-3 1-48,-1-1 0,-4 1 33,0-1 1,-3 1-137,-4-1 0,-4 0 81,-7 1 1,1-1-165,-5 1 0,-1-1 99,-3 0 0,-5 2-62,-2 2 1,-9-2-26,-3 2 0,-2 2 36,-2-2 1,-1 0 60,-3-3 0,3-1-19,-2 1 1,-2-2 173,1-3 0,2 2-98,6-5 0,-2 0-163,6-4 1,0 0 134,3 0-677,6 0 0,1-1-134,5-3 0,1-3-465,3-4 1,7 3 56,8 1 0,3-1 209,1-3 990,0-1 0,5-4 0,1-2 0</inkml:trace>
  <inkml:trace contextRef="#ctx0" brushRef="#br1" timeOffset="62">14642 11044 8176,'0'-11'0,"-4"3"1047,0 0-149,0 6 1065,4-3-803,0 0-272,0 3 0,0 10-524,0 7 1,0 4-50,0-4 0,0-1-123,0 5 0,4 1-18,0 2 0,1 1-110,-1 0 0,-3-4-152,3 0 1,-2 0 80,2 4 1,-3-1-318,3-3 0,-3 1 191,-1-5 1,0 0-298,0-3 94,0-1 271,0 1 0,0-5-13,0 1-53,0-6 261,0 3 102,0-5-25,5 0 0,2 0-51,4 0 0,1 0 12,-1 0 1,4 0 15,1 0 0,4 0 83,-1 0 0,2 0-254,2 0 1,1 0 115,3 0-1,-3 0-277,3 0 0,-4 0 75,-4 0 1,1-1-400,-5-3 1,0 3 186,-3-3 1,-6 2-1715,-2-2 1157,2 3 0,-6-8-100,0 5 0,-5-4-371,-6 5 0,-1-6 151,1 1 1163,0 3 0,-6-5 0,-1 3 0</inkml:trace>
  <inkml:trace contextRef="#ctx0" brushRef="#br1" timeOffset="63">14584 11238 8399,'6'-6'1682,"0"1"-1008,5 5 0,5 0-171,-1 0 0,5 0-117,-1 0 1,3-4 66,0 0 0,3 0-144,1 4 0,-2-1-297,3-3 0,-3 3 99,-1-3 1,-5-1-730,-3 1 1,-2 0-810,-2 4-1071,-5-5 439,-1-1 1421,-5-5 0,-5-1 638,-2 1 0,-8-6 0,-3 0 0</inkml:trace>
  <inkml:trace contextRef="#ctx0" brushRef="#br1" timeOffset="64">14573 10998 8176,'11'0'0,"1"-4"476,-1 1-177,11-1 0,-2 0 71,11 0 1,-1-1 166,4 1 0,2 3-367,2-3 0,-4 2 89,0-2 1,-1 3-423,-6-3 1,0 1 195,-4 0 1,-4 1-787,0-2 578,-5 3-2197,2 1 2372,-10-5 0,5-1 0,-5-6 0</inkml:trace>
  <inkml:trace contextRef="#ctx0" brushRef="#br1" timeOffset="65">15258 10941 8611,'0'12'1186,"0"-1"-593,0 0 1,0 6-111,0 2 1,-4 0-48,1 4 0,-1-3-78,4 7 0,0 1-89,0-2 0,-4 5-76,0-5 1,0 5-207,4-4 0,0-1-92,0-3 124,0-5 44,6-2 1,-5-4-73,3-1 53,2 1 1,-4-2-724,6-3 274,-5-2-1362,2-5 865,-5 0 0,0-5-1630,0-2 1642,0-3 890,-5-2 0,-2-4 0,-4-2 0</inkml:trace>
  <inkml:trace contextRef="#ctx0" brushRef="#br1" timeOffset="66">15190 11021 8004,'6'-5'671,"4"-1"1,-3-1 0,4 4 751,0 1-1189,1 2 1,1 2 0,2 1 0,3 5 236,-1 2 1,5 5-127,-3 1 0,2 4-353,2-1-89,0-3 0,0 6 1,0-3-1,0 1 315,0-1 0,-2 2-256,-2-6 80,3 5 1,-10-8-384,4-1 205,1 0 0,-4-5-34,2 1-311,-7 3-842,2-8 1,-5 4 808,3-2-1967,-3-3 1234,-5 4 1247,-5-10 0,-2-1 0,-4-6 0</inkml:trace>
  <inkml:trace contextRef="#ctx0" brushRef="#br1" timeOffset="67">15669 10918 8318,'0'-6'852,"0"0"-304,0 2 1,0 4 689,0 0-988,0 10 1,0 6 0,0 5 0,0-1 60,0 4 1,-3-1 0,-1 5-1,1-1-169,2-1 1,1 5 0,0-3-1,0 0 392,0-1-753,0 0 199,0-4 0,0 0-214,0-5 1,0 2-293,0-5 426,0 0 1,0-7-49,0 0-1762,0-6-515,0 8 521,5-8 1904,-4 3 0,10-10 0,-5-2 0</inkml:trace>
  <inkml:trace contextRef="#ctx0" brushRef="#br1" timeOffset="68">15886 10953 8132,'0'-12'742,"2"2"-235,1 2-272,-1 3 290,3 5 0,-5 2 242,0 1-304,0 4-220,0 9 0,0 2 1,1 5 15,3 0 0,-3 3 1,3 1-10,-3-2-167,-1 5-95,0-6 1,0 7 129,0-4 1,4 4 224,0-5-779,0 1 0,-4-8 166,0 0-664,5-5 488,-4 2 35,4-4-1025,-5-6 273,0 4 225,0-8 1,0-6 0,0-8 937,0 0 0,-5-6 0,-1 0 0</inkml:trace>
  <inkml:trace contextRef="#ctx0" brushRef="#br1" timeOffset="69">15806 10907 8017,'12'-8'539,"1"2"1,2 1-111,4 2 1,2 2 403,2 1 1,1 1-304,3 3 1,-3 1-7,3 3 1,1 3-209,-2 1 0,1-1-198,-4 4 0,-2 2-129,-2-2 28,3 5 0,-9-2-12,2 5 0,-7 0 0,-3 0-9,0 0 1,-5-1-62,0 1 1,-5 0-54,-7 0 38,-4 0 0,-2 0 53,-5-1-222,0-4 1,-5 0-308,-2-3 247,2-2 214,0 3-1348,0-4 912,9-6 1,-5 4-1955,13-2 2485,-3-3 0,7 5 0,-4-4 0</inkml:trace>
  <inkml:trace contextRef="#ctx0" brushRef="#br1" timeOffset="70">17074 11090 8159,'-6'-2'-706,"2"-1"1424,-2 1 1,3-3-146,-4 5 0,3-4 530,-4 1-659,6-1 1,-7 3 0,4-2 0,-2-1-32,-2 2 0,-1 0-125,-1 2 0,-1 4 164,1 0-290,-6 5 0,0-1 0,-5 5-39,3 3 1,-2-1 0,3-2 0,-1 1-35,0 1 1,5 0 0,-1-4-469,2 1 469,6 4 0,2-3 0,5 4 0,0-2 233,0 0-228,5 5 204,7-7-127,6 9 0,8-10 52,1 3 0,5-2 0,-2-1 1,3-2-1,0-1-13,-2-2 1,0-4 0,-4 1 0,-2-3-286,-1-1 1,-6 0-1,-3 0-3222,-2 0 3198,-7 0-1643,5 0 1187,-10 0 1,-5-1 0,-7-2 553,-2-1 0,0-5 0,2 3 0</inkml:trace>
  <inkml:trace contextRef="#ctx0" brushRef="#br1" timeOffset="71">19358 10324 8037,'0'-7'115,"0"-1"63,0 6 0,-1-5 179,-3 4-118,3 1 416,-4-3 77,0 0 254,4 4-224,-10-4-112,10 5-407,-4 0 0,5 1 140,0 3-174,0 2 1,0 7 162,0 2 0,1 3-126,3 5 1,-3 3 7,3 1 0,1 3-174,-1-3 0,1 4 104,-1-5 1,-1 2-210,4-1 0,-3-3 53,4 3 1,-5-5-59,5-3 1,-5 2 32,0-6 1,2 0-327,-1-3 0,0-1 164,-4 0 1,0-3-1279,0 0 47,0-6-461,0 3-1481,0-5 2678,-5-5 0,4-1 654,-3-6 0,-2 1 0,-1 0 0</inkml:trace>
  <inkml:trace contextRef="#ctx0" brushRef="#br1" timeOffset="72">19313 10324 8114,'5'-11'867,"-4"3"-476,3 1 1,2 3 186,2-4 1,2 5-33,1-5 0,2 4-63,2-3 0,3 3-131,5-4 0,1 6 50,3-2 0,-3 3-208,2 1 0,-3 5 59,-4 2 0,2 3-164,-6 2 0,0 4 94,-4 3 1,0 3-138,-4 1 1,2 1 128,-5 2 0,0 0-340,-4 4 1,-2-3 111,-1 3 1,-4-3-235,-4 4 1,-2-6 131,-2 2 0,1-3-21,-5-1 1,4-1 74,-4 1 0,3-4 27,-3 0 1,5-9-338,-1 2 279,3-3 0,1-2-774,4 1 297,-3-6-1396,8 4 1157,-3-12 1,5 0-52,0-5 0,2 1 81,1 2 818,4-2 0,9-2 0,2-5 0</inkml:trace>
  <inkml:trace contextRef="#ctx0" brushRef="#br1" timeOffset="73">19872 10370 8109,'-6'-18'-119,"0"3"0,2 8 1486,3-4-246,-5 5-343,6 0 1,0-1 167,0 4-230,0 1-479,6 7 1,-5 8 259,3 10 0,-3 1-75,-1 3 1,4-2-237,-1 5 1,1-3-56,-4 4 0,0-5-419,0 5 0,0-6 0,0 2 0,0-4 0,0-3 178,0-1 1,0-4-155,0 4-31,0-5 297,0 3-132,-5-11 469,4 4-453,-4-9 341,5 4 81,0-5 51,5 0 46,1 0 1,6 0-298,-1 0 0,2 0-65,2 0 27,-2 0 1,7 0 0,-2 0-1,1 0 1,2 0 30,0 0-248,-1 0 236,3 0 0,-2 0 1,0-1-3290,-2-3 2938,-5 3 85,2-4 0,-4 5-3709,-1 0 2977,-5 0 1,-6-4-1,-7-1 909,-3-1 0,-2-2 0,1-3 0</inkml:trace>
  <inkml:trace contextRef="#ctx0" brushRef="#br1" timeOffset="74">19827 10530 10356,'11'-6'582,"0"2"750,1 3-974,-1 1 1,6 0 0,2 0 1394,2 0-1596,2 0 1,3-4 0,-1 0 0,-1 1-1,1 2 531,0 1-796,-6-5 1,1 4 0,-5-3-1196,-1 3 0,-1 1 571,-2 0-439,-4-5 1,1 2 0,-5-3-1219,-4 1 2135,-4 1 0,-7 0 0,1-1 254,-1-1 0,-4-2 0,-2-3 0</inkml:trace>
  <inkml:trace contextRef="#ctx0" brushRef="#br1" timeOffset="75">19792 10313 8002,'0'-8'0,"0"1"431,0 4 0,7-7 0,3 4 0,5-2 0,2 2 1170,-1 1-1097,9 1-255,-6-1 1,11 2-1,-4-3 517,5 1-2134,2-4 1487,1 8 0,-4-4 1,0 3-693,-2-1 0,-2 1 1,-4-1-1,-2 1 1,-2 2-258,-2 0 301,-5 0-7,-1 0-714,-4 0 616,5 0 634,1 0 0,-1-5 0,1-1 0</inkml:trace>
  <inkml:trace contextRef="#ctx0" brushRef="#br1" timeOffset="76">20649 10336 8762,'6'-6'1420,"-1"0"1,-10 3-941,-2-1-117,-3 0-116,-2 4-78,1 0 0,-1 0 0,0 0 0,-2 0 316,-2 0 0,0 0-221,1 0 0,2 4-160,-2 0 1,2 6 0,2 0 0,-1 5 328,1 3-314,4 1 0,-1 4 0,4 0 0,1 0-85,2-1-97,1 6-417,0-4 369,0 4 1,0-5-59,0 0 1,5-1-1,3-2 1,3-2 714,4-2-540,-2 4 1,7-8 0,-3 1 0,1-6 293,2-2-144,-4-1 0,6-4-324,-3 0 220,3 0-937,-5 0 0,5 0 877,-3 0 0,-1-4 22,1 0-1231,-5-4 0,2 1 536,-4-4 0,-5 3-1818,1 1 1346,-6-1 1153,3-3 0,0-6 0,2-1 0</inkml:trace>
  <inkml:trace contextRef="#ctx0" brushRef="#br1" timeOffset="77">20980 10347 8104,'0'-11'474,"0"-6"1,0 9 523,0-4-632,0 3 0,0 2 1080,0-1-443,0 5-559,0-2 1,0 7-161,0 1 1,0 9 122,0 7 0,0 2-130,0 2 1,0 4-68,0 0 1,0 3-91,0-3 1,4 3 87,0-3 0,0 1-331,-4-2 0,1-2 108,3 3 0,-3-3-130,3-1 0,-2-4 16,2 0 0,-3-5-226,3 1 0,1-6-387,-1-1-311,0-6-54,-4 3 1,1-5-263,3 0 370,-3 0 0,4-5 392,-5-2 0,-1-3 155,-3-2 0,2 0 452,-6-4 0,0-1 0,-3-6 0</inkml:trace>
  <inkml:trace contextRef="#ctx0" brushRef="#br1" timeOffset="78">20934 10324 8104,'7'-11'340,"3"0"1,-4 3-91,6 0 0,4 2-15,3-2 1,2 2 394,-2 2 0,2 3-175,-2-3 0,3 3-2,1 1 0,-1 0-114,1 0 0,-5 4-170,-3 0 0,2 4 20,-2 0 0,0 2-67,-3 2 1,-5-1 23,1 0 1,-6 6-136,2 2 1,-4-1-36,-4 1 0,-3-4 73,-8 4 1,1-4-213,-5 4 1,0-5 86,-4 2 1,0 0-124,0-1 1,4 0 67,0-3 1,5-1-17,-1 1 0,3-1 104,5 1 0,-2 3 41,5 0 1,0 0 96,4-3 1,0-1-78,0 1 1,2-1 334,1 0 0,4-3-103,4 0 1,4-2 18,1 2 1,0 0-128,-1-4 0,3 1-407,5-1 0,-4-3-140,0 3 1,-1-3-325,1-1 1,1 0-127,-5 0 1,0 0 329,-3 0 0,-2-1-1735,-2-3 2260,2-2 0,-4-5 0,6-1 0</inkml:trace>
  <inkml:trace contextRef="#ctx0" brushRef="#br1" timeOffset="79">21380 10313 8036,'0'-11'1937,"0"-1"-1574,0 6 0,1 1 38,3 5 0,-2 1 495,6 3-786,-5-3 1,7 11 119,-3-1 0,0 0-28,0 5-173,1 1 144,3-4 0,1 7-360,-1-4 165,1-1 0,-1-4-551,0 1 1,1-1 394,-1 1 1,1-2 0,-1-3-609,1-3-120,-6 2 0,4-4-860,-2 2 826,2-3 441,-4-1 499,4 0 0,-3 0 0,4 0 0</inkml:trace>
  <inkml:trace contextRef="#ctx0" brushRef="#br1" timeOffset="80">21791 10290 8260,'0'-11'1365,"0"4"-187,0 2-372,0 0-387,-5 4 0,-1-3 200,-6 8-389,1 2-124,-6 6 0,5 0 0,-5 4-698,1 3 1,3-2 324,-2 3 344,2-7-1234,2 4 895,4-1 0,-2-2 1,4 4-1144,-1-1 961,3-2 1,-2-4 0,4 1-708,-3-1 885,3 1 0,-4-5 266,5 1-125,0-6 496,0 3 2931,0-5-2603,0 6 0,-4-4 1,0 6-1,2 1 1421,0 1-1716,2 1 1,0 1 0,2-1 306,2 0-423,-3 1 106,9 4 0,-8-3 0,6 2 0,0-1 1,-1 0-241,1 1 0,-4 1 0,2-5 1,-1 0 415,-2 1-733,3-6 254,-5 4-17,4-8 1,-3 7-1605,1-6-6003,-1 6 6907,3-8-3634,-5 5 4260,0-6 0,0 5 0,0 1 0</inkml:trace>
  <inkml:trace contextRef="#ctx0" brushRef="#br1" timeOffset="81">22019 10290 7988,'0'-6'-1399,"0"-4"2415,0 8-184,0-3 1250,0 5 1,0 7-1716,0 4 1,0 6 51,0 5 1,0 1-62,0 0 0,0 5-158,0 3 0,0-2-61,0 1 0,2-3-150,2 3 0,-2-4-17,6 0 1,-6 2 105,2-1 0,1-4-549,-1-4 0,3-5 221,-3 1 0,1-2-890,-1-2-107,-3-5 353,5 5 1,-5-10-545,3 3 509,-3-3 1,4-6 554,-5-3 0,-4-3 374,0-4 0,-10-3 0,2-5 0</inkml:trace>
  <inkml:trace contextRef="#ctx0" brushRef="#br1" timeOffset="82">21917 10290 7988,'5'-11'0,"1"3"-75,5 1 1,6 0 426,2 0 0,3-2 538,0 5 0,5 0-399,0 4 1,4 0 8,0 0 1,-3 0-115,-2 0 0,-1 0-133,-3 0 1,0 4-216,-3 0 1,-2 5 124,-6-2 0,-5 3-169,-2 2 1,-3-1-22,-1 1 0,-2 0-9,-6 4 1,-6-4-121,-12 3 1,0 2-182,-4-2 1,1 0-172,-2-3 0,-1-1 194,6 1 0,4 2-462,7-3 0,2 3-157,2-6-3,5 2 1,2 0 502,8-2 1,3-3 432,8-5 0,3 0 0,5 0 0</inkml:trace>
  <inkml:trace contextRef="#ctx0" brushRef="#br1" timeOffset="83">22522 10336 7988,'0'-12'0,"0"5"1231,0-1-265,0 6 680,5-3-688,-4 5-705,4 0 0,-5 5 0,0 2 1,0 9 113,0 3 0,0 3-95,0 5 1,2-2-141,1 6 1,-1-2 1,2 2 1,1 0-137,-2-4 1,5 0-244,-4-5 0,1 0 150,-1-3 1,-3 1-129,3-4 1,1-1 64,-1-4 0,-1-3-1589,-3-1 254,0-4-1014,0 2 1801,0-5 0,-3-5-297,-1-3 1003,-5-7 0,-2-3 0,-7-4 0</inkml:trace>
  <inkml:trace contextRef="#ctx0" brushRef="#br1" timeOffset="84">22362 10290 7988,'11'-11'518,"1"-1"-211,-1 6 0,6-3 104,2 5 616,2 1-607,2 3 0,0-4 275,0 0-283,5 0-243,-4 4 0,5 0-373,-2 0 184,-3 0 0,5 4-272,-2 0 0,-4 0-544,-1-4 1,0 1 835,-7 3 0,6-3 0,-4 4 0</inkml:trace>
  <inkml:trace contextRef="#ctx0" brushRef="#br1" timeOffset="85">23390 10519 8631,'0'-7'354,"0"1"478,0 2-335,0 3 127,-5-4-383,-1 5 0,-2-4 1,0 0-1,-2 2 561,-4 0-588,-4 2 0,-1 5 0,2 2 425,0-1-408,-3 4-57,7 2 0,-7 0 171,5 4-56,-1 1-146,5-4 0,3 9 144,1-3-160,4 2 1,-2-2 0,5-1-178,0-1 70,0 3 1,6-7 166,6 2 11,-1-3 1,11-1 0,-3-3 141,2 0-431,2-5 0,4 2 58,0-5 213,-1 0-865,-3 0 0,-1-2 1,-2 0 61,-1-2-883,-5-5 701,-3 8 279,-6-9-2583,-5 3 3109,0-4 0,0 0 0,0-1 0</inkml:trace>
  <inkml:trace contextRef="#ctx0" brushRef="#br1" timeOffset="86">19473 11364 8094,'-7'-12'-40,"2"6"1,1 0 285,1 2 0,-1 1 283,4-4 380,0 4-512,-5-7 0,3 7 50,-1-4 1,0 4 165,-1 0-317,3 1 1,-5 4-9,2 1 1,3 4-1,-3 4 0,-1 2-45,1 2 1,-1 0-8,1 8 0,3-6-203,-3 5 1,3-1 164,1 2 0,0-1-273,0 1 1,1-4 93,3 0 0,-2-1-168,6 1 1,-1 1-25,5-4 1,1-1 21,2-4 1,-3 1 184,4-1 1,0-1-28,-1-2 1,6-3 134,-2-5 0,-1 0-84,1 0 0,-4-1 246,4-3 0,-4-2-38,4-6 1,-5 1 26,1-1 0,-2 1-149,-2-1 0,1 0-106,-1-3 0,-3 1-6,-1-5 0,-4-1-247,1-2 1,-3-2 45,-1-3 0,0 3 71,0-3 0,-4-1-311,0 2 1,-3 4-108,3 7-156,-5-3 1,4 5-194,-3-2-890,3 7-303,5 3 1103,0 5 360,5 0 595,7 0 0,6-5 0,5-1 0</inkml:trace>
  <inkml:trace contextRef="#ctx0" brushRef="#br1" timeOffset="87">20215 11204 8172,'0'-6'629,"0"-5"-233,0 10 151,0-9 0,0 7 575,0-4-749,0 4 0,-4-3-56,0 2 0,-5 3 250,2-3-324,-3 3-78,-7 1 0,4 0 94,-2 0 0,-1 1 107,1 3-226,-6-3 1,7 9 285,-5-2-361,5 2 36,-7 1 1,8 2 0,-2 1 0,2 1 484,2-1-436,4 4 71,-3-5-146,9 3 132,-4-4-95,5-1 0,0 0 17,0 1 1,6 3-135,6 0 177,-1 1-183,11-5 0,-8 0 0,5 1 131,1-1-1115,1-4 1,-2 3 596,1-3 398,-1 4 0,0 0 0,-2 0 0,0 1 0,-2-2 0,-3-2-118,-1 2 0,-5-4 0,-2 5-104,-3 1 1,-1-1 118,0 1 1,-6-1-19,-5 1 0,-5 0 1,-3 4-16,-7-4 28,7 5 32,-9-6-213,5 1 0,0-6 210,0 4 1,5-5-237,3 3 1,3-3-651,0-5 432,6 0-629,-4 0 0,8-1-5,-1-3 1167,6 2 0,4-8 0,4 4 0</inkml:trace>
  <inkml:trace contextRef="#ctx0" brushRef="#br1" timeOffset="88">20455 11284 8022,'0'-12'66,"0"1"0,0 3 1431,0 1-362,0 4 690,0-2-1066,0 0-313,0 4 0,0 8 333,0 9-267,0 6-341,0-4 1,1 6 95,3 3-522,-3-3 426,4 9 0,-5-9 172,0 3-485,5 2 0,-3-5 1,3 3-1,-2-3 13,1-1 0,1-2 0,-2-2 0,1-3 41,-2-4-275,-1 0 193,5-1 5,-5-5-1216,4 5-2689,-5-10 3230,0 4 306,0-5-642,5 0 1176,-4 0 0,4-5 0,-5-1 0</inkml:trace>
  <inkml:trace contextRef="#ctx0" brushRef="#br1" timeOffset="89">20752 11272 8064,'0'-11'0,"1"3"1068,3 1-240,-3 4 0,4-1-213,-5 8 0,0 4-200,0 7 1,0 3-121,0 5 1,0 1-97,0 2 1,0 0-112,0 4 1,0-4 14,0 0 1,0-2-218,0-1 1,0 0 105,0 0 0,0-4-431,0 0-436,0-5 1,0 2-88,0-4-1442,0-6 960,5-1 1444,-4-5 0,5-10 0,-6-3 0</inkml:trace>
  <inkml:trace contextRef="#ctx0" brushRef="#br1" timeOffset="90">20729 11307 8064,'0'-7'667,"0"2"25,5 0-367,-4 4 0,6-4 140,-4 5 1,0 4 613,5-1-605,-1 6-95,5-2 0,0 8-24,3 0 1,-1 4-224,5-4 0,-3 2 1,3-2 352,1 4-602,2-2 0,-3 0 116,0-1-989,0-4 1128,-2 5 1,5-6 99,-3 1-48,-2-1-367,-1 0 0,-5 1 70,1-1 1,-1-3-460,1 0 402,-6-6 0,3 4 0,-4-3-1095,1 1 476,-3 0-1157,2-4-525,-5 0 2465,-5 0 0,-1-5 0,-6-2 0</inkml:trace>
  <inkml:trace contextRef="#ctx0" brushRef="#br1" timeOffset="91">21117 11215 8057,'0'-17'0,"0"5"636,0 2-35,5 9-234,-3-4 526,3 5-531,-5 0 1,0 5 211,0 2-66,0 9-319,5 1 0,-4 6 405,3 0-362,-3 0-58,-1 5 0,4-3 350,0 6-321,-1-6 0,-3 7-64,0-6-70,0 6 1,0-8 337,0 3-720,0-3 300,0-1 0,0-5 66,0-3-851,0 3 589,0-11 1,4 8-1376,0-7 758,0-3 387,-4 0-1937,0-5 1669,5 0 707,-4 0 0,9-5 0,-3-1 0</inkml:trace>
  <inkml:trace contextRef="#ctx0" brushRef="#br1" timeOffset="92">21563 11307 8057,'5'-12'0,"-4"1"0,8 3 0,-5 1 714,5 4-360,-8-7 1,4 7 114,-5-4 162,0 4-278,0-2 0,0 4 240,0-3-99,0 3-169,-5-4 1,-2 1-79,-4 0 0,-2 0 102,-2 4 1,2 2 76,-2 1-135,-3 4 29,6 4-146,-10 6 0,8 0 175,-5 6-174,5 0 28,-2 0 0,0 1-69,1 3-68,0-3 1,5 5 282,2-2-604,-2-3 235,9 4 1,-8-6-528,5 1 400,0 0 0,8-1-66,0-3-226,5-3 252,2-4 0,2-1 7,2 1 1,2-2-37,-2-3 0,5-2-277,-1-5 286,3 0 1,-3 0-203,0 0 344,0 0-48,-1 0 0,-1-3 210,-1-1 1,-4-5-19,4 1-200,-9 3 574,3-5-310,-8 4 1,4-6-54,-2 1 0,-3 3 51,3 1 1,-4 0-664,-4 0 256,-2-3 148,-6 8 0,1-7-1861,-1 6 1251,-4-1 0,3 0 728,-2 0 0,2-5 0,2 3 0</inkml:trace>
  <inkml:trace contextRef="#ctx0" brushRef="#br1" timeOffset="93">22431 11444 8057,'6'-5'0,"-1"3"438,-5-8-161,5 9 0,-4-5 467,3 2-407,-3 3 0,-1-6 140,0 3-46,0 3-1,0-9-197,0 9 122,0-9-152,0 8 1,-1-4-3,-3 2 0,-2 3 0,-5-3 1,-2 3-80,-2 1-90,-3 0 0,-5 0 133,0 0 1,0 5-152,1 2 0,0 5 109,3 3 0,-1-1-197,4 5 140,1 0-278,4-1 160,4 3 0,2-4 91,5 2-455,0 3 267,0-5 1,5 1 66,3-3-155,7-2 91,3-2 0,6-3-26,3 0 145,-3-6-51,4 3 1,-2-9 264,1 1-246,0-6 0,-4 2 152,-1-4-38,-4 0 0,-1-5-94,-6 1 248,1 0-90,-1-2 0,-3 0-80,-1-6-6,-4 0-11,2 0 0,-5-1-129,0-3 129,0-2 0,0-5-297,0 0 161,0-1 0,0-3 27,0 0-137,0 0 191,0 4 0,0 3-35,0 1 281,0 5-122,0-3 1,0 10-169,0 3 544,0 2-97,0 2 72,-5 4-213,3 2-67,-3 5 1,4 1-14,-3 3 47,3 8-85,-4 5-128,5 11 112,-5-4 1,4 13 100,-3-2 4,3 1-111,1 4 1,0 0 84,0 6-1227,5-5 1115,-4 3 1,8-8-148,-5 2 48,4-3 1,-5-4 62,5-1 1,-5-5-5,5 2 45,-5-8-821,2 3 230,0-10 1075,-4 5-2448,9-6 1203,-9 1 0,4-5 694,-5 1 0,-5-6 0,-1 4 0</inkml:trace>
  <inkml:trace contextRef="#ctx0" brushRef="#br1" timeOffset="94">19484 12255 8071,'0'-12'433,"1"5"34,3-1 141,-3 5 82,4-2-76,-5 5-7,0 0 259,5 0-651,-3 5 0,3 3 1,-4 7 430,3 4-492,-3 3 0,4 4 0,-5 1 313,0-1-233,0 3-216,0-5 1,0 0 0,0-5 377,0 1-162,0-3 9,0-1 1,2-1 263,1 1-353,-1-1 0,3-4 14,-5 1-97,0-6-182,5-1-76,-4-5 26,4 0 54,-5 0 107,0-5 0,-5-1 0,-1-6 0</inkml:trace>
  <inkml:trace contextRef="#ctx0" brushRef="#br1" timeOffset="95">19221 12220 8098,'0'-6'463,"0"1"0,2 1 0,1 0 512,5 2-517,2-5-170,2 6 0,3-5 521,0 2-345,10 3 59,-6-9-114,14 8-509,-3-8 214,4 4 1,0-1 0,0 2-1,1 2-184,-1-1 1,-4 0-1,0 4 539,-2 0-720,3 0 237,-12 0-51,8 0 43,-14 0-725,3 0 0,-4 0-741,-1 0 868,-5 0 0,-1 1-775,-5 3 330,0-3 529,0 4 197,0-5 1,-3 2 338,-1 1 0,0-1 0,4 3 0,0-5 0,0 5 0,0-4-89,-5 4 1147,4-5-558,-4 0 603,5 0 0,0 5 43,0 3-842,0-3 0,0 5 1,0-2-1,0 2 956,0 1-1088,0 1 1,0 0 0,0 2-42,0 2 1,3 4-1,1-2 1,-1 1 253,-2 0-148,4 0-60,1-1 0,6 2-185,-1-5 65,1 0 1,-1-3 0,2-1-1,1 1-24,1-1-53,0 0 3,2-4 0,0-2 84,6-5 34,-5 0-46,4 0-22,-5 0 71,6 0 1,0-5 91,0-3-109,0 3 17,-6-5 0,1 4 63,-3-6-73,-2 1-108,4-1 0,-10-3 0,0-1 209,-2-2-344,-1-1 1,-4-4 85,0 0 0,-3-4-383,-5 1 217,1-1 102,-15-1 1,3 5-321,-8 1 199,3-1-617,-14 15 784,8-7 0,-8 14-263,7-3 237,-2 3-1103,4 6 378,0 1 71,6 5 1,7 5 0,5 0-1444,4 2 2204,2 6 0,10 0 0,1 4 0</inkml:trace>
  <inkml:trace contextRef="#ctx0" brushRef="#br1" timeOffset="96">20900 12083 8084,'-6'0'0,"-1"-1"688,4-3-382,1 3 0,-6-5 812,4 2-698,0 3 0,0-3-8,0 8 1,-1 6-109,1 5 0,3 9 202,-3-1-253,3 7 0,1-4 159,0 4 22,0 1-258,0 3 0,0-5-168,0-2 53,0 2 1,4-6-386,0 0 289,-1-1 1,1-9-19,0 2-857,0-2 615,-4-2 1,1 0-313,3-4-340,-3 3-263,4-8-899,-5 3 586,0-5 709,0-5 814,0 3 0,0-8 0,-5 4 0,4-6 0,-14-4 0,2-2 0</inkml:trace>
  <inkml:trace contextRef="#ctx0" brushRef="#br1" timeOffset="97">20729 12152 8084,'6'-12'-1031,"4"1"1138,-2 0 1,3 3 1262,5 0-881,1 1 376,6 0-478,-5-3 1,4 8-50,-3-6 1,6 6 191,2-2-295,-1 2 334,-3 2-413,0 0 1,-1 2 0,-3 2 76,-4 3-236,3 3 297,-11 2-388,8-1 1,-13 6 0,1 2 313,-1 2-21,-2 2 1,-7-4-421,-4 0 0,-2 0 0,-6 5-255,-1 3 284,-2-8-286,0 8 299,-1-10 1,1 2-1,3-1 31,4-1 76,-3-2 0,9-4 195,-2 1-103,7-1 0,-1 1 0,5-1 208,0 0-62,0-4 1,5 3 0,1-9 1,7 8 0,2-4-12,4 1-101,3-3 0,1 2 1,0-4-251,-1 3 1,1-3-54,0 3-31,-5-2 1,0-2-958,-3 0 999,-2 0 0,3 0-1459,-5 0 815,-4 0 256,3 0-94,-9 0 719,9-6 0,-8 0 0,3-5 0</inkml:trace>
  <inkml:trace contextRef="#ctx0" brushRef="#br1" timeOffset="98">21300 12163 8063,'0'-11'371,"0"-1"486,0 6 481,5 1-956,-4 5 1,4 1 0,-3 3 770,1 4-619,-1 7-247,3 3 0,-5 4 408,0 1-250,0 0-312,5 0 0,-4 0-443,3 0 254,-3 0 116,-1-1 0,0 1-192,0 0 0,0-4 0,0-1 0,0 0-36,0-1 1,0-3-1,0 2 1,0-4-1,1-2-93,3-2 138,-2 2 599,3-9-352,0 5 1,-4-5 0,4 1 163,0 2-192,1 0 0,6-4 1,-1 0 110,1 0-58,-1 0 0,1 0 1,0 0 113,3 0-916,-2 0 649,9 0 1,-8 0 163,5 0-2184,-5 0 1898,2 0 0,-1 0-2528,1 0 2322,-1 0 1,-9-5-876,-2-3 597,-3 3 218,-1-5 392,-5 4 0,-1-6 0,-6 1 0</inkml:trace>
  <inkml:trace contextRef="#ctx0" brushRef="#br1" timeOffset="99">21266 12369 8072,'6'-5'0,"0"3"810,-2-1-289,2 1-202,6 2 1,1-1 1095,2-3-679,-2 3-372,13-4 1,-7 5 59,8 0 1,-3-1-16,-1-3-451,0 3 80,-6-4 0,0 5 312,-6 0-1503,1-6 923,-6 5 1,0-5-1988,-2 2 1158,-2 3 600,3-9 0,-10 5 459,-3-3 0,-2-7 0,-2 2 0</inkml:trace>
  <inkml:trace contextRef="#ctx0" brushRef="#br1" timeOffset="100">21254 12095 8072,'12'0'-434,"-1"0"0,6-2 309,2-1 1709,2 1-1005,2-3 0,5 1 448,2 1-536,3-1-220,-3-1 0,1 4-488,-4-3 200,-5 2 0,-1 2-1640,-8 0 1183,8 0 1,-12 0 473,3 0 0,-3-5 0,2-1 0</inkml:trace>
  <inkml:trace contextRef="#ctx0" brushRef="#br1" timeOffset="101">21894 12095 8072,'-7'0'1187,"2"0"-464,0 0-365,-1 0 1,-2 0 114,1 0 51,-1 0-233,-8 0 0,2 4 211,-5-1-268,5 6-89,-8-2 1,8 8 146,-5 0-117,5 5 1,-2-6 22,4 5-85,1 0 1,1 4 266,2 0-506,-2 0 138,9 0 1,-4 0 168,5-1-399,5 1 1,1-4-320,5 0 344,1 0 100,4-1-16,2-1 1,1-7 49,0-3 0,0 2 45,4-5-15,-5 0 4,3-4 0,-7 0-38,5 0 255,-5 0-99,8 0 0,-9-1-62,2-3 1,-6 1 212,-2-4 14,-4 4-227,7-7 28,-9 4-10,4-6 12,0 6 1,-3-4 32,1 2 77,-1 3-60,-2-5 1,0 7-25,0-4 279,0 4-151,0-2-89,-5 5-225,3 0 1,-4 5-213,2 3 235,3 2 0,-4 1 73,5 1-211,0-1 225,0 6 1,5-5-35,3 4 1,2-4-71,1 0 85,6-1-100,-5-5 51,10 5 1,-4-10-4,5 3 18,-1-3-91,1-1 1,4 0 81,0 0-12,-1 0 27,2-5 0,-5-1 303,0-6 0,-2 1-106,-5-1 1,-1 1 88,-4-1 0,-3 1-58,-1 0 1,-4-2-60,1-2 1,-3-2-4,-1-2 1,-5-2-160,-3 2 1,-3 1-280,-4-1 0,-4 5 162,-8-1 1,2 3-333,-6 5 1,1-2 202,-5 5 0,5 1-441,0 7 1,4 2 264,0 6 1,3 1-575,4 2 0,6-1 436,5 5 0,6-4-611,-2 4 1200,3-5 0,11 2 0,3-4 0</inkml:trace>
  <inkml:trace contextRef="#ctx0" brushRef="#br1" timeOffset="102">22453 12175 8037,'0'-12'953,"0"1"-608,0 4 758,0-3-407,0 9-466,0-4 228,0 5 1,4 6-84,0 6 140,5-1-200,-3 11 1,6-5-223,-1 6 195,-5 0-116,5 0 1,-5 0-48,5 0 105,1 5-234,-1-4-142,1 4 165,-1-11 1,0 5 59,1-3-613,-1-2 417,-4-1 0,3-5-795,-3 1 610,4-1 1,-4-3-118,1-1 1,-4-4-1251,3 1 339,-4-3 495,2-1 835,-5 0 0,5 0 0,1 0 0</inkml:trace>
  <inkml:trace contextRef="#ctx0" brushRef="#br1" timeOffset="103">22762 12152 8022,'0'-12'447,"0"1"57,0 0-275,5-1 294,-4 1-241,4 4 0,-4 1 135,3 2-27,-2 3-46,3-4-1,-5 5-296,0 0 48,0 5 1,0 3 276,0 7-242,0 3 41,-5 4 1,-2 1-11,-4 0-171,-1 5 91,1 1 1,0 4-210,-1-2 137,6 2-165,-4-9 0,5 5-86,-3-2 0,-1-5 87,5 1-845,0 0 662,4-10 0,0 3-36,0-4-526,0-6 103,0 4 797,0-9 0,5 5 0,2-6 0</inkml:trace>
  <inkml:trace contextRef="#ctx0" brushRef="#br1" timeOffset="104">22922 12140 8022,'0'-11'1189,"0"5"-602,0 1-287,0 5-71,0 5 530,0 1-389,0 5 0,0 2 163,0 2-138,0 8-140,0 1 0,-2 5 88,-1-2-172,1-3 29,-3 4 1,5-5-166,0 0 39,-5 0 20,4-1 1,-4 0-265,5-3 81,0 3 24,-5-10 1,3 9-106,-1-6 0,1-4 87,2-3-332,0 0 279,0-2 1,0 0 17,0-2 1,5-3 77,3 3 0,-2-3 189,2-1-35,0 0-137,8-5 0,-3 4 168,2-3 42,-2-2-156,-2 5 0,1-8 34,-1 5 1,4-4 88,0 4-265,1 1 142,-5-2 0,1 3 35,-1-1-511,0-4 264,1 6 1,-1-4-984,1 5 575,-1 0 109,-5-5-1549,0 4 974,-6-5 413,0 6 642,0-5 0,-6-1 0,0-5 0</inkml:trace>
  <inkml:trace contextRef="#ctx0" brushRef="#br1" timeOffset="105">22807 12403 8045,'12'0'1646,"-1"0"-1218,6 0 268,-5 0-334,10 0 0,-4-4 130,5 0-494,0 1 58,-1 3 1,0-4 188,-3 0 1,-1-4-1,-3 5 1,-4-2-1654,1 1 735,-1 2 551,-10-8 0,5 8 122,-6-6 0,0 1 0,0-5 0</inkml:trace>
  <inkml:trace contextRef="#ctx0" brushRef="#br1" timeOffset="106">22876 12140 8045,'0'-6'566,"0"1"1,5 1-141,3 0 370,2 1-433,1-3 1,6 5 109,2-3-87,2-2-121,2 5 0,0-4-89,0 5 55,0-5-58,0 3 1,3-3-425,1 5 212,-6 0 107,1 0-1607,-4 0 598,0 0 235,3 0 1,-8 0-1280,2 0 1985,-2-5 0,-2-1 0,1-6 0</inkml:trace>
  <inkml:trace contextRef="#ctx0" brushRef="#br1" timeOffset="107">23321 12049 8571,'0'-6'949,"0"1"1,0 6 126,0 3-716,0 2 1,0 11 67,0 2 0,0 3 44,0 5-240,0-3 171,0 4-230,0 0 1,2-4 230,1 3-439,-1-3 208,3-1 0,-5 3-424,0 1 183,0 0 158,0-5 0,0-2-1128,0-1 556,0-5-417,5 2-579,-4-5 501,4 1-343,-5-6 625,0-1-686,0-5 691,5-5 690,-3-1 0,3-6 0,-5 1 0</inkml:trace>
  <inkml:trace contextRef="#ctx0" brushRef="#br1" timeOffset="108">23276 12060 8045,'7'-3'0,"1"-1"0,0-4 1046,3 4-436,0 1-189,-4 3 871,3 0-773,1 0 1,2 0-22,2 0 0,2 0-108,-2 0 1,4 5 101,-4 2-203,6-2-116,-9 6 1,9-4-252,-6 8 97,0-2 0,-4 4-408,-4-6 348,3 5 1,-9-2 124,3 5-1117,-3 0 708,-6-1 1,-2 4-6,-9-3-324,4 2 389,-15 2 0,8 0-141,-8 0 135,3-5 128,1 3 0,4-7 509,0 5-270,5-5 0,-1 4 881,7-3-673,-2-2 1,9 3-28,-3-4 328,3-6-349,1 4 0,5-3 234,3 4-828,2-5 279,1 5 1,6-10-338,2 3 1,2-3 236,2-1 0,0 0-2109,0 0 985,0 0 1283,-6 0 0,5 0 0,-4 0 0</inkml:trace>
  <inkml:trace contextRef="#ctx0" brushRef="#br1" timeOffset="109">24007 12266 8001,'0'-6'866,"0"1"-126,0 5 446,-5-5-576,3 3-135,-3-3 65,5 5-253,0 0 1,0 5 131,0 3 37,-5 7-258,4-2 0,-4 5 143,5-3-334,-5-3 53,3 10 0,-3-9 141,5 2-129,0-2 0,2-2-97,1 0 0,0 1-90,5-1 0,-5-3-228,5 0 1,-4-6-36,3 2 141,1 2 1,3-4 116,1 1 0,-2-3 119,-2-3 0,2 0-39,-3-5 1,0 5 10,0-5 0,-3 0 113,4-3 1,-4-1-56,3 1 1,-4 3 80,1 1 1,1-1-48,-2-3 1,1-1-16,-4 1 6,5 5 183,-3-5-316,3 10-261,-5-4 226,0 5 109,0 5 0,0 2-174,0 4 0,1-3 83,3-1 0,-3-3-236,3 4 253,2-1 1,1 0-87,4-4 0,-3 2-2,-1-1 85,1 0 25,3-4 0,1 0 96,-1 0-140,0 0 88,-4-5 1,3 4-34,-2-3-49,2-2 314,1-1-135,-4 1 0,3-4-67,-3 2 363,-2-2-221,6 4 0,-9-5 281,6 4-128,-6 2-166,3-5 192,0 8-226,-3-8 31,3 9-177,-5-4 128,0 5 1,4 5 101,-1 3 66,1 2-181,-4 1 0,0 6 67,0 2 195,0 2-248,0 2 0,0-1-127,0-3 122,0 7 0,0-7 91,0 8-1139,0-8 525,0 3 268,0-5 1,0 2-2211,0 0 1183,0-5 1192,0 3 0,0-6 0,0 1 0</inkml:trace>
  <inkml:trace contextRef="#ctx0" brushRef="#br1" timeOffset="110">12529 14516 7083,'-12'-12'0</inkml:trace>
  <inkml:trace contextRef="#ctx0" brushRef="#br1" timeOffset="111">12494 14504 8086,'0'0'0</inkml:trace>
  <inkml:trace contextRef="#ctx0" brushRef="#br1" timeOffset="112">12494 14504 12215,'12'0'-81,"-1"0"46,1 0 0,4 0 61,3 0 1,3 0 74,1 0-52,-1 6 0,6-5-7,3 3 0,2-3 27,1-1 1,5-4 24,3 0-916,-2 0 892,9-1-7,-7 4-81,9-9 1,-2 7-149,1-4-103,-1-1 0,1-3 295,-1-1 1,5 0 0,-4-2-1,2-3-208,3-1 55,1-1 1,0-3 13,-3-1 0,-1-4 0,-3-1-99,5-1 142,2 4-705,-28 8 0,1 1 722,28-14 1,-29 14 0,1-1 73,28-13-301,-5-3 0,3 5 239,-6-2 0,2 0 0,-3 5 0,0-2 186,-3 2-177,0-4-70,-9 5 319,3-4 1,-10 1-57,-2 1 104,-3-1 1,-6 3 0,-3-2-58,-2 0 1,-3-2 0,-2 2-148,-5 0 3,4-1 0,-5 4 504,6 0 1,-4-3 0,3-1-566,2 2 99,-4 1-226,5 1 466,-8 5 0,7 2-23,-6 4 783,1 1-990,1-1 0,-3 5 74,1-1-350,-1 6 236,-2-4 424,0 6-413,0 6 190,0-5-215,5 4-22,-4-5 18,4 0 43,-5 0-16,0 5 0,0-2 0,0 4 25,0 2 0,4 1 33,0 2 61,-1-1-117,-3 5-24,0-3 5,0 9 1,0-8-112,0 5 13,6 0 1,-4 0 20,6 0 1,-5 0-1,5 2-71,1-2 14,1 3 0,3-4 1,1 5-3,1 0 78,5 4 1,-2-2-13,5 1 0,-3-4 6,3 1 0,-3-3 0,7 5-5,-3-4 1,3 0 6,-1-2 1,5 3-13,-4 1 46,4-6-908,4 5 816,5-4 0,2 3-74,0-2 124,5 3 6,0-9 0,6 3 1,-1-4 44,5-1 1,4-3-247,0-1 1,-28-5 0,1-1 192,2 1 0,1-1 0,1 0 0,1 0 12,-1-1 1,0 0 0,1 0 0,1 0-1,0 0 1,1 0 73,1 0 0,0 0-70,-4-1 0,0 2-164,6 1 1,1 1-1,-8-2 1,1-1 172,1 2 0,2 0 10,-1-1 0,0-1 1,-4 2-1,1 0 36,1 0 0,0 0-49,2 0 0,-1 0-1,-2 0 1,1 1 0,0-3 0,0 1 5,0 1 0,0 0 0,0 0 0,0 1 0,3-1 0,-1 0-104,2-1 1,0 0 101,-1 0 1,-1-1-812,3 3 1,-1 0 766,1-3 0,-1 1 1,1 1-1,1 1 45,1-3 0,1 0-81,-3 0 0,0 0 61,2 0 0,1 0 1,-3 0-1,0 0-5,2 0 0,1 0 0,-2 0 0,0 0 55,0 0 0,-1 0-56,-1 0 0,-1 0 1,1 0-1,1 0 52,-3 0 0,0 0 0,-1 0 0,-1 0 0,0 0 0,-1 0-317,-1 0 0,0 0 276,-2 0 0,0 0 6,3 0 0,-1 0-99,28 0 0,-2 0 190,-5 0 1,-1 0 0,-3 0-145,-3 0 0,-5-4-91,-3 0 335,-3 0-295,-4-1 1,-2 3 1431,-3-6-1548,-2 6 1627,-10-3-1449,-2 0-221,-4 3 0,-6-4-215,-2 2 1031,-3 3-647,-1-4 0,-5 5 81,-2 0 1,-7-4 0,-3 0 3,-1 2 0,-1 5 0,-4 4 0</inkml:trace>
  <inkml:trace contextRef="#ctx0" brushRef="#br1" timeOffset="113">11923 15247 8129,'0'-12'0,"-5"6"282,4-4 0,-5 5 425,2-3 191,3 3-353,-4 5 125,5 0-580,0 5 360,5 7-135,-4 5 0,8 6 44,-5 0-197,-1 0 1,1 4 197,0-1-61,0 6-340,-4-3 1,0 4 102,0-2-119,0 2 87,0-4 1,0 5-234,0 0 1,0-1 135,0-2 0,-4 0-237,0-4 0,-1 0 91,1-4 1,3-4 119,-3 0 0,-1-5 110,1 1 0,1-6 115,3-2 1,-2-3 151,-2 4-184,3-6 36,-4 3-33,5-5 392,0 0-351,5 0 1,2 0 0,4 0 38,0 0 1,2-1 63,2-3 1,3 2-92,5-6 200,0 6-242,0-3 0,1 1 74,2 0-79,-2-5 0,6 8 153,-4-3-132,-2-2 1,4 3-30,-5-4 0,3 3-9,-4-4 1,4 6-33,-7-2 0,-3-1-166,0 1 0,-4-1 260,0 1-968,-6 3 316,-1-4-998,0 5 997,-4 0 0,3 0-916,-8 0 1,-2-2 681,-5-1 0,-1 1 49,1-2 1,-1-1 219,1 2 0,0-2 464,-1 1 0,-4-3 0,-2-4 0</inkml:trace>
  <inkml:trace contextRef="#ctx0" brushRef="#br1" timeOffset="114">11923 15578 8631,'8'-6'870,"0"2"1,-1 1-406,5 0 0,0 1 89,4-2 0,0-1-150,3 2 1,3-1 223,-3 4 0,2-4-131,2 0 0,4 0-129,-1 4 0,1-1-147,-4-3 1,-4 3-126,0-3 0,-4 3-561,4 1 532,-5 0-1706,3 0 863,-6 0-383,-5 0 246,0-5-1280,-6 4 1077,0-4 647,-6 5 1,0 0 468,-5 0 0,-6-11 0,-1-1 0</inkml:trace>
  <inkml:trace contextRef="#ctx0" brushRef="#br1" timeOffset="115">11901 15281 8129,'-4'-7'0,"0"-1"866,0 5-115,4-2 117,0 0-412,5-1-139,2 0 0,5-5 456,3 4-326,-2 2-1,9-5 54,1 3-161,1-4 1,7 3 20,-4 1-203,0-1 23,1-4 0,-3 2 239,5 3-483,-9-3 130,10 8 0,-15-7-856,7 6 420,-8-1 336,6 4 0,-8-4-922,2 0 412,-2 0 297,-2 4-2162,1 0 615,-6 0 750,4 0 1044,-8 0 0,8 11 0,-4 1 0</inkml:trace>
  <inkml:trace contextRef="#ctx0" brushRef="#br1" timeOffset="116">12563 15452 8123,'-11'0'0</inkml:trace>
  <inkml:trace contextRef="#ctx0" brushRef="#br1" timeOffset="117">12529 15441 8123,'-7'0'908,"2"-5"-132,0 4 253,4-4 156,-4 5-94,5 0-763,5 0 1,-3 0 148,6 0 166,0 0-313,-2 5 1,4 1 364,-2 5-281,-3 1-175,5 4 237,-4-3-297,6 9 1,-1-8 238,1 5-358,-1 0 119,0 3 1,1-2 178,-1-1-538,1 0 232,-1 3 0,1-3 202,-1 0-719,0-5 376,1 3 1,-1-6-93,1 1 0,-1-2 23,1-2 0,-5 0-528,1-4 369,-6 0-727,8-4 271,-8 0 161,3 0-4355,-5 0 4336,-5-5 0,3 2-864,-1-4 927,-4-1 568,6-3 0,-9-1 0,4 1 0</inkml:trace>
  <inkml:trace contextRef="#ctx0" brushRef="#br1" timeOffset="118">12906 15395 8123,'0'-11'0,"0"3"233,0 1 0,0 3 1026,0-4 318,0 6-623,0-3-261,0 5-454,-6 10 21,5-3 0,-9 15 30,2-3 0,-2 3 68,-1 0-368,-1 6 219,-4-4 0,7 4 149,-2-5-557,2 5 214,-3-4 0,5 4-125,-1-5-360,6-5 324,-9 3 1,10-8-963,-3 2 755,3-2 1,1-2-1319,0 1 527,0-1-93,0-4-96,0-2 1174,0-5 1,0-5-1,0-2 1</inkml:trace>
  <inkml:trace contextRef="#ctx0" brushRef="#br1" timeOffset="119">13020 15544 8123,'-1'-8'0,"-3"1"785,2 4-62,-3-2-243,5 5 1735,0 0-1806,0 5-230,0 1 0,0 6 240,0-1 1,2-3-88,1-1 1,0 1-71,5 3 1,-5 1 96,5-1-320,0-4 10,3 3 1,2-5 66,2 3 1,-1-2-163,5-2 1,-1-3-207,1 3 112,7-3 1,-12-1-304,13-5 316,-9-1 0,5-6-48,-1 1 1,0-1 81,-3 1 0,1-1 88,-4 1 1,-1 0 88,-4-1 0,-4 1 164,-4-1 38,4 1-272,-6 0 0,4-1 158,-5 1-106,-5-1-23,-1 1 1,-7 1 49,-2 2 4,2-2-1,-9 9-310,5-4 255,-6 5 1,-1 1 43,-3 3-153,3 2 82,-9 5 0,5 6 40,-2 2 460,-3 8-296,9-3 1,1 4 292,7-6-422,-1 6 4,9-3 0,-6 2-72,10-4 88,1 0 94,3 0-477,5 0 215,1 0 1,10-6 136,3-1-157,-2-4 25,10 0 0,-8-2-9,7-2 39,-2-3 9,4-5 0,-4 0 276,3 0 1,-3-5-73,-1-3 0,0-2-565,0-2 1,-2 2-35,-2 3 1,2-2-244,-6 5 0,-4-4 243,-3 4-3127,-6 1 3537,4 3 0,-6-5 0,0-2 0</inkml:trace>
  <inkml:trace contextRef="#ctx0" brushRef="#br1" timeOffset="120">14025 15270 8123,'0'-12'0,"0"1"0,0 3 350,0 1 0,0 3 271,0-4-169,0 1 0,4-1 348,-1 0-310,1 6 1,-2-7-8,1 5-87,-1 0 120,3 4-65,-5 0-197,0 5 0,3 3 78,1 7-93,0-2-45,-4 9 0,0-1 236,0 6-191,0 4-112,0-1 1,0 0 74,0 1 0,1-5 140,3 5-539,-3-6 182,5 3 1,-6-5-122,0 0-231,0-1 273,5 1 0,-4-5-480,3-3 1,-3-2 66,-1-2-770,0-4 328,5-2 355,-4 0-425,4-4 529,-5 4 0,2-5-181,1 0 1,-1-5-107,1-2 0,4-4 60,0 0 717,-1 0 0,4-6 0,-4-1 0</inkml:trace>
  <inkml:trace contextRef="#ctx0" brushRef="#br1" timeOffset="121">14345 15293 8123,'0'-7'191,"3"1"358,1 2-191,0 3 351,-4-9 62,0 8-295,0-3 44,0 5-341,-5 0 0,0 5 440,-3 3-291,-7 2 1,7 7-60,-7 2 0,-1-2 14,0 2 1,-4 0-159,1 4 0,1-1 71,-1-3 0,4 3-114,-4-3 0,6-3 115,2-1 0,0-1-238,3 1 0,3-6-6,1 3 0,3-3 183,1 2-18,0 0 0,6 0-18,6-4 1,0 3 133,7-2 0,0-2-118,4 2 0,0-5-59,0 0 0,0 2 77,0-1 1,3 0-155,1-4 111,-1 5 1,-7-4-128,1 3 13,-7-3 1,8 1-1,-6 0-67,-1 2-11,-1 0 1,-3-3-1404,-3 3 913,-2-3-2028,-5 4 708,0 0 927,0-3 984,0 3 0,0 0 0,0 1 0</inkml:trace>
  <inkml:trace contextRef="#ctx0" brushRef="#br1" timeOffset="122">14676 15281 8123,'0'-11'-195,"0"-1"211,-5 6 1,3-4 233,-1 2 72,1-2-143,2 4 1,0-4 133,0 2 0,0 2 343,0-2 225,0 5-90,0-2-418,0 5 1,0 5 14,0 3 98,0 7-184,0 3 0,0 9-22,0-1 0,0 6 0,0-2 0,0 0-125,0 0 1,0-3-111,0 3 0,0-4 1,0 0-66,0-2 177,0-1 0,4-4-627,0 0 1,1-5-560,-1 1-587,-3-7 868,9 2 0,-7-8-453,4 1 1,-3-6 390,4-5-263,-6-2 536,3 3 537,-5-8 0,0 8 0,0-10 0</inkml:trace>
  <inkml:trace contextRef="#ctx0" brushRef="#br1" timeOffset="123">14676 15224 8123,'0'-6'-45,"0"-4"1,0 2 461,0 3 0,0-2 627,0 4 0,1 3-328,3 0 302,2 5-566,1 6 1,3 4 565,-3 1-499,3 9-199,2-6 0,1 9 20,2-5 0,-2 1 19,2 3-330,3-3 150,-6 4 1,10-6-42,-3 1 0,-1 0-226,1 0 1,-2-1-5,2-3 1,2 1-359,-6-5 0,0 0-764,-3-3 553,-1-1 158,0 1 0,0-5-900,-4 1-759,-2-6 916,-5 3 940,0-5 1,0-5 0,0-1 0</inkml:trace>
  <inkml:trace contextRef="#ctx0" brushRef="#br1" timeOffset="124">15144 15190 8123,'0'-12'0,"-4"5"0,0-1 1017,1 6-388,3-4 1431,0 6-1602,0 6 60,-5 0-184,3 10 0,-4 0 54,2 6 128,3-1-337,-4 7 1,1 0 178,0 2-215,-5-2-42,8 5 1,-5-5 25,2 2-120,3 3 187,-4-9 0,3 4-477,-2-5 1,3 0-72,-3 0 0,3-5-240,1-3 0,0-2-454,0-2-764,0 0 134,0-4-446,5-2 2124,2-5 0,4 0 0,0 0 0</inkml:trace>
  <inkml:trace contextRef="#ctx0" brushRef="#br1" timeOffset="125">15350 15293 8123,'0'-8'659,"0"0"-355,0 1 0,-4-1 603,0 0-58,0 6-530,4-3 1,-4 6-27,1 3 1,-6 2 63,1 6 0,-2 4-42,-1 3 1,-1 3-1,1 1 1,-1 3-50,1 1 1,5 0-13,2-5 0,-1 1-214,1 0 0,0 0-77,4 0 1,4-5-197,0-3 0,8 1 98,0 0 1,3-3-74,0-5 0,3-3-3,5-5 0,3 0-142,1 0 0,5-5 159,-2-3 0,2-3 43,-2-4 1,0 2 255,-4-2 1,-2-3 54,3-1 0,-7 1 202,-1-1 1,-6 5-111,-1-1 1,-2-1 16,-7 0 0,1-4-3,-4 1 1,-6 1 32,-5-1 1,-6 4-339,-6-4 0,-5 4 96,-2-4 1,-8 6-574,-4 2 1,-3 0-111,0 8 1,4-1-403,3 4 1,9 1 183,6 3 0,7-2-1221,8 6 2065,3 0 0,10 3 0,1 1 0</inkml:trace>
  <inkml:trace contextRef="#ctx0" brushRef="#br1" timeOffset="126">15784 15190 8123,'0'-12'-563,"0"1"0,0 3 1197,0 1 0,0 3-112,0-4 0,0 4-53,0-3 0,0 3-24,0-4 146,0 6 61,0-3 974,0 5-1116,0 5 1,1 2-185,3 9 0,-2 1 200,6 6-287,-1 0 0,5 0-81,-6 0 21,4 0 0,-3 0 180,4-1-491,1 1 187,-6 0 1,4-4 240,-2 0-902,-3 0 450,5-1 1,-5-2-341,3-4 0,0-1-69,-4 1 345,5-6 1,-6 3 45,4-5 376,-4 0-130,2-4 0,-1-2-98,0-2 0,-1 2 248,-3-6-75,5 1 0,-3-5-42,2 1 1,-3-1-81,-1 1 0,4-4 39,-1 0 1,1-1-26,-4 5 1,4-1 59,0 1 1,0 0 97,-4-1-149,5 6-57,-4 1 43,9 5 1,-7 0-9,4 0 1,0 5 1,0 2 1,3 7-111,-2 2 135,2-1-20,2 1 0,-1-3-141,0 2 0,2-2 30,2-2 0,-2 1-152,2-1 1,-1-1 71,1-2-71,-2 2 72,4-9 0,-5 5 118,4-6 1,-4 0-2,3 0 0,-2-6 320,-1-1 1,-2 0-117,-3 0 1,2-1 254,-5-3 0,4-1-24,-5 1 1,1 0 99,-4-1 0,0-3-135,0 0 0,0-4-77,0 3 0,0-4-340,0 1 0,0-2 86,0-2 1,-4 0-181,1 0 1,-1-4 47,4 1 1,0 0-1379,0 7 636,0-2-12,0 8 0,0-3-2218,0 4 2129,5 6-922,1-4 1150,6 8 0,0-3 718,4 5 0,-4 0 0,5 0 0</inkml:trace>
  <inkml:trace contextRef="#ctx0" brushRef="#br1" timeOffset="127">16709 15053 8123,'0'-8'0,"0"0"678,0 6 1118,0-8-957,-5 9 0,2-5-335,-5 6 0,1 0-81,-5 0 1,1 0-185,0 0 0,-2 0-86,-2 0 0,2 2 82,-2 2 1,1-2-31,-1 6 1,2-5 152,-2 5-292,2 5 56,2-1 1,-1 6 13,1-3 0,1-1-17,2 5 1,3-1-54,5 1 0,1 2 47,3-6 0,6 4-171,5-4 0,6 0-60,-2-3 1,6-5-86,2 1 0,3-4 135,-3 3 0,-1-3-71,-3 4 1,0-4-87,0 3 1,-4-3 92,0 4 0,-5-5 373,1 5-252,-7 0 1,-3 3 176,-5 0 1,-1 1-136,-3-1 1,-8 1-50,-7-1 1,-3 2 22,-5 2 1,-1-2-79,-2 2 0,-7-1 113,2 1 0,-6-3-27,-1-1 0,-1 0-58,1-3 0,-3-3 45,3-1 0,-2-3 0,-2-1 0</inkml:trace>
  <inkml:trace contextRef="#ctx0" brushRef="#br1" timeOffset="128">14093 15966 8077,'-6'0'1669,"1"0"-347,5 0-502,5 0-518,1 0 0,6 0 157,-1 0 0,1 4 56,-1 0-121,6 0-215,-5-4 1,10 0 179,-3 0-120,2 0 0,7 0-381,2 0 321,4 0 0,0-4 136,0 0-114,-5 0-22,10 4 1,-9-3-54,8-1 0,-2-1 65,-2 1 1,0 1-226,0-4 0,4 3-11,1-4 1,-1 4 12,-4-3 1,4 3 101,0-4 0,4 6-103,-4-2 0,0 2 77,-4-2 0,2 2-25,2-1 0,-3 1 170,3 2-653,-2 0 513,-2 0 0,1 0-95,-1 0 108,0 0 7,-5 0 17,4-5-31,-4 4 0,2-4 207,-1 5 0,-3 0-175,3 0 0,-3 0 62,4 0 1,-6-1-57,2-3 1,0 3-40,0-3 1,4 3 14,-5 1 1,2 0 225,-1 0 1,-2 0-221,6 0 1,-6 0-83,2 0 1,-3 0 13,-1 0 1,-1 0-115,1 0 0,0 0 78,0 0 1,4 0-140,-1 0 0,2-2 151,-1-1 1,1 1-14,2-2 1,-1-1 43,-2 2 0,-3-1-52,3 4 0,-7 0 223,-1 0 1,-1 0 16,1 0 0,-3 0 54,-4 0 1,-1 0-209,1 0 1,3 0 9,0 0 0,2 0-76,-2 0 1,-2-2 96,2-1 0,1 1-7,0-1 0,-1 1-36,-4 2 0,1 0-27,-1 0 1,-3 0-36,-1 0 0,-3 0-273,4 0-409,-6 0-1046,3 0-2394,-5 0 3101,-5 0 1,3 0 1046,-6 0 0,-5-5 0,-4-1 0</inkml:trace>
  <inkml:trace contextRef="#ctx0" brushRef="#br1" timeOffset="129">17896 15293 8123,'-11'0'0,"0"0"791,-1 0-114,6 0-39,-4 0 19,8 0 65,-3 0 1359,5 0-1219,0 5-569,0-4 0,2 9 134,1-2-188,-1-3-19,8 5 1,-4-8 222,6 6-204,-1-5-85,6 7 1,0-5 89,6 2 1,-4-2-91,0-5 0,4 0-130,4 0 1,-1 0 303,-3 0-648,0 0 284,0-5 0,-2-1-44,-1-5 1,0 0 34,-5 4-136,0-3 84,-8 3 1,2 0 144,-6-1 152,1 1-179,-4-5 0,-1 2-72,-3 2-118,3-2 92,-14 4 1,6-6-127,-10 1 0,3 1 65,-3 2 0,-1 3-128,-7 5 0,-1 0 35,-2 0 1,-3 5 108,3 3 0,-3 2 56,-2 1 1,2 6 193,3 2 1,2-1-81,5 1 0,2 0 144,2 4 0,2-1-18,6 1 1,4 3-143,3-3 1,4 6-11,4-6 0,4 2-7,7-2 0,3-4-24,5 0 0,0-1 50,-1 1 0,3-3-11,1-4 0,-2-2 117,3-3 1,1-2 232,-2-5 1,5 0 219,-4 0 1,3 0-211,-3 0 0,3 0-96,-3 0 0,-1-3-218,-3-1 0,-1-4-275,-3 4 0,1-3 78,-5 3 1,1-5-196,-5 1 1,-1 2-533,-2-1 1,-3 3-3046,-5-4-209,0 0 4102,0-3 0,0 0 0,0-1 0</inkml:trace>
  <inkml:trace contextRef="#ctx0" brushRef="#br1" timeOffset="130">11946 16583 8027,'0'-11'0,"-5"4"853,4-3-486,-4 9 0,4-4 757,-3 5 271,2 0-525,-3 0-428,5 0-135,0 10 0,0 4 441,0 13-317,0 2-130,0 5 0,0 2-15,0 2 1,0-3-108,0 3 0,0 2-102,0-2 0,0 0 324,0-4-636,0-5 232,0 4 1,0-7-355,0 4 1,0-6 82,0-1-486,0 0 425,0-11-390,0 5-478,5-11 807,-3-1 1,4-6-104,-2-3 0,-3-2-92,3-5-865,-3-1 901,4-4 0,-2 2-316,4-5 0,-4 0 871,1-4 0,-3 5 0,4-9 0,1 3 0</inkml:trace>
  <inkml:trace contextRef="#ctx0" brushRef="#br1" timeOffset="131">11821 16629 8027,'0'-12'-154,"0"1"1,-4 3 444,0 1 0,0 3 1221,4-4-454,0 1-590,0-5 0,5 5 2,3-1 1,2 4-97,1-3 0,2 3 15,2-4 0,3 6-173,5-2 0,4 1-158,-1-1 1,2 3 285,-1-3-635,-3 3 268,4 1 0,-5 5-15,0 3 0,-4 2-321,0 1 0,-5 1 101,1-1 1,-4 4-76,-3 1-26,-3 4 178,-5-7 1,0 4 95,0-1 0,-1-2 47,-3 5 1,-4-5-101,-7 1 304,2 3-96,-3-6 1,1 5-80,-1-6 1,0 1 108,1-1 1,2 1 0,-2-1-90,-3 0 3,5-4 162,-3 3-146,4-9 153,6 4 275,-4 0-291,9-3-102,-5 3 1,12-5 100,1 0 85,3 0-97,2 0 1,0 1-164,4 3 0,-2-3 73,5 3 0,0-2-95,4 2 1,-2-3-9,-2 3 1,1 1-115,-4-1 0,3 4 86,-4-5-70,0 6 49,-8-2 1,1 4-17,-4 1 0,4-1-80,-4 0 0,-2 2 85,-6 2 0,-2-2 93,-5 2 0,-1 2 11,1-2 1,-6 4 6,-2-4 0,-2 2 10,-2-2 0,4-2 3,0 2 0,0-4 140,-4-3 1,1 1-301,3-5 0,3 3 159,4-3 1,1 0 44,-1-4-41,6 0 1,2-5-19,8-3 1,4-2-72,7-1 61,3-6 0,10-1 0,1-5 0</inkml:trace>
  <inkml:trace contextRef="#ctx0" brushRef="#br1" timeOffset="132">12529 16720 8027,'-12'-4'132,"1"1"1,3-5-45,1 4 1618,4-5-440,-2 8-11,5-4 657,0 5-1291,0 5-273,0 1 0,0 6 94,0-1-187,0 6-83,0 0 0,0 2-43,0 0 1,0 1 56,0 2 1,0 0-206,0-3 0,0 1-68,0-5 0,4 5-175,0-5 0,5 0 103,-2-4-654,3 1 549,7-1 0,-5-4-23,4-4 1,-2-1-138,1-2 425,3 0-106,-1 0 0,5-5-54,-3-3 0,-2-2 212,-2-2 0,1 1 98,-1 0 0,1-2 140,-5-2 0,-3 1 7,-1-5 1,-4 5 156,1-2 1,1-1-13,-1-2-256,-1-3-80,-3-1 1,-1 0-250,-3 1 80,3-1 70,-9 0 1,7 0-226,-4 0 106,4 0-630,-7 6-807,9 0-120,-9 6 210,8 4 1,-1 2 135,6 5 0,2 5 1322,3 3 0,7 2 0,-2 2 0</inkml:trace>
  <inkml:trace contextRef="#ctx0" brushRef="#br1" timeOffset="133">13180 16674 7916,'-18'-12'490,"6"-3"170,2 8 0,9 0 763,-3-1-554,3 5-465,1-2 0,0 7-52,0 1 1,0 5 60,0 7 0,0 4-116,0 8 0,-4-3-39,0 3 1,1-3-159,3-1 0,0 0 92,0-1 1,-2-3-214,-2 0 1,3-1 87,-3 1 0,3-1-367,1-3 0,0-2-594,0 2-718,0-2 563,0-2-376,0-4-474,0-2 1125,5-15 0,-4 2 309,3-7 0,-2 2 465,-2 2 0,0-6 0,-11-1 0,-1-5 0</inkml:trace>
  <inkml:trace contextRef="#ctx0" brushRef="#br1" timeOffset="134">12860 16560 7916,'0'-18'-270,"0"3"638,0 8 1,1-2 657,3 5 0,4 0-326,7 4 1,3 1 181,4 3 1,3-1-65,1 4 1,3-4-323,6 1 0,-1-3-50,0-1-227,0 0-264,1 0 1,-1 0-192,0 0 0,-1-4-145,-2 0 0,0-5-483,-4 2 1,1-2-71,-1 1 0,-5-2-2115,1 3 3049,0 2 0,-5-11 0,5 4 0</inkml:trace>
  <inkml:trace contextRef="#ctx0" brushRef="#br1" timeOffset="135">14265 16743 8007,'0'-11'-320,"-2"0"835,-1 4 313,1-3 0,-4 5-304,2-3 0,2-1 460,-6 5-636,5-5 0,-7 7-4,3-6 1,-3 6 28,-2-2 0,1 3-69,-1 1 1,0 5-27,-4 2 1,2 3-52,-5 2 0,5 3-112,-1 0 1,-1 6 30,0-2 1,3 2-115,5 2 1,-1 0 15,5 0 0,-3 0-189,3-1 0,0 0-10,4-3 0,9 1 55,2-4 1,5 0-135,-1-1 0,1-6 32,3 3 1,3-9 46,-3 1 0,2-2 42,2-2 1,-1 0-119,-3 0 1,1-4-211,-5 0 1,1-1-489,-5 1 1,-1 1 253,-2-4 0,1 3 671,-5-4 0,-1 1 0,-3-5 0</inkml:trace>
  <inkml:trace contextRef="#ctx0" brushRef="#br1" timeOffset="136">15155 16503 8007,'-5'-11'101,"4"-1"1,-8 1 259,5-1 0,1 5 449,3-1-348,-5 6-65,3-8 0,-4 8 33,2-2 1,2 3-126,-6 1 1,4-4-13,-3 1 1,-1-1-95,-3 4 0,-1 4 0,1-1 0,-1 5-80,1-4 0,-1 5 63,1-2 0,0 3-145,-1 2 0,5-1 118,-1 1-318,0-1 142,2 1 0,-3-1 28,5 0 0,0 1 37,4-1 0,0 2 3,0 2 0,6-2-94,1 2 0,3-2 29,2-2 1,3 1 70,0-1 1,6-3-141,-2-1 0,2 0 33,2 0 0,0 3 21,0-2 1,-4-2-5,0 2 1,-5 0-11,1 3 1,-2-3-6,-2-1 0,-1 1-4,-2 3 0,1 4-19,-6 1 1,1 0-11,-4-1 1,-5-1-13,-2 5 1,-5-3 29,-3 3 0,2-5-6,-2 1 1,-3 1 71,-1 0 0,3-2 0,0-7 1,0 3-12,1-2 1,0-3 11,3-1-1161,1-3 488,-1-1 21,6 0 1,1-5-104,5-3 0,5-2-300,3-1 1,2-1 1054,1 1 0,6-6 0,0 0 0</inkml:trace>
  <inkml:trace contextRef="#ctx0" brushRef="#br1" timeOffset="137">15647 16583 8007,'0'-6'529,"0"-4"825,0 8-277,0-3 152,0 5-551,0 5 0,0 3-232,0 7 1,-2 2-22,-1 2 0,1 2-249,-2-2 1,2 3-15,-2 1 0,3 0 41,-3-1 0,1-3-78,0 0 1,1-3-258,-1 3 1,1-5 149,2 1 1,0-2-1280,0-2 286,0 0-1029,0 1 416,0-6 677,0-1 0,0-6-331,0-3 602,5-2 0,-3-9 640,1-1 0,-1 1 0,-7-1 0,-2-2 0</inkml:trace>
  <inkml:trace contextRef="#ctx0" brushRef="#br1" timeOffset="138">15384 16537 8007,'-6'-11'0,"0"5"0,8-3 1366,2 5-598,2 0-395,5 4 0,6 0 1211,2 0-802,8 0-302,2 0 0,2 0 69,4 0 0,-4 0-304,7 0 0,-2 0-214,-2 0 1,1 0-196,-1 0 1,0-5 182,0-3 1,-4 2-1009,-4-1 0,-6 3-145,-1-4 0,-5 4-539,2-3 1,-7 3 1672,-2-4 0,-4 1 0,2-5 0</inkml:trace>
  <inkml:trace contextRef="#ctx0" brushRef="#br1" timeOffset="139">16240 16515 7963,'0'-12'162,"-3"5"75,-1-1 0,-4 4 145,4-3 1,-1 3 448,2-4 290,1 6-229,-3-4 60,5 6-399,0 0-327,-5 6 0,4 1 152,-3 8 1,3 3-90,1 5 0,0 4-246,0-1 1,0 2 6,0-1 0,0-3-95,0 3 1,0-3-5,0-1 0,0-2-282,0-2 1,0 1 136,0-4 1,0 3-215,0-4-191,0 0 1,0-3-141,0-1-877,0-5 766,5-1 1,-3-5-251,6 0 1,-5-1 1099,0-3 0,4-7 0,-1-7 0</inkml:trace>
  <inkml:trace contextRef="#ctx0" brushRef="#br1" timeOffset="140">16503 16423 7956,'-6'-11'665,"1"-1"1026,5 6-519,0 1-617,0 5 0,0 6-17,0 6 0,0 4-133,0 7 0,0 5-104,0 2 1,0 0-149,0 0 1,-4 1 28,0 3 0,0-5-63,4-2 0,-3 1-154,-1-2 0,0-3-295,4-4 1,-1-1 182,-3 1 0,3-3-231,-3-4 0,2-1 152,2 1 1,0-5-105,0 1 231,0-6-12,0 3 480,0-5-242,6 0 0,-4 0 77,6 0 1,-4 0 8,3 0 0,1 0 23,3 0-185,1 0 7,4 0 1,1-1 69,2-3-292,2 3 104,-8-4 1,7 1 54,-5 0 1,6 1-129,-2 3 1,-3-2-109,-1-1 0,-2 1 47,-1-2 0,-1 3-464,0 1 1,1 0-175,-1 0-1355,1 0 2187,-1 0 0,-5-5 0,0-1 0</inkml:trace>
  <inkml:trace contextRef="#ctx0" brushRef="#br1" timeOffset="141">17006 16492 7882,'-5'-13'1119,"3"-2"-352,-3 14 595,5-10-302,0 10-505,0-4 0,0 6-81,0 3 0,0 6-121,0 6 1,-4 4 71,1-1 1,-1 2-74,4 2 1,-4 1-128,0 3 1,0-3-70,4 3 1,0-4-103,0-4 0,0 2-169,0-2 0,0-2 131,0-2 1,0 1-156,0 0 0,0-1-45,0-4-299,0 1 328,0-6 0,2 4-267,1-2 174,-1-3 318,8 5 141,-4-9 1,6 4-61,-1-5 0,-3 0 410,-1 0-357,1 0 1,3 0-42,1 0 0,-1 0-200,1 0 1,-1 0-145,0 0 0,1 0-292,-1 0 1,5 0-169,-1 0 0,4-3-665,-4-1 1,4-1 369,-4 1 1,4 3 935,-3-3 0,4-2 0,-2-1 0</inkml:trace>
  <inkml:trace contextRef="#ctx0" brushRef="#br1" timeOffset="142">17976 16435 8001,'-6'-5'-1987,"1"3"3235,0-8-305,4 9-77,-4-4-222,5 0 94,0 3-322,0-3 1,0 7-142,0 1 1,0 4 125,0 4 0,0 6-98,0 2 1,-4 6-77,0 2 0,-1 4-65,1 0 0,2-2 28,-6 2 1,4-2-73,-3 1 1,4-2 22,-1-5 1,3 0-226,1 0 0,0-4 77,0 0 1,0-5-177,0 1 1,5-4-13,3-3 0,3 1 169,4-5 0,-1-1-65,5-3 1,-1-1 75,1-3 42,3-2-24,-5-5 1,2 3-11,0 0 6,-5 1 4,3 0 7,-6-3-20,-4 4 20,3 0 193,-9 1-194,4 5 1,-5-2 77,0-2 8,0 3 110,0-4 16,5 5-146,-3 0 48,3 0-28,-5-5-14,0 4 1,1-4 80,3 5-70,-3 0-68,9 0 0,-7 1-30,4 3 1,-3-2 34,4 6 0,-1-4 0,5 2-26,-1-1 1,6 3-5,2-4 1,2 3-4,2-3 0,0 0-31,0-4 0,0 0-12,-1 0 1,1 0-62,0 0 0,4-5 55,-1-3 1,0-1 141,-7 2 0,2-6-29,-2 5 1,-2-8 140,-2 4 1,-3-2-31,-5 3 1,2 0 159,-5-1 0,0 1-110,-4-1 0,-5-3 56,-3 0 0,-3-4-248,-5 4 1,-3-2 170,-7 2 1,-7 6-428,-5-2 1,-8 7 129,4 0 0,-4 3-202,8 1 0,1 6-40,7 5 1,2 2-49,5 6 1,7 0-337,4 4 1,6-4-538,6 0 1,5-1 157,3 1 0,12-3 1102,7-4 0,4-1 0,4 1 0</inkml:trace>
  <inkml:trace contextRef="#ctx0" brushRef="#br1" timeOffset="143">18844 16606 7858,'0'-13'-24,"0"-2"327,-5 9 615,4-6-526,-9 1 1,7 1 165,-4 2 1,4 2 394,-1 2-147,-2 3-473,0-4 461,-6 5-188,1 5-416,-1 6 0,2 3 136,3 5-153,-3 0 1,8 4-149,-2 0 90,-2 0 0,5-4-180,-3 0 0,3 0 91,1 4 1,0-4-328,0 0 0,5-5 64,2 1 0,4-2-15,0-2 1,2 0 26,2 1 1,3-6-123,5-2 0,-4-3 205,0-1 0,0-1 4,4-3 1,-4-2 231,0-6 1,-2 0-11,2-4 1,-1 4 145,-3-3 1,-6 2 49,3 1 1,-8-3 60,-1 0 1,-1-4-84,-2 4 1,-2-4 7,-1 3 1,-5-4-136,-7 1 1,-3-1-152,-5 1 1,-4-2-489,1 6 0,-1-4 26,4 4 1,2 4-211,2 3 1,2 5-645,6 0 238,-1 1 1,6 7 349,2 3 748,3 2 0,6 2 0,1-1 0</inkml:trace>
  <inkml:trace contextRef="#ctx0" brushRef="#br1" timeOffset="144">19233 16469 7926,'-4'-14'173,"0"3"1,0 2-58,4-3 691,0 1 309,0-1 280,0 6-986,0-4 1,0 10-69,0 0 1,0 9 2,0 6 1,0 7 154,0 0 0,-3 3-184,-1 5 1,0-5-84,4 2 0,-1 1-297,-3-1 87,3-1-40,-5-8 0,6 2 9,0-5 0,0 5 240,0-5-1362,0 0 798,0-4 1,0-3-148,0 0-1243,6-6 809,-5 8-897,4-8 795,0 3 343,-4-5 254,9 0-486,-3-5 452,-1-2 452,4-4 0,-3-1 0,4 1 0,0 0 0</inkml:trace>
  <inkml:trace contextRef="#ctx0" brushRef="#br1" timeOffset="145">19438 16457 7926,'7'-17'0,"2"0"339,-6 6 0,1 3 309,-4 1 310,0 4-196,0-2 527,0 5 0,-4 1-778,1 3 1,-10 4-314,1 7 0,-2 1 34,3 3 1,-5 7-193,-3-3 0,-2 2 63,2-2 1,-1 0-77,5 0 0,-1-1-3,5 1 1,0 0-44,-1 0 0,5-2 4,-1-2-379,5 3 0,-2-5 47,5 2-282,0-3 395,5-4 1,2-1-181,4 0 191,1 1 0,0-5-143,3 1 121,-2-5 1,5 2-467,-3-5 383,3 5 0,0-4-215,3 4 130,-8-5-1,9 0-781,-10 0 515,10 0 680,-10 0 0,10-5 0,-4-1 0</inkml:trace>
  <inkml:trace contextRef="#ctx0" brushRef="#br1" timeOffset="146">19929 16469 7821,'0'-18'531,"0"2"-207,0 4-10,0 6 37,0-4 5,0 8 412,0-8-273,0 9-137,0-4 0,-5 0-104,4 4-36,-9-4 0,9 5 0,-10 0-223,5 0 223,-5 0-94,-6 0-54,5 5 148,-10 1-1,4 5-124,0 1 122,-3-1 54,3 1-54,0-1-264,2 6 44,4 0 1,1 2 202,0 0-229,4-5-61,2 8 225,5-9-131,0 8 1,1-8-86,3 2 1,3-2-388,4-2 273,0 1 113,6-1 0,-3 0-185,5 1 0,-4-5-116,4 1 370,0-5-60,-1 2 0,-2-1 21,-4-1 0,-1 5 169,1-4 1,-5 1 412,1-1-337,-6 2 0,4 5 162,-6 1-224,-6-1 1,-5 1-22,-8-1 0,-4 4 54,-3 1 0,0-1 17,-4-4 0,-1 1 66,-3-1-245,0 0 0,-6 1 0,0-1 0</inkml:trace>
  <inkml:trace contextRef="#ctx0" brushRef="#br1" timeOffset="147">12072 17668 7838,'-12'-10'-1578,"1"2"1315,0 3 263,-1 0 1343,6 4-749,-4-9 1,7 8 1049,-4-1-725,4 1 106,-2 2-581,5 0 0,0 7 0,0 4 111,0 7-159,0 3-185,0 7-218,5 2 0,-4 3 213,3-3-143,-3 3 0,-1-4-151,0 5-299,0-4 0,0 1 281,0-4 1,0 4-399,0-5 0,0-3-46,0-4-339,0-5 180,0 2-503,0-9 579,5-7-484,2-7 401,-1-9 388,4 3 0,-3-7-101,4 5 429,-5-6 0,3 8 0,-5-7 0,0 1 0,-4-3 0,5-1 0,1 0 0</inkml:trace>
  <inkml:trace contextRef="#ctx0" brushRef="#br1" timeOffset="148">12049 17668 6743,'-5'-11'-547,"4"-1"1538,-3 1 1,3-1 82,1 1-475,0 0 0,0 3-237,0 0 0,5 5 0,2-5 331,3-1-287,-3 4 169,8-5-120,-7 9-58,13-10-231,-3 10 0,1-4 3,0 5 1,0 0 43,4 0 1,0 5-218,0 3 0,-4 2-226,0 1 1,-5 1-1,0-1 103,-6 1 134,3 4-644,-10-3 284,4 8 9,-5-3 160,0 0 0,-5 2 6,-3-5 0,-6 6 13,-1-2 1,-4-2 202,4 3 1,-5-5-101,0 4 0,-1-4 0,-2 3 223,0-2 0,4-1-23,0-3 1,5-2 345,-1-2-192,7 2 30,-2-9-97,9 4-129,-4 0-26,5-3-56,0 8 71,0-9 19,0 9 1,6-5 216,6 3-239,-1 2 0,11-4 87,-3 6-145,2-1 1,2-1 60,0-2 1,1 1-107,3-5 1,-3 3 64,2-3 1,-5 4-327,-2-5 0,-5 5 76,1-4-243,-2 5 1,-3-7 50,-3 6-1495,4-6 506,-10 9-877,4-5 2264,-5 5 0,0 1 0,0-1 0</inkml:trace>
  <inkml:trace contextRef="#ctx0" brushRef="#br1" timeOffset="149">12689 17702 7971,'-12'-6'-901,"6"-4"0,-3 3 485,5-4 1578,-5 5-719,8-4 1,-4 3 223,5-4-302,-5-1-112,4 1 0,-5 0 33,6-1 0,0 5-14,0-1 0,0 0 269,0-3-149,0 5 280,0-5-84,0 10-169,0-4-73,0 5 0,0 6-10,0 6-327,0 9 172,0 9 1,0 4-190,0 0 46,-5 5 36,-1 2 1,-5 1-237,-1 0 118,1-5 0,3 1-189,1-8 173,4 3 0,-6-9 66,5 3-503,1-3 334,3-6 1,0-6-99,0-4-707,0-5 254,0 2-855,5-5 728,1-5 474,5-2 1,5-5-775,-1-4 724,-5 4 0,0-9 417,-2 6 0,7-10 0,3 1 0</inkml:trace>
  <inkml:trace contextRef="#ctx0" brushRef="#br1" timeOffset="150">12689 17554 7971,'-5'-12'-167,"2"1"-252,-5 0 335,6-1 1713,-3 1-387,5 4 546,-5-3-672,3 9-469,-3-4 164,5 5-444,5 5 1,-1 1 531,8 6-570,-3 4 1,7 2 169,-5 5-129,1 5-203,4-4 1,-3 9 168,2-3-278,3-2 137,-5 5 1,4-7-272,-1 4 95,1 1 45,6-2 1,-4-1-405,0-6 0,-1 1 48,1 0-603,3 0 583,-10 0 0,5-4-46,-6 0-524,1-5 149,-6-3-226,4-1-323,-8-3-72,3-1 498,-5-1 385,0-5 1,-5 0 0,-2 0 0</inkml:trace>
  <inkml:trace contextRef="#ctx0" brushRef="#br1" timeOffset="151">12689 17919 7971,'-12'-5'562,"1"4"1,3-4 279,1 5 280,4 0-349,-2 0 1,15 0-382,5 0 61,1 0-285,0 0 0,0 0 168,4 0-558,1 0 250,2 0 1,4 0-1203,-1 0 823,6-5 1,-8 4-1073,3-3 0,-1 2 157,-3 2 1266,3-5 0,-9 4 0,6-4 0</inkml:trace>
  <inkml:trace contextRef="#ctx0" brushRef="#br1" timeOffset="152">13225 17645 8037,'0'-11'-423,"0"-1"461,-5 1 0,4 0 507,-3-1-206,3 1 1,1 3 436,0 0-108,0 6-323,0-8 1,0 7 427,0-4-14,0 4-322,0-2-147,0 5 1,0 5-36,0 3 1,0 7 90,0 4-333,0 3 174,0 5 0,0-1 188,0 4-429,0-4 84,0 7 1,0-9 315,0 2-715,0 4 298,0-11 1,1 7-326,3-7 194,-3 3 136,4-4 0,-3-2-1589,1-4 918,-1-6-1276,8 4 1252,-9-9 1,5 4-58,-2-5 818,-2-5 0,8-1 0,-4-5 0</inkml:trace>
  <inkml:trace contextRef="#ctx0" brushRef="#br1" timeOffset="153">13225 17565 8037,'0'-11'0,"0"-1"0,0 1 952,0 0-156,0-1 263,0 6-266,0 1-214,0 0 154,0 3-372,5 2 0,-2 3 168,5 5 77,4 4-293,1 1 1,5 9 156,-3-3-283,3 2 1,3 2 186,-2 0-495,3 5-369,1-4 545,1 4-95,4-5 106,-10-1 1,3 1-111,-2 0 0,1-1-406,-1-3 0,-2-3 202,-6-4-564,6 4 485,-4-8 1,-1 7-932,-4-7 1082,0-3 0,-2 1-660,-2-2 0,-2-3 35,2 3-570,-3-3 256,4-1 1115,-5 0 0,-5 0 0,-1 0 0</inkml:trace>
  <inkml:trace contextRef="#ctx0" brushRef="#br1" timeOffset="154">13671 17542 8106,'-7'-11'541,"-3"0"186,9-1 1,-5 6-197,2 2 1,3 1 547,-3 0-20,3 1-735,1 7 0,0 4 241,0 10-328,0 0-98,0 9 0,-4 2 59,0 4 0,-1 0 158,1 0-358,3-4 75,-9 3 0,8-6 313,-1 4-987,1 2 457,2-9 0,0 3-545,0-8 497,0 2 1,0-8-1002,0 2 0,0-2 213,0-2-856,0-4 1179,5-2 0,-2-5 657,4 0 0,6-5 0,5-2 0</inkml:trace>
  <inkml:trace contextRef="#ctx0" brushRef="#br1" timeOffset="155">13876 17531 8175,'0'-11'-4,"0"-1"1,0 5 3,0-1-6,0 5 5,0-7 1,0 9 0,0 6 0,2 6 1783,1 9 1,-1 5-731,2-2 1,-3 3-275,-1 1-384,0 2-147,0 0 1,-1 1 69,-3-4-396,2-2 263,-3 4 1,5-1-384,0 0 158,0-1 1,0-4-120,0-3 1,0 1-377,0-5 0,0 1-473,0-5 1,0-3-43,0-1-1302,0-4 1702,0 2 1,2-6-346,1-3 995,4-3 0,4-9 0,1-2 0</inkml:trace>
  <inkml:trace contextRef="#ctx0" brushRef="#br1" timeOffset="156">13854 17497 8078,'0'-12'-280,"0"1"977,0 5 1079,0-5-989,0 10-78,5-4-326,1 5 1,7 0 87,2 0-174,3 0-121,-1 0 0,5 0 100,-3 0-41,3 5-1,0 2-301,1 4 129,0 0 1,0 1 40,0-1 0,-4 4-175,0 1 0,-5 3-4,1-4 1,-2 4-69,-2-4 0,-3 5 27,-1 0 0,-4 1-38,1 2 0,-3 0 73,-1 0 0,-5 1 50,-3 2 0,-3 0-140,-4 4 1,-3-4 139,-5 0 1,4 0 23,0 0 1,-3-3-39,0 0 1,-8-1-3,8-7 1,-3 3 12,6-7 0,3 2-36,4-10-336,1 1 312,0-4 1,4-1-783,3-3 0,4-2 26,4-6 851,8 1 0,5 0 0,6-1 0</inkml:trace>
  <inkml:trace contextRef="#ctx0" brushRef="#br1" timeOffset="157">14584 17611 8042,'-5'-6'0,"-1"1"0,-2 1 179,1 0 1,3 0 332,-4 4 1,6-1 555,-2-3-530,-2 3-235,-1-4 0,0 5 727,-1 0-660,0 5 0,-3 2 41,0 9 0,-5-2-48,1 5 1,0 3-70,4 5 0,-1 1-73,1-1 0,-1-3 0,1 2 1,5 2-42,2-1 1,2 0-86,2-5 1,0 0-316,0-3 0,7 1 144,4-4 1,3-1-500,9-4 1,-3-4 219,7-4 1,2-3 34,2-3 1,2-4 117,1-4 1,-4-6 109,1-2 1,-2 2 3,1-2 1,-2 1 8,-5-1 1,-4-3 333,0 3 0,-5-1-130,1 1 0,-7-3 272,-4 3 1,-3 1-135,-1-1 1,-2 0 10,-6-4 0,-1 1-242,-10-1 1,-1 4-147,-7 0-1,-2 6-82,-5 2 0,-1 4-335,1 7 1,5 0 40,2 0 1,4 2 185,4 1 1,3 4-879,4 4 1,6 1 72,2-1 1110,8 0 0,2 1 0,6-1 0</inkml:trace>
  <inkml:trace contextRef="#ctx0" brushRef="#br1" timeOffset="158">15121 17451 8087,'-6'-11'826,"-4"4"-104,8 2-317,-3 5 0,4 5 38,-3 3 1,3 7 194,-3 4 1,3 3 208,1 1-490,0 5 1,0-3-109,0 5 0,-1 0 30,-3 0-43,3 3-235,-4-9 22,5 9 0,0-9 125,0 3 0,0-4-104,0-4 0,0 1 259,0-5-996,0 0 236,0-3 232,0-1-740,0-4 240,0-2-2074,0-5 1944,5 0 1,-4-5 375,3-3 1,-3 2 87,-1-2 1,0-1 133,0-6 1,0 2 168,0-2 0,0 1 88,0-1 0,0 1-29,0-5 1,0 4 135,0-4 1,0 0 69,0-4 0,0 0 302,0 0 1,0 0-235,0 0 1,1 2 397,3 2 0,-3 1-251,3 3 1,-3 6 254,-1-3 0,4 7 282,0-2-61,0 4-533,-4-2-168,5 5 1,0 1-17,3 3 1,2 3 76,-3 4 0,0 2-284,0 2 1,0-2 121,0 2 0,3-2-312,-2-2 0,2 0 144,2 1 1,-2-5-74,-3 1 0,7-4-87,-2 3 0,2-4-81,-3 1 0,1-3 195,-1-1 0,4-1 41,0-3 1,2-2 203,-2-6 1,-1 5-130,5-1 1,-5 0 197,1-3 0,-2 0-45,-2-1 1,1 1 157,-1-1 0,1-2-37,-1 3 1,-5-3 331,-2 6-267,3 3 0,-6-1 91,3 2-255,2 3 1,-5 2 32,3 11 0,-3 4 66,-1 7 0,4 0-28,0 0 0,0 3 0,-4 1 1,-1-1-108,-3-3 1,2 4-96,-1 0 0,0-2-30,-1-6 0,3 3 107,-3-3 1,2 1-646,-2-1 0,3-3 287,-3-4 0,3-1-921,1 1 1,0-5-295,0 1 226,0-5 1,1 2 179,3-5 1078,2 0 0,5 0 0,1 0 0</inkml:trace>
  <inkml:trace contextRef="#ctx0" brushRef="#br1" timeOffset="159">16035 17291 8012,'0'-11'-368,"-1"4"245,-3 4 1698,3-4-740,-5 6 137,6-9-107,0 9-244,0-4-255,0 15 0,0-1 267,0 10-287,0 0-176,-5 3 1,3 5 1,-6 0 0,4 4 84,-3 0 1,3-2-375,-4 2 116,6-6 1,-4 4 228,2-2-1105,2-3 634,-3-1 0,5-2 89,0-2-1469,0-2 1057,0-1 0,0-4-1018,0-1 705,0 1 880,0-1 0,5 0 0,2 1 0</inkml:trace>
  <inkml:trace contextRef="#ctx0" brushRef="#br1" timeOffset="160">15944 18068 5915,'-7'7'2765,"3"1"0,3-4-1844,1 3 1,0-3-301,0 4 0,0-4-39,0 3 1,0-3-110,0 4-572,0-6 220,0 3-1024,0-5 1,0-5-1,0-1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3:02.8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10176 12025 8404,'0'-12'356,"0"5"915,0-1-805,5 5 0,3-2 112,7 5 1,-1 0-401,5 0 0,1 0 27,7 0 1,-2 0-278,6 0 0,-2 0 169,1 0 0,3 0-85,-2 0 1,-2-3 72,1-1 0,-3-4-731,3 4 0,-8-3-74,1 3 1,-4-4-1139,0 4 1858,-3 1 0,-9 3 0,-2 0 0</inkml:trace>
  <inkml:trace contextRef="#ctx0" brushRef="#br0" timeOffset="1">10347 12105 8247,'-6'0'1674,"1"0"-507,5 0 1,5 0-666,2 0 0,4 0-305,0 0 0,7 0 54,5 0 1,1 0-675,6 0 1,1-4 278,3 0 144,5 0 0,-3-1 0,3-1 0</inkml:trace>
  <inkml:trace contextRef="#ctx0" brushRef="#br0" timeOffset="2">12209 11659 8469,'1'-6'144,"3"2"1,-2 3 367,6 1 0,-4 0-139,3 0 1,1 0 184,3 0 1,2 0-41,2 0 0,4 0-180,8 0 1,1-2-122,2-1 0,3 1 56,-2-1 1,2 0-215,1-1 0,0 3 56,1-3 0,-6 3-33,-3 1 0,-3 0-30,-4 0-241,3 0 1,-9 0-163,2 0 291,-8 0 244,-1 0-151,-6 5 1,-2 1 62,-2 6 1,-2 0-33,-5 4 0,-1 1-52,1 6 0,-2 1-11,-2 3 0,2 2-10,-2 5 1,2 4-148,2 1 1,-1 4 108,1-1 1,1-3-179,2-1 1,-1-6 103,6-2 0,-1-8 311,4 1 1,0-8 11,0 0 1,0-2 334,0-2-420,0 1 0,4-1 77,-1 0-753,1-4 338,-4 3 221,5-4 0,2 6 0,4-1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08.83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7241 6910 8564,'0'-14'-53,"0"2"0,0 7-98,0-2 458,0 4 0,4-3 228,-1 2-113,6 3-200,-2-4 0,4 5-52,1 0 26,-1 0 1,0 0-32,1 0 1,-1 0 51,1 0 0,-1 0-16,0 0 0,6 0-72,2 0 1,3 0 54,0 0 1,6 0-149,3 0 0,2 0 138,1 0 0,0-4-178,1 0 1,4 0 87,3 4 1,-2-1-8,2-3 0,4 3 23,3-3 0,6 3-370,-2 1 0,9 0 349,-27 0 1,-1 0 0,-1-2 0,0 0-31,3 0 1,0 0 0,0-2 0,1-1-9,2 1 0,2 1 0,0-1 0,1 1 17,0-1 1,0 1 0,-1-1 0,1 0-46,0-1 1,-1-1-1,-1 0 1,0 0-226,6 0 1,0 1 0,-4-1 0,1 2 191,1 0 1,-1 0 0,-1-1-1,-1 0 24,1 1 0,-1 0 0,0 1 0,0 0-7,-1-1 0,0 0 1,-1 3-1,0 0-125,0-1 1,-2 0 0,-1-1 0,-2 1 145,-1 0 0,-1 0 1,0-2-1,1 0-78,1 2 0,0 1 0,1-2 0,0 1 67,1-1 0,0 2 0,0 0 0,-1-1 30,3-2 0,1 1 0,-2 1 0,0 0-212,1-2 1,1 0 0,0 3-1,0 0 193,-1-1 0,0 0 0,0 1 0,0-1-38,3 0 0,-2 0 1,-2 2-1,-1-1-2,2-1 1,0 0-1,0 1 1,0 1 20,0 0 1,0 0 0,0 0-1,0 0 7,2 0 1,0 0 0,-3 0 0,-1 0-90,2 0 0,0 0 1,-1 0-1,1 0 76,-2 0 0,0 0 0,0 0 1,0 0-37,-1 0 0,-1 0 0,0 0 0,-1 0-6,32 0 1,-32 0 0,0 0-31,28 0 0,1 0 61,-1 0 0,-3-4 6,3 0 0,-3-3 81,0 3 0,-1-4-63,0 5 0,0-6 17,0 1 0,1 2-27,3-2 0,-2 1 96,2-5 1,1 2-84,-1 2 0,-29 3 0,2 0-3,-2 1 1,0 1 0,32-4-6,-32 3 1,0 1-1,27 0-4,-2-1 0,-1-1 23,-7 1 0,2-1 279,-1 2 1,0 1-304,4-2 0,0 3 9,-4 1 1,-1-4-8,-3 1 1,3-1 8,1 4 0,-1-4-149,-3 0 1,5-1 63,2 1 0,2 3-14,-2-3 0,-2-1 104,-6 1 1,1 1-50,0 3-1,-1 0 102,1 0 0,0-2-98,-1-2 1,1 3 46,0-3 0,1 3-23,2 1 0,-6 0 67,3 0 0,-3 0-63,3 0 1,0 0 1,-1 0 1,5 0-30,-1 0 1,1 0 27,-5 0 1,1 0 2,0 0 1,-6-4 185,-2 0 0,2 1-177,-2 3 1,8 0-17,-5 0 1,5-4 10,-8 0 1,4 0-38,-4 4 1,0 0 0,-4 0 1,-1 0 251,-2 0 0,3 0-304,0 0 1,2 0-95,6 0 1,-2 0 114,2 0 0,-2 0 6,-6 0 0,-4 0 356,1 0 0,-6 4-289,2 0 0,-3 0 186,-1-4 0,0 0-182,0 0 1,-2 0 119,-2 0 0,1 0-90,-4 0 0,3 0 97,-4 0 0,1 0-78,0 0-64,-4 0 1,5-4-66,-6 0-18,-4 0 53,-2-1 1,-5 3-59,0-6-216,0 5 224,-5-7 1,0 8 150,-3-6 1,-2 6-118,2-2 0,2 1 290,-2 0 1,2 0-80,-2-5 348,-2 6-285,4-8 0,-6 5-125,1-3 1,3-1 16,1 5 0,3-3 119,-4 3 70,6-5-196,-8 8 0,8-6 115,-2 4-35,3 1-189,1-3 331,0 5-154,0 5 0,1-2 43,3 4 0,4 1-108,7 3 1,-1-3 36,5 0 1,0-1-29,4 5 1,4-5-13,-1 1 1,1-2 4,-4 2 0,-2 1-18,-2-5 0,2 3 56,-6-3 0,0 4 158,-3-5 1,-1 1-69,0 1-215,-4-3 0,-7 4 95,-8-2 1,-8-2-253,-7 6 1,-6-4-109,-9 3 0,5-3-830,-6 4 0,6 3-250,-5 4 0,3 2 1317,1-2 0,-1 3 0,1 5 0</inkml:trace>
  <inkml:trace contextRef="#ctx0" brushRef="#br0" timeOffset="1">9879 5893 8255,'0'-11'-416,"0"-1"1,0 1 916,0-1 0,0 5-58,0-1 1,0 4 596,0-3-621,-5-1 0,-1-2-172,-6 2 0,1 3-58,-1 5 1,1 0-1,0 0 1,-5 0-18,1 0 0,-5 2 80,1 1 1,1 4-224,-1 4 1,0 4 130,-4 1 0,4 4-227,0-1 1,0 4 66,-4 4 0,4-3-81,0 2 0,5 0-19,-1 0 0,3-2 94,5 3 1,-2 0-85,5-4 1,0 2 50,4-6 1,5-1 103,3 1 0,6-5-62,1 1 0,5-2 257,0-2 0,-3-5-139,2-2 1,0 1 156,4-1 1,0 0-126,0-4 0,-4 0-120,0 0 0,-4-1-215,4-3 1,-5 1 109,1-4 0,-1 3-808,2-4 1,-8 4 400,4-3 1,-3 3-906,2-4 0,-3 6 1384,-1-2 0,1-2 0,3-1 0</inkml:trace>
  <inkml:trace contextRef="#ctx0" brushRef="#br0" timeOffset="2">10416 5950 8247,'-1'-10'-135,"-3"3"1,1 0 1275,-4 3-168,4 3-16,-2-4-272,5 5-124,0 0 0,5 0-238,3 0 1,2 0-29,1 0 1,1 0-17,-1 0 1,6 0-132,2 0 0,1 0 79,-1 0 0,1 0-138,-5 0 1,6 0 98,-2 0 0,-1 0-524,1 0 0,-4-1-158,4-3 0,-5 3-1323,1-3 422,-2 3 1,-3-1-165,-2-1 83,-3 1 1476,-5-3 0,-5 5 0,-2 0 0</inkml:trace>
  <inkml:trace contextRef="#ctx0" brushRef="#br0" timeOffset="3">10347 6144 8247,'2'7'-289,"1"-3"0,0-3 877,5-1 1,-1 0 257,5 0 0,3 0-337,0 0 0,5 0 152,-1 0 0,4 0-188,4 0 0,-2-5-197,6-3 1,-6 3-10,2 1 0,-3-1-495,-1 1 0,-4-3 56,0 3 1,-5 0-68,1 4 1,-2 0-1276,-2 0 0,0 0 49,1 0 1465,-6 0 0,4 0 0,-3 0 0</inkml:trace>
  <inkml:trace contextRef="#ctx0" brushRef="#br0" timeOffset="4">11170 5905 8099,'0'-18'0,"0"1"1704,0 6-401,0 5-614,0 0 1,1 6-335,3 0 0,-3 7-119,3 4 1,-2 2-35,2 6 0,-3 0 34,3 4 1,-3 0-131,-1 0 0,4-1 116,0 1 1,0 0-299,-4 0 0,0-4-39,0 0 1,0-5-18,0 1 0,4-2 416,-1-2-210,1-4 1,0-1 376,0-2-381,0-3 1,0 3 226,-1-8 1,2 1-149,-1-4 1,-1-1-169,4-3 0,-3-1 71,4 1 0,-4-4-148,3 0 1,-3-2-95,4 2 0,-2-2 85,2-2 1,2-2-97,-3 2 1,0 1 97,0-1 1,0 5 11,0-1 1,2 6-57,-5 1 127,5 1 24,-3 0 12,1 2-4,3 5 1,-9 1-39,3 3 0,1-1 13,-1 4 1,1 1 13,-1 3 0,-2-3-218,6 0 1,-5-5 50,5 5 1,-4-4 82,4 3 1,-1-4 21,5 1 0,-5-3-7,1-1 0,-1 0 30,5 0 0,-1 0-33,1 0 0,-1-1-6,0-3 0,1 1 20,-1-4 1,1 3-42,-1-4 0,2 1 35,2-5 1,-2 1 19,2 0 0,-2-1-4,-2 1 0,4-1-4,1 1 1,-5 3 258,-3 1-189,-1 4 204,0-2 0,-2 6-62,-5 3 1,0 4 123,0 7 0,0-1-49,0 5 1,-2 0-65,-1 4 0,0 0-103,-5 0 1,6-4-153,-2 0 0,-1 0-126,1 3 1,-1 0 98,1-3 0,3 1-730,-3-4 0,3-1-118,1-4-1432,0 1 2390,5-1 0,1 1 0,6-1 0</inkml:trace>
  <inkml:trace contextRef="#ctx0" brushRef="#br0" timeOffset="5">11923 5596 8181,'-6'-6'1535,"1"0"-655,5 2-89,0 2-230,0-3-312,-5 5 0,4 2 21,-3 1 1,3 0-34,1 5 1,0-5-140,0 5 1,0-4 121,0 3 1,5-3-182,2 4 0,1-4 32,3 3 0,-2-4-77,6 1 0,2-3-3,-2-1 0,5 0-6,-1 0 0,2 0-91,-2 0 1,1-5 98,-5-3 1,2 2-81,-2-2-39,-2 1 152,3-5 1,-4 1-147,-1-1 0,-3 1 77,-1 0 1,-4-5-187,1 1 148,-3 0 0,-1 3 0,-1 1-31,-3 0 1,-6 0-36,-6 4 1,-4 2 86,1 5 0,-2 0 106,-2 0 0,0 1-84,0 3 1,0 3 198,0 9 0,0 0-53,1 3 1,3 3 38,0-3 0,5 6-23,-2 2 1,9-1 37,3-3 1,3 0 78,1 0 0,1-4-89,3 0 0,3-5 383,9 1 1,-4-2-167,4-2 1,1-4 431,2-3-381,3 2-92,1-5 1,-2 4-255,-2-5 0,5 0-212,-4 0 0,4 0-348,-5 0 1,-2-4-2178,2 1 1685,-5-1 1,-1 0-1333,-5 0 2310,-6-5 0,3 8 0,-5-4 0</inkml:trace>
  <inkml:trace contextRef="#ctx0" brushRef="#br0" timeOffset="6">12906 5768 8437,'0'-12'264,"0"1"0,-4 3 542,0 0-10,0 1 451,4-5-326,0 6-380,0 1 35,0 5-306,0 5 0,0 1 0,0 6 1,0 3 33,0 0 0,-4 6-30,1-2 0,-1-2-153,4 2 1,0-1-232,0 1 0,0 2-18,0-6 1,0 4 127,0-4 1,4 0 19,-1-3 133,6-6-17,-2 4-209,4-3 0,0-1 71,1-2 0,-1-3 0,1-1 25,-1 0 0,-3 0 0,-1-1-108,2-3 119,1-2-207,2-6 1,-1 1 76,1-1 75,-1 1 1,0-1-1,1 1-470,-1 0 335,-4-1 104,-2 1-1,0-1 0,-4 1 16,3-1-17,-3 1-36,-1 5 292,0 1-277,0 0-13,0 3-1,0-3 130,0 5 1,0 5-67,0 3 1,0 6 35,0 1 0,0 2-28,0-2 1,0-2-173,0 2 0,1 1 138,3-1-208,-3 1 218,10-5 0,-5-1 15,5-2 1,1 1 4,-1-5-31,1-1 1,-1-3 0,1 0 136,-1 0 1,2 0-39,2 0 1,-2-3-89,2-1 0,-3-5 56,0 1 0,-1-2-24,1-1 0,-5 3-18,1 0 0,0-3-13,3-4 0,0 0 1,1 3 19,-1 1 12,-4-1 2,3 1-6,-4-1-8,0 6 92,0 1 1,-5 5 33,3 0 0,-3 5-109,3 3 1,-3 2 50,-1 1 1,0 1-30,0-1 1,-1 2-62,-3 2 1,3-2-48,-3 2 1,3-6 0,1-2 46,0 2-28,0 2 0,0-4-98,0 1 156,5-6-43,-4 3 208,9-5-201,-9 0 210,9 0-219,-3 0 9,4 0 237,1 0-201,-1-5 27,0-1-194,-4 0 189,3-5-9,-4 5 31,6-5-209,-6-1 1,4 1 50,-2-1 111,2 1 0,0 0-143,-2-1 1,2 5 155,-2-1-41,-3 5 1,1-5 3,-2 4 38,-3 0-80,4 4 498,-5 0-18,0 5-392,0-4 33,0 9 1,0-3 19,0 4-25,0-4-24,0 3 0,1-5 30,3 2 0,-1 4 25,4-4 0,-3-1 0,4 1-41,1-2 1,1 4-37,1-2 1,2 0-55,2 0 1,2-3 71,2 4 1,2-6 22,-2 2 0,3-3 4,1-1 0,0 0 4,-1 0 1,-3 0-19,0 0 1,-5-3 12,2-1 1,0-5 84,-1 1 1,-3 2-81,-5-2 0,-3 1 157,4-5 0,-6 0-73,2-4 0,-4 4-184,-4-4 0,-2 4 89,-5 0 0,-7 1-206,-5-1 0,-1 6 6,-7 2 0,1 3 1,-4 1 0,3 5-200,1 3 0,6 2 98,1 1 0,5 1-241,7-1 0,0 1 140,4-1 0,2 0-607,5 1 0,5 1 40,2 2-192,9-3 1134,1 0 0,11 3 0,2-2 0</inkml:trace>
  <inkml:trace contextRef="#ctx0" brushRef="#br0" timeOffset="7">14356 5905 8223,'0'-18'0,"-1"1"228,-3 6 1,3-1 231,-3 1 0,-2 0 376,-2-1 0,-1 1-170,1-1 0,-2 2-200,3 3 0,-3 2-311,-2 5 0,1 0 109,-1 0 1,0 1-293,-4 3 1,4 6 100,-4 5 1,5 5-147,3-1 0,-1-1 58,6 1 0,-1-1-31,4 1 1,0 3-235,0-3 0,0-3 104,0-1 1,5-2-8,3-2 1,-1 0 161,5-4 1,-6-2 229,9-5 1,-5 0-80,6 0 0,0-1 113,-1-3 0,4-2-6,-3-6 1,-1-4-33,-4-3 0,1 1-81,-1-1 0,0 0 27,1-4 0,-6-1-222,-2-3 1,1 2 131,-1-5 0,0-1-255,-4-3 1,0-2 55,0-2 1,0 1-70,0-4 0,0 4 74,0-1 1,0 6 70,0 2 0,0 5 24,0 3-98,-5-1 248,3 10 1,-3 0-147,5 6 1,-4 5-338,1 2 1,-1 6 131,4 5 1,0 5-577,0 3 0,1 4-69,3 4 1,-2 2 883,6 5 0,0 6 0,3 0 0</inkml:trace>
  <inkml:trace contextRef="#ctx0" brushRef="#br0" timeOffset="8">14790 5779 8105,'0'-11'592,"0"-1"262,0 1 437,0 4 521,0-3-1376,0 9 1,0-3-200,0 8 1,1 2 24,3 6 1,-3-1 4,3 1 0,-3-1-112,-1 0 1,0 5 81,0-1 0,0 1-84,0 0 1,0-4-2,0 3 1,0-2-163,0-1 1,0-5 24,0 1 0,0-4 287,0 3 17,6-4-23,-5 2-29,9-5 0,-8 0-122,6 0 0,-4-1-100,4-3 1,-5-3 22,5-4 1,0 0-45,3-1 0,0 1-146,1-1 0,-1 0 63,1-4 0,3 0-147,0-3 0,2-1 37,-2 4 0,-2 1 71,2 4 1,-3 1-12,0 2 180,-1-2 1,1 9-47,-1-3 1,-3 2 55,-1 2 2,1 0 1,2 6-67,-2 1 1,2 3 0,-3 2 0,-1 3 16,-3 0 0,2 4 29,-1-4 0,0 6-36,-4-2 1,4 1-108,0-1 1,-1 3 96,-3-3 1,0-3-2,0-1 0,0-2 102,0-1-105,0-1 0,0-3-230,0-1 145,0-4-729,0 2 1,2-5-73,2 0-2423,-3 0 3296,4 0 0,0-5 0,1-2 0</inkml:trace>
  <inkml:trace contextRef="#ctx0" brushRef="#br0" timeOffset="9">7009 9158 7925,'0'-11'0,"-4"3"0,1 0 0,-1 5 421,4-5 1,0 4-44,0-3 0,0 3 891,0-4-773,0 6 1,-1-5 448,-3 4-243,3 1 157,-5-3-384,6 0 4,0 4-214,0-4-78,6 15 0,-4-2 15,6 7 0,-1 1-9,5-1 1,-1 6-118,1-2 1,3 6 46,0 2 1,4 3-137,-4-3 0,6 3-91,-2-3 0,2 5 161,2-2 1,-4-2-98,0-1 0,-1-3 66,1-1 1,2 0-25,-1-1 1,-4 0 40,-1-3 0,2 1-99,-2-4 1,0-1 50,-3-4 0,-5 1 29,1-1 0,-2 0-32,2 1 1,1-5 30,-6 1 1,5-4-100,-4 4 91,0-6 1,-3 7-269,3-5-159,-3 0-369,4-4-3,-5 5 224,0-4 1,-5 4-690,-3-5 0,2-4-141,-2 0-359,1-5 1749,-5 3 0,1-5 0,0-1 0</inkml:trace>
  <inkml:trace contextRef="#ctx0" brushRef="#br0" timeOffset="10">7432 9204 7916,'0'-18'-1302,"0"2"1394,0 4 1,0 1 795,0-1 1,4 1 82,-1-1-78,6 1 411,-7 0-414,3-1 108,0 6-267,-4 1-414,4 5 1,-5 1-88,0 3 0,0 2-1,0 6 0,-5 3-39,-3 0 1,-2 5-143,-1-1 1,-2 3 36,-2 1 1,-3 1 116,-5 3 1,-1-2-352,-2 5 0,1 0 94,-1 0 1,-2 3-143,1-3 1,1 0 73,3 0 1,0-8-16,0 1 1,4-3 47,0 3 0,5-2-42,-1-2 0,3-2 24,5-6 1,-2 1 63,5-1 1,-4-3-123,5-1 1,-1-3-31,4 4-653,0-6-227,0 3-609,0-5 377,5 0-92,1 0 1400,11-5 0,1-1 0,4-6 0</inkml:trace>
  <inkml:trace contextRef="#ctx0" brushRef="#br0" timeOffset="11">8106 8747 7364,'-7'-6'903,"2"1"0,4 1-227,-3 0-152,3 0-111,-4 4-16,0-5-53,4 4-49,-5-4-294,6 5 3,0 0 160,0 5-270,6-4 1,-4 8 98,6-5 1,-6 5-19,2-2 0,1 0 47,-1 0 0,5-3 18,-2 4 0,0-5-3,0 5 1,1-5-3,3 0 1,1 2 5,-1-1 0,4 0-3,1-4 0,3 0 68,-4 0 0,5-1-46,-1-3 1,2 1 1,-2-4 0,2-1 39,-2-3 1,3 3 10,1 1 1,-6-1-69,-1-3 0,0-1 23,-1 1 0,1-1-130,-5 1 0,-3-1 123,-1 1 0,-3 0-78,4-1 0,-6 1 62,2-1 0,-3 1-129,-1-1 0,-1 5 48,-3-1 0,-1 1-16,-2-5 1,-5 6-100,1 2 1,-2-1 86,-6 1 0,1 0 29,-1 4 0,-2-3 0,2-1 1,-2 0 65,2 4 0,-1 1-68,5 3 0,-4 1 63,3 3 1,-3 6-12,4-3 0,0 4 100,3 1 1,1 1-13,0 6 1,-1 1-79,1 3 1,-1-2-67,1 6 0,1-2 68,2 1 0,-1 0-123,6-4 0,-1-3 67,4 0 0,0-2-11,0-5 1,4 3 121,-1-4 1,6-1-103,-1-6 1,3 2 313,4-3 0,-1-2-91,5-1 0,-1-3 171,1-1 1,3 0-102,-3 0 1,6 0 30,2 0 0,-4-1-105,-4-3 1,0 2-388,4-6 0,-4 2 35,0-2 1,-5-1-57,1 6 1,-2-6-947,-2 1 1,0 2 540,1-2 0,-5 6-1808,1-2 2423,0 3 0,3-5 0,1 0 0</inkml:trace>
  <inkml:trace contextRef="#ctx0" brushRef="#br0" timeOffset="12">9179 8804 8021,'0'-16'0,"4"3"44,0-2 1,0 2 200,-4 2 0,0-1 225,0 1 1,0-1-97,0 1 0,0-1-81,0 1 0,-5 3-64,-3 1 0,-2 3-103,-2-4 1,1 6 91,0-2 0,-5 3-108,1 1 0,-4 0 64,4 0 1,-5 5-94,1 2 0,1 1-72,-1 3 0,1 0 24,-1 8 1,-1 0-69,4 4 1,-3-1 88,4 1 0,1 1-102,7 3 1,-2-3 55,5 3 1,0-4-167,4-4 1,0 1 104,0-5 1,5 0-71,3-3 1,2-2 239,1-2 0,5 0-83,-1-4 0,5 0 195,-1-4 0,-1-1-66,1-3 0,0-2-128,4-6 1,0 0-113,-1-4 1,1 2-230,0-5 1,-1 4 105,-3-4 0,1-1-191,-5-7 0,1-1-191,-5-2 0,-1-3 211,-2 2 0,-2-2-113,-2-1 1,-3-4 82,3 0 1,-3 0 258,-1 4 1,0 3-11,0 1 0,0 4 85,0 0 0,0 1 29,0 3 0,-4 0 307,1 3 0,-1-1 369,4 5 0,-4-5-329,0 5 1,0-1 390,4 1 1,0 2 182,0-2 419,0 2-283,0 1-14,0 1-534,0 5-110,0 1-245,0 15 1,0 2 126,0 11 0,-1 5 78,-3 3 0,2 6-92,-6 1 0,4 5-219,-3-1 1,0 2-96,0 2 1,2-4-109,5-1 1,-4-2 170,0 2 1,0-8-37,4 2 0,0-5-103,0 1 0,2-4 35,1-4 1,-1-4 187,1 0 1,2-5-104,-1 2 0,4-4 178,-4 0 1,1-5-10,-1 1-100,-3-6 0,5 5-1116,-2-3 522,-3-3-772,4 4 926,-5-5 0,-1 0 412,-3 0 0,-2-5 0,-5-1 0</inkml:trace>
  <inkml:trace contextRef="#ctx0" brushRef="#br0" timeOffset="13">10024 8747 8002,'0'-6'1100,"0"-1"-519,0 3 359,0 3-523,0-4 0,5 4-187,3-3 0,-2 3 61,2-3 1,1 3-49,6 1 1,-1 0 15,5 0 1,0 0-16,4 0 0,0 0-17,0 0 0,1 0-34,2 0 1,0 0-58,4 0 0,1 0-64,3 0 0,-1-4 69,-3 0 0,2 0-245,-5 4 1,0-4 81,-5 1 0,-4-1-67,-3 4 0,-2 0-29,-2 0-719,1-5-252,-1 4-693,-4-5-626,-2 6 2093,-5 0 0,-5 0 1,-2 0-1</inkml:trace>
  <inkml:trace contextRef="#ctx0" brushRef="#br0" timeOffset="14">10150 9010 7057,'5'6'2412,"-2"-1"-1739,4-5 0,1 0-213,3 0 0,2 0-18,2 0 1,-1 1 122,5 3 0,0-3-156,4 3 0,0-3 29,0-1 1,3 0-101,1 0 0,0 0-64,-4 0 0,3-3-16,1-1 1,0 0-220,-5 4 0,-3-1-56,0-3 1,-5 3-142,2-3 0,-4 3-517,0 1 344,-1 0-1976,1 0 1026,-6 0-1605,4 0 2550,-9 0 0,-6 5 0,-7 1 1</inkml:trace>
  <inkml:trace contextRef="#ctx0" brushRef="#br0" timeOffset="15">10161 9352 10080,'12'0'1243,"1"0"-88,2 0 0,3-1-305,4-3 1,3 3-39,1-3 1,3-1-221,6 1 1,-5-1-170,1 1 1,-2 3-119,1-3 0,2 2-76,-5-2 1,-1 3-141,-3-3 0,-4 3 103,0 1 1,-1 0-444,1 0 0,-3 0-161,-4 0 1,-1 0-481,1 0 0,-1 0-801,1 0 0,-5 0 779,1 0 1,-1 0-464,5 0 0,0-4 197,4 0 1180,1-5 0,6 3 0,0-6 0</inkml:trace>
  <inkml:trace contextRef="#ctx0" brushRef="#br0" timeOffset="16">11406 8907 7967,'-11'-18'0,"5"2"686,2 4-243,2 1 0,2 3 728,0 1 705,0 4-1301,0-2 0,0 6-82,0 3 1,4 2-158,0 6 1,5 4 219,-1 3 0,2-1-150,1 1 0,1 0-9,-1 4 0,0 0-106,1 0 1,-1-1-87,1 1 1,3 0-110,0 0 0,0 4 155,-3-1 1,-1 1-262,1-4-1,-1 1 94,0 3 1,1-7-222,-1 3 1,1-4 65,-1 0 0,-3-3-94,-1-4 1,-3-1-23,4 1 0,-4-2-207,3-3 25,-4 3 0,3-8-64,-2 2-1882,-3-3 979,4-1-17,-5 0 1,0-5 176,0-3 1177,0-2 0,0-7 0,0 0 0</inkml:trace>
  <inkml:trace contextRef="#ctx0" brushRef="#br0" timeOffset="17">11738 8941 7959,'0'-29'0,"0"5"692,0 5 0,0 5-207,0-1 0,1 2 816,3 1-438,-3 1 1142,4 5-1199,-5 1 0,-5 10-384,-3 2 1,-3 10 108,-4 6 0,-1 5-120,-6 6 0,0 0-304,-8 0 1,-1 4 114,-3 1 1,0-1-149,-1-4 1,1 0 89,0 0 0,5-4-224,2-4 0,7-2-196,1-1 0,5-5 178,-2-3 1,8-2-564,0-2 0,5-3-16,0-1-1773,1-4 1032,2 2 361,0-5 0,10-5 0,3-1 1</inkml:trace>
  <inkml:trace contextRef="#ctx0" brushRef="#br0" timeOffset="18">13531 8850 8063,'0'-12'0,"0"1"0,0 3 1009,0 1 84,0 4 38,0-7-264,0 9-634,0-4 0,0 6 196,0 3 1,0 3-103,0 9 1,0 1-112,0 6 0,0 0 17,0 0 0,0 0-84,0 0 1,0-4-14,0 0 1,0-2-156,0 2 0,3 2-137,1-6 1,4 0 99,-4-3 0,5-1-45,-2 0 0,-1-4 35,2-3 1,0-3 9,3-1 1,1 0 47,-1 0 1,0 0-18,1 0 0,3-5 51,0-3 1,6-6 12,-2-1 0,-2-5-124,2 1 1,-3-4 99,3-4 0,-2 3-136,2-3 1,1 3 70,-9 1 0,3 6 125,-6 1-18,-3 4 0,0 4 38,-5 1-119,0 4 37,0 8 1,0 3 108,0 7 0,0 1-51,0 0 0,0 4-66,0-1 1,0-1 40,0 1 1,0-4-178,0 4 1,1-4 28,3 4 1,-2-6-75,6-2 0,0 1 158,3-5 0,2-1-17,2-3 1,-2-1 60,2-2 1,1 0-81,-1 0 1,5-2 52,-5-1 0,4-4-33,-4-4 0,5-2-111,-1-2 1,-1 2 127,1-2 0,-1-3-148,1-1 0,1 3 64,-5 0 0,1 1 24,-5 4 1,-3-3 232,-1 6-301,-4 3 251,2 0-111,-5 5 1,0 5 216,0 3 1,0 3 7,0 4 1,0-1-22,0 5 1,0-3-142,0 3 0,4-5 0,0 1 0,1-1-51,-2 1 1,4-2 68,4 2 0,1-6-156,-1-2 1,0-4 84,1 1 1,1 1-109,2-1 0,-1-1-5,5-3 1,-4-1-81,4-3 1,-4 2-19,4-6 1,-5 4-24,2-3 1,0-1-36,-1-3 0,4-2 98,-3-2 1,-1 3-13,-4 1 1,1 0-148,-1 3 345,0-2 55,1 3 125,-6 2 0,3 7 271,-5 1 0,0 0-231,-4 5 1,0 0 165,0 8 1,-4-2-114,0 5 0,0-5-60,4 1 0,0 1-11,0 0 1,2-1-148,1-4 0,5 1 9,7-1 1,-1-1-113,5-2 0,0 1 26,4-5 1,0-1 108,0-3 1,0 0-77,-1 0 0,1-3 48,0-1 0,0-5-91,0 1 0,-2-2 90,-2-1 1,3-1-115,-3 1 1,-1-2 45,1-2 1,-5-2-156,1-2 1,-4-3-146,-3-1 1,-3 0 83,-5-4 0,-1 7-10,-3 1 0,-7 1 80,-8-1 0,-8 8-112,-4 7 0,-7 3 79,-3 1 1,-3 1-190,3 3 0,5 3 44,6 8 0,5-1-55,3 5 0,4-3-650,6 3 0,6 0 428,2 4 0,8-1-866,4 1 1457,7 0 0,3 0 0,4 0 0</inkml:trace>
  <inkml:trace contextRef="#ctx0" brushRef="#br0" timeOffset="19">15358 9090 7978,'11'-23'0,"1"0"0,0 0 534,4 0 0,-5-1 197,1-3 1,-2 3-263,-6-2 1,3 2 354,-3 1 0,0 5-322,-4 3 1,-2 2 40,-1 2 0,0 3-178,-4 0 1,-2 6-339,-7-2 0,-1 8 79,-6 3 1,0 5-84,0 3 1,0 7-129,0 4 1,1 5 174,-1-5 1,5 6-195,3-1 1,6-2 22,1 1 1,6-3-405,-2 3 1,5-8 207,7 1 1,-1-4-37,9 0 1,1-8 180,2-7 0,0-3 333,4-1 0,-4-5 283,4-2 0,0-7-279,-4-2 1,1-5 85,-1-2 0,2-1-81,-6-6 0,4-1 312,-4-3 0,0-6-100,-3-1 0,-1-9-420,1-3 0,-1-3 53,1-1 0,-2-5-405,-6 29 1,-1 1 0,6-32 67,-7 32 1,0 0 0,6-27 114,-5 2 0,1 8-16,-4 11 1,0 5-90,0 10 16,0 5 146,0 2 0,0 11-477,0 5 0,0 6-144,0 9-1,5 4 193,3 8 0,3 2-1706,5 5 2265,-4 1 0,10 4 0,-4 1 0</inkml:trace>
  <inkml:trace contextRef="#ctx0" brushRef="#br0" timeOffset="20">16272 8804 7919,'0'-13'320,"0"-2"1,0 13 68,0-6 0,1 5 475,3 0-154,-3 1 0,4 7-261,-5 3 1,4 0 64,0 3 0,-1-1-131,-3 9 1,2-1-99,2 1 0,-3 3-67,3-3 1,-3-2-136,-1 2 0,0-3-9,0 3 0,0-5-127,0 1 0,4-2 181,0-2 0,3 0-147,-3 1 0,1-6-67,-1-2 0,-2 1 87,6-1 1,0 0 183,3-4 0,0-2-135,1-1 1,-1 0 147,1-4 1,0-1-142,4-4 0,-2-3 3,5 0 0,-4-4-49,4 4 0,-5-2 92,1 2 0,-2 2-100,-2-2 0,1 6 145,-1 2-225,-5 4 151,4-2 65,-8 5 1,7 5-51,-6 3 1,1 2 101,-4 1 1,0 2-334,0 2 1,0 3 80,0 5 0,0 0-268,0-1 1,0 1 160,0 0 0,0 0-1197,0 0 1,0 0 610,0 0 1,0 2 753,0-2 0,-5 2 0,-1-7 0</inkml:trace>
  <inkml:trace contextRef="#ctx0" brushRef="#br0" timeOffset="21">18030 8484 7950,'0'-6'877,"0"1"0,0 6-136,0 3 1,0 7-277,0 8 0,0 8 82,0 3 0,0 5-134,0 3 0,0-3 10,0 3 0,0 3-154,0 1 1,0-3-43,0-1 1,4-6-20,0-2 0,5-4-106,-1 1 0,-2-7-177,2-1 1,-2-5 109,1 1 0,4-2-737,-4-2 0,-2-3 356,-1-1 0,-1-4-2181,0 1 393,-1 2-98,3-5 1095,-10 4 1137,-7-10 0,0-1 0,-5-5 0</inkml:trace>
  <inkml:trace contextRef="#ctx0" brushRef="#br0" timeOffset="22">18065 8907 8118,'6'-12'283,"3"1"-236,-5 0 1,3 3 1198,-3 0 1,5 2-341,-1-2 0,2 0-98,1 4 0,6-4-511,2 4 0,4-3-364,3 3 1,-2-4-862,3 4 1,1 1 641,-1 3 1,-1-2-529,-3-1 1,-5 1 813,-3-2 0,-2-2 0,-2 0 0</inkml:trace>
  <inkml:trace contextRef="#ctx0" brushRef="#br0" timeOffset="23">18099 8633 8046,'6'-23'616,"1"4"-385,-4 0 0,5 4-221,7-4 0,7 5 117,5-2 1,4 4 304,0 0 1,6-2-226,1 3 1,3-2-175,-2 9 0,-5 1-667,-4 3 0,-4 0 433,0 0 1,-2 3-491,-1 1 0,-4 5 337,0-1 1,-3-2 353,3 2 0,-5-1 0,2 5 0</inkml:trace>
  <inkml:trace contextRef="#ctx0" brushRef="#br0" timeOffset="24">18773 8564 8046,'0'7'138,"0"-2"967,0-5-248,-5 0 0,-2 1-201,-4 3 1,-2 6 4,-2 5 0,1 5-235,-5-1 1,5 4-132,-1 4 0,2-2-114,2 6 0,4-5 50,4 5 0,1-6-218,2 2 0,0-3 93,0-1 0,5-2-143,3-2 0,3 2-97,5-6 1,0-1 80,3-6 0,4 0 121,0-4 1,0 0-26,3-4 0,2 0 126,-1 0-102,0-5-95,0-1 0,-2-6 0,0 1 0,-3-1 139,-3 1 1,-5-6-255,1-2 0,-4-3-702,-3-5 475,2-2 210,-9-6 1,3-3-435,-8 0 0,-3-4 214,-9 4 1,-3 2-94,-7 5 1,-3 1 94,-6 7 1,5 4-166,-1 11 0,6-1 140,-2 5 1,7 2-93,1 6 1,9 0-53,-2 7 1,9-2-331,-1 6 877,8 3 0,12-5 0,8 3 0</inkml:trace>
  <inkml:trace contextRef="#ctx0" brushRef="#br0" timeOffset="25">19230 8553 8040,'0'-22'0,"0"3"243,0 3 0,3 8 1028,1 0 108,0 6-928,-4-3 1,1 6 43,3 3 0,-3 7-166,3 8 0,-1 4-93,1 4 1,-3 3-6,3 8 0,-3-2-175,-1 2 0,0-1 53,0 1 0,0-3-67,0 3 0,0-3-111,0-5 1,0-2-367,0-5 1,0-5-316,0-3 0,4-2 373,0-2 1,-1-3-1591,-3-1 773,0-4-697,5 2 1891,-3-5 0,8-10 0,-4-3 0</inkml:trace>
  <inkml:trace contextRef="#ctx0" brushRef="#br0" timeOffset="26">19321 8553 8040,'0'-23'102,"0"5"-51,0 3 0,5 1 870,3-1 1,2 2-326,1-2 1,2 2 351,2 2 1,-1 1-378,5 2 0,0 3-171,4 5 0,4 0-169,-1 0 0,1 5-205,-4 3 0,0 3-13,0 4 0,-6-1-185,-1 5 1,-8 0 34,0 4 1,-5 0 101,0 0 1,-6 0-396,-5-1 0,-7 5 136,-4 0 1,-7 3-82,0-3 0,-6 1 87,1-2 1,0 0 304,0 4 1,3-6-103,6-1 0,0 0 165,3-4 1,2-2 29,6-2 1,5-2-114,2-2 0,3 0 158,1 1 0,1-5-20,3 1 0,2-5 77,5 0 0,6-1-29,2-2 0,-1 0-538,1 0 0,1 0-254,7 0 1,-3-4-1320,2 0 1928,4-5 0,-6 3 0,4-6 0</inkml:trace>
  <inkml:trace contextRef="#ctx0" brushRef="#br0" timeOffset="27">20178 8998 7923,'-7'-5'1852,"-3"4"-1584,9-9-36,-4 3 1,5-4 332,0 0 1,0-1-148,0 1 1,1-5-41,3 1 0,-2-5-128,6 1 0,-4-3-62,3-1 0,-3-3-114,4-1 0,-4-6 87,3-1 1,0-2-198,0-5 0,3 4 120,-2-1 0,-2 3-224,2 5 1,-2 2 68,2 5 0,1 5 184,-5 3 0,-1 6 46,-3 2 168,0 4-374,0-2 0,2 15 125,1 5 0,-1 7 156,1 5 1,0 3-66,1 8 1,-2 4-160,6 8 0,1-3-47,6 2 1,-2-6-289,2-1 1,-1-6 6,1-2 0,-1-5-125,5-6 1,-5-2-15,1-2 1,-2-2 156,-1-6 1,-1-3-687,0 0 0,-3-5-189,0 5-279,-6-5 1454,3 2 0,-10-5 0,-1 0 0</inkml:trace>
  <inkml:trace contextRef="#ctx0" brushRef="#br0" timeOffset="28">20246 8884 8031,'-6'-5'328,"-4"-1"1024,8-1-885,-3-3 0,5 8 138,0-6 0,5 4-150,3-3 0,3 4-225,5-1 0,-2-1-243,5 1 1,1-1-274,7 1 0,-3 3-182,2-3 1,2-1-539,-1 1 1,0-3-227,-5 3 1,0-4 1231,-3 5 0,3-6 0,-5 2 0</inkml:trace>
  <inkml:trace contextRef="#ctx0" brushRef="#br0" timeOffset="29">20714 8530 8031,'-5'-6'0,"0"-5"470,-2 4 1,1 0-48,6 0 1,0 3 752,0-4 108,0 6 130,0-3-780,0 15 1,0 3-202,0 10 0,0-1-89,0 1 1,-1 4-101,-3 0 0,3 4-281,-3 0 1,3 0 18,1 0 0,0 1 4,0-6 1,0 5-361,0-5 0,0-3 198,0-4 1,1-5-62,3 1 1,1 2 63,3-2 1,2-1-59,-2-6 0,3 1 121,4-6 0,-2 5-190,2-4 1,-1 0-165,1-4 0,-2 0-335,2 0 0,2 0 245,-2 0 0,0-2-172,-3-1 1,-5-4 725,1-4 0,-1-6 0,5 0 0</inkml:trace>
  <inkml:trace contextRef="#ctx0" brushRef="#br0" timeOffset="30">21034 8541 7993,'-5'-22'0,"4"4"297,-3 3 1,4 3 955,4 5 957,-3-4-617,4 10-1137,-5-4 0,1 8-97,3 4 1,-3 6-135,3 10 1,-2 5 50,-2 2 0,0 3-22,0 1 1,0 2-311,0 2 0,0-4-129,0 0 1,0 1-161,0-5 1,0-2-379,0-1 1,5-4 371,2-4 0,0 1-42,0-5 1,1 0 72,3-3 0,2-5-463,2 1 1,-2-4 256,2 3 1,2-4-1033,-2 1 1558,5-3 0,-2-1 0,5 0 0</inkml:trace>
  <inkml:trace contextRef="#ctx0" brushRef="#br0" timeOffset="31">21605 8598 7997,'-11'-11'1604,"4"0"-458,2 4-562,5 2-37,5 15 1,-2-1-101,5 10 0,-5 0-407,5 4 0,0 4 74,3-1 1,-1 5-445,-2-4 1,2 3 263,-2-3 0,2 3-899,1-3 1,-1-4 254,-2-4 0,2-5 17,-2 1 1,2-6 692,1-2 0,1 1 0,-1 3 0</inkml:trace>
  <inkml:trace contextRef="#ctx0" brushRef="#br0" timeOffset="32">21925 8678 7997,'-1'-21'0,"-3"2"0,1 4 1009,-4 7 0,3-1-405,-4 5 0,-1 0 547,-6 4 1,1 7-521,-5 4 1,0 7-141,-4 9 1,2-2-347,2 5 0,-3 1 49,3 3 0,-1 0-1179,1 1 1,-2 0 680,6 3 0,-4-2 304,4 2 0,-5-3 0,2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0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17451 1873 5734,'0'-8'2512,"0"1"-1985,0 4 191,0-7-57,0 9-125,0-4-147,0 5-158,0-5 331,0 3-377,0-3-39,0 5 1,0 5-45,0 3 123,0 2-250,0 2 0,0-1 0,0 2-271,0 2 365,0-2 0,0 7 0,0-4 0,0 2 199,0 2-494,0-3 162,0 5-21,0-10 82,0 5 0,0-6-233,0 1 1,0-1 252,0 0 1,0-3-60,0 0 654,0-6-232,0 3 25,0-5-229,0-5 1,0 3 0,0-6 23,0-1-76,0-1 0,0-1 106,0-1-105,5-4-230,2 3 0,4-9 170,0 3 0,5 2 0,-1-1 0,0 0-201,2 0-672,-5 4 833,10-2 0,-10 4 1,4 1-163,-4 0 1,4 0 126,-1 4 1,0 0-52,-4 4-2,1 1-7,-1-3-54,1 5 89,-1 0 0,1 2 1,-1 1-1,-1 5 0,-1 3-7,-1 5 0,-2-2-4,2 5 0,-2 0 60,-2 4 0,-3-1 0,3 1 0,-3 0 131,-1 0-147,0 0 0,0-2 0,0 0 53,0-2-53,0-5 155,0 2-166,0-4 14,0-1 0,0 0 0,0 1-27,0-1 39,0-4 12,0-2-308,0 0-12,0-4 294,0 4-2111,0-5 1,4-5 0,0-3 2111,-2-2 0,5-1 0,-1-1 0</inkml:trace>
  <inkml:trace contextRef="#ctx0" brushRef="#br0" timeOffset="1">18296 1804 8131,'-7'-3'1134,"-1"-1"-79,5 0-384,-2 4 1159,5 0-1197,5 0-193,2 0 1,8 0-171,0 0 0,2 0 89,-2 0-160,3 0 41,0 5-61,3-4 1,-3 4-108,5-5 5,0 0 0,-4 0 0,-2 0-265,0 0-451,-2 0 1,-4-3 0,1-1-230,-1 1-719,-4 2 0,2 0 864,-6-3 59,1 3 1,-5-4-59,-3 5 301,-2 0 421,-6 0 0,-4 5 0,-2 1 0</inkml:trace>
  <inkml:trace contextRef="#ctx0" brushRef="#br0" timeOffset="2">18251 1953 8131,'-6'6'401,"5"4"0,-3-8 1056,8 2-985,3 2 1,0-5 187,1 3 0,-1-3 160,5-1 0,-1 1 130,1 3 1,0-2-337,4 1 0,0-1-59,3-2 1,3 0-192,-3 0 1,1 0-58,-1 0 1,3 0 112,-3 0-1171,-3-5 621,1 3 1,-6-4-1144,0 2 0,1 2 196,-1-6-3381,-4 5 4458,-2-2 0,-5 0 0,0-1 0</inkml:trace>
  <inkml:trace contextRef="#ctx0" brushRef="#br0" timeOffset="3">19221 1667 8125,'5'-6'309,"-3"-4"-42,3 9 322,-5-4 1079,0 5-1489,0 5 1,0 6-41,0 8 0,0 1 60,0-1 0,0 7-161,0-3 0,-2 2 115,-1-2 0,1 4-121,-1-1 1,-2 1 46,1-4 0,-4 0-221,4-1 0,-1 1-61,1 0 1,2-4 28,-6 0 1,6-5 30,-2 1 1,3-2 113,1-2 537,-5 1-187,3-6 219,-3-1-111,5-5 2,0 0 0,5 0-94,3 0 0,2 0 72,1 0 0,6 0-144,2 0 1,3 0-3,0 0 0,3 0-23,1 0 0,-2-4-169,3 1 0,-2-1 44,2 4 0,-4 0-27,0 0 0,-2 0-62,-6 0 0,4-4 222,-3 0-559,-6 0 1,0 4 104,-2 0-991,-3 0 432,0 0-3138,-5 0 3046,-5 0-1181,3 0 2038,-8 0 0,4-5 0,-5-1 0</inkml:trace>
  <inkml:trace contextRef="#ctx0" brushRef="#br0" timeOffset="4">19827 1713 8121,'0'-11'147,"0"-1"0,0 1 1080,0-1-295,0 6-403,0 1-143,0 5 1,0 6-235,0 6-114,-5 4 0,3 7 298,-2 0-433,-2 0 1,4 3 28,-6 1-125,5 5 0,-7-7 0,4 4 329,0-1-272,-5-1 0,9-4 75,-6 0-144,6-6 1,-3 1-81,5-3 222,0-7-19,0 7-509,0-8 109,0-1-719,0-1-1161,0-5 2362,0-5 0,5-6 0,1-7 0</inkml:trace>
  <inkml:trace contextRef="#ctx0" brushRef="#br0" timeOffset="5">19815 1588 8121,'0'-12'1013,"0"6"-774,0 1 712,0 5-273,0-5-439,0 3 65,0-3 0,4 10 114,0 3-14,5 7-190,-3 3 1,5 1-1,1 1 264,-1 4-355,1-1 116,-1 5-60,1 0 0,3 0-62,0 2 122,0-2-30,-3-5 0,0 4-177,4-1-6,-4 1 0,5-8-393,-6 0 322,-4 0 1,3-1-8,-3-3 33,3 3-1194,-3-5 1186,3 3 1,-4-4-236,6-1 103,-6 0 1,0-4-765,-2-3-138,-3 2-710,5-5 101,-6 4 0,-6-5 1670,-1 0 0,-8-10 0,-3-3 0</inkml:trace>
  <inkml:trace contextRef="#ctx0" brushRef="#br0" timeOffset="6">19667 1976 8121,'7'0'907,"1"0"0,-4 0 1,3 0-51,2 0-468,1 0 1,2 0-100,-1 0 0,6-1 0,2-2-70,2-1-278,2 0 297,5 4-1379,-4 0-2161,4 0 2406,-5 0 814,0-5 1,0 4-1,-2-3-888,-2 3 389,3-4 580,-9 4 0,3-10 0,-5 5 0</inkml:trace>
  <inkml:trace contextRef="#ctx0" brushRef="#br0" timeOffset="7">20272 1645 5749,'0'-12'3490,"0"6"-2500,0 1-730,0 5 1,0 5-1,0 4-69,0 5 1,0 0-1,0 6 1,0 3 463,0 2-883,0 7 236,0-8 56,0 9 1,0-5-340,0 2 1,1 2 183,3-5 0,-3-1 1,4-4-144,1-3 0,-5 1 0,3-4-27,-3-3 263,4 0-564,-4-1 254,4-6-101,-5 4-576,0-9 141,5 4-323,-3-5 771,3 0 396,-5 0 0,-5-10 0,-2-2 0</inkml:trace>
  <inkml:trace contextRef="#ctx0" brushRef="#br0" timeOffset="8">20215 1690 7846,'6'-11'489,"4"-1"1,-7 1-1,5 1-123,0 2 0,3-2-54,0 2 0,4 2 1,2 0-1,-1-1 331,1 1-526,3 4 1,-2-3 0,5 5-1,0 0 131,-1 0-218,1 5 0,-1 0 234,-3 2-20,2 3-432,-8-3 0,5 8 1,-4 0-1,0-1 176,-4-1-213,1 3 1,-9-3 85,1 2 1,-1 2-34,-2-2 59,0 5 0,-5-6 61,-3 5-44,-7 0 117,2-1 1,-9 2 0,3-4 0,-2-1 0,-2 0 59,0 0 1,2 1-1,0-5 1,4 0 0,0 1-7,3-1-68,1-4 50,2 3-39,5-4 3,-5 5 0,10-3 0,-3 0 433,3 1-233,1 1 0,1-4 1,3-1-37,4 0-203,2 2 1,1 0 149,1 1-447,4-6 0,-3 3 363,2-5 1,3 4-1,1 0-298,3-1-538,0-2 1,1-1 0,0 0-1,0 0 516,0 0-1568,0 0 1840,0-5 0,-1-2 0,1-4 0</inkml:trace>
  <inkml:trace contextRef="#ctx0" brushRef="#br0" timeOffset="9">21071 1645 8083,'0'-7'31,"0"-3"0,0 8 267,0-6 182,0 5-59,0-2-186,0 0 0,0 4 167,0-4-128,-5 5 1,3-4 107,-6 0-238,6 1 91,-8 3 0,3 5 59,-9 1-225,3 5 0,-9 5 283,3-1-318,-2 5 6,-2-2 1,4 5-90,0 0 1,1-1 47,-1 1 1,-1 0-67,5 0 0,1 0 62,6 0-443,-2-1 226,4 1 48,-1-5 0,2 4 59,5-3 1,0-2-1,0 1 1,1-1-24,3-3 76,-3-2 1,10 0 196,-4-1 1,7-3 10,1-1-76,1-4 0,-1 3-129,0-2 78,5-3 47,-7 4 0,7-5 0,-3 0 0,-1-1 0,2-1 311,0-2-396,-4-5 56,2 8 0,-4-9-32,-1 2 1,1-2-1,-2-2 49,-3 1 0,2-1-159,-5 1 147,0 0 0,-4-1-59,0 1 25,0 4 1,-5-1 8,-3 4 287,-2 0-280,-1 4-6,-1 0 0,-3 0 14,0 0 1,0 0-269,3 0-235,-4 0 0,3 1 0,-2 2 0,2 1 313,2-2-1130,4 4 0,-2-3 1288,6 5 0,-1-1 0,4 5 0</inkml:trace>
  <inkml:trace contextRef="#ctx0" brushRef="#br0" timeOffset="10">21334 1690 8086,'-1'-11'669,"-3"-1"-305,3 6-142,-4 1 0,5 4 1000,0-3-538,0 3 1,0-3 29,0 8-607,-5 2 0,2 9 1,-3 2 369,1 1-530,-4 1 1,4 3 0,-4 3 546,1 1-634,6-2 172,-3 4 1,1-5 0,0 0-632,1 0 274,2 0-523,1-1 852,0-4 0,0 0 0,0-4 156,0 1-169,0 0 0,5-5 0,2-1-110,-1-1 389,4 0-187,-4-2 1,6-1 153,-1-5-232,1 5 1,-1-4 0,1 3 61,-1-3 1,2-1 0,1 0 96,1 0-277,0 0 15,-3 0 145,4 0-399,-3-5 1,3 3 0,-4-5-2830,-1 2 3045,0-3 17,-4 6-40,3-3 0,-9 0 159,3-3 0,-8-2 0,-2-1 0</inkml:trace>
  <inkml:trace contextRef="#ctx0" brushRef="#br0" timeOffset="11">21151 1964 8114,'0'-6'522,"2"1"-366,2 5 1,1-1 1673,2-3-736,3 3-667,2-4 1,2 3 558,5-2-484,5 3 1,0-9-655,9 9 1,-8-6 173,6 4 1,-6 0-140,2-5 0,-4 5 0,-3-4-1637,-1 2 1439,-5-4 0,-1 7 0,-7-6 0,-1-1-2312,-2-1 2627,-2-1 0,-6-1 0,-2 1 0</inkml:trace>
  <inkml:trace contextRef="#ctx0" brushRef="#br0" timeOffset="12">21220 1667 8114,'-5'-11'350,"5"0"0,5 3 661,6 0 0,6 1-399,2-5 1,2 2-194,2 3 1,4-4 51,0 4-1104,4 2 118,-1 0 559,-1 0 1,2 3 0,-4-1-866,-2 1 821,0 2 0,-3 5 0,1 2 0</inkml:trace>
  <inkml:trace contextRef="#ctx0" brushRef="#br0" timeOffset="13">21985 1656 8143,'5'-6'82,"-3"-4"151,3 8 328,-5-3 90,0 5-195,5 0-34,-4 0-181,4 0 4,-5 0 0,0 5 117,0 3-121,0 2-37,0 1 37,0 6 0,0 1-123,0 5 1,0-1 118,0 1-367,0 0 129,0 0 0,0 0 122,0 0-645,0-6 299,0 5 211,0-9-124,0 8-192,0-8 1,0 3 63,0-4-6,0-6-266,0 4 0,0-7-37,0 4 228,0-4-1178,0 2 1236,0-5 1,-5-5 0,-1-1 0</inkml:trace>
  <inkml:trace contextRef="#ctx0" brushRef="#br0" timeOffset="14">21939 1610 8143,'8'-7'-375,"0"-1"375,-1 1 0,5-1 929,-1 0 0,6 6-320,2-2 0,2 1 0,2 1 173,0-2-541,5 0-67,-4 4 1,5 2-204,-2 1 74,-3-1 57,4 8 1,-7-4-1,-2 6-201,-3-1 20,-4 5-139,0-3 1,-6 4-213,-2-6 1,-3 4-1,-3 0 1,-5 1 343,-4 0 30,-8-3 0,0 3-40,-8-4-17,3-1 105,-9 1 1,8-5-70,-6 1 0,6-2 0,-2 3 172,3-1-127,6-6-206,2 8-725,4-8 0,4 3-501,4-5 1464,10 0 0,12 0 0,5 0 0</inkml:trace>
  <inkml:trace contextRef="#ctx0" brushRef="#br0" timeOffset="15">22431 1645 8115,'0'-12'1080,"0"1"-850,0 4 1,0 2 1077,0 5 1,0 7-952,0 4-147,0 1 1,-4 13 58,0-2 1,0 7-152,4 1-59,-5 2 1,4 1 126,-3 0 0,3-3-505,1-1 1,0-5-360,0 2 0,0-7 346,0-1 1,0-5 105,0 2 1,0-4-200,0 0-42,0-6 232,0 4 1,1-8-743,3 1 382,-3-1 1,4-7-628,-5-3 1222,0-2 0,0-7 0,0-1 0</inkml:trace>
  <inkml:trace contextRef="#ctx0" brushRef="#br0" timeOffset="16">22316 1645 8115,'12'-12'-243,"-1"1"1,6 3 242,2 1 778,2-1 0,3 2 35,3 2-348,-3-3-208,9 6 274,-9-4-213,9 5-106,-9 0 1,4 0 144,-5 0-275,0 0 33,-5 0 0,2 5 272,-5 3-447,1 2 126,-10-4 1,-1 8 481,-5-2-709,0 2 0,-1-2 110,-3 4-388,-8-4 228,-5 10 177,-6-10-474,0 10 400,-5-4 1,0 0 0,-2-2-1,3-1-335,3 1 337,1 4 53,5-7-7,2 3 0,6-5-94,2 1 416,3-1-211,5 1 0,0-1 0,0 1 471,0-1-370,5 0 0,-2 0 0,4-3 403,2 0-298,1 0 1,2-2-70,4 4 0,-3-9-15,2 3 1,2 1-315,-2-1 99,5 0 1,-7-4 167,2 0-1195,3 0 722,-6 0 1,9 0-1781,-6 0 1064,0 0 1063,-3 0 0,-1-5 0,1-2 0</inkml:trace>
  <inkml:trace contextRef="#ctx0" brushRef="#br0" timeOffset="17">22922 1633 8167,'0'-11'365,"0"-1"0,0 5 223,0-1 1028,0 6-682,0-3-670,0 5 1,0 5 60,0 2 1,0 8-68,0 4 1,0 3-170,0 1 1,0 4 117,0-1 0,0 5-296,0-5 0,0 5 111,0-5 0,0 5-785,0-5 510,5 1 0,-4-8-390,3 0 421,-3-5 1,-1 3 57,0-6 1,0-3-531,0-1 0,1-3-666,3 4 671,-3-6 689,5 3 0,-6-5 0,0 0 0</inkml:trace>
  <inkml:trace contextRef="#ctx0" brushRef="#br0" timeOffset="18">23139 1656 8096,'0'-6'472,"0"1"609,0 5 0,0 6-746,0 5 1,0 6-179,0 6 0,0 1 0,0 1 285,0 2-787,0 5 273,0-8 0,0 7-651,0-4 430,0 0 228,0-4 0,0-2-235,0-2 1,0-2-218,0-6 297,0-5-216,5 5 197,-4-10-149,4 9 78,-5-9 0,0 3-276,0-8 1,0-2 585,0-6 0,-5-4 0,-1-2 0</inkml:trace>
  <inkml:trace contextRef="#ctx0" brushRef="#br0" timeOffset="19">23173 1667 8096,'5'-6'63,"-4"-4"1,4 7 970,-5-4-524,0 4 91,0-2-218,0 5 1,2 5-143,1 3 1,0 2-258,5 1 223,-6 1 0,8-1 147,-2 1-596,2-6 205,-4 4 1,5-5 0,-4 4-104,3-1 0,2-6 106,-1 2 1,2-3 0,1-1 0,1 0 74,-1 0-25,-1 0 33,-2 0 0,1-5 0,-1 3-5,0-6-13,1 1 35,-1 0 1,1-3-11,-1 2-22,0-7 3,-4 3 1,3-5 10,-2 6 0,0-1 128,0 1 0,1-1-50,-5 1 284,5 5-302,-8-5-172,4 10 119,-5-4 0,0 10 1,0 3-1,0 3-25,0 4 57,0 3 8,0 5 55,-5 0-72,4 5-170,-4-4 82,-1 9 1,5-9 0,-3 4-283,3 0 198,1-4 0,0 3 0,0-7-160,0-1 251,0-5 1,1 2-154,3-4 1,-1-1-367,4 1-346,-4-6 356,2 4 194,0-9-1312,-4 4 699,4-5 106,-5 0 825,5 0 0,-3-5 0,3-1 0</inkml:trace>
  <inkml:trace contextRef="#ctx0" brushRef="#br0" timeOffset="20">23733 1667 8131,'0'-11'0,"0"0"857,0 4-52,0-3-214,5 9 229,-4-4-26,4 5-419,-5 0-215,0 5 0,0 2 0,0 7 139,0 2-195,-5 4 1,2-2 71,-4 5-150,4-1 213,-2 1-607,0 0 317,4 0 1,-4 0-25,5 0-320,0-1 235,0-4 1,0 3 9,0-6 213,0 0-179,0-4 91,5 1 0,1-1 192,6 1 35,-1-6-77,0 4 1,1-9-78,-1 3 1,4 1 0,1-1 82,-2-1 0,2-2-152,-1-1 1,4 0 89,-3 0 0,4-1 53,-1-3-342,-3 3 0,2-8-61,-3 5-207,-2-5 1,4 6-648,-6-4 0,-1-1 238,-2-3-680,-3-1 1577,-5 6 0,-5-4 0,-2 4 0</inkml:trace>
  <inkml:trace contextRef="#ctx0" brushRef="#br0" timeOffset="21">23584 1873 8083,'0'-6'606,"1"-1"-519,3 4 955,-3 1-614,10-8 1,-5 9 284,5-3-410,6 3-127,1-4 0,4 2 177,1-4-583,5 4 256,-4-2 1,4 4-312,-5-3 244,0 3 0,-2-6-647,-1 3 0,-4 2 392,-5-6 1,-3 4-1270,0-3 1565,-6-1 0,3-3 0,-5-1 0</inkml:trace>
  <inkml:trace contextRef="#ctx0" brushRef="#br0" timeOffset="22">23596 1530 8295,'12'0'554,"3"0"0,3-1 609,5-3-585,0 3-265,5-4 1,-2 1 93,9 0 0,-5 1 0,6 3 16,-5 0-330,-5 0 0,6 0-164,-6 0 1,1 1-1,-6 1-150,-2 2 0,-2 1-2378,-6-1 2599,1-3 0,-6 9 0,-1-3 0</inkml:trace>
  <inkml:trace contextRef="#ctx0" brushRef="#br0" timeOffset="23">17234 2604 8705,'6'0'403,"1"0"-138,-3 0 0,-2 4-137,6 0 0,-1-1 120,5-3 0,-1 4-101,1 0 0,3 0 190,0-4 1,5 0-5,-1 0 0,2 0-126,-2 0 1,4 0-47,-1 0 0,1 0 63,4 0 1,-2 0-149,2 0 0,-2 0 116,6 0 1,1 0-56,6 0 0,-2 0 41,6 0 1,0-1-18,4-3 0,3 2-110,1-1 0,3-2 113,-3 1 1,4-1-286,-1 1 0,7 1 295,1-4 1,2 4-129,-5-1 1,4-1 133,-9 2 0,4-1-347,-7 4 1,-1 0 212,-3 0 0,3 0-112,1 0 1,1 0 165,-2 0 0,2 0-32,2 0 0,3 0-188,-3 0 0,4 0 208,4 0-876,-2-5 840,3 3 0,-5-3-266,0 5 253,-5 0 0,0 0 0,-4 0 44,2 0 1,3 0 5,-3 0-56,4 0 1,-7-4-42,3 1 151,-3-1 0,-2 4-176,1 0 0,0 0 80,-1 0 1,1 0 5,0 0 0,3 0 62,1 0 1,0-4 14,0 0 0,-3 0-57,2 4-56,3 0-613,-10-5 521,8 4 1,-10-4 121,6 5-95,0 0 0,-1-1 1,0-2 176,-3-1 1,2 1 0,-2 3 0,1 0-456,-1 0 283,-3 0 322,1 0-315,-5 0 21,4 0 75,-4 0 1,-5 0-176,1 0 96,-1 0 118,4 0 0,1 0 0,-1 0-40,0 0 2,0 5 0,1-4 84,-1 3-121,0-3 55,6-1 1,-4 0 0,5 0 522,-2 0 1,-1 0-403,-3 0-157,4 0 0,-2 0 0,3 0-42,0 0 0,3 0 91,-1 0-764,-3 0 442,5 0 264,-3 0 0,1 0 1,-1 0-184,-2 0 175,-1 0 0,0 0-222,0 0 202,0 0 1,-4 0-1,1 0 164,-1 0-323,0 0 143,1 0-34,-1 0-149,0 0 166,0 0 9,6 0 0,-5 0-286,3 0 265,-2 5-1,-2-4 0,0 4 0,2-5 87,2 0 1,-1 0-149,5 0 5,-6 0 1,5 0-8,-3 0 35,-2 0 0,7 0-55,-5 0 211,0 6-140,-4-5 1,-1 4-40,-2-5 200,2 0 317,-4 0 1,1 0-487,1 0 231,-6 0 167,8 0 0,-9 0-338,3 0 217,-3 0-175,-1 0 1,1 0 6,3 0 1,-3 0 10,2 0 0,-3 0 156,-4 0-99,3 0 0,-6 0-122,3 0 1,3 0 60,-3 0 1,-3 0 6,0 0 1,0 0-8,-1 0 0,1 0 91,-5 0 0,0 0-88,1 0 0,-5 0-17,1 0-45,0 0 1,-1 0-240,1 0-761,-6 0 419,3 0-1552,-5 0 1,-5 0 2135,-2 0 0,-8-5 0,-3-2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0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2113 4797 8097,'0'-7'351,"0"-3"-10,-5 9 13,4-9 60,-5 9 314,6-10-246,0 10 0,0-4 853,0 5-1019,-5 0 1,3 0-1,-5 1 3,2 3 1,0 3-404,2 4 238,1 5 1,-7 3 0,4 8 42,-1 4 1,2-1-1,-2 3 43,1 3-443,-4 5 182,8 0 0,-8 0 20,5-3 0,-4 1-192,4-1 1,-1-4-28,2-3 113,1-6 28,-3-2 1,5-3-48,0-4 138,-5 4-37,4-7 1,-4 3-1049,5-5 44,0-4 39,0 3-347,0-9 16,0 4 1,0-17 313,0-4 1007,0-6 0,0-1 0,0-6 0</inkml:trace>
  <inkml:trace contextRef="#ctx0" brushRef="#br0" timeOffset="1">2079 4751 8097,'6'-23'-35,"-1"4"206,-5 0 0,-4 1 316,0-1 1,1 3-178,3 4 0,0 1 574,0 0-216,-5 4 349,3-3-606,-3 9 1,6-4-134,3 5 0,-1 1 57,4 3 1,1 3-100,3 9 0,2 1 66,2 6 1,-2 1-67,2 3 1,-1 2-112,1 6 0,-2-1 45,2 0 0,2 0-196,-2 1 1,4 3-130,-4 0 1,1 1 44,-5-1 0,0-6-196,1 2 0,-5-3 117,1-1 0,0 2 177,3-6 1,-3 1-34,-1-4 0,0-4 275,0 0 1,2-5-87,-5 1 0,0-2-94,-4-2 1,4-3-388,-1-1 0,1-3-29,-4 4-1380,0-6 1257,0 3 0,-1-5-889,-3 0 0,2-1 143,-6-3 1235,-5-2 0,-4-5 0,-6-1 0</inkml:trace>
  <inkml:trace contextRef="#ctx0" brushRef="#br0" timeOffset="2">1964 5185 10844,'12'0'1296,"-1"0"-1060,6 0 59,0 0 301,6 5-284,0-4 0,5 4 132,3-5-447,-4 0 0,6-1 153,-2-3-654,-3 3 449,5-9 1,-8 4-498,6-6 0,-6 1-97,2-1 0,-7 5-206,-1-1 1,-5 2 36,1-2 818,3-2 0,-5-1 0,3-7 0</inkml:trace>
  <inkml:trace contextRef="#ctx0" brushRef="#br0" timeOffset="3">2752 4637 8096,'-11'-12'223,"0"1"18,4 5 1,2-1-105,5 4 1,-1 1 1005,-3-2 1,3 4-448,-3 4 1,3 6-416,1 6 1,0 5 16,0 2 0,0 4 44,0 3-275,5 3 1,-4-2-1,4 7 161,0 4 1,0 6-13,3 1 1,-2 1-196,-2-5-883,-3 1 897,4-5 0,-1-3-69,0-8 0,0 1-131,-4-8 95,5 2 50,-4-7 0,4-1 55,-5-1-531,0-4-437,5 0 177,-3-1-534,3-4 738,-5-2 65,0-5-1146,0-5 646,5-2 987,1-4 0,6-6 0,-1 0 0</inkml:trace>
  <inkml:trace contextRef="#ctx0" brushRef="#br0" timeOffset="4">3015 4957 8112,'0'-7'0,"0"2"2555,0 5 1,0 7-2197,0 4 1,0 5 0,0 7 310,0 0-293,0 5 0,0-3-73,0 6 1,0-1-38,0 5 1,0-6-160,0-3-54,0-1 1,0-3-12,0 1 47,0-5 1,0-1-280,0-6 1,1-1 171,3-2 113,-3 2-111,5-9-40,-6 4-45,0-10 0,3-5-74,1-5 0,0-6 74,-4 2 100,0-2 0,0-7 0,0-1 0</inkml:trace>
  <inkml:trace contextRef="#ctx0" brushRef="#br0" timeOffset="5">3027 4705 8112,'0'-17'1459,"0"0"-961,-6 6 0,5 3 593,-3 0-926,3 6-69,1-3 0,0 6-721,0 3 1,0 2 276,0 6 348,0-1 0,5 6 0,2 0 0</inkml:trace>
  <inkml:trace contextRef="#ctx0" brushRef="#br0" timeOffset="6">3518 5037 8104,'0'-8'-565,"0"0"282,0 6 0,0-8 283,-5 8 615,3-8 1,-7 8 136,6-6-348,-6 6 65,7-9-176,-8 10 1,5-5 219,-2 2 60,-4 3-315,5-4 1,-5 5-22,-1 0 0,1 1-4,-1 3 0,1 2 4,0 5 1,-1 5-121,1-1 0,-1 5 149,1-1 1,-1 3-254,1 1 1,5 3-51,2 1 1,3-4-39,1-4 0,0-4-107,0 4 0,6-5 113,5 1 0,6-2-100,6-2 0,0-3 46,-1 0 1,3-6-13,1 2 0,0-3 85,4-1 1,-3-4-55,3 1 1,-5-6 93,2 1 0,-3-2 1,-1-1-1,-5 3 136,-3 0 1,-2 1-95,-2-5 0,-1 1 154,-2-1 0,1 5 93,-5-1 112,-1 1-257,-3-5 0,0 5 136,0-1 0,-1 5 331,-3 0-180,3 1-542,-4 2 257,5 0-265,0 5 1,0-2 55,0 5 0,1-1-57,3 5 0,2-5 91,6 1 1,-1-2-50,1 2 1,4 1 11,3-5 1,2-1-27,-2-3 0,2 0-63,-2 0 1,4-1 77,4-3 1,-3-2-37,2-6 1,-1 1 59,-3 0 1,-3-1 115,0 1 1,-5-2-130,2-2 0,-4 2 279,0-2 1,-5 1-39,1-1 0,-5 1-44,0-5 1,-1 5 45,-2-1 1,-5 2-100,-3 1 0,-7 2-105,-4 3 1,-7 2 111,0 5 0,-7 1-236,-2 3 0,-3 7 119,-4 8 0,-1 4 185,5 4 1,5-2-3,7 6 1,7-2-130,3 1 0,5 3-25,3-2 1,3-2 46,5 1 0,5-4-40,3 0 1,8-3 58,7-4 1,3 1 486,8-4 1,-1-6-63,9-6 0,-4-3 113,4-1 1,-2-1-545,2-3 0,-2-3-538,-6-4 1,-4 0-497,1-1 0,-10 2 278,2 2 709,-13-2 0,5 4 0,-8-5 0</inkml:trace>
  <inkml:trace contextRef="#ctx0" brushRef="#br0" timeOffset="7">2969 5939 8081,'0'-8'68,"0"1"134,0 4 247,0-2 0,0 5-215,-5-5 60,4 4 165,-4-4 1,5 5-225,0 0 0,-5 0 141,4 0-171,-4 0 1,1 1 146,0 3-328,-5 2 211,3 5-1,-6 1-214,6-1 19,-4 6 1,7-5-80,-4 4 0,4 0 72,-1-1 0,3 1-40,1-5 1,1-1 46,3-2 1,0 1-91,7-5 1,-2-1 46,6-3 0,3 0 102,1 0 1,2-1-58,-2-3 0,1-2 99,-5-6 0,5 0 17,-1-3 1,-2 2 167,-2-2 1,-3-2-37,-5 2 1,2-2-99,-5 2 0,0 3-106,-4-4 1,-7 2 79,-4-1 0,-2 2-350,-6-2 1,1 8 133,-1 3 0,-1 2-345,5 2 1,-4 0-195,4 0 1,-1 2 27,5 2 0,0 2-592,-1 5 1,6 2 502,2 2 0,3 3-516,1 5 1167,0-5 0,0 8 0,0-2 0</inkml:trace>
  <inkml:trace contextRef="#ctx0" brushRef="#br0" timeOffset="8">2821 6590 8039,'0'-12'70,"0"5"203,0-1-241,0 1 256,0-5-57,0 6-1,0-4 407,0 3-203,-5 1 0,4-4-146,-4 3 377,-1 1-217,0 1-1,0 0-216,-9 4 287,7-4 58,-9 5-345,1 0 90,-2 0-91,-5 5 6,-5 6-272,4 2 337,-4 8-60,6-8-2,-1 9-164,5-5 99,-4 1 0,10 4 231,-4-3-523,9 2 0,-2 2 185,5 0 2,0 0-470,4-5 250,0 3 123,0-8-456,0 8 501,0-8 1,0 7-275,0-4 0,2 0 70,1-1 1,-1-2 108,1 2 1,3-2 9,-3-2 1,5-3 42,-4 0 1,3-1-46,-3 5 1,4-5 120,-4 1-94,5 0 0,-7 2 230,6-3-135,-6 3 215,8-3-3,-8 4-202,8 1 1,-9-1 200,3 1 1,-3-1-65,-1 0 0,0 1-8,0-1 0,-4 6-69,1 2 0,-5 2 146,4 2 1,-4 0-163,5 0 1,-1-2-167,4-2 0,0 3-135,0-3 0,0-1 123,0 1 0,0-4-82,0 4 1,0-1 91,0 1 0,0-1-10,0-3 1,0-2 8,0 2 0,0-2 59,0-2 0,5-1-14,3-2 0,-2 1 27,2-6 0,0 5 36,8-4 0,0 0-45,3-4 1,4 0 35,0 0 0,0 0-37,3 0 0,2-5 8,-1-3 0,3-2-5,-3-2-2,5 1 1,-12 3 263,3 1-251,-8 4-4,7-2 1,-10 5 154,4 0 0,-4 1 68,0 3-25,-1 3-166,1 4 1,-1 0 300,0 1 3,1-1-276,-1 1 0,4-1-16,1 0 56,4 1-80,-2-1 1,5 1 28,-1-1-242,6 1 147,-4-1 1,8 0-1,-4 1-96,1-1 0,-2-1 0,3-1 1,2-1-1,0 0-19,-2-2-17,8-1 1,-11-5 28,7 0 88,-2 0-72,2 0 0,-1-5-153,-2-3 197,2-2-363,-9-1 323,4-6 24,-5 4 24,-1-3 1,0 8 120,-3 1 68,-2 4-192,-6-7 98,5 9 1,-7-4-166,3 5 317,-3 0 87,2 0-328,0 0 218,1 0-183,-1 0 24,1 0 1,-1-4 0,1 0-129,-1 2 125,0 0-68,6-3 1,-3 0-125,5-2 0,-4-2 159,4 5 0,-4-4 54,4 4 1,-5-4 0,3 1-117,-1 1 331,-3-4 0,4 3-146,-6-4 0,0 2 1,1-1 186,-1-3-89,-4-1-62,3 3 1,-8-6 396,6-2-55,-6-2-224,4 3 0,-6-7-22,0 2 0,-2-4-88,-2 0 0,-1 2-641,-2-5 646,-3 4-32,3-2 0,-3 5 17,2 1 0,-2 0-145,3 3-52,-3-3 38,3 10 0,-2-9 92,6 6 1,-5 0-107,4 4 89,-5-6-12,8 4 0,-8-3 306,5 4-293,-5-4 0,8 3 0,-8-7 88,5 5 0,-3-4 0,2 2-1,-2-1-105,5 4 1,-7-6 87,5 5-10,-5 0-39,3 3 1,-2 1 23,1-1 0,-1 1-4,-3 0 1,-2-1 39,-2 1 1,2 1 0,-3 1 208,-1 1-385,4 6 122,-8-9 0,4 9 76,-2-6-273,-2 6 97,-2-8 1,-1 7 58,-3-5 1,2 5-119,-2-5 1,-2 2 149,-5-2-209,-1-2 1,0 4 63,-3-6-856,2 1 769,-8 4 92,3-3-88,1 9 1,-5-8-43,3 5 0,-2-3 286,-2 3-127,1 0 1,0 4 35,3 0-42,-2 0 28,13-5 1,-7 4-215,8-3 0,2 3 0,1 1-1188,3 0 1005,6 0 0,-2 0-391,5 0-472,5 5-1612,0-4 2912,8 9 0,2-4 0,7 6 0</inkml:trace>
  <inkml:trace contextRef="#ctx0" brushRef="#br0" timeOffset="9">3129 7081 8175,'-6'-5'0,"-4"-1"0,3-6-182,1 6 182,1-4 1157,0 8-456,4-8-229,-4 9 0,5-4 157,0 5-263,-5 0-122,3 0-156,-3 0 305,5 0-149,0 5-108,0 6 1,0 3 58,0 5-82,0 0 0,0 0 286,0 0-564,0 0 158,5 4 0,-3 0 1,3-5 0,-4 2-225,3-5 136,-3 1 140,4-5-271,-5 1 161,0-1 127,5 0 168,-4-4-176,4-2 100,-5-5 323,0 0-101,0-5 0,6 3-294,-5-8 92,4 4-222,-5-5 0,1-5 282,3 1-108,-3 0-176,9-2 1,-7 5 137,5-4 27,-1-1-97,0 4 0,1-4 77,-4 6-52,5 0 1,-3 0 4,6 4-251,-6-3 258,4 8-12,-3-8 23,-1 9-292,4-4 260,-3 5 0,0 0 36,1 0-211,-6 0 7,8 5 124,-8 1-3,3 6 0,-1-1-28,-1 1 4,1-1 35,1 0 0,-3 5-3,1-1 14,4 0-15,-6-3 0,5-5-7,-2 1-187,-3-1 189,4 5 1,1-6-18,-5 4-5,4-8 18,-5 3 250,0-5-258,5 0 7,-4 0 188,9 0 1,-8-5-92,8 3-65,-4-8 0,2 3 9,-1-9 0,1 2 11,3-5 25,1 5-26,-1-7-113,1 3 1,-1 0 124,1 3-37,-1 2-99,0 7 94,-4-4 0,3 9-40,-3-3 124,-1 3 1,4 1 47,-3 0-126,-2 0 0,6 1 22,-4 3 176,3 2-184,-3 5 1,3 1 46,-3-1 161,-2 6 0,6-1-13,-4 3-117,-2 3 201,5-4-222,-8 4 0,4-3 60,-2 0 1,-2-1 92,6 1 45,-5-2-179,2-6 0,-4 1-38,3-1 1,-3-3-17,3-1 0,1-3-62,-1 4-427,0-6-565,-4 3-166,5-5 1,-3 0 1172,6 0 0,-1-5 0,5-1 0</inkml:trace>
  <inkml:trace contextRef="#ctx0" brushRef="#br0" timeOffset="10">18856 4180 8132,'0'-11'-554,"0"3"565,0 0 0,0 1 196,0-5 0,0 5 1,0-1-1,0-1 691,0-1-599,0 4 61,0-4 387,0 8-299,0-3 1030,0 5-1178,-5 5-60,4 7-9,-5 6 1,5 6 36,-3 2 1,3 3-49,-3 6 0,3 0 0,1 2 12,0 1 2,0 0-358,0-4 1,1-3 155,3-1 0,-3-3 151,3 3 1,-1-4-500,1 0 173,-3-1 118,4-3-215,0 1 1,-4-5 38,3-3-25,2-2-53,-4-2 280,3-4-313,0 3-2,-4-9 0,4 6-615,-5-4 379,0-1-1688,0 3 185,-5-15 1251,4 2 802,-9-9 0,3 1 0,-4-2 0</inkml:trace>
  <inkml:trace contextRef="#ctx0" brushRef="#br0" timeOffset="11">18810 4226 8187,'0'-18'0,"-4"-2"270,1 4 1,-1 4-227,4 0 0,0 7 292,0-6 1,0 2 1148,0-2-1049,5-1 1,0 1-153,3-1 1,2 5-146,-3-1 106,3 5-46,2-7 1,3 9 43,0-3-132,6 3 1,-4 1-1,7 0 176,3 0-89,-3 0 0,4 1-206,-5 3 0,4 2 0,-1 6 105,0-1 0,-2 4-146,-1 1 0,-6 3 235,-1-4-396,-4 5 165,0-7 0,-6 5-86,-2-3 7,-3-2 188,-1 3 17,0-4 0,-9-1 1,-3 0 37,-5 1-91,3 4 1,-7-7 0,0 3 42,-4-2 0,1 0-19,-3 1 1,3 0 28,1-4 0,0 2-13,0-5 0,4 1 40,0-1 127,5-3-167,-2 4-172,5-5 241,4 5-376,-3-4 108,9 4-7,-4-5 52,5 0 1,6 4 101,5 0 0,7 5 71,9-1 1,2-2 391,5 2-406,6-1-62,-5 5 1,5-1 7,-6 0-37,0 1 1,-3 1 54,-1 2 1,-6-3-123,-1 4 1,-2 0 63,-5-1 57,-1 6 0,-5-9-178,-2 4 0,-3 0-31,-5-1 163,0 1 42,-10-5 0,-1 4 373,-11 0-417,1 1 1,-12-6 49,3-3 1,1 4 264,-2-4-263,1-2-517,-4 0 511,-1-5 0,6 0-231,2 0 1,5 0 101,3 0 1,2 0-1223,6 0 567,-1 0-646,6 0 855,1 0 1,14-3 305,2-1 1,13-5-735,3 1 1,5-1 303,2 2 1,4-3 664,0 2 0,5-2 0,-2-2 0</inkml:trace>
  <inkml:trace contextRef="#ctx0" brushRef="#br0" timeOffset="12">19621 4557 8187,'5'-11'621,"-4"-1"0,4 1 6,-5-1 1,0 1-150,0-1 1,-1 5 426,-3-1-520,-2 6 1,-2-5 59,1 3 1,-1 3 31,-3-3-515,-1 3 284,1 6-85,0 2 0,-1 8 0,1 1 0,-1 2 178,1 2-791,4 2 349,2 1 174,5 0-1326,0-1 1303,0 1 0,5-1 0,4-2 127,5-1-320,4-5 10,5 3 88,0-6 1,1-1 0,3-2-42,3-4-8,3-3 208,-4-1-168,4 0 118,-9-5 0,4-1 0,-6-6 0,-3 1-122,-4-1 163,-2 1 1,-3-6 0,-3-2-80,-3-2 1,-4-2-1,-5 0-255,-6 0 9,-6-5 0,-11 4 72,-2-2-333,-3 1 323,-1 8 1,-1 1-1,2 9-803,3 3 719,2 3 1,6 2 0,5 3-1,4 3-1989,4 4 1229,7 5 1004,-3-3 0,15 8 0,2-3 0</inkml:trace>
  <inkml:trace contextRef="#ctx0" brushRef="#br0" timeOffset="13">20112 4169 8119,'0'-23'643,"-4"1"1,1 3-779,0 4 509,2 2 0,1 6 0,0-1 253,0-1-131,0 4 578,0-5-966,0 9 1,0-3 0,0 8 155,0 3-197,-5 8 0,3 5 226,-1 6-113,1 3-20,2 6 1,-4 0 58,1 3-272,-1-2 0,4-1 125,0-4-294,0-1 170,0 4 0,0-3-150,0-1 0,0-4 1,0-1-1,0-5-151,0-4 97,5-4 255,-4 0-154,4-1 612,-5-4 456,0-2 36,0-5-794,0-5-107,0-2 0,0-4 0,0-1-358,0 1 125,0-6 0,0 5 0,0-3-361,0 2 302,0 1 1,5 1 120,3 0 81,2-1 52,7 6 0,0-1-112,6 4 0,-1 1 43,-3-1 1,6 1 0,-2 2-99,1 0 193,-5 0 0,2 0-117,-6 0 82,5 5 0,-7-2 12,2 5 5,-2-1 0,-6 1-10,1-1 1,-4 1 58,3 3 1,-4 1 0,1 1 0,-4 0 326,-4 3 1,-4-1-158,-7-4 0,-3-3 141,-5 0-151,-5-6 1,3 7 100,-5-5 1,3 0-136,-3-4 1,4 0-1,0 0-550,1 0 144,8 0-1530,0 0 1,7-2 1742,2-1 0,8 1 0,7-3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10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18822 6179 8186,'0'-7'166,"0"-3"730,0 3-433,0 2 0,0-2-24,0 3 1,0 2-72,0-6-29,-5 6 90,3-8-61,-8 8-138,4-3 1,-6 1 137,1 1-61,-1-1-330,1 4 153,0 0 1,-5 0-34,1 0 19,-5 0 0,6 1-124,-5 3 0,1-2 112,-1 6 0,-2 0-73,1 3 0,-1 0 79,-2 1 1,4 3-136,0 0 0,1 4 128,-1-3 1,3 4-189,4-1 1,1 1-40,-1-1 1,2 3 136,3-3 1,-2 2-99,5 2 1,0-4 104,4 0 1,5-3 11,3 3 0,2-5-28,1 1 0,6-3 151,2 0 1,6 3-134,2 0 0,5-3 324,-2-5 0,3-3 6,1 4 1,1-6 35,-1 2 1,0-3-62,0-1 0,-1-1-105,-2-3 1,-1 3-139,-7-3 1,1-1 65,-8 1 1,-1-3-266,-4 3 0,-3-1 82,-1 1-97,-4 3 1,1-8-1047,-8 5 1,0 0 547,-7 4 1,4 0-1040,-8 0 1,9 0 174,-6 0 1492,4 0 0,1 0 0,2 0 0</inkml:trace>
  <inkml:trace contextRef="#ctx0" brushRef="#br0" timeOffset="1">19393 5893 8011,'0'-6'405,"0"-4"1,0 3 310,0-4-119,0-1-370,-5 1 1,2 1 20,-5 2 1,5 2 7,-5 2 0,0 3-135,-3-3 1,0 3-79,-1 1 0,1 0 90,-1 0 0,-3 1-133,0 3 1,-4-2 90,4 6 1,-4 0-101,3 3 1,-3 0 67,4 1 1,0-1-115,3 1-65,1-1 230,5 6-246,-5-5 183,10 5 1,-4-6-114,5 1 47,0-1 1,1-3 0,3-2 67,4-1 0,2 3-29,1-4 0,5-1 5,-1-3 239,5 0 0,-2-5-107,5-1 0,3-7-99,1-2 1,0 1 0,-4-5-67,-1-1 1,0-2 50,-3-1 1,-1 0 1,-3 1 1,-6-2-240,2-3 0,-3 2 73,-1-6 1,2-2-190,-5-1 1,0-7-1,-4 6-41,0-5 1,0 9 168,0 0 0,0 10 330,0 2-121,-5 5 1,2-2-86,-4 9 195,4-3-142,-7 8 0,8-3 236,-6 5-85,5 0-119,-2 0-30,5 5 61,0 2-48,0 4 1,0 2 114,0 2 0,0 3 171,0 5 0,0 5 33,0 2 0,0-1-122,0 2 0,-3-1-66,-1 4 1,0-3 2,4-1 1,-4-4-180,0 0-69,-5 3 285,8-4-638,-4-3 325,5 0 0,0-9 105,0 2-592,0-2 279,0-2 173,0-5-142,0 5-699,0-10 224,0 4-174,0 0 0,1-4 57,3 3-6,-3-3 907,10-1 0,-5-5 0,5-1 0</inkml:trace>
  <inkml:trace contextRef="#ctx0" brushRef="#br0" timeOffset="2">19667 6122 7077,'6'-5'1407,"-1"3"-1024,0-3 0,2 5 270,4 0-418,0 0 230,1 0-289,-1 0 0,2 0 25,2 0 1,-1-4 63,5 1 0,-4-1-159,4 4 0,0-2 129,4-1 0,-4 1-72,0-1 1,-1 0 40,1-1 0,-2 3-235,-6-3 0,1 3-119,-1 1-193,0 0-538,-4 0 403,3 0 0,-10 0-1715,0 0 1418,-5 0 0,-7 0 775,1 0 0,0 5 0,-1 1 0</inkml:trace>
  <inkml:trace contextRef="#ctx0" brushRef="#br0" timeOffset="3">19598 6281 8085,'5'7'0,"-2"-2"131,4-5 1,2 0 320,7 0 1,-2 0-101,5 0 998,0 0-844,3-5 1,3 4 89,1-3 0,-2 1 20,3-1 0,1 3 101,-2-3-415,1 3 1,-5 1-58,-3 0 1,1 0 18,-5 0 1,1 0-563,-5 0 0,-3 0 236,-1 0-2157,-4 0 1211,2 0 1008,-5 0 0,0 5 0,0 1 0</inkml:trace>
  <inkml:trace contextRef="#ctx0" brushRef="#br0" timeOffset="4">20523 6122 8023,'0'-7'9,"0"-3"144,0 9-50,0-9 241,0 8 397,0-8-484,0 9 1,0-3-136,0 8 1,0 2 106,0 6 0,4 4 28,0 3 1,0 3-29,-4 1 0,0 1-107,0 2 0,0-1-70,0 1 1,0-2 85,0-1 1,0-1-13,0-3 1,1 1-129,3-5 1,-3 1-68,3-5 1,-3 0 45,-1 1 1,0-5-54,0 1 68,0-5 271,0 2-111,0-5 1,4-2-68,0-1 0,0-4-1,-4-4 0,3-1 2,1 1 1,4-4-84,-4-1 0,3-4 98,-3 1 1,4-2-245,-5-2 0,6 0 49,-1 0 1,-2 1-122,2 3 0,0-1 39,3 5 0,-3-4-32,-1 4 0,1-1 120,3 5 0,-1 0-52,-2-1 242,2 6-34,-9-4 85,10 8-192,-5-3 0,1 7 174,1 1-58,-5-1 0,2 12 44,-5-3 0,1 4-12,3 1-93,-3-4 1,4 6-8,-5-3 0,0-2 0,1 2 69,3-2-135,-3-2 80,10 1 1,-9-2 107,6-3-108,-1 4 0,5-10 81,-1 3 0,1-3-71,-1-1 0,0 0-37,1 0 0,-1 0 37,1 0 1,-1-1-38,1-3 0,-1 1 1,0-4 8,1-2 1,-1-1-21,1-2 0,-1 0-100,1-4-17,-1 4 131,0-5 1,3 2-171,-2 0 159,2-1 1,-8 5-17,5 0-235,1-1 292,-1 6-60,1 1-5,-6 5 0,-1 1-36,-5 3 272,0 7 0,0 7 30,0 5-238,0 0 271,0 5 0,-4-4 126,1 2-261,-6 4-46,7-6 1,-4 5-212,2-3 1,3-3 101,-3 0 0,3-1-315,1-7 0,0 0-30,0-3-223,0-6 0,1-1-144,3-5 0,-1 0-353,4 0 0,1-1 1092,3-3 0,1-7 0,-1-7 0</inkml:trace>
  <inkml:trace contextRef="#ctx0" brushRef="#br0" timeOffset="5">21266 5653 8032,'-7'0'-509,"-3"-5"1277,4 4-150,-6-4-274,6 5 122,-4 0 28,9 0-276,-4 5 1,5-2-29,0 4 1,0-3 248,0 4-387,0-1 0,1 3 102,3-2 1,2-2 30,5-2 0,2-3-139,2 3 1,2-3-9,2-1 1,2 0 115,-2 0 1,3-1-135,1-3 1,-4 2 103,0-6 0,-4 2-189,4-2 1,-5-2 35,1 2 0,-6-2 45,-1-1 1,-6-1-86,2 1 38,-3 0 0,-1-1 1,0 1-1,-1 1-94,-3 2 0,-2-2-1,-5 2 54,-6 3 0,-1 0 60,-4 5 0,-1 0-8,0 0 1,0 5 83,0 3 1,-3 2-90,-1 1 0,0 6 85,4 2-68,6 2 1,-4 2-1,7 1-75,4 3 0,0-3 43,6 3 1,0 1-1,6-2-5,2 0 1,3-3 121,8-4-98,-2-3 0,10-2 42,0-2 1,0 0 136,3-8 1,-2 4-98,-1-5 1,1 1-44,3-4 0,-3-4-402,3 1 1,-4-5 187,-4 4 0,1-5-636,-5 2 1,0 0 353,-3 0 0,-1-1-1156,1-3 1634,-6-1 0,4 1 0,-4-1 0</inkml:trace>
  <inkml:trace contextRef="#ctx0" brushRef="#br0" timeOffset="6">21814 5745 8032,'5'-7'-124,"-4"-3"-63,3 3 0,-3-4 187,-1 0 645,0 0 0,0-1 135,0 1-361,0-1-207,0 6 1,-1-4-103,-3 2 120,3 3 57,-9-5-170,3 9 1,-4-4 113,0 5-5,-1 0 0,1 0-167,-1 0-4,1 5 0,-2 2 220,-2 9-327,2-4 1,-2 6-116,7-3 131,-2-2 1,9 3 116,-9-4-226,9 4 87,-4-3 0,6 0 155,3-6-188,2 1 0,3-2 159,2-2-68,-2-3 92,8-1 0,-1 0-62,3 0-42,-2-5 123,4 4 1,-4-9 83,2 2-148,-3-7-9,-4 2 0,-1-7-99,1 5 0,-2-5 148,-3 0-386,3-1 196,-8-2 0,7-5-37,-6-2 1,1-3-172,-4-2 0,4 1 162,0 0 0,0 0-77,-4-1 0,0 7 262,0 6 0,0 0-106,0 7 1,0 3 371,0 5-151,0 4-101,-5-2 1,2 5-17,-5 0-53,6 5 1,-8 7 128,2 7-133,3 2 38,-5 7 0,5 1-113,-3 6 1,-1-1 133,5 0-785,1-5 336,3-1 218,0 0 0,1-8-767,3 3 448,-3-7 148,9 5 366,-3-8 0,4 3 0,0-4 0</inkml:trace>
  <inkml:trace contextRef="#ctx0" brushRef="#br0" timeOffset="7">21985 5893 7267,'5'-6'1555,"-3"1"-1136,3 5 0,-4 0 356,3 0-192,-3 0-337,9 0 0,-4-4 89,6 0 1,-1 0-104,1 4 0,-1 0-53,1 0 1,3 0 66,0 0 1,4 0-248,-4 0 1,4-3-166,-3-1 1,0 0-224,-1 4 1,-2-4-80,2 0 1,-6 0-36,-1 4-1505,-6 0 2008,3 0 0,-5 0 0</inkml:trace>
  <inkml:trace contextRef="#ctx0" brushRef="#br0" timeOffset="8">21917 6064 7874,'11'0'1659,"0"0"0,2 0-1010,2 0 0,2-1-201,2-3 0,4 3-156,0-3 1,-1 2-47,5-2 1,-3 1-209,-1-4 1,0 4-86,0-1 1,-2 2-268,-2-2 0,-2 3-1858,-6-3 1100,1 3-1762,-1-4 2834,-5 3 0,-11-3 0,-7 5 0</inkml:trace>
  <inkml:trace contextRef="#ctx0" brushRef="#br0" timeOffset="9">21848 6247 8192,'5'7'1075,"3"-4"1,2-1-456,1-2 0,6 0-125,2 0 1,2 0-337,2 0 0,1 0 65,3 0 1,-3 0-96,3 0 0,1-2-7,-2-1 1,1 1-328,-4-2 1,-5 3-22,-3 1 1,1 0-1612,0 0-361,-1 0 620,-9-5 1578,4 4 0,-3-9 0,4 3 0</inkml:trace>
  <inkml:trace contextRef="#ctx0" brushRef="#br0" timeOffset="10">22408 6099 7972,'0'-12'114,"0"6"-197,0 1-169,0 0 1672,0 4-341,0-5-696,0 6 1,0 6-35,0 1 0,-2 7 9,-1 1 33,1 6-223,-3-4 0,5 6-20,0 0-63,0-5 0,-3 3 51,-1-2 0,0 2-150,4-2 0,0 1-117,0-5 0,0 1 84,0-5 1,0 0 8,0 1 1,0-5 76,0 1 76,0-5 11,5 2-18,1-5 1,4-5-127,-2-3 0,2-2 76,-2-2 0,-2 1-110,2 0 1,-4-2 69,3-2 0,0 2-89,0-2 0,2-2 55,-5 2 0,3-4-86,-3 4 0,4-2 51,-4 2-22,5 2 151,-8-3 1,4 8-108,-5 1-16,0 4 0,0-1 41,0 8 1,0 2 17,0 6 1,0-1-15,0 1 0,0-1-19,0 1 1,1 1 14,3-1 0,-3 2-121,3-7 1,2 2 51,2-1 1,-2-2-102,2-2 1,0-3 201,3 3 0,0-3-77,1-1 0,3-3 98,0-1 0,1-5-96,-5 1 1,2 2 104,2-2 1,-2 1-75,2-5 1,-2 1 92,-2 0 1,0-1-38,1 1 0,-1-1-31,1 1 1,-5 1 286,1 2-162,-6-2 325,3 9-326,-5-4 0,0 10 146,0 2 0,-5 5-100,-2 3 1,-3 1-155,-2 3 1,5 3 24,-1-3 0,2 3-137,-2 0 0,-1 0-483,5-3 1,1 3-99,3-3 1,0-2 667,0 2 0,5 1 0,1 2 0</inkml:trace>
  <inkml:trace contextRef="#ctx0" brushRef="#br0" timeOffset="11">23230 6133 7975,'0'-6'-1133,"0"-1"871,0 4 823,5 1-172,-4-3-36,4 5 1375,-5 0-1499,0 5 1,0 3-17,0 7 0,-3-2-78,-1 2 0,-1 1 61,1 0 0,3 3-118,-3-4-105,3 0 1,1-3 0,0-1 18,0 0 1,0-3-41,0 0 0,0-4 45,0 3 0,1-4-44,3 0 1,-2-1 131,6-2-147,-1 0 1,5 0 32,-1 0 0,-3-2-3,0-1 1,-2 0 32,1-4 0,4 0 46,-4 0 1,2-4-38,-1 4 0,1-7 13,-6-1 0,6-1-36,-1 5 0,-3 0 45,-1-1 102,2 1-100,-5-1 256,5 6-225,-6 1 100,0 15 1,-2-2-82,-2 7 0,3-2-29,-3-2 1,3 0-42,1 1 1,0-1-105,0 1 1,0-1-67,0 0 57,0 1 1,5-4 82,3-1-350,-3-4 196,5 2 1,-2-5-95,7 0 272,-2 0-123,3 0 279,-5 0-244,1 0 26,-1 0 1,1-2 119,-1-1 1,1 0-117,-1-4 0,-1-1 132,-2-4-94,2 6 1,-4-4 38,6 2-38,-1-2 196,-5 4 137,0-4 44,-6 8-343,0-3 1,0 7 43,0 1 123,0-1-66,0 8 1,-2-4 13,-2 6-67,3-1-3,-9 0 1,9 1 88,-3-1-247,3 1-13,1-1 181,0-4-221,0 3 184,0-4 1,1 4-3,3-2-273,2 2-1,6-9 211,-6 9-67,4-8 0,0 3 55,5-5 0,1 0 51,-5 0-39,6 0 0,-5 0 36,3 0 0,2-2-36,-2-1 0,4 0 109,-4-5-94,1 6 1,-1-8 42,0 2 0,0-2 0,-3-1-30,-1-1 77,-4 1-75,3-6 0,-8 5 20,6-4 0,-6 0 0,2 1-7,-3 1 1,-1 1 120,0 2 1,-5-1 167,-2 1-279,-3 4 0,-3-2 73,-2 6 0,1-1 1,-5 4-27,-2 0 0,0 1 58,-2 3 1,1 4 24,3 7-781,-2-3 448,8 5 0,-3-1-316,4 3 1,5-1-454,-1 1 0,5-3 347,0 3 596,6 0 0,4-2 0,4 0 0</inkml:trace>
  <inkml:trace contextRef="#ctx0" brushRef="#br0" timeOffset="12">24087 6281 8054,'3'-11'132,"1"0"0,0-1 216,-4 1-174,0-1 0,4 1 505,0 0-447,-1-1 0,-3 1-176,0-1 118,0 1 0,-5 3 232,-2 1-447,-3 4 215,-2-2 0,-1 5 21,-2 0 37,3 0-29,-10 5 0,8 1-71,-5 6-116,5 4 122,-8-3 1,10 9-138,-3-3 7,7-3 0,-1 4-193,5-4 0,0 3 81,4-4 0,0 0 1,2-3 2,2-1 1,6-1-158,5-2 120,5-3-114,-2-5 243,0 0 1,3-1-39,-2-3 0,2 0 88,-2-7 0,1 2 1,-5-8 180,-1 1-7,-1-2-209,-2-5 4,-4 0 1,2 0-4,-6 1 0,1-6-34,-4-3 0,0-2 1,-1-1 97,-3 0-429,3-1-451,-4-4 709,5 4 1,0-9-276,0 6 178,0 0-65,-5 9-106,3 1 299,-3 5 0,5 6-163,0 1 1,-1 7-292,-3 2 223,3 4 72,-4-2 0,1 12 0,0 4 382,2 7 0,-5 3 1,1 2-1</inkml:trace>
  <inkml:trace contextRef="#ctx0" brushRef="#br0" timeOffset="13">24338 6099 8110,'0'-7'430,"0"2"-73,5 5 154,-4 0-318,4 0 0,-3 2 193,1 1 143,-1 4-351,3-1 0,-5 8 162,0-3-102,0 3-60,0-2 0,0 1-120,0 2 8,0-3 1,0 5-11,0-6 0,0 5-370,0-1 295,0 0 1,0-7 0,0-1-194,0 2 12,0 1 321,0-3-105,0-2 182,0-5 1,4-2-111,-1-1 1,1 0 253,-4-4-290,5-1 1,-4-1 39,3-2 1,1 2 7,-1-7 0,5 4-113,-1 0 1,-2-3 69,2 0 1,-2 0-126,2 3 8,2-4 1,-4 7 97,5-3 1,-3 9-7,0-1 1,-4-1-11,3 1 0,-3 0 3,4 4 1,-5 4-54,5 0 0,-4 5 69,3-2 7,-4 9 1,6-4 11,-5 3 0,3 3 10,-3 1 91,5-2 1,-7 3 62,6-5-183,-5 6 1,6-9 57,-6 3-206,6-2 152,-8-1 1,5-1 61,-6 0-555,5 1 295,-4-1 0,4-3 55,-5-1-1212,0-4 385,0 2 378,0 0-695,0-4 1242,0 5 0,-5-6 0,-1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11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2079 9868 8331,'-12'0'0,"5"0"-165,-1 0 0,4 0 110,-3 0 1,4-2 823,-1-1 1,2 1 272,-2-2-273,3 3-184,-5 1-454,6 0 1,0 5 227,0 3 0,0 2-67,0 1 0,4 6-94,0 2 0,1 6 61,-1 2 1,1 5-138,3-2 0,2 1 109,-3 3 0,0-2-323,0 6 0,1-1 113,3 1 1,-3-5-172,0 5 0,-1-9 55,5 5 0,-2-9-118,-3-2 0,4-1 69,-4-7 0,0 3 138,0-7 1,-3 3 94,4-6-88,-6-3 78,3 0-37,-5-5 583,0 0 0,0-6-518,0-6 0,0 0-156,0-7 1,0 0 48,0-4 0,5 0 0,2 0 0</inkml:trace>
  <inkml:trace contextRef="#ctx0" brushRef="#br0" timeOffset="1">2261 10279 8250,'7'-12'4921,"-2"6"-4473,0 1 0,1 10-289,6 3 0,-5 6 13,1 1 1,-1 5-86,5-1 0,1 3-171,2 1 0,-3-1 76,4 1 1,-4-4-111,0 0 1,-1-5 52,1 2 0,3-1 25,0-4 1,0 2 276,-3-9-1,-5-1-162,1-3 0,0 0 324,3 0 1,-3 0-151,-1 0 0,-3-6 285,4-5 1,-5-2-148,5-6 0,-5 0-129,0-4 1,0-1-104,1-3 0,-3-1 111,3-2 0,-3-7-356,-1 3 0,-1-3 102,-3 3 0,3-3-259,-3 3 0,-1-2 113,1 10 1,0-4-111,4 8 0,0-3 67,0 10 1,0 0-389,0 4-78,0-1 55,0 1-401,5 4 1,-2-1 377,5 4 1,-5 1-816,5 7 1,0-1 136,3 4 1290,0 1 0,1 3 0,-1 1 0</inkml:trace>
  <inkml:trace contextRef="#ctx0" brushRef="#br0" timeOffset="2">2912 9879 8089,'-5'-6'-211,"4"-4"1301,-4 8-240,5-3-105,0 5-269,-5 0 1,4 1-5,-3 3 1,-1 8-97,1 7 1,-4 4-12,4 3 0,-3 5-130,3 7 1,-4-1 6,5 4 0,-5 1-7,4 4 1,-1-2-203,1-2 0,3 0 20,-3-8 0,3 2-169,1-9 1,0-1-136,0-3 0,0-5 72,0-3-139,0-2 223,0-2-227,0-4 233,0-2 0,0-7-514,0-1 1,0-4 602,0-4 0,5-1 0,1 1 0</inkml:trace>
  <inkml:trace contextRef="#ctx0" brushRef="#br0" timeOffset="3">2844 10382 8152,'0'-23'0,"10"-5"0,3-1 0</inkml:trace>
  <inkml:trace contextRef="#ctx0" brushRef="#br0" timeOffset="4">2935 9868 8152,'-6'-17'0,"1"4"1,0-3-1,-2 5 1</inkml:trace>
  <inkml:trace contextRef="#ctx0" brushRef="#br0" timeOffset="5">2901 9765 8222,'-6'0'6146,"0"1"-5599,6 3 1,0 4 46,0 7 1,6-1-169,1 5 0,3 4 22,2 3 0,-1 6-117,1-2 0,-1 2-41,0-1 0,2 5-41,2-1 0,-1 0-213,5-4 1,-5 0-33,2-4 0,0 3 116,-1-3 0,0 0-290,-3-4 0,-1-1 94,1 1 1,-1-5-99,1-3 1,-2 2-63,-3-2 136,3 0 1,-8-3-113,2-1 0,-2-1-21,2-2 0,-3-2-982,3-2 866,-3-3 1,-2 4-788,-3-5 740,3 0 1,-9 0-744,2 0 1,2-5 487,-2-2 0,1 0 651,-5 0 0,1-6 0,-1-5 0</inkml:trace>
  <inkml:trace contextRef="#ctx0" brushRef="#br0" timeOffset="6">3118 10427 8222,'-23'-23'0</inkml:trace>
  <inkml:trace contextRef="#ctx0" brushRef="#br0" timeOffset="7">2844 10324 8222,'0'-11'0</inkml:trace>
  <inkml:trace contextRef="#ctx0" brushRef="#br0" timeOffset="8">2810 10290 11846,'11'0'859,"0"0"1,1 0-557,-1 0 1,6 0-70,2 0 1,-1 0-215,1 0 0,0-5-304,3-2 0,1 0-14,0 0 1,0-1-783,0-3 1,0 0 507,-1 4 0,0-3-650,-3 2 0,1 2 1222,-4-2 0,4 0 0,-2-3 0</inkml:trace>
  <inkml:trace contextRef="#ctx0" brushRef="#br0" timeOffset="9">3426 9982 8091,'-11'-12'129,"3"2"-129,1 3 0,4-4 0,-2 5 0</inkml:trace>
  <inkml:trace contextRef="#ctx0" brushRef="#br0" timeOffset="10">3381 9925 8120,'-7'0'3569,"2"5"-2983,5 2 0,0 5-226,0 3 1,0 3-172,0 5 0,0-4 79,0 0 1,4 4-235,0 3 0,0 2 136,-4-1 1,3-2-332,1 6 1,1-6-140,-1 2 1,-3-3 192,3-1 0,-3-6-420,-1-1 1,2-4-112,1 0-1161,-1-6 1799,3-1 0,0-5 0,1 0 0</inkml:trace>
  <inkml:trace contextRef="#ctx0" brushRef="#br0" timeOffset="11">3426 10370 8120,'0'-11'0,"0"-1"0</inkml:trace>
  <inkml:trace contextRef="#ctx0" brushRef="#br0" timeOffset="12">3415 9913 8055,'-12'-11'0,"1"-1"636,5 6 0,1 0 81,5 2 127,0 3 379,0-4-751,0 5 1,0 5 370,0 2-363,5 9-190,1-4 111,5 10 0,1-4 313,-1 4-208,6 1-317,-5 5 0,10-4 58,-3 3 0,3 1-15,0-1 0,1-1-125,0-3 0,0 0 139,0 0 1,0-2-301,0-2 0,-4-2-78,0-6 0,-5 1 97,1-1 1,-3 0-44,0 1 0,-5-2-3,1-2-165,-5 2 1,3-5-77,-2 2-914,-3-1 568,4-1-529,-5-4-234,0 4-555,-5-5 1986,4-5 0,-4-1 0,5-6 0</inkml:trace>
  <inkml:trace contextRef="#ctx0" brushRef="#br0" timeOffset="13">3792 10336 8025,'11'-23'0</inkml:trace>
  <inkml:trace contextRef="#ctx0" brushRef="#br0" timeOffset="14">3860 9890 8034,'-11'-11'433,"4"3"770,4 1-476,1 4-267,2-2-115,0 5 453,-5 0-434,4 0 1,-4 1 108,5 3 27,0 8-313,0 5 0,0 6 187,0 0 50,0 10-268,0-2 1,0 8 71,0-5 0,0-1 146,0-2-471,0 7 146,0-8 1,0 6 213,0-6-657,0-4 322,0 1 0,4-5 24,0-3-605,-1 3 466,-3-10 0,0 5-1181,0-6 445,0-4-1708,0 3 1887,5-9 1,2 4 743,4-5 0,1-10 0,-1-3 0</inkml:trace>
  <inkml:trace contextRef="#ctx0" brushRef="#br0" timeOffset="15">4283 9982 8069,'-4'-8'0,"0"1"-146,0 4 71,4-2 75,0 0 0,0-1 0,0-6 0</inkml:trace>
  <inkml:trace contextRef="#ctx0" brushRef="#br0" timeOffset="16">4271 9936 8069,'-11'0'0</inkml:trace>
  <inkml:trace contextRef="#ctx0" brushRef="#br0" timeOffset="17">4249 9936 8180,'6'0'766,"-1"1"199,-5 3 0,0 6-389,0 6 1,0 4-175,0-1 0,0 3-125,0 0 0,0 1-18,0 0 1,4 0-144,0 0 0,-1 1 81,-3 2 0,4-1-273,0 1 0,0-3 47,-4-4 1,4 1 24,-1-4 0,1-1-252,-4-4-379,0 1-1033,0-6 1213,0 4 0,0-10-1753,0 0 1085,0-5 1123,0-6 0,0-6 0,0-1 0</inkml:trace>
  <inkml:trace contextRef="#ctx0" brushRef="#br0" timeOffset="18">4009 9948 8180,'0'-12'602,"0"6"-260,0-4 0,1 8 88,3-1 1,-2 1 530,6 2-419,0 0-236,8 0 248,2 0 1,5 0 258,0 0-569,4 0 190,3 0 1,3 0 196,-3 0-604,3 0-311,-4 0 529,0 0-220,-1 0 18,-5-5 0,0 3 139,0-6 0,-5 6 15,-3-2 0,-2-1-5,-2 1-437,0 0 148,1 4 243,-6 0-776,-1 0-730,-5 0 0,5 0 1,2 0-1</inkml:trace>
  <inkml:trace contextRef="#ctx0" brushRef="#br0" timeOffset="19">4523 9879 8180,'0'0'0</inkml:trace>
  <inkml:trace contextRef="#ctx0" brushRef="#br0" timeOffset="20">4717 9799 8138,'0'-6'1847,"0"1"216,0 5-1589,5 0-850,-4 5 277,4-4-2281,-5 9 2380,0-3 0,5 9 0,2 2 0</inkml:trace>
  <inkml:trace contextRef="#ctx0" brushRef="#br0" timeOffset="21">4705 10176 8138,'0'6'0,"0"-1"0</inkml:trace>
  <inkml:trace contextRef="#ctx0" brushRef="#br0" timeOffset="22">4694 10222 8079,'6'11'4191,"-1"-3"-3150,-5-1-845,5-4 0,-3 3 273,2-2-1298,2-3 829,-5 4 0,9-5 0,-3 0 0</inkml:trace>
  <inkml:trace contextRef="#ctx0" brushRef="#br0" timeOffset="23">4740 10256 8067,'0'0'0</inkml:trace>
  <inkml:trace contextRef="#ctx0" brushRef="#br0" timeOffset="24">2033 10987 8174,'0'-12'0</inkml:trace>
  <inkml:trace contextRef="#ctx0" brushRef="#br0" timeOffset="25">2044 10964 9095,'7'0'3283,"3"0"-2958,-9 0-6,9 0-28,-3 0-117,4 0 1,0 0 262,1 0-261,4 0 0,-2 0 120,5 0 0,0 0-57,4 0 1,0 0-109,0 0 1,0 0 129,0 0 0,-1 0-175,1 0 1,0-4 27,0 0 0,0 1-49,0 3 1,-1 0 43,1 0 0,0 0 41,0 0 1,4-4-41,-1 0 0,5 0 22,-5 4 1,5-1-104,-4-3 1,3 2 113,-3-6 0,-1 5-204,-3 0 1,0 0-25,0-1 0,3 3 138,1-3 1,-4 2-88,-4-2 0,0 3 79,4-3 0,0 3-147,0 1 1,-4 0 112,0 0 0,0 0 85,3 0 0,1 0-74,0 0 0,0 0-32,0 0 0,0-4 8,0 0 0,-1 0-1,1 4 0,-4-4-2,0 0 0,0 1 26,4 3 0,0-4 59,0 0 1,-4 0-71,0 4 0,0 0 122,4 0 1,0-4-102,-1 1 1,1-1 165,0 4 1,4-4-188,-1 0 1,1-1 3,-4 1 0,4 2-89,-1-6 0,1 4 77,-4-3 0,0 4-93,-1-1 0,1-1 102,0 2 0,0-3-39,0 3 0,0 1 7,-1-1 1,-3 0 5,1-1 1,-1 3 43,3-3 0,1-1-11,0 1 0,0 0 78,0 4 0,-2-3-86,-2-1 1,2 0 102,-6 4 1,4-4-88,-4 0 1,4 1 74,-4 3 0,2-2-19,-2-1 1,-2 1 8,2-2 0,-2 3-62,-2 1 1,4 0-2,1 0 0,-1 0 45,-4 0 0,1 0-18,-1 0 1,1 0 24,-1 0 1,0 0-30,1 0 1,-1 0 284,1 0-271,-1 0 0,1 0 65,-1 0 0,0 0 172,1 0 45,-1 0 13,1 0-115,-1 0-259,0 0 0,-3 0 234,0 0-815,-6 0 324,3 0-4058,-5 0 2067,-5 0 2262,-1 5 0,-21 2 0,-3 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55:09.0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8840 3963 8102,'0'-8'266,"-2"2"1237,-1 1-859,1 1-322,-3-1 1,5 4-296,0-4 124,0 5 176,0 5-314,0 1 120,0 6 1,0-1 126,0 0-345,0 1 144,0-1 1,0 5-118,0-1 76,0 5 0,4-2-28,0 5 1,1 0 102,-1-1 0,-3 2-200,3 3 0,1-3 98,-1 3 0,3 1-101,-3-2 1,1 1 58,-1-4 1,-3-4 111,3 0 0,1-1 70,-1 1 1,0-1-114,-4-3 0,0-3 32,0 4 0,4-4 34,-1 0 85,1-1 0,-4-3-5,0-1-271,0-4-72,0 2 202,0-5 4,-5 0-27,4 0 0,-9-5 0,3-1 0</inkml:trace>
  <inkml:trace contextRef="#ctx0" brushRef="#br0" timeOffset="1">8748 4009 8094,'0'-8'5,"0"0"-5,0 6 0,0-13 0,0 2 0</inkml:trace>
  <inkml:trace contextRef="#ctx0" brushRef="#br0" timeOffset="2">8748 3963 8101,'0'-6'1028,"0"-4"0,5 7-241,3-5-608,-3 6 0,5-7 31,-2 5 1,7-3 23,4 3 0,-1-5-129,1 1 0,0 2 113,4-2 1,1 4-247,3-3 1,-3 4-19,2 0 0,0-3-38,0 3 1,-1-1-117,1 4 1,-6 0 110,-1 0 0,-5 4 17,2-1 1,0 6 26,-1-1 0,-3 2-73,-5 2 0,-4-1 29,1 0 1,-3 5 168,-1-1 1,-1 0 100,-3-4 1,-4 6-105,-7 2 1,-4-1 0,-6 1 152,-2 1-99,0-3 0,0 3 7,-4-5 0,3 0-49,1-3 0,5-2 47,3-2-67,-3 2 1,11-8-328,-1 6 81,1-6-391,10 3 568,-10-5 0,10 6 0,-4 0 0</inkml:trace>
  <inkml:trace contextRef="#ctx0" brushRef="#br0" timeOffset="3">8874 4203 8118,'11'0'-303,"-4"0"1,3 5 0,-4 1 0</inkml:trace>
  <inkml:trace contextRef="#ctx0" brushRef="#br0" timeOffset="4">9388 4043 8188,'0'-6'-574,"0"-5"574,0 5 1141,0 0-214,0 1-224,0 0-84,0 3-17,0-3-97,0 5-200,-5 0 2,4 0-261,-4 5-48,5-3-1,-6 8-98,5 1 164,-4 2 1,1 5 228,0-3-599,1 3 222,3-1 1,0 5-53,0-3 0,0 4-135,0 4 0,3-3 110,1 2-12,5-2 65,-2-1 0,4-1 45,0-3 64,6 2 0,1-3 0,4 5 0</inkml:trace>
  <inkml:trace contextRef="#ctx0" brushRef="#br0" timeOffset="5">9548 4443 8188,'18'0'887,"2"0"920,-5 0-1306,5 0-248,-7-5 1,7 2 385,-4-5-474,4 1 285,-7-5-181,3-4 1,-4-1 194,-1-2 0,-3-2-49,-1 2 1,-3-7-225,4 0 1,-6-5 53,2 5 1,-3-5-222,-1 5 0,0-1 86,0 4 0,0 4-840,0 0 0,-1 5 423,-3-1 1,3 2-2212,-3 2 2518,3-1 0,-4 1 0,-2-1 0</inkml:trace>
  <inkml:trace contextRef="#ctx0" brushRef="#br0" timeOffset="6">9970 3952 7319,'0'-7'2161,"0"2"183,0 5-2265,5 0 0,-3 1 142,2 3 0,-3 6-75,-1 6 0,1 4 98,3-1 1,-3 6-253,3 2 0,-3 3 0,-1-3 1,0 5-157,0-2 0,0 2-26,0-2 1,0 2 106,0-5 1,4 0-81,0-5 0,1 0 40,-1-3 0,-3-3 186,3-4 1,-2-2-142,2-2 193,-3-3-118,5 0-330,-6-4-408,0 4 1,-2-14 113,-2-2 1,3-3 220,-3 2 0,-2 0 406,-2-3 0,-7-3 0,-3-5 0</inkml:trace>
  <inkml:trace contextRef="#ctx0" brushRef="#br0" timeOffset="7">9845 4089 8179,'0'-12'0,"0"1"51,0-1 66,0 1 1,1 3 199,3 1 0,-2-1 276,6-3 1,-4 3-137,3 0 1,2 1-166,7-5 1,-2 5-94,5-1 0,0 1 76,3-5 0,0 6-156,-3 2 1,3-1 82,-3 1 1,-3 0 49,-1 4-180,3 5 0,-5 2-146,2 4 1,-2-1-160,-2-2 177,-5 2 1,5-4 38,-4 6-112,-2-1 129,0 1 0,0-1 0,2 1 0</inkml:trace>
  <inkml:trace contextRef="#ctx0" brushRef="#br0" timeOffset="8">10199 4032 8179,'0'7'2667,"0"1"-1444,0-1 0,-4 1-559,0 0 0,-5-5-321,2 5 1,-3-4-232,-2 3 0,1 0 64,-1 0 1,5 0-28,-1-3 198,0-3-391,2 4 44,-4 0 0,9-4 0,-4 4 0</inkml:trace>
  <inkml:trace contextRef="#ctx0" brushRef="#br0" timeOffset="9">10085 4134 13679,'5'7'577,"1"2"-669,5-6 1,5 5 215,-1-4 0,5 3-106,-1-3 0,2 4-124,-2-4 0,1 5 64,-5-2 0,2-1-161,-2 2 1,-2-2 17,2 2-74,-8 2 201,4-3 1,-9 3-12,6-3 1,-6 3-17,2-2 0,-3 2 211,-1 2 1,-1-1-7,-3 1-194,-7-1 1008,-2 0-628,-8 1 0,3-1 138,-5 1 319,0-1-453,0 0 1,-3 1 150,-1-1-214,0-4-15,4 3 1,1-8-497,-1 6 129,5-6-96,2 4 0,4-6-25,1 0-1873,4 0 891,2 0-3258,5 0 4496,10 0 0,3 0 0,10 0 0</inkml:trace>
  <inkml:trace contextRef="#ctx0" brushRef="#br0" timeOffset="10">10473 4020 8192,'0'-11'-285,"0"-1"285,0 1 0,0 3 485,0 1 0,0 3 745,0-4-95,0 6-498,0-3-266,0 5 0,0 5-360,0 2 1,0 7-97,0 1 0,0 6-157,0-2 0,4 6 121,0 2 0,-1 5-38,-3-2 0,0 2 85,0-2 1,2 2 96,1-5 1,-1-2-20,2-6 1,-3 1 250,-1-4 0,0-1 219,0-4-237,0 1 0,0-5 343,0 1-172,0-6-282,0 3 124,0-5-340,0 6 1,5-5 128,2 3 1,4-3 186,0-1 0,6 0 154,2 0-333,2 0 1,-2 0 43,0 0 198,0 0-118,-1 0 0,2-1 13,-4-3-112,4 3 43,-7-5 0,3 3 126,-5-1-411,1 0 111,-1 4 1,-1-1-608,-2-3 244,2 3-838,-9-4 507,5 5-3706,-6 0 4459,5 0 0,-4-5 0,4-2 0</inkml:trace>
  <inkml:trace contextRef="#ctx0" brushRef="#br0" timeOffset="11">10941 3940 8237,'0'-11'509,"-5"-1"1,4 5-135,-3-1-311,3 6 374,1-9-62,0 10 218,0-4 153,0 5-1335,0 5 588,0 7 0,5 10 0,1 8 0</inkml:trace>
  <inkml:trace contextRef="#ctx0" brushRef="#br0" timeOffset="12">10975 4386 8131,'0'7'0,"0"1"-80,0-6-50,0 3 0,0-3-981,0 2 518,0-3 593,6 4 0,0-5 0,5 0 0</inkml:trace>
  <inkml:trace contextRef="#ctx0" brushRef="#br0" timeOffset="13">11501 3929 8211,'0'-12'1879,"0"6"-1193,0-4 87,0 4-263,0-1-510,-5 2 0,3 0 0,-3-1 0</inkml:trace>
  <inkml:trace contextRef="#ctx0" brushRef="#br0" timeOffset="14">11478 3872 8211,'-11'0'0,"-5"0"638,1 0 1,-5 5 1909,1 2-1916,2 4-274,-4 5-224,3 2 0,-1 1-89,0 0 0,5 4-45,-1 3 0,-2 2 0,2-1 1,0 1-1,3 2 1,1 2-1,-1-5 0,2 3 0,3-3 1,0-1 80,4-3 0,1-1 15,-2-3 1,4 1-231,4-5 0,3 2 88,4-2 0,4-2 46,0 2 0,6-2-418,-2-2 385,2-5 1,4 3 0,1-5 0,0 1 395,4-1 1,-5-3 4,2 3 1,-4-3 124,-4-1 1,1-3 82,-5-1 1,4-1-143,-3 1 1,-5 1-313,-3-4 0,-4 4 129,3-1-59,-4-2-334,2 5-2331,-5-9 912,0 3 647,0 1 914,0 1 0,-5 0 0,-2-2 0</inkml:trace>
  <inkml:trace contextRef="#ctx0" brushRef="#br0" timeOffset="15">10953 3906 7497,'0'-6'1850,"0"1"94,0 5 0,-4 5-1767,0 2 1,0 0-95,4 0 0,-1 1 48,-3 3 1,3 1 0,-3-1 1,1 2-50,0 2 1,1-2 31,-1 2 0,1-2-104,2-2 0,0 4 80,0 0 0,0 2 38,0-2 0,0-2-10,0 2 1,0 2-72,0-2 0,0 1 73,0 0 1,0-4-27,0 3 0,0-2 64,0-1-94,5-1 20,-3 5 0,3-3 25,-5 2 0,0-2-6,0-1 1,4-1-104,-1 0 1,1 1 90,-4-1 1,0 1-208,0-1 156,0 0-205,5 1 1,-3-5-256,1 1 302,-1-5-1488,-2 2 674,0-5-1908,0 5 2839,5-4 0,1 4 0,5-5 0</inkml:trace>
  <inkml:trace contextRef="#ctx0" brushRef="#br0" timeOffset="16">12209 3917 7843,'-6'0'-820,"-1"-3"1119,3-1 0,3-1-36,-3 1 485,3 3-374,-4-4 1,4 3 125,-3-2 44,3 3-105,1-4 770,0 5-1075,0 5 0,-2 3 56,-1 7 1,1 3-100,-2 5 0,-1-1 10,2 1 1,-1 5-198,4 3 0,-4-2 46,0 1 0,0 0-123,4 0 1,0 2-2,0-6 0,0 0 141,0-7 0,0 1 129,0-5 0,0 1-94,0-5 0,0-3 6,0-1 1,4-3 13,0 4-230,0-6 267,-4 3-3962,0-5 3072,0-5 0,5-2 831,2-9 0,9-1 0,1-6 0</inkml:trace>
  <inkml:trace contextRef="#ctx0" brushRef="#br0" timeOffset="17">12437 3929 8241,'5'-7'-1942,"-3"1"2220,1 2 1606,-1 3-638,-2-9-440,0 9 204,0-4-1010,0 5 0,5 0 0,1 0 0</inkml:trace>
  <inkml:trace contextRef="#ctx0" brushRef="#br0" timeOffset="18">12449 3895 8241,'-5'12'1740,"-3"3"1,-3 1-809,-5 7 1,2-3-904,-5 6 0,0 2-63,-3-1 1,2 3 0,1-3 0,0 4-59,-3-5 0,4 1 116,3-4 0,2-6-36,1-1 55,1 1 0,3-4-126,1 2 1,4-6 82,-1-1 0,3-6 0,1 4 0</inkml:trace>
  <inkml:trace contextRef="#ctx0" brushRef="#br0" timeOffset="19">12163 4340 8192,'7'5'0,"3"-4"0,-4 4 0</inkml:trace>
  <inkml:trace contextRef="#ctx0" brushRef="#br0" timeOffset="20">12277 4386 8030,'23'0'1501,"-1"0"250,-3 0 1,1 0-837,-5 0-612,6 0-213,-9 0 0,5 0-183,-6 0 154,1 0 1,-1 0-102,1 0 0,-5 0 98,1 0-976,-6 0 435,9 0 483,-10 0 0,9 0 0,-4 0 0</inkml:trace>
  <inkml:trace contextRef="#ctx0" brushRef="#br0" timeOffset="21">12529 4386 8050,'23'0'0</inkml:trace>
  <inkml:trace contextRef="#ctx0" brushRef="#br0" timeOffset="22">12586 4020 8049,'0'-7'0,"0"-1"0,0 5 696,0-7 314,0 9 93,0-4-709,0 5 1,0 5-382,0 3 1,1 3 5,3 4 1,-3-1 99,3 5 1,1 0-83,-1 4 1,0 0-127,-4 0 1,1 0-105,3-1 1,-3 1 166,3 0 1,-3-4 62,-1 0 0,0-5 205,0 1 0,1-2-123,3-1 0,-3-5 69,3 1 1,-3-4-61,-1 3-128,0-4 0,6 7 0,0-4 0</inkml:trace>
  <inkml:trace contextRef="#ctx0" brushRef="#br0" timeOffset="23">12643 4374 8096,'11'1'868,"1"3"0,-1-2 1188,1 1 0,3-1-1330,0-2 1,5 0-289,-1 0 0,-1 0-485,1 0 0,-4-4 93,4 0 0,-5-4-239,2 5 0,-4-2-204,0 1 226,-1 2 1,-1-4-336,-2 2-897,-3 3-489,-5-4 675,0 5 233,0-5 0,-1 4 65,-3-3 919,-2-3 0,-11 1 0,-1-5 0</inkml:trace>
  <inkml:trace contextRef="#ctx0" brushRef="#br0" timeOffset="24">12597 4226 8096,'0'-7'761,"0"-3"-395,0 9 1,0-5 133,0 2 175,0 3 37,0-5-218,0 6-158,5-5-159,2 4 1,9-8 176,3 5-118,3-4 0,-3 6-144,0-2 85,0-2 1,4 4 176,0-6-342,-6 5-60,5-2 284,-9 0-27,3 4-397,-5-4 98,1 0 148,-1 4-1358,-4-4 779,-2 5-810,0 0 385,-4 0-343,4 0-283,-5-6 1572,-5 0 0,-1-5 0,-6-1 0</inkml:trace>
  <inkml:trace contextRef="#ctx0" brushRef="#br0" timeOffset="25">12540 3917 8243,'0'-6'552,"5"-4"-214,-4 9 1,10-8 322,-4 5-315,3-5 0,2 6-154,-1-4 1,4 3 57,1-4 1,0 5-165,-1-5 0,-1 5 120,5 0 1,-3 1-354,3 2 0,-5-3 148,1-1 0,-2 0-363,-2 4 1,0 0 119,1 0 0,-5 0-15,1 0 1,0 0-45,3 0 0,-3 0-59,-1 0 362,1 0-2,3 0 0,-4 5 0,-2 1 0</inkml:trace>
  <inkml:trace contextRef="#ctx0" brushRef="#br0" timeOffset="26">12928 3849 8243,'5'6'0,"1"4"566,1-2 0,3-2-341,-2 2 1,-2 0-1,2 3-112,1 0 0,1 1-104,1-1 1,-3 1-3,0-1 0,-1 0-7,5 1 0,4 4 0,2 2 0</inkml:trace>
  <inkml:trace contextRef="#ctx0" brushRef="#br0" timeOffset="27">13100 4032 8243,'11'5'0,"1"-4"0,-1 3 0,-3-3 1075,-1-1 0,1 0-524,3 0 1,2 0-347,2 0-109,-2-5 0,7-1 82,-5-6 1,1 5-35,-5-1 0,0 0 124,1-3 1,-1-4-84,1-1 1,-1 1-61,1 4 1,-5-1 304,1 1-108,-6 0 148,8-1-82,-8 6-426,3-4-235,-5 8-109,0-3 1,0 7 63,0 1 1,-1 1-151,-3 8 0,-3-2 494,-4 9 0,0 1-93,-1 7 0,-3 2 48,0 5 1,-1-3-40,5-1 1,0-3 207,-1 3 0,1-4 93,-1 0 1,2-2-41,3-1 0,-2-5 18,5-3 0,0-2-91,4-2 1,-4 1-45,0-1 0,1-3-3,3-1 0,0-3 182,0 4 136,0-6-180,0 8 0,0-7 199,0 5-497,0-6 7,0 3 0,1-1 208,3 0-138,2 0 0,6-4 0,-1 0 0</inkml:trace>
  <inkml:trace contextRef="#ctx0" brushRef="#br0" timeOffset="28">13568 4077 8022,'-5'-6'0,"4"-4"1065,-4 8-253,5-8 1321,0 9-963,0-4-186,0 5-355,0-5-512,5 4 1,1-4 73,5 5 1,1 0-3,-1 0 1,1-2-76,-1-2 0,1 3 91,-1-3 1,0 3-335,1 1 97,-1 0 1,1 0-53,-1 0-835,-5 0 630,5 0 1,-9-4-36,6 1-1301,-1-1 1051,0 4 0,-1 0-1731,-2 0 883,-3 0 110,4 0 1312,-5 0 0,0 5 0,0 1 0</inkml:trace>
  <inkml:trace contextRef="#ctx0" brushRef="#br0" timeOffset="29">13545 4214 13810,'0'0'0</inkml:trace>
  <inkml:trace contextRef="#ctx0" brushRef="#br0" timeOffset="30">13545 4214 8022,'12'0'3258,"4"0"0,-2 0-2671,5 0 0,-4 0-499,4 0 0,-1-1 98,1-3-1873,-2 3 790,-1-4-1095,-3 5 911,3 0 643,-4 0 0,3-4-641,0 0 1,0 0 1078,-3 4 0,4-5 0,2-1 0</inkml:trace>
  <inkml:trace contextRef="#ctx0" brushRef="#br0" timeOffset="31">13991 4203 8054,'-6'-6'0,"5"-5"0,-4 5 0,5-5 0</inkml:trace>
  <inkml:trace contextRef="#ctx0" brushRef="#br0" timeOffset="32">14013 4191 8054,'12'2'0,"-1"2"0,1-3 2844,-1 9-1912,6-9 0,-3 4-98,5-5-601,-5 0-179,7 0 0,-7 0 120,5 0-117,-5 0 0,6-4 97,-4 1 0,-1-6 134,-4 1 1,1 2-43,-1-2 1,-1 1-70,-2-5 0,-2 5 265,-2-1-442,-3 0 0,4-3 0,-5 0 0</inkml:trace>
  <inkml:trace contextRef="#ctx0" brushRef="#br0" timeOffset="33">14310 4077 8054,'-5'-11'3316,"-1"-1"0,-7 2-3090,-2 3 0,1-2-967,-5 5 0,0 0 314,-4 4 0,0 0 120,0 0 0,1 6 5,-1 6 1,0 1 54,0 6 1,0 0 209,0 4 1,2 4 7,2 4 0,-2 1 123,6-2 1,4 2 132,3-6 1,6 5 5,-2-4 0,3-1 405,1-3 0,5 0-313,2 0 1,9-6 375,3-1 1,7-4-233,5 0 0,3-6 766,4-2 1,-2-3-549,2-1 1,-3-1-253,-1-3 0,-3-1-151,-1-3 0,-4-2-52,0 3 0,-2 2 14,-1 1 1,-5-1-1,-3 1 1,-6-1 102,-1 1-349,-6 3 0,8-4 0,-3 5 0</inkml:trace>
  <inkml:trace contextRef="#ctx0" brushRef="#br0" timeOffset="34">21277 3974 10732,'0'12'1403,"0"-1"-1211,0 6 0,0-3 192,0 5-185,0 0 9,5 4 0,-4 0 20,3-1-131,3 1 1,-5 4 110,6-1 1,-4 2-66,3-1 0,-3-3-212,4 3 1,-5 1 73,5-2 1,-4 2-84,3-1 1,-4-5 3,1 4 0,-2-6 33,2 3 0,-3-1 255,3-7 0,-3 0-152,-1-3 0,4-5 368,0 1-330,0-5 0,-4 3 266,0-2-108,0-3 275,0 4 236,0-5-976,5 0 142,-4 0 0,9 0 96,-2 0 1,-2 0 96,2 0-93,5 0 0,-1 0 0,5 0 12,-1 0 1,-2 0 63,5 0-81,0 0 1,4-4 0,1 0 0,3 2 61,3 1-45,3 1 1,5 0-51,1 0 1,-1 0 0,-3 0 13,3 0-130,3 0 139,-1 0 0,0 0 15,-6 0-392,0 0 374,1 0 0,-1 0 61,0 0 0,0-4 84,1 0-126,-6 0-100,4-1 102,-9 4 1,4-8 9,-5 5 0,-6-1 26,-1 1 1,0 3 114,-1-3 1,-3 2-73,-5-2-204,-4 3 1,3-4 131,-2 5 49,-3 0 1,4-2-147,-5-2-4,0 3 27,0-4 13,0 5 184,-5-5-166,4 4 0,-5-8 314,2 5-224,3-5 1,-8 3 15,5-6-57,-5 1 1,7 0-40,-6-1 0,5-3-103,0 0 0,1-2 133,2 2 0,0 1-185,0-5 1,0 0 80,0-4 1,-1 0-77,-3 0 0,3 1 53,-3-1 1,-1 0-71,1 0 0,-1 0 120,1 0 0,2 1 9,-6-1 0,4 0-37,-3 0 1,3 4 7,-4 0 1,6 1-47,-2-1 1,-1-1 42,1 5 1,0-1-134,4 5 0,0 0-7,0-1 1,0 4-122,0 1 1,0 3-964,0-4 886,0 6 1,0-4-1020,0 2 430,0 2-179,0-3 1,0 7 35,0 1 1128,0 4 0,-5 4 0,-1 1 0</inkml:trace>
  <inkml:trace contextRef="#ctx0" brushRef="#br0" timeOffset="35">21894 4283 8273,'0'-7'-641,"0"1"1165,0 2 0,4 2-67,-1-6 0,1 4-66,-4-3 0,0 3-60,0-4 0,1 5 379,3-5-440,-2 0 0,3-3-51,-5-1 1,0 5-27,0-1 0,-4 4 15,0-3 1,-5 3-163,2-4 1,0 6 30,0-2 1,-5-1-177,-3 1 1,0 0 88,3 4 0,-3 0-141,0 0 0,-5 4 74,0 0 0,4 5-97,1-2 0,-2 4 44,2 0 0,0 0 64,3 1 1,2 3-314,3 0 271,-4 1 0,10-5-155,-3 0 189,3 1 0,1-1 97,0 1 0,1-6-174,3-2 385,3 2 0,4-5 81,0 3 0,2-2 104,2-2 0,-2 0-142,2 0 1,3-6-147,1-1 1,-1 0-48,1 0 1,-5-2 93,1-6 0,1 2-202,0-2 0,-1-3 119,-4-1 1,1-1-295,-1 1 0,-3-3 62,-1 3 1,-3-2-68,4-2 1,-6 0 130,2 0 1,-3 1 54,-1 3 0,0-2-110,0 2 0,0 1 76,0-1 0,0 5 78,0-1 1,0 2-23,0 2 0,0 3 13,0 0 0,0 5 20,0-5 0,-3 4 46,-1-3-29,0 4 1,4-3-37,0 2 43,0 3-28,0-4-390,0 5 0,-4 1 252,0 3 1,1-2 287,3 6 0,-4 3-87,0 4 1,-1 4 22,1-3 1,3 4-73,-3-1 0,-1 6 25,1 2 1,0 1-10,4-1 0,0-2-50,0 5 0,0-4 35,0 1 0,0 0-13,0 0 0,4-4-38,0-4 0,1-4 21,-1 4 0,-2-5 130,6 1 0,-5-6-82,0-1 278,-1 0-113,3-2-16,-4 4 19,4-9 261,-5 4-960,0-5 242,5-5-2530,-4 4 2753,4-9 0,1 4 0,0-6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55:09.0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1964 12003 7907,'0'-6'776,"0"-4"1,0 7-451,0-4 1,0 3 247,0-4-188,0 6 1,-3-5 247,-1 4 260,0 1-67,-1-3-264,4 0-356,-4 4-30,5-4 0,0 10-52,0 2 1,0 5 15,0 3 1,1 3 20,3 5 1,-3 5-5,3 2 0,-3 4-179,-1 4 1,1 2-34,3 2 0,-3 2 59,3-2 1,-3-3-136,-1-1 0,0-3 71,0-5 0,0 2-34,0-6 0,-1 1 30,-3-4 1,3-1 47,-3-3 0,-1 1-13,1-5 0,-1 0-52,1-3 111,3-1-31,-4 1 0,5-6 0,0-1 0</inkml:trace>
  <inkml:trace contextRef="#ctx0" brushRef="#br0" timeOffset="1">2330 12643 7829,'0'-23'0</inkml:trace>
  <inkml:trace contextRef="#ctx0" brushRef="#br0" timeOffset="2">1953 12494 7955,'0'0'0</inkml:trace>
  <inkml:trace contextRef="#ctx0" brushRef="#br0" timeOffset="3">2376 12357 7813,'1'-5'0,"-2"-1"0</inkml:trace>
  <inkml:trace contextRef="#ctx0" brushRef="#br0" timeOffset="4">1976 12049 7898,'11'-11'0</inkml:trace>
  <inkml:trace contextRef="#ctx0" brushRef="#br0" timeOffset="5">2044 12643 14619,'0'0'0</inkml:trace>
  <inkml:trace contextRef="#ctx0" brushRef="#br0" timeOffset="6">2478 12597 7785,'12'0'9830,"-1"0"-9050,-4 0-780,3 0 0,16-5 0,11-1 0</inkml:trace>
  <inkml:trace contextRef="#ctx0" brushRef="#br0" timeOffset="7">2010 12300 14256,'13'0'1614,"2"0"0,-1 2-1064,5 1 1,0-1-172,4 1 1,0-1 28,0-2 0,1 0-54,2 0 0,0 0 3,4 0 1,1 0-110,3 0 1,-4 0 93,1 0 0,-5-2-40,5-1 0,-10 1-74,2-1 0,-4 0 142,0-1 59,-2 3-310,-6-4-170,-4 5-265,3 0-94,-9 0-445,4 0-1423,-5 0 2278,-5 0 0,14 0 0,-1 0 0</inkml:trace>
  <inkml:trace contextRef="#ctx0" brushRef="#br0" timeOffset="8">2079 11923 13381,'7'0'1541,"1"0"1,-1-1-1098,5-3 0,1 3-59,2-3 0,3 2 81,4-2 1,1 1-39,0-4 1,5 0-93,2 0 0,3-3-12,2 2 0,-2 3-115,-3 1 0,2-1-63,-5 1 1,-5 0-74,-3 4 0,-5-3-268,2-1 83,-4 0 112,0 4 0,-6 5 0,-1 1 0</inkml:trace>
  <inkml:trace contextRef="#ctx0" brushRef="#br0" timeOffset="9">1976 12689 8879,'7'-4'3113,"1"0"-2171,0 0 0,3 0-46,0 1 1,1-3-328,-1 3 1,6 1 83,2-1 0,2-2-35,2 1 0,5-5-223,3 1 1,2 2 97,1-2 1,1 4-122,4-3 1,-5 4-48,0-1 1,0-1-45,-3 2 1,-2-2 54,1 1 0,-4 2-82,0-1 0,2 0-13,-1-1 0,-4 3-34,-4-3 1,-5 3 237,1 1-422,-2-5 0,-2 4 298,1-3-306,-6 3-377,-1 1 1,-5-2-432,0-2 0,-1 3-404,-3-3 0,1 3-3245,-4 1-577,4-5 5019,-2-1 0,5-6 0,0 1 0</inkml:trace>
  <inkml:trace contextRef="#ctx0" brushRef="#br0" timeOffset="10">3027 12266 7778,'0'-11'349,"0"4"-291,0-3 0,0 4 764,0-6 0,0 5-153,0-1 0,0 4 690,0-3-846,-6 4 1,4-3 41,-6 2 1,4 3 316,-3-3-341,4 3 333,-2 1-496,5 0 1,2 5 10,1 2 1,0 5-63,4 3 0,1-1-32,4 5 1,4 0-50,3 4 1,-1-4 0,1 0 0,0 0-8,4 4 0,0 0-23,-1-1 1,-3-4-168,0-3 0,-5-1 93,2 2 0,-4-4-126,0 4 0,-1-8-64,1 0 0,-5-2-44,1 2 0,-6-2-285,2-2-590,3-3-1471,-6 5 1154,4-1 329,-5-4 0,-1 4 419,-3-5 0,1-1-741,-4-3 0,4 1 332,-1-4 1,3-1-727,1-3 1681,0-1 0,0-4 0,0-2 0</inkml:trace>
  <inkml:trace contextRef="#ctx0" brushRef="#br0" timeOffset="11">3312 12209 7795,'-6'-12'2227,"1"1"-100,5 0-973,0 4-484,0 2 1,-4 6-84,0 3 0,-6 3 78,-2 4 0,0 7-334,-7 5 0,0 1-136,-4 6 0,1-1-152,3 2 1,-5 2 57,5-3 0,-5-2-272,5-1 0,2-3 195,2-1 1,4-5-623,3-3 0,2-2 115,2-2 0,3-3-598,-3-1 405,3-4 0,2 2-415,3-5 0,0 0-1158,7 0 2249,-2-5 0,18-7 0,-3-5 0</inkml:trace>
  <inkml:trace contextRef="#ctx0" brushRef="#br0" timeOffset="12">3803 12517 7811,'-6'0'1489,"1"2"-511,5 1 1215,0-1-514,0 8-858,-5-4 1,3 2-164,-1-1 0,1-3-233,2 4 0,-4-4 355,1 3-268,-1-4-487,4 7 125,0-9-1474,0 4-117,0-5 0,10-10 0,3-3 0</inkml:trace>
  <inkml:trace contextRef="#ctx0" brushRef="#br0" timeOffset="13">4603 12152 7764,'0'-8'1327,"0"1"-855,0 4 1,0-3 1051,0 2-613,0 3 272,0-4-790,0 5 0,3 5-59,1 2 1,0 5-176,-4 3 1,0 1 57,0 3 1,0 2-258,0-6 1,0 4 110,0-4 0,0 2-127,0-2 0,1-2-17,3 2 1,-3-6-268,3-2 235,3 1 1,-5 2 96,6-2 197,-6-3-131,8 0 12,-3-4 1,0 4-18,1-5 1,-6-1 132,2-3 1,3 2-86,0-6 1,0 0 89,0-3 1,0 0-71,0-1 1,3-1 78,-2-2 1,2-1-110,2-3 1,-1-2-9,0 6 0,1-4-57,-1 4 0,-3 3 220,-1 5-149,1 4 44,3-2-106,1 5 1,-2 5 0,-2 3 0,1 3-79,-6 5 1,5-2-53,-4 5 1,3 0 86,-3 3 1,1 1 40,-1 0 1,-3-1-17,3-3 0,1 1-36,-1-5 0,0 0-26,-4-3 0,4-1-19,-1 1 1,1-5-11,-4 1 0,2-5-1873,1 0-4417,-1-1 4401,8-2 1963,-4 0 0,5-5 0,1-2 0</inkml:trace>
  <inkml:trace contextRef="#ctx0" brushRef="#br0" timeOffset="14">5402 12072 7798,'0'-6'2972,"0"0"511,0 6-3070,5 0 0,1 0-99,6 0 1,-1 4 82,1 0 1,0 0-102,4-4 0,-2 0-7,5 0 0,0 0-210,4 0 1,-1 0-175,1 0 1,-1 0-2,-3 0 1,1-4-181,-5 0 0,4-3-1270,-3 3 1,-2-5 706,-7 1 1,2 2-2465,-5-2 3303,0 1 0,-4-5 0,0 1 0</inkml:trace>
  <inkml:trace contextRef="#ctx0" brushRef="#br0" timeOffset="15">5425 12175 7798,'0'11'340,"0"-3"625,0-1 187,0-4-221,5 7 1,1-9-142,6 3 0,3-3-338,0-1 1,2 4 482,-2 0 0,1 0-416,3-4 1,3 0 18,-3 0 1,-1 0-297,1 0 1,-5 0-375,1 0 0,2 0-206,-2 0 0,0-4-405,-4 0 0,1-1-1184,-1 1 0,1 3 880,-1-3 0,1-2-29,-1-2 1,2 2 1075,2-2 0,-2-4 0,3-6 0</inkml:trace>
  <inkml:trace contextRef="#ctx0" brushRef="#br0" timeOffset="16">9297 12072 8994,'0'-6'2031,"0"0"328,0 6-2549,5 6 194,1 0 0,5 4-66,1-2 0,-2-2 76,-2-2 0,6-3 50,-3 3 0,3-3-25,-3-1 0,2 0 31,2 0 1,3 0 17,5 0 1,-4 0 4,0 0 0,-4-5 106,4-3 0,-5 2-67,1-2 0,-2 1 67,-1-5 0,-1 1-96,0 0 0,-3-1 131,0 1 0,-6-1-105,2 1 1,-3-4 148,-1-1 0,0 1-126,0 4 1,0-1-58,0 1 0,-4 0-113,1-1 1,-6 5 48,1-1 1,-3 2-131,-5-2 1,2 3 56,-5 5 1,4 0-93,-4 0 0,0 1 11,-4 3 0,4 2 13,0 6 0,5 3-18,-1 0 0,-1 4-85,0-4 0,1 6-4,4-2 0,-1 1 5,1-1 1,3 5 172,1-5 1,4 4-74,-1-8 1,3 6 130,1-2 0,0-2-12,0 2 1,1-3-31,3 3 0,2-5 25,6 1 0,3 1 19,0 0 1,6-2 215,-2-7 0,-2 2-71,2-5 1,0 3 336,4-3 0,0 0-179,0-4 1,-4 0-30,0 0 0,-5 0-234,1 0 1,-2 0-462,-2 0 268,-4 0 0,2-1-525,-6-3-1031,1 3 0,-4-6 1688,0 4 0,0 1 0,0-3 0</inkml:trace>
  <inkml:trace contextRef="#ctx0" brushRef="#br0" timeOffset="17">10062 12049 8975,'1'-6'2605,"3"2"-1556,-3 3-204,4 1-62,-5-5-218,0 3-159,0-3-2347,0 5 1,0 5 0,0 2 0</inkml:trace>
  <inkml:trace contextRef="#ctx0" brushRef="#br0" timeOffset="18">10667 12095 8129,'0'-12'3050,"0"1"-1485,0-1-1091,-5 1 0,2 1-188,-4 2 0,-1 2-83,-3 2 1,-1 3-62,1-3 1,-4 1 29,0 0 0,-5 1-139,5-1 0,-1 1 92,1 2 0,2 2-111,-2 1 1,2 2-367,2 3 1,-5 2 206,1-2 0,0 3-384,3 5 1,5-4 225,-1 3 0,6 2-61,-2-2 0,3 4 47,1-4 1,1 1 67,3-5 0,-2 0 109,6 1 1,3-2 197,4-2 0,2-3 421,-2-5 0,3 0-292,5 0 0,-4 0 333,0 0 1,-4-2-217,4-1 1,-5-4 75,1-4 0,-1-1-45,1 1 0,-2-4-11,2 0 0,-3-6-45,-5 2 0,4-7-41,-4-5 1,0 1-95,0-5 0,-4 2 72,1-8 0,-2-1-284,2-4 0,-3 4 74,3 0 0,-3 0-360,-1-3 1,-1 9 161,-3 6 1,3 2 32,-3 5 0,2 3 70,-2 8 34,2 1 353,-3-1-248,5 6-514,0 1 344,0 15 0,0 3 115,0 10 1,-3 1 35,-1 2 0,0 5 62,4 7 1,0-1-122,0 5 1,1-2 2,3 2 0,-1 1 111,4-5 0,1-1-48,3-6 1,1 0-72,-1-4 1,-3 0 76,-1-5 0,-3 0-338,4-3 0,-5-2-57,5-6 1,-5 0-724,0 1-32,-1-1-640,-2 1 178,0-6 857,0-1 711,0-5 0,-5 0 0,-2 0 0</inkml:trace>
  <inkml:trace contextRef="#ctx0" brushRef="#br0" timeOffset="19">11295 11775 7778,'0'-6'581,"0"0"1,4 5-194,0-3 1,1 3 172,-1-3 0,-2 3 37,6 1 0,-1-4-191,5 0 0,-4 1 120,-1 3 1,5-2-151,3-1 0,1 1 53,0-2 0,-3 2-67,7-2 1,-1 3-121,3-3 0,-3-1-61,0 1 0,-5 0-62,2 4-294,1-5 1,-4 4 214,2-3 0,-6-1-1617,-1 1 1184,-6 1 1,3 1-2549,-5-2 607,0 3 371,0-4 1962,-5 5 0,-6 0 0,-7 0 0</inkml:trace>
  <inkml:trace contextRef="#ctx0" brushRef="#br0" timeOffset="20">11261 11969 7825,'6'0'1775,"4"0"-1044,-3 0 0,4-4-128,1 0 1,0 1 47,4 3 1,-2 0 67,5 0 1,-4 0-286,4 0 0,0-4 165,4 0 0,0 0-211,-1 4 0,1-1 22,0-3 0,-4 3-132,0-3 0,-1 3-124,1 1 1,-3-4-158,-4 0 1,-1 0-252,1 4 0,-5-1-600,1-3-1125,-6 3-1703,4-4 2736,-6 5 1,-6 0 62,-1 0 0,-3 0 165,-2 0 0,-3 1 718,0 3 0,-5 2 0,2 6 0</inkml:trace>
  <inkml:trace contextRef="#ctx0" brushRef="#br0" timeOffset="21">11227 12129 7825,'7'0'-96,"1"0"1,0 0 1277,3 0 1,4 0-487,0 0 1,6 0 73,-2 0 0,2 0-60,2 0 0,4 0 193,-1 0 1,5 0-336,-4 0 1,1 0 114,-2 0 0,-6 0-95,3 0 1,-4 0-200,0 0 1,-2 0-655,-6 0 394,1 0-851,-1 0 1,-3 0-413,-1 0 227,-4 0 0,2-1-3242,-5-3 2102,0 3 2047,5-10 0,1 0 0,6-7 0</inkml:trace>
  <inkml:trace contextRef="#ctx0" brushRef="#br0" timeOffset="22">12197 11558 7760,'0'-17'0,"0"9"2018,0-4-1136,0 3 1,0 2 1113,0-1-787,0 5 235,0-7-469,0 9-651,0-4 0,0 6-147,0 3 1,0 2 51,0 6 0,0 4-50,0 3 0,0 4 11,0 4 0,0 1-1,0 2 1,0 7-240,0-3 0,0 3 81,0-3 0,0 1-175,0-1 1,4-4 57,0 1 1,0-5-275,-4 5 1,4-7 128,0-1 0,-1-2-6,-3-5 0,2 0 146,1-1 0,-1-6 93,1 3 1,0-5-217,1 1 143,-3 2 0,5-5-1173,-2 3 508,-2-3-780,3-5 1045,0 0 1,-3 0 470,6 0 0,-6-10 0,3-3 0</inkml:trace>
  <inkml:trace contextRef="#ctx0" brushRef="#br0" timeOffset="23">13317 11935 7746,'0'-12'417,"0"1"139,0 0 1,0 3-122,0 0 0,0 5 38,0-5 1,0 4 619,0-4-723,0 6 1,1-3 250,3 5-519,-3 0-58,4 0 0,-4 5 132,3 3 1,-3 6-96,3 1 1,-2 4 80,-2-4 1,1 4-267,3-4 0,-2 4-3,6-3 0,-4-1-51,3-4 1,1-3 157,3-1 1,-2-3 68,3 4 1,-4-6 92,8 2 1,-4-3-70,0-1 1,0 0-14,4 0 1,-4-1-2,4-3 0,-5 2 49,-3-6 0,2 4 17,-3-3 1,-2-1 98,-1-3 1,1 3-161,-1 1 0,4-2-5,-4-7 1,3 8-163,-3-4 0,1 4 152,-1 1-231,-3-3 1,6 8-11,-4-1 68,-1 1 1,4 4-91,-2 1 1,-3 0-80,3 5 1,1-1 49,-1 5 1,1-1-46,-1 0 1,1 1 9,2-1 1,3-1 106,-2-2 0,2 1 72,2-5 0,-1 3-74,0-3 0,1 0 127,-1-4 0,2 0 11,2 0 1,-1-1 87,5-3 0,-4 1-43,4-4 0,-1 0 136,1 0 0,-1-2 51,-3 5 0,-2-5-87,2 2 1,-3-4 59,-5 0 1,3 0 123,-2-1-148,-3 1-83,5-1 26,-9 6-5,5-4-153,-6 9 0,0-3-71,0 8 1,0 2 29,0 5 1,-4 1-2,0-1 1,0 1 38,4-1 1,0-3-169,0-1 1,0 1 80,0 3 0,1-1 42,3-2 0,-1 1 5,4-5 0,1 0-77,3-4 243,1 0 1,-1 0-99,1 0 0,-1 0 83,1 0 1,3 0-59,0 0 0,0-2 67,-3-1 1,-5 0 13,1-5 0,-1 5 59,5-5 0,-2 4-83,-2-3 0,2 0 4,-3 0 1,-2 0 269,-1 3-141,3 3-37,-6-4 18,4 5-425,-5 0 164,5 0 0,-4 5-252,3 3 241,-3 2 1,3 1-79,0 1 0,5-2 77,-1-2 1,2 2 18,1-3 0,1-2 81,-1-1 0,0 1-84,1-1 0,4 0 277,3-4 1,3 0 45,1 0 0,0 0 42,-1 0 0,-3-4-92,0 0 1,0-5 74,4 2 1,-4-3-7,0-2 1,-5 1-106,2-1 1,-9 0-6,-3-4 1,-3 2 33,-1-5 1,-1 4-164,-3-4 0,-6 1-6,-5-1 1,-7 3-83,-1 4 0,-1 6-74,-6 2 1,3 3-248,-3 1 1,1 0-184,-2 0 0,3 1-32,5 3 1,2 2-118,2 6 0,2 3 225,6 0 1,4 2-559,4-2 1,1 3 1055,2 5 0,5-6 0,2 0 0</inkml:trace>
  <inkml:trace contextRef="#ctx0" brushRef="#br0" timeOffset="24">14813 11992 7793,'11'-12'490,"1"1"-490,-1 0 945,1-1-547,-1 1 0,0-1 38,1 1 0,-5-6-34,1-2 1,-5 2 178,0-2-356,-1 5 1,-2-3-63,0 6 0,-5-1-73,-3 1 0,-7 5-23,-4 2 1,-3 2 87,-1 2 1,4 2-79,0 2 0,0 6 52,-4 5 1,2 5-136,2-1 1,6 2-102,5-2 1,6 2-92,-2-2 0,4-2 43,4-2 1,4 1-66,7 0 1,-1-2 60,5-7 1,0-2 106,4-5 0,-1 0 184,1 0 1,0 0-75,0 0 1,0-5 104,0-2 0,-1-4-7,1 0 1,-4-5 38,0-3 0,-5-1-55,2-2 0,-5 1 190,-3-5 1,2-3 15,-3-2 0,0-2-140,0-1 0,-4-6-271,1-1 0,-3-4 88,-1-1 0,0 2-300,0 2 0,0 0 106,0 8 1,-4 6-34,0 9 0,-3 5 102,3-1 221,-5 7 0,3 5-102,-6 6 1,5 9-56,-1 7 1,4 7 196,-3 5 1,3 7-27,-4 4 0,6 4 43,-2 3 0,3 2-308,1 2 0,5 0-157,2-7 1,2 0 61,-1-12 1,1 2-100,-6-10 1,5-4-1088,-4-7 1003,5 3 0,-8-6-1266,3 4 635,2-9-482,-5-2 1576,10-5 0,-5 0 0,5 0 0</inkml:trace>
  <inkml:trace contextRef="#ctx0" brushRef="#br0" timeOffset="25">6202 11729 8867,'-2'-11'909,"-2"-1"1,2 5 76,-6-1 1,4 6-247,-3-2 149,4-3-127,-7 6 21,9-4-143,-4 5-289,5 0 0,-4 1 62,0 3 1,0 4 2,4 7 1,0 4-123,0 8 1,0 2-297,0 5 0,0 2 102,0 2 0,4-1-223,0 4 1,1 1 144,-1 4 0,-2 0-275,6-1 0,-4-3-241,3 0 0,-3-6-372,4-2 0,-4-2 261,3-10 0,-3 3 153,4-10 0,-6 0 360,2-4-101,2 1-122,-4-1 0,4-4-412,-2-4-387,-3-1 641,4-2 0,-5-2-82,0-1 1,0-4-317,0-4 0,4-2 871,0-2 0,5-3 0,-3-5 0</inkml:trace>
  <inkml:trace contextRef="#ctx0" brushRef="#br0" timeOffset="26">6476 11786 7991,'0'-17'524,"0"1"0,0 4 781,0 0 0,0 1-457,0-1 1,0 5 1353,0-1-718,0 6-1063,0-3 0,-4 10 69,0 2 1,0 10-102,4 6 0,0 8 42,0 7 1,0 9-138,0-1 0,0 3-275,0 1 1,0-6-178,0 6 0,4-7-162,0 3 0,1-2-89,-1-6 1,-2-1 205,6-7 0,-4-2-562,3-5 0,-4-4 183,1 0 1,-3-9-300,-1 2 287,5-3-1289,-4-3 1883,4-1 0,-10-5 0,-1 0 0</inkml:trace>
  <inkml:trace contextRef="#ctx0" brushRef="#br0" timeOffset="27">15715 11398 7929,'0'-8'65,"0"1"1,0 3 499,0-4-126,0 6 134,0-8 1,0 7 257,0-4 137,0 4 180,0-2-171,0 5 0,0 5-637,0 3 1,0 2-82,0 1 1,0 6-32,0 2 1,0 4-70,0 3 0,0 0-120,0 4 1,0 0-66,0 5 1,0-1 37,0 0 0,1-1-235,3-2 1,-3 2 136,3-3 1,-2-1-166,-2 2 0,0-6 89,0 2 0,0-4 93,0-4 0,0 1 54,0-5 1,0 4-1,0-3 1,0-5 285,0-3-195,0-1-149,0 0 97,0 3-752,0-9 319,0 4-2277,0-5 1090,5 0 841,-4 0 1,5-4-758,-2 0 1512,2 1 0,6-8 0,-1-1 0</inkml:trace>
  <inkml:trace contextRef="#ctx0" brushRef="#br0" timeOffset="28">16103 11672 7786,'0'-11'243,"0"3"-234,0 0 1576,-5 6-502,4-3 192,-9 5-867,4 0 0,-6 5-28,1 3 0,-1 7-224,1 4 1,-4 2-96,-1 2 0,1 0 64,4 0 0,3 4-160,1-1 1,4 1 48,-1-4 1,3 0 60,1-1 0,0 0-359,0-3 1,5 1 120,3-4 0,2-1-64,1-4 1,2 1 111,2-1 1,2-3 131,2-1 0,2-4 175,-2 1 0,3-4-79,1-4 1,3-3 0,1-4 1,0-2-43,-5-2 1,5-3 156,0-5 0,-1 1-57,-3-1 1,0 0 160,0 0 0,-5-1 46,-3-3 1,-4 2 33,-3-5 0,-3 3-299,-5-4 0,-6 2 80,-6-1 0,-8-2-355,-7 5 0,-4 2 149,0 6 0,-2 2-159,-1 6 0,0 5 145,-1 2 0,1 8-743,0 3 0,5 9 133,2 3 0,4 6-1692,4 2 2328,3-1 0,9 7 0,2 3 0</inkml:trace>
  <inkml:trace contextRef="#ctx0" brushRef="#br0" timeOffset="29">9377 13145 7630,'0'-6'896,"0"0"191,0 2 1,0 1-571,0-4 1,1 4-167,3-1 0,-2 2-54,6-2 0,-6 2 154,2-6-116,2 5 0,1-5-88,4 4 0,-3 0-40,-1 4 0,1-4-32,3 0 0,1 0-102,-1 4 1,1-3-48,-1-1 0,2 0 79,2 4 0,-2 0-93,2 0 1,1 0-2,0 0 1,0 1-126,-1 3 1,-2-1-9,2 4 1,-2-3-4,-2 4 0,-3-2 103,0 2 0,-6 2-12,2-3 0,-3 4 73,-1 0 0,0-3-41,0-1 1,0 1 96,0 3 1,-1-3-70,-3-1 256,-2 1-71,-6 4 0,1-5 167,0 1 1,3-6 121,0 2-262,6 2 1,-7-3-268,5 5 0,0-5 136,4 5 0,0-4-149,0 3 1,2 0 54,1 0-12,4 4 0,4-6 31,1 2 0,-1 3-123,0-2 0,1-2 47,-1 2 1,5-4-43,-1 3 0,0 0-69,-4 0 0,1 3 52,-1-2 0,1 4-234,-1 3 0,-1-3 118,-2 4 0,1 0-297,-5-1 1,-1 6 164,-3-2 0,-1-2-1,-3 3 1,-2-5 125,-5 4 0,-1-4 193,1 4 0,-5-5 290,1 1 1,-5-2-223,1-2 1,1 0 380,-1-4 1,0 2-257,-4-5 1,2 3 205,2-3 1,1 0-136,3-4 1,6 0-67,-3 0 0,3 0-230,-2 0 0,3 0-899,1 0-503,4-5 0,-2-1 668,5-6 1,5 1-1794,3-1 2592,7 1 0,3-6 0,5 0 0</inkml:trace>
  <inkml:trace contextRef="#ctx0" brushRef="#br0" timeOffset="30">10233 13317 10574,'-6'0'4454,"1"5"-4003,5-4-432,0 4-944,0-5 1,0-5 0,0-1 0</inkml:trace>
  <inkml:trace contextRef="#ctx0" brushRef="#br0" timeOffset="31">11341 13180 7337,'0'-7'934,"0"1"-510,0 2 1,1 3 137,3-3 0,-1 3-142,4 1 0,1 0-4,3 0 0,1-1-143,-1-3 1,4 2 47,0-1 0,6 1 18,-2 2 0,-1-1-102,1-3 0,-2 3-161,2-3 0,2-1 85,-6 1 1,0 1-542,-3 3 0,-1-4-594,0 0-773,1 0 620,-1-1-576,-4 4 130,3-9 1573,-9 8 0,4-8 0,-5 4 0</inkml:trace>
  <inkml:trace contextRef="#ctx0" brushRef="#br0" timeOffset="32">11341 13317 7653,'0'7'258,"0"1"0,5-6 391,3 2 0,2-2-11,1-2 0,2 0 236,2 0 0,-1 0-323,5 0 1,4-2-197,4-2 1,-1 3 10,-3-3 1,0 3-109,0 1 0,-2-1-254,-2-3 1,2 3-210,-6-3 1,0 3-258,-3 1 0,-1 0-546,0 0-1377,-4 0-532,3 0 1518,-9-5 1399,4 3 0,-10-3 0,-1 5 0</inkml:trace>
  <inkml:trace contextRef="#ctx0" brushRef="#br0" timeOffset="33">11329 13522 7653,'12'0'913,"-1"0"0,2 0-28,2 0 1,3 0-405,5 0 1,0-1 38,0-3 1,-1 3-166,1-3 1,0 3-47,0 1 1,-2 0-82,-1 0 1,0 0 180,-5 0-371,0 0 1,-3 0-297,-1 0-715,1 0 0,-1-4 512,0 0 1,1-1-1311,-1 1 1,1 2 261,-1-6 1509,-5 1 0,10-10 0,-4-1 0</inkml:trace>
  <inkml:trace contextRef="#ctx0" brushRef="#br0" timeOffset="34">12300 12906 8089,'0'-12'979,"0"5"-609,0-1 0,0 4 778,0-3 804,0 4-897,0-2-489,0 5 0,-1 5-217,-3 3 0,2 7 152,-6 4 0,6 2-100,-2 2 0,-1 5-97,1 3 1,0-2-62,4 1 1,0 1-40,0 3 0,4 4-254,0 0 1,3 0 108,-3-4 0,4-3-236,-5-1 1,6-4 113,-1 0 0,-3-1-105,-1-3 1,1-4 68,-1-3 0,1-2-95,-1-2-156,-3 1-303,4-1-755,-5 1 636,0-6-2649,0-1 3421,0-5 0,-5-5 0,-1-1 0</inkml:trace>
  <inkml:trace contextRef="#ctx0" brushRef="#br0" timeOffset="35">13534 13145 7438,'0'-6'2507,"0"1"-841,0 5 0,0 5-1384,0 3 1,-2 2-187,-1 1 0,1 4 119,-1 1 1,1-1-244,2-4 1,0 5 87,0-1 0,0 0-137,0-4 0,0 1-116,0-1 31,5 1 1,2-2 58,4-3 1,-3 2 90,-1-5 0,1 0 56,3-4-43,1 0 1,-1 0 160,1 0 1,-2-1-46,-3-3 1,4 1 118,-4-4 0,0 3-67,0-4 0,0 1-21,0-5 0,2 1-7,-5-1 0,1 1 176,-1 0-278,-3-1 131,4 1-385,0 4 158,-4 2 1,6 7-122,-3 1 1,-3 0-9,3 5 0,1 0-5,-2 8 1,5-6-37,-4 5 1,5-9 107,-2 6 1,4-3 9,0 2 0,2-5 6,2-2 1,-1-2 137,5-2 1,-4 0-78,4 0 1,-5 0 118,1 0 0,-1 0-43,2 0 1,-8-4-77,4 0 1,-3-4 52,2 5 1,-3-5 9,-1 4 0,-3-5 71,4 2 1,-6-4-70,2 0 1,1 3 83,-1 1 0,0-1-107,-4-3 277,5 4-250,-4-3-2,4 9 0,-5-3-84,0 8 0,0 2 54,0 6 1,0-1-100,0 1 0,2 0 62,1 4 0,-1-4-57,1 3 0,4-2 59,0-1 0,4-2-168,0-3 1,4 0 18,0-4 0,4-1-1,-3 2 0,4-3 207,-1-1 1,-1 0-69,1 0 0,-4-5 102,4-3 1,-5 2-77,1-2 1,2 2 108,-2-2 1,4-2-1,-4 2 9,0-2 0,-4-1 60,-4-1 252,3 6 72,-8-4-245,3 9 48,-5-4-182,0 5 0,0 5-54,0 2 1,-4 3 23,0 2 0,0-1-23,4 1 1,0-5-32,0 1 0,2 0-95,1 3 1,4 0-15,4 1 1,2-5-123,2 1 1,3-5 45,5 0 0,-1-1 125,1-2 0,0 0 244,0 0 1,0 0-99,0 0 1,-4-4 159,0 0 0,-4-5-21,4 2 0,-5-4-27,1 0 0,-6 0 40,-1-1 0,-6 1 1,2-1 1,-3-3-274,-1 0 0,-6-4 109,-5 4 1,-2-2-316,-6 2 1,-1 3-85,-7 1 1,2 3-260,-6 5 0,1 3 258,-5 0 0,6 1-115,3 6 0,1 1-171,3 4 0,5-1-317,6 0 0,0 1-467,8-1 1,1 1 1380,10-1 0,5 0 0,10 1 0</inkml:trace>
  <inkml:trace contextRef="#ctx0" brushRef="#br0" timeOffset="36">15155 13248 7653,'0'-11'842,"0"-4"212,0-1 1,0 0-668,0 1 1,-1 2-162,-3-2 1,-2 3 625,-5 5 0,-1-2-374,1 5 0,-1 0-359,1 4 0,-2 0 8,-2 0 1,-1 1-97,-3 3 1,-2 4 90,6 7 0,-4 3-123,4 5 1,1-4-208,6 0 1,3 0 147,5 4 0,1-2-128,3-2 1,4 0 41,7-7 0,3 2-28,5-7 1,-1-2 81,1-1 1,0-3 76,0-1 0,0-1 20,0-3 1,-1-3 123,1-9 1,-4 3 8,0-7 1,-5 5-84,2-4 0,-5 4-54,-3-4 0,1-1 57,-6-7 1,1 3 107,-4-3 0,0-2-22,0-1 0,0-3 87,0-2 0,0 1-190,0 0 0,-1 0-55,-3-1 0,3 11-594,-3 5 1,3 5 47,1 3 993,0 4-314,-5 2 0,3 10-157,-1 3 0,1 7-53,2 4 0,-1 8 122,-3 3 0,3 3-86,-3 2 0,3 3-89,1 0 0,0 1-695,0-1 1,0-4 388,0 1 1,4-2-684,-1-7 1,3 1 110,-3-4 1022,-1-5 0,8 3 0,-4-3 0</inkml:trace>
  <inkml:trace contextRef="#ctx0" brushRef="#br0" timeOffset="37">15955 12814 7688,'-5'-6'66,"4"0"550,-3 2-64,3 2 0,-3-4 649,0 2 369,0 3-978,4-4 1,-1 10-208,-3 3 1,3 7 345,-3 4 0,3 2-284,1 2 0,0 5-7,0 3 0,0-1-283,0 4 1,1-2-199,3 6 0,-3-2-75,3-2 1,-3-4-338,-1 1 1,0-6-54,0 2 0,4-4 248,0-4 1,0 1-849,-4-5 0,0-3 403,0-5 1,0-3-1348,0 4 1243,0-6 0,1 3-834,3-5 1641,2 0 0,10-10 0,2-2 0</inkml:trace>
  <inkml:trace contextRef="#ctx0" brushRef="#br0" timeOffset="38">16161 13088 7688,'0'-6'1176,"0"-4"497,0 9-456,0-5 110,0 17-903,0-4 0,0 14-92,0-6 1,0 5-172,0-1 0,0 3-338,0 1 0,0-1 192,0 1 0,6-1-408,5-3 0,2-3 301,6-4 1,4-2-98,4-3 0,3 2 65,-3-5 1,4 0 55,0-4 0,1-4 80,-2 0 0,2-5 205,-6 2 1,1-3 248,-4-2 1,-2 1-214,-2-1 1,-2-3 423,-6 0 1,1-5-232,-1 1 1,-4-7 64,-4 0 0,-1-10-72,-2 2 0,0-3-12,0 3 0,-9 1-213,-3 2 1,-8 3-131,-3 6 1,-5 5-540,-6 6 1,-4 4 363,0 7 0,-8 5-1152,4 3 1,-3 7 596,7 4 1,1-1-3738,6 1 4383,3 0 0,6 4 0,-1 0 0</inkml:trace>
  <inkml:trace contextRef="#ctx0" brushRef="#br0" timeOffset="39">10519 13020 11927,'7'0'410,"1"0"1,-1 0-218,5 0 1,-1 0 23,1 0 0,-1 0-24,1 0 1,4 1-1,3 3 0,-1-3-12,1 3 0,-4-3 23,4-1 1,-1 0-58,1 0 1,-3 0-52,-4 0 1,-1 0 32,1 0 1,-1 0-213,1 0 45,-1 0-13,0 0-26,1 0 1,-5 0-7,1 0-59,0 5 88,3-3 71,1 3 0,-1-5-19,0 0 0,-4 1 72,-4 3-7,4-3 0,-1 4 0,1-5 11,3 0 144,-9 0-153,4 0 483,-5 0-169,-5 5-278,4-4 0,-8 6 92,5-3-61,0-3-53,-1 9 0,4-4-105,-3 6 0,1-3 66,0 2 0,1-5-77,-1 10 0,0-6 14,-1 5 0,3 3-33,-3 1 1,-1 2-8,1 2 0,-3 0-137,3 0 0,-1 0-59,1 0 1,1-1 87,-4 1 1,4 3 20,0-4 1,0 4-2,-1-7 1,3-3 52,-3 0 0,3 0 18,1-1 0,-1 1 121,-3-5-88,2 0 0,-3 1 128,5-1 1,0-3 195,0-1-199,0 1 0,0 0 110,0-1-135,0-4 262,0 7-224,0-9-92,0 4 1,0-3 42,0 1-13,0-1-637,0 3-4941,0-5 5549,-5 0 0,4 0 0,-4 0 0</inkml:trace>
  <inkml:trace contextRef="#ctx0" brushRef="#br0" timeOffset="40">2421 14813 7690,'-6'-12'665,"1"1"0,5 0-344,0-1 0,1 2-126,3 2 1,-2 3 113,6 5 1,-5-1 36,0-3 1,0 3 567,1-3-286,-3 3-258,4 6 1,-5 1-226,0 6 1,0 4 12,0 3 0,-4 0-19,0 4 1,-4 3 55,0 8 1,-3 1-137,-5 3 0,4 3 99,-4 5 1,4 4-576,0 4 1,-3 2 279,0 1 0,3-7-71,5-4 0,4-1-6,-1-7 0,3 0-66,1-4 0,0-9 111,0-2 1,1-4 28,3 0-279,-2-2 58,8-6 214,-9-4-635,4-2 178,-5-5 0,0-7-67,0-4 1,-1-2-947,-3-6 1617,3-5 0,-4-5 0,5-5 0</inkml:trace>
  <inkml:trace contextRef="#ctx0" brushRef="#br0" timeOffset="41">2513 14813 7719,'0'-18'532,"-5"2"-116,-3 4 0,3 1 911,1-1-381,3 1-78,-4-1 309,3 1-386,-3 5-509,5 1 1,0 6-84,0 3 0,2 7 121,1 8 1,0 4-96,5 4 1,0 2-155,8 5 0,-4 0 106,4 1 1,1 4-118,2 3 1,2 2-153,-2 2 1,1 0-14,-5-1 0,4-3-33,-3 0 0,0-1 68,-1 1 1,-2-4-241,2-8 0,-2-2 73,-2-5 0,-3-2-5,-1-2 1,0-1-42,0-3 1,0-6-170,-3 3 1,-3-7-663,3 2 630,-3-4-362,-1 2 0,-1-6 345,-3-3 0,-2-2-415,-6-6 0,1 0 113,-1-4 803,-9-1 0,-3-6 0,-11 0 0</inkml:trace>
  <inkml:trace contextRef="#ctx0" brushRef="#br0" timeOffset="42">2398 15270 7722,'0'-8'197,"0"0"1,11 1 320,4-5 0,5 1-135,3 0 1,5-1 25,2 1 0,5-2-216,3-2 0,1 2 18,3-2 0,1-3-179,-5-1 0,0 1-191,-4-1 0,-1 2-232,-2-2 1,-5-2 199,-6 6 1,-4-5-76,-5 1 0,-3-2 170,0 2 1,-6-1 76,2 5 0,-3-4 94,-1 4 0,0-5-103,0 5 0,0-4 453,0 4 1,0 4 42,0 3 1,0 4 209,0-3 1,-1 4-231,-3-1 0,3 4 61,-3 4 0,-1 0-138,1 7 0,-1 3-127,1 9 1,3 5-151,-3 2 1,3 3 82,1 2 0,0 4-116,0 3 1,1 2-105,3 2 0,-1 0-215,4-1 0,-3-4-167,4-3 0,-5 0-411,5-4 1,-4-2-197,3-9 0,-3-2-131,4-1-366,0-4 818,3-5 711,5-4 0,-8-2 0,2-5 0</inkml:trace>
  <inkml:trace contextRef="#ctx0" brushRef="#br0" timeOffset="43">3244 15155 7671,'0'-11'1394,"0"3"-1073,0 1 0,0 3 1170,0-4-256,5 6-570,-4-3 1,5 6-237,-2 3 1,-3 3-156,3 9 0,-3 1-183,-1 6 1,0 5-164,0 3 0,0-2 30,0 1 0,0 0-236,0 0 0,2-2-593,1-5 1,0-5 396,5-3 0,-6-3-715,2 0 0,2-6 290,2-2 0,-2-3 899,2-1 0,-1-5 0,5-1 0</inkml:trace>
  <inkml:trace contextRef="#ctx0" brushRef="#br0" timeOffset="44">3346 14790 7740,'-11'-11'495,"-1"4"0,2-3 291,3 2-71,-3 3 1,8-1 227,-2 2-172,-2 3-695,5-4 1,-4 6 95,5 3 1,5-1-1062,2 4 1,4-1 888,0 2 0,6 7 0,0-2 0</inkml:trace>
  <inkml:trace contextRef="#ctx0" brushRef="#br0" timeOffset="45">3803 15087 7691,'-18'0'2036,"3"0"-1717,8-5 173,1 4-272,1-10 1,-1 9 743,-5-6-635,-1 6 1,1-3-76,-1 5 1,-4 0-213,-3 0 1,1 6 41,-1 5 1,0 3-223,-4 9 0,2-2 123,2 5 0,-2 0 140,6 0 0,1-2-159,6 3 1,3 1 15,5-1 0,0-2-148,0-6 1,9 3 85,3-3 0,7-3 80,0-1 0,2-2 0,2-2 0</inkml:trace>
  <inkml:trace contextRef="#ctx0" brushRef="#br0" timeOffset="46">3689 15464 7723,'28'-4'0,"-5"0"0,0-5 0,-4 2 0,2-3 0,2-2 0</inkml:trace>
  <inkml:trace contextRef="#ctx0" brushRef="#br0" timeOffset="47">3837 15395 7723,'12'-11'0,"-1"-1"0</inkml:trace>
  <inkml:trace contextRef="#ctx0" brushRef="#br0" timeOffset="48">3872 15327 7723,'6'-5'0,"-1"2"3439,-5-4-1836,0 4-1370,0-2 0,4 14-209,0 2 0,1 2 0,-1-5 0,1 2 1,2-3 1,3 2 17,-2-1 1,3 1 1,5-5 1,-2-1-145,5-3 0,-3 0 42,7 0 57,-3 0 0,13 0 0,-3 0 0</inkml:trace>
  <inkml:trace contextRef="#ctx0" brushRef="#br0" timeOffset="49">4306 15315 7723,'17'-16'1337,"4"2"167,-6-5 0,-1 4-790,-6-4 0,0 3-370,-4-3 1,0 2-265,-4-2 0,0 2-80,0 6 0,-10-6 0,-3-1 0</inkml:trace>
  <inkml:trace contextRef="#ctx0" brushRef="#br0" timeOffset="50">3940 15464 7723,'12'23'0,"-1"0"0</inkml:trace>
  <inkml:trace contextRef="#ctx0" brushRef="#br0" timeOffset="51">3986 15521 7723,'28'6'0,"-2"3"3133,9-5 1,-4 0-1593,8-4 1,0 0-961,-1 0 0,4-4-258,-4 0 1,0-5-1195,-4 2 1,-3-2-264,-1 1 0,-8-1-2065,1 5 3199,-8-4 0,-4 6 0,-6-3 0</inkml:trace>
  <inkml:trace contextRef="#ctx0" brushRef="#br0" timeOffset="56">7149 15578 7628,'0'-6'0,"0"-4"0,0 7 407,0-5-156,0 6 0,0-4 595,0 2-216,0 2-279,0-8 1,0 8 354,0-6-390,-5 6 0,3-3-148,-6 5 0,4-2 24,-3-2 0,-1 3-34,-3-3 0,-1 3-1,1 1 1,-4 4 42,-1 0 1,-3 5-12,4-2 1,-5 3-82,1 2 0,1-1 22,-1 1 0,0 0-118,-4 4 0,4-2 76,0 5 1,4-4-83,-4 4 1,5-4 2,-1 4 0,2 0 53,2 4 0,3 0-166,0 0 0,6-4 26,-2 0 1,3-2-60,1 3 1,0 0 19,0-5 1,1 2-4,3-2 1,3-3 77,9 4 0,-2-7 111,5-2 0,0 0 19,4 0 1,-1-2 172,1-5 0,5 0 13,3 0 1,-4 0-60,0 0 0,-3 0-87,-1 0 0,-5-4 27,-3 1 1,0-2-996,-3 1-195,2 2 192,-13-3 0,4 4 39,-5-3 0,-1 3 804,-3-3 0,-2-2 0,-6 0 0</inkml:trace>
  <inkml:trace contextRef="#ctx0" brushRef="#br0" timeOffset="57">7583 15647 7628,'6'-7'2054,"-5"2"-1347,9 5 0,-4 0-128,6 0 0,-5 0-189,1 0 1,1 0-60,6 0 1,-2 0-81,2 0 0,3 0 116,1 0 0,0 0-35,4 0 0,-3 0-105,7 0 0,-5-4-137,-3 1 0,2-1 58,-6 4 1,3-2-326,-7-1 0,3 1-59,-6-1-362,-3 1-1296,0 2 832,-5 0 13,0-5 1,0 3 484,0-6 0,-1 6-903,-3-2 1467,-2 2 0,-1-3 0,2-1 0</inkml:trace>
  <inkml:trace contextRef="#ctx0" brushRef="#br0" timeOffset="58">7583 15841 7628,'-6'0'910,"2"4"-565,8-1 1,2 1 418,6-4 1,-1 0-109,1 0 1,-1 0 127,1 0 1,4 0-298,3 0 1,3 0 55,1 0 0,3 0-141,1 0 0,-1-1 6,-3-3 1,-1 3-58,-3-3-150,2 3 0,-8 1-1070,2 0-499,-7 0 615,-3 0 1,-5 0 0</inkml:trace>
  <inkml:trace contextRef="#ctx0" brushRef="#br0" timeOffset="59">11223 15273 7628,'0'-6'446,"0"-4"1,0 7 224,0-5-245,0 6 131,0-3-60,0 0 47,0 3-126,0-3 745,0 5-945,0 5 0,0 2-5,0 4 0,0-3-37,0-1 0,0 1 13,0 3 1,0 5-75,0-1 0,0 1-62,0 0 0,-1-2-130,-3 5 1,2-2 113,-6 2 1,4 3-114,-3-3 1,0-1 0,0 1 1,-3 0 96,2 4 0,-1-2-46,2-2 0,-4 3 51,4-3 0,0-1 3,0 1 0,3-4-16,-4 4 0,5-5 7,-5 1 1,5-2-12,0-2 0,-2 1-9,1-1 0,0 1-1,4-1 40,-5 0-9,4 1-6,-4-1-4,5-4 79,0 3 169,0-9-60,0 4-1,0-5 60,5 0-194,-4 0 0,9 4-61,-2 0 0,-2 0 26,2-4 0,-1 0-9,5 0 0,0 0 16,4 0 0,-4 0-3,3 0 0,-2 0-34,-1 0 1,3-4-72,0 0 0,0 0-365,-3 4 282,-1 0 0,1-1-233,-1-3 1,-3 3 126,-1-3 0,-3 3-393,4 1 1,-6-2-398,2-1 2,-3 1-124,-1-3 1163,0 0 0,5 4 0,2-4 0</inkml:trace>
  <inkml:trace contextRef="#ctx0" brushRef="#br0" timeOffset="60">11360 15673 7628,'0'-7'2001,"0"2"2465,0 5-3650,0 5-463,0 2 0,0 4-43,0 1 1,2-5-133,2 1 1,-3 3-1,3 5 1,-3-1-37,-1-4 1,1 4 46,3 1 1,-3 0-141,3-1 0,-3-2 18,-1 2 1,2 2-130,1-2 0,-1 0 3,1-3 0,-1 0-50,-2 4 0,0-4 6,0 3 1,0-2-78,0-1 0,0-1 22,0 0 1,1 1 133,3-1 0,-3-3-52,3-1 0,1-3-32,-1 4-41,0-6 0,-3 7-355,3-5-423,-3 0 522,4-4 405,-5 0 0,0 0 0</inkml:trace>
  <inkml:trace contextRef="#ctx0" brushRef="#br0" timeOffset="61">11543 15102 7628,'0'-12'707,"0"1"-707,0 5 0,-5-5 0,-1 5 0</inkml:trace>
  <inkml:trace contextRef="#ctx0" brushRef="#br0" timeOffset="62">11532 15056 7628,'1'-6'0,"3"2"2117,-3-2-2117,4 4 0,0-8 0,2 4 0</inkml:trace>
  <inkml:trace contextRef="#ctx0" brushRef="#br0" timeOffset="63">11612 14988 7628,'18'-6'0,"3"5"0,-3-4 0</inkml:trace>
  <inkml:trace contextRef="#ctx0" brushRef="#br0" timeOffset="64">11680 14976 7628,'12'0'0,"-1"0"748,1 0 0,-5 1 964,1 3 1,-4 1-1316,3 3 1,-4 2-260,1-2 0,-4 2-296,-4 1 1,1 1 52,-4-1 1,-1 4-20,-3 1 1,-5 0 113,1-1 1,0-2 1,3 2 0,2-2 9,3-2-37,-3 1 102,3-1 0,1-3-14,2-1-52,3-4 0,1 7 0,0-4 0</inkml:trace>
  <inkml:trace contextRef="#ctx0" brushRef="#br0" timeOffset="65">11749 15250 7628,'23'7'0,"-4"-1"2318,0-2 0,-4-2-1231,4 6 1,-6-4-634,-2 3-463,1 1 1,-7 3-13,2 1 0,-2-1 3,-5 1 0,-6 3-72,-5 0 0,-6 0 83,-6-3 0,-3-1 4,-1 1 1,-5-1 239,2 0 0,0-3-86,0 0 1,5-6 168,-2 2 1,4-3-324,4-1 1,3 0-485,4 0 1,6-5-532,2-2 0,3 0 1018,1 0 0,5-6 0,1-5 0</inkml:trace>
  <inkml:trace contextRef="#ctx0" brushRef="#br0" timeOffset="66">11715 15250 6444,'-7'0'-201,"-3"0"0,7 0 248,-4 0 87,4 0-72,-2 0 255,0 0-76,4 0 82,-4 0 2058,5 0-1913,0-5 143,0 4-67,0-4-254,0 5 0,0-5 1,0-2-1</inkml:trace>
  <inkml:trace contextRef="#ctx0" brushRef="#br0" timeOffset="67">11840 15262 7628,'-11'11'0,"1"-3"-377,2-1 377,-2 1 0,3-2 0,-4-1 0</inkml:trace>
  <inkml:trace contextRef="#ctx0" brushRef="#br0" timeOffset="68">12628 15707 7545,'0'-6'315,"0"1"1,0 3 286,0-1 12,0 1 211,0-3-432,0 0-393,0 4 0,0-9 0,0 3 0</inkml:trace>
  <inkml:trace contextRef="#ctx0" brushRef="#br0" timeOffset="69">12617 15661 7628,'-8'8'3400,"1"0"0,3 0-2632,-4 8 1,6-2-487,-2 5 0,-1 0-238,1 4 0,0-1-127,4 1 1,0-1 68,0-3 0,0 1 14,0-5 0,10 6 0,3-4 0</inkml:trace>
  <inkml:trace contextRef="#ctx0" brushRef="#br0" timeOffset="70">13096 15833 14030,'0'11'1182,"-3"-3"-920,-1-1 1,0 1-263,4 3 0,-5 6 0,-1 1 0</inkml:trace>
  <inkml:trace contextRef="#ctx0" brushRef="#br0" timeOffset="71">13325 15878 7628,'11'12'0,"1"-1"0,-1 1 0</inkml:trace>
  <inkml:trace contextRef="#ctx0" brushRef="#br0" timeOffset="72">12594 15673 8029,'5'-12'0,"1"1"0</inkml:trace>
  <inkml:trace contextRef="#ctx0" brushRef="#br0" timeOffset="73">12605 15627 8029,'0'-11'1340,"0"4"241,0-3-1058,0 9 0,0-5 386,0 2-394,0 3-338,0-5 0,0 8 50,0 2 0,0-2-31,0 6 1,-1 1-14,-3 6 0,3-3-81,-3 4 0,3 1-35,1 2 0,0-1 106,0 1 0,0 0 22,0 4 0,0 0-42,0 0 1,0 0 78,0 0 1,0-4-95,0 0 1,0-5-147,0 1 1,1 1 85,3 0 0,-1-5-221,4-3 200,-4-1 1,3 0-263,-2-4 115,-3-1 111,4 3 0,-4-4 210,3 3-84,-2-8 24,3-2 1,-4-6-96,3 1 0,-3-1 15,3 1 1,2-1-130,2 1 0,2-2 78,1-2 1,1 2-107,-1-2 1,2-1 67,2 0 0,-2 1-71,2 4 1,-2-1 68,-2 1 0,1 0-15,-1-1 0,0 5 58,1-1 1,-5 4 11,1-3 0,-2 3-35,2-4 0,2 6 9,-2-2 1,-2 2-41,2 2 0,-5 2 35,5 2 1,-5 2-76,0 5 1,3 1 13,-3-1 0,2 2-133,-1 2 1,1-2 84,3 2 1,1-2-18,-5-2-1,4 1 57,0-1-9,-3 0 0,4 1 91,-5-1 0,3-3-123,-3-1 92,0 1 0,-4 0-17,0-1 1,0-3 4,0 4 0,-1-6 11,-3 2 11,3 2 1,-6-4-28,4 1-7,1-1 132,-3-2-119,5 0 209,5-5 1,0 2-14,3-4 1,2-1-100,-2-4 1,2 0 55,1-3 1,1 2 17,-1-2 0,2-2-103,2 2 0,-2-4-9,2 4 0,-2 1-100,-2 6 0,1-2 71,-1 2 0,0 2-66,1-2 1,1 6 12,2-2 1,-3-1-8,4 1 1,-4 0-3,0 4 1,-1 0-7,1 0 0,-5 0-74,1 0 0,-2 5 103,2 3 0,-2 2-26,-2 2 1,-3-1 8,3 0 1,-3 2 130,-1 2 1,0-2-83,0 2 0,-4 2 14,1-2 0,-1 0-61,4-3 1,-4-1 7,0 0 0,0 1-468,4-1 1,0-3 202,0 0 1,0-5-1171,0 5 1,0-4 1456,0 3 0,0-4 0,0 2 0</inkml:trace>
  <inkml:trace contextRef="#ctx0" brushRef="#br0" timeOffset="74">13690 15798 8072,'0'-11'70,"0"0"1,-1 3 496,-3 0 0,2 5-123,-6-5 0,4 5 391,-3 0-525,4 1 0,-7-1 30,2-1 0,2 0-57,-2 4 1,2 1 114,-2 3 1,-2 2-129,3 6 1,-7 0-15,-1 4 0,-1-2-84,5 5 0,-1-2 77,1 2 0,5 6-269,2-6 1,3 5 107,1-5 1,5-1-59,2 1 1,5-5-194,3 1 0,3-3-189,5 0 0,-1-6 178,1-2 0,0-3-5,0-1 1,4-5 207,-1-2 0,1-4-83,-4 0 1,-2 0 260,-2-1 0,-2-1-67,-6-2 1,-1 3 21,-2-4 1,-3-1-184,-5-2 0,-1-3 25,-3-1 1,-2 4-30,-6 0 0,-4 5-239,-3-1 1,-3 2-198,-1 2 1,2 4 180,2 4 0,-2 1-383,6 2 0,0 0 261,4 0 0,3 5-745,0 3 1,6 2 1146,-2 2 0,3-1 0,1 0 0</inkml:trace>
  <inkml:trace contextRef="#ctx0" brushRef="#br0" timeOffset="75">14193 15844 8140,'-5'-16'572,"4"-2"175,-3-5 0,1 0-222,-1 0 1,-2 2 21,-5 2 0,3 2 899,0 6-1011,1 4 1,-6-1-203,-2 4 0,2 0 37,-2 4 1,2 5-230,2 3 0,-4 6 8,-1 1 1,-3 5-91,4-1 1,0 7 25,3 0 1,5 1-270,-1-4 1,6 3-39,-2 1 1,3-4 129,1-4 0,5-5-305,2 1 1,5-2 239,3-2 1,-1-4 143,5-4 0,1-3 87,7-3 1,-3-4 243,3-4 0,1-2 177,-2-2 1,1-3-226,-4-5 1,-4 0 171,0 1 1,-1-1-20,1 0 0,-4-5 149,-8-3 0,4-2-83,-4-1 1,-2 0-207,-1 0 1,2-4-121,2 0 0,-3-6-217,-1 3 0,2-3-11,2 3 1,-3 2-212,-1 9 0,-3 3 74,-1 8 235,0 3 0,-1 6 129,-3 2 1,1 8-155,-4 8 0,3 7 258,-4 4 1,6 2 93,-2 2 0,3 5 96,1 3 1,0-1-215,0 4 0,0 2-230,0 6 0,0 1-429,0-5 1,1 1 235,3-1 1,-3-6-51,3 2 0,1-6 63,-1 3 0,1-6-621,-1 2 1,1-7-38,2-1 0,0-5 926,-3 1 0,2-2 0,5-2 0</inkml:trace>
  <inkml:trace contextRef="#ctx0" brushRef="#br0" timeOffset="76">15049 15250 8115,'0'-11'0,"0"3"387,0 1 759,0-1 374,0-3-529,0-1-87,0 6-610,0-4 0,0 10 125,0 0 1,0 5-126,0 6 0,0 6 177,0 2 1,0 3 7,0 5 0,0-1-168,0 4 1,0 0-111,0 5 1,2-1 30,2 0 0,-3-2-217,3 2 0,-3-6 149,-1 6 0,0-2-86,0 2 1,0-1-142,0-2 1,0-1-279,0-7 1,0 1 186,0-9 0,0 1-21,0-5 1,4-3-22,-1-1 127,1-4-997,-4 2 426,0-5-658,5 0 483,-3 0-1816,3 0 2320,-5 0 1,5-5 0,1-1 0</inkml:trace>
  <inkml:trace contextRef="#ctx0" brushRef="#br0" timeOffset="77">15301 15307 8116,'0'-23'0,"0"2"218,0 2 0,3 2 377,1 6 0,0 0-2,-4-1 1,0 5 908,0-1-178,0 5-850,0-2 0,4 7-9,0 1 1,0 4-28,-4 4 1,0 6 34,0 2 1,0 3-161,0 5 1,0-1-16,0 4 1,0 0-52,0 5 0,0 0 0,0 3 1,0-1-263,0 5 0,-2-1 116,-2 0 1,3-1-378,-3-6 1,3-1 157,1-2 0,0-5-198,0-7 1,0 1-44,0-4 188,0-1 0,1-5-107,3-2 0,-3-2-167,3-2-1598,3-3 2043,-1 4 0,5 0 0,1 2 0</inkml:trace>
  <inkml:trace contextRef="#ctx0" brushRef="#br0" timeOffset="78">16077 15581 8066,'-11'0'0</inkml:trace>
  <inkml:trace contextRef="#ctx0" brushRef="#br0" timeOffset="79">16066 15570 8066,'0'-6'2477,"0"1"-1418,0 5-622,0-5 0,1 3 129,3-2 29,-3 3-387,9 1 0,-3-4 25,4 1 0,1-1-46,-1 4 0,0 0 61,1 0 0,3-2-70,0-1 1,2 1 7,-2-1 0,2-2-142,2 1 0,2-4-68,-2 4 1,-1-3 126,1 3 1,-1-4-162,1 4 0,-1-3 46,-3 3 1,-4-1-330,1 1 0,-1 3-22,-3-3-383,-3 3-589,5 1 171,-9 0 0,4 1 1164,-5 3 0,5-3 0,2 4 0</inkml:trace>
  <inkml:trace contextRef="#ctx0" brushRef="#br0" timeOffset="80">16089 15787 8066,'0'-6'-371,"0"1"3228,0 5-2088,5 0 0,1 0-317,6 0 1,-5 0 178,1 0 0,3-4 1,4 0 1,3 0-45,1 4 0,-2-1-189,9-3 0,-4 3 6,5-3 0,-6-1-57,2 1 1,-3 0-116,7 4 1,-4-3-102,-4-1 0,1 0-180,-5 4 1,1-1-255,-5-3 1,0 3-795,1-3-1571,-6 2 1870,-1 2 797,-5 0 0,0 0 0</inkml:trace>
  <inkml:trace contextRef="#ctx0" brushRef="#br0" timeOffset="81">17208 15182 8066,'0'-12'-402,"0"6"1877,0 1-567,0 0-317,0 4-445,0-5 364,0 6-360,0 6 1,4 0 8,0 5 1,-1 1-9,-3-1 1,0 1-17,0-1 1,0 0-37,0 1 1,4 3 38,0 0 1,0 0-47,-4-3 1,0-1 59,0 1 1,0-1-159,0 1 1,0-1 39,0 0 1,0 1-98,0-1 1,0-3 159,0 0-9,0-6-133,0 8 123,0-9 72,0 5 937,0-6-1129,5 0 0,-3 0 115,6 0 1,0 0-99,3 0 1,-2 0 67,2 0 1,-2 0-31,6 0 1,-1 0-28,2 0 1,1 1-2,6 3 0,-4 1-8,0 2 1,-1 3-97,1-2 0,3 2 88,-3 2 1,-3-1-14,-1 0 1,-3 1-40,-4-1 1,0 5 47,-4-1 0,0 1 96,-4 0 1,0-3-30,0 6 0,-5-1 20,-3 1 0,-3 3-19,-4-3 1,1-3 10,-5 0 0,1 0 74,-1-1 1,-3 1-76,3-5 0,-1-1 145,1-2 0,-1 1-92,4-6 1,1 5 132,4-4 1,-1 0-52,1-4-136,5 0 0,-1 0-327,3 0-671,3-5 263,-4-2 0,5 0 311,0-1 0,1 4 382,3-3 0,2 4 0,6-2 0</inkml:trace>
  <inkml:trace contextRef="#ctx0" brushRef="#br0" timeOffset="82">17242 15193 8055,'0'-6'581,"0"-4"-204,0 3 231,0 1-293,0-4 1,1 7 36,3-4 1,-1 4-47,4-1 0,-3-1 314,4 1-446,-1 1 0,5 3 135,-1 0 0,1-2 67,-1-1 0,2 1-144,2-2 1,-2 3 28,2 1 1,-1 0-145,1 0 1,-2 0 76,2 0 0,2 0-198,-2 0 0,0-4-62,-4 1 1,5-1-122,-1 4-529,0-5-1024,-3 3 1740,-1-3 0,-5 0 0,-1-1 0</inkml:trace>
  <inkml:trace contextRef="#ctx0" brushRef="#br0" timeOffset="83">17927 15593 8075,'0'-6'992,"0"-5"1,0 9 315,0-6-229,0 6 134,0-3-435,0 5 104,6 0-628,-5 0 244,9 0-455,-9 0 313,4 0-1212,-5 0 0,0 5 166,0 2 690,0 3 0,5-3 0,2-2 0</inkml:trace>
  <inkml:trace contextRef="#ctx0" brushRef="#br0" timeOffset="84">18316 15147 8110,'0'-11'822,"0"0"-436,0-1 0,0 5 356,0-1 401,0 5-166,0-2-688,5 5 1,-4 2-43,3 1 0,-3 5 20,-1 7 0,0 0-46,0 8 0,0-2-58,0 5 1,-4 0 29,1 0 1,-5 3-127,4 6 0,-3-2-274,3-3 0,-4 2-366,4-5 1,-3-1 312,3-3 1,0-4-317,4 0 147,0-5 565,0 3-73,0-6 1,5-5 173,3-2 0,-1-3-145,5-1 0,-6 0 93,9 0 0,-4-3-80,4-1 1,1-4 1,0 4 1,-1-1-466,-4 2 0,1 0 26,-1-5-1529,0 6 93,1-3 1768,-6 5 0,4 0 0,-3 0 0</inkml:trace>
  <inkml:trace contextRef="#ctx0" brushRef="#br0" timeOffset="85">18464 15467 8223,'0'-11'253,"2"1"662,1 2 38,-1-2-202,3 9-173,-5-4 0,0 10-80,0 2 0,0 3-115,0 2 1,0 4-73,0 3 1,0-1 93,0 1 1,0 4-222,0 4 1,0-1-113,0-3 0,0 2-40,0-2 1,0 5 138,0-9 1,0 4-734,0-8 0,0 1 306,0-5 0,1-1-860,3-2 0,-2 1 1116,6-6 0,-6 1 0,4-4 0</inkml:trace>
  <inkml:trace contextRef="#ctx0" brushRef="#br0" timeOffset="86">19161 15422 8223,'0'-7'1602,"0"2"457,0 5-1651,5 0 0,-4 1-116,3 3 0,-3 3-64,-1 4 0,0 2 9,0 2 1,0-1-32,0 5 1,0-5-51,0 1 0,0-2-108,0-2 1,0 1-209,0-1 0,0-3 129,0-1 1,4-3-123,0 4 0,5-6-39,-2 2 40,4-3 0,0-1 16,0 0 0,1-1 65,-1-3 0,1 2 30,-1-6 1,-3 0 13,-1-3 1,0 0-111,0-1 0,2-3 101,-5 0 1,4-2-152,-5 2 0,5 6 183,-4-2 1,0 6 222,-4-3-212,0 5 240,0-2-223,0 16 1,0-4 26,0 8 1,0-2-15,0-2 1,1 5 2,3-1 0,-3 0-115,3-3 0,2-2 53,2-3 1,2 2-200,1-5 1,2 4 78,2-5 1,-2 1-91,2-4 0,2 0 66,-2 0 1,0 0 69,-3 0 0,-1-4-109,0 1 84,6-6 0,-2 2 132,0-4 1,1 0-13,-9-1 0,3 1 125,2-1-82,-1 1 301,1-1 184,-6 1-199,4 5 31,-9 1-116,4 5-145,-5 5 0,-1 1-64,-3 5 1,3 1 1,-3-1 0,3-3-14,1 0 0,0-1-181,0 5 0,4-5 132,0 1 0,3-4-179,-3 3 0,5-3-125,-1 4 240,2-6 1,1 3-36,1-5 1,-1 0-28,0 0-80,1 0 0,-1 0 179,1 0 1,-2-1 5,-3-3 0,4-1 10,-4-2 0,2-4 108,-1 4 0,2-3 61,-3-2 1,0 5-106,0-1 0,-4 4 307,1-3-101,2 4-146,-5-2 0,4 6 89,-5 3-81,0 2 0,0 6-54,0-1-22,0 1 1,2-1-127,2 0 151,2 1 0,5-2-61,1-2 1,0-3 48,4-5 0,-2 0 3,5 0 0,-5 0 24,1 0 1,1 0 27,0 0 0,-1-5 138,-4-3 1,1 2-100,-1-2 0,-1 0 49,-2-3 0,1-4-73,-6 0 1,1-1-143,-4 5 1,-1-4 24,-3-1 0,-6 1-178,-5 4 1,-5 1 98,0 2 1,-2 3-102,-5 5 0,2 0-48,-6 0 1,7 9-170,1 2 0,2 4-1192,5 1 1605,1 1 0,9 6 0,1 0 0</inkml:trace>
  <inkml:trace contextRef="#ctx0" brushRef="#br0" timeOffset="87">20440 15456 7935,'-5'-18'317,"4"-2"39,-3 5 0,3-5-119,1 5 1144,0-5-854,0 7 1,0-3 324,0 4-518,0 6 0,0 0 25,0 2-359,-5 3 1,-6-3 63,-4 8 0,-4 6 109,4 5 0,-4 5-283,4-1 1,-1-1 75,5 1 0,1-4-257,2 4 0,-1-1 30,6 1 1,-1 1-458,4-4 493,0-1 0,1-5 105,3-2 0,2-3 60,6-5 0,-1 0-2,0 0 1,5-2 295,-1-1 0,4-7-90,-4-6 0,4 0 102,-4 1 0,4-3-14,-3-5 1,3 0-22,-4 0 0,0-5-198,-3-2 1,-5-3-126,1-1 0,-2-1-4,2 1 0,-3-3-206,-5 3 1,4-1 132,-1 8 1,1 4 106,-4 4 0,-1 6 224,-3 2 0,2 1 203,-6 6-103,6 0 1,-7 13-126,5 2 1,0 8 4,4 0 0,0 3-239,0 1 0,0 5 127,0 2 0,5 3-477,3 2 0,-2-2 223,2-3 1,-5 2-574,5-6 817,-5 6 0,7-8 0,-4 4 0</inkml:trace>
  <inkml:trace contextRef="#ctx0" brushRef="#br0" timeOffset="88">21000 15022 7935,'0'-12'144,"5"1"0,-4 0 325,3-1 1,1 1 229,-1-1 1,1 6 175,-1 2-237,-3 3 1,5 1-246,-2 0 1,-3 5-14,3 3 1,-3 3-143,-1 4 0,0 0-70,0 8 0,0-1-1,0 8 0,0-3 28,0 3 0,-3 1-100,-1 3 0,0 2 125,4 2 0,0-4-418,0 0 0,0-1 112,0-6 1,1 0-321,3-5 1,-1 0 91,4-3 0,-3-3-82,4-4 1,-5-2-263,5-2-343,-5 2 118,2-9-388,0 4 1271,-4-5 0,4 0 0,-5 0 0</inkml:trace>
  <inkml:trace contextRef="#ctx0" brushRef="#br0" timeOffset="89">21297 14953 7935,'0'-11'26,"0"5"1,0-1 2009,0 3-829,0 3-718,0 6 0,0 4-150,0 10 0,-4 1 105,0 7 1,0-2 35,4 6 0,0 3-16,0 4 1,0 5-266,0-1 1,0 3-77,0 0 0,0-4-440,0-3 0,0-4 282,0-3 1,1-5-505,3-7 0,-2 2 297,1-6 0,2 0-744,-1-3 473,5-1 513,-8 0 0,15 1 0,-4-1 0</inkml:trace>
  <inkml:trace contextRef="#ctx0" brushRef="#br0" timeOffset="90">21833 15125 7935,'0'-7'0,"0"-3"813,0 9-84,0-4-109,0 5 1,5 0-180,3 0 0,-2 0-41,2 0 0,1 0-81,6 0 1,-2 0-64,2 0 1,2 0-176,-2 0 1,5 0 119,-1 0 0,-1 0-510,1 0 0,-5 0 264,1 0 0,-2 0-1986,-2 0 1097,1 0 934,-1 0 0,1-5 0,-1-2 0</inkml:trace>
  <inkml:trace contextRef="#ctx0" brushRef="#br0" timeOffset="91">21845 15284 7935,'0'-6'866,"0"1"-499,0 5 0,5 0 205,3 0 725,2 0-813,1 0 1,2-4 637,2 0-750,-2 1 1,7 1-85,-5-1 1,6 1-278,-2-2 0,6 3-943,2 1 0,-1 0 680,-3 0 0,-4 0-996,0 0 1248,-5 0 0,18 0 0,-2 0 0</inkml:trace>
  <inkml:trace contextRef="#ctx0" brushRef="#br0" timeOffset="92">22781 15102 8046,'5'-17'0,"2"5"0,4-4 723,1 9-366,-6-3 1,-1 3 704,-5-4-316,0-1 186,0 1-640,0 0 1,-5 4-262,-3 3 0,-6-1 86,-1 2 0,-5-1-164,1 4 1,-3 1 125,-1 3 0,1 2-212,-1 6 0,-4 3 32,0 0 1,1 1-42,3 0 0,5-4 3,3 4 0,2 0-16,2-1 1,4 1-79,4-5 1,1-3 114,2-1 0,5-3-2,3 4 0,4-5 44,3 5 1,1-5 92,3 0 1,5-1-35,-5-2 0,9-2 7,-5-1 0,3 0 69,-4-5 1,1 1 214,0-5 0,0 0 23,0-3 0,0 1-94,-1-5 1,-4 5 30,-3-2 1,-2 1-52,-1 4 1,-5-2 372,1 9-371,-6-5 1,3 9-49,-5 0 0,-5 7 11,-2 8 0,0 3-13,0 4 0,-1 6 68,-3 3 1,4 2-43,4 1 0,-3 2-146,3 2 0,-1-1-100,4 4 0,0-5-211,0-2 1,0-1-7,0-6 1,0-2-192,0-6 0,0 2 146,0-6 0,1 0-569,3-4 916,-3-4 0,4 3 0,-5-4 0</inkml:trace>
  <inkml:trace contextRef="#ctx0" brushRef="#br0" timeOffset="95">7195 17143 8007,'0'-12'-773,"0"1"2284,0-1-461,0 1-536,0 0 0,0 3-22,0 0 1,-1 6 151,-3-2 51,3-2-453,-4 4 0,5-4 93,0 2 1,-2 3 143,-1-3-27,1 3-31,-8 1-307,4-5 1,-6 4-96,1-3 1,-4 3 54,0 1 0,-6 0-138,2 0 1,-4 1 41,-3 3 1,2-2 89,-3 6 1,4-4 44,4 3 1,-2 1 35,2 3 1,-2 1-131,2-1 0,-1 0 5,5 1 0,-1 3-11,5 0 1,3 4 73,1-3 0,4 3-83,-1-4 1,3 5 60,1-1 1,4 1-11,0 0 0,5 0-74,-2-5 1,5 5 20,3-1 1,-1-1 5,5 1 0,-4-5-7,4 1 1,0 2-51,4-2 1,0 0 72,0-3 1,0-2 159,-1-2 1,1 0-112,0-4 0,4 0 377,-1-4 1,1-1-148,-4-3 0,4-2-10,-1-6 0,-3 1-108,-4-1 0,-1 1 9,1 0 1,-4-5-580,-7 1 1,1 4 274,-6 3 0,1 4-2121,-4-3 1,-5 4 2230,-2-1 0,-9 13 0,-1 4 0</inkml:trace>
  <inkml:trace contextRef="#ctx0" brushRef="#br0" timeOffset="96">7766 16789 8063,'-6'-8'241,"2"0"151,-2 6 0,3-4-162,-4 2 1,3 2 28,-4-1 1,1 1-87,-5 2 0,1 4-122,-1 0 1,1 5 57,-1-1 1,1 2 49,0 1 1,0 1-79,4-1 0,-2 0-27,5 1 1,0-1-200,4 1 1,0-5 99,0 1-225,0-1 155,5 5 1,2-6 85,4-2 1,1-3 180,-1-1 1,0 0-148,1 0 1,3-1 177,0-3 0,4-2-15,-3-6 0,4 1 126,-1 0 0,-1-5-98,1 1 0,-5-4 218,1 4 1,-2-5-176,-2 1 1,0-3 71,1-1 1,-6 0-302,-2 0 0,-1-3 43,0-1 1,-1 1-142,1 3 0,-1 0 10,-2 0 0,-4 4 101,0 0 0,0 5 0,4-1 0,-4 6 4,1 1 0,-2 6 73,1-2 281,2 3-457,-3 1 0,4 0 97,-3 0 1,3 6-141,-3 5 0,3 2 60,1 6 0,0 1-70,0 7 0,0 2 34,0 6 0,0-1-114,0 0 0,0 0 28,0 1 1,4-6-41,0-3 0,-1-1 259,-3-3 1,2-3-225,1 0 171,-1-5 0,3 3-389,-5-6 0,1-3-433,3 0 1,-3-5 291,3 5 545,-3-6 0,-1 9 0,0-5 0</inkml:trace>
  <inkml:trace contextRef="#ctx0" brushRef="#br0" timeOffset="97">8383 17177 8077,'0'-6'1860,"0"-5"-297,0 5-605,0 0 17,0-4-563,0 8 0,4-4 121,0 2 1,4 3-126,0-3 0,-2 3 37,2 1 1,0 0-165,3 0 0,4 0-12,0 0 0,5 0-263,-5 0 0,5 0 91,-1 0 0,3 0-12,0 0 1,3 0-78,1 0 0,-2-1-203,3-3 0,-7 1 15,-1-4 1,-3 4-115,3-1 1,-5-1-927,1 1 849,-3-4 1,0 5-1641,-1-5 825,-4 6-1230,-2-3 819,-5 5 1597,0 0 0,-10 10 0,-3 3 0</inkml:trace>
  <inkml:trace contextRef="#ctx0" brushRef="#br0" timeOffset="98">8474 17303 8080,'-11'5'-203,"-1"-3"-51,1 6 0,3-6 1911,1 2-484,4-3 299,-2-1-355,5 0 0,5 0-715,3 0 1,2 0 37,1 0 1,6 0 78,2 0 0,3 0-85,0 0 1,2 0-69,3 0 1,-3-3-89,3-1 1,2-1-211,2 1 1,-4 1-256,0-4 1,-3 4-250,-1-1 1,-5-1-817,-3 2-1645,-2-1 1980,-7 4 917,-1 0 0,-10 5 0,-1 1 0</inkml:trace>
  <inkml:trace contextRef="#ctx0" brushRef="#br0" timeOffset="99">9856 16971 8099,'0'-7'147,"0"-1"0,0 1 322,0-5 1,0 5-125,0-1 1,0 0 703,0-3-649,0-1 1,-4 1-165,1 0 1,-5 3 44,4 0 0,-5 2-30,2-2 1,-3 3-146,-2 5 1,-1 0 67,-2 0 1,1 0-114,-5 0 1,0 2 82,-4 1 1,-1 4 7,-2 4 1,1 2-191,-1 2 1,-2 3 52,1 5 1,1 0 14,3-1 0,1 1 77,3 0 0,4-4-218,7 0 1,3-5 33,5 1 1,1-2-103,3-2 0,8 0 77,7-4 1,2 2 25,2-5 1,4 0-45,-1-4 0,6 0 88,-1 0 1,-3-5-64,-2-3 1,2-1 39,-1 2 0,-1-4 23,-3 4 1,-4-5 50,0-3 0,-1 2 151,1-2 0,-2 3-71,-6 0 0,-3 2 494,-1 2 210,-4-2-249,2 9-203,-5-4-137,0 5 0,0 6-108,0 6 0,0 0-12,0 7 1,0 2 63,0 5 0,0 3 14,0 6 1,-1 0-124,-3 3 1,3-1 53,-3 5 0,1-4-132,-1 4 1,3-9 96,-3 1 1,3-7 42,1-1 1,0-3 9,0-4 0,0 2-20,0-6 1,0 0-107,0-3 0,1-5 33,3 1-357,-3-6 163,4 3-1719,-5-5 1382,6 0 1,-4-1-3151,6-3 3653,-6 3 0,3-9 0,-5 4 0</inkml:trace>
  <inkml:trace contextRef="#ctx0" brushRef="#br0" timeOffset="100">10187 16537 8051,'0'-7'-610,"0"-1"850,5 1 1,2 0 498,4 3 1,1-1-240,-1 2 1,1-1-105,-1 4 0,0 0-257,1 0 0,3 0 99,0 0 0,0 0-132,-3 0 1,4 0 26,3 0 1,2 0-55,-2 0 0,1 0 119,-5 0 0,4-2-115,-3-1 234,-1 1-7,-4-3-56,1 5 60,-6 0-328,-1 0 1,-6 0 7,-3 0 0,1 2-83,-4 1 0,-1 4 98,-3 4 1,-1 2-83,1 2 0,-4 3 90,-1 5 0,1 1-5,4 2 1,1-1 1,2 1 0,-1-2 8,5-1 0,-3-4 41,3 0 0,0-5 24,4 1 23,0-2-562,0-1-742,0-1-1875,5-5 3069,-4-1 0,10 0 0,-5 2 0</inkml:trace>
  <inkml:trace contextRef="#ctx0" brushRef="#br0" timeOffset="101">10964 17211 7699,'0'-7'-386,"0"-1"1,0 4 1203,0-3 0,0 3-258,0-4 1,0 4 606,0-3-105,0-1-450,5-3 312,-4 4-135,4 2-323,1 5-265,-5 5 1,4 3-113,-5 7 1,0-2 31,0 2 1,0 2-150,0-2 0,1 4-35,3-4 0,-2 2-7,6-2 1,-4-2-226,4 2 1,-5-3 74,5 0 0,0-2-80,3-2 1,0 1 159,1-6 1,-1 1 39,1-4 0,-1 0 92,1 0 0,-1-4 5,0 1 1,1-6 88,-1 1 1,-1 2-123,-2-2 1,1 0 76,-5-3 1,3 0-45,-3-1 1,4 1 18,-5-1 1,3 5-65,-3-1-24,-1 6-18,3-3-196,-5 5 149,0 0 95,0 5 1,0 1-36,0 5 1,4-3 10,-1 0 0,2-1-2,-1 5 0,1-5-23,3 1 0,2-2 0,-2 2 1,2-2-1,1-2 1,2-3 22,2 3 1,-2-3 132,2-1 1,2-4-125,-2 1 0,0-5 109,-4 4 1,5-1-66,-1 1 0,-4-1 13,-3-2 3,0-3 0,2 3 25,-3-4 0,0 3-6,-4 1 1,0 0 8,5 0 294,-6-4-188,3 10 159,-5-4-168,0 5-57,0 5 0,0 2 9,0 4 0,0-3 6,0-1 0,0 1-62,0 3 0,0-3 0,0-1-167,0 1 182,5 3 1,2 0-126,4-4 0,-3-2 43,-1-5 1,1 0-49,3 0 21,1 0 0,-1 0-16,1 0 1,-1 0-100,0 0 1,1-4 78,-1 1 0,-3-5-58,0 4 1,-1-5 84,5 2 0,-1 0 85,0 0 0,-3 3 12,0-4 312,-6 6-124,3-8 44,-5 8 1,0-1-115,0 6 0,0 0 270,0 5-244,0-1 1,0 5-39,0-1 0,1-1-160,3-2 0,-1 1 30,4-6 0,1 6-99,3-1 1,1-3 101,-1-1 0,5-3-95,-1-1 1,5 0 78,-1 0 1,3 0-26,1 0 0,-4 0 102,0 0 0,-2-5-62,2-3 1,2-2 228,-6-1 1,-1-1-79,-6 1 1,0 0-49,-4-1 0,0 1-35,-4-1 0,-5-3 3,-3 0 0,-3 0-314,-4 3 0,-4 2 109,-8 2 1,-2 3-88,-5 5 0,4 0 33,4 0 0,2 2-210,1 1 1,5 3-196,3 1 0,7 3-241,4-2 1,3 6 150,1 1 1,1 2 688,3-2 0,2-2 0,6 3 0</inkml:trace>
  <inkml:trace contextRef="#ctx0" brushRef="#br0" timeOffset="102">12175 17325 8158,'5'-12'391,"2"-3"1,3-3-65,2-5 1,-1-1 82,1-3 1,-1 2-20,1-6 0,-2 6 109,-3-2 1,0 4 111,-3 4-127,-3-2-426,-1 8 1,-7 2 131,-4 7 1,0 4-264,-1 4 1,-1 2 115,-2 6 0,3 4-43,-4 3 0,0 3-99,1 0 1,-1 1-59,5 0 0,5-4 82,2 0 1,3-4-113,1 4 1,1-6-45,3-1 0,2-2-30,5-6 1,2-1 315,2-3 1,-1-1-119,5-3 1,-1-6 142,1-5 0,1-2-22,-4 2 1,3-3-36,-4-4 1,1-1 68,0 0 1,-4-1 198,4-3 1,-4-2-194,0-5 1,-1-1 1,0 1 1,1-4-149,-1 0 1,-3-1 116,0 1 0,-6 3-102,2 1 0,1 5 95,-1 6 0,0 5-10,-4 3 0,-2 4 12,-1 3 1,0 3 143,-5 5 1,6 5-259,-2 3 0,-1 6 129,1 1 0,0 9-326,4-1 0,-3 3 104,-1 1 0,0-2-274,4 6 1,0-1 95,0 5 0,1-2-30,3-3 0,-3 2 96,3-6 0,1 5 35,-1-4 0,0-1-75,-4-3 0,0-1 20,0-3 1,4 1-1054,-1-5 1327,1 5 0,1-7 0,2 4 0</inkml:trace>
  <inkml:trace contextRef="#ctx0" brushRef="#br0" timeOffset="103">12894 16823 8169,'0'-11'0,"0"-1"455,0 1 1,1 1-67,3 2 1,-1-1 713,4 5-185,-4-5-368,7 8 0,-7-4-93,4 5 0,-4 5-153,1 3 0,1 7-124,-2 4 0,3-1-127,-3 1 1,-1 1 65,1 7 0,-1-2 50,-2 6 1,0-1-112,0 4 1,0 1-34,0-1 1,0 0-382,0 0 0,0-5 47,0-2 1,1-3-126,3-1 0,-3-1 105,3-3 0,-3-3-406,-1-4-197,5-1 266,-4 0 0,6 0-1368,-3-4 2034,-3-2 0,4-5 0,-5 0 0</inkml:trace>
  <inkml:trace contextRef="#ctx0" brushRef="#br0" timeOffset="104">13203 16812 8154,'0'-23'612,"0"0"0,5 5 96,2 3-294,-2-3 282,5 5 0,-7 1 318,5 4-369,-6 6 1,4-1-176,-2 11 0,-2 2-213,1 13 1,-1-2 111,-2 10 1,0 3-71,0 4 1,0 9-269,0-1 1,0 3-31,0 1 0,-4-3-417,0 2 1,-1-7 258,1-4 1,3-4-826,-3-3 1,3-7 270,1-5 1,0-5-17,0 1 1,0-2 726,0-2 0,0 1 0,0-1 0</inkml:trace>
  <inkml:trace contextRef="#ctx0" brushRef="#br0" timeOffset="105">13968 17154 8095,'11'0'952,"1"0"0,-1 0 1293,0 0 1,2 0-1431,2 0 1,-1-4-218,5 1 1,0-3-99,4 3 1,0 0-199,0-5 0,0 5-40,0-5 1,-1 4-69,1-3 0,0 3-84,0-4 1,-4 4-97,0-3 0,-9 4-722,2-1-445,-4 3-1627,-1-4 1846,-2 4 0,-15 1 1,-3 6-1</inkml:trace>
  <inkml:trace contextRef="#ctx0" brushRef="#br0" timeOffset="106">13945 16914 8148,'0'-6'462,"0"0"-184,0 2 1811,0 3-673,5-5-857,-4 6 0,6 0-196,-4 0 0,0 0 399,5 0-475,-1 0 0,5 0-1,-1 0 1,4 4-43,0 0 0,2 0 12,-2-4 1,3 0 128,5 0 0,3-1-144,1-3 0,0 3-56,-4-3 1,-1-1 3,1 1 1,0-1-15,0 1 0,-2 3 21,-1-3 0,0 3-134,-5 1 0,0-4-40,-3 0 1,-5 0 202,1 4-807,-6 0-397,4 0-3016,-6 0 3995,-6 0 0,0 5 0,-5 2 0</inkml:trace>
  <inkml:trace contextRef="#ctx0" brushRef="#br0" timeOffset="107">15053 16720 8125,'0'-11'1001,"5"-1"0,-3 1 217,6-1-88,-6 6-201,4 1-305,-6 5 24,0 0-354,-6 0 0,0 5 18,-5 3 1,-1 7-44,1 4 0,-1-1-79,1 1 1,0 0 48,-1 4 1,2 3-98,2 1 1,-2 5 51,3-2 0,0 7-125,0 1 0,4 4-11,-1-4 0,3 1-233,1-1 1,0-3-138,0-1 1,5-1 176,3-6 0,2-1 32,1-3 1,5-4 71,-1 0 0,1-5 7,0 1 1,-4-2-76,3-2 1,2 0 11,-2-4 0,0 2 13,-3-5 0,-1 3-328,1-3-1129,-1 0 640,0-4-1982,-4 0 2873,-2-5 0,0-1 0,1-6 0</inkml:trace>
  <inkml:trace contextRef="#ctx0" brushRef="#br0" timeOffset="108">15247 17051 8105,'0'-6'1832,"0"1"-1244,5 5 0,-3 0 4,6 0 1,-4 0 89,4 0 0,-1 0-182,5 0 1,-1 0 0,0 0 0,1 0-57,-1 0 0,2-1-192,2-3 0,-1 3-201,5-3 1,-4-1-237,4 1 0,-3 0-297,3 4 0,-5-4-288,1 0 1,1-1 769,0 2 0,4 1 0,-2-3 0</inkml:trace>
  <inkml:trace contextRef="#ctx0" brushRef="#br0" timeOffset="109">15647 16846 8021,'0'-12'19,"5"5"-10,2-1 1,0 4 893,0-3 0,0 3-346,0-4 1,3 6 48,-2-2 0,2 1-191,2 0 1,-1 1-128,0-1 0,1 1-28,-1 2 1,1 0-1,-1 0 1,0 0-95,1 0 1,-4 2 26,-1 1 1,-3 4-173,4 4 1,-6 2 68,2 2 1,-3-1-86,-1 5 1,0 0-3,0 4 0,-4 5-79,1 2 1,-6-1-26,1 2 1,-2-4-10,-2 3 1,1-1-16,0 2 0,-5 0-124,1-4 0,1 0 12,7-4 1,-4-2 7,4-2 0,0-2 364,0-6-330,4 0 449,-2 1 0,7-6 90,1-2 1,4-3 103,4-1 1,2 0-160,2 0 1,3 0 7,5 0 1,-3-4-174,3 1 0,-3-5 84,7 4 1,-3-3-449,-1 3 0,-6-4 176,-1 4 0,0 1-973,-1 3 1,1-4-86,-5 0 1,-3 0-1669,-1 4 2790,-4 0 0,7-5 0,-4-1 0</inkml:trace>
  <inkml:trace contextRef="#ctx0" brushRef="#br0" timeOffset="110">16092 16640 8110,'0'-16'0,"0"7"297,0-3 0,0 7 1277,0-2-836,0 4 0,1-2-287,3 5 0,-1 0 209,4 0 1,-3 5-106,4 3 1,-2 2-108,2 1 0,2 2-38,-3 2 1,4 3 131,0 5 0,4 1-133,0 3 0,2-2-119,-2 5 1,-2 1-132,2 3 0,-2 0 78,-2 1 1,-1 3-430,-2 0 1,1 4-132,-5-4 1,-1 4-414,-3-4 0,0-4 255,0-4 0,0 0-308,0 0 1,-1-2 166,-3-5 0,-2 0 178,-5 0 0,3-6-47,0-1 1,1-4-117,-5 0-390,6-1 315,-4 1 682,9-6 0,-5-1 0,6-5 0</inkml:trace>
  <inkml:trace contextRef="#ctx0" brushRef="#br0" timeOffset="111">16378 16457 8165,'0'-7'-1975,"0"-1"2480,0 6 1129,0-8-975,5 8 0,1-4 296,5 2-594,1 3 1,-1-4-119,1 5 1,3 0 51,0 0 0,0 0-120,-3 0 0,3 0-138,0 0 1,2 0 181,-2 0 0,-2 0-141,2 0 1,-2 0-107,-2 0 0,-3 0 56,-1 0 29,-4 0 117,7 0 76,-9 0-176,4 0 1,-5 1 14,0 3 1,-4 2-16,1 6 0,-5 4-18,4 3 1,-5 4-147,2 4 1,-3 1 107,-2 2 1,2 2-242,2-6 0,-2 1 5,3-4 0,1-2 27,3-2 0,0-2-84,-1-6 1,3 1-333,-3-1 1,4-3-1049,4-1 1655,-3-4 0,9 7 0,-3-3 0</inkml:trace>
  <inkml:trace contextRef="#ctx0" brushRef="#br0" timeOffset="112">17223 16903 10297,'-8'9'1186,"0"2"1,5-2-840,-5 6 0,5 2-173,0-2 0,1 4 0,2-4 0,0 4-128,0-3 0,2 3 121,1-4 0,4 0-223,4-4 0,1 1 110,-1-1 0,1-1-153,-1-2 1,0-3 94,1-5 0,3 0 82,0 0 0,0 0 32,-3 0 0,-1-1 35,1-3 0,-5 2-124,1-6 1,0 0 80,3-3 1,-3-1-36,-1 1 1,-3 0 43,4-1 1,-6 1-111,2-1 74,-3 1 15,-1 0-108,0 4 6,0 2 0,0 6-70,0 3 1,0 3 108,0 4 1,4 0 3,0 1 0,1 3-17,-1 0 1,-2 0-43,6-3 1,0-2 2,3-2 1,2 1 0,2-6 1,-2 5 25,2-4 1,3 0 4,1-4 1,-2 0-94,2 0 1,-5-4 81,2 0 0,-4-4-156,0 5 0,-1-5 123,0 4 0,1-5-83,-1 2 1,-3-2 100,0 1 0,-2-2-38,2 2 57,2-2 1,-5-1 17,2-1-147,4 6 86,-10 1-14,4 5 0,-5 1 59,0 3 1,0 2 4,0 6 0,0-1-4,0 1 1,0-5-1,0 1 0,0-1-111,0 5 57,0-1 0,1-1-46,3-2 1,2 1 81,6-5 1,-1 0-114,1-4 1,0 0 80,3 0 1,-2-2-135,2-2 1,-1 2 95,2-6 1,-4 5-9,3-5 1,-2 4 52,-1-4 1,-1 1 4,0-5 1,-3 5 164,0-1-149,-1 1 178,0-5-118,3 6 150,-9 1 1,3 6-5,-8 3 0,2-2 2,-6 6 1,5 0-75,0 3 1,-3 0 360,3 1-455,-1-1 1,4 1 74,0-1 1,5-1-153,3-2 0,2 1 85,1-5 1,2-1-52,2-3 1,-2 0 26,2 0 0,1 0-127,0 0 0,0 0 90,-1 0 0,-2 0-68,2 0 84,-2-5 0,-3-1 5,-2-5 1,-3-1 124,-5 1 0,0-1-71,0 1 1,0-2 25,0-2 1,-9 2-94,-2-2 0,-5 2-73,1 2 0,-3 5-40,-5 2 0,2 3-220,2 1 1,-1 0-153,4 0 0,1 5 196,4 2 1,4 3-809,4 2 1,1-1-9,2 1 1129,0-1 0,0 0 0,0 1 0</inkml:trace>
  <inkml:trace contextRef="#ctx0" brushRef="#br0" timeOffset="113">18445 17074 8041,'0'-16'0,"0"2"773,0-5 0,0 0-243,0-4 1,0 5 1386,0 3-817,-5 2-741,-2 2 0,-4 4-188,-1 4 1,1 1-161,0 2 0,3 5 117,0 3 0,1 2-44,-5 2 0,1 3-255,-1 0 0,2 4 102,3-4 1,2 4-360,5-3 0,0 3 110,0-4 1,0 1-599,0 0 617,5-4 0,1 3 103,5-7 0,2 1 76,2-5 1,-2 0 80,2-4 1,2-6 275,-2-1 0,2-3-146,-2-2 0,-3 0 267,4-4 1,-4 2-85,0-5 1,-1 0 57,1-3 1,-5-3-95,1-1 0,-2-3-80,2-6 0,-2 5-57,-2-1 1,-3 0-101,3-7 1,1 6-13,-1-2 0,0 4 111,-4 4 0,0 0-94,0 11 94,0 0 4,-5 4 0,2 5-129,-4 6 0,4 7-145,-1 8 1,3-1 36,1 5 0,-1 4-180,-3 3 0,3 6 83,-3-1 0,2 2 107,2 1 0,0 1-384,0 4 1,0-4 161,0 3 0,0-4-335,0-3 1,0-1 133,0-7 1,0 1-175,0-9 720,0 6 0,6-14 0,0 4 0</inkml:trace>
  <inkml:trace contextRef="#ctx0" brushRef="#br0" timeOffset="114">19096 16674 8092,'0'-22'0,"1"4"0,3 3 1990,-3 2-540,4 2-779,-5-1 0,1 6 829,3 2-539,-3 3-567,5 6 0,-6 6-48,0 8 0,3 3-63,1 1 1,0 3 53,-4 1 0,0 5-87,0-2 1,0 3-192,0 1 0,0 1 2,0-1 1,0 0 3,0 0 1,-4-3-213,0-1 1,1-4-367,3 0 1,-4-2 38,0-1 1,0-4-415,4 0 1,0-5-189,0 2 0,0-8-160,0 0-476,0-5 1712,0 2 0,0 0 0,0 1 0</inkml:trace>
  <inkml:trace contextRef="#ctx0" brushRef="#br0" timeOffset="115">19358 16663 8078,'0'-11'0,"0"-5"1878,0 1-8,5 0-716,-3 4 0,4 0-7,-2 4-560,-3 2 0,5 6-219,-2 3 1,-2 3-100,1 9 0,-1 1-125,-2 6 1,0 5 119,0 3 0,0 2-214,0 1 0,-2 4 73,-1 0 1,0 4-527,-5-4 0,6 0-56,-2-4 1,3-1-151,1-2 1,0-1 337,0-7 1,0 1-58,0-9 0,0 1 8,0-5 1,0 0-180,0 1-1072,0-1 1571,5 1 0,1-1 0,6 1 0</inkml:trace>
  <inkml:trace contextRef="#ctx0" brushRef="#br0" timeOffset="116">20101 16914 8130,'0'-7'1229,"0"-1"-155,0 6 168,0-9-354,5 10-464,-4-4-12,4 5-4,-5 0 0,5 0-412,3 0 0,2 0 75,1 0 1,6 0-42,2 0 0,3 0-77,0 0 0,1 0-113,0 0 1,-4-4 61,0 0 1,-5 1-154,1 3 0,-2 0-527,-2 0-878,1 0 407,-1 0 1,-1 1 88,-2 3 1160,-3 2 0,-5 0 0,0-1 0</inkml:trace>
  <inkml:trace contextRef="#ctx0" brushRef="#br0" timeOffset="117">20158 17074 8229,'-7'0'1474,"2"0"116,5 0-726,5 0-554,2 0 1,9 0 192,3 0 0,-1 0-169,1 0 1,0-1-230,4-3 0,-4 3-130,0-3 1,-1 3-426,1 1 0,1-4-103,-5 0 1,1 0-734,-5 4 1,1 0 1285,-1 0 0,5 0 0,2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34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3232 16058 8142,'-4'-18'1838,"0"3"-1150,-4 7-141,6 3-90,-8 5-300,4 0 0,-4 5 83,2 3 1,-1-2-228,5 2 0,-3-1 106,3 5 0,0-1-548,4 1 284,0-1 1,0 0-43,0 1 1,5-5 56,3 1 0,-2-4-46,2 3 0,-1-4-116,5 1 0,-1-3 63,1-1 0,-5-1 227,1-3 0,-2 1-92,2-4 0,1-1 359,-5-3 1,1-1 212,-2 1-251,-1 0 0,3-1-40,-5 1 0,-1 1-105,-3 2 0,1-1-1,-4 5 27,-1-5 1,-3 4-341,-1-2 0,1 2 75,-1 5 1,-3 3 156,0 1 0,5 5 0,5-3 0</inkml:trace>
  <inkml:trace contextRef="#ctx0" brushRef="#br0" timeOffset="1">2798 16549 8142,'-6'-5'72,"1"-2"1,3-3 529,-1 3 0,0 2-124,-5 5 1,5-4 66,-5 0-437,0 0 1,-3 8 101,0 0 0,-1 5-94,1-2 1,-6 5-91,-2 3 1,-2-1 134,-2 5 0,0 1-232,0 7 1,0-3 40,0 3 1,-2-3 9,2-1 1,-6-1 9,6 1 0,2 0 68,2 0 0,0-1-56,-4-3 0,5 1-11,3-5 0,-2 4-50,2-4 1,0 1 104,3-5 1,2 0-223,3 1 0,-2-5 51,5 1 1,0-4-438,4 3 35,0-4 276,0 2 0,1-5 169,3 0 1,-1 0 106,4 0-25,-4 0 1,2 1-108,-5 3 0,0-1 244,0 4 0,-1 1-101,-3 3 0,-3 2 170,-4 2 0,-2-1 17,-2 5 0,2 0 41,-2 4 1,1 1-180,-1 3 0,2-3 9,-2 3 0,2 1-113,2-2 0,0 5 109,-1-5 0,1 5-24,-1-5 0,5 5-2,-1-4 0,6-1-102,-2-3 1,2-1 22,2-3 1,0 1-128,0-5 1,2 0 98,2-3 1,2-1-149,5 1 0,1-2 15,-1-3 1,1 0 74,-1-3 0,4-3-5,0 3 1,5-3 14,-5-1 0,1 0 40,-1 0 0,-2-4-29,2 0 1,2-1 8,-2 1 0,2 3-26,-2-3 1,-2 2 8,2-2 0,-3 3 213,0-3-193,-1 3 0,1 4 131,-1 1 1,-3 5-72,-1-1 1,-3 2 116,4 1 1,-4 1-43,3-1 0,-3 1 71,4-1 0,-2 4-39,2 0 0,2 1-16,-3-5 0,2 1-95,-1-1 0,2 0 61,-2 1 1,2-5-34,1 1 1,2 0 17,2 3 1,-1-3-68,5-1 1,0-3 42,4 4 1,1-4-3,3 3 0,-2-4 49,6 0 0,-6-1 97,2-2 1,-2 1-16,2 3 1,-3-3-83,2 3 0,-2 1 8,-1-1 1,4 3 3,0-3 0,1 1-125,-2-1 0,2-3 78,3 3 0,2 1-12,-3-1 0,-1 1-15,2-1 1,-5-3 5,5 3 1,-6 1 69,2-1 0,1 4-47,-2-5 1,1 5 10,-4-4 0,1 3-2,3-3 0,-3 4-62,2-4 0,4 4 76,0 0 0,2-2-3,-2 2 1,3-4-14,-2 3 1,-2-3-8,1 4 0,-4-4-22,0 3 0,2-3 22,-1 4 0,0-6 84,-5 2 1,5-3-68,0-1 0,4-1-22,0-3 1,-2-3-20,1-9 1,0 2-8,0-5 0,-2 0-16,-5-3 1,-2-1-3,-2 0 0,-3 1-182,-9 3 1,2-2 63,-5 2 1,0-7-485,-4 0 1,0-1 224,0 4 1,-4-4 66,0 1 1,-3-5 334,3 5 0,-10-6 0,1 3 0</inkml:trace>
  <inkml:trace contextRef="#ctx0" brushRef="#br0" timeOffset="2">2798 16606 8064,'0'-11'134,"0"-1"0,0 1 843,0-1-499,0 1 0,4-1 98,0 1-470,5 0 0,-7 0 156,6 4 1,-4-2-176,3 5 0,0-1 48,0 1 1,5 3-24,-1-3 0,2 3-60,6 1 1,-4-4-197,4 0 0,0 0-37,4 4 0,3-1 89,1-3 0,5 2-46,-2-6 0,0 6 81,0-2 0,-3 1-12,3 0 1,-5 1 17,2-2 1,-3 4 2,-1 4 0,-5 0 12,-3 8 0,2-4-3,-2 8 1,-1 0 51,-7-1 1,2 6-34,-5-2 1,4 2-1,-5 2 1,6-1-6,-1-3 0,2 2-11,2-2 0,-1 2 6,0-2 0,2 1 12,2-5 1,-1-1 78,5-6 1,0 1 53,4-6 1,0 5-110,0-4 0,0 0-6,0-4 0,-1-2 0,1-1 0,0 0 82,0-5 1,-2 2-329,-2-2 1,2 0 209,-6 4 1,0-4-103,-3 4 175,-1-5 2,1 8 128,-6-9-174,4 9 0,-9-3 49,3 8 0,2-2-36,2 6 0,-2-4 6,2 3 0,-4-3 26,3 4 1,-3-1 3,4 5 1,-2-1 46,2 1 1,1 3 3,-6 0 1,6 2-27,-1-2 0,2-2 98,2 2 0,-1 1-116,0-1 0,1 1 28,-1-5 1,4-1-15,1-2 0,-1 2 9,-4-2 1,-3 2-5,0 1 1,-1 1-28,5-1 0,-1 1-6,0-1 1,0 0-150,-4 1 1,3-2 97,-2-2 0,-2 2-64,2-3 93,-6 3 0,7 2-129,-5-1 0,0-3 116,-4 0 1,0-1 22,0 5 0,0 3 9,0 0 1,4 0 28,0-3 0,-1 3-175,-3 0 1,4 0 83,0-3 1,4 0-120,-5 4 1,1-4 82,-4 4 0,2-4-22,1 0 1,-1-1 73,1 1 1,-1 3 13,-2 0 0,0 4 26,0-4 1,3 2 125,1-2 0,1-1-53,-1 5 1,-3-5 88,3 1 0,1-1-278,-1 1 0,4-2 115,-4 2 0,3-6-8,-3-1 0,1-2-59,-1 2 1,-3 2-109,3-2-68,-3-3-223,-1 5-831,5-9 506,-3 9 766,3-9 0,-5 10 0,0-5 0</inkml:trace>
  <inkml:trace contextRef="#ctx0" brushRef="#br0" timeOffset="3">2581 17268 8160,'0'-6'8,"0"1"0,0 4 87,0-3 0,0 1 869,0-4-584,0 4 1,1-3 359,3 2-342,-3 3-30,5-4-165,-6 5 0,1 5-111,3 2 0,-3 4-46,3 0 1,-3 2 117,-1 2 1,0-1-182,0 5 0,4-4 9,0 4 1,-1-4 33,-3 4 1,4-3-59,0 3 1,0-5-85,-4 1 1,1-6 75,3-2 0,-3-3-11,3 4-133,-3-6 111,-1 3 55,5-5 1,-2-3 10,4-1 0,-3-5 32,4 1 1,-2-6-35,2-1 0,2-1 2,-2 0 1,-2 4-71,2-4 0,-1 0-140,5 1 0,-5-1 91,1 5 1,-4 1 72,3 2 1,-4-2 49,1 2-130,2 3 257,0-5-71,1 4 36,3 0-46,-9 1-3,4 5 1,-4 0 49,3 0 1,-3 1-51,3 3-33,-2 2 1,-2 5 14,0 1 0,0-1-84,0 1 0,3-5 11,1 1 0,1-2-143,-1 2 1,-1 1 123,4-6 0,-3 3-30,4-3 1,-5-1-36,5 1 1,-4-1-47,3-2 258,1 0-150,3-5 1,1-2 124,-1-4 0,-3 3 59,0 1-75,-1-1 1,1-2-3,-1 2 1,-3-1 267,4 6-78,-6-6-190,3 7 0,-3-3 130,2 5 0,-3 2-23,3 1 0,-3 4-14,-1 4 0,0 1-73,0-1 1,0 0 2,0 1 1,0-1-49,0 1 0,0-1-151,0 1 0,0-1-65,0 0 1,4 1 81,-1-1 0,1 1-428,-4-1 0,0 1-84,0-1 0,0-3-895,0-1 1532,0 1 0,5 3 0,2 1 0</inkml:trace>
  <inkml:trace contextRef="#ctx0" brushRef="#br0" timeOffset="4">3221 17268 8132,'-7'-6'792,"2"-4"0,9 7-260,0-4 1,5 4-44,-2-1 0,0-1-320,0 1 0,1 1 341,3 3-464,1-5 1,-1 3 143,1-1 1,-1 0-345,0-1 78,1 3 0,-1-4-104,1 5 0,-5 0-110,1 0 0,-4-1-731,3-3 117,1 2 1,0-3-147,-1 5 1050,-4 0 0,2 5 0,-5 2 0</inkml:trace>
  <inkml:trace contextRef="#ctx0" brushRef="#br0" timeOffset="5">3209 17417 8132,'-6'6'1120,"1"-1"-670,5-5 0,1-1 174,3-3 0,0 3-163,7-3 1,-2 3-88,6 1 0,2-5-179,-2-3 0,5 2 30,-1-2 0,-1 4-27,1-3 0,-4 3-83,4-4 0,-5 6-304,2-2 1,-6 3 136,1 1 0,-6-4-1749,7 0 57,-3 0 539,2 4 0,-3 0 1205,-1 0 0,-4 5 0,2 2 0</inkml:trace>
  <inkml:trace contextRef="#ctx0" brushRef="#br0" timeOffset="6">3780 16949 8042,'-5'-12'-230,"4"5"-57,-3-1 0,3 4 693,1-4 262,0 6 1,0-4 211,0 2 20,5 3-761,-4-5 1,4 12 93,-5 1 0,0 7-52,0 1 1,-4 6 19,1-2 0,-5 2-15,4 2 1,-3 0-31,3 0 0,-5 3-164,1 1 0,2 0 10,-2-4 0,2-1-60,-2 1 0,-2 0-51,3 0 1,0-2 118,0-1 1,0-3-47,0-1 1,0-5 117,4 0-22,1 1 0,-3-10-42,5 6 16,0-6-46,0 4 1,2-6 0,1 0 0,0 0-100,4 0 0,1-2 122,4-2 1,-1 3-190,0-3 1,1-1 90,-1 2 1,1-3-106,-1 3 0,0 1 20,1-1 0,-1 0-94,1-1 72,-1 3 1,1-4-156,-1 5 0,0-1-333,1-3 0,-5 3 236,1-3 0,-4 2-866,3 2 1312,-4 0 0,2 0 0,-5 0 0</inkml:trace>
  <inkml:trace contextRef="#ctx0" brushRef="#br0" timeOffset="7">3895 17200 8050,'-7'-5'0,"1"-2"182,2-4 1,3 3 280,-3 1 475,3 4-183,1-7 90,0 9-520,0 6 0,-2 2-67,-1 9 0,1 0 34,-1-1 0,-3 6 29,3-2 1,-2 2-61,1 2 1,2 4-31,-1-1 1,0 1-49,-1-4 1,3 0 47,-3 0 1,2 2-190,-2-2 0,3 2 80,-3-6 1,3 2-113,1-2 0,0 1 104,0-5 0,0 0-114,0-3 71,0-1 148,0 1-364,0-6 59,0-1-421,0-5 41,0-5 0,3 2-985,1-4-845,5 4 2296,-8-2 0,9 5 0,-3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35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21071 16606 7961,'0'-11'0,"0"-1"0,0 1 0</inkml:trace>
  <inkml:trace contextRef="#ctx0" brushRef="#br0" timeOffset="1">21083 16549 7461,'0'-7'1826,"0"1"-1531,0 2-33,0 3-272,0-4 93,0 5 1,4-1 206,0-3-29,-1 3 1,-1-4 18,1 5 13,-1 0-79,3 0-67,-5 0 1,4 1-38,-1 3 1,1-2-139,-4 6 0,0-1 64,0 5 1,-4-1 142,1 1 1,-5 0-113,4 4 1,-5 0 127,2 3 1,-4 3-81,0-3 1,0 2 5,-1 2 0,1 0-5,-1 0 1,0 0 7,-4 0 1,4-1-18,-3 1 0,6-5 10,1-3 0,2-1 51,-2 1 1,2-6-99,2 3 1,3-3-82,-3 2 41,3-5 0,1 1-250,0-4 213,0-1 1,1 3-73,3-5 0,-2 0 176,6 0 1,-1 0-98,5 0 1,3-4-10,0 0 0,1-1 18,-5 1 0,0 3-54,1-3 0,-1 3 8,1 1 0,-1-4-46,0 0-39,1 1 1,-1 3-9,1 0-33,-1 0 1,1 0 64,-1 0 1,-3 0-284,-1 0 301,1 0 0,-1 0-973,1 0-76,-5 0-455,7 0 884,-9 0 700,4 5 0,-10-4 0,-1 4 0</inkml:trace>
  <inkml:trace contextRef="#ctx0" brushRef="#br0" timeOffset="2">21174 16812 8049,'0'-12'-183,"0"4"-46,0 1 1,0 3 2129,0-4-640,0 6-454,0-3 0,2 1 191,1 0-394,-1 0-266,3 4-169,-5 5 1,1 2 42,3 4 0,-3 4-29,3 1 1,-3 0 5,-1-1 0,0 3 71,0 5 1,0 0-74,0 0 0,-1 0-59,-3-1 1,3 1 47,-3 0 1,1 0-13,0 0 0,1 0-25,-1-1 1,1-3 22,2 1 0,0-7-149,0 3 1,0 0 40,0-1 1,0-3 147,0-5-383,0 1 239,0 4-268,0-1 23,0-5 114,0-1-7691,0-5 7764,5 5 0,-3-3 0,3 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35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8383 15635 7876,'0'-11'0</inkml:trace>
  <inkml:trace contextRef="#ctx0" brushRef="#br0" timeOffset="1">8371 15612 7876,'0'-7'-685,"0"-1"1673,0 6-141,0-4 4,0 6-394,0-5-206,0 4 95,0-4-221,0 5-74,0 5 0,0 1 105,0 6 1,0-1-100,0 1 0,4-1-16,0 1 1,0 4-86,-4 3 1,0 3 73,0 1 0,0-1-136,0 1 0,0 0 74,0 0 0,0 0 31,0 0 1,0-4-11,0 0 0,0-9 34,0 1 0,0-2-59,0 3 1,0-5 43,0 1 11,0-6-44,5 8-20,-4-8 146,4 3-98,-5-5 350,0 0-273,0-5 1,4 2 68,0-4 1,1-1-65,-1-3 0,-2-1-20,6 1 0,-2-1-13,2 1 0,2-1-98,-2 1 1,-2 0-32,2-1 1,-1-1 61,5-2 0,-1 3-87,1-4 1,-5 0 70,1 1 0,-1-1-28,5 5 56,-6 0 15,4-1-22,-8 6 7,3-4 0,-4 8-376,3-1 224,-3 1 12,9 2 1,-7 0 76,4 0 0,-3 0 68,4 0 0,-4 5 0,3 3 0,-3 2-2,4 2 1,-5-1-55,5 0 1,-5-3 15,0 0 1,4-1-31,0 5 1,-2-5 49,-1 1 1,3-6-122,0 2 1,-1 1 148,2-1-4,0 0 0,3-4-9,1 0 0,-5 0 95,1 0 1,-1-4 19,5 0 0,-5-3-67,1 3 0,0-5 19,3 1 1,-1-2 22,-2-1 0,2-2-10,-2-2 1,3 1-56,4-5 0,-2 5-6,2-1 0,-3 2 6,-5 2 0,2 3 10,-5 0-26,5 6-14,-8-3 137,9 5 0,-9 5-105,3 2 0,-2 4 59,-2 0 0,0 4-45,0 0 1,0 6 102,0-2 1,0 6-99,0 2 0,0-1 5,0-3 1,0 0-101,0 0 0,0 0 107,0 0 1,0-6-165,0-1 0,0-4 80,0 0 1,0-5-133,0 1 1,0-4 84,0 3 0,0-3-1567,0 4 841,0-6 1,0 5 801,0-3 0,0-3 0,0 4 0</inkml:trace>
  <inkml:trace contextRef="#ctx0" brushRef="#br0" timeOffset="2">9262 15293 7876,'-6'-6'-1009,"-4"5"2190,9-4-242,-5 5 1238,6 0-2104,0 5 0,2-2 72,2 4 1,-2-3-203,6 4 45,-1-6 0,5 7-17,-1-5 0,1 0 46,-1-4 0,2 0-49,2 0 0,-2 0-2,2 0 0,-1-1 32,1-3 0,-2 1-3,2-4 0,-2-1 51,-2-3 0,0-1 7,1 1 1,-4-2-37,-1-2 1,-3 1-5,4-5 0,-6 1-20,2-1 1,-3 2 40,-1 6 1,-1 0-84,-3-1 1,2 5 71,-6-1 0,-3 5-62,-5 0 1,0 1 26,1 2 1,-3 5-1,-5 3 1,3 7 19,-3 4 0,6 3 6,-6 1 0,3 3-12,-3 1 0,6 4 2,1-5 1,4 2-46,0-1 1,5-3 42,-1 2 1,5-5-18,0-2 0,3-5 74,3 1 1,4-2 128,4-2 0,1 1-60,-1-1 1,4-5 193,1-2 1,0-3 31,-1-1 1,-1 0-89,5 0 0,-1-1-121,1-3 1,1-1 44,-4-2 0,3-2-326,-4 5 1,0-4-266,-4 4 0,0-1-1040,-4 2-237,3 1 1678,-8-3 0,8 5 0,-4 0 0</inkml:trace>
  <inkml:trace contextRef="#ctx0" brushRef="#br0" timeOffset="3">9936 15589 7876,'-7'-1'0,"-1"-3"196,5 3 152,-2-4 429,5 5 392,0 0 1,5-4-922,3 0 1,-2 1-69,2 3 0,0 0 47,3 0 1,4 0-172,0 0 0,4-2 64,-3-1 0,4 1-108,-1-2 1,-1 2-35,1-2 0,-1 3 86,1-3 1,1 2-129,-5-2 1,2 2 16,-2-1 0,-2 1-173,2 2 1,-2 0 100,-2 0 1,-3-3-1005,-1-1 459,1 0-1372,-2 4 2036,-1 0 0,-5 5 0,0 1 0</inkml:trace>
  <inkml:trace contextRef="#ctx0" brushRef="#br0" timeOffset="4">9879 15784 7876,'-6'0'1029,"1"0"372,5 0-212,5 0-758,1 0 1,5 0-35,1 0 1,-1 0-136,1 0 1,0 0 105,4 0 0,-2 0-152,5 0 1,-4 0-16,4 0 1,0-4 3,4 0 0,-4 0-98,0 4 1,0-4-19,4 1 0,-4-5 146,0 4 0,-5-1-425,1 1 1,-2 3-132,-2-3-259,1 3 1,-5 1-737,1 0-905,-6 0 1760,3 0 1,-20 10 0,-4 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8:33.75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14630 13168 8039,'0'-11'0,"0"3"252,0 1 1,0 3 122,0-4 168,0 6-82,0-9-210,0 10 0,1-4 210,3 5-108,-3 0-151,5 0 0,-6 1-30,0 3 1,0 6-17,0 6 0,0 4 5,0-1 0,0 0-117,0 4 1,0-3 78,0 7 0,0 1-90,0-2 0,0 5 63,0-5 0,0 5-47,0-4 1,0-2 23,0-6 0,0 1-36,0-5 0,0 1 25,0-5-256,0 1 48,0-1 153,0-5 24,0-1 0,0-6-22,0-3 0,3 1-21,1-9 0,1 3-68,-1-6 0,-1-4 10,4-4 0,1-1 70,3-6 0,1 4 0,-1 0 0,4-2-666,1 1 1,-1-3 234,-4 3 0,1 1 287,-1 7 0,0 2-27,1 1 1,-5 4 287,1-3 1,-4 6 38,4 1-1,-6 5-82,8-2 1,-7 5 370,4 0 4,-4 0-331,7 5 1,-5 6 25,3 4 1,-2 1-69,-2 0 1,-3 1 124,3 6 1,-3 0-72,-1 0 0,4 1 4,0 3 1,0-3-63,-4 2 1,0-1-4,0-3 1,0-4-134,0-3 1,3 2 96,1-2 1,4-4-178,-4-3 138,5-5 1,-7 2-180,6-5 190,-6 0-50,8 0 1,-7-4 3,5 0 0,-5-5 3,5 2 0,-4-5-52,3-3 0,0 1 77,0-5 0,4 0-227,-4-4 0,3 0 120,2 0 1,3-3-164,0-1 1,2 0 9,-2 5 0,-2 0 104,2 3 1,1 0 99,0 8 1,-5-3 162,-3 6 0,-5 3 168,5 1-266,-5 3 1,3 1 163,-2 0 0,-3 6-6,3 6 0,-3 0 33,-1 7 1,0 0-140,0 4 1,0 0-5,0 0 0,0 4-10,0-1 1,1 1-18,3-4 0,-3 0-72,3-1 1,-3-3 83,-1 0 1,0-5-119,0 2 1,2-8 108,2 0-1046,-3 0 127,4 3-913,-5-5 1001,0 0 812,0-6 0,5 0 0,1 0 0</inkml:trace>
  <inkml:trace contextRef="#ctx0" brushRef="#br0" timeOffset="1">15487 13294 8100,'0'-18'0,"0"3"0,0 2 391,0 2 0,3 3 3,1 1 0,0 3 460,-4-4-254,0 6-379,0-3-37,-5 5 1,-1 1-81,-6 3 1,1 3 84,-1 8 1,1-1-147,0 5 1,0 0-95,4 4 1,-2-4 82,5 0 1,0 0-109,4 4 1,2-1 39,1-3 0,5 1-130,7-5 0,-1 1 14,5-5 0,-4 0-11,4 1 0,1-6 170,2-2 0,-3-3-45,0-1 0,0 0 239,4 0 1,0-5-151,0-2 1,-4-4 70,0 0 1,0-4-44,4 0 1,-4-6-72,0 2 1,-5 1 16,1-1 0,-3-3-102,-5-5 0,2 0-154,-5 4 1,0-3 72,-4-1 0,-7 2 6,-4 6 1,0 2 33,-5 6 0,-1 1-181,-2 2 0,-4 3 9,-4 5 1,3 1-127,-3 3 0,-1 2-67,2 6 0,0-1-445,7 1 928,3-1 0,-1 1 0,0-1 0</inkml:trace>
  <inkml:trace contextRef="#ctx0" brushRef="#br0" timeOffset="2">16378 13168 8091,'-2'-11'658,"-2"-1"1,2 5-369,-6-1 1,4 4-41,-3-3 1,-1 4-219,-3-1 0,-4-1 151,-1 2 0,-4-1-67,1 4 0,-3 1-7,0 3 0,0-2-74,3 6 1,-3 3 102,3 5 0,-6 4-162,-2-1 1,2 3 60,6 0 0,-1 2 70,4 3 1,2-3-153,7 3 1,-2-3 160,5-1 0,0-2-239,4-2 0,5 2 25,3-6 0,3-1 16,5-6 0,-2 0-28,5-4 1,-4 0 92,4-4 1,0-5 73,4-3 1,1-6-86,3-1 0,-3-5 47,2 1 1,-2-3-24,-1-1 0,-4-3-139,0-1 1,-5-5 74,2 2 0,-4-3-19,0-1 0,-1-4-43,1 0 0,-5-4-171,1 4 0,-2-6-5,2 3 1,1 0 117,-6-1 0,2 5 187,-1-1 1,-1 4-116,4 3 0,-4 5 250,1 7 1,-3 2 264,-1 6 174,0-1-289,0 1 83,0 5-131,0 1 1,0 17-153,0 4 0,0 6 21,0-3 0,0 8 145,0 4 0,0 3-57,0 4 0,0 2 66,0 6 1,0 1 9,0 3 1,0 2-333,0 5 0,0-5 289,0-3 1,0-6-35,0-1 1,0-9-1,0 2 0,0-9 11,0 1 0,0-4-224,0-4 1,0 1-164,0-5 0,0-3-203,0-5 1,0-3-470,0 4-187,0-6-477,0 3 1334,0-5 0,0-10 0,0-3 0</inkml:trace>
  <inkml:trace contextRef="#ctx0" brushRef="#br0" timeOffset="3">17428 12734 8029,'0'-11'-388,"0"3"721,0 1 873,-5 4-409,4-2-503,-4 5 0,4 0 59,-3 0 1,-3 5-125,-4 3 1,-2 2 91,-2 1 1,-1 6-78,-3 2 0,-7 6 135,3 2 1,-2 6-83,2 1 0,0 0-50,0 4 0,1 2-77,-1-2 1,5 8 73,3-5 0,2 6-247,2-5 1,4 1 83,3-1 1,3-4-166,1-7 0,5 0 12,3-4 1,6 0-107,1-4 1,2-2 80,-2-2 0,1-2-66,3-6 0,3-1 16,-3-2 1,4-3 238,3-5 1,2 0-240,3 0 1,2-1 109,-3-3 0,3-4-138,2-7 1,-6 1 59,-3-5 1,-2 4 128,-1-4 1,-1 0-99,-3-4 1,-6 0 6,-6 0 1,-4 0 86,1 1 1,-10 4-73,-5 3 0,-7 3-102,-8 5 0,-5 1 112,-7 6 0,-6 6 114,-6 1 1,-1 5-252,2 3 1,3-1-171,1 5 1,9-4-318,9 4 1,5-4-386,3 4 1,3-5 1060,9 2 0,2-5 0,5-3 0</inkml:trace>
  <inkml:trace contextRef="#ctx0" brushRef="#br0" timeOffset="4">14550 13865 7802,'1'-6'608,"3"2"0,-1 3-411,4 1 0,-3 0 7,4 0 1,-1 0 1,5 0 0,-1 0-3,1 0 1,3 0-23,0 0 0,4 0-117,-4 0 0,6-4 140,-2 0 1,0 0-224,4 4 0,-3-1 117,7-3 1,2 3-123,1-3 0,3-1 31,1 1 1,1-4 35,-1 5 1,4-2-42,0 1 0,4 1 48,-4-4 0,5 3-60,-1-4 0,3 6 75,0-2 0,0 3-81,-3 1 1,1-4 68,-5 0 1,0 0-144,-4 4 0,4 0 107,0 0 0,5 0-7,-1 0 0,1-4-4,-1 1 1,3-1 7,-3 4 1,2 0 2,2 0 1,2-2-1,-2-1 0,6 1-124,-7-1 0,3 0 133,-2-1 0,0 3 80,0-3 1,-5 3-48,1 1 1,-1-1 7,1-3 0,-3 3 21,-5-3 0,1 2-35,-1 2 1,0 0-106,0 0 0,1 0 101,-1 0 0,4 0-77,0 0 0,0 0 61,-4 0 0,-1 0-55,-2 0 0,2 0 185,-3 0 1,-2 0-158,-1 0 1,1 0 138,-2 0 1,1 0-81,-4 0 0,0 0 103,0 0 1,-4 0-113,0 0 1,-5 0 53,1 0 1,1 0 48,0 0-21,-1 0 0,-4 0-57,1 0-43,-6 0 0,0 0-467,-2 0 295,-3 0 0,3 0-586,-8 0 1,-2 2 322,-5 2 1,-5-2 396,1 6 0,-10-1 0,1 5 0</inkml:trace>
  <inkml:trace contextRef="#ctx0" brushRef="#br1" timeOffset="5">19004 13077 8202,'-6'0'876,"1"0"-151,5 0-370,5-5-57,1 4 0,10-5-87,-1 6 0,0-3 30,-4-1 1,2 0-39,2 4 1,3 0-130,5 0 1,0-4 48,0 0 0,1 1-152,2 3 1,-1-4 106,1 0 1,-3 0-91,-4 4 0,1-4-263,-4 1 1,3-1-37,-4 4 0,-4 0-1132,-3 0 625,-6 0-65,3 0 0,-6 1-90,-3 3 973,-2-3 0,-5 9 0,-1-3 0</inkml:trace>
  <inkml:trace contextRef="#ctx0" brushRef="#br1" timeOffset="6">18970 13328 8207,'13'-4'855,"2"1"0,3-5-264,5 4 1,-1-5-118,1 2 1,4 0-103,0 0 0,4 0-167,0 0 1,-2 0-1,1 4 1,-4 1-274,0-2 1,-5 3 140,-2 1 1,-5 0-288,1 0 34,-2 0-512,-2 0 1,-1 1-689,-2 3 392,2-2 1,-4 6 987,6-4 0,4 5 0,2-3 0</inkml:trace>
  <inkml:trace contextRef="#ctx0" brushRef="#br1" timeOffset="7">20455 12689 8113,'0'-12'1143,"0"6"-607,0 1-298,0 15 0,0-1 15,0 10 1,0-4-17,0 4 1,0 5 144,0 7 1,-4 2-13,0 1 1,0 0-78,4 0 0,-3 4 56,-1 1 1,0 4-83,4-1 1,0 1-144,0-1 1,0 1 75,0-5 0,0 0-125,0-4 1,0-3 46,0-1 1,0-5-138,0 2 1,4-8-29,0-4 0,-1-2 112,-3-2-91,0 1 1,0-5 98,0 1-307,0-5 218,0 2 1,-1-5-605,-3 0 0,3-2 260,-3-1 0,2 1-2173,-2-1 1257,3-4 1272,-4 6 0,-1-14 0,0 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36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3986 15452 7066,'0'0'0</inkml:trace>
  <inkml:trace contextRef="#ctx0" brushRef="#br0" timeOffset="1">3986 15452 7993,'-6'-1'-175,"2"-3"-213,2 3 446,2-4 131,0 5 248,-5 0-156,4 0-158,-4 0 0,5-1 84,0-3 40,0 3-130,0-4 1,0 3 101,0-1-113,0 1 0,0-4 137,0 2-169,0 3 1,0-6 131,0 4 18,0 1-124,0-8 1,0 8-104,0-6 126,0 6-41,0-9-140,0 5 208,0-5-119,0-1 1,0 5 18,0-1 0,0 4-40,0-3 1,4 3 73,0-4-44,-1 6 0,-1-7-42,2 5 1,-3-1-9,3 1 0,-3 2-75,-1-6 111,5 5 1,-4-3-33,3 2 0,-1 3 33,0-3-37,-1 3 13,3-4-32,-5 4 29,0-5 1,5 1 0,-3 4 21,6-3-19,-6-2 1,7 3 222,-5-4-215,5 4 0,-6-3 109,4 2 0,-3 3-92,4-3 1,-5 1 79,5 0-49,-5 1 3,7-3-58,-4 0 0,4 3 76,-2-6-101,2 6 47,-4-4 1,2 3-49,0-1 1,-5 0 39,5 4 1,-4-1-26,3-3 0,-3 3 1,4-3 0,-4 3-4,3 1 1,-3 0-23,4 0 37,-1-5-24,5 3 17,-1-3 131,1 5-98,-1 0 1,0-1 40,1-3-70,-6 3 22,4-4-21,-3 5 0,0 0 27,1 0-117,0 0 101,-2 0-255,4 0 229,-9 0 0,6 0-304,-4 0 164,-1 0-179,3 0-64,-5 0 1,0 5 0,0 1 0</inkml:trace>
  <inkml:trace contextRef="#ctx0" brushRef="#br0" timeOffset="2">4089 15407 7789,'1'-7'410,"3"4"-12,-3 1-298,4 2 221,-5 0-107,5 0-20,-4 0-72,5-5 122,-1 4-269,-4-4 117,9 5 1,-7 0-184,4 0 254,-4 0-170,7 0 156,-4 0 3,6 0 9,-1 0-72,0 0 1,1-1 132,-1-3 1,-3 3-87,0-3 0,-1-1 12,5 1 0,-5-4-35,1 4 0,-4-1-22,3 2 57,1 1-250,3-8 59,1 4 1,-1-4 181,1 2-563,-6-2 0,3 7-73,-5-4 497,-1 4 0,-3-7 0,0 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10.70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2718 3015 7824,'0'-11'2,"0"-1"95,0 6 223,0-4 131,0 3 62,0 1 44,0 1 27,0 0-215,0 4-295,0-4 0,0 13 266,0 4-149,0 2 1,0 2-15,0 3 0,4 3 35,0 1 1,5 5 29,-2 2 1,0-1-52,0 2 0,0-1-128,0 5 0,3-1 156,-2 0 1,1-2-140,-2 2 0,4-6-38,-4 6 1,0-6-132,0 3 1,-4-6-42,1 2 1,1-5 48,-2-3-163,1 3 1,-4-9 69,0 2 0,0-2 276,0-2 0,0-3-171,0-1-362,0-4-63,0 7-87,0-9-682,0 4 572,0-5 1,5-5 0,2-1 0</inkml:trace>
  <inkml:trace contextRef="#ctx0" brushRef="#br0" timeOffset="1">3129 3095 7808,'0'-18'11,"0"3"0,0 2 617,0 2 112,0 0 167,0-1-636,0 6-66,0 1 0,0 6-43,0 3 0,0 8 68,0 11 0,0 5-10,0 6 1,0 2-62,0 2 1,0-1-165,0 5 1,0-5-6,0 1 1,4-3-138,0-1 1,1 1-49,-1-1 1,-3-5 111,3-2 1,1-4 38,-1-4 0,3-3 26,-3-4 0,4-1-66,-4 0 1,1 0 2,-2-4-401,-1 3-64,8-8-330,-9 3-427,4-5 475,0 0 828,-3 0 0,3-10 0,-5-3 0</inkml:trace>
  <inkml:trace contextRef="#ctx0" brushRef="#br0" timeOffset="2">3106 3403 7946,'0'-6'0,"0"-4"0,-1 7 425,-3-4 726,3 4-619,-4-2 1,11 5-121,6 0 0,1 0-53,6 0 0,1 1-138,6 3 0,-1-2-78,1 1 0,2-1 78,-1-2 0,-1 0-259,-3 0 1,-4 0 18,0 0 0,-1 0-38,1 0 0,1-2-740,-4-1 0,-1 1-52,-4-2-1245,1-2 1166,-1 0 928,-4-6 0,-2 1 0,-5-1 0</inkml:trace>
  <inkml:trace contextRef="#ctx0" brushRef="#br0" timeOffset="3">3209 3095 7982,'0'-6'208,"2"-3"531,1 5-257,4-5 0,8 7-75,0-6 1,2 2 68,-2-2 1,3-2-101,4 2 0,5 2-155,0-2 0,1 2 17,-2-2 1,-2-1-400,3 6 0,1-2-190,-1 1 0,-1 3-556,-3-3 1,1 2-449,3 2 0,-3 2 1355,3 2 0,2-3 0,0 4 0</inkml:trace>
  <inkml:trace contextRef="#ctx0" brushRef="#br0" timeOffset="4">4488 3346 8111,'7'-10'1006,"-2"6"-1253,-5-7 176,0 7 1610,0-1 377,0 5-1867,5 5 1,-4 5 115,3 6 0,-3 0-241,-1-1 1,2 3 104,1 5 0,-1-4-166,1 0 0,-1-1 84,-2 1 0,0 1-154,0-5 1,1 0 45,3-3 1,-3-1 154,3 1 1,-3-5 459,-1 1-320,0-6 363,0 4-98,0-6 100,5 0 0,-4-2-133,3-2 0,3-2-339,0-5 0,3-2-308,2-2 1,0-3 220,4-5 1,0 0-73,3 1 0,2 0 118,-6 3 1,0-1-154,-4 4 0,1 1 37,-1 4 1,1 3 78,-1 1 0,-3 4 41,-1-1 1,-3 3 33,4 1 1,-4 1-8,3 3 1,-3 2 94,4 6 1,-5 0-75,5 4 0,-4-2-15,3 5 1,-4 0-45,1 4 1,1-1 41,-1 1 0,1 0-138,-1 0 1,-3-4 43,3 0 1,-3-5-49,-1 1 0,1-2-55,3-2 1,-3 1-214,3-1 1,-1-3-574,0-1 1,-1 1 416,1 3 1,-1-3 544,-2 0 0,5-1 0,1 5 0</inkml:trace>
  <inkml:trace contextRef="#ctx0" brushRef="#br0" timeOffset="5">5927 3198 8118,'0'-12'316,"0"1"1,0 0-64,0-1 1,-1 5 580,-3-1-463,3 0 1,-4-3 525,5-1 90,0 6-376,0-4-518,0 9 36,0-4 0,1 15-85,3 5 1,-3 10 122,3 6 1,-1 3 40,1 4 1,-3 3-295,3 4 1,-3-3 56,-1 0 1,0-5-147,0 1 0,1-6 70,3-2 1,-3-4-33,3 0 0,-3-5 56,-1-2 1,4-5-140,0 1 1,1-2-497,-1-2 171,-3 0 0,5 0-36,-2-4 0,-3-1-1113,3-2 235,-2-2 771,3 3 688,1-5 0,10-11 0,2-1 0</inkml:trace>
  <inkml:trace contextRef="#ctx0" brushRef="#br0" timeOffset="6">6556 3106 8263,'0'-17'0,"0"0"840,0 6 0,-2 1-231,-1 2 1,1-2 315,-2 2 1,3 2 187,1-2-516,0 6-91,0-8-441,0 8-78,-5-3 0,-1 10-238,-6 3 0,-3 3 100,0 5 0,-5-2-57,1 5 1,1-4-30,-1 4 1,0-1 48,-4 1 0,4 1 196,0-5 1,5 0-49,-1-3 1,6-1 116,1 1 0,4-1-77,-3 1 0,4-1-8,-1 0 1,3 1-42,1-1 1,5 1-120,3-1 0,3 0 226,4 1 0,4-1-82,8 1 0,2-1 180,6 1 1,-1-1-109,0 0 0,0 0-37,1-4 0,-6 3-52,-3-2 0,-3 2-6,-4 2 0,2-5-84,-6 1 1,-5-1 85,-6 5 0,1-1-135,-1 1 0,-1-1 58,-3 0 1,-1 1 353,-3-1 0,-7 5-123,-8-1 0,-4 1 201,-4-1 0,-3-2-101,-8 2 0,2-2 51,-2-1 0,4-1-206,4 0 0,2-3 17,5 0 0,1-6-507,3 2 0,7-3 241,4-1 0,4 0-1940,-3 0 1126,4 0 1009,-2 0 0,5 0 0</inkml:trace>
  <inkml:trace contextRef="#ctx0" brushRef="#br0" timeOffset="7">7938 3175 7976,'-6'-18'405,"0"2"0,0 8-87,2 1 1,1 0 67,0 0 256,1-4 0,-3 9 214,5-6-50,0 6-193,0-3-582,0 5 78,5 0 1,-3 10 105,1 5 1,2 8-31,-1 7 0,0-3-94,-4 7 0,0 2-190,0 2 0,0-4-302,0-3 1,0-1 68,0 4 0,0-5 165,0-2 1,0-3 69,0-1 0,4-4 46,0 0 0,1-5-186,-1 1 0,-3-2-118,3-2 1,-3-3-183,-1 0 1,4-5-619,0 5 416,-1-5 33,-3 2 0,2-5-53,1 0 759,-1 0 0,3 0 0,-5 0 0</inkml:trace>
  <inkml:trace contextRef="#ctx0" brushRef="#br0" timeOffset="8">7846 3152 8012,'5'-18'211,"-4"2"0,5 1 364,-6-1 1,3 1 167,1 4 0,4-2-286,-4-2 0,4 2-57,0-2 1,6 2-92,1 2 1,6-1-257,-2 1 0,6 5 139,2 2 1,1-1-267,-2 1 0,2 1-83,3 7 1,-4 3-85,-4 4 0,-1 0-268,-3 1 0,-3 3 241,-4 0 1,-1 2 35,1-2 1,-5 2 76,1 2 1,-6 1 134,2-5 0,-2 5-112,-2-1 0,-6-1 322,-1 1 1,-8-4 4,-4 4 0,-4-3-9,-4 3 1,2-5-242,-6 1 0,-3-2-62,-4-2 0,5-3-237,6-1 0,3-3 103,1 4 0,6-6-662,1 2 1,7-3 35,2-1 877,4 5 0,-7-3 0,4 3 0</inkml:trace>
  <inkml:trace contextRef="#ctx0" brushRef="#br0" timeOffset="9">8474 3061 8114,'-5'-18'0,"0"2"1490,-2 4-625,1 6 1082,6-4-958,0 8-529,0-3-767,0 20 1,0 6 235,0 17 0,0-1-196,0 5 1,0-2 177,0 2 1,0 1-389,0-5 0,0 2 172,0-2 1,0-7-96,0 4 0,0-9 86,0 1 1,2-7 101,2-1 0,-3-5-334,3 1 297,-3-2 0,0-3-685,3-2 246,-3-3 449,4-5 239,-5 0 0,-5-5 0,-1-7 0,-6-5 0</inkml:trace>
  <inkml:trace contextRef="#ctx0" brushRef="#br0" timeOffset="10">8440 3186 8114,'8'-22'-154,"-1"-1"1,1 0 387,3 0 1,1 5 540,-1 3 1,1 1-216,-1-1 0,0 2-136,1-2 0,0 6-193,4 1 0,-2 1 7,5-5 0,-5 6-244,1 2 1,1 3 126,0 1 1,3 0-352,-4 0 1,0 1 54,-3 3 0,-2 4-137,-3 7 1,3-1 45,-2 5 0,-3 0 74,-1 4 1,-3 0 201,-1-1 0,-1 1-68,-3 0 0,-2 0 109,-6 0 0,0 1-96,-4 3 1,-1-3 170,-6 2 1,0-2-141,0-1 1,0 0 0,0 0 0,4-4-76,0 0 0,7-4 82,0 4 1,1-9-180,3 2 0,3-3 90,1 2 0,3-3-12,1-1 0,0-3 26,0 4 0,1-4 41,3 3 0,1-3 75,3 4 1,6-4 172,-3 3 1,8-4-38,0 0 0,3-1-117,1-2 0,0 0-430,-1 0 0,3 0 194,1 0 0,0 0-623,4 0 1,-1 0 805,2 0 0,2-10 0,-4-3 0</inkml:trace>
  <inkml:trace contextRef="#ctx0" brushRef="#br0" timeOffset="11">9091 3118 7975,'-5'-23'861,"4"0"1,-8 2-291,5 2 0,0 2 288,4 6-580,0-1 0,0 1 935,0-1-466,0 6-306,0 1-1438,0 5 911,5 10 1,-2 4 68,4 13 0,-4 3-70,1 8 0,1 3-342,-1 5 1,-1-1 163,-3 1 1,0-2-298,0-2 1,0-2 146,0-6 0,0-5 63,0-2 1,0-1 109,0-3 1,2 1 58,2-8 1,-3-1-396,3-4 0,-3 1 174,-1-1 0,4-3 403,-1-1 0,6-4 0,-2 2 0</inkml:trace>
  <inkml:trace contextRef="#ctx0" brushRef="#br0" timeOffset="12">9388 3095 8042,'-6'-16'1530,"1"3"-641,5-4 669,0 11-613,0 1-1084,0 5 1,0 6 29,0 6 0,0 5-149,0 10 0,0 6-265,0 5 0,0 2 291,0-2 0,-4-2-22,0 6 0,0-9 36,4 2 1,0-9-78,0 1 0,0-4 111,0-4 409,0-3-232,0-4 202,0-6 278,0-1 1182,0-5-1284,0-5 0,0-3-444,0-7 1,0-4 86,0-8 0,0 2-25,0-5 1,0-1 122,0-3 0,0 0 11,0-1 1,0 1 180,0 0 1,-4 3-148,0 1 1,1 5 224,3-2 1,0 8 201,0 4 123,0 2-136,0 2-608,0 4-639,0 2-263,0 15 1,1 3 396,3 10 1,-2-4 147,6 0 1,-4 0-409,3 4 1,0-4 269,0 0 0,2-5 284,-5 1 0,5-2 141,-2-2 0,0-5 186,0-2 1,1-2-118,3-2 0,1 0 220,-1 0 1,1 0 492,-1 0 1,4-6-351,1-1 1,3-7 109,-4-1 1,4-2-78,-4 2 0,2-3-101,-2-5 0,-2 4-31,2 0 0,-3 1-174,0-1 1,-4 0 62,-1 8-51,-4-3 1,3 9-186,-2-3 156,-3 3 0,4 7-644,-5 1 0,0 9 310,0 7 1,0 2 188,0 2 0,0 6 13,0 6 1,0-1-190,0 4 0,0-2-38,0-2 1,0 1 47,0 3 0,0-6-206,0 2 0,0-7 116,0 0 0,0-4 4,0-4 0,0 1-229,0-5 591,5 0 0,2-3 0,4-1 0</inkml:trace>
  <inkml:trace contextRef="#ctx0" brushRef="#br0" timeOffset="13">9959 3084 8027,'-5'-12'0,"4"1"1000,-3-1 1414,3 6-830,1 1-1113,0 5 1,-4 1-449,0 3 1,-5 7 29,1 8 0,2 4-142,-1 4 0,3 2-63,-4 5 1,6 1-70,-2-1 1,-1 4 6,1 0 0,0 0 8,4-4 1,0-4-53,0-4 0,0-2 121,0-1 0,4-5 154,0-3 1,5 0-83,-2-3 1,3 2 1,2-7 0,4 2-24,3-1 1,4 1-10,4-5 0,-2-1-417,6-3 0,-1-1 195,4-3 0,-3-2-1265,-1-5 1583,1-6 0,-2-1 0,-1-5 0</inkml:trace>
  <inkml:trace contextRef="#ctx0" brushRef="#br0" timeOffset="14">9902 3392 8032,'-6'-1'1414,"2"-3"-1290,-3 3-152,6-4 1,-3 5 397,8 0 0,2 0-93,6 0 1,4 0-450,3 0 1,3 0-93,1 0 1,3 0-115,1 0 1,1 0-64,-1 0 0,-3-2 441,2-1 0,4-4 0,-1-4 0</inkml:trace>
  <inkml:trace contextRef="#ctx0" brushRef="#br0" timeOffset="15">9982 3141 7974,'-12'-12'854,"6"6"1,-3-4-85,5 2 1505,1 3-1634,3-5 0,0 4 387,0-6 1,3 1-568,1-1 0,9 5-403,-2-1 0,5 2-573,-1-2 1,-1-1 393,5 5 0,0-3-479,4 3 0,3 0 404,1 4 1,5 0 195,-2 0 0,-2-5 0,0-1 0</inkml:trace>
  <inkml:trace contextRef="#ctx0" brushRef="#br0" timeOffset="16">11889 3038 7990,'0'-6'222,"0"-5"1,0 9 973,0-6-10,0 6-314,0-3-332,0 5 0,0 6-463,0 5 1,0 6 40,0 6 1,0 9 117,0 2 1,-4 3-110,1-3 0,-1 1-225,4 3 1,0-2 22,0 2 1,0-6-155,0-2 1,0-4-148,0 0 1,0-3 201,0-4 1,0 1-65,0-4 1,0-1 0,0-4 0,0 1-329,0-1 0,0-3-614,0-1-273,0-4 279,0 2 1174,0-5 0,-5-10 0,-2-3 0</inkml:trace>
  <inkml:trace contextRef="#ctx0" brushRef="#br0" timeOffset="17">11604 3027 7957,'1'-12'566,"3"1"0,-3 3-66,3 0 1,2 2-53,2-1 0,2 0-77,1 3 0,7 2-96,5-6 0,2 6-205,10-2 1,-4-1 69,7 1 0,2 0-74,-2 4 1,1 0 97,-1 0 0,-4 0-224,1 0 0,-4 0-13,-8 0 1,1 0 19,-8 0 0,-1 0 51,-4 0 1,1 0-137,-1 0 0,-5 1-25,-2 3 0,1-1 108,-1 4 1,4 1-100,-4 3 0,4 2 68,0 2 1,-2 4-74,2 8 0,-4 1 78,3 2 1,-4 8-3,1 1 0,-3 2-21,-1 1 0,0 1 26,0-4 0,0-1 74,0-4 0,0-5-67,0-2 0,0-4 127,0-4 0,0 1-69,0-5 0,4 0-188,0-3 1,-1-5-104,-3 1 1,0-4-797,0 3 184,0-4 205,0 2 547,0-5 1,6-5-1,0-1 1</inkml:trace>
  <inkml:trace contextRef="#ctx0" brushRef="#br0" timeOffset="18">12574 3027 8038,'-6'-12'450,"1"4"157,5 1 1,0 3 303,0-4 2,0 6-753,0-3 1,0 6 46,0 3 1,0 7-430,0 8 1,1 8 182,3 3 0,-3 12-63,3 4 1,-3 5 96,-1-6 1,4 4-116,0-7 0,0 1-66,-4-1 0,1-4 46,3-8 1,-3-2-28,3-5 1,-2 0 120,2 0 1,-2-6-148,1-1 0,-1-4-65,-2 0-1621,0-6 1879,0 4 0,0-9 0,0 5 0</inkml:trace>
  <inkml:trace contextRef="#ctx0" brushRef="#br0" timeOffset="19">12232 3426 8405,'1'-7'726,"3"-1"1,2 5-468,6 0 0,4-2-65,3 1 1,4-1 35,4 1 0,2 3-183,5-3 0,0 1-217,1 0 1,-1 1-246,0-2 1,0 2-477,1-2 0,-5 2 222,1-6 669,-6 5 0,8-7 0,-4 4 0</inkml:trace>
  <inkml:trace contextRef="#ctx0" brushRef="#br0" timeOffset="20">12894 3106 8038,'-1'-11'866,"-3"0"-216,3-1 951,-4 1-571,5-1-427,0 6-690,0 1 1,0 7 109,0 6 1,0 4-41,0 7 1,0 3 108,0 1 0,0 3-480,0 8 0,4-2 181,-1 6 1,1-3-139,-4-1 1,4-3 113,0-1 0,5-4 116,-2 0 1,0-1 175,0-3 0,1-4-119,3-3 1,4-2 497,1-2 0,4 1-199,-1-1 0,3-4-19,0-4 1,-2-1-57,-1-2 1,0 0-332,3 0 1,1 0-203,0 0 1,-4-2-336,0-1 0,-4-2-446,4-3 1,-1-6 1147,1 3 0,-2-8 0,-6 1 0</inkml:trace>
  <inkml:trace contextRef="#ctx0" brushRef="#br0" timeOffset="21">12837 3369 8014,'0'-6'498,"0"1"0,5 3 43,3-1 1,8 1-211,7-1 0,1 0-400,7-1 0,-2 3 16,1-3 0,2 2-116,-5-2 1,3 3 72,-3-3 1,-1 2-549,-3 2 0,-4-3 71,0-1 573,-5-5 0,3 3 0,-6-6 0</inkml:trace>
  <inkml:trace contextRef="#ctx0" brushRef="#br0" timeOffset="22">12894 3027 8120,'-6'0'1246,"1"0"-474,5-6-859,0 5 1,5-5 54,2 2 1,9 3 332,3-3 0,7 3-76,5 1 0,-2-4-115,1 0 0,1 0-143,3 4 1,-3 0 83,-1 0 0,-3 0-163,3 0 0,-4 0 117,0 0 1,-2 0-98,-1 0 1,0 0 49,0 0 0,-4 0-32,0 0 1,-5 0 57,1 0 0,-2 0-3,-2 0 0,1 0 33,-1 0 0,-3 2-22,-1 1 0,0 4-125,0 4 0,3 6 124,-2 2 1,-2 2-43,2 2 0,-4 5 22,3 2 1,-3 3-96,4 2 0,-6 0 29,2 3 1,-3-2-119,-1 2 0,0-8 107,0-3 0,0 0 29,0-5 0,0 3 223,0-10-194,0 0 466,0-4-175,0-4 966,0-2-725,0-5 0,-1-5 49,-3-3 0,2-2-524,-6-1 0,6-6 140,-2-2 1,-1 1 0,1-1 0,0-1 70,4-7 0,0 3-255,0-2 0,1-1 66,3 4 0,-3 3-56,3 8 0,-2 1-284,-2 0 217,0 4 1,1 2-447,3 5 0,2 6 246,5 6 0,5 4 140,-1 7 0,1 0 10,0 0 0,0 4-176,3-1 1,1 5-17,-4-5 0,3 1 200,-4-4 1,4-2 50,-4-2 0,4-2 182,-4-6 1,6-1 696,-2-2 1,-1-3-447,1-5 0,0-1 560,3-3 1,0-6-384,-3-5 0,1-6 126,-4 2 0,-1-2-209,-4-2 1,-1-1 171,-2-3 1,-2-2-61,-2-5 0,-3-4-51,3 0 0,-4-4-620,-4 4 0,2 0 163,-6 3 1,4 6 160,-3 2 1,4 3 24,0 2 1,-3 4-1520,3 3-568,-1 2-521,4 7 1,-1-3 2373,-3 5 0,2 0 0,-3 4 0</inkml:trace>
  <inkml:trace contextRef="#ctx0" brushRef="#br0" timeOffset="23">15304 3015 7954,'0'-6'2512,"0"1"-2354,0 5 0,5 1 78,3 3 0,3 7 173,4 8 1,-1 4-124,5 4 0,-3-3 53,3 2 1,-4 0-118,4 0 0,-1-1-131,1 1 0,2 0 106,-2 0 1,3-2-134,1 3 1,-4-3-33,0-1 1,-2-4 105,3 0 1,0-5-207,-5 1 1,0-3 45,-3-5 1,-5 2-165,1-5 1,-4 4-394,3-5-1380,-4 1 268,2-4-561,-5 0 2252,-5 0 0,-1 0 0,-6 0 0</inkml:trace>
  <inkml:trace contextRef="#ctx0" brushRef="#br0" timeOffset="24">15704 2969 8064,'0'-11'0,"0"0"366,0-1 1,0 1 632,0-1 792,0 1-167,0-1-638,0 6-1248,0 1 1,0 6 237,0 3 0,-5 11-168,-3 8 1,-8 9 168,-7 2 0,-1 6-227,-7 5 0,6 0-123,-2-3 1,-1-3 49,1-5 1,2-1-79,6-2 0,-1-5 120,5-7 0,-1 2-368,5-6 0,1 0 232,2-4 1,-2 1-343,2-1 0,2-1 759,-2-2 0,1 2 0,-5-3 0</inkml:trace>
  <inkml:trace contextRef="#ctx0" brushRef="#br0" timeOffset="25">15898 2718 8030,'0'-24'275,"0"5"98,0 5 0,0 3-125,0-1 1,1 5-28,3-1 636,-3 5 0,4-3 290,-5 2-1065,0 3 1,2-4 104,1 5-250,-1 0 0,4 4 125,-2 0 1,-2 4 112,6 0 0,-6 2-200,2 2 1,-2-1 70,-2 0 0,3 1-245,1-1 1,0-3 124,-4 0 1,1-2-142,3 2-144,-3 2-179,4-4 124,-5 0 98,0 5 337,0-10-228,0 4 478,0-5-197,5 0 0,-2-1-16,5-3 0,-5-1-31,5-3 0,-4-2-12,3 2 0,-3 2-50,4-2 1,-1 5-107,5-5 1,-1 2 64,1-2 0,-1-1 49,1 5 0,-1-3 49,0 3 0,1-4-77,-1 4 1,1-3 133,-1 3 0,1-4-132,-1 5 78,0-1 1,1 4-71,-1 0 0,-3 5 44,-1 2 1,0 4 85,0 0 1,0 2-88,-3 2 1,-3-1 219,3 5 0,-3-4-65,-1 4 1,4-4-129,0 4 0,-1-5-84,-3 2 0,0-4-181,0 0 0,2-5 50,1 1 1,-1 0-199,1 3 0,0 0 388,1 1 0,-3-1 0,4 1 0</inkml:trace>
  <inkml:trace contextRef="#ctx0" brushRef="#br0" timeOffset="26">16640 3072 7991,'0'-7'110,"0"-1"678,0 5-147,0-2 392,0 5-678,0-5 0,5 4-316,3-3 0,6 3 209,1 1 1,5 0-23,-1 0 0,4-4-203,4 0 1,2 1 125,5 3 0,-1-4-156,-2 0 0,6-1 88,-3 1 0,1 1-257,-4-4 1,-3 4-133,-5 0 0,-4-3-122,0 3 0,-9-1 10,1 4 1,-6-1-132,3-3-1064,-6 3 764,4-5 851,-12 6 0,0 0 0,-5 0 0</inkml:trace>
  <inkml:trace contextRef="#ctx0" brushRef="#br0" timeOffset="27">16720 3244 7712,'8'0'1819,"-1"0"-1486,1 0 1,5-4 345,2 0 1,4-4-226,8 4 0,-1-3-4,9 3 0,-3-5-163,10 2 1,-6 0-59,-2 0 1,-5 4-273,-6-1 1,0 3-336,0 1 0,-5 0-556,-3 0 0,-6 0 508,-2 0 0,0 1-803,0 3 0,-2-1 487,-5 4 0,0-3 742,0 4 0,-5-1 0,-1 5 0</inkml:trace>
  <inkml:trace contextRef="#ctx0" brushRef="#br0" timeOffset="28">16732 3381 7991,'-7'5'221,"-3"-4"557,9 4-336,-4-5 1,6 0-104,3 0 0,-2 0 205,6 0 1,0 0-100,3 0 0,5 0-11,4 0 0,6 0-139,5 0 1,2-1-83,1-3 0,0 3-63,0-3 0,-4 1-114,-4 0 0,-2 1-474,-1-2 0,-4 3-98,0 1 0,-1 1-762,1 3 1,-1-1 557,-3 4 0,-1-4 740,5 1 0,-5 2 0,3 0 0</inkml:trace>
  <inkml:trace contextRef="#ctx0" brushRef="#br0" timeOffset="29">17679 3106 8036,'0'-11'0,"0"0"2055,0-1-797,0 6-364,0 1-234,0 5-394,6 5 1,0 6-37,5 8 1,2 4-127,2 4 1,-2-2 139,2 6 1,2-1-221,-2 4 1,1-3 24,0-1 0,-4-4-440,4 0 0,-4-2 153,0-1 1,-1-1 8,0-3 0,1 1-279,-1-5 0,-1 1 231,-2-5 0,1-3-1819,-5-1 851,5-4 181,-8 2 1064,9-5 0,-9 0 0,4 0 0</inkml:trace>
  <inkml:trace contextRef="#ctx0" brushRef="#br0" timeOffset="30">18068 3061 7947,'0'-18'1028,"0"7"-237,0 0-316,0 10 1,-1-4-140,-3 5 0,1 3-142,-4 4 0,-6 6 55,-6 10 0,-3 5 9,-1 2 1,1 3-174,-1 1 0,0-1-177,0-2 1,4 2-344,0-3 0,1-2 322,-1-1 0,-2-3-833,2-1 1,2 0 469,2 0 0,2-2 476,2-2 0,-1 3 0,1-5 0</inkml:trace>
  <inkml:trace contextRef="#ctx0" brushRef="#br0" timeOffset="31">19016 3141 7986,'0'-12'1130,"0"1"-227,0 5-969,0 0 190,0 6 226,0 6 1,0 0 75,0 5 1,0 5-76,0-1 0,0 5-137,0-1 0,-2-1 11,-1 1 0,1-1-129,-1 1 0,1 1 95,2-5 0,0 0-385,0-3 1,2-1 85,1 1 1,0-5-41,5 1 1,-1-5 59,5 0 0,0-1 71,3-2 1,2 0-20,2 0 1,6 0 24,-2 0 0,3-5 1,-4-3 1,0-2 45,-3-2 0,3 0-58,-3-4 0,2-1 8,2-6 1,0 0-12,0 0 0,-5 0 17,-3 0 1,-4 6-10,-3 1 393,2 4-118,-9 0-158,4 6 1,-6 2-51,-3 8 1,-2 4-108,-6 7 0,5 1 47,-1 3 0,6 3-134,-2-3 0,3 3-153,1 0 0,1 0 78,3-3 0,0 1-171,7-4 0,-2-1 73,6-4 0,-2-1 18,-2-2 1,4-2 62,1-2 1,-1-3 67,-4 3 1,4-3 35,1-1 1,0-1 141,-1-3 0,-2-2 100,2-5 0,-2-1-96,-2 1 0,2-1 159,2 1 1,-6-1-52,3 1 1,-5 0 488,1-1-388,2 1 0,-7 1 205,4 2-85,-4 3 139,2 5-750,-5 0 238,0 5 0,0 1-120,0 6 0,0-1 41,0 1 0,0-1-105,0 0 0,0 2-57,0 2 1,4-6 129,-1 3 1,3-3-55,-3 2 114,4 0 0,4 0 135,1-4 1,0-2-91,3-5 0,-1 0 158,5 0 0,-3 0-95,3 0 1,0 0 159,4 0 0,-1-5-100,1-2 0,0-4 65,0 0 1,-4 0 24,0-1 0,-1 1 66,1-1 1,-3 1-13,-4-1 0,-1 1 90,1 0 320,-6 4-77,4 2-518,-9 0 82,4 4 0,-6 0-257,-3 4 0,3 6-20,-3-1 0,2 2-68,-2 1 1,3 2 35,-3 2 1,6-2 97,2 2 0,5-2-107,-1-2 0,3 1 42,4-1 1,3-1-66,5-2 0,0-2 127,0-2 0,-1-3 163,1 3 1,0-2 57,0-2 1,0-6 207,0-1 1,0 0 220,-1 0 1,-3-5-249,0-3 0,-5-4 78,2 4 1,-5-5-17,-3 1 1,-3-3 42,-5-1 0,-2 0-141,-1 1 0,-9 4-278,-7 3 0,-4-1-173,-3 5 0,0-2-304,-4 9 0,1 1-506,-2 3 1,-1 3 492,6 1 0,-1 9-1014,4-2 0,6 8 706,1 0 0,4 3 796,0 1 0,-4 5 0,-2 1 0</inkml:trace>
  <inkml:trace contextRef="#ctx0" brushRef="#br0" timeOffset="32">20889 3369 8025,'0'-29'0,"0"1"0,0 9 1104,0 0 0,4 4-237,-1-4 1,1 5 264,-4-1 0,-4 2-567,1 1 1,-3 5-190,3-1 1,-4 6-712,-4-2 0,-1 3 293,1 1 0,-7 0-432,-5 0 0,-1 6 196,-6 5 0,5 1-28,-2 3 0,4 3 52,4 1 0,-1 1-37,4-1 0,5 1-69,3-4 0,6 3 127,-2-4 0,3 0 278,1-3 1,5-2-63,3-3 0,2 2 510,1-5 0,6 0-73,2-4 0,6-1 107,2-3 1,-1-3-145,-3-4 1,4-4 165,-1 0 0,1-7-256,-4-1 0,-2-1-15,-1-6 1,0-1-113,-5-3 0,0 0 77,-3-1 1,-5 0-316,1-3 1,-4 1 97,3-5 1,-4 5-264,1-1 1,1 3-230,-1 0 0,-1 6 188,-3 3 1,2 7 211,1 3 0,-1 4-46,2 0-975,-3 6 693,-1 1 1,0 7-1663,0 6 0,0 10 2056,0 12 0,-5 8 0,-2 3 0</inkml:trace>
  <inkml:trace contextRef="#ctx0" brushRef="#br0" timeOffset="33">21608 3129 8032,'0'-11'407,"0"-1"769,0 6-144,0-4 222,0 9-1019,0-4 0,2 5-5,1 0 0,-1 5-94,1 2 1,-1 3 121,-2 2 1,0 4-31,0 3 1,0 2-45,0-2 1,0 2-64,0-2 1,-4-1-88,0 1 0,0-5-297,4 1 0,0-2 45,0-2 1,2 0 117,1-4 0,-1 0 354,1-4 1,0-1-175,1 1 1,-2-1 742,6-2-541,0 0 0,3-5 29,0-3 0,5-2-219,-1-2 1,1 1 128,0 0 0,-2-6-277,5-2 1,-5 1 71,1-1 0,-1 2-95,1-3 0,-6 0 86,2 5 0,-3-2-131,-1 2 103,4 3 25,-5-5-132,0 11-84,4 1 0,-7 6-683,5 3 0,-2 7 416,2 8 1,2 8-155,-3 3 1,-2 3 143,-1 2 1,1 3-323,-1 0 1,1 0 65,-1-4 0,-1 0 745,4 1 0,1-1 0,3 0 0</inkml:trace>
  <inkml:trace contextRef="#ctx0" brushRef="#br0" timeOffset="34">22579 3346 8005,'0'-11'4983,"-5"5"-3818,4-5-456,-4 10 171,5-4-783,0 5-99,0 5 0,0 1-830,0 6 0,0-1-156,0 1 0,-5 0 988,-3 4 0,-7-4 0,-3 5 0</inkml:trace>
  <inkml:trace contextRef="#ctx0" brushRef="#br0" timeOffset="36">2147 5813 8157,'0'-6'979,"0"-4"-62,0 3 87,0 1-305,0 1 2809,0 5-3441,5 0 0,-2 4 189,4 0-275,1 4 0,3 1 63,1 3 1,0 2-93,4-7 0,-2 0 100,5 0 0,-2-3-38,3 4 1,1-6 47,-2 2 1,3-3-23,1-1 1,3 0-20,1 0 0,-1-5-10,-3-2 1,4-4 26,0 0 0,-2 0-22,-6-1 1,3 1 4,-3-1 0,-3 0-44,-1-4 1,-2 4-184,-2-3 1,-3-3 154,0-1 1,-6 2 65,2 2 1,-3-1-41,-1 0 1,0 1 35,0 4 1,-5-1-187,-2 1 0,-4 3 109,0 1 1,-9 4-175,-3-1 0,-6 3 4,2 1 1,-5 4 115,2 0 0,-3 8 160,-1 0 1,1 2-138,2-3 0,3 4 85,5 1 0,4 4-75,0-1 0,5 2-18,-1 2 0,2 1 51,2 3 1,0-2-91,-1 6 0,5-4 83,-1 3 1,5-5-133,0 2 1,3-4 123,3-4 1,0 2-34,5-2 0,-5-1 98,5 1 0,1-5-94,6 1 0,-1-2 457,5-1 1,-4-5-171,4 1 1,0-4 224,4 3 0,0-4-103,0 1 1,1-3 43,3-1 1,-2 0-162,6 0 1,-2-5-129,1-3 1,2-2-531,-5-1 1,-1-1 257,-3 1 1,-1 3-381,-3 1 0,1 0 268,-5 0 0,0-2 318,-3 5 0,-1-5 0,1 3 0</inkml:trace>
  <inkml:trace contextRef="#ctx0" brushRef="#br0" timeOffset="37">3598 5756 7633,'0'-7'841,"0"-1"-75,0 5-408,0-7 0,0 8-129,0-6 1,0 4 115,0-3 0,0 3-70,0-4 1,0 4-47,0-3 1,0 3 13,0-4 0,0 5 1,0-5 0,-2 4-133,-2-3 0,2 3 93,-6-4 1,1 6-193,-5-2 0,1-1-149,-1 1 0,0 0 126,-3 4 0,1 0-39,-5 0 1,3 0 76,-3 0 0,2 0-7,-3 0 0,3 0 32,2 0 1,1 4-24,-5 0 1,5 5 7,-2-2 1,0 7-79,1 1 1,-4 6 49,3-2 1,-3 2 1,4 2 1,4-4-26,3 0 0,2 0-91,-2 4 0,3-4-8,5 0 0,0 0 105,0 4 0,0-1-65,0-3 1,5 1 24,3-5 1,2 0 132,1-3 1,4-1-38,1 1 0,4-5 165,-1 1 0,-1-6-15,1 2 1,-4-3-55,4-1 0,0 0-69,4 0 1,-4-1 12,0-3 0,-1 3-197,1-3 1,1-1 81,-5 1 0,2-4-683,-2 0 1,-2 2-31,2-2 1,-6 4-332,-1-3 0,-5 3-1082,5-4 2153,-6 1 0,9-10 0,-5-1 0</inkml:trace>
  <inkml:trace contextRef="#ctx0" brushRef="#br0" timeOffset="38">3666 5208 8183,'-1'-10'642,"-3"2"-152,3-2 24,-9 4 1,7-2 312,-5 0-52,6 6-534,-8-3 1,7 10-1,-4 3 1,3 3 28,-4 4 1,2 3 14,-2 5 1,2 3-23,2 1 0,3 1-18,-3-1 0,3 2-133,1 5 1,0 0 96,0 1 0,4 3-325,-1 0 1,5-4 3,-4-4 0,3 1 32,-3 3 1,1-3 16,-1-1 0,-1-1 73,4 2 0,-4 0 36,1-4 0,1 0-18,-2-4 1,1-2-5,-4-2 0,2 1 11,1-4 0,-1-1-9,1-4 1,-1 1-23,-2-1 1,0 1-21,0-1 1,0-3-150,0-1 191,0-4-301,0 2-3230,0-5 717,5 0 2788,-4-5 0,9-2 0,-3-4 0</inkml:trace>
  <inkml:trace contextRef="#ctx0" brushRef="#br0" timeOffset="39">4386 5551 8345,'-8'0'-214,"0"0"233,6 0 823,-3 0 706,5 0-771,0-6-10,0 5-55,0-4-32,0 5 4,0-5-129,0 4-103,5-4-175,1 5 1,6 1-89,-1 3 0,2-3 72,2 3 0,-1-3-145,5-1 0,-1 0 49,1 0 0,6-1-30,-2-3 0,2 3-161,-2-3 0,-3 1 32,3 0 0,-2 1-113,5-1 0,-5-3 64,-2 3 1,-5-1-429,1 4 0,-2-4 199,-2 0 0,0-1-1152,1 1-35,-1 3 445,1-9 0,-5 9-918,1-3 1069,-6 3 863,3 1 0,-10 5 0,-1 1 0</inkml:trace>
  <inkml:trace contextRef="#ctx0" brushRef="#br0" timeOffset="40">4386 5859 10692,'11'0'1113,"0"0"1,1-1-518,-1-3 0,1 3-69,-1-3 1,2 2 13,2 2 1,-1-3-218,5-1 0,0-1-119,4 1 1,0 3 85,0-3 0,3-1-146,1 1 1,0-4 112,-5 5 1,5-2-214,0 1 0,-1 1-171,-3-4 0,-4 4-207,0-1 0,-4-1-733,5 1 0,-7 1 11,3 3-510,-4 0 0,0 0 660,-1 0 0,-3 0-1257,-1 0 2162,-4 0 0,7 0 0,-4 0 0</inkml:trace>
  <inkml:trace contextRef="#ctx0" brushRef="#br0" timeOffset="41">5356 5665 8142,'0'-12'-106,"0"1"1305,0-1 493,0 1-659,0 5-132,0-4-296,0 8-509,5-3 1,1 10 111,1 3 0,2 3-111,-5 5 0,3 1-126,-3 6 1,4 0 212,-4 0 0,1 0-189,-1 0 1,-3-1 10,3 1 1,1 0-164,-1 0 0,-1 0 64,-3 0 0,0-6-44,0-1 1,2-5 2,1-3 416,-1 2 331,3-9-289,-5 4 1159,0-5-1171,0-5 0,1-1 3,3-6 1,-2-3-338,6 0 1,0-5-63,3 0 0,4 3-166,0-2 1,2 0-60,-2-4 1,-2 4 136,2 0 0,2 5-49,-2-1 1,0 3 151,-4 5 1,1-2-5,-1 5-18,6-5 1,-4 8 246,2-3-153,-3 3 1,0 1-92,-1 0 1,-3 5 58,0 2 1,-1 5-4,5 3 1,-5-1 21,1 5 1,-2 0-28,2 4 0,-3 1 279,-5 3 0,0-7-89,0 3 0,4-3-123,-1 3 1,1-4 7,-4 0 1,0-5 166,0 1 0,1-2-69,3-2 0,-2 1 103,1-1 23,-1 0-146,-2 1 0,1-2-72,3-2 0,-3-2-171,3-2 270,-3-3-143,-1 4 0,0 0 0,0 2 0</inkml:trace>
  <inkml:trace contextRef="#ctx0" brushRef="#br0" timeOffset="43">9925 5413 8482,'0'-11'667,"0"5"0,0-1-154,0 4-101,0 1 106,0-3-140,5 5 0,-3 0-141,6 0 0,-4 0 0,3 0 51,2 0-18,-4 0-344,5 0 97,-3 0 0,4 0 200,1 0 1,-1 0-293,1 0 56,4 0 1,-2 0-77,5 0 0,-1-1 0,2-2 70,-1 0 0,0-6 0,4 1 22,0-2 88,0-7-324,-6 5 0,5-5 199,-9 6-32,3-6 0,-4 5 51,-1-4 0,-3 4 3,-1 0 1,-4 1 1,1-1 1,-3 1-23,-1 0-36,-5-1 57,4 6 0,-11-3-256,1 5 248,-1 0 1,-9 4-6,2 0 1,-3 2-8,-1 1 1,-5 4 26,-2 4 1,2 4-40,1 1 1,-4 8 239,0-1 1,-2 2-67,10-2 1,-5 1-50,9 3 0,-2 2-43,9 5 0,0-3 5,8-1 1,0-1-68,4 2 0,1-3-192,3-6 0,10 1 210,5 0 1,6-5-25,-2-3 0,4-2 258,3-2 0,2-3-166,-5-1 0,3-4 223,-3 1 1,0-3-29,-5-1 0,0 0-118,-3 0 1,1-1-333,-4-3 1,3 1-424,-4-4 0,0 4-132,-4-1 0,1-1 342,-1 2 1,-3-3 404,0 3 0,4-4 0,6-4 0</inkml:trace>
  <inkml:trace contextRef="#ctx0" brushRef="#br0" timeOffset="44">10713 5322 8159,'-12'0'-3,"3"-4"0,6 1 424,-1-1-41,9-1 711,-5 3-655,0-3 0,6 5-6,6 0 1,-3-4-191,6 1 0,-5-1-130,5 4 1,-2 0 75,-2 0 1,1 0-159,-1 0 1,1-1 97,-1-3 1,8 3-123,0-3 0,5-1-148,-5 1 0,3-1-374,1 1 1,-4 1-522,0-4 1,-9 4-53,1-1-557,3 3 1648,-1 1 0,-2 0 0,-6 0 0</inkml:trace>
  <inkml:trace contextRef="#ctx0" brushRef="#br0" timeOffset="45">10736 5402 8249,'-12'5'0,"1"1"-6,-1 6-39,6-6 29,1 4 0,6-7 12,3 5 0,2-6 4,6 2 0,4 1 0,3-1 0,7 0 0,0-4 0,9 0 0,-5 0 0,4 0 1492,-7 0 1,3-4-1216,-3 0 0,0-4-676,-4 5 0,-2-5-563,-2 4 0,-1-1 962,-3 1 0,3-2 0,5-6 0</inkml:trace>
  <inkml:trace contextRef="#ctx0" brushRef="#br0" timeOffset="46">11501 5002 8477,'0'-11'506,"0"-1"58,0 1 900,0 0-807,0 4 1,0 4-166,0 6 0,0 5-159,0 7 0,4 4-59,-1 8 1,5 3-10,-4 8 0,3-1-69,-3 5 0,0 0-249,-4 4 1,0-1-363,0 1 1,0 0 334,0-1 1,0-4-60,0-3 0,0-4-98,0-3 0,0-5 70,0-7 0,0 2 8,0-6 1,0 0-36,0-3 1,0-1-229,0 0 422,0 1 0,5-6 0,1-1 0</inkml:trace>
  <inkml:trace contextRef="#ctx0" brushRef="#br0" timeOffset="47">12734 5242 8278,'0'-11'0,"0"3"453,0 1-114,0 4 0,-4-3 594,1 2-521,-1 3 1,3-5-159,-3 6 1,2 6 88,-1 1 0,-2 8-57,1 4 0,-4 8-161,4 4 1,-4 2 128,0 1 1,2 0-124,-2 0 1,4-2-159,-3 2 1,0-6-271,0 6 0,-2-7 1,5 0 0,-4-8-218,4-4 1,1-2-1180,3-2 739,0-4-482,0 3 382,0-9 1054,5-6 0,-4 0 0,3-10 0,2 4 0,-5-10 0,4 3 0</inkml:trace>
  <inkml:trace contextRef="#ctx0" brushRef="#br0" timeOffset="48">12666 5311 8278,'5'-28'0,"-4"4"-138,3-3 1,-3 7 194,-1 1 1,1 6 997,3 2-106,-2-1-544,3 6 0,-4 1-107,3 5 0,-2 2-28,6 10 1,-4 2 16,3 8 1,1 3-18,3 1 0,1 5-211,-1 7 1,1-1-119,-1 4 0,2-4-135,2 1 1,-2-3 0,2-5 0,-3-2 113,0-5 0,-1-5-336,1-3 0,-1-3 165,1 0 0,-5-1-579,1 1 0,-6-5 318,2 1 1,-3-4 511,-1 3 0,0-4 0,0 2 0</inkml:trace>
  <inkml:trace contextRef="#ctx0" brushRef="#br0" timeOffset="49">12631 5585 8278,'0'-12'634,"0"6"0,2-3-147,2 5 1,2-3-113,5 3 0,6-1-230,2 1 0,7-1 141,5-3 1,-2-2-337,2 3 1,-2 0-135,1 0 1,3 0-160,-2 0 0,-3-3 84,-2 2 0,-2 2-188,-1-2 1,-4 0 82,0-3 0,-5-1 67,1 1 1,-2 0 201,-1-1 0,-1-3-109,0 0 0,-3-4 313,0 4 0,-6-1 119,2 5 1,-1 3 444,0 1-183,-1 4 0,3-3 122,-5 2-245,0 3 1,0-3-146,0 8 0,-2 6 126,-1 5 0,1 7-119,-1 0 1,1 3-170,2 5 0,0 0 19,0 5 1,0-1-195,0 0 0,0-3-18,0-1 0,4-2-257,0-1 0,1-2 185,-1-10 1,-2-1 110,6-6 1,-6-2 286,2-2 0,-1-3-121,1 3 0,-3-4 305,3-4 1,-3 2-44,-1-6 0,0-1-127,0-6 0,0 1-40,0-5 1,-4 0-145,0-4 0,-1-3-33,1-1 0,3-5 80,-3 2 0,2 1-96,-2-2 1,3 10 50,-3-2 0,3 7-121,1 1 104,0 3 5,5 5 1,1 3-43,6 8 1,-5 3-152,1 4 1,3 4 85,4 0 0,2 6 80,-2-2 1,-1-1-196,5 1 0,-4 0 88,4 3 1,0-4-84,4-3 0,-4-2 272,0-1 0,-3-6 254,3-2 1,-5-3-7,1-1 1,-3-1-152,0-3 1,-1-2 190,1-6 1,-6 1-83,-2-1 1,1-4-97,-1-3 0,0 1 46,-4-1 0,0 0-488,0-4 0,-4 0-223,0 0 1,-5 2-505,1 2 0,2-3-1797,-2 3 1192,6 3 108,-3-1 779,5 11 709,5 1 0,1 5 0,6 0 0</inkml:trace>
  <inkml:trace contextRef="#ctx0" brushRef="#br0" timeOffset="50">13705 5288 8100,'0'-12'-150,"0"6"931,-5-4 976,4 4-670,-4-1-960,5 2 1,0 8 47,0 4 1,0 2-58,0 10 1,0 4 132,0 4 1,0 4-321,0 0 1,3 2-158,1 1 1,1-3-245,-1-1 1,-3-5-152,3 2 1,1-7 276,-1-1 0,0-8-528,-4 0 183,5-2-104,-4-3 431,4-1 1,-5-6 361,0-3 0,0 2 0,0-6 0,-5-5 0,-1-4 0</inkml:trace>
  <inkml:trace contextRef="#ctx0" brushRef="#br0" timeOffset="51">13682 5299 8100,'8'-16'-11,"-1"-3"0,1 2 177,3 2 1,1 1 106,-1-1 1,1 2 166,-1-2 0,2 2 8,2 2 0,2 4-141,2 4 0,2 1-11,-2 2 1,-1 0-61,1 0 1,-1 7-246,1 4 1,1 6 64,-5 5 0,1 6-10,-5 3 1,-5 2-324,-2 1 1,-4 2 150,-4 2 0,-3-7-66,-9 4 1,3-7 98,-7 2 1,-2-5 336,-5 2 1,0-8-174,5-4 0,4-2-475,3-2 0,2 0-737,1-4-811,1 3 1952,0-3 0,4-1 0,2-1 0</inkml:trace>
  <inkml:trace contextRef="#ctx0" brushRef="#br0" timeOffset="52">14938 5391 8202,'-11'-23'237,"5"5"1,1 2-258,5 4 0,-2 1 1175,-1-1 1,1 1-408,-2-1 1,2 2-99,-2 3 0,2-2-386,-6 5 1,0-1-325,-3 1 0,0 3 5,-1-3 1,-1 3 180,-2 1 0,-1 4-103,-3-1 1,-3 10 60,3-2 1,-3 7-169,0-3 0,3 6-52,0-2 0,6 6-33,1 2 1,2-1-86,7-3 0,-1-4 92,4 0 0,5-3 55,2 3 0,7-5 48,2 1 0,5-4 126,2-3 0,0-3-90,3-5 0,2 0 103,-1 0 0,4-5 20,-5-3 0,1-6 149,-4-1 0,-2-1 97,-2 0 1,-1 0-100,-3-3 1,-3-4-148,-1 0 0,-1 0 32,-6-3 0,4-4-230,-5 0 0,5-7 70,-4-1 0,0 0-89,-4 4 0,4 0-13,-1-1 0,1 1-136,-4 0 0,0 5 31,0 2 1,0 4 123,0 4 1,-1 3 279,-3 4-222,3 6-273,-4-4 1,5 13 116,0 1 0,0 11 255,0 8 1,0 10-14,0 9 0,0 8 108,0 3 1,0 2-545,0-2 1,0-2 242,0-6 1,0 0-467,0-3 1,0-3 211,0-5 1,4-5-271,-1-2 1,6-3 244,-1-1 1,1-4 438,-2 0 0,9 0 0,-4 4 0</inkml:trace>
  <inkml:trace contextRef="#ctx0" brushRef="#br0" timeOffset="53">15315 5345 8199,'0'-11'0,"0"3"1758,0 0-970,5 6 0,2-7 247,4 5 0,1 0-857,-1 4 0,4 0 6,1 0 1,3 0-160,-4 0 1,4 0 177,-4 0 1,4 0-699,-4 0 0,2 0 330,-2 0 1,-2 0-904,2 0 0,-2 0 73,-2 0 1,0 0 994,1 0 0,-1 0 0,1 0 0</inkml:trace>
  <inkml:trace contextRef="#ctx0" brushRef="#br0" timeOffset="54">15384 5448 8259,'-12'0'3268,"6"0"-2763,1 0 243,5 0 1,1 4-697,3-1 0,2 1 79,6-4 1,1 4 120,2 0 1,3 0-736,4-4 0,1 0 365,0 0 0,0 1-1229,0 3 0,1-3 234,3 3 1113,-3-3 0,4-1 0,-6 0 0</inkml:trace>
  <inkml:trace contextRef="#ctx0" brushRef="#br0" timeOffset="55">15989 5254 8283,'-4'-8'-5,"1"0"144,-1 6 264,4-3 674,0 5-877,0 5 1,0 1-42,0 6 0,0 4 32,0 3 1,0-1-31,0 1 1,1 0-137,3 4 1,-3-4 100,3 0 1,-3-5-276,-1 1 176,0 3 1,1-5 102,3 2 243,-2-8-240,3-2 459,-5-5-427,0 0 1,5 0-59,2 0 0,3-5 59,2-2 1,-1-3-194,1-2 0,3-1 47,0-2 1,4-1 42,-4-3 0,4-3-125,-3 3 0,-1 3 63,-4 0 0,1 4 206,-1 0 0,-1 5-165,-2-1 1,-2 6 307,-2-2-261,-3 2 1,8 4-157,-5 2 0,1 6 62,-1 5 1,-3 4 36,3-4 0,1 9-237,-1-1 1,0 4 68,-4-1 0,4 0-985,-1 4 1,1-3 486,-4 3 1,4-4 633,0 0 0,5-2 0,-3-1 0</inkml:trace>
  <inkml:trace contextRef="#ctx0" brushRef="#br0" timeOffset="56">17565 5185 8124,'0'-11'575,"0"4"-134,0 2 1254,0 0-601,0 4-1019,-5-4 1,-1 10 30,-6 3 1,1 5 104,0 3 1,-5 5-109,1 2 0,0 0 105,4 4 1,0 1 108,4-2 1,2 2-129,5-1 0,1-3-215,3 2 0,3-5 38,9-2 1,1-5-67,6 1 0,0-6 40,0-1 1,1-6 76,3 2 0,1-7 36,2 0 1,2-8-15,-6 0 1,5 0-152,-5-5 0,-3-1 104,-4-3 1,-5-1-275,2-2 1,-9-1-147,-3-3 0,-4-2-184,-4-5 1,-3 0 166,-9-1 0,-5 1-181,-6 0 1,-5 5 80,2 2 0,-3 7 57,-1 1 0,6 8 192,5 0 0,1 7-228,7 0 18,0 3 1,9 2 165,2 3 1,9 4 293,6 7 0,6-2 0,6 3 0</inkml:trace>
  <inkml:trace contextRef="#ctx0" brushRef="#br0" timeOffset="57">18056 5162 8117,'0'-18'414,"0"2"-266,0 5 1,0-1 261,0 1 1,0-1 279,0 1 723,-5 5-1071,4-5 1,-5 16-292,2 3 0,3 7 100,-3 8 1,3 6-111,1 6 1,1 0-245,3 7 0,-2-5 191,6 1 1,-4 1-618,3-1 0,-4-3 319,1-5 1,1-8-575,-2 0 301,6-6-213,-7 0-110,3-10-100,-5 0 721,0-6 0,-2-6 285,-1-1 0,1-3 0,-8-7 0,4-1 0</inkml:trace>
  <inkml:trace contextRef="#ctx0" brushRef="#br0" timeOffset="58">17999 5185 8117,'5'-41'-80,"3"3"0,2 7 162,2 0 0,-1 6 345,0-2 1,2 4-141,2 4 1,-1 3 179,5 4 0,-3 2-42,3 3 0,-2 2-114,2 5 1,2 0-125,-6 0 0,4 1-147,-4 3 0,-1 7-111,-6 8 0,-3 3 130,-5 0 0,-1 10-325,-3 2 1,-8 8 182,-7 0 0,-7 1-275,-5-1 0,-2 1-82,-1-5 1,1-1 105,2-6 0,4 0 241,4-4 0,5-2-18,3-5 0,7 0 242,4-5 1,3 0-146,1-3 0,3-1 532,4 1 1,6-6-225,10-2 0,10 1 416,5-1 0,6 1-240,6-2 0,2 0-715,5 5 0,-9-6 143,-2 2 102,-13 2 0,4-1 0,-13 3 0,-7-4 0,-5-3 0</inkml:trace>
  <inkml:trace contextRef="#ctx0" brushRef="#br0" timeOffset="59">10096 6578 8204,'-42'-6'-116,"8"-3"-57,15 5 0,5 1 829,-1 3 1,7-2 340,4-1 78,3 1-403,1-3 0,1 13-410,3-1 1,2 6-35,6-5 1,-1 1-1,1-2 0,3 3-14,0-2 1,0 1-76,-3-2 1,0-1 124,4-6 0,1 0-248,6 0 1,0 0 89,0 0 1,4-6-175,-1-1 0,1-5 60,-4-3 1,-2 2-363,-2-2 0,-2 1 17,-6-1 0,-1 1-127,-2-5 1,-3 1 32,-5-1 1,-1-2 107,-3 2 0,-4 2 115,-7 2 1,-3 2-7,-4 2 0,-6 6 143,-3 5 0,-6 5-105,-1 6 0,4 7 437,4 5 1,-5 4-13,-3 3 1,-2 3 132,5-3 0,9 3-138,11 2 1,3-1-121,5 0 0,3-3-64,8-1 0,8-1 57,11 2 1,6-5-20,9-7 1,-1-3 5,5-9 0,1-2 76,7-5 1,-8 0-287,-1 0 0,-4-5-207,-3-2 1,-3-2-643,-1 1 0,-4-2 462,0 2 1,-7 2-760,-3-2 1268,-4 1 0,0-5 0,-1 1 0</inkml:trace>
  <inkml:trace contextRef="#ctx0" brushRef="#br0" timeOffset="60">10724 6521 8187,'0'-11'343,"0"-1"0,1 2-14,3 3 0,3-2 311,4 5 0,0-1-198,1 1 1,1 2-2,2-6 0,3 4-196,4-3 0,3 4-133,1-1 1,-2-1-69,3 1 1,-3 1-320,-1 3 0,-2 0-948,-2 0 1,-2 0 182,-6 0 1040,-4 0 0,-2 0 0,-5 0 0</inkml:trace>
  <inkml:trace contextRef="#ctx0" brushRef="#br0" timeOffset="61">10701 6658 8209,'5'7'305,"2"-2"0,8-4 212,0 3 0,7-3-343,1 3 0,5-3 62,6-1 0,0-5-510,0-2 0,2-2 210,2 1 1,-8-1-813,1 5 1,-4-5 193,-1 2 682,-7 2 0,8-10 0,-9 2 0</inkml:trace>
  <inkml:trace contextRef="#ctx0" brushRef="#br0" timeOffset="62">11329 6464 9076,'-6'0'2447,"1"1"-2030,5 3 0,0 6-154,0 6 0,0 4 82,0-1 0,1 4-98,3 3 1,-1-1-275,4 1 0,0-2-72,0-1 1,3-4-101,-2 0 0,2-6-120,2-2 1,-1 0 190,0-8 1,2 1-37,2-4 1,-1 0-21,5 0 1,-5-4 13,2 1 1,0-6 86,-1 1 0,4-6 56,-3-1 0,0-2 20,-1 2 0,-1 1 13,5-5 1,-5 4 100,1-4 0,-2 5-139,-1-1 1,-1 3 197,0 5 0,-3-2-39,0 5-44,-6 0 1,7 9-43,-5 3 0,0 3-29,-4 4 1,3-1-224,1 5 0,5 1-358,-1 2 0,2 0-1618,1-3 2187,1 3 0,-1-5 0,1 6 0</inkml:trace>
  <inkml:trace contextRef="#ctx0" brushRef="#br0" timeOffset="63">12746 6304 8149,'-12'-34'1748,"1"5"-1145,4 6 0,6 7-357,5 4 0,1 6 237,-1 2-88,-3 3 0,4 3-83,-5 6 1,4 6-42,0 12 1,0 1-131,-4 7 0,0-1 57,0 9 0,0-4-266,0 4 0,-4-1 133,0 1 1,-4-3-628,5-5 0,-5-5 310,4-2 1,0-4-626,4-4 169,0-3-113,0-4 280,0-6 334,0-6 1,2-7 31,1-9 1,0 2-34,5-5 0,-5 4 279,5-4 1,-4-4-64,3-3 1,-4-2 164,1 1 0,1-2 35,-1-5 0,1-4-12,-1-1 0,-3 1 100,3 4 1,-2 1-103,2 3 0,-3 7 83,3 8 0,-3 2 254,-1 2-62,0 4 1,2 3-112,1 8 1,-1 6 75,2 6 0,1 8-124,-2-1 0,6 7-97,-1 0 0,-2 3-232,2 2 1,-1-1 72,5 0 0,-1 3-205,1-3 0,-1 2 78,1-10 0,0 0-636,3-7 0,-2 1 326,2-5 0,-3-3-495,-5-5 0,4-3-12,-4 4 1,0-6-1055,0 2 1944,-4-3 0,2-1 0,-5 0 0</inkml:trace>
  <inkml:trace contextRef="#ctx0" brushRef="#br0" timeOffset="64">12746 6567 8102,'-7'-8'1051,"4"1"1,3 4-487,3-1 0,0-1-141,4 2 0,5-1-94,3 4 0,5 0-173,-1 0 0,7-4-105,1 0 1,0 0-645,0 4 1,-3 0 436,3 0 0,1 0-638,-2 0 0,0-1 416,-7-3 0,1 2-365,-5-6 1,4 4 225,-3-3 1,-1-1 217,-4-3 1,-3-6 121,-1-2 0,0 1 178,0-1 0,-1 0 184,-6-4 1,3 2-163,1 2 0,0-1 1265,-4 4-935,0 1 1,-1 5 574,-3 2 1,1 3-350,-4 5 1,4 3 30,-1 4 0,-1 2-146,1 10 1,1 4-184,3 4 1,-4 4-32,0 0 1,0 2-15,4 1 0,0 2-508,0 2 1,0-4 260,0 0 1,0-4-677,0-8 0,4 0 48,0-3 245,5-3 0,-3-5 43,6-4 1,-5-2-58,1-5 0,-6-1 36,2-3 1,1 2 146,-1-6 0,0-1 6,-4-6 1,0 1 14,0-5 0,0 4 218,0-4 1,-4 0-75,0-4 0,0 0 246,4 0 1,-1-3 39,-3-1 1,3-4 169,-3 5 1,3 0 295,1 7 0,0 3 126,0 4 40,0 1-536,0 5 1,0 6 66,0 7 0,5 5-72,3 3 0,2 3-119,1 5 1,1-1-25,-1 1 0,2 1-94,2 3 0,-1-3-160,5 3 1,0-7 87,4-1 0,-2-6 153,-2-2 1,3-3-51,-3-4 0,1-3 149,-1 3 1,2-4-86,-6-4 1,4-2 140,-4-6 0,0 1 20,-3-1 0,-5 0 83,1-4 1,-5 2-382,0-5 1,-1 0 126,-2-4 1,0 1-549,0-1 1,-2 0 222,-1 0 0,0-4-309,-5 1 1,5 0 257,-5 7 1,5-1-943,0 5 0,1 3 139,2 5 0,0 3-1259,0-4 1218,0 6 1,2-2 456,1 8 0,-1-2-462,2 6 1059,2 0 0,-5 3 0,4 0 0</inkml:trace>
  <inkml:trace contextRef="#ctx0" brushRef="#br0" timeOffset="65">13694 6316 8102,'0'-12'297,"0"1"0,3-1 1095,1 1-285,0 5-555,-4 1 0,0 6-447,0 3 1,1 7 68,3 8 0,-3 3-72,3 1 1,-3 1 79,-1 2 0,2 0-327,2 4 0,-3-3-134,3 3 1,-2-4-381,2 0 1,-3-3 356,3-4 0,1-2-87,-1-6 0,1-1-662,-1-2 276,-3-3-364,4-5 742,-5 0 0,0-5 397,0-3 0,0-3 0,0-4 0,-5 1 0,-3-5 0,-2 0 0,-1-4 0,-1 0 0</inkml:trace>
  <inkml:trace contextRef="#ctx0" brushRef="#br0" timeOffset="66">13694 6441 8102,'-2'-26'0,"-1"-1"0,1-3-211,-2 3 0,3 0 190,1 4 1,0 2 1307,0 2-834,0 2 0,5 7 252,3 3 1,2-2-226,1 5 0,2 0-58,2 4 1,2 4-234,2 0 0,2 5 63,-1-2 0,1 5-237,2 3 0,-4-1 80,0 5 0,-4 4-337,4 3 0,-5 5 141,1-5 1,-7 9-534,-4-5 1,-3 6 224,-1-6 0,-5 2 53,-3-2 1,-7 2 500,-4-5 1,-6-4-106,-2-4 1,-5-2 57,2 2 1,-3-2-19,-1-6 0,1-1-264,2-2 0,3-2-292,6-2 476,4-3 0,1-1 0,6-6 0</inkml:trace>
  <inkml:trace contextRef="#ctx0" brushRef="#br0" timeOffset="67">14996 6464 8027,'0'-23'395,"0"6"-124,0 1 1,0 0 178,0 1 1,-2-2 296,-1 2 0,-3 2-251,-1-2 0,-3 4-15,2 3 1,-6-1-185,-1 5 1,-9 0-189,1 4 0,-6 3-16,2 5 1,-3 1-79,3 10 0,0 0 142,4 3 0,6 3-103,2 1 1,3-2-448,4 3 1,3-3 205,5-1 0,3 0-154,5 0 1,0-6 120,11-1 1,2-5 47,5-3 1,-1-3 71,1-5 0,3-3 370,2-4 1,-3-2-19,-2-10 1,-2 0 14,-1-4 0,0 0-70,0 0 1,-5-1-88,-3-3 1,-2-2-38,-2-5 1,1 0 55,-1-1 0,-3 0-216,-1-3 1,-4-3-23,1-5 1,1 2-158,-2 2 0,1-1 150,-4 5 1,0 5-24,0 6 0,-4 4 260,1 4 1,-2 4-91,1 8 231,2 1-218,-8 6 0,8 7-176,-6 4 0,4 11 130,-3 8 1,4 3 148,-1 2 0,-1 4-123,2 3 0,-1 1-12,4-1 0,5 2-524,2-2 1,2-3 203,-1-1 1,3-6-2826,1-1 3133,-1-6 0,6 3 0,-6-5 0</inkml:trace>
  <inkml:trace contextRef="#ctx0" brushRef="#br0" timeOffset="68">15315 6304 8226,'0'-11'583,"0"-1"0,0 5-238,0-1 0,2 6 413,1-2 1,4 1-245,4 0 1,2 1-335,2-2 1,3 3 14,5 1 1,0 0-92,-1 0 0,3 0-43,1 0 0,-2 0-300,3 0 1,-3 0-750,-1 0 0,-5 1 528,-3 3 0,-2-2 460,-2 1 0,0-1 0,1-2 0</inkml:trace>
  <inkml:trace contextRef="#ctx0" brushRef="#br0" timeOffset="69">15372 6384 8268,'-6'7'1408,"1"-2"-1007,5-5 1,1 0 228,3 0 0,8 0-248,7 0 1,3-2-133,5-1 0,2 1-454,6-1 1,-1 0 243,0-1 0,-3 3-1162,-1-3 1,-6-1 1121,-1 1 0,0-5 0,-5 3 0</inkml:trace>
  <inkml:trace contextRef="#ctx0" brushRef="#br0" timeOffset="70">16092 6019 8076,'-11'-12'2023,"4"1"-744,2 5 198,5 1-882,5 15 1,-3 2 64,1 11 0,2 5-231,-1 3 0,5 2-8,-1 1 0,-2 4-433,2 0 0,-6 4 81,2-4 0,-1 4-187,0-4 1,-1 2 170,1-5 0,-1 0-1236,-2-8 0,0 0 82,0-5 1101,0-4 0,0-1 0,0-6 0</inkml:trace>
  <inkml:trace contextRef="#ctx0" brushRef="#br0" timeOffset="71">2273 6624 8528,'-12'-5'-447,"1"-1"556,-1-6 470,1 6-300,0-4 1,3 7 114,0-4 1,5 4 79,-5-1 80,5 3-358,-2 1 414,5 0-451,5 0 1,2 0-13,4 0 1,2 0 103,2 0 1,-1-4-73,5 0 1,0 1-16,4 3 0,4 0 24,-1 0 0,6 0-1,-2 0 0,5 0-134,3 0 0,2 0 100,6 0 0,2 0-133,6 0 0,0 0-231,11 0 0,-32 0 1,0 0 219,3 0 1,0 0 0,0-1 0,1 0 28,2-1 0,2 1 0,-2-1 1,0 1 12,5-3 0,0 0 0,-3 2 0,0 1-35,1-3 1,0 0 0,-1 2-1,0 1 26,1 0 0,0-1 0,-1-1 0,-1 1 38,2 0 0,0 0 0,-1 0 0,-1 0-28,1 2 0,-2 0 0,0 0 1,-2 0 47,2 0 1,-1 0-1,-1-1 1,1 1-48,-1-2 0,2 0 0,-1 1 1,1 1 78,-3-2 1,0 0 0,-1-1-1,0 1-74,0 0 1,-1 0-1,-2-1 1,0 1 10,2 0 1,1 0-1,1 0 1,0-1-42,-1-1 1,-1 0-1,0 0 1,-1-1-118,0 3 0,-1 1 0,31-7 33,-30 6 0,-1 0 0,1-2 0,0 1 88,28-1 1,-4-4-215,-4 4 1,-5 1 56,2 3 1,-7-2 1,-1-2 0,-1 3 222,0-3 1,-1 3-111,-6 1 1,-1 0 40,-2 0 0,0 0-41,-4 0 1,3 4 566,-3 0 0,-2 0-522,-6-4 0,-1 0 472,-3 0 1,-2 3-121,2 1 134,-2 0 82,-2-4-212,1 0-131,-6 0 63,-1 0-2285,-5 0 0,-9 0 1963,-2 0 0,-18 5 0,-2 1 0</inkml:trace>
  <inkml:trace contextRef="#ctx0" brushRef="#br0" timeOffset="72">1747 8189 8315,'-5'-12'0,"3"5"267,-6-1 0,6 0 201,-2-3 0,1 3-129,-1 1 0,3 3 614,-3-4-143,3 6-298,1-3-254,0 5 0,0 9 247,0 2 1,0 8-155,0 0 1,1 8 5,3 3 0,-3 5-138,3 3 0,1 1-111,-1 3 1,0 2-127,-4-2 0,0 3 111,0 0 1,0 1-56,0 0 0,-4-5-18,0 1 1,-3-5-227,3 1 1,-4-4 50,5-3 0,-6 1 15,1-6 1,2 1 170,-2-4 0,4-4 2,-3 0 1,4-5 28,-1 1-18,-2-2-75,5-2 87,-4-4-157,5-2 124,0-5 1,5 0-176,2 0 0,5-2 122,3-1 0,1 0-11,3-5 0,3 5-112,-3-5 0,6 4 115,2-3 0,1 3 8,-1-4 1,1 6-28,2-2 0,3-1 173,-3 1 1,5-4-99,3 4 1,-1-4 106,5 0 1,-4-1-117,3 1 0,-9 0 19,-1 4 1,-3-4-525,-6 4 0,3-1 223,-10 1 0,0 3-570,-4-3 0,-3 3-75,0 1-1789,-6 0 2707,3 0 0,-5-5 0,0-1 0</inkml:trace>
  <inkml:trace contextRef="#ctx0" brushRef="#br0" timeOffset="73">2547 8771 8270,'0'-11'1086,"-5"1"-543,-3 2-31,3-2 368,0 9 831,5-4-1292,0 5 1,4 5-135,0 2 1,5 3-7,-2 2 1,7-5-27,1 1 1,6-2-154,-2 2 0,3 1 92,5-5 0,-1-1-174,4-3 0,-5 0-47,2 0 1,-2-3-94,2-1 0,-3-5-50,3 1 0,-7-2 167,-1-1 0,-4-2-61,4-2 1,-5 2 93,2-2 0,-5 1-198,-3-1 1,-3 2 33,-5-2 1,-2-2-76,-1 2 0,-4-1 29,-4 0 0,-6 5-65,-2 0 1,-7 0 127,-5 8 1,-2 0 1,-1 7 1,-2 2 128,-2 6 1,3 4-75,-3 3 0,7 3 585,5 1 1,5 5-259,2 2 1,7-1 73,0 2 1,2-1-121,6 4 0,2 1-144,6-1 0,3-1-249,8-3 0,3 1 97,5-8 0,4 1-68,-1-9 0,5 0 64,-5-3 1,2-6 134,-1-2 1,-3-4-76,3-4 0,-3 1-22,-1-4 1,-1-1-256,1-3 1,-1-1-345,-3 1 1,3-1-592,-3 1 1,1 0 543,-1-1 0,2 1-1154,-2-1 1843,-2 6 0,5-9 0,-5 2 0</inkml:trace>
  <inkml:trace contextRef="#ctx0" brushRef="#br0" timeOffset="74">3278 8748 8186,'-7'-11'494,"-1"3"742,4 1 473,0-1-621,4 2-642,0 1 0,1 6-138,3 3 1,-1 6-181,4 5 1,-3 4 71,4-4 0,-6 6-179,2-2 1,1 2 57,-1 2 1,1-1-37,-1-3 1,1-3-270,2-4 1,4-1 78,-4 1 1,0-2 9,0-3 1,1-2 84,3-5 1,-3 0 84,-1 0 1,1 0-32,3 0 1,1-1 10,-1-3 1,1 2-24,-1-6 0,1-1-1,-1-6 0,0 2-83,1-2 1,-2-1 104,-2 0 0,0 1-291,-4 4 217,5-1-33,-8 1-24,4 5-67,-5 0 0,0 15 64,0 3 0,0 2 31,0-3 0,0 2 166,0 2 0,2-2 969,2 2-409,2-2 1,5-2-680,1 1 1,3-6-49,0-2 0,2-3-93,-2-1 1,1 0 73,3 0 1,3-5 40,-3-3 0,-1 2-6,1-2 0,-4 1 11,4-5 1,-1 1 25,1-1 1,1 1-27,-5 0 1,4-1 155,-3 1 0,-1-1-54,-4 1 224,1-1-59,-1 6 390,1 1-186,-6 5 1,-1 5-134,-5 3 1,0 3 10,0 4 1,0-2-101,0 2 0,0 2-112,0-2 1,0 4 128,0-4 1,0 4-407,0-3 0,5 0-372,3-1 0,-2-2-587,2 2 0,1-2-2185,6-2 3350,-3 1 0,5-1 0,-6 1 0</inkml:trace>
  <inkml:trace contextRef="#ctx0" brushRef="#br0" timeOffset="75">4249 8760 8242,'-7'-5'-103,"-3"-2"0,8 0 103,-6-1 0,5 4 1541,0-3-992,1 4 1,1-6 706,-3 6-771,3-1 0,-4 5-76,5 3 0,1 0-141,3 7 1,-2-1 15,6 9 0,-4-4-269,4 4 1,-6 0 84,2 4 1,1-4-26,-1 0 0,3-5 78,-3 2 1,4 0-381,-4-1 1,1-3 94,-2-5 0,3-3-64,1 4 0,3-6 231,-2 2 1,2-3 51,2-1 0,3-5 51,0-2 1,1-3-95,0-2 1,-4-3 84,4 0 0,-2-4-56,1 3 1,-3-3-67,4 4 1,-4-4 38,0 4 1,-2 0-163,-2 3 106,2 1 1,-8 1-50,6 2 31,-6 3 40,4 5 0,-6 5-10,0 3 0,0 2 6,0 1 0,0 6-86,0 2 0,0-1 86,0 1 1,0-4-78,0 4 1,3-5 9,1 1 1,5 0-132,-1-3 1,3 0 197,4-8 1,-1 0-55,5-4 1,-1 0 83,1 0 1,3-1-81,-3-3 0,6-2-24,2-6 1,-2 5 36,-6-1 0,3-1-67,-3-6 1,-2 2 43,3-2 0,-5 1-14,4-1 1,-5-2-73,1-2 1,-2 3 76,-2 4 0,0 2 136,1 2 1,-4 2-195,-1 2 267,-4 3 1,2-3-62,-5 8 0,0 4 38,0 7 0,-2-1-159,-1 5 0,1 0 71,-1 4 1,1-4-547,2 0 0,0 0 231,0 4 0,2 0-863,1-1 1,5-3 496,7 0 0,-1-5 644,5 2 0,0-4 0,4 0 0</inkml:trace>
  <inkml:trace contextRef="#ctx0" brushRef="#br0" timeOffset="76">5608 8748 8203,'-5'-24'0,"3"-2"0,-3 12 775,5-5 1,0 5-282,0-2 1,-4 4 484,1 0 1,-2 2-373,1 3 0,1-2-285,-4 5 1,-1 0-184,-3 4 1,-1 1-184,1 3 0,-1 6-93,1 6 0,-4 4 196,-1-1 1,-3 6-123,4 2 1,-4 1-35,4-2 0,0-1-338,3 1 0,2-3 111,2-4 0,3 1-20,5-4 1,0-1 56,0-4 0,5-3 158,3 0 1,3-6 162,5 2 0,0-4-108,3-4 1,2-2 185,-6-6 0,4 1-111,-4-1 0,4 0 100,-4-3 0,2 2-123,-2-2 1,-2-2 203,2 2 1,-6-4 96,-2 4 1,-3-1 61,4 5 283,-6 0-123,3 4 165,-5 2-447,0 15 0,-5 3 13,-2 10 1,2-2-151,1-2 0,-1 7-184,1-3 0,0 2-184,4-2 1,0-2-519,0-2 0,1 3-773,3-3 0,-1-1 706,4 1 1,1-5 870,3 1 0,6-2 0,1-2 0</inkml:trace>
  <inkml:trace contextRef="#ctx0" brushRef="#br0" timeOffset="77">5939 9022 8188,'5'-6'4730,"-4"1"-4225,-1 5 1,-2-4 216,-6 0-803,6 1 290,-4 3-1205,1 0 1,4 1 371,-3 3 624,-2-3 0,0 9 0,-6-4 0</inkml:trace>
  <inkml:trace contextRef="#ctx0" brushRef="#br0" timeOffset="78">1599 9525 8523,'-11'0'696,"4"0"380,-3 0-258,4 0-62,-1 0-166,2 0-104,15-5 1,-1 4-123,10-3 1,0-1 93,4 1 1,9-1-68,2 1 0,4 3 80,0-3 1,3 3-33,5 1 1,4-4-499,4 0 0,-22 2 1,0 0 180,2 2 1,1 0-1,3-1 1,1-1 7,1 0 0,0 0 0,3-3 0,1 1-48,3 0 1,1 0-1,2-1 1,1 0-259,2-1 1,1 1-1,1-1 1,0 0 200,-2 0 1,1 1 0,4-1 0,1 0-348,0 1 1,0-1-1,0-1 1,0-1 307,0 0 1,0 0 0,-2 1 0,0-1-58,-2 2 0,0 1 1,3 0-1,0 0 37,-3 1 0,0 0 1,1-1-1,-1 0-80,-4 1 1,0 0-1,0 1 1,0 0 133,-2-1 1,1 0 0,-2 3 0,0 0 97,-2-1 1,0 0-1,-3 1 1,0 1-53,-1 0 1,0 0 0,-3 0 0,0 0 15,-2 0 0,-1 0 0,0 0 0,0 0-48,29 0 0,-3 0 10,-1 0 0,-4 0 235,-4 0 0,-2 4-162,-5-1 0,-2 2-247,-2-1 1,1-2 700,-5 1 1,4 0-658,-4 1 1,0-3 44,-4 3 1,-3-2 482,-1 2 1,-4-3-454,0 3 0,-5-3 358,-2-1 1,-5 0-422,1 0 0,-2 2 266,-2 2 0,-3-3-1908,-1 3 1299,-4-3 1,-1-1-3484,-9 0 3900,-11 0 0,-16 5 0,-7 1 0</inkml:trace>
  <inkml:trace contextRef="#ctx0" brushRef="#br0" timeOffset="79">7561 8463 8353,'0'-8'-421,"0"1"1,-2 0 544,-1 0 1,1-3 1423,-2 2-789,3-2 0,1-2 254,0 1-599,0-1 0,0 5 277,0-1-158,0 6-9,0-3-158,5 10 0,-2 5-115,4 5 0,0 7 11,0 1 0,2 4-11,-5 8 1,4-1 10,-5 0 0,5 4-219,-4 0 0,0 0 119,-4-3 1,0-1-356,0 0 0,1-1 137,3-2 1,-3 0-59,3-4 1,-3-4-318,-1-4 1,0-5 194,0 1 1,1-3-385,3-5 0,-3-1-194,3-2-1224,-2-2 764,-2 3 733,0-5 0,0-5 0,0-2 0</inkml:trace>
  <inkml:trace contextRef="#ctx0" brushRef="#br0" timeOffset="80">7903 8509 8300,'0'-12'263,"0"1"0,0-1-106,0 1 1,0 3 1812,0 1-396,0 4-582,0-2-654,0 15 0,2 4-81,1 13 0,0 2 137,4 5 1,-4 0-123,1 1 1,-3 3-238,-1 0 0,1 4 163,3-4 1,-3-4-396,3-3 1,-2-6-206,-2 2 0,0-7-176,0-1-931,5-5 703,-4 2-696,9-4 475,-9-6-957,4-1 1984,-5-5 0,0-5 0,0-1 0</inkml:trace>
  <inkml:trace contextRef="#ctx0" brushRef="#br0" timeOffset="81">7926 8783 8316,'0'-7'2162,"0"-3"-1290,0 9 0,5-4-323,3 5 0,2 0-103,1 0 0,6 0-76,2 0 0,2 0-153,2 0 1,0 0-243,0 0 1,0-1 145,0-3 0,-1 1-815,1-4 0,-1 3 469,-3-4 0,1 4-1214,-5-3 0,-3 4-207,-4-1-347,-6-2 1993,3 5 0,-10-9 0,-1 3 0</inkml:trace>
  <inkml:trace contextRef="#ctx0" brushRef="#br0" timeOffset="82">7892 8474 8392,'0'-11'0,"0"-1"0,0 1 817,0 0 1,1 0-244,3 4 1,4-3 743,7 2 1,4 2-623,7-2 1,5 0 223,7-3 1,-1 1-304,5 2 0,-6-1-126,2 6 1,-2-6-405,-2 1 0,-3 2 153,-1-2 0,-4 6-1009,0-2 0,-7 3 369,-4 1-1788,3 0 0,-6 1 2188,-1 3 0,-5 2 0,-6 5 0</inkml:trace>
  <inkml:trace contextRef="#ctx0" brushRef="#br0" timeOffset="83">9788 8646 8308,'-12'-12'0,"6"1"450,-4 4-312,8-3 0,-4 9 1806,2-3-667,3-2-175,-4 5-344,5-5-441,5 6 1,0 6 89,3 1-150,2 3-64,-4 2 1,6-5-30,-1 1 1,2 0 125,2 3 0,-1-3-191,5-1 0,0-4 105,4 1 1,1-3-151,3-1 0,-2 0-53,5 0 0,-3-1-116,4-3 0,-6-3 39,2-4 1,-5 0 107,-3-1 1,2-1-403,-6-2 1,-1 3 162,-6-4 1,0 2-229,-4-1 1,0 2 155,-4-2 0,-5-1-244,-3 1 1,-3-1 157,-4 5 1,-4-1 21,-8 1 0,-2 5 302,-5 2 0,-2 3-116,-2 1 1,1 5 181,-5 2 0,6 7-67,-3 1 1,9 6 515,3-2 0,5 4-222,2 3 0,8-2 172,4 3 1,6 1 82,-2-1-433,8 4 0,3-7 0,10 3-54,6-3 1,1-1 96,6 0 1,2-5-124,6-3 1,-3-4 68,4-3 0,-4-3 4,-1-5 0,-3 0-34,-1 0 0,-4-4-661,0 0 0,-2-4-221,-1 0 1,-4 2-554,0-2 0,-5 4 1402,2-3 0,1-1 0,1-4 0</inkml:trace>
  <inkml:trace contextRef="#ctx0" brushRef="#br0" timeOffset="84">10930 8611 8189,'0'-17'-437,"0"0"364,0 6 0,-4-1 462,0 1 1,-1 3-61,1 1 1,2 0 533,-6 0-478,1-4 1,-1 9-105,0-6 1,4 6-144,-3-2 1,1 1 352,-2 0-204,-2 1 1,3-3 227,-4 5-284,0 0 0,-1 0 6,1 0 1,-5 2 76,1 1 0,-5 4-80,1 4 0,-3 2 12,0 2 0,-1 3 27,0 5 0,0-1-26,0 1 0,5 0-378,3 0 1,8 0 151,3 0 1,2-4-244,2 0 0,3-5 171,5 1 0,0-2-102,12-2 1,-1-5 106,3-2 1,1-3 261,0-1 1,4-1-89,-1-3 0,2-6-96,-1-5 1,-3-4 133,3 4 1,-7-6-75,-1 2 0,-1-2-107,1-2 1,-3 0 129,-4 0 0,-5-5-227,1-2 1,-5-7-60,0-1 0,2-5-175,-1 1 0,0-1-164,-4 1 1,0-2 202,0 2 0,-1 4 121,-3 3 1,1 2 3,-4 7 1,0 4 333,0 7 1,-2 2-202,5 2 652,-5 5-393,8 0 0,-5 8 0,3 2 57,-1 3 0,1 8-60,3 4 1,0 8-112,0 4 1,0 10 7,0 5 1,0 4-14,0-1 1,0 2-496,0 2 1,3 2 270,1-6 1,4-3-293,-4-4 0,3-7 62,-3 0 1,4-6 121,-5-6 0,5-2-28,-4-2 0,1 1-37,-1-4-416,-3-1 0,5-5-221,-2-2 20,-3 2 923,4-9 0,-5 9 0,0-3 0</inkml:trace>
  <inkml:trace contextRef="#ctx0" brushRef="#br0" timeOffset="85">11478 8292 8266,'-8'-4'-282,"1"0"282,-1-5 1726,2 8-546,1-9-602,5 8 1,1-3-232,3 5 0,2 0-75,6 0 0,0 4-52,3 0 1,-1 1 32,5-1 0,2-3-61,5 3 0,0-3 93,4-1 0,-3 0-247,3 0 1,0 0 85,0 0 0,2-5-205,-6-3 1,1 3-355,-4 2 0,-5-3 255,-3 3 0,-2-2-989,-2 1 883,0 3 0,-4-6-1676,-3 3 1373,-3 3 0,-2-4-135,-3 5 0,1 0 245,-4 0 0,-1 1-318,-3 3 797,-6-3 0,-1 10 0,-5-5 0</inkml:trace>
  <inkml:trace contextRef="#ctx0" brushRef="#br0" timeOffset="86">11569 8463 8266,'-17'7'0,"1"1"0,4-4 408,0 4 1,5-6 243,-1 2 436,5 2-654,-2-5 0,12 8 110,4-5 1,2 0-102,6-4 1,1 0-8,7 0 0,1 0 28,2 0 0,3-1-195,-2-3 0,-2 1-227,1-4 0,-1 3 135,2-4 1,-3 6-461,-5-2 0,-6 3 211,-1 1-924,1 0 0,-4 0-17,2 0-1876,-7 0 1913,-3 0 0,-5 5-190,0 2 1166,0-2 0,-10 6 0,-3-5 0</inkml:trace>
  <inkml:trace contextRef="#ctx0" brushRef="#br0" timeOffset="87">11604 8703 8261,'-17'5'971,"4"-4"-97,-3 4 353,4 0-226,6-4-520,1 5 1,10-3 12,3 1 1,2 0-145,1-4 0,6 4-97,2 0 0,2-1-1,2-3 1,4 0-36,0 0 35,4 0-301,-7-5 293,9 4-493,-8-9 1,2 9-157,-4-3 0,0-1-1262,0 1 1301,0 0-1964,0 4 1509,-6 0 0,4 0-1474,-6 0 2295,5 0 0,-2-5 0,5-1 0</inkml:trace>
  <inkml:trace contextRef="#ctx0" brushRef="#br0" timeOffset="88">12574 8075 8166,'-5'-30'1159,"4"8"-793,-3 6 1,3 7 119,1 2 1524,0-1-777,5 2-724,-4 1 1,4 10-24,-5 2 1,0 6-75,0 6 1,0 1 0,0 11 96,0 1 0,0 1-194,0 1 0,0 1 220,0 4-411,0 1 1,0 6 0,0-1-45,0 1 1,0 0-145,0 0 1,0-2-1,0-2 303,0-4 7,0-8-458,0-2 184,0-5-1,0 0-12,0-5 1,2-2 75,1-4-427,-1-1 119,3 0 245,-5-4 1,4-1-666,-1-2-2498,1-3 1510,-4 4 1501,0-5 1,0-5-1,0-1 1</inkml:trace>
  <inkml:trace contextRef="#ctx0" brushRef="#br0" timeOffset="89">13922 8451 8149,'-8'-11'-109,"1"0"1,3 0-156,-4 4 1,6-3 685,-2 2 1,-1 2 288,1-2-544,0 6 419,4-9 34,0 10-285,0-4 210,0 5 1,0 5-307,0 3 0,0 6 0,2 2 301,1 2-299,-1 1-195,3-1 195,0 3 51,-4-3-53,4 5-254,0 0 1,-3-5 232,8 3-341,-9-8 193,9 3-46,-9 1 142,10-10-243,-5 9-1,0-10 184,4 0-85,-3-1 43,4-5 1,1 0-1,-1 0-78,0 0 103,1 0-157,-6 0 39,4-5 1,-3-1 78,4-5 0,-1-5 1,-1 0-208,-1-2-70,-1 4 75,5-7 0,-5 3 0,0-4 120,-2 3 0,2-1 1,-3 5-27,-1 1 29,3 6 156,-5-2-197,4 9 251,1-4-210,-5 5 0,9 0 14,-9 5 71,9 1 0,-7 5 78,5 1-215,-6 4 0,8-2 1,-2 4 74,2-1 1,1 2-262,1-4 0,4 0 60,3-4 1,-1 0 0,0-2 60,-2-2 0,3-4-193,-3 0 297,-1-1 0,-4-2 142,1 0-230,-1 0 21,1-5 79,-1 3 1,0-8 275,1 3-261,-6-4 0,4-4 19,-2 0 0,2-1-65,1 0 24,1-1 16,-1-1 0,1 0 1,-1 3 1,-1 6-10,-2-3 83,2 9-82,-4-7 1,1 10 172,-3 0 0,1 6 43,-2 9-181,1-2 0,-4 5 35,0-3-166,0-3 1,0 9 149,0-6-223,5 0 1,-2 0 70,5 1 1,-5-1 19,5-4 0,0-1 0,3-2 2,0-4 25,6 2 18,-4-4 17,3 3 0,-1-5 9,1 0-40,4 0 156,-7-5-135,3 3 0,-1-7-52,0 6 115,1-6 0,-5 2 1,1-4-93,-1-1 60,0 6-29,-4-4 31,3 4 147,-9-1 3,4-3-172,-5 9 1,5-4 394,-3 5-211,3 0 97,-5 5 1,0-3-35,0 6-105,0 0 1,0 7 105,0 0-137,0 0-56,0-3 0,0-1 79,0 1 1,5-1-83,2 0 1,3-3 0,2 0-15,-1 1-105,6-4 170,-4 0 61,8-5-92,-3 0 1,6 0 0,1-2 76,2-1 0,0-4-73,-5-4 1,1-1-1,0 1 61,0 0-42,-5-1-157,3 1 144,-8-6 1,2 3 15,-7-5 0,-3 0-66,-5-4 0,0 4-159,0 0 123,-10 5 1,-3-2 0,-11 4 0,-3 2-152,-3 3 80,-3 2 1,-5 10-200,0 2 191,-5 3 1,11 3 0,0 1-455,7 1 1,4 6 26,10-2 0,5-2-161,2 2 1,14 0 713,9 4 0,8-5 0,7-1 0</inkml:trace>
  <inkml:trace contextRef="#ctx0" brushRef="#br0" timeOffset="90">15704 8474 8131,'-12'-29'653,"1"6"0,1 7-286,2 4 1,-2 5-148,2-1 549,-7 6 0,1-7 38,-5 5-541,0 0 0,-4 10 94,0 6-61,1-1-300,4 11 0,1-1 240,6 6-495,-1 0 258,6-4 0,1 3-13,5 1 0,1-1-226,3-3 0,2-5 129,6-3 0,4-2-278,3-2 248,3 1 1,1-6 73,0-2-37,-1-3 130,1-6 0,0-2 241,0-9-305,0-1 1,-2-4 268,-2-2 0,2 3-61,-6-7 1,-1-2 100,-6-1 0,0-3-120,-4-1 0,0-4 0,-4-2 73,0 0-431,5-2-794,-4-4 977,4 0-173,-5 1 110,0-1 0,0 4 144,0 0-810,0 5 642,0 3 1,0 11-50,0 8 340,0 2 0,-1 7-89,-3 2 1,3 9-1,-3 7-103,3 6 1,1 8 478,0 5 1,0 7-438,0 4 1,0 7-636,0 4-441,0-2 150,0 5 395,5-9-696,-4 4-36,10-6 1,-9-4-517,6-3 1268,-6-2 478,8-7 0,-5-1 0,3-6 0,-3 1 0</inkml:trace>
  <inkml:trace contextRef="#ctx0" brushRef="#br0" timeOffset="91">17051 7892 8193,'-6'-12'0,"0"1"327,2 0 0,1-1 318,-4 1-369,4-1 1,-6 5 0,5-1 603,2-1 1,-4 4 308,-2 1-745,-2 8-1,-2 8-259,-4 5 1,-2 11 250,-5 3 1,0 2 0,1 2 532,-1 3-722,5-2-909,-4 8 786,15-3 1,-7 4 91,10 1 0,2-4 0,4 0 121,2 1-328,5-4 1,1 5-61,5-6 0,2-2 59,-2-5 1,-2 1-172,2-6 0,-3 0-196,0-7 247,-1 2-73,1-8 253,-1 3-342,1-4 0,-1-1-378,0 1 504,-4-6 0,3 3-2131,-2-5 1458,2 5 1,-3-8-1239,1 3 44,0-3 2016,3-6 0,0-1 0,1-6 0</inkml:trace>
  <inkml:trace contextRef="#ctx0" brushRef="#br0" timeOffset="92">17177 8383 8164,'0'-12'1158,"0"1"-245,0 0 1451,0-1-1416,0 6-736,0 6 1,0 6-38,0 6 0,0-1 54,0 0 14,0 6 61,5 1-502,-4 0 221,4 3-554,0-8 458,-3 3 1,7-4 100,-6-1 0,3-5-415,-3-2 216,4 3 0,4-6 138,1 3 0,-1-4-15,0-4 41,1 3-36,-6-10 72,4 5 0,-2-5-33,7-1 0,-2 0 22,2-4 0,-2 4 8,-2-4 0,-1 4 0,-1-1 17,-1-2 0,-2 6 109,2-2-128,-3 7 3,0-1-20,-4 5 1,6 3-16,-4 1 1,-1 9 31,1-2 0,-1 7-335,-2-3 189,5 6 0,-4-5-510,3 3 0,1 3 1,0-3-232,1 2 0,2-2-1233,3 0 2096,-4-5 0,8 3 0,-2-6 0</inkml:trace>
  <inkml:trace contextRef="#ctx0" brushRef="#br0" timeOffset="93">17691 8429 8163,'-12'-12'346,"6"1"-193,1 4-333,5 2 2054,0 0-1307,5 4 0,3-4 0,7 4-146,4-3 1,3 3 0,0-5-339,1 1 1,1 4-292,3-3 0,-3 2 1,2-1 240,-6-1 0,4 1-267,-5 3 0,4-2 0,-7 0-1899,2-2 1111,-4 0 1022,3 4 0,-6-5 0,0-1 0</inkml:trace>
  <inkml:trace contextRef="#ctx0" brushRef="#br0" timeOffset="94">18353 8109 8263,'-6'-22'1893,"2"3"-1136,3 8 602,1 6-430,0 5-357,0 5 1,0 6-122,0 8 0,0 4-38,0 4 1,0-2-92,0 6 1,-1-2-184,-3 1 114,3 3-256,-5-4 0,6 4 207,0-2 1,0 1-513,0-6 1,0 1 257,0-4 0,0-2-1134,0-2 499,0-2 0,0-6-1513,0 1-954,0-6 1776,0-1 1376,6-5 0,0 0 0,5 0 0</inkml:trace>
  <inkml:trace contextRef="#ctx0" brushRef="#br0" timeOffset="95">18616 7823 8278,'0'-24'529,"0"5"657,0 5-731,0 8 1422,0 1-1217,5 5 0,1 6 109,6 6 1,-1 4-295,1 7 0,3 6 72,0 5 1,4 3-222,-4 9 1,4-3-133,-3 6 1,3 0 65,-4 0 0,4-4-231,-4 4 1,-1-5 67,-6 6 0,1-3 101,-6-1 1,1-2-1,-4-2-209,0-4-61,0-3 1,0-2-120,0-2 0,-1-3 88,-3-5 1,-2-2-1066,-6-2 1,1-2-2783,0-6 2105,-1 1 1845,-4-1 0,-7 0 0,-6 1 0</inkml:trace>
  <inkml:trace contextRef="#ctx0" brushRef="#br0" timeOffset="96">4614 10187 8182,'-5'-17'133,"4"0"0,-4 6-44,5-1-89,0 1 914,0-1 1319,0 6-1147,0 1-705,0 5 1,0 5 81,0 3 1,0 7-97,0 4 0,0 4-235,0 3 1,3-1 85,1 1 0,1 3-185,-1 2 0,-1-2-24,4 2 0,-3-2 59,4 1 1,-5-1-471,5-2 1,-5-7 80,0 3 181,-1-8-1206,3 2-761,-4-1 1445,4-3 1,-5 0-360,0-6 1021,0-4 0,0 2 0,0-5 0</inkml:trace>
  <inkml:trace contextRef="#ctx0" brushRef="#br0" timeOffset="97">4340 10142 8213,'-6'-12'1324,"-3"1"-876,5-1 1,5 1 574,7 0 252,2-1-795,1 1 0,2 4-103,2 4 1,0-2 0,7 1 45,2 1 1,7 2-307,-1 1 69,8 0 0,-1 1-55,5 3 1,-5-1-1,1 3-231,-3-1 139,5-1 1,-9-3 234,4 3-598,-9-3 227,2 4-36,-5-5-108,0 0 164,-5 0 32,-2 0 0,-5 0-38,1 0 0,-1 0 0,1 0 45,-1 0-56,1 5 96,-6-3-44,4 8 294,-9-4-269,10 5 5,-10 6 1,4 1-19,-5 5 436,0 4-196,0 3-544,-5 9 357,4-3 379,-10 8-151,10-9 60,-9 10-556,9-10 0,-4 4 72,5-9 1,0-2 20,0-5 1,1-4 181,3 0 1,-2-5-717,6 1 1,-6-2-131,2-2 1,-1-3-1585,1-1 169,-3-4 2231,4 2 0,-5 0 0,0 1 0</inkml:trace>
  <inkml:trace contextRef="#ctx0" brushRef="#br0" timeOffset="98">5391 10210 8133,'-2'-14'1800,"-1"3"-748,1 2-488,2 9 0,2 1 1127,1 3-1113,-1-3 1,1 13 233,1-2 1,0 3-106,-4 0-414,5 8 1,-4 2-101,3 6 1,-3-2-171,-1 1 157,0 9 0,0-13-1422,0 8 936,0-7 0,0 4-1261,0-9 1,0 3 644,0-10 1,0 0-1828,0-4 2749,0 1 0,0-6 0,0-1 0</inkml:trace>
  <inkml:trace contextRef="#ctx0" brushRef="#br0" timeOffset="99">5082 10576 8170,'10'-12'0,"3"5"1186,10-1 1,0 2-434,0-2 1,-1-2-142,1 2 1,1-2-808,3-1 0,2-1 104,6 1 0,-1 0-876,0-1 0,-3 1 515,-1-1 0,-5 6-836,2 2 1288,-3-2 0,-1-1 0,0-4 0</inkml:trace>
  <inkml:trace contextRef="#ctx0" brushRef="#br0" timeOffset="100">5779 10107 8112,'-10'-8'2541,"2"-4"-2249,3-2 0,6 7 661,3-1-603,-3 5 0,5-2 1385,-6 5-827,5 0-422,1 5 1,2 2 101,-1 4 1,0 6 42,0 2-393,-2 2-30,0 2 0,-3 4-52,1-1-79,4 6 1,-6-3-145,3 6 0,-3 0 103,-1 3 1,0-2-441,0 2 0,0-6 228,0-2 0,0-5-340,0 2 1,4-4 178,0-4 0,5 1-141,-2-5 0,3-1 22,2-6 0,-1 1 85,1-5 0,4 0-69,3-4 1,-1 0 121,1 0 1,0-6-302,4-1 1,0-3 161,-1-2 0,1 1-454,0-1 0,-1 1 911,-3 0 0,-3-6 0,-4-1 0</inkml:trace>
  <inkml:trace contextRef="#ctx0" brushRef="#br0" timeOffset="101">5722 10462 7994,'-12'-12'874,"6"1"1,6 1-510,8 2 1,3 2 705,4 2 0,-1-1-192,5-3 0,5-2-411,7 2 1,1-2-591,-2-1 0,3 3 135,-2 0 1,-2 1-214,1-5 0,-4 5 255,0-1 1,-2 4-1289,-1-3 0,-5 4-1054,-3-1 2287,3-2 0,0 0 0,5-6 0</inkml:trace>
  <inkml:trace contextRef="#ctx0" brushRef="#br0" timeOffset="102">5939 10142 8097,'-10'-5'1603,"2"-3"-1094,3-2 0,10 0 182,3 2 0,2-1-246,1 5 0,10-1-47,1 2 0,8-3-139,-4-1 0,5 1 0,-5 2 0,5 2-286,-5-1 0,5 1 120,-4 2 0,-1 0-102,-3 0 0,0 0 57,0 0 1,0 0-27,-1 0 1,0 0 30,-3 0 0,1 2 49,-4 1 0,1 0-63,-5 5 0,0 3 4,-8 4 0,0 7 70,-4 1 0,-1 5-2,-3 6 1,1-1-174,-4-3 0,0 7 87,0-3 0,-2 2-141,5-6 1,-1 2 78,1-5 1,3 3-72,-3-3 1,3-4 139,1-4-38,0 0 0,0-2 345,0-1-235,0-4 820,0-5-343,0-2-213,0-5 0,1-5-53,3-3 1,-3-3-82,3-5 1,-1 4-39,0-3 1,-1-3-111,2-1 0,-3 1 15,-1-1 1,4 1 85,-1-1 1,1-1-138,-4 5 0,0-1 112,0 5-437,0 0 153,0 4-156,5 2 0,-2 6 93,4 3 0,-3 3 3,4 4 1,-1 0 74,5 1 0,-1 3 43,1 0 1,-1 4-33,1-3 1,3 0 15,0-1 0,4-2 58,-4 2 1,4-3-29,-3-5 1,0 2-26,-1-5 1,-1 0 190,5-4 0,-3-2 227,3-1 1,-4-4 308,4-4 0,-5-6-294,1-2 0,-2-2 99,-2-2 0,-1-5-109,-2-2 1,1-3 127,-5-2 1,-1 0-132,-3-3 1,-1 1-826,-3-5 1,-2 0-310,-5-4 1,3 5-836,0-1 1,2 10-570,-2 2 0,2 9 44,2 6 2149,3 7 0,-4 13 0,5 8 0</inkml:trace>
  <inkml:trace contextRef="#ctx0" brushRef="#br0" timeOffset="103">8440 9982 8196,'6'-7'-714,"1"-1"2010,-3 4-775,-3 0 0,9 5-32,-2 3 1,-3 2 6,-2 6-188,4 4 0,-2 2 1,4 5 257,-2 0 1,1 0-179,3-1 0,5 3-176,-1 1 34,5-2-109,-2 4 1,3-5-146,-1 0 33,1 0 160,-8-5 0,7-2-76,-5-5-122,6 1-201,-14-1 0,8-1-926,-7-2 898,-3 2-2281,5-9 1144,-8 5-1497,3-6 2876,-5 0 0,-5 0 0,-2 0 0</inkml:trace>
  <inkml:trace contextRef="#ctx0" brushRef="#br0" timeOffset="104">8828 9959 8267,'0'-29'0,"0"5"927,0 5-337,0 0-169,0 1 64,0 1 1027,0 6-630,0 5-315,-5 1-178,4 5 1,-9 2 307,2 6-444,-7 4-111,-8 21 1,-2-1-49,-6 10-50,1 5 0,-1-3-705,1 6 569,5-11 1,-3 6-1,6-12-492,3-3 374,8-2 1,2-3-965,5-2 0,0-3 0,4-8-519,0-1 1,1-4 1692,3-4 0,3 4 0,4-1 0</inkml:trace>
  <inkml:trace contextRef="#ctx0" brushRef="#br0" timeOffset="105">10016 9822 8121,'-11'-11'0,"4"4"731,2-3 1,7 9 198,1-3 64,-1 3 1,8 1-392,-3 0 1,5 3-151,3 1 1,-1 1-152,5-1 0,-4-3-124,4 3 61,0-2-492,4-2 247,5 0 1,-4-2-190,3-2 1,1 2-529,-2-6 0,0 6 449,-7-2-2214,-3-2 1152,1 4 408,-10-3 928,9 0 0,-15-1 0,4-6 0</inkml:trace>
  <inkml:trace contextRef="#ctx0" brushRef="#br0" timeOffset="106">10039 10005 10026,'11'0'468,"1"3"132,-1 1 1,6 0-165,2-4 1,7 0-484,5 0 0,2-5 142,1-3 0,0 2-773,1-2 1,-1 1 52,0-5 0,-3 5-265,-1-1 0,-8 6 890,0-2 0,-6 3 0,0 1 0</inkml:trace>
  <inkml:trace contextRef="#ctx0" brushRef="#br0" timeOffset="107">10073 10233 8114,'-11'0'2372,"4"5"-300,2-4-1338,5 5 1,7-3-292,4 1 0,3 0-230,9-4 0,-1 0 25,8 0 0,0-1-198,5-3 0,-1 1-1086,0-4 866,-5 4 0,7-6 0,-4 4-1264,-1-1 1,-4 2 208,0-4 1235,-3 6 0,-1-8 0,-1 3 0</inkml:trace>
  <inkml:trace contextRef="#ctx0" brushRef="#br0" timeOffset="108">11215 9731 8308,'-19'-16'-150,"0"1"1048,5 5 1,-2 0 337,4 2-978,6 3 274,1 0 292,5 5-599,0 5 1,5 8 390,3 10 0,6 1 200,1 6-264,5 6-327,-2-1 1,1 5-29,0-6 0,-4 0-173,4 0-249,-5-4 224,8-2 0,-8-6 183,5 1 1,-5-5-629,1-3 1,-2 0 0,-2-2 75,0-3-1819,1-1 1064,-6-3 531,4 0-1250,-8-6 207,3 0 303,-5 0 1334,0-6 0,-5 0 0,-2-5 0</inkml:trace>
  <inkml:trace contextRef="#ctx0" brushRef="#br0" timeOffset="109">11615 9731 8287,'0'-23'0,"-1"5"0,-3 3 0,1 7 0,-4 4 0,-2 3 0,-6 1 0,-3 6 0,-6 7 4039,-3 9-2525,-2 6 0,-9 7-847,0 3 1,0 2 0,3 3-936,1-1-1066,5-6-824,1 4 1596,10-11 0,3-1 429,8-5 0,1-2-833,6-2 0,2-2 966,2-6 0,2-5 0,5 0 0</inkml:trace>
  <inkml:trace contextRef="#ctx0" brushRef="#br0" timeOffset="110">12700 9902 8175,'0'-12'14,"0"1"1,0 0 199,0-1 398,-5 1 1,4-1-162,-3 1 0,3 3 691,1 1-277,-5-1-431,3 2 1,-3-1-133,5 4 1,0 3 194,0 0-197,0 10 1,0 8 314,0 4-756,0-4 210,0 9 0,4-8 0,0 7-24,-2-1-2,0-3 0,1-3 1,2-1-1,1-1-309,-1-3 95,3-2 0,-1-1 37,4-4 1,1-2-187,-1-5 169,1 0 0,-1 0 6,0 0-104,1-5 106,4-1 1,-3-6 90,2 1 0,-2-2-19,-2-2-19,1 2 36,-1-8 0,1 4-9,-1-2 0,-1-2-25,-2 2 30,2 2 0,-8-3-20,6 5 187,-5-1 0,2 9-80,-5-1 158,0 6 11,0-3-116,5 5 0,-3 5-75,6 2 1,-4 5 23,3 3 1,-3-2-5,4 2 0,-4 1-45,3 0 1,1-1 26,3-4 1,2-1-11,2-2 0,-1 1-28,5-5 0,-1-1-88,1-3 1,2 0-122,-1 0 221,-4 0 1,4-3-1,-4-2-39,-2-2 0,-2 0-28,0-5 92,-1 1-44,0-1-18,1 1 22,-6-1 0,4 1-12,-2 0 0,-2-1 25,2 1 0,-2-1 6,2 1 1,-2 5-83,-2 2 0,-1-1 63,4 1 0,-3 1 111,4 7-110,-6 3 0,8 4-3,-8 0 2,3 6-1,-5-4 1,3 7-22,1-5 29,5 5 3,-8-7 0,8 5-15,-5-3 0,5-4-27,-1 1 0,3-1 92,4-3-60,-2-3 121,9 0 0,-9-5 0,7 0-64,0 0-102,-4 0 57,6-5 0,-9 0-23,2-3 1,-2-2 16,-2 3 1,0-4 0,1 0 87,-1 0-78,1-1 0,-1 1 10,0-1 0,-3 1-12,0-1 0,-2 5 144,2-1 1,1 4-10,-6-3-44,1 4 1,-4-1-48,0 8 0,0 3 315,0 4-179,0 0 0,0 6 0,0 1 8,0-1 0,1 4-18,3-6-78,-3 0 0,10-3 35,-4-1 1,7 1-46,1-1 40,6-5-54,-3 4 33,9-8 1,-1 3 16,4-5 1,-3-5-5,3-3 0,-3-2-29,3-1 0,-4-1 17,0 1 1,-5-1-83,-2 1 1,-5-2 0,0-1 61,-5-1 1,0-2-35,-6 2 37,1 3-311,-4-10 1,-6 8 100,-6-5 1,-5 5 167,-10-1-837,-2 2-206,-5 7 579,-6 1 1,0 6 0,-6 3-305,0 3 457,6 4-160,5 0-133,2 5-98,14-3 1,3 7 0,12-3-66,3 1 1,3-1 741,6 2 0,5 3 0,9-4 0</inkml:trace>
  <inkml:trace contextRef="#ctx0" brushRef="#br0" timeOffset="111">14676 9868 8071,'0'-23'397,"0"0"1,0 0 239,0 0 0,-1 2-176,-3 2 0,-3-2 136,-4 6 0,-2 0 137,-2 3-589,-3 1 1,-5 5 0,1 2 0,-1 3 302,0 1-356,0 0 1,2 9 97,1 2 1,4 8-117,5 0 1,0 6-205,4 2 1,2 3-16,5-3 1,1 0-1,3-4-336,3-1 358,9-4 0,-2-1-211,5-6 290,5-5 93,0 0-97,4-6 17,-5 0 0,-1-7 449,1-4-260,0-1 0,-1-9 58,-3 2 0,1-4 0,-5-2 28,-1-2 16,-1-5-106,-7 3 1,3-5 6,-5-1-286,0 1-519,1-5 816,-4-2-340,4 1 106,-5-5 1,0 5 156,0-6 0,0 2-480,0 2 239,0 2 41,-5 11 1,4 2 49,-3 8 65,-2 3-235,4 5 66,-3 4 1,5 8 298,0 11-463,5 4 263,2 7 1,4 9-1182,1 2 0,-1 9 149,0 3 1,5-2 622,-1 2 208,0 0 0,2-6 0,0 6 0</inkml:trace>
  <inkml:trace contextRef="#ctx0" brushRef="#br0" timeOffset="112">15544 9765 8120,'0'-29'800,"0"2"-391,0 3 820,0 6 1,0 2 402,0 4-442,0 6-137,0 1-811,0 20 0,0-1 116,0 13-332,0-3 183,-5-1 0,3 1-227,-1 2 0,1-2 68,2 3-153,0-3 0,0-2 0,0-2 134,0-1 1,0-5-228,0 1 131,5-2 1,-2-7 499,5-2-344,-1-3 0,5-1 150,-1 0-96,0-5 0,1-1 0,-1-7-23,1-2 1,3 1 0,0-4-148,-1 2 131,-1-4-164,3 2 1,-3-1 0,4 0 144,-1-2 0,-3 5-189,2 1 0,-2 2 1,-2 3-4,0 2 112,1-2 90,-1 9 1,-1 1 0,-2 9 173,-4 5 0,1 0-75,-1 5 0,1 0-341,-1 4-15,-3-1 224,9-4 1,-9 4-719,3-3 1,2 2-952,2 2 1,-2-4 185,2 0 952,0-5 1,3 3-2232,1-6 2698,-1 1 0,5-6 0,2-1 0</inkml:trace>
  <inkml:trace contextRef="#ctx0" brushRef="#br0" timeOffset="113">16435 9970 9454,'0'-11'6128,"0"0"-4598,0 4-589,0 2-3170,0 5 2229,0 5 0,-5 2 0,-2 4 0</inkml:trace>
  <inkml:trace contextRef="#ctx0" brushRef="#br0" timeOffset="114">8920 9456 7517,'0'-6'2212,"-2"1"-1318,-1 5-321,1 0-39,-3 0 449,5 0-732,5 0 0,-2 4 0,5 0 1,-5 3-348,5-3 0,0 1 104,3-1 0,0-3-48,1 3 1,3-1 40,0 0 1,6-1-9,-2 1 1,1-1 44,-1-2 1,3 0-123,-3 0 1,-3-4 47,-1 0 1,2-1-48,-2 1 0,-1 2-130,-6-6 178,2 6 1,-9-9 15,3 4 1,-3 0 7,-1 0 1,-1-1 1,-3-3 0,1-1-13,-4 1 1,-1 0-109,-3-1 1,-1 1 80,1-1 0,-2 5-4,-2-1 0,-1 4 65,-3-3 1,-3 4-47,3-1 1,1 7 79,-1 1 0,4 5-75,-4-2 0,5 3 137,-1 2 1,2 3-115,2 0 0,3 5 43,0-1 1,6 3-25,-2 1 0,3 0 1,1 0 0,1-1-61,3 1 0,2-4 58,6 0 0,-1-5-62,0 2 1,5-4 47,-1 0 1,4-5 50,-4 1 1,4-6-59,-4 2 1,2-3 1,-2-1 1,-2 0-119,2 0-60,-2 0 1,-2 0-348,1 0 0,-5 0-132,1 0-1402,-6 0 1032,8-5 1035,-8 4 0,8-9 0,-4 4 0</inkml:trace>
  <inkml:trace contextRef="#ctx0" brushRef="#br0" timeOffset="115">9525 9571 8143,'0'-18'0,"0"1"0,0 6 477,0 0 0,-1-1 99,-3 1 1,1-1-18,-4 1 1,0-1-255,0 1 0,-3 3-34,2 1 0,-2 4-30,-2-1 0,1 3 0,0 1 0,-1 0 30,1 0 0,-4 1-31,-1 3 1,1-1 0,4 4 0,-1 2 30,1 7 0,-1-2-754,1 5 0,1-4-119,2 4 0,-1 0 689,6 4 1,-1-4-301,4 0 1,0-5 71,0 1 0,1-2 12,3-2 1,2-1 110,6-2 0,0-3-15,4-5 0,-3 0 67,6 0 1,-1-5 157,1-3 0,3-6 50,-3-1 0,-1-5-143,1 1 0,-5 1-58,1-1 0,-4 0 32,-3-4 0,1 0-54,-5 0 1,3-1 62,-3-2 0,0 1-209,-4-1 0,0-2 42,0 1 0,0-4-107,0 0 0,-4-1 107,0 2 1,0-2 45,4 5 1,-3 5 186,-1 3 1,0 3-113,4-3 0,0 5 805,0-1-325,0 8 13,0 1-399,0 6 1,0 6 22,0 1 1,0 8-121,0 4 1,0 4 77,0 4 0,0-2-135,0 6 1,5 0 75,3 8 0,1-4-237,-2 3 0,3-2 58,-2-2 0,2 0-181,2 0 0,-5-4 69,1-4 1,-4-2-32,3-1 1,-4-5 4,1-3 0,1-2 101,-2-2 1,2 1-363,-1-1 168,-2-4-987,3-2 439,-5-5 427,0 0 0,5-5 1,1-2-1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7T11:34:10.8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1782 12243 8207,'-4'-7'441,"0"-1"85,0 5 163,4-2-442,0 5 0,0 5 54,0 3 0,0 7-87,0 4 1,0 9-16,0 6 1,0 1 22,0 3 0,4 2 0,0 2 1,0 3-216,-4 0 0,5 1 135,2 0 1,0-2-168,0-2 0,-3 1 22,4-5 0,-6 0-69,2-3 0,1-6 38,-1-3 1,0 1-36,-4-4 0,4 1-22,-1-9 1,1 4 167,-4-3-138,0-1 87,0-4-570,0 1 172,0-6-941,0-1 606,0-5 1,-4-5-944,1-3 1650,-1-2 0,-1-11 0,-2-4 0</inkml:trace>
  <inkml:trace contextRef="#ctx0" brushRef="#br0" timeOffset="1">1667 12346 8555,'0'-15'-5,"0"-1"0,2 1 29,2 4 1,-2-4 712,6-1 0,3-3-121,4 4 0,6-1-129,-2 0 0,0 2-283,4-5 1,-2 5 76,10-1 0,-5 4-76,5 3 0,-5-1-30,5 6 1,-5-1-160,5 4 1,-6 1 68,2 3 1,-3 3-257,-1 9 0,-5-1-50,-3 8 0,-8-2 97,-3 10 0,-2-1 75,-2 4 0,-6 1 59,-1-1 0,-8 0-13,-4 0 1,-4 1 3,-4-1 1,3-5-17,-3-2 0,-2-3 11,-1-1 0,2 0-3,1-1 0,-1-4-268,2-3 0,4-2-93,7-1-1069,2-6 1026,7 4 1,2-9-572,8 3 1,3-3 15,9-1 966,6-5 0,8-1 0,4-5 0</inkml:trace>
  <inkml:trace contextRef="#ctx0" brushRef="#br0" timeOffset="2">2284 12826 8572,'7'7'928,"-4"1"0,2 1-473,-1 6 0,4-2-310,-4 2 1,3 1 75,-3 0 1,4-1-132,-5-4 1,1 1-88,-4-1 1,0-3 152,0-1-173,0 1 94,0 3 1,-5-3-78,-2 0 0,0-6-8,0 2 220,-1-3-75,-3-1 0,0-5 0,4-2 1,2-4-25,5 0 1,1-4-12,3-1 0,2-8-156,6 2 0,4-9 162,3 1 0,4-3-360,4-2 1,-2 2 10,5 3 0,5 2-5,3 5 1,4 2 167,-4 2 0,-1 2 21,-7 6 0,2 3-160,-6 0 0,-3 6 114,-4-2 1,-5 3-217,1 1 1,-6 0-169,-1 0-419,0 5 92,3 1 434,0 6 0,0-5 296,-4 1 0,-1-6-54,-2 2 276,-2-3 1,3 1-60,-5 2 155,0-3-21,0 4 251,-5 0 0,-2-2-67,-4 4 0,1 1 77,2 3 1,-2 1-114,2-1 1,-1 2 15,2 2 1,-2 1-258,5 3 1,0 3 107,4-3 0,0-1-180,0 1 0,0-4 95,0 4 0,5-5-81,3 1 0,6 2 40,1-2 1,2-4-113,-2-3 0,1-2 196,3 2 0,3-3-51,-3-5 1,3 0-32,0 0 0,5-5 4,0-3 1,1-2-38,-2-1 0,-2-4 55,3-1 0,-3-4-147,-1 1 1,-5 1 77,-3-1 1,-4 0 2,-3-4 1,-3 1-38,-5-1 0,-2 0-155,-6 0 0,-9 0-390,-9 0 0,-7 6 237,-1 1 0,-8 9-485,-4 3 0,-1 8 250,9 3 1,1 9-1392,7 3 1911,2 2 0,10 7 0,2 1 0</inkml:trace>
  <inkml:trace contextRef="#ctx0" brushRef="#br0" timeOffset="3">3506 12620 8459,'0'-6'372,"0"-4"12,0 3 0,0 0 668,0-1-547,0 5 0,-1-2-154,-3 5 0,-2 2 29,-6 1 1,0 5-109,-4 7 1,2 3 32,-5 5 1,0 1-17,-3 3 1,3 2-136,0 5 1,5-3 21,-2-1 0,9-5-191,3 2 1,4-3-232,4-1 0,3-4 157,9 0 0,1-6-21,6-2 0,5-1 32,3-6 0,0 0 265,0-4 1,0-5-161,-4-3 0,0-2 132,-4-1 1,-2-2-87,-2-2 0,1 1 33,-4-5 0,-6 1-278,-6-1 0,1-3 103,-1 3 1,-6-2-504,-5-2 1,-10 0 236,-6 0 0,-1 4-629,-6 0 0,-1 5 398,-3-1 0,4 6-153,-1 2 1,11 4-532,1-1 170,5 3 1080,7-4 0,7-2 0,7-4 0</inkml:trace>
  <inkml:trace contextRef="#ctx0" brushRef="#br0" timeOffset="4">4077 12163 8544,'-5'-29'190,"-6"1"1,2 7 168,-3 2 1,5 2 121,-1 6 0,-1 3 544,6 0-115,-6 6-636,7-3 0,-3 11 7,5 6 0,0 5 144,0 10 1,0 3-145,0 8 0,0 7-39,0 4 1,0 6-277,0-2 0,0 1-128,0 3 1,-4-3-105,1 7 1,-2-4 200,1-3 1,3-4-491,-3-4 1,-1-3 255,1-5 0,0-1-221,4-10 1,0-5 152,0-3 1,4-5-575,0 2 1,1-7 79,-1-2 1,-2-4 860,6 1 0,-1-3 0,5-1 0</inkml:trace>
  <inkml:trace contextRef="#ctx0" brushRef="#br0" timeOffset="5">3837 12643 8259,'-6'-12'1379,"1"6"-374,5 1-315,0 0 1,1 4-225,3-3 1,2 3-12,6 1 1,1 3-142,2 1 0,0 0-291,8-4 0,-3 0-753,7 0 1,-2 0 592,2 0 0,-3 0-1310,3 0 1,-3 0 146,-1 0 1300,-1 0 0,1 5 0,0 1 0</inkml:trace>
  <inkml:trace contextRef="#ctx0" brushRef="#br0" timeOffset="6">4386 12723 8271,'-12'-7'2163,"6"-3"-1519,-4 9 0,7-4 740,-4 5-391,4 0-1336,-2 0 457,5 5-981,0 1 1,0 6 386,0-1-1800,-5 1 2280,-1-1 0,-6 1 0,1-1 0</inkml:trace>
  <inkml:trace contextRef="#ctx0" brushRef="#br0" timeOffset="7">1873 13340 8329,'-11'0'344,"-1"0"1,2-2-69,2-2 0,5 3 237,6-3 0,4 3-85,4 1 0,2-4 145,2 1 0,4-1-135,8 4 0,2-2 91,5-1 0,8 1-19,0-1 0,14 1-45,-3 2 0,11 0-459,0 0 1,-30 0 0,0 0 130,-1 0 1,2 0 0,4 0 0,2 0-320,2 0 1,2 0 0,0 0-1,1 0 320,3 0 0,1 0 0,-1 0 0,1-1-107,1-1 0,1 0 0,3 1 0,1 0 34,1-3 1,1 0 0,-2 1-1,1 0-109,-2-1 1,0 0-1,-3-1 1,-1 1-38,-2 2 1,1 0-1,-2-2 1,-1 0-15,-5 0 1,0 0 0,-5 1-1,-1 1-88,-3 0 0,-1 0 1,22 0 78,-4-2 1,-6 2 145,-6-1 0,-1 1-45,-10 2 1,-2 0 91,-6 0 439,-2 0-794,-6 0 575,-4 0-1389,-2 5 1,-12 2 1138,-4 4 0,-11 6 1,-7 0-1</inkml:trace>
  <inkml:trace contextRef="#ctx0" brushRef="#br0" timeOffset="9">5916 12540 8398,'-6'-6'579,"-4"-4"0,7 7-139,-5-5 1,5 6 138,-5-2 42,5 3-349,-2 1 1,4 0 502,-3 0-398,3 0-356,-4 0 1,6 0 261,3 0 1,-1 0 29,4 0 1,1 4-228,3-1 0,1 6 146,-1-1 1,4 2-192,0 2 1,2 3 93,-2 0 0,-1 5-107,5-1 1,-4 3 77,4 1 1,-1 0-193,1-1 1,3-3 123,-3 0 0,-1 1-223,1 2 1,-5 0 41,1-3 0,-2 1 155,-2-4 0,-1 0-126,-2-1 0,1-2 97,-6 2-102,6-2 1,-4-2 30,3 1 1,-3-5-407,-5 1 300,5-6 1,-4 5-611,3-3-868,-3-3 1155,-1 4 1,4-6-528,0-3 0,0 1 1044,-4-4 0,0-6 0,0-5 0</inkml:trace>
  <inkml:trace contextRef="#ctx0" brushRef="#br0" timeOffset="10">6259 12517 8290,'-5'-16'-315,"2"4"763,-5 1 206,6 0 1,-3 8 253,5-5 34,0 6-789,0-3 1,0 6 85,0 3 0,0 2-106,0 6 0,0 4 122,0 3 1,-5 3-116,-3 1 0,-2 3 31,-1 1 1,-2 3-172,-2-3 1,1 3 92,-5-3 0,3 1-187,-3-1 0,0-3 45,-4 2 1,6-3 145,1-4 1,1 2-232,4-6 1,-3 0 2,6-4 1,2 0-490,-2-4-220,6 3-568,-3-3-174,5-1 163,0-1 1419,0-5 0,-5 5 0,-2 2 0</inkml:trace>
  <inkml:trace contextRef="#ctx0" brushRef="#br0" timeOffset="11">6750 12175 8188,'-7'0'-145,"1"-4"178,2 0 1,2 0 151,-6 4 0,4-4 601,-3 1-203,4-1-61,-7-1 0,4 3-109,-1-3 109,2 5-81,5 0-416,0 5 0,4 2 59,0 4 1,5-1-46,-2-2 0,1 2 29,3-2 0,0-2-62,8 2 0,-3-6 104,7 2 0,-3-3-147,7-1 1,-3 0 80,-1 0 1,0 0-97,-1 0 0,1-3 37,0-1 0,-5-5 56,-3 1 0,-2-2-228,-2-1 205,1-1 0,-5 1-133,1-1 1,-7 1 62,-1 0 1,-1-1-188,-7 1 0,-3-1-8,-4 1 0,-6 1-23,2 2 1,0-1 211,-4 5 0,7 1-48,-7 3 0,3 0 88,-3 0 1,4 1-102,0 3 0,5-2 227,-1 6 1,2 1-65,2 6 0,-1-1 130,1 5 1,-1-4-64,1 4 0,3 0-59,1 4 0,4 0-75,-1 0 0,3 0 45,1-1 1,0 0-75,0-3 1,4 1 58,0-4 1,8-1-57,0-4 0,3-1 24,0-2 1,-1 1 132,5-5 1,-4-1-167,4-3 0,1 0-107,2 0 0,-3 0-565,0 0 1,0 0 333,4 0 0,0-3-1207,0-1 1603,-5-5 0,8 3 0,-1-6 0</inkml:trace>
  <inkml:trace contextRef="#ctx0" brushRef="#br0" timeOffset="12">7446 12106 8379,'0'-11'171,"0"3"359,0 0-96,0 1 129,0-5 327,0 1-336,0 5-337,-5-4 0,-1 8-95,-5-2 0,2 3 111,-3 1 1,3 5-110,-6 3 1,-1 3 50,0 5 1,-3 0-190,4 3 0,0 3 105,4-3 0,-1 1-186,1-1 1,4 1 40,4-4 0,1 3 11,2-4 0,2 0-110,1-4 1,4 1 43,4-1 1,1-4 74,-1-4 0,5-1 16,3-2 1,-1-2 251,1-1 0,-1-4-91,1-4 0,-1-4 110,-3-1 0,-2-3-110,2 4 0,-2-5-61,-2 1 1,1-3-71,-1-1 1,-1-3 110,-2-1 0,-2-3-239,-2 3 1,-3-7 50,3 3 0,-3-4-175,-1 4 0,-1 0 49,-3 0 0,3-1 88,-3 6 0,-1 0 127,1 7 0,0 3 360,4 4 118,0 1-345,0 5-166,0 1 0,0 6 82,0 3 0,0 6-88,0 5 1,2 9 97,1-1 0,0 9-161,5 2 0,-6 1-40,2 7 1,-3-1-138,-1 1 0,0 1-68,0-5 1,0-4 95,0-3 0,4-2 27,0 1 1,1-2 85,-1-5 0,-3-4-239,3 0 1,1-5 98,-1 1 0,-1-2-250,-3-1 1,4-1-166,0 0 1,0-3 668,-4 0 0,5-1 0,1 5 0</inkml:trace>
  <inkml:trace contextRef="#ctx0" brushRef="#br0" timeOffset="13">8132 12460 7052,'0'-6'3090,"0"-4"-2466,0 8-74,0-3 129,5 5-431,1 0 1,5 0 33,1 0 0,-1 0-18,1 0 0,3 0-82,0 0 0,6 0 82,-2 0 0,1-1-94,-1-3 1,6 3-23,-2-3 1,-1-1-146,-3 1 1,-2-3-235,3 3 0,0-1 171,-5 1 0,0 3-581,-3-3 0,-1-1 27,1 1-1445,-6 0 342,4 4-15,-9 0 1235,-1 5 1,-7 0 496,-9 3 0,-1 2 0,-6 2 0,0 5 0</inkml:trace>
  <inkml:trace contextRef="#ctx0" brushRef="#br0" timeOffset="14">8269 12540 8219,'-18'5'-31,"1"-4"1,6 8 5,0-5 0,3 1 474,0-1 0,5-3 309,-5 3 229,5-3-234,-2 4-342,5-3 1,2 7-11,1-6 0,4 1 48,4-4 1,6 0-149,2 0 1,2 0 136,2 0 0,0 0-143,0 0 1,3 0-48,1 0 1,1-4-54,-1 1 1,-6-5 52,6 4 1,-9-1-485,5 1 1,-4 3-141,0-3 1,-3 2-489,-5-2 1,1 3-2458,-1-3 1827,1 3 1494,-1 1 0,1 0 0,-1 0 0</inkml:trace>
  <inkml:trace contextRef="#ctx0" brushRef="#br0" timeOffset="15">9331 12255 8272,'-6'-12'-1099,"0"1"1808,6-1 0,0 5-142,0-1 0,0 4 428,0-3-308,0 4-147,0-2 312,0 5-599,0 5 1,0 1-139,0 6 0,2-1 35,2 1 0,-2-1-19,6 1 1,-5-5 72,5 1 0,0-1-16,3 5 0,-3-1-172,-1 1 0,1-1 184,3 1 0,-3-5-136,0 1 1,-1-1 85,5 5 0,-1-2-162,0-2 0,1 2 47,-1-3 0,1 3 34,-1 2 1,1-1-104,-1 1 0,0 3 65,1 0 1,-5 0-126,1-3 1,0-1 159,3 1 0,-1-1-124,-2 1 0,2-1 94,-2 0 0,1 1-43,-2-1 0,3-1 13,-2-2 1,-2 2-7,2-2 0,-1-2-19,5 2 0,-4-4 31,-1 3 0,-3-4-29,4 0 1,-5 3 40,5-3-53,-5 1 38,7-4-456,-9 0 1,9 0-110,-9 0-1261,4 0 885,-5 0 0,-5-5 1,-1-1-1</inkml:trace>
  <inkml:trace contextRef="#ctx0" brushRef="#br0" timeOffset="16">9753 12266 8155,'0'-11'0,"0"-1"13,0 1 1,0 3 180,0 1 1,0 3 152,0-4 0,0 4 168,0-3 414,0 4-266,0-2-220,0 5 1,-5 3-244,-2 4 1,0 1 31,0 7 0,-1 3-15,-3 1 0,-2-1-56,-2 1 1,2 0 52,-2 4 1,1-1-170,-1 1 0,2 1 104,-2 3 0,-2-7-152,2 3 0,-1-3 8,0 3 0,4-1 12,-4-3 1,4 1 21,0-5 1,1 1 54,-1-5 1,5 0-90,-1 1 0,2-4 82,-2-1 1,2-1-47,2 2 1,3-2 130,-3-2-275,3-2 1,0 3-204,-3-5-323,2 0-215,-3 0-3240,5 0 2872,5 0 1212,2 0 0,4 5 0,1 1 0</inkml:trace>
  <inkml:trace contextRef="#ctx0" brushRef="#br0" timeOffset="17">10153 11546 8336,'0'-11'-472,"0"0"1421,0-1-146,0 6 7,0 1 114,0 5 1,0 5-662,0 3 1,0 2 56,0 1 0,0 6-34,0 2 1,0 2-3,0 2 0,0 0-96,0 0 1,0 3 91,0 1 0,-4 3-221,1-3 1,-1 1 123,4-1 0,0-3-281,0 2 0,0-3 90,0-4 0,0 2-164,0-6 1,0 4 30,0-4 1,0-3-114,0-5 74,5 1 129,-4-2 1,5 3-1204,-2-5 487,-3 0-1756,5-4 2160,-6 0 0,5-5 0,1-2 0</inkml:trace>
  <inkml:trace contextRef="#ctx0" brushRef="#br0" timeOffset="18">10473 11809 8251,'-6'0'1593,"1"0"515,5 0-1237,5 0-558,1 0 0,7 0 96,2 0 1,-2 0-116,2 0 0,3 0 15,1 0 0,-2 0-57,2 0 1,0 0-32,4 0 0,-4-1-101,0-3 1,-1-1 97,1-3 1,-1 2-268,-3 2 0,-2 2 79,2-6 1,-6 6-721,-1-2 391,-1-3-1426,-1 6 258,5-4 589,-10 5 1,3 0 877,-8 0 0,-2 5 0,-6 1 0</inkml:trace>
  <inkml:trace contextRef="#ctx0" brushRef="#br0" timeOffset="19">11113 11409 8345,'0'-11'373,"0"0"418,0 4-203,0-3-330,0 9 60,0 6 0,0 8 120,0 9 0,0 3-145,0 1 1,0 3-1,0 6 0,0-1-27,0 0 0,0 0-5,0 1 0,1-1-268,3 0 1,-3-1 116,3-2 1,1-3-238,-1-6 0,3-3-5,-3 1 0,4-7 50,-5 3 1,2-4-261,-1 0-351,-2-1-347,3 1 417,0-1-1561,-4-5 862,4 5 1322,-5-10 0,0 4 0,0-5 0</inkml:trace>
  <inkml:trace contextRef="#ctx0" brushRef="#br0" timeOffset="20">11318 11832 8345,'8'-10'0,"-1"2"333,-4-2 1,3 5 221,-2-3 521,-3 3-279,4 5-425,-5 0 0,-5 2-127,-2 1 0,0 4-119,0 4 1,-2 1 134,-6-1 0,2 4-208,-2 0 0,-2 1 87,2-5 1,0 1-72,3-1 1,1 0 61,-1 1 0,2-1-201,3 1 1,-2-1 73,5 0-103,0 1 1,4-1 14,0 1 0,5-2 135,3-2 0,2 0 41,1-4 1,1 4-52,-1-4 1,5-1 34,-1-3 1,4 0-106,-4 0 0,2 0-148,-2 0 1,-3 0-83,4 0 1,-4 0-417,0 0 1,-1 0-717,1 0 0,-5 0 119,1 0 1272,-1 0 0,0 0 0,-2 0 0</inkml:trace>
  <inkml:trace contextRef="#ctx0" brushRef="#br0" timeOffset="21">11763 11409 8306,'0'-11'359,"0"5"302,0-4-142,0 8-227,0-3 0,0 6-43,0 3 0,-5 3 8,-2 4 1,-3 6 124,-2 2 0,-4 3-125,-3 5 0,2-2 22,2 6 0,-2-4-44,2 3 0,-1-3-144,1 3 0,3 1 49,1 3 1,1-4-159,6 1 0,-4-2-4,4 1 1,0 2 110,4-5 1,2-1-190,2-3 1,1-1 18,2-3 1,3 1-57,-2-5 1,2 1 16,2-5 0,0 0-126,4 1 1,-4-2-374,3-2 1,-2 1 257,-1-6 0,-1 5-714,0-4 0,1 1 430,-1-1 1,-3-3 644,-1 3 0,-4-3 0,2-1 0</inkml:trace>
  <inkml:trace contextRef="#ctx0" brushRef="#br0" timeOffset="22">11809 11878 8379,'0'-12'-367,"0"1"306,0-1 0,0 5 1716,0-1-498,0 6-272,0-3-391,0 5-263,0 5 0,0 1-143,0 5 1,0 1 128,0-1 0,0 1-281,0-1 0,0 1 173,0-1-399,0 0 202,0 1 0,1-2-67,3-2 0,-2-2 119,1-2 52,4-3 1,-1 4 114,5-5 0,0-1-106,-4-3 0,7 1 7,-2-4 1,2-1 18,-3-3 0,0-1-93,1 1 1,-2 0 91,-2-1 0,2 1-150,-3-1 1,0 1 79,0-1-3,-4 6 1,6 0-22,-5 2 17,-1 3 0,-3-3 56,0 8 0,4-2-48,0 6 240,0-1-212,1 10 1,-3-4-67,6 2 1,-5-2-319,0-2-95,4 0 1,-2 1-1654,2-1 989,4-4 1,-5 3 1133,5-9 0,1 9 0,-1-4 0</inkml:trace>
  <inkml:trace contextRef="#ctx0" brushRef="#br0" timeOffset="23">12186 11832 8143,'0'-11'246,"0"3"361,0 0-352,0 6 1,1-7 15,3 5 0,-1 0 106,4 4 0,-3-1-91,4-3 1,-1 3-118,5-3 0,-1 3 24,1 1 1,-1-1-96,0-3 0,5 3-98,-1-3 1,0 2 30,-3 2 1,-1-3-552,0-1 1,1 0 333,-1 4 0,1 0-2059,-1 0 1252,0 0 993,1 0 0,-1 0 0,1 0 0</inkml:trace>
  <inkml:trace contextRef="#ctx0" brushRef="#br0" timeOffset="24">12609 11558 8208,'-7'-12'258,"2"1"0,1 3 169,1 1 31,-1 4 653,4-2-264,0 5-670,0 10 1,0-1 85,0 10 0,0 0-84,0 4 1,0 0 83,0 0 0,0 0-160,0 0 1,0 3-35,0 1 0,0-1-151,0-3 1,0-1 45,0-3 1,4 1 90,-1-5 1,2 1-63,-1-5 35,-2 1 1,4-2-179,-2-3 1,-3 0 61,3-4-1160,-3-1-210,-1 3 904,0-5 1,0-5-1,0-2 1</inkml:trace>
  <inkml:trace contextRef="#ctx0" brushRef="#br0" timeOffset="25">12757 11341 8122,'0'-18'95,"0"2"0,1 6 496,3 2-205,3 3 215,4 5 1,0 5-152,1 3 1,3 3 199,0 4 0,6 7-94,-2 4 0,-2 7-30,2 2 0,-3 0-220,3 7 0,-7-3-197,0 7 0,-2-3-58,-6 7 0,1-3 115,-1-2 0,-3-3-507,3 0 0,-7-5 319,-1 1 1,-8-3 21,0 0 0,-12 4 0,0 2 0</inkml:trace>
  <inkml:trace contextRef="#ctx0" brushRef="#br0" timeOffset="27">8257 13739 8029,'0'-6'674,"0"0"-81,0 2-149,0 3 1,5-5-67,3 6 1,2 0-146,2 0 0,-1-3 151,0-1 0,2 0-151,2 4 1,2 0-6,2 0 0,2-4-30,-2 0 1,4-3-30,4 3 0,-3-1-207,3 1 1,-3-1 94,-1-3 0,-1 0-362,1 4 0,-5-4 165,-3 4 0,-2 1-1284,-2 3 678,1-6-1413,-6 5 1868,-1-4 0,-15 15 0,-3 3 0</inkml:trace>
  <inkml:trace contextRef="#ctx0" brushRef="#br0" timeOffset="28">8292 13922 8064,'-12'5'653,"6"-4"104,1 4-197,5-5 1,1 0-158,3 0 0,2 0 68,6 0 1,0 0-81,3 0 1,3 0-107,5 0 1,0 0-82,0 0 1,3-1 28,1-3 1,4 3-214,-5-3 1,1-1-141,-4 1 1,-2 1-207,-2 3 1,2-4-176,-6 0 1,0 0-1406,-4 4-811,-4 0 1219,-2 0 818,-5 5 680,-5-3 0,-7 8 0,-5-4 0</inkml:trace>
  <inkml:trace contextRef="#ctx0" brushRef="#br0" timeOffset="29">8303 14162 7312,'1'6'1149,"3"-2"1,2-3-115,6-1 1,4 0-458,3 0 0,3 0 136,1 0 1,1-4-267,3 1 0,-2-2-29,5 1 1,-3 1-225,3-4 1,-3 3-76,4-4 1,-6 6-143,2-2 1,-8 3-385,-4 1 1,1 0-3354,0 0 3759,-1 0 0,-4 5 0,1 1 0</inkml:trace>
  <inkml:trace contextRef="#ctx0" brushRef="#br0" timeOffset="30">16012 12049 8239,'-6'-6'-212,"1"-1"329,5 4 386,-5 1 310,3-8-562,-3 9 0,5-6 310,0 4-28,0 1-131,0-3 772,0 5-736,0 5-271,0 2 1,0 5 28,0 4 1,0-4-132,0 4 0,1 0 79,3-1 1,-2 2-173,1-2 1,2-2 65,-1 2 0,4-2-111,-4-2 0,5 0-29,-2 1 1,0-2-7,0-2 1,1 1 21,3-6 96,1 1 1,3-4-74,0 0 0,0 0 59,-3 0 0,-1-5-78,1-3 0,-1 2 75,0-1 0,1-1-69,-1-4 1,1-3-3,-1 0 0,-3-4-11,-1 4 1,0-2 58,0 2 0,0 2-8,-4-2 0,-1 6 67,1 2-71,-1 4 0,-2-3 390,0 2-279,0 3-125,0-4 68,0 15 1,0-3 4,0 9 1,0-4-83,0 0 0,0-1 71,0 1 0,5-1-154,2 0 1,4 0 124,0-4 0,0 3-40,1-2 0,1-3 26,2-1 1,-3-3 47,4-1 1,0 0-33,-1 0 0,4 0-2,-3 0 0,3-4 3,-4 0 1,0-4-7,-3 0 1,-1 2-45,0-2 0,0 0 47,-4-3 0,2 3-6,-5 1 1,0 3 84,-4-4-23,5 6 0,-4-5 12,3 4 24,-3 1-133,-1-3 1,0 7 58,0 1 77,0 4 0,0 4-66,0 1 0,1-1 33,3 0-34,-3 1 0,8-1-18,-5 1 1,5-2-57,-1-3 0,2 2-3,1-5 1,1 0-65,-1-4 1,4 0 112,0 0 0,2 0-72,-2 0 0,-2 0 48,2 0 1,-2-1-26,-2-3 0,-1 1 15,-2-4 0,1 3-79,-5-4 62,5 1 41,-8-5 1,5 2 244,-2 2-182,-3 3 54,4 5-93,-5 0 1,0 5 153,0 3 1,0 2-82,0 2 1,2-1 6,1 0 1,0-3-25,5 0 1,-1-1 0,5 5 1,0-6-39,4-2 0,-4 1 28,3-1 1,2 0-4,-2-4 1,5 0 2,0 0 1,0-4 22,-1 0 0,1-5-25,-5 1 0,1-2 140,-5-1 0,0-2-64,1-2 0,-2 2-34,-2-2 0,-3-1-74,-5 0 1,-5-4 74,-3 1 0,-3 3-380,-5 0 0,-5 4 111,-6 0 1,-3 5-202,3-1 1,-3 5 127,3 0 0,0 6-250,4 5 1,6 2-76,1 2 0,5 0-221,3 4 0,3-3-150,5 7 959,5-1 0,7 3 0,6 1 0</inkml:trace>
  <inkml:trace contextRef="#ctx0" brushRef="#br0" timeOffset="31">17440 12140 8166,'0'-11'111,"0"-6"1,3 5 165,1-3 1,0-2 360,-4 2 1,0 0 309,0 3-518,-5 1 0,-1 1-138,-6 2 1,5 3-83,-1 5 0,0 0 63,-3 0 1,0 5-262,-1 3 1,1 3 16,-1 4 0,2-1-75,3 5 1,-2-4-175,5 5 1,0-5 107,4 4 1,4-4-133,0 4 0,5-5 76,-2 1 0,5-6 58,3-1 0,-3-6 78,4 2 1,1-3 95,3-1 0,-3-5-24,2-2 1,-3-5 202,3-3 0,-4-2 66,4-2 1,-5-2-80,1 2 1,-4-4-7,-3-4 1,1 2-39,-5-5 1,1-1-259,-1-3 1,-3-6 76,3-1 0,1 0-321,-1-1 1,-1 1 144,-3 0 1,0 3-16,0 7 0,0 3 119,0 5 1,0 6-19,0 1 1,0 7 334,0 2-253,0 4 0,0 0-438,0 6 0,0 5 162,0 7 1,0 3-668,0 5 0,2 5 946,1 2 0,4 3 0,4 1 0</inkml:trace>
  <inkml:trace contextRef="#ctx0" brushRef="#br0" timeOffset="32">18171 11958 8159,'6'-12'-68,"-1"5"90,-5-1 0,1 4 518,3-3-239,-3 4 1,6-3 592,-3 2-252,-3 3-101,4-4-26,-5 5 1014,0 0-1345,0 5 0,4 1-15,-1 5 0,1 1-204,-4-1 0,0 1 71,0-1 0,0 0-152,0 1 1,4-1 79,0 1 0,1-2-140,-1-2 0,-2 2 21,6-3 1,-4 0 19,3 0 0,-3-4 103,4 1 0,-4-3-14,3-1 0,1 0 197,3 0 1,1-1-108,-1-3 0,0 1 98,1-4 1,1-1-124,2-3 1,-2-1-9,2 1 1,-3-1 55,0 1 1,-5 3 2,1 1 0,-2 3 13,2-4-55,2 6 1,-5-2-209,3 8 1,1 0 58,-5 7 1,3-1-517,-3 9 0,4 0 242,-5 4 1,6 1 394,-1 3 0,-3 7 0,0 7 0</inkml:trace>
  <inkml:trace contextRef="#ctx0" brushRef="#br0" timeOffset="33">16183 13945 8274,'0'-12'0,"0"1"137,0 0 0,0 3 371,0 0-23,0 1 0,-3-5 313,-1 1-362,0 5 0,3-1 253,-3 3-122,3 3-389,-4-4 0,5 10 16,0 3 0,0 2-156,0 1 0,0 1 138,0-1 1,0 1-365,0-1 185,0 0 1,1 1-174,3-1 0,-2-1 26,6-2 0,-1 1 48,5-5 0,-1 0 102,1-4 1,0 0-25,4 0 1,-4-4 87,3 0 0,2-5-56,-2 1 0,4-3-7,-4-4 0,1 2 18,-5-2 1,1-2-88,-1 2 1,0-1 61,1 0 0,-5 4-60,1-3 58,-5 2-17,7 1 21,-9 6-26,4 1 23,-5 5 1,0 1-6,0 3 1,1 2 131,3 6 0,-3-5-60,3 1 1,1 0-39,-1 3 1,5-1-46,-1-2 1,-1 2-95,5-2 0,-4-2 48,8 2 1,0-6 71,-1 2 0,6-3-93,-2-1 1,-1 0 46,1 0 0,0-4 28,3 1 1,-3-6 1,1 1 1,-7 2 19,3-2 1,0 1-24,-1-5 0,1 1 9,-5-1 1,1 1-228,-1-1 213,-5 1 1,1 1 4,-4 2-43,-1 3-259,3 5 218,-5 0 44,0 5 1,0 2-7,0 4 1,0 0 3,0 1 0,0-5 29,0 1 1,0 0-34,0 3 1,4 1-110,-1-1 0,5-3 106,-4-1 0,5 0 492,-2 0 0,3-2-423,2-5 1,-1 0-95,1 0 0,-1 0 71,1 0 0,-1 0-11,0 0 1,-3 0 208,0 0-249,-1-5 199,0-1 1,1-2-133,-4 1 116,0 4-47,-4-7 9,0 9-127,0-4 89,0 5 0,0 5-23,0 2 130,0 3 0,1 2-105,3-1 56,3 1 1,8-5-34,0 1 1,1-6 1,0 2 1,0-3 31,3-1 1,2 0 6,-6 0 1,5-3 3,-1-1 0,-1-5-45,1 1 1,-5-2 174,1-1 0,-2-1-153,-2 1 1,-1 0-90,-2-1 0,-3-1 33,-5-2 0,-1 2-16,-3-2 1,-6 3-120,-5 0 0,-6 1-277,2-1 1,-4 6-406,-3 2 0,3 3 340,0 1 0,1 0-1098,7 0 978,0 5 0,5 1-188,2 6 0,3 0 757,5 4 0,5-4 0,3 4 0,2-4 0,1 0 0</inkml:trace>
  <inkml:trace contextRef="#ctx0" brushRef="#br0" timeOffset="34">17588 13808 8274,'6'-17'0,"1"0"285,-3-6 1,-3 0-32,3 0 0,1 1 325,-1 3 1,-2-1-54,-6 5 0,-2 1-202,-5 6 1,-1-1-138,1 6 0,-1-1-124,1 4 1,-4 5-26,-1 3 1,0 3 172,1 4 1,3 2-320,1 2 0,1 2 87,6-2 0,0-1-15,4 1 1,0-4-227,0 4 1,1-5-241,3 2 0,3-5 280,4-3 1,0 0 168,1-4 0,-1 0 247,1-4 0,0-1-85,4-3 0,-4-2 70,3-6 1,2 0-90,-2-4 1,0-1 334,-3-6 0,-1 0-16,1 0 1,-5-5-20,1-2 1,-4 0-405,3 0 1,-4-4 139,1-4 0,-2-2-308,2 2 1,-3-1 110,3-3 1,-3-1-321,-1 5 0,2 1 160,1 7 1,-1 3-16,1 8 0,-1 2-357,-2 6 91,0 5 0,1 2-154,3 8 0,1 7-293,3 8 0,2 3 959,-3 1 0,3 10 0,2 2 0</inkml:trace>
  <inkml:trace contextRef="#ctx0" brushRef="#br0" timeOffset="35">18308 13591 8148,'0'-23'0,"0"5"0,1 3 689,3 7 298,-3-2 631,4 4-759,-5 0-649,5 0 1,-4 12 135,3 1 0,-3-1-75,-1 2 1,0 0-155,0 3 0,4 1 124,0-1 1,5 0-151,-1 1 0,0-1-26,0 1 0,6-2-174,-3-3 0,3 2 132,-2-5 1,-1 0 68,1-4 0,-1 0-20,1 0 0,-1 0 15,0 0 0,1-4 149,-1 0 1,1-5-90,-1 2 0,0-5-22,1-3 1,-2 2-44,-2-2 0,1 3 114,-6 0-187,6 1 53,-7-1 1,4 6-126,-2 2 204,-3 3-276,4 1 1,-5 5 44,0 3 0,0 2 34,0 1 1,1 4-147,3 1 1,-1 4-294,4-1 0,-4-1-717,1 1 1,2 0 540,2 4 1,-2-1 670,2 1 0,-6 0 0,3 0 0</inkml:trace>
  <inkml:trace contextRef="#ctx0" brushRef="#br0" timeOffset="36">9297 13808 8192,'0'-7'-1224,"0"-3"2613,-5 4-371,3 0-458,-3-5 0,4 10 349,-3-3-318,3-2-217,-4 5-172,5-4 1,0 6 87,0 3 0,0 2-44,0 6 0,4-1-57,-1 0 0,5 2 72,-4 2 0,5-1-209,-2 5 1,3-3 7,2 3 1,-1-4-72,1 4 0,0-1 81,4 1 1,-4 1-69,4-5 0,0 4-144,-1-4 1,4 4 33,-3-3 0,3-1-97,-4-4 1,0 1 35,-4-1 0,1 1-26,-1-1 0,-1-3 2,-2-1 1,1-3-69,-5 4-33,0-6-46,1 3-659,-4-5 317,4 0 39,-5 0 1,-5-5 0,-1-1 0</inkml:trace>
  <inkml:trace contextRef="#ctx0" brushRef="#br0" timeOffset="37">9582 13854 8109,'0'-12'-1295,"0"1"1687,0-1 0,0 1-45,0-1 1,4 5 467,0-1-438,0 6 0,-4-5 401,0 3-254,0 3-232,0-4 0,0 6-111,0 3 0,-4 0 56,0 7 1,-1-2 62,1 7 0,-1-2-62,-3 1 0,-2 1-48,3 3 0,-4 3 6,0-3 0,-2 1-185,-2-1 0,2 3-101,-2-3 1,-1-1 86,0 1 0,1-2 47,4 2 0,-3-2-194,2-6 0,-2 1-114,7-1 205,-3 1-3,-2-1 1,2-3-63,3-1-4,1-4-1056,6 7 831,0-9 0,0 6-1823,0-4 1518,0-1 0,2 3 658,2-5 0,2 5 0,5 1 0</inkml:trace>
  <inkml:trace contextRef="#ctx0" brushRef="#br0" timeOffset="38">10062 13945 8212,'0'-6'787,"0"0"1,0 5 330,0-3 433,0 3-581,0-4-575,0 5 0,1 4-2510,3 0 2115,-3 5 0,4-3 0,-5 5 0</inkml:trace>
  <inkml:trace contextRef="#ctx0" brushRef="#br0" timeOffset="39">10610 13671 8073,'-4'-8'341,"0"1"279,1 4-386,3-2 0,0 4 579,0-3-126,0 3-175,0-4 440,0 5-660,5 0 0,0 1-58,2 3 0,2-2 42,-5 6 0,4-1-43,-5 5 1,3-1-119,-3 1 1,0-1 18,4 0 0,0 2-144,0 2 1,4-1 55,-4 5 0,3-5-120,2 2 0,-1 0-70,1-1 0,-1 4 91,0-3 0,1-1-6,-1-4 0,1 1 48,-1-1 1,1 0-110,-1 1 1,0-5 91,1 1 0,-5-4-10,1 4 1,-4-6-249,3 2 156,-4-3-704,7 4 312,-9-4-1074,5 5 440,-6-6 67,0 0 1,0 0 0</inkml:trace>
  <inkml:trace contextRef="#ctx0" brushRef="#br0" timeOffset="40">10930 13591 8224,'0'-12'0,"0"5"204,0-1 0,0 4 450,0-3 218,0 4-83,-5-7-173,3 9-530,-3-4 0,2 11 124,-1 5 1,-5 6 62,1 6 0,-3 0-24,-4 0 0,2-1-171,-2 1 1,2 4 10,2-1 1,-5 1-159,1-4 1,0 0-16,3 0 0,1 0 147,0-1 1,-1 0-165,1-3 1,-1-1 68,1-3 1,0-2-63,-1 2 111,1-2 1,-1-2-138,1 0 1,4-3-82,4 0 0,-2-5-598,1 5-922,0-5 1237,4 7 1,0-8-844,0 6 1327,0-6 0,5 4 0,1-6 0</inkml:trace>
  <inkml:trace contextRef="#ctx0" brushRef="#br0" timeOffset="41">11010 13271 10168,'11'0'1024,"1"0"-687,-1 0 0,0 0-137,1 0 0,-1 0-15,1 0 0,0-4-1,4 0 0,-4 1-176,3 3 1,-2-2-48,-1-1 1,-1 1 246,0-2-701,1 3 1,-2 0 22,-2-3-1602,2 3 1200,-9-4 1,4 6 871,-5 3 0,0 2 0,0 6 0</inkml:trace>
  <inkml:trace contextRef="#ctx0" brushRef="#br0" timeOffset="42">11398 13180 7510,'0'-8'952,"0"0"97,0 6-648,0-3 90,0 5-260,0 5 0,4 1-32,0 6 1,-1-1-97,-3 1 1,4-1-109,0 0 0,0 1 58,-4-1 1,4 4-230,-1 1 129,1-1 1,-2-4-76,1 1 0,-1-5 108,1 1-146,-1-6 176,-2 4 591,0-6-419,5 0 1,-3-4-65,6 0 0,-4-5-47,3 1 0,-3-2 26,4-1 1,-1-1-156,5 1 1,-2-4 59,-2 0 1,2-1-17,-3 5 0,3 1-6,2 2 0,-4-1 35,-1 5 0,-3-3 62,4 3-63,-6 0 0,4 4-87,-2 0 88,-2 0 0,4 2 61,-2 1 0,-3 4-65,3 4 1,1 4 2,-1 1 1,-1 3-134,-3-4 0,4 4 84,0-4 0,0 4-152,-4-4 0,1 4 30,3-3-215,-3 4 0,4-7 88,-5 2 0,0-6-281,0-2 285,0 1 1,4 0-716,0-1-365,0-4 330,-4 7 1024,5-9 0,1 4 0,6-5 0</inkml:trace>
  <inkml:trace contextRef="#ctx0" brushRef="#br0" timeOffset="43">11763 12963 8358,'0'-12'-402,"0"5"-50,0-1 1,2 5 1419,2 0-536,-3-4 1,4 5 390,-5-6-129,0 6-271,0-3-161,0 5 1,0 5 32,0 2 0,0 7-93,0 1 0,1 4 60,3-3 1,-1 4-76,4-1 1,-3 3 59,4 0 0,-2 0-12,2-3 0,0 3 47,-4-3 1,1-2 5,-1 2 0,-3-3 4,3 3 0,-3-5-147,-1 1 1,0-2-203,0-2-146,0 0-214,0 1-1966,0-1 0,-1-3-837,-3 0 1792,3-6 1428,-4 3 0,6-5 0,3 0 0,-3-5 0,4-1 0</inkml:trace>
  <inkml:trace contextRef="#ctx0" brushRef="#br0" timeOffset="44">11969 13203 8358,'0'-7'952,"0"1"-132,0 2 698,0 3-431,0-4-183,0 5-544,0 5 1,-1-3 162,-3 6 1,1 0-175,-4 3 0,3 0-71,-4 1 1,5-1-104,-5 1 0,2-1 87,-2 0 0,-2 1-264,2-1 0,-2 1-46,-1-1 1,3-1-89,0-2 1,5 1-59,-5-5-179,6 4-46,-4-1 347,6 4 1,2-3 168,2-1 0,6-4-104,5 1 1,5 1-90,-1-1 0,3 0 93,1-4 1,-1 0-1871,1 0 1873,-5 5 0,4 1 0,-5 5 0</inkml:trace>
  <inkml:trace contextRef="#ctx0" brushRef="#br0" timeOffset="45">12220 13739 13870,'0'12'0</inkml:trace>
  <inkml:trace contextRef="#ctx0" brushRef="#br0" timeOffset="46">12734 13454 8075,'-5'-7'-238,"4"-3"1836,-4 9-193,5-9-527,0 9-370,0-4-274,0 5 0,0 5 99,0 2 0,1 3-71,3 2 0,-2 0-29,6 4 0,-4 1-36,3 6 1,0 0 29,0 0 0,4 0-257,-4 0 0,3 0 60,2-1 0,-1 1-202,1 0 0,-1 0 118,0 0 0,3-2-286,-2-2 0,2 2 111,-7-6 1,4 4-37,0-4 1,-3 0 124,-1-3 0,-3-5 31,4 1 1,-5-2-270,5 2 172,-5-3-944,2 0 425,-5-4-983,0 4 1002,0-5 1,-2-3 705,-1-1 0,-4-5 0,-4 3 0</inkml:trace>
  <inkml:trace contextRef="#ctx0" brushRef="#br0" timeOffset="47">12986 13454 8075,'0'-12'113,"0"1"1,0 0 464,0-1 156,0 6-148,0-4 558,-6 8-716,5-8 0,-4 10-243,5 0 1,-5 5 69,-3 7 0,-2 3-15,-1 0 0,-6 9-45,-2-1 0,2 6 0,-2-2 0,-2 5-241,-5-2 1,1 3 69,-1 1 1,2-1-78,1-2 1,0-3 30,0-5 0,5-1-218,3 1 1,2-5-6,2-3 1,3-3-252,1-5-90,4 3-467,-2-8-491,5 3 595,0-5-45,0-5 1,4-2 993,0-4 0,10 0 0,-2-1 0</inkml:trace>
  <inkml:trace contextRef="#ctx0" brushRef="#br0" timeOffset="48">13260 12883 7973,'0'7'355,"0"1"179,0-5-358,0 7 1,0-4 338,0 5-258,0 1 1,0 3-11,0 0 0,0 2-12,0-2 1,0-1-124,0 5 1,0-1 110,0 1 1,0 2-260,0-2 0,-4 3 88,0 1 1,0-4-401,4 0 1,0-5-373,0 1 195,0 3 1,0-5-300,0 2-383,0-3 152,0 0 1055,0-6 0,0-1 0,0-5 0,5 5 0,2 2 0</inkml:trace>
  <inkml:trace contextRef="#ctx0" brushRef="#br0" timeOffset="49">13420 13237 8089,'5'-12'20,"-4"1"1,8 3 700,-5 1 424,-1 4 5,-3-2 688,0 5-1474,0 5 1,-1-2-163,-3 4 0,-1 1 0,-2 3 0,-7 1-155,2-1 0,-3 1 115,0-1 1,-2 0-260,-2 1 1,3-1 80,4 1 1,1-1-115,-1 1 0,6-5 55,2 1 1,3-4-121,1 3 117,0 1 1,1 2-87,3-2 0,6 0 182,6-4 0,4 4 3,-1-4 1,2 0-163,2-4 0,0 0 127,0 0 0,4 0-2913,-1 0 2927,1 0 0,1 0 0,1 0 0</inkml:trace>
  <inkml:trace contextRef="#ctx0" brushRef="#br0" timeOffset="53">8440 15155 7969,'-6'-1'0,"2"-3"0,3 2 0,1-6 0,0 6 0,0-5 1360,0 4-92,0 1-519,0-3-512,5 0 1,1 4-15,5-3 1,-3 3 13,0 1 1,-1 0-1,5 0 1,-1 0-15,1 0 1,3 0 13,0 0 1,1-1-1,0-3 1,1 2-96,6-1 0,1-4-221,3 0 1,-3 0 61,3 0 1,-3 3-255,-1-4 1,-2 2 51,-2-2 1,2 2-62,-6 2 1,-4 3-102,-3-3 0,-4 3-1049,3 1 279,-4 0 0,1 0-87,-8 0 1238,-2 0 0,-11 10 0,-1 3 0</inkml:trace>
  <inkml:trace contextRef="#ctx0" brushRef="#br0" timeOffset="54">8474 15372 7907,'-6'0'1930,"10"-3"-1099,7-1 1,3-4-338,-2 4 1,4-1 45,3 2 1,3 0-164,0-5 0,1 6-186,0-2 1,0-1-58,0 1 0,0-3-107,0 3 0,-2-1-43,-2 1 0,1 3 333,-4-3-916,4-3 0,-7 6-91,2-3-1576,-2 3 190,-7 1-4,-1 0 2080,-5 0 0,-5 5 0,-1 2 0</inkml:trace>
  <inkml:trace contextRef="#ctx0" brushRef="#br0" timeOffset="55">8520 15578 7969,'0'-6'812,"1"-3"-219,3 5 0,-1-1 76,4 1 1,1 3-130,3-3 1,6-1 89,2 1 0,-1-1-473,1 1 0,0 2 66,3-6 1,1 6-546,0-2 0,4 1 258,-1-1 1,1 3-438,-4-3 1,-4 3-4,0 1 504,-10 0 0,11 5 0,-7 2 0</inkml:trace>
  <inkml:trace contextRef="#ctx0" brushRef="#br0" timeOffset="56">9616 15418 8134,'-6'-11'0,"1"-1"420,5 1 1,0 3-37,0 1 1,0 3 900,0-4-190,0 6-511,0-3 1,5 5-222,3 0 1,1 1 10,-2 3 1,3 2-141,-2 5 0,2 5 21,1-1 0,5 5 141,-1-1 0,1 3-156,0 1 0,-4 0-180,4-1 0,1 4-73,2-3 0,-1 6-114,1-6 1,-4 1 19,4-5 1,-5-1-127,2-3 1,-4-3-237,0 4 0,-1-5 237,1-3 1,-1 1-786,0-6 18,-4 6-128,3-7 1,-9 4-598,3-2-252,-3-3 1976,-1 4 0,-5-10 0,-1-1 0</inkml:trace>
  <inkml:trace contextRef="#ctx0" brushRef="#br0" timeOffset="57">10039 15407 8134,'0'-12'0,"0"1"0,0-1 324,0 1 1,-1 3 510,-3 1 1,1 4-169,-4-1 1,3 4 20,-4 4 0,-1 4-196,-6 7 0,-3 3-101,-4 5 1,-1 1-152,0 3 0,0 5-65,0 7 1,-1-1-100,-3-4 0,7-4-106,-3 1 1,4-6-425,0 2 0,3-4 55,4-4 0,2-3 160,3-4 1,-2-1-123,5 0 8,0-4-44,4 3 19,0-9 263,0 4 0,5-5 223,3 0-108,2 0 0,6-5 0,2-1 0</inkml:trace>
  <inkml:trace contextRef="#ctx0" brushRef="#br0" timeOffset="58">10382 15567 8124,'0'-12'0,"-4"5"2075,0-1-825,0 5 450,9-7-639,-4 4 456,10 0-544,-10 1-1195,4 5 0,-4 0-299,3 0 1,-1 0-465,4 0 1,-3 3 822,4 1 162,-6 5 0,13-3 0,-2 6 0</inkml:trace>
  <inkml:trace contextRef="#ctx0" brushRef="#br0" timeOffset="59">11181 15304 8124,'0'-6'69,"0"-1"258,0 3 0,-1 3 151,-3-3 580,3 3-267,-4 1-418,5 0 1,-4 6 2,0 6 0,0-1 44,4 5 0,0 0-125,0-1 0,5 6 30,3-2 0,-2-2-238,2 2 0,-1-3 101,5 3 1,3-2-75,0 2 0,1-1 73,-5-3 1,0-2-313,1 2 1,-1-2-61,1-2 0,-5 0-222,1-4 1,-1 3-54,5-2 1,-4-2-327,-1 2 1,-4-4-469,0 3 0,0-4-126,1 1-351,-3 2 1731,4-5 0,-10 10 0,-1-5 0</inkml:trace>
  <inkml:trace contextRef="#ctx0" brushRef="#br0" timeOffset="60">11432 15315 8124,'0'-11'0,"0"0"1109,0-1-683,0 1 1,-1 4 233,-3 4 1,2 1-186,-6 2 1,0 9-284,-3 3 1,-5 10-28,-4 1 0,-1 4-133,-2 0 0,0 2-118,0 5 0,2-4 165,2 1 1,-2-6-254,6 2 0,0-3 63,4-1 0,-1-4-367,1 0 0,3-5-116,1 1 1,4-2-1104,-1-2 671,3 1-187,1-1 1213,0 1 0,10-6 0,3-1 0</inkml:trace>
  <inkml:trace contextRef="#ctx0" brushRef="#br0" timeOffset="61">11695 15098 8124,'-5'-11'-207,"4"5"1,-8-5 400,5 4 1,0 1 626,4-2 0,0 4 292,0-4-165,-5 6-526,4-3 0,-3 5-153,8 0 0,-2 0 80,6 0 1,-4-4-111,3 0 0,1 0 58,3 4 0,1 0-129,-1 0 1,4 0-141,1 0 0,-1-3 92,-4-1 1,2-1-241,2 1 0,-2 3-652,2-3 0,-3 1 441,-5 0 1,3 1-365,-2-2 1,-2 3-167,2 1-1238,-6 0 2099,4 0 0,-1 5 0,1 2 0</inkml:trace>
  <inkml:trace contextRef="#ctx0" brushRef="#br0" timeOffset="62">12140 14767 8124,'0'-16'120,"0"3"0,0 0 119,0 6 1,0 3 821,0-4-144,0 6-490,0-3 1,2 5-149,1 0 0,-1 2-30,2 6 1,-3 1-125,-1 10 1,0 0 85,0 4 0,0-1-110,0 1 1,0 4 106,0 0 0,-4-1-412,0-3 0,0 0-153,4 0 0,0-2-297,0-2 0,2 2 273,1-6 1,0 4-202,5-4 1,-5-1-667,5-6 0,-4 2 1248,3-3 0,1 4 0,3 0 0</inkml:trace>
  <inkml:trace contextRef="#ctx0" brushRef="#br0" timeOffset="63">12323 15030 8124,'6'-12'-614,"0"1"1644,-6 0 0,0 3 314,0 0-553,0 6 1,-6-3-269,-1 5 0,-3 0-145,-2 0 1,1 5 5,-1 2 0,-3 4-130,0 0 0,0 0-62,3 1 0,-3 3-8,0 0 0,0 1-95,3-5 0,5 4 84,-1 0 0,5 1-175,0-5 1,1-3-102,2-1 1,0 1 98,0 3 1,2-3-44,1 0 1,4-6 116,4 2 1,1-3-171,-1-1 1,0 1-182,1 3 0,-1-2-335,1 1 0,3-1-201,0-2 1,0 0-587,-3 0 0,3 0-1184,0 0 2587,-5 0 0,1 5 0,-5 1 0</inkml:trace>
  <inkml:trace contextRef="#ctx0" brushRef="#br0" timeOffset="64">12666 15475 8124,'0'-6'-119,"0"0"-1,0 2 988,0 3 1294,0-5-135,0 6-898,5 0-633,-4 0-227,4 0 0,-4 0-713,3 0 0,-2 2-283,1 2 0,2-2-638,-1 6 0,0-5 1365,-4 5 0,5 0 0,1 3 0</inkml:trace>
  <inkml:trace contextRef="#ctx0" brushRef="#br0" timeOffset="65">13077 15270 8124,'-6'-18'0,"-3"5"129,5 6 0,0-1 286,4-3 1,0 3-23,0 0 1,0 5 808,0-5-196,0 5-641,0-2 0,0 7 101,0 1 0,4 8-85,0 4 1,5 5-113,-2-1 1,0 3-47,0 1 0,-1 3 0,2 1 0,2-1-95,-2-3 0,6 4-151,1 0 0,0 3-414,-3-3 1,3-1 297,0-3 1,0-4-550,-3 0 1,-5-3 326,1 3 1,-2-5-147,2 1 1,2-6-867,-2-2-660,-3 1 2033,5 3 0,-9 1 0,4-1 0</inkml:trace>
  <inkml:trace contextRef="#ctx0" brushRef="#br0" timeOffset="66">13351 15270 8124,'0'-18'604,"-5"1"-258,4 6 0,-4 3 257,5 1 0,-2 4-174,-2-1 1,2 4 54,-6 4 0,1 4-116,-5 7 0,-4 3-360,-3 5 0,-3 3-48,-1 1 1,-1 3-106,-2-3 1,1 5 132,-1-2 0,6-2-141,1-1 1,5-3-806,-2-1 0,4-4-147,0 0 140,6-5 0,1 2-240,5-4 1205,0-6 0,10 4 0,3-3 0</inkml:trace>
  <inkml:trace contextRef="#ctx0" brushRef="#br0" timeOffset="67">13614 14836 8124,'0'-18'130,"0"1"1,0 6 713,0 0-180,0-1 0,1 2 210,3 2-433,-3 3 1,4 7-159,-5 1 0,1 4-171,3 4 1,-3 6 103,3 2 1,-2 0-136,-2 4 1,-2-7 53,-2 7 0,3-3-141,-3 3 0,3-1-332,1-3 1,0 1 234,0-5 0,0 2-424,0-2 0,0-2 0,0 2 102,0-2 1,1-3-69,3-3 0,-1 2-229,4-5 1,-3 0 212,4-4 0,-1 0 193,5 0 0,-1 0 312,1 0 0,-5-4-109,1 0 0,-1-5 396,5 2-252,-1-3 877,1-2-564,-6 6 1,0 1 355,-2 5-310,-3 0 0,3 1 210,-8 3 1,1 6-55,-9 5 1,2 5-121,-9-1 0,0 3-296,-4 1 0,4 0 54,0 0 1,5-2-215,-1-2 0,7 2-47,5-6 1,1 0-72,2-4 0,2 0 108,1-4 0,7 2-88,6-5 1,0 0-484,-1-4 0,-1 0 256,5 0 1,-5 3-1813,2 1 2167,-4 0 0,5-4 0,1 0 0</inkml:trace>
  <inkml:trace contextRef="#ctx0" brushRef="#br0" timeOffset="68">16366 15087 8046,'0'-11'0,"0"-1"370,0 1 0,0 3-73,0 0 0,0 5 531,0-5-75,0 6-287,0-4 0,0 8-147,0 2 0,0 3-76,0 8 0,0-2-125,0 2 1,0 2 103,0-2 1,0 0-233,0-3 0,1-1 38,3 0 1,-1-3-150,4 0 96,1-6 1,3 3 62,1-5 0,0 0-88,4 0 1,-4-1 48,4-3 1,-2-2-165,1-6 0,-1 1 59,5 0 1,0-1-96,4 1 0,-4-6 108,0-2 0,-1-1-59,1 1 1,-3 1 58,-5 3 1,0 6 29,-4-2 1,2 6-63,-5-3 262,0 5-4,-4-2 1,0 10-92,0 3 1,0 2 110,0 2 0,0-1-71,0 0 1,4 1-50,-1-1 1,6 5-26,-1-1 1,2-1-8,1-7 1,5 2 14,-1-5 0,5 4-9,-1-5 1,2 1-147,-2-4 1,2 0 77,-2 0 0,-1-4-158,1 1 1,-5-5 45,1 4 0,-2-3-15,-2 3 0,1-5 76,-1 1 0,-3-1 29,-1 2 1,-4-3 184,1 2 1,1 2-28,-1-2 179,-1 6-176,-3-4 529,0 6-392,0 6 1,0 0-131,0 5-38,0 1 0,2-1-5,1 1 1,4-2-23,4-3 1,-3 3-15,-1-2 0,1-3 77,3-1-136,1 2 1,-1-4 81,1 1 0,-5-1-112,1-2 1,-4 0 50,3 0 1,-3 0-98,4 0 0,-6-2 45,2-1 0,1 0 34,-1-5-26,5 6 39,-8-8 1,6 8-115,-4-1 65,-1 1-34,3 2 1,-5 2 115,0 1 1,0 0 159,0 5-74,0-1 1,3 5-103,1-1 0,4 0 40,-4 1 0,6-4-24,1-1 1,2-3 12,6 4 1,-4-6-3,4 2 1,-1-3-1,1-1 0,3 0 57,-3 0 0,-2 0 0,2 0 1,-5-4 175,2 1 0,-4-6-66,0 1 1,-2-2 16,-2-2 1,0 0-70,-4-3 0,0 1-179,-4-5 0,-5 0 9,-3-4 0,-7 4-160,-4 0 1,-4 6 100,-3 2 1,1 0-123,-1 8 0,2-1-328,1 4 1,5 1 197,3 3 0,3 2-510,5 6 0,2-1 306,5 0 1,0 6-604,0 2 1166,0 3 0,10 0 0,3 1 0</inkml:trace>
  <inkml:trace contextRef="#ctx0" brushRef="#br0" timeOffset="69">17737 15155 7576,'6'-22'-1351,"4"-1"1560,-2 0 1,-2 0 875,2 0 0,-5 0-292,5 1 0,-5 0-337,0 3 1,-1-1 205,-2 4 0,-4 5 339,0 3-954,-5 6 0,3-3-38,-6 5 1,1 2-27,0 6 1,3 1 16,0 10 0,2 1 182,-2 7 1,0-3-487,4 3 1,0-3 118,4-1 1,0-1-264,0 1 0,5-5 151,3-3 0,2-2 131,1-2 0,2-4 193,2-4 0,-2-1 192,2-2 1,2-5 189,-2-3 0,4-3-157,-4-5 0,0-1-16,-3-6 1,0-1-96,4-3 0,-8-2 135,4-5 0,-3-4-233,2-1 0,4-4-230,1 1 0,-2-2-34,-7-2 1,3 1-367,-2-1 1,-2 3-167,2 5 0,-6 1 317,2 10 1,1 6-341,-1 6 1,1 3 262,-1 4 1,-1 3-41,4 5 1,-3 4 552,4 0 0,-1 10 0,5-1 0</inkml:trace>
  <inkml:trace contextRef="#ctx0" brushRef="#br0" timeOffset="70">18456 14779 8262,'-6'-18'420,"1"1"819,5 6-221,0 5 270,0 0-980,5 6 1,-4 9-41,3 3 1,-3 3-184,-1 0 1,1-2 106,3 2 0,-3 2-170,3-2 1,3 4 4,0-4 0,0-1-59,0-6 0,1 2 27,3-3 0,1-1-3,-1-3 1,0-1-36,1-2 1,-1 0 62,1 0 0,0 0-104,4 0 0,-2-5 121,5-3 0,-2-2 9,2-2 0,3-3 0,-3 0 0,-1-4 24,1 4 0,-1-1 52,1 5 0,-8 0 137,-7-1 1,-2 6 195,2 2-345,-2 3 0,6 6-8,-4 2 1,4 5 20,-4 3 0,3-1-208,-3 5 1,0 4-194,-4 4 0,0 3-393,0-3 1,1 6-19,3 1 0,-3 1-605,3 7 0,1-4 1294,-1 4 0,0 0 0,-4 4 0</inkml:trace>
  <inkml:trace contextRef="#ctx0" brushRef="#br0" timeOffset="73">8543 16857 8342,'-7'-5'1420,"2"4"-387,5-9 781,0 8-1272,5-8 1,2 9 157,4-3 1,1 2-85,-1-2 1,0 3-124,1-3 1,-1 1-180,1-1 1,0 3-14,4-3 0,-4-1-432,4 1 1,1-1 156,2 2 1,2 1-28,-2-1 0,2-3 13,-2 3 0,2-2-945,-2 1 0,2 2-58,-2-1 0,-2 1-467,-2 2 1,-2-1 408,-2-3 0,1 3 1049,-1-3 0,0-2 0,1 0 0</inkml:trace>
  <inkml:trace contextRef="#ctx0" brushRef="#br0" timeOffset="74">8463 17143 8113,'-12'6'1146,"1"-1"-221,0-5 391,4 0-534,7 0 1,12 0 25,7 0 0,7-5-300,5-3 1,2 2-60,1-2 1,5-3-212,3-4 0,1 0-401,-1 3 0,-6 5 50,-6-1 1,-4 4-98,0-3 1,-5 4-616,-2-1-1425,-5 3-1238,2 1 3488,-10 0 0,-6 5 0,-6 1 0</inkml:trace>
  <inkml:trace contextRef="#ctx0" brushRef="#br0" timeOffset="75">8554 17314 8276,'-6'0'2258,"1"0"-1395,15 0 0,-1-4-326,10 0 1,1-3-99,7 3 1,2-4-203,5 5 1,1-5-711,-1 4 0,0-3-179,0 3 0,-3 0-569,-1 4 1,-3-4 1220,3 0 0,-4 1 0,2 3 0</inkml:trace>
  <inkml:trace contextRef="#ctx0" brushRef="#br0" timeOffset="76">9662 16834 8198,'-5'-17'3144,"4"0"-2117,-4 6-303,5 4 1334,0 2-1428,5 5 1,1 5-175,5 3 0,1 6-219,-1 1 0,2 5-196,2-1 0,-2 2-30,2-2 0,2 2 201,-2-2 1,0 3-415,-3 1 0,-2 3 168,-3 1 1,2-4-466,-5-4 1,5 0-289,-2 4 1,-1-5-1954,-3-3 772,4-2-206,-6-2 2174,4-5 0,-5 4 0,0-3 0</inkml:trace>
  <inkml:trace contextRef="#ctx0" brushRef="#br0" timeOffset="77">10016 16834 8198,'-11'0'361,"-6"0"1,4 2 575,-2 1 0,-3 4-450,-1 4 0,-2 2-241,-2 2 1,0 4 14,0 8 1,4-3 0,0 3 0,2-3-16,-3-1 1,4 3 122,5 1-369,-1-1 0,1 2 0,-1 2 0</inkml:trace>
  <inkml:trace contextRef="#ctx0" brushRef="#br0" timeOffset="78">16549 16469 8152,'0'-17'0,"0"5"0,0-4 0,0 4 1028,0 0-174,0 6 452,0-4-865,0 9 0,1-4-253,3 5 0,-3 5 87,3 2 1,-3 7-157,-1 1 1,-4 2 27,1-2 1,-1 2-35,4 2 0,0 1 85,0-5 1,0 0-150,0-3 0,0-1-174,0 1 1,1-1 63,3 1 0,1-5-161,3 1 0,2-6 104,-3 2 0,4-3 24,0-1 0,0 0 30,1 0 0,-2-1 44,-2-3 0,2-2 30,-3-5 1,3-1-32,2 1 0,-5-1 47,1 1 0,0-2-25,3-2 1,-3 2-73,-1-2 1,1-1 51,3 0 1,1 1 0,-5 7-119,1 1-12,-5 4 79,7 3 1,-9 10 33,3 6 1,-3 0-47,-1-1 1,1-2 37,3 2 0,-1 2 1,4-2 1,1 0 39,3-3 1,6-1 5,2 1 1,2-6 38,2-2 0,0-3 145,0-1 1,-1 0-93,-3 0 0,1-5 98,-5-3 1,0-1-51,-3 2 1,-1-3-75,1 2 0,-5-2 18,1-2 1,-4 1-55,3 0 0,-3-1-14,4 1 1,-6-1 12,2 1 0,-3 3-175,-1 1-99,5 4 213,-3-2 1,3 6-118,-5 3 0,0 2 82,0 6 0,0 3-99,0 0 0,0 1 64,0-5 1,5 0-69,2 1 1,0-1 138,0 1 0,1-6-4,3-2 1,2 1 115,2-1 1,-2 0-90,2-4 0,-2 0 171,-2 0 1,-3-4-104,0 0 0,-1-5 36,5 1 1,-5 2-34,1-2-44,-1 1 1,1-3 23,0 2-28,-6-2 0,3 7 34,-5-4-14,0 4-188,0-2 0,0 14 134,0 2 1,0 0 0,0-4-41,0 1 47,5 3 1,3-1-2,7-2 0,-2-2 48,2-2 1,3-3 14,1 3 1,-1-2 103,1-2 1,0 0-140,4 0 1,1-4 153,2 0 0,-5-5-98,2 1 1,-4 0-45,0 0 1,-3-2-1,-5 2 0,0-6-12,-4-1 1,-2 0-183,-5 3 0,-5 0 65,-2-4 1,-10 4-149,-6-4 1,-5 4 45,-6 0 0,0 6-214,0 2 1,-1 3-14,1 1 0,5 5-119,2 3 0,4 2-179,4 1 1,7 2 725,4 2 0,6 3 0,-4 5 0</inkml:trace>
  <inkml:trace contextRef="#ctx0" brushRef="#br0" timeOffset="79">18022 16549 8134,'-11'-17'521,"2"3"170,-3-5 0,4 5 40,-8-1 0,2-1 19,-1 0 1,2 2-174,-2 7 0,1-2-167,-1 5 1,2 0-255,-2 4 0,2 0-76,2 0 1,3 5-144,1 3 1,4 6 271,-1 1 1,3 6 30,1-2 0,0-3 0,0-1 0,5 2-102,3-2 0,-2 0-390,2-3 0,-1-2-605,5-3 451,-1 4 1,1-10 131,-1 3 1,4-8-56,1-4 1,-1-3 322,-4-4 1,4 1 276,1-5 0,0 0-13,-1-4 0,-2 0-128,2 0 0,-6-5-185,-1-2 0,-2 0 111,2 0 1,-2 0-222,-2-5 1,-3 1-59,3 0 1,-3 0 2,-1-1 0,-4 1-208,1 0 0,-1-1-351,4 1 1,0 1-521,0 3 312,0 7 106,0 6 0,1 16 881,3 5 0,2 10 0,6 4 0</inkml:trace>
  <inkml:trace contextRef="#ctx0" brushRef="#br0" timeOffset="80">18445 16355 8377,'0'-13'1512,"0"-2"-225,0 13 52,0-3-918,5 5 1,-3 5-96,6 3 1,-6 2-128,2 2 0,-1-1 0,1 1 0,-3-1-242,3 0 1,-3 1 139,-1-1 0,0 1-201,0-1 1,1 0-10,3 1 1,-3-4-117,3-1 0,2-4 199,2 0 1,-2-1 142,2-2 0,0 0 114,3 0 0,0-2-96,1-1 1,-1-4 127,1-4 0,-1-1-126,1 1 1,-1 0 183,0-1 1,5 1-45,-1-1 1,4-3-15,-4 0 0,0 1-7,-3 6 0,-5-1 257,1 6-342,-5-1-21,2 4 1,-5 5 70,0 3 1,0 7-16,0 4 0,0 2-159,0 2 1,-4 0-81,0 0 1,0 4-266,4-1 1,0 1-345,0-4 1,0 3-679,0 1 0,0 0-850,0-5 0,4-4 366,0-3 1808,5-2 0,-3 4 0,5 0 0</inkml:trace>
  <inkml:trace contextRef="#ctx0" brushRef="#br0" timeOffset="81">19210 16743 8268,'0'-6'0,"0"-5"2270,0 5-1450,0 0 1,-1 1 78,-3 5-899,3 0 0,-15 10 0,4 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41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18707 4911 8253,'0'-8'-494,"0"1"0,4 3 1463,0-4-121,5 6-192,-3-3-426,11 5 0,-3 0-92,5 0 1,-5 0 1,1 0 0,1 0 32,0 0 1,-1 1-111,-4 3 0,1-2 71,-1 6 1,1-4-137,-1 3 0,-1 1 94,-2 3 1,1 2-95,-6 2 1,2-1 62,-1 5 1,-2 0 35,1 4 1,-1 4-57,-2-1 0,-4 2 12,0-1 0,-4-2 37,5 6 0,-6-4-13,1 3 0,-1 0-47,2 5 0,-5-1 51,1 0 1,-1 4 133,-3 0 0,-1 4-171,0-4 0,1 0 0,4-3 1,3-2-4,1-3 1,4 2-3,-1-6 1,3 0-156,1-7 1,0-1 98,0-3 0,4-2-95,0 2 0,4-4 119,0-3 0,-2 1-42,2-5 0,0 3 47,3-3 1,-3 0 17,-1-4 0,1 0-23,3 0 0,-3 0 3,-1 0 1,1 0-12,4 0 0,-5 0 16,1 0 0,-4-2-151,3-1 1,-3 1 26,4-1-2,-6 1 40,8-3 96,-8 4 181,3-4 1,-5 10-74,0 3 0,0 2 33,0 1 0,-4 6-63,0 2 0,-5-2 191,2 2 1,-2 2-43,1 5 1,-1-1-18,5 1 1,-3 2-145,3-1 1,0 3-98,4-3 1,4 3 29,0-3 0,3 3-170,-3-3 1,5 4-94,-1-5 0,2 2 96,1-1 1,-1-2 18,-2 6 0,2-6 56,-2 2 1,1-3 45,-2-1 0,2-1-11,-5 1 1,0-4 9,-4 0 1,4-5 12,-1 2 1,1-4-17,-4 0 0,0-1 42,0 0 0,-5 1-21,-3-1 0,-2-3 116,-1 0 1,-2-5-109,-2 5 1,-3-6 84,-5 2 0,1-2-61,-1-2 0,-4 0 9,0 0 0,1 0-222,3 0 0,1-4 81,3 0 106,3-5 0,-1 3 0,0-6 0</inkml:trace>
  <inkml:trace contextRef="#ctx0" brushRef="#br0" timeOffset="1">18696 6704 8077,'23'-11'0,"5"-1"0,6-4 0,7-2 0</inkml:trace>
  <inkml:trace contextRef="#ctx0" brushRef="#br0" timeOffset="2">19781 4911 8022,'0'-6'392,"0"1"864,0 5 1,0 5-1000,0 2 1,0 5-3,0 3 1,0-1-65,0 5 0,0 0 28,0 4 1,-1 3-201,-3 1 0,3 4 110,-3-5 1,3 2-210,1-1 0,0-6 59,0 6 0,0-9-88,0 5 0,0-8-33,0 0-355,0-2-214,5-2-452,-4-5 145,4 0 330,-5-6-886,0 0 1574,0-6 0,-5 0 0,-1-5 0</inkml:trace>
  <inkml:trace contextRef="#ctx0" brushRef="#br0" timeOffset="3">19724 4957 8026,'0'-12'268,"0"5"574,0-1-422,0 0 70,0 2 58,0 1 376,0 5-604,5 0 1,-3 1 144,6 3-120,-5 2-173,7 6 0,-4 1 274,6 2-245,-6-3 0,8 10-104,-3-3 1,3-1 88,-2 1 0,3 0-279,0 4 1,4 0 89,-4-1 1,4 0-111,-3-3 1,3-1 65,-4-3 1,4-2-147,-4 2 1,0-4 7,-3-3 1,-1 1 10,1-5 0,-5 3-83,1-3 0,-4 0-128,3-4-763,-4 0 415,2 0-1173,-5 0 1906,-5 0 0,-2-5 0,-4-2 0</inkml:trace>
  <inkml:trace contextRef="#ctx0" brushRef="#br0" timeOffset="4">20078 4979 8032,'0'-11'440,"0"5"-163,0-4 0,0 7 316,0-5-249,0 6 633,0-3-272,0 5 0,0 5-614,0 3 1,0 7 0,0 4-82,0 2 19,0 2-61,0 5 1,0-3-23,0 6 55,0-6-26,0 3 1,0-5-681,0 0 476,0 0 0,0-4-812,0 0-4,0-5 566,0 2-69,0-4-17,0-6-622,0 4 1187,0-9 0,0 5 0,0-6 0</inkml:trace>
  <inkml:trace contextRef="#ctx0" brushRef="#br0" timeOffset="5">20329 4991 8090,'0'-12'-538,"0"6"538,-5 1 1183,4 0-626,-4 4 0,3-4-37,-1 5 0,0 5-260,-5 2 1,1 5 4,-5 3 0,5-1-240,-1 5 1,2 1 139,-2 7 1,-1-3-265,6 3 105,-1-3 0,4-1 0,1-2 46,3-2 0,2 2-264,6-6 1,-1 0 15,0-4 1,5 0-29,-1-4 263,5 3 1,-6-8-80,5 1 281,0-1 1,4-4 56,0-1-276,-5-4 1,3-4 376,-2-1-176,-2 1 72,4-5-83,-8 3 0,4-5 162,-6 3-503,-5-3 1,-1-4 193,-5 3 1,0-3 0,-1 0-433,-3-3 0,-3-2 13,-9 4 0,-1 2 0,-6 2-66,0 3 1,-4 5-387,1 3 537,-1 3 0,6 5-308,1 0 1,4 5 24,5 2 1,0 4-743,4 0 1294,2 1 0,5 4 0,0 2 0</inkml:trace>
  <inkml:trace contextRef="#ctx0" brushRef="#br0" timeOffset="6">20763 4979 9648,'-6'9'828,"2"3"1,3 7-618,1 0 0,0 2 41,0 2 0,0 0-235,0 0 1,1 0 161,3 0 0,-3-2-401,3-2 1,-2 2-334,2-6 12,-3 0 1,6-5-1119,-3-2 767,-3-3-17,4-5 911,-5 0 0,-5 0 0,-1 0 0</inkml:trace>
  <inkml:trace contextRef="#ctx0" brushRef="#br0" timeOffset="7">20546 4957 7891,'12'0'-212,"-1"0"212,0-5 900,1 3 1,6-4 0,4 3 293,8 0-305,3-1 1,-2 3 11,4-3-554,-9 2 0,11-6 74,-10 4-125,-1 0-59,-3 4-410,0-5 197,-5 4 1,0-4-724,-3 5-1115,-3 0 1814,5 0 0,-6 0 0,1 0 0</inkml:trace>
  <inkml:trace contextRef="#ctx0" brushRef="#br0" timeOffset="8">21551 4922 7672,'-5'-6'-261,"4"1"1198,-4 5-144,5-5-174,0 4-63,-5-4-229,3 10 1,-3-2 107,5 9-122,0-3 1,0 12 221,0-2-238,0 3-60,0 1 0,0 0-378,0-1 176,0 1 1,0 0-464,0 0 355,0 0 1,0-4-12,0 0 1,4-5-58,0 1 1,0-6 61,-4-1 0,0-5-1274,0 5-836,5-5 965,-4 2 619,4-5 1,-5-2 604,0-1 0,0 1 0,-5-13 0,-1 2 0</inkml:trace>
  <inkml:trace contextRef="#ctx0" brushRef="#br0" timeOffset="9">21517 4968 8106,'0'-6'16,"0"-4"118,0 3 222,5 1 323,-4-4 68,4 8-281,-5-3 795,0 5-1054,5 0 1,-2 4-11,5 0 1,-5 4 0,4-3 57,-2 1 1,4 0 136,-2 2-36,3 2-1214,2-4 675,4 1 0,-3-2-138,2-5 171,-2 0 0,0 0-25,2 0 80,-2 0 0,4-1 34,-1-3 34,-4 3 0,5-8-3,-6 5 1,-3-5 83,-1 1 0,0-2 1,2-1-74,-2-1 195,-4 6-166,2-4-8,0 4 231,-4-1-189,4 2 92,-5 5-80,0 0 1,2 6 0,0 5 93,2 3 1,0 6-93,-4-1 0,0 2 327,0 2-296,5 0-207,-4 0 89,4 0 0,-4 0-137,3 0 0,-3-2-339,3-2 0,-2 1-478,-2-4 230,5-1 0,-4-4 181,3 1 572,2-6 0,0 4 0,6-3 0</inkml:trace>
  <inkml:trace contextRef="#ctx0" brushRef="#br0" timeOffset="10">22088 4911 8062,'5'-11'-1614,"-4"3"1242,3 0 2087,-3 6-440,-1-3-308,0 5 0,-3 9-617,-1 2-70,-5 8 1,6-4-174,-4 8-25,4-3 0,-7 8-157,9 0 1,-8-2 6,5 4 0,-1-3-778,1 3 612,3-4 0,-4-2 61,5-5-764,0-5 608,0 2 1,0-8-324,0-1-244,0-4-299,0 2 1195,0-5 0,5-5 0,1-1 0</inkml:trace>
  <inkml:trace contextRef="#ctx0" brushRef="#br0" timeOffset="11">22088 4854 8062,'0'-12'204,"5"6"204,-4 1 54,4 5 466,-5 0-333,0 5-255,5 1 0,-2 7 257,5 2-344,-1 3 0,3 5 51,-2 0 1,5 3-58,-6 1 1,9 1-314,-9-1 0,7 1 134,-2 2 0,-1-2-353,4-5 1,-2-2 159,-2-2 0,1-2-314,-1-6 0,-1 1-41,-2-1 0,2-3-229,-2-1 1,-2-4-743,2 1 1451,-6-3 0,3 4 0,-5 1 0</inkml:trace>
  <inkml:trace contextRef="#ctx0" brushRef="#br0" timeOffset="12">21974 5185 8018,'0'-6'0,"5"1"773,2 5-398,-1 0 1,7 0 223,-1 0 1,3 0-184,0 0 0,3 0-251,5 0 1,0 0 91,0 0 0,-1 0-444,1 0 0,0-2 207,0-1 1,-1 1-893,-3-2 0,1 2 272,-5-2 600,0 3 0,2-9 0,1 3 0</inkml:trace>
  <inkml:trace contextRef="#ctx0" brushRef="#br0" timeOffset="13">22476 4945 8018,'0'-7'238,"0"-1"342,0 5-237,0-7 380,0 9-52,0-4-201,0 15-299,0-2 1,0 10 40,0-3 0,0 2-118,0 6 0,0 0-187,0 0 1,4 4 156,0-1 1,0 1-614,-4-4 1,0 0 284,0-1 1,0-4-252,0-3 0,3-2-562,1-1-376,0-1 1453,-4-5 0,0-1 0,0-5 0</inkml:trace>
  <inkml:trace contextRef="#ctx0" brushRef="#br0" timeOffset="14">22453 4934 8018,'0'-14'33,"0"2"114,0 9 477,0-8-175,5 10 0,-2-4-23,5 5-240,-6 5 0,8 2 50,-2 4 1,2 2-9,2 2 0,0-1-86,3 5 0,-1-1 100,5 1 1,-1 2-295,1-2 0,3 2 109,-3-2 1,1 1-367,-1-5 0,-1 0 8,-3-3 1,-2-2-584,2-2 413,-2 2 1,-3-8-133,-2 6 603,-3-6 0,-5 9 0,0-5 0</inkml:trace>
  <inkml:trace contextRef="#ctx0" brushRef="#br0" timeOffset="15">22750 4865 8018,'0'-6'-948,"0"1"1957,0 0-566,0 4 1,0-6 469,0 3-47,0 3-188,0-4-326,0 5 1,4 5-272,0 3 105,0 2 0,-4 6-154,0 3 0,0 3 126,0 1 1,0 3-330,0 1 0,0 4 106,0-5 1,0 5-512,0-5 1,0 1 266,0-4 0,0-5-128,0-3 1,1-3-537,3 0-401,-3-1 1374,9 1 0,-3-1 0,4 1 0</inkml:trace>
  <inkml:trace contextRef="#ctx0" brushRef="#br0" timeOffset="16">22922 4842 8018,'0'-11'-1015,"0"5"2314,0 1 757,0 5-1871,5 5 1,-3 1 185,6 5-384,-6 1 1,7-1-648,-5 1 386,5-1 251,-3 6-339,6-5 0,-1 5 241,1-6 1,-1-1-656,0-2 0,-2 1-71,3-5 847,-8-1 0,16-3 0,-7 0 0</inkml:trace>
  <inkml:trace contextRef="#ctx0" brushRef="#br0" timeOffset="17">23253 4820 8018,'0'-7'-246,"0"1"-63,0 2 0,-1 3 1336,-3-3-586,3 3 1,-10 1 55,4 0 0,-1 1-125,-3 3 0,2 2-208,-6 6 1,-2 3 63,2 0 1,-4 5-258,4-1 1,-1-2-330,5-2 0,0 2 1,0-1-833,4 2 885,-3-4 0,5 2 124,-3-4 1,3-1-308,5 1 173,0-1 1,0-5 348,0 5 0,1-5-102,3 5 0,-3-3 0,4 0 0,-1 0-143,0 3 245,0-5 0,-4 4 423,0-2-112,0 2 0,0 1-64,0 1-10,0-1 61,0 0-162,0 1 0,0-1-223,0 1 125,5-1 1,-4 1-265,3-1 1,1-3-820,-1-1 1011,5 1 0,-3 3 0,5 1 0</inkml:trace>
  <inkml:trace contextRef="#ctx0" brushRef="#br0" timeOffset="18">19952 5676 7997,'-6'-6'73,"-4"-4"416,8 8-149,-8-3-1,4 0-134,-5 4 0,-1-4 77,1 5-112,-6 0 0,5 1 56,-4 3 0,0 0-123,1 7 0,-4-2 0,2 8 1,1-2 198,-1 0-75,2 5-105,3-7-151,1 9 1,1-8 72,2 5-34,3 0 0,5 2-83,0-2 61,0-2 0,5-2-65,3 0 1,6 4 33,1-4 0,5 1-111,-1-5 1,3-3 35,1-1 1,0-4 63,-1 1 1,1-3 4,0-1-380,0 0 41,0 0 1,-2-4-717,-2 0 836,-2-5 1,-2 4-980,0-2 1247,1-3 0,-5 3 0,0-4 0</inkml:trace>
  <inkml:trace contextRef="#ctx0" brushRef="#br0" timeOffset="19">20135 5630 7997,'0'-7'0,"0"-1"0,0 4 867,0-3-405,0 4 1,1-1-31,3 8 0,-3 4-10,3 7-196,-3-2 1,-1 8-165,0-3-3,0 5 1,4 1 97,0 3 1,0-3-232,-4 3 16,5-3 1,-4-2-351,3 1 1,-3-4 243,-1 0-1058,5-5 687,-3 3-281,3-6 1,-5-3-205,0-1 1020,0-4 0,5 7 0,1-3 0</inkml:trace>
  <inkml:trace contextRef="#ctx0" brushRef="#br0" timeOffset="20">20386 5608 7997,'-1'-12'-621,"-3"1"1955,3 4-666,-4 2 0,4 5-146,-3 0 0,2 11 259,-1 4-525,1 5 0,2 3 36,0 0-94,0 0 0,0 1 141,0 2-526,0-2 1,0 4 248,0-5 1,0-1 234,0-3-1018,0 2 1,0-7-571,0 5 728,5-5 138,-3-2-1315,3-2 794,-5-9 946,0 9 0,5-8 0,1 3 0</inkml:trace>
  <inkml:trace contextRef="#ctx0" brushRef="#br0" timeOffset="21">20192 5813 8075,'8'0'1196,"-1"0"-219,2 0-429,1 0-321,2 0-147,-1 0 0,1 0 147,4 0-371,2-5 1,1 4 187,0-3 0,0 3-338,4 1 1,-2-4 145,-2 0-341,3 0 344,-4-1 0,1 4-86,0-3-110,-5-2 174,2 5 1,-6-6 58,-2 3 1,2 3-146,-2-3 300,-3 3-137,0 1 293,-5 0-56,0 5 61,0 2 289,0-1-310,0 9 0,0-7 99,0 7 102,0-2-164,0-2-169,0 6 1,1-5 55,3 3 0,2-2 1,6-1-18,-1-1-150,1-5 176,-1 5-520,6-10 237,-5 4 106,5-5 1,-2 0-201,0 0 43,6 0 377,-9 0-1,10-5-188,-10-2 1,6-4-46,-3 0 285,-7-1 0,6 1 0,-9-2-39,1-2 1,-3-2 0,0-3-141,-6 1 1,-3 0 67,-6-4 0,-4 2-59,-3 2 0,-7-1-148,0 9 0,-6-2-546,1 10 467,4-1 0,-5 4 0,6 1-519,5 3 0,-1 2 114,7 6 588,5 4 0,0 2 0,3 5 0</inkml:trace>
  <inkml:trace contextRef="#ctx0" brushRef="#br0" timeOffset="22">20900 5642 8055,'0'-12'0,"0"6"703,0-4-2,0 9-235,0-4 201,0 5-352,0 5 1,4 2 127,0 9-118,0 1-137,1 6 1,-3 1-118,6 3-12,-6-3 0,7 4 135,-5-5 0,4 0 67,-5-1 0,5-2-29,-4-1 0,0-4-53,-4 4 1,4-5-157,-1 1 1,1-6-119,-4-2 1,0-3 94,0 4 0,5 0 0,2 3 0</inkml:trace>
  <inkml:trace contextRef="#ctx0" brushRef="#br0" timeOffset="23">21380 5665 8055,'0'-7'-333,"0"-3"632,0 4 692,0 0-204,0-5-134,-5 10-407,-2-9 1,-5 9-133,-3-3 0,1 3 118,-5 1 0,3 0-111,-3 0 1,1 3 37,-1 1 0,-1 6-29,5 2 1,-4 1-57,4 6 0,-1-4 26,5 4 1,0 0-141,-1 4 1,2 0 112,2-1 1,3 1-191,5 0 0,0-1 58,0-3 0,2 1-218,1-5 0,4 0 93,4-3 0,6-1-3,2 1 0,2-6-57,2-2 1,1-3 86,3-1 1,-3-1-157,3-3 1,1-1 34,-2-3 1,0-2 16,-7 3 1,1-4-68,-5 0 314,0 0 0,-3-5-38,-1 1 1,-3-1-100,-1 0 0,-3-1-81,4-6 237,-6 5 0,5-2-124,-3 5 446,-3-6-223,4 9 0,-5-9 587,0 6-460,0 0 1,0 7 750,0 1-427,0-1-109,0 2-208,0 0-99,0 6 1,0 6 25,0 1 1,0 7-152,0 1 126,0 6 0,0-5-198,0 3 1,0 3 66,0-3 0,0 1-44,0-1 0,0 3-166,0-3 1,1-1 33,3 1 0,-1-4-180,4 4 244,1-5 1,3-2-24,1-4 81,-1-5 0,0 5 35,1-4-54,4 0 0,-2-4-152,5 0 1,0 0 9,4 0 1,0-1-249,0-3 180,-5 3-578,3-9 518,-8 3 0,3 0 18,-4-1 0,-1 2 316,1-2 0,-6-7 0,-1 2 0</inkml:trace>
  <inkml:trace contextRef="#ctx0" brushRef="#br0" timeOffset="24">21528 5825 8055,'-6'0'-1326,"1"0"2560,5 0 1,5 0-594,3 0 0,2 0-224,1 0 1,4-2-343,1-1 1,4 0 22,-1-5 0,1 6-556,-1-2 1,2 2 337,-6-2 0,4 2-914,-4-1 0,-3 0 1034,-5-1 0,1-2 0,3-5 0</inkml:trace>
  <inkml:trace contextRef="#ctx0" brushRef="#br0" timeOffset="25">21505 5630 7994,'0'-11'-784,"0"5"784,0-4 1045,6 8-592,0-3 1,7 4 192,2-3-99,3 3-258,4-4 1,1 4-188,0-3-73,0 2 1,1-3-119,3 5 1,-3-1 157,2-3 0,-3 3-787,-4-3 0,2 3 420,-6 1 1,1 0-642,0 0 1,-4 0 938,4 0 0,1-5 0,1-1 0</inkml:trace>
  <inkml:trace contextRef="#ctx0" brushRef="#br0" timeOffset="26">22099 5573 7994,'7'-5'-165,"-2"4"97,-5-4 0,0 4 676,0-3 1,-1 3-170,-3-3 0,-3 3-67,-4 1 1,-2 0-133,-2 0 0,1 0 7,-5 0 0,4 3-7,-4 1 0,5 5 92,-1-1 1,2 2-166,1 1 0,5 1-104,-1-1 1,4 0-112,-3 1 1,4-1 53,-1 1 1,4-1-218,4 1 1,-1-2 132,4-3 1,2 4-59,7-4 1,-2 3-385,5 2 244,0-6 106,-2 4 0,5-7 18,-3 4 0,-1-3 69,1 4 1,-4-4 0,3 2 62,-2-1 46,-1 4 2,-3-3-77,-6 6 0,-1-1 3,-5 0 23,-5 1 0,-2-1 67,-9 1-62,-1-1 1,-7 1 0,-2-1 25,-1 0-29,1 1 0,3-2-528,0-2 0,5 2 216,3-3 0,4 0 333,3 0 0,-2-4 0,4 2 0</inkml:trace>
  <inkml:trace contextRef="#ctx0" brushRef="#br0" timeOffset="27">22613 5619 7961,'0'-11'0,"0"4"376,0 2-42,0 0 338,0 4-399,0-4 0,0 6 103,0 3 0,0 2-140,0 6 1,0 4 23,0 3 1,0 3-39,0 1 1,0-1-95,0 1 0,0 0 53,0 0 1,0-1-239,0-3 0,2 1-154,1-5 0,-1 0-787,1-3 34,4-1 0,-5-1-38,6-2 1002,-6-3 0,4 0 0,-6 1 0</inkml:trace>
  <inkml:trace contextRef="#ctx0" brushRef="#br0" timeOffset="28">22533 5745 7961,'7'0'361,"3"0"-194,-4 0 0,6 0 378,-1 0 0,0 0-115,1 0 1,1 0-137,2 0 0,1 4-72,3-1 1,3 1-369,-3-4 0,-1 0 191,1 0 0,-4 0-769,4 0 586,-5 0 138,2 0 0,-4-5 0,-1-1 0</inkml:trace>
  <inkml:trace contextRef="#ctx0" brushRef="#br0" timeOffset="29">22545 5619 7961,'11'-5'-1155,"1"4"1775,-1-4 0,2 1 77,2 0-425,3 0 0,5 0 247,-1 1-273,1-1 0,0 3-209,0-3 0,0 2 152,0-1 0,-2 1-995,-2 2 1,-1 0 805,-3 0 0,-2-5 0,3-1 0</inkml:trace>
  <inkml:trace contextRef="#ctx0" brushRef="#br0" timeOffset="30">23082 5608 7961,'0'-7'956,"0"2"-397,0 5-337,-6 0 1,0 0 450,0 5-358,-4 2 0,3 8 236,-4 0-404,-1 5 1,2-6 19,3 5 1,-2 0-153,5 4 0,0-1-130,4-3 1,0 2 157,0-2 1,1-1-279,3 1 0,3-5 142,4 1 0,4-3-39,0-4 1,6 0-31,-2-4 1,1 0 79,-1-4 0,4 0 3,0 0 0,-2-4 5,2 0 0,0-4 158,-4 0 1,-2-2-115,-2-2 0,-4 0 75,-3-4 0,-2 2-56,-2-5 0,-3 2-99,3-2 0,-8-4 37,-3 0 0,-5 0-9,-3-4 1,-3 3-106,-5 1 1,-3 2-37,-1 2 0,1 4-2,3 7 1,1 3 99,3 5 0,3 0-229,4 0 1,2 1 44,2 3 0,3 4-665,5 7 974,0-2 0,5 8 0,2-3 0</inkml:trace>
  <inkml:trace contextRef="#ctx0" brushRef="#br0" timeOffset="31">23493 5505 7961,'0'-14'-155,"0"2"77,0 9 1,-2-2 77,-1 5 1093,1 0-626,-3 0 0,5 5 108,0 2-408,0 9 0,-4 1 80,1 6 1,-1 0-12,4 0 1,0 3-216,0 1 0,1 1 147,3-1 0,-2-3-474,6 2 0,-5-3-64,0-4 0,3 2-1010,-3-6 92,6 0 198,-8-4 1090,5-4 0,-6-2 0,0-5 0</inkml:trace>
  <inkml:trace contextRef="#ctx0" brushRef="#br0" timeOffset="32">23447 5482 7961,'0'-13'0,"5"-2"-826,-4 14 1867,10-9-521,-5 8 0,5-4-44,1 2 1,3 3-86,0-3 0,2 3-169,-2 1 1,3 5-196,5 3 0,-2-2 158,-2 2 0,-1-1-132,-3 5 0,-3 3-68,-1 0 0,-5 4-190,-6-4 1,0 4-250,0-3 1,-10 4 241,-5-1 1,-5-1 4,-3 1 0,-1-4 79,-3 4 1,4-5 269,0 1 1,2-2 61,6-2 1,-1 5-106,5-1 1,5-4-10,2-3 1,2-1 227,2 5 1,2-2-79,2-2 0,6 2-68,5-3 1,9 0-249,-1 0 1,7-4 69,1 1 1,2 1-779,1-1 0,-1-1 79,-3-3 705,3 5 0,-8-3 0,3 3 0</inkml:trace>
  <inkml:trace contextRef="#ctx0" brushRef="#br0" timeOffset="33">19941 6281 8010,'0'-6'0,"0"1"0,0 5 208,0-5 19,0 4 1,0-4 217,0 5-57,0-5-160,-5 3 119,3-3-162,-3 5 0,4 0 192,-3 0-328,-2 0-1,-5 0 185,-1 5-262,1-3 320,-1 8-57,-4-4-198,3 5 36,-8 1 1,8-1 0,-4 1 61,1-1 0,3 1-2,-2-1 1,2-1 28,2-2-265,-1 2 10,1-4 1,5 6 34,-5-6 99,10 4 0,-4-3-85,5 4 1,0-3 93,0-1-71,0-4 1,1 6 77,3-6-36,3 6 33,4-7-22,5 8 0,-2-8 35,5 6-40,1-6 1,6 3 18,1-5-18,-1 6 0,-4-5-29,-3 3 1,1 1-2,-4-1 1,-5 3-88,-3-3 0,-5 4 68,5-5 0,-5 6-42,0-1 1,-6-2 59,-5 2 0,-3-1-40,-5 5 1,2-1-1,-5 1 5,-1-1 0,-2-3-165,0-1 0,-1 0-218,0 0 0,4 2 133,0-5 1,9 1-680,-2-1 593,3-3 0,2 4-1193,-1-5 836,6 0 732,-3 0 0,5-5 0,0-1 0</inkml:trace>
  <inkml:trace contextRef="#ctx0" brushRef="#br0" timeOffset="34">20135 6327 8036,'0'-6'-567,"0"-4"2265,0 8-562,0-8-19,0 9-200,0-4-621,0 15 1,0-1-141,0 10 1,0-1 87,0 1 1,0 6-217,0-2 1,0 2 95,0-2 0,0-4-219,0 0 0,4 0 48,0 4 0,-1-4-281,-3 0 0,4-4 53,0 4-23,0-5 1,-4 3-191,0-6 272,0-4 193,0 3-72,0-9 0,1 4 228,3-5-60,-3 0 0,8-1 108,-5-3 0,5 3-172,-2-3 0,4-1 145,0 1 0,4-1-88,0 1 1,4 3-52,-3-3 0,3-1-159,-4 1 102,5 1 0,-3 1 0,2 0-140,-4-2 0,-2 0 47,-2 4 0,1-1-1292,-1-3 568,-5 3-999,-1-4 1858,-5 5 0,0-5 0,0-2 0</inkml:trace>
  <inkml:trace contextRef="#ctx0" brushRef="#br0" timeOffset="35">20135 6521 8036,'11'-3'457,"1"-1"-150,-1 0 1,1 4 38,-1 0 389,6 0-373,0-5 0,6 4-149,0-3 0,-3 1 17,3-1 1,-6 3-824,6-3 354,-8-2 292,6 5-1788,-8-4 913,4 0 604,-11 3 1,3-4 217,-5 2 0,4-2 0,-1-6 0</inkml:trace>
  <inkml:trace contextRef="#ctx0" brushRef="#br0" timeOffset="36">20101 6304 8069,'11'0'91,"1"0"172,-1 0 0,0-3 86,1-1 1,4-1 173,3 1 1,3 3-100,1-3 1,3-1-192,1 1 1,-2 0-419,-6 4 1,2-4-562,-6 0 670,5 1 0,-11 3 0,3 0 76,-2 0 0,0-5 0,1-2 0</inkml:trace>
  <inkml:trace contextRef="#ctx0" brushRef="#br0" timeOffset="37">20809 6293 8097,'-7'-6'-373,"2"0"-82,5 1 206,0 4 2119,0-9-435,0 9-673,0-4-301,-5 5-225,4 0-193,-9 0 59,4 0 75,-6 0 1,-1 0 93,-2 0-34,3 0-67,-10 5 1,9 1 0,-3 7 124,-1 2-208,5-2 0,-5 4-184,6-1 1,-1-2 84,1 5 1,1-2-122,2 2 0,3 2 67,5-6 0,0 5-53,0-1 1,0-1-38,0 1 0,1-5 112,3 1 1,4-2 5,7-2 0,-1 0-32,5-4 0,-4 0-102,4-4 0,-1-1 114,1 1-731,3-1 496,-5-2 0,5-4 14,-3 0 0,1-1 279,-5 1 0,6-2 0,-4-6 0</inkml:trace>
  <inkml:trace contextRef="#ctx0" brushRef="#br0" timeOffset="38">21037 6339 7995,'0'-12'120,"0"6"373,0-4 101,0 3-227,0-4 260,0-1-201,0 6 283,0 1 492,0 5-975,0 5-117,0 1 89,0 6 0,0 4-29,0 3 1,0 3-113,0 1 1,0 0-8,0 0 1,0 1-1,0 1 129,0 2 1,0-2-806,0-6 242,0 3 1,0-8-507,0 5 665,5-10-584,-3 6 1,4-10-169,-2 2 509,-3-1-1369,9-6 1837,-9 0 0,4 0 0,-5 0 0</inkml:trace>
  <inkml:trace contextRef="#ctx0" brushRef="#br0" timeOffset="39">20992 6293 7995,'5'-6'545,"1"-5"1,5 9-63,1-6 1,3 6-54,0-2 134,0 3-268,-3-4 0,4 3 195,3-2-322,-2 3 1,5 1 170,-3 0-352,-3 0 1,4 0 190,-4 0-166,4 5 49,-7-3 1,3 8 20,-5-3 0,-3 0-199,0 0 0,-6 2-263,2 6 0,-4-1 191,-4 5 0,-3-1 20,-9 1-274,-1 3 205,-6-4-469,0 4 539,0 1 1,0-1 14,0-3 24,1 2 25,4-3-46,1 0 36,6-2 288,-1-4-95,6-1-149,1 1 355,5-1 1,1-3 307,3-1-315,2-4 0,6 3 97,-1-2-304,6-3 0,-3 4-227,5-5 1,0 0 35,4 0-626,-6 0 1,5 0 127,-3 0-439,3 0 1056,0 0 0,1 0 0,0 0 0</inkml:trace>
  <inkml:trace contextRef="#ctx0" brushRef="#br0" timeOffset="40">21460 6350 7965,'0'-11'-38,"0"-1"139,0 6 182,0-4 35,0 8 531,0-8-211,0 9-324,0-4 1,0 6-92,0 3 0,0 2 136,0 6 0,0 4-134,0 3 0,0-1-47,0 1 1,0 0-14,0 4 0,0-3-158,0 3 0,0-6-30,0 5 1,0-3 120,0 1 1,1 0-314,3-5 0,-2 0 124,6-3 1,-4-2-202,3-3 254,1 4 1,3-10 231,1 3 1,1-3-15,2-1 0,-2 0-99,2 0 0,1 0-55,-1 0 1,5 0 75,-5 0 0,4-4-300,-4 0 0,0-1 93,-3 1 1,-1 3-1112,0-3 175,-4-2-1110,-2 5 475,-5-9 1676,-5 8 0,-2-8 0,-4 4 0</inkml:trace>
  <inkml:trace contextRef="#ctx0" brushRef="#br0" timeOffset="41">21494 6521 7965,'-6'-6'127,"1"1"40,5 5 1,0-1 414,0-3-277,0 3 1,1-5 125,3 6 0,2 0-92,5 0 0,2 0-239,2 0 0,-1-3 137,5-1 0,0 0-488,4 4 0,-4-4 250,0 0 1,-3-1-746,3 2 437,-5 1 309,2-3 0,-5 0 0,1-1 0</inkml:trace>
  <inkml:trace contextRef="#ctx0" brushRef="#br0" timeOffset="42">21403 6316 7965,'7'-2'0,"1"-1"0,0 1 443,8-8-166,2 9 0,5-5 349,-1 2-336,1 3 1,1-8-105,3 5 0,-3-4 37,3 4 0,-3 1-367,-1 3 1,-2-4 190,-2 0 0,2 0-1651,-6 4 1604,0 0 0,-3 0 0,-1 0 0</inkml:trace>
  <inkml:trace contextRef="#ctx0" brushRef="#br0" timeOffset="43">22008 6270 8063,'6'0'1393,"1"0"-1035,-3 0 1,-3 1-101,3 3 1,-3-1 114,-1 4 1,1 2-73,3 6 0,-3-2 34,3 2 1,-3 3-138,-1 1 1,0-1 27,0 1 1,0-4-225,0 4 1,0-4 88,0 4 0,0-5-216,0 2 1,0-4 95,0 0 0,4-1-581,0 1 1,0-5-7,-4 1-516,0-6-320,0 3 1452,0-5 0,-5 0 0,-2 0 0</inkml:trace>
  <inkml:trace contextRef="#ctx0" brushRef="#br0" timeOffset="44">21837 6316 7965,'5'-7'424,"1"-3"1,6 8-63,-1-6 485,0 6-485,6-9 1,1 9 365,4-6-415,1 6 1,0-5-205,0 4 1,0 1-189,0-2 0,-4 2-280,0-2 0,-1 3-568,1-3-694,2 3 1621,-8 1 0,3 5 0,-4 1 0</inkml:trace>
  <inkml:trace contextRef="#ctx0" brushRef="#br0" timeOffset="45">22613 6224 8043,'0'-11'34,"0"5"217,0-5 1,0 9 210,0-6 311,5 6-500,-3-3 1,3 6 77,-5 3 0,0 3-41,0 9 1,0 1-30,0 6 0,0 0-47,0 0 1,1 0 25,3 0 0,-3-1-277,3 1 0,1 0 99,-1 0 0,1-1-500,-1-3 1,-3 1-604,3-5-627,-3 0 131,-1-3 580,0-6 937,0-1 0,5-5 0,1 0 0</inkml:trace>
  <inkml:trace contextRef="#ctx0" brushRef="#br0" timeOffset="46">22853 6224 8043,'6'-11'0,"0"5"0,-5-1 415,3 3-68,-3 3 608,4-4-122,-5 5-423,0 0 1,-1 6-92,-3 6 1,-2 1-77,-6 6 1,-1-2-13,-2 2 0,1 3-172,-5-3 1,4 3-307,-4 0 0,1 1 228,-1 0 0,-1-4-301,5 0 1,-1-5 194,5 1 1,3-2-66,1-2 1,4-3-13,-1 0 147,3-6 1,2 7-32,3-5 0,0 0 165,7-4 1,0 0-60,8 0 0,0 0 96,4 0 1,-1 0-220,1 0 0,0 0-176,0 0 1,0-4 199,0 0 1,-2 0 32,-2 4 0,-1-3-2195,-3-1 2241,-7 0 0,12-1 0,-7-2 0</inkml:trace>
  <inkml:trace contextRef="#ctx0" brushRef="#br0" timeOffset="47">23104 6236 8045,'0'-12'-87,"0"6"151,0-4 1,2 9 86,1-3 1075,-1 3-258,3 1-248,-5 0 0,0 8-130,0 4-417,0 7 1,0-5-43,0 5 0,0 0 114,0 4 1,0-2-211,0-2 0,-1 3 93,-3-3 0,2-1-248,-1 1 0,1-4 72,2 4 0,0-5-156,0 1 0,4-6 111,0-1 1,1-6-126,-1 2 319,2 2 0,7-4-104,2 1 1,-2-1-5,2-2 1,2-2 25,-2-1 0,4 1-243,-4-1 1,4-2-103,-4 1 1,4-4-142,-3 4 1,-1-3-322,-4 3 0,-3-4-201,-1 4-303,-4-4 1292,2 1 0,-5-4 0,0-1 0</inkml:trace>
  <inkml:trace contextRef="#ctx0" brushRef="#br0" timeOffset="48">23104 6350 8045,'-6'0'594,"1"0"-32,5 0 202,5 0-303,1 0 1,7 0-164,2 0 1,-2 0-88,2 0 0,2 0 49,-2 0 0,4 0-525,-4 0 1,4 0-154,-4 0 1,1 0-435,-5 0 1,1-1 851,-1-3 0,0 3 0,1-4 0</inkml:trace>
  <inkml:trace contextRef="#ctx0" brushRef="#br0" timeOffset="49">23070 6213 8045,'6'0'-822,"5"-4"893,-4 0 1,5 1 403,3 3 1,-2-4 451,2 0-636,3 0 0,-1 4-310,6 0 1,-4 0 39,0 0 0,0 0-554,4 0 1,-1 0 289,-3 0 1,1 0 242,-5 0 0,6-5 0,-4-1 0</inkml:trace>
  <inkml:trace contextRef="#ctx0" brushRef="#br0" timeOffset="50">23493 6133 10660,'5'11'724,"1"1"-611,6-1-281,-1-4 205,-5 3 1,4-4-190,-2 6 0,2-5 153,2 1 0,-1-4-801,1 3 0,-2-3-132,-3 4 932,3-6 0,-3 8 0,4-3 0</inkml:trace>
  <inkml:trace contextRef="#ctx0" brushRef="#br0" timeOffset="51">23790 6122 8045,'0'-7'-295,"0"-3"230,0 9 0,-2-4 259,-1 5 0,0-4 312,-5 0 0,1 2-61,-5 5-200,1 4-58,-6 4 1,5 4-25,-3 1-313,-3-1 1,5-2-148,-2 2 1,2-3-253,2 4 1,-1-4-724,1 0 1272,5-1 0,-5 1 0,5-1 0</inkml:trace>
  <inkml:trace contextRef="#ctx0" brushRef="#br0" timeOffset="52">23561 6270 8226,'0'11'872,"0"1"1,0-1-469,0 1 0,0 3 246,0 0 0,2 0-205,1-3 1,-1 3-158,1 0 0,4 1-560,0-5 0,0 0 237,0 1 0,-3-5-1926,4 1 1961,-6-5 0,3 7 0,-5-4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28.46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19404 8303 7963,'0'-6'580,"0"1"1,1 5-289,3 0-167,-3 0 0,6 0-4,-3 0 0,-2 0 44,6 0 1,-1 0 64,5 0 1,0 0-60,4 0 0,-2 3-15,5 1 1,-4 4 1,4-4 0,0 4 36,4 0 0,0-2 41,-1 2 1,5-4-65,0 3 1,3 0-110,-3 0 0,3 4 114,-3-4 1,3 2-164,-3-1 1,4 2 94,-5-3 1,1 0-152,-4 0 0,0 0 39,-1 0 0,-3 2-41,0-5 0,-5 4 58,2-5 1,-4 5 32,0-4 0,-5 1-41,1-1 0,-4-3 31,3 3 0,-4-2-164,1 2 0,-2-3 62,2 3-787,-3-2 321,4-2 0,-6 0-314,-3 0 0,2 0 23,-6 0 0,1 0 823,-5 0 0,1-6 0,-1 0 0</inkml:trace>
  <inkml:trace contextRef="#ctx0" brushRef="#br0" timeOffset="1">19530 8200 8216,'1'-6'0,"3"2"-183,-3 3 202,4-4 1,-4 3 227,3-1 230,-3 1-132,5-3-33,-1 4 76,-4-4 327,4 5 141,-5 0 1,-5 0-590,-3 0 0,-2 0-189,-1 0 1,-1 4-111,1 0 0,-4 3 164,-1-3 1,-3 4-9,4-5 0,-4 5-149,4-4 1,-2 3 149,2-3 1,2 4-15,-2-4 0,3 3 80,0-3-16,1 5-121,-1-3 0,5 4-25,-1-2 0,5-2 79,0-2-145,1 3 1,2 4-136,0 0 0,0 1-295,0-1 1,4-3 466,0-1 0,5 1 331,-1 3 0,2 1 112,1-1-374,1-4 195,-1 3-200,5-4 209,-3 6-110,9-6 1,-10 4 3,4-2-305,1-3 211,-4 0 0,4-1 77,-6-1-812,-5 1 483,4 1 1,-7-3-31,5 1-1976,-6-1 1040,3 3 1145,-5-4 0,0 9 0,0-3 0</inkml:trace>
  <inkml:trace contextRef="#ctx0" brushRef="#br0" timeOffset="2">20546 8303 7599,'0'-11'-625,"5"4"1500,-4-3-97,5 9-597,-6-9 1,1 8 384,3-1-52,-3 1-161,4 2 131,-5 0-287,0 5 1,0 3 57,0 7 1,0-1-158,0 5 0,0 0-121,0 4 1,0 0 152,0 0 1,0 0-101,0-1 0,0 1 125,0 0 0,0-4-206,0 0 0,0-4 15,0 4-83,0-5 0,1 3-57,3-6 1,-3-3-518,3 0-438,-3-6 10,-1 3-863,0-5 1984,-5-5 0,-1-1 0,-5-6 0</inkml:trace>
  <inkml:trace contextRef="#ctx0" brushRef="#br0" timeOffset="3">20558 8257 8151,'0'-11'278,"5"5"550,-4-5-587,4 10 225,-5-4 121,5 0-164,-4 4-250,9-4 8,-8 5 0,7 5 20,-6 2 0,3 3-1,-3 2 1,0-1-93,4 1-54,-4-1 0,3 1-59,-2-1 1,-1 0 14,4 1 0,-3-5-84,4 1 0,-2-4 61,2 3 0,2-4-89,-3 1 1,4 1 96,0-1 1,-3-1-76,-1-3 0,1 0 94,3 0 1,1-1-166,-1-3 1,1-1 9,-1-2 0,0-3 115,1 2 0,-1-2-7,1-2 0,-1 1-6,0 0 1,-3-5 57,0 1 0,-2 0-45,2 3 0,1 5 133,-6-1 0,5 4 81,-4-3-61,5 4 42,-8-2 1,5 6-76,-2 3 0,-3 4 133,3 7 0,-3-1-76,-1 5 1,0-4 64,0 4 1,0 0-102,0 4 1,0 4-134,0 0 1,0-3 66,0-2 1,0-5-134,0 6 1,0-7 104,0 3 1,4-5-38,0 2 0,0-4-309,-4 0 1,0-5 126,0 1 1,0-4-1457,0 3 717,0-4-1043,0 2 1980,5-5 0,-4 5 0,4 1 0</inkml:trace>
  <inkml:trace contextRef="#ctx0" brushRef="#br0" timeOffset="4">21231 8246 8337,'0'-12'210,"0"6"180,0-4-52,0 9 215,0-4 510,0 5-907,0 5 0,0 2 87,0 9 1,-1-3-55,-3 7 0,2-1-87,-6 3 1,2 5 55,-2 0 1,-2-1-245,2-3 0,-2 4 100,-1-1 0,3 0-97,1-7 1,3 1 58,-4-5 0,6 1-275,-2-5 0,3-3-36,1-1 1,0-3-651,0 4-694,0-6 1187,5 3 1,0-6-522,2-3 1013,4-2 0,-5-6 0,5 1 0</inkml:trace>
  <inkml:trace contextRef="#ctx0" brushRef="#br0" timeOffset="5">21209 8143 8337,'0'-6'0,"0"-4"215,0 2-4,0 3 1,0-1 890,0 2-677,0 2 0,3-1 142,1 6 0,5 4-117,-1 4 1,2 6 38,1 2 0,1 4-120,-1 3 0,0 0-274,1 4 0,-1 1 44,1 3 0,-1-5-45,1-2 1,-1-3-151,0-1 0,-3-1 93,0 1 0,-1-1-196,5-3 1,-1-3 72,1-4 0,-2-1-102,-3 1 1,3-1 120,-2 0 1,-2-3-402,2 0 1,-5-4-73,0 3-1525,-1-4-57,-2 2 2122,0-5 0,-11 0 0,-1 0 0</inkml:trace>
  <inkml:trace contextRef="#ctx0" brushRef="#br0" timeOffset="6">21151 8531 8328,'7'-6'-178,"3"0"-58,-2 2 1,2 3 1646,1-3-828,1 3 0,0 1-58,3 0 0,-1-4-151,5 0 0,0 0-334,4 4 1,-1 0 66,-3 0 0,1 0-309,-5 0 1,5 0 242,-5 0 1,0 0-1126,-4 0 1,1-4 257,-1 1 826,-4-1 0,3 4 0,-4 0 0</inkml:trace>
  <inkml:trace contextRef="#ctx0" brushRef="#br0" timeOffset="7">21631 8246 8091,'0'-12'-59,"0"1"1,0 3-1,0 1 1,1 4 1211,3-1-263,-3 3-48,5 1-592,-1 0 1,-4 5-171,3 3 1,-2 6 98,2 1 0,-3 5-276,3-1 0,-3 3 109,-1 1 0,0 0-190,0-1 1,2 1 116,1 0 0,-1-1-200,2-3 0,-3 1-243,-1-5 0,1 1 51,3-5 1,-3-3-243,3-1 1,-3-3-29,-1 4 723,0-6 0,0 3 0,0-5 0</inkml:trace>
  <inkml:trace contextRef="#ctx0" brushRef="#br0" timeOffset="8">21631 8223 8085,'0'-6'0,"0"-4"-193,0 8 300,0-8 0,0 9 929,5-4-580,-4 5 1,8 1 196,-5 3-441,5-3-36,-3 14 1,6-7 45,-1 7-141,1 3 1,-1-2-175,0 3 1,2 3 121,2-3 1,-2 1-17,2-1 1,2 2 40,-2-6 1,0 0-199,-3-3 1,3-1 37,0 0 1,0 0-243,-3-4 14,-1 3 1,1-8-715,-1 1-841,-5 4 1889,5-6 0,-10 4 0,4-5 0</inkml:trace>
  <inkml:trace contextRef="#ctx0" brushRef="#br0" timeOffset="9">21974 8177 8221,'0'-11'-517,"0"5"130,0-5 1262,0 10 7,0-9-15,0 9-136,0-4-124,0 5-367,0 5 0,0 5-1,0 5 1,0 5-24,0-1 1,0-1-160,0 1 0,0 0-133,0 4 0,0 0 88,0 0 0,0 0-267,0-1 0,0-2 135,0-1 1,0-5-424,0 1 1,0-3 226,0 0 1,0-5-656,0 1 0,4-4 971,-1 4 0,6-6 0,-2 3 0</inkml:trace>
  <inkml:trace contextRef="#ctx0" brushRef="#br0" timeOffset="10">22134 8177 8182,'0'-11'570,"0"5"-570,0 0 2,0 6-3,5 0 899,-4 0-548,4 6 0,-4 0 165,3 5-112,-3 1-245,4-1 0,-1 1-237,0-1 74,0 0 1,0 1-263,0-1 1,3 1 82,-3-1-66,5 1 1,-4-1-205,3 0-1231,2-4 1685,-4-2 0,5-5 0,1 0 0</inkml:trace>
  <inkml:trace contextRef="#ctx0" brushRef="#br0" timeOffset="11">22431 8143 8156,'-5'-6'-56,"3"1"70,-3 5 374,5 0-205,-5 0 1,-1 1-146,-6 3 0,1-2 43,-1 6 1,0 1-218,-3 6 0,2-2 65,-2 2 1,2-2-253,2-2 1,-1 0 120,1 1 1,1-1-245,2 1 0,2-5-192,2 1 638,2 0 0,-8 8 0,4 2 0</inkml:trace>
  <inkml:trace contextRef="#ctx0" brushRef="#br0" timeOffset="12">22225 8349 10588,'6'11'915,"-1"0"-159,-5 1-514,5-1 0,-2 1-87,5-1 0,-5 1-37,5-1 1,-4-1-186,3-2 1,-4 2-30,1-2 0,-2-2 111,2 2-2052,-3-6 2037,5 8 0,-1-3 0,1 4 0</inkml:trace>
  <inkml:trace contextRef="#ctx0" brushRef="#br0" timeOffset="13">22865 8166 8187,'-7'0'-135,"2"-1"-16,5-3 390,-5 3-7,4-5 198,-4 6 232,5 0-478,0 6 0,0 0 174,0 5-174,0 6 0,0 1-7,0 4 1,0 1 14,0 0 1,0 0-254,0 0 0,4 0 87,-1-1 1,2 0-253,-1-3 1,-1-2 153,4-6 0,-4 0-320,1 1 0,-2-2-43,2-2-1255,-3 2 1690,4-9 0,-5 9 0,0-3 0</inkml:trace>
  <inkml:trace contextRef="#ctx0" brushRef="#br0" timeOffset="14">22842 8143 8187,'0'-11'-376,"0"4"1355,5-3-153,-4 9-333,9-4 0,-3 5 58,4 0 1,-1 5-205,-2 3 0,2 2-102,-2 1 1,0 0-149,0 1 0,2 3 88,-2 0 1,-2 4-395,2-3 1,-4-1-8,3-4 0,-3 1-312,4-1 1,-5-3-610,5-1 826,0-4 0,3 2-7,0-5 0,5 0 33,-1 0 0,0 0 135,-3 0 0,-5-1-47,1-3 0,-1-1 270,5-3 0,-5-2 14,1 2 1,-4-2 45,3-1 1,-4-4 55,1-1 0,1 1-94,-1 4 0,0 3 451,-4 1-146,0 4-116,0-7 1,0 10-24,0 0 0,0 5-1,0 6 0,0 2-89,0 2 1,0 3 8,0 5 0,0 0-221,0 0 1,-4-1 142,0 1 0,0-2-369,4 1 0,0-5 147,0 6 1,0-4-385,0 0 0,0-3-78,0-4 192,0-1 0,0-3 52,0-1 1,1-4-368,3 1 424,-3-3 0,10-1-117,-4 0 1,0-1 304,0-3 0,-3 1-147,4-4 1,-2-1 306,2-3 0,2-1-137,-3 1 0,0 1 207,0 2 0,-4 2 136,1 2 71,-3 3 131,-1-4 1430,0 5-1169,0 5-24,0 1-435,0 5 0,4 1-210,-1-1 1,6-3 36,-1 0 1,2-5-133,2 5 0,-1-6 137,0 2 0,5-2-125,-1-2 1,5 0-98,-1 0 1,3 0 35,1 0 1,-4-6-42,0-1 0,-2-3 70,2-2 0,-2 1 41,-6-1 1,0 0 31,-4-3 0,-2-2 3,-5-2 1,0-3-44,0 3 0,-6-1 6,-6 1 1,-4 1-14,-7 3 1,-1 6 42,-3-2 1,-2 7-12,-5 0 0,3 4-4,1 4 0,5 4 65,-2 7 1,4-1-249,4 5 1,4 0-244,7 4 0,3-2-662,5-2 0,5 3 1082,3-3 0,7 2 0,3 2 0</inkml:trace>
  <inkml:trace contextRef="#ctx0" brushRef="#br0" timeOffset="15">23698 8223 8187,'-5'-16'877,"4"8"-751,-4-7 664,5 13-33,0-3-231,0 5-367,0 5 1,0 3-97,0 7 81,0-2 0,0 9-5,0-3 0,0 2-186,0 2 1,0 0-24,0 0 0,0 3 91,0 1 1,0-4-185,0-4 1,0-5-65,0 1-334,0 3-106,0-6-128,0 5-317,0-11-531,5-1 1643,-4-5 0,4-10 0,-5-2 0</inkml:trace>
  <inkml:trace contextRef="#ctx0" brushRef="#br0" timeOffset="16">23675 8166 8187,'7'-12'0,"3"1"121,-4 0-111,6 4 1,-1-3 1352,1 3-832,-1 1 0,0 0-33,1 2 0,-1 3-239,1-3 0,-1 3-46,1 1 0,-1 1 63,0 3 0,1 2-260,-1 6-1,-1-1 169,-2 1 1,-3 3-283,-5 0 1,4 2 45,0-2 1,-2-1-266,-6 5 0,-2-5 125,-5 1 0,-2 2-61,-2-2 0,2 4 98,-2-4 0,2 4 93,2-4 0,-1 0 69,1-3 0,1-1-144,2 1 191,-2-1 0,9 1-88,-3-1 0,3-3-1,1-1 65,0-4 1,1 6-45,3-6 1,2 3 10,5-3 1,1-1-15,-1 1 1,2-1-296,2-2 1,-1 0 86,5 0 1,-1 0-470,1 0 1,1-2 38,-5-1 1,5 1-657,-5-1 1311,-5-4 0,5 1 0,-2-6 0</inkml:trace>
  <inkml:trace contextRef="#ctx0" brushRef="#br0" timeOffset="17">24075 8212 8187,'0'-12'211,"0"5"316,0-1-1184,0 5 1832,0-2-641,0 5 0,0 5 111,0 3 0,-1 2-176,-3 2 0,2 3-420,-6 0 1,5 4 50,0-4 0,1 6-32,2-2 1,0 1-62,0-1 0,0 1-181,0-4 1,0 3-101,0-4 1,5 0 19,3-4 1,2 1 73,2-1 1,-1-4 132,0-4 1,5 3-164,-1-3 0,4 1 71,-4-4 1,4 0-557,-4 0 436,6 0 1,-9-1-495,4-3 426,-4 3 0,-2-9-157,-2 2 0,1-2 484,-5-2 0,0 1 0,-4 0 0</inkml:trace>
  <inkml:trace contextRef="#ctx0" brushRef="#br0" timeOffset="18">23984 8314 8187,'6'-6'1045,"8"1"-720,-2 5-313,7 0 0,-3-1 97,3-3 0,3 3 210,-3-3 0,2 1-347,2-1 0,0 3 70,0-3 1,-2 2-518,-2-2 1,-2 3 88,-6-3 386,1 3 0,-1-4 0,1-2 0</inkml:trace>
  <inkml:trace contextRef="#ctx0" brushRef="#br0" timeOffset="19">24029 8132 8187,'12'0'593,"1"0"-508,2 0 1133,3-5-769,4 3 1,1-4 237,0 2-660,0 3 63,0-4 1,0 5 307,-1 0-1323,-4-5 524,4 3 401,-9-3 0,3 5 0,-5 0 0</inkml:trace>
  <inkml:trace contextRef="#ctx0" brushRef="#br0" timeOffset="20">20706 9091 8121,'6'-8'432,"-2"1"-253,-3 4 0,1-6 577,2 6-219,-3-6-367,4 2 0,-5 0 68,0-1 1,-1 6-80,-3-2 0,1 2 79,-4 2 1,-1 0-215,-3 0 0,-1 0 13,1 0 1,-4 0-72,-1 0 0,0 2-10,1 2 0,2 2 78,-2 5 1,-2 1 14,2-1 1,1 2 41,6 2 0,-2-1-110,3 5 1,0 0 64,0 4 0,4-4-29,-1 0 0,3-1 1,1 1 0,0 1-29,0-5 0,9 4 195,2-3 1,5-1-141,-1-4 1,-1-3 144,5-1 1,0 0-69,4 0 1,0-1-255,-1-6 1,-3 0 82,0 0 1,-1 0-580,1 0 0,-2 0 125,-6 0 1,1-6-85,-1-1 1,-5 0-1396,-2 0 1983,2-1 0,-4-3 0,3-1 0</inkml:trace>
  <inkml:trace contextRef="#ctx0" brushRef="#br0" timeOffset="21">20946 9000 8145,'0'-12'146,"0"1"1,0 3 826,0 1-525,0 4 197,5-2 19,-4 5-141,4 0-65,-5 0-169,0 5 0,0 5 350,0 5-305,0 6 1,2-4-120,1 6 1,-1 1 25,1 3 0,-1-3-271,-2 3 1,0-3 114,0-1 0,1 3-79,3 1 0,-3-4 23,3-4 0,-3-5-982,-1 1 416,0 3 1,1-7-1098,3 1-795,-3-1 1076,5-10-115,-6 5 1468,5-6 0,1-11 0,5-1 0</inkml:trace>
  <inkml:trace contextRef="#ctx0" brushRef="#br0" timeOffset="22">21220 8988 8145,'5'-11'0,"-4"3"0,3 1 1115,-3 4-301,-1-2-573,0 5 660,0 5-496,0 1 1,0 11 106,0 2-119,0 2 1,0 4 283,0 1-436,-5-2-318,4 9 139,-4-9 0,5 8-169,0-5 172,0 5 0,0-12-376,0 3 0,0-4-505,0 0-221,0-3 1,0-4-150,0-1-1223,0-5 1274,0 0 1135,0-6 0,-10 0 0,-3 0 0</inkml:trace>
  <inkml:trace contextRef="#ctx0" brushRef="#br0" timeOffset="23">20946 9194 8145,'11'0'0,"1"0"381,-1 0 0,6 0 169,2 0-321,2 0 0,2 0 219,0 0 1,1 0-57,3 0-914,2 0 431,0 0 1,3 0 79,-6 0-1242,1 0 866,-4 0 0,-2-1-758,-1-3 795,1 2 1,-8-6-171,2 4 520,-2-5 0,-2 3 0,-5-6 0,0 4-162,-6 1 453,0 4 555,0-2 125,0 0-535,0 4 0,-4-3 11,0 8 1,-1-2-49,1 6 1,3 0 72,-3 3 0,-1 1-96,1-1 0,0 4-192,4 0 0,0 1 28,0-5 0,2 4-90,1 1 1,0-1-194,5-4 1,3 1 95,4-1 1,4-1-133,-4-2 1,6-3 42,-2-5 1,2 0 4,2 0 0,0-1 92,0-3 0,-2-1-181,-2-3 0,-1-2 119,-3 2 0,-2-3-5,2-4 0,-6 2 22,-1-2 1,-6-2 11,2 2 0,-6-5-148,-2 1 0,-10-3 88,-1-1 0,-6 4-161,-1 0 0,-3 5 108,-1-1 1,0 7 36,-4 5 1,6 1-11,1 2 0,1 2-154,7 1 0,1 5-444,7 7 1,-2-2 226,5 2 1,0 2-1045,4-2 1501,5 0 0,2 2 0,4 0 0</inkml:trace>
  <inkml:trace contextRef="#ctx0" brushRef="#br0" timeOffset="24">21894 9011 8029,'0'-6'-27,"0"-4"372,0 8 382,0-3-121,5 5-248,-4 0 0,4 1-86,-5 3 1,0 4 179,0 7 1,0-1-159,0 5 1,0-1 77,0 1 1,0 3-117,0-3 1,0 2-229,0 2 1,0 0-218,0 0 1,0-4 257,0 0 0,0-5-226,0 1 1,0-2 113,0-2 0,0 0-1699,0 1 742,0-6-1325,0 4 2325,0-8 0,5 3 0,2-5 0</inkml:trace>
  <inkml:trace contextRef="#ctx0" brushRef="#br0" timeOffset="25">22373 9045 8030,'-6'-6'-861,"1"-4"0,4 7 1566,-3-4 1,1 4-44,-4-1-240,4 3-250,-7 1 1,3-1 58,-9-3 0,2 3 14,-5-3 0,4 4 62,-4 4-172,0-3 0,0 9 76,0-2 0,1 2 32,-1 1 0,-1 2-137,5 2 0,-1-1 72,5 5 0,0-1-161,-1 1 0,6 3 40,2-3 0,3-2-27,1 2 0,0-3 7,0 3 1,1-4-157,3 4 1,3-5-26,9 1 1,-2-6 117,5-1 1,0-6-74,3 2 1,1-3 105,0-1 1,0 0-370,0 0 0,0 0 144,0 0 1,-4-4-809,0 1 0,-2-6 1026,2 1 0,3-2 0,-4-1 0</inkml:trace>
  <inkml:trace contextRef="#ctx0" brushRef="#br0" timeOffset="26">22545 9022 8030,'0'-6'416,"0"1"1624,0 5-1669,0 5 0,0 5-127,0 6 0,0 3-11,0-4 0,0 5-4,0-1 1,0-1-105,0 1 0,0-1-40,0 1 0,0 2-172,0-2 0,0-1-141,0 1 0,0-5 135,0 1 1,0-2 3,0-2 1,0 1 57,0-1 0,1-3-251,3-1 204,-3-4 65,9 2 54,-3-5 0,4 0 157,0 0 1,1-4-55,-1 0 0,2-1-68,2 2 1,-2 0-37,2-5 1,-2 6 31,-2-2 1,4-1-66,1 1 0,-1-1 61,-4 1 0,1 3-149,-1-3 1,1 3-25,-1 1 1,-3-4-962,-1 0-1084,-4 1 1003,7 3 1147,-9-5 0,-1 3 0,-6-3 0</inkml:trace>
  <inkml:trace contextRef="#ctx0" brushRef="#br0" timeOffset="27">22533 9251 8089,'0'-6'-91,"0"0"424,0 1 0,2 4 519,1-3 1,4-1-341,4 1 1,1-1-123,-1 2 0,2 1-276,2-2 1,-1-1 120,5 2 1,-4-5-303,4 4 1,-5-1-79,1 1 0,2 2-50,-2-6 1,0 6-848,-3-2 0,-5-1-110,1 1-972,-5-5 2124,2 3 0,-10-11 0,-2-1 0</inkml:trace>
  <inkml:trace contextRef="#ctx0" brushRef="#br0" timeOffset="28">22556 9045 8089,'0'-6'595,"5"1"-284,-3 0 0,8 2 584,-3-4-534,-2 4 0,6-3-73,-4 2 0,7 3-71,1-3 0,2 1-155,-2 0 1,-1 1 74,5-2 1,0-1-606,4 2 0,-1-1 324,-3 4 1,2-4-1018,-2 0 1,1 0 1160,-1 4 0,3-5 0,-4-1 0</inkml:trace>
  <inkml:trace contextRef="#ctx0" brushRef="#br0" timeOffset="29">23116 8954 8029,'0'-6'454,"0"1"0,0 3 228,0-2-395,0 3 252,-5-4-252,-2 5 1,-4 0-16,0 0-86,-1 0 1,-3 0-136,0 0 0,-2 1 63,2 3 0,2-1-24,-2 4 0,-1 1 102,0 3 1,1 0-162,4-4 1,3 3 51,0-2 1,6 2-104,-2 1 1,3 1-8,1-1-74,0 1 1,6-1 11,6 1 1,0-2 94,7-3 1,-1 4-142,1-4 0,3-1 75,-3 2 1,2-2-51,2 2 1,-5 2 40,-3-2 0,2 2 43,-2 1 0,-1-3 19,-7 0 1,2-1 5,-5 5 0,0-1 21,-4 0 1,-1 5-39,-3-1 1,-8 0 48,-7-3 1,-3 0-35,-5 4 1,2-4-9,-6 3 1,4-2 8,-3-1 0,5-5-367,-2 1 0,8-4 20,4 3 0,2-4-590,2 1 939,4-3 0,7-1 0,7 0 0</inkml:trace>
  <inkml:trace contextRef="#ctx0" brushRef="#br0" timeOffset="30">23379 8897 8034,'-6'-12'0,"5"6"280,-4 1 24,5 5 755,0 0 1,0 5-328,0 3-395,0 2 0,0 5-166,0 0 0,0 6 59,0-2 1,0-2 18,0 2 1,0 0-20,0 4 1,0-4-281,0 0 0,4-1 97,0 1 1,3 1-858,-3-4 1,1-1-77,-1-4 0,1 1-484,3-1 0,1-3 1370,-6-1 0,6-4 0,-2 2 0</inkml:trace>
  <inkml:trace contextRef="#ctx0" brushRef="#br0" timeOffset="31">23413 9399 7690,'6'5'1682,"-1"-3"-1056,-5 3 1,4-4 681,0 3-511,0-3-294,1 4-14,-4-5-2122,4 0 1507,-5 0 1,-5 5-1,-1 2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55:09.23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11295 14128 8339,'0'-8'538,"0"0"-208,0 6 0,-1-5 641,-3 4-295,3 1-285,-4-8-93,5 9 256,0-4 718,0 5-970,-5 0-366,3 0 94,-3 0 1,5 1 131,0 3-108,0-3-28,0 9 0,0-3 178,0 4-324,0 1 235,0 4 0,0-3-233,0 2 239,0-2-41,0-2-60,0 1 55,0-1 0,2 0-15,1 1 0,-1 1-3,2 2 1,-3-3 64,-1 4-297,5-4 220,-4 5 1,4-3-242,-5 5 253,0-5-16,0 7 1,2-4-236,1 2-26,-1 2 216,3-3-220,-5 5 97,0-5 1,0 2 86,0-5 1,3 1-67,1-5 74,0 0 44,-4 1 311,0-1-234,0-4 177,0-2-768,0-5 259,-5 0 0,2-2-605,-4-1 432,4 1 163,-7-8-1,8 8-396,-6-6 160,5 6 171,-7-9 393,9 10-254,-9-4-186,4 0 678,-6 4-256,1-4 0,3 1-160,0 0 343,1 0-65,1 4-152,-5-5 514,10 4-67,-9-4 271,9 5-279,-4 0-680,0 0 385,3 0-245,-3 0-200,5 0 1,4 5 222,0 2 0,5 4 16,-2 0 1,3-3 145,2-1-185,-1 1 55,1 3 212,4 1-205,-3-1 0,3-3-20,-4-1 145,-1 1-99,1 3 1,-5-3 32,1 0-15,-1-6 0,1 7 170,0-5 259,-6 0 40,3-4 3096,-5 0-3383,0-5 1,0 2 226,0-5-713,0 1 251,5-5 1,3 0-160,7-4 1,-2 0 125,2-3 1,2-3-31,-2 3 0,0-1-69,-3 1-737,-1 2 294,0 6-1001,-4 0-776,3-1 2378,-9 6 0,4 1 0,-5 5 0</inkml:trace>
  <inkml:trace contextRef="#ctx0" brushRef="#br0" timeOffset="1">10827 15921 8416,'-6'1'-831,"2"3"0,1-3 1041,-1 3-129,3-3 134,-4-1 186,5 5-239,-5-4 294,4 5-358,-4-6 1,5 1 234,0 3-23,0-3-161,0 4-287,0-5 1,5-1 162,2-3 1,7-2-36,2-6 1,8-1 67,-1-2 0,12-8-1,3-7 0,7-4-211,4-4 0,-24 17 1,0 0 210,3-4 0,1 0 0,-2-1 1,1 0-289,4-2 1,1-1 0,0 0-1,0 0 290,3-2 0,1 1 0,-4 1 0,0-1-86,1 0 0,0-1 0,0 0 0,1 0 69,-1 1 1,0-1-1,0-1 1,-1 0 31,-2 1 0,-1 1 0,0-1 0,0 0-3,2 0 0,1 1 1,-3 1-1,-1 1 5,2-1 1,-1 0 0,-5 3-1,0 0-193,20-19 1,-3 0 219,0 3 0,-4 4-84,-7 8 1,0 2-2,-4 5 0,-2 5-74,-6 3 0,-2 2 523,-6 2-959,1 5 1115,-6-4-1120,-1 8 0,-6 2 550,-3 8-53,-2 7 0,-11 8 0,-1 6 0</inkml:trace>
  <inkml:trace contextRef="#ctx0" brushRef="#br0" timeOffset="2">12757 15955 8560,'-6'0'-1565,"1"0"3730,5 0-2059,5 0 0,2-6 85,9-6 274,1-4-345,6-7 1,9-1 74,2-3 0,13-3-65,3-8 0,-23 16 0,0-1-293,2-1 0,-1-1 1,3-3-1,0 0 242,1 0 0,1-1 1,9-5-1,1-2-330,-10 9 1,0-2-1,0 1 1,1 0-1,0-1 1,1 0 307,3-3 0,0 1 1,0-1-1,-2 1 0,-1 1 1,0-1-4,-1 2 1,0 0-1,0 0 1,1 0-1,-1 1 1,0 1-355,16-11 1,-1 0 0,-1-1-1,1 0 253,-2 3 0,1 0 0,-2-1 1,-1-1-53,-1 4 0,0 0 99,-2-2 0,1 1 0,-4 5 0,0 0 0,0-1 0,-2 0 0,0 1 0</inkml:trace>
  <inkml:trace contextRef="#ctx0" brushRef="#br0" timeOffset="3">14687 14379 8490,'41'-41'0,"-7"7"0,-7 11 486,-8 8-486,-8 2 0,-6 12 0,-5 2 0</inkml:trace>
  <inkml:trace contextRef="#ctx0" brushRef="#br0" timeOffset="4">14779 14288 8490,'-46'34'0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48.35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17440 1645 12219,'-8'0'244,"0"0"1,1 0-251,-5 0 0,1 0 1,-2 1-1,-1 3 0,-2 2 1,-2 3-1,-2 1-2,-2 3 1,-4 1 0,-1-2 29,2 4 0,-1-2 1,1 5-67,-2 1 84,0-4-57,5 6 1,-5-6 0,0 5 57,2-2 0,-3 0-67,1 4 45,-4 0-554,7-1 503,-9-4 50,8 4-27,-2 1 20,4-4-3,0 7 0,4-8-100,0 5 134,5-5-27,2 3-3,2-8-45,4 3 1,0-4 0,0-1 16,1 1 26,4-1 551,-4 0-562,0 1 1,4-4 107,-3-1-104,3 1 1,-1 2-13,-1-2 7,1 2-287,-3-9 276,5 4-5289,0-5 4448,-5 0 854,4 0 0,-4-5 0,0-1 0,-2-6 0</inkml:trace>
  <inkml:trace contextRef="#ctx0" brushRef="#br0" timeOffset="1">16617 2227 8358,'-5'-6'0,"4"1"0,-4 3 31,5-1 577,-5 1-138,4-3 0,-4 4-206,5-3 163,0 3-405,0-4 379,0 5 0,-4 1-31,0 3-307,0-3-203,4 9 132,0-3 1,-4 4-46,0 0 1,-1 1 87,2-1 94,1 1-108,-8-1-114,9 1 0,-5-1 214,2 0-199,2 1 1,-6-5 73,4 1-13,0 0 0,0-1 7,0 1 1,1-4-23,3 3 43,0-4 109,-6 2-104,5-5 248,-4 0-264,5 0 0,0 0 0</inkml:trace>
  <inkml:trace contextRef="#ctx0" brushRef="#br0" timeOffset="2">16503 2444 8212,'0'0'0</inkml:trace>
  <inkml:trace contextRef="#ctx0" brushRef="#br0" timeOffset="3">16503 2478 6747,'0'0'0</inkml:trace>
  <inkml:trace contextRef="#ctx0" brushRef="#br0" timeOffset="4">16503 2467 12227,'5'-8'907,"3"1"-454,2 4-270,1-7 1,1 7 28,-1-4 0,4-1 136,1-3-240,-1 4 96,-4-3 1,5 5-39,-1-2 1,0-2-205,-4 5 253,1-5 21,-6 8-533,4-4 182,-3 0-171,4 3 127,-5-3 6,0 0 0,-5 4 93,3-3-26,-3 3-23,4 1 126,0 0-69,-4 0 1,6 0 15,-4 0 21,-1 0 0,4 0-216,-2 0 200,-3 0 11,4 0-1313,-5 0 0,-10 5 1,-3 1-1</inkml:trace>
  <inkml:trace contextRef="#ctx0" brushRef="#br0" timeOffset="5">17965 1382 8056,'-11'0'446,"4"-5"-269,-3 4-76,9-4 235,-4 5-1,5-6-74,0 5 83,0-4 1320,0 5-1300,0 5 0,1 0-158,3 3 1,2 2 0,4-2 78,-2 2 1,2 1-9,-2 1-131,2-1 0,5 4-75,0 0 120,1 1 16,0 0-245,-3-3 236,3 8-43,-4-8 1,3 9-95,0-3-48,0 2 0,-2-2 0,1 0 92,1 2-15,0-5-137,-3 1 43,-1-1 1,1-3 89,-1 2 0,-3-3-52,-1-5 0,1 3 81,3-2 101,-4-3-43,3 5-39,-4-4-76,6 1 1,-6-1 14,-2-2 0,-2-3 47,2 3-228,-3-3 220,4-1-2741,-5 0 2000,-5-5 0,3 4-9,-6-3 0,4 2-1009,-3-2-730,4 3 2377,-7-5 0,4 1 0,-6-1 0</inkml:trace>
  <inkml:trace contextRef="#ctx0" brushRef="#br0" timeOffset="6">18228 1428 8153,'0'-7'1345,"5"2"-997,-4 0 0,5 4-37,-2-3 113,-3 3-61,5 1-176,-6 0 318,5 0-351,-4 0-68,4 0 1042,-5 0-983,-5 5 0,-1 1 35,-6 6 1,-1 0-59,-2 4 1,1-3 110,-5 7 0,4 0-79,-4 6 0,0 0 160,-4 4-237,0 1 1,0 2 0,2-2 0,1-1 132,0-2 0,7-2-231,-3-3 0,4-4 110,0 0 0,5-5-200,-1 1-48,5-2 29,-7-2 1,8 0-37,-6-4-346,6 3 56,-4-8 18,6 3-4509,0-5 3926,0-5 1,2 2 1020,2-5 0,7 1 0,7-5 0</inkml:trace>
  <inkml:trace contextRef="#ctx0" brushRef="#br0" timeOffset="7">18468 1256 7945,'0'-6'-35,"0"1"478,0 5 7,0-5 0,0 4-110,0-5 846,0 6-596,0-5-251,0 4-2,0-4 42,0 5 1,-4 5 81,0 3-454,0 7 177,4-2 0,-1 7 116,-3-5-385,3 5 0,-4-3 34,5 2 252,0-2-301,0-1 1,0-3 0,0 2-159,0-7 183,0 2 1,0-8-393,0 6 204,0-6 91,0 3 94,0-5 140,5 0 1,-3-1-160,6-3 410,-6-2-234,9-5-92,-5-1 167,5 1-148,1-1 1,-5 1-19,1 0 1,0-5 40,3 1 0,0 1-103,1 6 0,-4-2 95,-1 3 0,-3 0-108,4 0 76,-1 4 0,1-3-67,-1 2 1,-3 3 62,4-3 1,-4 3-4,3 1 136,-4 0 1,3 5-130,-2 2 0,-3 4 221,3 0 1,-3 0-119,-1 1 1,0-1 23,0 1 1,0 3 0,0 0-23,0-1 1,0-1-39,0-2 0,0-3-508,0-1 244,0 1 108,0 3 1,0-3-1091,0 0 351,0-6 368,0 3-1196,5 0 429,-3-3 1238,3 3 0,-5-5 0,0 0 0</inkml:trace>
  <inkml:trace contextRef="#ctx0" brushRef="#br0" timeOffset="8">18833 1302 8104,'-6'0'1339,"1"0"-181,5 0 0,5 0-801,2 0 1,0 0-56,0 0 1,1 0-70,3 0 1,4 0-182,1 0 1,-1-1 87,-4-3 81,6 3-772,-4-4 440,3 5 0,-5-4-30,1 0 0,-1 0-538,1 4-1154,-1 0 1184,1 0 0,-5 0-138,1 0-558,-6 0 594,3 0 751,-5 0 0,5 0 0,2 0 0</inkml:trace>
  <inkml:trace contextRef="#ctx0" brushRef="#br0" timeOffset="9">19153 1131 7955,'0'-7'925,"5"2"-372,-4 5 1,4 2-149,-5 1 1,0 4 17,0 4 1,-4 2-106,1 2 0,-1-1 9,4 5 0,-1 0-104,-3 4 1,2-4-41,-1 0 41,1 0-174,2-1 0,0 2 134,0-5 1,-3 1-403,-1-5 172,0 0 0,4-3 28,0 0-1694,0-6 976,0 8-1351,5-8 890,-4 3 1197,4-5 0,0 5 0,2 1 0</inkml:trace>
  <inkml:trace contextRef="#ctx0" brushRef="#br0" timeOffset="10">19553 1382 8083,'-7'-5'556,"2"4"-329,5-4 1803,0 5-1806,5 0 1,-2 0-12,4 0 1,1 0-142,3 0 110,1 0 1,-1 0 159,1 0-468,-1 0 147,6-6 1,-5 5-38,5-4-6,-1 5 148,-3 0-19,3-5 0,0 4-389,-1-3 124,0 3-1085,-3 1 726,-1-5-739,0 3 579,-4-3 69,3 5-9,-9 0 449,4 0 168,-5 0 0,0 0 0</inkml:trace>
  <inkml:trace contextRef="#ctx0" brushRef="#br0" timeOffset="11">19541 1496 8083,'0'6'688,"0"0"616,0-6-535,5 0-437,2 0 1,0 0 90,1 0 1,3 0 356,4 0-330,1 0-96,0 0-119,-3 0 59,8-6-211,-8 5 93,9-4 0,-8 4-54,5-3 1,-5 3-140,1-3 0,-2 1 195,-2 0 1,0 1-950,1-1 0,-5 1-1581,1 2 967,-5 0-1619,7 0 3004,-9 0 0,9 0 0,-4 0 0</inkml:trace>
  <inkml:trace contextRef="#ctx0" brushRef="#br0" timeOffset="12">19575 1690 7500,'-6'0'2241,"1"0"-650,5 0-1133,5 0-267,-4 0 0,6 0 468,-4 0-147,4 0-336,4 0 0,1 0 171,-1 0 1,2 0-99,2 0 1,-1 0-216,5 0 0,-1-1-7,1-3 1,2 2-271,-2-6-18,-2 6 0,1-4-874,-3 6 755,-2-5 1,3 4-582,-5-3 717,-4 3 1,3 1-1704,-2 0 1947,-3-5 0,10 4 0,-2-4 0</inkml:trace>
  <inkml:trace contextRef="#ctx0" brushRef="#br0" timeOffset="13">20158 1188 7954,'0'-12'345,"0"1"0,1 5 89,3 2 1048,-3-3-490,4 6-485,-5-4-218,0 5-47,0 5-105,0 2 0,2 4 69,1 0 0,-1 5-125,1-1 1,-1 5 59,-2-1 0,1 3 1,1 1-119,2-1 1,0 6-173,-4 3 102,0 2 0,0 1 216,0 0-356,0 1 150,0-1 0,-1 1 0,-2 1-114,-1-2 0,1 2 47,3-10 0,0 0 104,0-7 1,0 1-19,0-5 0,0 0 128,0-3 1,0-4-118,0-1 0,0-3 271,0 4-222,0-6 20,0 3-3468,0-5 3406,5 0 0,1 0 0,6 0 0</inkml:trace>
  <inkml:trace contextRef="#ctx0" brushRef="#br0" timeOffset="14">21026 1348 8190,'0'-8'-876,"0"0"1169,0 6 0,0-4 999,0 2-853,0 2 1,0-4 453,0 2-204,0 3-595,0-4 0,0 6 83,0 3 1,0 4 81,0 7 0,0 3-86,0 5 0,0-1-2,0 1 0,-4 0-56,0 0 0,0 1 59,4 3 1,0-3-244,0 2 0,0-1 79,0-3 1,0-3-137,0 0 1,0-5-51,0 2-466,0-4 319,0 0-60,0-1 1,0-3-1128,0-1-927,0-4 1354,0 7 1083,0-9 0,0 4 0,0-5 0</inkml:trace>
  <inkml:trace contextRef="#ctx0" brushRef="#br0" timeOffset="15">21231 1325 8067,'0'-12'-1118,"0"6"2757,0-4-513,0 9-743,0-4 0,0 13 0,0 5 128,0 4 1,0 2-331,0 4 0,0-1 67,0 1 0,0 4-273,0-1 0,0 5 94,0-4 1,0 3-166,0-3 1,0-2-32,0-6-60,0 3 1,4-10-61,0 4 30,0-9 86,-4 3-112,0-3 255,0-1-1099,0-1 447,5-5-829,-4 0 420,4 0 1049,-5 0 0,5 0 0,2 0 0</inkml:trace>
  <inkml:trace contextRef="#ctx0" brushRef="#br0" timeOffset="16">21231 1553 7041,'0'-6'1229,"0"1"0,2 1-894,1 0 0,4 0 101,4 4 1,1 0-137,-1 0 1,2 0-106,2 0 0,-1-1 38,5-3 0,-4 3-395,4-3 139,-5-2-1134,8 5 838,-10-4 0,5 1 140,-6 0-1427,1 0 793,-6 4 122,4 0 691,-8 0 0,3-5 0,-5-1 0</inkml:trace>
  <inkml:trace contextRef="#ctx0" brushRef="#br0" timeOffset="17">21266 1325 8067,'-7'-12'608,"2"1"-299,5 0 1,0 3 82,0 0 0,1 5-60,3-5 1,3 2-100,4-2 1,2-2-71,2 2 0,3 2 70,5-2 1,-2 2-263,-2-2 0,3 2 134,-3 2 0,-1 3-520,1-3 0,-5 3-801,1 1 1,-3 1 259,0 3 956,-1-3 0,1 9 0,-1-3 0</inkml:trace>
  <inkml:trace contextRef="#ctx0" brushRef="#br0" timeOffset="18">22225 1291 8155,'0'-7'1133,"0"2"543,0 5-1182,5 5 1,-2 2 3,4 4 1,-3 2-192,4 2 0,-2 1-179,2 3 0,2 2 63,-3-6 0,4 5-16,0-1 1,0 3-33,1 1 1,-1-6 75,1-1 1,-1-4-323,0 0 0,0-1 85,-4 1 0,3-1-231,-2 1 0,-2-5-630,2 1 628,-5-6 1,5 5-695,-4-4-557,0-1 392,-4 3 197,0-5 0,0 0 0</inkml:trace>
  <inkml:trace contextRef="#ctx0" brushRef="#br0" timeOffset="19">22522 1325 8104,'0'-12'87,"0"1"0,-4 3 188,0 1 260,1 4 1,1-6 202,-2 6 1,2-1-267,-6 4 1,4 0-146,-3 0 1,-1 6-236,-3 5 1,-1 2 144,1 6 0,0 0-171,-1 4 0,-1 0-6,-2 0 1,1 0-146,-5-1 35,5 1-408,-7 0 1,7 0 260,-5 0 1,9-4-1101,-2 0 602,3-5 307,3-3-1387,1-1 1206,0-3 0,3 0 569,-1 1 0,1-5 0,2 2 0</inkml:trace>
  <inkml:trace contextRef="#ctx0" brushRef="#br0" timeOffset="20">22807 1279 8021,'-1'-6'-965,"-3"2"1713,3-2-28,-4 4 167,5-3 727,0 5-1385,5 0-60,-4 0 1,10 0 85,-4 0 1,3 0-94,2 0-119,-1-5 119,1 4 0,3-4-221,0 5 34,0 0 1,-2 0 140,2 0-374,-2-5 1,5 4 173,-3-3-415,-2 2 0,7 1 284,-5-3 0,4 3 0,-4-3 1,-1 3-497,-1 1 470,-2 0-858,-4 0 418,3 0-121,-9 0 67,4 0 735,-5 0 0,-5 5 0,-1 1 0</inkml:trace>
  <inkml:trace contextRef="#ctx0" brushRef="#br0" timeOffset="21">22842 1393 8021,'-7'5'116,"-3"-3"191,9 3 772,-4-5 683,5 0-1442,5 0 24,-4 0-172,9 0 1,-3 0-110,4 0 1,1 0 34,-1 0 0,4 0 77,0 0 1,6-4-479,-2 0 215,2-5 47,-3 8-319,4-4 0,-6 4 111,3-3-357,3 3 138,-10-4 0,5 5-1140,-6 0 723,-4 0 240,-2 0-46,-5 0 691,-5 0 0,-7 5 0,-5 1 0</inkml:trace>
  <inkml:trace contextRef="#ctx0" brushRef="#br0" timeOffset="22">22796 1542 8021,'-6'6'0,"1"-1"0,5-5 2268,0 0-1830,5 0-68,1 0 0,2 0 87,-1 0-182,1 0-46,8 0-1,-3 0-89,9 0 0,-8 0-165,5 0 197,-5 0 1,7-1-302,-2-3 152,-2 3 1,3-4-426,-5 5 1,4-4 297,-4 0 1,1 0-1,-5 4-479,1 0 0,-1-1-1161,0-3 797,-4 3-289,-2-4 1237,-5 5 0,-10-5 0,-3-1 0</inkml:trace>
  <inkml:trace contextRef="#ctx0" brushRef="#br0" timeOffset="23">23093 1039 8079,'0'-11'434,"0"5"-201,0-5 622,0 10-311,-5-4-365,4 5 1,-4 1-1,5 3 78,0 4 0,-4 3-136,0 4 172,-5 3-195,8 5 134,-9 0-58,3 5 1,-4 0 173,-1 2-358,1 3 0,2-2 139,-2 7-371,2-3 184,-8 10 1,6-10 133,0 3-135,-1-2 0,1-6 115,-1 1-211,6-6 215,-4-2 0,8-3-12,-1-5 1,-2 1-235,1-5 207,0 0 25,4-4-202,0 3 83,0-9 1,0 6-888,0-4-935,0-1 904,0 8 991,0-9 0,5 4 0,1-5 0</inkml:trace>
  <inkml:trace contextRef="#ctx0" brushRef="#br0" timeOffset="24">22887 1713 8079,'12'0'0</inkml:trace>
  <inkml:trace contextRef="#ctx0" brushRef="#br0" timeOffset="25">23390 1359 7967,'0'-11'576,"0"4"288,0 2 674,0 5-1371,-5 5 1,2 3 116,-4 7 0,4-1 0,-1 5 0,-1-4-107,1 4 0,-1-1 21,2 1 1,1 2 0,-1-6 11,1-1-241,2 3-107,5-4 1,-2 4 151,4-6 0,-3 1 0,4-1-9,1 0 0,1 1-122,1-1 0,5-3 40,-1-1 0,4-4 123,-4 1-279,5-3 0,-2-1 139,0 0 0,3-4 0,-1-1 59,1-1 1,-2-2 23,0-3 1,-1-1 141,1 1 1,3-4-58,-3-1-95,-3-4-4,1 2 268,-6-4-250,0-1-315,1-5 369,-1-1 0,-4-6 38,-4 1-56,-1 0 20,-2 0 1,-5 1 5,-3 2 113,-7 3-109,-3 5-14,-5 6-31,-5 0 0,2 11 23,-9 2 0,9 3-184,-5 1 94,1 5 1,4 2 0,-3 9 121,1 3-1479,7 7 613,-1-2-1769,9 9 2566,2-3 0,-2 6 0,6 1 0,2 0 0,2 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5:23:44.9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16 137 7755,'-9'0'-909,"2"0"893,7 0 339,0 0-71,0-6-247,0 4 0,2-5 285,3 7 642,-3-7-56,5 6-546,-7-6-323,6 7 114,-4 0 1,7 0-13,-4 0 1,-2 0-109,7 0 0,0 0 40,5 0 0,1 0 71,-1 0 0,0 0 1,0 0 1,6 0-52,-1 0 1,5 0 25,-5 0 1,6 0-34,-6 0 1,5-5-1,-4 0 1,1 0 10,-2 5 1,-2 0-7,8 0 0,-6-5 38,5 0 1,-6 0-23,1 5 1,7 0 20,-1 0 1,6-2-54,-7-3 1,4 3 6,1-3 0,1 3-15,-1 2 0,2-1-96,4-4 0,-4 3 82,3-3 0,2 2-105,-1-3 1,1 5-11,-1-4 0,-3 1 98,8-1 1,-7 4 7,1-5 1,-3 5 12,-1 1 0,-6 0 10,0 0 0,1 0 23,4 0 1,-1 0 117,-4 0 0,4 0-139,-4 0 1,6 0 4,4 0 0,-1 0-82,6 0 72,1 0 0,5 0 0,-2 0-61,-4 0 0,4 0 56,-3 0 1,-3 0-2,3 0 0,-7 0-5,1 0 0,-3 0 7,-1 0 1,-1 0 9,1 0 1,-6 0 5,0 0 0,-4 0 107,4 0 1,0 0-62,6 0 0,1 5-44,3 0 1,-1 0 10,7-5 1,-4 0-108,8 0 0,-7 0 81,7 0 1,-6 5-9,7 0 0,-11 0-11,6-5 0,-13 0-13,-2 0 0,-1 0-36,6 0 1,-1 0 44,0 0 0,9 5 119,-3 0 0,14 0-105,-9-5 0,6 0 34,-1 0 1,5 0-65,-1 0 0,6 0-101,-5 0 1,6 0 93,-1 0 0,-2 0-14,2 0 0,-2 0-38,1 0 1,5 5 34,-5 1 0,-1-1 183,2-5 1,-2 0-73,2 0 1,3 5-30,-3 0 1,3 0-65,2-5 1,5 0-1,0 0 1,5 0-2,-5 0 0,1 0-138,-1 0 0,-7 5 110,7 0 0,-5 0 10,10-5 0,-5 0 17,5 0 1,-5 5-10,4 0 1,-5 0 24,1-5 0,-2 0 4,2 0 1,-2 0 11,7 0 1,0 0 15,5 0 0,-5 0 9,0 0 1,-2 0-83,2 0 1,-2 0 50,-3 0 0,-8 0 96,2 0 1,-2 0-80,3 0 0,-2 2 33,-3 3 0,3-3-76,-4 3 0,0-4-5,0-1 0,-4 0-10,5 0 0,-2 0-21,2 0 1,8 0-34,-3 0 0,4 0 73,1 0 1,-3 0-56,3 0 0,-4 0 37,-1 0 0,0 0-5,0 0 1,1 0 61,4 0 1,-3 0 7,3 0 0,-2 0-9,2 0 1,-4 0 102,4 0 1,3-5-267,2 0 0,4 0 159,1 5 0,-4 0-89,4 0 1,-3 0 87,8 0 0,-3 0-30,-2 0 0,0 0 8,0 0 0,2-5 0,-1 0 0,3 2 0,-1 1 0,2 2 0</inkml:trace>
  <inkml:trace contextRef="#ctx0" brushRef="#br0" timeOffset="191">9261 107 7914,'61'0'0,"6"0"0,-9 0 2207,2 0 0,-2 0-1150,3 0 0,0 0-765,-1 0 1,-4-2 0,0-1 155,1-2-372,-4 0 1,6 5-24,-3 0 1,-2 0-98,1 0 1,-6-5 80,2 0 1,2 0-125,-3 5 1,-4 0 86,-6 0 0,-6 0 38,2 0 1,-9 0 122,-2 0 0,-6 0-38,1 0 0,-8 0 71,-2 0 0,-5 0 164,5 0 1,-7 0 0,6 0 203,-4 0 112,-3 0-582,4 0-38,-6 0-54,0 0 0,0-7 0,0-2 0</inkml:trace>
  <inkml:trace contextRef="#ctx0" brushRef="#br0" timeOffset="342">10705 61 9173,'-22'0'3575,"-3"0"-3575,-4-6 0,-8-16 0,-2-10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1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2238 2535 7946,'0'-11'0</inkml:trace>
  <inkml:trace contextRef="#ctx0" brushRef="#br0" timeOffset="1">2227 2273 8074,'0'-7'1373,"0"2"57,-5 0-815,4 4-243,-4-4 106,5 5-131,-5 0-156,3 0 0,-3 5 1,5 3 149,0 2-323,0 6 1,1 2 0,2 5 359,1 0-405,0 0 1,-1-1-1,1 1 1,0 1-116,1 3 121,-4-3 1,4 8-1,-3-4 1,0 0-357,2 0-460,0 3 810,-4-7 1,4 8-1,0-5-45,-2-2 1,1-2-3,0-4 1,-1 1 0,3-4-49,0-2 22,-4-2 164,4 5 0,-1-8-92,0 2-42,0-2-327,-4-3 154,0 4-314,5-8-1303,-4 3 1205,4-5 655,-5 0 0,-5 0 0,-1 0 0</inkml:trace>
  <inkml:trace contextRef="#ctx0" brushRef="#br0" timeOffset="2">2284 2901 8028,'0'0'0</inkml:trace>
  <inkml:trace contextRef="#ctx0" brushRef="#br0" timeOffset="3">2113 2330 8100,'0'-12'1226,"0"5"112,0-1-852,0 1 1,0-1 235,0 0-530,0 6 1,1-7 219,3 5-175,2-5-118,1 8 0,3-5 1,-3 3-1,5-2 288,3-1-171,-2 3-78,8-7 0,-3 9 0,5-3-3,0 3-157,5 1 0,-3 0 0,4 0 0,0 0-423,1 0 1,-1 0 0,1 1 476,-3 3 1,1 2 48,-2 5-128,1 1 0,-9-1 0,-3 1-343,-2-1 298,-2 6 1,-4-5 0,-4 4 0,-1-2 127,-2 1 133,-5-3 1,-6 9-85,-4-6 0,-5 1 20,1 0 1,-7-2 0,-1 3 0,-3 0 248,-1-3-253,-2 4 1,0-6 0,2 4 216,5-4 1,3-2 75,4-2-287,-3 2 0,11-7 0,-2 3 27,4-1-234,7-1 242,-4-4 0,8 0-196,2 0 3,7 5 161,2-4 4,8 4-110,-3-5 1,9 0 0,1 0 0,-1 0 0,3 0-88,-1 0 0,-2 0 0,2 0 0,-1 2 72,-3 1-170,-1-1 0,-2 7 0,-2-4 1,-2 1-579,-2 3 563,-1-4 1,-3 5-1,-2-2 1,-1 2-143,-1 1 334,-6 1 0,2-1-173,-8 1 0,-2-1 615,-6 0-315,1 6 1,-7-4 0,-3 2 445,-5-2-481,-6 3 0,3-3 0,-4 2 1,2-2 22,0-2 179,6 0-170,-3 1-53,5-6 1,5 3-494,3-5 60,2 0 0,6 0-5636,-1-1 5283,6 1 1,2-8-676,7 1 1374,3-6 0,12 2 0,2-4 0</inkml:trace>
  <inkml:trace contextRef="#ctx0" brushRef="#br0" timeOffset="4">2981 2672 7930,'-1'-10'865,"-3"3"-322,3-3 422,-5 8 473,1-3-980,4 5 0,-9-4 195,2 1-385,3-1 1,-4 5-86,6 3 0,-6-2 1,2 6 69,1 1-274,-4 1 82,3 7 1,0-3-146,-1 5-62,6-5 1,-3 6-1,5-4 1,0 1 225,0-1-117,0 5 1,5-7 0,2 3 90,3 0-453,7-2 204,1-4 85,0-4 0,3 2 0,-2-5-76,3-2 95,1-1 114,-1-1 0,1-5 205,0-2 1,0-4 0,0 0 0,-2-2 130,-2-2 1,2 1 0,-6-5-190,-1-1 59,-7 3 57,-1-4-209,-6 3 1,0-1 0,-3 0 209,-5-1-491,1 3 0,-19 1 0,2 4 0,-4 2 513,-3 2-1330,-7 3 783,7 5 1,-2 5-1,10 3-971,0 2 1,6 3 66,1 2 1142,9-2 0,-3 3 0,3-4 0</inkml:trace>
  <inkml:trace contextRef="#ctx0" brushRef="#br0" timeOffset="5">3586 2079 8116,'0'-7'1295,"0"-3"-845,-5 9 692,4-9-379,-4 8-685,5-3 532,0 5-218,0 10-403,0-2 149,0 14 0,0-1-187,0 6 0,0 5 1,0-2-1,0 3 1,1 1-127,3 1 0,-3-1 0,4 0 1,-1 0 30,0 1 74,0-1 1,-4-5 0,0-1 46,0 0-129,0-9 1,0 6 0,0-9-1,0-2-63,0-2 467,0 0 0,0-5-394,0 1 471,0-6 1,0 5-37,0-3 15,0-3-141,5 4 246,-4-5-309,4-5-20,-5 4 1,5-8 145,3 5-267,2-5 1,5 3-1,2-6 1,0 1 244,4-1-397,0 6 273,2-4-48,0 9 0,0-8 0,-2 5-330,-2 1-23,3 2 219,-9 1 0,7 0 0,-5 1-282,-1 3 350,4 3-36,-5-1-5,-2 4-79,-1-4 0,-5 2 0,3 0 1,-4 0 103,-3 3 452,-1 0 1,-1 0-1,-3 1 211,-4-1-619,-2 1 354,-6-1 0,-2 1 0,-6-1 1,-3 0-62,-3 1-164,-3-1 1,-4 1-1,0-1 1,3-1 672,1-2-1428,-3 2 750,12-9 0,1 4 247,8-5-1641,2 5 0,2-3 321,-1 2 0,9-4 1,6-3-1,11-2 951,7-1 0,-4-2 0,0-3 0</inkml:trace>
  <inkml:trace contextRef="#ctx0" brushRef="#br0" timeOffset="6">3712 2775 8161,'34'-11'0</inkml:trace>
  <inkml:trace contextRef="#ctx0" brushRef="#br0" timeOffset="7">4431 2216 8035,'0'-12'284,"0"1"-54,0 4 297,0-3 2097,0 9-2149,0-4 1434,0 5-2280,0 5 1,4-2-95,0 4-1142,0-4 0,-4 7 422,0-3 1185,5 4 0,-4-5 0,4-1 0</inkml:trace>
  <inkml:trace contextRef="#ctx0" brushRef="#br0" timeOffset="8">4454 2250 8068,'-11'10'0,"-1"3"0</inkml:trace>
  <inkml:trace contextRef="#ctx0" brushRef="#br0" timeOffset="9">4443 2570 8068,'0'11'882,"0"1"0,0-1-398,0 0 241,0-4-246,0 3-181,0-4 1,0 6 664,0-1-678,0 0 0,4-3 0,-1 0 0,0 1 568,-2 1-914,-1-4 0,1 3-313,3-5-3654,-3 0 4081,5-4-1242,-6 0 1,0-5 0,0-2 0</inkml:trace>
  <inkml:trace contextRef="#ctx0" brushRef="#br0" timeOffset="10">2159 3141 8058,'-7'0'289,"2"0"2722,5 0-2652,5 0-126,-4 0-45,10 0 1,-9 0 16,6 0 27,-1 0-77,5 0 0,-1 1 0,1 2 17,-1 0 1,2 1-95,2-4 1,1 1-73,4 3 1,1-2-47,-2 1 20,-2-1 1,5-2 77,1 0 43,0 0-29,5 0 0,-5 0 0,1 0 48,3 0-29,-3 0-46,9 0 1,-8 0 0,4 0-60,-1 0-70,4 0 56,-8 0 0,4 0 91,-5 0 0,3 0-30,1 0 0,1 0 10,-1 0 1,1 0 57,2 0 0,2 0-68,-6 0 1,6 0 5,-1 0-3,2 0 3,1 0 1,-1 0-29,-3 0 36,3 0 0,-3 0 0,-1 0-107,-3 0 1,2 3 92,-1 1 1,0 0 0,-3-4-3,2 0 0,1 0-30,7 0 1,-5 0 0,8-1 0,0-2 0,-1-1 18,-6 1-10,3 3 1,-9 0 0,3 0-171,-3 0 157,-1 0 9,0 0 172,-1 0-173,-4 0 0,2 0 5,-4 0-10,-1 0 158,1-5 1,-3 3-28,2-2-112,3 3-5,-5 1 103,8 0 0,-7 0 0,4 0 260,-1 0-9,-2 0-283,-4 0 35,6 0-1,-5 0-235,5 0 180,-6 0 80,1 0-471,-1 0-2169,1 0 2228,-6 0 36,-1 0 232,-5 0 0,0 5 0,0 2 0</inkml:trace>
  <inkml:trace contextRef="#ctx0" brushRef="#br0" timeOffset="11">5950 2216 7825,'0'-7'1975,"0"-3"-1318,0 9 18,-5-4-76,4 5-226,-4 0-265,5 5 0,0 1 1,0 7-1,0 2 489,0 4-620,0 3 1,4 4 205,-1 1 0,5 9-286,-4-2 0,3 0 0,-3-1 0,-1 1-269,-2-2 0,0 2 224,3-3 0,-3-3 1,3-2-386,-2-2 371,-2-1 120,5-5 0,-4 0-65,3-3-190,-3-7 189,4 7-21,-4-9-735,4 1 719,-5-2-497,0-5 0,0 0 1</inkml:trace>
  <inkml:trace contextRef="#ctx0" brushRef="#br0" timeOffset="12">5859 2307 8142,'0'-11'-457,"0"-1"1152,0-4-345,5 3 1,1-4 124,6 6-141,-6 0 1,4-1-1,-1 2 261,5 2-436,-1-2 0,5 5 1,-3-2-121,4 3 101,2-3 0,3 6 1,3-3-1,2 3 462,1 1-528,3 0-473,-14 0 299,12 0 121,-12 5-161,4 2 0,-6 8 0,-6 1 0,0 2 144,1 2-29,-6 2 0,-1 1 0,-6-2 373,-3-2-337,-2 3 0,-7-4 0,-2 3 1,-4-2 15,-3-3 287,0 1-180,-1-4 1,-1 3-49,-3-4-191,-2-1 146,0 1 1,-1-1 0,5-1 0,0-2-427,3-4 160,-1 2-6,16-5-1340,-9 4 1260,15-5 1,-1-3-1,8-2 311,5-2 0,13 5 0,1-3 0</inkml:trace>
  <inkml:trace contextRef="#ctx0" brushRef="#br0" timeOffset="13">6590 2216 8516,'0'-12'1881,"-5"6"-1352,3-4 46,-3 8-336,5-3 1,0 7 0,0 1-1,0 5 695,0 2-826,0 2 0,0 4 0,2 3 363,1 3-591,-1 6 1,4-3-1,-3 4 623,0-1-897,1 4 0,0-4 0,0 2 0,0-2 106,1 0 0,-4-4 0,4 2 0,-1-5-253,0-2 305,0-5-22,-4 3-72,5-6 113,-4 0 49,4-4 1,-4-1-232,3-2 147,-3-3 252,4 4 0,0 0 0,2 2 0</inkml:trace>
  <inkml:trace contextRef="#ctx0" brushRef="#br0" timeOffset="14">7241 2261 7884,'-8'-11'753,"1"-1"-515,4 6 0,-7-4 1319,2 2-1402,-2-2 1,-5 3 0,-2 0 363,0 2-197,-2 1-100,-4 4 0,-5 2 222,-3 1-257,3 4 1,-5 4-72,3 1 1,-2 4 0,2 4-123,3 6 1,3-1-1,3 4 281,1-1-557,4 4 1,6-4 196,2 2-881,3 3 831,5-8 162,0 8 0,6-8 0,5 4-270,3-1 109,6-6 0,-2-2 0,6-6-231,2-4 349,-1 1 0,4-9 1,-3 1-1,4-1-268,-1-2 293,4 0 1,-8-5-1,4-3 1,-1-2-358,-2-2 1,-6 2-15,-1 3 275,-5-3-200,7 3 0,-9-4-22,-1-1-744,1 1 416,-6 0 229,0-1 408,5 1 0,-10-6 0,4-1 0</inkml:trace>
  <inkml:trace contextRef="#ctx0" brushRef="#br0" timeOffset="15">7561 2193 8004,'-5'-12'1344,"3"6"-1158,-3 1 0,5 10 1,-1 4-1,-2 5 736,0 5-859,-1 8 0,4-2 243,0 5-302,0-4 0,0 6 282,0-6-135,5 6 1,-4-8-1,3 4-320,-3 0 137,4-4 1,-3 3 0,3-7 72,0-1-702,-4-5 259,4 2-116,0-4 201,-4-1 150,4 1-276,-5-6 1,2-1-603,2-5-657,-3 0 1702,4 0 0,0 0 0,1 0 0</inkml:trace>
  <inkml:trace contextRef="#ctx0" brushRef="#br0" timeOffset="16">7858 2261 7988,'0'-11'2914,"0"5"-2581,0 0 0,-2 6 1,-2 0-1,-3 2 482,-3 2-589,-7 2-1,5 10 1,-10-3-75,4 9 0,-3-2 88,2 3 1,-6 6-261,6-6 0,-3 2-202,6-2 0,-3 0 0,4 0 75,1 0 47,7-6 1,-2 4 0,5-5 50,1 2 35,2-9 1,1 6 4,0-7 260,0 2-263,5 1 0,1-3-7,6-1 0,-1 0 0,2 2 351,2-2-117,-2-4 84,8 7 4,-3-9-143,5 4 0,0-1 0,0 0 1,0-2-116,-1 0 0,0-2 1,-2 0-1,-1 1-46,2 3 0,-4-3 1,1 3-1,0-3 92,0-1 0,-4 0-144,1 0 1,-2 1-396,-2 3 199,-5-2-31,5 3 245,-10-5-1456,4 0 11,-5 0 1,0 5 0,0 1 0</inkml:trace>
  <inkml:trace contextRef="#ctx0" brushRef="#br0" timeOffset="17">9445 2467 8529,'-6'-5'1857,"1"4"-1068,5-5-69,-5 1 34,3 4-386,-3-4 522,5 0-318,-5 4-206,4-4 0,-4 0-545,5 3 1,-1-3 514,-3 5-244,2 0 0,-3 5 317,5 3-563,0 2 0,0-2 11,0-1-11,5 1 100,2 3 35,4 1 0,4-5-58,1 1 0,4-2 0,-2 3 40,0-1-18,3-6 1,-3 3 0,5-5 0,-2 0 28,-2 0 15,3 0 0,-4 0-6,4 0 1,-4-5-3,4-1 0,-6-4 286,3 2-125,-2-2-69,-6 4 1,1-6 173,-1 1 19,-5-1-237,5 1 56,-10 0 0,4-5 1,-5 1 46,0 1-204,0-4 1,-5 6 61,-3-3 1,-2 6-123,-1 1 180,-6 0 0,-1 2-417,-4 2 158,-1 3 91,-5 1 1,-1 5-88,-6 3 83,1 7 0,-4 3-21,0 5 180,0-1 1,5 5-318,2 0 197,4-1 1,9 1-37,3 0 43,2 4-192,7-7 1,0 4-27,6-5 21,0 0 205,0 0 0,7-2 0,4-1-147,7-5 413,4-3-139,0-5-79,6-2 1,-4-1 583,3-1-286,-3 1 18,4-4 0,-4-4-126,3 1 1,-7-2-612,-1 1 0,-4-1 235,4-3 0,-5-1-333,2 5 1,-7-3 99,-2 3 197,-4 0 244,7-1 0,-4 4 0,6-4 0</inkml:trace>
  <inkml:trace contextRef="#ctx0" brushRef="#br0" timeOffset="18">9993 2764 8267,'0'-6'109,"0"2"-167,0 8 0,0-2 1218,0 6 1,0-5-480,0 5 0,0 0-184,0 3 0,0 4-22,0 1-552,0-1 136,0-4 1,0 1-137,0-1 0,0 0-836,0 1 322,-5 4 0,4-3 368,-3 2 0,3-6 223,1-1 0,-5-6 0,-2 3 0</inkml:trace>
  <inkml:trace contextRef="#ctx0" brushRef="#br0" timeOffset="19">10587 2501 7979,'-5'-11'142,"4"-1"0,-4 1 297,5-1 1,-4 5 39,0-1 50,-5 1 1,4-1-126,-2 0 1,-4 5-230,4-5 1,-7 5 0,-3 0-39,0 1 0,-2 4 0,-6 3 63,-1 6 0,2 2 1,-3 6 158,3 1-229,6 2 1,2 1-69,4-1-58,1 1-34,4 0 0,2 0-430,5 0-307,0 0 411,5-6 223,-3 5 0,12-11-19,-3 1-170,3-1 160,3-9 1,-4 3 57,7-5 1,-3 0-9,2 0 0,3-7 215,-3-4-144,3-1 0,0-8 0,0 4 142,-3-2 0,1-1 1,-5-4-126,-1 0 153,-1 0 6,-7 0-68,5-4-66,-10 2 1,4-8 0,-5 3-206,0-3-13,0-1 165,0-1 1,0-3 4,0 0 1,0 4-1,0 5 1,-1 1 105,-3 3 48,3 6 192,-4-3 1,1 9 455,0-2-443,0 7 67,-1 3-224,4 5-68,-4 0 0,3 9 0,0 4 162,-2 3-89,0 3-74,4 9 1,0-1-45,0 7 1,0-2-1,2 6 1,0-1-362,2 1 61,5-8-312,-8 8 231,9-8 1,-9 3-1,5-3-144,-1-3 402,-4-3 0,5-5 0,-3-1 138,1-2 1,-1 3-210,-3-4-328,5 1 284,-3-5 1,4 0 0,-3 1-187,0-1 1,1-4 381,-4-2 0,5 0 0,2 1 0</inkml:trace>
  <inkml:trace contextRef="#ctx0" brushRef="#br0" timeOffset="20">11786 2284 8059,'0'-6'-10,"0"-4"317,-5 3 1,4 0 146,-3-1 0,2 4-60,-2-3 1,3 3-1,-5-2 342,1 0-504,4-2 1,-9 6 96,9-3-96,-9 5-1,8 0 1,-8 0 67,3 0-174,-4 0-2,0 0 1,0 1 0,-1 3-113,1 4-165,-6 2 176,5 1 1,-6 1 71,3-1 1,2 5-142,-2-1 109,2 0-155,7-4 37,-5 1 1,9-1-68,-6 1 81,6-1 1,-3 1 0,6-2 99,3-3-159,2 3 0,5-3 43,1 4 34,4 1-13,2-6 1,5 4 24,0-2-3,0-3 4,0 5 0,-2-5 0,-1 4-36,-1-1 9,-5-1 26,3 5 0,-6-5 1,1 1-59,-1 1-29,-4 1 85,3-4 1,-9 4-47,3-2 1,-3 2 18,-1 2 10,-5-1 180,-1 0 1,-7 1 0,-1-1-81,-1 1 106,-6-1 0,4-1 1,-5-1-1,2-3 336,1 0-433,5 2-12,-8-6 1,8 3-113,-5-5-24,5 0 237,3 0-1356,1 0 565,8 0 241,-3 0-1913,5 0 1033,5 0 338,2-5 924,9 3 0,2-8 0,5 4 0</inkml:trace>
  <inkml:trace contextRef="#ctx0" brushRef="#br0" timeOffset="21">12118 2707 8048,'-7'0'1584,"1"0"78,2 0-584,3 5-769,-4 1 0,5 2-117,0-1 1,0-3-475,0 4-283,0-6 512,0 9 84,0-10-2074,0 4 1758,0-5 1,5 0 0,1 0 0</inkml:trace>
  <inkml:trace contextRef="#ctx0" brushRef="#br0" timeOffset="22">12403 2318 8004,'0'-11'578,"0"5"-287,0-4 367,0 8 0,0-4 181,0 2-692,0 3 0,0-3 194,0 8-176,0 2 1,0 9 193,0 1-132,0 9-336,0-6 1,0 9 0,0-5 199,0 0 0,0 1 1,0 1 97,0 2 0,0-1-798,0-3 429,5 0 0,-4-1 42,3-3 1,-3 1-1,-1-5-359,0-1 83,0-6-224,0 2 278,0-4-745,0 1-17,0-2 1122,0-5 0,0-5 0,0-2 0</inkml:trace>
  <inkml:trace contextRef="#ctx0" brushRef="#br0" timeOffset="23">12197 2261 8095,'0'-6'1866,"6"-4"-1407,0 9 174,0-5 0,4 3 1,-2-1 426,2 1-594,2 2 1,3 1-138,0 0 0,5 0-101,-1 0-36,3 0 0,-3-1-604,0-3 340,0 3 1,4-4-768,0 5 1,0-4 0,-2 0 446,-2 1 1,1 2-2351,-4 1 2742,4 0 0,-2 0 0,5 0 0</inkml:trace>
  <inkml:trace contextRef="#ctx0" brushRef="#br0" timeOffset="24">12746 2684 9330,'0'8'2656,"0"-1"-1596,0-4-112,0 2-259,0 0-1659,0-4 794,0 9-489,0-8 0,1 3 322,3-5 343,-3 0 0,9 5 0,-3 1 0</inkml:trace>
  <inkml:trace contextRef="#ctx0" brushRef="#br0" timeOffset="25">13762 2444 8859,'0'-6'1319,"0"1"1,0 6 0,1 1-510,3 2-645,-3 0 1,10 0 0,-4 0 167,3-2-95,2 5-59,4-6 0,-2 5-171,5-2 115,0-3-32,4 4 0,0-5-308,0 0 137,0 0 1,-2-1 0,0-1-332,-2-2 295,0-5 1,0 6-1,-2-4 75,0-2 1,-2 0 0,-5 0 42,-2 1 5,2 1 0,-7-5 1,3 0-26,-1-4-24,-1 4 1,-5-5-1,-2 6 1,-2-1-1,-1 2-269,-3 3 296,-1-3-2,-2 8-142,-4-3 0,-2 5 7,-5 0 108,-5 5 0,3 3-43,-6 7 8,1 3 0,-4 5-37,-1 0 0,4-1-22,4 1 0,-2 5 138,10 3 0,-5 2 0,6 1 0</inkml:trace>
  <inkml:trace contextRef="#ctx0" brushRef="#br0" timeOffset="26">13716 2558 8119,'-5'28'3942,"4"-4"-3995,-4 4 10,5-5 0,9 0 257,2 0 0,8-5 1,0-3 66,3-3 24,1 0-119,5-1 0,-3-4 138,6-4-44,-6-1-183,8-2 1,-8-2-408,6-1 199,-6 1 0,7-8-694,-5 3 1,3 0 0,-3 0 28,-2-2-617,-1 4 0,-5-5 1393,0 2 0,-5-2 0,3-2 0</inkml:trace>
  <inkml:trace contextRef="#ctx0" brushRef="#br0" timeOffset="27">14847 2490 8006,'-4'-12'70,"1"1"0,-5-1-303,4 1 1045,-5 5 1,3-4 17,-6 2-314,-4-2-315,-2 3-21,-5-3 0,0 9 0,-1-3 57,-2 3 1,-2 1 0,-3 0 260,5 0-328,-3 5 1,8 1-157,-2 6 61,3 4 1,2-2 0,3 5-129,2 2 1,3 0 0,3 2 195,3 0-492,3-5 230,1 8 59,0-12 1,5 12-21,2-11-33,3 5 65,2-12-64,4 7 0,-2-10 98,5 3 180,0-3 0,4-7-118,0-1 0,1-5 71,3-7 1,-2-3 0,4-5 0,-1 2 172,-2 2-241,-2-3 0,-6 0 9,-3-4 10,-3-1 1,-1-1-90,-4-2 0,0-1 0,-5-2-221,2-2-152,0-2-587,-4-2 859,0-2 0,0-5-220,0 1 185,-5 4 1,2-2 143,-5 5 0,5 2-80,-5 10 0,6 0 522,-2 11-118,-3 5-304,6 0-236,-9 14 251,9-3 371,-4 15 0,1 7-392,0 8 81,0 2-796,4 6 570,0 2 0,0 4 0,0 0-775,0-3 443,5 2 245,-3-8 1,6-1-36,-4-4 0,4-7 1,-4 0 218,-2-4 27,5-6 1,-6 6-244,3-4 1,1-1-10,-2-4 58,1 1 131,-4-6 0,2 4-583,1-2 664,-1-3 0,3 5 0,-5-4 0</inkml:trace>
  <inkml:trace contextRef="#ctx0" brushRef="#br0" timeOffset="28">15281 2159 8162,'-5'-7'0,"3"1"429,-6 2-186,5 3 0,-2-4 1307,5 5 1063,0 0-2287,0 5 1,2 0 98,1 2-472,4 4 229,4-10 0,2 4 61,2-5 0,-2 0-214,2 0 16,3 0-176,-1 0 0,5 0 110,-3 0 0,3 0-610,-3 0 0,-2 0 354,2 0 0,-1-4-1407,1 0 421,-2 1-1076,-6-3 1219,-4 5 1120,-2-4 0,-5 5 0,0 0 0</inkml:trace>
  <inkml:trace contextRef="#ctx0" brushRef="#br0" timeOffset="29">15201 2387 9330,'7'5'728,"-1"-4"788,-2 3-697,2-3-271,5-1 0,1 0 224,-1 0 1,2 0-344,2 0 0,3 0-167,5 0 1,-4 0 162,0 0-787,0-5 355,4 4 1,0-5 0,-2 3-985,-2-1 773,3 1 1,-10-1-687,4 0 0,-4-4 400,0 5 0,-5-1-2399,1 4 2903,-5-5 0,2 3 0,-5-3 0</inkml:trace>
  <inkml:trace contextRef="#ctx0" brushRef="#br0" timeOffset="30">15213 2581 8626,'7'0'2155,"1"0"-1772,-6 0-152,9 0 792,-5 0-396,0 0-194,4 0 0,-3 0-6,4 0 0,4 0 0,1 0-68,-2 0-249,3 0 0,-3 0 0,5 0-245,2 0 0,0 0 169,2 0 0,0-4-1535,0 1 764,0-1 1,-4 0-1,-2-1-913,0-2 1650,3 5 0,-7-8 0,3 3 0</inkml:trace>
  <inkml:trace contextRef="#ctx0" brushRef="#br0" timeOffset="31">16069 1919 8654,'0'-12'-856,"0"6"2572,0 1-1079,0 5 1,-4 1-160,1 3 1,-1 2-119,4 6 0,0 4 0,-2 3 158,-1 3-330,1 6 0,-3 1-4,5 5 1,0 4-211,0 0 141,0 5 0,0-6-63,0 5-484,0-5 460,0 2 1,0-2-334,0-3 324,5 3 0,-3-13-175,1 3 113,-1-3 0,-1-2 0,2-2 320,0-1 0,1-5 0,-4 2 53,0 1-3,0-10 20,0 9 419,0-15-1451,5 9 587,-3-9 132,3 10-694,-5-10 321,0 4-685,0-5 0,5-5 1,1-2-1</inkml:trace>
  <inkml:trace contextRef="#ctx0" brushRef="#br0" timeOffset="32">17360 2376 8052,'0'-7'64,"0"-3"0,0 8 0,0-6 661,0-1 0,-2 4-298,-1 1 1,1 2 140,-1-2 0,1 3 294,2-5-100,0 6-472,0 6-125,0 0 0,0 5-145,0 1 0,0 0 0,0 2 168,0 2 1,0 3-380,0-4 1,2 4 163,1-4 1,-1 0-184,1-3 0,3-1-9,-3 1 200,6-6 0,-6 3-40,4-5-20,1-1 47,3-3 1,1 0-31,-1 0 270,1 0-244,-1 0 5,1-5 182,-1 4 0,0-9-154,1 4 1,-2-6 66,-2 1 1,2-2-1,-4-1-8,0-1-71,5 0 52,-5-2 8,0 4-156,-1-3 143,0 5-10,-3 4 0,3 1-76,-5 2 72,0 3 3,0-4-53,5 5 0,-4 5 42,3 2 2,-3-2-100,-1 11 0,1-9 83,3 9-223,-3-4 0,6 0 0,-5 0 127,2 4 1,4-4-110,-4 3 1,4-2-12,0-1 0,6-5 0,1 0-88,-1-2 357,4-2 0,0-3-259,5 0 319,-6 0-72,5 0 0,-8-1-160,5-3 1,-5-1 238,1-2 1,-2-3 43,-2 2-233,1-2 226,-1 3-1,0-8-147,-4 8 1,3-10 63,-2 6-66,-3 4 137,0-3-70,0 4 1,-4-2 193,3 1-207,2 4-125,-4-2 89,3 10 1,-5 1-12,0 6 0,0-1 0,0 1 74,0-1-244,0-5-4,0 5-2,0-5-14,0 5 173,0 1 1,0-5 0,1 1-370,3 1 174,2-4 64,0 5 0,8-9-19,-2 3 1,2-3-13,-3-1 198,1 0 0,3 0-140,0 0 1,0 0 141,-3 0 77,-1 0 83,0 0-245,-4 0 16,3-5 1,-5 3 0,4-6 186,-1-1 1,-2 3 97,2-2-90,2 6 26,-9-8-158,4 8 0,-4-6 253,3 4-7,-3 0-208,4 4 106,-5 0 1,0 5-138,0 3-2,0 2 0,0 1 0,2-1-73,2-2 1,-2 2 120,6-2-223,-1-3 75,5 5 0,0-8 47,4 6 0,-2-5-55,5 0 67,0-1-5,3-2 1,3 0 0,0 0 168,2 0-113,-1 0 1,-3-4-29,0 0 1,-4-5 0,-1 2 264,-2-4-257,-1 0-15,-3 0 1,-6-1 356,-2 1-183,2-6 1,-6 3-103,0-5 1,-5 5 0,-7-1 0,-5 2-11,-6 2-158,0 0 190,-15 4-189,3 2 1,-10 5 0,4 1-19,2 3 1,5 3 108,4 4 0,-3 5 0,4 2 0</inkml:trace>
  <inkml:trace contextRef="#ctx0" brushRef="#br0" timeOffset="33">18148 2444 8052,'-7'17'-657,"2"-5"0,8 9-72,4-6 729,1 5 0,14-7 0,-5 3 0</inkml:trace>
  <inkml:trace contextRef="#ctx0" brushRef="#br0" timeOffset="34">18867 2421 8466,'-1'-11'118,"-3"-1"1,3 1-204,-3 0 1604,3-1-675,-4 1-117,4-1-85,-10 1-458,5-1 1,-5 2 57,-1 3 0,-1 2-53,-2 5 1,-1 0 0,-5 1 322,2 3-285,0 2-57,-3 5 1,-1 6 56,0 2 1,5 3 28,3 0 0,2 1-29,2 0 1,4 0-199,4 0-566,1 0 0,2-6-217,0-1 0,7 0 0,3-2 754,4-4-329,6 2 1,-2-11-110,5 3 485,0-3 0,3-6 0,2-4 1,0-4 38,0-2 1,-1-1-103,-5 0 21,-4 4 0,-1-10 425,-6 3-158,1-3-9,-1 0-91,-5-6 1,3-1-9,-5-6-235,0 1-170,-4 0 324,0-1-278,0-4 1,0-1-15,0-6 131,0 5 1,-4-2 119,0 5-42,0-5 0,1 11-109,-1-2 86,-5 7 0,8 4 14,-3 8-1,-1 2-67,1 2-171,0 5 214,4 1 7,-5 5-181,4 5 0,-4 6 233,5 8 49,0 8 1,0 2-101,0 5 1,0 6 0,1 0 30,3 1-56,-3 3 1,8-3-1,-4 5-38,1-1 0,-3-5 1,1-6 249,2 0 1,-3-10-13,4 3-123,-4-3 1,6-5-19,-6 0-505,6-5 0,-6 6 216,4-4 0,-3-3-1528,4-5 1192,-6 2 0,7-7 617,-5 4 0,5-4 0,-3 2 0</inkml:trace>
  <inkml:trace contextRef="#ctx0" brushRef="#br0" timeOffset="35">19678 2318 7960,'0'-11'-860,"0"5"860,0-4 1064,0 3-448,5 1-197,-4 1 1,5 0 363,-6 3-280,0-3 1449,0 5-1612,0 5 0,1 6 67,3 4-240,-3 0 0,4 0 167,-5 0-287,0 6 0,0-7 188,0 5-12,0-5-480,0 7 236,0-8-710,0 3 372,0-4 278,5-1 0,-4-3-159,3 0 1,-3-5-155,-1 5 598,5-5 47,-3 2 68,3-5-266,-5 0 158,0-5 1,4-2-1,-1-4 180,0-1-309,3 1 1,1-2-106,4-2-64,1 2 169,-1-8 0,0 7-179,1-5 0,3 1-26,0-1-9,0 2 1,1 6-1,-1 1 57,-1 2 1,-1 3-1,-2 5 1,0 0-21,1 0 48,-1 0 13,-4 5 94,3 2 0,-5 4-118,2 0 11,-1 1 97,-1 4 0,-3 1 1,4 3-1,0-2-11,-4-2-39,-1 5 0,-1-7 6,0 5 1,0-5-172,0 1 2,0-2 67,5-2 1,-3-3-317,2-1 196,-3-4-1292,-1 2 705,0 0 345,0-4-1111,0 4 1569,0-5 0,5-5 0,1-1 0</inkml:trace>
  <inkml:trace contextRef="#ctx0" brushRef="#br0" timeOffset="36">20226 2387 8032,'0'-6'792,"0"1"-562,0 5 0,0-6 547,0 5-215,0-4 2467,0 5-2483,5 0-235,2 0 0,4 0-67,1 0 0,3-4 86,0 1 0,2-1-100,-2 4 0,-3 0-158,4 0 0,0 0-62,-1 0 0,2 0-194,-2 0 0,-2-4 65,2 0 0,-2 0-709,-2 4 0,-3-4-2448,-1 1 2386,1-1 0,-2 3-604,-2-3 1494,-3 3 0,5-10 0,0 5 0</inkml:trace>
  <inkml:trace contextRef="#ctx0" brushRef="#br0" timeOffset="37">20820 1987 8032,'-6'-11'-1989,"1"4"1705,5 2 2793,0 5-419,0-5-896,0 4-493,0-4 65,0 5-281,0 5-255,0 6 154,-5 2 0,3 9 181,-1-3-173,1 7-220,2-1 0,0 6-42,0-4 1,0 3 99,0-3 0,0 3-278,0-3 0,0 4 118,0-5-526,0 1 371,0-4 1,0 3-3,0 1 1,0-4-123,0-4 1,0-4 94,0 4 1,0-5 76,0 1 0,0-2-80,0-2-37,0 1 97,0-6 1,0 4-767,0-2 229,0-3-2161,0 0 2755,0-5 0,0 5 0,0 2 0</inkml:trace>
  <inkml:trace contextRef="#ctx0" brushRef="#br0" timeOffset="38">17188 1610 8131,'7'0'-171,"-2"0"2131,-5 0-1003,0-5-116,0 4-280,0-4 1070,0 5-1536,-5 0 70,3 0 1,-8 5-54,3 3 1,0 3 80,0 4 1,-1 3-163,-3 5 1,-1 4 150,1-1-45,-6 6 0,5-3 318,-4 5-343,4 1 1,2-1 34,2 0 0,-2 0-58,2 1 0,2-1 81,-2 0 1,6 2-120,-2 2 1,-1-3 240,1 3-1269,0-2 894,4-2 0,0 0-533,0 1 438,0-6 1,2 3-294,1-6 261,-1 1 0,8-4 12,-3 0 218,4-1 0,-1 1-172,-3 0 70,3 0 217,2-5 1,-3-1 0,2-3-64,-1 2 0,4-1 260,1-4-288,1 1 228,-5-1 0,1-1 659,-1-2-692,0 2 192,1-9-300,-1 10-30,1-10 0,-1 5-705,1-2 299,-6-3 196,4 4-2546,-9-5-2630,9 0 5285,-8 0 0,3 0 0,-5 0 0</inkml:trace>
  <inkml:trace contextRef="#ctx0" brushRef="#br0" timeOffset="39">21106 1690 8114,'0'-6'0,"0"-4"93,0 9 1,0-6 263,0 3 153,0 3 60,0-4-332,0 5 429,0-5-207,0 4-222,0-4 288,0 0 58,0 3-227,0-3 1395,0 5-1514,0 5 59,0 2-59,5 4 175,1 6-148,11-5 1,-3 10 91,5-3-103,0 7 1,0 0 102,0 4-226,0 1 1,0-1 131,0 1-189,-5-1-60,2-1-312,1 4 344,-4-4 0,3 4-108,-5-2 0,-3 2 1,-2-3-256,-1 3 1,3-2 0,-4-1 1,0-1-159,-4 2 0,0 1 224,0-6 0,0 2 1,0-2-140,0 0 1,-5 1 400,-3-4-141,-2 0 0,0-2 521,2-2 0,-2 3-385,2-3 0,-2-1 435,-1 1-299,-1 0 0,1-2 4,-1-1 1,1-4 0,1 0-1,1-1 163,1 1-229,1-1-11,0 0-107,-3-4 1,8 2 160,-6-6-217,6 6 1,-7-6 170,5 4-70,0-4-790,4 7 343,-5-9-1336,4 5 792,-4-6 772,5 0 0,0 5 0,0 1 1</inkml:trace>
  <inkml:trace contextRef="#ctx0" brushRef="#br0" timeOffset="40">2547 5117 8081,'-4'-8'0,"0"0"0,0 6 0,4-3 0</inkml:trace>
  <inkml:trace contextRef="#ctx0" brushRef="#br0" timeOffset="41">2535 5094 8081,'0'0'0</inkml:trace>
  <inkml:trace contextRef="#ctx0" brushRef="#br0" timeOffset="42">2535 5094 8081,'0'0'0</inkml:trace>
  <inkml:trace contextRef="#ctx0" brushRef="#br0" timeOffset="43">2524 5082 8060,'0'0'0</inkml:trace>
  <inkml:trace contextRef="#ctx0" brushRef="#br0" timeOffset="44">2524 5094 8060,'0'11'0</inkml:trace>
  <inkml:trace contextRef="#ctx0" brushRef="#br0" timeOffset="45">2524 5117 8060,'0'0'0</inkml:trace>
  <inkml:trace contextRef="#ctx0" brushRef="#br0" timeOffset="46">2501 5276 8060,'0'28'3331,"-5"5"-2582,-3 5 1,2 6-366,-1-3 0,3 3-169,-4-3 0,0 3-392,-3-6 0,3 0-66,1-4 0,0 0 168,0 1 1,1-2 36,2-3 0,1-2-14,-4-5 1,4 0 53,-1-1 1,3 0-37,1-3 0,-1-2 85,-3-6-143,3 0 279,-4 1-237,5-6-95,0-1-132,0-5 0,-6 5 0,0 2 0</inkml:trace>
  <inkml:trace contextRef="#ctx0" brushRef="#br0" timeOffset="47">2353 5996 8060,'11'-34'0</inkml:trace>
  <inkml:trace contextRef="#ctx0" brushRef="#br0" timeOffset="48">2501 5162 8011,'0'-11'0,"0"-1"0,-5 6 0,-1 1 0</inkml:trace>
  <inkml:trace contextRef="#ctx0" brushRef="#br0" timeOffset="49">2490 5105 8108,'0'-7'3063,"0"-1"-2415,0 5 0,1-2 171,3 5-641,-3 0 0,5 0 89,-2 0 0,3 5 44,4 3 0,0 3-74,1 5 1,3-2 92,0 5 1,2 0-94,-2 3 1,2 6-17,2 3 1,1-2 18,-5 2 1,4 3-4,-4 4 1,2 1-120,-2-1 1,-2-2 163,2 2-553,3 2 231,-6-4 1,5 0 53,-6-6 1,1-5-102,-1 2 1,1-3 1,-1-1 1,0 0 124,1 0 1,-2-4 133,-2 0 0,2-5-113,-3 1 1,-1 1 160,-3 0 1,0-2 0,-1-6 131,2 0-504,0-5 76,-4 2 289,0 0-956,0-4 321,0 4-553,0-5-542,-5 0-847,4-5 1522,-9 4 0,3-8-41,-4 5 881,-6-5 0,10 3 0,-4-6 0</inkml:trace>
  <inkml:trace contextRef="#ctx0" brushRef="#br0" timeOffset="50">2810 5893 7954,'-23'0'0</inkml:trace>
  <inkml:trace contextRef="#ctx0" brushRef="#br0" timeOffset="51">2421 5802 7954,'-6'-7'0,"1"2"0,5 5 1638,0 0-782,0-5-373,5 4 236,6-4-339,2 5 1,9 0 76,-3 0 38,2 0-329,7-5 1,-3 2 120,6-4 1,-4 3 120,3-4-186,0 1-116,0-5 1,1 5-79,-4-1-821,0 0 508,-4-3 253,-1 0 23,-4 4-1762,4-3 820,-10 9 475,5-9 73,-11 8-1633,4-3 888,-3 0 1148,-1 4 0,4-4 0,-3 5 0</inkml:trace>
  <inkml:trace contextRef="#ctx0" brushRef="#br0" timeOffset="52">3266 5196 7999,'-5'-11'140,"4"0"0,-5 3 642,2 0-556,3 6 188,-4-8 114,5 8-91,0-3 1,0 4 235,0-3 16,0 3-179,0-4 99,0 5-535,0 5 0,0 1 25,0 6 1,3 4 79,1 3 0,1 8-5,-1 3 0,-3 1-32,3 3 0,1-1 120,-1 9 0,0 4-85,-4 3 1,0 2-342,0-2 1,4-2 292,-1 3 1,1-7-372,-4-1 1,1-9 37,3 1 1,-2-3 114,1-1 1,-1-3 21,-2-8 0,3 1 42,1-5 1,0 1 7,-4-5 1,0 0-32,0 1 1,4-5 291,0 1 0,-1-4-237,-3 3 63,0-4-671,0 2-62,0-5 0,0-5 189,0-3 474,0-2 0,6-1 0,0-1 0</inkml:trace>
  <inkml:trace contextRef="#ctx0" brushRef="#br0" timeOffset="53">3598 5585 7948,'-7'11'684,"3"2"-77,3 2 0,-3 2-182,1 2 1,-1 2 168,4-2 1,0 3-173,0 1 0,0-4 123,0 0 0,0 0-160,0 4 0,0-4-33,0 0 0,4-5 8,-1 1-182,1 3 1,-4-6 178,0 4-136,5-9 56,-4 3-311,5-3 200,-6-1 0,0 0-406,0-2 232,0-3-1060,0 5 608,0-6-861,0-6 1,0 0 143,0-5 1177,0-6 0,0 10 0,0-4 0</inkml:trace>
  <inkml:trace contextRef="#ctx0" brushRef="#br0" timeOffset="54">3632 5288 8029,'0'-6'-63,"0"-5"1466,0 10-325,-5-4-440,3 5 262,-3 0-1017,5 0 1,5 5 0,2 1-1</inkml:trace>
  <inkml:trace contextRef="#ctx0" brushRef="#br0" timeOffset="55">4077 5630 7560,'-6'0'-36,"0"-1"616,2-3 0,1 3-172,-4-3 0,3-1 476,-4 1-426,1 1 0,-5 3 437,1 0-333,-1 0-236,1 0 0,-1 0 296,1 0-392,0 5-57,-1-4 0,1 9 74,-1-2-75,-4 2 1,3 6 173,-2 3-296,2-2 47,7 5 1,-3-5 59,5 6 1,0 0 72,4 0 0,0-4-232,0 0 0,2-1 32,1 1 0,8-2-229,4-1 97,5-4 1,-6 5 0,5-6-466,1 1 244,2-1 0,0-1 0,-2-2 285,-1-4-106,0-3 1,4-1 58,0 0 0,-2 0 188,-2 0-179,3 0-67,-9 0 11,3 0 217,1-5 1,-5 0-114,3-3 174,-2-2 1,-5 7-140,-1-4 0,0 3 1,2-4-1,-3 0 234,-1-3 0,3 4 65,-5-1 1,1 4 60,-4-3-110,5 4-151,-3-7 1,3 8 308,-5-6-278,0 5 66,0-2-462,0 5 235,5 0 0,-3 2 1,6 0 14,1 2-8,1 0 0,1 0 1,1-1-1,0 0-98,4-2-61,1-1 169,1 0 0,4 0-285,-3 0 242,2 0 28,2-5-201,0 4 0,0-9-166,0 2 220,0-2 0,-1-2 24,1 1 9,-5-5 241,4 3 0,-10-4-157,4 6 1,-4-4 226,0 0-81,-6-1 27,-1 0 29,-5-2-171,0 0 0,-1 2 236,-3 4-136,-2-4 1,-11 7-1,-2-1-56,-2 3 1,-6 4 62,0 3-50,-10 10-55,7-3 1,-9 15 63,4-3-361,1 3 572,5 0 1,1 5 97,5 0-246,5-1 1,2 2-1,6 1 286,2 1-308,3 3 1,5-9 0,0 5 82,0-2 1,5-5 0,4 3 114,5-5 4,4-6-139,5 2 1,-1-4 0,1-2 588,0-2-456,5-3 0,1-5 168,6 0 0,-5-2-67,0-1 1,0-4-576,0-4 1,-1-1 7,-2 1 0,-7-1 0,2 1 69,-4 0-1888,-3 4 1,-5-3 420,-2 3 1582,-3 1 0,-5-4 0,0 4 0</inkml:trace>
  <inkml:trace contextRef="#ctx0" brushRef="#br0" timeOffset="56">8591 5296 8057,'0'0'0</inkml:trace>
  <inkml:trace contextRef="#ctx0" brushRef="#br0" timeOffset="57">8580 5261 13605,'5'12'214,"-4"4"-81,3 3 0,-3 3 9,-1 1 1,0 1 0,0 1-1,0 2 69,0-2-182,0 4-422,0 1 317,0-1 0,0 3 47,0-6-118,0 6 0,2-8 1,0 4 161,2 0 1,0-5-232,-4 0 123,0-1 1,0-9 24,0 2 0,4-2 0,-1-2 12,0 1-147,-2-6 377,4 4-672,-3-8 250,3 3-26,-5-5-1361,0 0 0,0-5 1105,0-3 1,-2-2-743,-1-2 1272,1 1 0,-8 0 0,4-1 0</inkml:trace>
  <inkml:trace contextRef="#ctx0" brushRef="#br0" timeOffset="58">8512 5307 8014,'0'-11'-284,"3"3"1,1 0 1191,-1 0-480,3 2 0,-3-2 32,4 4 0,1-4 0,3 3 81,1-1 0,3 2-295,0-4 1,5 5 95,-1-5-191,8 5 34,-3-2 0,5 5-80,-2 0 1,-3 0-1,3 0 1,-3 2-40,-1 1 54,-6 4-56,0-1-201,-1 4 0,-4-2 103,-1 7 1,-1-2 65,-6 2 0,0 1-127,-4 0 1,-1 3 51,-3-4 74,-2 5-22,-11-7 36,4 9 45,-8-10 0,-1 9-51,-4-6 135,-1 0-122,4-4-9,-5 6-221,4-10 190,-4 9 1,5-10-1,2 4-264,2-2 1,2-2-1186,6-2 593,5-3 220,0 4 51,6-5 1,6 0-72,1 0 0,7 0 702,1 0 1,6-5 0,-4-1 0</inkml:trace>
  <inkml:trace contextRef="#ctx0" brushRef="#br0" timeOffset="59">9151 5364 8055,'0'-11'885,"0"4"-70,0-3-133,0 9 698,0-4-424,0 5-852,0 5 0,-4 1 244,0 6-181,-4 4 1,3-2 0,-3 5 65,4 2-252,-2 0 135,4 2 1,-3 0 158,5 0-423,0 5 1,0-4 11,0 2-88,5-2 1,2-1-6,4 0 102,6 0 1,-3-4 0,5-1-6,1-2 116,2-6 0,-1-1-5,-2-5 0,7 0-11,-4-4 0,0-1 206,-3-3 1,0-3-89,4-4 1,0 0 155,0-1 63,-1-4 0,-4 3-221,-1-9 33,-1 5 62,-3-6 0,2 0 43,-7 0-401,-3 0 270,0 0 0,-4-1 20,3-2 1,-8 2-161,-3-3 1,-2 3 0,0 2-13,1 3 26,1 3 1,-1 4-1120,0 1 653,6 5-723,-3-5-1334,5 10 1667,0-4 891,0 5 0,5 5 0,1 1 0</inkml:trace>
  <inkml:trace contextRef="#ctx0" brushRef="#br0" timeOffset="60">9905 5239 8038,'-6'-12'402,"-3"5"434,5-1-151,0 5-130,-1-2-68,4 5-152,-9 0-105,8 5-57,-3 2 0,5 9 96,0 3-103,0 3 1,0 4 0,1 2 84,3 2-20,-2 0-353,3 4 92,0-5 0,-4 4 162,3-2 0,1-2-234,-1 2 0,1-6 1,-3 2 165,2-3 1,0-5-111,-4 0 1,4-5-19,-1 1 0,3-4 0,-4-2-594,2-1 659,0-6-187,-4 9-1336,5-10-418,-4 4 1354,4-10 1,-6-2-171,-3-4 756,3 0 0,-9-6 0,3-1 0</inkml:trace>
  <inkml:trace contextRef="#ctx0" brushRef="#br0" timeOffset="61">9711 5296 8038,'5'-12'-422,"-4"1"1,5-1 875,-2 1 0,3 0 1,4-1 313,0 1-24,1-1-379,4 1 1,1 3 361,2 1-496,2 4-59,-3-7 1,5 9-62,0-3-42,0 3 1,0 1 126,-1 0 1,1 5-141,0 2 174,-5-2-320,3 6 1,-8-4 114,2 8 0,-3-2-168,-5 2 1,2 2-48,-5-2 213,0 5 0,-4-6-106,0 5 1,-5-1 267,-3 1-158,-7 3 1,1-10 71,-5 4 1,4-2-65,-4 1 1,0-4 252,-4 1-226,5-1-11,2-5 8,4 1-1,1 2 205,-1-6 0,5 5 116,-1-4-514,6 0 249,-4-4-14,6 0-197,0 5 248,6-4-156,5 4 1,3-1 52,5 0 1,0 1 0,4-3 0,0 2-30,-1-1 44,1 3-196,0-5 70,0 9 0,0-7 18,0 5 1,-2-2-342,-2 2 377,-2 2-173,-6-4 1,1 5 28,-1 1 81,-5 4 1,-1-3-64,-5 2 79,0-2 1,-1 0 166,-3 2-163,-2-2 1,-7 3 130,-2-5 0,1 1-69,-5-1 1,0-1 81,-4-2-124,-5 2 34,4-3 1,-4 0-1,5 0 1,2-2-545,2-3 332,-3-1 1,10-1-14,-4 0 1,4 0-1467,0 0 1025,6 0 167,1 0 0,5-1-712,0-3 1209,0-2 0,10-5 0,3-1 0</inkml:trace>
  <inkml:trace contextRef="#ctx0" brushRef="#br0" timeOffset="62">10385 5250 8002,'0'-11'1127,"0"3"-449,0 0-71,0 6-24,0-3-294,0 5 0,0 5 0,0 4 304,0 5-288,0 3 1,0 6 124,0 0-448,0 5 1,0-4 210,0 3 0,0 1 33,0-2 1,0 2-407,0-1 146,0-3-292,0 9 265,0-9 1,0 8-677,0-6 562,0 1 0,-2-5 0,0-2-310,-2-1 244,0-5 169,4 2 0,0-4 23,0-1 1,0-3 212,0 0-9,0-6 91,0 3 259,0-5-346,5 0 56,2 0 0,4 0-5,0 0 0,2-1 250,2-3-304,-2 3-114,9-9 1,-8 7-130,5-4 270,-5 4-238,7-7 0,-7 9 1,4-5-1,-2 3-221,-2-1 156,-1 0 1,-2 4-2,1 0 0,-5 0-720,1 0 349,-5 0-502,2 0 288,-5 0 0,0-5 0,0-1 1</inkml:trace>
  <inkml:trace contextRef="#ctx0" brushRef="#br0" timeOffset="63">10830 5193 7972,'0'-6'846,"0"2"-16,0 8-501,0 2 0,0 10 0,0 3 177,0 3 0,0 2-170,0 3-147,0 2 0,0 1 203,0 1-362,0-6 0,-4 7 306,0-5-432,1 4 1,3-7 189,0 3 0,0-2-242,0 2 0,0-7 1,0 2 67,0-4-476,0-3 248,0-4 174,0 1-1578,0-6 758,0 4 529,5-8 425,-4 3 0,9-5 0,-4 0 0</inkml:trace>
  <inkml:trace contextRef="#ctx0" brushRef="#br0" timeOffset="64">11287 5273 7965,'0'-12'255,"0"1"0,0 3-20,0 1 355,0 4-286,-5-2 1,2 5 177,-4 0-174,4-5 0,-7 4 120,2-3-144,-2 3-61,-1 6-28,-6-4 1,1 13-34,-3-3 61,-3 8 0,4-1-132,-5 10 1,1-4 50,-1 3 1,1 2 0,3 0 79,4 0 0,2 3 116,2-5-435,4 5 1,2-8 38,5 2-40,0-2 0,3-2 63,5-3 83,-1-2 0,13-6 7,-4 0 0,4 0 1,0-4 84,6-3-88,-2-3 16,4-1-86,-5 0 0,-1 0 0,1 0 0,-1 0-22,-3 0-15,2-5 0,-8 3-730,2-6 0,-2 5-31,-2 0-1506,-4-4 2322,3 6 0,-9-9 0,4 4 0</inkml:trace>
  <inkml:trace contextRef="#ctx0" brushRef="#br0" timeOffset="65">12121 5227 7965,'0'-6'-313,"1"-3"-40,3 5 1,-3-1 959,3 1 58,-3 3-35,-1-4 184,0 5-622,0 5 0,0 1 0,0 7 181,0 2-235,0 3 1,0 10 0,0 2 128,0 3 1,-4 2-73,0-1-44,1 0 0,3-1-124,0-2 0,0 0 20,0-4 80,0 0 0,0-5-207,0 1 1,0-5 39,0-3-556,0-2 277,0-2 135,0 1-1010,0-6 474,5-1 351,-4-5-8,9 0 1,-9-1-896,3-3 659,-3-2 613,4-6 0,-3 1 0,8 0 0,-4-1 0</inkml:trace>
  <inkml:trace contextRef="#ctx0" brushRef="#br0" timeOffset="66">12349 5284 8006,'6'-11'0,"-1"-1"0,-5 1 0,5 0 0,-3-1 0,3 6 0,-5 1 0,0 15 0,0-1 0,-2 10 0,-1 1 0,-4 2 2485,-4 0-1129,0 1-565,-1 0-553,-4 0 0,3 0-167,-2 0 0,-2-4 153,2 0-600,0 0 299,3 4 1,1-4-89,-1 0 0,1-5 0,1 2-11,2 1 114,-2-5-103,9 5 134,-4-11 35,5 4-39,0-3 1,0 0-38,0 1 48,5-6 139,1 4 1,6-3 165,-1 1-281,6 0 17,-5-4-12,10 0-67,-4 0 78,-1 0 0,5 0 0,-4 0-255,-1 0 0,5 0 82,-3 0 0,-2 0-238,-2 0 0,1 0-1246,-1 0 1145,1 0 0,-9 0-131,1 0 627,-6 0 0,4-5 0,-6-1 0</inkml:trace>
  <inkml:trace contextRef="#ctx0" brushRef="#br0" timeOffset="67">12634 5273 8028,'0'-12'0,"0"5"0,0-1 1099,0 6-81,0-3-223,0 5-320,0 5 21,0 1-324,0 5 0,0 6 229,0 2-341,0 2 1,0 2 283,0 0-114,0 0-219,0 0 276,0 0-375,0-6 1,0 5 136,0-3 0,0 3-304,0 0 1,0 0 125,0-3 1,0 1-153,0-4 1,0-1-132,0-4 320,0 1 1,2-2 195,2-3 1,2 2-96,5-5 0,1 0 86,-1-4 0,1 0-51,-1 0 1,4 0 137,0 0 1,6 0-115,-2 0-235,-3-5 202,6 4 1,-6-6 53,3 3-595,3 3 312,-9-4 0,3 1 56,-4 1-1147,-1-6-844,-5 7 1661,-1-8 0,-6 5 0,-1-4 468,-2 2 0,-10-1 0,1-3 0</inkml:trace>
  <inkml:trace contextRef="#ctx0" brushRef="#br0" timeOffset="68">12600 5467 7618,'8'0'1020,"-1"0"0,-3-1-585,4-3 0,-1 3 1,6-3 265,2 3-471,3 1-1,0 0-28,3-6 0,-3 5-183,5-3 1,-4-1-497,0 2 1,-1-3 0,1 3 376,-4-5 0,-2 2-1504,-2-2 799,-4 6 229,-2-9 577,-5 5 0,5-5 0,1-1 0</inkml:trace>
  <inkml:trace contextRef="#ctx0" brushRef="#br0" timeOffset="69">12532 5181 8028,'5'-6'65,"1"-4"136,6 9 0,3-4-40,0 5 1,5-2 0,1 0 297,4-2-161,-1 0-213,4 4 0,0 0 145,-4 0-258,9-5 1,-9 4-244,3-3 0,-4 3 219,-4 1 0,-2 0 202,-1 0-550,-9 0-244,8 0-284,-8 0 673,-1 0 45,-1 0 0,-4 0-514,3 0 413,-2 0 311,3 0 0,-5 0 0,5-5 0,1-2 0</inkml:trace>
  <inkml:trace contextRef="#ctx0" brushRef="#br0" timeOffset="70">13023 5136 8028,'7'0'-1958,"1"0"2230,-5 0 1,3 0 56,-2 0-48,-3 0-101,9 0 1,-4 0-92,6 0 1,-5 0 218,1 0-72,0 0-220,3 0 1,1 4 185,-1-1-237,-5 1 1,4 0-71,-2 0 205,2 0-12,2 1 0,-1-3 76,0 6 222,-4-6-328,3 3 1,-7-1 246,4 0-192,-4 0 1,6-3 161,-6 3-23,6-3-223,-2 4 102,4-5 0,0 0 36,1 0-63,-1 0-116,1 0 0,-1 0 100,1 0 1,-1-4 50,0 1-53,1-1-7,-6-1-15,4 4 1,-3-8 91,4 5 1,-3-4 102,-1 4-167,-4-4 3,7 6-2,-9-3 372,4 0-290,-5 4 60,5-4-102,-3 5 23,3-5-211,-5 3 251,0-3 138,0 5-145,0 5-201,0-3 0,0 8 148,0-3-168,0-1-43,-5 9 128,3-8 0,-8 11-106,3-3 0,-4-1 151,0 5-208,0-5 1,-2 8 138,-2-3 0,2-1 0,-2-1-296,2 0 111,2 3-24,-1-7 1,2 5 92,3-3 1,-4-2-237,4 2 276,2-2 0,-4-2-63,5 0 0,-1 1 1,2-1-78,0 1 177,-1-1-57,4 0 1,-4 1 25,0-1 0,0 1-5,4-1-26,0 1 19,0-1 1,0-3 120,0-1-26,0 1 0,0 3 0,0 1-98,0-1 14,0 1 102,0-6 0,4 0-88,0-2-428,0-3 162,-4 4-279,0-5-748,5 0 1321,-4 0 0,9-5 0,-3-1 0</inkml:trace>
  <inkml:trace contextRef="#ctx0" brushRef="#br0" timeOffset="71">13594 5398 7970,'0'-6'730,"0"1"260,0 5-524,0-5 211,0 4-340,0-4 1,1 5 291,3 0-287,-3 0 0,9 0-29,-2 0 0,3 0-87,5 0 1,-4 0-1,3 0 0,2 0 110,-2 0-352,0 0 78,2 0 0,-3 0-384,5 0 237,-5 0 1,2 0-542,-4 0 0,-1 0-81,1 0 0,-5 0-1961,1 0 1763,-6-5 0,2 3 905,-8-2 0,-2 3 0,-5 1 0</inkml:trace>
  <inkml:trace contextRef="#ctx0" brushRef="#br0" timeOffset="72">13491 5547 8521,'5'6'1039,"-4"-1"1,10-5-532,-4 0 1,3 0 461,2 0-484,-1 0-361,1 0 1,3 0 0,1 0 332,2 0-538,1 0 0,4 0-241,0 0 1,0-1 173,-1-3 1,1 2-107,0-6 0,-4 4-1140,0-3 0,-5 0 1393,1 0 0,3-3 0,0 3 0</inkml:trace>
  <inkml:trace contextRef="#ctx0" brushRef="#br0" timeOffset="73">14051 5410 7970,'0'-6'1279,"0"0"2036,0 6-2871,0 6 0,0-4-160,0 6 0,0-5 52,0 5 111,0 0-418,5 3 1,2-1-11,9-2 0,-2-3-107,5-5 0,-4 0-42,4 0 0,0 0 110,4 0 0,0 0-332,-1 0 1,-3-1 146,0-3 0,-3 1 3,3-4 1,-9 0 72,1 0 0,-3-3 143,0 2 0,0-2-142,-4-2 1,0 1 15,-4 0 0,-5-1 26,-3 1 1,-2 3 35,-1 1 0,-6 4-32,-2-1 1,-2 3 21,-2 1 0,-1 0 206,-3 0 1,3 9-79,-3 2 0,3 8 341,1 0 0,6 3-23,1 1 1,1 0 110,4-1 1,-2 5-22,9 0 1,0-1-68,4-3 0,5 0-121,3 0 0,3-2-44,5-2 0,1-2 32,6-6 0,1 0-52,3-4 0,-2 2-162,6-5 1,-4 0-435,3-4 1,-5 0-612,2 0 0,-3-4-2895,-1 0 3878,-5 0 0,3-1 0,-3-1 0</inkml:trace>
  <inkml:trace contextRef="#ctx0" brushRef="#br0" timeOffset="74">19887 4964 8230,'-7'0'264,"2"0"329,5 0-110,-5 0 0,3 6-195,-6 1 1,6 5-1,-2 3 34,2 4 1,2 7 157,0 5 0,2 2 233,2 1-237,-3 0-635,9 6 346,-9-5 0,9 5-79,-2-6-63,-3 0-194,5-5-109,-3 4 254,-1-9 52,4 4 1,-7-9 0,3-1-37,-1-1 0,0 2-966,-1-4 507,-3 0-3,4-3-341,-5-1 113,0-5-1056,0-1 967,0-5-596,-5-5 1363,-1 4 0,-6-14 0,1 2 0</inkml:trace>
  <inkml:trace contextRef="#ctx0" brushRef="#br0" timeOffset="75">19738 5033 8092,'1'-11'-86,"3"-1"86,-2 1 0,8 1 737,-3 2 1,3-2-176,2 2 0,1 2-43,2-2 1,0 4-233,8-3 0,-3 4-85,7-1 0,1 3 1,0 1-1,0 0 206,0 0-172,3 0-139,-7 0 139,4 0-30,-5 0 1,-4 1-250,0 3 29,-5 3 0,1 4 0,-6 0-174,-1 1 0,-6 3 217,2 0 0,-4 6-136,-4-2 1,-6 1-116,-5-1 32,-5 3 192,2-5 1,-5 2 0,0-1-13,0-1 1,1-2-6,-1-4 228,0 1 0,5-1-193,-3-5 227,8 5 1,0-9 82,6 6-228,4-6 0,-2 5 21,5-4 0,1 3 156,3 1-261,7 3 0,3-5-9,5 3 26,0 2 0,8-4 7,0 6 1,3-1 0,-2 1-123,1-1 0,-3 1 0,0-1 1,-2 0 0,-1 5-256,0-1 243,-5 0 1,2-2-214,-5 2-6,-4-2 233,-1 3 34,-9-4-79,4-1 0,-5 4-17,0 1-43,0-1 117,-10-4 1,1 1-1,-10-1-84,-1 0 1,-2 1 49,-1-1 0,-1-3 147,-2 0-107,1-6 1,-2 7 0,4-5 0,0-2-174,0 0 160,5-2-565,2 0-523,4 0-754,6 0 986,1 0 1,15-2 928,5-2 0,6-2 0,1-5 0</inkml:trace>
  <inkml:trace contextRef="#ctx0" brushRef="#br0" timeOffset="76">20618 5364 8092,'0'-6'737,"-5"-4"0,2 8-156,-5-1 1,5-2 208,-5 1-483,0 0 0,-3 5 1,0 3-7,-1 4 0,-3 2 1,0 1 166,1 1-291,1 4 0,2 2-85,-1 5 99,6-6 1,1 5-230,5-3 1,0 1-407,0-1 412,0 3 1,6-6 0,4 4 0,5-5-301,3-3 199,-4 0 0,8-6-8,-3-2 1,4-3 154,3-1 1,-2 0-15,3 0 1,-3-1 0,-2-2 202,-3 0-123,2-6 0,-8 2 1,2-5 96,-2-3-145,-7 2 1,3-9-1,-5 3-168,-1-2-53,-2-2 92,-6-5 0,-2 3-386,-4-6-552,-6 6 972,0-3 1,-7 5 0,-3 1-394,-4 3 239,4 8 0,-5 2-145,5 5-282,1 0 1,4 4 131,3 0 1,6 0-923,6 0 1434,4 5 0,-2 2 0,5 4 0</inkml:trace>
  <inkml:trace contextRef="#ctx0" brushRef="#br0" timeOffset="77">21109 4873 8035,'0'-11'26,"0"-1"0,-2 2 1752,-1 2-527,1 3-149,-3 5-701,0 5-129,4 2 0,-5 9 102,2 3-202,3 3 0,-5 6-52,6 2 1,0 3 0,0 2-1,0-1-83,0 0 0,0 2 1,0 0 181,0 2-572,0 1 1,0-6 259,0-3 0,0 2 1,0-6-140,0 0 156,0-2 0,0-5 0,0-1 0,0-2 1,0-2 0,0-1 34,0-2 1,0-3-8,0-1 278,0-4-17,0 2-14,-5-5 1,3 0-117,-6 0-34,6-5-9,-3-1 0,1-6-38,0 1 0,0-1 45,4 1 1,0 0 37,0-1 0,1 1-37,3-1 0,0 1-59,8-1 0,-4 1 49,8 0 0,1 3-9,2 0 0,2 2 2,-2-2 0,2 3-73,-2 5 0,3 0 21,1 0 1,-4 0-111,0 0 1,-4 5 33,4 3 1,-5-2 86,1 2 1,-3 0-13,-5 3 0,2 0 3,-5 1 1,0-1 0,-4 1-31,0-1 21,0 1-33,-5 4 38,-2-3 1,-8 4 49,0-1 0,-9-4-56,1 4 293,-2-4 0,-3 0-148,-3-1 0,0-3 0,-1-2 109,1-1 1,6 4-167,-8-8-221,9 4 106,-4-5 1,9 0-1548,0 0 751,10 0 267,-6 0 585,13 0 0,-8 0 0,4 0 0</inkml:trace>
  <inkml:trace contextRef="#ctx0" brushRef="#br0" timeOffset="78">20149 6152 8002,'0'-6'236,"0"-4"143,0 8-143,0-3 384,0 5 0,2 5-280,1 3-152,-1 7 1,3-1 38,-5 5 0,0 0 11,0 4 0,-1 4 0,-2 1 318,-1 1-322,0-4 0,3 8 107,-3-2-236,3-3 0,-4 5 136,5-3 0,0-1-15,0 2 1,0-5-304,0 5 113,0-6 1,0 3-1,0-5-226,0 0 0,0-2 89,0-2-360,0 3 258,0-9 64,0 3-175,0-4 193,0-1 118,0 0 1,0-3 107,0 0-154,0-6 149,0 3 126,0-5 0,5 0 13,3 0-203,-3 0 1,5 0 250,-3 0-246,9 0 1,-4 0 20,4 0 0,0 0 12,-1 0 0,6 0 2,-2 0 1,2 0 15,2 0 0,0 0 44,0 0 0,5 0 36,2 0-111,3 0 0,1 0 24,1 0 1,1 0-1,1 0 1,-1 0-232,1 0-18,-6 0 1,2 0-36,-2 0 1,-2 0 198,1 0-200,-4-5 0,2 4 60,-5-3 108,-1 3 24,-4-4-4,4 4 0,-6-6-5,3 3 0,-2 3-19,-6-3 166,1 3 0,-1-3-137,0 0 1,-3 1 178,0 3 17,-6 0 157,8 0-243,-8-5 156,3 3-124,-5-3 877,0 5-871,0-5 47,5-1-129,-4-1 1,4-3 0,-5 3 0,0-3 78,0-2-40,0 1-23,0-1 1,0-4-117,0-3 167,0 2-31,0-4-194,0 3 1,-4-9 0,-1-1-222,-1-1 215,3-1 0,-5-2 0,2-1-65,0-3 1,-2 0 0,-2 1-127,3 1 145,-3 0 1,7-3 90,-5 3 1,6-3 0,-2 8 0,2 0-28,-2 2 0,2 7-39,-1 1 32,1 5 103,-3-3 0,4 6-82,-3-1 0,3 5-329,1-1-11,0 6 282,0-4-2545,0 6 1285,5 6 995,-4 0 0,9 5 396,-2 1 0,2 4 0,2 2 0</inkml:trace>
  <inkml:trace contextRef="#ctx0" brushRef="#br0" timeOffset="79">20640 6518 7836,'0'-7'130,"0"-3"380,0 3 0,0 0-205,0 0 0,0 3 35,0-4 1,0 4 0,0-3 510,0-2-617,0-1 1,0 3-144,-5-3 85,4 9 0,-9-8-44,2 5 0,-3 0 1,-3 4 387,-1 0-286,-6 0-168,4 0 0,-4 0 257,-1 0-287,6 6 41,-10 0 1,8 5 18,-5 1 0,5 3 1,3 0-208,2-1 70,7 4-180,1-5 1,5 3 115,0-4 0,0 3-109,0 0 101,5-5-8,6 0 68,2-3 0,5-1-14,-3-2 291,3-3-132,5-1 1,0-1-127,-1-3 0,1-2 214,0-6-83,-5 1 1,2-1-76,-5 1 1,1-4-1,-5-2 7,0-1 0,0-1-204,-4-3 211,3-1-344,-8 0 191,8 0 0,-8-4 27,6 1 1,-5-6-202,0 2 194,-1-3 18,-2 3 1,1-1-141,3 4 0,-3 0 339,3 5-222,-3-1 18,-1 5 68,0 1 1,0 6 239,0 0 14,0-1-167,-5 1 174,4 4-212,-4 2 0,3 5 21,-1 0 60,1 0 130,-3 5-145,5 2 1,-4 5 0,1 2 50,0 2 0,2 4 136,1-1 0,0 6-4,0 2 1,0 5-111,0-2 0,0 3 18,0 1 1,4-3 29,-1-1-266,1-4 61,-4 7 0,0-10 85,0-1 0,0 0-36,0-7 0,4 4-89,0-4 1,0 1-200,-4-5 0,0-3-1690,0-1 927,0-4-2171,0 2 3158,0 0 0,-5-4 0,-2 4 0</inkml:trace>
  <inkml:trace contextRef="#ctx0" brushRef="#br0" timeOffset="80">3780 6830 8082,'-6'-2'0,"2"-1"-61,3 1 226,-4-3 0,4 4 528,-3-3-357,-3 3 0,5-4 86,-6 5 0,4 0-140,-3 0 1,-1 0 36,-3 0 1,-1 1 33,1 3-145,5 2 27,-5 1 0,5 3-112,-5-4 0,3 9 1,2 1 14,1-2-88,1-2 0,4 1 195,0 2 1,1-3-317,3-1-33,2 0 0,6-6 1,-1 3 178,1-4-77,4-3 1,1-1-1,3 0 187,-1 0-227,0-5 1,-1-1 102,-3-6 1,1 1 100,0-1-122,-1 1 0,-8-2 13,1-2 1,-5 5 58,0-5-71,-1 10 1,-2-11-240,0 9 91,-5-3 0,-2-2 151,-4 1 1,-2 3-734,-2 1 313,2 4 98,-8-2 0,7 5-481,-5 0 197,5 0 1,-3 1-534,6 3 0,1 4 1095,2 7 0,-2-2 0,4 3 0</inkml:trace>
  <inkml:trace contextRef="#ctx0" brushRef="#br0" timeOffset="81">3529 7572 8092,'6'-11'-423,"-1"3"290,-5 0 240,0 1 0,0-1 554,0 1 349,0-1-469,0-3 1,0 3 473,0 0-589,0 6 0,-5-7 141,-2 5 0,0 0-213,0 4 51,-1 0-168,-3 5 1,-1-2 0,1 6 317,0 3-319,-6 0-314,4 9 157,-8 2 49,3 1 0,-5 9-218,0-2 104,6-3-723,-5 10 386,9-8 0,-3 7 133,4-3 1,1-6-1,1 5-232,2-4 292,3 3 42,5-8 1,0 3 14,0-8 1,1 1 111,3-5-103,3 1 665,4-5-653,0 1 9,1-1 0,-1-3 132,1-1-119,4-4 0,-2 6 0,4-6 71,-2 0 1,3 0-62,-3 0 1,-1-1 0,-4 3-93,1 0 90,-1-4 0,1 9-16,-6-9 9,4 10 49,-9-5 1,4 2 0,-5 0 1252,0 5-1242,0-1 0,0 5 8,0-1 0,0-3 0,-1 5 164,-3-1-108,3 3-3,-4-7-166,5 3 64,0 1 0,1-5-68,3 4 1,-1-4 109,4 0 0,5-2-15,3-2 0,5 0-40,-1-4 1,3 4-1,2-4-262,2-2-4,-1-1 278,3-1-186,-6 0 66,1 0 1,-1 0-32,-3 0 116,2 0 0,-4 0-38,2 0 121,2 0-97,-8 0 1,7 0 92,-4 0 0,3-3-100,-4-1 0,4-1 162,-4 1 1,0 3 0,-3-3-68,-1 3 0,-3 1 246,0 0-116,-1 0 0,1 1 327,-1 3-260,-4 2 0,7 5 327,-2 1-401,-3-1-103,5-4 0,-4 7 0,6-3 247,-1 2-352,6-1 143,-5 0 0,6-2 86,-3-2-214,3 2 0,1-9 0,0 3-10,1-3 0,2-1 0,1 0-263,0 0 185,0 0 0,-1-4-608,1 0 720,0-4 1,-1 2 0,-2-2-354,-1 0 333,0 0 0,0 1 0,-1 0 0,0 1-214,-1 0 164,-3 3 0,4-6 80,-3 6 1,-2-3-1,3 4-199,1-2 354,-4-5 38,3 8-229,-4-9 1,-1 5 213,0-3 45,6-2-211,-4 4 184,3-6-87,-4 1 1,-1-2-31,0-2 0,1 2 37,-1-2 0,1-3 2,-1-1 127,0 3-95,1-6 1,-1 8 37,1-5 57,-6 5-79,4-7 1,-7 7 34,4-5 167,-4 5-246,7-8 0,-9 8-18,3-5 2,-3 5 1,-1-8-80,0 3 0,0-1 109,0 1 0,0-5-125,0 5 1,0-5 98,0 5 0,-3-3-62,-1-1 0,0 2-26,4 2 0,-4-2-7,0 6 0,1-4 34,3 4 1,0-2-9,0 2 0,-2 3 13,-2-4 0,3 4 8,-3 0 0,-1 1-23,2-1 1,-6 1 17,1 0 0,-2-1-57,-2 1 1,-4-5 50,-3 1 0,0 0-241,-4 4 0,3-1-29,-7 1 0,-2-4-52,-2-1 0,2 5 179,-1 3 0,3 1 13,-3-5 1,3 2 142,-3 2 0,0 0-93,0 4 0,-3-4-23,3 4 1,-3-1 5,-2 1 1,1 2 25,0-6 1,-2 6-135,-2-2 1,1-1 122,-5 1 1,1 0-228,-5 4 1,-1 0-348,-3 0 187,3 0 1,-7 2 232,4 1 0,5 0 0,4 3-240,2-1 1,6 0 77,6-1 1,8-1-487,4 4 372,2-4-837,7 7 0,2-7 1306,8 4 0,2 6 0,6 5 0</inkml:trace>
  <inkml:trace contextRef="#ctx0" brushRef="#br0" timeOffset="82">3929 7983 7993,'0'-6'729,"0"-4"1,-4 7 233,0-4-77,0 4 141,4-2-374,0 5-194,0 5-233,0-4-57,0 9 1,4-3-95,0 4 207,0 1-113,1-1 1,-4 0-236,3 1 89,2-1 59,-4 1 1,3-1-258,-5 1 58,5-1-950,-4 0 1185,4-4-233,0 3 129,1-9 0,6 4-205,-1-5 186,1 0-47,-1 0 75,1 0 1,-1-1-1,0-3-90,1-3 216,-1-4 1,1 1 0,-1 1 0,1 2 12,-1-2 1,-3-1 0,-2-2 28,-1 1 92,-1 5-111,1-5 141,-4 5-168,4 0 32,-5 1-362,0 5 270,0 5-149,0-4 0,0 9 0,1-2 0,2 2-58,1 1 1,3-3 0,-2 0-152,2 0 178,0-3 0,6 4 1,1-5-203,1-1 247,1-2 0,-5-1 1,0-1-1,1-2-9,-1-1 139,1-5-90,-1 3 1,1-5 310,-1-1 1,-1 1-338,-2-1 279,2 1 0,-8 0 247,6-1-280,-5 1 1,3 6-179,-2 5 1,-3 5 0,3 6-1,-3 2-763,-1 2 1,4-1 81,0 5 490,5-5-1807,-8 8 1,9-8 1965,-2 5 0,7-5 0,3 2 0</inkml:trace>
  <inkml:trace contextRef="#ctx0" brushRef="#br0" timeOffset="83">6490 8562 7208,'1'-6'74,"3"2"315,-3 3 177,10 1-86,-5 0-158,5 0 193,1 0-50,-6 0-114,-1 0-138,0 0-1,-4 0-68,10 0 0,-6 1 88,2 3 1,3-3-104,-2 3-55,7-3 0,-2-1 56,2 0 0,3 0 0,1 0 70,3 0-170,0 0 0,6-4 0,2 0 103,-1 2 1,4-3-50,-3 1 1,3 0 97,1 4-265,1-5-26,-6 4-313,9-4 354,-8 5 1,12 0 100,0 0-24,0-5 1,10 2 0,-2-3 0,4-1-113,6 1 0,-2 2 0,4-3 76,1-2 1,-4 2 0,-27 4 0,1-1 0,-1 0 0,1 0 54,30-2-22,-6-4-1286,4 8 1416,-13-8 0,9 9 1,-8-3-26,0 3-16,1 1 1,-2 0 9,-3 0 1,5 0-76,-4 0 1,-1 0 86,5 0-213,2 0 67,0 0 0,1 0 144,0 0-66,6 0 0,2 0 1,-28-1-1,1 1 0,1-1 1,1-1 13,1 0 1,0 0-36,1 1 1,0-1-338,2-1 1,0 0 292,-3 3 0,1-1 0,3-1 0,0-1 45,-1 3 0,0 0-12,1-2 1,1-1-24,-2 2 0,-1 1 1,1-3-1,-1 1 38,-1 2 0,0 0-41,4-3 1,0 1 0,-6 1-1,0 0 1,4-1 0,-1 1-1,-1 0 1,0 0 16,0 1 0,-1 0 0,-3-1 1,1-2-1,1 2 0,0-1 0,1 0 1,0 0-18,-1-1 0,1 1 1,1 1-1,-1-1 0,-1-1 1,-1-1 16,1-1 1,0 1-1,3 0 1,0 1 0,-1 0 1,0-1-171,-1 0 1,0 0 222,2-1 0,0-1 0,-4 0 0,0 2-32,1 0 1,0 0-1,3-1 1,1 0 77,0 1 1,0 0-50,1 2 1,0-1-1,-2-1 1,-1-1-55,0 3 0,0 0 1,-2 0-1,0-1 0,2 2 1,0 0 51,1-1 0,0 0-82,0 0 0,0 0 1,-1 2-1,0 0 1,0 0-1,-1 0 83,0 0 0,0 0-108,2 0 0,-1 0 0,0 0 0,-1 0 76,3 0 1,0 0-88,0 0 0,0 0 0,1 0 0,1 0 24,-3 0 0,2 0 4,2 0 1,1 0 0,-5 0 0,-1 0 12,6 1 1,0-2 43,-3-1 1,1-1-1,2 3 1,0-1-1,-1-1 1,-1-1-40,1 0 1,1 1 0,-1 1 0,0 0-62,1 0 1,0-1 0,0 1 0,0 0 70,-2 1 0,0 0 1,0 1 0,0-2-206,0-1 0,1-1 214,-3 3 1,1-1-1,3-2 1,1 1 0,-3 2-1,0 0 72,-1 0 0,0 0-102,2-2 0,0-1 1,0 2-1,1 1 0,1-2 1,0 0 36,-1 1 1,-1 1 0,2-1 0,0 2 20,-1-1 1,0 0-233,1 0 1,0 0 209,1 0 0,0 0 0,-1 0 1,1 0-14,0 0 1,-1 0 0,0 0 0,0 0 17,-1 0 1,0 0-11,1 0 1,0 0 31,-2 0 0,0 0-28,3 0 0,0 0-4,-1-1 1,1 2 0,0 0-1,-1 1-13,1 0 0,0 0 12,0 0 1,-1 0-1,-1 0 1,0 1-1,-1 0 1,1 0-36,0 0 0,1 1 41,3 1 1,-1 0-6,-1-4 1,1-1 0,3 4 0,1 1-158,-1-3 1,-1 0 66,0 2 1,-1 1-394,3-4 1,-1-1 430,-3 2 1,-1 1 0,2-1 0,0 0 6,-2 0 0,0 0 84,0 0 0,-1-1 1,0 0-1,0-2 0,-1 2 1,0 0 123,-2 1 1,0 0 0,-4-2 0,0 1-1,-2 1 1,0 0 0,-2-1 0,-1-1 123,28 0-293,0 0 103,-14 0-75,4 0 1,-11 0 41,-1 0 0,-4 0 0,-2 0 0,-3-1 1,-3-2 479,-3-1 1,-1-3 0,-1 2-481,-3-2 0,-3 5 2193,-4-2-2214,-1-2 177,-5 4-186,5-8 617,-10 9-594,9-4-119,-9 0 108,4 3-464,-5-3-4072,0 5 4253,-5 0 0,-1-3 0,-6-2-17,1-2 218,0 0-195,-1-5 391,1 6 0,3-4 1,1 2-155,-2-2 239,4-2-169,-6 6 1,5-4-21,-5 2 1,3-2 86,0-1 0,1 1 256,-5 2-233,1-2 1,3 7 323,1-4-282,4 4-129,-2-2-289,5 5 361,0 0 0,5 5 0,4 2-56,5-1 1,4 4-1,6-2-30,3 2 21,-3-4-7,9 4-474,-4-3 459,5-1 10,-5 4 201,4-4-228,-9 1 1,7 3-1,-7-4 250,-2 1-195,-7 3 0,1-5 281,-4 2-110,-6 4-238,4-10 625,-9 9-461,5-9-137,-6 4 0,-9-1 64,-3 0 1,-8 4-1065,-3-5 462,-5 6 251,-6-7-1084,0 3 0,1-2 170,2 1 257,-2 5 1,13-6 0,-2 4 876,5 2 0,-4-4 0,4 0 0</inkml:trace>
  <inkml:trace contextRef="#ctx0" brushRef="#br0" timeOffset="84">9722 7637 8004,'0'-11'381,"5"4"66,-4-3 0,6 5 641,-3-3-739,-3-2 142,4 9-118,-5-9 0,-1 8 182,-3-1-321,-2 1-158,-6 2 33,1 0 1,-2 0-1,-1 0 29,-1 0 1,-4 2-1,2 1 17,0 5 0,-3 2 246,-2 2-496,-1 4 0,0 2-161,5 10-65,-3-4 412,3 4 1,0-1-8,3-1 1,2 2 0,2-3 0,1 2-65,2-2-133,3 0 154,5-8-169,0 5 168,5-9-32,1 8 213,6-8 1,4 3-44,3-4-157,8-1 0,-3-3 1,4-2-1,0-1 236,2-2 1,1-2 56,3-1-19,-7-5-229,11 4 0,-14-9-312,3 2 192,-3 3 0,-3-4 0,-2 4-126,-4-1 1,-3 2-739,-4-4 704,2 6 1,-9-9-299,3 4 0,-3 1 1,-2-1-1911,-3 2 1363,3 1 415,-9 4 644,8-5 0,-3-1 0,5-6 0</inkml:trace>
  <inkml:trace contextRef="#ctx0" brushRef="#br0" timeOffset="85">10373 7648 7511,'-6'0'-120,"1"0"2510,5 0-1919,5 0 0,1 0 236,6 0-204,-1 0-163,0 0 0,6 0-88,2 0 0,2 0 134,2 0-346,0-5 71,0 4 0,0-5 1,0 3-313,0-1 196,-6 1 1,4 1 0,-6 0 347,-1-2-1753,-2 0 751,0 4 244,-1 0-2147,-4-5 1338,-2 4 105,-5-4 559,0 5 560,-5 0 0,-2 5 0,-4 1 0</inkml:trace>
  <inkml:trace contextRef="#ctx0" brushRef="#br0" timeOffset="86">10270 7831 8091,'2'6'-726,"1"-2"1,8-2 1826,4-2 0,4 0 37,-4 0-438,10 0 0,-6 0 0,9 0-130,0 0 0,-2 0 1,3 0 331,-1 0-666,4 0-121,-3 0 0,4 0-23,-3 0 1,2 0 0,-5 0-771,-2 0-75,-1 0 0,-6 0-1599,-3 0 1798,-2 0-1852,-2 0 1203,-5 0 1203,0 0 0,-1-6 0,1 0 0</inkml:trace>
  <inkml:trace contextRef="#ctx0" brushRef="#br0" timeOffset="87">11287 7637 8141,'0'19'2376,"0"0"-897,0 1 0,0 1-1185,0-2 1,0 1-310,0-5 1,0 4 0,1-4 0,2-1 177,0-1-252,1-1 0,-4-5 79,0 1 120,5-6-36,-3 8 23,3-8-45,-5 3 410,0-5-251,0-5-152,0 3 11,0-8-69,0 4 1,0-7 13,0-2 1,0 2 60,0-2 1,0-1-124,0 0 6,0-4 0,0 4 0,0-5 96,0 2-99,5 0 1,0 0-1,4 1 84,-2 2-19,1-4 1,3 7 0,1-4-7,-1 1 36,1 3 1,-1-3-28,0 4 40,1 1 1,-1 3-48,1 1 19,-1 4-2,1-2-90,-6 5 91,-1 0 75,0 0 0,-4 5-84,3 3 0,-3 2-13,-1 1 0,2 2 0,0 1 40,2 1-136,0 0 104,1 2 0,-3-3 16,6 5-5,-5-5-178,7 2 1,-5-4 103,2-1 1,2 1-30,-5-1 47,0 0-84,1-4 75,-4 3 12,9-9 11,-8 4-19,3 0 0,-4-3-43,3 1 152,-3-1 1,5-2-117,-2 0 23,3 0 106,-1-5 1,4 2-86,-2-5 1,2 1 57,1-5-61,1 1 25,4-5 70,-3 3-67,3-4-9,1 1-7,-4-2 1,4 0 21,-1 3 37,-4 2 1,3 2-50,-7 0 0,2 0 124,-2 4 1,-2-2-97,2 5 186,-6 0-160,3 4 225,-5 0-256,5 0 0,-3 5 227,2 3-132,-3 2 1,-1 7 0,0 0 82,0 1-149,-5 4 0,3-4 1,-1 4-1,1 1-56,2 0 0,0 0 67,0 0-133,0 0 1,2-2-1,0-1 1,3-2 94,2-1 0,-4-2 22,5-4-51,0 1 1,-2-6 9,4 4 0,-7-7-197,4 4-2175,1-4 297,-2 2 1,-1-6 2041,-5-3 0,5-2 0,2-6 0</inkml:trace>
  <inkml:trace contextRef="#ctx0" brushRef="#br0" timeOffset="88">12132 7317 7884,'-6'0'1710,"1"0"-1216,-1 0-55,5 0 132,-4 5-241,5-4-111,0 5 80,0-1 86,0-4-165,5 4-19,2-5 18,4 0 1,5 0-141,-3 0 0,7 0 0,-2 0 1,1-1 256,2-3-322,3-2 83,-7-6 1,5 5 84,-3-1-143,3 0 1,-8-3-1,3-1 263,0 1-331,-7 0 0,-1-2 0,-4-1 193,1-1-288,-3 0 1,2 3 97,-5 1 1,-1-1-108,-3 1 85,-3-1 0,-5 5 0,-2 0-70,-1 2 109,-6 2 1,4 3 0,-8 1-90,-1 3 330,-3 2-233,-6 5 1,5 6-24,-1 2 36,6 3 0,-2 4 1,8 2-10,4 1 1,2-3-1,2 2 1,5-2 9,2 1 0,4-2 308,4-6-225,2 3 0,9-8 1,2 4-1,0-2 436,4-2-246,5-1 1,-1-7 0,1-2 18,-2-3 1,-1-1-1,0 0 1,0 0 372,0 0-890,-6 0 195,5 0 81,-9 0 0,3 0-1156,-4 0-820,-1-5 1,-1 3 355,-2-6 1178,-3 5-1083,-5-2 621,0 0 310,-5 4 530,4-4 0,-15 0 0,4-2 0</inkml:trace>
  <inkml:trace contextRef="#ctx0" brushRef="#br0" timeOffset="89">13171 7591 8011,'0'-11'245,"0"3"151,0 1 1,0 3 398,0-4 1,0 4 294,0-3-589,0 4-274,0-2 231,0 5 0,0 5 0,-1 3 0,-2 3 98,0 4-385,-1-2 0,0 9-59,0-3-30,0-3 0,4 6 0,0-4-18,0-1-60,0 0 20,0-6 0,4 1-207,0-1 120,5 1-31,-3-1 9,6-5 0,-1-1 0,0-5 42,1 0 1,3 0 0,2 0-1,-1 0-20,1 0 76,-2 0-28,1-5 0,-3-1 7,2-5 0,-2-1 0,-2 1-7,1-1-22,-6 1 1,3-1-38,-5 1 63,5-5-11,-8 3 5,4-4 0,-1 6-19,0 0 190,-1 4 0,-3-3-159,0 9 7,0-4 0,0 6-14,0 3 0,0-2 0,0 6 31,0 1-11,0 1 1,2 1-38,2 1 0,-2-5-231,6 1 261,-6 0-243,8 3 0,-3-3-88,4-1 176,1 1 1,-1-2 0,2-2 0,1-3 2,1-1 0,4 0 20,-4 0 1,4 0-87,-4 0 276,1-5-158,0-1 1,-3-2 177,2 1-31,-2-1 0,-3-3 0,-2-1 0,0 1 1,-3 1-1,1 1 120,-1 1 1,-2 4 0,-1-2 152,2 1-123,-3 1-110,4-1 14,-5 4 46,0-4-93,0 15 1,0-3 0,0 9-54,0-4 1,0 0 18,0-1 0,1-3-83,3-1 1,-2 1-205,6 3 130,0 1 51,-2-6 1,4 3-213,-2-5 266,2 0 1,1-4-222,1 0 206,-6 0-58,4 0 184,-3 0-156,4 0 26,0 0 0,1-2 0,-1 0 51,1-2 91,-6 0-128,4-1 0,-7 3 196,4-6 20,-4 6-173,2-4 358,-5 6 687,0 0-912,0 6-53,0 0-17,0 0 0,1 3 31,3-5 1,2 5-115,6-2 121,-1-2-98,6 6 0,-3-10-567,5 3 494,0-3 92,4-1 0,-2 0-189,-2 0 171,8 0 0,-8 0 0,8-1-17,-3-3 0,-5 1-177,0-4 380,0-1-105,4-3 1,-6 3-125,-1 0 12,-4 1 44,0-10 1,-5 5 227,1-4-194,-5-1 0,0 4 0,-8-3 0,-5 0-10,-4 1 0,-11 0 8,-2 3 29,-5 6-621,-7 1 568,-2 5 1,-3 0 31,2 0 14,8 5 0,2 5 0,5 7 0,3 0 0,4 3-4063,5-3 3784,7 5 0,3-6 1,5 5-1581,0-2 0,9-5 1781,2 1 0,9-2 0,-3-2 0</inkml:trace>
  <inkml:trace contextRef="#ctx0" brushRef="#br0" timeOffset="90">14679 7648 7988,'0'-11'59,"0"0"1,4-1 17,-1 1 1,1-1 1946,-4 1-1412,0-1 0,-5 1-240,-2 0 1,0 0-111,0 4 0,-1-2-54,-3 5 1,-5 0 16,1 4 0,-5 0-48,1 0 0,1 0 24,-1 0 1,0 7 0,-4 3 64,0 4-40,5 6-298,-3-2 182,3 5 1,0 0 0,4-1 109,5 1-23,-1 0-310,9 0 1,-4-5 78,5-3 55,10 3 1,-1-7-179,10 0 135,0 1 0,4-11-345,0 3 201,5-3 1,-3-7-132,6-6 110,-1 1 104,-1-11 275,4 5-535,-9-6 311,4 0 246,-10-5-146,4 4 1,-11-8 0,2 4-49,-4-1 10,-2-1 1,-1-6 13,-2-2 1,-2 3-134,-2-3-4,0-3-573,0 0 421,0 1 119,0-5 1,0 10 71,0-3 34,0 2 1,0 7 147,0 2 1,0 8 196,0 4-115,0 2 1,0 8-218,0 5-24,0 10 46,0 8 1,0 10 419,0 3 1,0 2-383,0 1 1,0 5-18,0 3-195,5-3 164,1 1 0,2-6 1,-1 0-363,1 1 208,3-6 1,-3 1 10,-1-7-732,1 2 543,-2-7 1,3 1-1742,-5 0 2068,5-5 0,-8-2 0,4-7 0</inkml:trace>
  <inkml:trace contextRef="#ctx0" brushRef="#br0" timeOffset="91">15410 7568 7969,'-7'-5'213,"2"4"676,5-9-188,0 4-181,0-1-27,0 2 748,0 5-955,0 5 1,0 2-43,0 4 1,0 0-28,0 1 0,0 3 6,0 0 1,0 4-140,0-3 1,0 0 39,0-1 0,0-2-93,0 2-311,0-2 241,5-2 1,-3-3 79,1 0-97,-1-6-2,3 3 398,-4-5-10,4 0-91,-5 0 0,0-5-79,0-3-259,5-2 174,-4-1 1,6-2-127,-3-2 154,2-3 2,5 0 0,2-3-243,2 2 87,3-8-555,5 3 494,5-4 0,0 7 102,2 2 1,-1 2 107,-2 6 1,-3 4-1,3 3 1,-4 3 8,-4 1 0,1 5 0,-5 4 0,-1 4 44,-1 2 0,-3 4 0,-1-2-66,-1 0-25,-6 2 1,3 4 0,-5 0 507,0 0-562,0 0 1,4-4 0,0-1 0,-2-2 130,0-2-57,-2-1-47,0-2 0,1 1-598,3-1 278,-3-5 122,4 4-817,0-8 0,-2 7 1,3-4-1456,-1 1 2437,4-3 0,-3 2 0,6-5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23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19998 8029 7821,'0'-12'0</inkml:trace>
  <inkml:trace contextRef="#ctx0" brushRef="#br0" timeOffset="1">20009 7995 7821,'0'-7'578,"0"2"-95,0 0 0,-1 4 246,-3-3-464,3-2 0,-8 3 205,5-4-290,-5 4 1,3-2 236,-5 5-291,-1 0 0,0 0 32,-4 0 0,4 0-91,-4 0 0,4 0 87,0 0 1,-3 4-150,0 0 1,-5 4 11,1 0 1,1 2 115,-1 2 0,3 3-170,-3 0 1,5 4 76,-1-4 0,-1 6-92,1-2 1,3-2-40,5 2 1,0 0 150,0 4 1,1-1-82,6-3 1,0 1 48,0-5 0,2 6-24,2-2 0,2-3 16,5 0 0,2 0-60,2-1 0,3 0 48,5-3 0,0-4-4,0-1 1,3-3 185,1 4 1,-1-6-115,-3 2 0,-1-3 152,-3-1 1,5 0-111,-5 0 1,4-1-120,-8-3 0,0 3 166,-3-3-362,-1-2 237,-4 4-589,3-8 1,-10 8-1060,0-6-701,-5 6 2309,-7-9 0,1 5 0,-1-5 0</inkml:trace>
  <inkml:trace contextRef="#ctx0" brushRef="#br0" timeOffset="2">20432 7915 8118,'0'-7'178,"0"-3"179,-5 4 50,4-6 11,-4 6-136,5-4 1,-4 7 103,0-4 1,-1 4 13,1-1-43,3-2-294,-9 5 1,3-4 152,-4 5 1,-1 0-75,1 0 0,0 1 96,-1 3 1,-1 2-227,-2 6 1,3 0-1,-4 3 1,0-1 90,1 5 1,-1-1-112,5 1 0,0 2-137,-1-6 0,6 1-2,2 0 0,3-8 154,1 4 0,1-5-32,3 1 1,2 1 54,6-5 1,0 0 94,3-4 0,3-2-106,5-2 0,0-2 161,0-5 1,-2-5-36,-2 1 1,2-5 48,-6 1 0,4 1-148,-4-1 0,-3 0 20,-5-4 0,-1-1-209,2-3 0,-2 2 72,-2-5 1,-2 3-71,1-3 1,-1-1 20,-2-3 0,0 3-253,0 1 1,0 6 51,0 1 1,-4 1 326,0 7 1,-1 1 258,1 7-179,3-4-14,-9 10 1,8-3-62,-1 8 1,0-1 25,-1 4 0,3 1-17,-3 3 0,3 6 108,1 2 0,-4-1-23,0 1 0,1 4 145,3 3 1,0 6-171,0-2 1,0 2-14,0-1 1,0 0-175,0-4 1,0 3 66,0-3 1,0-4-34,0-4 1,3-5 10,1 1 0,0-2-176,-4-2 0,0-3-77,0-1 0,4-3-86,0 4-1095,-1-6 432,-3 9 1064,0-10 0,5 4 0,2-5 0</inkml:trace>
  <inkml:trace contextRef="#ctx0" brushRef="#br0" timeOffset="3">20729 8006 8808,'6'0'667,"4"-4"-503,-2 0 1,-2 1-3,2 3 0,0 0 49,3 0 1,0 0-34,1 0 0,3 0 39,0 0 0,6 0-35,-2 0 1,-2-2-10,2-1 1,-3 1-122,3-2 0,-4 3 59,4 1 1,-5 0-120,1 0 0,-2 0 97,-2 0 0,1 0-141,-1 0-166,0 0 258,1 0-347,-6 0 120,-1 0-1978,-5 0 755,-5 0 238,-1 0 110,-6 0 1062,1 0 0,-5 5 0,-2 2 0</inkml:trace>
  <inkml:trace contextRef="#ctx0" brushRef="#br0" timeOffset="4">20740 8177 8390,'8'0'1361,"0"0"-1122,-1 0 0,5 0 45,-1 0 0,0 0 0,1 0 0,3 0-40,0 0 1,2 0 13,-2 0 1,-1 0-123,5 0 0,-1 0 66,1 0 1,1-3-150,-5-1 0,4 0 90,-3 4 1,-1-4-172,-4 0 1,1 0-78,-1 4 0,-3 0 144,-1 0 0,0-1-451,0-3 212,-2 3 92,-5-4-782,0 5 278,5 0 281,-3 0-756,3 0 209,-5 0-57,-5 0 0,-2 0 58,-4 0 877,-1 0 0,-4 0 0,-2 0 0</inkml:trace>
  <inkml:trace contextRef="#ctx0" brushRef="#br0" timeOffset="5">20695 8349 8165,'0'6'-149,"0"-1"369,0-5 618,5 0-417,-4 0 0,9 0 430,-2 0-554,2 0 1,5 0 200,0 0 1,6 0-154,-2 0 1,2 0-52,2 0 1,0-1-52,0-3 0,0 3-34,-1-3 0,-3 1 34,1 0 0,-5 1-219,4-1 0,-5 0 85,1-1-348,-2 3-716,-2-4 591,-5 5-1275,5 0 758,-10 0 151,4 0 0,-4 0-530,3 0 1260,-3 0 0,9 0 0,-3 0 0</inkml:trace>
  <inkml:trace contextRef="#ctx0" brushRef="#br0" timeOffset="6">21403 8120 8053,'0'-6'0,"0"-4"122,0 8 58,0-3 1750,0 5-1642,0 5 0,0 6-42,0 4 1,0 1-38,0 0 0,0 1 37,0 6 1,-4-4-112,0 0 1,0-1 1,4 1 0,0 1-152,0-4 1,0 3-100,0-4 0,0 0 104,0-4 1,0 1 39,0-1 117,0 1-236,0-1 117,0-4-16,5-2 332,-3-5-271,3 0-62,-5 0 1,1-5 0,2-3 105,0-2-181,1-2 108,1-4 1,-2 2-207,4-5-41,-4 0 226,7-4 1,-7 0-198,4 0 105,-4 0 1,7 4-1,-4 2 29,1 0 1,1 2-43,-4 3 163,5 1 32,-8 5-139,10-4 84,-10 8 0,5-3-74,-2 5 32,-3 0 0,6 0-1,-4 0 48,-1 5-52,3-3 0,-5 8-19,0-3 1,4 3 17,-1 2 1,1-1-59,-4 1 49,5-1 5,-3-4-143,3 3 0,-4-5 129,3 2 1,-2 2-58,6-5 0,-4 0 1,3-4 42,2 0 0,-3 4-12,2-1 0,0 1 4,3-4 1,1-1-1,-1-2-22,0 0 0,1-6-69,-1 1 85,1 3-8,4-5 1,-3 2-18,2-7 24,-2 2 42,3-3-33,-3-1 0,3 5 103,-4-3 0,-5 3-141,1 4 110,-5-2 24,7 9-65,-9-4 370,4 10-212,-5 1 1,-4 7 125,0 2 0,-4 3-86,0 5 1,2 1 48,-2 3 1,2-2-45,-2 6 1,2-6-367,2 2 0,3-3-17,-3-2 0,3 0-57,1-3 0,0 1-391,0-4 1,3-5 255,1-3 1,4-5-747,-4 5 0,5-5 1115,-2 0 0,8-1 0,3-2 0</inkml:trace>
  <inkml:trace contextRef="#ctx0" brushRef="#br0" timeOffset="7">22008 7755 8918,'0'6'713,"0"0"-544,0-2 0,0-1 187,0 4-281,0-4 0,4 7 111,0-2 1,6-3-46,1-1 0,1 1 42,3-2 1,3 1-28,1-4 1,2 0-29,2 0 0,-1 0-76,-3 0 1,5 0-44,-5 0 1,4-1 84,-8-3 1,4 2-48,-4-6 0,0 0 60,-3-3 1,-5 1-108,1 2 1,-5-2 81,0 2 0,-1-2-146,-2-1 1,-4 0 46,0-1 1,-9 2 32,2 2 1,-8-1-33,0 6 0,-3-5-302,-1 4 176,1 0 140,-6 4 0,4 2-19,-3 1 13,3-1 1,1 8 0,1-1-43,3 5 0,2 0 1,3 5 11,-2 1 0,5 2 23,3 0 1,6 1-15,-2 0 119,3 0-106,1 0 108,5 0 0,5-4 156,5 0 0,6-5-97,-2 1 0,2-2 237,2-2-163,0 0-213,-5-4 0,7-2 19,-2-5 1,2 0-186,-2 0 1,0 0-396,0 0 1,-2 0-146,-2 0 0,2-4 333,-6 0 1,0-5-1690,-4 2 2050,1-3 0,-1-2 0,1 1 0</inkml:trace>
  <inkml:trace contextRef="#ctx0" brushRef="#br0" timeOffset="8">22636 7812 8017,'0'-6'-349,"5"-5"0,-4 5 249,3-5 755,3 4-370,-6-3 1,4 4 48,-5-6 59,0 1 122,0 5-390,-5-5 12,-1 5 1,-7 0 64,-2 2 0,2 3 2,-2 1 0,1 0 28,-1 0 0,2 5-41,-2 2 1,2 4-42,2 0 1,-1 4 23,1 0 0,3 4-111,0-3 0,6 4 10,-2-1 0,3-1-130,1 1 0,0-5-66,0 1 1,4-2 96,-1-2 1,6-3-75,-1-1 1,2-4 81,2 1 1,3-3 148,0-1 1,0 0-113,-3 0 0,3-5 38,0-3 0,0-3-21,-3-4 1,-1 1 12,1-5 0,-1 3-76,0-3 0,-3 0 78,0-4 0,-5-1-205,5-2 1,-5 0 57,0-4 0,-1 2-86,-2-6 0,1 6 93,3-7 1,-3 9 52,3-1 1,-3 3 13,-1 1 0,0 5 184,0 3 0,0 6 166,0 2 0,-1 4-135,-3-1 0,3 4-73,-3 4 1,1 4-18,0 7 0,1 4 81,-1 8 1,-3 2-71,3 5 0,-1-3-165,4-1 0,0-3 93,0 3 0,0-1-149,0 2 1,4-5-156,-1-6 0,3 0 104,-3-5 0,-1 0-184,1-3 0,2-1-121,-1 1-1511,5-1 1974,-8 0 0,10 1 0,-5-1 0</inkml:trace>
  <inkml:trace contextRef="#ctx0" brushRef="#br0" timeOffset="9">22887 7949 8039,'-6'0'88,"1"-5"257,5 4 1,0-4 797,0 5-912,5 0 71,1 0 1,6-2 43,-1-2-116,1 3 322,4-4-322,-3 5-142,8 0 0,-3 0 258,5 0-116,0 0-102,0 0-57,0-5 159,-1 4 1,-4-4-369,4 5 1,-10-2 212,4-1-36,-4 1-1086,0-3 634,-1 5 340,-4 0-1490,-2 0-25,-5 0 1,-5 0 1098,-3 0 1,-3 0 488,-5 0 0,-7 5 0,-6 2 0</inkml:trace>
  <inkml:trace contextRef="#ctx0" brushRef="#br0" timeOffset="10">22830 8097 8039,'0'7'0,"0"-2"357,0-5 0,5 0 645,3 0-608,2 0 0,5 0 268,1 0 0,4 0-244,-1 0 0,3 0-22,0 0 0,1 0-114,0 0 1,1 0-171,3 0 0,-3-4 133,3 0 0,-7-1-276,-1 1 0,-5 2-260,1-6-263,-2 6-895,-2-3 1081,-4-1 1,-4 5-786,-6-3 1,0 3 473,-5 1 0,1 0 60,-5 0 0,1 0 185,0 0 0,-1 0 434,1 0 0,-1 5 0,1 2 0</inkml:trace>
  <inkml:trace contextRef="#ctx0" brushRef="#br0" timeOffset="11">22887 8246 8039,'-6'6'-22,"0"3"129,2-5 239,3 0 121,-4 1-92,5-4 0,0 4 265,0-5-313,5 0 0,1 0 363,5 0-367,1 0 0,1 0 168,2 0 1,-1 0-105,5 0 0,0 0-1,4 0 0,-4 0-113,0 0 0,0 0-166,4 0 0,-2 0-16,-2 0 0,1 0-179,-4 0 1,3 0 99,-4 0 1,-4-1-358,-3-3-1981,0 3 1077,-2-4-1764,4 5 3013,-9-5 0,10 3 0,-5-3 0</inkml:trace>
  <inkml:trace contextRef="#ctx0" brushRef="#br0" timeOffset="12">23573 8040 8054,'0'-11'0,"0"5"500,0 0 58,0 1-210,5 4-161,-4-4 190,4 5 230,-5 0 1,0 5-73,0 3-239,0 2 1,0 3 18,0 2 1,0 3-70,0 4 1,-1 0-115,-3-3 0,3 3 100,-3-3 0,3 1-95,1-1 1,0 1-47,0-5 1,0 5-183,0-5 1,0-4 149,0-3-177,0-1 1,0 1-100,0 0 225,0-6 226,0 3-186,5-5 1,-3-4-17,6 1 0,-4-6 0,3 1 0,-3-3-7,4-5 0,-1 3-70,5-7 0,-5 5-182,1-4 1,0 1 14,3-1 1,-3-1 117,-1 5 0,-3-2 74,4 2-24,-6 2 0,7 1-56,-5 4 298,0 6-29,-4-3-227,5 5 209,-4 0 0,4 0 30,-5 5-160,0 1 0,-4 9 32,1 0-70,-1 1 44,4 0 0,0-3 41,0 2-262,0-2 0,0-2-48,0 1 253,5-1-191,-4-5 68,14-1 1,-7-5 94,7 0 5,3 0 1,-4 0-4,5 0 0,-4-1-48,4-3 0,-4-1 133,4-2 0,-5-3-101,2 2 1,-4-2 28,0-2 1,-1-3 4,1 0 1,-1-2-171,0 2 1,1-1 95,-1-3 1,1 2 42,-1 6 0,-3 3 219,-1 0 0,-3 5 23,4-5 9,-6 6-202,3-4 0,-1 8 141,0 2 1,0 3-74,-4 8 1,0 2 155,0 2 1,-4 6-30,0-2 0,0 2 162,4-2-281,0 0 0,0 0-189,0 0 175,0 0 1,0-4-97,0 0 0,0-5 140,0 1 0,2-6-664,1-2 172,-1 1 76,8-2-1599,-9 5 807,9-10 1081,-8 4 0,3-5 0,-5 0 0</inkml:trace>
  <inkml:trace contextRef="#ctx0" brushRef="#br0" timeOffset="13">20592 9102 8015,'0'-6'-490,"0"0"196,0 2 899,0 3 0,4-6 256,-1 4-16,1 1-537,-4-3 0,2 5-48,1 0-32,-1 0 0,3 5-68,-5 3 0,1 2 29,3 1 1,-3 1-79,3-1 1,1 4 20,-1 1 1,0 3-239,-4-4 1,3 1-23,1 0 0,0-4 115,-4 4 1,1-4-200,3 0 155,-3-1 43,9 1-76,-8-1 97,8-5 0,-8-1 296,6-5-232,-5 0 1,7 0 131,-3 0 1,0-1-72,0-3 0,1-2-52,3-5 1,1-2-64,-1-2 0,2 1 0,2-5 0,-2 3-25,2-3 0,-2 5 75,-2-1 0,0 3-114,1 0 0,-1 1 74,1-1 1,-5 5 121,1-1-106,-5 6-31,7-4 0,-8 6 8,6 0 1,-4 2 15,3 2 0,-3-2-15,4 6 1,-5-1 14,5 5 1,-4-1-81,4 1 1,-5-1 6,5 0 0,-4 1-53,3-1 94,1 1-141,3-1 1,1-1 106,-1-2-28,1-3 1,-1-5-6,0 0 1,1 0 27,-1 0 0,-3-1 7,0-3 0,-1 1-10,5-4 1,-1-1 10,0-3 0,0-1-7,-4 1 0,3-1 39,-2 1 0,-2 0 11,2-1 1,-4 2 24,3 2 40,-4-2 259,2 9-300,0-4-11,-4 5 1,4 5 209,-5 3 0,0 3-108,0 4 0,0-1 91,0 5 1,0-4-122,0 4 1,0-3-118,0 3 0,0-5-107,0 1 0,2-2-198,1-2 1,0 0-381,5 1 1,-1-5 333,5 1 1,-1-5-358,0 0 1,1-1-39,-1-2 762,1 0 0,4-5 0,2-2 0</inkml:trace>
  <inkml:trace contextRef="#ctx0" brushRef="#br0" timeOffset="14">21688 9114 8019,'0'-8'0,"0"1"0,0 4 306,0-7 65,0 9 362,0-9-505,0 8 1,-5-7 101,-2 6 1,0-1-103,0 4 1,-1 0 80,-3 0 0,-1 0-52,1 0 0,-1 4 30,1-1 0,-1 6-92,1-1 0,0 6 54,-1 1 0,1 2-139,-1-2 1,1 1 78,-1 3 0,2 2-164,3-6 0,0 4 25,4-4 1,1 4-166,-2-4 1,4 2-7,4-2 1,3-6 30,4 2 1,2-2 84,2 3 0,-1-6 25,5-2 1,0-3 74,4-1 1,0-1-75,0-3 1,-1-2 67,1-6 1,0 1-46,0-1 1,-2 0 118,-1-3 0,0 1-73,-5-5 0,-4-1-168,-3-2 1,-5-1 10,0 0 0,-3 0-225,-3 0 1,-5 2 45,-7 2 1,-3-2 144,-5 6 1,-3 1-167,-1 7 1,-4 1 20,5 6 0,3 0-146,4 0 0,5 0-1737,-1 0 1549,2 6 1,7 0 2,2 5 577,3 1 0,1-1 0,0 1 0</inkml:trace>
  <inkml:trace contextRef="#ctx0" brushRef="#br0" timeOffset="15">22111 9057 8019,'0'-7'-94,"0"1"63,0 2 0,-4 2 328,0-6 75,0 6-129,-1-9 1,3 9 99,-6-6 153,6 6 172,-3-3-418,-1 5 1,4-4 136,-6 0-86,1 0-16,-5 4-114,1 5 1,-1 2-22,1 4 1,0 0 91,-1 1 1,-3 3-134,0 0 0,-1 2 75,5-2 0,0 2-170,-1 2 0,5-2-20,-1-1 0,5-2 89,0 5 0,1-5-21,2 1 1,2-3-126,1 0 1,4-1-9,4 1 1,1-2 82,-1-2 0,4-3-59,1-5 0,4 0 45,-1 0 1,2 0-135,2 0 1,-4-5-24,0-3 0,-1-2-125,1-2 1,1 1 112,-4-1 1,-1-3-66,-4 0 1,1-5-221,-1 1 1,-3-3 129,-1-1 1,-4-3-221,1-1 0,-3-1 137,-1 1 1,0 3-65,0-2 1,-4 2 116,0 1 1,-4 4 0,0 0 0,2 5 353,-2-2 1,2 8 1,-2 0 0,-2 0 0,7 1 0,-4-1 0,4 6 0,-2-4-37,5 1 0,1 4 101,3-3 1,-1-1 98,4 1 1,-3-3 85,4 3 0,-4-4 25,3 5 1,-4-6 17,0 1 1,0 2 191,1-2 460,-3 1-254,4-5-142,-5 1 0,0 3 419,0 0-97,0 6-205,0-3-139,0 5-279,0 5 0,-1 3 10,-3 7 0,3 0-23,-3 8 0,3-3-6,1 7 1,0 2-61,0 1 0,0 3-52,0 2 0,0-2-195,0-3 0,0 2-8,0-5 1,4-1 0,-1-3 1,2-1-6,-1-3 1,-2 1 108,1-5 0,2 0-64,-1-3 1,1-2 83,-1-2-102,-3 2 0,4-8-391,-5 6-646,0-6-1132,0 9 330,0-10 1903,0 4 0,5-5 0,2 0 0</inkml:trace>
  <inkml:trace contextRef="#ctx0" brushRef="#br0" timeOffset="16">22625 9045 8019,'5'-6'292,"-4"-4"112,4 9 0,-4-6 199,3 3 287,-3 3-145,5-9 87,-1 9-182,-4-4-86,4 5-92,-5 0-250,0 5 0,0 1 3,0 5 0,0 5 17,0-1 1,0 4-185,0-4 1,0 2 114,0-2 0,0-2-279,0 2 1,0-2-39,0-2 0,0-3-9,0-1 1,1-3-189,3 4 270,-3-6 42,4 3 1,-3-5 21,1 0 105,-1 0 0,8-5-98,-2-2 1,-2-4-20,1 0 1,1-4-13,4-1 0,0-4-96,3 1 1,-1-4 62,5-3 1,-3 2-160,3-3 1,-4 7 263,4 1 1,-5 6-97,1 1 0,-2 2 330,-2 7-264,1-1 1,-1 9 324,1 2 1,-2 5-31,-3 3 1,2-1 85,-5 5 1,5 0-13,-2 4 0,0 0-61,0 0 1,-3-1-309,4 1 1,-6-1 48,2-3 1,1 1-183,-1-5 1,0 1 70,-4-5 1,4 0-85,-1 1 1,1-4-483,-4-1 1,0-3-656,0 4 0,-1-6 1272,-3 2 0,-2-3 0,-6-1 0</inkml:trace>
  <inkml:trace contextRef="#ctx0" brushRef="#br1" timeOffset="17">9342 11044 7369,'0'-6'303,"0"1"3465,0 5-3350,5 0-359,2 0 1,4 0 108,1 0 0,-1 0-28,0 0 1,1 0-67,-1 0 0,2 0 46,2 0 1,-2 0-126,2 0 1,2 0 144,-2 0 0,1 0-171,-1 0 0,-2 3 87,2 1 1,2 0-28,-2-4 1,2 0-26,-2 0 1,-1 4-7,5 0 0,-4-1-41,4-3 0,0 0 83,4 0 0,0 0-148,0 0 0,0 0 83,-1 0 1,1 0-100,0 0 1,1 0 116,3 0 1,-3 0-14,3 0 0,-3 0 4,-1 0 1,-1 0-3,1 0 1,0 4-70,0 0 0,0 0 64,0-4 1,3 0-56,1 0 0,5 0 54,-2 0 1,-1 0-31,2 0 0,2-5 13,1-3 1,3 2 154,-7-2 1,3 4-77,1-3 0,-3 0 155,-1 0 1,-3-2-105,3 5 1,0-4-53,0 5 1,3-6 76,-2 1 1,-2-2-44,1-1 0,4 3-125,5 0 1,-1 1 112,-4-5 1,4 1-220,0 0 1,4-1 59,-4 1 1,1-5 56,-1 1 0,-2-1 22,2 0 0,1 3-8,-1-7 0,6 5-162,-3-4 1,0 4 150,1-4 0,-4 4-70,4-4 1,-5 1 81,1-1 1,-3-1-65,-1 4 1,-3-4 100,-1 1 1,0 1 1,0-1 0,-1 1 177,-2-1 1,-3-2-130,3 2 1,-3-3 18,-1-1 0,-1 4-46,1 0 0,-1 5 237,-3-1 1,1 2-278,-5 2 0,1 0 4,-5-1 0,-3 2-15,-1 2-40,-4-2 154,7 4 0,-9-5-84,3-1 0,-3 4 214,-1 1 1,0-1-121,0-3 1,-3 3 287,-1 1-122,0-1 32,4-3 0,0 3 16,0 0 1,-1 6 434,-3-2-695,3 3 1,-5 6 74,6 2 1,-1 4-202,-3 0 0,3 0 138,-3 1 0,3-1-121,1 1 1,-1-2 85,-3-3 1,3 4-31,-3-4 1,3 3 103,1 2 1,1-1 2,3 1 0,-2-1-152,6 0 0,-1 1 100,5-1 0,-1-1-156,1-2 0,-1 2 159,1-2 0,-1 2-143,0 1 0,1 1 112,-1-1 1,1 2-76,-1 2 0,1-2 11,-1 2 0,0-1 17,1 1 0,2-2-40,-3 2 0,7 2 50,-7-2 0,5 0-20,-1-3 1,1-1 14,3 0 0,3 3 97,-3-2 1,3 6-96,0-7 1,1 3 65,0-3 1,0 1-54,0-1 1,3 1 5,1-1 0,1 0 33,-1 1 0,-2-1-20,5 1 0,0-1-5,0 1 0,3-1 3,-2 0 0,0 1-125,0-1 0,2 1 106,-3-1 0,2-3-53,-2-1 1,3-3 66,-2 4 0,2-2-3,1 2 1,-3 1 104,-1-6 0,0 2-120,5-1 0,-5-1 7,1 4 0,-1-4 11,4 1 1,1 1-142,-1-1 0,-5 1 125,-2-1 1,1-2-15,-2 6 1,5-5 16,-5 5 0,5-4-3,-5 4 1,5-5-10,-4 5 0,0-6-7,0 2 1,-3 1 55,3-1-42,-3 0 1,-1 0-7,0 0 35,0-1-25,-1 2 0,2-3 5,3 2-100,-3-3 89,4 4 0,-4-4-328,3 3 313,-3-3-9,4-1 85,0 5-78,-4-3 0,5 4-29,-2-2 273,-3-3-245,4 9 0,-5-7-23,-1 4 180,1-4 1,0 6-44,0-5-52,0 4-34,0-6 0,0 7-14,-1-6 1,1 1 7,0-4 1,4 4-49,-1 0 0,5 0 53,-5-4 1,6 0-18,-1 0 1,0 0 2,0 0 1,1 0-18,-6 0 0,5 1 100,-5 3 0,5-3 9,-5 3 0,1-3-19,-4-1 1,-4 4 140,0 0 0,-1-1-172,1-3 1,2 0-83,-2 0 1,-1 2 129,1 2-39,-5-3 1,6 4-2,-4-5 1,3 0-7,-4 0 0,0 0 14,-3 0 305,-1 0-303,0 0 302,1 0-303,-1 0 0,-3-1-53,-1-3 1,-3 3 159,4-3-758,-6 2 212,9 2 162,-10 0-1278,9 0 382,-9 0 330,4 0 1,-5 2 790,0 2 0,5-3 0,2 4 0</inkml:trace>
  <inkml:trace contextRef="#ctx0" brushRef="#br2" timeOffset="18">9319 11901 8231,'0'-7'400,"0"-3"37,0 9 200,0-4 440,0 5-828,0 5 1,0 2 196,0 9 0,0-1-47,0 8 0,0-2 18,0 10 1,2-1-90,2 4 1,-3 1-25,3-1 0,-2 1-83,2 4 1,-3-4 0,3 3 0,-3 1-189,-1 0 0,4-1 68,0-4 0,0-4-159,-4 1 0,0-7 76,0-1 0,0 0-123,0-4 1,1-3 114,3-1-138,-3-2-450,4-2-598,-5-4-1676,0-2 1294,0-5 1558,0-5 0,-5-2 0,-1-4 0</inkml:trace>
  <inkml:trace contextRef="#ctx0" brushRef="#br2" timeOffset="19">9731 11958 8142,'-7'-7'-1808,"2"-3"3342,5 9-968,0-4 0,-1 6 103,-3 3-34,3 2-198,-4 6 304,5 4-395,0-3 0,0 12 18,0-2 0,0 8-40,0-1 0,0 2 68,0-2 58,0 8-270,0-7 1,-4 8 240,0-5-388,0 1 44,4-1 0,0-4 284,0 1-492,0-11 202,0 7 1,0-13-298,0 5 207,0-5 0,0-2-318,0-4 103,0-6-1512,5 4 1269,-3-6 1,3-2-893,-5-2 1,0-2 1368,0-5 0,0-6 0,0-1 0</inkml:trace>
  <inkml:trace contextRef="#ctx0" brushRef="#br2" timeOffset="20">9719 11912 8009,'-6'-18'656,"1"2"0,5 8 64,0 0-441,0 6 0,0-2 62,0 8 415,0 2-359,5 11 0,1 1 393,6 4-500,-1 1 0,4 4 75,0 0 1,6 4-125,-2 0 1,2 2-200,2 1 1,4 0 88,0 0 0,-1-4-57,-3-4 0,0 2-43,0-1 0,-4-4-152,0-4 1,-1-5-156,1 1 0,-3-2 131,-5-2 1,1 0-133,-1 1 1,1-6 81,-1-2 1,-3 1-444,-1-1 122,-4 0-836,2-4 90,-5 0 504,-5-5 0,0 2 758,-3-4 0,-7-1 0,2-4 0</inkml:trace>
  <inkml:trace contextRef="#ctx0" brushRef="#br2" timeOffset="21">10187 11855 7993,'0'-12'0,"-5"1"0,4 3 530,-3 1 36,3 4 354,1-2-356,0 5-192,0 5 1,0 3-70,0 7 0,0 8 124,0 7 1,0 5-42,0 3 1,0-1-13,0 4 1,0 1-285,0 4 0,0 0-37,0-1 1,0 1 73,0 0 1,0-6 56,0-2 0,0-7-185,0-5 0,0-3 29,0-4 1,4-2-168,0-6-224,-1 1 1,-1-2-1104,1-3 437,-1-1 0,4-6-916,-2 0 1945,-3 0 0,9-11 0,-3-1 0</inkml:trace>
  <inkml:trace contextRef="#ctx0" brushRef="#br2" timeOffset="22">10850 11958 7579,'0'-12'-1384,"0"5"2457,0-1-601,0 5 0,-1-7 475,-3 3-629,-3-3 0,-4-1-110,0 4 0,-1-2 38,1 5 0,-2 0-128,-2 4 1,1 0 142,-5 0 1,4 0-177,-4 0 0,1 5 62,-1 3 1,-3 2-111,3 2 1,-1-1 45,1 0 0,-3 5 67,3-1 0,-1 4-114,1-4 0,-1 4 56,4-4 0,2 1-103,7-5 0,-2 0 75,5 1 0,0-1-96,4 1 0,5-5 91,3 1 0,6-4 44,1 3 0,7-4-49,1 1 0,-1-2 25,5 2 0,1-3-72,-1 3 0,3-1 66,-3 0 1,3-1-152,-3 2 1,-4 2 136,-4 1 1,-2 0-133,2 0 0,-2 1 100,-6 3 1,1 1-19,-1-1 1,-3 1 14,-1-1 0,-4 4-4,1 1 1,-4 3-20,-4-4 1,-4 5 23,-7-1 0,1-1-18,-5 1 0,-1-4 16,-7 4 1,2-1 71,-6 1 1,5 1-25,-5-4 0,2-1 7,-1-4 0,-1-3-66,8-1 1,-1-4 9,9 1 0,0-3-372,3-1 0,5 0 128,-1 0 1,6-1-238,-2-3 1,4 1 180,4-4 1,2-1-1988,5-3 2265,6-1 0,1-4 0,4-2 0</inkml:trace>
  <inkml:trace contextRef="#ctx0" brushRef="#br2" timeOffset="23">11067 11969 8136,'0'-8'72,"0"1"108,0 4 0,0-3 241,0 2 188,0 3 29,0-4 1673,0 5-2044,0 5 1,4 2 100,-1 9 0,3 1-113,-3 6 1,-1 1-85,1 3 1,2-2 83,-1 6 1,0-4-228,-4 3 1,1 0 75,3 5 1,-3-2-285,3-3 1,-2 2 46,-2-5 0,-2-5-72,-2-3 0,3-1 167,-3 1 1,-1-2 54,1-6 1,-1-3 27,2-1 0,0-3-21,-5 4 156,6-6-63,-3 3 30,5-5 104,0 0-4,5 0 1,1 0-97,6 0 1,3-1-61,0-3 1,5 2 31,-1-6 0,3 4-10,1-3 1,4 3-53,-1-4 1,1 6 56,-4-2 1,-1-1-197,1 1 1,0-1-29,0 1 1,-1 3-83,-3-3 1,1 3 99,-5 1 1,0-4 76,-3 0-364,-1 0 193,-4 4-611,3 0 1,-10 0-90,0 0-46,-5 0 0,-7 0-34,1 0 1,2-1-1170,-2-3 2131,2 3 0,-13-9 0,4 4 0</inkml:trace>
  <inkml:trace contextRef="#ctx0" brushRef="#br2" timeOffset="24">11090 12243 8759,'0'-6'1182,"5"-3"-505,2 5-385,9 0 0,-2 4 0,5 0 772,1 0-623,1-5-269,2 4 1,-1-4-1,-2 5 314,-1 0-203,-5 0-261,8 0-1,-10 0-54,5 0 1,-2 0-29,0 0-746,1 0 0,-6-1 166,-3-3-389,4 3 446,-10-5-466,4 1 1,-5 3 0,-1-4-324,-3 0 1373,-8-2 0,-5 1 0,-6-4 0</inkml:trace>
  <inkml:trace contextRef="#ctx0" brushRef="#br2" timeOffset="25">11010 11946 8278,'1'-11'157,"3"-1"384,3 1 1,5 3-1,3 1 1461,4-2-1018,3-1 1,6 2-6,2 0-665,3 1 0,5-1 386,0 1-491,-5 4 0,0-2-628,-2 5 270,-3 0-46,5 0-946,-9 0 0,2 0 458,-7 0 652,3 0-2954,-9 0 1281,3 0 1704,1 0 0,-5 5 0,5 1 0</inkml:trace>
  <inkml:trace contextRef="#ctx0" brushRef="#br2" timeOffset="26">12186 11935 8102,'-5'-12'0,"4"5"0,-3-1-66,3 6 340,-4-9 1,3 5 207,-8-5-237,9-1 1,-9 5-216,2-1 147,-2 6 1,-1-7-45,-1 5 0,-1 0 59,-2 4 0,-3 0-66,-4 0 0,-3 5 53,-1 3 1,-3 3-85,-6 4 0,1-1 74,0 5 0,3 0 10,1 4 0,5 4-29,-2 0 1,8 0 29,4 0 0,2-3-150,2 3 1,4 2 76,3 1 1,3-2-44,1-1 0,5-3 65,3-1 0,7 0-171,4 0 1,8-6 85,3-1 0,3-4-32,1 0 0,1-6-77,-1-2 1,0-3 129,0-1 1,-1 0-16,-2 0 2,2 0-14,-9-5 1,4 3-117,-5-6 1,-4 4-44,0-3-26,-5 4 0,1-3-345,-7 2 129,-3 3 85,0-10 1,-4 9-959,3-6-950,-3 6 2186,-1-8 0,-5 3 0,-1-4 0</inkml:trace>
  <inkml:trace contextRef="#ctx0" brushRef="#br2" timeOffset="27">12529 11843 8046,'0'-6'267,"0"1"1,0 4 218,0-3-313,0 3 1,-2-4 138,-1 5 0,0 1-66,-5 3 0,5 2 76,-5 5 1,4 2-92,-3 2 0,0 3 145,0 5 0,-2 1-69,5 3 1,-4-2-59,5 6 0,-1-5-171,4 5 0,0-5 111,0 5 1,1-6-83,3 2 1,3 1 86,9-2 0,-2-3-307,5-4 1,-2-1 71,2 1 1,3-4-190,-3-7 1,6 1 78,2-5 0,1-1-45,-1-3 1,-3-5 168,2-2 0,2-3-7,-1-2 0,0-3 221,-5 0 1,1-4 133,0 3-247,-5-4 1,2 2 0,-5-6 24,-1-2 0,-2 0 102,-5-4-221,-1-1 0,-6-2 0,0 2 118,0 0 0,-6 2-84,-1-2 0,0 4-145,0 4 1,-1 5-813,-3 3 677,4 2 0,-1 5-2328,4 1 1877,0 4 0,9 2 717,3 5 0,2 5 0,1-3 0</inkml:trace>
  <inkml:trace contextRef="#ctx0" brushRef="#br2" timeOffset="28">13408 11866 8197,'-1'-11'-738,"-3"-1"507,3 6 1,-8-4-47,5 2 1367,-5 3-194,8-5-134,-9 4 30,8-6 225,-8 6-403,9-4-436,-4 9 0,5 1 83,0 7 1,0 8 104,0 4 0,0 8-65,0 4 1,4 0 11,0 0 0,-1 6-167,-3-3 1,4 3-136,0-3 1,0 0-308,-4 0 0,4-4 213,-1-4 1,3-2-164,-3-1 0,-1-5 5,1-3-70,-1-2 170,-2-2-162,0-4-833,5-2-3018,-4-5 3616,4 0 1,-5-5 0,0-4 537,0-5 0,-5-4 0,-1-5 0</inkml:trace>
  <inkml:trace contextRef="#ctx0" brushRef="#br2" timeOffset="29">13305 11718 8177,'13'-12'0,"2"1"661,3 0-290,5-1 0,0 5 764,0-1-843,-1 5 0,6-2 1,3 4-1,0-2 699,0 0-745,2-1-61,-4 9 0,2 1 26,-1 6-183,-5-1 37,3 6 0,-10-3 0,-3 5-202,-2 1 0,-7 1 0,-2 2 325,-3 0 1,-3-4-252,-6 0 211,1 0-108,-20 4-157,8-5 0,-13 3 64,6-2 0,-10 3 0,2 0 0,-2-2-292,1-1 134,-5 0 96,5-1 0,1-2 75,7-4 73,8 4 0,2-7 370,6 2-119,0-2-273,4 3 0,3-1 213,8 1-104,3-1 1,9 0-83,3 1 1,3-1 206,1 1 0,3-5-84,1 1 1,3-4-232,-3 3 0,5-4 104,-2 1 1,2-3-545,-2-1 230,3 0-167,-9 0 0,8-1 1,-5-2-385,-2-1 1,-2-3-1,-3 2 1,-2 0-1455,-1 0 2285,-2-4 0,1 2 0,2-4 0</inkml:trace>
  <inkml:trace contextRef="#ctx0" brushRef="#br2" timeOffset="30">14208 11729 8945,'-2'-16'38,"-2"4"-28,3 1 3,-4 10-2,5-4 1090,0 5 1,4 5 0,0 4-180,-2 4-417,0 5-246,-2 5 0,0 1 1,0 2 227,0 0-342,0 6 0,0-7 1,0 6-40,0 0 0,-4-1 3,0 0 0,0-4 0,4 1 65,0 1-733,-5-4 432,4 4 1,-4-9-13,5 0 1,0-5 0,0 2 259,0-4-24,0 0-88,0-6 0,1 0 598,3-2-571,-3-2 0,9 3 356,-2-5-238,2 0 1,1 0 0,1 0 203,-1 0-506,1 0 144,4 0 0,2 0 0,3 0-80,-1 0 0,1-2 0,-2 0 0,3-3 0,1 0-531,-1 0 274,1-4 168,0 7 0,-5-8-454,-2 9 273,1-9-835,-4 9 0,-1-8 759,-4 5 159,-6 0-595,3-1 0,-5 2-1383,0-4 2249,-5-1 0,-1-3 0,-5-1 0</inkml:trace>
  <inkml:trace contextRef="#ctx0" brushRef="#br2" timeOffset="31">14173 12049 9020,'0'-6'1101,"5"-3"1,3 5-9,2 1-932,7-3 0,0 5 0,8-4 0,0 1 469,2 0-581,4 0 1,-3 1-150,3-1 79,2-5-863,-9 8 871,4-10 1,-9 9 0,-2-4 0,0 0-1212,-3 4 498,-1-4 296,-7 4-2232,-1-8 1287,0 9 1375,-4-4 0,-6-5 0,-7-3 0</inkml:trace>
  <inkml:trace contextRef="#ctx0" brushRef="#br2" timeOffset="32">14219 11752 8091,'0'-11'1347,"0"4"-1141,0-3 1,1 9 822,3-3-703,2 3 0,6 1 0,1 0 374,2 0 104,-3 0-283,10 0-196,-4 0 0,5 0 0,-1 0 373,1 0-817,0 0 178,0 0-1,0 0 178,0 0-533,-1-5 325,1 3-183,0-3 0,0 2 0,0-2-1772,0-2 145,-6 5 0,0-7 61,-6 5 1132,1 0 589,-6-1 0,4-1 0,-3-6 0</inkml:trace>
  <inkml:trace contextRef="#ctx0" brushRef="#br2" timeOffset="33">15235 11444 8106,'-1'-10'0,"-3"2"0,3 3 1417,-4 5 534,5 0-1010,0 5-544,0 1 1,0 10 281,0-1-271,0 5-231,0 3 1,0 1 12,0 3 1,0-3-249,0-1 0,0 3-116,0 1 0,0 0 86,0-5 1,1 1-120,3 0 1,-3-4 85,3 0-1812,3 0 1266,-6-1 0,8-2-102,-6-4-1395,6-1 2164,-7 1 0,8-1 0,-4 1 0</inkml:trace>
  <inkml:trace contextRef="#ctx0" brushRef="#br2" timeOffset="34">15270 12083 8106,'0'12'0,"0"-1"0,0 1 2561,0-1-1658,0 0 1,0 1 800,0-1 1,0 1-865,0-1 0,0 0-403,0 1 0,0-1 157,0 1-1532,0-1 692,0 1-2283,0-6 2529,5-1 0,-4-10 0,4-1 0</inkml:trace>
  <inkml:trace contextRef="#ctx0" brushRef="#br2" timeOffset="35">7675 13557 8041,'-7'0'491,"2"1"0,5 3 32,0 3-368,0 8 1,0 2-1,2 3 303,1-1-300,-1 0 0,4 4 0,-3 0 107,0 0-107,6 5 0,-6-4 0,3 3-19,-1-3-78,-1-1 1,-3-2 0,2-1 0,1-1-16,-2 2 1,0-5-49,-2-1-64,0 3-60,0-5 209,0 3 0,-2-4-238,-2-1 201,3 1-38,-9-1 52,4 1-211,-1-1 214,2-5 7,0 4-38,4-3 17,-4-1-3,0-1 52,3 0-30,-3-3-17,5 3 422,0-5-290,5 0 0,2 0-98,4 0 57,1 0 1,-1 0 0,1 0-83,4 0 0,2 0 0,6 0 190,3 0-138,-3 0 19,4-5 1,-2 2 84,1-5 1,1 6 49,-2-2 1,-1 1-28,1 0 1,-2 1-1,-1-1-219,0 1-46,-5-3 0,2 4 101,-5-3 48,0 3-805,-3-4 267,-1 4 119,-4-4-1065,-2 5-1778,-5 0 2049,0-6 616,-5 5 0,1-5 474,-8 2 0,4-2 0,-9-6 0</inkml:trace>
  <inkml:trace contextRef="#ctx0" brushRef="#br2" timeOffset="36">7709 13876 8105,'0'-11'-1087,"0"5"2761,0 1-1021,0 5 0,1-4-4,3 0 1,3 0 21,4 4 1,2 0-128,2 0 1,3-1-123,4-3 0,1 3-138,0-3 1,4 3-48,-1 1 0,6-4-28,-1 0 0,0-1-66,0 1 1,1 2-141,-6-6 1,1 4 22,-4-3 0,-4 3-268,0-4 0,-5 6-833,1-2 414,-7-3 327,2 6-1257,-9-4 993,4 5 1,-5-1-139,0-3-620,-5 3 1356,-1-4 0,-11 5 0,-1 0 0</inkml:trace>
  <inkml:trace contextRef="#ctx0" brushRef="#br2" timeOffset="37">7686 13511 7505,'2'-8'1467,"1"1"0,1 4-821,8-1 1,-2-1-265,9 1 0,0-3 0,4 3 0,1 0 443,2-1-581,-2 4-1,4-9-141,0 8 0,-2-4 172,4 2 0,-4 2-252,0-6 32,3 1 0,-5-1-421,3 0 1,-4 6 313,-4-2 1,1-1-469,-4 1 0,-1 0-712,-4 4 0,1 0-694,-1 0 1927,-5 0 0,5-5 0,-5-1 0</inkml:trace>
  <inkml:trace contextRef="#ctx0" brushRef="#br2" timeOffset="38">8349 13682 7771,'6'0'138,"-1"0"813,-5 0-177,5 0-216,-4 0-259,10 0 0,-9 0 534,6 0-491,-6 5 0,5 2 31,-4 4 0,2 2 77,3 2 0,1-1 56,-5 5-297,5 0 0,-3 0-3,5 0 1,1 0-1,-1 4 0,1 0 212,-1 0-566,1-6 182,-1 5 0,-1-8-335,-2 5 276,2-5 1,-5 2-58,3-4 0,2-2-233,-3-2-129,-2 2 1,2-8-54,-3 6-1374,-3-6 845,4 4 11,-5-6 606,0 0 1,0-6-1340,0-1 800,-5 2 948,4-5 0,-10-2 0,5-6 0</inkml:trace>
  <inkml:trace contextRef="#ctx0" brushRef="#br2" timeOffset="39">8748 13614 8042,'0'-12'808,"0"1"-202,0 4 511,0 2-530,0 5-147,0 11 57,0-4-192,0 15 0,-1-4 44,-3 4-118,3 6-158,-9-4 0,7 8 0,-4-4 398,-2 1-547,-1-3 0,-2 5 1,2-4-1,1-2 386,2-1-279,-1-1 1,-3-5-361,-1-1 1,5-6 0,0 0-1281,2 1 496,1-6-808,4 4 1164,0-8 1,2 3 756,1-5 0,9-10 0,6-3 0</inkml:trace>
  <inkml:trace contextRef="#ctx0" brushRef="#br2" timeOffset="40">8931 13751 11159,'6'11'966,"5"1"1,-5-2-765,5-3 1,-3 3-15,0-2 0,-1-2-93,5 2 1,-1-5 103,0 0 1,1 2-107,-1-1 1,1 1-202,-1-1 0,4-3-99,1 3 0,0-4 92,-1-4 1,2 2-12,2-6 1,1 2 36,-5-2 1,2-2 28,-2 3 1,-2-4 104,2 0 0,-2 0 0,-2-1 1,-4 1 149,-4-1 0,0 1-52,1-1 0,-3 0-1,3-3 1,-8 2-65,-4-2 0,-2 6-151,-1 1 1,-2 6 161,-2-2 1,-3-1-164,-5 1 1,-1 5 124,-3 7 1,0 2-306,-4 1 117,-2 6-793,4 1 925,-5 4-25,4 6 0,3-4 89,4 3-77,0 2 1,6-3-301,6 4 645,0-4-196,9 1 0,-3-4-27,5 0 150,5 0-103,2 0 0,4-4 249,0 0-325,6-5 0,1 1 719,5-7 1,3 1-454,1-6 0,1 1 252,-2-4 1,0 0-85,4 0-306,-4-5-744,2 4 479,-6-9 1,1 7 90,0-4-1851,0-1 697,-5 2-2234,3-5 1588,-8 5 768,-2 0 1003,-6-4 0,-5 3 0,0-4 0</inkml:trace>
  <inkml:trace contextRef="#ctx0" brushRef="#br2" timeOffset="41">10450 13659 8101,'0'-11'-22,"0"0"199,0-1 1,0 4 85,0 1 1,0 3 239,0-4 106,0 6-431,0-3 0,-1 1 236,-3 0-391,-2 0 154,-1 4 1,-4 0-46,-1 0-51,1 5 0,-7 2 143,3 4 1,-1 2-75,-3 2 1,-3-1 21,3 5-17,-3 0 1,5 8 92,1-1-248,-1 1 122,9-4 0,-6 0 159,10 0-383,0 0 220,4-1 1,0 1-137,0 0 8,5-5 126,7 3 1,6-8-157,5 2 118,-1-2 0,1-3-59,0-2 59,0 2 0,4-9 44,-1 3-200,1-3 51,-4-1 1,0 0 140,-1 0-432,1 0 209,0-5 0,-1 3 66,-3-6-1233,-3 5 387,-4-7-1153,-1 9 1334,0-9 0,-4 7-682,-3-4 776,-3 4 614,-1-7 0,5 4 0,1-6 0</inkml:trace>
  <inkml:trace contextRef="#ctx0" brushRef="#br2" timeOffset="42">10918 13522 8221,'0'-11'760,"0"-1"-336,0 1-31,0 5-20,0 1 155,0 5-62,0 5-150,-5 1 0,3 11-68,-6 2 1,2 2 356,-2 2-187,-2 5-169,4 1-474,-6 5 411,1-4 1,-1 3 58,1-3-143,0 3 0,3-3 1,0 0-115,-1-2 1,1-2 13,0-3-689,-2 0 396,9 0 157,-10-6 3,10 0-936,-4-6 471,5-4-708,0 3-596,-5-9-236,4 4 2136,6-20 0,2 1 0,10-14 0</inkml:trace>
  <inkml:trace contextRef="#ctx0" brushRef="#br2" timeOffset="43">10896 13522 8150,'0'-11'306,"5"-1"1,-4 5 0,4 1 711,0 0-636,-4-2 0,6 6 60,-4-2 0,0 4 59,5 4 0,-1 3-129,5 4 1,-1 7-1,0 3 1,1 6 496,-1 2-627,1 2-114,-1 3 1,1 0 188,-1 0-136,0 1 1,1-2-293,-1-3 147,1 3 0,-2-7 1,-1 3-454,-2-1 193,1-2 1,2-7 0,-1-1-1,-3-1-2759,-1-3 2767,4-2 0,-6-4 78,4-1-383,-4-4 0,2 3-393,-5-2-589,0-3 1086,0 5 0,0-8 1,-1 0 416,-3-2 0,-2-10 0,-6 1 0</inkml:trace>
  <inkml:trace contextRef="#ctx0" brushRef="#br2" timeOffset="44">10838 13899 7231,'0'-11'2125,"0"4"1,4 1-1846,0 2 0,5 3 104,-1-3-207,7 3 0,-1 0-57,5-3 1,0 3 0,2-3 294,-2 3-625,3 1 1,0-4-1,3 0 261,-4 1-862,2-3 0,-6 5 469,2-3 0,1-1-724,-5 1 0,1 0 24,-5 4 416,0-5 1,1 3 625,-1-6 0,1 5 0,-1-7 0,1 4 0</inkml:trace>
  <inkml:trace contextRef="#ctx0" brushRef="#br2" timeOffset="45">11352 13591 7795,'0'-17'328,"0"5"70,0-5 1,0 10 174,0-1-196,0 5 130,0-2 1,0 7-34,0 1-211,0 9 33,0 0-63,0 10-79,0-4 1,4 6 0,0 1 321,-2 2-186,0 0-58,-2 1-214,0-4 1,4 4-397,-1-6 351,1 1 1,-4 0-970,0 0 766,0-5 0,0 2 0,0-5-520,0-1 1,0-5-1001,0-1 847,0-6-66,0 3 514,0-5 455,0-5 0,-5-6 0,-1-7 0</inkml:trace>
  <inkml:trace contextRef="#ctx0" brushRef="#br2" timeOffset="46">11352 13557 8057,'0'-12'684,"0"1"1235,0-1-477,0 1-1262,0 5 1,5 2 0,3 8 404,2 3-434,2 3 0,3 6 0,0 0 314,-1 2-364,4 1 190,0 4-117,-1 5 0,5-4-199,-3 2 59,2-2 1,-1-2-215,-1-3 116,0 3 0,0-6-396,0 3 367,-5-2 0,3-5 35,-1 4 1,-4-8-163,4 4 0,-8-4-149,0-1 233,0 3 0,-1-7-832,1 4 24,-6-4-220,3 2 0,-6-5 169,-3 0-27,3 0 511,-9 0 511,9 0 0,-15-5 0,4-1 0</inkml:trace>
  <inkml:trace contextRef="#ctx0" brushRef="#br2" timeOffset="47">11741 13477 8123,'0'-12'530,"0"1"149,0-1-103,0 6-183,0 1 0,0 6 415,0 3-419,0 2-150,5 11 195,-4 1-204,4 4 1,-4 5 0,2 1 52,1 1 1,-1 0 0,-3 3-125,0-1 0,0-1 0,0 3 307,0-3-1042,0-2 394,0 0-1320,0-9 1,0 7 1572,0-11 1,0 0-82,0-3 1,2-5-2440,2 1 2449,-3-6 0,4 9 0,-5-5 0</inkml:trace>
  <inkml:trace contextRef="#ctx0" brushRef="#br2" timeOffset="48">12723 13397 8033,'0'-12'0,"0"1"225,0 4 120,0-3 0,0 9 213,0-9-213,0 9-92,0-4 0,0 15 120,0 5-105,0 10-38,0-1-453,0 15 537,-5-9 0,0 9 60,-3-4-144,-2 4-149,4-4-66,-1 5 1,-2-10 0,6-1-171,0-1 1,-2-1-383,1-4 1,-1-4 332,1 0 0,3-5 59,-3 1-591,3-7-390,1 2 14,0-9 586,0 4 526,0-5 0,5-5 0,1-1 0</inkml:trace>
  <inkml:trace contextRef="#ctx0" brushRef="#br2" timeOffset="49">12734 13362 8033,'0'-17'-540,"0"4"463,0 5 986,0 1-82,5 0 95,-3 2-432,3 5 0,-2 3 16,1 4-123,5 1-134,-8 14 1,8-3 241,-5 7-114,5-2-176,-3 9 0,2-3-113,0 4 141,-1 0-568,5 0 179,-1 1 215,0-6 0,5 4 46,-1-3 0,0-2-135,-3-1 0,-1-3 110,0-1-483,1-5 278,-1 3 0,1-9-278,-1-1 237,-5 0 350,5-4 0,-10 0-1268,3 1 548,-3-5 174,-1 2-775,0-5 0,-5-5 0,-1-2 0</inkml:trace>
  <inkml:trace contextRef="#ctx0" brushRef="#br2" timeOffset="50">12700 13728 8009,'0'-12'0,"0"6"665,0 1-38,0 5-190,5-5 82,-4 4 70,9-4-147,-3 5-430,4 5 158,1-4 1,-1 5-19,1-2-48,4-3 0,-3 4 238,2-5-1070,-2 0 450,3 0 225,2 0-1428,0 0 998,3 0 0,-4-1-7,2-3-898,2 3 1388,-3-9 0,5-1 0,0-7 0</inkml:trace>
  <inkml:trace contextRef="#ctx0" brushRef="#br2" timeOffset="51">13203 13442 8065,'0'-11'0,"0"3"0,0 1 288,0-1-99,0-3 1,0 3 189,0 0 94,0 1-240,0 0 206,5-3 174,-4 9-263,4-4 168,-5 5-35,0 0 1,0 6-113,0 6 1,0 4-22,0 7 80,0 0-127,0 0 0,0 3 34,0 1-163,5 0 1,-4-1-120,3 1 0,-3 0 128,-1-4 1,0 3-305,0 1 0,4-1 104,0-3 1,0-4-289,-4 0 0,0-1 40,0 1 0,0-2 118,0-6 1,0-3 304,0-1 71,0-4 282,0 2-317,5-5 1,1 0 389,6 0-312,-1 0 119,0 0-167,1-5 1,1 4 170,2-3-529,-3 3 140,10 1 1,-8 0-89,5 0 71,-5 0 15,8-6 1,-6 5-884,3-3 433,3 3-195,-10 1 1,6 0-1505,-3 0 302,-2 0 0,4 0 142,-6 0 1137,0 0 564,1 0 0,-1-5 0,1-1 0</inkml:trace>
  <inkml:trace contextRef="#ctx0" brushRef="#br2" timeOffset="52">13945 13397 8154,'0'-7'0,"0"-3"0,0 3-136,0 1 250,0-4 128,0 4 262,0 0 197,0-5-161,-5 5-94,-2 0-204,-4 1 61,0 5-134,-1 0 0,0 0 73,-4 0 0,4 0 22,-4 0-52,4 0 0,-4 5 87,1 2-118,0-2 1,4 6-50,-1-4 0,1 3 1,-1 2 340,1-1-420,-1 1 0,2-1 75,3 1 0,2-1 0,5 0 130,0 1-129,0-1 0,6 1 84,5-1-291,1 0 36,9 1 0,-3-5 241,5 1-154,0 0 0,0 3-130,0 1 192,-1-1-124,1 0 0,-5 1 0,-2-1 196,1 1-337,-4-1 88,-2 1 1,-2 3-82,-5 0 92,0 0 0,-4-2 0,0 1-228,0 1 123,-6 0 67,0 2 0,-9-5-114,0 4 164,-6-4 18,4 0 1,-7 1-40,-3 2-15,3-3 1,-4 5-371,5-6 208,0 1-13,5-1-717,-3 1 22,13-6-399,-7 4 805,14-9 0,-3 3-1212,8-8 1135,7-2 624,2-5 0,8-6 0,-3-1 0</inkml:trace>
  <inkml:trace contextRef="#ctx0" brushRef="#br2" timeOffset="53">14128 13637 8098,'0'-7'748,"0"2"1968,0 5-2426,0 5 1,-2 2 0,0 4-1,-2 0 495,1 1-549,2 4-108,-4-3 1,4 7 186,-3-5-216,3 6 1,1-7-58,0 5 57,0-5 1,5 2-154,2-4 41,-1-1 8,4 1 0,0-2-330,5-3 160,5-2 93,-2-5 0,1 0-194,0 0 129,5 0 6,0-5 1,4-1-64,-5-5 172,5-6 0,-4 3 150,3-5-145,-3 5-31,-1-8-9,-5 10 531,3-10-284,-8 4 0,2-3 222,-7 2-120,2-3-217,-9 5 1,3-6-56,-8 0 62,-2 5 63,-11-4-412,-6 10 213,-6-5 0,-10 11 81,-3 2-298,-7 3 172,2 6 0,1 1-60,8 6-1013,2-1 863,12 1 1,3 3-1760,9 0 1335,6 0 1,3 0 742,11 1 0,0-1 0,8-4 0</inkml:trace>
  <inkml:trace contextRef="#ctx0" brushRef="#br2" timeOffset="54">15247 13282 8036,'0'-11'60,"0"5"1,0-1 425,0 4 271,0 1-318,0-3 1,0 15-148,0 6 0,4 5 138,-1 6 0,1 1-193,-4 2 0,4 3 108,0-2-114,0 2-582,1-4 449,-4 4 1,8-9 136,-5 3-454,5-3 223,-8-1-315,4-1 0,-1-3 208,0 0 0,1-5-209,-2 2 0,-1-8 122,2 0 0,-3-4-725,-1 4 637,0-6-113,0 3-1081,0-5 1472,5 0 0,-4-5 0,4-1 0</inkml:trace>
  <inkml:trace contextRef="#ctx0" brushRef="#br2" timeOffset="55">15178 13545 8036,'8'0'119,"0"0"0,-1 0 111,5 0 0,4 0 412,3 0 0,3 0 262,1 0-592,4 0 0,-1 0-226,4 0 0,-1 0 1,3 0-1,-3 0-295,-1 0 148,-1 0 1,-8 0-448,0 0 1,-5-1 0,1-2-167,-2 0-1002,-2-6 1043,-4 2 633,-2-4 0,-10-1 0,-2 1 0</inkml:trace>
  <inkml:trace contextRef="#ctx0" brushRef="#br2" timeOffset="56">15224 13317 8036,'5'-12'-549,"1"1"0,10 3 296,-1 1 1633,5-1-866,-2 2 1,9-4 240,-1 2-297,1 3-158,1 0 1,-3 4-98,6-3-144,-6 2 114,3-3 0,-5 5-94,0 0 209,-1 0-58,1 0-419,-5 0 198,4 0 0,-10-1 208,4-3-273,-4 3-13,0-4 227,-1 5 225,1 0-295,-6 0 0,0-4 354,-2 0-308,-3 1-31,4 3 1,-3 0 80,1 0 15,-1 0-9,3 5-84,0 1 18,-4 5 0,4 2 130,-5 2-283,0 3 132,5 5 1,-3 1 69,1 3-136,-1-3 64,-2 9 0,0-5-77,0 2-21,0 3 1,0-5 38,0 2 0,0 2-258,0-5 276,0-6-126,0 1 103,0-4 1,0 0 8,0-3 210,0-3-229,5 0 1,-4-5 4,3 1-489,-3-5 281,-1 2 0,0-4-1684,0 3 941,0-3 350,0 4-1426,5-5 1256,-4 0 1,4-5-77,-5-3-42,6-2 857,-5-1 0,9-1 0,-4 1 0</inkml:trace>
  <inkml:trace contextRef="#ctx0" brushRef="#br2" timeOffset="57">16069 13282 8000,'0'-11'1042,"0"0"-824,0-1 1294,0 6-532,0 1-816,0 5 0,4 5 1,0 4-1,-2 5 301,0 5 0,-2 4-239,0 3 1,0 3 135,0 6 0,0-2-81,0-3 1,-2 3-168,-1-2-57,1 2 0,-3-4 339,5-3-743,0-1 323,0-3 0,0 0-300,0-3-42,0-3 0,0-4 86,0-1-220,5-4 163,-3-2 169,3-5-1159,-5 5 297,0-4-180,0 4 1,3-14 291,1-2 7,0-3 911,-4 2 0,0 1 0,0 0 0</inkml:trace>
  <inkml:trace contextRef="#ctx0" brushRef="#br2" timeOffset="58">16081 13340 8000,'0'-12'883,"0"6"-513,0-4-134,0 8 0,1-6 956,3 4-504,-3 0-409,9 4 1,-4 0-1,6 1 509,-1 3-518,1 2 1,-1 7-148,1 2 1,-1 2 0,0 3-1,2-1 25,2 1 1,-2 2-64,2 1-256,3 0 0,-4-1 0,4 0 286,-2-3 0,1 1 0,-3-3 0,1-1-237,-1 1 70,-1-2 1,-2-2-346,0 2 55,1-7-169,-1 7 0,1-10-1001,-1 3 559,0-3-836,-4-5 835,-2 0 813,-5 0 1,5-5 0,1-2 0</inkml:trace>
  <inkml:trace contextRef="#ctx0" brushRef="#br2" timeOffset="59">16515 13180 7960,'-6'-12'548,"5"1"177,-4-1-71,5 6-145,5 1-293,-4 5 1,5 6 128,-6 6 1,0 0-1,0 9 11,0 3 1,0 4 35,0 6 108,0-5-332,0 9 0,0-11-68,0 7 1,-4-3 263,0-1-140,0 3-537,4-9 306,0 4 0,0-5-988,0 0 489,0-5 371,0-2 1,0-4-784,0-1 382,0 0-149,0-4 0,0-1-1589,0-2 2274,5-3 0,2 4 0,4-5 0</inkml:trace>
  <inkml:trace contextRef="#ctx0" brushRef="#br2" timeOffset="60">16766 13225 8086,'0'-11'125,"0"5"257,0-5 0,0 10 5,0-9-151,0 9 510,0-4-259,0 5 0,0 9-135,0 2 1,0 8 0,0 0 116,0 8-205,5 2 0,-4 5 89,3 0-308,-3-4 146,-1 3 1,0-4-270,0 5 83,5-5 56,-3 4 1,4-9-132,-2 3 83,-3-3-47,4-1-615,-5-5 281,5 3 84,-4-8-752,5 3 306,-6-4 299,0-6-1256,0-1 996,0-5 1,0-10 0,0-3 0</inkml:trace>
  <inkml:trace contextRef="#ctx0" brushRef="#br2" timeOffset="61">16697 13260 8086,'7'-12'0,"3"1"646,-4 4-286,11-3 0,0 5 536,6-2-555,0-4 1,0 10 3,0-3 1,3-1 279,1 1-450,5 1 1,-8 3 58,3 0 0,-3 5 178,-1 2-375,-1 4 40,1 0 0,-5 5 276,-3 3-460,-2 3 162,-2 1 0,-4 0-103,-4 0-21,-1-1 0,-2 5-11,0 0 0,-5-1-33,-3-3 1,-7 4 22,-4-1 1,-7 1 85,0-4 1,-2 2-117,1-2 0,-1 5 86,-2-9 1,-3 5-97,2-5 1,5-2 118,3-2-285,0-2-211,10-7 0,-3 3-820,4-5-753,6 0 922,6-4 1158,11 0 0,7-6 0,5 0 0</inkml:trace>
  <inkml:trace contextRef="#ctx0" brushRef="#br2" timeOffset="62">18273 13465 8147,'0'-11'198,"0"-1"0,2 1 609,1 0-591,-1 4 0,3-3 216,-5 2-190,0 3-104,0-5 104,0 9-62,-5-9 1,-2 8 21,-4-1-80,5-4 0,-8 6 0,1-3 0,-4 3 242,-3 1-378,-1 5-52,-2 1 230,0 6 1,-1 1-5,-3 2 1,3-1 84,-3 5-98,8 0-229,-2-1 192,13 3 1,-7-4 102,7 2-443,3 2 193,0-8 0,6 7-30,3-5 0,3 1-116,4-5 266,6-5-226,0 5 78,11-10 0,-2 4 70,4-5 0,0-6 89,5-6-115,-6 1 22,4-11 0,-9 6-1,3-3 0,-3-3 1,-3 3 99,-2-3-89,-2-5 0,-7 2 15,-2-1-17,2-3 7,-9-1 1,4-8-383,-5 0 171,-5-5 92,4 3 0,-8-2-293,5 0-311,-5 0 623,3 1 1,-2 3-1,2 8-170,1 3 649,1 3-250,-1 6 6,4 2 275,-4 4-286,5 1 561,0 5-399,0 0-166,-5 12 0,3 1 257,-2 8-26,3 8-235,1 1 96,0 9 0,0 0 0,0 7 164,0 0-216,0 2 1,0 0 0,1 0 0,2 1 99,1 1 0,5 1-266,-2-3 126,-2-3 1,4-5 0,-4-1-139,2-2 1,-5-3 100,2-5 0,1-2 126,-1-2-1418,0 3 830,-4-10 0,0 5-2353,0-6 1814,0 1 1,0-5-29,0 1-1266,0-5 2196,0 2 0,0 0 0,0 1 0</inkml:trace>
  <inkml:trace contextRef="#ctx0" brushRef="#br2" timeOffset="63">8029 14756 8169,'0'-7'146,"0"-3"392,-5 9-122,4-4-162,-5 5 0,5-4 182,-3 0-192,3 0-1,-9 4-28,9 0 0,-9 0 0,2 0 237,-2 0-269,3 0 0,-3 4-141,3 0-3,-3 5 0,-6-6 0,1 4-185,1 2 237,-4 1 1,6 2-1,-4-1-46,4 0 1,-4 1 22,1-1 1,0 1 0,4-1-78,-1 1 60,6-6 1,-4 4 0,3-2 0,0 2 156,-1 1-170,6 1 1,-3-1-26,5 0 58,0 1 0,0-4-20,0-1-3,0 1 0,5 2 0,2-1 0,5-3 266,3-1-270,-2 4 0,8-6 99,-2 4 1,4-3 180,4 4-260,-3-1 0,4 5-197,-5-1 197,-1-5 1,1 8-114,0-2 0,-4 2 69,0-3 53,-5 1-449,-3-1 407,0 0 1,-9 2-1,5 1-56,-2 1 30,-2 1 1,-4-4 229,-3 4-222,-2-4-20,-5 5 1,-5-6 244,1 1-1,-5-1-218,2 0 1,-1 1 334,0-1-311,0-4 5,1 3 1,-2-9-156,5 3 204,-6-3-27,9-1-389,-5 0 0,4 0 148,-2 0 1,6 0-197,-2 0 1,3-5-38,1-3-1171,2 3 706,5-5 433,0 9 1,1-9-1344,3 2 871,2 3 331,5 0 577,1 0 0,-1-1 0,1-6 0</inkml:trace>
  <inkml:trace contextRef="#ctx0" brushRef="#br2" timeOffset="64">8349 15270 8113,'0'-7'1710,"0"2"83,0 5-1007,-5 0-341,3 5 1,-3-2 66,5 5-16,0-1-512,0-1-5,0 0 0,0-5-471,0 3-1134,0-3-799,0 4 1794,0-5 1,-5 0-1,-1 0 1</inkml:trace>
  <inkml:trace contextRef="#ctx0" brushRef="#br2" timeOffset="65">8748 14836 8001,'-5'-12'166,"4"6"-166,-9 1 426,9 5 714,-4 0-344,5 0-346,0 5-39,0 1-255,0 11 0,0-3 138,0 5 1,0 1 14,0 7 0,0-2-121,0 6 1,3-5 14,1 5 0,0-6-22,-4 2 1,4-3-133,0-1 0,-1-1-89,-3 1 1,4-1 41,0-3 1,0-3-11,-4-4-9,0-1-108,0 1-459,0-6 198,0-1-4968,0-5 4561,0-5 793,0-1 0,-5-6 0,-2 1 0</inkml:trace>
  <inkml:trace contextRef="#ctx0" brushRef="#br2" timeOffset="66">8417 14870 8624,'15'-6'1863,"1"2"-1270,4 3-286,-2-5 0,10 5 819,2-3-580,3-2-973,6 5 950,-3-4-242,3 0 0,-4 2 49,-1-5 1,0 6-285,0-2 0,-3-1 112,-1 1 0,-4-3-108,0 3 0,-3 0 290,-4 4-1360,3-5 976,-10 4 0,5-4-1415,-6 5 1,1 0 81,-1 0-738,-4 0 1362,-2 0 1,-5 1 752,0 3 0,5 2 0,1 5 0</inkml:trace>
  <inkml:trace contextRef="#ctx0" brushRef="#br2" timeOffset="67">9148 15281 8569,'0'6'1836,"0"5"-1467,0-10 0,0 5 104,0-2 490,0-3-581,0 9 1,0-7 819,0 5-587,0-1-285,5 0 0,-4 3 151,3-3 0,1 0 200,-1 0-391,0-4 1,-3 3-141,3-2-444,-3-3-479,4 4-186,-5-5 1,0-1-1383,0-3 0,4 2 2341,0-6 0,5-5 0,-3-4 0</inkml:trace>
  <inkml:trace contextRef="#ctx0" brushRef="#br2" timeOffset="68">10313 14973 6165,'-11'0'3867,"-1"0"-3193,1 0-444,4 0-43,2 5 0,7-3 404,1 6-144,4 0-240,-1 3-35,4 0 1,-2 1 229,7-1-172,-2 1-166,8-1 0,-3-3 180,5-1 0,0 0-170,0 0 7,5-2 8,-4-5 0,5 0-288,-2 0 162,-3-5-143,4-1 0,-2-5 0,1-1 163,-2 1 1,-4-1 0,-4 1-245,0-1 304,-2 1-241,-9 0 0,-1-1 170,1 1 0,-5-1-49,3 1 57,-3-1-126,-6 1 1,-3 0 92,-7-1 1,1 5 0,-5 0 0,-1 2-355,-2 3 351,-6 0 77,-1 2 1,-7 5-45,-2 3 1,3 7 209,-3 4-233,2 3 0,2 1 276,0 0 1,8 1 63,4 2-192,1-2 0,3 8 0,3-4 24,3 1-68,5-3 1,2 5 56,5-4-116,0 0 1,5-4-1,4-1 155,5 1-88,-1-5 1,12-2 0,-1-4 0,4-2 17,4-2 1,1-3 131,1-5 37,0-5-199,6-2 0,-6 0 37,0-1 1,-3 0-752,-5-3 326,-2 0 223,-1 4 0,-6-2-1651,-6 6-472,1-1-461,-6 4 2695,-1-5 0,-5 3 0,0-3 0</inkml:trace>
  <inkml:trace contextRef="#ctx0" brushRef="#br2" timeOffset="69">11387 15064 7953,'6'-6'-2211,"-1"-4"3659,-5 3-871,0-4 1,0 3 62,0 1-121,0 4-241,0-7 0,0 7 276,0-4-332,-5 4-56,-1-2 1,-2 1-58,0 1 1,-1-1 41,-6 4 1,3 0-114,-4 0 0,-1 0 155,-2 0 0,1 5-84,-1 2 1,0 4-51,-4 0 1,0-2-6,0 2 1,4-2 73,0 6 0,5-2-72,-1-1 1,0 4 4,3 3 1,-2-2 4,7-2 1,2 1-138,1 0 1,3 3 107,1-4 0,1 0-126,3-4 0,3 1 147,8-1-157,-2-4 91,9-2 1,-4-5-129,4 0-32,6-5 163,-4-2 0,8-5-91,-5-4 0,-1-1 71,-3-6-35,5-5 43,-4 4 1,4-8 13,-5 5 0,-5 1 2,-3 3 0,-2-4-57,-2 1 1,-3-2 37,-1 1 0,-4 2-152,1-6 152,-3 1-345,-1 1 133,-5-4 100,4 3 0,-10 0 130,4-1 1,1 2-6,-2-1 1,2 2-83,-2 5 414,-2 5-96,9 2 413,-10 4 8,10 6-358,-9-4 44,9 9-178,-4 1-82,5 11 201,-5 7-166,3 5 0,-3 5 130,5 2 34,0 8-163,0 3 1,0 1 119,0-1-763,5-4 486,-3 3 0,6-2-201,-4 0 0,4 0 124,-4-4 1,3-1-9,-3-3 0,0-2 45,-4-5 1,0 0 15,0 0 1,4-5-47,-1-3 0,1-2-156,-4-2 0,0 0 114,0 1 1,0-5-1172,0 1-1575,0-5 2903,0 2 0,-5 0 0,-1 1 0</inkml:trace>
  <inkml:trace contextRef="#ctx0" brushRef="#br2" timeOffset="70">11855 14836 7546,'-4'-8'757,"0"0"-254,0 6 29,4-8-161,0 9 1,0-6 269,0 3-444,0 3 1,6-4 27,1 5 1,3 0 244,2 0-259,-1 0 0,6 0 31,2 0 1,2 0-15,2 0 0,0-4 109,0 0-306,0 1 137,-1 3 1,0-2-252,-3-1 75,3 1 55,-10-3 0,5 5-319,-6 0 159,1-5 62,-1 4-1095,-5-4 353,-1 5-2655,-5 0 2651,-5 0 797,4 0 0,-9 0 0,4 0 0</inkml:trace>
  <inkml:trace contextRef="#ctx0" brushRef="#br2" timeOffset="71">11798 14927 7431,'6'6'252,"4"-1"437,-8-5 0,8 0 64,-3 0 309,-2 0-650,11 0 0,-9 4 600,8 0-499,3 0-144,0-4 51,5 0-252,-5 0 0,7 0-27,-2 0 0,-2 0-112,-2 0 1,-1 0 97,1 0 1,2 0-110,-6 0 0,0-1 319,-4-3-1160,1 3 237,-6-5-598,4 6 0,-8-1-131,1-3-1324,-1 3 1463,-2-4 1176,0 5 0,-5-5 0,-2-1 0</inkml:trace>
  <inkml:trace contextRef="#ctx0" brushRef="#br2" timeOffset="72">11821 15144 10600,'11'0'633,"-3"0"1,-1 1-25,2 3-341,1-3 1,3 4-31,2-5 1,-1 0 97,5 0-90,0 0-64,-1 0 1,4 0 36,-3 0 5,2 0-56,7 0 1,-4 0-139,3 0-246,2 0 1,-5 0 180,3 0 59,-3 0 1,-1 0-25,0 0 1,-4-1-360,0-3-508,-5 3 107,2-4 164,-10 5 1,0 1-254,-6 3 0,-2-3-1577,-2 3 2426,3-3 0,-9 5 0,4 0 0</inkml:trace>
  <inkml:trace contextRef="#ctx0" brushRef="#br2" timeOffset="73">12666 14459 8011,'-7'0'0,"-3"0"0,9 0 784,-4 0 456,5 0-430,0 5-366,0 1 1,0 9 138,0 1 0,0 8-167,0-1 0,0 7 83,0 1 0,0 2-55,0 1 66,0 0-325,0 5 0,0-4-56,0-1 0,0 0 98,0-3 1,0 0-274,0 0 137,5 2-57,-4-9-333,4 4 272,-5-5 1,0-2-106,0-2 1,2 2-322,1-6 50,-1 0 1,3-4-308,-5 1 391,0-6-58,0 4-1237,5-8 713,-4 3 101,4-5-1387,0 0 1106,-3-5 1081,8 3 0,-4-13 0,5 2 0</inkml:trace>
  <inkml:trace contextRef="#ctx0" brushRef="#br2" timeOffset="74">13774 14859 7013,'0'-12'1877,"0"5"-1462,0-1 7,0 5 115,0-2 377,0 0-557,0 4 0,1-5 473,3 2-524,-3 3 0,4-3-29,-5 8 0,4 2 65,0 5-110,-1 6-33,-3 1 1,2 1-166,1 0 0,-1-4 143,2 4 1,1-4-264,-2 4 0,6-5-103,-1 1 0,2-2-53,2-2 0,-1-3 88,0 0 1,1-6-62,-1 2 1,4-3 87,1-1 43,4 0 52,-7-5 1,8-1 21,-2-6 1,-2 5-38,-2-1 1,1-2 136,0-1 1,-1-7-100,-4 6 1,1-2 58,-1 3 1,-3 0-43,-1-1 0,-3 1 11,4-1 115,-6 1 249,3 0-104,-5 4-181,0 2-113,0 5 44,0 5 0,0 2 3,0 4 1,4 2-35,0 2 1,0-2-20,-4 2 1,5-3-25,3 0 0,-2-1-145,2 1 1,-1-5 91,5 1-373,4-5 265,-3 2 1,3-5 2,-4 0 0,3 0 177,0 0 1,4-2-17,-4-1 0,1 0-14,-5-5 0,4 1 128,0-5 1,-1 5-78,-6-1 1,2 2 153,-2-2 0,-2-2 245,2 2-315,-6-2 0,5 0 212,-4 2-141,-1-2 23,3 9-124,-5-4-126,0 5 0,0 5 132,0 3 1,0-2-10,0 2 0,0-1-156,0 5 134,0-1 0,1 0-107,3 1 0,-2-4 18,6-1 1,-4-4-9,3 0 0,1 3 44,3-3 1,1 1-10,-1-4 1,1 0-87,-1 0 1,4 0-114,1 0 1,-1 0 175,-4 0 1,1 0-28,-1 0 1,3-1 133,-2-3 0,1 3-12,-5-3 0,1 1 218,-1 0-240,2 1 1,-8-3 207,6 5-129,-6 0 0,5 0 2,-3 0 1,-2 4-114,6 0 0,-4 1 64,3-1 0,1-2-91,3 6 1,1-4 79,-1 3 1,0-3-10,1 4 0,1-6 30,2 2 0,-1 1 2,5-1 1,-4 4-41,4-5 0,-4 3 7,4-3 0,-3-1-155,3 1 0,-4-1 99,4-2 1,-5 0 45,1 0 1,2-5 6,-2-3 1,0 2-20,-4-2 0,1 0 110,-1-3 0,-3 0 214,-1-1 0,-4 1-157,1-1 0,-3 1 112,-1-1 1,-6-3-243,-6 0 1,-5 0 133,-10 3 1,-4 1-456,-7 0 1,-2 0 111,-6 4 0,2 2-21,2 5 0,6 1 94,6 3 0,9 3-78,2 9 0,9-4 72,3 4-1533,4-4 1048,-2 0 1,11-1-431,6 0 1,-1 0 1018,4-4 0,8 3 0,1-3 0</inkml:trace>
  <inkml:trace contextRef="#ctx0" brushRef="#br2" timeOffset="75">15761 14824 8011,'0'-11'0,"0"-1"80,0 6-12,0-4 1,-1 4 273,-3-6 134,2 6-291,-8-4 0,5 3 185,-2-4 61,-4-1-159,5 1 1,-5 0 39,-1-1 1,1 2 57,-1 2-322,1-2 123,0 4 0,-5 0 171,1 2-269,-5-3 98,7 6 0,-7-4 106,5 5 0,-4 5 4,3 3 1,-3 7 60,4 4-313,-5 3 130,7 0 0,-3 1-131,4 0 0,2 0 114,2 0 1,3 0-263,5 0 0,2-4-45,1 0 0,5-9-44,7 1 0,3-3 66,5-1 0,1-2-63,3-5 0,2-2 337,5-6 96,-5 1-250,4-15 1,-7 8 154,4-5 32,-5 0-91,3-9 1,-5 4 148,0-3 0,-5 2-116,-3-2 0,-2-2-14,-2-5 0,-3 0 63,-1-1-466,-4-4 227,2 4 1,-5-10-571,0 3-468,0 3 981,0-5 1,0 8-293,0-2 113,0 7 264,-5 9 264,4 5 0,-4 6 366,5-1-362,0 6 1,-4 2 0,0 9-164,1 7 565,-3 9 0,4 8-408,-6 6-78,0 4-903,2 2 715,-4 4 144,3 1 0,1 0-345,2-1 16,-2 1 1,5-2-1,-3 0 1,3-5-1,1-2-1263,0-4 0,5-7 940,2 1 0,0-8-337,0-4 1,2-3 0,5-5 904,1-3 0,1 2 0,-5 1 0</inkml:trace>
  <inkml:trace contextRef="#ctx0" brushRef="#br2" timeOffset="76">16652 14664 8030,'-5'-11'-357,"3"0"1,-7 3-73,6 0 1542,-6 1-441,7-5 4,-8 6 137,9-4-346,-4 9 195,5-5-226,0 1 1,0 5 492,0 0-646,0 5 1,0 11 135,0-1-336,0 0 103,0 2 1,1-1-76,3 3 1,-1-1-44,4-3 1,-4-2-126,1 2 1,1-2 65,-2-2 0,2-3-371,-1-1 296,-2-4 0,4 6-241,-2-5 222,-3-1 1,5-3-19,-2 0 80,-3 0 19,10 0 0,-9-1 35,6-3 1,-2-2-28,2-5 0,3 2 7,0-3 0,1 3-24,3-6 1,-1 1 0,1-1 1,-2 2 43,2-2 1,-2 2-9,-2 2 1,1 1-33,-1 2 347,1-2-57,-6 9 120,4-4-92,-4 5-242,1 0 1,-2 5 112,-5 2 0,4 7-55,-1 2 0,1 4-13,-4-1 1,0 2 142,0 2-387,0-5 87,0 4 0,0-6-70,0 3 1,0 2-266,0-6 0,2 0-1528,1-4 1021,-1 1-916,8-6 1103,-4-1 1,7-5 64,2 0 0,-1-1 634,5-3 0,0-7 0,4-7 0</inkml:trace>
  <inkml:trace contextRef="#ctx0" brushRef="#br2" timeOffset="77">17268 14676 8030,'-11'0'0,"0"0"0,3 0 663,0 0-245,6 0 425,-3 0-263,0 0 1,3 1 54,-1 3-133,1-3-194,2 4 0,5-1-39,3 0 0,3 0-11,5-4 1,-1 0 254,8 0-115,-3 0-212,13 0 1,-5-2 0,2-1 0,2 0-42,-5-5 0,3 5-113,-3-5 0,-2 4 256,-6-3-1263,3 4 718,-15-2 1,9 4 115,-9-3-1849,-2 3 639,0-4-1152,-5 5 2503,0 0 0,0 0 0</inkml:trace>
  <inkml:trace contextRef="#ctx0" brushRef="#br2" timeOffset="78">17931 14356 8030,'0'-11'0,"0"-1"-267,0 1 217,0 4 203,0-3 231,0 4 1,4-5-59,-1-1 148,1 6-130,1-4 338,-3 8-172,3-3-166,-5 0 464,0 4-346,0-4 974,0 5-1092,0 5 257,0 6-261,0 2 0,0 10 97,0 0-16,0 0-153,5 10 0,-4-8 183,3 5-221,-3-4-58,-1 7 0,0-4-83,0 5 1,0-3 218,0-1-502,5-5 207,-4 8 1,4-7 224,-5 4-740,0-4 408,0-3 1,0-3-53,0-5-129,0 0 165,0-3 1,2-2-224,2-3 205,-3 4-427,4-5 172,-5 0-1258,0-1-1355,0-5 1593,0-5 1,0-1 1402,0-5 0,5-1 0,1 1 0</inkml:trace>
  <inkml:trace contextRef="#ctx0" brushRef="#br2" timeOffset="79">13648 14322 8030,'0'-12'249,"0"6"-19,0-4 57,0 9 112,-5-4 115,4 5-170,-4-6 58,5 5 0,0-4 167,0 5-339,-6-5-1,5 4 8,-4-4-37,0 5 1,2 5 144,-4 2-339,4 4 166,-7 5 0,3 3 230,-9 8 56,4 2-286,-5 10 0,4-2 173,-2 5-968,3 0 824,-5 3 0,6 0-19,-1-3 0,6 2-561,2-2 349,3-3 99,1 6 1,0-8 269,0 4-382,0-4 64,5 3 1,1-7 48,6-3 1,0 2-175,4-6 1,-4 1 149,3-4-19,3 0 23,0 0 1,1-4 3,0 0 0,-5-5 466,1 1 1,2-4-537,-2-3 0,0 1 935,-3-5-1742,4 4 573,-3-6 0,3 3-106,-4-5 0,-5 0-146,1 0 1,0 0-1324,3 0 0,-3 0 155,-1 0 1670,-4-5 0,7-2 0,-4-4 0</inkml:trace>
  <inkml:trace contextRef="#ctx0" brushRef="#br2" timeOffset="80">18388 14150 7867,'-12'-11'-934,"1"5"1,3-4 1718,1 2-153,-1 3-209,-4-5-46,6 3-204,-4 1 1,7-3 173,-4 5 47,4-5-144,-2 8 1,4-8 69,-3 5 183,3-4 54,-4 6-3,5-8-106,0 9-102,0-4 1781,0 5-1659,5 5-181,1 1 0,6 9 33,-1 1 271,6 4-310,0-2 1,10 8 405,0 1-331,-1 5-98,2-3 0,-4 1 129,3 1-174,-3-1-704,-1 5 589,-5-1 88,-2-5 1,-4 4-39,-1-2 0,-5 1-132,-2 3 1,1-1 114,-1 0-168,0 1 129,-4-1 0,-4-1-147,0-3 50,-5 3 6,8-9 0,-9 4-179,2-5 0,2 0 625,-2 0-1082,1-5 428,-5 3 1,5-8-45,-1 2 1,2-6-336,-2-1 68,3-1 0,4 1-1205,-3-1-999,3-4 202,-4 2 2520,5-5 0,0 0 0,0 0 0</inkml:trace>
  <inkml:trace contextRef="#ctx0" brushRef="#br2" timeOffset="81">7835 16115 7980,'0'-7'147,"-5"-3"190,3 9 136,-3-4-192,5 5 317,-5 0-330,4 0 0,-5 0-48,2 0 0,3 1 0,-5 3 122,1 4 0,4 2-118,-3 1 1,-1 6 321,1 2-168,1 2-153,3 7-380,0 1 183,0 6 154,5-1 1,-3-1 182,6-3-378,-1 3 0,5-7-207,-1 4 215,1 1 1,-1-2 190,1-2-114,-1-3 0,0-5-185,1 0 139,4-5 0,-3 2-193,2-4 94,3-6 0,0-1 91,5-5-11,-1 0 0,1-1 220,0-3 1,4-4-203,-1-7 0,2-1-38,-1-3 1,-3-3 0,3 2 14,-3-6 0,-1 2 0,-2-2 1,0 1 63,-2 3 1,-5-5 10,1 0-9,-8 1 0,2-1 1,-5 0-23,-1 2-19,-2-4-150,-1 5 0,-5-4-91,-2 0-164,-4 4 233,0 1 0,3 4-87,0 7 0,5-1-509,-5 5 494,5 3-70,-2 0-1190,5 5 1039,0 0 0,5 0-143,3 0 1,2 0 610,2 0 0,4 5 0,2 1 0</inkml:trace>
  <inkml:trace contextRef="#ctx0" brushRef="#br2" timeOffset="82">8863 16172 7992,'0'-11'-120,"-5"-1"174,3 6 0,-4-4 180,2 2 0,3 2 29,-3-2 0,-1 4 2,1-3 1,-1 4 264,1-1 191,3-2-481,-9 0 0,7-1 50,-4 3 0,3-1 49,-4 2 7,6-1 21,-8 4-355,3 0 1,-4 0 334,-1 0-221,1 0-191,0 5 271,-1 1-238,1 6 0,-6-1 147,10 0 0,-9 2-37,9 2 1,-2-1-138,1 5 178,3-5-26,5 3-45,0-1 0,0-3 0,1 2 0,3-2 69,4-2-48,7 6 1,-1-8-48,5 2-122,0-2 0,4-3 146,0 4 0,0-4-53,-1 1 0,1 3 0,-1-2 95,-3 2-99,-3-4 1,-2 5 0,-1-4 0,-3 3-88,0 2 23,-5-1 1,1 4-80,-6 1 0,0 0 35,0-1 122,-11-2 1,4 7 0,-10-3-27,1 1 1,-2-3 0,-5 3 150,0-2 0,0 3-99,1-4 1,-5 1 77,0-5 1,1-1-107,3-2 0,0 1-155,0-6 0,4 1 32,0-4-338,5 0-74,-2 0 1,9-5-67,3-2 0,4 0-753,4 0 1,9-1 134,10-3 1218,0-1 0,15-4 0,-3-2 0</inkml:trace>
  <inkml:trace contextRef="#ctx0" brushRef="#br2" timeOffset="83">9228 16092 7919,'-1'-10'0,"-3"2"462,3 3 137,-4 5 47,5-5-201,0 4 0,0-3 149,0 8-146,0 2-284,0 6 0,0 4 244,0 3 1,1 8 45,3 3-42,-3 3-248,9 1 0,-7 1 29,4-1 1,-4 2 13,1 2 0,1-4-69,-1 0 0,-1 0-154,-3-3 0,4-2-179,0 1 0,0-5 159,-4-3 1,0 0-295,0-7 1,0 0-505,0-3-530,0-1 402,0-4 254,5-2 0,-3-7-7,6-1 0,-5-4 715,0-4 0,4-1 0,-1 1 0</inkml:trace>
  <inkml:trace contextRef="#ctx0" brushRef="#br2" timeOffset="84">9639 16149 7934,'-6'-11'158,"1"-1"-158,0 6 1592,3-4-549,-3 8-575,5-3 0,0 12-158,0 4 1,0 6 128,0 6 0,0 3-60,0 1 0,0 5-104,0-2 1,0 2-97,0-2 0,0 2-82,0-5 0,0 0-17,0 0 0,0-3 84,0 3 0,0-4-468,0-4 1,0-3 101,0-4 0,0-1-874,0 1-16,0-6-673,0-1 282,0-5-645,5-5 1231,-3-1 897,3-6 0,0-4 0,1-2 0</inkml:trace>
  <inkml:trace contextRef="#ctx0" brushRef="#br2" timeOffset="85">9628 16138 7934,'-8'-12'915,"1"1"-209,4-1 16,-2 6-287,5 1 1,1 5-12,3 0 1,2 3 0,6 3 220,-1 5 0,2 8-257,2 0 1,-2 3-19,2 1 1,2 1-175,-2 3 1,4-3-88,-4 2 0,5 0-11,-1 0 1,-1-2-203,1 3 1,-5-4 43,1-4 0,-1 3-246,2-3 1,-8-3-52,4-1 0,-3-2 132,2-2 1,-1 1-49,-2-1 0,2-3 49,-2-1 1,-3-3-56,-1 4 0,-2-6-555,2 2-816,-3 3 828,4-6 234,-5 4 588,0-5 0,0 0 0</inkml:trace>
  <inkml:trace contextRef="#ctx0" brushRef="#br2" timeOffset="86">10130 16103 7940,'-1'-17'0,"-3"1"0,3 4 304,-3 0-83,3 1 515,1 5-388,0-5 0,0 9 0,-1-4 481,-3 0-408,3 3-200,-5 3 243,6 0 0,-3 2 227,-1 6-444,-5-1 1,8 16-59,-3 0 1,3 5 0,1 6 0,-2 2 120,-1 2-34,1-3-748,-3 5 127,5-1 0,0-3 507,0 2 1,-4-3-1,1-1-152,0 1-334,2-6 176,1 4-115,-5-9 1,3 0-334,-1-5 0,1-7-643,2 3 818,0-10 1,0 6-1298,0-7 1,2-3 743,1 3 974,-1-3 0,8-6 0,-4-1 0</inkml:trace>
  <inkml:trace contextRef="#ctx0" brushRef="#br2" timeOffset="87">10724 16092 7953,'0'-11'-437,"0"3"715,0 0 912,0 1-526,0-5-318,0 1 1,-1 3-56,-3 1 0,3 3 126,-3-4 1,2 6 184,-2-2-316,-3 3 1,-4 1-124,0 0 1,-5 5 13,1 2 0,-5 3 23,1 2 0,-4 4-15,-4 3 1,3 4 18,-3 4 0,3 2-30,2 5 1,2 1-151,1-1 1,5 0 93,-1 0 0,6-1-163,2-2 0,4 1-53,-1-6 0,3 5-78,1-5 0,5 1 64,3-4 1,3-2-158,4-2 1,-1 2-4,5-6 0,-1-1-125,1-6 1,7 0 97,-4-4 1,0 0 20,-3-4 1,0 0 95,4 0 1,0-1 66,0-3 0,-2 1 128,-2-4 0,2-1-97,-6-3 1,0 1 163,-4 2 0,0-2-63,-4 2 0,2 2 254,-5-2 484,0 1-363,-4-5-108,-5 1 0,-2 1 1,-4 2 1,-4 2 54,-1 2 0,-3 1-181,4-4 1,-5 4-108,1-1 0,-3 3-214,-1 1 0,6 0-488,1 0 0,4 4-790,0 0 1,2 1 188,3-1 1251,1-3 0,6 4 0,0-5 0</inkml:trace>
  <inkml:trace contextRef="#ctx0" brushRef="#br2" timeOffset="88">11958 15932 7920,'-5'-11'0,"3"-1"0,-2 1 253,-2 4-89,5-3 0,-8 8 543,5-6 461,0 6-406,4-3-307,0 0 1,0 5-8,0 0 0,0 5-39,0 6 0,2 5-5,1 4 1,4 2-86,4 5 0,4 1 23,1 2 1,3 2-140,-4-5 1,5 3-1,-1-3 1,-1 3-151,1-3 0,-4 1-193,4-1 0,-3-7 36,3 3 0,-5-4-219,1 0 0,1 1 108,0-5 0,-1 2 11,-4-2 0,1-2 78,-1 2 0,-3-2 8,-1-2 0,0 0-245,0 1-124,3-1-450,-3 1 393,4-1 1,-5-3-1204,-2-1-595,-2-4 1109,-2 2 1233,0-5 0,-6 0 0,0 0 0</inkml:trace>
  <inkml:trace contextRef="#ctx0" brushRef="#br2" timeOffset="89">12460 15852 7984,'-7'-11'0,"-1"-1"0,4 5 162,-3-1 1,3 4 341,-4-3 1,4 4-164,-3-1 1,-1 3 32,-3 1 0,-1 1-24,1 3 1,-4 8-112,-1 7 0,-4 3 180,1 5 1,-4 4-54,-3 7 1,0 2-117,-4 6 0,3 3-337,-3 1 0,3-1 297,-4-3 0,6-2-231,-2-2 68,3 3 32,7-10 0,-1 0-265,3-9 0,3-2 103,1-1 0,-1-1-281,5-3 0,2-7-35,1-4 1,-1-4-798,1 3 638,0-4 1,4 1-413,0-8 0,4 1 663,0-4 1,5-2-649,-2-6 955,8 2 0,3-9 0,5 5 0</inkml:trace>
  <inkml:trace contextRef="#ctx0" brushRef="#br2" timeOffset="90">12586 16240 14268,'11'0'870,"1"0"-618,-1 0 0,4-1 28,1-3 0,3 3-81,-4-3 1,1-1 14,-1 1 0,-1-1-172,5 2 1,-5 0 118,2-5 0,-4 6-453,0-2 1,-1 2-264,1-2-275,-6 2-873,4-3-1446,-9 5 3149,4 0 0,-5 0 0,0 0 0</inkml:trace>
  <inkml:trace contextRef="#ctx0" brushRef="#br2" timeOffset="91">13420 15978 8013,'0'-7'108,"0"-3"343,0 9 36,0-9 1,-4 10-76,0 0 1,0 5 97,4 6 1,0 5 170,0-1-169,0 5-313,0-2 1,0 6 142,0 3-80,0-3 0,0 7-20,0-4 1,0 4-25,0-5-124,0 6 1,0-8-152,0 3 1,4 1 142,0-2 0,0-3-282,-4-4 0,0-5 88,0 1 1,1-3 17,3-5 1,-3 0 49,3-3 133,-3-3-51,-1 4 1,1-5 130,3 0 1,-1 0 9,4 0 0,-3-1 629,4-3-465,-1 3 1,5-6-145,-1 3 1,4 3-37,0-3 0,1 3-57,-5 1 0,4 0-5,1 0 0,4 0-8,-1 0 1,-1-4-216,1 0 0,-1 1 18,1 3 1,1-2-115,-5-1 0,4 1-218,-4-2 0,1 2 192,-5-2 0,0 3-587,1-3 1,-5-1-31,1 1 1,-5-1-279,0 1 0,-1 2 486,-2-6 0,0 4-9,0-3 1,-2 0-337,-1 0 994,-4-3 0,-9 3 0,-2-4 0</inkml:trace>
  <inkml:trace contextRef="#ctx0" brushRef="#br2" timeOffset="92">13442 16218 8035,'0'-7'1471,"4"1"-930,0 2 1,5 3-158,-2-3 0,9 2 261,3-2 0,-2 2-167,3-1 1,-5 0-31,4-1 1,0 3-272,4-3 1,-4 3-90,0 1 0,-1-4-53,1 0 0,2 1-276,-2 3 0,-2-4-753,-2 0 0,1-4 510,0 4 0,-1-3-332,-4 3 1,-3-4-311,-1 5-1079,-4-1 2205,2-1 0,-10-2 0,-1-4 0</inkml:trace>
  <inkml:trace contextRef="#ctx0" brushRef="#br2" timeOffset="93">13408 15989 8086,'0'-6'-95,"5"-4"0,3 3 863,7-4 0,-1 3-38,5 1 0,1 3 100,7-4 0,-2 4-349,6-3 0,-5 1-208,5-2 0,-4-1-373,3 5 1,-5-1 116,2 1 0,-3 3-951,-1-3 0,-1 2 14,-3-2 0,-3 3-590,-4-3 0,-1 3 1510,0 1 0,1-5 0,-1-2 0</inkml:trace>
  <inkml:trace contextRef="#ctx0" brushRef="#br2" timeOffset="94">14139 15989 8090,'-5'-11'0,"4"3"0,-3 1 0,-1 3 0,1-4 0,0 4 0,4-3 0,-5 4 0,4-2 0,-4 5 0,0 0 0,3 6 0,-1 6 0,-2 3 0,1 4 0,0 4 0,4 0 0,0 1 1956,0 6 1,0-4-608,0 0 0,0 2-962,0-1 0,1 1-488,3-1 1,2-3-8,6 2 1,0-5-310,4-2 0,-2-5 53,5 1 0,-2-2 126,2-2 0,3-5 161,-3-2 1,1-3-90,-1-1 245,3 0-71,-4 0 1,5-3-47,-1-1 0,1-6 29,0-2 0,0 1 84,0-4 0,-4-2 145,0 2 1,-5-4 2,1 4 0,-2-6 161,-2 2 0,-1-2-98,-2-2 1,-3 0-109,-5 0 1,0-1-202,0-3 1,0 3-7,0-2 1,-1 1-184,-3 3 0,3 0 119,-3 3 1,1 4-367,0 7-513,1-2-877,-3 9 144,5-4 1,5 5 1704,3 0 0,7 5 0,3 1 0</inkml:trace>
  <inkml:trace contextRef="#ctx0" brushRef="#br2" timeOffset="95">15144 15978 8090,'-1'-10'0,"-3"2"213,3-2 1,-8 4 169,5-6 24,-5 6 1,7-3 34,-6 5 1,4-4 105,-3 5-312,-1-1-1,2 4 1,-5 0 53,4 0 1,-3 0 64,-2 0-62,1 0-115,-6 0 0,3 4 126,-5-1 0,4 5-30,-4-4 1,1 5-58,-1-2 0,-1 0 29,5 0 0,-2 2-217,2 6 0,2-1 70,-2 5 1,2-3-197,2 3 1,0 0-28,-1 4 0,2-1 29,2 1 1,-2 0-52,3 0 1,2 0-156,1 0 1,2-1 89,2 1 1,0-1-99,0-3 1,0 1 190,0-5 0,7 4 6,4-3 1,3-5 330,9-3 1,-3-2-11,7 2 0,1-3-23,-1-5 1,0 0-76,0 0 0,-1 0-11,4 0 1,-5 0 9,2 0 1,-4-4-13,-4 0 0,1-3-209,-5 3 1,4-1 117,-3 1-879,-1 3-212,-4-10 0,-3 10 0,-2-4-1328,-1 0 1571,-1 4 842,-4-4 0,-5 0 0,-1-2 0</inkml:trace>
  <inkml:trace contextRef="#ctx0" brushRef="#br2" timeOffset="96">15407 15909 8092,'0'-6'-209,"-4"-4"-53,0 2 0,0 2 1703,4-2-402,-5 6 106,4-3-712,-4 5 1,5 1 2,0 3 1,0 7-42,0 8 0,0 3-91,0 1 0,0 1 50,0 2-316,0-2 0,1 8 212,3-5 1,-1 3-89,4-3-96,-4 0 1,3-5-220,-2 1 1,-3-4 0,3 0 0,-3-1-170,-1 1 1,0-2 123,0-6-84,0 0 285,0 1 154,0-1 0,-1-4-141,-3-4 1,3 0 399,-3 1-294,3-3-47,1 4 0,0-4 35,0 3 9,0-3 136,5 5 1,1-6-5,6 0-157,-1 0 1,2 0 27,2 0 1,-1 0 25,5 0 0,0-2 15,4-2 0,0 2-135,-1-6 0,5 4 124,0-3 0,1 1-179,-2-2 0,-3-1 41,0 5 0,0-3-143,-4 3 0,-3-1-266,0 1 1,-4 3-503,0-3 1,-2 1-362,-2-1-613,2 3 1871,-9-4 0,4 0 0,-5-1 0</inkml:trace>
  <inkml:trace contextRef="#ctx0" brushRef="#br2" timeOffset="97">16035 15875 8092,'-6'-11'-736,"0"-1"515,6 1 1,0 3 1535,0 1-347,0-1-176,0-4-263,0 1-76,0 5 92,0 1 29,0 5-305,6 0 1,-5 9 81,3 2 0,-3 4 110,-1 0 1,0 3-94,0 5 1,0 0 68,0 0 0,0 3-159,0 1 1,0 5-30,0-2 0,0 2-55,0-2 1,1 3-53,3-2 1,-3-3-99,3-2 1,-1 1-268,0-4 1,-1 1-491,1-9 1,-1 4 270,-2-4 0,1 1-214,3-5 0,-3-3-534,3-1-217,-3-4 83,-1 2-1201,0-5 2525,5 0 0,2-10 0,4-3 0</inkml:trace>
  <inkml:trace contextRef="#ctx0" brushRef="#br2" timeOffset="98">16515 15852 8092,'-12'0'0,"6"-1"1246,2-3-187,-2 3 48,4-4-695,-8 5 0,9 1 476,-3 3-523,3 2 1,1 9 458,0 1-501,0 4 1,0-2 127,0 5-378,0-1 133,0 1 1,-1 1-64,-3 3-56,-3-3 0,1 8 0,1-6 48,0 0 0,4-2-284,-3-1 0,3-4 0,1-1-538,0-2 0,0 3 26,0-4-245,0 1 1,0-5-230,0 0-381,0-4 235,0-2-990,0-5 2271,5 0 0,-4-5 0,4-2 0</inkml:trace>
  <inkml:trace contextRef="#ctx0" brushRef="#br2" timeOffset="99">16332 15875 8092,'4'-11'265,"-1"-1"0,6 1 450,-1-1 0,3 5-124,5-1 0,-2 2 63,5-2 0,3-1-223,5 5 0,1 1-58,-1 3 0,-2 0 264,5 0-337,-4 5 1,2 1 0,-4 7 31,3 2-203,-8-2 1,7 8-1,-7-2 65,3 3 0,-4-3-274,-3 0 141,-2 0 0,-2 4 175,0 0 0,-4-1-46,-3 1 0,1 0-120,-2 0 1,1-1 0,-4-2-33,0-1 1,-4 0-133,1 4 0,-6-4-110,1 0 1,-3-1-13,-5 1 0,2 1-19,-5-5 0,0 4 72,-3-4 0,-1 6 163,0-2 0,-1-1 0,-3 1 0,2-5-588,-6 1 1,6 1 314,-2 0 0,-1-3 254,2-5 0,-1 1-25,4-5 1,5 0 200,3-4 1,3 0-248,0 0 1,1 0-279,-1 0 1,6-2-144,2-2 0,3 2-510,1-6 1,0 1-566,0-5 0,1 2 1586,3 3 0,2-9 0,6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48:33.7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2318 5391 8141,'0'-7'594,"0"2"-393,0 5 15,0-5-8,0 4-168,0-4 302,0 5-102,0 5-205,0 1 0,0 6 66,0-1 1,0 0-73,0 1 0,0-1-11,0 1 0,2-1-9,2 1 0,-2-1-26,6 0 1,-1 1-11,5-1 1,0 1-77,4-1 1,-2 1 115,5-1 0,0 0-114,3 1 0,-1-2 97,2-2 1,-2 2-100,10-3 0,-1 3 78,4 2 0,2-4-7,2-1 1,0-3 2,8 4 1,-2-6-188,9 2 0,1-3 375,3-1 0,-3 0-99,4 0 0,-4 0-119,7 0 0,1-1 69,-1-3 1,1 2-69,-1-6 1,0 2-128,-27 2 0,1 0 1,-3-1-1,0 0 184,3 1 0,-1 0 0,0-1 1,-1 0 31,28-6 1,-29 5 0,1 1-200,28-2 1,0-2 121,-4 5 0,0 0 60,0 4 1,-5 0 114,-3 0 0,-3 0-116,-4 0 1,-4 5 11,-8 3 0,2-2 141,-5 2 1,-4 0-359,-4 3 0,-5 0 546,1 1 1,-2-1-395,-2 1 0,4-1 281,0 1 0,1-1-283,-5 0 0,2 1-66,2-1 1,-2-3 43,2 0 0,-2-5 165,-2 5-132,1-6 1,-1 5 1,0-3 0,-3-3 103,0 3 1,-5-3-120,5-1 96,-5 0-79,2 0 580,-5 0 0,-5 0-483,-3 0 1,-2 0-182,-2 0 1,-3 0 151,0 0 0,0 0-17,3 0 1,5-1 148,-1-3-138,5 3 1,-2-6-5,5 3-27,0-2 0,7-5-44,4-1 1,2 1 10,6-1 0,5 1-1,6 0 0,3-2-89,2-2 1,0 2 112,3-2 1,-1 6-36,5 1 0,1 2 15,7-2 0,3-2-89,8 3 1,-2 0 138,-26 3 1,-1 1 0,30-1-259,-28 0 1,1 0 0,-2 2-1,1 0 238,4-1 1,0-1 0,0 2 0,0 0 3,2-2 0,0 0 0,3 1 0,-1 0 76,2-1 0,0 0 1,2 0-1,1-1-69,-2 3 0,1 1 1,1-3-1,0 0 78,-3 2 1,-1 0 0,6 0 0,0 0-355,1 2 0,-1 0 1,2-1-1,0-1 401,-5 0 1,-1 0 0,2 0-1,0 1-31,-3 3 1,-1 0 0,5-1 0,1 1-87,-2 1 0,1 1 0,1 0 0,0 0 5,-5 1 0,-1 1 0,3 0 0,0-2-8,1 0 0,1 0 1,0 1-1,0 0-99,2-1 0,-1 0 0,0 0 0,-1 1 72,-3-1 1,1-1-1,3 2 1,1-1-92,-1-2 0,1 0 1,3 0-1,-1 0 50,-4-2 1,0 0-1,4 0 1,1 0 12,-5 0 1,-1 0 0,4-1-1,0 1 13,-3-2 1,-1 0 0,-1-1 0,-1 1 60,-1-2 1,0 0-1,-1-1 1,1 0-53,2 1 1,0 0-1,-3-1 1,0 0-164,-1 0 0,0-1 0,-2 0 0,1 0 244,-1 1 1,0-1 0,-3 0-1,-1 0-41,-1 1 1,-1-1-1,-1 2 1,0 0-22,24-3 1,1 0 22,-8 0 1,-3-2-133,-9 5 1,-1-3 458,-11 3 1,-3-1-228,-4 1 0,-9 3 562,2-3 1,-7 2-369,3 2 1,-6-1 1299,2-3-1450,-3 3 0,-1-5 151,0 2 1,-1 1-163,-3-4 0,2 3-1293,-6-4 892,0 6 1,-3-7-2121,-1 5 2360,1 0 0,-5 4 0,-2 0 0</inkml:trace>
  <inkml:trace contextRef="#ctx0" brushRef="#br0" timeOffset="1">3540 6247 8460,'0'-6'643,"0"-4"-312,0 3 1,0 0-74,0-1 0,4 4 20,0-3 0,4 3-113,-4-4 0,4 4 84,0-3 1,6 3-50,1-4 0,4 5 12,-4-5 0,4 6-23,-3-2 0,3 2-153,-4 2 0,4 0 77,-4 0 1,0 0-84,-3 0 1,-1 2 149,1 2 1,-2-2-198,-3 6 0,2-1 81,-5 5 0,0 0-165,-4 4 0,-1-2 20,-3 5 0,-2 0 61,-6 3 0,-1-1-140,-2 2 1,1-3 98,-5 7 0,0-3-35,-4-1 0,1-1 62,-1 1 0,0-4 19,0 0 0,5-5-17,3 1 1,2-2 4,2-1 1,3-5 22,1 1-32,4-1 53,-2 5 0,5-5-28,0 1 1,5-5 282,3 0 1,6-1-89,1-2 0,5 0 69,-1 0 1,7-4-44,0 0 0,5-4-125,-5 5 0,5-5-192,-5 4 1,1-3 135,-4 3 1,-4-1-171,0 1 0,-5 3 95,1-3-1269,-2 3 475,-7 1-1313,-1 0 809,-5 5-161,0-4 1505,0 9 0,-5-9 0,-1 4 0</inkml:trace>
  <inkml:trace contextRef="#ctx0" brushRef="#br0" timeOffset="2">4089 6167 8462,'-8'-6'99,"0"2"273,6-2 142,-3 5 0,5-6 360,0 3-616,0 3 0,0-5 321,0 2-399,5 3 0,1-6 21,6 4 1,-1 1-133,1-2 0,-1 3-79,0 1 1,2 0 131,2 0 0,-1 0-155,5 0 1,-5 1 20,1 3 1,2-1 97,-2 4 0,0-3-27,-3 4 0,-1-2-30,1 2 1,-5 2-29,1-2 0,-4-2-29,3 1 0,-4-3-59,1 4 33,-3 0-50,-1 3 0,0 0-161,0 1 0,-1-5-70,-3 1 0,-2 0 74,-6 3 569,1 0-21,-1 1-236,1-1 70,4-4-14,-3 3-133,9-9 1,-3 8 78,8-5 1,-1 1-36,4-1 0,1-2-1,3 6 1,4-6-8,1 2 1,0 1-32,-1-1 0,2 1 25,2-1 1,1-2-103,-5 6 0,1-2 104,-5 2 0,1 2-131,-1-2 0,-3 2 107,-1 1 0,-4 1-71,1-1 1,-3 1 60,-1-1 0,-5 0 8,-3 1 1,-6 3 250,-1 0 0,-5-1-88,1-6 0,-4 2 21,-4-2 1,-2 2-117,-5 1 0,-1-1 214,1-2 0,1 1-25,3-5 1,-1 0-258,8-4 1,-1 0-43,9 0 1,0 0-709,3 0-393,6-6-835,1 5 1998,5-9 0,10 9 0,3-4 0</inkml:trace>
  <inkml:trace contextRef="#ctx0" brushRef="#br0" timeOffset="3">4945 6316 8397,'-6'-2'-904,"2"-1"2331,3 1-349,1-3 389,0 5-1184,5 0 0,-4 2 41,3 1 1,1 4-59,-1 4 0,1 1-115,-1-1 0,-2 0 88,6 1 0,-6 3-300,2 0 1,-1 1-181,1-5 1,-3 4 181,3 0 3,-3 1 0,3-5 92,0 0-85,-1 1 1,-3-4-13,0-1-144,0-4 73,0 2-102,0-5 171,0-5 0,0-2-31,0-4 1,5-1 41,3 1 0,-2 0-77,2-1 1,0-4 68,3-3 1,0 2-118,1 2 1,-1 2 148,1 2 0,-1-1 6,1 1 0,-2 3 243,-3 1-208,3 4 122,-3-2 1,0 5-47,1 0 71,-5 0-119,7 5 0,-9 2-23,3 4 0,1-3-33,-1-1 0,3 1-14,-3 3 0,4-3-20,-4-1 1,3-3 53,-3 4 1,4-4-69,-5 3 1,5-3 52,-4 4 0,1-6-169,-1 2 141,-3 2-33,9-4 1,-7 3 4,4-5-69,-4 0 0,7 0 42,-2 0 1,-2 0 36,2 0 1,-1-4-72,5 0 0,-1-5 59,0 2 1,1 0-36,-1 0 0,1-1 34,-1-3 1,0-1-20,1 1 1,-4-1 73,-1 1 1,1 1 4,3 2 0,-3-1 95,-1 6 1,-4-3-134,1 3 1,-2 1 463,2-1-252,-3 1 121,4 7 0,-5 2-61,0 4 0,0 1-6,0-1 0,-3 4-96,-1 0 1,0 1 12,4-5 0,0 2-19,0 2 1,1-2-36,3 2 1,-1-4-205,4-3 1,-3 1 129,4-5 0,-5 3-218,5-3 181,0 0 1,3-4-79,1 0 1,-1 0 52,0 0 1,-3-4-104,0 0 1,-1-3 108,5 3 0,-1-5-2,0 1 0,-3-2-44,0-1 1,-2 3 45,2 1 0,1-1 30,-6-3 1,5 3-88,-4 0 403,0 6-38,-4-3 641,0 5-830,0 5 0,0 1 28,0 6 0,0-5-94,0 1 0,5-1 75,2 5 1,3-5-98,2 1 0,-1-2-28,1 2 1,3 1-11,0-5 1,5 3-104,-1-3 1,-1 0 95,1-4 1,-3-1 14,3-3 0,-2-3 15,2-4 1,-2 3-18,-6 1 1,1-1 10,-1-3 0,1-4 60,-1-1 0,-3 0-80,-1 1 0,-4 1 3,1-5 1,-3 5 16,-1-2 0,-1 2 14,-3-1 1,-6 6 40,-6-2 0,-3 3-45,4 1 0,-10 2-203,-2 5 1,-3 1 114,-1 3 0,3 2-288,5 5 0,-2 2-144,2 2 0,3-1-169,8 5 1,2-1 716,3 1 0,2 3 0,5-4 0</inkml:trace>
  <inkml:trace contextRef="#ctx0" brushRef="#br0" timeOffset="4">6350 6339 8187,'-5'-12'-85,"2"5"42,-4-1 1,4 0 777,-1-3 1,-2 3-215,-2 1 1,-2 0-85,-1 0 0,-1 0-136,1 4 0,-4 1-192,0-2 1,-6 3 105,2 1 0,-1 5-157,1 3 0,-3 3 54,3 5 1,3-2 69,1 5 1,2-4 9,1 4 1,2 0-131,3 4 0,2-4-82,5 0 0,1-4 70,3 4 1,2-5-2,5 1 1,5-7 142,-1-4 0,5-3 86,-1-1 1,3 0-37,1 0 1,0-5-1258,-1-3 1,1-6 803,0-1 1,-4-5 210,0 1 0,-5-3-130,1-1 0,-2 0-407,-2 1 0,0-1 254,-4 0 1,0-1 155,-4-3 1,-1 3 160,1-3 1,0-1-147,1 2 1,-3-10-6,3 2 0,-2 2 102,2 6 1,-3-1 97,3 4 1,-2 3-53,-2 8-103,0 6 623,0-4-145,0 9-597,0 6 0,0 6 140,0 8 0,-4 8 292,0-1 0,-4 7-40,4 6 1,-1 1-128,2 6 1,1 1 115,-1 2 0,1-4-136,2 4 0,0-8-72,0 4 0,0-10 125,0-1 0,2-7-332,1-1 1,0-3-63,4-4 1,-3-2-51,4-6 1,-4-5-1655,3-2 877,-4-2 1114,7-2 0,-4-6 0,6 0 0</inkml:trace>
  <inkml:trace contextRef="#ctx0" brushRef="#br0" timeOffset="5">7115 5996 8126,'0'-11'-384,"0"3"256,0 0 1469,0 6-888,0-8 0,-1 8-167,-3-1 1,-6 6-217,-5 5 1,-6 3 107,2 5 0,2 3 273,-2 7 1,0 3-90,-4 6 1,1 0 58,3 3 1,-1-2-112,5 2 0,-4-1-186,3 1 0,5-6 27,3 2 0,6-6-92,-2 2 1,3-4-322,1 0 0,1-3 195,3-4 1,-2-2-201,6-6 1,0 0 108,3 1 0,0-2-85,1-2 0,-1-3 93,1-5 1,0 0-3,4 0 0,-3-3 43,7-4 0,-7-1 9,3-7 1,0 2 27,-1 2 1,1-5 6,-5 1 0,-3-4 44,-1 4 0,-4-2-58,1 2 1,-4 2 154,-4-2 1,-4 6-88,-7 2 0,-4 4 57,-8-1 0,-2 9-263,-5 7 0,5 1-273,2 6 1,3-4-1490,1 4 1979,10-5 0,-7 7 0,7-3 0</inkml:trace>
  <inkml:trace contextRef="#ctx0" brushRef="#br0" timeOffset="6">7321 6247 8602,'7'0'608,"1"0"1,0 0-186,3 0 1,-3 0 33,-1 0 1,2 0-140,6 0 0,-1 0-39,5 0 0,0 0-31,4 0 0,-4 0-199,0 0 1,0-4 117,4 1 0,0-1-56,0 4 0,-4-4-369,0 0 0,-5 0 172,1 4 1,-2-3-1473,-2-1 769,1 0-1633,-6 4 1221,-1 0 1201,-5 0 0,-5 0 0,-1 0 0</inkml:trace>
  <inkml:trace contextRef="#ctx0" brushRef="#br0" timeOffset="7">7424 6373 8215,'5'6'0,"1"1"409,5-4 0,-3-1-27,0 1 0,-1-1 282,5-2 0,-1 0-148,1 0 0,0 0-38,3 0 1,-1 0-308,5 0 1,-1 0 91,1 0 1,3 0-453,-3 0 1,2-2 233,2-1 0,-1 0-416,-3-5 1,-1 6 134,-3-2 236,-2 3 0,3-4 0,-5-2 0</inkml:trace>
  <inkml:trace contextRef="#ctx0" brushRef="#br0" timeOffset="8">8166 5950 7649,'0'-6'1583,"0"1"-1394,0 5 62,0 5 1,0 1-107,0 6 1,4-5-1,0 1 0,-1 0-102,-3 3 1,4 0 62,0 1 0,0-1-145,-4 1 0,1-2 105,3-3 0,-3 4-115,3-4 0,-3 0 99,-1 0-148,0 1 86,0 3 0,0-3 84,0-1 11,0-4-28,0 2 152,0-5-184,0 5 43,0-4-86,0 4-134,0-5 163,5 0 1,2 0 122,4 0 1,2 0-83,2 0 1,-1 0 96,5 0 1,-4 0-69,4 0 0,-4 2-88,4 2 0,-5-2 8,2 6 1,-4-5-5,0 5 1,-1 0 2,1 3 0,-1 1 36,0-1 1,0 0-53,-4 1 1,2-1 3,-5 1 0,0-1-55,-4 0 0,0 1 66,0-1 0,-5 2 0,-3 2 1,-2-1 50,-2 5 0,-4-5 5,-3 1 1,1 2-20,-1-2 1,4 0-22,-4-3 0,0-1-130,-4 1 0,1-2 132,3-3 0,-2-2-129,2-5 1,-2 0-44,2 0 0,-1 0-229,5 0 1,-4 0-55,4 0 1,1-5-252,6-2 1,-1 0-808,5 0 1498,1-1 0,3-8 0,0-2 0</inkml:trace>
  <inkml:trace contextRef="#ctx0" brushRef="#br0" timeOffset="9">8143 5950 8350,'-6'0'-907,"1"0"1662,5 0 0,5 0-117,2 0 1,3 0 0,2 0 1,3 0-229,0 0 1,6 0-57,-2 0 1,-2 0 33,3 0 1,-1 0-129,3 0 1,1 0-118,0 0 1,0-1 88,0-3 1,0 3-257,-1-3 1,-4 2 130,-3-2 0,-2 3-733,-1-3 0,-5 2-995,1 2-627,-6 0 2247,3 0 0,-5 0 0,0 0 0</inkml:trace>
  <inkml:trace contextRef="#ctx0" brushRef="#br0" timeOffset="10">12380 4100 8040,'0'-11'800,"0"-1"1,0 1-28,0-1-528,-5 1 0,4 0 1,-3-1 0,-1 5 14,1-1 1,-3 4-193,3-4 0,-5 5-144,1-5 0,2 6 147,-2-2 0,1 1-201,-5-1 1,1 3 69,-1-3 1,-3 3-32,0 1 0,-4 5 61,4 3 0,-6 2-225,2 1 0,-2 2 55,-2 2 0,1-1-44,3 5 0,0-1 10,8 1 1,-3 1 0,6-4 0,3 3 79,1-4 0,3 1 27,1 0 1,3-4 171,4 3 1,1-2-94,7-1 0,3-5 162,1 1 1,-1-6-110,1 2 0,0-3 289,4-1 1,-1 0-4,1 0 1,0-1-12,0-3 1,-1-2-56,-3-5 1,2-1-101,-2 1 1,-1-1 90,1 1 0,-5-4-88,1-1 0,-2 1-41,-2 4 1,-1-4 156,-2-1-90,2 1 0,-5 4 77,3-1-13,-3 6-226,-5 1 169,0 5-487,0 5 0,0 6 160,0 8 1,-1 4 279,-3 4 0,1 3-67,-4 8 0,0 7 121,0 4 1,0 2-264,4-1 0,1-2 148,-1 5 1,1-2-6,2-2 1,0 0 38,0-11 1,4-4 69,0-4 1,4-8-91,-5 1 1,2-9 327,-1-3-236,-2 1 7,3-11 11,-5 4-821,0-5 0,0-6 644,0-6 0,-5-4 0,-2-7 0</inkml:trace>
  <inkml:trace contextRef="#ctx0" brushRef="#br0" timeOffset="11">13282 4466 7788,'0'-7'2515,"0"2"-2187,0 5 1,0 5-88,0 3 0,2 2 12,2 1 0,-3 2-6,3 2 1,-2-1-340,2 5 0,-3-3 123,3 3 0,-3-5-112,-1 1 0,4-3 31,0 0 0,0-1-29,-4 1 0,0-5 25,0 1 0,1-6 3,3 2-250,-3 3 155,4-6 295,-5 4-155,5-5 1,2-1 245,4-3 0,0 1-80,1-4 1,-1-1-118,1-3 1,-1-5-72,1 1 1,3-1-162,0 1 0,0 2-6,-3-2 0,-1 2 153,0 2 1,-3 4-442,0 3 21,-6-2 115,3 5 0,-3-4 80,1 5 1,-1 5 154,1 2 0,0 4 154,1 0 1,-2 0-113,6 1 0,-4-1 46,3 1 0,-3-1-80,4 0 0,-1 1 154,5-1 0,-1-1-36,1-2 0,-1 1 107,1-5 1,0 1-93,3-1 0,-2-3 100,2 3 0,2-3-119,-2-1 1,2-4 8,-2 0 0,-1-3 35,5 3 1,-5-5-34,1 1 0,-2-2-19,-2-1 1,4-1 18,1 1 0,-5 0 75,-3-1-80,-6 1 379,8-1-4,-8 1-236,3 5-313,-5 1-498,0 5 1,0 5 562,0 2 1,3 0-46,1 0 0,1 1 78,-1 3 0,-3-3-50,3-1 0,1 1 144,-1 3 1,4-3-64,-5 0 0,6-5 125,-1 5 1,-2-2-76,2 2 1,0-3 94,3-5 1,0 4-47,1 0 0,-1 0 151,1-4 0,-1 0-195,1 0 1,-1 0-24,0 0 1,1-2-39,-1-2 1,-3 3 74,-1-3 0,-3-1-177,4 2 163,-1-6-67,0 7 1,-1-3 8,-2 5 200,-3-5-264,4 4 45,-5-4 1,0 6-42,0 3 0,4-2 79,0 6 0,5-2 154,-2 2 1,5 6-153,3-3 1,-1 0 163,5-4 1,5 0-78,7 0 0,2 2 64,1-5 1,1 0-83,3-4 1,-2-2 29,2-1 0,-4-2 50,-3-3 0,-2-2-74,-2 2 1,-8-2 193,0-1 1,-3-1-110,-4 1 0,0-2 283,-8-2 1,0 1-200,-4-5 1,-1 4-231,-3-4 0,-9 0-1,-10-4 1,-2 5-220,-9 3 0,2 3 161,-6 5 1,-3 2 119,-1 5 1,-1 0-201,1 0 1,4 5 27,8 2 1,3 3-186,8 2 1,3-1-80,4 1 1,2-1-638,2 1 0,3 0 295,5 3 0,5-1 714,3 5 0,7 0 0,3 4 0</inkml:trace>
  <inkml:trace contextRef="#ctx0" brushRef="#br0" timeOffset="12">15133 4534 8072,'0'-11'123,"5"-1"0,-4 1 715,3-1 228,-3 1 1,-1 0-558,0-1 1,0 1-219,0-1 0,-1 2-230,-3 3 0,1-2 75,-4 5 1,-1 0-82,-3 4 1,-2 0 24,-2 0 0,-3 0-423,-5 0 1,-3 9 148,-1 2 0,0 5-129,4-1 0,2 3 75,2 4 1,2 0 56,6-3 1,5 1-81,2-4 0,3 4 119,1-1 0,1-3 179,3 0 0,2-4-115,5 0 1,2-6 188,2-2 1,3-3 348,5-1 0,1-1-240,3-3 0,-2-4 59,6-7 1,-6 1-43,2-5 0,-7 0 12,-1-4 1,-4-1-155,4-2 0,-5 0-162,1-4 1,-2-1 100,-2-3 0,1-4-127,-1 0 1,-1-5-91,-2 1 0,1-3-174,-5 0 0,3-1-37,-3 0 0,0 7 137,-4 5 0,4 6-41,0 9 0,-1 2-54,-3 6 785,0 0-303,0-1 0,-1 6-4,-3 2-352,3 3-34,-4 1 1,5 6-41,0 5 0,-4 3 90,0 9 1,-3 0 303,3 11 1,-4-1-119,5 9 0,-5 0 272,4 4 0,-4 2 13,5-2 1,-5 2 62,4-6 1,0 1-145,4-1 1,-3 0-33,-1-8 1,0 3-43,4-7 0,0-2 17,0-1 1,0-8-257,0-4 1,4-2 30,0-2 0,-1-3-1277,-3-1 1389,6-4 0,-5 2 0,4-5 0</inkml:trace>
  <inkml:trace contextRef="#ctx0" brushRef="#br0" timeOffset="13">16515 4020 8046,'0'-7'-236,"0"-1"442,0 5 0,-2-6 1099,-2 6-868,3-1 0,-5 0-202,2 0 0,2 0-213,-6 4 1,-1 0 102,-6 0 1,-2 2-199,-2 2 0,-6 6 86,2 5 1,-7 6 13,-1 2 0,-2 1 68,-1 7 1,0 3-302,-1 4 0,6 4 304,3-4 0,-1 4-35,4-4 0,-1 1-124,9 0 0,3-8 103,5 4 0,4-5-198,-1 0 0,4 2 123,4-5 0,2-1-46,6-3 1,1-5 99,2-3 0,-1-2-15,5-2 1,1 0 469,7-4 0,-2-2-264,6-5 1,-6 0-188,2 0 1,1-5 60,-2-2 0,1-4-132,-4 0 0,0-4 145,-1 0 0,-4-5-240,-3 5 0,-3-5 62,-5 1 1,-2 1 39,-5-1 1,-5 1-71,-2-1 0,-10 3 19,-6 4 0,-6 6-150,-9 2 0,-2 4 119,-6 4 0,-4 7-385,1 9 1,4 1-936,7 2 1441,3 0 0,2 3 0,5 4 0,9 3 0,8 3 0</inkml:trace>
  <inkml:trace contextRef="#ctx0" brushRef="#br0" timeOffset="14">17782 4100 8106,'0'-6'1505,"0"1"-807,0 5-608,0 5 1,0 2 114,0 9 1,0-2 148,0 5 0,0 0-99,0 3 1,0 1-24,0 0 1,0 0-175,0 0 0,0 0 100,0 0 0,0-2-274,0-2 1,0 1 85,0-4 0,0 3-368,0-4 1,0 0 183,0-3 0,0-1-1559,0 0 223,0 1-109,0-1 1659,0 1 0,-5-6 0,-1-1 0</inkml:trace>
  <inkml:trace contextRef="#ctx0" brushRef="#br0" timeOffset="15">17485 4386 8172,'7'-7'-205,"-1"2"205,-2 5 0,2 0 843,6 0 1,0-1-262,4-3 0,-3 3-146,7-3 0,4 3-451,6 1 1,3-4 118,1 0 0,2-1-341,2 1 1,-1 3 196,5-3 0,-6-1 40,2 1 0,-2-5 0,-2 3 0</inkml:trace>
  <inkml:trace contextRef="#ctx0" brushRef="#br0" timeOffset="16">19141 3769 8147,'0'-8'0,"0"1"0,0 4 371,0-2 844,0 5 1,0 5-825,0 3 1,4 6-136,0 1 1,1 5 15,-1-1 1,-3 7-32,3 0 1,-2 6-130,2-2 0,-2 5 96,1 3 1,4-1-250,0 4 1,0-2-2,0 2 1,0 0 4,0 1 0,2-7-178,-5-4 0,4-2 120,-5 2 0,5-4 141,-4-4 1,0-4-36,-4 0 1,1-5-559,3 2-335,-3-4 284,4 0 1,-5-5-489,0 1-321,0-6 1165,0 4 0,-5-17 0,-1-1 0</inkml:trace>
  <inkml:trace contextRef="#ctx0" brushRef="#br0" timeOffset="17">19655 3689 8069,'7'-6'1636,"-2"1"-1438,-5 5 0,-2 2 35,-1 6 1,-4 1 125,-4 10 0,-2 1-126,-2 7 1,2-2-101,-2 5 0,-3 1 45,-1 3 1,-2 0-156,-2 1 0,0 3-175,0 0 1,4 0 109,0-4 1,5-1 24,-1-2 0,3-5 102,5-7 1,1 2-137,2-6 1,2-4 23,-1-3-135,1-1 1,6 1 98,0 0 0,5-6-154,-2 2 0,4-3 3,0-1 1,6 0 107,2 0 1,2 0-231,2 0 1,0-1 69,0-3 0,-2 2-346,-2-6 1,-1 4 193,-3-3 1,-2 3-38,2-4 1,-3 4 454,-5-3 0,3 4 0,-3-12 0,4 2 0</inkml:trace>
  <inkml:trace contextRef="#ctx0" brushRef="#br0" timeOffset="18">19667 4146 8069,'0'-7'330,"0"-3"673,0 9-417,0-4 0,-4 6-168,0 3 1,-1 6 78,1 5 1,3 7-92,-3 1 1,-1 0-270,1 3 0,0 0 96,4 0 1,2-2-170,2 3 0,-3-2 56,3 2 0,1-3-87,-1 3 0,3 1-300,-3-2 0,0-3 139,-4-4 1,4-5-409,-1 1 0,1-2-47,-4-1-1465,0-1 1036,0 0 1012,-5 1 0,-6-6 0,-7-1 0</inkml:trace>
  <inkml:trace contextRef="#ctx0" brushRef="#br0" timeOffset="19">20489 4294 6604,'0'-6'1405,"0"0"-4,0 2-436,0 2-297,0-3-164,0 5 1,0 5-442,0 3 1,0 2-149,0 2 1,0-1-48,0 1 1,0 0-63,0 3 1,0-2-55,0 2 0,4 2 65,0-2 1,3 0 113,-3-3 1,1-1 15,-1 1 1,-2-5 93,6 1 1,-4-6-101,4 2 1,-5-3 206,5-1 0,0 0 161,3 0-142,0 0 1,1-1-16,-1-3 0,4-2-43,1-5 0,-1-1-106,-4 1 1,1-5 76,-1 1 1,4-5-252,1 1 0,0-1 82,-1 1 0,-6 2-41,3 6 0,-7 3 93,2 0 113,-4 6-350,2-3 120,-5 5-256,0 0 1,0 5 159,0 3 0,0 3 269,0 4 1,4-1-132,0 5 1,4-4 151,0 4 0,-2-3-42,2 3 1,0-5-23,3 1 1,2-6 69,2-2 0,3-4 183,5 1 0,-1-3 12,1-1 1,0 0-136,0 0 1,-1 0-211,-3 0 0,-3-4 145,-5 0 1,1-5 120,-1 2 0,1-2-112,-1 1 1,-1-2-66,-2 3 211,2-4 0,-7 0-109,4 0 334,-4 4-158,2 2-25,-5 5-670,0 0 301,0 5 0,0 2-12,0 4 148,0 0 1,0 2-29,0 2 1,0-2 140,0 2 1,4-6-81,-1-1 0,6-2-10,-1 2 1,6 1 30,1-6 1,2 1-28,-2-4 0,3 0-27,4 0 0,1 0-26,0 0 0,-4 0-104,0 0 1,-1-1 74,1-3 1,1-1 21,-4-3 1,-1-2 8,-4 3 1,3-7-69,-2-1 0,2 1 59,-7 6 0,0-5 132,0 6 1,-4-6 115,0 5 439,-1 3-348,-2-5 171,0 9-604,0-4 1,-2 5 143,-1 0 1,-4 6-127,-4 6 1,-1-1 101,1 4 1,0 3-93,-1 1 0,6-1 54,2 1 0,3 0-149,1 4 0,1-6 87,3-1 0,3 0 59,9-1 0,3-1 340,7-6 0,4-3-129,4-5 0,1 0-100,3 0 1,-3-1-38,-1-3 1,-1-2 101,-6-6 0,-1 1-3,-3-1 1,-5 0 131,-3-4 1,-2 2-97,-2-5 1,-3 0 31,-1-3 1,-4-5-561,1 0 0,-8-3 200,-4 3 0,-7 2 8,-4 6 1,-5-2 110,-6 6 0,-2 5-211,-10 6 0,1 3-42,-1 1 1,-1 0 137,5 0 1,0 6-174,4 6 1,1-1 49,2 4 0,9 2-464,6-2 0,8 2 249,0-2 0,7 1-340,1 3 0,6 2 836,9-6 0,8 0 0,6-3 0</inkml:trace>
  <inkml:trace contextRef="#ctx0" brushRef="#br0" timeOffset="20">22271 4374 8080,'5'-11'-57,"1"-1"1,4 1 836,-2 0 1,-2-1-259,-2 1 1,-3 3 141,3 0 1,-1 2-191,0-2 0,-1-2-57,2 3 0,-3 0-378,-1 0 1,-1 4-40,-3-1 0,-3-2 0,-4 0 0</inkml:trace>
  <inkml:trace contextRef="#ctx0" brushRef="#br0" timeOffset="21">22282 4226 8080,'-23'0'1235,"0"0"1,1 5-755,-1 2 0,0 7-553,0 2 1,5 3-87,3-4 0,2 4-141,2-4 1,5 5 227,2-1 1,3-2-211,1-2 393,0 3 1,5-5-86,2 2 1,8-6 515,4-2 0,3-4-291,1 1 1,0-4 38,0-4 1,-4-2 79,0-6 0,-2-4 80,2-3 1,2-3-315,-6-1 1,0-3 119,-3-1 1,-1-5-301,0 2 1,1-3 73,-1-2 1,-3-3-351,0 0 1,-5-5 139,5 1 1,-4-2-370,3-2 0,-4 6 156,1 2 0,-2 8-43,2 7 1,-3 2 328,3 6-180,-3-6 351,-1 9-194,0-5 140,0 11-31,0 1-479,-5 5 0,3 6 257,-6 6 0,4 4 354,-3 7 1,3 4-119,-4-1 1,5 6-156,-5-2 0,5 8 287,0 4 1,0-1-89,-1 1 0,3-5 230,-3 1 1,3 1-85,1-1 1,0-1-2,0-7 1,0 2-51,0-5 0,0-1-300,0-3 1,0-1-143,0-3 1,4-3-15,0-4-926,-1-1 1249,2 1 0,2-6 0,4-1 0</inkml:trace>
  <inkml:trace contextRef="#ctx0" brushRef="#br0" timeOffset="22">23538 3815 8022,'7'0'-6,"-2"0"404,-5 0 89,0-6 69,0 5 253,0-4 138,0 5-941,-5 0 0,-7 5 71,-7 3 1,-4 3 170,-3 4 1,-3 3-67,-6 5 0,5 5 10,-1 2 1,1 3-23,-4 2 1,3-1-125,1 0 1,6 2-38,1 2 1,5-3-114,7 3 1,1-6-95,2-1 1,3-6 105,5 2 0,1-3 61,3-1 0,6-4 20,5 0 0,6-5 166,-2 1 0,5-6-103,6-2 1,-3-4 114,7 1 1,-2-3-120,2-1 1,-6-1 16,-5-3 0,0-2 373,-4-6 1,-3 1-152,-1-1 0,-3-3 85,-5 0 0,-1-4-62,-6 4 1,-2-2-340,-2 2 29,-2 2 0,-15-3 0,-4 4 0</inkml:trace>
  <inkml:trace contextRef="#ctx0" brushRef="#br0" timeOffset="23">23424 4283 8022,'-40'0'6,"-6"0"1,-5 1-223,-6 3-433,5 7 1,-4 7-1,4 5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8T21:56:30.33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8177 17577 7969,'0'0'0</inkml:trace>
  <inkml:trace contextRef="#ctx0" brushRef="#br0" timeOffset="1">8177 17565 7969,'-1'-6'1704,"-3"2"-1019,3-2-467,-9 5 0,7-8 0,-4 5 79,-2 1 0,2 2-111,0 1 0,3 0-111,-4 0 1,1 0-61,-5 0 0,1 0 122,0 0 0,-1 1-176,1 3 1,-5-1 34,1 4 1,-4 1-48,4 3 1,-2 2 110,2 2 1,1-1-11,-5 5 1,5-4 70,-1 4 0,2-5-62,2 2 0,1 0-30,2-1 1,3 1-5,5-5 1,0 0-13,0 1 0,0-1 12,0 1 1,5-6-79,3-2 1,2-2 56,1 2 1,2-3-21,2 3 1,2-2-45,2-2 1,2 0 57,-2 0 0,4 0-21,4 0 1,-3 0 11,3 0 0,-3 3 0,-1 1 1,-4 1 8,0-1-101,-5-3 1,2 8 83,-4-5 7,-1 5 1,0-3-9,1 6 0,-5-1-11,1 0 1,-5 1 5,0-1 0,-1 2 102,-2 2 0,-2 2-95,-1 2 1,-1 1 8,-8-5 1,6 6 61,-9-2 1,5-2 136,-6 2 1,0-5-38,1 2 0,-6-4 196,2 0 1,-2-1-100,-2 1 0,0-6-146,0-2 0,2-3-99,2-1 1,-2 0 6,6 0-199,-5 0 0,7 0-55,-2 0 1,7-1-342,5-3 0,1 1-130,2-4 1,2 3-1390,1-4 2102,4 1 0,9-5 0,2 1 0</inkml:trace>
  <inkml:trace contextRef="#ctx0" brushRef="#br0" timeOffset="2">8429 17679 8274,'0'-7'378,"0"-1"1,-2 6-5,-1-2 1,1 1 419,-2 0-175,3 1 31,1-3 1113,0 5-1541,0 5 1,4 2-6,0 4 0,3 6-192,-3 2 0,0-2-15,-4 2 1,4 0 129,0 4 1,-1 4-207,-3 0 0,0 3 64,0-3 0,0 3-1,0-3 1,0 3-47,0-3 0,0-2-147,0-6 0,0 2 105,0-6 1,0 0 19,0-4 1,0-3 119,0 0 1,2-6-15,2 2 106,-3-3 1,5-1-130,-2 0 0,-2 0 80,6 0 0,-3 0-30,7 0 0,-4-5-15,8-2 0,-2 0-12,1 0 0,3-1-26,4-3 1,-2 3-62,-1 0 0,0 5 79,3-5 1,-3 5-31,1 0 0,-3 0 11,2-1 1,2 3-12,-6-3 0,0 3-138,-4 1 88,6 0 0,-4-4-12,2 0 1,-6 1-247,-2 3 107,-4 0-285,2 0-1041,-5 0 671,0-6-330,0 5 0,0-9 102,0 2 1087,0 3 0,-10-5 0,-3 4 0</inkml:trace>
  <inkml:trace contextRef="#ctx0" brushRef="#br0" timeOffset="3">8509 17839 9699,'0'-6'2180,"0"1"-1685,5 5-412,1 0-55,5 0 0,1 0 16,-1 0 0,4 0 18,1 0 1,-1 0-210,-4 0 1,5-1 59,-1-3 1,5 1-49,-1-4 0,-1 0-18,1 0 0,-1-2 121,1 5 1,-3-4-486,-4 5 0,-1-2-84,0 1 0,-3 3-1231,0-3 1832,-6 2 0,3-3 0,-5-1 0</inkml:trace>
  <inkml:trace contextRef="#ctx0" brushRef="#br0" timeOffset="4">8394 17622 8062,'5'-11'6,"2"5"0,8-3 467,0 5 0,2-5 675,-2 1 1,4 2-359,8-2 1,-3 5-301,2-5 1,2 2-321,-1-2 0,0-1-185,-5 5 1,1-3-281,0 3 0,-4 0-248,0 4 1,-4-4 542,4 1 0,-5-1 0,3 4 0</inkml:trace>
  <inkml:trace contextRef="#ctx0" brushRef="#br0" timeOffset="5">9399 17679 8268,'0'-6'192,"-5"-4"1,0 7 144,-2-4 1,-2 3 192,5-4 31,-5 6-124,3-8-191,-6 3 116,1 1-311,-1 1 0,1 5 104,0 0 0,-1 1-209,1 3 0,-2 1-28,-2 3 1,1 2 183,-5-2 1,1 5 28,-1 3 1,-1 3 17,4-4 0,-3 5 5,4-1 0,-1 4-53,1 4 1,1-2 14,-5 6 1,5-5 1,-2 5 0,7-5-18,2 5 1,4-6-40,-1 2 0,3-4 55,1-4 1,7 1-133,4-5 1,5 0 43,7-3 1,0-6-126,0-2 0,0 1 125,0-1 0,1 0-5,2-4 0,-3 0 12,0 0 0,0-4 1,-4 0 0,-1-1-266,1 1 1,-5 2 85,1-6 0,-4 4-542,-3-3 1,2 4 100,-2-1 0,-2-1-105,2 1 1,-6-1 689,2 2 0,2-4 0,1-4 0</inkml:trace>
  <inkml:trace contextRef="#ctx0" brushRef="#br0" timeOffset="6">9731 17600 8153,'-8'0'142,"0"0"112,6 0 1,-5 0 0,4 0 0,1 1 137,-1 3 1,1-2-96,2 6 0,0-4 10,0 3 1,0 1-40,0 3 1,0 6-31,0 2 1,0 2-58,0 2 1,0 1-92,0 3 1,0-2-160,0 6 1,-1-5 72,-3 5 1,3-4-12,-3 3 1,3-5 54,1 2 0,0-4-149,0-4 1,0 1-149,0-5-109,0 1-40,0-5 7,5-5 0,-2-1-459,4-5 1,-4-1 372,0-3 1,0 2-985,1-6 1461,-3 1 0,9-10 0,-3-1 0</inkml:trace>
  <inkml:trace contextRef="#ctx0" brushRef="#br0" timeOffset="7">9708 17634 8122,'-7'-12'235,"2"5"193,5-1 1,2 4 96,1-3 1,4 0-124,4 0 0,1-3 57,-1 2 0,2 2-154,2-2 1,1 2-84,3-2 0,3-1-19,-3 5 0,1 1-100,-1 3 0,2 0-136,-6 0 0,4 5 214,-4 2-440,0 3 0,-4 6 108,-4-1 0,-2 0-202,-5-3 1,-1 4 110,-3 3 0,-2 3-30,-6 0 0,-4 0 78,-3-3 0,-3 6 33,-1-2 1,1 3 77,-1-3 0,0-1-46,0 1 0,0-4 195,0 0 1,6-1-93,1 1 1,4-2 497,0-6-259,6 0 1,1 1-15,5-1 1,1-4-70,3-4 0,4-1 166,7-2 1,3 0-69,4 0 0,3 0-96,1 0 1,-2 0 41,3 0 0,1 0-44,-1 0 1,3 0 4,-3 0 0,-1 0-77,-3 0 1,-1 1-18,-3 3 1,1-2-33,-5 6 1,0-4-182,-3 3 1,-2-3-104,-2 4 1,1-4-36,-6 3-1170,6-4 587,-8 2 893,10-5 0,-5 0 0,5 0 0</inkml:trace>
  <inkml:trace contextRef="#ctx0" brushRef="#br0" timeOffset="8">10233 17679 8147,'-6'-11'56,"1"3"204,5 1 1,0 3 282,0-4 315,0 6-143,0-3 752,0 5-1049,0 5 0,1 1-154,3 6 0,-3 4-30,3 3 0,-3 4-221,-1 4 1,0-2 120,0 6 1,0-5-270,0 5 0,0-5 10,0 5 0,0-5-95,0 5 1,0-6 74,0 2 0,0-7-27,0-1 129,0-5 24,5 3 0,2-11 70,4-2 1,-3-3-34,-1-1 1,1 0 18,3 0 0,2-1-32,2-3 1,-1 3-4,5-3 1,0-1 34,4 1 1,0-4-5,0 5 1,3-5-4,1 4 0,3-3-16,-3 3 1,0-1-47,-4 1 1,-6 3 31,-1-3 0,-4 3-210,0 1 0,-2-2-30,-3-2 0,0 3-338,-3-3-74,-3 3-538,4 1-595,-5 0 433,-5 0 1352,4 0 0,-10-5 0,5-1 0</inkml:trace>
  <inkml:trace contextRef="#ctx0" brushRef="#br0" timeOffset="9">10222 17874 8125,'-7'0'431,"2"-5"0,5 2 362,0-5-332,5 6 0,5-7-115,6 5 0,3-5-75,-4 2 1,7 0-75,0 0 0,1 0-70,4 0 0,0-2-241,-5 5 1,6 0 131,-9 4 1,4 0-641,-8 0 1,1 0 329,-5 0 0,0 0-1357,1 0 159,-6 0 1490,4 0 0,-3-5 0,4-1 0</inkml:trace>
  <inkml:trace contextRef="#ctx0" brushRef="#br0" timeOffset="10">10233 17611 8081,'0'-11'-1380,"0"4"1637,0-3 1,1 4 812,3-6 0,3 2-520,4 3 0,4-4-180,0 4 1,6-3-13,-2-2 0,2 5-208,2-1 1,1 4-127,3-3 0,-3 4 198,3-1 1,-3 3-845,-1 1 1,-1 0-128,1 0 0,-4 0 749,0 0 0,0-5 0,4-1 0</inkml:trace>
  <inkml:trace contextRef="#ctx0" brushRef="#br0" timeOffset="11">11147 17542 8096,'-5'-6'-790,"3"1"1006,-3 5 1166,5 0 1,0 5-1162,0 3 0,0 7 15,0 4 0,-3 3-142,-1 0 1,0 5 80,4 0 0,0 1-125,0-2 0,0-2 12,0 3 0,0 1-84,0-1 1,0-1 110,0-3 1,0-4-14,0 0 1,0-5-136,0 1 0,0-6-490,0-1-145,0-1 1,1 0 14,3-3-326,-3-3 0,8-2 1005,-5-3 0,5-3 0,-3-4 0</inkml:trace>
  <inkml:trace contextRef="#ctx0" brushRef="#br0" timeOffset="12">10793 17600 8199,'6'-12'0,"-1"5"222,-5-1 1,1 4 386,3-4 1,3 5-78,4-5 1,5 4 49,4-3 1,1 4-273,2-1 0,1 3-36,3 1 0,-2 0-182,6 0 1,-2 0 134,1 0 1,2 0-412,-5 0 1,4 0-251,0 0 1,-3-1-519,-2-3 0,2 1 238,-1-4 1,-1 0 713,-3 0 0,5-3 0,1 3 0</inkml:trace>
  <inkml:trace contextRef="#ctx0" brushRef="#br0" timeOffset="13">12209 17542 8159,'-6'-6'546,"0"1"237,6 0-98,0 4-59,0-4-17,0 5-320,6 0 0,0 5-24,5 2 0,-4 3-1,-4 2 1,3 3-213,-3 0 1,5 9 141,-4-1 0,0 4-233,-4 0 1,0-2-93,0 5 1,0 1-50,0 3 0,-2-3 48,-1-1 0,1-3-98,-2 3 1,-1-6 143,2-1 0,-1-1-31,4-7-216,0 0 229,0-3-438,0-6 146,0-1 246,5-5 1,-3-5 4,6-3 0,-4-2-19,3-1 1,1-2-49,3-2 1,1-3 70,-1-5 1,2-1 17,2-3 0,-1 2-15,5-5 0,0 3 110,4-4 1,-1 6-16,-3-2 1,2 3 155,-2 1 1,-2 2-40,-2 2 0,-2-1 257,-2 4 0,-3 1-24,-1 4 1,-3 3 598,4 0 96,-6 6-193,3-3-616,-5 5 1,0 1-70,0 3 1,-5 2-149,-2 6 1,-9 4 40,-3 3 1,-2 7-160,-2 0 0,-1 6 56,-3-2 0,3 0-24,-3 0 1,3 1 231,2 3 1,0-5-117,3-2 0,4-5 135,7-2 0,-1 0-76,5-5 1,1 0 40,3-3 0,1-1-65,3 1 0,2-5-19,5 1 1,2-6 25,2 2 0,3-3-112,5-1 0,5-1-34,2-3 0,0 2 61,0-6 1,-3 2-125,3-2 0,-5-1 23,2 6 1,-4-3-103,-4 3 1,1 1-119,-4-1 0,-1 1-374,-4 2 1,-3 0 731,-1 0 0,-4 0 0,2 0 0</inkml:trace>
  <inkml:trace contextRef="#ctx0" brushRef="#br0" timeOffset="14">12860 17520 8182,'0'-7'-6,"0"1"406,0 2 241,0 3 243,0-4 587,0 5-1131,0 5 0,0 1-82,0 6 0,0 0 12,0 4 0,0 1-11,0 6 1,-4 4-150,0-1 0,0 5 79,4-4 1,-3 3-124,-1-3 1,0 1 38,4-2 1,0-2-188,0 3 0,0-3-36,0-1 1,0-4 86,0 0 1,0-5-87,0 1 1,0-2 98,0-2-128,5-4 135,1 3 1,6-9-14,-1 3 1,1-4 13,-1-4 0,4 2-10,1-6 1,3 0-18,-4-3 1,4 1 28,-4 2 0,4-2-230,-4 2 1,1 2 77,-5-2 0,0 6-318,1-2-67,-1-2-341,-4 4-227,3-3-434,-9 5-15,4 0 1562,-5 0 0,-5 0 0,-1 0 0</inkml:trace>
  <inkml:trace contextRef="#ctx0" brushRef="#br0" timeOffset="15">12780 17771 8201,'-8'0'222,"1"0"1065,4 0-372,-2 0-677,15-5 0,-1 4-2,10-3 0,0-1-53,4 1 1,4-4-167,-1 4 1,6-4 87,-1 0 1,-2 2-102,1-2 0,-7 2-534,4-2 0,-11-1 279,3 5 1,-5-3-1757,-2 3 1057,-1-5 950,-5 8 0,4-9 0,-3 3 0</inkml:trace>
  <inkml:trace contextRef="#ctx0" brushRef="#br0" timeOffset="16">12826 17508 8086,'0'-6'898,"0"-4"-631,0 8 0,5-6 40,2 4 1,3 0 143,2 4 1,1-1-220,2-3 0,3 3-30,4-3 0,1-1-110,0 1 0,0 0-185,0 4 0,-2 0-578,-2 0 1,-2 0 431,-6 0 1,1 4-287,-1 0 0,-3 3-609,-1-3-505,-4 5 1639,7-3 0,-4 6 0,6-1 0</inkml:trace>
  <inkml:trace contextRef="#ctx0" brushRef="#br0" timeOffset="17">13248 17520 8080,'0'6'316,"0"4"153,0-4 300,0 6-354,0-1-223,5 1 1,2-2 14,4-3 0,0 0 0,1-3 0,-1-2-136,1 6 0,0-6 117,4 2 0,-4 1-257,4-1 1,-4 1-12,0-1 0,-1-3-71,1 3 1,-1-1 140,0 0-34,1-1 0,-5 3 1,1-4-145,1 3-33,1-3 1,-2 5-527,-1-2-49,-4-3 41,7 4 0,-9-3 755,3 2 0,2-3 0,1 4 0</inkml:trace>
  <inkml:trace contextRef="#ctx0" brushRef="#br0" timeOffset="18">13739 17348 8466,'-10'2'551,"3"1"0,0 2-136,3 3-182,3 2 1,-9-3-255,4 4 1,-6 4 48,1 0-30,-1 6 136,1-9 1,0 10-357,-1-3 130,-4 3 32,3-5-554,-4 5 451,6-4 1,0 1-45,-1 0 0,2-5-105,2 1 0,-1-2-27,6-2 1,-5-3 0,4-1 71,2 2 80,0-4 0,2 2-34,0-4 1,0 0 220,0 5 0,0-6 0,0 3 0,0-5 0</inkml:trace>
  <inkml:trace contextRef="#ctx0" brushRef="#br0" timeOffset="19">13522 17737 8045,'0'11'0,"0"-5"451,0 5 0,-4-4 904,1 8-873,-1-2 1,0 9-61,0-3 1,0 2 0,4 2 536,0 0-471,0-5-59,0 3-197,0-3-96,0 5 0,0-2 0,2 0 72,2-2-235,-3-5 1,8 6 133,-6-5-1253,6 0 874,-7-3 0,4-2 174,-2-2-1952,-3 2-303,4-9 2353,-5 4 0,5-5 0,2 0 0</inkml:trace>
  <inkml:trace contextRef="#ctx0" brushRef="#br0" timeOffset="20">14562 17474 8007,'-7'-5'373,"-3"4"131,9-4-277,-4 5 1,3 0 1179,-1 0-501,1 0-679,-3 5-42,5 1 0,0 7 254,0 2-212,0 3-57,0 10 1,0-1-110,0 4 1,0 2 48,0-3 1,0 3-94,0 2 1,0-1 65,0 0 1,0 0 14,0 1 1,0-5-112,0 1 1,-1-6-155,-3 2 0,3-5 132,-3-3-462,3 3 1,1-9-493,0 2 1,1-7-36,3-5 132,-3-1 0,9-4-21,-2-1 913,-3-4 0,10-9 0,-2-2 0</inkml:trace>
  <inkml:trace contextRef="#ctx0" brushRef="#br0" timeOffset="21">14881 17474 8206,'7'-11'-7,"2"-1"398,-6 1 1,6-1 60,-1 1 0,2 3-40,1 1 0,-3 3-228,0-4 1,-4 6 245,3-2-51,-4-3-301,2 6 1,-7-3 3,-1 8 1,-4 3 97,-4 4 1,-4 0-184,-1 1 1,-3 3 47,4 0 0,-4 2 143,4-2 0,-4 3-45,4 5 1,1-4 48,6 0 0,-1-2-59,5 2 1,-3-1 3,3-3 1,0-2-67,4 2 1,1-2 80,3-2 1,3 1-253,4-1 0,0 1-16,1-1 1,3 1-48,0-1 1,6-3 172,-2-1 0,1 0-17,-1 0 1,3 0 60,-3-4 1,-2 2 5,2 3 1,-5 2-84,2-2 1,-5-2 46,-3 2 0,-3-1-63,-5 5 1,0-1 97,0 1 1,-7 4-5,-4 3 0,-3 0-18,-9 4 0,3-3-2,-7 7 1,-2-3 44,-1-1 0,-3 1 11,-2 3 1,2-8-216,3 0 0,6-5 101,5-3-490,5-4-246,-3-2 1,11-12-1677,2-4 2435,8-1 0,7-9 0,7 3 0</inkml:trace>
  <inkml:trace contextRef="#ctx0" brushRef="#br0" timeOffset="22">15669 17531 8199,'0'-6'1573,"0"1"-864,0 0-225,0 3 71,0-3-192,0 5-106,0 5-15,0 2-32,0 4 92,0 6-216,0 0 1,0 6 0,0 1 0,0 2 0,0 2 77,0 1 0,-3-3 0,-1 4-129,1-3-9,-3 5 0,5-8 259,-3 3-764,3 2 373,1-5 1,0 3 62,0-8 1,0 1-804,0-5 376,0 1-456,0-10-513,0 4-390,5-9 1585,-4 5 0,5-6 0,-3-2-409,1-2 238,-1-2 296,-3-5 0,0-2 119,0-2 0,0 2 0,0-3 0,0 4 0</inkml:trace>
  <inkml:trace contextRef="#ctx0" brushRef="#br0" timeOffset="23">15601 17679 8102,'-8'-10'524,"1"3"-288,4-3 120,-7 8 496,9-8-367,-4 9 178,5-9-56,0 8-117,0-3-326,5 5 1,2 0-1,9 0 507,3 0-641,2 0 180,2 5 27,0 2-200,0 4 1,0 2 0,-1 1 375,1 1-598,5 0 0,-8 1 196,3-1-350,-2 0 0,-4-4 266,-1 1 0,-4-1 0,0 1 1,-2-1-84,-3 1 1,4-5 32,-4 1-27,-2-1 7,5 0 1,-7-1-473,5-2-203,-6-3 34,3 9 302,0-8 309,-3 3 35,8-5-149,-9 0 287,4 0 0,0 5 0,1 1 0</inkml:trace>
  <inkml:trace contextRef="#ctx0" brushRef="#br0" timeOffset="24">16035 17394 8021,'-6'-11'1835,"0"4"-1596,6 2 1481,0 5-1498,6 5-83,-5 7 1,8 5 0,-5 6-1,-1 1 1,1 3 469,0 3-371,0 3-44,-4 2 0,0-1-48,0 0-143,0 0 0,0-3 0,0-2 0,0 0-386,0 1 1,0-5 259,0 2 0,0-3-760,0-2 672,0-4 0,-2 3 0,0-6-1354,-2-1 230,0-2-191,4 0 1526,0-6 0,0 4 0,0-3 0</inkml:trace>
  <inkml:trace contextRef="#ctx0" brushRef="#br0" timeOffset="25">16275 17702 8054,'0'-11'1356,"0"5"-861,0 0-94,0 6-169,0 6 0,-5 0-263,3 5 1,-6 1 274,4-1 0,-4 4-151,4 1 0,0 0 255,4-1-191,-5-2 0,4 5 1,-3-4 275,3 1-393,1 5 1,0-7 158,0 3-242,0 1 1,0-4 0,1 2 248,3-2-212,-3-2 0,10 0 0,-4 1-52,3-1 104,7-4 1,1-1-1,6-3 1,1 0 0,3 0 2,1-2-170,-3-6 155,7 4 1,-9-9-95,2 2 82,3-2 15,-4-2-254,-3 1-295,0-5 503,-9 3 0,3-4 0,-8 5-18,-1-4 16,-4 4 0,2-10 1,-6 3-1,-3-2-9,-4-2 0,-3-1 0,-3-2 0,-4-2-196,-3-1 195,0 4 1,-12-3-1,4 6 1,0 3-306,2 4 157,-2 7 147,5 3 0,-4 7-1549,5 1 1480,0 9 1,1 6-1,0 4-2046,3 1 1985,2 0 1,6 0-1,1-2-975,2-1 1127,3 1 0,5-3 0,0 5 0</inkml:trace>
  <inkml:trace contextRef="#ctx0" brushRef="#br0" timeOffset="26">16823 17588 8165,'6'-11'484,"1"4"1,-4 4 832,5 1 0,-2 2-1096,2 0 1,-5 2 0,2 1 0,-2 5 0,1 3 341,-1 5-381,-2-4 0,-1 9-114,0-6 12,0 5 0,0-2 1,0 3-1,1 0 205,3-2-377,-3 0 129,4 4 0,-5 0 0,0-1 1,0 0-1,2-2 0,0-2-58,2-1-866,0 3 480,-4-7 224,0 3-351,0-5 1,0-3 43,0 0-993,0-6 621,0 8 161,0-8-565,0 3 603,0-5 409,0-5 0,0 2 254,0-5 0,0-4 0,0-6 0</inkml:trace>
  <inkml:trace contextRef="#ctx0" brushRef="#br0" timeOffset="27">16652 17531 8633,'-2'-10'1704,"-1"2"-1262,1 3 1,-2 5 690,8 0-588,3 0-243,9 0 1,3 0 221,8 0-118,2 0-296,10-5 1,2 3-63,5-6 0,-5 2 224,1-2-514,-5-2 0,3 5 297,-6-3 1,-5-2-1538,-2 2 685,-3 3 435,-7 0-986,0 0-1250,-6 4 2598,1-4 0,-1 0 0,1-2 0</inkml:trace>
  <inkml:trace contextRef="#ctx0" brushRef="#br0" timeOffset="28">18056 17451 8075,'0'-11'-241,"0"4"805,0-3 0,0 8 260,0-6 1,0 4 0,-1-2-376,-3 1 0,2-3-386,-6 4 1,1 1 0,-5 3-76,1 0 99,-1 0 0,0 0 0,-2 1 0,-3 3-42,-1 3-134,-1-2 31,-4 5 1,4-3 303,0 4 19,5 1-246,-7-1 0,8 2 265,-2 2-188,2-7-88,7 7 1,0-9 10,2 6-70,3-1 0,-5 0 0,8 1-66,2-1 1,3-3 0,7-2 0,3 1 64,0-1 0,2-4 0,4 4 0,0-3 156,0 1 0,-4 4 0,-1-3 0,-1 1 127,1 3-35,-4 1-183,-2 2 0,-3-1 50,-6 0 1,1 2 0,-4 1 0,0 3 82,0 0 0,-5-1 32,-3 3-140,-7 0 0,1 4 1,-5-1 56,-1 1 1,-2 0-21,-1 0 130,-4 0 1,1-4-120,-4 0 0,1 0-161,-2 4 1,4-7 0,8-3 0,4-5-600,2-3 1,6-2-455,-1-3 637,6-5 289,-3-1 0,6-5-1626,3-1 854,2-4 552,5 3 1,2-7 421,2 4 0,3-4 0,5 2 0</inkml:trace>
  <inkml:trace contextRef="#ctx0" brushRef="#br0" timeOffset="29">18205 17565 10794,'7'5'518,"1"3"1,-5 2-149,0 2-63,-1-1 1,3 5-13,-4-3-115,4 9 0,-6-8 29,-3 5 1,2-2 28,-6 3 0,0 1-74,-3-2 1,3 3-1,1-1 1,-1 0-1,2-2 287,2 1-240,-2-4-524,4 6 238,-3-9-68,5 8 0,1-9-236,3-1 342,-2 1 0,6-10 63,-4 6 0,5-6-192,-1 2 0,2-3 0,3-2-163,2-3 265,-3 3-34,5-9 0,-6 7 1,1-3 22,-1 1 0,4-4-9,1 1 38,-1 3 1,-4-1-303,1 2 280,-1 3 16,1-4 0,-2 3-765,-3-1 191,4 1-1126,-10-3 1267,9 5 0,-9-1 1,4-1-1089,0-2 1573,-3 0 0,8-1 0,-4-2 0</inkml:trace>
  <inkml:trace contextRef="#ctx0" brushRef="#br0" timeOffset="30">18239 17771 8080,'-11'-5'755,"-1"4"-296,6-5 1,1 5 267,5-3-631,0 3 1,6-5-1,6 3-238,5-1 0,6-4 1,4 0-1,3-2 35,3-2 33,-3 1 49,3 5 0,-9-3-1003,2 5 491,-2-5 138,-6 8-696,4-4 473,-10 0 262,0 3 360,-7-3 0,-5 5 0,0 0 0</inkml:trace>
  <inkml:trace contextRef="#ctx0" brushRef="#br0" timeOffset="31">18228 17508 8080,'6'-11'-198,"-2"-1"198,2 1 0,1 5 363,4-5 1,2 6 556,2-2 0,3 0-569,4 4 1,1 0-1,0-3-758,0 1 146,0 1 228,0-1 77,0 3 0,-1-3-2097,1 5 2053,-5 0 0,4-5 0,-5-1 0</inkml:trace>
  <inkml:trace contextRef="#ctx0" brushRef="#br0" timeOffset="32">18947 17508 7843,'0'-6'925,"0"1"-528,0 0 0,-4 2-123,1-4-65,-1 4 1,-1-6-146,-3 5 1,-3 1 100,-5 3 0,1 1-198,-8 3 1,2-1 136,-10 9 0,1-2 75,-4 9 0,3-4 196,1 4 0,1 2-93,-2 5 0,3 0-62,5 4 1,4-3 0,2 3 32,0 2 0,2-3-163,3 2-45,6-6-173,1 8 157,5-9 9,0 4 92,5-5 1,6-4-713,8 0 227,3-5 154,1 2 1,7-8 0,3-2-131,3-1 306,-3-1-19,6-4 0,-5-4 0,-1-1-650,-2-1 420,-3-2 0,-7 1-264,-2-1 0,-2 6 76,-6-2 462,-4 2 0,3-3 0,-4-1 0</inkml:trace>
  <inkml:trace contextRef="#ctx0" brushRef="#br0" timeOffset="33">19187 17463 7937,'0'-7'536,"0"-3"210,-5 9-311,4-4 398,-4 5-173,5 0-414,0 5-310,0 1 155,0 6 0,0 4 216,0 2-399,-5 5 143,3 5 1,-3-3-19,5 5 25,0-4 0,0 5 57,0-4 0,0 4-184,0-5 0,0 0-41,0-7 1,0 1-60,0-5 0,4 4 189,0-4 39,0 1-761,-4-5 353,0-5 132,0-1-3848,0-5 4065,0-5 0,-5-1 0,-2-5 0</inkml:trace>
  <inkml:trace contextRef="#ctx0" brushRef="#br0" timeOffset="34">19073 17588 8125,'1'-18'-518,"3"3"1,-2 6 369,6 2 1442,0-1-785,3-3 1,6-1-28,2 1 1,0 3 27,4 1-271,-3-1-175,13-3-363,-9 4 538,9-3 0,-9 9-219,4-4 0,-5 5 202,0 0 7,-6 0-342,5 5 1,-13-3 8,2 6 68,-2 0 0,-3 3 449,0 0-454,-6 6 0,-6-4-328,-1 2 271,-3 3-413,-7-6 299,-1 10 0,-4-4 222,-1 4 0,0 1 0,0 1-57,0 3 1,-3-3 596,-1 3 1,4-3-73,4-1 1,5-4-295,-1 0 0,3-4 1,4 3 465,0-2-289,5-1 1,2-3-424,5-1 1,5-1 18,-2-2-187,9 2 0,1-8 98,6 1 72,5-1-66,1-2 1,4 0-118,-2 0 153,2 0 1,-9 0 25,3 0 0,-5 0-266,-3 0 279,-2 0 24,-6 0-820,1 0 383,-1 0 167,-4 0 1,-2 0-1160,0 0 655,-4 0 205,4 5 596,-5-4 0,0 4 0,0-5 0</inkml:trace>
  <inkml:trace contextRef="#ctx0" brushRef="#br0" timeOffset="35">19735 17554 8183,'0'-12'-363,"0"1"0,0 3 259,0 1 1713,0 4-929,0-2-376,0 5 61,5 0 80,-3 0-267,3 0 0,-5 7-12,0 4 0,-2 2 0,0 6 123,-2 1 0,-5 2-53,2 0 1,-4 1 164,0 0 1,0 0-118,-1 0 1,5 0-187,-1-1 1,4 1 97,-3 0 0,4-4-279,-1 0 0,3-5 1,1 3-77,0-1 1,0-3 134,0 2 1,5-2-57,3-2-68,2-4 158,1 3 70,6-9-287,0 9 1,2-9-6,0 3 218,1-3-172,2-1 0,1 0-193,0 0 207,0-5 0,0 4-5,0-3 157,-6-2 0,-5 5 0,-7-4 0</inkml:trace>
  <inkml:trace contextRef="#ctx0" brushRef="#br0" timeOffset="36">20009 17908 8007,'0'-6'-313,"0"-5"1,-5 10-1,-1-4 1</inkml:trace>
  <inkml:trace contextRef="#ctx0" brushRef="#br0" timeOffset="37">19610 17839 8007,'-12'0'693,"6"0"-255,-4-5 57,8 4-325,-3-4 1,7 5-61,1 0 1,4-4 91,4 0 1,6-3-82,2 3 0,7-5 220,5 1-341,7-2 0,8-1 0,6-1 0</inkml:trace>
  <inkml:trace contextRef="#ctx0" brushRef="#br0" timeOffset="38">19895 17737 8007,'24'-5'-914,"3"3"287,-14-8 228,3 9 399,-10-4 0,0 5 0,-6-5 0,0 3 0,0-3 0,-6 0 0,0-1 0</inkml:trace>
  <inkml:trace contextRef="#ctx0" brushRef="#br0" timeOffset="39">19632 17565 8007,'7'-17'371,"3"0"57,-4 11-258,11-4 1,-3 7-19,5-5 9,5 1 0,5-3 215,5 2-1016,6-2-424,-5 4 1000,10-6 1,-10 2-1015,3 2 539,-2-2 468,-12 9 1,8-9 0,-8 3-1</inkml:trace>
  <inkml:trace contextRef="#ctx0" brushRef="#br0" timeOffset="40">20432 17508 8117,'-6'-6'530,"1"1"-176,5 5 1,0 1 3,0 3-172,0-3-8,0 9 1,0-3 238,0 4 47,0 6-225,0-5-1,0 10-8,0-10 1,0 10 89,0-3 0,0 3 232,0 0-276,-6 1 0,5 0-38,-3 0 1,3-4-11,1 0 0,-4-5-205,0 1 1,1 2 94,3-2 0,0-4-419,0-3 264,0 0 0,0-1-1073,0 1 301,0-6-96,0 3 457,0-5 0,5 6 0,1 0 0</inkml:trace>
  <inkml:trace contextRef="#ctx0" brushRef="#br0" timeOffset="41">20409 17908 8077,'-11'-6'0,"-1"0"0</inkml:trace>
  <inkml:trace contextRef="#ctx0" brushRef="#br0" timeOffset="42">20226 17520 8179,'0'-7'16,"0"-3"167,0 9 1,2-4 422,1 5-331,-1-5 0,8 2 507,-3-4-538,4 4 1,4-6 47,0 5 0,0-1-81,-3 1 1,0 3 0,4-3 0,-4 3-60,4 1 0,1 0 51,2 0 1,2 0-149,-2 0 1,2 0 99,-2 0 1,2-4-315,-2 0 1,2 1 78,-2 3 1,2-4-59,-2 0 0,1 0-4,-5 4 1,4-1 15,-4-3 0,1 3 269,-5-3 1,0 3-137,1 1 0,-5 0 259,1 0-226,-5 0 0,3 0-44,-2 0 121,-3 0-729,4 0 12,-5 5 0,-4-3-1055,1 6 1655,-6 0 0,2 3 0,-4 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0:55:09.26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10256 15704 8349,'8'-7'225,"-1"4"1264,-4-4-645,2 6-301,0-4-212,-4 0-46,4 4-339,-5-5 1,1 6 190,3 0 1,-1 0 64,4 0-13,1 0-178,3 0 138,1 0-16,-1 0 0,-1-1 43,-2-3-39,7 3 1,-7-4 17,7 5-7,-2 0-258,-2-5 248,6 4-39,-5-4 0,5 5 130,-6 0-289,6 0-1,-4 0 16,8 0 0,-7 0 169,5 0-13,0 0-53,4-5-177,0 3 0,0-4 209,0 2-79,-1 3 29,6-9 1,-6 5 72,4-3-75,-4-2 7,1 9-15,-2-10 222,-3 10-204,0-4 0,4 0-193,-10 4 180,10-4 1,-8 5 49,5 0-203,-5 0 1,7 0 179,-2 0-33,3 0 1,1 0-276,0 0 252,0 0-36,4 0-234,3 0 271,-1 0-39,4 0 0,-8 0-31,6 0 0,-6 0 18,2 0 0,-3 0 11,-1 0 4,-1 0-39,1 0 45,0 0 5,0 0 1,-4 0-88,0 0 70,0 0 7,4 0 49,5 0-50,-4 0-10,4 0 8,0 0-19,-4 0 1,8 0-1,-6 0 20,6 0 1,-7 0-22,6 0 25,-6 0 1,7 0-12,-5 0 0,-1 0 24,-3 0 0,0 0 0,0 0 117,0 0 1,-1 0-120,1 0 1,0 3-37,0 1 94,0 0-62,5-4 1,-4 0-4,2 0 0,4 0 7,0 0 0,3 0 0,3 0 2,2 0-6,-3 0-557,5-5 554,-6 4 2,0-4 3,0 5 82,-4 0 0,1 0-209,-4 0 144,5 0 151,-8 0 0,7 0-90,-4 0 0,5 0 0,-3 0-49,0 0 0,4 0 0,-2 0-27,2 0 26,1 0 71,0 0-21,0 0-47,-4 0-1,3 0 107,-9 0-106,9 0 1,-8 0 313,6 0-196,-6-5 1,4 3-102,-2-2 1,-2 3-5,6 1 1,-2 0 4,1 0 0,3-4-40,-2 1 1,-2-2 304,1 1 0,1 2-348,3-1 0,-3 0 12,-1-1 0,-1 3-18,2-3 0,-1-1 47,-7 1 1,6 1-5,-6 3 0,-3-4 27,-4 0 0,0 0 5,-1 4 0,6-1 45,-2-3 0,2 3-53,2-3 0,1 3 67,3 1 0,-2 0-106,6 0 0,-1 0-93,4 0 0,1 0 118,-1 0 0,0 0-11,0 0 1,1-4 3,-1 0 1,0 0-13,0 4 0,-4-4 40,-4 1 0,-2-1 160,-1 4-182,0-5 0,0 4 5,0-5 0,0 3 99,-1-1 0,1-4-90,0 4 0,5-3 1,1 2 27,0-2-8,4 5-85,-9-8 78,4 8-8,0-3 1,-4 2 13,3-1-11,-3 0 31,-1-1 1,-4 4 43,0-3-79,0-3-63,9 6 67,-4-4-1,4 5 0,-4-4-274,3 0 266,2 1 1,9 3 0,1 0-219,2 0-20,-4 0-362,2 0 315,-5 0 248,1 0-385,-6 0 394,4-5 0,-9 3-23,3-2-50,-8 3 37,2 1 301,-3 0 254,5 0-556,0-5 6,0 4 216,4-9 0,-2 8-103,8-8 26,-4 9-82,5-9 1,4 4-35,0-6 1,4 5 41,-4-1 0,4 2 0,-4-3-2,-1 1 1,-3 6 198,-3-2-198,-4 2 2,1-3-1,-4 4 290,4-4-278,-5 5-1,0 0 26,5 0 1,0 0 17,2 0-4,8 0 26,-7 0 0,8 0-23,-4 0-3,-1 0-221,-5 0 181,9 0 0,-6-1 19,10-3 1,0 3-32,3-3 1,1-1-29,0 1-755,-6 0 765,5 4-23,-10-5 37,10 4 0,-10-4 9,4 5-31,-4-5 0,-1 3 25,0-1 0,4 1-33,0 2 28,5 0-825,-2 0 812,5 0 0,-4 0 0,-2 0-53,0 0 0,3 4 62,-1 0 0,-2 0 41,2-4 0,0 4 0,4-1-29,-1 0-14,1-2 0,4 0 3,-1 3 191,0-2 0,-3 3 0,-1-5-188,-4 0 0,3 0-31,-6 0 0,-4 0 0,-5 0 221,-1 0-199,-1 0-12,-10 0 111,5 0 0,-9 0 1312,2 0-1125,-2 0 0,-2-4-145,0 0-68,-4 0 32,-2 4-203,-5 0-539,5 0-1021,-4 0 1661,4 0 0,-5 5 0,0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39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15418 3700 7945,'0'-6'-380,"0"-4"708,0 4-93,0-6 0,0 4 125,0 1 1,0 3-140,0-4 0,0 5-16,0-5 1,1 5 276,3 0-59,-2-4 78,3 6-1,0-4-337,-4 5 1,5 1 73,-2 3 0,-3 2-130,3 6-140,-3-1-5,-1 6 61,6 1 1,-5 4 277,3 1-190,-3 5 1,-1-4-126,0 3 1,4 1 18,-1-2 0,1 2-3,-4-1 105,0-3-236,0-1 185,0-1 1,0-10 47,0 3 114,5-2-166,-3-1 0,3-5 103,-5 1-57,0-6-24,0 3 797,0-5-728,0-5 1,1 3 32,3-6-245,-3 1-1,4-5 211,0-4-418,-4 3 0,10-9-22,-4 3 44,-2 3 0,5-7 0,-1 1-80,5-3 134,-1-2 1,7 5 0,-4-1 0,-3 0 75,0 0 1,-1 5-107,-1 3 94,0-3 161,1 6-91,-6 0 365,4 2-108,-3 4-97,4-1 1,-3 2-55,-1 5 1,-3 5 32,4 3 1,-2 3 0,3 5 122,-1 3-176,-1 2 0,1 3 7,-1 3 0,-4-2 28,1 6 0,1-6 2,-1 2 0,1 1-23,-1-2 1,-3 1-14,3-4 1,1-5 0,-1-3 49,-2-2-100,4-2 85,-4 0-1,3 1-676,-5-1 216,0-4-1324,5-2 563,-4-5 1167,4 0 0,0 5 0,2 1 0</inkml:trace>
  <inkml:trace contextRef="#ctx0" brushRef="#br0" timeOffset="1">16332 3769 8508,'7'-4'726,"1"0"1,0 0-316,3 4 0,1 0-35,-1 0 1,2-3-133,2-1 1,3-1 28,4 1 0,0 3-92,-3-3 1,3 3-96,-3 1 0,-2-2-78,2-1 0,-1 1 59,1-2 0,2 3-524,-6 1 0,0 0 269,-4 0 1,1 0-1414,-1 0-11,-4 0-307,3 0 1919,-9 0 0,-6 5 0,-8 2 0</inkml:trace>
  <inkml:trace contextRef="#ctx0" brushRef="#br0" timeOffset="2">16298 3986 8309,'-7'0'1452,"12"0"0,3 0-498,7 0-667,3 0 0,0 0 0,6 0 266,2 0 1,2-1 120,3-3-445,-3 3-58,-5-5 1,3 3-7,1-1 0,1-1 92,-2 1 1,-3 3-406,0-3 0,-1-1 188,-7 1 1,0 0-1826,-3 4 769,-1 0 532,0 0 484,1 0 0,9 0 0,4 0 0</inkml:trace>
  <inkml:trace contextRef="#ctx0" brushRef="#br0" timeOffset="3">17440 3632 9237,'0'11'898,"0"1"0,0 4-450,0 3 1,0 4-188,0 4 1,0 3 26,0 8 1,0-1-59,0 5 1,0 4-341,0 3 1,0-3 119,0-4 1,0-2-31,0 2 0,0 0-51,0-8 0,3 2-57,1-10 1,0 1 12,-4-4 0,1-5 60,3-3 0,-3-1 125,3 1 1,-2-6-77,-2 2 1,0-6-314,0 3 226,0-5-343,0 2 40,0-5 1,5-5 0,1-2 0</inkml:trace>
  <inkml:trace contextRef="#ctx0" brushRef="#br0" timeOffset="4">17405 3620 7920,'0'-11'1315,"5"0"0,6 0-822,4 4 0,1-2-338,0 5 0,1-3 54,6 3 1,0 0-169,0 4 1,0 0 50,0 0 1,-1 0-102,1 0 200,-5 0-392,4 5 0,-8-2 131,5 4-253,-5 1 0,-2 3 87,-4 1 128,-6-1 0,7 2-33,-5 2 135,-5 3 251,-11 5 1,-10 3 30,-9 1-282,-2 5 1,-1-8 189,0 2 1,4-7 182,4-3-311,2-4 1,6-2-1,3-2-40,2-4 1,5 1-345,1-1 371,4 0-1516,-2-4 1473,5 0 0,5 0 0,2 0 0</inkml:trace>
  <inkml:trace contextRef="#ctx0" brushRef="#br0" timeOffset="5">18034 3849 12318,'0'-7'2546,"0"2"-3680,0 5 0,5 0 0,1 0 0</inkml:trace>
  <inkml:trace contextRef="#ctx0" brushRef="#br0" timeOffset="6">18707 3735 7975,'0'-12'554,"0"1"-335,0-1 1,0 1 220,0 0 0,0 3-153,0 0 1,0-3 149,0-4 0,-1-1-49,-3 5 1,3 0-34,-3-1-131,-2 6-177,0-4 1,-2 3 263,0-4-219,1-1 0,-6 6 0,-1 2 145,-1 3 0,-5-3-242,0 0 1,-1 2-69,-2 6 1,-4 2-133,1 5 0,-5 5 107,5-1 1,3 5 143,4-1 1,5 3-337,-1 1 0,7-4 119,4 0 1,3-1-318,1 1 0,1-2 175,3-1 1,2-4-20,6 3 1,3-6 104,0-1 1,6-6 307,-2 2 1,-2-2 34,2-2 0,-3 0 144,3 0 1,-4-2-15,4-2 0,-5 2-97,1-6 1,2 1 571,-2-5-198,0 1-214,-4-1 0,0 5 111,-4-1-322,-2 6-130,-5-3 1,4 10 83,0 2 0,0 9-95,-4 3 0,0 2 123,0 2 1,0 5-144,0 2 1,0 8 59,0 4 1,-2 8-167,-1 3 0,1 4 185,-1 4 0,-3-4-158,3 0 1,-1-1 85,4-6 0,-1-5 38,-3-3 0,3-6 328,-3-2 0,2-1-101,2-6 0,0-6-1,0-6 1,0-2-83,0-1 1,0-5 509,0 1-48,0-6 275,0 3-1099,0-5-463,0-5-2592,0-1 3291,0-5 0,-5-1 0,-1 1 0</inkml:trace>
  <inkml:trace contextRef="#ctx0" brushRef="#br0" timeOffset="7">20523 3552 7868,'0'-13'0,"0"-2"0,0 12 683,0-4-81,0 4-20,0-2-155,0 5-352,0 5 1,-4 7 94,1 7 0,-1 4-22,4 3 0,-1 1 38,-3 7-125,3-7 1,-5 15 275,6-8-663,0 3 256,0 2 0,0 2 155,0 4-373,0 1 1,0 1 124,0 2 383,0-2 1,-3 8-14,-1-6-197,-5 1 0,8-9 152,-3-3-116,-2-3 1,4-6 0,-2-2 105,3-3 1,5-2-92,0-3 0,1 1 64,-1-5 0,-3 1-271,3-5 203,2 0-643,0-4 514,1-2-347,-2-5 0,-5-2-125,0-1 1,0 0-901,0-4 1444,0-6 0,5 5 0,1-2 0</inkml:trace>
  <inkml:trace contextRef="#ctx0" brushRef="#br0" timeOffset="8">20512 4477 7976,'0'-23'0</inkml:trace>
  <inkml:trace contextRef="#ctx0" brushRef="#br0" timeOffset="9">20455 3586 7995,'6'-18'-7,"0"2"173,-2 4 1,-1 1 119,4 0 0,1 0 110,3 4-178,6-3 0,-3 5 218,5-3-266,-5-2 0,7 7 14,-1-4 0,1 4 42,2-1 1,4 3-132,-1 1 1,1 0-7,-4 0 1,-4 0-176,0 0 101,-5 0-431,-3 5 352,-1 2 0,-7 0 0,3 2-35,-1 4 0,-6 3 132,-7 7 0,-7 1 42,-4 3 0,-8 1-75,-3 2 1,2 1-21,1-9 1,3 4-251,2-7 169,4-3 0,1 1 52,6-6-1045,4-4 325,2 3 373,0-9-901,4 9 1297,-4-9 0,10 10 0,1-5 0</inkml:trace>
  <inkml:trace contextRef="#ctx0" brushRef="#br0" timeOffset="10">20923 3860 10030,'0'12'1175,"0"-1"-738,0 1 1,0 0-221,0 3 0,0 3-67,0 5 1,0 0-160,0 0 1,0-2-423,0-2 455,0 3 1,0-9-2297,0 2 2272,0-8 0,0 4 0,0-5 0</inkml:trace>
  <inkml:trace contextRef="#ctx0" brushRef="#br0" timeOffset="11">21551 3563 8010,'0'-11'0,"0"-1"677,-5 1 0,-1 0-135,-6-1 1,0 5 5,-4-1 0,2 5-174,-5 0 1,0 1-147,-3 2 0,-1 0-202,0 0 1,-4 5 109,1 3 0,3 3-272,4 5 111,5-4-943,-3 5 542,11-6 300,-4 6 37,8-5 0,-1 5-590,6-6 434,-1 6 0,8-4 0,-3 1-79,4-6 1,4 3 347,0-4-129,0-2 0,1 4-221,-1-5 670,0 0-234,-4-4-69,1 0 1,-1 0 370,1 0-225,-1 0 0,-1-1 0,-1-2 648,-1-1-519,-1-5-198,0 8-24,-2-4-52,0 5 0,-4 1 86,3 3 1,1 2 86,-1 6 1,3 4-45,-3 3-191,0 3 0,0 6 202,0 2-96,-1 3-527,3 2 537,-5 4 3,4 1-993,-5 6 761,0 5 201,0-4 1,0 7-94,0-4 1,0-1 0,0-4-118,0-3 1,-4-7 216,0-4 1,0-6-56,4 2 0,0-4 708,0-4 1,0-3 108,0-4 603,0-6-925,0 4-618,0-9 154,0 4 1,0-6-2344,0-3 1368,0-2 924,0-11 0,0 10 0,0-3 0</inkml:trace>
  <inkml:trace contextRef="#ctx0" brushRef="#br0" timeOffset="12">22396 3403 7944,'-1'-6'464,"-3"2"-243,3-2 0,-4 3 462,5-4-105,-5 4 230,4-2-571,-5 5 1,6 1-123,0 3 0,0 4 222,0 7 1,0 3-78,0 5-1,0 1-122,0 2 1,0 2 45,0 3 1,0 2-52,0-3 1,0 3 97,0 2 1,0-2-196,0-3 1,0-2 0,0-5 0,4-2 23,0-2 1,0 2 31,-4-6 1,0 0 6,0-3 1,1-2-940,3-3 427,-3-2-1012,4-5 326,-5 0 232,0-5 1,-1-2 212,-3-9 0,3 2-41,-3-5 0,-2 4 696,-2-4 0,-2 0 0,-1-4 0</inkml:trace>
  <inkml:trace contextRef="#ctx0" brushRef="#br0" timeOffset="13">22225 3415 7972,'0'-12'0,"1"5"89,3-1 0,-1 2-8,4-2 1,1-1 468,3 6 1,1-5-126,-1 4 1,6-5-30,2 2 0,2 2-188,2 1 1,4-1 27,-1 1 1,5 0-194,-5 4 1,1 0 71,-4 0 0,0 1-15,0 3 1,-4 2 89,0 6 1,-5-1-382,1 1 0,-4-1 116,-3 1 0,1 0-224,-5 3 1,-2-1 100,-6 5 0,-2-3 132,-5 3 0,-10 0 18,-2 4 1,-2-6 17,2-1 1,0-4-107,1 0 0,0-2 70,3-3-725,-3 4 237,10-10-171,-5 4 0,12-5 725,5 0 0,5 0 0,7 0 0</inkml:trace>
  <inkml:trace contextRef="#ctx0" brushRef="#br0" timeOffset="14">22853 3392 8042,'0'-6'479,"0"1"1738,0 5-1900,0 5 0,0 5-30,0 5 1,0 7-58,0 0 1,0 5-279,0 4 1,0 4 116,0-4 1,0 8-41,0-5 1,0 3-173,0-3 1,0-5-73,0-2 1,0-4 110,0-4 1,0-3 102,0-4-398,0-1 90,0 1-669,5-6 676,-4-1 0,5-6-69,-6-3 0,0 1-175,0-4 0,-2-1 546,-2-3 0,-2-6 0,-5 0 0</inkml:trace>
  <inkml:trace contextRef="#ctx0" brushRef="#br0" timeOffset="15">22750 3438 8042,'12'-12'-594,"-5"1"416,1-1 0,1 5 636,6-1 0,-2 2-89,2-2 1,-1 2 83,1 2 1,-1 3-124,5-3 1,-4 3-126,4 1 1,1 0-59,2 0 0,1 0 81,0 0 1,-4 0-231,0 0 0,-5 4 159,1-1 1,-2 6-321,-2-1 141,-4 2 0,-2 5-82,-5 0 1,0 2-25,0-2 1,-9 3 108,-2 5 1,-9 0 104,1-1 1,-1-2 13,1-1 1,-2-2-15,2 2 1,2-2-31,2-6 0,6 1 27,1-1 1,4 1-10,-3-1 0,4 0-122,0 1 1,1-5 40,2 1 1,0 0-34,0 3 59,5 0 0,2 1 1,4-1 0,1-1-34,-1-2 0,0 2 23,1-2 0,-1-3-340,1-1 1,-1-2 106,0 2 1,1-3-406,-1 3 0,1-3 21,-1-1 608,6 0 0,-10 0 0,3 0 0</inkml:trace>
  <inkml:trace contextRef="#ctx0" brushRef="#br0" timeOffset="16">23344 3381 8009,'0'-12'1713,"0"6"-850,0 1-152,0 5-508,0 5 1,0 5 37,0 5 1,0 5-125,0 0 1,0 6 1,0 5 0,0 2-150,0 1 1,-4 0-269,1 0 0,-1 3 192,4-3 0,-1 2-54,-3-9 1,2-2 39,-1-6 0,1 1-166,2-4 208,0-1 1,0-4-445,0 1-349,0-6 170,0-1 0,4-4 702,0 3 0,0-3 0,-4 5 0</inkml:trace>
  <inkml:trace contextRef="#ctx0" brushRef="#br0" timeOffset="17">23561 3415 9275,'0'13'520,"0"2"1,0 3-282,0 4 1,0 5-205,0 0 0,0 4 104,0 0 1,0 2-346,0 1 0,0-3 70,0-1 0,0-6-112,0-1 1,0-1-66,0-7 159,0 0-869,0-4 347,0-4-593,0-2 1269,0-5 0,5-5 0,2-2 0</inkml:trace>
  <inkml:trace contextRef="#ctx0" brushRef="#br0" timeOffset="18">23584 3438 7988,'0'-12'1606,"0"6"-781,0 1-374,0 5-391,0 5 1,0 1 138,0 6 0,4-1-235,0 1 0,1-1-43,-1 0 1,-2 0-57,6-4 1,-1 3 0,5-2 1,-1-3 76,1-1 1,-5-3-28,1-1 0,-1 4 73,5 0 1,-1-1 16,1-3 1,-1-3-31,1-1 1,-1-1 207,0 1 0,1-2-105,-1-6 1,-3 1 20,-1-1 0,1 1 12,4 0 1,-1-2-54,0-2 1,-3 2 8,0-2 1,-1 2 72,5 2 190,-6 4-185,4 2-105,-9 5 1,4 1 7,-5 3 0,0 4 9,0 7 0,0-1-7,0 5 1,-1 5-1,-3 7 0,3-2-173,-3 1 0,2 1 102,-2 3 1,3-1-102,-3-3 1,3 2 124,1-5 1,0-4-37,0-4 1,0-5 8,0 1 0,0-2-14,0-2 1,3-3-428,1-1-50,0-4 1,-4 3-1499,0-2 2012,0-3 0,5 4 0,1-5 0</inkml:trace>
  <inkml:trace contextRef="#ctx0" brushRef="#br0" timeOffset="19">24029 3449 8089,'7'-11'-102,"-2"4"0,-5 1 1116,0 2-595,0 3 0,0-3 81,0 8 1,0 2-96,0 6 0,0 0-133,0 4 1,-1 1-54,-3 6 0,3 1 0,-3 3 0,1 1-87,-1 2 0,3 3-141,-3-2 1,3-3-164,1-2 1,-4-2 143,0-1 1,1-4 107,3 0-16,0-5 1,0 3 157,0-6-46,0-4 15,0 3 245,0-9-303,0 4 0,1-5 154,3 0 1,-2 0-89,6 0 1,-1 0-181,5 0 0,-1-4 79,1 0 1,0-3-178,4 3 0,-2 0 87,5 4 1,-2-4 32,2 1 1,2-1-30,-6 4 1,5 0-108,-1 0 1,-2 0-1,-2 0 0,-2 0 50,-2 0 0,1 0-893,-1 0 395,-5 0-1242,5 0 858,-10 0 1,3 0-235,-8 0 1,1 0 1160,-4 0 0,-1-5 0,-3-2 0</inkml:trace>
  <inkml:trace contextRef="#ctx0" brushRef="#br0" timeOffset="20">24052 3712 7973,'2'-7'105,"1"4"0,0-2-105,5 1 0,-1 0 596,5 4 0,-1-4-18,0 0 0,2 1-131,2 3 0,-1-2-236,5-2 1,0 3 12,4-3 0,-4 3-193,0 1 1,-3-4 59,3 0 1,-9 1-1434,1 3-24,-2 0-532,-3-5 1898,-1 3 0,-10-8 0,-1 4 0</inkml:trace>
  <inkml:trace contextRef="#ctx0" brushRef="#br0" timeOffset="21">23950 3426 8104,'5'-7'0,"2"-1"0,3 2 491,2-2 0,4 2 84,3 2 0,0 1 22,4-4 0,3 0 88,8 0 0,0-2-217,0 5 0,4-1-413,1 1 0,1 3 136,-6-3 0,2 3-340,-9 1 1,-6 0 183,-6 0-35,-7 0 0,-3 0 0,-5 0 0</inkml:trace>
  <inkml:trace contextRef="#ctx0" brushRef="#br0" timeOffset="22">6647 4054 8283,'0'-11'-169,"0"0"0,0 3-28,0 0 1220,0 6-409,0-3-26,0 0 128,0 3-632,0-3 164,0 5 0,0 5-55,0 3-18,5 2-283,-4 7 229,4-5 0,-1 9 164,0-6-534,5 5 185,-8-2-47,4 0 0,-1 3 28,0-2 0,3 3 113,-3 1 0,0-4-5,-4 0 0,0-4 0,0 3 84,0-2 1,4 0-94,0-5 0,-1 0 163,-3 1 0,0-5-60,0 1 91,0 0-98,0-2 1,0 4 23,0-9 3,0 4 1023,0-5-905,0-5 0,0-1-302,0-5 1,4-1 120,0 1 0,4-4-175,-4-1 1,1 1 122,-2 4 1,-1-5-139,1 1 0,3-4 90,-3 4 0,6-5-116,-1 1 1,2 2 5,1 2 0,-2-2 29,3 2 0,-3-1-40,6 0 0,1 4 90,0-3 1,3 2-45,-4 1 0,4 2 27,-4 3 0,4-4 70,-4 4 1,6 1-60,-2-2 0,-2 5 186,2 0 0,-5 1-113,2 2 1,-4 0-48,0 0 1,-2 7 151,-2 4 0,2 2-68,-3 6 1,0 0 89,0 4 1,-4 0-62,1-1 0,1 1-46,-2 0 0,1 0 12,-4 0 1,0-2-13,0-2 0,2 2 19,1-6 1,-1 0 4,1-3 0,-1-1 351,-2 0-310,0 1 1,0-5-107,0 1 0,1-5 86,3 0 0,-3 0-467,3 1 176,-3-3-698,-1 4-1322,0-5 1556,5 0 1,-2 0 186,4 0 0,-3 4 491,4 0 0,-1-1 0,5-3 0</inkml:trace>
  <inkml:trace contextRef="#ctx0" brushRef="#br0" timeOffset="23">7583 4420 11816,'0'11'1376,"2"5"-958,2-1 1,-3 1-203,3-1 1,-3 2 48,-1 2 1,0 1-157,0-4 0,0 3 84,0-4 1,-1 4-877,-3-4 1,3 0-198,-3-3 0,-1-1-1699,1 1 2579,0-1 0,4 0 0,0 1 0</inkml:trace>
  <inkml:trace contextRef="#ctx0" brushRef="#br0" timeOffset="24">8006 4157 8102,'0'-6'0,"0"1"448,0 5-165,0-5 0,-1 3 520,-3-1 270,3 1-672,-4 2 1743,5 0-1847,-5 0 1,3 2 18,-2 1-178,3 4 0,1 0-109,0 1 0,9-4 7,2 3 0,5-3-142,-1 4 0,0-6 138,8 2 0,-3-3-90,7-1 0,-3 0 13,-1 0 0,4-5 37,-1-2 0,-3 0-89,-4 0 0,0-1 67,4-3 1,-4-1 48,0 1 0,-5-4-11,1-1 0,-2 0 205,-2 1 1,-3 2-122,0-2 0,-6 1 50,2-1 0,-3 2-142,-1-2 1,-4 2 4,1 2 1,-6-1-6,1 1 1,-6 3 63,-1 1 1,-5 4-453,1-1 0,-4 3 163,-4 1 1,-2 6-12,-5 6 0,4 0 67,4 7 0,0 2 11,0 5 0,3 0 90,0 4 0,4-3 122,4 3 1,6 1 43,-3 3 1,9-4-50,-1 1 0,3-6 160,1 2 0,5-7-23,2-1 1,3-3 202,2 3 1,4-7-114,3 0 0,4-2 532,4-6 0,2-1 662,5-3-1005,-4 0 0,5-1 247,-4-3-771,4-2 0,-7-5 130,2-1-41,-2 1 0,-10 3-295,-3 1 340,3-1-1614,-10 2 1,3-3 1538,-7 5 0,-8 0 0,3 4 0</inkml:trace>
  <inkml:trace contextRef="#ctx0" brushRef="#br0" timeOffset="25">6350 5037 8189,'0'11'1126,"0"2"-672,0 2 0,-1-1-140,-3 5 1,3 4-82,-3 3 1,3 1-31,1-4 0,0-2-118,0-1 1,0 1 121,0-2 1,0 1 48,0-1 1,3-2-44,1-6 0,0 1-300,-4-1 1,1 1 14,3-1 17,-3 0-235,9 1-804,-8-6 113,3-1 1,-4-5-73,3 0-327,-3 0 602,4 0 778,-10-5 0,4-1 0,-4-6 0</inkml:trace>
  <inkml:trace contextRef="#ctx0" brushRef="#br0" timeOffset="26">6247 5071 8189,'0'-12'0,"0"1"120,0 0 282,0-1 375,0 1-467,5-1 0,2 2-39,4 3 0,4 0-160,1 3 73,4 3 0,-4-8 246,3 5-533,3 1 162,-4 3 0,-1 0 162,0 0-370,-1 0 215,-3 0-47,4 5-117,-6 1 1,-1 2 10,-2-1 213,2 1-54,-4 8-15,1-3 0,-2 9 33,-5-3-105,0-3 91,-5 6-39,-2-4 1,-8 3 0,-1-1 42,-2-1 1,0-3-211,-1 3 1,-1-5 123,4 1 1,1-6-353,4-2 1,-1-4-516,1 1-471,0-3 243,-1-1 556,6 0 545,1 0 0,0 0 0,-2 0 0</inkml:trace>
  <inkml:trace contextRef="#ctx0" brushRef="#br0" timeOffset="27">6727 5071 8189,'-6'-6'1675,"0"0"-1078,1 6-311,4 0 1,-8 6-42,5 1 1,-3 7-112,3 1 0,0 6 142,4-2 0,-4 2-194,1 2 1,-1 0 56,4 0 0,0-2-142,0-2 210,0 3-435,5-9 193,1 3 1,6-4 147,-1-1-238,0-5 210,1-1 3,-1 0 1,5-3-242,-1 2 9,0-3 179,1-1-256,-3 0 1,4-5 200,-1 3 46,-3-8-110,3 4 1,-4-2 51,-1 1 312,1-1-2,-6-3-271,4-1-4,-4 1 0,2-4 132,0-1 1,-6 0 0,3 2 223,0-1-261,-3-6-20,3 9 1,-5-9-198,0 6 0,0-4-129,0 4-30,0 0 0,-2 3-902,-1 1 490,1 5-1367,-3 0 867,5 1 911,0 4 1,5 6 0,2 8 0</inkml:trace>
  <inkml:trace contextRef="#ctx0" brushRef="#br0" timeOffset="28">7195 5071 8189,'0'-6'220,"0"0"0,0 5 834,0-3-185,0 3-507,0-4 1,0 14 54,0 2-233,0 8 0,0-5-4,0 5 0,1 0-206,3 4 70,-3 0 186,5-5-363,-1 3 146,-4-3 1,4 0-221,-5-3 176,5-2-110,-4-2-139,4 1 0,-5-5-48,0 1 296,5-6-524,-3 4 225,3-6-729,-5 0 0,-10-6 0,-3 0 1</inkml:trace>
  <inkml:trace contextRef="#ctx0" brushRef="#br0" timeOffset="29">7104 5105 8189,'-4'-11'-188,"0"-1"-211,2 1 0,0 3 1205,2 1 230,0 4-410,0-7 1,5 5-311,3-3 1,2-2-172,2 2 1,0 2 115,4-1 0,-3 0-95,7 0-122,-1-4 111,3 10 0,-3-8 148,0 5-65,-5 1-457,3 3 1,-9 0 167,-1 0 92,1 0-231,-2 0 1,3 5-72,-5 2 350,0-2-279,-4 6 0,0-5 166,0 5 0,0 2 186,0 2 1,-2-2-179,-1 2 181,-4-2 0,-4-2-32,-1 1-29,-4-1 1,3 1 40,-2-1 1,-2 0 126,2 1-193,0-1 59,9-4-140,-5-2 170,10 0-238,-4-4-273,5 4 184,0-5 19,0 5 93,0-4 0,5 6 0,4-5 158,5 2 0,0 0-140,5-4 0,-1 0 28,1 0 0,1 0-23,-5 0 0,4 0-142,-3 0 1,0 4 105,-1 0 1,-2-1-99,2-3 1,-3 2-147,-5 1 19,3-1 251,-3 8-174,-1-4 265,-1 6 1,-5-1-134,0 0 1,-5 1 408,-2-1 0,-4 1-132,0-1 0,-4 1 159,0-1 0,-6-1-48,2-2 1,1 2-138,-1-3 1,0-1-390,-3-3 0,4 2 133,3-1 0,2 0-40,1-4 0,5 0-82,-1 0-1596,6 0 950,-3 0 849,5 0 0,5 0 0,1 0 0</inkml:trace>
  <inkml:trace contextRef="#ctx0" brushRef="#br0" timeOffset="30">7686 5025 8189,'-6'-6'-187,"1"1"187,5 0 1627,0 3-756,0-3-47,0 5 1,0 5-651,0 3 1,0 2-92,0 2 1,0 3-1,0 1 117,0 2 1,-4 0-138,0 1 0,0 2-227,4-2 46,0-2 54,0 5 0,0-8-115,0 5 0,0-5 77,0 1 0,0-3 26,0 0 84,-5-1 105,4 1 1,-4-5-114,5 1 136,0-6 47,0 4 317,0-6 0,5 0 4,3 0-248,2 0 24,1 0-10,1 0-165,4 0 0,-3-2-102,2-2 91,-2 3 1,2-8-1,0 6-148,-1 0 0,-1 0 102,-2 0 1,-3 1-443,0-1 113,-6 1-1312,8 2 733,-9 0-1753,10 0 361,-10 0 2252,4 0 0,0 5 0,1 2 0</inkml:trace>
  <inkml:trace contextRef="#ctx0" brushRef="#br0" timeOffset="31">8017 5037 8041,'0'-12'1025,"0"6"-190,0-4 369,0 8-314,0-3-136,0 5-747,0 5 0,0 2 5,0 4 1,0 6 38,0 2 1,0 2 58,0 2 0,4 0-125,0 0 0,0 0 39,-4-1 1,0 1-125,0 0 0,1-1 140,3-3 1,-3 2-115,3-2 1,-3-2 55,-1-2 1,0-2-419,0-2 0,4-3-1490,0-1 1427,0-4 1,-3 2-876,3-5 630,-3 0 744,9 0 0,-3 0 0,4 0 0</inkml:trace>
  <inkml:trace contextRef="#ctx0" brushRef="#br0" timeOffset="32">8463 5105 7999,'0'-11'0,"0"-1"511,0 1 0,0 3 408,0 1-54,0-1-137,0-3 637,0-1-909,0 1 0,-4 3-57,0 1 1,-5 4-372,2-1 1,0 3 70,0 1 1,-5 1-124,-3 3 0,-4 1 106,4 3 0,-4 6-24,4-3 0,-1 7-67,5-3 0,0 5-93,-1-1 1,1-1-14,-1 1 1,6-1 118,2 1 1,-1 1-144,1-4 1,0 3 114,4-4 1,0 0-100,0-4 1,2 1 78,2-1 1,2 1 200,5-1 1,2 1-116,2-1 0,3-1 359,5-2 1,3-3-112,1-5 0,-2 0 61,-5 0 0,1 0-363,-2 0 0,1-1 60,-1-3 1,2 1-262,-6-4 1,1 3 120,0-4 1,-4 4-349,4-3 1,-4 3-169,0-4 92,-6 6 1,0-5-814,-2 4-281,-2 1 1610,-2-3 0,-7 0 0,-4-1 0</inkml:trace>
  <inkml:trace contextRef="#ctx0" brushRef="#br0" timeOffset="33">15578 5528 7351,'-1'-8'376,"-3"0"0,3 5 517,-3-5 74,3 6-339,-4-4-165,3 1 126,-3 4 0,0-4-304,4 5 216,-4 0 129,5 0-539,0 5 30,5 1 0,1 5-42,6-4 0,3 0 32,0-4 1,5 0 0,-1 5 1,3-6-206,1 2 1,3-3 135,1-1 1,1 0-130,-1 0 0,-2-1 91,6-3 0,-6 3-82,2-3 0,-3-1-13,-1 1 1,-4-5 32,0 2 0,-5 0 36,1 0 1,-6-1 8,-2-3 0,-3-1 23,4 1 0,-6-1-18,2 1 1,-3-1 64,-1 1 1,-3 0-59,-1-1 0,-5 1 7,1-1 0,-2 5 2,-1-1 1,-6 4-156,-2-3 0,-4 4 48,-3-1 0,0 3 36,-4 1 0,3 1-13,-3 3 1,4 3 21,0 4 0,-2 2-64,1 2 0,2 3 54,6 4 1,-2 1-154,6 0 158,0 0-132,9 0 141,0 5 0,6-4 14,0 3 0,0-3-1,0-2 1,6 1 0,1 0 316,3 0-168,7-5 0,-3 2 81,5-5 1,-4 1 0,4-5 15,1 0 0,2 1 216,1-1-195,0-4-107,-1-2 0,1-5 15,0 0 0,0 0-47,0 0 1,0 0-304,0 0 240,-1 0 1,1-5-177,0-3 224,-5 3-523,-2-5 0,-4 7 211,-1-4 0,1 0-381,-1 0 1,-3-2 0,-2 4-393,-1-2-1158,-1 5 2166,-4-3 0,0 0 0,0-2 0</inkml:trace>
  <inkml:trace contextRef="#ctx0" brushRef="#br0" timeOffset="34">16606 5528 8115,'0'-12'215,"-1"2"86,-3 3 1,3-4 21,-3 4 1,-1-3 152,1-2-46,-5 1 0,3-1-118,-6 1 0,5 3-47,-1 1 1,0 4-13,-3-1 0,0 3-90,-1 1 1,-3 0 63,0 0 0,-4 5 107,3 3-192,-4 2 0,6 3-184,-5 2 44,0 3-151,1 4 161,-3 1 1,4 4 102,-2 0 0,3-1-270,4-3 1,2 4 77,3-1 1,1-3-56,6-4 1,0-5 6,0 1 0,6-2-60,1-1 0,5-5 150,3 1 1,3-6 269,4 2 1,0-3 3,-3-1 0,4-5-87,0-2 1,-4-3 106,4-2 0,-3-3-37,3 0 0,-6-6 89,-1 2 0,-2-2-152,1-2 1,-4-1-62,1-3 1,-1 2-192,-3-6 1,-3 0 59,-1-7 0,1 1-380,-1-5 1,-1 1 192,-3-1 0,0-1-308,0 5 1,0 0 182,0 4 1,-3 5 245,-1 2 1,-4 4-50,4 4 0,-3 3 38,3 4 461,-5 1-158,3-1 47,-1 6-129,2 1 153,0 5-339,4 5 99,-4 1 0,5 11 58,0 2 0,0 4 0,0 3-77,0 5 0,-4 3-9,0 4 0,0-1 16,4 5 1,0 0-186,0 3 85,0-4 0,4 2 1,0-4-325,-1 2 456,-2-9 1,4 5 0,1-11-43,1 0 0,-1-4 51,-2-2 1,1 0-91,2-5 0,0-4 2,-3-3 1,-2-4-9,6 4 77,-6-6-49,3 3 95,-5-5-1448,0 0 407,5 0 318,-3 0 643,3 0 0,-5 0 0</inkml:trace>
  <inkml:trace contextRef="#ctx0" brushRef="#br0" timeOffset="35">17108 5242 7871,'-6'0'739,"1"0"2301,5 0-2792,5 0 1,-2 0 375,4 0-314,1 0 0,5 0 0,2 0 1,-3 0-26,4 0 0,-4-4-37,0 1 1,1-1-177,2 4 0,-1 0 103,5 0 0,-4 0-237,4 0 1,-5 0 95,1 0 1,2-2-290,-2-1 1,0 1-109,-3-1 1,3 1-419,0 2 1,-4 0-1740,-3 0 1026,-5 0-74,2 0 1568,-5 5 0,-10 2 0,-3 4 0</inkml:trace>
  <inkml:trace contextRef="#ctx0" brushRef="#br0" timeOffset="36">17097 5459 8071,'-8'1'210,"1"3"0,3-2 316,-4 1-151,6-1 688,-3-2-192,5 0 0,1 3-520,3 1 1,2 0 242,6-4 0,0 0-162,4 0 1,-3 0 337,7 0-326,-1 0 104,3 0-245,6 0 1,-2 0 47,4 0-262,-4 0 0,3 0 320,-3 0-544,-2 0 0,4-1 205,-5-3 1,-4 3-1,-1-3-640,-1 3 351,-2-4 1,-4 3-1151,1-2 661,-6 3 349,-1 1-2809,0 0 792,-4 0 1847,-6 0 1,-6 1 528,-8 3 0,2 3 0,6 4 0</inkml:trace>
  <inkml:trace contextRef="#ctx0" brushRef="#br0" timeOffset="37">17108 5710 8152,'-6'0'2393,"1"0"-915,5 0-675,5 0-364,1 0 0,6 0 31,-1 0 0,5 0 1,0 0 19,2 0 0,-2 0 206,7 0-290,3 0 90,3 0-306,4-5 0,-8 4 190,6-3-444,-6-2 1,2 5 47,-8-3 1,1 3-89,-5 1 97,-5 0 240,0 0-1672,-8 0 773,8 0 251,-9 0-1864,4 0 598,-5 0-886,5 0 637,-3 0 1930,8 0 0,-4 0 0,5 0 0</inkml:trace>
  <inkml:trace contextRef="#ctx0" brushRef="#br0" timeOffset="38">17931 5139 8001,'0'-11'0,"0"0"0,-4 3 129,0 0 1,0 5 687,4-5-143,0 5 1,0-3 204,0 2-98,0 3-170,0-4-261,0 5 0,0 5 288,0 3-412,0 2 208,0 1-147,0 1 1,0 0 80,0 3-130,-5 3 0,4 6 103,-3 3-157,3-3 1,1 9 183,0-2-647,5 2-241,-4 1 494,4 0-90,-5 5 1,0-3-1,0 3 1,0-1 7,0 0 77,0 0 1,2-7 64,1-1 0,-1-4 69,1 0 1,3-5 147,-3-2 17,1-5-227,1-3 0,-2-1 166,4-2 435,-4-3-826,2 5 230,0-9-1883,-4 4 1050,4-10-281,-5-1 1,4-5 1067,0-1 0,5 6 0,-3 1 0</inkml:trace>
  <inkml:trace contextRef="#ctx0" brushRef="#br0" timeOffset="39">19004 5448 7969,'0'-12'-649,"0"1"977,0 5 1,0-1 332,0 3 278,0 3-194,0-4-399,0 0 388,0 4-44,0-4-308,0 5 0,0 5-47,0 2 1,0 3-49,0 2-103,0 4 1,0-3 9,0 2 0,0 2-122,0-2 0,0 4-131,0-4 1,0 1 33,0-5-197,0 0 205,0 1 1,4-1-1,1 1 206,2-1-280,0-5 0,5 3-8,-1-5 1,-3 0 124,-1-4-93,1 0 0,3-1 65,1-3 1,-1 1-53,1-4 0,-5 0 56,1 0 1,-2-3-115,2 2 1,2-2 93,-3-2 0,-1 1-156,-3 0 1,2-2 74,-1-2 1,4 2 38,-4-2 0,1 3 53,-1 5-113,-3-3 249,4 3-208,-5 1-22,0 1 78,0 5 0,0 5 7,0 2 0,0 0-67,0 0 1,0 1 47,0 3 0,4 5-85,0-1 0,3 0 76,-3-3 0,5-5-160,-2 1 0,4-2 132,0 2 0,4-2-5,0-2 9,1-3 152,-5 4-136,6-5 0,-5 0-63,4 0 133,-4 0 0,0-4-124,-1 1 93,0-6 1,1 6 47,-1-4 1,-1 3-20,-2-4 1,1 1-43,-5-5 0,3 5 106,-3-1 0,1 0-93,-1-3 0,-3 3 120,3 1 0,-1 0 206,0 0-262,-1 2 36,3 0-51,-5 3 0,0-2 150,0 8-143,0 3 0,0 4 0,0 0 250,0 1-304,0-1 6,0 1 0,0-1 75,0 1-292,0-1 254,0 0 0,0 1-159,0-1 57,5 1 1,-3-5 33,6 1 0,0-4-22,3 3 0,1-3-82,-1 4 55,0-6 1,1 3 1,-1-5 1,-3 0 0,-1 0-105,2 0-29,1 0 160,2 0 0,-1 0-54,1 0 135,-6 0 0,4 0-121,-2 0 155,2-5 0,-2 3-106,-1-6 30,1 6 0,-1-7-25,1 5 171,-5 0 1,3 4-1,-2 0 13,-3 0-106,4 0-28,-5 5 212,0-4-197,0 10 98,5-10-66,-4 4 0,10-1-8,-4 0 1,3 3 28,2-3-6,-1 0-77,6 1 41,0-4 1,2 4 12,1-5 1,-1 0-7,3 0 0,1-1 0,-1-2 89,-3 0-97,2-6 1,-8 6 84,2-4 0,-2 3 0,-2-4 70,1-1 1,-6-1 99,-2-1 0,1-1-92,-1 1 0,-2-2-61,-5-2 0,-4 2-165,-4-2 55,-6 2 0,0-1 0,-7 2-270,-3 1 0,1 4 127,-4-1 0,5 3-363,-2 5 263,3 0 53,1 0-784,5 5 392,2 2 205,4 4-559,1 0 584,0 6 0,4-4 1,3 3-659,3 1 1,1-3 984,0 5 0,0 0 0,0 3 0</inkml:trace>
  <inkml:trace contextRef="#ctx0" brushRef="#br0" timeOffset="40">20398 5528 8017,'5'-17'362,"-4"5"0,4-5-20,-5 6 1,0-5 35,0 1 1,0 0-72,0 3 0,0 5 544,0-1-620,0 1 1,-1-4 224,-3 4-374,-2-3 1,-6 8 125,1-1 0,-1 3-193,1 3 1,-4 4 80,0 4 1,-5 2-183,5 2 0,-5 2-50,1 2 1,1 2 49,-1-2 1,5 3 67,-1 1 0,7-4-98,5 0 1,-3-4-20,3 4 0,0-5 95,7 1 0,-2-6-11,6-1 0,0-6 19,3 2 0,2-3 229,2-1 1,2-1 12,2-3 1,2-2 16,-2-6 1,-1 1-93,1 0 1,-5-1 80,1 1 0,-2-4-26,-2-1 1,-1-4-31,-2 1 0,1 1-124,-5-1 0,3 0 83,-3-4 1,0-5-171,-4-2 1,1 1-26,3-2 1,-3 1-146,3-4 1,-3-1-15,-1 1 0,0 0 157,0 0 0,0 4 32,0 4 1,0 3-5,0 4 0,0-1 67,0 4 1,-1 5-79,-3 3 0,3 4 223,-3-3-223,3 4-255,1-2 298,0 15 1,-1 3-19,-3 10 1,3 0 113,-3 0 1,3 5-117,1 2 0,0 3-103,0 1 0,0 0 93,0 1 0,0-1-41,0 0 0,0-3 94,0-1 1,3-1 12,1 2 0,0-1 73,-4-7 1,4 3-121,0-7 1,1-3 82,-2-1 1,0-3-82,5-5-247,-6 3 0,4-4-74,-2 1-529,-2-2 471,3-5 406,-5 0 0,0 5 0,0 2 0</inkml:trace>
  <inkml:trace contextRef="#ctx0" brushRef="#br0" timeOffset="41">21037 5368 7987,'0'-12'-574,"0"5"674,0-1 1153,0 6-217,0-9-284,0 10-144,0-4 249,0 5-596,0 5 1,0-2 87,0 4 1,0 5-158,0 3 0,2 1-116,1 0 1,-1-4-239,1 4 132,-1 1-1,-2-4 195,0 4-214,0-6 1,5 0-58,-4 1 0,5-2-85,-2-2 96,-3 2 1,6-9 49,-3 3 0,-3-3 209,4-1 259,0 0-342,1-5 1,2 3-1,0-6 195,0-1-216,-2-1 1,4-2 0,-3 1 69,3 0 1,1-2 23,-4-2 0,3 2 50,-2-2 1,1 2 10,-2 2 0,0 3 320,-3 0-382,-3 6-317,9-3 1,-7 5-229,4 0 0,-3 5-53,4 2 0,-5 4 446,5 0 0,-4 4 11,3 1 0,-3 4-374,4-1-57,-1-3 240,0 6 1,2-9-469,-5 2 39,4 3 1,-3-6-782,3 4 435,2-9-531,-3-2 1486,-1-5 0,9 5 0,-2 2 0</inkml:trace>
  <inkml:trace contextRef="#ctx0" brushRef="#br0" timeOffset="42">21483 5425 8060,'0'-6'1900,"5"0"1,1 6-1356,5 0 0,2 0-93,2 0 0,-1 0 8,5 0 0,0 0-89,4 0 1,0-1-191,0-3 0,0 3 51,0-3 1,-6 2-261,-1-2 0,-2 3 146,1-3-577,-2 3 1,2-1-146,-8-1 0,0 1-1451,-3-2 1067,-3 3 1,5 1 349,-2 0 0,-2 0 638,6 0 0,5 0 0,5 0 0</inkml:trace>
  <inkml:trace contextRef="#ctx0" brushRef="#br0" timeOffset="43">22111 5094 8057,'0'-12'1434,"0"6"-927,0 1 0,4 6-128,-1 3 1,1 0 212,-4 7 0,0-1 1,0 9 0,0 0-71,0 4 0,0 0-99,0 0 0,0 4-117,0-1 0,0 6-37,0-2 1,0 3-38,0 2 0,-4-5-98,1 1 1,-1-1 54,4 4 1,0-5-39,0-2 1,0-3 77,0-1 0,0-4-39,0 0 1,0-5-206,0 1 1,4-6 121,-1-1-162,1-6 140,-4 9 0,1-10-1111,3 3 530,-2-3-2712,3-6 3208,-5-2 0,0-4 0,0 0 0</inkml:trace>
  <inkml:trace contextRef="#ctx0" brushRef="#br1" timeOffset="44">18696 5596 8361,'-6'0'1661,"1"0"-854,5 0 0,5 0-677,2 0 0,0-4 125,0 1-114,1-1 0,3 4-24,1 0 1,-1 0 56,0 0 1,-3 0-174,0 0 0,-1 0 72,5 0 0,3 0-5,0 0 0,2-4 44,-2 0 1,3 0-17,5 4 0,-4 0-67,0 0 0,2-7 78,2-1 0,2 1-32,-6 7 0,-1 0 30,1 0 1,-1 0-70,1 0 0,3 0 49,-3 0 0,2 0-41,2 0 1,0 0 38,0 0 1,3 0-5,1 0 1,3 0-7,-3 0 0,4-2 35,-5-2-33,1 3-154,1-4 149,-4 5-54,4 0 1,-5 0 10,0 0 0,-1-4-173,1 1 188,0-1 7,-5 4-18,3 0 1,-3 0-149,5 0 133,0 0 1,1 0-40,3 0 0,-3-4 20,2 0 0,-2 0-16,-1 4 23,0 0 0,0 0-6,0 0 0,1-1 8,3-3 1,-5 3-2,1-3-85,0 3 80,-5 1 0,5 0-15,0 0 14,-1 0 1,1 0 0,0 0-7,0 0 4,0 0 0,0-1-174,-1-3 168,-4 3 2,4-5 5,-4 6 0,4 0-1,1 0 75,0 0-81,0 0 1,4-3-5,-1-1 0,1 0-20,-4 4 0,-2-1 33,-2-3 0,2 3 6,-6-3-16,5 3 50,-2 1 1,1-4 4,0 0 0,-4 0-22,4 4 0,0 0 0,3 0-9,-3 0 69,2 0-77,-3 0 0,4-4 1,-2 1 9,-1 0 0,-1 2 17,1 1-156,3 0 136,-5 0-3,6-5 24,0 3-29,-5-3 1,2 5-1,-5 0 1,4 0-29,-3 0 29,4 0-9,-7 0-3,8 0 0,-4 0 9,2 0-56,2 0 0,-3 0 55,5 0-1,0 0-60,-1 0 0,1 0 42,0 0 15,-5 0 1,4 0-9,-3 0 0,1 0 44,-1 0 0,2-3-46,-2-1 0,-1 0 27,1 4 0,-3 0-17,3 0 0,-4 0 6,4 0 0,-4 0 0,4 0 0,-4 0-26,4 0 1,0 0-53,4 0 0,0 0 65,0 0 1,-2 0-7,-1 0-61,6 0 63,-7 0 1,9 0-47,-5 0 0,0 0 24,0 0 9,-6 0 1,4 0-8,-6 0 0,4 0 35,-4 0 0,4 0-29,-4 0 1,4 0 62,-3 0 1,4 0-58,-1 0 1,-1 0 5,1 0 1,0 0-83,4 0 86,-5 0 0,3 0 1,-2 0 8,3 0 1,-3-1 1,0-3 1,-5 3 25,1-3 1,-1 2 3,1 2 1,-2 0 95,2 0 0,-2 0-72,-2 0 0,1 0 130,-1 0 0,0-3-135,1-1 0,3 0 89,0 4 0,1 0 0,-5 0 0,-1-1 3,-2-3 0,2 3 78,-3-3-123,-1 3 1,0 1 72,-2 0 51,-3 0-287,4 0-2459,-5 0-193,-5 0 2719,-1 0 0,-6 0 0,1 0 0</inkml:trace>
  <inkml:trace contextRef="#ctx0" brushRef="#br1" timeOffset="45">18913 6590 8064,'0'-7'175,"0"-3"236,0 9 0,0-5 155,0 2 130,0 3-95,0-4 262,0 5-744,0 5 0,0 1-17,0 5 0,-4 1 6,0-1 0,1 4-132,3 1 0,0 0-46,0-1 1,0 3 117,0 5 1,0-4-41,0 0 1,0 0 56,0 4 0,0-1 5,0-3 0,0 1-57,0-5 1,0 4 2,0-4 0,1 1-28,3-5 0,-3-3 121,3-1-206,-3-4 176,-1 2 262,0-5 1,0-5-276,0-3 1,0 2 22,0-2 1,0 1-91,0-5 1,4 0 80,0-4-1,1 4-172,-2-4 0,0 2 98,5-1 1,-2 2-146,2-2 0,2-1-139,-3 1 79,3-1 181,-3 0 0,6-1-52,-6-2 27,11-2 11,-10 3 1,8-1 70,-5 0 0,1 5-111,-1-1 73,1 2 0,-1 3-49,1 2-13,-6 3 55,-1 5-13,0 0 19,-4 5-17,4-3 5,-5 8 1,0 0 100,0 5-103,0 0 33,0 2 0,0-3 0,0 5-9,0 1 0,0-2-7,0 1 0,2-5 9,1 1 1,-1 2 0,2-2 1,-2-1-6,2-7-6,-3 3 8,9-3 1,-7-1-3,4-2 1,-3-3 20,4-1 1,-4 0 3,3 0 1,-3-1 14,4-3 0,-1-1-31,5-3 1,-5-2-22,1 3 29,0-3-161,3-2 149,0 1 1,1-2-262,-1-2 250,1 2 0,-1-7-10,1 5 1,-1-4-1,2 3-18,2 2 1,-6 3 0,2 2 198,-1 1-208,0 6 53,-3-3 0,-1 5 33,-2 0 40,-3 0 1,6 1 0,-5 3 6,2 4 0,0 2 77,-4 1 0,0 4 8,0 1 1,1 4-114,3-1 0,-3 2 13,3 2 1,-3-4-5,-1 0 1,0-1-130,0 1 1,0 1 122,0-4-125,0-1 1,4-4-53,0 1-378,0-6-900,-4 4 686,0-8-612,0 3 0,1-7 126,3-1 1183,2 1 0,10-3 0,2 5 0</inkml:trace>
  <inkml:trace contextRef="#ctx0" brushRef="#br1" timeOffset="46">19849 6658 7950,'-5'-11'-321,"4"0"507,-3-1 0,3 4 905,1 1-86,-5 4-675,-1-7 1,-6 9-141,1-3 1,-2 3 41,-2 1 1,1 5-114,-5 3 0,4 3 113,-4 4 0,5-1-233,-2 5 34,4-5 1,0 4 0,2-4-27,3 1 0,-2 4 39,5-4 0,0 2-141,4-2-50,0-2 141,0 8 52,5-8 0,1 4-131,6-6 0,3-3 67,0-1 1,6-4-165,-2 1 218,7-3-63,-2-1 33,9 0 1,-8-5 91,1-3 1,2-3-87,-1-5 1,-4 4 17,-4-3 1,-5 1-11,1-2 1,-4 2 0,-3-3-10,-4 0 24,-3 2-16,-1-2 0,-1 1-375,-3-3 169,-8-3-37,0 10 1,-9-5-313,6 6 220,-5-1 0,2 6-162,-5 2 0,4 2 91,0-2 0,5 2-277,-1-1 256,2 6-527,2-1 933,5 8 0,-5-4 0,5 6 0</inkml:trace>
  <inkml:trace contextRef="#ctx0" brushRef="#br1" timeOffset="47">20329 6636 8180,'5'-7'-1,"-4"-3"0,5 4 425,-6-6 0,0 5-90,0-1 1,0 0 137,0-3 0,-2 3 215,-2 1-151,3-1-170,-9-3-270,4 4 0,-7 2 114,-2 5 1,2 0-210,-2 0 1,1 2 87,-1 1 1,1 4-16,-5 4 0,0 4-71,-4 1 1,5 3-150,3-4 0,-2 5 30,2-1 0,4-1-71,3 1 0,4 0-73,-3 4 1,4-5 113,-1-3 1,7 1-34,1 0 1,5-2 122,-2-7 0,5 2 21,3-5 1,-1 0-55,5-4 1,0-2 233,4-1 1,0-4-13,-1-4 1,1-1 3,0 1 0,-4-2-11,0-2 0,-4 1-26,4-5 0,-5 4-67,2-4 1,-8-1 29,0-7-103,0 3-19,-2-9 84,4 4 0,-7-6-156,4 1 0,-4 0 156,1 0-194,-3-6 1,-1 8 91,0-2 0,0 2 114,0-2-67,0 5 1,-4 5-38,0 5 258,1 5-27,-3-3 52,5 6 0,-5 5-109,2 2 1,3 4-57,-3 4 1,3 7-101,1 8 96,0 3 5,-5 1 1,3 4-147,-1 4 1,1 2 137,2 1 1,0 2-151,0 2 1,4-3 52,0 3 1,1 2 256,-1-2 0,-3-4-10,3-4 0,1-4 143,-1 1 1,1-5-132,-1-3 1,-2 2-101,6-6 0,-4-1-67,3-7 277,-4 4-1575,7-5 633,-9 0-1652,4-1 2278,-5-5 0,0 0 0,0 0 0</inkml:trace>
  <inkml:trace contextRef="#ctx0" brushRef="#br1" timeOffset="48">21151 6179 8031,'0'-12'-205,"0"1"593,0-1-55,0 1 35,0 0 0,2 4 206,2 3 171,-3-2-324,4 5 70,-5-4-345,0 5 28,-5 0 0,2 6-101,-4 6 1,-1 0 132,-3 7 0,-1 0-63,1 4 1,-1 1-44,1 3 0,-1 1-8,1 2 0,0 1 0,-1-1 1,1 1 6,-1 7 0,5-3-46,-1-1 1,6 1 76,-2-1 1,3 0-197,1 1 1,0-5 101,0 0 1,5-4-47,2 0 0,5-3 41,3-4 1,-2 2-2,2-6 0,1 0-17,0-3 0,-1-1 27,-4 0 0,1 0-192,-1-4 1,0-1 57,1-2 0,-1-2-532,1 1 0,-5-1-132,1-2-297,0 0 0,-1 0-500,1 0 1555,-6-5 0,3-2 0,-5-4 0</inkml:trace>
  <inkml:trace contextRef="#ctx0" brushRef="#br1" timeOffset="49">21368 6510 8217,'0'-12'311,"0"6"0,-1 6 325,-3 8 0,3 3-222,-3 4 0,3 3 1,1 5 1,0 5-168,0 2 0,0 3 6,0 2 1,4 0 9,0 3 0,3-1-305,-3 5 1,1-1 78,-1 0 0,-2 3-20,6-6 1,-5 0 47,0-4 1,3-5 13,-3-2 0,2-4-132,-1-4 0,-3-3 69,3-4-501,3-1 191,-6-5-212,4-1 1,-4-5-51,3 0 1,-3-5-239,3-2 0,-3-3 179,-1-2 1,0 1-186,0-1 0,0-4 799,0-3 0,-5-8 0,-1-2 0</inkml:trace>
  <inkml:trace contextRef="#ctx0" brushRef="#br1" timeOffset="50">21288 6601 8199,'6'-18'0,"-5"2"0,9 5-50,-2-1 1,2 1 303,1-1 1,2 1 338,2-1 1,2 5-279,2-1 1,2 4-52,-2-3 1,2 4-110,-2-1 1,2-1 90,-2 2 1,-1-1-107,1 4 0,-5 1 119,1 3 0,-7 2-342,-4 6 1,-3-1-24,-1 0 0,-5 6-19,-3 2 1,-7 3-53,-4 0 0,-4 1-155,-4 0 1,7-4-331,-3 0 0,4-5 308,0 1 0,3-2-139,4-2 0,5-4-388,-1-3 27,6 2 854,-4-5 0,17-1 0,1-6 0</inkml:trace>
  <inkml:trace contextRef="#ctx0" brushRef="#br1" timeOffset="51">21700 6624 8199,'5'-6'0,"-4"1"774,4 0 273,0 3-534,1-8-195,6 9 1,-3-4 66,2 5 0,-2 0-108,6 0 1,3 0-103,1 0 1,1-4 70,-1 0 1,2 0-188,-6 4 0,4-3 115,-4-1 0,0 0-467,-3 4 0,-4 0-137,-1 0-268,-4-5-1503,2 4 955,-5-4 829,0 5 0,0 5 0,0 1 1</inkml:trace>
  <inkml:trace contextRef="#ctx0" brushRef="#br1" timeOffset="52">22134 6316 8086,'0'-7'766,"0"-3"-48,0 9 282,0-9-343,0 9-494,0 6 1,0 2 273,0 8-232,5 3 1,-4 0 147,3 5-261,-3 0 0,-1 1 261,0 2-330,0-1 1,0 6 208,0-4-435,5 5 197,-4-8-59,4 4 158,-5-5 0,4-1-176,0 1 172,0-5 1,0 2-51,0-4 0,-1-5 63,-3-3-255,5-6 1,-3 4-923,1-2 411,-1-3 235,-2 5-423,5-6-888,-4-6 1146,4 0 50,-5-5 544,5 4 0,-3-8 0,3 2 0</inkml:trace>
  <inkml:trace contextRef="#ctx0" brushRef="#br1" timeOffset="53">22282 6053 8009,'0'-18'148,"0"7"365,0 1 621,0 8-684,0-3 0,1 5-139,3 0 0,3 2-70,4 1 1,0 8 134,1 4 0,3 1-148,0 0 0,4 1-124,-3 6 0,4 0 71,-1 0 0,-3 1-147,0 3 1,-4-2-51,0 5 0,-1 1 15,1 3 1,-5-3-42,1-1 1,-6 1 44,2 3 1,-3-1-11,-1-3 1,0 3 49,0-2 1,-1-3 34,-3-2 0,-2-2-29,-5-1 0,3 0 8,0 0 0,1-5-180,-5-3 1,1-2 59,-1-2 1,5-3-848,-1-1 374,6-4-1114,-3 7 1180,0-9 1,3 3-181,-2-8 1,7 2 87,1-6 1,5 0 567,-2-3 0,3 0 0,2-1 0</inkml:trace>
  <inkml:trace contextRef="#ctx0" brushRef="#br1" timeOffset="54">22933 6110 8009,'0'-18'52,"0"2"498,0 4-261,0 1 0,0 3 595,0 1-258,5 4-435,-4-2 0,5 6 19,-6 3 1,-2 3-1,-2 4 1,2 2-8,-6 2 1,1 3 137,-5 5-258,-4-1 5,3 6 1,-3-2 0,4 4 1,-1 2 0,0 5 218,-3 1-387,1 5 1,7-4 110,1 3 1,4 1-7,-1-5 1,3-1 0,1-5 106,0-2-73,5-4 0,2 0-11,4-7 0,-3 2 1,-1-6-99,2-1 1,1-1-125,2-2 44,-6-5 173,4 4-324,-3-8 1,0 3-1,1-5-95,1 0-1108,1 0 655,1 0 323,1 0-1002,-1 0 1507,1-5 0,-1-2 0,0-4 0</inkml:trace>
  <inkml:trace contextRef="#ctx0" brushRef="#br1" timeOffset="55">23276 6544 8027,'0'-16'-25,"0"2"25,0-5 0,0 5 189,0-2 0,0 4 583,0 0-174,-5 1 1,-6 1 0,-5 2-157,-2 4 0,-1 3-198,-4 1-1,-3 1-176,-1 3 0,0 3-141,5 4 0,0 4 161,3 0 1,2 1-184,6-5 0,3 2 41,1 2 0,4-2-29,-1 2 1,3-2-85,1-2-101,5 0 0,2 0 60,4-4 0,0 2 15,1-5 0,3 0 147,0-4 1,1 0 30,-5 0 1,4-2 103,0-1 1,1-2-87,-5-3 1,4-1 141,1 5 0,-5-3-34,-3 3 1,-1 0 187,5 4-171,-6 0 0,3 1 63,-5 3 0,-1 2-74,-3 6 0,0 4 101,0 3 1,0 3 23,0 1 0,0 1-77,0 3 1,0-1 314,0 8-84,0-2-282,-5 8 0,4-5 303,-3 3-268,3-2 0,1 3-106,0-5-123,0 1 1,0-6 7,0-3 0,0-3 16,0-4 0,1-2 129,3-6 0,-1 1-184,4-1-422,-4-5-462,7-1 748,-9-5 1,4-5-1,-5-2-560,0-3 0,0-2 302,0 1 0,0-1 0,0 1 506,0-1 0,0-4 0,0-2 0</inkml:trace>
  <inkml:trace contextRef="#ctx0" brushRef="#br1" timeOffset="56">23458 6567 7931,'0'-6'-64,"0"-4"360,0 8 0,2-3 44,2 5-226,-3 0 890,4 0-389,-5 0-195,0-5 45,5 4-149,-4-4 1,8 3 23,-5-1-65,5 1 0,-3-3-35,6 5 0,-1-1-126,0-3 0,5 3 112,-1-3 0,4 3-190,-4 1 1,2 0-68,-2 0 1,-2-4-254,2 0 0,-3 0-95,0 4 0,-5 0-461,1 0 0,-4 0-929,4 0 906,-6 0 863,3 0 0,-5 0 0,0 0 0</inkml:trace>
  <inkml:trace contextRef="#ctx0" brushRef="#br1" timeOffset="57">23904 6247 8044,'0'-7'18,"0"-1"-18,0 5 614,0-2 1666,0 5-1885,0 5 1,0 6-113,0 4 1,0 5 52,0-1 1,0 7-106,0 0 0,0 6 49,0-2 1,0 3-36,0 2 1,0-5-171,0 1 0,0-2 21,0 1 1,4-2-112,-1-5 1,1-1-129,-4-3 1,4-3 122,0-5 0,0 1-182,-4-1 19,0-4-1139,0-2-1663,0-5 1829,5-5 1156,-4-2 0,4-4 0,-5-1 0</inkml:trace>
  <inkml:trace contextRef="#ctx0" brushRef="#br1" timeOffset="58">24121 5962 7998,'0'-7'216,"0"2"1,1 5 236,3 0 50,2 0 1,6 2-128,-1 1 0,1 4-15,-1 4 0,0 1 22,1-1 1,-1 5 52,1 3 0,3 2-7,0-2 0,2 4-121,-2 0 0,-1-1-108,5 5 1,-5-2 25,1 2 1,-2-2-106,-2 6 0,-3-1 22,-1 5 0,-4-1-38,1 0-32,-3 5 1,-5-3-162,0 2-22,-10-2-446,7 3 464,-10-4 0,1 1-2,-3-6 198,2-4 0,-2 2-48,8-5 1,-7-1 0,5 0-95,-3-3 0,2 1 100,-1-4 0,2-2-387,2-7 0,-1 2-530,1-5 1207,-6 0-699,10-4-2722,-4 0 3069,11 0 0,0-11 0,0-1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4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2791 5584 8049,'-5'-7'0,"4"-3"-211,-2 3 168,1-3 0,2-1 115,0-1 0,0 5 168,0 0 0,-3 3-68,-1-4 0,-1 6 147,1-2 0,2 2-106,-6-2 0,4 3-92,-3-3 0,3 3 7,-3 1 1,-1 3-24,-3 1 1,0 5 14,0-2 1,-1 7 18,1 1 1,1 1-40,3-1 1,-3-2 19,2 1 0,3-1-143,2-2 1,1 0 75,2 1 1,5-5-163,3 1 0,2-6 64,1 2 0,1-3 84,3-1 1,2-5-69,1-2 0,3-3-162,-2-2 0,-3 0 115,-1-3 1,-2 3 63,-2-3 0,-1-2 107,-3 2 1,-2-1-93,-5 1 0,0 3 101,0-3 1,-5 4-144,-2 3 1,-3-1-133,-1 6 0,-2-1-527,-2 4 0,3 0 60,-3 0 638,2 5 0,2 1 0,0 5 0</inkml:trace>
  <inkml:trace contextRef="#ctx0" brushRef="#br0" timeOffset="1">2937 6323 8146,'-6'-11'-545,"-4"5"217,3 2 524,2 3 1,-5 1-84,2 0 0,-3 0 172,-4 0 1,1 1-71,-4 3 1,-1 2 47,-4 5 1,1 2-113,0 2 1,-1-1-16,1 4 1,1 1-42,2 3 1,-1 1 61,5-1 1,4 1-167,3-1 1,6 0 95,-2 1 1,3 1-157,1 2 0,5-3-6,2 4 0,5-4-96,3 0 1,7-2 10,8-2 0,0 0 109,3-4 1,-2-1-59,7-6 1,-3 0 50,-2-4 0,2-1 142,3-7 0,-3-2-82,2-6 1,-2-4 219,-2-3 0,1-2 76,0-1 1,-2-6 78,-2-1 1,-4-4 143,-7 0 1,-3-2-134,-5-3 0,-5 2-249,-2-5-1,-5 4 132,-7-4 1,-2-1-353,-12-2 1,-3 4-73,-8 2 0,-6 10-82,-2 5 0,-4 7-280,-4 9 0,0 3-501,-4 8 0,3 7-1318,6 8 2335,9 2 0,0 5 0,5 0 0,-5 0 0</inkml:trace>
  <inkml:trace contextRef="#ctx0" brushRef="#br0" timeOffset="2">2735 7433 8171,'-15'0'-423,"1"0"211,-1 0 175,-2 0 1,5 0 59,-3 0 1,-2 5 118,-2 3 1,-2 3 398,-2 4-363,6-3 0,-8 10 101,2-4 1,-1 3 42,1 2-226,6-1-378,-4 1 371,3 4 1,-3-3 52,2 2 0,-1-2 19,5-2 0,-1 4-120,1 0-105,3 1-50,-4 0 1,4-3 133,1 2 0,0 1-5,0-1 0,3 1-294,1-5 516,-1 0 0,2 0-436,2-4 229,-2 3-47,5-8 1,-4 7-1,5-5 0,0 0 0,1-4 27,3 0-19,-3-5 1,9 4 154,-2-2-145,-3-3 8,9 5 67,-6-9 0,8 8-55,-5-6 64,6 6 0,-5-6-46,3 4-45,2 1 27,-4-2 0,3 4 7,-5-3 1,0 3 0,-1 1 112,-2 1-94,2 4 201,-9-4-216,4 9 1,-1-7 94,0 5 1,-1 0 0,-3 3-3,0 0 60,0 1-138,-5-1 0,4-3 1,-3-2-44,3 0 0,1 1 23,0-3 1,1 1-20,3-1 48,2-2 1,2 3 10,-1-5 1,1-1-319,3-2 106,5 2-9,-3-4-29,8 0 144,-4-1-10,6-5 1,-1 0 10,0 0 23,6 0-64,1 0 57,-1 0 0,5 0-6,-4 0 1,0 0 97,1 0-93,0 0 58,-1 0-47,3 0 1,-8 4 5,2 0 1,-3 5 0,-1 1-13,-4 4 5,3 1 24,-8 1 0,7-3-14,-5 2 209,5 2 1,-7-7-56,6 5-129,0-5 325,3 1-193,6-1 1,-5-5-52,3 3-49,3-3 0,-4-5 64,5 0-181,-5 0 1,7 0 130,-2 0-78,3 0 0,-4-4 19,1 0 1,0-3 0,3 2-60,-4-2 93,4 5 25,-4-3 1,0 1-1,0-1-35,-2-1 1,3 4 22,-3-2 1,4-2-15,-1-2 0,-3 2 20,-1-2 0,-2 5 0,-2-5-17,1-1 1,-1 3-30,0-1 0,5 1-18,-1-2 47,-5-2-9,5 4 6,-7-5-2,8-1 1,-3 1 16,2 0-30,-2 0 0,3 0 26,-4-1-6,-1 1-4,0 0-19,1 0 0,-1-4 167,1 0-161,-1 0 1,-3 2-1,-2 0 197,-1-2 1,-1 0-108,-3 4 0,-1-2-58,0-2 1,4 2 27,0-6 0,4 4-96,-4-4 1,1-1 53,-1-6 0,-2 2-100,6-2 0,-5 3-121,1 0 0,-3 1 50,-1-1 1,-4-3 123,-4 0 1,-1 0-36,-2 3 1,0 0 264,0-3 0,-5 2-89,-3-2 1,-2 1 61,-1-1 1,-4 1-120,0-5 0,0 0-170,4-4 1,-4 0 87,0-4 1,0 2 77,4-5 1,-5 1-224,-3-1 0,-2-1-76,-2 4 0,-5 1 106,-6 3 0,-6 6 70,-8 1 1,-5 5 132,-6 3 1,0 3-294,27 10 0,0 1 0,0-1 0,0 1 97,-3-1 1,-1 0-1,-1 1 1,-1 1-240,-3 0 0,0 0 0,1-1 0,0 1 254,-1 2 1,0 1 0,2-2 0,1 1-46,-2-1 1,1 2 0,2 0 0,-1 1 9,-1-2 0,0 0 1,0 1-1,2 1-254,3 0 0,1 0 157,-3 0 0,2 0-341,-23 0 1,24 0-1,1 0-351,-28 0 283,5 5 0,3 2 631,7 8 0,1 2 0,7 6 0,-4-1 0,-3 1 0</inkml:trace>
  <inkml:trace contextRef="#ctx0" brushRef="#br0" timeOffset="3">3139 8162 8366,'-11'-5'199,"0"4"851,4-9-273,2 9-378,0-4 219,4 5-21,-4 0-422,5 0 0,0 5 1,0 3-160,0 6 1,4-1-104,0 1 1,3 3 96,-3-2 1,5 0-106,-2-4 0,3-1 89,1-3 0,-2 2-57,2-5 0,-2-1 38,6-3 1,-1 0 39,0 0 0,0-3 50,5-1 1,-4-5 7,4 2 0,-6-2 72,2 2 0,-2-3-99,-2 2 0,0-2-13,0-1 91,0 0 110,1 0-92,-6 4-175,-1 2 1,-4 5 57,3 0 0,-3 2 0,3 1-151,-3 4 1,4 4 86,3 0 1,-2-4-215,1 1 240,1-1 0,3 1-89,0-1 0,0-4 87,1 1 0,-5-3 7,1-1 0,-1 0-6,4 0 0,0 0 8,1 0 0,-1-1 30,0-3 1,4 1-32,0-4 1,1 3-50,-1-3 1,-1-1 43,4-3 0,-4 3-8,1 1 1,1 0 1,-1-5 0,0 2 29,-4 3 1,-3-2 88,-1 5 15,-4 1 46,2 3 1,-5 5-96,0 2 0,0 3-82,0 1 1,0 4 78,0 0 1,0 4-950,0-4 1,1 4 885,3-5 0,7 11 0,6-1 0</inkml:trace>
  <inkml:trace contextRef="#ctx0" brushRef="#br0" timeOffset="4">5292 9317 8166,'7'-4'377,"1"0"-189,-1 1 0,4 3-28,0 0 0,1 0 9,-1 0 0,-4 0-48,1 0 1,1 0-3,5 0 1,0 0-138,5 0 0,-4-4 153,3 0 0,5 0-175,3 4 1,9-1 135,-1-3 1,5 2-26,-1-6 0,4 5-2,-1-5 1,3 6-71,1-2 1,0 2 12,-1-2 1,5 3 32,0-3 1,-1 3-104,-3 1 0,1 0 81,3 0 0,-3 3-95,2 1 0,0 0 58,0-4 1,2 4-91,2-1 1,3 1 90,-2-4 0,5 0-279,2 0 0,-4 0 290,-4 0 0,-1 0-9,2 0 1,5 0 21,-2 0 0,-2 0-17,-6 0 0,1 0-105,-4 0 0,6 0 159,-6 0 0,3 0 5,1 0 0,1 0-23,2 0 0,3 0 5,-3 0 0,3-4-41,1 1 1,-1-2 31,-3 1 0,4 3-317,0-3 1,0-1 313,4 1 0,0-1-53,-4 1 1,6 3 35,-6-3 1,3 3-23,-3 1 1,1 0 14,3 0 1,-3 0-1,3 0 1,-3 0 0,-1 0 0,2 0 2,2 0 0,-2-4-4,-26 3 1,0-1 0,30-2 2,1 4 1,-30 0 0,-1 0-3,28 0 1,-26-2-1,1 0 1,-2 0 1,1 0 0,1 0 0,0 1-3,-2 1 1,1 0 0,-1 0 0,0 0 16,30 0 0,-28-2 1,-1 0-4,-2 0 1,-1 0-1,5 0 1,-1 1 13,29 1 0,-32 0 0,1 0-18,27 0 0,-3 0-9,3 0 0,1 0 18,-2 0 0,1 0-34,-4 0 0,0 0 1,0 0 0,-1 0-6,-2 0 0,1-2 13,-1-1 0,1 1-5,3-1 0,-5-2 3,0 1 1,-3 0-47,3 4 1,-5-1 42,2-3 0,-3 3 5,-1-3 0,0 2-11,0-2 0,-2 3 13,-2-3 0,0 3 243,-7 1 1,2-2-246,-6-1 0,-3 1 146,0-1 1,-4 0-138,0-1 0,-6 3 277,-2-2 0,-2 0-262,-2-1 0,-4 3 342,1-3-262,-6-2 1,3 4-84,-5-6 61,0 6-91,0-8 1,-4 7-20,1-4-11,-6 4 1,3-6 51,-5 6 0,3-5-13,1 5 1,3-2-2,-4 1 1,5 3 14,-5-3 0,4-1-8,-3 1 1,3 0 7,-3 4-11,-1-5 1,-3 4 3,0-3 1,3 2 3,1-2 1,3 3-2,-3-3 93,-1 3-92,-3 1 62,0-5 0,3 4-47,1-3 193,4 3-200,-2 1 12,5 0 18,5 0 0,2 0-3,4 0 1,4 0-71,0 0 1,5 3 53,-2 1 1,2 1-35,-1-1 1,2-3 20,-2 3 1,-3 1-12,-1-1 0,1 3 93,-1-3 1,-4 3 108,-3-3-34,-6 5 50,3-3 0,-6 5 87,-3 0 0,-3-1-116,-8-2 1,-8 2-231,-6-3 1,-4 3 117,0 1 0,-1-3-279,0-1 1,-3 0-333,0 0 1,0 3-1075,8-2 1611,-4-3 0,9 5 0,-3-4 0</inkml:trace>
  <inkml:trace contextRef="#ctx0" brushRef="#br0" timeOffset="5">6682 8487 8156,'0'-11'26,"-5"5"364,4-4-115,-9 4 1,3-1-19,-4 4 1,0 1 99,0 2 1,-1 0-116,1 0 0,-1 0-59,-3 0 1,-1 5 9,-3 3 0,-2 2-145,2 1 1,-3 5 129,-4 3 1,3 2-169,1 1 0,-1 1-17,5-1 0,0 1 97,-1-1 0,6 1-155,-2-1 0,2 0 95,2 1 1,0-4-116,0-1 1,3 1 42,1 3 1,4 1 43,0-1 1,1-3 55,2 0 0,7-6 5,4 2 1,5-2 128,6-2 0,1-5-93,-1-2 0,4-3 92,1-1 0,2 0-104,-2 0 1,2 0 23,-2 0 0,3-4-37,-4 1 0,0-6-97,-4 1 1,-1 2-557,-2-1 0,-3 1 260,-4-2 0,-5-2-1949,0 3 1615,-4 2 0,2-2 653,-5 4 0,-5 1 0,-1-3 0</inkml:trace>
  <inkml:trace contextRef="#ctx0" brushRef="#br0" timeOffset="6">6962 8577 8228,'-6'-6'-455,"-3"-1"455,5 4 1144,1 1-250,3-3 669,0 5-1211,5 0 0,1 0-103,5 0 1,0 0-49,0 0 0,6 0 79,1 0 1,0 0-193,0 0 1,0 0 106,1 0 1,2 0-328,-3 0 0,-1 0-217,-2 0 0,1 0-375,-1 0 1,0-3-1580,-4-1 1088,0 0-247,-5 4 1462,-1 0 0,-5 0 0,0 0 0</inkml:trace>
  <inkml:trace contextRef="#ctx0" brushRef="#br0" timeOffset="7">6895 8768 7714,'6'6'1676,"-1"-1"-1020,0-5 137,1 0-371,5 0 0,1 0 88,-1 0-98,5 0-143,-4 5 0,10-4 167,-4 3-69,4-3-180,0-1 0,0 0-222,1 0 84,-1 0 0,-3 0-177,0 0 1,-1 0-438,5 0 0,-5-4-799,1 0 1,-5 1 587,1 3 1,-3-4 775,-1 0 0,6 1 0,0 3 0</inkml:trace>
  <inkml:trace contextRef="#ctx0" brushRef="#br0" timeOffset="8">7747 8577 8100,'0'-11'-1148,"0"-1"2007,-5 1-155,4 0-305,-4 0 0,5 3 228,0 1-134,0 4-72,0-2-339,0 5 0,0 5-12,0 3 0,0 2 157,0 1 1,0 4-190,0 0 0,0 5 77,0-1 0,0 2-81,0 1 0,0-3 17,0 0 1,0-1 35,0 5 0,0-5-106,0 1 0,3-5 71,1 1 1,0-3-88,-4-1 0,0-3 67,0-1 0,0-3-168,0 4 222,0-6 130,0 3-179,0-5 0,0-5 10,0-2 1,0 0-22,0 0 0,0-1 0,0-3 0,1-4-113,3 0 0,-3 0 130,3 4 0,-3-4-188,-1 0 0,4-3 94,0 3 1,4-5-158,0 1 0,-1 2-12,4-2 0,-2 1 25,6 0 0,2-2 107,2 5 1,-1 0-12,0 4 0,-3 1 109,4 2 1,-5 2-117,1 2 1,-3 3 259,-1-3-161,0 8 0,-3 2 151,-1 5 0,-4 2-23,1 2 1,1-3-58,-2 3 1,1 1-38,-4-1 0,4 4 2,0-4 0,-1 0-71,-3-4 0,2 0 97,1 1-178,-1-1 0,4-1 74,-2-3 0,-2-2-7,5-5 1,-3 0 28,4 0 15,-1 0 0,4-1-52,1-3 1,-1-1 36,0-2 1,0-3 29,0 2 1,1-2-20,-1-1 1,0-1-1,0-3 0,-3 2-3,-1-2 1,1 3-23,3 1 1,0-4 33,0 0 0,-3 4 0,-1 3 1,-3 6 42,3-2 1,-3-1-51,4 1 1,-6 2 125,2 5 0,-3 4-115,-1 4 1,4 1 219,0 3 1,-1 3-47,-3 4 0,0 1 87,0-1 0,0 0-140,0 1 1,0-1-42,0 1 0,0-1-157,0 1 0,0-2-33,0-3 1,0-1-418,0-6 1,0 0-13,0 0-397,0-5 613,5-1 0,-2-6-1022,4-3 1348,-4 3 0,7-14 0,-4 3 0</inkml:trace>
  <inkml:trace contextRef="#ctx0" brushRef="#br0" timeOffset="9">8419 8285 8363,'-6'-5'417,"1"4"153,5-4 1,0 6-98,0 3 0,2-3-341,1 3 1,3 1 129,6-1 1,-4 0-163,4-4 0,-4 0 26,7 0 0,3 0-147,0 0 1,0-2-126,1-1 1,-1-2 114,5-3 0,-1-2-112,1 3 1,-6 1 12,-2-2 1,1 1 12,-1-5 1,-4 1 54,-3 0 1,-6 0 39,2 0 0,-3-1 15,-1 1 0,-1 0 2,-3 0 0,-2-1 73,-5 1 1,0 4 16,-1-1 0,-3 6 97,0-2 0,-4 3-142,0 1 1,-2 1 121,-2 3 1,1 3-109,-1 8 0,5-1-7,-1 5 1,2 1-15,-2 6 1,-1-3 2,5 4 1,0-3-124,4 3 1,5-4 122,2 3 1,3-2-57,1-1 0,1-5 35,3 1 1,3-5 195,8 1 1,-1-3-120,4-1 0,-3-5 178,4-2 0,-4-3-40,4-1 0,-4 0-103,3 0 0,-3-1-251,4-3 1,-5 2 159,1-6 0,-3 5-2175,-1-5 1188,1 6 951,-1-3 0,0 5 0,0 0 0</inkml:trace>
  <inkml:trace contextRef="#ctx0" brushRef="#br0" timeOffset="10">9204 8465 8165,'0'-8'-1043,"0"1"1695,0 4 36,0-2 180,0 5 0,0 5-638,0 3 0,0 2-52,0 1 1,0 1 6,0 3 0,0-2-91,0 2 1,0-3-109,0-1 0,2 1 72,1-1 1,-1 0-110,1 0 0,-2 1 35,-1-1 0,0 0-79,0 0 0,0-3 56,0-1-68,0-4 122,5 7 1,-2-9-32,4 3 1,-3-3 111,4-1 0,-5 0-74,5 0 1,-2-1 84,2-3 0,2-1-68,-3-3 0,2-2-60,-2 3 1,3-3 49,-2-1 1,0 0-4,0-1 1,2 1-81,-3 0 0,-1-2 75,2-1 1,-4 5-69,3-2 1,-4 2 54,0-2 32,4 4-37,-6-3-6,9 9 1,-9-3 27,3 8 1,-3 2 1,-1 6 1,1-1 24,3 0 0,-3 0-37,3 0 1,-3 1-17,-1-1 1,2 0 21,1 0 0,2 1-136,3-1 0,2-1 122,-3-3 0,3 2-140,1-5 1,1 3 132,-1-3 1,0 0-5,0-4 0,0 0-5,1 0 0,-1-4-23,0 0 1,-3-1 65,-1 1 1,-1 2-53,2-6 0,-2 2 52,-2-1 0,-2-3-30,6 2 0,-6 2-162,2-1 124,2-1 0,-3-3-56,4 0 108,-4 4-60,2 2-73,-1 5 55,-2 0 96,3 0 0,-5 5-77,0 3 203,0 2 1,0 1-70,0 0 1,0 1-10,0-1 1,0 0-72,0 0 0,0-3 11,0-1-60,0 1 1,1 2 80,3-3 0,-2-1-160,6-2 131,-1-3 0,4 4-65,1-5 0,-1 0 41,0 0 1,1 0 0,3 0 0,-2 0 6,2 0 1,-3 0 3,-1 0 0,1-1-64,-1-3 0,0 3 57,0-3 1,2-1-216,2 2 198,-3-6 0,4 4-55,-4-3 0,-5 2 16,1 2 59,-6 3 1,3-4 17,-5 5 310,0 0-195,0 5-85,0 1 217,5 6-203,1-1 1,7-1 27,2-3 1,-2-2-60,6-5 0,-4 0-4,4 0 0,-2 0-35,2 0 1,1-1 48,-5-3 0,5-1 33,-2-2 0,-2-3-36,-1 2 1,-2-2 62,-2-1 1,-1 0 2,-2 0 0,0 0 17,-4-1 1,0 0-88,-4-3 1,-5 2 3,-3-1 0,-5-3-197,-2 2 1,-7 0 72,0 4 0,0 1-106,-5 3 0,-1 2 49,-2 5 0,1 0-80,-1 0 0,5 1-39,-1 3 0,8 2-157,3 5 1,2 4-138,2 0 0,5 5-301,2-1 0,3 1 858,1-2 0,0 4 0,0-5 0</inkml:trace>
  <inkml:trace contextRef="#ctx0" brushRef="#br0" timeOffset="11">10482 8554 8165,'0'-16'0,"-1"4"261,-3-3 1,3 2-37,-3 2 0,-2 0 189,-1 0 0,-3 3 9,-1 1 0,-1 4-83,1 0 0,-4 1-140,0 2 1,-3 0-86,3 0 0,-5 9-111,1 2 1,3 4 61,1 0 1,-1 3-80,1 4 1,1-1 68,6-2 1,3 2-146,5-2 1,0-3 12,0-1 0,5-3-113,3 0 1,3-5 37,4 1 1,3-6 103,4 2 0,0-4 2,1-4 0,-1-2 23,1-5 0,-1-4 152,1 0 0,-6-5-99,-2 1 1,-3-2 199,0-2 0,-2 0-51,-3-3 1,2-2 48,-6-2 1,1-2-107,-4 2 1,0-2-48,0-2 1,0 0-157,0 1 1,0-5 113,0 1 0,-1-4-185,-3 4 1,3-1 108,-3 5 1,3 4-85,1 3 0,0 3 87,0 5 0,0 5 59,0 6-105,-5 4 0,4-1 3,-3 8 0,3 4 21,1 7 0,0-2 42,0 6 0,1 0-94,3 3 1,-2 4 69,6 0 0,-5 2-190,5-2 1,-4-1-112,3 5 1,-4-5-123,0 1 0,2-1-520,-1 1 626,0-2 1,-4 3-326,0-5 348,0 1 0,0-1 337,0 1 0,5-1 0,1 1 0</inkml:trace>
  <inkml:trace contextRef="#ctx0" brushRef="#br0" timeOffset="12">10920 8454 8177,'0'-7'647,"0"-3"-128,0 9-83,0-4 0,0 6 359,0 3 46,0 2-596,0 6 129,0-1-129,0 5-1,0-4-177,0 5 0,0-6 299,0 0-121,0 0-389,0 0 247,0 1 0,0-1 42,0 0-136,0 0-86,0-4 1,0-1-194,0-2 193,0-3-88,0 4 21,0-5 0,3-1 158,1-3-30,5-2 1,-7-4 0,6 1 19,0 1 1,2 0 12,2-7 1,3 2-7,0-2-9,-1-2 0,3 3 12,1-5 0,4 5-184,0-5-5,0 5 167,1-7 0,-4 9 5,-1-3-9,1 7 403,-2-2-153,0 9-236,-6-4 1,-1 6 410,-3 3-238,-2-3 1,-5 13 6,0-3 0,0 4 1,0 0 60,0 4 1,0 2-94,0 1 1,0-1 97,0-2-453,0 7 0,0-8 35,0 4-796,0 1 0,4-11 170,0 3-1770,-1-3 1185,2-5 1381,-3 3 0,8-4 0,-4 5 0</inkml:trace>
  <inkml:trace contextRef="#ctx0" brushRef="#br0" timeOffset="13">13554 8891 8086,'0'-11'0,"0"3"0,0 1 0,0-1 0,0-3 0,0 0 0,0 0 0,0-1 0,-5 2 0,-2 3 0,1 2 0,-2 5 0,-1 0 0,-6 0 0,2 0-183,-6 0 1,0 1 1426,-3 3 1,-2 2-594,-2 5 1,2 1-443,-2-1 0,1 5-145,-1 3 0,3-2-58,-4 2 1,5-1 47,3 5 1,-1 3-66,5 0 0,-3 0 110,3-3 1,4 3-182,3 0 1,6 0 28,-2-3 1,3-2-56,1-2 1,5 2 166,2-3 1,9-1-9,7-2 1,4-4 99,7-4 0,4 2-132,3-5 1,7-1 27,0-3 1,1-3 3,-4-1 1,-2-5-4,-2 2 0,1-2 19,-9 2 1,-2-2-405,-8 5 1,-6-3-598,-2 3-664,-2-5 775,-7 3 1,-6 0 822,-8 2 0,-7-2 0,-2 0 0</inkml:trace>
  <inkml:trace contextRef="#ctx0" brushRef="#br0" timeOffset="14">14171 8678 8318,'-5'-11'-352,"-3"-1"331,-2 1 1,-1 1 197,0 3 1,0-2-13,0 5 0,-1-3 285,1 3 1,0 0-120,0 4 0,-4 0-91,0 0 1,-4 2-139,4 1 1,-3 4 111,3 4 1,0 1-138,3 3 1,2-2 86,3 2 0,2-3-139,5-1 1,0 0 76,0 1 0,1-2-203,3-3 1,2 2 100,5-5 1,2-1 86,2-3 0,-1 0 16,4 0 1,-3-1-28,4-3 0,-2-2-64,2-5 0,1 2 74,-5-2 0,0 2 3,-4-6 0,3-2 8,-3-2 1,3 2-68,-7-2 1,2-1-12,-2-6 0,0 2-96,-4-2 1,-2-1-114,3 1 0,-3-6 66,-1 3 0,0-4-98,0-1 0,0 5 105,0-1 0,0 4 302,0-4 1,2 6-46,1 2 0,-1 4 35,1 7 1,-1 3-89,-2 1 1,-2 6 175,-1 1 0,1 2-223,-1 9 0,0 2 77,-1 6 1,3 5-3,-2-1 1,1 7-13,2 0 0,2 2-189,1 2 1,0 3 4,4 0 0,-1 1 49,2-5 1,1-3 11,-6 0 0,5-5 42,-4 1 1,3-3-133,-3-5 0,1-1 112,-1-6 1,-3 0-708,2 0 196,4-5-1041,-6-1 500,4-5 1050,-5 0 0,0 5 0,0 2 0</inkml:trace>
  <inkml:trace contextRef="#ctx0" brushRef="#br0" timeOffset="15">14888 8880 8060,'0'-12'-3,"0"1"1,0 4 345,0-1 316,0 6-148,0-3-335,-5 5 0,4 1 79,-3 3 0,-1 2-72,2 5 1,-1 4 52,4 0 0,-4 5-98,0-1 1,1 1 18,3-2 1,0 2-174,0-5 0,1 1-42,3-1 0,-2-2 73,6 2 1,-1-4-67,4-4 0,1 0 85,-1-4 1,0-1-73,0 1 1,2-1 57,2-2 0,-3-5-24,3-3 0,-3-2 16,0-1 1,-1 0 0,0 0 0,-1-1 66,-2 1 1,-2-1-44,-2-3 1,-3 2-52,2-2 1,-1 3 48,-2 1 1,1-1-122,3 1 61,-3 0 0,4 4-39,-5-1 58,0 6 1,1-2-10,3 8 0,-3 2-8,3 5 1,1 0 9,-1 0 0,1 4-59,-2 0 0,2 0 55,3-3 1,2-1-118,-3 0 0,3 0 64,1 0 1,2-4-93,2-4 1,-3 2 111,3-1 0,1 0-15,-1-4 1,0 0-53,-3 0 0,-1-5 39,0-3 1,-1 2 123,-3-1 1,3 3-117,-2-4 0,-2 1 129,2-4 0,-6 3-53,2 1 146,2-1-180,-5-3 74,4 0 0,-1 3-62,0 1 21,-1 4-165,-3-2 157,0 5 1,0 5 53,0 3-54,0 2 0,0 1 1,2-1-1,0-1 63,2-2-69,0 1-25,-4 3 1,3 0-1,2 0-4,2 1 1,0-5 2,4 1 0,0-6-34,1 2 1,-5-3-1,1-1-94,0 0 11,2 0 1,2 0 35,-1 0 1,-4 0 52,1 0 0,-6-1 54,2-3 25,2 3-1,-5-9 11,9 4 1,-7-1 12,4 4 1,-4 0-46,1-1 1,-2 3 149,2-3 1,-3 4-128,3 4 0,1-1 362,-1 4-238,4 1 1,2 2 73,5-3 0,0 2-177,-4-6 0,5 5 4,3-4 1,-1 1-12,0-2 0,1-1 54,3 1 1,1-1-156,-1-2 1,1-4 116,-1 0 0,1-1-91,-1 1 1,0-2 82,1-5 0,-5 0 77,1 0 0,-5-1-26,1 1 0,-6-1 132,-2-3 0,-5 1-76,2-5 0,-4 4-57,-4-3 1,-2 0-66,-5 0 1,-5 1 84,-3 6 1,-3 1-155,-4 3 0,-3 2 14,-5 5 0,1 5-88,-1 2 1,2 3-45,2 1 0,2 6 44,6 1 1,0 0-636,-1 0 0,6 0 337,2 1 1,7 0-754,4-4 1171,3 5 0,-4-2 0,-1 4 0</inkml:trace>
  <inkml:trace contextRef="#ctx0" brushRef="#br0" timeOffset="16">16458 8936 8079,'0'-29'0,"0"3"798,0 7-382,-5 3 1,2 1-137,-4 0 1,0 0-47,-5 4 1,0 3 70,-3 1 0,1 4-71,-5 0 1,1 2-183,-5 1 1,0 2 150,-3 5 0,1 2-125,-5 10 0,6 0 12,2 3 1,0 2-178,8 2 1,2-3-16,5 4 0,4-4-6,0 0 1,3-2-130,3-2 0,5-3 87,7-5 1,2-1 34,6-3 0,3-2 80,0-5 0,5-5-3,-1-2 0,-3-4 32,0-4 0,-1-3 90,-4-4 0,3 0 101,-6-1 0,-3-3-50,-1 0 0,-6-5 11,-2 1 0,-1 1-76,2-1 1,-3 0-169,-5-3 1,0-5 19,0 1 1,0-2-125,0 2 1,0 1 136,0-5 1,0 5 9,0-2 0,-4 8 75,0 4 1,-3 7-140,3 5 330,-5 1 0,7 7-76,-6 2 1,6 4-91,-2 4 1,3 2 9,1 5 1,0 2 87,0 2 1,1 2-60,3 6 1,-2 4 1,6 3 1,-2 0-41,2 3 1,0 0 4,-4 8 1,4-4-84,-5 4 0,5-5 79,-5 2 1,2-3-53,-1-2 0,-3-3-22,3 0 1,-3-5-141,-1 1 1,0-6-156,0-1 0,0-5-987,0 0 32,5-1 1277,-3-2 0,3 0 0,-5 1 0</inkml:trace>
  <inkml:trace contextRef="#ctx0" brushRef="#br0" timeOffset="17">17119 8812 8218,'0'-11'-93,"0"0"0,4 0 207,0 0 0,1 3 414,-1 1 234,-3-1-475,9-3 1,-8 1 330,6 2-100,-6-2-21,3 9-369,-5-4 1,0 10 90,0 3 0,0 3-109,0 4 0,0-1 127,0 4 1,-1-3-304,-3 4 1,3-2 44,-3 2 1,3 1-105,1-5 1,0 0-126,0-4-54,0 0 109,0 0 222,0 1-111,0-6 83,5-1 0,-3-6 76,6-3-74,-1-2 1,5-6 96,-1 1 1,-4 0-84,1 0 1,-1 0 4,4-1 0,-1 1-129,-2 0 1,2 0 123,-3 0 1,3-1-246,2 1 223,-1 0 1,0 5-14,0 2 0,-3 3-47,-1 1 74,1 0 1,3 1 30,0 3 1,-1 2 141,-3 5 1,2 4-19,-5 0 1,3 4-129,-3-4 0,0 5 2,-4-2 1,4 0 27,-1 0 1,2-4-272,-1 1 198,-3 3 0,6-6-121,-4 3 1,-1-6-124,1-2 1,0-4-620,0 0-710,-1 4 939,3-6 1,0 4 642,2-5 0,3 5 0,1 1 0</inkml:trace>
  <inkml:trace contextRef="#ctx0" brushRef="#br0" timeOffset="18">17915 8835 6428,'-7'0'689,"-1"0"280,6 0-133,-8-5-369,9 4-214,-4-4 0,5 3 214,0-1-219,0 1 134,0-3-354,0 5-2,5 0 0,1 0 104,5 0 0,0 0-99,1 0 0,-1 0 44,0 0 1,5 0 4,3 0 0,2 0-13,1 0 0,5 0 2,-1 0 1,4 0-51,-4 0 1,5 0 71,-1 0 0,1 0-140,-1 0 1,1-1 131,-5-3 0,4 3-130,-4-3 1,0 3 55,-3 1 1,-1-4-90,1 1 1,-5-1 80,1 4 1,-1 0-9,0 0 1,0-1-23,-3-3 1,-3 3 10,3-3-39,-3 3 1,0 1-1,-1 0 5,0 0 0,0 0-219,1 0 242,-1-5 0,0 3-128,0-1 1,-3 2-30,-1 1-59,-4-5 204,2 3 1,-5-4-6,0 2-224,0 3 31,-5-4 148,-2 0-60,1 4 1,-4-4 20,3 5 58,-3-5 1,-3 4 5,-2-3 0,7 3 195,-4 1-195,4 0 0,-4-4 20,1 0 0,0 0 0,1 3-33,3-3 0,-3 3 242,2-3-125,-2 3 172,4 1 1,0 0 93,2 0 59,3 0-189,-4 0 1,6 0 80,3 0 1,-2 0 98,6 0-234,-1 0 0,9 1 111,3 3 0,-1-3-94,0 3 0,1 1-151,3-1 1,1 1 94,-1-1 0,-1-3-96,-2 3 0,1 1-3,-5-2 0,0 1 16,-4-4 1,-5 1 35,-2 3-208,2-3 142,-4 9 0,-2-5 51,-8 3 1,-7 2 58,-4-3 0,-2-1-61,-1 2 0,-1-2 53,1 2 0,3 0-96,1-4 1,4 4-93,-1-5 1,2 5-297,2-5 0,5 2-66,2-1 61,-2-3 0,6 4 84,0-5 0,5 0-1161,6 0 1496,0 0 0,6 0 0,0 0 0</inkml:trace>
  <inkml:trace contextRef="#ctx0" brushRef="#br0" timeOffset="19">19227 8689 8127,'0'-6'-1318,"0"0"1336,0 2 1478,0 3-555,0-4 554,0 5-1256,5 5 1,-4-3-4,3 6 1,-3 0 32,-1 7 1,0-2-104,0 2 0,0 1 30,0-1 0,0 0-57,0-4 0,2 0-178,1 0 0,-1 1 52,1-1 0,2 0-33,-1 0 1,1-5 64,-1-2 1,-2 1-30,6-1 164,-6 0-160,8-4 1,-5-2-7,3-1 0,0 0 14,-4-4 1,1-1-200,-1-3 221,-3 0 0,5 0-147,-2-1 1,-3 1 66,3 0 0,-2 1-280,2 2 160,-3-1 255,4 2-99,-5 1-2,0 1-8,0 5 0,0 5 70,0 3 1,0-2-58,0 1 0,2-3 0,1 3 1,0 0 7,4 0 1,1 2-128,3-5 0,2-1 47,1-3 1,-1 0 33,2 0 0,1 0-23,-1 0 0,4 0-14,-4 0 1,1 0-28,-1 0 1,-3-1 49,3-3 1,1 3 39,-1-3 1,0-1-40,-4 2 0,2-6 7,2 1 1,-1 2-3,4-1 1,-4-1-2,1-3 1,1 0 6,-1 0 1,4 1-4,-4 2 0,0 0 137,-4 4 0,-4 0-148,1 4 351,-1 0-181,0 0 317,-3 0-240,-4 5 1,0 1 102,0 5 0,-1 1-160,-2-1 0,1 4 3,-1 0 0,1 0-101,2-4 1,0 4 82,0 0 1,0 0-360,0-4 0,4 0 101,0 0 1,3 1-693,-3-1 1,3-4 71,-3 1 748,0-1 0,1 4 0,1 1 0</inkml:trace>
  <inkml:trace contextRef="#ctx0" brushRef="#br0" timeOffset="20">11536 4743 9511,'5'6'378,"-4"4"-192,3-3 0,-3 5-79,-1 3 1,4-3 66,0 3 1,0 1-124,-4-1 1,0 5 79,0-1 0,3 1-121,1-2 0,0 3 51,-4-2 58,0-3 41,0 6-206,0-10 1,0 13 127,0-3 1,0 3 0,0-2 9,0-1-4,0 5-73,0 2 0,-4 1 70,0 0 1,1-6-109,3-2 65,0 0 1,0-4-1,0 3 17,0-2-89,0-3 0,0-5 97,0 0 83,0 1 1,0-1-73,0 0-105,0-5 93,0-1-20,0-5-36,0 5-31,0-4 87,0 4-16,0-5-56,0 5 57,0-3-57,0 3 24,-5-5 0,2 3 13,-4 1 125,4 0-104,-2 1 36,5-4-55,0 4 0,0-4 9,0 3-7,0-3 29,0 4 58,0-5-84,5 0-49,-4 0 1,9 0 51,-2 0-41,-3 0 1,5 0 41,-3 0-20,-2 0 6,5 0-8,-4 0 45,6 0 1,-1 0-1,1 0-2,3 0-34,-2 0 60,8 0 1,-4 0 14,6 0 0,4 0 81,3 0-138,2 0-470,2 0 708,0 0-223,-1 0 1,2 0 63,3 0-67,-3 0 0,3 2 82,-4 1-163,-1-2 0,1 4 60,0-5 0,-1 0-187,1 0 232,-5 0-14,3 0-192,-3 0 0,3 0 185,-2 0-72,-3 0-114,-4 0 126,-1 0 1,-1 0 83,-2 0 0,1-3 407,-5-1-464,0 0 1,0 3 4,0-3 1,0 3 34,-4-3 1,0-1-40,0 2 1,-3-1-143,-1 4 1,0-1 85,0-3-839,3 3-132,-9-4-280,4 5-1779,-5 0 2074,0-5 497,-5 3 485,-1-3 0,-5 0 0,0-1 0</inkml:trace>
  <inkml:trace contextRef="#ctx0" brushRef="#br0" timeOffset="21">12680 4788 8364,'0'-8'-108,"0"1"1,1 4 155,3-1 108,-3-2 1,4 4 494,-5-6-397,0 6 1,0-5 436,0 4-203,0 1 110,0-3 656,0 5-1194,0 5 0,0-1 141,0 7 0,0-1-172,0 9 1,0-4 104,0 4 1,0 3 7,0 4 1,0 2 47,0-2 1,0-1-34,0 5 0,0-4-149,0 4 0,0-2 83,0 2 1,0 1-137,0-4 45,0 9 0,0-10 1,0 6-61,0-3 114,0-3 191,0-4-183,0-4-13,5 3 0,-4-7-117,3 4 131,-3-4 22,-1 2-197,0-4 0,0-1 101,0 0-858,5-5 508,-4-1 1,6-5-735,-4 0 632,-1 0-784,3 0 153,-5 0 1,-5-4 1093,-3 1 0,-7-6 0,-2 3 0</inkml:trace>
  <inkml:trace contextRef="#ctx0" brushRef="#br0" timeOffset="22">12153 5169 8357,'6'-5'66,"-1"3"92,-5-2 490,5-1-123,-4 3-63,4-8 95,-5 9-390,0-9 141,0 9-200,0-4 1,-5 5-1,-2 0 1,-3 0 27,-1 0 1,-1 0-177,1 0 0,-1 1 97,-3 3 1,2 1-123,-2 2 0,-1 3 50,1-2 1,2 2-98,5 1 1,-2 0 71,3 0 0,2 4-114,1 0 0,3-4-39,1-3 0,0-1 158,0 5 1,0-5-1,0 1 1,5-6-6,2 2 0,7-3 133,1-1 0,3 0-77,-3 0 0,4-1 115,-4-3 0,4-2-59,-4-5 1,0-2 160,-4-2 1,0 2-4,0-6 0,0 4-84,1-4 1,-6 2-37,-2-2 1,1-6-3,-2 3 1,1-3-134,-4 2 0,0-3 136,0 0 1,0-4-253,0 4 0,0-4 82,0 4 1,-1-4-59,-3 4 0,3 1 134,-3 6-21,3-2 1,0 9 348,-3-3-201,3 7-3,-4-2-42,5 9-549,0-4 257,0 15 0,0-1 121,0 9 0,0-1 217,0 5 0,0-2-176,0 6 1,0 3 22,0 1 0,0-2-23,0 2 1,0-1-239,0 1 175,5 2 0,-4-8-422,3 2 480,-3 3 36,-1-6 0,0 1-687,0-5 0,4-2-16,-1 2 703,1-3 0,1 0 0,1 2 0</inkml:trace>
  <inkml:trace contextRef="#ctx0" brushRef="#br0" timeOffset="23">11581 5942 8394,'-7'-7'82,"-1"-1"0,4 5 10,-3-5 1,3 6 126,-3-2 1,3 1-23,-4 0 1,5 1 85,-5-1 0,6 0-122,-2-1 0,-2 3 358,-2-3-517,-2 3 0,-5 1 86,0 0 1,-1 5-79,1 3 0,-1 0 60,-3 0 0,0 2 90,4-3 0,0 0-121,3 0 0,1-1 78,0 2 0,1 2-140,3-3 0,0-1 127,4 2 1,1-4-148,-1 3 1,1-3 40,2 3 0,5-3 22,3 4 0,6-5 18,0 5 0,6-5 13,-1 5 0,5-4-32,-2 3 0,3-3 22,-6 3 0,-2-3 42,2 4 1,-5-2-31,1 1 1,-4 3-107,-4-2 49,3 2 1,-9 1-19,3 0 1,-3 0 41,-1 1 0,-1-1 3,-3 0 0,-2 0 49,-5 0 1,0-3-54,0-1 0,-4 0 41,0 0 0,-2 2-30,3-6 1,1 1-56,-2-4 1,3 0-158,0 0-405,1 0-146,0 0 1,4-4-28,-1 1-1213,6-1 1330,-3-1 0,6 4 643,3-3 0,2-2 0,5 0 0</inkml:trace>
  <inkml:trace contextRef="#ctx0" brushRef="#br0" timeOffset="24">11749 5987 8527,'0'-11'76,"0"0"-39,0-1 1461,0 6-366,0 1-374,0 5 1,0 5-524,0 3 0,0 5-171,0 2 1,0 5 164,0-1 0,4-2-254,0 2 1,-1-1 78,-3 0 1,0 3-82,0-2 0,0 1-64,0-1 0,0 1-50,0-5 1,0 0-121,0-4 309,0 0 46,0 0-82,0-5 0,-1-1 265,-3-5-198,3 0 159,-4 0-138,5 0-43,0-5 1,0 3-196,0-6 187,5 6 0,1-7-116,6 6 0,-1-1 98,0 4 0,0-1-1,0-3 0,4 3-18,0-3 0,4 3 102,-4 1 1,4 0-92,-4 0 0,1 0 6,-1 0 0,-3 0-169,3 0 0,-2 0 104,-2 0 1,0 0-531,0 0 1,-3 0 227,-1 0 1,-4-2-1559,0-1 1317,-1 1 1,-7-3-522,-3 5 0,-2 0 1100,-1 0 0,0 0 0,0 0 0</inkml:trace>
  <inkml:trace contextRef="#ctx0" brushRef="#br0" timeOffset="25">11727 6155 8403,'0'-11'-696,"1"5"1214,3 2 0,-2-1-94,6 1 1,0-1 190,7 2 1,-1 0-87,5-4 1,-1 4-198,5-1 0,-2 0-252,-2 0 0,1 0 119,-5 4 1,0 0-833,-4 0 0,0 0 439,0 0 1,-3 0-1800,-1 0 1993,-4 0 0,7 5 0,-4 1 0</inkml:trace>
  <inkml:trace contextRef="#ctx0" brushRef="#br0" timeOffset="26">11772 5965 8531,'0'-12'454,"5"1"1,1 1 6,5 3 1,2 1 26,1 2 1,3 3-185,1-3 1,4-1-35,-4 1 0,5-3-617,3 3 0,-3 0 306,4 4 0,-7 0-1094,-2 0 0,0 0 1135,0 0 0,-1 0 0,-6 0 0</inkml:trace>
  <inkml:trace contextRef="#ctx0" brushRef="#br0" timeOffset="27">12444 5931 8290,'0'-6'-220,"0"-4"0,-3 7 705,-1-4 1,-1 4-65,1 0 1,2-2-40,-6 1 0,1 0-123,-5 4 0,1 0-160,0 0 1,-4 1 96,0 3 1,-4 2-8,5 6 1,-6-1-100,1 0 0,1 2 97,0 1 0,4 0-220,-1 5 0,3-2 97,0 2 1,5 2-120,0-2 0,4-2-43,-1 2 1,4-4 105,4 4 0,2-6 40,5 2 1,4-2-4,0-2 0,5-4-34,-1 1 1,2-6 29,2 2 1,-1-3-96,0-1 1,1 0 96,-1 0 1,-4 0-372,-3 0 0,1 0-596,-1 0-274,0-5 92,-4 4-642,0-9 1748,-5 9 0,4-9 0,-3 4 0</inkml:trace>
  <inkml:trace contextRef="#ctx0" brushRef="#br0" timeOffset="28">12624 5965 8174,'0'-12'0,"-2"3"0,-1 1 0,1-2 813,-1 3-93,1 2 109,2-5-293,0 8-299,0-3 1,0 7-169,0 1 1,0 4 146,0 4 1,0 4-52,0 0 1,0 5 41,0-2 0,4 0-212,0 1 1,0-1 32,-4 5 0,0-2-203,0-3 1,0 2-107,0-5 1,3 0 133,1-3 1,0-1-118,-4 0 0,4-4 70,-1 1 1,2-6-855,-1 2 353,-3-3 154,4-1 0,-3 0-24,1 0 0,-1-1-331,1-3 896,-1-2 0,-7-5 0,-2 0 0</inkml:trace>
  <inkml:trace contextRef="#ctx0" brushRef="#br0" timeOffset="29">12579 5965 8174,'6'-5'163,"-1"-2"1,-1 0 110,0 0 1,4 3-32,0-4 1,2 2 0,1-1 0,0-2 146,0 5 1,2-3-109,2 3 1,-2-1-24,6 1 1,-5 3-26,1-3 1,1 3-110,-1 1 0,0 0-69,-4 0 0,0 4 108,0-1 0,-4 6-241,-4-1 1,-1 2 89,-2 1 0,0 4-153,0 0 0,-5 3 1,-3-3 0,-5 4 127,-2-4 0,-4 4-68,4-4 0,-4 3 45,4-3 1,0 4-21,4-4 0,4 0 51,-1-4 0,4 0-20,-3 1 20,5-1 1,-3 0 91,5 0 0,1-5 21,3-2-46,2 2 0,5-4-35,0 1 1,0-1 18,1-2-81,-1 0 0,0 0-28,0 0 95,0 0-697,6 0 314,-5 0 166,4 0-448,-5 0-82,6 0 1,-4 0 273,6 0 0,-9 0-886,1 0 1326,-2 0 0,2-5 0,0-2 0</inkml:trace>
  <inkml:trace contextRef="#ctx0" brushRef="#br0" timeOffset="30">12994 5998 8131,'-5'-16'0,"3"7"0,-1-2 986,1 2 300,2-2-412,0 5-227,0 1-392,0 5 0,0 5-217,0 3 0,0 1 96,0 3 0,0 0-86,0 3 1,0-2-168,0 2 1,0 1 17,0-1 0,0 3-303,0-3 237,0 5 0,0-7 119,0 3-131,0-5-51,0 0 188,0 1-27,0-1 1,0-5 26,0-1 16,0 0-31,0-4 143,0 4-164,0-5 208,5 0-151,-3 0 14,8 0 1,-4 0 299,5 0-231,0 0 0,1 0 1,-1 0-14,0 0 0,0 0-131,0 0 0,4 0 8,0 0 0,0 0-173,-4 0 1,1 0 10,-1 0 1,0-4-212,0 1 1,-3-1-1000,-1 4 571,1 0-34,-2 0 909,-1 0 0,-5-5 0,0-1 0</inkml:trace>
  <inkml:trace contextRef="#ctx0" brushRef="#br0" timeOffset="31">12971 6133 8131,'-6'-8'103,"2"1"53,3 4 0,2-5 397,3 4 1,-1-1-129,4 1 0,2 3-354,6-3 1,-3 2 38,3-2 1,-2 3-146,-2-3 1,4 3-102,0 1 0,0-1-347,-4-3 1,0 3-47,0-3 0,0 3-497,1 1 1026,-6 0 0,-1 0 0,-5 0 0</inkml:trace>
  <inkml:trace contextRef="#ctx0" brushRef="#br0" timeOffset="32">12960 5976 8131,'-11'0'281,"5"-5"0,1-1-21,5-6 1,0 5 7,0 0 1,5 3-97,2-4 1,3 6 70,1-2 1,5-1-371,3 1 0,2 1 98,2 3 1,-1-2-530,1-1 0,0 1 299,3-1 0,-2 1-971,2 2 1230,-2 0 0,-2 5 0,1 2 0</inkml:trace>
  <inkml:trace contextRef="#ctx0" brushRef="#br0" timeOffset="33">13521 5942 8427,'0'-6'1202,"0"1"0,0 6-724,0 3 0,0 2-171,0 5 0,0 2 140,0 2 1,0 2-120,0 6 0,-2-1-17,-1 1 1,1 3-89,-1 0 1,1-4-154,2-3 0,0-2-39,0 2 1,0-3-21,0-4 0,0-1-371,0 0 163,5-5-984,-3 4 523,8-9-227,-9 4 0,4-6 92,-5-3 0,0 2-85,0-6 0,-4 1 154,0-4 1,-4 3 723,0 1 0,-7-6 0,-2-4 0</inkml:trace>
  <inkml:trace contextRef="#ctx0" brushRef="#br0" timeOffset="34">13274 5965 8258,'9'-5'1023,"2"-3"1,-1 2-794,9-1 0,-1 3 22,5-4 1,0 2 622,3-1 0,3-3-237,5 2 0,-1 2-123,1-2 0,-4 5-763,0-5 1,-4 6 255,4-2 0,-9 3-2803,1 1 2795,-7 0 0,2 5 0,-6 1 0</inkml:trace>
  <inkml:trace contextRef="#ctx0" brushRef="#br0" timeOffset="35">1356 11268 8093,'-6'-5'148,"1"3"1,1-4 445,1 2 101,-1 3-434,4-4 1,0 4 373,0-3-113,0 3-354,0-4 0,0 6 74,0 3 1,0-2-51,0 6 0,0 3 65,0 4 0,0 5-235,0-1 1,1 2 58,3 1 0,-3 2-12,3 2 0,-2-2-147,2 2 0,-3 1 32,3 0 1,-3 2-76,-1-2 0,0 4 111,0-1 1,-3-2-107,-1 2 0,-4-1-11,5 1 1,-2-3 88,1-4 1,3 1 35,-3-1 1,-1 2-10,1-7 1,-3 0 10,3 1 1,-1-6-9,1 2 0,3-6 130,-3-2-117,3 1 1,1-1 395,0 1-150,0-6-92,0 3 323,0-5-381,5 0 0,1-1-50,6-3 1,-1 2 104,0-6 0,4 5-34,0-5 0,5 4 15,-1-3 0,3 4-40,4 0 0,-2-2-4,2 1 1,1 0-84,0 4 0,0 0 89,-1 0 1,-2 0-78,2 0 0,-2 0 54,-2 0 0,0 0-96,1 0 0,-4 0 70,-1 0 0,-3-3-206,4-1 0,-5-1-745,0 1 658,-1 3 0,-6-5-1091,1 2 550,-6 3 96,3-4 1,-10 5 204,-2 0 1,-3-4-449,-1 0 0,0 0 931,-1 4 0,-4-5 0,-1-1 0</inkml:trace>
  <inkml:trace contextRef="#ctx0" brushRef="#br0" timeOffset="36">1334 11671 8143,'-11'0'0,"0"-5"0,-1 4 0,6-4 0,1 5 0,6 0 0,3 0 0,4 0 0,7 0 0,2-4 0,5 1 0,6-1 2295,2 4 0,2-4-1103,2 0 0,-4-1-701,0 2 0,-2 1-280,2-1 1,1-2-24,-5 1 1,1 0-90,-5 4 0,-3-1-220,-1-3 1,-4 3-1598,1-3 884,-3 3-1627,0 1 992,-6 0 281,-1-5 0,-10 4 1188,-3-3 0,-2-2 0,-1 0 0</inkml:trace>
  <inkml:trace contextRef="#ctx0" brushRef="#br0" timeOffset="37">1356 11301 8267,'-6'-11'-768,"-3"0"307,6 0 2566,-1 4 100,4-3-1598,0 9 1,1-5-115,3 2 0,2 3-188,5-3 0,4 3 188,0 1 0,5 0-150,-1 0 1,3-4-185,5 0 1,0 1 109,3 3 0,5-4-261,-5 0 0,9-3-239,-1 3 1,-1-5-347,1 2 0,-1 1 211,-3-2 1,2 6-332,-6-2 0,-7 3 697,0 1 0,-3 0 0,2 0 0</inkml:trace>
  <inkml:trace contextRef="#ctx0" brushRef="#br0" timeOffset="38">2141 11761 8112,'0'-6'1437,"0"1"-704,-5 5-416,4 5 1,-4 1 89,5 5 0,0 0-51,0 1 0,-4-1-23,1 0 1,-1 0-197,4 0 1,0 1 108,0-1 1,0 0-193,0 0 1,1 0 57,3 1 1,-2-1-219,6 0 1,-1-1 103,4-2 1,1 0-39,-1-4 0,1 0-48,3-4 1,1 0-65,3 0 0,6-2 69,-3-1 0,3-4 90,-2-4 1,-1-4-46,1 0 1,-2-3 39,-2 3 1,0-5 113,-4 1 0,0 2-97,-3-2 1,-1 2-12,0-2 0,-5-2-28,-2 2 1,-3 2-101,-1-2 1,0 5 25,0-1 1,-1 3 72,-3 1-139,3-1 101,-4 6-436,0 1 1,4 6 177,-3 3 0,3 4-441,1 7 0,0-3 3,0 3 755,0 2 0,5-4 0,1 3 0</inkml:trace>
  <inkml:trace contextRef="#ctx0" brushRef="#br0" timeOffset="39">2825 11144 8064,'0'-6'13,"-1"-3"102,-3 6 148,3-6 0,-5 4 282,2-3 334,3 3-569,-4 0 1,3 4 83,-1-3 1,1 4-135,-1 4 1,1 7-44,2 8 1,-3 4 59,-1 3 0,0 2-30,4 6 0,-3 3-130,-1 1 0,0 4 10,4-1 1,0-1-84,0 1 1,0 0 10,0 4 1,0-4-252,0 0 1,0-5 103,0 2 0,0-5-105,0-3 0,0 1 22,0-4 0,0-6-55,0-6 0,0 1-90,0-1 1,0-4-158,0-3-1460,0-6 1375,0 3 0,1-5 12,3 0 1,2-1-145,5-3 694,1-2 0,4-10 0,1-2 0</inkml:trace>
  <inkml:trace contextRef="#ctx0" brushRef="#br0" timeOffset="40">2926 11716 8139,'-5'-6'0,"4"0"594,-3 2 25,3 3 428,1-4-227,0 5-434,5 5 0,-3 0-108,6 2 1,-1 3-88,4-2 0,1 0 15,-1 0 1,5 0-30,3-4 0,2 4-188,1-5 1,4 1 103,1-4 0,3-4-206,-4 1 0,0-6 82,-4 1 1,3-3-108,-2-4 0,0 3 58,-8-3 0,3 2 4,-7 2 0,1 0 27,-8 0 1,0 0-79,-4-1 0,0 1-64,0 0 1,-1 0 97,-3 0 0,-6-1-80,-5 1 0,-1 1 59,1 3 0,-1-2 111,-3 5 1,-2 0-75,2 4 1,-2 5 58,-2 3 1,-1 6-13,1 1 0,-2 5 14,7-2 0,1 7 12,2 1 1,0 4-29,4-4 0,-2 5-101,5-1 0,3-1 92,1 1 1,3-5-128,1 1 1,5-2 66,3-2 0,1-4 133,3-4 0,4-2-65,3-5 0,2 2 92,1-5 0,1-1 160,-1-3 1,2-1-64,2-3 0,-1-2-10,5-5 0,-5 0-86,1-1 1,-1 0-227,1-3 1,-3 3 98,4-3 0,-4 2-433,0 2 1,-6 0-100,-2 0 1,-2-1-972,-2 1 1570,0 5 0,0-4 0,0 4 0</inkml:trace>
  <inkml:trace contextRef="#ctx0" brushRef="#br0" timeOffset="41">3576 11615 8210,'0'-6'-412,"0"-4"0,0 7 1530,0-4-222,0 5 183,0-8-220,0 8-469,0-3 0,0 7-95,0 1 1,0 4-17,0 4 1,0 5-107,0 3 1,0 2-1,0 1 0,0-1-108,0-2 1,4 2 110,0-2 1,1 1-297,-2-1 0,-1 0 76,1-4 1,0 4-8,1-4 0,-3-4-14,3-3 1,-3-5-148,-1 5 418,0-6 299,0 3-413,0-15 1,0 3 18,0-8 0,0-1-87,0 1 0,0-5 80,0 1 0,0-2-102,0-1 1,4-1 98,-1 1 0,5-1-215,-4 1 1,1 3-57,-2 1 0,4 3-58,4-4 0,1 7-14,3 0 1,-1 2 136,5 7 1,-1-5-410,5 4 0,3 1 164,0 3 0,5 0-354,-1 0 1,-3 1 703,0 3 0,-4 2 0,0 5 0</inkml:trace>
  <inkml:trace contextRef="#ctx0" brushRef="#br0" timeOffset="42">4383 11043 8163,'-5'-6'170,"4"-4"97,-4 4 0,5-2 64,0 1 0,-1 5 624,-3-2-525,3 3 1,-5 1 140,2 0-14,3 0-314,-9 5 0,5 4-51,-3 6 1,-2 4 80,3-4 0,1 5-314,-2-1 1,5 2-305,-5 1 1,4-3-451,-3 0 0,4-1-179,0 5 1,1-2 973,2-2 0,-5 7 0,-1-3 0</inkml:trace>
  <inkml:trace contextRef="#ctx0" brushRef="#br0" timeOffset="43">4574 11503 8166,'0'-11'961,"0"5"0,0-1 179,0 4-499,0 1 1,-1-4-209,-3 2 0,2 3-190,-6-3 0,1 3-123,-5 1 1,1 1 71,0 3 1,0 1-72,0 3 0,-4 2 111,0-3 1,0-1-221,4 2 1,-1-1-85,1 4 0,1 1-29,3-1 1,-2 0-60,5 0 162,-5 1 0,8-1 14,-2 0 0,1-4 40,2 1 0,2-4 38,1 3 0,3-4 20,6 0 0,0 2 98,3-1 1,3 4-140,4-5 0,0 5 24,1-5 1,0 5 43,4-4 0,-4 4-37,3 0 1,-2 2-124,-1 1 1,-5-3 110,1-1 1,-5 2-227,1 6 0,-4-3 13,-4 3 0,2-1 107,-5 1-1,-1-2-46,-3 6 1,-5-5-124,-2 1 0,-7 1 127,-1-1 0,-5 4-1,2-4 1,-7-1 220,-1-2 0,-1-5-67,5 1 0,-4-5-232,0 5 0,1-6 43,6 2 0,-1-3-187,5-1 0,4-3-194,4-1 0,4-5-562,-1 2 0,4-3-1693,4-2 2729,2 1 0,6 0 0,-1 0 0</inkml:trace>
  <inkml:trace contextRef="#ctx0" brushRef="#br0" timeOffset="44">5852 11144 8213,'-6'-5'0,"0"4"58,2-3 190,3-2 0,-6 5 622,4-3-359,1 3 1,-3 2-187,5 3 1,0 0 105,0 7 0,0 1-91,0 7 0,0 3-21,0 1 1,0 4-72,0 7-1,0-3 9,0 3 0,0-3-69,0 6 1,0 2-121,0-2 0,0 4-174,0-3 1,0-1 104,0-3 1,0-2-177,0-2 1,0-3 105,0-4 1,4-6-35,0-2 0,0-2-125,-4-2-1008,0-5-244,0-1-798,0-5 1574,0-5 1,0-1-482,0-5 1188,-5-1 0,3-4 0,-3-1 0</inkml:trace>
  <inkml:trace contextRef="#ctx0" brushRef="#br0" timeOffset="45">5392 11256 8213,'8'-15'0,"-1"0"120,1 1 81,3-3 1,2 5 246,2-3 1,2 2-139,5 2 0,1-4 200,-1 0 0,4 0-98,1 4 0,7 0 42,0 0 0,2 0-67,-2-1 0,-1 6-242,1 2 0,0 2 61,-1-2 0,0 3-70,-3-3 1,1 4 16,-5 4 0,4-3-181,-4 3 0,0 1-146,-3-1 0,-5-1 128,1-3 1,-4 4-117,4 0 0,-6 1 56,2-1 1,-4-2-195,-3 6 119,2-6 102,-4 8 78,0-4 1,-1 5-23,-5 1 1,0-1 175,0 0 0,0 5-105,0 3 1,0 2 110,0 2 1,-3 4-74,-1 3 1,0 1-47,4-1 1,0 6 24,0-2 1,0 2-80,0-3 1,0 0-10,0-3 1,0 1 63,0-5 1,4-4-27,0-3 1,1-5 3,-2 1 0,-1-3-113,1-1 118,4 1 50,-6-6-6,4-1 0,0-5-48,-4 0-12,9-5 0,-8-1-32,6-6 1,-2 1 38,2 0 0,2 0-35,-3 0 0,3-2 36,1-2 0,0 1-182,1-4 1,0 0 32,3 0 0,-3-2 34,3 5 1,-2 0 59,-2 4 1,0 1-66,1 2 138,-1 3 0,-4 5-87,1 0 1,-6 5 140,2 3 1,-3 3-110,-1 4 1,0-3 120,0 3 0,1 1-69,3-1 0,-3 2 7,3-2 1,2-3-143,2 3 0,-2-4 116,2-3-79,-1 2 0,4-5 53,0 2-119,1-2 1,-1-5 93,0 0 1,-3 0-119,-1 0 0,0 0 80,5 0 0,-5-1-15,1-3 0,-1 2 57,4-6 0,-3 4 4,-1-3 0,1 1 17,3-2 1,-4-2-96,1 3 222,-1-3-190,5-1 349,-1 4-187,-5 2 247,-1 5-144,0 0 28,-4 5-39,4 2 1,-1 4-71,0 0 1,1-4 9,-2 1 1,4-2-17,4 2 0,0-2 3,0-2 0,1-3-53,-1 3 0,4-3 9,0-1 0,3 0-114,-3 0 0,4 0 77,-4 0 0,5-4-113,-2 0 1,2-3 72,-1 3 0,-1-5-21,-3 2 0,-3-3 27,3-1 1,-3 0-15,0-1 1,-2 1 15,-3 0 1,-2 0 1,-5-1 1,0-2-150,0-1 1,-2 0 143,-6 3 0,1 1-91,-8 0 0,-3 4 77,-1-1 0,-2 6-126,-1-2 0,-4 8 93,0 3 1,-4 3 45,4 1 0,-1 5 42,5 3 1,1 2 134,2 2 0,3-1-71,5 1 0,-1 3-93,1 0 1,5-4 77,2-3 1,3-2-52,1 2 1,5-3 153,2-5 0,7 1-82,1-1 0,5-5 72,-1-2 1,3-3-23,4-1 0,-1 0-9,5 0 0,-4-5-400,4-2 0,-5-2 139,1 1 1,-3 0-880,-5 4 0,2 0 463,-5 4 0,0 0-2403,-4 0 2940,1 0 0,4 0 0,1 0 0</inkml:trace>
  <inkml:trace contextRef="#ctx0" brushRef="#br0" timeOffset="46">7612 11481 8073,'0'-12'-672,"0"6"1,0 0 1143,0 2 0,0 2 472,0-6-197,0 6-513,-5-8 0,3 7 144,-6-4 1,1 4-107,-4 0 0,-1 1-83,1 2 1,-5 2 92,-3 1 0,2 0-30,-2 4 1,1 5-82,-5 2 0,1 6 92,-1-1 1,5 2-161,-1 2 1,5-1 105,-1 1 1,8-1-302,3 0 1,3 1 69,1-1 1,0-3-123,0 0 1,9-6-115,2 2 1,7-4 106,1-3 1,4-3 57,3-5 0,-1 0 79,4 0 1,-2-5 2,3-3 1,-6-5-16,3-2 1,-9-1 132,-3 1 1,-2 2-57,-2-2 0,-1-1-29,-3 1 1,-2-1-234,-5 1 1,-1 1 82,-3-4 0,-2 3-317,-5-4 1,-4 4 155,0-4 0,-5 6-360,1-2 1,-1 2 247,2 2 1,-2 5-132,5 2 0,0-1-162,4 1 694,0 1 0,-1 13 0,1 2 0</inkml:trace>
  <inkml:trace contextRef="#ctx0" brushRef="#br0" timeOffset="47">7803 11458 8096,'0'-6'0,"0"-4"514,0 9 1,0-5 363,0 2 141,0 3-613,0 6 0,0 3-241,0 11 0,0-4 86,0 4 0,0-1-118,0 5 0,1-1 103,3 1 0,-3-5-115,3 1 1,-3-2 9,-1 2 0,0 1-245,0-5 1,1 4-53,3-4 1,-3-4 16,3-4 628,-3-4-245,-1 2-46,0-5 0,0-5-105,0-3 1,0-3 20,0-4 0,0 1-32,0-4 0,0-1-8,0-3 0,0-1-94,0 1 0,4-1 77,0 1 1,4-1-269,0 1 0,2 0 93,1-1 1,0 1-267,1-1 0,0 6 66,3 2 0,-3 3-93,3 0 0,2 6 132,-2 2 0,1 3-61,-1 1 0,-3 0-525,3 0 0,-2 5 324,-2 3 0,0 2-749,0 1 1300,0 0 0,1 5 0,-1 2 0</inkml:trace>
  <inkml:trace contextRef="#ctx0" brushRef="#br0" timeOffset="48">8240 11469 8046,'-6'-6'194,"1"-4"155,0 9 1,4-5 534,-3 2-203,3 3 393,1-4 1,1 12-690,3 1 1,-2 4-196,6-4 0,-1-2 28,4 1 1,2 0-79,2 0 1,1-2-137,3-5 1,2 0 20,-3 0 1,0 0 66,1 0 1,-1 0-289,5 0 1,-5-1 77,1-3 1,-4-2-7,4-5 1,-6 3 25,2 1 0,-3-1-9,-5-3 1,2 0 48,-5 0 1,-1 2-2,-3-2 0,-1 6-34,-3-7 0,2 4 71,-6-3 0,0 1-68,-7 2 0,1-1 49,-5 6 1,1-1-145,-5 4 1,1 0 122,-1 0 0,-2 5-40,3 2 0,-3 7 74,6 1 1,3 5 82,1-1 1,6 2-90,2 1 0,3 4-11,-3 1 0,4 0-113,0-1 1,1-2 111,2 2 1,5-2 13,3-2 1,2-5 35,1-2 1,4 0-12,0-3 1,1 1 25,-1-5 1,1-3 7,3-2 0,2-1 80,-2-2 1,2-2-68,1-1 1,1 0-20,-1-4 0,-1-1 0,-2-3 1,2 0-13,-2 0 1,1-1 13,-1 1 0,-3 0 28,-5 0 1,0 0-27,0-1 0,1 1-1,-1 0 0,-5 0 194,-2 0 1,-3 3-21,-1 1 306,0 4-187,0-2-217,0 5 49,-5 0 1,3 4 361,-6 0-428,6 4 0,-3-1 61,5 4-188,0 0 224,0 0-218,0 0 1,5-1 116,2-2 1,3-3-222,1-5 134,0 0 1,4 0-68,0 0 0,0 0 41,-4 0 0,1 0-100,-1 0 0,-4-4 0,1 0 1,-1-1 55,5 2 0,-3 0 57,-1-4 0,2 3-75,-3-4 122,3 1-103,2-4-11,-1 0 130,-5-1 0,0 5 54,-2-1 83,-3 6-169,4-3 93,-5 5-94,0 5 1,-1 1 127,-3 5 1,3-3-97,-3-1 0,3 1 1,1 3 0,0-4-24,0 1 1,4-4-3,-1 3 0,6-4-133,-1 0 1,2-1 91,1-2 0,0 0-112,0 0 0,0 0 64,1 0 1,3-2-82,0-1 0,1 0 92,-1-4 0,-3 3-1,3-4 0,-2 5 30,-2-5 0,0 2-1,0-1 0,-1-3 104,-2 2 1,2-1-53,-3 2 227,-2-3-23,0 9-63,0-4-54,-4 5-33,4 0-22,-5 5 1,0-3 21,0 6 1,0-1-491,0 4 0,0-3-52,0-1 1,0 1 55,0 3 0,0 0-844,0 0 1,4 1 50,0-1 1207,4 0 0,-6 0 0,3 0 0</inkml:trace>
  <inkml:trace contextRef="#ctx0" brushRef="#br0" timeOffset="49">9440 11750 8046,'0'-7'4359,"0"-3"-3017,0 9 31,0-4-521,0 5-1014,5 0 0,-4 2-562,3 1 300,2-2 0,-4 6-452,6-4 1,-6 0-2397,2 4 3272,-3-4 0,-1 12 0,0-3 0</inkml:trace>
  <inkml:trace contextRef="#ctx0" brushRef="#br0" timeOffset="50">1121 12434 8231,'6'0'-14,"-1"5"243,0-4 150,1 4 0,6-5-84,-1 0 0,-4 0-32,1 0 1,-1 0-19,4 0 0,1 0 36,-1 0 0,0 0-136,0 0 1,1 0 103,-1 0 1,4 0-112,0 0 1,1 0 85,-1 0 0,1 0-147,3 0 0,2-4-30,-2 0 1,2 1 131,1 3 0,2-4-109,2 0 0,-2-3 108,2 3 1,1-4-196,-1 5 0,4-5 90,-4 4 0,6-1-93,-3 2 0,0 0 18,1-4 1,-5 4-78,1 0 0,1 1 14,0 2 1,-1 0 62,-4 0 0,1 0-57,-1 0 0,2 0 82,2 0 1,0 0-8,8 0 0,-3 0-13,6 0 1,-1 0-29,2 0 1,-6-1-1,5-3 1,-4 2-4,4-6 1,-2 6 19,-1-2 1,-2 2-5,-2-2 1,2 3-75,-2-3 1,3 3 71,0 1 1,1 0-32,0 0 0,-1 0 21,1 0 0,-2 0-36,-2 0 0,6 0 50,-2 0 0,2 0-4,-2 0 1,3-4 12,0 0 1,4-3 10,-3 3 1,3-3 53,-4 3 1,4-4-69,-3 5 1,-1-2 77,-3 1 0,-2 3-63,-2-3 1,5 3-3,-5 1 0,5-2-4,-5-1 0,6 1-6,1-1 1,4 1-49,-3 2 0,3-3 22,-4-1 0,4-1 12,-3 1 0,3 2 6,-4-6 1,0 5-5,-3-5 0,3 6 0,1-2 1,-1 1 12,-3 0 0,-1 1 32,1-1 1,-2 1 7,-2 2 0,3 0-30,-3 0 1,2-3 2,2-1 1,-1 0-18,1 4 0,1-1 14,2-3 0,-1 3-14,5-3 1,-3-1 11,3 1 0,-5-1-20,1 2 1,-2 1 9,-1-1 1,-2 2-4,-2 1 0,3-4 24,-4 0 0,3 0-18,-2 4 1,6 0 117,-3 0 1,0 0-106,-3 0 0,3-1-18,5-3 0,0 3 25,0-3 1,-4-1-61,4 2 1,-2-2 56,1 1 1,-2 1-48,3-4 0,-1 4 8,-3 0 0,5 1-13,-5 2 1,1-3 29,-5-1 0,2 0-10,-2 4 1,1-1 40,-1-3 0,3 3-32,-4-3 1,3 3 14,-3 1 1,8-1-10,-4-3 1,3 3-2,-2-3 1,0 2-16,-1-2 1,1 3 15,0-3 0,3 3 40,0 1 0,1-4-41,-5 0 0,5 0 43,-1 4 1,0 0-34,-3 0 1,0-1 11,-1-3 1,2 3 15,3-3 0,-4 3 10,4 1 0,-3 0-45,-2 0 0,5 0 19,-1 0 0,4-4-51,-3 1 1,4-1 41,-1 4 1,1 0-154,-1 0 1,3-1 85,-3-3 0,-1 3 16,1-3 0,-5 3 31,2 1 1,-2 0-5,1 0 1,-5 0-2,6 0 1,-6 0 3,6 0 0,-2-4 127,1 0 0,-4 1-112,4 3 0,-5 0-40,6 0 1,0 0 46,0 0 0,-1-2-63,-3-1 1,3 1 45,0-1 1,1 1-5,-5 2 0,1 0 2,0 0 1,-4 0-10,-1 0 0,0 0 35,1 0-34,-3 0 46,1 0-289,0 0 256,1 0 1,3 0 2,-2 0 1,3 0 1,0 0-5,1 0 27,0 0 1,-4 0-27,-1 0 0,0 0 0,1 0 1,-4 0 32,3 0 1,-6 0-28,4 0 0,-2 0 172,1 0-169,-3 0 1,6 0 134,-3 0 1,-1 0-36,5 0 1,-5 0-128,1 0 40,-2 0 1,-2 0 15,1 0 1,-1 0-79,0 0 0,-4 0 65,-3 0 1,-3-3 0,-1-1 47,1 1 0,-1 2 78,0 1-138,0 0 1,-1-1 91,-2-3 1,-2 3-7,-2-3 27,-3 3-304,4 1-641,-5 0 1,-10 5-1,-2 1 1</inkml:trace>
  <inkml:trace contextRef="#ctx0" brushRef="#br0" timeOffset="51">10628 11290 7987,'-5'-11'-499,"4"3"-62,-3 1 1,2 4 2243,-2 0-515,3 1-66,-4-3-304,5 4-622,0-4 0,0 6 42,0 3 1,0-1-3,0 4 1,0 1 16,0 3 0,0 0-29,0 0 1,3 2-47,1 2 1,5-2 95,-2 6 1,3-4-182,2 4 1,-1-1 97,0 5 1,4-2-62,0-2 0,4 2 21,-5-3 0,5 4-147,-4 0 1,4 1 140,-4-1 1,3-3-116,-3-1 0,4-3-95,-4 4 1,1-5 106,-1 1 1,-2-3-132,2-1 1,-3 0 78,-1 1 1,-3-6-137,-1-2 1,-4-2-99,0 2-248,4-3-587,-6 4 444,4-5-481,-5 0 727,-5-5 1,-1 0-581,-6-2 0,5 0 989,-1 4 0,1-4 0,-4-4 0</inkml:trace>
  <inkml:trace contextRef="#ctx0" brushRef="#br0" timeOffset="52">10976 11301 7958,'0'-17'120,"0"2"0,0 2 308,0 2 1,0 4 285,0-1-446,0 1 0,0-1 578,0 1-143,0 4-267,0-2-193,0 5 1,-2 7-118,-1 4 0,-4 5 50,-4 6 0,-4 5 51,0-1 1,-3 4-195,3-4 0,-5 5 28,1-1 1,2 2-166,-2 2 1,0-4 73,-3 0 1,-4-2-121,0 2 1,3-2 70,4-6 1,6-1 12,-2-2 0,2-3 31,2-5 0,5-3-285,2-1-91,3-4 116,1 2-2483,0-5 2211,5 0 0,-3 0 567,6 0 0,-6 0 0,3 0 0</inkml:trace>
  <inkml:trace contextRef="#ctx0" brushRef="#br0" timeOffset="53">11581 10718 8026,'-1'-6'0,"-3"2"175,3-2 312,-4 5 79,5-4-337,0 5 0,0 5-3,0 2 1,0 3-12,0 1 0,0 6 14,0 1 0,0 2-103,0-1 1,0 2 77,0-2 1,0 3-166,0 4-31,0-2 1,4 3 66,-1-4-56,1 4 1,-4-3 0,1 3-6,3 1 78,-3-5-89,4 5 1,-5-9-1,0-1-209,0 2 288,5-4-179,-4 1 0,4-6 45,-5 0-228,0 0 197,0 0 64,0-4-393,0 3 63,0-9-349,0 4-1560,0-5 1691,0-5-173,0-1 740,0-6 0,-5 1 0,-1 0 0</inkml:trace>
  <inkml:trace contextRef="#ctx0" brushRef="#br0" timeOffset="54">11592 10786 8026,'0'-12'-660,"0"1"462,0 0 0,2 3 499,1 1 1,0 1-46,4-2 1,1 0 172,3 4 0,0-4-84,0 5 0,4-5-145,0 4 0,5 1-56,-1 3 1,2 0-107,1 0 1,-3 0 48,0 0 0,-5 5 84,0 2 0,-1 3-210,-2 1 0,-5 0 94,-2 1 0,-3 3-140,-1 0 1,0 3 41,0-3 0,-6 4-49,-5-4 0,-2 4 42,-5-5 0,-1 5 34,-3-4 1,-1 0 0,1-4 0,3 0 17,0 1 1,2-5-3,-2 1 0,-1-6 16,5 2-411,0 2 236,4-5-349,5-1 1,2-5-28,8-2 1,2-2-727,5 5 1261,6-4 0,0 1 0,6-4 0</inkml:trace>
  <inkml:trace contextRef="#ctx0" brushRef="#br0" timeOffset="55">11985 10842 8026,'-7'-7'526,"2"2"1,7 5-284,1 0 1,0 0 108,4 0 1,1 0-110,3 0 1,0 0 65,1 0 0,-1 0-129,0 0 1,1 0-83,3 0 1,-2-1-114,2-3 0,-3 3 116,-1-3-479,1 3 1,-1 0 250,0-3 0,-3 3-715,-1-3 601,-5 3 1,5 1-1329,-4 0 1569,-1 0 0,3-5 0,-5-1 0</inkml:trace>
  <inkml:trace contextRef="#ctx0" brushRef="#br0" timeOffset="56">12366 10629 8591,'1'-7'1008,"3"4"-574,-3 1 1,4 7-51,-5 3 1,0 2-45,0 1 1,4 5-79,0 3 0,-1 1 4,-3-2 0,0 4-177,0-4 1,0 4 98,0 0 0,0 0-202,0 1 0,0-5-35,0 1-319,0-5 222,0 2 1,0-5-307,0 0 176,0 1-188,0-1-157,0-5-316,0-1 404,0-5-1125,5 0 817,-4-5 841,4 4 0,-5-9 0,0 4 0</inkml:trace>
  <inkml:trace contextRef="#ctx0" brushRef="#br0" timeOffset="57">12512 10516 8056,'0'-11'-296,"0"5"689,0-4 260,0 9 1,1-4-190,3 5 0,-2 0 25,6 0 1,-5 0-134,5 0 0,-1 5-110,4 2 1,-3 4 94,-1 4 1,2-1-110,6 5 0,-2-4-44,1 3 1,-1 1 58,-2 4 0,2-1-15,2 0 0,-7 1-54,3-1 1,-3 4-175,-1 1 0,2 0-470,-5-1 1,0-2 299,-4 2 1,-2 1 6,-1 0 0,-4-1 36,-4-4 1,0 1-547,0-1 0,-2-1 101,-2-2 1,3-3-556,-3-5 1,2-3 160,2-1 962,0-4 0,0 7 0,0-4 0</inkml:trace>
  <inkml:trace contextRef="#ctx0" brushRef="#br0" timeOffset="58">11559 10573 8086,'0'-12'109,"1"2"155,3 3 1,-3 1 614,3 2-272,-3 3-3,-1-9-176,0 8-225,0-8 1,-1 9 148,-3-3-213,3 3 0,-6 1 58,4 0 1,0 0-86,-4 0 1,3 0 96,-4 0 0,2 5-82,-1 3 1,-7 5 7,3 2 1,-3 5 0,2 0 116,-3 5 1,2 4-151,-2 4 0,3 1-227,1 0 134,-1-1 1,2 3 0,3 1 145,3-1 1,3-8-193,1 6 6,0-8 0,9 5-13,2-5 1,4 1 63,0-5 1,1-3-32,3-1 52,2-4 10,-4 2-220,1-5 1,2-3 130,-5-1 1,0-4-175,-4 1 1,0-3 56,0-1 1,0 0-720,1 0 0,-5 0 1,-1-1 873,-1-3 0,-1-2 0,-4-6 0</inkml:trace>
  <inkml:trace contextRef="#ctx0" brushRef="#br0" timeOffset="59">13061 10472 8054,'0'-12'-955,"0"1"2228,0 0-772,0 5 0,-4 0-45,0 2 1,-1 3-194,2-3 1,0 3 13,-4 1 1,1 1-117,-2 3 0,-2 2 71,3 5 0,-5 4-27,-3 0 1,3 5 40,-3-2 1,-1 5-132,1 3 0,0-2 19,4 2 0,0-2-15,-1-2 0,5 4-14,-1 0 0,5 0-91,-5-3 1,6-1-63,-2 1 0,3-1 43,1 1 1,5-1-75,2 0 0,1-3 71,3 0 1,-2-4-261,6 3 0,-3-4 120,-1 1 1,0-6-468,1-2 1,-1-4 161,0 1 1,0 0-28,0 0 1,1 0-423,-1-4 1,4 0 31,0 0 870,0 0 0,-4 0 0,0 0 0</inkml:trace>
  <inkml:trace contextRef="#ctx0" brushRef="#br0" timeOffset="60">13420 10808 8053,'0'-17'0,"-4"0"314,0 6 1,-1 0-46,1 0 0,2-1-25,-5 1 1,-1 5 16,-3 2 0,-2-1 86,-2 2 0,2-1-77,-6 4 1,4 4-10,-4-1 0,4 6-77,-3-1 0,4 1 48,-1 3 0,3 0-180,0 3 1,3-2 35,1 1 0,3-1-233,5-2 1,0 0 130,0 1 1,0-5-384,0 1 0,1-2 153,3 1 1,2-2-7,5-5 1,1 0 141,-1 0 1,1 0 38,3 0 0,-2-4 56,2 1 0,-2-6-55,2 2 0,-2 0 343,2 0-55,-3-1 124,-1-3-226,1 5 0,-5 1 46,1 5 101,-6 0 0,3 5-120,-5 2 0,4 8-5,0 4 1,-1 2-44,-3 2 0,2 0 136,1 3 0,-2-1-104,3 5 1,1-5-54,-1 1 0,1 2 1,-1-2 1,-3 0-118,3-4 0,1 1 35,-2-1 1,2 0-195,-1-4 0,-3-2-349,3-4 223,-3-1-60,4 0 11,-3-5-730,3-1 519,-5-10 0,0-1-180,0-5 0,1 0-18,3-1 1,-3 1 782,2 0 0,-1-5 0,-2-2 0</inkml:trace>
  <inkml:trace contextRef="#ctx0" brushRef="#br0" timeOffset="61">13554 10830 7970,'0'-11'-289,"0"5"0,1 0 1555,3 2-353,-3 3-447,9-4 1,-3 5-169,4 0 0,0 0-142,0 0 0,0 0 36,1 0 1,0 0-146,3 0 0,-2 0-156,2 0 1,-3-4 135,-1 0 1,0 1-987,1 3 515,-1 0-1514,-5 0 1958,4 0 0,-9 0 0,4 0 0</inkml:trace>
  <inkml:trace contextRef="#ctx0" brushRef="#br0" timeOffset="62">13947 10595 8043,'0'-6'149,"0"1"1149,0 5 1,0 5-854,0 2 1,0 4-184,0 4 1,0 3-54,0 4 1,0 1-29,0-1 0,0 0-84,0 1 1,0-1 218,0 1-321,0-1-142,0 1 183,0-6-624,0 4 459,0-8 0,0 3 45,0-5 1,0-3-381,0-1 1,0-3-1033,0 3 142,0-4-173,0 2 1527,0-5 0,0-10 0,0-3 0</inkml:trace>
  <inkml:trace contextRef="#ctx0" brushRef="#br0" timeOffset="63">14025 10404 8012,'0'-12'0,"0"2"501,0 5 1,1 4-76,3-3 0,-1 6 1,4 2 0,1 5 29,3-2 1,0 7 29,0 1 1,2 5 106,2-1-422,-3 2 0,8 0 0,-4 0-47,2 2 1,-5-3 64,2 6 0,1-1-72,-1 1 1,-3-1 27,-5 5 1,-3-6-119,3 3 1,-4 1-33,0 2 1,-3-1-62,-3 1 0,-3-4 13,-6 4 1,1-5 139,0 1 0,0-4-319,-1-3 0,1 1 104,0-5 1,0-1-335,0-7 197,4 3-1269,2-9 198,0 4 1336,4-5 0,-4 0 0,5 0 0</inkml:trace>
  <inkml:trace contextRef="#ctx0" brushRef="#br0" timeOffset="64">14810 11066 8062,'-5'-11'0,"0"3"0,-3 1 0,3 4 0,5-2 0,0 4 1690,0-3-528,0 3-884,0-4 1,2 5-82,1 0 0,0 0-71,4 0 0,-3 0 121,4 0 1,-1 0-126,4 0 0,1 0 93,-1 0 0,1 0-99,3 0 1,-1 0 45,5 0 1,-5 0-142,5 0 1,-4 0 26,4 0 1,-2 0-124,2 0 1,1 0-13,-5 0 0,3-4 51,-3 0 1,2 1-607,-2 3 285,-3 0-192,4 0 112,-5 0-935,-4 0-33,-2 0-371,-5 0 1776,-5 0 0,-2 5 0,-4 1 0</inkml:trace>
  <inkml:trace contextRef="#ctx0" brushRef="#br0" timeOffset="65">14855 11279 8062,'-7'-5'1193,"3"4"-203,4-4-236,0 5 0,4 0-521,4 0 0,3 0 133,4 0 1,-1 0-108,5 0 1,-1 0-1,5 0 0,3 0 63,0 0 1,0 0-90,-3 0 0,3-4-145,0 0 0,0-1 126,-4 1 0,1 3-256,-1-3 0,-4-1 91,-3 2-463,-3-1 0,-2 3-260,-2-3-141,-3 3 271,-5-4 1,-2 5-453,-1 0 0,-4 0-93,-4 0 0,4 0 478,-1 0 1,-1 0 610,-6 0 0,-2 5 0,-5 1 0</inkml:trace>
  <inkml:trace contextRef="#ctx0" brushRef="#br0" timeOffset="66">14877 11458 8062,'-7'0'0,"-1"0"326,6 0 0,-3 1 169,5 3 404,0-3-260,0 4-282,0-5 1,1 4-63,3 0 1,-2 0 139,6-4 0,0 0 39,7 0 1,-1 0-106,5 0 1,-2 0-31,2 0 1,2-2-93,-2-1 1,6 0-4,1-4 0,0 4 3,-4-1 1,1-1-170,-1 2 0,1-2-7,-1 1 1,-5 3-109,-2-3 0,-2 3-801,-2 1 546,0 0-392,1 0 293,-6 0-1525,-1 0 813,-5 0 0,0 5 0,0 1 0</inkml:trace>
  <inkml:trace contextRef="#ctx0" brushRef="#br0" timeOffset="67">15808 10729 7969,'0'-6'0,"0"-4"40,-5 9 1,2-5 379,-4 2-19,4 3 1,-3-4 387,2 5 266,3 0-675,-4 0 0,5 5-153,0 2 1,0 3 146,0 1 0,0 6-148,0 1 0,0 5 66,0 3 0,0 3-38,0 4 0,0-2 32,0 3 0,0-2-74,0 9 1,-4-3 27,1 3 1,-1-4-166,4 4 0,0-4 100,0 0 1,0-2-123,0-2 0,0 0 13,0-3 0,0-3-131,0-4 1,0-2 54,0-3 1,0-1-72,0-6 1,0 0 34,0 0 1,1-1 68,3-2-312,-3-3 196,4 0-734,-5-4 327,0 4-1606,5-5 1478,-4 0 0,8-1 628,-5-3 0,4 3 0,-1-4 0</inkml:trace>
  <inkml:trace contextRef="#ctx0" brushRef="#br0" timeOffset="68">16828 11122 8062,'0'-8'209,"0"1"349,0 4 334,0-7-141,0 9 124,0-9-181,0 9-438,0-4 0,0 6-13,0 3 1,-4-2-16,0 6 1,1 1-20,3 6 0,0-3-29,0 3 0,0 1-25,0-1 0,0 4-108,0-4 1,0 1-193,0-1 0,3-3 107,1 3 1,4-2-44,-5-2 1,5-3 46,-4-1 1,3-3-38,-3 3 1,5-4 40,-2 0 0,-1-1 24,2-2 0,-5 0-1,5 0 0,-2-2 18,2-1 0,2-2 3,-3-3 1,2-2 4,-2 3 1,3-3 7,-2-1 0,-2-1 9,1 1 0,-3 0 11,4 0 0,-5 0 25,5-1-293,-6 1 114,3 0 0,-3 5 107,1 2 0,-2 3-123,4 6 0,-3 1-122,1 5 1,-1 0 231,1 1 1,0-1 7,1 0 1,-3 0-27,3 0 1,2 1 4,1-1 0,3-1-52,2-3 0,-1 2 63,0-5 0,4-1 11,0-3 1,4 0-26,-5 0 0,5-1-35,-4-3 0,4-1 26,-4-2 1,0-3 5,-4 3 1,0-2 8,0 1 0,-1-2 13,-2 3 0,2 1-113,-3-2 0,2 1 85,-2-4 0,3 3-95,-2 1 0,-2 0 30,2 0 20,-6 2-22,8 5 90,-9 0 0,5 1-5,-2 3 1,-3 2 16,3 5 1,-3 1 166,-1-1 1,0 0-109,0 0 1,4 0 34,0 1 0,1-2-64,-1-3 0,-2 2-47,6-5 0,-5 3 18,5-3 1,-4 1-10,3-2 0,1-1-24,3 1 0,0-1-111,0-2 1,0 0 43,1 0 1,-5-2 72,1-1 1,-5 1-106,5-1 0,-5-2 7,5 1 6,-6-5 63,8 3 1,-8-1-12,1-1 75,4 6 33,-6-8-10,9 8-81,-9-3 159,4 10 1,-1 2-31,0 4 111,-1 0 1,1 0-44,0 0 1,3 1 65,-3-1 0,5-4-111,-2 1 1,3-2 9,1 2 0,2 0 15,2-4 1,2 0-20,6-4 0,-1 0-56,0 0 1,5-2 40,-1-1 0,4-2-163,-4-3 0,1-2 24,-1 3 1,-2-3 36,2-1 1,-6-1 50,-1 1 1,-5 0-12,0 0 0,-1-2 60,-2-2 1,-5 2-59,-2-6 0,-3 2 23,-1-2 1,-1-2-6,-3 2 1,-7 3-95,-8 1 1,-3 4 54,-4 3 1,0 3-63,-8 5 0,2 5-19,-9 3 0,4 3-167,0 4 0,3 2-300,5 6 1,2-1 220,9 1 1,3-1-774,7 0 0,3 0 63,5-4 1027,0 3 0,0-3 0,0 4 0</inkml:trace>
  <inkml:trace contextRef="#ctx0" brushRef="#br0" timeOffset="69">18454 11155 8009,'0'-17'0,"0"0"448,0 2 155,0 2 0,0-3 117,0 5 0,-3 3-282,-4 1 1,-1 4-90,-7 0 1,-2 1-94,-2 2 0,-3 2-168,-5 1 1,3 7 92,-6 5 0,5 4-47,-1-4 0,3 5-65,4-1 0,-1 2-188,6 1 0,0-1-285,6-2 0,3 2 192,5-2 0,2-3-149,1-1 0,4-4 140,4-3 1,4 0 146,0-4 0,5 0 20,-2-4 0,4-5 97,0-3 1,0-3-79,1-4 1,-2 2 113,-2-6 0,1 0 138,-5-3 0,-1-1-37,-2 1 0,-1-2-39,0-2 0,-1-3-26,-2-4 1,0-2-200,-4-2 0,3 0 150,-3-4 1,0 0-200,-4-4 0,0 2 60,0 2 1,1-2-46,3 6 1,-3 0 135,3 3 0,-3 7-97,-1 4 715,0 1-224,0 9-171,0-3 0,-4 11-84,1 5 1,-1 5-61,4 6 1,0 5-65,0 3 1,-1 7 106,-3 4 0,3 6-213,-3 2 0,3 4 85,1-1 0,0 3-161,0 1 0,0-1 23,0 1 1,0 0 137,0 0 0,0-4 36,0 0 0,0-5 123,0 2 1,0-3-158,0-2 1,0-4 21,0-3 1,0-4-22,0-3 0,1-3 75,3-4-448,-3-1 1,4-4-41,-5 1-1524,0-6 1008,0 3 914,0-5 0,0-5 0,0-1 0</inkml:trace>
  <inkml:trace contextRef="#ctx0" brushRef="#br0" timeOffset="70">16817 10348 8040,'6'-11'-1375,"-1"0"688,-5-1 1471,0 1 0,1 1 386,3 3-168,-3-3-678,4 3 0,-5 0 169,0 0-60,-5 4-232,-1-2 1,-5 5-159,0 0 0,0 5 196,-1 2-148,1 8 0,-4-1 0,0 4 122,1-2 1,1 5-54,-2 1 1,2 1 2,-2 3 1,-1 3 29,1 1 1,-1 3-65,1 5 1,-1 1 46,-3 6 0,-1 0-118,5 0 0,-3 2 122,3-2 0,4 6-343,3-6 0,4 2 249,-3-2 0,4 0-102,0 0 1,6-4 8,5 0 1,3-6-51,4-1 1,-3-6 77,3-5 0,2-1-92,-2 1 0,3-5 52,-3 1 1,0-5 49,-4 1 0,1-3-61,-1-1 1,-1 0 193,-3 1 0,3-1-160,-2 0 1,-2-1-36,1-3 1,-4 3 47,1-2-377,2 2 291,0 1 0,4-3-125,-3-1 1,0-4-18,-4 0-1030,-1-1 460,8-2 781,-9 0 0,9 5 0,-4 1 0</inkml:trace>
  <inkml:trace contextRef="#ctx0" brushRef="#br0" timeOffset="71">19351 10953 8036,'0'-11'302,"0"0"0,0 3-100,0 1 0,0 3 371,0-3 398,0 4-537,0-2 1,1 2 366,3-1-671,-3 0 1,4 5 128,-5 3 0,0 2-81,0 5 0,0 6 52,0 1 0,0 4 44,0 0 1,0 5-69,0 3 1,-1 3 3,-3 0 0,3 6-196,-3 2 1,-1-1 41,1 1 1,0-1-98,4 1 1,-3 1 57,-1-4 0,0 3-115,4-4 0,0 3 39,0-6 0,0 1-92,0-9 1,1 0 38,3-4 1,-3-4 58,3-3 0,-1-3-30,0-1 0,-1-3-287,1-1-170,-1-4 108,3 2-248,-4-5 398,4 0 1,-5-1-402,0-3 0,0-2 98,0-6 0,0 5-197,0-1 1,-4 0 289,0-7 0,1 2-178,3-2 670,-5 3 0,-2-4 0,-4-2 0</inkml:trace>
  <inkml:trace contextRef="#ctx0" brushRef="#br0" timeOffset="72">19306 11155 8036,'0'-17'0,"0"-1"-45,0 3 0,0 3 12,0-3 1,0 2 371,0 2 1,4 0-64,-1 0 1,5 0-21,-5-1 0,6 1-12,-1 0 1,5 0-38,2 0 1,5 3 36,-1 1 1,6-1-144,1-3 1,1 3 65,0 1 1,-4 4 6,3 0 0,-3-2-18,-4 1 1,0 0-170,-4 4 1,0 5 44,-3 3 1,-5 2 56,1 1 0,-6 0-226,2 0 1,-3 6 69,-1 1 1,-5 0-96,-2 0 1,-5 1 1,-3 3 0,-2 1-12,-5-1 1,-1-3 101,1 0 0,-1-2-95,1 2 0,-1-3 148,1-5 0,1 0-42,2 1 0,3-6 198,5-2-233,-1-3 136,1-1-469,5 0-49,1 0 0,6 0-45,3 0 0,6-4 521,5 0 0,5-4 0,-3 1 0</inkml:trace>
  <inkml:trace contextRef="#ctx0" brushRef="#br0" timeOffset="73">19889 11122 7996,'-5'-12'1085,"0"5"-260,-3-1-243,-2 6 1,8-3 219,-6 5-42,6 0-148,-3 0-877,5 0 411,0 5 224,0-4-4174,5 4 3804,-4 0 0,9-4 0,-4 4 0</inkml:trace>
  <inkml:trace contextRef="#ctx0" brushRef="#br0" timeOffset="74">20304 11065 8028,'0'-11'-503,"-2"1"351,-1 3 1,1-3 910,-1 2 1,-4 0-197,0 0 1,-3-1-108,-1 6 0,0-6-97,-1 2 1,1 2-102,0 1 0,-4 3-91,0 1 0,-4 0 62,4 0 1,-3 1-200,3 3 1,-1 2 142,1 5 0,6 0-290,-2 0 1,3 1-12,1-1 1,2 0-394,5 0 360,0 5 1,5-3 14,2 2 1,3-4-87,1-3 1,4 0 51,0-4 0,4 0 128,-4-4 0,4 0-44,-4 0 1,3-2 190,-3-1 1,0-2-31,-4-3 1,1-2 78,-1 3 0,0 1-32,0-2 1,-3 2 131,-1-2 219,-4-2-113,2 9-98,-5-4 0,0 6-72,0 3 1,0 4 164,0 7 0,-4 3 2,0 8 1,-3 4-116,3 8 1,-4-2-47,5 5 0,-1 4-79,4 3 1,0 5-17,0-5 1,0 5 57,0-5 1,0 1-205,0-4 1,0-4 35,0 0 0,0-9-156,0 2 1,0-8 40,0 0 0,0-3 124,0-5 0,0 2 297,0-5 1,0-4 81,0-3-122,0-6 122,0 3-514,0-5 1,0-5-552,0-2 0,0-3-985,0-1 358,0 0 1,0-1-1172,0 1 2494,0 0 0,0 0 0,0-1 0</inkml:trace>
  <inkml:trace contextRef="#ctx0" brushRef="#br0" timeOffset="75">20461 10303 7939,'0'-6'80,"0"0"412,0 2 348,0 3-214,0-4 218,0 0-404,0 3 1,0-4-79,0 2 1,1 3-3,3-3 0,-2 3-116,6 1 1,-2 5 136,1 3 1,4 2-154,1 1 1,0 1 122,7 3 0,-4 3-69,3 4 0,5 1-50,3-1 0,1 5 56,0 3 0,-4 3-46,3 0 1,2 2-54,-2 3 1,-4-2 53,-3 5 0,-5-1-82,1 1 0,-3 2-43,-1-2 0,-4 2-170,-4-2 1,-1 3 40,-2-3 1,-5 1-182,-3-1 1,-3 1 21,-4-4 0,-1-1 96,-3-3 1,-2-1-247,2 1 1,-2-2 106,-1-2 1,-1-2-31,1-6 0,1-1 129,2-2 1,-1-3 18,5-5 1,4-1-520,3-2-505,6-3-247,-3-5 1044,5 0 0,1-5 322,3-3 0,7-2 0,7-1 0</inkml:trace>
  <inkml:trace contextRef="#ctx0" brushRef="#br0" timeOffset="76">4168 13130 7917,'-1'-6'115,"-2"0"260,-1 1-231,0 4-144,4-4 0,0 5 0,0 0 0</inkml:trace>
  <inkml:trace contextRef="#ctx0" brushRef="#br0" timeOffset="77">4134 13107 8096,'6'0'1416,"-1"0"0,-5 9-1020,0 2 1,-4 10 16,0 2 0,-5 1-76,2 6 0,-3-3-131,-2 3 0,1 2-114,-1 6 1,-3-3 67,0 4 1,-2 0-246,2-1 0,3 0-35,-4-4 1,4-1-107,0-2 0,6-5 129,2-7 1,2 0-338,-2-7-191,2 2-354,-3-8 377,5 1 0,2-4 204,1-6 1,0-4-67,5-4 0,-2-1 47,2 1 0,2-2 417,-3-2 0,3-3 0,2-5 0</inkml:trace>
  <inkml:trace contextRef="#ctx0" brushRef="#br0" timeOffset="78">4191 13107 8096,'-11'-15'0,"4"0"0,-2-1 632,5 5 1,-1 3 453,1 1-32,3 4-376,-4-2-397,5 5 0,0 5-38,0 3 0,1 7 8,3 4 0,-1 3-33,4 0 0,1 9 18,3-1 0,-3 6-188,-1-6 1,1 3 75,3 2 0,1-1-96,-1 0 0,1-1-3,-1-2 1,1 0-74,-1-4 1,0 2-44,1-6 0,-5 2 95,1-6 0,-2-2-270,2-2 173,2 3 0,-5-5-812,3 2 173,-3-8-94,-5-1-826,0-1 1108,0-4 1,-4 3 543,0-8 0,-10 3 0,2-4 0</inkml:trace>
  <inkml:trace contextRef="#ctx0" brushRef="#br0" timeOffset="79">3996 13610 7943,'-6'-6'597,"1"5"1304,5-4-1316,0 5 0,5 0-290,3 0 0,7-1-72,4-3 1,3 3-173,0-3 1,1-1-184,0 1 1,4-3-208,-1 3 1,-3-1-64,-4 1 1,-1 1-455,1-4 0,1 3 856,-4-4 0,-1 6 0,-4-3 0</inkml:trace>
  <inkml:trace contextRef="#ctx0" brushRef="#br0" timeOffset="80">4864 13073 7987,'0'-12'-29,"-3"5"299,-1-1 0,-1 6 436,1-2 0,-2 1-187,-6-1 0,5 3-167,-1-3 1,-3 3-216,-5 1 0,1 4 116,4 0 1,-2 5-97,-2-2 0,2 3-10,-2 2 1,-2 0-89,2 4 1,0-2-11,3 5 0,1-4-178,0 4 1,-1-5 60,1 1 1,1 2-60,2-2 0,2 1 123,2 0 0,3-4-18,-3 4 0,4-4 29,4 0 0,-2-5-40,6 1 1,1-1-34,6 5 0,-1-4 68,5-1 0,-1-3 23,1 4 0,2-5-132,-2 5 0,2-5 66,-2 0 1,2 2 40,-2-1 0,-2 4 0,-2-4 0,-2 4 0,-2 0 0,-3 1 207,-1-1 1,-4 2-412,1-3 197,-3 4 1,-6 1 217,-3 3-215,-2-2 0,-6 5 118,-4-3 1,-1-2-63,-2 2 1,0-1 55,0 1 0,1-2-65,-1 2 0,0-3-227,0-5 1,5 3 90,3-2 0,2-2-830,2 2 0,3-6 60,1 2 863,4 3 0,-2-6 0,5 4 0</inkml:trace>
  <inkml:trace contextRef="#ctx0" brushRef="#br0" timeOffset="81">5424 13050 8013,'0'-6'59,"0"-5"326,0 5 123,0-5 299,-5-1-532,-1 6 1,-6-3-48,1 5 1,-2 0-55,-2 4 1,-2 2 82,-2 2 0,-2 1-164,2 2 1,-3 3 29,-1-2 1,0 3-51,1 5 0,-5-4-17,0 4 0,2 0 58,6-1 0,-1 2 30,4-2 1,-1-2-14,5 2 0,-2-1-126,7 1 0,2-2 90,1 2 0,2-2-287,2-2 95,0 1 1,7-1-17,4 0 1,6 0 138,6-4 0,-1 2-5,1-5 1,4 3 0,0-3 0,3 4-8,-3-4 0,-2 3 14,-6-3 1,-1 5-14,-3-1 0,-3 2-109,-1 1 0,0 1 76,-3-1 0,-3 2-94,-1 2 0,-3-1 18,-1 5 1,-5 0 66,-3 4 0,-6-4-37,-1 0 1,-5 0 21,1 4 1,-3-4 38,-1 0 1,2-5 14,2 1 1,-1-2 18,4-2 1,0-5-110,1-2 0,6-2 7,-3-2 0,7 0-1021,-2 0 757,4-6 1,-2-1-557,5-8 1,5 2 355,3-2 0,3 2 535,4 2 0,3-6 0,5-1 0</inkml:trace>
  <inkml:trace contextRef="#ctx0" brushRef="#br0" timeOffset="82">5595 13176 7966,'0'-12'-529,"0"1"2178,0 4-1042,0-3 0,-1 9-102,-3-3 1,3 4-219,-3 4 1,3 2-59,1 6 1,-1 4-90,-3 3 1,3 4 97,-3 4 1,-1-2-221,1 6 0,0-2 74,4 1 0,0 2-340,0-5 0,5 3 143,3-3 0,6-2-118,1-6 1,5-1 82,-1-3 0,2-6 49,-2 2 1,6-7 86,-2 0 0,2-3 31,-2-1 1,0 0 92,0 0 1,0-6-112,-1-5 1,1-1 212,0-3 0,0-3-92,0-1 0,-5-2 148,-3-2 1,-4 0-109,-3 0 1,1-5-127,-5-2 0,-1 0 12,-3 0 1,-1 3-122,-3-3 0,2 3-338,-6-3 1,2 8 188,-2-1 1,-1 8-1053,5 0-76,1 7 401,3 3 0,1 5 372,3 0 0,-2 7-292,6 4 861,0 0 0,8 11 0,2-4 0</inkml:trace>
  <inkml:trace contextRef="#ctx0" brushRef="#br0" timeOffset="83">6212 13450 7989,'0'7'-718,"0"1"1008,0-6 1205,0 4 1953,0-6-3014,-5 0 1,4-2-99,-3-2 1,-1-2-112,1-5 1,0-1 91,4 1 0,-4-2-150,1-2 1,-1-2-117,4-2 0,-4-2 92,0 2 1,0 0-209,4-4 1,0 3-247,0-7 0,0 3 237,0 1 0,0-4-102,0 1 0,0 0 11,0 7 0,0-1-28,0 5 0,0 3 51,0 5 81,0 4-320,0-2 328,0 5 0,2 5 29,1 3 1,-1 2-29,2 1 1,-2 2-111,2 2 0,-2-1 103,6 5 0,0-5-135,3 1 0,-1-6 117,-2-1 1,3-2-9,1 2 0,-1-3 29,4-5 1,2-1 134,-2-3 1,4 1-34,-4-4 1,4-1-100,-3-3 0,4-1 150,-1 1 1,-1-1-119,1 1 1,-5-2 97,1-2 0,1 2-21,0-2 0,-2 3 14,-7 0 1,2 1 101,-5-1 292,5 6-379,-8 1 1,5 6-9,-2 3 1,-3 4 106,3 7 1,-2 3-95,-2 4 1,0 6-116,0 3 1,0-2 104,0 1 1,1 1-128,3 3 1,-3 0-151,3 1 0,-3-6-361,-1-3 1,4 1-592,0-4 1,1 1 498,-2-9 0,0 1 650,5-5 0,-1-5 0,5-1 0</inkml:trace>
  <inkml:trace contextRef="#ctx0" brushRef="#br0" timeOffset="84">7023 13016 8069,'-6'-7'0,"1"-3"116,-1 9 0,4-8 333,-6 5 32,6 0 1,-5 4 340,4 0-619,1 0 1,-3 6 46,5 1 0,0 5 0,0 3 0,0 4-126,0 7 0,0 0 109,0 4 1,0 1-112,0 3 1,0-4 79,0 1 0,0-4-367,0 3 1,0-5 25,0 2 1,0-3-66,0-1 0,0-5-71,0-3 1,0-2-739,0-2-900,0 1 1056,0-1 857,0-5 0,0 4 0,0-3 0</inkml:trace>
  <inkml:trace contextRef="#ctx0" brushRef="#br0" timeOffset="85">7240 13004 8032,'0'-6'718,"0"1"0,0 6-270,0 3 1,0 4 0,0 7 1,0 3-123,0 4 1,-4 6 44,0 3 0,-1 3-313,1 4 0,3-1 60,-3 5 0,-1-4-357,2 4 0,-5-7 219,4-1 0,0-4-204,4-7 0,0-2-18,0-2 1,0-2-576,0-6-92,0-5-527,0-1 817,5-5 618,-3 0 0,8-5 0,-4-1 0</inkml:trace>
  <inkml:trace contextRef="#ctx0" brushRef="#br0" timeOffset="86">7206 13061 8125,'-5'-11'556,"3"5"0,-3-1 299,5 3-322,0 3 1,2-3-135,1 8 1,4 3-40,4 4 0,2 2-39,2 2 0,2 3-40,2 4 0,2 1-104,-2 0 0,4 4 15,4-1 1,-3 1-160,2-4 1,-3 4 73,-4-1 0,3 0-267,-3-7 1,-1 1 99,1-5 1,-2 3-120,3-7 0,-4 3 12,-5-6 1,1 1 19,-1-2 1,-3 0-19,0-3-57,-6-3 0,4 4-924,-2-5 410,-3 0-243,5 0 0,-6-1 27,0-3 952,-6-2 0,5-1 0,-4 2 0</inkml:trace>
  <inkml:trace contextRef="#ctx0" brushRef="#br0" timeOffset="87">7674 12993 8125,'0'-12'0,"0"1"0,0 3 856,0 1-231,0 4 635,0-2-803,0 5 0,0 7-186,0 4 0,0 5-80,0 7 0,0 1 29,0 3 1,0 3-201,0 9 1,0-3 87,0 6 0,0-4-30,0 4 1,0-9-48,0 1 1,0-3-623,0-1 1,0-3 168,0-8 1,0-2-501,0-6-790,0 0 868,0 1 844,0-6 0,5-1 0,1-5 0</inkml:trace>
  <inkml:trace contextRef="#ctx0" brushRef="#br0" timeOffset="88">8154 12993 8229,'3'-12'994,"1"1"-156,0 5 232,-4-4 121,0 8-571,0-3 0,-5 6-196,-3 3 0,-7 4-120,-4 7 1,-2 3-210,-2 5 0,-1 1 170,-3 2 0,4 0-204,0 4 0,0-1 66,4 2 0,3 2-280,1-3 0,3 2-24,5-1 1,2 0-86,5-4 1,0 0-41,0-5 1,5 0-105,2-3 0,3-2 71,2-6 0,3 0 60,0 1 0,6-6 286,-2-2 1,2-3-159,2-1 1,-4 0 119,0 0 1,0-1-83,4-3 0,0-2 79,0-6 1,-1 1 32,1 0 1,-5 2 108,-3-3 0,-2 7 45,-2-6 0,0 2-63,-4-3 74,-2 1 0,-6 0-83,-3-1 1,-2 5-109,-6-1 1,-4 5-1,-3 0 1,-3 1-177,-1 2 1,2 0-716,2 0 1,0 2 913,7 1 0,-2-1 0,8 3 0</inkml:trace>
  <inkml:trace contextRef="#ctx0" brushRef="#br0" timeOffset="89">9182 13118 8020,'0'-11'3,"0"3"1,0 1 1,0 3 761,0-4 138,0 6 170,0-3-433,0 5-381,0 5 0,0 6 42,0 8 1,0 4-72,0 4 0,0 2 37,0 5 0,0 4-84,0 0 0,0 6-93,0-3 0,3 4-106,1 1 0,4-1 24,-4 1 0,3-4-332,-3 0 0,4-6 184,-5 3 0,5-5-58,-4-4 1,0 1 33,-4-8 0,1 1-664,3-9-90,-3 0-410,4-9 197,-5 0 714,0-6 0,0-6-132,0-1 1,0-5 547,0-3 0,-5-3 0,-1-4 0,-6-1 0</inkml:trace>
  <inkml:trace contextRef="#ctx0" brushRef="#br0" timeOffset="90">9113 13187 8043,'5'-11'0,"0"-1"162,3 1 1,2 1 63,-2 2 1,2-2 200,1 2 0,2 2-72,2-2 0,-2 6-29,2-2 1,1-1-82,0 1 1,3 0-148,-4 4 1,4 4 40,-4 0 0,0 6-23,-3 1 1,-5 1 6,1 3 1,-5 3-233,0 1 0,-8 6-47,-6 2 0,-2 3 80,-6-3 0,-4 0-270,-3-5 1,-1 1 140,4 0 1,2-5-1480,2-3 1684,2-2 0,6-2 0,-1 1 0</inkml:trace>
  <inkml:trace contextRef="#ctx0" brushRef="#br0" timeOffset="91">9536 13393 9761,'0'11'1004,"0"0"-772,-5 1 0,3 4 313,-3-3 1,5 4-381,0-6-111,0 5 0,0-3 152,0 2 1,0-2-736,0-2 0,0 1-1113,0-1 846,0 1 0,1-6 796,3-2 0,-2 2 0,3 1 0</inkml:trace>
  <inkml:trace contextRef="#ctx0" brushRef="#br0" timeOffset="92">10072 13096 8035,'0'-23'0,"0"4"433,0 0 1,-1 5-47,-3-1 0,2 3 84,-6 5 1,1-2-114,-5 5 0,-3-1-12,0 1 0,-6 3-48,2-3 0,-4 8-133,-3 3 0,0 7 11,-4 1 0,6 6-78,1-2 0,1 2-226,7 2 0,0 1 134,4 3 1,4-3-459,3 3 0,4-4 259,4-4 1,4 1-98,7-5 0,3-1 32,5-6 1,0-3 0,-1-5 0,2 0 227,3 0 1,-4-1 159,0-3 1,0-1 146,-4-3 0,-3-2-122,-1 2 0,2-2 29,-2-1 0,-1-1 170,-6 1-129,2-1 88,-4 1 146,1 5-347,-2 1 1,-5 10-11,0 2 0,0 8-102,0 5 1,0 2 100,0 5 1,0 1-17,0 2 1,0 5 14,0-1 1,0 0-224,0 4 1,-4-2 59,0-2 1,0 4-77,4 0 1,0-4-119,0-3 1,0-6-116,0 2 1,0-4 89,0-4 0,1 0 89,3-8 1,-2 3-367,1-6 126,-1-3-1039,-2 0 1472,5-5 0,-4 0 0,4 0 0</inkml:trace>
  <inkml:trace contextRef="#ctx0" brushRef="#br0" timeOffset="93">10952 12810 8008,'0'-11'9,"0"3"304,0 0 0,0 5 144,0-5 282,0 6-207,0-4 456,0 6-544,0 6 1,-4 1-188,0 8 1,0 4-16,4 8 0,0 2 15,0 5 1,0-2-175,0 2 1,0-2 96,0 6 1,0-2-195,0-2 1,0 0-3,0 1 1,-3-2-346,-1-3 0,0-3 28,4-8 1,0-3-193,0-4 0,1-2-948,3-3 1041,-3-2 1,6-5-149,-4 0 1,0-1 136,5-3 1,-6-2-177,2-5 1,1-1 618,-1 1 0,5-6 0,-3 0 0</inkml:trace>
  <inkml:trace contextRef="#ctx0" brushRef="#br0" timeOffset="94">10895 12844 7742,'0'-11'-702,"0"3"1718,0 1-577,0-1 1,1 0 31,3 1 0,2 1-160,6-2 0,-1-1-53,0 5 0,5-3-13,-1 3 1,5-4 15,-1 4 0,3-3-74,1 3 0,-1 0-128,1 4 0,3 1-82,-4 3 1,-1-1 52,-10 4 0,1 5-192,-1 3 1,-5 4 86,-2-4 0,-8 6-27,-3-2 1,-6 3-27,-6 5 0,-1-3-36,-11 3 1,2-3-194,-1-1 0,-7-2 108,3-2 1,6-2-103,5-6 1,4 0-246,0-4-257,2 3 469,6-8 0,6 3-124,5-5 1,5-2 507,6-1 0,6-9 0,1-6 0</inkml:trace>
  <inkml:trace contextRef="#ctx0" brushRef="#br0" timeOffset="95">11340 12799 8026,'0'-12'842,"0"6"-322,0 1 0,0 6 90,0 3 1,0 4-263,0 7 1,-1 3-72,-3 4 0,3 6-42,-3 3 1,3-1-7,1 4 0,0-3-255,0 3 0,0 3-29,0-7 0,1 5-102,3-9 1,-3 5 38,3-5 1,1-3-374,-1-4 1,1-6-208,-1-2 300,-3 1 0,5-11-913,-2 3 851,-3-3 1,4-6-140,-5-2 1,0-4-183,0 0 781,0 0 0,10-6 0,3-1 0</inkml:trace>
  <inkml:trace contextRef="#ctx0" brushRef="#br0" timeOffset="96">11329 12833 8118,'2'-11'6,"6"-1"1,-3-3 95,10 0 1,-5 3 181,5 5 0,2-1 141,-2-3 0,2 3-41,-2 0 1,-1 6-147,5-2 1,-4-1 171,4 1 1,-5 0-85,1 4 0,-2 0-85,-2 0 0,0 5-96,-4 3 0,2 2-110,-5 2 0,0 4 27,-4 3 1,-2 1-145,-1-1 1,-4 7 19,-4-3 0,-4 2-3,-1-2 1,0 0-50,1 0 1,2 3 19,-2 1 1,2 0-8,2-5 1,1 1 84,2 0 0,-1-1 4,5-3 0,-3 2-1,3-2 0,0-1-2,4 1 1,1-4 84,3 4 1,2-5-69,6 2 0,3-4 108,0 0 1,4-5-97,-3 1 1,4-6 145,-1 2 0,2-3-121,2-1 0,-1 0-126,-3 0 0,-1 0-567,-3 0 1,-6 0-10,2 0-1580,-2 0 2243,3-5 0,-6-1 0,-1-5 0</inkml:trace>
  <inkml:trace contextRef="#ctx0" brushRef="#br0" timeOffset="97">11865 12833 8101,'6'-6'1140,"-5"1"0,4 6-681,-5 3 0,1 2-57,3 5 0,-3 6-133,3 2 0,-3 2-18,-1 2 1,0 4-165,0 0 1,0 4 93,0 0 1,0 2 70,0 1 0,-4-3-1,1-1 1,-1-5-16,4 2 1,0-4 10,0-4 0,0 1-220,0-5 1,1-3-113,3-5 0,-3-3-137,3 4 222,-3-6 0,4 3 0,2-5 0</inkml:trace>
  <inkml:trace contextRef="#ctx0" brushRef="#br0" timeOffset="98">12140 12867 8141,'0'-7'410,"0"-1"-170,0 5 1,0 0 223,0 6 1,0 4-160,0 4 0,0 6 156,0 2 0,0 4-101,0 3 0,0-2-249,0 3 1,0-2 72,0 2 0,0-3-84,0 3 1,0-3-336,0-1 0,3 0 140,1-1 0,1-4-662,-1-3 1,-3-2 21,3-1-756,-3-6 205,-1-1 1031,0-5 1,0-5 0,0-1-1</inkml:trace>
  <inkml:trace contextRef="#ctx0" brushRef="#br0" timeOffset="99">12162 13256 8125,'0'-12'-1,"0"-4"1,0-2 0</inkml:trace>
  <inkml:trace contextRef="#ctx0" brushRef="#br0" timeOffset="100">12174 12947 8122,'0'-23'-714,"0"0"1,0 6 1740,0 1-167,0 4 308,0 0-263,0 6-524,0 1 0,0 6-178,0 3 1,0 2-162,0 6 0,4-5 52,-1 1 60,6 0 0,1 2-258,6-3 1,0 2 54,-1-5 1,-1 0 16,5-4 1,-3 0-50,3 0 0,-4-4-86,4 0 0,-5-1 15,1 1 0,2 2 89,-2-6 1,0 2 88,-4-2 1,5-2-48,-1 3 0,0-4 166,-3 0 0,-1 0-89,0-1 0,-3 1 88,0-1 0,-5 2-57,5 3 554,-5-4-390,2 10 1,-5-3-133,0 8 0,0 8 28,0 7 0,-4 3 20,0 5 0,-5 1 35,2 2 0,0 3-51,0-2 0,4 2-271,-1 1 1,-1-3 64,1-1 1,1-3-89,3 3 0,0-6-219,0-1 1,1-5-209,3-7 1,-2 1 49,6-1 0,-4-5-243,3-2 0,-3-2-56,4-2 1,-5 0 818,5 0 0,-5 0 0,2 0 0</inkml:trace>
  <inkml:trace contextRef="#ctx0" brushRef="#br0" timeOffset="101">12733 12856 8086,'0'-12'0,"0"1"0,4 3 343,0 1 647,5 4-264,-8-2 0,4 6-255,-5 3 0,0 3 156,0 4 1,-1 5-193,-3 3 0,2 3-158,-6 1 1,2 1-95,-2 3 0,-2-3 15,2 2 0,2 0-201,-2 0 0,6-1 77,-2 1 1,3-2-353,1-1 0,0 0 152,0 0 1,5-5-354,2-3 0,5-2 186,3-2 0,3 0 28,5 1 0,0-5 30,-1 1 0,1-5-71,0 0 1,0-1-23,0-2 0,-4 0 111,0 0 1,-5 0-304,1 0 1,1 0-281,0 0-326,-1-5 1126,-4-2 0,1-4 0,-1-1 0</inkml:trace>
  <inkml:trace contextRef="#ctx0" brushRef="#br0" timeOffset="102">12676 13130 9060,'19'-1'1083,"0"-3"0,0 3-982,4-3 0,4-1-130,0 1 1,0-5-188,0 1 0,-3 2-30,3-2 0,-4 5 198,-4-5 0,-3 4-1216,-4-3 1264,-1 4 0,-5-7 0,0 4 0</inkml:trace>
  <inkml:trace contextRef="#ctx0" brushRef="#br0" timeOffset="103">12688 12810 8055,'11'-6'742,"1"2"0,3-1-193,0 1 0,5-4 221,-1 5 1,3-6-480,1 1 1,1 2-46,3-2 1,-3 4-225,2-3 1,-2 3 154,-1-4 0,-1 6-1128,-3-2 951,2 3 0,-8 1 0,4 0 0</inkml:trace>
  <inkml:trace contextRef="#ctx0" brushRef="#br0" timeOffset="104">13259 13267 8858,'0'11'1051,"0"1"-482,0-1 0,0 4-202,0 1 1,0 0-38,0-1 1,0-1-304,0 5 0,0 0 138,0 4 1,-1-4-333,-3 0 0,1-1 186,-4 1 0,3 1-1075,-4-4 0,4 3 1056,-3-4 0,4-5 0,-2-5 0</inkml:trace>
  <inkml:trace contextRef="#ctx0" brushRef="#br0" timeOffset="105">13647 12947 8093,'0'-11'-148,"0"4"148,0 2 1518,0 5-934,0 5 0,0 3-31,0 7 1,-4 4-125,0 8 0,1 2-193,3 5 0,0 6-28,0 2 1,-2 3 26,-1 5 1,1-3-346,-1 2 0,1 1 308,2-5 0,0 4-314,0-8 1,0 3-28,0-3 0,4-6-137,0-9 1,0 1 151,-4-4 1,3 1 83,1-9 1,0 0-474,-4-3 1,4-4-56,0-1 2,0-4 1,-4 0 217,0-6 1,0-4-212,0-4 1,0-2 39,0-2 0,0 1 523,0-5 0,-6 10 0,0-1 0</inkml:trace>
  <inkml:trace contextRef="#ctx0" brushRef="#br0" timeOffset="106">13670 13039 8003,'6'-12'0,"4"1"-326,-2-1 1,2 1 383,2-1 0,-1 5 610,0-1 1,0 4-238,-4-3 0,3 4-63,-2-1 0,2-1-140,2 2 0,-1-1 14,0 4 0,0 1-198,-4 3 0,3-2 117,-2 6 1,-3 0-279,-1 3 0,-3 4-160,-1 0 222,-10 6 39,2-3-111,-13-1 1,4 5 0,-3-3-112,1 2 1,0-1-369,-4-1 1,1-5 227,3 1 1,-1-3 377,5 0 0,0-1 0,3 1 0</inkml:trace>
  <inkml:trace contextRef="#ctx0" brushRef="#br0" timeOffset="107">14070 12913 8087,'-7'0'1400,"2"0"472,5 0-1293,5 0-463,2 0 1,5 0 69,4 0 0,-2 0-104,5 0 1,0 0 130,3 0 1,1 0-519,0 0 1,-4-4 209,0 0 0,-5 0 9,1 4 1,-6-1-1396,-1-3 1481,-6 3 0,9-4 0,-5 5 0</inkml:trace>
  <inkml:trace contextRef="#ctx0" brushRef="#br0" timeOffset="108">14035 13118 7137,'8'0'2786,"0"0"-2287,-1 0 1,5 0-286,-1 0 1,4 0-222,1 0 1,4 0-583,-1 0 0,2-1 380,2-3 1,-4 2-615,0-6 823,0 6 0,-1-8 0,-1 3 0</inkml:trace>
  <inkml:trace contextRef="#ctx0" brushRef="#br0" timeOffset="109">14321 12650 8091,'-8'-6'368,"1"2"1,3 4-4,-4 4 1,2 3 34,-2 9 1,-2 1-115,3 6 0,-4 5 149,0 3 1,5 0-242,2 0 1,-3 4-253,0-4 0,1 3-639,-2-7 0,4 5 473,-4-2 1,5-1-760,-5 2 0,6-6 983,-2 2 0,-3-8 0,1-3 0</inkml:trace>
  <inkml:trace contextRef="#ctx0" brushRef="#br0" timeOffset="110">14641 12913 8257,'17'-17'71,"-1"-2"0,-4-1 129,0 1 1,-5 3 70,1 4 1,-5 1 457,0-1-196,-1 6 1,-4-3-93,-1 5 0,-4 0-189,-4 4 1,-4 4-267,-1 0 0,-4 5 137,1-1 1,-3 5-153,0 3 0,0 4-107,3-1 1,2-1-202,6 1 1,3-1 151,1 1 0,4 1-129,0-5 1,3 0-285,3-3 1,1-2 211,8-2 0,-4 0 196,8-4 0,-2 0-28,1-4 1,3-1 277,4-3 0,-4 1 85,-3-4 1,2 3 160,-2-4 1,0 1-134,-3-5 0,-1 5 240,1-1 460,-1 1-241,0-5 298,1 1-515,-6 4 1,-1 7 73,-5 8 1,0 6-225,0 1 0,-1 9-118,-3-1 0,2 8 55,-6-1 1,2 7-114,-2 1 0,-1 0-4,5-4 0,1 2 37,3 2 1,-4-3-382,0 3 0,0-6 155,4-1 1,0-6-210,0 2 1,5-3 18,3-1 0,-3-6-22,-1-1 0,1-7 78,-1-2 1,3-3 56,-3 4 1,1-6-399,-1 2 382,-3-3 1,8-6-606,-5-3 1,1 2 267,-1-1 1,-3-1 533,3-4 0,2-4 0,1-2 0</inkml:trace>
  <inkml:trace contextRef="#ctx0" brushRef="#br0" timeOffset="111">15143 13016 8087,'12'-7'2356,"-1"5"-1578,0 9 0,-3 1-289,0 7 0,-6 3 168,2 1 1,1 4-207,-1 4 1,0 2-354,-4 5 0,0-1 101,0-3 1,0 3-291,0-2 0,-4-2-448,0 2 1,-5-6-1719,2 2 2257,-4-3 0,-5-1 0,-2-1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1:06:50.56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16537 12860 7906,'-11'-12'0</inkml:trace>
  <inkml:trace contextRef="#ctx0" brushRef="#br0" timeOffset="1">16537 12814 8038,'0'0'0</inkml:trace>
  <inkml:trace contextRef="#ctx0" brushRef="#br0" timeOffset="2">16526 12769 8046,'0'-12'2254,"-5"4"-1646,-3 1 0,-2 1-599,-1-2 1,-1-1 63,1 5 1,-2-1-111,-2 1 37,2 3 0,-13-4 0,2 5 0</inkml:trace>
  <inkml:trace contextRef="#ctx0" brushRef="#br0" timeOffset="3">16069 12940 8040,'5'11'675,"5"-3"55,6-1 1,0-4-518,-1 1 0,-2-3-216,2-1 1,3 0 39,1 0 1,-1-1-31,1-3 0,-4-1 112,4-3 1,-4-2-77,4 3 1,-3-4 11,3 0 1,-5 1-25,1 2 1,-6-1-7,-2 6 0,-3-5 100,4 4-48,-6 0-94,3 4 45,-5 0 1,0 5 126,0 3 0,2 2-87,1 2 1,-1 4 10,2 3 1,1 8 143,-2 3 1,5-1-86,-4 2 1,5 3 69,-2 4 0,0 5-93,0-1 1,-3 3-189,4 0 0,-4 1 121,3 0 0,-4-2-252,0-2 0,3-1 9,-3-3 0,1-3 49,-4 3 0,0-7 79,0-5 0,0-2 26,0-1 1,0-4 122,0 0 0,-5-8-93,-3 0 1,2-3 228,-1-1 1,-1-2-57,-4-5 0,-3 0 118,0 0 1,-4-2-71,4-6 0,-6-1-125,2-10 0,-2 0-9,-2-4 1,4-1-107,0-2 0,5-2-409,-1-3 1,2-1 220,2 6 0,4 0-707,3 7 1,3-1-187,1 5-275,0 0 1386,0 3 0,0 1 0,0-1 0</inkml:trace>
  <inkml:trace contextRef="#ctx0" brushRef="#br0" timeOffset="4">16252 12791 8055,'13'-5'1999,"-3"4"-1049,-10-4-370,0 5 133,0-5-466,0 4 0,-2-4-118,-1 5 1,0 0 219,-4 0-349,-1 0 0,-9 0 0,0 0 0</inkml:trace>
  <inkml:trace contextRef="#ctx0" brushRef="#br0" timeOffset="5">16218 12769 8055,'-23'0'0,"0"5"0,4-3 762,0 6 0,1-2-573,-1 2 1,3 2-190,4-3 0,1-1 0,-1-1 0</inkml:trace>
  <inkml:trace contextRef="#ctx0" brushRef="#br0" timeOffset="6">16012 12848 7999,'0'0'0</inkml:trace>
  <inkml:trace contextRef="#ctx0" brushRef="#br0" timeOffset="7">16994 12757 7964,'0'-6'0,"-1"-1"1423,-3 4-900,3 1 0,-5-7-60,2 6 1,1-1-183,-4 4 0,-1-4-84,-3 0 1,-1 0-78,1 4 0,-2 0 103,-2 0 0,2 0-108,-2 0 0,1 0 108,-1 0 0,-2 5-294,-2 3 1,-2 4 26,2 3 1,-3-1-38,-1 5 1,4-4 26,0 4 0,5 0 99,-1 4 1,2-4-25,2 0 0,4-4-105,4 4 1,1-1 63,2 1 0,5 1 48,3-4 0,3 0-166,5-1 1,1-2 93,6 2 1,4-6-56,0-1 0,-1-6 175,-3 2 1,-1-3 153,-3-1 0,1 0-209,-5 0 0,4-3-134,-4-1 0,1-4-296,-5 4 292,1-5 1,-1 4-762,0-2 1,-3 0 26,0 4 851,-1 1 0,0-8 0,-2 4 0</inkml:trace>
  <inkml:trace contextRef="#ctx0" brushRef="#br0" timeOffset="8">17405 12894 7983,'0'-16'0,"2"-1"0,1-2 0,0-1 465,5 5 1,-6-4 630,2 3 39,-3 1-845,-1 4 1,-5 1-52,-2 2 0,-5 3 170,-3 5 1,-3 0-128,-5 0 0,-3 1-383,-1 3 1,0 1 135,5 3 1,-1 3-15,0 0 1,5 1-133,3 3 1,-2 3-114,2 1 1,0 2-131,3 2 0,5 0 160,-1 0 0,6-4-62,-2 0 1,3-5-119,1 1 264,5-2 0,2-7-9,9-2 1,-4-3 132,3-1 1,3-2 54,1-6 1,-1-1 212,1-10 0,-5 4 77,1-4 0,2 0-160,-2-4 1,-4-1 0,-3-3 1,0-2-77,3-5 1,-3 2-235,-1-2 0,-4 2-36,1-6 1,1-1-97,-2 1 1,1 1 139,-4 7 1,4-3 19,0 2 0,0 3 39,-4 1 1,0 7-116,0 1 435,0 5-204,0-2 0,0 8 274,0 0-340,0 6-282,0-3 0,1 15 240,3 5 1,-2 2 27,6 2 0,-4 0-34,3 4 1,-4 1 108,1 2 0,1 1-122,-1 7 1,3-6 264,-3 6 0,4 2-13,-5 2 1,1 4-23,-4-4 0,0 4-51,0-4 0,0-1-48,0-7 0,0 2-8,0-5 0,0-1 30,0-3 1,0-5-228,0-3 0,0-2-2,0-2-1286,0 1 44,0-6-189,0-1 1561,0-5 0,0 5 0,0 1 0</inkml:trace>
  <inkml:trace contextRef="#ctx0" brushRef="#br0" timeOffset="9">17999 12186 7940,'5'-11'-539,"-3"4"1,7 1 1554,-6 2-167,1 3-111,-4-9-294,0 8 363,0-3 1098,0 5-1667,-5 0 0,-1 3-126,-6 5 0,-4 0 87,-3 11 0,-7 2-8,0 5 1,-2 4-17,1 4 0,-1 4-104,-2 0 0,2 1 31,5-1 1,0 3-170,0 5 1,4-1 30,0 1 0,9 0 111,-1-1 1,7 1-291,0 0 0,4-2 133,4-2 0,6-3-74,5-4 0,6-6 49,-2-2 1,2-3 87,2-2 0,0-4-3,0-3 0,0 1 24,-1-5 0,-4 3-167,-3-6 0,2 1 470,-2-2-644,0 3 0,-5-7-125,-2 4-870,2-4 424,-8 2-443,8-5 1353,-9 0 0,4 5 0,-5 2 0</inkml:trace>
  <inkml:trace contextRef="#ctx0" brushRef="#br0" timeOffset="10">18113 12734 7974,'-3'-7'284,"-1"-1"595,0 5 238,4-2-353,0 5-384,5 0 1,0 5-77,3 3 0,3 2-137,1 2 1,0 4 30,7 3 1,-3-1-115,3 1 0,-2 0-39,2 4 1,2-4-167,-6 0 1,4-4-46,-4 4 1,0-5 93,-3 1 0,-2-6-441,-2-1 1,-2-4-86,-2 3-1024,-3-4 829,4 2 793,-5-5 0,0 5 0,0 1 0</inkml:trace>
  <inkml:trace contextRef="#ctx0" brushRef="#br0" timeOffset="11">18342 12643 8062,'-5'-6'439,"-2"-5"1,-3 11 78,3 0 1,-3 5 87,2 7 1,-2-1-229,-2 1 1,2 4 46,3 3 1,-4 3-132,4 1 0,-3 0-68,-2-1 1,5 5-203,-1 0 1,0-1 112,-3-3 0,0-1-722,-1-3 1,5 1-94,-1-5 0,5 1-1571,0-5 2249,1-5 0,-3 4 0,-1-3 0</inkml:trace>
  <inkml:trace contextRef="#ctx0" brushRef="#br0" timeOffset="12">18605 12940 9354,'6'5'1194,"-2"3"0,-3 3-729,-1 4 0,0-1 61,0 5 1,0-1-139,0 1 0,0 3-149,0-3 0,-4 2-183,0 2 1,-3 0-209,3 0 1,-4-6-976,5-1 1,-5-4 152,4 0 974,0-1 0,-1-4 0,-1-2 0</inkml:trace>
  <inkml:trace contextRef="#ctx0" brushRef="#br0" timeOffset="13">19096 12574 7945,'-5'-11'502,"3"0"-200,-8-1 1,9 4 142,-3 1 590,3 4-267,1-2-496,0 5 1,0 5-9,0 3 0,0 7-30,0 4 1,0 4-22,0 4 1,0 2 27,0 5 0,0 2-223,0 2 0,0 2 130,0 6 1,0 4-204,0-1 1,0 2 97,0-2 1,0 2-149,0 2 0,0-2 10,0-5 0,0-2-50,0-2 1,0-3 63,0-4 1,0-6 58,0-2 1,-4-7-141,0-1 0,0-9 41,4 1-160,0-7 130,0 6-533,0-8 248,-5-2 1,4-7-357,-3-4 0,3-4 206,1-1 0,0-3 586,0 4 0,-5 0 0,-1 4 0</inkml:trace>
  <inkml:trace contextRef="#ctx0" brushRef="#br0" timeOffset="14">18993 12791 7935,'0'-16'0,"0"-2"0,5-5 236,3 0 0,-2 2-2,2 2 1,-1 1-13,5 3 1,-1 2 226,0-2 1,1 6-86,-1 1 1,2 2-104,2-2 1,3 0-25,5 4 1,0 0-142,-1 4 1,5 0 81,0 0 0,-1 1-93,-3 3 0,-1 2-33,-3 6 0,-6 4-193,-6 3 1,-4 3 33,1 1 0,-8 0-128,-4-1 0,-7 6 31,-4 3 1,-8-3 58,-3-2 0,-2 2 21,2-1 0,-2-2 81,5-6 1,1-2 82,3-6 1,1-3-57,3-1 0,3-4 2,4 1-80,6-3 1,1-2-130,5-3 1,1-2-666,3-6 1,6 1 887,5-1 0,0 1 0,-3 0 0</inkml:trace>
  <inkml:trace contextRef="#ctx0" brushRef="#br0" timeOffset="15">19507 12837 9102,'11'-11'0</inkml:trace>
  <inkml:trace contextRef="#ctx0" brushRef="#br0" timeOffset="16">20021 12711 7986,'0'-11'623,"-1"3"-360,-3 1 1,1-1-48,-4-3 0,3 3 37,-4 1 1,-1 4 219,-6-1 1,1 3-100,-5 1 1,4 0-60,-4 0 1,0 1-144,-4 3 1,0 2-93,0 6 0,4 3-204,0 0 0,5 2 147,-1-2 1,6-1-348,1 5 0,6-5 219,-2 1 0,8-2-100,4-2 0,7-1 1,4-2 0,1 1-36,-1-5 0,3-1 109,-3-3 0,-2 0 223,3 0 0,-7-5 128,3-2 1,0-2-72,-1 1 0,-3-2 274,-5 3-75,1-4-152,4 0 1,-5 1 71,1 2 260,-6 3-429,3 5 1,-5 1-185,0 3 1,0 3 188,0 4 1,0 7-12,0 5 1,0 1-93,0 6 0,0 1 69,0 3 1,0 1-85,0 3 1,4-2 73,0 2 1,0 1-82,-4-1 0,0 4-35,0-4 0,0 4-202,0-4 0,0-3-10,0-5 0,0-5 150,0 2 0,0-7 227,0-1 0,0-5-151,0 2-8,0-4 1,0-4-58,0 0-165,0-6 246,0 3 1,0-6-8,0-3 1,-1-1-785,-3-3 0,2-2 352,-1 3 0,-2-4-1067,1 0 1532,0 0 0,-1-1 0,-1 1 0</inkml:trace>
  <inkml:trace contextRef="#ctx0" brushRef="#br0" timeOffset="17">20192 12129 7953,'-5'-11'1502,"4"4"-645,-4 2-216,5 5 248,0 0 0,5 5-449,2 3 1,4 2-64,0 1 0,5 2-115,3 2 0,3 3 84,1 5 0,4 0-123,-1 0 1,5 5-106,-5 2 1,1 3 7,-4 1 0,0 0-128,-1 1 0,-4 0 66,-3 3 1,-2-1-141,-1 5 0,-6-4 16,-2 4 0,-3-4 52,-1 4 0,0-5-86,0 1 1,-5-6 0,-3-2 1,-6-5 92,-1 2 0,-5 2 0,2 0 0</inkml:trace>
  <inkml:trace contextRef="#ctx0" brushRef="#br0" timeOffset="18">20398 13100 8945,'0'-7'72,"10"-8"0,3 2 0</inkml:trace>
  <inkml:trace contextRef="#ctx0" brushRef="#br0" timeOffset="19">21140 12517 8040,'-6'0'854,"1"-5"49,5 4-306,0-4 434,0 5-615,5 0 0,-3 1-2,6 3 0,-1-3-127,5 3 0,3-3 39,0-1 1,6 0-82,-2 0 0,2 0-76,2 0 1,1-1-29,3-3 1,-3 3-156,3-3 0,-7-1-683,-1 1 0,-1-3 414,1 3 0,-4-1-1717,-7 1 856,2 3 1144,-9-4 0,9 5 0,-4 0 0</inkml:trace>
  <inkml:trace contextRef="#ctx0" brushRef="#br0" timeOffset="20">21163 12746 8007,'11'0'748,"1"0"-100,-1 0 156,6 0 1,-1 0-290,3 0 1,-1-4 305,-3 0 0,-1 0-341,5 4 1,0-1 194,4-3 1,1 3-215,3-3 1,-6 3-93,6 1 0,-9-4-341,5 0 1,-8 0 107,0 4 1,-6 0-752,-1 0 1,-5-3 311,5-1-3019,-5 0 1690,2 4 1632,-5 0 0,0-5 0,0-1 0</inkml:trace>
  <inkml:trace contextRef="#ctx0" brushRef="#br0" timeOffset="21">22008 12220 7998,'0'-11'-368,"5"5"1,-4-5 1018,3 4 0,1 0 310,-1 0 296,0 4-396,-4-7-34,0 9-827,0-4 0,5 10 0,1 1 0</inkml:trace>
  <inkml:trace contextRef="#ctx0" brushRef="#br0" timeOffset="22">22031 12289 7998,'0'34'0,"0"0"0,0-2 2170,0 2 0,0 2-2170,0 6 0,0 7 0,0-2 0</inkml:trace>
  <inkml:trace contextRef="#ctx0" brushRef="#br0" timeOffset="23">22031 12631 7998,'5'41'0,"-3"2"0,6-5 0,-2 0 0,2-3 0,1-6 0,-5-3 0,3-3 0,-3-4 0,4-2 0,-4-6 0,-1 1 0,-3-6 0,0-1 0,0-5 3278,-5 0-3684,-1 0 0,-2-5-109,1-3 1,4 2 514,-1-2 0,3 6 0,1-3 0</inkml:trace>
  <inkml:trace contextRef="#ctx0" brushRef="#br0" timeOffset="24">22499 12951 10369,'6'0'1037,"0"0"0,-6 0 1,0 0-1</inkml:trace>
  <inkml:trace contextRef="#ctx0" brushRef="#br0" timeOffset="25">22511 12951 7988,'0'0'0</inkml:trace>
  <inkml:trace contextRef="#ctx0" brushRef="#br0" timeOffset="26">22511 12951 22475,'6'0'-1733,"-1"0"-452,-5 5 1021,0-3-2372,0 3 3536,0-5 0,-5 0 0,-1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2:15:42.51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1519 15395 7853,'0'-6'100,"-1"-4"474,-3 2 89,3 3-170,-4-5 27,5 9-69,0-4-28,0 5-375,0 5 1,0-3 117,0 6 0,0 1 19,0 6 0,0 1 4,0 4 0,1 1-8,3-2 0,-3 6-62,3 2 1,-3 2-89,-1 2 0,0-5 29,0 9 0,0 0-212,0 3 0,0 0 55,0-3 0,4-1 60,0 0 1,-1-5-131,-3-2 90,0-3 0,0-1 0,0-1-10,0-3 0,2-3 55,1-5 21,-1 1 1,3-4-22,-5-1 79,0-4-50,0 2 122,0-5-119,5 0 221,-4 0 12,4 0-114,-5 0 30,5-5 0,-3 2-66,1-4-119,4 4 127,-6-2-58,9 0 1,-3 2 28,4-4 1,4 3-76,0-4 1,2 6 18,-2-2 1,-1 3-14,5 1 0,0-4 76,4 0 0,0-1 99,0 1 0,-1 2-127,1-6 1,4 0 8,0-3 1,-1 3-34,-3 1 1,-1 3 40,-3-4 1,-2 6-187,-1-2 148,-4-2 0,5 4-18,-6-1 1,-3 1 50,0 2-259,-6 0 213,3 0-2330,-5 0 0,-5 0 1019,-3 0 1304,-2 5 0,-1-3 0,-1 3 0</inkml:trace>
  <inkml:trace contextRef="#ctx0" brushRef="#br0" timeOffset="1">2307 15772 7853,'-11'0'0,"3"-4"534,0 1 74,6-1 210,-8 4-419,8-5 54,-3 3-44,5-3-204,5 5 0,2 0 18,4 0 1,1 2-12,-1 1 0,0-1-118,1 2 1,-1 1 92,1-2 1,4 1-153,3-4 1,-1 0 48,1 0 1,0 0-106,4 0 1,0-4 78,0 1 1,-4-8-104,0 0 0,-2 0-76,2-5 0,-1 4-48,-3 0 21,-2-4 0,2 3 53,-7-2-56,-3 2 64,-5 2 1,-1-1 19,-3 1 1,-4 3-88,-7 1 0,1-1 84,-5-3-184,5 4 103,-7-3 0,3 9 56,-5-3 0,0 4 9,0 4 1,0 2 19,1 6 0,0 0 22,3 4 1,-3 1 121,3 6 1,3 4-101,1-1 0,2 2 126,2-1 1,4 1-95,3 2 1,3 3 15,1-2 1,0 1-65,0-2 1,7-2 45,4-5 0,2 0-22,6-1 1,-2-8 50,2-2 1,3-8 90,-3-1 1,3-1-12,0-2 1,1-2 201,0-1 1,0-4-199,0-4 0,-2-1-14,-2 1 0,2 0-189,-6-1 1,0 1 68,-3-1 0,-5 6-624,1 2-557,-6-2-766,3 5 1960,-5-4 0,-10 5 0,-2 0 0</inkml:trace>
  <inkml:trace contextRef="#ctx0" brushRef="#br0" timeOffset="2">2844 15635 7853,'-12'-6'137,"1"-4"1,3 7 711,1-4-144,4 4 33,-2-2-615,5 5 0,0 1 67,0 3 0,0 2 26,0 6 1,1 0-50,3 4 0,-1 1-91,4 6 1,-3-1 113,4-3 0,-2 2-171,2-2 1,2 2-6,-3-2 0,-1-1-164,-3-3 1,2-2-20,-1 2 0,0-6 2,-4-2 69,0-4-17,0 2 297,0-5-113,0-5 1,4-2-13,0-4 1,-1-2 25,-3-2 0,4-3-36,0-5 0,5 1-84,-1-1 0,2-4 23,1 0 0,1 1-13,-1 3 0,0 4 64,1 0 1,-5 6-1,1 2 1,-4 1-27,3 6 140,-4 0-142,2-1 0,-4 4 4,3-3 1,-1 3 21,4 1 1,-4 5-128,1 2 0,1 5 88,-1 3 1,1-1-9,-2 5 0,-1 0-20,2 4 1,1 0-99,-2 0 0,1-2 42,-4-2 1,4 1-13,0-4 0,0-5-286,-4-3 151,5-1 204,-4 0-43,9-2 107,-9-5 1,6 0-22,-3 0 1,-3-5 148,3-3 0,2-2-101,2-2 0,-2 0 62,2-3 1,-1-3-63,5-5 1,-1-1-50,0-3 1,1 3-2,-1-3 1,2 0-13,2 0 0,-2 4-9,2 4 1,-6 6 28,-1 2 1,-1-1-12,5 5 0,-5 2 215,1 1-165,-1 3 0,5 1 13,-1 0 1,-3 5-27,0 2 90,-6 4-99,8 5 0,-7 2-32,4 5 0,-4-1 0,1 1 1,1 0-1,-1 0 0,-1 4-17,-3-1 0,0 0-61,0-7 1,0 1 83,0-5 0,0 0-259,0-3 114,0-1 1,0-3-680,0 0-366,0-6-364,0 3 1545,0-5 0,0 0 0</inkml:trace>
  <inkml:trace contextRef="#ctx0" brushRef="#br0" timeOffset="3">3575 15555 7853,'0'-6'226,"0"-4"318,0 3 136,0-4-111,0 5-140,0 1-205,0 5 1,0 6 25,0 5 1,1 2-71,3 6 0,-3 0 0,3 4 0,-2 0-98,2 0 0,-1 1 66,4 2 0,-4-2-250,1 3 0,1-7 35,-1-1 0,-1-5-87,-3 2 1,4-7 39,0-2-129,0-4 54,-4 2 58,0-5 0,4-5 264,-1-3 1,3-6-35,-3-1 1,0-5-33,4 1 1,1-3-52,4-1 1,-1-4-4,0 1 0,-3-1 11,0 4 0,-1 2 1,5 2 1,-2 2-45,-3 6 0,2 3 62,-5 1-61,5 4 1,-7-2 48,6 5 1,-4 0 40,4 0-42,-6 5 1,7 1 4,-5 6 0,1 0-48,-1 4 1,-2-4-2,6 4 1,-6 1-40,2 2 1,-1-2 61,0-2 0,-1 2-67,2-2 0,-3-4 54,-1-3-35,5 0 29,-4-2 1,4 0-97,-5-2-153,0-3 245,5 4 1,-2-5-4,4 0 1,1-1 23,4-3 0,-1-2-38,0-5 1,1-1 58,-1 1 0,4-6-62,1-2 1,3-2 6,-4-2 1,4-4 32,-4 0 0,4-3 5,-4 3 0,4 4-8,-3 4 1,-1 7-4,-4 0 134,-4 1-138,3 10 0,-8-4 121,6 5 0,-5 5 33,0 2 0,-1 9 137,-2 3 0,0 2-113,0 2 1,0 0-21,0 0 0,0 3-92,0 1 1,0 0-71,0-5 1,0 1-193,0 0 0,0-1 83,0-3 0,-2 1-254,-1-5-279,1 0-287,-3-3-377,5-1-437,0-4 1751,0-2 0,-5 0 0,-1 1 0</inkml:trace>
  <inkml:trace contextRef="#ctx0" brushRef="#br0" timeOffset="4">4751 15578 7853,'-6'-6'43,"-4"-4"0,7 7 130,-5-5 0,5 5 90,-5-5 1,2 0-14,-2-3 0,-2 3 0,2 1 1,2-1 17,-2-3 1,1 3-27,-5 0 0,5 2-31,-1-1 1,0-2 26,-3 5 1,0-1-27,-1 1 0,5 3 33,-1-3 0,-3 3 93,-5 1 1,0 5-181,1 2 1,2 5-1,-2 3 1,-2 4-52,2 8 1,-2-2-230,2 5 1,4-3 19,-1 4 0,2-5-57,6 5 1,1-10-158,3 2 0,1-8 163,3 1 1,-1-5-148,9-3 1,-2-3 45,9-5 1,0 0 135,4 0 0,0-7 13,0-4 1,0-2 10,-1-6 1,1 1 34,0-1 0,-5-1 18,-3 5 0,-2 0 113,-2 3 0,-1 1-74,-2-1 1,-2 5 130,-2-1 65,-3 6-12,4-4 0,-6 6 33,-3 0-134,3 0 1,-8 2-7,5 2 0,-1 2 11,1 5 0,3 5 52,-3-1 1,3 4-61,1-4 1,0 5-59,0-1 1,0 2 85,0-2-315,0 2 142,0-8 0,1 7 4,3-4 1,-1-3-94,4-5 1,-3 1 18,4-5 86,-1 0 0,5-4-34,-1 0 1,-3 0 11,-1 0 1,0-2-792,0-1-319,4 1 212,-5-8 1,5 8 970,1-6 0,-1 0 0,1-3 0</inkml:trace>
  <inkml:trace contextRef="#ctx0" brushRef="#br0" timeOffset="5">5162 15806 7853,'-6'0'2928,"1"0"-543,5 0-2855,0 6 1,0-4-1749,0 6 2218,0-6 0,0 8 0,0-3 0</inkml:trace>
  <inkml:trace contextRef="#ctx0" brushRef="#br0" timeOffset="6">1553 16389 7505,'0'-6'275,"5"1"1,2 3 139,4-2 0,-3 3-158,-1-3 0,1 2-91,3-2 1,1 3 13,-1-3 1,1 3-29,-1 1 0,0-4 5,1 0 0,-1 0 14,1 4 1,3-1-17,0-3 1,0 3-97,-3-3 1,-1 3-67,1 1 1,-1-1 83,0-3 1,-3 2-43,0-1 0,-1 1 38,5 2 0,-5 0-157,1 0 0,0-1 109,3-3 1,0 3-11,1-3 1,-1 3 59,1 1-40,-1-5 0,1 4 1,0-6 42,3 3 0,-2 3-75,2-3 0,2-1-3,-2 2 1,0-1 27,-3 4 1,-1 0-12,1 0 0,-1 0-29,0 0 0,1 0-16,-1 0 1,1 0-20,-1 0 0,1 0 56,-1 0 0,0-4 53,1 0 1,-1-1-60,1 1 0,3 3 52,0-3 1,0 3-44,-3 1 1,-1-4 1,1 0 0,-1 0-9,0 4-6,1 0 1,-1 0-17,1 0 0,-1 0-11,1 0 1,-1 0-7,0 0 1,-2 4 27,3 0 0,-3 0 55,6-4 0,-3 0-34,0 0 0,-1 0 6,1 0 1,-1 0-17,1 0 1,-1 0 12,0 0-12,1 0 1,-1 0-3,1 0 1,-1 0-19,1 0 1,-1 0 25,0 0-8,1 0 0,-1 0 0,2 0 52,2 0 1,-2 4 120,2 0 1,2-1-113,-2-3 0,1 0 16,0 0 0,-3 0 14,6 0 1,-5 0-30,2 0 1,0 0-66,-1 0 1,2 0 66,-2 0 1,-2 0-120,2 0 1,2 0 42,-2 0 0,0 0-19,-4 0 1,5 0 54,-1 0 0,1 0-11,0 0 0,-4 2 40,4 1 1,1-1-42,2 1 0,-1-1 16,1-2 1,-4 0-10,4 0 1,-1 0 44,1 0 1,1 0-52,-4 0 1,4 0-6,-1 0 1,-2 0-12,-2 0 0,1 0-9,0 0 1,3 0 25,-4 0 1,4 0-6,-4 0 1,5 0-53,-1 0 0,3 0 43,1 0 1,3-2-12,1-1 0,0 1 6,-4-1 0,1 1 0,2 2 0,-2 0-24,3 0 0,-4 0-3,-4 0 1,3-3 24,-3-1 0,2 0-3,2 4 0,-4 0 4,0 0 1,-4 0-9,4 0 1,-1 0 23,1 0 0,1 0 9,-4 0 0,4 0 5,-1 0 0,1 0-24,-1 0 1,3 0 3,-3 0 1,4 0-8,3 0 1,-1-1-1,1-3 0,-2 3-41,-1-3 1,-1 2 42,-3 2 1,2 0-101,-2 0 0,-1 0 85,1 0 1,-4 0-8,4 0 1,0 0 42,4 0 0,0 0 97,0 0 0,1 0 6,3 0 1,-2 0-111,6 0 0,-5-1 9,5-3 1,-6-1-16,2-2 0,1-2 7,-2 5 0,1-1-30,-4 1 0,0 3-11,-1-3 0,0 3 6,-3 1 0,1-4-101,-4 0 0,4 0 122,-1 4 0,-1 0-21,1 0 0,-4-1 124,4-3 1,-5 3-114,1-3 1,2 3 38,-2 1 0,-4 0-1,-3 0 21,0 0-41,3 0-6,-5 0-38,-1 0 323,-5 0-137,5 0-365,-3 0-395,3 0-2770,-5 0 3376,-5 5 0,-7 1 0,-5 6 0</inkml:trace>
  <inkml:trace contextRef="#ctx0" brushRef="#br0" timeOffset="7">6224 15270 7853,'0'-12'15,"0"1"35,0-1 1,0 5 446,0-1 26,0 1 170,0-5 4,0 1-266,0 4-167,0 2 402,0 5-512,5 5 1,-3 2-18,2 4 0,-2 2 0,2 2 1,-3 3 15,3 5 0,-2 1-157,2 2 1,-2 4 86,1 4 0,-1 4-171,-2 0 1,0 4-37,0-4 0,0 0-76,0-4 1,0-1 127,0-2 0,0-5 22,0-7 0,0-2-81,0-6 240,5 1-196,-4-1 45,9 1 0,-9-5-13,3 1-587,3-6 300,-6 3 142,4-5-1019,0 0 333,-4 0 315,4 0 1,-1-1 570,0-3 0,5-2 0,-3-5 0</inkml:trace>
  <inkml:trace contextRef="#ctx0" brushRef="#br0" timeOffset="8">6521 15258 7853,'0'-11'172,"-1"3"99,-3 1 0,3 3 290,-3-4 204,3 6-185,1-3 90,0 5-582,0 5 0,0 6 283,0 8-28,0 3-184,0 6 0,0 1 158,0 5-270,0 0 56,0 1 0,0 0-9,0 3 1,0-2-172,0 2 1,0-6 24,0-2 0,0-5 47,0 2 0,0-8-147,0-4 0,1 0-235,3-3-92,-3 2 34,9-8 51,-8 1 0,4-2-26,-2-5 0,-3-2-197,3-1 0,-3-4-52,-1-4 1,4-1 28,0 1 640,0 0 0,-4-1 0,0 1 0</inkml:trace>
  <inkml:trace contextRef="#ctx0" brushRef="#br0" timeOffset="9">6510 15510 7853,'-6'-2'828,"2"-2"-551,2 3 0,4-4 13,2 5 1,2 0 115,5 0 0,1 0-134,-1 0 0,6 0-57,2 0 1,1 0-48,-1 0 0,3 0-127,-3 0 0,1 0 86,-1 0 0,1 0-175,-4 0 1,3 0-13,-4 0 0,-4-4-398,-3 0-794,-1 1 604,0 3-989,-2 0 1321,-5 0 1,0-5-1,0-2 1</inkml:trace>
  <inkml:trace contextRef="#ctx0" brushRef="#br0" timeOffset="10">6510 15144 7853,'0'-11'-632,"0"3"943,0 0 1,1 6 582,3-2 1,4-1-406,7 1 1,3 0 16,4 4 1,3 0 123,1 0-216,-2 0-141,4-5 1,-2 4-49,-4-3 0,8 3-13,-8 1 0,0 0-433,-3 0 0,-4 0-229,4 0 1,-5 0-536,2 0 1,-4 0 484,0 0 500,-1 0 0,0 5 0,1 1 0</inkml:trace>
  <inkml:trace contextRef="#ctx0" brushRef="#br0" timeOffset="11">7629 15464 7853,'-5'-6'457,"4"-5"1,-6 10 390,4-3-61,1 3 14,-3 1 62,5 0-536,0 5 1,0 1-69,0 6 1,4-1-112,0 1 1,5-1 168,-2 1-262,4-1 104,5 0 0,-2 0-53,5-4 1,0 2-169,4-5 0,0 3 60,0-3 0,-1 0-154,1-4 1,-1 0-10,-3 0 0,2-5 62,-1-3 0,0-2-3,-1-1 0,1-4 39,-5-1 0,1 1 9,-5 4 1,0-1 36,1 1 0,-6-1-6,-2 1 1,-3-4-13,-1 0 1,-1-1-1,-3 5 1,-3-1-107,-9 1 1,2 0 105,-5-1 0,0 6-190,-3 2 0,-3 3 45,-1 1 0,-2 5 31,-3 2 0,-4 10 113,4 6 0,-3 0 146,7 3 1,2 2-78,6-1 0,3 3 220,4-3 1,6 1-57,2-1 1,3-3-99,1 2 0,2-2-70,6-1 1,1-5-1,10-3 0,0-2-21,4-2 1,1 0 47,2-4 1,-1-2-21,1-5 1,-2-4 75,-1 1 1,0-6 215,0 1 0,-2-2-748,-2-1 1,2 3 199,-6 0 0,4 4-2558,-4-3 1516,0 4 1266,-8-2 0,3 5 0,-4 0 0</inkml:trace>
  <inkml:trace contextRef="#ctx0" brushRef="#br0" timeOffset="12">8657 15452 7853,'-11'-5'-496,"-1"4"1,5-4 478,-1 5 1,0-4 549,-3 0 1,3 1-217,1 3 0,-1-2 43,-3-1 1,3 1-101,0-2 1,1 2 455,-5-2-422,1 3 1,0-4-83,-1 5 0,-3 0 66,0 0-66,-1 0-65,0 0 0,3 5-50,-2 2 0,-1 7 63,0 2 0,-3 4-91,4-1 1,-4 3 6,4 0 1,1 0-190,6-3 1,-1 1-10,6-4 0,-1-1 83,4-4 0,0-3-20,0-1 0,1-3 67,3 4-190,2-6 81,6 3 1,4-5 77,3 0 0,3 0-10,0 0 0,1-5 14,0-2 1,0-3 3,0-2 1,0 1 14,0-1 0,-4-3-11,0 0 0,0-5 9,3 1 1,-2-3-3,-1-1 0,-5 0-2,1 0 0,-3-1 40,0-2 1,-2 2 89,-2-3 0,1-1-78,-6 1 0,1-4 14,-4 0 1,0-1-88,0 2 58,-5-3-8,-1 4 1,-4-4-14,2 2 0,-2 0 37,2 4 104,3 0-130,-5 10 0,5 0 113,-3 6 1,2 3 466,2 0-443,3 6 1,-8-2-10,5 8 0,-5 7-191,2 8 0,2 4 98,1 4 0,-1 6-165,1 5 0,0 5 6,4-1 0,1 6-29,3 2 1,-1-1 67,4-3 0,0-1-176,0 1 0,2-5 105,-5-3 1,4-4 71,-5-3 1,5-4-32,-4-4 0,3-5 16,-3-3 0,1-2-879,-1-2 45,-3-4-214,4-2 637,-5-5 489,0 0 0,6-5 0,0-2 0</inkml:trace>
  <inkml:trace contextRef="#ctx0" brushRef="#br0" timeOffset="13">9285 15121 7853,'-16'0'0,"3"0"0,-2 0 0,2 0 0,2 0 0,-1 0 0,6 0 778,1 0 1158,5 0-1493,5 0 0,1 1-142,6 3 1,-1-2-85,0 1 1,1 2 0,-1-1 0,6 0-78,2-4 1,-1 0 25,1 0 0,0 0-106,4 0 0,-2 0 54,-2 0 1,3-1-184,-3-3 0,-1 1-69,1-4 1,-7 3-739,0-4 326,-1 6 0,-8-3-28,4 5-1852,-4-5 1619,-3 3 1,-7-1-89,-4 6 899,-5 4 0,-2 4 0,-5 1 0</inkml:trace>
  <inkml:trace contextRef="#ctx0" brushRef="#br0" timeOffset="14">9239 15338 7853,'-6'7'425,"1"-2"103,5-5 1,1 0 21,3 0 1,2 0-55,6 0 1,-1 0 3,1 0 0,-1 0-183,1 0 1,-1 3 7,0 1 1,1 1-151,-1-1 1,2-3-100,2 3 0,-2-3-207,2-1 1,-2 0 184,-2 0 0,4 0-214,1 0 0,0 0-257,-1 0 0,-2-3-437,2-1 0,-2-4-802,-2 4-1095,-4 1 2751,-2 3 0,-5 0 0,0 0 0</inkml:trace>
  <inkml:trace contextRef="#ctx0" brushRef="#br0" timeOffset="15">9239 15555 7853,'0'-6'532,"0"1"0,2 5-53,2 0 1,2 0 231,5 0 1,2-1-8,2-3 1,-1 2-261,5-1 1,-4 1-55,4 2 0,1 0-198,2 0 1,1 0 12,0 0 1,-1-1-22,-3-3 1,2 3-97,-2-3 1,-1-1 3,1 1 1,-5 1-180,1 3 0,-2-4-1041,-2 0 0,-3 0 3,0 4-2171,-6 0 3296,3 0 0,-5 0 0,0 0 0</inkml:trace>
  <inkml:trace contextRef="#ctx0" brushRef="#br0" timeOffset="16">9948 14961 7853,'0'-11'0,"-4"-1"53,0 1 0,0 3 517,4 1-312,0-1 0,0 1 463,0-1-181,0 5 218,0-2-250,0 5-251,0 5 0,0 7 103,0 7 1,1 8-17,3 3 36,-3 3-221,5 6-1,-6-2-60,0 5 0,0 0 127,0 4 0,0-1-272,0 1 0,0 0 271,0-1-447,0-4 182,0-2 1,0-8 12,0-1 0,0-6-151,0-1 1,1-5 74,3-7 1,-3 1-93,3-1 191,-3-4-2,-1-2-3987,0-5 3994,5-5 0,-4-2 0,4-4 0</inkml:trace>
  <inkml:trace contextRef="#ctx0" brushRef="#br0" timeOffset="17">11158 15213 7853,'-6'-7'727,"1"2"88,5 5-465,0 0 1,0 5-166,0 3 0,0 2 27,0 1 0,0 5-180,0-1 1,1 4 55,3-4 1,-3 4-19,3-4 1,-3 4-45,-1-3 0,4-1-188,0-4 0,1-1-8,-1-2-110,-3 2 10,9-8 293,-9 3-18,10-5 1,-9 0 32,6 0 1,-1 0-26,5 0 52,-6-5-57,4-2 0,-3-4 12,4-1 73,0 1-76,1-1 0,2 1 27,-3 0 10,8-6-31,-16 4 1,12-7 3,-7 5-6,2 0 0,-3 3 28,1 1 54,-5-1-75,7 6 12,-9-4 20,4 9-7,-5-4-211,5 5 77,-4 0 0,4 5 48,-5 2 0,4 3-15,0 2 1,1 3 83,-1 0-31,-3 1-29,9-5-37,-3 0 49,-1 1 3,4-1-17,-3-4 0,4 1 10,0-4 1,1 0 18,-1-4 0,1 0-9,-1 0 1,0 0-26,1 0 64,-1 0-45,1 0 1,-5-4-259,1 0 239,0 1-1,3-2-84,0-2 0,0 0 67,-4-1-76,3 0 88,-8 2 0,7-4 17,-6 2 1,5 2 4,-4-2 1,3 5-16,-3-5 1,1 2-3,-1-2 102,-3 3 0,4 4-108,-5-3-51,0 3 425,0-5-57,0 17-157,0-4 76,0 10-82,0-6 1,0 1-15,0-1-137,0-5 147,0 4-246,5-3 190,2 4 9,-1-4 0,4-1-124,-2-2-29,-3-3 63,5 4 1,-4-1-232,6 0 274,-6-1-59,4-3-30,-3 0 58,4 0 1,1 0-6,-1 0 1,-3 0-1,-1 0 33,1 0 1,3-3-48,1-1 73,-6-5-7,4 8 15,-9-4-43,5 5 172,-6 0 37,5 0 0,-4 5-37,3 2 1,-2 0-116,2 0 1,-1-3 30,4 4 0,-3-4-2,4 3 1,-1-4-102,5 0 0,0 3 130,4-3-222,-4 1 66,5-4 1,-1 0 125,3 0-197,3-5 50,-4 4 0,3-6 31,-2 4 1,2 0 25,-2-4 1,1 0 0,-5 0 0,0-4 29,-3 4 0,-1 0 4,1 0 0,-5 3 107,1-4 66,-6 1 0,3-5-109,-5 1 1,-1 1 140,-3 2 0,-2-2-89,-5 2-35,-6-2-44,4 4 1,-13-3-61,-1 5-1,-5 0 1,-2 6-289,0 2 139,0 2 47,-1 5 1,2 2-1,4 1-190,6 1 1,6 4 47,5-4-1167,1 1 891,4-5 1,2 0-1596,5 1 1082,10-1 1022,3-4 0,10-2 0,0-5 0</inkml:trace>
  <inkml:trace contextRef="#ctx0" brushRef="#br0" timeOffset="18">12723 15235 7853,'0'-11'-6,"0"0"1,-1-1 154,-3 1 0,2-1 81,-1 1 0,-2-1 55,1 1 1,-4 0 109,4-1 1,-4 5-5,0-1 1,2 4-142,-2-3 1,0 4-4,-3-1 0,-1 3-16,1 1 0,-4 0-26,0 0 0,-2 5-42,2 3 1,2 7 26,-2 4 1,2 4-81,2 3 1,-1 0-189,1 4 0,3-3-116,1 3 1,4-4 135,-1 0 1,4-5-256,4-2 0,3-5 155,4 1 0,0-4 59,1-3 0,3-3-74,0-5 0,6 0 28,-2 0 1,-2-5 99,2-3 1,-1-3 131,1-4 0,3-3-15,-3-5 0,-1 3-50,1-3 0,-5 3 76,1-7 1,-2 2-79,-2-2 1,-3 2-8,-1-6 0,-4 1-52,1-5 0,-3 1-10,-1 0 1,0-2 28,0-2 1,-1 3-10,-3-3 0,2 3-7,-1 5 25,-4 2-7,6 5 1,-5 5 279,2 3 0,3 6 8,-3 2 0,1 4 12,-1-1 0,3 4-180,-3 4 0,3 8-106,1 7 0,0 2 203,0 2-332,0 0 226,0 5 0,0 1-172,0 5 1,1 0 82,3 1 1,3 0-247,4 3 0,-3-2 54,-1 2 1,-3-4-32,4-3 0,-6 0 154,2-4 0,-3 0 2,-1-4 1,0-2-98,0-2 1,0-2-458,0-6 214,0 0 1,0 1-158,0-1-479,0-4 1,-1-2 1038,-3-5 0,3 5 0,-4 1 0</inkml:trace>
  <inkml:trace contextRef="#ctx0" brushRef="#br0" timeOffset="19">13785 14699 7853,'0'-17'-1325,"4"8"1060,0-2 1,-1 2 264,-3-2 0,0-1 383,0 1 1,0 3 1720,0 0-1076,0 6-153,5-8-303,-3 9-91,3-5-339,-5 6 0,-1 2 83,-3 2 0,-3 6-133,-4 5 0,-2 9 136,-2-1-277,2 7 217,-3-1 0,4 8 74,1-2-241,-5 6 15,3-5 1,-2 6 40,7 0 1,-2 0-100,2 3 1,2 1-123,-2 0 0,6-1 213,-2 1 0,3-5-264,1-3 0,0-4 29,0-4 0,5-2 54,2-5 1,0-5 119,0-3 0,2-2-10,6-2 1,-2-1 18,2-2 1,-2 1 11,-2-5 1,1 0 119,-1-4 0,-3 0-131,0 0 1,-5 0-609,5 0-347,-6 0-451,9 0 105,-10 0-410,4 0 1713,-5 0 0,-5-6 0,-1 0 0</inkml:trace>
  <inkml:trace contextRef="#ctx0" brushRef="#br0" timeOffset="20">14036 15133 7853,'-11'-17'-103,"1"4"194,2-2 1,-2 6 275,2 2 0,2 4 213,-2-1 188,6-2-436,-8 5 0,7 1-31,-5 7 1,6 9-55,-2 3 1,3 2 70,1 2 1,0 5-45,0 2 0,0 0 45,0 0 0,1 1-287,3 3 1,-2 0 92,6 0 0,-5-3-184,0-1 1,0 1 44,1 3 1,-3-4-4,3 1 0,-3-6-22,-1 2 1,0-3-196,0-1 1,0-2 23,0-2-60,0 3 141,0-9 1,0 3-131,0-4 1,0-5-110,0 1-483,0-6 143,0 3-1950,0-5 1830,0-5 828,0-1 0,-5-5 0,4-1 0,-4 1 0</inkml:trace>
  <inkml:trace contextRef="#ctx0" brushRef="#br0" timeOffset="21">13899 15190 7853,'0'-17'160,"0"5"0,0-5 320,0 6 0,5-1-134,3 1 1,3-1 28,5 1 1,1 1 24,6 2 1,1-1 195,3 6-241,-3-6-196,9 7 0,-8-3-3,6 5 1,-6 0-104,2 0 0,-7 5 22,-1 3 1,-6 2-106,-2 2 0,-1-1 94,-6 0 0,0 5-134,-4-1 0,-5 5-165,-3-1 1,-7 3 115,-4 1 0,-2 3-201,-2 1 1,0-2 84,0-6 1,0 2-18,0-6 1,4 0-180,0-4-219,5 1 173,-2-1 168,4-4 0,6-4-519,2-6 0,12-2 16,3-3 812,8-2 0,-1-2 0,5-5 0</inkml:trace>
  <inkml:trace contextRef="#ctx0" brushRef="#br0" timeOffset="22">14390 15224 7853,'0'-11'0,"0"3"209,0 0 526,0 6-76,5-8-379,2 8 1,4-3 96,1 5 0,3 0-130,0 0 0,2 0 0,-2 0 1,2 0-70,6 0 0,-1 0 13,-3 0 1,3 0-129,-3 0 0,-2 0 95,2 0 0,-5 0-112,2 0 1,-4 0 56,0 0 1,-5 0-948,1 0-246,-6-5 163,3 4 1,-6-4 368,-3 5 558,-2 5 0,-5-4 0,-1 4 0</inkml:trace>
  <inkml:trace contextRef="#ctx0" brushRef="#br0" timeOffset="23">14950 14904 7853,'0'-6'-530,"-1"-4"-66,-3 2 0,3 2 821,-3-2 0,-1 4 525,1-3 0,0 3-218,4-4 0,0 5 439,0-5 19,0 5-430,0-2-543,0 5 1,0 5 282,0 3 64,5 2-205,-4 12 0,8-2 16,-5 10 0,0 1 0,-4 3 1,0 2-66,0 2 0,0-1-207,0 4 1,0-4-134,0 1 0,-4-2 80,0-2 0,0-5-60,4-2 1,0-7-62,0-1-237,0-5-133,0 3-426,0-6 153,0-4 453,0-2 170,0-5 1,4-2-458,0-1 1,5-4 747,-1-4 0,2-6 0,1-1 0</inkml:trace>
  <inkml:trace contextRef="#ctx0" brushRef="#br0" timeOffset="24">15121 14699 7853,'0'-16'0,"0"1"0,0 0 0,0 4 0,0-1 0,0 1 1271,0 4-100,0 2 267,0 5-984,0 5 0,4-2-84,0 5 1,5-1-19,-2 5 1,3 3 50,2 0-27,4 5-122,-3-7 0,7 9-71,-4-3 0,4 6-14,-1 2 1,-1 4-43,1 0 1,-5 1-147,1-2 0,-4 7-108,-3-3 0,1 3-57,-5-3 0,3 0-57,-3 1 1,0-1 111,-4 0 0,0-3-7,0-1 1,-5-3-137,-3 3 1,2-6-155,-2-1 1,1-1 118,-5-7 1,1 4 125,-1-4 1,5-3-530,-1-5 121,6-4-760,-9 7 229,10-9 539,-4 4 1,4-9 33,-3 1 547,3-1 0,-9-1 0,3-2 0</inkml:trace>
  <inkml:trace contextRef="#ctx0" brushRef="#br0" timeOffset="25">15806 14653 7853,'12'-11'-527,"-6"3"-65,-2 0 0,-1 5 1735,0-5-347,-1 5-146,3-7 386,-5 9-92,0-9-75,0 9-478,0-5-57,0 6-143,0 11 0,-9 3-13,-3 12 0,-5 3 10,1 6 0,-3 4 37,4 3 0,-5 2-268,1 2 1,2-4 76,2 0 0,2 0-111,2 3 1,3 0 42,1-3 0,4-2-96,-1-2 1,4-3 112,4-1 0,3-5-91,4-6 0,4-2-14,0-2 0,1 2 44,-5-6 0,1 0-83,-1-3 0,0-5-116,1 1 0,-2-4-28,-2 3 0,0-3-265,-4 4 1,5-6-1340,-1 2 1311,2-3 0,1 3-382,1 0 980,-1 0 0,6-9 0,0-2 0</inkml:trace>
  <inkml:trace contextRef="#ctx0" brushRef="#br0" timeOffset="26">16172 15213 7853,'0'-18'-350,"0"-4"1,0 10 1276,0-4 1,0 4-340,0 0 0,-1 5-127,-3-1 0,1 4-108,-4-3 1,-1 4-152,-3-1 1,-1 3-63,1 1 0,-6 0-81,-2 0 0,-1 5 45,1 3 1,-3 2-72,3 1 0,3 4-121,1 1 1,2-1 16,2-4 1,0 1 11,4-1 1,2 1 68,5-1-407,0 0 249,0 1 1,1-5 35,3 1 1,2-4-110,6 4 0,0-6 208,3 2 1,3-4-11,5-4 1,-4 2 128,0-6 0,0-1-93,4-6 0,-4 2 163,0-2 1,-5 6-15,1 1 0,-2 2 167,-2-2-125,-4 3 12,3 5 1,-9 2-70,3 1 1,-3 9 115,-1 7 1,0 2-142,0 2 1,0 1 4,0 3 1,-1 2-63,-3 5 0,3-1 71,-3-2 1,3 3-19,1 0 1,0 1-116,0 3 0,-1 1-185,-3-1 0,2-2 96,-1-2 1,-2-6 57,1 6 0,0-7-89,4-1 1,-4-1 114,0-3 0,1 0 56,3-3 0,-2 1-26,-2-4 1,3-1 13,-3-4 0,3 1 4,1-1 0,0-3 14,0-1 1,0-3-104,0 4-216,0-6-276,0 3 0,0-3-93,0 1-1178,0-1-75,0 3 1310,0-5 0,-5-5 0,-1-2 0</inkml:trace>
  <inkml:trace contextRef="#ctx0" brushRef="#br0" timeOffset="27">16412 15155 7853,'0'-6'425,"0"1"0,0 4-1,0-3-91,0 3 0,1-4-8,3 5 1,-2 0 79,6 0 0,1-2-129,6-1 0,-1 1 101,5-2 1,-1-1-222,1 2 0,2-5 13,-1 4 0,0-3-87,-1 3 0,-3-4 82,-4 4 1,-1 1-437,1 3 0,-5 0-525,1 0-717,-6 0 213,3 0-902,-5 0 1401,-5 0 802,-1 5 0,-5 1 0,-1 5 0</inkml:trace>
  <inkml:trace contextRef="#ctx0" brushRef="#br0" timeOffset="28">16926 14881 7853,'0'-11'542,"0"0"-293,-5-1 0,2 5 488,-5-1-75,6 5 360,-3-2-786,5 5 0,0 2-87,0 1 1,0 5 116,0 7 0,0 3 26,0 5 0,0 1-30,0 3 1,0 2-51,0 5 0,0 2-164,0 2 0,0-2-14,0 6 1,0-4-39,0 4 0,0-5 32,0 1 1,0-4-204,0-3 1,0-3 82,0-5 0,0-6-92,0-1 0,4-4-59,-1 0 183,1-6-467,-4-1-834,0-5 703,0-5 0,2-1-486,1-6 1,-1 1 407,1-1 736,4 1 0,-6-5 0,4-2 0</inkml:trace>
  <inkml:trace contextRef="#ctx0" brushRef="#br0" timeOffset="29">17063 14699 7853,'0'-18'-111,"0"1"-55,0 6 1,0 0 960,0-1 0,0 5 291,0-1-404,0 5 1,1-2-229,3 5 1,-2 2-16,6 1 0,0 1-83,3 8 0,0 0 76,1 7 1,-1 4-126,1 0 1,0 4 31,4 3 1,-2 3-18,5-2 1,-4 3-98,4 4 0,-4-3-178,4 3 1,-5 2-53,1-2 1,-3 4-55,-5-4 1,-2 0 88,-5-4 1,0 0-199,0 1 0,0-2 104,0-3 0,0-2-38,0-5 0,-3 0-109,-1 0 1,-5-4 93,1 0 0,2-5-320,-2 1 1,2-6-480,-2-2 240,-2 1 0,8-2 88,-6-2 0,4-3-1038,-3-1 334,4 0 421,-2 5 0,0-3 871,-3 2 0,-2 2 0,-1 0 0</inkml:trace>
  <inkml:trace contextRef="#ctx0" brushRef="#br0" timeOffset="30">11078 14676 7853,'0'-12'-112,"0"1"1,0 3 321,0 1 177,0 4-202,0-2 1,0 4 357,0-3 236,0 3-92,0-4 243,0 5-747,0 5 1,-5 2-27,-2 9 0,0 1 82,0 6 0,-1 5 27,-3 3 0,-1 3-192,1 4 1,-1-1 78,1 5 0,-1 3-220,1 5-1168,0 4 1250,-1-7 1,5 8-159,-1-6 0,5 1-71,0-4 1,5-5 124,2 1 1,9-9 45,-2 2 0,7-9 3,-3 1 0,5-4 44,-1-4 1,2 1 103,-2-5 0,1 0 16,-5-3 1,4-4 1200,-3-1-1353,-1-4 309,-4 7-238,1-9-189,-1 9-267,0-8-714,-4 8-176,3-9 0,-9 5 49,3-2 1254,-3-3 0,-1 10 0,0-5 0</inkml:trace>
  <inkml:trace contextRef="#ctx0" brushRef="#br0" timeOffset="31">17542 14550 7853,'-7'-4'-84,"-1"1"181,6-6 0,-5 4 237,4-3 0,1 2 289,-2 2 99,3 3-235,1-5 856,0 6-1175,5 6 1,0 4 8,3 5 1,2 5 65,-2-1 122,2 3-240,1 1 1,5 0 71,-1-1 0,1 2 39,-1 3 0,-1 1-57,5 3 0,-1 2 9,1-3 0,2 3-161,-6 1 0,4 0 30,-4 1 0,0-1-177,-3 0 0,-2-3 12,-3-1 0,2-3-10,-5 3 1,0-1 63,-4 2 1,0-2-108,0-2 0,-5-3 113,-3 3 0,-2-3-11,-1-2 0,-1 0 39,1-3 1,-2 3-6,-2-3 1,2-3-174,-2-1 0,6-2-34,2-1 0,3-5-492,-4 1-52,6-6-404,-4 3 19,6-5 408,0 0 0,4-5-373,0-2 1126,5 2 0,-3-11 0,6 4 0</inkml:trace>
  <inkml:trace contextRef="#ctx0" brushRef="#br0" timeOffset="32">19039 14733 7853,'0'-6'30,"-2"-3"169,-1 5 68,1 0 1,-3 3 440,5-3-507,0 3 1,0-3 13,0 8 0,0 2 142,0 5 1,0 6-102,0 2 0,0 3 22,0 0 1,0 5-74,0 0 1,0 4-15,0 0 1,0-2-29,0 2 0,0-2 0,0 1 1,0 2-71,0-5 0,4 3-194,0-3 0,3-2-259,-3-6 0,4-2 199,-4-6 1,-1 0-920,-3 1-22,5-6-454,-3 4 566,3-8-89,-5 3 635,0-5 444,-5-5 0,-2-2 0,-4-4 0</inkml:trace>
  <inkml:trace contextRef="#ctx0" brushRef="#br0" timeOffset="33">18730 14847 7853,'7'-11'-610,"-4"-1"1,-1 1 766,-2-1 0,3 1 632,1 0 0,1 3-370,-1 0 0,-1 2-159,4-2 0,0-2 132,0 3 0,3 0-91,-2 0 1,6 3 26,1-4 1,2 6-69,-2-2 0,3 3-27,5 1 1,-1-4-65,1 0 1,1 0-59,3 4 0,-2 0-22,6 0 0,-5 0 123,5 0 0,-4 4-283,3 0 1,-3 0-55,3-4 0,-6 0-72,-1 0 145,0 0 1,-10 0-44,2 0 0,-6 0 14,-2 0 91,-4 0 116,2 0-76,-5 0 14,5 0 1,-4 9 8,3 2 0,-1 7-60,0-3 0,-1 9-4,2-1 1,-3 7-16,-1 1 1,0 2-88,0 1 1,0 0-96,0 1 1,0-2 57,0-3 1,1 2-1,3-6 1,-3-3 80,3-4 1,-3-3-84,-1 3 68,0-5 1,0 2 12,0-5 0,1-4-111,3-3 0,-2-2-466,1 2-845,-1-3 624,-2 4 376,0-5 0,0-5 0,0-1 1</inkml:trace>
  <inkml:trace contextRef="#ctx0" brushRef="#br0" timeOffset="34">19678 14824 7853,'0'-11'73,"0"3"-36,0 1 622,0-1 1009,0 2-1246,0 1 1,0 6-20,0 3 1,0 6-92,0 5 1,-1 5-55,-3-1 1,3 7-109,-3 0 0,-1 2 6,1-1 1,0-2-98,4 6 0,0-6-4,0 2 1,0-3-284,0-1 0,0 0 59,0-1 1,0-2-471,0-1 404,0-5 1,0 6-554,0-5 376,0 0-176,0-3 0,0-5-771,0 1-428,0-6 1156,0 9 631,-5-10 0,-1 4 0,-6-5 0</inkml:trace>
  <inkml:trace contextRef="#ctx0" brushRef="#br0" timeOffset="35">19313 15190 7853,'0'-12'364,"0"6"758,0-4-772,0 9 1,1-8 45,3 5 0,7 0-104,8 4 1,3 0-64,1 0 1,1-4-186,2 0 0,4-1 93,4 2 1,-4 0-382,1-5 1,-7 6-202,-1-2 1,0-1-467,-4 1 0,-3 0-311,-1 4 1222,-2 0 0,-7 0 0,-1 0 0</inkml:trace>
  <inkml:trace contextRef="#ctx0" brushRef="#br0" timeOffset="36">19849 14824 7853,'0'-7'25,"0"-1"344,6 6 380,-5-9-225,4 10 187,-5-4-261,0 5-231,5 0 0,-4 3 47,3 4 0,-3 6 81,-1 10 1,0 1-179,0 2 1,0 1-73,0 7 0,0-6-26,0 7 1,0-8-68,0 4 1,0-2-227,0 2 0,0-4 156,0-4 1,4-4-188,0 0 104,5-5 0,-7 2-269,6-9 187,-6-2 136,4-5 865,-6 0-720,5-5 1,1 4-1,5-3 0,1-1 49,-1 1 0,6-3-5,2 3 0,2-1-77,2 1 0,0 3 20,0-3 0,1 3-104,3 1 0,-7 0 75,3 0 1,-3 0-158,3 0 1,-4 0-12,0 0 1,-9 0-13,2 0 0,-5 1-40,1 3-5,2-3-2581,-9 4 2034,4-5 1,-6 4 12,-3 0 751,-2-1 0,-6-3 0,1 0 0</inkml:trace>
  <inkml:trace contextRef="#ctx0" brushRef="#br0" timeOffset="37">19861 15076 7853,'0'-12'401,"0"1"1,0 3 25,0 0 0,0 5-1,0-5 0,5 4-99,3-3 1,2 3 23,1-4 1,6 4-106,2-3 1,-2 3 26,2-4 1,1 5-91,2-5 0,1 5 0,0 0 0,0-2-156,0 1 0,0-1-139,-1 1 0,5 3-166,0-3 1,-4-1-119,-4 1 0,-5 0-499,1 4 1,-3 0-420,0 0-784,-6-5 1717,-1 4 0,-6-4 381,-3 5 0,-7 0 0,-7 0 0</inkml:trace>
  <inkml:trace contextRef="#ctx0" brushRef="#br0" timeOffset="38">19815 14836 7853,'0'-7'315,"0"-3"1,5 4 2,3-6 138,7 6-149,3-4 1,11 4-96,5-6 0,2 1-1,6-1 1,0 2 180,3 3 1,-3-2-130,0 5 1,-4-4-183,4 4 1,-6-3 44,-2 3 0,-1-1-68,-7 1 1,5 3 74,-4-3 0,-6 2-174,-6-2 1,-2 2-167,-2-1 178,1 1 14,-6 2 1,3 2 70,-5 1 1,0 4 22,-4 4 0,1 2-29,3 2 0,-3 4-3,3 8 1,-3-2-37,-1 6 1,0-1-86,0 4 1,0 2-148,0 2 1,0-4 83,0 1 1,0-1-67,0-4 0,1-2 36,3-1 0,-3-4 107,3-4 0,-2 1-27,-2-5 223,5 0-133,-4-3 316,4-6 144,-5-1-153,0-5-306,0-5 0,0 3 40,0-6 1,0 0 5,0-3 1,0 0 13,0-1 1,-4 1-12,0-1 0,-1 0 31,1-4 0,3 2 1,-3-5 0,2 0-59,-2-3 0,3-1 26,-3 0 0,3-4 46,1 1 0,0 3-39,0 4 1,0 5 193,0-2-220,5 9 1,-3 2-9,6 5 0,0 1-21,3 3 0,2 3-131,2 9 0,-1-2-48,5 5 200,0 5-12,4 0 0,0 4-204,-1-5 0,0 0 93,-3-1 1,1 0-122,-4-3 0,-1-3 108,-4-4 0,4-1 59,1 1 0,-1-6 65,-4-2 1,1-3 158,-1-1 0,1 0 99,-1 0 1,0-1-4,1-3 1,-1-1 128,1-3 1,-5-2-119,1 3 0,-2-5 28,2-3 1,1 1-118,-5-5 1,-1 0-135,-3-4 0,4 0 91,0 0 0,0-4-148,-4-4 1,0-2-176,0-1 0,0 3 117,0 1 0,-1 5-462,-3-2 0,2 4-618,-1 4-581,1 2 1315,2 11 1,-5 6-209,-2 8 613,-3 7 0,-2 8 0,1 6 0</inkml:trace>
  <inkml:trace contextRef="#ctx0" brushRef="#br0" timeOffset="39">4077 17029 7853,'-5'-7'83,"-1"-3"481,-1 9-25,-3-4 125,9 5-214,-4-5 239,5 3-158,0-3-63,0 5 0,0 5-326,0 3 0,5 2 59,3 2 1,2 3-108,1 0 0,2 5 15,2-1 1,-2 3-115,2 1 0,3-4 92,1 0 1,-1 0-111,1 4 1,-4-4 59,4 0 0,-4-4-138,4 4 0,-1-5 27,1 1 1,-2 2-160,-6-2 1,4 0 38,0-3 1,-1-1-13,-6 0 1,2 0-89,-2-4 0,-3 3 86,-1-2 0,1-2-438,-2 2 464,1-6 0,-2 5-392,1-3-123,-1-3 18,3 4-463,-5-5 348,0 0 794,-5 0 0,3 0 0,-8 5 0,4 1 0</inkml:trace>
  <inkml:trace contextRef="#ctx0" brushRef="#br0" timeOffset="40">4466 17017 7853,'0'-11'-333,"0"3"-416,0 0 2161,0 6-351,0-8 69,0 8-391,5-8 11,-4 9-93,4-4-162,-5 5-340,-5 0 0,-1 5-88,-6 3 1,-3 3-38,0 4 1,-6 4 120,2 8 1,-2-2-169,-2 6 0,3-5-5,-3 5 1,2-2-79,-5 2 1,2 0-45,1-4 1,4 0 2,0-5 1,5 0 81,-1-3 0,2-2-172,2-6 87,-1 0 0,4-4-227,1-3-168,4-3-92,-2-1-775,5 0 664,5 0 403,-3 0 1,8 0-96,-3 0 0,0 0-452,0 0 886,-4 0 0,7 0 0,-4 0 0</inkml:trace>
  <inkml:trace contextRef="#ctx0" brushRef="#br0" timeOffset="41">4842 16812 7853,'-11'0'479,"0"-6"1,0 4 12,4-6 1,-3 6 78,8-3 248,-3 0-155,5 3-380,0-3-183,0 5 55,0 5 0,2-2 22,1 4 0,2-3-38,3 4 0,2-4-162,-2 3 1,2 0-56,1 0 0,2 0 4,2-4 1,-1 0-66,5 5 0,-3-6 136,3 2 0,0-3-69,3-1 0,-2-1 1,-1-3 1,-4 2-121,4-6 1,-5 2 159,1-2 1,-6-1-5,-1 5 1,-5-5 22,5 2-23,-6 2 1,4-5 52,-6 2 0,0 2-42,0-2 0,-2 2 9,-2-2 1,-2-2 7,-5 2 0,2-2-8,-3-1 1,4 3-29,-8 0 1,4 2-3,0-1 1,-3 1-2,0 6 0,-4 0 16,3 0 1,-3 3-98,4 5 1,-5 0 84,1 12 1,-1-1-8,1 3 1,-2 3 23,6 1 0,0-2 0,3 3 1,6 1-27,2-2 0,3 1 4,1-4 0,1 0 142,3 0 1,0-6-74,7-1 0,-1-5 102,9-3 0,-3 1-35,3-6 0,0 1 41,4-4 0,1-1-49,2-3 0,-2 2 103,3-6 0,-3 0-115,-1-3 1,-4 0-7,0-1 1,-4 2-435,4 2 0,-8-1 23,0 6-1452,-2-6 182,-3 7 55,-1-3 1562,-5 5 0,-5 5 0,-1 2 0</inkml:trace>
  <inkml:trace contextRef="#ctx0" brushRef="#br0" timeOffset="42">5562 16777 7853,'0'-11'0,"-4"-1"442,0 1 1,-1 3-56,1 1 1,3-1 39,-3-3 1,-1-1 282,2 1-357,-6-1 0,2 1-193,-4 0 1,-1 3-91,1 0 0,0 6 63,-1-2 1,-1 4-152,-2 4 1,1 6 31,-5 5 1,1 7 2,-1 1 1,2-1-90,1 5 1,4 1-40,-3-1 0,7-1-18,4-3 0,3-4 21,1 0 0,0-1-130,0 1 1,1-2 81,3-6 0,2-3-118,6-1 0,3-4 125,0 1 1,4-4 23,-4-4 0,6-4 121,-2-7 0,1-3-124,-1-5 1,1 0 212,-4 1 0,3-1-23,-4 0 0,4-4 76,-4 1 0,0-1-58,-3 4 1,-2-4 117,-2 1 1,0-2-129,-4 1 1,1-1-31,-1-2 0,-3-3 15,3 2 1,-3 0 56,-1 0 1,0 0 4,0 4 1,-1 2 193,-3 5 12,3 4 0,-5 6 132,2 2-116,3 3 0,-6 10-240,4 3 0,1 2 45,-2 1 0,3 10-81,1 2 1,0 2 30,0-2 0,1 5-153,3 2 1,1-1-2,3 2 1,1-5-156,-5 5 0,5-2-43,-2 2 0,-2 0-141,-1-4 1,-1 0-118,0-5 0,-1-3 184,1 0 0,-1-5-209,-2 2 0,0-4-323,0 0-361,-5-1 621,3 1 604,-3-6 0,0 4 0,-1-4 0</inkml:trace>
  <inkml:trace contextRef="#ctx0" brushRef="#br0" timeOffset="43">6110 16812 7853,'-6'0'0,"-4"-6"326,3 5 0,0-4 191,-1 5 292,6-5-172,-4 4-439,6-4 1,2 5 84,2 0 0,6 3-1,5 1 1,4 4-45,-4-4 1,6 0 12,-2-4 1,2 3-146,2 1 0,0 0 105,0-4 1,-2 0-248,-2 0 1,2 0-96,-6 0 1,4-1-301,-4-3-278,0 3-619,-3-10 483,-1 10-542,-5-4 377,0 5 0,-12-4 1010,-1 0 0,-3 1 0,-2 3 0</inkml:trace>
  <inkml:trace contextRef="#ctx0" brushRef="#br0" timeOffset="44">6076 17063 7853,'-6'0'-1701,"-5"0"2135,10 0 1637,-9 0-987,9 0-387,-4 0-175,15 5 0,-3-4-69,9 3 0,-2-3-92,1-1 0,1 0-159,3 0 1,3 0-1,-3 0 1,3-1-149,0-3 1,1 3-17,0-3 1,0 2-35,0-2 1,-4 1 91,0-4 0,-4 3-637,4-4 1,-5 6-108,1-2 0,-2-3-388,-2 0 0,1 2-565,-1 1-228,-4-2 1829,-2 4 0,-5-3 0,0 5 0</inkml:trace>
  <inkml:trace contextRef="#ctx0" brushRef="#br0" timeOffset="45">6076 17303 7853,'0'-7'1333,"0"2"-81,0 5 1,1-4-840,3 1 0,2-1 281,6 4-441,-1 0 0,1 0-27,-1 0 0,0 0-133,1 0 1,-1 0 89,1 0 1,-1 0-146,1 0 1,3 0 69,0 0 0,0 0-216,-3 0 0,3 0-4,0 0 0,2-2-71,-2-1 0,-1 1-23,5-1 0,-5 1-178,1 2 0,1-3-327,0-1-473,-1 0-691,-4 4 826,1 0-717,-6 0 1766,-1 0 0,-5 0 0</inkml:trace>
  <inkml:trace contextRef="#ctx0" brushRef="#br0" timeOffset="46">6727 16949 7853,'-6'-12'-759,"0"6"1,5-3 409,-3 5 1890,3 0-967,-4 4 1,5-1 128,0-3-53,0 3-4,0-4 87,0 5-475,5 0 1,3 5 53,7 3 0,-2 6-112,2 1 1,-2 5-1,-2-1 1,2 6-98,2 2 0,-2 0 85,2-4 1,-2-4-329,-2 0 1,0-2-25,1 2 1,3-2-119,0-6 0,0 0 33,-3-4 1,-1 2-142,1-5 1,-1 0-263,1-4 1,-5 0-91,1 0 194,-6 0 0,7-2 103,-5-1 0,0 0-640,-4-5 1085,0 6 0,-5-8 0,-2 3 0</inkml:trace>
  <inkml:trace contextRef="#ctx0" brushRef="#br0" timeOffset="47">7001 16903 7853,'0'-12'-856,"0"1"0,-1 1 1735,-3 2 1,3-2 305,-3 3-713,-3 1 1,5 0-37,-6 2 0,5 3 30,-5-3 0,0 9-261,-3 7 0,-2 5-46,-2 10 1,1 2-88,-5 6 1,1-1 83,-1 0 1,-2-1-170,2-2 0,2 0 70,2-4 0,2 0-437,2-5 1,-1-4-301,1-3-169,5-2-460,0-1 1309,6-6 0,11-6 0,1-6 0</inkml:trace>
  <inkml:trace contextRef="#ctx0" brushRef="#br0" timeOffset="48">7995 16834 7853,'0'-11'-59,"-4"3"44,0 1 1,-1 4 415,1-1 265,3-2-139,-9 5-201,8-4 0,-4 5 276,2 0-152,3 0-429,-4 0 1,5 5 113,0 2 1,0 5 63,0 3 1,1-2-45,3 2 0,1 1-20,3 0 1,2 3 14,-3-4 1,2 4-29,-1-4 0,1 4-237,-5-4 0,3 1-29,-3-5 1,4 1-39,-5-1 0,3 0 19,-3 1-261,-1-6 145,3 4-29,-5-8 353,0 3-162,0-5 171,5-5 0,-3 2-54,6-5 1,-2-3 138,2-4 0,2-6-77,-2 2 0,2-2-34,1-2 0,1 0-19,-1 0 0,0 6-3,1 1 1,-4 4-11,-1 0 1,-4 5-23,0-1-73,4 5 93,-6-2 1,5 5-1,-2 0 0,-2 5 36,1 3 0,2-2 75,-1 2 0,5 3-100,-1 5 0,-2 0 6,2-1 0,-1-1-119,5 5 1,-1-5 75,1 2 0,-2-4-142,-3 0 1,3-1 50,-2 1 1,2-2-153,2-3 181,-1 3 0,0-8-16,1 2 1,1-4 64,2-4 1,-2-3 76,2-4 1,1-2 6,-1-2 1,1 2-138,-5-2 9,1 2 0,-2 2 19,-3 0 81,3-1 0,-8 1-5,2-1 1,-3 1 2,-1-1 36,0 1 222,0 0-12,0-1-138,0 6 163,0 1-187,0 15 0,0 3 2,0 9 1,0 1-51,0 0 1,4-4-3,-1 0 0,6-5-18,-1 1 0,-2-3-78,2-5 0,-1 2-83,5-5 0,-1 4 101,1-4 1,-1-1-303,1-3 248,-1 0 1,0 0-3,1 0 0,-5 0 49,1 0 1,-4 0-19,4 0 55,-6 0 278,3 0-210,0 0 0,-4-1-61,3-3 0,-1 3 107,1-3 1,-3 2 24,3-2-7,-3 3 0,0-4 49,3 5 2,-3 0-114,9 0 1,-7 5 9,5 2 1,-5 2-59,5-1 1,-2 2-9,2-3 0,2 2-86,-2-1 1,3-2 63,4-2 0,-1-3-9,5 3 1,0-3 40,4-1 1,4-5-6,0-2 1,-1-3 9,-3-2 0,0 1 7,0-1 0,-2-3 178,-2 0 1,2-2-107,-6 2 1,4 2 140,-4-2 0,-1 1-37,-6-1 1,2 2 4,-3-2 0,-1 2-53,-3 2 1,-1 0-5,-2-1 0,-2 1-63,-1-1 0,-4 5-130,-4-1 0,-2 2 49,-2-2 1,1-1 38,-5 5 1,-4 1-188,-4 3 0,-8 5 47,1 2 1,-8 9-175,0 3 0,3 2-50,0 2 0,6 0-5,7 0 0,0 3-93,11 1 0,1 0-222,7-4 0,2-1-97,5 1 1,5-1 258,2-3 0,7-4 473,1-7 0,6 7 0,-4-2 0</inkml:trace>
  <inkml:trace contextRef="#ctx0" brushRef="#br0" timeOffset="49">9731 16800 7853,'-5'-11'0,"-2"-1"0,0 5 0,-1-1 0,2 4 323,-2-3 0,-2 0 497,2 0 1,-2 0-357,-1 3 1,-2 3-165,-2-3 0,1 3-245,-5 1 1,3 1 62,-3 3 1,0 4-5,-3 7 1,3-1 19,0 5 1,1 0-120,-1 4 1,2 0-55,6 0 0,3-1-166,1 1 0,4 0 17,-1 0 1,3-4 82,1 0 1,1-5-123,3 1 0,2-2 44,6-2 0,0-4 22,4-3 1,-2-3 68,5-1 1,-2-1-5,3-3 0,1-4 42,-2-7 1,-1 1 139,1-5 1,0-1 34,4-7 1,-2 3-43,-2-3 1,2-2 106,-6-1 1,4 0 46,-4 0 1,-1 1 0,-6-2 0,2-2-72,-2 3 1,-3-4-17,-2-5 1,-1 4-42,-2-3 1,0-1-15,0 0 1,0 3-43,0 5 1,-4 1 64,0 7 1,-1 3 223,1 8 1,2 6 159,-6 2-371,0 3 1,-2 6 11,3 2 0,-2 9 20,5 3 1,0 2-31,4 2 1,0 5-145,0 2 1,1 3-104,3 2 1,-1-1 59,4 0 0,-3 4-328,4 0 1,-6 0 65,2-3 0,-3 2-25,-1-3 1,0 3 107,0-7 1,0-1 84,0 2 1,0-10 27,0 2 0,0-4 8,0 0 0,0-2 80,0-6 0,0-3-143,0-1-164,0-4-235,0 2-1839,0-5 1511,0-5 0,2 0 906,1-3 0,-1-2 0,3 4 0</inkml:trace>
  <inkml:trace contextRef="#ctx0" brushRef="#br0" timeOffset="50">10450 16743 7853,'-6'-6'0,"-4"1"0,8 3 640,-1-2-308,-4 3 0,5-4 438,-6 5-192,5 0-162,-2 0 0,5 5-149,0 3 1,0 7 12,0 4 1,0 8-109,0 3 0,0 3 40,0 1 0,2 5-200,1-1 0,-1 0-71,2-4 1,1 0-125,-2 0 1,5 5 86,-4-1 1,1-2-19,-1-5 0,-3 1-37,3-6 0,-3 1-85,-1-4 0,0-2-156,0-2 0,0-2-105,0-6-159,0 1 23,0-6-7,0-1 127,0-5 123,0-5 0,0-1-7,0-6 397,0 1 0,-5-6 0,-1 0 0</inkml:trace>
  <inkml:trace contextRef="#ctx0" brushRef="#br0" timeOffset="51">10404 16834 7853,'0'-17'235,"0"0"41,0 6 1,0-1 182,0 1 28,0-1-88,0 1 1,2 0-84,1-1 1,5 1-25,7-1 0,-1 2-107,5 3 1,0-2-1,4 5 0,0 0-17,0 4 1,0 0-132,0 0 0,-2 1 85,-2 3 0,1-1-90,-4 4 0,-1 0-168,-4 0 0,0 5 55,-4-1 1,-2 0-87,-5 5 0,0 0-21,0-1 1,-9 6-5,-2-2 1,-8 4 89,0 3 1,1-5-65,-1 1 0,0-3 153,-4 0 1,0-2-9,0-6 1,4 0 26,0-4 1,2-2-58,-2-5 0,-2 0-270,6 0 1,4-4-177,3 1 0,5-6-246,0 1 1,1-2 184,2-1 558,0 4 0,11-8 0,1 2 0</inkml:trace>
  <inkml:trace contextRef="#ctx0" brushRef="#br0" timeOffset="52">11135 16732 7853,'-6'-7'209,"-4"-3"429,9 4-378,-10-6 1,9 1 139,-6-1 0,6 5-95,-2-1 0,-2 2-45,-2-2 1,2-1-39,-2 6 0,0-2-14,-3 1 1,0 2-27,-1-1 0,1 5-87,-1 2 0,-3 9-52,0-2 1,-5 8 36,0 0 1,4 3-160,1 1 0,2-1-12,2 1 0,1 0 54,2 0 0,3 0-3,5 0 0,0-6-132,0-1 0,5-8 50,3 0 0,3-5-63,4 0 0,-1-1 12,5-2 0,-1-4 108,1 0 0,1-9-17,-5 2 0,5-3 76,-5 3 0,0-1 157,-4 1 1,1-1-77,-1 1 1,-3 5 79,-1 2 0,-3-1 43,4 1-130,-6 0 1,4 5-9,-6 3 1,3 0-19,1 7 1,0 0-36,-4 8 1,4 0 20,0 3 0,1 5 0,-2 0 1,-1 4-3,1 0 1,3 2-3,-3 1 0,1 2 16,-4 2 1,0-3 2,0 3 0,0 2-256,0-2 1,0-1 67,0-7 1,0 2-20,0-6 0,0 1 11,0-4 1,0-2 32,0-1 0,0-4 55,0-5 0,0 1-65,0-1 218,0-4-143,0 3 91,0-9-110,0 4-2180,0-5 1159,0-5 1095,0 4 0,0-4 0,0 5 0</inkml:trace>
  <inkml:trace contextRef="#ctx0" brushRef="#br0" timeOffset="53">11375 16298 7853,'0'-12'0,"0"5"-123,0-1 253,0 0 0,0-3 341,0-1-153,0 1 110,0 0-134,5 4 0,-3 1 294,1 2 246,-1 3 7,-2-4 240,0 5-797,0 5 0,1 5 64,3 5 1,2 2-129,5-2 0,5 3 26,-1 5 1,5-3-101,-1 3 1,3-3 12,1 7 1,-2-2-50,-2 2 0,2 1-172,-6 2 0,0 4-206,-4 1 0,0-1 163,-4 4 1,-2 1-23,-5-1 1,0 4-43,0-4 1,-5 4-110,-2-4 1,-2 0 88,1-3 1,-2-5-153,2 0 0,-2-5-198,-1-3 0,3 0-34,1-7 1,4-3-1757,-1-5 820,3-4 528,-4 2 981,4-5 0,-10 0 0,5 0 0</inkml:trace>
  <inkml:trace contextRef="#ctx0" brushRef="#br0" timeOffset="54">8006 16275 7853,'0'-12'-248,"0"1"332,0-1 127,0 1 1,0 3 106,0 1 158,0 4-159,0-2 275,0 5-323,-5 0 1,2 0-83,-4 0 0,-1 7 26,-3 4 1,2 5-4,-3 7 1,4 5 0,-8 3 1,4 7-61,0 4 0,1-2-4,-1 2 1,1 0-276,0 4 1,0-1 217,4 1 0,2-4-217,5 0 0,0-4 110,0 4 1,0-5-92,0 1 1,1-2 44,3 2 1,-2-6 89,6 2 0,-4-7 30,3 0 1,1-3-66,3-1 0,1 0 6,-1-1 0,4-4 150,1-3 0,0 2-132,-1-2 0,-2 0-40,2-3 0,2-5-9,-2 1 1,0-5-447,-3 0 0,-1-1 192,1-2 1,-1 0-299,0 0 1,-3 0 38,0 0 546,-1 0 0,5 0 0,-1 0 0</inkml:trace>
  <inkml:trace contextRef="#ctx0" brushRef="#br0" timeOffset="55">13054 16412 7853,'-8'-7'-3,"1"4"318,4 1 280,-7 2-53,9-5 133,-4 4-395,5-4 0,0 10 53,0 3 1,0 2-106,0 1 1,0 6 25,0 2 1,0 7-94,0 5 0,0 2-102,0 1 0,0 0 75,0 1 0,0-2-209,0-3 1,0 3 168,0-2 1,0-4 161,0 0-602,0-8 85,0 3 0,0-10-356,0 4-383,5-4 48,-4 0-364,4-6 782,-5-1 0,1-6-38,3-3 0,-2-2 572,1-6 0,-1 1 0,-2-1 0</inkml:trace>
  <inkml:trace contextRef="#ctx0" brushRef="#br0" timeOffset="56">12997 16732 7853,'0'-7'235,"0"2"526,0 0-249,0 4-155,0-4 1,5 5-88,3 0 0,3 0 76,4 0 1,1-4-110,6 0 0,0-1-12,8 1 0,1 2-113,3-6 1,-3 4 205,-1-3-694,-5 4 324,3-7 1,-6 5-232,-3-3 0,-3 3-364,-4 5 0,-2-1-476,-2-3-896,-3 3 970,-5-4 1049,-5 10 0,-7-4 0,-6 4 0</inkml:trace>
  <inkml:trace contextRef="#ctx0" brushRef="#br0" timeOffset="57">13077 16480 7853,'-12'-11'0,"5"3"112,-1 1 0,6 3 172,-2-4 0,3 4 321,1-3-200,0 4 0,5-6 43,2 6 0,9-5-113,3 4 1,3-5 15,5 2 0,2-3-107,6-2 0,-1 1-47,0-1 1,3 5-129,-3-1 0,2 4-166,-10-3 0,1 4-185,-4-1 0,-4 2-1332,0-2 487,-5 3 1,2-4 474,-4 5 0,-5 0-399,1 0 1051,-6 0 0,9 0 0,-5 0 0</inkml:trace>
  <inkml:trace contextRef="#ctx0" brushRef="#br0" timeOffset="58">13705 16503 6430,'-11'0'1613,"-1"0"0,5 1-1043,-1 3 1,0 6-93,-3 6 0,0 0-216,-1-1 1,4 2-112,1 2 1,1 2-94,-2-2 0,3-1 110,5 1 0,-4-4-88,0 5 0,0-7-202,4 3 1,0-2 95,0 1 1,4-2-301,0 2 1,4-6 118,-5-2 1,6 0 1,-1 0 0,2-2 152,2-5 0,3 0 20,0 0 1,5-5 21,-1-2 0,3-5 1,1-3 1,0 1 94,-1-5 1,3 0-81,1-4 0,-6 0 45,3 0 0,-4 1 140,0-1 0,-3 0-51,-9 0 0,2-1-111,-5-3 0,0 3 12,-4-2 1,-5 5-123,-3 2 1,-7 5-218,-4-1 1,-4 0 64,-4 3 0,-3 4 82,-8 8 1,2 1-449,-2 3 0,3 7-38,0 8-1578,6-2 2216,1 9 0,2-8 0,1 10 0,8 1 0,5 0 0</inkml:trace>
  <inkml:trace contextRef="#ctx0" brushRef="#br0" timeOffset="59">14208 16309 7853,'0'-6'-538,"0"1"1,0 3 2104,0-2-625,0 3-550,-6-4 1,5 6-207,-3 3 1,2 3 38,-2 4 1,3 7-126,-3 5 0,3 1 88,1 6 0,0 3-93,0 1 0,0 7-62,0-7 1,0 2-151,0-6 0,0 3 8,0-2 0,4-3-113,-1-2 0,2-3 42,-1-4 1,-3-2-53,3-6 1,-2 1-77,-2-1-22,0-5-303,0-1-687,0-5 488,0-5 481,0-1 1,0-5 350,0-1 0,0 1 0,-6-1 0,0 1 0</inkml:trace>
  <inkml:trace contextRef="#ctx0" brushRef="#br0" timeOffset="60">14139 16446 7853,'0'-23'-654,"0"-1"458,0-3 0,0 3 869,0-2 1,1 2-217,3 1 0,2 5-102,6 3 1,1 0-101,2 3 1,-1-2 85,5 7 0,0 1-10,4 3 0,0 1-119,-1 2 0,1 5-102,0 3 0,-1 3 94,-3 5 1,1-4-184,-5 4 1,-1 0-80,-6-1 1,1 4-77,-6-3 1,1 4 32,-4-1 0,-5 3-60,-2 0 0,-4 1-122,0 0 1,-4 1 113,0 3 0,-5-3-11,5 3 1,-4-7 45,4-1 1,-2-1 51,2 1 1,3 1 32,-4-5 1,7-3 101,2-5 1,3-3-67,-4 4 39,6-6 221,-8 8-197,8-8 0,-1 7 248,6-6 0,0 5-108,5-4 1,1 3-75,6-3 0,-1 4-3,5-4 1,-4 1 31,4-2 1,0-1 46,4 2 0,-2-3 32,-2-1 1,2 0 116,-6 0 1,4 0-5,-4 0 0,0 0-1920,-3 0 854,-1 0 0,-3 0-1346,0 0 597,-6 0 1478,3 0 0,-5-5 0,0-2 0</inkml:trace>
  <inkml:trace contextRef="#ctx0" brushRef="#br0" timeOffset="61">15258 16206 7853,'0'-7'273,"0"-1"266,0 5 148,-5-7-368,4 9 1,-4-5 603,5 2-632,0 3 1,0-3-34,0 8 0,-1 3 85,-3 8 0,3 4-92,-3 8 0,-1 2-151,1 6 0,-4 1 83,4-1 1,-4 7-134,0-4 1,2 0-90,-2 0 1,4-4-273,-3-4 0,4 2 56,-1-5 1,3-4-216,1-4 0,0-2-198,0 2 0,0-6 266,0-5 1,0-4-798,0 3 270,0-4-34,0 2 724,0-15 0,0 2 239,0-7 0,4 2 0,0 2 0,4-1 0,-1 1 0</inkml:trace>
  <inkml:trace contextRef="#ctx0" brushRef="#br0" timeOffset="62">15258 16252 7853,'0'-19'0,"0"0"0,0 5 334,0-1 1,0 6-18,0 1 0,-4 4 895,1-3-770,-1 4 1,4-1-23,0 8 1,5 3-66,3 4 1,2 5 45,1 3 0,1 8-144,-1 4 0,2-2-11,2 1 0,-2 1-250,2 3 1,-1-4 85,1 1 1,-2-6-217,2 2 1,-2 1-107,-2-2 0,0 0-235,1-7 1,-5 1 112,1-5 1,-4 1-871,3-5 452,-4 0-203,2 1-419,-5-6 518,0-1 659,0-5 0,-5 0 0,-1 0 0</inkml:trace>
  <inkml:trace contextRef="#ctx0" brushRef="#br0" timeOffset="63">15155 16640 7853,'-6'-11'694,"-4"4"0,10 2-109,0 5 1,1-3-2,7-1 0,5 0-199,6 4 0,2-4-133,2 0 1,5-5-143,2 2 1,2-3-173,-1-2 1,0 1-131,-4-1 1,0 5 243,-5-1 0,0 1-1343,-3-5 0,1 5 120,-4-1 1171,-1 5 0,1-7 0,2 4 0</inkml:trace>
  <inkml:trace contextRef="#ctx0" brushRef="#br0" timeOffset="64">15658 16218 7853,'0'-12'-858,"0"1"1,0-1 1127,0 1 1,0 3 859,0 1 0,1 4 423,3-1-611,-3 3-594,4 1 1,-5 5-114,0 3 0,0 7 27,0 4 0,4 4-84,0 4 0,0-2-67,-4 5 0,1 1 34,3 3 1,-3-1-167,3-2 1,-3 2-262,-1-3 0,0-1 186,0 2 1,0-5-272,0 5 1,0-6 117,0 2 0,-4-3-22,1-1 1,-5-6 48,4-1 77,-5-4 70,8 0 422,-4-6 64,5-1-50,0-5 0,5 0-150,3 0 0,-2 0-123,2 0 1,-1-4-27,5 1 1,-1-5-8,1 4 0,3-3-5,0 3 0,1-1-105,0 1 0,1 1 22,6-4 0,-4 3 69,0-4 1,0 6-38,4-2 0,-4-1-40,0 1 0,-5 0 5,2 4 0,-4-1 2,0-3 1,-5 3-253,1-3-85,-1 3-518,0 1-660,-2 0 1059,-5 0 0,-5-1 132,-3-3 0,2 3-129,-2-3 487,6 2 0,-8 2 0,3 0 0</inkml:trace>
  <inkml:trace contextRef="#ctx0" brushRef="#br0" timeOffset="65">16183 16275 7853,'0'-18'375,"0"5"681,0 6-580,0 4 1,-1-6 624,-3 5-652,3 1 0,-4 4-162,5 3 0,0 2-18,0 5 1,0 6-80,0 2 1,0-1 0,0 1 0,0 4-63,0 3 1,0 1-112,0-4 0,0 3 16,0 1 0,0 0-200,0-4 0,0-1-7,0 1 1,-1-1 58,-3-3 1,3 1-104,-3-5 1,-1 2 18,1-2 0,0-2 120,4 2 0,-4-6 66,0-1 0,1-1 8,3 5 1,0-5 34,0 1 46,0-6 253,0 8-196,0-8 22,0 3 0,1-5 61,3 0 0,-2 0 150,6 0 1,0 0-78,3 0 0,2 0 81,2 0 1,-1-4-167,5 0 1,-4-3-33,4 3 1,-1-4-138,1 4 0,1-3 99,-5 3 1,1-1-127,-5 1 0,1 3-133,-1-3-129,0 3 1,0-1-512,-4-1-628,3 1-100,-8-3-1086,3 5 1951,-5 0 1,5-5 0,1-1 0</inkml:trace>
  <inkml:trace contextRef="#ctx0" brushRef="#br0" timeOffset="66">16949 16343 7853,'-6'-11'-551,"5"3"517,-3 1 1,-1 3 656,2-4 119,-1 6-323,-1-9 0,3 9 256,-1-6 128,-4 6-178,6-3-45,-4 5-471,5 0 1,4 6 63,-1 5 1,6 2 167,-1 6 0,6 0-139,1 4 1,2 2-175,-2-2 1,-2 5 79,2-9 1,-1 5-185,1-5 1,-2 3 68,2 1 0,-1-4-96,1 0 0,-6-4-275,2 4 1,-2-5 197,3 1 1,-2-2-20,-3-2 1,0-3-799,-3 0-1117,-3-1 784,4 0-150,-5-2 1480,0-5 0,-5 0 0,-1 0 0</inkml:trace>
  <inkml:trace contextRef="#ctx0" brushRef="#br0" timeOffset="67">17188 16343 7853,'0'-11'282,"0"-1"0,0 5 250,0-1-65,-5 6 0,3-3-110,-6 5 0,1 2-95,-5 6 0,1 2-51,-1 13 1,-3-2-14,0 10 0,-5-1-61,1 4 0,-3 1-132,-1-1 0,2 0 44,1 1 1,0-5-131,5 0 0,1-4-398,6 0 1,-1-5 265,6-2 0,-5-5-427,4 1 197,0-2 1,4-6-1016,0 1 954,0-6 0,2 4 504,2-6 0,2-6 0,5 0 0</inkml:trace>
  <inkml:trace contextRef="#ctx0" brushRef="#br0" timeOffset="68">17440 16732 7853,'-7'-6'1839,"-3"5"-640,9-4-694,-4 5 0,5 1 449,0 3 278,0-3-282,0 5-211,0-1-546,0-4 154,0 4-4234,0-5-152,-5 0 4039,3 0 0,-8 0 0,4 0 0</inkml:trace>
  <inkml:trace contextRef="#ctx0" brushRef="#br1" timeOffset="69">2387 13203 7853,'-5'-12'-3,"4"4"0,-4 2 0,1 0 0,0-1 97,1-1 241,2 2 9,1-4 230,-5 4-177,4-5 0,-6 0 381,4 4-218,1 2 49,-3 0-159,5 3-414,0-3 0,0 7 156,0 1-286,0 9 152,0 6 0,0 8-81,0 1 1,0 10 40,0 1 0,2 5-96,1 3 0,-1 4-305,1 4 1,-1 8 326,-3-28 0,2 0 63,1 0 0,1 1 1,-3 2-1,1-1 22,1-1 1,0-1-855,-2 0 1,1 1 839,2-1 1,-1 0 0,1 29-154,4-2 144,-4-2 0,7-5 5,-2-4 0,-2-1-80,2-7 0,-2-1-30,2 1 102,2-11 1,-8 6 6,6-10-86,-6-1 77,3-3 0,-3-1-11,2-3-8,-3-3 414,4-4-404,-5-6 1500,0-1-4994,0-5 3115,0-5-267,0 4-16,0-4 670,0 0 0,0-7 0,0-5 0</inkml:trace>
  <inkml:trace contextRef="#ctx0" brushRef="#br1" timeOffset="70">2330 14470 7853,'-12'-6'-353,"6"1"0,-4 1 252,2 0 101,3 0 0,-1 4 1505,2 0-227,3 0-294,-4 0-501,5 0 1,4 2-254,-1 1 0,6 4 125,-1 4-144,2 1 12,7 4-64,-5-3 0,5 8 159,-6-2-310,6-2 62,-5 5 1,6-9 274,-3 7-613,-2-7 217,3 4 0,-4-6-10,-1 1 81,1-1 1,-5 1 58,1-1-258,-5-5 90,7-1 0,-9 1-93,4-5 216,-5 4 26,0-5 397,5-5-263,-4-2 1,6-4 245,-3 0-93,-3-6-270,9-1 1,-4-4 170,6-1-81,-1 0-343,1-5 465,4 4-176,-3-9 0,4 7 121,-1-4-198,-4 5 83,0 2 1,-3 6 118,-5 6-415,-1 5 114,-3 0-492,0 1 421,0 4 1,-1-3-743,-3 8 0,-1-1 399,-2 4 248,-4 1 229,10 3 0,-9 1 0,4-1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2:00:33.61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7572 3917 7853,'0'-6'-15,"0"0"308,0 2-34,0 3-47,0-4 71,0 5 0,-1-4 433,-3 0-241,3 0 20,-4 4 28,5 0-454,5 0 1,-3 4-158,6 0 1,-1 3 61,5-3 0,-1 4 48,1-4 1,0-1-40,4-3 50,-4 0-25,10 0 1,-4 0-1,3-1 2,-2-3 1,3-1 27,-3-2-39,-3-4 0,6 1 22,-3-5 1,-3 0 4,0 3 0,-2 1 7,1 0-24,-2-1 1,-1-1 135,-4-2-126,0 3 0,3-5 19,-5 6 0,1-1 0,-5 1-8,2-1-8,0 6 0,-4-4 0,0 2 13,0-2 0,-2 2 1,-1 1-167,-5-2 40,-7 4 0,-3 0-15,-5 5 1,0 0 56,1 0 1,-3 5-109,-1 3 135,2 2 79,-4 6 1,5-2-1,0 5 148,0 1-72,5 2-67,-3 1 0,8 0-75,-2 0 25,2 4 1,6 3-51,-1 4 1,6-4-31,-2 1 93,2-6 1,4 3 36,2-5-199,2 0 0,7-2 20,2-2 175,-3-2 0,9-6 298,-6 1-391,0-6 557,2 4-313,1-8 1,-1 3 217,-2-5 1,2 0-157,-2 0 0,6 0-143,-2 0 0,-3-5 91,-1-3 0,-2 2-222,-2-2 0,0 4 69,-4-3 1,2 3-1911,-5-4 909,0 6-2174,-4-3 3105,-5 10 0,-7 6 0,-6 7 0</inkml:trace>
  <inkml:trace contextRef="#ctx0" brushRef="#br0" timeOffset="1">6224 3735 7853,'0'-8'59,"0"0"1,0 6 152,0-8-28,0 8-13,0-8 1,0 8 606,0-6-245,0 6-80,0-3-3,0-1-374,0 5 91,0-4 1,0 6-161,0 3 1,0 0-6,0 7 1,0-2 101,0 7 0,4 0-161,0-1 1,1 6 15,-1-2 0,-2 2-78,6 2 0,-4-1 93,3-3 0,0 2-98,0-2 1,2-1 89,-5 1 0,1-5-68,-1 1 0,-3-2 72,3-2 0,-1-3 125,0 0 0,-1-5-70,1 5 177,-1-6 414,-2 4 419,0-6 1,0-6-852,0-1 0,0-3-109,0-2 1,1-4-218,3-3 0,-2 1-109,6-1 0,0 0 188,3-4 1,0 0-82,1 0 0,-1 1 37,1-1 1,3 4-77,0 0 0,2 5-57,-2-2 1,-2 4 269,2 0 1,-3 1-64,0 0 0,-1 0 227,1 4-130,-1-3 0,1 8-82,-1-1 1,-3-3-50,-1 3 1,0 0 71,0 7 0,3 2-189,-2 6 0,2 4 89,2 3 1,-5 3 134,1 1 0,-2 3-28,2 1 0,-2 3 0,-2-3 1,-3 0 139,3-4 0,-3-4-99,-1 0 1,4-5 97,0 1 1,0-3-66,-4 0 0,1-1 8,3 1 0,-3-5-26,3 1-42,-3-6 1,-1 5-282,0-3-510,0-3-1472,0 4 1936,0-5 1,5-5 0,1-1 0</inkml:trace>
  <inkml:trace contextRef="#ctx0" brushRef="#br0" timeOffset="2">7001 3986 7853,'0'-6'1671,"5"0"-1038,-4 6-227,4 0 216,0 6-205,-3 0 0,8 0-153,-4 4 498,6 2-275,-1 0 1,-5 5-226,5-6 1,-6 5 177,2-1-216,3 5 0,-7-3 94,5 2-246,-6 2 1,3-4-51,-5 2 1,0 1-104,0-5 1,0 1-601,0-5-989,0 5 1,0-5 208,0 4 1036,-10-5 425,2 1 0,-13 0 0,3-5 0</inkml:trace>
  <inkml:trace contextRef="#ctx0" brushRef="#br0" timeOffset="3">6019 4751 7853,'-12'-11'802,"6"4"-96,1-3 238,5 9-586,0-4 0,0 6-153,0 3 1,0 2 6,0 6 0,0 4 77,0 3 1,0 4-65,0 4 1,0-2-116,0 6 1,0-5-14,0 5 0,0-2-114,0 1 1,4 2-178,0-5 0,1-1 147,-2-3 1,-1-1-25,2-3 1,-3 1 62,-1-5 1,1-1-429,3-6 109,-3 2-412,4-9 84,-5 4-96,0-5-253,-5 0 1,3-3 432,-6-1 1,-1-5 254,-6 1 1,2-6 315,-2-1 0,-3-5 0,0 2 0</inkml:trace>
  <inkml:trace contextRef="#ctx0" brushRef="#br0" timeOffset="4">5859 4900 7853,'1'-12'0,"3"1"156,-3-1 3,4 1 0,0-1 159,3 1 192,2 0-227,-3-1 1,3 1 563,-3-1-421,3 1 1,2 0-350,4-1 1,2 2 293,5 2-160,0-2-265,0 4 0,-1-1 116,1 4 149,-5 1-444,4 2 171,-10 0 0,5 5 128,-6 2-133,1 9-2,-6-3 28,4 4-208,-9-1 144,5-3 0,-6 7-9,0-5 1,-2 4 102,-2-4 0,-2 2-132,-5-2 1,-1-2 130,1 2 0,-1-6-252,1-1 0,-3-1 73,3 5 1,-3-5-148,6 1 1,-2-6 14,-2 2 1,5 1-408,-1-1-550,6 0 591,-8 1 689,3 1 0,1 1 0,1 3 0,5-4 0</inkml:trace>
  <inkml:trace contextRef="#ctx0" brushRef="#br0" timeOffset="5">6350 4877 7853,'5'-12'431,"-4"1"-162,4-1 0,-5 1 110,0 0 1,0 3 208,0 0-31,0 6 1,0-5 212,0 4-628,0 1 0,4-1 26,0 6 0,0 4-119,-4 4 1,0 6 60,0 2 0,1 2-83,3 2 0,-2 4-222,6-1 0,-4 5 143,3-4 0,-3-2-78,4-6 1,-2 1 83,2-5 0,2 1-20,-2-5 0,2-3 69,1-1 1,2-4 322,2 1 0,-1-3 38,5-1 0,-1-5 66,1-3 0,1-6-143,-5-1 1,4-5-95,-3 1 0,-1-3-94,-4-1 0,-3-1 99,0-2 0,-6 0-385,2-4 0,-3 4 107,-1 0 0,0 2-513,0 1 1,-5 5-42,-2 3 0,0 2-326,0 2 1,3 4-236,-4 4 0,4 1 576,-3 2 1,4 2 14,-1 1 0,4 2 604,4 3 0,4 1 0,7-5 0,3 5 0,5-3 0</inkml:trace>
  <inkml:trace contextRef="#ctx0" brushRef="#br0" timeOffset="6">6864 4774 7853,'0'-18'0,"0"3"704,0 7-334,0-2 1,0 8 70,0-6 367,0 5-117,0-2-220,0 5-439,5 5 1,-4 3 192,3 7-13,-3 3-120,-1 5 1,4 1-147,0 3 120,0-3 0,-3 9-361,3-3 1,-3 2 143,3-2 0,-2 2-148,2-5 0,-2-4 116,1-4 0,0-7-51,1 0 94,-3-1-463,4-4-44,-5-1 315,0-1 0,0-6-559,0-3 0,-1-1 208,-3-3 683,-2-7 0,-11 2 0,-1-10 0</inkml:trace>
  <inkml:trace contextRef="#ctx0" brushRef="#br0" timeOffset="7">6773 4785 7853,'0'-11'0,"0"0"492,0 4-228,0-3 1,0 4 123,0-6 359,5 6-293,-4-4 10,9 3 1,-4 1-306,6 1 0,1 1 13,2 0 0,-3 1 40,4 3 0,0 0-261,-1 0 0,6 1 130,-2 3 1,-2 2-163,3 5 0,-7-3 47,3 0 0,-4-1-151,0 5 1,-2-5-100,-2 1 177,2 0 346,-9 3-218,4 0 1,-5-3 124,0 0 0,0-5-82,0 5 0,-5-4 161,-3 3 0,-7-3-82,-4 4 1,-2-1-53,-2 5 1,4-5 56,0 1 0,5-4 4,-2 4 0,4-2-77,0 1 1,6 0 137,2-3-390,3-3 156,1 9 1,1-5-15,3 3 1,7 1 36,8-6 0,-1 5-16,1-4 0,0 3-113,4-3 1,0 4 73,0-4 1,-2 3-62,-2-3 1,-1 5 88,-3-1 0,-6-2-182,3 2 0,-5-5 106,1 5 1,-3-4 1,-5 3 0,0-3 58,0 4 0,-9-1-7,-2 5 1,-8-5-71,0 1 1,-7 0-4,0 3 0,-1-3-172,4-1 1,0-3 73,0 4 0,6-6-916,1 2 359,4-3-804,0 4 1086,6-3 0,1 2 494,5-8 0,5 2 0,6-8 0,7 4 0</inkml:trace>
  <inkml:trace contextRef="#ctx0" brushRef="#br0" timeOffset="8">7275 4763 7853,'0'-12'485,"0"1"38,0-1 589,0 1-743,0-1 0,0 5 551,0-1 140,0 6-690,0-3-192,5 5 0,-4 5-65,3 2 1,1 5 73,-1 3 1,0 3-149,-4 5 0,0-1 128,0 1 0,0 4-248,0-1 1,0 1-23,0-4 1,0 0-47,0 0 1,-4-4 219,0 0 0,-1-4-18,1 4 0,3-5 232,-3 1-241,-2-2 1,5-2 16,-3 1 97,3-6-232,1 4 210,0-9 1,0 6-69,0-3 0,1-3 99,3 3 0,2-3-71,6-1 0,3 0 19,0 0 1,4 0-31,-4 0 1,4-1-117,-4-3 1,5 3 16,-5-3 1,0-1-116,-4 1 0,1-1-58,-1 1 1,-3 3-881,-1-3-1825,-4 3 1330,7-4 220,-9 3 0,5-4 1342,-6 2 0,0-2 0,0-6 0</inkml:trace>
  <inkml:trace contextRef="#ctx0" brushRef="#br0" timeOffset="9">7618 4751 7853,'0'-13'0,"0"-2"0,0 8 1576,0-4-438,0 5-493,0-4 822,0 9-636,0-4-552,0 5 1,0 5-337,0 2 102,0 8-1,0 3-98,0 5 1,4 4 134,-1-1 0,1 6-235,-4-1 1,0-4 26,0 0 0,0 0-24,0-4 1,0 1-35,0-9 0,0 0-53,0-3 1,0-1 0,0-3-134,0-1-1662,0-4 1428,0 2 0,0-4-1395,0 3 2000,0-3 0,5-1 0,2-6 0</inkml:trace>
  <inkml:trace contextRef="#ctx0" brushRef="#br0" timeOffset="10">7960 4705 7853,'0'-6'520,"0"-4"940,0 9-963,0-4 251,0-1 262,0 5-575,-5-4 172,4 0-274,-4 4 0,0-4-115,-3 5-6,-2 5 0,-1-4-176,-6 14 53,4-7 123,-8 8 0,8 1-304,-8-4 0,8 8 109,-2-2 227,2 3-400,2 1 80,4-1 0,-2-3-58,6 1-52,-1-1 101,4-2 0,0 4-21,0-6 92,0 5 0,0-7 128,0 2 1,5 0-65,2-3 1,0 2-66,0-7 1,1 3 48,3 2 1,1-6 127,-1-2 1,5 1-115,-1-1 0,1 0 92,-1-4 0,-1 0-87,5 0 0,-3 0 0,3 0 0,-4-2-560,4-1 0,-5 0 241,1-5 0,-6 2-2888,-1-1 1714,-6-4 1440,3 5 0,-10-5 0,-1-1 0</inkml:trace>
  <inkml:trace contextRef="#ctx0" brushRef="#br0" timeOffset="11">8726 4226 7853,'-2'-7'-390,"-2"4"1095,3 1 0,-4 1 392,5-3-350,0 3-647,0-4 233,0 5-108,0 5 0,1 1 0,3 6 0,3-1 77,4 1 0,0 3-122,1 0 0,4 4 9,3-4 0,4 4-129,4-3 1,2 3 84,5-4 0,7 4-28,5-4 0,1 4-196,6-4 0,0 4 151,4-3 1,0 0 91,0-1 0,4-2-187,0 2 1,0 2-76,-4-2 1,4-1-97,0-6 0,1 2 89,-1-3 1,-28-4-1,1-1 64,2 1 1,1-2-1,-1 0 1,0-1-45,-2 1 1,1-2-1,-1 1 1,0 0 36,0 1 1,1-2 0,-1 1 0,0-1-35,0 0 0,1-2 1,1 1-1,0-1 50,0 0 0,0-1 0,2-1 0,1 0 29,-3 1 0,0 0 0,-3 0 0,0-1-75,24-3 1,-1 2-7,-7 2 1,-1 2 80,-6-6 0,-1 6-7,-3-2 1,3 1-80,4-1 0,-4 3 51,-3-3 1,0-1-235,-4 1 0,2 1 71,-9 3 1,-2 0 111,-6 0 1,-3 0 13,-4 0-54,-1 0 732,1 0-651,-6 0 1,-6 0-122,-8 0 0,-7 0 60,-4 0 0,-7-4-1081,-5 0 0,-11-5 1190,-3 2 0,-9-9 0,2-1 0</inkml:trace>
  <inkml:trace contextRef="#ctx0" brushRef="#br0" timeOffset="12">8863 4134 7853,'0'-11'137,"0"3"112,0 1 0,0 3 142,0-4-126,0 6-53,0-8 342,0 8-171,0-8-49,0 9 0,-2-4 154,-1 5-276,-4 0-163,1-5 163,-4 3 0,-2-3 0,0 5-130,-10 0-15,9 5 1,-8-2 250,2 5-289,-3-1 1,-1 5 240,0-1-229,1 1 1,0 3 36,3 0 82,-3 0-261,10-3 84,-10-1 0,9 0 82,-2 1 0,4-1 31,3 1 0,-1-5-14,6 1 93,-6 0-77,7 3 0,-3 0-12,5 1 0,2-5 106,1 1 0,4-4-53,4 3 1,1-3 221,-1 4 1,5-4-80,3 3 1,-2-3-108,-2 4 0,2-6-1517,-2 2 807,0-3-1589,-3 4 0,-2 2 2124,-3 4 0,-2 1 0,-5-1 0</inkml:trace>
  <inkml:trace contextRef="#ctx0" brushRef="#br0" timeOffset="13">12060 4580 7853,'-5'-12'189,"4"6"203,-4-4-180,0 9-1,4-4 183,-4 5 158,5 0-234,-5 0-127,3 0-32,-3 0 0,5 1 212,0 3-39,0 2-173,0 0 0,0 8 159,0-2-60,0 7-73,0-2 1,0 8-44,0 1-71,0-2 1,0 9 21,0-2 1,0 3 67,0 4 1,0-2-271,0 2 1,0 2 77,0 2 1,0-2-45,0-2 1,-1 1 58,-3-1 1,3-1-75,-3-7 0,3 2 55,1-5 0,0-2-54,0-6 1,0 1 74,0-4 1,1 3 17,3-4 1,-3 0 81,3-4-81,-3 1 1,0-2 38,3-2-22,-2 2 55,3-9-91,-5 4 45,0 0 27,0-3-25,0 3 105,0-5-60,5 0 0,-3 0-58,6 0 0,-4 0 112,3 0 0,1 0-61,3 0 1,1-2 142,-1-1 0,2 1-89,2-2 0,3 3 29,5 1 1,1 0-56,2 0 0,5 0 198,7 0 1,3-1 21,4-3 0,6 3-169,2-3 1,3-2-292,1-2 0,4 2 250,0-2 1,-29 6 0,1 0-125,28-5 1,-2 3 112,-5-4 0,-5 6-152,-7-2 0,0 3 149,-8 1 0,2 0-152,-10 0 1,1 0-65,-4 0 0,-4 0 107,0 0 0,-5 1-22,1 3 0,-1-3 277,1 3 1,-2-3-221,2-1 1,-6 1 43,-1 3 1,-1-3-290,5 3 142,-6-3 0,0-1-394,-2 0-983,-3 0 1064,5 0 1,-8 0-961,-2 0 0,2-1 648,-6-3 1,1 2-1422,-5-6 2128,1 1 0,-6-5 0,0 1 0</inkml:trace>
  <inkml:trace contextRef="#ctx0" brushRef="#br0" timeOffset="14">13397 4420 7853,'-5'-6'-480,"3"-5"1179,-8 10-243,9-9 0,-9 9-244,8-4 111,-8 5 1,8 0 87,-6 0-199,6 0-152,-9 5 1,10 6 310,-3 8-159,-2 3 188,5 6-702,-4 6 641,0 1-167,3 5 0,-3-2 173,5 0-175,0 5 1,0-2 147,0 4-53,0 1-58,5 0-829,-3-1 834,8-4 0,-9 3-120,9-8 0,-3-1-80,4-4-44,0-6 1,-4 3 195,3-5-213,-4-5 703,1 3-485,3-8 805,-9 4-1059,9-6 0,-9 0 430,3 1-231,-2-1-1098,-2-4 618,0 3 265,0-9-878,0 4 513,0 0 220,0-4-896,-6 5 0,4-6-9,-6 0 677,6 0-395,-8 0 0,-1 0 869,-4 0 0,-5-6 0,2 0 0</inkml:trace>
  <inkml:trace contextRef="#ctx0" brushRef="#br0" timeOffset="15">12609 5048 7853,'0'-6'-602,"0"-4"227,5 8 976,-4-8-215,4 4 1,-4-2 62,3 1 1,-3 3 258,3-4-125,-3 0-159,-1-3 249,0 0-462,0 4 1,-5-2-158,-2 6 0,-8 0 46,-4 7 0,1-2-101,-1 6 0,-4 0-34,-4 3 0,4 4 63,4 1 1,4-1-116,-4-4 1,5 2 98,-1 2 1,7-2-80,4 2 1,3-2 52,1-2 1,1 1-140,3-1 0,4-3 34,7-1 1,3-4 147,5 1 0,1-4 1,3-4 0,-3-4 103,2-7 1,-2 1 6,-1-5 1,-1 4-71,-3-4 1,1 0 14,-5-4 0,1-4-10,-5 0 0,0 0-117,1 0 1,-5 2 113,1-6 0,-5 1-209,0-5 0,-1 5-31,-2-1 0,0 5 166,0-5 1,0 6 121,0-2 1,-2 4-135,-1 4 1,1 3 230,-1 5 1,0 0-65,-1 4 0,3 0 157,-3 4-263,3 1 0,1-1-130,0 6 0,-1 9 95,-3 7 0,2 7 87,-1 5 0,1-1-238,2 5 1,0-4 102,0 7 0,0-2-255,0-2 0,0-1 72,0-2 0,4 0-212,0-4 0,1 0 10,-1-5 1,-3-2-117,3-1 0,-3 0-667,-1 3 0,-1 0 1204,-3-3 0,-2 8 0,-6-3 0</inkml:trace>
  <inkml:trace contextRef="#ctx0" brushRef="#br0" timeOffset="16">11866 5893 7853,'0'-6'436,"-5"-4"-224,-1 8 263,-6-8-185,1 9 1,0-5 48,-1 2 0,1 3-127,-1-3 0,-3 2 88,0 2 0,-5 0-62,1 0 1,1 6-32,-1 1 0,4 0 5,-5 0 0,5 1-63,-4 3 0,5 1-10,-1-1 0,6-3-124,2-1 0,4 1-137,-1 3 1,3-3 86,1-1 1,5 1 16,3 4 0,6-5 16,1 1 1,6-2 3,2 2 1,0 2 37,4-3 0,-3 2-63,-1-1 1,-4 2 8,0-2 0,-5-2 1,1 2 0,-2-2-79,-2 2 0,-3 2 67,-1-3 0,-4 0-128,1 0 136,-3 1 1,-6 3-14,-3 1 1,-3-1 6,-4 1 1,1-1-138,-5 1 1,-1-5-28,-2 1 0,-1-1 102,0 5 1,0-6-169,0-2 1,6-3 66,1-1 0,7 0-769,2 0 210,4 0 3,3-5 1,12 0 241,7-3 0,-2 0 500,3 4 0,-1-5 0,3 1 0,0 2 0,-3-2 0,8 1 0,-3-5 0</inkml:trace>
  <inkml:trace contextRef="#ctx0" brushRef="#br0" timeOffset="17">12003 5985 7471,'0'-18'-228,"0"1"999,0 6-306,0-1 0,0 1-253,0 0 753,0 4-323,0-3-242,0 9 0,0-4 878,0 5-1014,0 5 169,0 1-222,0 6 1,0 4-242,0 2 1,0 5 293,0 0-628,5-1 287,2 1 145,-1 0-1,4 0-289,-3 0 240,-1 0-72,4-6 0,-4 0-435,1-6 266,3 1 40,-4-1-62,6-5 66,-1 0-1,1-6-475,-1 0 286,0 0 110,1 0-24,-1 0-791,1 0 451,-1 0 192,-5 0 0,5-6-100,-10 5 107,9-9 52,-9 4 160,4-1-219,0-3 431,-3 4 0,1-4 0,-6 2 0,-4-2 0,-4 4 0</inkml:trace>
  <inkml:trace contextRef="#ctx0" brushRef="#br0" timeOffset="18">12015 6087 7853,'-12'-6'0,"1"1"301,5 0 0,-3 2 683,5-4-487,0 4-142,4-2 53,5 5 36,1-5 1,6 4-234,4-9 1,-3 8-237,9-8 91,1 9 1,-3-8 251,3 5-984,-3 0 440,-2-1-630,3 4 693,-8-4 0,0 1-14,-6 0-2028,-4 1 1179,2 3 775,-5 0 1,-5-6 0,-2 0 0</inkml:trace>
  <inkml:trace contextRef="#ctx0" brushRef="#br0" timeOffset="19">11958 5893 7853,'-12'-6'0,"1"-4"0,4 3 610,2-4-226,5-1 1,0 1-173,5 5 335,2-4-167,4 3 53,6-4-360,0-1 16,6 6 1,0-3-64,0 5 0,4-3 100,-1 3 1,1 0-942,-4 4 1,0 0 501,-1 0 0,0 0-1865,-3 0 2178,-2 0 0,-1 5 0,2 2 0</inkml:trace>
  <inkml:trace contextRef="#ctx0" brushRef="#br0" timeOffset="20">12552 5847 7853,'-7'-11'566,"-3"5"-117,9-4-320,-4 3 883,0 1-400,3-4-200,-8 8 0,4-8 49,-6 9-249,1-4 0,0 5 0,-6 5-2,-1 1 1,-1 7-127,0 2-16,0-2 0,1 9 144,2-5-414,5 11 207,4-4 54,2 9 153,5-9-732,0 9 399,0-8 1,3 6 6,4-4 0,2-2-14,10-6 0,0-2 95,4-6-136,-5 1 142,3-6 0,-3 0-194,5-2 116,0-3 1,-2 5-641,-2-6 1,2-4 316,-6 0 0,1-4-652,0 4 0,-4-3 101,4 3 979,-9-5 0,3 3 0,-3-6 0</inkml:trace>
  <inkml:trace contextRef="#ctx0" brushRef="#br0" timeOffset="21">12791 5870 7853,'0'-17'-918,"0"1"918,0 9 1640,0-3-793,0 8-317,0-3 510,0 5-622,0 5-206,0 2 92,0 4-39,0 6-53,0 0-132,0 6 132,0 0 0,0 5-483,0-4 275,5 4 1,-3-4 193,2 3-531,2-8 1,-5 4 122,3-8-540,-3-2 223,4-2 177,-3-1-1447,3-9 346,-5 4 927,0-5 1,-2-5 523,-1-2 0,-9-8 0,-6-3 0</inkml:trace>
  <inkml:trace contextRef="#ctx0" brushRef="#br0" timeOffset="22">12746 5813 7853,'0'-11'450,"5"-1"-238,-4 1-5,9 0 4,-3-1 1,-1 1 53,4 4 675,-4-3-364,6 4-183,-1 0 1,1 0 36,-1 1 52,0 4-528,1-4 76,-1 5 0,1 5 287,-1 3-448,1 2 0,-1 5 153,0 0 1,-4 2-3,-3-2 0,1 3 6,-2 5 0,1-4-202,-4 0 0,-4 0 71,1 4 1,-6-2-31,1-2 1,-2 3 235,-1-3 0,0-1-65,4 1 0,-2-4 75,5 4 1,0-5-77,4 1 0,0-2-87,0-2 102,0 1 0,5-2-23,3-3 1,2-2 13,2-5 0,0 0-195,3 0 1,-1 0-4,5 0 0,-5-1-471,2-3 1,0 2-555,-1-6 1,1 4 552,-5-3 1,0 3-349,1-4 977,-1 1 0,1-5 0,-1 1 0</inkml:trace>
  <inkml:trace contextRef="#ctx0" brushRef="#br0" timeOffset="23">13157 5859 7853,'-7'-12'0,"-3"1"0,9 0 0,-4 4 0,5 2 0,0 0 2157,0 4-998,0-4 186,0 5-962,0 5 0,0 2-234,0 9 0,4 1-136,0 6 47,-1 0 152,-3 5-609,5-4 278,-3 9 165,3-9-308,0 4 224,-4-5 1,9 0-336,-2 0 0,2-5 145,2-3 0,-1-4 135,0-3 0,2 1-23,2-6 0,-2 1 17,2-4 1,2 0-135,-2 0 1,4 0-219,-4 0 1,4-4-294,-4 1-158,1-6 1,-6 2-357,-3-4 1258,-1 0 0,-17-6 0,-1-1 0</inkml:trace>
  <inkml:trace contextRef="#ctx0" brushRef="#br0" timeOffset="24">13123 6030 7853,'-12'0'752,"6"0"-502,1-5-250,0 4 995,3-4-392,-3 0-195,10 3 52,2-8 231,4 9-240,6-9 1,0 9-269,6-10 29,0 5 53,0 0-554,0-4 260,0 8 0,-2-8 222,-2 3-452,3 2 0,-10-4 250,4 5 42,-4-5-1899,-5 8 945,-2-4 256,-5 0 33,0 3 1,-1-7-1162,-3 6 1344,-8-6 449,-5 2 0,-6-4 0,0-1 0</inkml:trace>
  <inkml:trace contextRef="#ctx0" brushRef="#br0" timeOffset="25">13123 5813 7853,'-12'0'0,"5"0"209,-1 0 1,5-1 156,0-3 0,3 2 348,3-6 1,4 5-371,4 0 1,6-2-133,2 1 0,2-4-396,2 4 0,0-1 204,0 1 1,1 3-337,3-3 0,-3 3 261,2 1 0,-2 0-1144,-1 0 1,-1 0 1198,-3 0 0,8 0 0,-3 0 0</inkml:trace>
  <inkml:trace contextRef="#ctx0" brushRef="#br0" timeOffset="26">13648 5802 7853,'-6'5'1012,"1"-4"-812,5 4 0,-6-5 1156,5 0-599,-4 5-272,5 2-137,0 4 65,0 6 0,0 0-148,0 6-53,0 0-220,0 5 1,0-3-116,0 6 155,0-6 0,0 2 218,0-8-669,5 2 300,-4-8 151,5 4-593,-6-11-374,5 4 722,-4-9-17,4 4-1513,-5-5 964,0 0 0,0-10 0,0-2 1</inkml:trace>
  <inkml:trace contextRef="#ctx0" brushRef="#br0" timeOffset="27">13385 5859 7853,'5'-17'1465,"2"5"-627,4-5-313,6 6 94,0-1 1,7 5 1200,3-1-1239,2 1-818,6-5 1082,4 1-317,-4 4-105,10-3-52,-15 9-790,8-4 381,-14 5 0,4 0 120,-5 0-1698,-5 5 1,-1 0-2497,-6 3 4112,-5 2 0,-11-4 0,-7 6 0</inkml:trace>
  <inkml:trace contextRef="#ctx0" brushRef="#br0" timeOffset="28">15944 2433 7853,'-7'-5'-283,"2"2"569,5-5 58,-5 6 311,4-8-162,-9 3-95,8-4 1,-7 3 167,6 1 193,-1 4-196,4-7-238,0 9-27,0-4-261,0 5 0,0 5 91,0 2 0,1 4 84,3 0 0,-3 4-209,3 0 1,-1 7 5,0 1 0,-1 0-75,1 3 1,0 0 80,1 0 0,-3-2-103,3 3 1,1-3 52,-1-1 0,3 0-45,-3 0 0,1-4 6,-1 0 0,-3-5 86,3 1 0,1-2-37,-1-2 1,0-3 9,-4-1 131,0-4-110,5 2 249,-4-5 61,4 0 283,-5 0-553,0-5 1,0-1 41,0-6 1,0-1-101,0-2 0,0 1 115,0-5 0,1 4-219,3-4 1,-1 0 103,4-4 0,1 0-125,3 0 0,1 4 18,-1 0 1,-1 0 35,-2-4 0,6 1 50,-3-1 0,3 4 0,-2 0 0,-1 1 0,1-1 1,3-1 1,0 4 0,0 1-54,-3 4 30,-1-1 0,1 5-40,-1-1 254,-5 6 1,5-2-163,-4 8 1,0-1 129,0 9 0,1 2-94,3 9 1,-3 1 148,-1 2 1,0 3-62,0 6 1,2-1-78,-5 0 1,4 1 4,-5-1 1,5-1-34,-4-3 1,3 2-24,-3-5 1,4-2 8,-4-6 1,1 1 136,-1-4-115,-3-1 1,5-5 220,-2-2-119,-3 2 39,4-9-25,-5 4-6309,0-5 4207,0-5 1962,5-1 0,2-6 0,4 1 0</inkml:trace>
  <inkml:trace contextRef="#ctx0" brushRef="#br0" timeOffset="29">16880 2444 7853,'-11'0'0,"4"-5"656,-3 4-134,9-4 335,-4 5 414,5 0 1,5 0-1060,2 0 0,5 0 30,3 0 1,-1 0-18,5 0 1,-4 0-115,4 0 0,-3 1 42,3 3 0,-2-3 17,2 3 0,3-3-169,-3-1 1,-1 0 62,1 0 1,-1-1-453,1-3 1,-2 3 242,-1-3 1,-5 1-673,0 0 384,1 1-1915,-11-3 1336,4 5 1,-11 0 1011,-6 0 0,-4-5 0,-7-1 0</inkml:trace>
  <inkml:trace contextRef="#ctx0" brushRef="#br0" timeOffset="30">16777 2672 8406,'12'7'1785,"-1"-1"-1236,1-2 1,4-3 355,3 3 1,3 1-387,0-1 1,3 0 257,1-4 0,-2 0-307,3 0 1,1 0 81,-1 0 1,0 0-106,0 0 1,-4 0-176,0 0 1,0 0-176,-4 0 1,-3-2 89,-1-1 0,-2 1-451,-1-1 0,-5 1 199,1 2-1586,-6 0-405,3 0-3467,-5 0 2865,-5 0 2658,-6 0 0,-12 5 0,-6 2 0</inkml:trace>
  <inkml:trace contextRef="#ctx0" brushRef="#br0" timeOffset="31">17645 2364 7853,'0'-6'-233,"0"-1"-233,0 4 988,0-4 1,2 0 85,1-1-250,-1 6 346,3-9-56,-5 10-220,0-4 1659,0 5-1675,0 10-241,0-2 1,0 15 52,0-1 0,0 1 94,0 4-318,0 2 0,0 0 194,0 6 18,0-1-985,0 0 762,0 0 1,0 1 61,0-1-347,0 5 210,0-3 1,0 3-216,0-5 220,5 1 0,-4-1 72,3 0 1,-2 0 3,2 1 0,-3-6 142,3-2 0,1-3-93,-1-2 0,1 0 91,-1-3 0,-3-1-52,3-3 0,-3-2 113,-1 2 0,0-6-21,0-2-391,0 1 1,0 0-144,0-1 1,2-3-276,1 4-113,-1-6 186,3 3-670,-5-5-1930,0 0 2634,5 0 0,-4-1 527,3-3 0,-8-7 0,-2-7 0</inkml:trace>
  <inkml:trace contextRef="#ctx0" brushRef="#br0" timeOffset="32">17702 2490 7853,'0'-12'0,"0"1"662,0-1-225,0 1-1,5 0-224,-3 4 189,8-3 0,-8 4 218,6-6-407,0 1-119,3 0 66,0-1 0,1 5 226,-1-1 7,-4 5-284,3-7 0,-4 9 117,6-3 1,-4 3-186,4 1 0,-3 0 99,6 0 1,-1 0-212,1 0 1,2 1 69,2 3 0,2-2-56,-2 6 1,3 0 51,1 3 1,-4 4 14,0 1 0,-5-1-86,1-4 0,-6 4 67,-2 1 1,-4 3-76,1-4 0,-3 4 99,-1-4 0,-9 2 10,-2-2 0,-12-1-20,0 5 1,-9-5 102,-2 1 1,0 2-100,-4-2 0,2 0 7,2-4 1,1-3 46,3 0 0,-1-6-24,8 2 1,-1-3 129,9-1 0,0 0 20,3 0-37,1 0-405,4 0-128,2 0 1,7 0-61,1 0 1,8 0-318,4 0 1,6-1-724,2-3 1,1 3 703,7-3 0,-5 3 778,5 1 0,-1 0 0,5 0 0</inkml:trace>
  <inkml:trace contextRef="#ctx0" brushRef="#br0" timeOffset="33">18388 2661 7853,'-12'-18'1159,"6"7"-222,1 1-237,5 8 229,-5-8-163,3 9-179,-3-4 133,5 5-390,0 0 0,-3-1 101,-1-3-67,0 3-20,4-4-4477,0 5 2309,0 5 1,0-3 391,0 6 1432,5-6 0,1 8 0,6-3 0</inkml:trace>
  <inkml:trace contextRef="#ctx0" brushRef="#br0" timeOffset="34">18902 2501 7853,'0'-18'0,"0"2"0,0 4 885,0 1-516,0 0 0,0 3 201,0 0 25,0 1 0,-2-5 88,-2 1-321,3 0-128,-4 4 0,0-3 66,-3 2 0,-2 2-91,-1-2 0,-1 6-164,1-2 0,0 3 79,-1 1 1,-3 0-73,0 0 0,-2 0 102,2 0 0,2 5-265,-2 3 1,2 2 15,2 1 0,-3 4-65,3 1 1,-3-1-4,6-4 1,3 4 75,1 1 1,3 3-159,1-4 1,0 0 49,0-3 0,5-2 63,3-3 0,2 2 32,1-5 1,2 4 196,2-5 0,-2 1 24,2-4 0,-1-1 78,1-3 0,-2 2-72,2-6 1,-4 4-85,-3-3 1,2 4 81,-2-1 1,-2-1 33,2 1-216,-6 1 174,3 3-257,1 0 1,-5 6 137,3 5 1,-3 6 178,-1 6 1,0 1 147,0 2 1,0 0-129,0 4 1,0 2-22,0 6 0,-1-1 3,-3 5 1,1-2-66,-4 2 1,3 3 58,-4-3 0,1-3-101,-5-1 1,1-3 122,-1 0 0,5-2 77,-1-3 0,2-3-5,-2-8 1,2 1-89,2-5 0,3-3 329,-3-5-303,3 1 1,1 0 466,0-1-134,5-4-411,1 2 1,5-5-229,1 0 0,-1 0-340,1 0 1,-1-1-462,1-3 1,-1-1-1151,0-3 1,1-2 2051,-1 2 0,-4-2 0,-2-1 0</inkml:trace>
  <inkml:trace contextRef="#ctx0" brushRef="#br0" timeOffset="35">20558 2136 7323,'0'-12'-1192,"0"5"2092,0-1-69,0 6 63,0-9-199,0 10-321,0-9 51,0 9 105,0-4 98,0 5-345,0 5 0,0 1-45,0 5 1,0 6 18,0 2 0,1 3-45,3 0 0,-3 1-163,3 0 0,-2 1 100,2 3 0,-3-2-236,3 6 0,-1-2 27,0 1 0,-1 2 17,2-5 1,-3 3-154,-1-3 1,0 3 66,0-3 0,4 0-28,-1-5 1,1-3 132,-4 0 0,0-5 0,2 2-31,1-4 134,-1-5-112,3 3 11,-5-4-599,0 1 213,0-2-1127,0-5 0,0-5 920,0-3 0,-5-6 615,-3-1 0,-2-11 0,-2 2 0</inkml:trace>
  <inkml:trace contextRef="#ctx0" brushRef="#br0" timeOffset="36">20409 2147 7853,'0'-11'0,"0"-1"678,0 1-364,0 5 0,5-3 25,3 5 1,2-4 283,1 4-206,1 1-399,-1 3 141,6-5 0,0 3-50,6-2 1,1 3 94,3 1 1,-2 4-106,6 0 0,-6 5 113,2-2 0,-3 0-289,-1 0 1,0 1 9,0 3 0,-6 1 12,-1-1 1,-1 1-11,-4-1 1,2 0-49,-9 1 1,3-1 121,-3 1 1,0-1 16,-4 0 1,-4 1 104,0-1 1,-8 1-58,0-1 0,-7 1 22,0-1 0,-8 4-43,-3 0 0,1 1-81,-2-5 0,6 1-199,-2-1 113,-2-5-1,10 4-415,-2-8 1,9 7 40,1-6-583,4 1 0,4-3-1281,6 3 2353,9-2 0,6 3 0,3-5 0,-2 0 0,3 0 0,-4-5 0,4-2 0</inkml:trace>
  <inkml:trace contextRef="#ctx0" brushRef="#br0" timeOffset="37">21037 2250 7853,'0'-6'-1931,"0"-5"3488,0 5-744,0 0-300,0-4 58,0 8 16,0-3 598,0 5-581,0-5-517,0 4 72,0-4 0,0 6 66,0 3 0,4 3-14,0 9 1,0-2 267,-4 5-107,0 5-107,0 0-223,0 4 0,0-1 170,0-1 0,1 1-652,3-4 270,-3 5 150,4-9-372,-5 12 0,0-15 127,0 6 203,0-6 1,0 0-219,0-4 1,0-1-255,0 0-10,0-4 137,0 3-324,0-9 285,0 4-3260,0-5 3706,0-5 0,0-1 0,0-11 0,0 0 0</inkml:trace>
  <inkml:trace contextRef="#ctx0" brushRef="#br0" timeOffset="38">21026 2216 7853,'5'-12'0,"-4"1"548,9-1-283,-3 1 1,4 3 464,0 1-444,1 4 1,-1-6 42,1 6 0,3-1-117,0 4 0,6-4-139,-2 0 0,1 2 119,-1 5 1,1 0-198,-5 5 0,1-2 86,-5 1 1,-1 4 31,-2-4 1,1 3-148,-5 2 1,-1 0-46,-3 4 1,0-2-58,0 5 0,-5-4 125,-2 4 1,-9 0-16,-3 4 0,-2 2 63,-2-2 1,0 2-111,0-6 0,6-1 62,1 1 0,4-5-50,0 1 0,2-2 60,2-1 1,3-1-13,5 0 191,0 1 1,0-1-63,0 1 1,2-1 140,1 1 1,4-5-56,4 1 0,1-2-79,-1 2 1,4 1 1,0-6 0,2 5-254,-2-4 1,-1 0-32,5-4 1,-5 0-78,1 0 1,2 0-746,-2 0 1,0 0 444,-3 0 1,-1 0-692,1 0 1,-1 0 1227,0 0 0,6-11 0,1-1 0</inkml:trace>
  <inkml:trace contextRef="#ctx0" brushRef="#br0" timeOffset="39">21608 2193 7853,'0'-18'471,"0"7"151,0 0 1,0 9 364,0-6-197,0 6-342,0-3-488,0 5 85,0 5 1,0 2 282,0 9 0,0 3-117,0 7 1,0 3-90,0 6 0,0-1 103,0 0 0,0 1-264,0-1 0,0 0 52,0 0 1,0-4-196,0-4 1,0 1-12,0-4 1,4 1-65,0-9 0,0 0-859,-4-3 515,0-1-313,0 0 0,0-3 381,0 0 0,1-6-670,3 2 1203,-3-3 0,4-1 0,-5-5 0,0-1 0</inkml:trace>
  <inkml:trace contextRef="#ctx0" brushRef="#br0" timeOffset="40">21825 2227 7853,'-6'-11'406,"2"-1"-270,3 6-136,1 1 1215,0 0-485,0 3-338,0-3-420,0 5 1,0 7 150,0 4 70,0 6 48,0 5-49,0 6-269,0 2 79,0 4 1,0 0 245,0 0-489,0 1 186,0-1 0,-4-1 46,0-3 1,0-2-120,4-5 1,0-5 103,0-3 184,0-2-104,0-7-73,0 4 20,0-8-73,0 3 128,0-5-205,0-5 1,2-2 61,2-4 1,-3-6-326,3-2 0,-3-2 141,-1-2 1,0 0-22,0 0 1,0 0 121,0 0 1,0-3 122,0-1 1,0-3 14,0 3 1,4-2-85,-1 6 0,1-2 545,-4 6 0,0 6 55,0 2 826,0 2-545,0-3-66,0 6-586,0 1 0,0 6-344,0 3 1,4 2 70,0 6 1,3 4 94,-3 3 1,5-1-144,-1 1 0,-2-1 45,2 1 1,-1-3-118,5-4 1,-1-2-7,1-3 0,-1 0 409,0-3 0,5-3 233,-1 3 1,4-3-195,-4-1 0,4-4 78,-4 0 0,2-5-71,-2 2 0,-2-3 40,2-2 1,2-3-22,-2 0 0,0-4-90,-4 4 1,3-1 47,-2 5 1,1-1-277,-10 1 107,6 0 0,-6 4-197,4 3-178,-4 3 266,2 1 0,-5 9 252,0 3 1,0 7-140,0 0 1,0 6 118,0 2 0,-1 4-73,-3 0 1,3-2-216,-3 1 0,3-4-337,1 0 0,-4-1 247,0-3 0,0 0-263,4-3 1,0-2 179,0-6 0,0 0-441,0 1 0,0-1 320,0 1 0,0-5 480,0 1 0,0-6 0,0 3 0,0-5 0</inkml:trace>
  <inkml:trace contextRef="#ctx0" brushRef="#br0" timeOffset="41">22408 2238 7853,'-7'-11'471,"2"0"-314,5 4-157,0-3 1043,0 9-206,0-4 855,0 5-1463,0 5 1,0 6-60,0 8 0,-1 4-59,-3 4 48,3 2 0,-5 5-246,2 1 0,1-1 143,-4 0 0,4 0-263,-1 1 0,3-6 73,1-3 0,0-1-48,0-3 1,0-4 134,0-3 1,1-2 14,3-2 1,-1 1 41,4-1 1,1-3 32,3 0 1,5-6-34,-1 2 1,4-3 6,-4-1 0,5 0-229,-1 0 1,2-1 76,-2-3 1,1-2-436,-5-6 1,2 1 213,-2-1 1,-6 1-477,2 0 0,-3-2 31,-1-2 0,-1 1 801,-6-5 0,-11 5 0,-1-8 0,-11 4 0</inkml:trace>
  <inkml:trace contextRef="#ctx0" brushRef="#br0" timeOffset="42">22362 2490 7853,'0'-8'0,"0"1"1251,5 4-552,-4-7 169,10 9 0,-4-10 17,8 4-594,3-3 1,4 2 77,-3 0 1,2 5-405,-2-5 0,3 4 112,1-3 1,-4 3-601,0-4 1,-5 6-1,1-3-840,-2-1 877,-2 5 303,-5-9-1832,5 9 1290,-10-4 0,8 0-84,-5-3 809,-1-2 0,-13-7 0,-2 0 0</inkml:trace>
  <inkml:trace contextRef="#ctx0" brushRef="#br0" timeOffset="43">22339 2170 7966,'0'-6'2506,"0"1"-2027,5-1 1,2 4 222,4-6-674,6 6-1,5-8-36,8 8 65,-1-3 1,8 1-27,-3 1 1,1-1-143,-4 4 0,2-1-961,-3-3 1,-1 3 219,2-3-246,-1 2 0,1 6 152,-1 0 947,-4 0 0,2 1 0,-6 1 0</inkml:trace>
  <inkml:trace contextRef="#ctx0" brushRef="#br0" timeOffset="44">23093 2204 7853,'0'-11'0,"0"-1"1570,0 1-1045,0 0 0,0-1 489,0 1 0,0-1-532,0 1 0,-4 3-233,0 1 0,-8 4-206,0-1 1,-7 3 72,0 1 1,1 1-277,-1 3 0,2 2 199,-2 6 0,-2 3-182,6 0 1,0 6-37,3-2 0,6 1-79,2-1 1,3 3 74,1-3 1,1-2 90,3 2 1,4-3 51,7 3 0,-1-4 42,5 4 1,0-5 49,4 1 1,0-2 3,-1-2 0,3 1 29,1-1 0,-5 0-159,1 1 0,-3-1 85,0 1 0,-2-1 180,-6 1 1,0 0-119,-4 4 0,2-4 172,-5 3 1,0-2-64,-4-1 0,-7 3 25,-4 0 1,-7 1-41,-9 0 0,-2-4-28,-5 4 0,-5-4-362,-3 0 0,-3-2-486,0-2 1,0 0 431,3-4 55,-2 0 0,3 1 1,-4 1-1</inkml:trace>
  <inkml:trace contextRef="#ctx0" brushRef="#br0" timeOffset="45">15932 4249 7761,'0'-7'867,"0"2"2472,0 5-3255,5 0 1,-2 4 189,4 0-234,1 5 1,3-7 4,1 6 1,3-6 45,0 2 1,6 1-66,-2-1 1,0 0 48,3-4 0,-1 0-64,5 0 0,0-1 95,0-3 0,-1-1-111,1-3 1,-3-2 77,-4 2 0,1-2 63,-4-1 1,-1-1-89,-4 1 1,-3-1-58,-1 1 1,-4 0 42,1-1 0,-3 1-84,-1-1 1,0 1-101,0 0 0,-1-1 113,-3 1 1,-2-1-98,-6 1 1,-3 3 60,0 1 0,-6 4-228,2-1 1,-3 3 66,-5 1 1,2 0 121,-6 0 1,2 9 131,-2 2 1,4 3-78,4-2 0,0 4 144,0 3 0,4 3-43,0 1 0,5-1 58,-1 1 0,6 4-64,1 0 0,6 2-93,-2-6 0,3 6 22,1-6 1,5 1-106,2-5 0,7 1 225,2-5 1,3 4-2,-4-3 0,5-1 266,-1-4 1,3-3-150,1-1 1,3-4 109,1 1 1,0-3-69,-5-1 1,0 0-60,-3 0 1,1 0-67,-4 0 1,3 0-201,-4 0 1,0-4-428,-4 0 1,-3 1 312,0 3 1,-5-4-761,5 0 0,-5-1-118,0 1-23,4 3 0,-1-8 495,6 5 0,-1-3-179,0 3 779,1 0 0,4-1 0,2-1 0</inkml:trace>
  <inkml:trace contextRef="#ctx0" brushRef="#br0" timeOffset="46">16914 4374 7853,'0'-11'0,"0"-1"377,0 1-136,0 0 1,0-1 371,0 1-330,0-1 0,-4 1 110,1-1 0,-2 1-151,1 0 1,-1-1 96,-3 1 0,-1 3 84,5 0-205,-4 1 0,1-3 20,-4 2 0,3 3-50,1 5-16,-1 0 1,-5 0-150,-2 0 0,2 1-225,-2 3 1,-1 4 163,0 7 1,0-1-65,1 5 0,2 0 77,-2 4 1,6 0-267,1 0 0,6-1 104,-2 1 0,3-1-173,1-3 0,0 2 127,0-2 1,1-2 251,3-2 0,2-6 390,5-1 0,1-6-247,-1 2 1,2-3 333,2-1 1,2-1-229,2-3 0,2-3-6,-2-9 1,3 2 61,1-5 1,-4 4-166,0-4 0,-5 0 7,1-4 0,-4-1-100,-3-3 0,2 2-158,-2-5 1,-3-1 57,-1-3 0,-3-2-197,-1-2 1,4-1 109,0-3 0,-1 3-107,-3 4 0,0 2 76,0 3 1,-1 6 222,-3 5 0,3 5-31,-3-1 0,2 3 346,-2 5-171,3-4 0,-4 9 59,5-6-376,0 6 186,0-3-1467,0 5 1038,0 10 1,0 4 149,0 12 0,0 7 31,0 6 1,-4-1 320,0-4 0,0-2 57,4 2 0,0-2-162,0 6 0,0-7 62,0 0 1,0-1-67,0 5 1,0-5 232,0 0 0,0-4-51,0 1 0,0-7-429,0-1 0,0-5-21,0 1 0,0 2 63,0-2 0,0-4-1065,0-3 831,0-1 1,0 1-2001,0 0 1115,0-6 1276,5 3 0,2-5 0,4 0 0</inkml:trace>
  <inkml:trace contextRef="#ctx0" brushRef="#br0" timeOffset="47">17428 3974 7853,'-6'0'-522,"-4"0"0,7 0 1162,-4 0-39,4 0-151,-7 0-120,9 0-109,-4 0 137,-1 0-327,5 0 0,-3 0 266,8 0 1,-1 0-77,4 0 0,1 0 62,3 0 0,5 0-111,-1 0 1,1 0 121,0 0 1,1 0-57,6 0 1,4 0 61,-1 0 1,1-1-133,-4-3 0,0 3-149,0-3 0,-2-1-7,-2 1 0,2 1 100,-6 3 0,0-2-68,-4-1 23,6 1 0,-4-3-262,2 5 0,-6-4-78,-2 1-562,-4-1-80,2 4-2441,-5 0 2797,-5 0 1,-3 1 143,-7 3 1,-3-2 414,-5 6 0,1 0 0,-1 3 0,0 0 0</inkml:trace>
  <inkml:trace contextRef="#ctx0" brushRef="#br0" timeOffset="48">17440 4214 7853,'-7'0'760,"2"0"191,5 0-9,0-5-613,5 4 0,-2-4 475,4 5-481,1 0 0,4 0-72,-1 0 0,0 0 1,1 0 1,0 0-28,4 0 0,1 0 57,6 0 0,-4 0-44,0 0 0,0-1-164,4-3 1,0 3 90,0-3 1,0 2 72,0 2 1,-4 0-27,0 0 0,-5-1-45,1-3 1,-2 3 7,-2-3 0,0 3-101,1 1 0,-5 0-104,1 0-179,-5 0-976,2 0-3026,-5 0 0,-5 1 3573,-3 3 0,-9 2 638,-5 6 0,-1-1 0,-10 1 0,4-1 0</inkml:trace>
  <inkml:trace contextRef="#ctx0" brushRef="#br0" timeOffset="49">17474 4363 7853,'-6'0'0,"-5"0"431,10 0 106,-4 0 3504,5 0-3710,5 0 1,2 1-94,4 3 1,0-3 111,1 3 0,3-3-92,0-1 0,6 0 100,-2 0 1,3 0-61,5 0 1,-2 0-88,6 0 1,-1 0-50,5 0 1,-5 0 49,1 0 0,-5 0-150,5 0 0,-6 0 126,2 0 0,-7 0-109,-1 0 1,-5-4 159,1 1-397,-2-1-177,-2 4-94,-4 0-607,-2 0-2576,-5 0 876,-5 0 1499,-2 0 542,-4 5 0,3 0 695,1 3 0,-1 2 0,-3-4 0</inkml:trace>
  <inkml:trace contextRef="#ctx0" brushRef="#br0" timeOffset="50">18342 3803 7853,'-5'-6'-1552,"4"-4"1330,-5 8 592,6-3-138,0 0 0,0 4-114,0-4 442,0 0-236,0 4-186,0-5 326,0 1-211,0 4-97,0-4 227,0 5-130,0-5 87,0 4-77,0-4 2013,0 5-2097,0 5 0,0-3-115,0 6 0,2-4 91,2 3 1,-3-3 91,3 4-114,-3-1 1,3 5 134,0-1-135,-1 1 1,-1-1-100,1 0 1,-1 1-10,1-1 0,-1 1 80,-2-1 1,1 1-109,3-1 0,-3 5 105,3 3 1,-3-1-62,-1 1 0,0 0 27,0 4 0,0 0-5,0 0 1,0 1 1,0 3 0,4-3-87,0 2 1,3 0 51,-3 0 0,1-2-87,-1 3 0,-3-3-80,3-1 1,-1 0 54,1 0 0,-3 0-61,3-1 0,1-3 71,-2 1 1,1-5 30,-4 4 1,0-5-20,0 1 1,0 1 118,0 0 0,2-5 99,1-3-212,-1-1 185,3 5 1,-5-5-16,0 1 274,0-5-195,0 2-1032,0-5-3567,-5 0 4404,3-5 0,-8 3 0,4-3 0</inkml:trace>
  <inkml:trace contextRef="#ctx0" brushRef="#br0" timeOffset="51">19450 4157 7853,'0'-11'290,"-5"4"80,3 2 171,-3 0-270,5 4 0,0-5 546,0 2-190,0 3-338,0-4 404,0 5-482,0 5 1,2 2-15,1 8 0,-1-1-47,1 5 0,3-3-154,-3 3 1,2 0-58,-1 4 0,-3-4 50,3 0 0,-1-4-49,1 4 1,-2-5 93,6 1 1,-4-6 0,3-1 0,-3-2 174,4 2-112,-1-3 1,5-5-8,-1 0 1,1 0-24,-1 0 1,2-5-104,2-3 1,-2-2 111,2-2 1,-3 0-94,0-4 0,-1 2 86,1-5 0,-1 4-159,1-4 1,-5 5 47,1-1-88,-6 2 97,3 2 27,-5 5-185,0 0 0,4 8 54,0 2 0,0 2 143,-4 5 1,1 1-60,3-1 0,-2 1 85,6-1 1,-4 4-72,3 0 0,1 2-118,4-2 0,-1-3 65,0-1 1,5 0 45,-1-3 0,1-3 7,0-1 1,-4-3-10,3-1 1,-2 0-31,-1 0 1,-1-1 2,0-3 0,-3 2 141,0-6 1,-2 0-116,2-3 0,0 0 18,-4-1 1,1 1 78,-1-1 1,-3 1-76,3-1 1,-2 5 194,-2-1-128,0 1 64,0 0-92,0 2 65,0 5 1,0 5 69,0 3 1,0 2-127,0 1 1,0 1 23,0-1 0,0 1-194,0-1 0,3 1-34,1-1 81,5 0 1,-3 0 91,6-4 1,-1-1-186,1-2 178,-1-2 1,2 3-11,2-5 1,-2 0-79,2 0 0,-2-4 61,-2 0 0,0-4-88,1 5 1,-1-6 92,1 1 0,-1 2-307,1-2 281,-1 1 0,-1-5-108,-2 1 126,-3 4 0,-1 1 93,-1 2-27,1 3 0,-3-4-51,3 5 165,-2 5 1,3 1-94,-5 6 0,1-2 116,3-3 1,-3 4-84,3-4 1,1 3 12,-1 2 0,5-5-41,-2 1 1,-1-2-5,2 2 0,0 1 20,3-5 0,4-1 2,1-3 0,0 0 51,-1 0 0,-1 0-65,5 0 0,-5-1 77,1-3 1,-2 2-66,-1-6 1,-1 2 56,0-2 0,-3-2-21,0 3 0,-6-4 4,2 0 1,-3-2-128,-1-2 0,-1 2 104,-3-2 0,-7-1-197,-8 0 0,-5 2 102,-7 7 1,-1 2-225,-9 5 0,-1 0 66,-4 0 0,7 5 90,4 2 1,6 4-251,6 0 1,7 4-358,4 0 1,7 2-14,9-2 0,5-2 224,10 2 0,7-3-605,12-5 1086,-3 3 0,15-8 0,-3 3 0</inkml:trace>
  <inkml:trace contextRef="#ctx0" brushRef="#br0" timeOffset="52">20900 4329 7853,'-6'-18'0,"-3"1"0,5 6 923,-5-1-355,8 1 524,-9-6-439,3 5-168,-9-5-53,3 6-253,-3-1 33,-1 1 0,0 5-1,-1 1-161,-4 5 1,4 0 1,-4 1 266,-1 3-418,5 7 0,-1 3 161,8 5-367,-3-5 259,7 8 1,1-5-348,2 6 0,8-1 208,4-3 1,2 1-43,1-5 1,6 4 112,2-3 0,1-5 34,-1-3 0,1-6-2,-5 2 0,6-4 222,-2-4 0,1-2 53,-1-6 1,1-3 71,-4 0 1,3-7 3,-4 0 1,0-1-51,-3-4 1,-2-2-84,-3-2 1,0-2-17,-3-1 0,-3 0-158,3 0 0,-3-4 87,-1 0 0,0-6-86,0 3 0,-1 1 65,-3 2 1,1 3-135,-4 0 0,0 7 254,0 6 1,-2 0-120,5 7 0,-1 3 84,1 5-43,3 4-705,-4-2 479,5 5 0,0 5-122,0 3 0,0 3 81,0 4 1,1 7 228,3 5 1,-2 3-52,6-3 0,-5 4-107,0 0 1,2 1 228,-1-2 0,0 3-115,-4-2 0,0-2 146,0 1 1,0-4-2,0 0 0,0 2-159,0-1 1,-4-1-5,0-3 1,1-1-106,3-3 1,-4 2-6,0-1 1,0-4-208,4-1 0,0-6-886,0-1 0,1-2 34,3 2 1200,8-3 0,0-5 0,5 0 0</inkml:trace>
  <inkml:trace contextRef="#ctx0" brushRef="#br0" timeOffset="53">21597 3643 7853,'0'-7'-1854,"0"-1"2570,5 5-199,-4-2-52,4 0-69,-5 4-184,0-4 106,0 5 187,0-5-81,0 4 40,0-4 190,0 5-571,0 5 1,-4 5 160,1 5 0,-6 5-159,1-1 1,-1 3 121,2 1 1,-3 5-89,2 2 1,-2-1 41,-2 2 1,1-1-60,-1 5 0,2-1-55,3 0 1,-3-2-104,2 2 1,2-2 94,-2 6 0,4-4-56,-3-3 0,4 2 66,-1-3 0,3-2-196,1-1 0,0-3 48,0-1 1,0-1-43,0 1 0,0-4 75,0 0 0,1-1 28,3 1 0,-3 1 50,3-4 0,1-1 104,-1-4 1,1-3 2,-1-1-101,-3 1-492,4-2 0,-4 0-44,3-6-295,-2 0 232,3 0 0,-5-2-1064,0-2 1177,0-2 0,0-5 468,0-1 0,0-3 0,0 0 0,5-6 0,1 4 0</inkml:trace>
  <inkml:trace contextRef="#ctx0" brushRef="#br0" timeOffset="54">21585 4169 7853,'0'-12'0,"4"5"0,0-1 503,0 0-235,-4 2 1,0 0 395,0 2-126,0 3 143,0-4-456,0 5 0,0 5-56,0 2 0,0 8 42,0 4 1,0 7-117,0 0 0,0 10 87,0-2 0,1 8-196,3 0 0,-3 2-79,3 2 1,-1-4-74,0 0 0,0-4 83,5 4 0,-6-9 94,2 1 0,1-7 18,-1-1 0,1-1-33,-1-3 0,-3-4 304,3-3-140,2 3-305,-5-5 0,4-1-374,-5-4 98,0-5 1,0 0-61,0-6 0,0 0 176,0-5 0,0-3-571,0-4 1,0-5 361,0 0 0,-5-1 514,-2-2 0,-3-5 0,-2-6 0,1-7 0</inkml:trace>
  <inkml:trace contextRef="#ctx0" brushRef="#br0" timeOffset="55">21574 4191 7853,'0'-11'0,"4"-2"338,0-2 1,1 2 48,-1-2 1,-2 3 103,6 0 0,-2 1-59,2-1 1,6 5-175,-3-1 1,4 2-47,0-2 0,3 3-79,5 5 0,-4 0 79,0 0 0,0 0-282,4 0 1,-5 1-35,-3 3 1,-6 2-119,-2 6 0,-3-1-72,4 1 0,-6-1 166,2 1 0,-8 0-25,-3 3 1,-5-1 64,-3 5 1,-3-5 16,-4 2 1,-1-4 12,0 0 1,1-1-66,3 1 0,3-5-129,4 1-219,1-6-999,0 3 1034,4-5 1,7 0-88,8 0 0,7 0 523,4 0 0,8-5 0,2-1 0</inkml:trace>
  <inkml:trace contextRef="#ctx0" brushRef="#br0" timeOffset="56">21997 4169 7853,'0'-12'899,"0"1"0,0 3 538,0 1-494,0 4-486,0-7 0,1 9 228,3-3-589,2 3 0,5 1 73,1 0 0,4 0-133,3 0 0,-2 0 26,-2 0 0,2-2-101,-2-2 0,0 3-122,-4-3 83,1 3-636,-1 1 1,-3 0 349,0 0 1,-6-1-1831,2-3 892,-3 3-581,-1-4 1883,0 5 0,0-5 0,0-2 0</inkml:trace>
  <inkml:trace contextRef="#ctx0" brushRef="#br0" timeOffset="57">22373 3803 7853,'-5'-11'0,"4"-1"787,-4 1-56,5 5 485,0-5-382,0 10 75,0-4-544,0 5 0,0 5-140,0 3 0,4 7-48,0 4 0,1 4 35,-1 3 0,-3 0-239,3 4 0,-3 1-8,-1 3 0,0 4-50,0 0 0,0 0-31,0-3 1,0-5 126,0 0 1,0-4-81,0 0 0,0-3 71,0-4 0,0-1-33,0-3 1,0-6 79,0 3-157,0-3 0,0-2-209,0 1-480,0-6-1088,0 3 840,0-5-138,0-5 0,0-1 172,0-5 1011,0-6 0,5-1 0,1-5 0</inkml:trace>
  <inkml:trace contextRef="#ctx0" brushRef="#br0" timeOffset="58">22522 3609 7853,'0'-11'436,"-1"-1"131,-3 1 0,3 3-21,-3 1 360,3 4-128,1-7-173,0 9-120,0-5 308,0 6-778,0 6 1,5 1 174,2 8-31,3 3 0,3 6-47,2 3 1,-5 0 56,6 7 1,-6-2-457,5 6 1,-4-3 134,-3-1 1,2 4-45,-2 1 0,-3 2 83,-1-3 0,-3 4 108,-1-4 0,0-3 46,0-5 1,-1 1 1,-3 3 0,1-5-48,-4-2 1,3-3 23,-4-1 1,5-4-62,-5 0 0,4-5 77,-3 1 0,4-6-439,-1-2 1,2-4-70,-2 1-1172,3 2 172,-5-5 583,1 4 0,4-10-60,-3-2 950,3-3 0,1-7 0,0-1 0</inkml:trace>
  <inkml:trace contextRef="#ctx0" brushRef="#br0" timeOffset="59">23070 3609 7853,'6'-11'680,"0"4"-10,-6-3-235,0 9 349,0-4 799,0 5-1371,-6 5 52,5 1-290,-9 11 1,4 2 68,-6 7 169,1 9-760,-1 0 813,1 10-243,0-5-1,-6 11-1031,4 1 1100,-8 0-151,8 4 109,-3-14-729,4 2 732,6-5-118,-4-3-153,8 3 342,-3-10-53,5-1 1,0-6 449,0-3-865,0 3 1346,0-10-1155,5 5 999,-3-6-1352,8 1 0,-9-5 491,3 1-254,2-6-1291,-4 9 925,8-10 0,-4 4-97,6-5-427,-1 0 1161,0-5 0,6-7 0,1-5 0</inkml:trace>
  <inkml:trace contextRef="#ctx0" brushRef="#br0" timeOffset="60">23333 4180 7853,'0'-16'0,"0"3"0,0-2 823,0-3 0,4 5 5,-1-2-344,1 2 1,-4 2 624,0-1-470,0 1-240,0 5 0,0-5-187,-5 10-344,4-9 172,-9 9 53,3-4 119,-4 5-334,0 0 167,4 5 0,-8 1 167,7 6-693,-8 4 311,10-3 40,-5 8 138,5-8-988,0 9 497,-4-10 105,8 10-367,-3-9 317,5 3 71,0-5 301,0 1-93,5-6-97,-3 4 28,8-8 684,-9 3-299,9-5-152,-4 0 23,6 0 250,-6 0-133,4 0 1,-3 0-66,-1 0 414,4 0-161,-9 0-143,10 0 58,-10 0-178,4 0 115,-5 0-278,5 0 25,-4 5 182,4 6-14,-5 2 67,0 8 1,0-1 31,0 6-167,0 3 84,0 6 0,-3-5-24,-1 1-51,0 4 27,-1 1 1,4 3 84,-3-5-541,3 0-160,-5 1 410,5-6 7,-4 4 68,5-14 1,0 6 56,0-9-196,0-1-53,0-9 154,0 4-592,0-8 673,0 3-866,0-5 405,0-5 0,1 1-88,3-8 559,-3 3 0,10-17 0,-5 2 0</inkml:trace>
  <inkml:trace contextRef="#ctx0" brushRef="#br0" timeOffset="61">23447 4134 7853,'6'-6'0,"-1"-4"826,1 4-71,-5-6 87,9 6-516,-4-4 1,2 8-58,0-1 0,-5 1-44,5 2 1,0 0-86,3 0 37,0 0 1,1 0-190,-1 0 0,1 4 81,-1 0 1,-3 0-344,-1-4 1,-3 1-172,4 3 0,-4-3-355,3 3 1,-3-3 53,4-1 1,-5 0-143,5 0 888,-5 0 0,7 0 0,-4 0 0</inkml:trace>
  <inkml:trace contextRef="#ctx0" brushRef="#br0" timeOffset="62">23847 3895 7853,'0'-12'0,"0"1"1651,0 4-667,0 2-412,0 0-180,0 4 304,0-4 0,0 4 51,0-3-267,0 2-439,0-3 33,0 5 0,0 11 244,0 4-204,0 5-31,0 3 1,0 5 8,0 2-47,0 8 1,0-2-29,0 2 1,0-4 5,0-3 1,0 0-163,0-4 0,0-2 77,0-6 0,0 2-145,0-6 191,0 0-1243,0-3-274,0-6-777,0-1-162,0-5 2472,0-5 0,0-6 0,0-7 0</inkml:trace>
  <inkml:trace contextRef="#ctx0" brushRef="#br0" timeOffset="63">23892 3563 7853,'8'-10'243,"0"3"-243,-6-4 406,8 10 1,-3-8 583,4 5 0,1 1-332,-1 3 22,0 0-333,1 0 1,1 10 90,2 5 1,-1 7 499,5 4-571,0 3-786,-1 11 702,-2 0 1,-1 6-126,0 0 1,-3 4-344,-4 4 1,-6 2-45,2 1 0,-3-4 207,-1 0 1,-1-2-605,-3-1 1,-1-2 330,-3-10 0,-1-4-388,6-3 1,-5-7 230,4-1 1,-1-4-460,1-4 1,2-6 421,-6 2 0,-4-2 489,-8 2 0,-6-4 0,-3-2 0</inkml:trace>
  <inkml:trace contextRef="#ctx0" brushRef="#br0" timeOffset="64">19473 3461 7853,'-2'-18'0,"-2"3"546,3 7-235,-4-2 0,1 7 90,1-4 536,-1 4-166,4-2 386,0 5-885,-5 0 1,2 6 332,-4 6-314,-1 4 1,-5 10 105,-2 4 1,-3 6-75,-5 9 1,-3 6-208,-1 2 0,-1 6 42,15-27 0,0 0 0,0 1 0,1-1-79,-1 4 0,0 1 1,3-1-1,2 0 40,2-2 0,1 0 0,-1 0 1,1 0-506,2 27 0,0-3 137,7 3 1,2-7 220,6 0 1,0-6 94,4 1 0,1-5-2,6-3 1,0-8 208,0 2 1,0-10-118,0-2 0,-4-2-205,0-5 1,-4-1 178,4-4 1,-5-3-532,1 0 1,2-5-751,-2 5-635,0-5 1,-4 2 1009,1-5 775,-6 0 0,4-5 0,-3-2 0</inkml:trace>
  <inkml:trace contextRef="#ctx0" brushRef="#br0" timeOffset="65">24304 3403 7853,'-7'-5'0,"1"0"0,2-2 696,3-3-15,-4 8 104,5-3 292,0 0-639,0 4-73,0-4 510,0 5-718,5 5 0,2 1 160,9 6-52,-4 4 88,5 2-124,-1 10 1,1 1 88,2 5-386,-3 0 140,1 6 1,-4 0 150,2 6-1635,3 0 1382,-6 5 1,6-3-54,-3 5-162,-2-5 0,3 8 168,-4-3 0,-6 2 8,-2-2 0,-1 1-117,0-9 0,-1 3 155,1-6 0,-1 2-160,-2-3 191,-5 4 0,2-13-7,-5 2 197,6-8-100,-8 2 1,3-6 172,-4-3 12,0 3 850,-1-10-1112,1 5 277,-1-11 1,1 4-191,-1-2-298,1-3-129,5 0 262,-4-5-2501,3 0 1143,1 0 1423,1 0 0,5 5 0,0 1 0</inkml:trace>
  <inkml:trace contextRef="#ctx0" brushRef="#br0" timeOffset="66">5014 8097 7853,'33'0'739,"-3"-1"0,8-1 0,-2-2 1309,-2 1-1782,0 2 0,-3 0 7,-1-3-392,1 3 174,3-4 1,-4 5 54,1 0-307,-1 0 242,5 0 1,0-2-93,3-2 94,-2 3-43,8-4 0,-5 5-108,3 0 134,3-5 0,-5 4-88,6-3 0,0 3-1228,-1 1 1299,1 0-69,-5 0 122,3 0 1,-3 0-37,4 0 0,-3 0 4,0 0 1,0 4-25,4-1-4,4 1 1,3-4-228,4 0 1,0 0 241,0 0 0,0 0-34,0 0 1,4 0 26,0 0 0,1 0 11,-1 0-18,-3 0 1,6 0 7,-3 0-1152,-3 0 1218,4 0 0,-5 0 153,0 0-108,6 0 0,-5 0 16,3 0 1,2 0-12,2 0 1,-31 0 0,1 0-80,1 0 1,0 0 0,2 0 0,0 0-7,4 0 0,0 0 1,-1 0-1,0 0-218,3 0 0,0 0 0,1 0 0,0 0 214,4 0 0,1 0 1,-3-2-1,0 0-230,2 0 1,1 1 0,-1-2 0,0 0 166,-2 1 1,1 1-1,-1 0 1,1 0-15,-2-1 0,-1 1 1,1 0-1,0 0 76,-1 1 1,1 0 0,-1-1 0,0-2-9,-1 2 0,0-1 0,1 0 1,0 0 107,-1 2 0,-1 0 0,2 0 1,-1 0-133,0 0 1,0 0 0,1 0 0,0 0 39,-1 0 1,-1 0-1,3 0 1,0 0-22,1 0 0,1 0 0,1 0 1,0 0-20,2 0 1,0 0 0,-1 0 0,-2 0-10,0 0 1,-1 0 0,4 0 0,0 0-7,0 0 1,1 0-1,0 0 1,1 0-54,-2 0 0,1 0 1,-1 0-1,-1 0 40,0 0 1,-1 0 0,4 0 0,0 0-163,-2 0 0,0 0 0,1 0 0,0 0 170,-2 0 0,-1 0 0,2 0 0,-1 0-6,-3 0 0,1 0 0,4 0 0,0 1-9,-1 1 1,1 0 0,0-1 0,1-1-11,-2 2 0,1 0 1,0-1-1,1-1-11,-2 0 1,1 0-1,5 0 1,0 0-16,-2 0 1,0 0-1,3 0 1,0 0 1,-1 0 0,0 0 0,2 0 0,0 0 6,0 0 0,0 0 1,2 0-1,0 0-20,-2 0 1,0 0-1,0 0 1,0 0 229,-2 0 0,0 0 1,-2 0-1,-1 0-156,0 0 0,-1 0 0,-1 0 0,-1 0-7,-2 0 0,1 0 0,-2 0 0,-1 0 22,-3 0 0,-1 0 1,2 0-1,-2 0 17,-3 0 1,0 0 0,1 0 0,-1-1 13,-3-1 1,-1 0 0,-1 2 0,1-1 297,-4-1 0,0 0 0,33 1-274,-8 1 0,2-4 77,-10 0 0,-1 0-56,-6 4 1,-4-3 710,-7-1 0,-1 0-733,-7 4 0,-3 0 1181,-8 0-1132,-1-5 1064,0 4-1061,-4-4 541,-2 5-573,-5 0-57,0-5 77,0 3-335,0-3-1439,0 5 1864,0-5 1,1 3-223,3-6 0,-3 4 112,3-3 1,1-1-270,-1-3 105,0-1 1,-4 1-251,0-1 83,0 1 0,-10 1 242,-6 2 0,6-2 0,0 4 0</inkml:trace>
  <inkml:trace contextRef="#ctx0" brushRef="#br0" timeOffset="67">14813 7846 7853,'-6'0'426,"0"5"1,6 2-1</inkml:trace>
  <inkml:trace contextRef="#ctx0" brushRef="#br0" timeOffset="68">14790 7869 11015,'0'8'781,"0"-1"-765,5-4 1,1 6-39,6-6 1,-5 3 125,1-3 0,1-1-67,6 1 1,-2 2 32,2-1 0,-1 1-48,1-1 1,-2-1 3,2 4 0,-2-3-36,-2 4 1,1-2 52,-1 2-50,1 2 33,-1-4 71,-5 6 1,-1-5-70,-5 1 100,0-1 0,0 5-84,0-1-44,-5-4 0,4 3 0,-4-4 0</inkml:trace>
  <inkml:trace contextRef="#ctx0" brushRef="#br0" timeOffset="69">7024 7172 7853,'0'-11'500,"-4"3"-156,0 1 5,-5-1-190,8 2 0,-5-4 105,2 2 0,1 2 157,-4-2-209,-1 5-52,-8-2 1,3 2 66,-2-1 0,-2 0 77,2 4-145,-10 5 0,8-2-31,-10 4 1,6 5 109,-6 3 1,2 5-148,-2-1 0,3 4 101,-3 4 1,3-2-159,2 5 0,2 1 55,1 3 1,7-1 46,0-2 1,6 0-18,6-4 1,3 3 8,4-3 0,6-1-110,10-7 1,1-2 75,2-1 1,2-8 79,3 4 0,2-8-51,-3-1 1,2-1 126,-2-2 0,-2 0-91,-5 0 1,0-2-171,0-1 1,-5 1-145,-3-1 0,-2-3 116,-2 3 1,-3-2-56,-1 1 0,-3 3-3,4-3-1204,-6-3 928,3 1 0,-3-2-2250,1 1 1580,-1 4 0,4-3-864,-2 2 1907,2 3 0,6-9 0,-1 3 0</inkml:trace>
  <inkml:trace contextRef="#ctx0" brushRef="#br0" timeOffset="70">7492 7264 7853,'-6'-12'1107,"-4"6"-763,8-4-135,-3 8 109,5-8 53,0 9 360,0-9-378,0 9 1,5-4 274,3 5-365,2 0 0,2 0-29,-1 0 1,5 0-23,3 0 0,3 0-160,1 0 1,0-2 68,0-2 1,-1 3-467,1-3 1,-4 3 254,0 1 1,-3-1-439,3-3 0,-5 3-948,1-3-1052,-3 3 1028,-5 1 1500,-2 0 0,-10-5 0,-2-2 0</inkml:trace>
  <inkml:trace contextRef="#ctx0" brushRef="#br0" timeOffset="71">7458 7412 7853,'-10'12'-34,"2"-1"1520,3-5-451,5 4-519,5-8 0,5 7-125,5-6 0,6 1-47,-2-4 1,2 0-199,2 0 0,8-4 66,-1 1 0,7-10-492,-3 2 0,-3-3 252,3 2 1,-4 1-1090,1-1 0,1 1 547,-6-1 0,-3 5 570,-4-1 0,-5 1 0,3-5 0</inkml:trace>
  <inkml:trace contextRef="#ctx0" brushRef="#br0" timeOffset="72">8280 7207 7853,'-10'-8'0,"2"0"0,3 6 861,5-3 2405,0 5-2655,5 5 0,-2 2-207,5 9 0,-5 1-204,5 6 0,-4 0 12,3 0 0,-3 4-162,4-1 1,-4 1 133,3-4 1,-4-4-325,1 0 1,1-5-197,-2 1 1,2-4 146,-1-3 26,-2 2 0,4-9-103,-2 3 335,-3-2 1,9-4-59,-2-2 1,-2-2 22,2-5 1,-1-1-25,5 1 0,-5-2 32,1-2 1,-2-3-33,2-5 1,1 4 1,-5 0 0,3 5-2,-3-1 19,0 2-44,-4 2 24,0 5-270,0 1 254,5 10 0,-4 2 105,3 8 1,2-2-68,2 2 0,-2-2-29,2-2 1,1 1-166,6-1 0,-1-3 100,5 0 1,-4-6-79,4 2 1,-3-3 111,3-1 0,-4-4 42,4 1 1,-4-6-76,4 1 1,-4-2 105,4-2 0,-5-3-63,2 0 1,0-1 14,-1 0 0,4 2-83,-3-5 0,-1 4 70,-4-4 1,1 5 128,-1-1-148,0 2 142,1 2 0,-5 4-74,1 4 1,-5 3 218,0 3 0,-1 4 24,-2 4 0,-2 6 13,-1 2 0,0 4-139,-5 3 1,5-2-5,-5 3 1,6 1-427,-2-2 0,2 1 186,2-4 0,0 0-947,0 0 0,2-4 509,2 0 0,2-7-846,5 0 1,1-2 140,-1-6 1238,1 0 0,-1-4 0,0 0 0</inkml:trace>
  <inkml:trace contextRef="#ctx0" brushRef="#br0" timeOffset="73">9251 6910 7853,'-13'-7'1339,"-2"-3"-9,14 9-411,-4-4 81,5 5-638,0 0 1,3 1-35,1 3 0,0 2-82,-4 6 0,5-1-96,3 0 0,-2 1 75,2-1 1,-1-1-193,5-2 1,3 2 49,0-2 0,2-2-65,-2 2 0,1-6-175,3 2 0,3-3 96,-3-1 0,-1-1 3,1-3 0,-4-2 102,4-5 0,-5-1 41,1 1 0,-2-2-55,-2-2 1,0-2-12,-4-2 1,2-2-71,-5 2 1,0-2-166,-4 2 0,-2-1-34,-1 5 0,-9 1 98,-7 6 1,-7-1-82,-5 6 0,-3 4 84,-4 6 0,2 9 352,-2 3 0,3 2-114,0 2 0,6 5 37,2 2 1,8 3 55,4 2 0,4-1 69,3 0 1,3-1-10,5-2 0,6-2-24,6-2 1,6-7 294,8 3 0,0-9-151,4-3 1,-3-1 203,3-6 1,-1 0-177,2-4 0,1-1-570,-6-3 0,5-1-61,-5-3 0,0-2-830,-7 2-3705,2-2 2486,-8-1 2290,-2-1 0,-5 1 0,-6-1 0</inkml:trace>
  <inkml:trace contextRef="#ctx0" brushRef="#br0" timeOffset="74">10222 7184 7853,'-12'-5'6,"6"3"155,1-3 731,0 5-161,3-5 100,-3 4-281,5-4 193,0 5 1,0 5-342,0 3 0,0 2-214,0 1 0,0 2 37,0 2 0,0-1-216,0 5 0,0-1 94,0 1 1,0 1-33,0-5 1,4 4 52,0-3 0,5-1-304,-1-4 0,2-1 57,1-2 0,4 1-48,1-5 0,4 0 84,-1-4 1,1-2 90,-1-2 0,5-2-28,-5-5 1,5-5 30,-4 1 0,-4-4-124,-1 4 1,0-4 74,-3 4 1,1-4-27,-10 3 0,2 1 84,-1 4-20,-2-1-12,3 6 0,-7 1-10,-1 5 0,1 1 104,-2 3 0,-1 2-90,2 6 1,-1 1 117,4 2 0,0-3-56,0 4 0,0 0-51,0-1 1,1 2-24,3-2 0,2-2-93,6 2 1,-4-4-57,4-3 1,-3 1 48,6-5 1,-1 0-28,1-4 1,-1 0 28,5 0 1,-5-2-58,1-2 1,2-2 38,-2-5 0,0 1 84,-3 2 0,-1-6-36,1 3 0,-1-3 12,0 2 1,1-3 63,-1 0 0,-1 3-145,-2 5 308,2 4-178,-9-2 318,5 5 0,-6 5-125,0 3 0,0 2 104,0 1 0,-4 1-68,0-1 0,0 1-113,4-1 0,0 0-49,0 1 0,0-5 188,0 1-314,5 0 0,2 2 59,4-3 1,0 2-111,1-5 1,-1 0 22,1-4 1,0 0-71,4 0 0,-4-1 33,3-3 1,-2 1-26,-1-4 0,3 0-43,0 0 1,0-3 86,-3 2 0,-1-2-56,1-2 0,-1 1 65,0 0 1,1 3 9,-1 0 0,-3 5-145,-1-5 306,-4 5-4,2-2 0,-5 7 120,0 1 1,0 4 74,0 4 0,0 1-92,0-1 0,0 4-11,0 0 0,0 1-2,0-5 0,0 4 64,0 1 1,6-1-147,6-4 1,1-3-70,6-1 0,0-3 21,3 4 1,3-6-151,1 2 0,-2-2 21,3-2 1,1-6 128,-1-1 0,3-3 31,-3-2 0,-1 1-51,-3-1 0,-4 1 108,0 0 1,-5-5-59,1 1 1,-3-5 150,-5 1 1,-2 1 27,-5-1 0,-5 1-92,-2-1 1,-10 3 104,-6 4 1,-10 6-130,-8 2 0,-4 4 109,-1 4 0,3 2-93,5 6 0,1 3-196,11 0 0,0 2 74,7-2 0,4-2-339,8 2 0,2-1-252,5 1 1,10-2-526,5 2 1,6-2-959,6-2 2087,-3 0 0,9 1 0,-4-1 0</inkml:trace>
  <inkml:trace contextRef="#ctx0" brushRef="#br0" timeOffset="75">11946 7355 7853,'0'-16'566,"0"3"164,0-2 0,0 1-13,0-2 706,0 4-886,-5-5 1,-1 2 461,-6 0-661,1 0 0,-4 3 124,0 1 0,-6 4-128,2 4 0,-2-3-383,-2 3 0,0 3 110,0 3 0,1 10-200,3-1 0,-1 7 189,5 0 0,5 1-442,6-1 0,3 3-12,1-3 0,1 2-89,3 2 1,2-5 102,6-3 0,4-4 115,3-3 1,3-3-43,0-5 1,1 0 101,0 0 1,0-6 236,0-6 1,0 0-157,0-7 0,-6 0 369,-1-4 1,0-5 200,-1-3 0,0 1-253,-3-4 0,-1 1 2,1-9 0,-1 0-84,1-4 0,-1-1-56,0-2 1,0 6 58,-4-3 1,2 4-83,-5 0 1,0 5 49,-4 11 1,0 4 459,0 11-389,0 4 0,-2 4-188,-1 6 1,1 9 93,-1 7 1,-3 9 28,3 6 1,-1 5-73,4 7 1,-1 2 68,-3 6 1,3-5-948,-3 8 0,2-7 501,2-1 0,4-3-669,0-4 0,5-4 415,-1-8 1,-2 2 218,2-5 0,-2-5-618,1-2 0,4-7 1024,-4 3 0,3-9 0,2-2 0</inkml:trace>
  <inkml:trace contextRef="#ctx0" brushRef="#br0" timeOffset="76">12472 7184 7853,'-7'-18'479,"2"1"-437,5 6 1,0 3 3150,0 1-1470,0 4-346,5-2-976,-3 5 0,3 1-143,-5 3 0,0 6-20,0 6 1,0 4-157,0-1 1,0 1-329,0-1 1,1 3 276,3-3 1,-3-3-822,3 0 644,2 1 0,-1-4-598,3 2 502,2-7 1,-4-3 232,6-5 0,0-1-121,4-3 1,-2-2 234,5-6 1,-2 0 37,2-4 0,3 2-94,-3-5 0,1 0 59,-1-4 1,3 2-35,-3 2 1,-3-2 164,0 6 0,-4 0-55,0 4 1,-5 4 126,1 3 1,-4-1 15,3 2 1,-4 4-30,1 6 0,-3 4-199,-1 0 0,1 6 83,3 2 1,-3 2-282,3 2 0,-3 1 117,-1 3 0,0 1 127,0 2 1,0 2-66,0-6 1,0 2-81,0-1 0,0-3 0,0 4 0</inkml:trace>
  <inkml:trace contextRef="#ctx0" brushRef="#br0" timeOffset="77">16469 7709 7853,'-1'-10'0,"-3"2"447,3-2-174,-5 4 0,6-2 831,0 1-324,0-1-236,0-3 0,-3-1-148,-1 1 1,0 3 298,4 0-442,-5 6 0,-1-7-54,-6 5 1,0 0 118,-4 4-106,-1 0-242,-11 6 81,3 0 1,-8 9 36,3 0 71,-3 6 0,0-4-122,3 6 0,0 4 76,4 0 0,5 4-244,-1 0 0,6 2 81,1 1 0,4-1-12,3-3 0,3 2 28,5-5 0,5 3-202,3-3 0,7-4 88,4-4 0,8-5 132,3 1 1,2-7 221,-2-5 1,3-1-83,-2-2 0,0 0 76,0 0 0,1-2-82,-6-1 0,1-4-349,-4-4 0,0-1 125,-1 1 1,0 0-240,-3-1 0,-2 5-306,-6-1 1,0 2-584,1-2 1,-5-1-283,1 5 0,-5-1 1516,0 1 0,4 3 0,-1-4 0</inkml:trace>
  <inkml:trace contextRef="#ctx0" brushRef="#br0" timeOffset="78">17108 7389 7853,'0'-11'168,"0"5"490,0-5 116,0 5-442,0-5 0,-3 3 67,-1 0 1,-5 5-175,1-5 0,-2 5-1,-1 0 0,-1 1 1,1 2 0,-4 0-46,-1 0 1,-4 5 32,1 3 0,-2 7-84,-2 4 0,5-1 15,3 1 0,3 0-161,5 4 0,-2-5-159,5-3 0,1 1 125,7 0 0,3-1-22,4-4 1,4 0 69,0-4 1,6 2-109,-2-5 1,2-2 94,2-5 0,0-4 196,0-4 0,0-2-56,0-2 0,-2 1 53,-2-5 1,2 0-103,-6-4 1,0-1 41,-4-3 0,3-2-345,-2-5 1,2 0 89,-7-1 1,0-3-27,0 0 1,-4-4-24,1 4 1,-3 1-69,-1 7 1,0 2 183,0 5 1,0 5 254,0 3 52,-5 2 1,2 3 50,-4 3 44,4 2-226,-2 5 1,5 5-10,0 2 1,0 9-6,0 3 0,0 3-16,0 5 1,0 2 29,0 6 1,0 3-22,0 0 0,0 0 6,0-4 0,0-1-25,0-3 1,0 2-71,0-5 1,0-1 83,0-3 0,0 0-327,0 0 1,0-4 95,0 0 1,0-5-746,0 1 0,0-2 143,0-2 0,0 1-145,0-1 0,-4-3 900,0-1 0,-9 1 0,0 3 0</inkml:trace>
  <inkml:trace contextRef="#ctx0" brushRef="#br0" timeOffset="79">17908 7721 7853,'-12'-12'697,"6"1"-123,1-1 15,5 1 97,-5-1 94,4 1-112,-4 0-62,5 4-307,0 2-87,0 5 0,0 5-61,0 3 0,0 3 74,0 4 0,0-1-223,0 5 1,1-1 96,3 1 0,-2 2-77,6-6 1,-4 4-146,3-4 1,1 0-78,3-3 0,2-5-39,2 1 0,-2-6 91,2 2 1,3-2 25,1-2 0,3-2 62,0-2 1,1-2-2,0-5 1,0-1 13,0 1 1,-2-4-26,-2-1 0,-2-4 31,-6 1 1,-1-1 0,-2 1 0,-3 2 183,-5 6-133,0-1 356,0 1-114,0 5-47,0 6 0,-4 6-53,1 5 1,-1 1-71,4-1 0,0 1-30,0-1 1,0 4-90,0 1 0,1-1-26,3-4 1,2 2 110,6 2 1,0-6-202,3 2 0,-1-6 94,5 3 0,-3-5-9,3 0 0,-4-1-4,4-2 0,-5-2-68,1-1 0,-2 0-2,-2-5 62,1 1 1,-1-5 0,1 1 1,-5 0 25,1-1 1,-4 2 86,3 2-92,-4-2 0,3 8 237,-2-6-172,-3 6 160,4-3-77,-5 5 0,0 5-33,0 2 0,0 0 61,0 0 1,0 2-52,0 6 0,0-2-15,0 2-10,5-2 1,-2-2-89,4 1 1,-3-5 122,4 1-96,-1-6 0,5 4 1,-1-6 0,1 0 34,-1 0 1,2 0-212,2 0 0,-2-2 120,2-2 1,-2-1-117,-2-2 1,1-2 95,-1 5 0,-3-5-143,-1 2 60,1-4 95,-2 0 20,4 5 231,-8-4 15,3 8 1,-5 2-59,0 8 0,0 2 126,0 1 0,0 1-58,0-1 0,0 1-89,0-1 1,0 1-29,0-1 0,5-1 2,2-2 1,3 2-86,2-2 1,3-3 104,0-2 1,6-1-23,-2-2 0,2 0-15,2 0 1,-4-5-74,0-3 1,0 2 61,4-2 0,-1 0-61,-3-3 1,1 0 68,-5-1 1,0-1-66,-3-2 1,-1 1-22,1-5 1,-6 4-130,-2-4 0,-3 5-55,-1-1 0,-5 2 71,-3 2 0,-8 4-55,-7 4 1,-6 3 67,-9 3 0,2 5-141,-2 7 0,4-2 87,4 2 0,-1 3-321,8 1 1,4-1-257,12 1 1,3-4 273,8 4 1,3-5 484,8 1 0,3 3 0,5 0 0</inkml:trace>
  <inkml:trace contextRef="#ctx0" brushRef="#br0" timeOffset="80">19610 7789 7853,'-5'-23'719,"3"0"0,-7 6-616,6 1 0,-6 0 20,1 1 0,-2-1 447,-1 5 1,-6 1-186,-2 2 0,-4 3-262,-4 5 1,2 0-61,-5 0 1,0 6 110,0 6 1,1 1-140,2 6 1,4 3 126,1 5 0,0 0-170,7-4 0,1-1 19,6 1 1,3 0-37,5 0 1,6-5 76,6-3 1,4-4-128,7-3 1,1-3 79,3-5 1,2-1 33,5-3 1,-3-2 129,-1-6 1,-7-4-119,4-3 0,-9-3 100,4-1 0,-3-1-79,0-2 1,-2 0-31,-6-4 1,1-5 44,-1-3 0,-1-1-108,-2 1 1,1-3-262,-5-4 1,1-5-8,-1 1 1,-3 3 128,3 4 1,-3 9 67,-1-1 1,-1 12 455,-3 3-284,3 5 0,-10 8 52,4 2 1,0 5-82,0 7 1,3 2 125,-4 13 0,6-1-43,-2 8 1,3 9 60,1 7 0,0 6-260,0-2 1,1 4-218,3-1 0,1-6-281,3-1 0,2-9 268,-3-3 1,2-3-262,-1-5 0,1-5 199,-5 1 0,3-5-559,-3 2 1,4-5 287,-5 1 0,1-6-312,-4-1 940,5-1 0,2 5 0,4-1 0</inkml:trace>
  <inkml:trace contextRef="#ctx0" brushRef="#br0" timeOffset="81">19975 7709 7853,'0'-18'839,"0"2"-501,0 4 1,0 5 194,0-1 422,5 6-12,-4-3-144,5-1-359,-6 5-228,0-4-133,0 5 133,0 5 53,5 2-53,-4 4-175,4 5 1,-5-3 174,5 9 0,-4-4-340,4-1 143,0 0 0,-3-1-182,8-3 113,-9-2-1,9 0 19,-3-5 12,-1 0 0,4-1 105,-2-5 0,2 0 60,1 0-96,1 0 14,-1-5 144,1 4-79,4-9 1,-3 3-1,2-4 0,1 0-10,0-1 1,4-1-142,-1-2 111,-2 3 0,3-5-26,-5 6 1,0-1 24,-3 1 1,-5 3-35,1 1 27,-6 4 1,5-2-8,-3 5 0,-3 5 0,3 3 0,1 2 153,-1 1 1,1 6-89,-2 2 1,-1-1 256,2 1-291,2 0 1,-5 3-437,3 1 221,2 5 1,-1-7-806,3 1 0,2-5 489,-2 2 0,-2-5-394,2 1 0,-4-6-274,3-1 1099,-4-1 0,7 0 0,-4-2 0</inkml:trace>
  <inkml:trace contextRef="#ctx0" brushRef="#br0" timeOffset="82">16126 9160 7853,'0'-7'-116,"-1"1"-28,-3 2 144,3 3 0,-4-6 887,5 4-130,0 1-607,0-3 0,0 4 273,0-3-329,0 3 204,0-4 1389,0 5-1503,0-5 24,0 4-25,0-5 274,0 6-196,0-5-20,0 4-69,0-4 147,0 5-320,0 5 0,0 3-8,0 7 0,0-1 9,0 5 1,1-4 18,3 4 0,-3 0 48,3 4 0,-3-1-82,-1-3 0,0 1 28,0-5 0,2 4-12,1-4 1,-1 1 15,1-5 1,-1 1-22,-2-1 0,3 0-1,1 1 1,1-1 3,-1 1 0,-3-5-4,3 1 1,-2-1-49,-2 5 0,0-4 38,0-1-108,0 1 1,0 3 65,0 1 1,0-5-272,0 1 264,0-6-4,0 3 592,0-5-388,0-5 1,0-1 14,0-5 1,0 2-43,0-3 1,0 3-118,0-6 0,0 2 48,0 2 1,0 0-85,0-1 1,3-3 46,1 0 1,1 0-97,-1 3 0,1-4 36,3-3 0,2 1 56,-3-1 1,2 1-62,-1-1 1,2-3 40,-2 3 1,1 2-36,-2-2 1,2 5 31,-5-2 1,5 4 42,-2 0 1,0 1 78,0-1 1,-3 6-109,4 2 1,-6 2 49,2-2-36,2 3 0,0 1 10,1 7 0,2 3 3,-5 2 0,3 4 71,-3 3 0,1 3-74,-1 1 0,-3 3 1,3 1 1,1 0-46,-1-4 0,4-2-8,-4-2 1,1 1-68,-2-4 0,-1-1 100,2-4-22,2 1-24,-5-1 55,4-4 0,-4-2-7,3-5 10,-2 0 305,3 0-90,-5 0-136,-5-5 0,3-2-48,-2-4 1,3-1 18,1 1 1,0 0-42,0-1 0,0-3-1,0 0 0,1-6-15,3 2 1,3-2 24,4-2 0,0 1-13,1 3 1,3-2 16,0 2 0,6-2-82,-2 2 1,-3 3 68,-1 4 1,2 2-12,-2 3 1,0-2 32,-3 5 1,-1 0 2,1 4 0,-1 0-41,0 0 1,1 1-3,-1 3 1,-3 3 19,0 4 1,-1 6-2,5 2 1,-5 7 67,1 5 1,-6-2-57,2 1 0,-3-1-74,-1 2 1,2-3 61,1-5 1,-1-2 121,2-2 1,-3-2-34,-1-6 0,0 1-33,0-1 6,5 0 12,-4 1-225,4-6 161,-5-1-3415,0-5 1,-1-3 3387,-3-1 0,-7-5 0,-7 2 0</inkml:trace>
  <inkml:trace contextRef="#ctx0" brushRef="#br0" timeOffset="83">16971 8863 7853,'-6'0'-110,"1"-5"241,0 3 270,4-3 81,-4 5-73,5-5-91,0 4 75,0-4 57,0 5-287,5 0 0,-3 0 49,6 0 0,-4 0-84,3 0 1,-3 4 250,4-1-267,-1 1 0,5-4 55,-1 0 1,2 0-47,2 0 1,-2 0-120,2 0 0,1 0 101,0 0 1,0-4-158,-1 1 0,-2-6 108,2 1 0,-2 2-73,-2-2 0,1 0 87,-1-3 1,-3 0-161,-1-1 0,-4 1-8,1-1-28,-3-4 1,-1 3 5,0-2 0,-1 4 113,-3 3 1,-4 2-132,-7 2 1,2 3 68,-2-3 1,-3 2-38,-1 2 0,0 2 50,-3 2 1,5-2 1,-6 6 0,3-1 51,-3 5 0,5 0 13,3 4 1,2-2 77,2 5 0,0 0-120,-1 3 1,6 5 129,2 0 1,3-1-61,1-3 0,1 0 168,3 0 0,3 0-57,9 0 1,-2-6 35,5-1 1,-2-4 50,2 0 0,3-2 129,-3-2 1,4-2 16,4-2 0,-3-3-49,2 3 0,-2-4-183,-1-4 1,-1 3 65,-3-3 1,1-1-423,-5 1 1,1-4 106,-5 5-786,0-6 0,-4 6-506,-3-4 589,-3 4 1,-6-2-798,-3 5 1,-2 0 1600,-1 0 0,-6 0 0,-1 0 0</inkml:trace>
  <inkml:trace contextRef="#ctx0" brushRef="#br0" timeOffset="84">17691 8828 7853,'0'-6'87,"5"-4"1,-4 7 347,3-4 1,-3 3-84,-1-4 0,0 4-56,0-3 0,0 3-71,0-4 0,0 5 29,0-5 0,0 4-42,0-3 0,0 3-12,0-4 0,-1 2-25,-3-2 1,2 2-74,-6 2 1,0 3-19,-3-3 0,0 3-10,-1 1 1,0 0-43,-4 0 0,2 0 69,-5 0 0,5 4-31,-1-1 0,-1 6 42,0-1 0,1 3-102,4 4-19,-1-2 1,1 9-81,0-3 155,4 2 0,1-2-149,2 0 1,3-5 80,-3 2 1,4-4-92,4 0 29,2-1 1,2-1 61,-1-2 0,5-3-22,3-5 1,0 0-11,-3 0 0,3 0 3,0 0 0,4-5 9,-4-3 0,1-2 1,-5-1 1,3-5 9,-3 1 1,3-5 50,-6 1 1,2-3 41,1-1 423,-4-4-235,3 2-508,-9-8 1,8 3-24,-5-8 0,4 6 1,-5-2 1,1 7 230,-4 1 1,0 3-76,0 4 0,0-2 137,0 6 1,0 4-99,0 3 1,0 4 596,0-3-255,-5 4 228,4-2-93,-4 5-229,5 0-84,-5 0 1,3 7-24,-1 4 1,-2 2 222,1 6 0,0 4-143,4 3 0,-4 6 19,0-2 0,-1 7-58,1 1 1,3 4 63,-3-4 1,3 4-38,1-4 0,0-1-87,0-7 1,0 3 41,0-2 1,1-3-120,3-2 1,-1-5-85,4-2 0,-3-5 43,4 1 0,-6-2-172,2-2 0,1-3-107,-1-1-2235,0-4 1226,-4 7 0,-2-9 1349,-1 3 0,-9-3 0,-6-1 0</inkml:trace>
  <inkml:trace contextRef="#ctx0" brushRef="#br0" timeOffset="85">18159 9011 7853,'-6'-1'-28,"2"-3"107,-2 3 291,4-4 1,-4 5 141,2 0-221,3 0 185,-4 0-93,5 0 1,5 0-55,3 0 0,3 0-60,4 0 0,3 3 113,5 1 0,0 0-70,0-4 1,3 1-102,1 3 1,1-3-9,-2 3 1,0-3 34,4-1 1,-4 0-132,0 0 1,-2 0 103,-1 0 1,0 0-87,0 0 1,-2 0-13,-1 0 1,-4 0-179,-5 0 0,1 0 28,-1 0-351,1 0-1009,-6 0 720,4 0-1241,-9 0 1355,-6 0 0,-2 0-565,-8 0 0,2 0 478,1 0 1,-3 0 649,0 0 0,-5 6 0,2 0 0</inkml:trace>
  <inkml:trace contextRef="#ctx0" brushRef="#br0" timeOffset="86">18125 9228 7853,'6'0'640,"-1"5"192,0-4-481,2 4 1,4-5 128,1 0 0,0 0-162,4 0 0,-3 0 239,7 0 1,-3 0-147,2 0 1,3 0 67,-3 0 1,6 0-115,2 0 0,1 0 14,-1 0 0,-2 0-138,5 0 0,-3 0-38,3 0 1,-4 0-180,0 0 1,-1-3 66,-3-1 1,-4 0-128,-3 4 1,-2-1 82,-1-3 0,-5 3-1556,1-3 638,-6 3-1738,3 1 1509,-15 0 0,-1 0-81,-8 0 0,-3 1 632,3 3 1,-2-3 548,-2 3 0,0 2 0,0 0 0,0 6 0</inkml:trace>
  <inkml:trace contextRef="#ctx0" brushRef="#br0" timeOffset="87">18182 9456 7853,'-6'7'677,"1"-2"-100,10-5-281,-4 0 0,9 0 848,-2 0-742,2 0 0,5 0 317,0 0 1,4 0-285,-3 0 1,3 0 91,-4 0 0,5 0-148,-1 0 1,3 0-39,1 0 0,-1 0-73,1 0 0,0 0-17,0 0 1,0 0-77,0 0 1,-1-1 12,1-3 1,-1 3-103,-3-3 1,-1 2-56,-3 2 0,-6 0-817,2 0 527,-2-5-1644,-3 4 908,0-4-1772,-6 5 1719,0 0 0,5 0 0,1 0 1</inkml:trace>
  <inkml:trace contextRef="#ctx0" brushRef="#br0" timeOffset="88">19119 9125 7853,'0'-11'-844,"0"-1"1,0 5 1235,0-1 592,0 1 0,0-1-302,0 0 318,0 6-188,0-3 440,0 5-822,0 5 0,0 1-107,0 6 0,1-1-42,3 0 1,-2 2-70,6 2 0,-4-1-25,3 5 0,-3-3 51,4 3 0,-6 0-199,2 3 1,1 0-66,-1-3 0,0 1-86,-4-4 0,3-1-114,1-4 1,0 1 21,-4-1-32,5 1 175,-4-6 0,6 3-31,-3-5 50,-3-1 1,5-3 223,-2 0-150,-3-5 0,8-1 19,-5-5 0,5-1-143,-2 1 0,4-5 66,0 1 0,0-5-127,1 1 1,-5 1 22,1-1 125,0 5 1,-1-2-89,1 4 475,-6 6-37,4 1-278,-6 5 1,0 1-39,0 3 0,1 1 19,3 3 0,-3 3-75,3 0 0,-2 1 71,2 3 0,-1-2-163,4-2 1,-3 1 73,4-1 1,-1-3 9,5-1 1,-1-4 62,0 1 1,1-3 96,-1-1 1,1 0 13,-1 0 0,1-1-106,-1-3 0,0 1-7,1-4 0,-1 0 12,1 0 1,-1-3-68,1 2 0,-1-2 80,0-2 0,1 1-185,-1-1 138,1 1 1,-1 0-24,0-1 1,-3 5 141,0-1 0,-4 5-29,3 0 111,-4-4-135,7 6-332,-9-4 242,9 5 1,-7 0-114,4 0 0,-3 1 32,4 3 1,-4-1 30,3 4 0,-3-3 50,4 4 1,-5-5-109,5 5 218,0-5-132,3 7 1,-3-4 104,-1 5 1,-4-3-73,1 0 1,-2-1 126,2 5 0,-3-5-52,3 1 0,-3 0-40,-1 3 1,0 0-23,0 1 1,0-1 18,0 1 1,0-1-352,0 1 275,0-1 1,0 0-704,0 1 1,2-5-87,1 1-2152,-1-5 2994,3 2 0,-10 0 0,-2 1 0</inkml:trace>
  <inkml:trace contextRef="#ctx0" brushRef="#br0" timeOffset="89">20615 9091 7853,'0'-11'323,"0"-1"321,0 1-363,0-1 0,0 5 590,0-1-218,0 6-28,0-4-400,0 17 0,0-4 145,0 8 1,3 3-129,1 1 0,1-1-35,-1 1 0,-1-4-50,4 4 0,-3-5-72,4 2-126,-1 1 0,5-1 82,-1-1 1,-3-1-18,-1-10-10,1 4 1,3-6-103,1 1 1,-5-1 72,1-2 0,0 0-54,3 0 0,1-5 11,-1-3 0,0-2-62,1-2 0,-1-3 14,1 0 0,-1-4 56,0 4 1,-3-4 11,0 3 0,-2 1-37,2 4 313,-3-1-191,-5 6 283,0 1-205,0 5-93,0 5 1,0 1-8,0 6 1,1 3 17,3 0 1,-2 1-91,6-5 1,1 2 73,6 2 0,-2-6-91,2 2 0,3-6 55,1 3 0,2-6-30,2 2 0,-1-3-43,-3-1 0,2-3 71,-2-1 1,-1-4-87,1 4 0,-5-4 71,1 0 0,-2-2 3,-1-2 0,-1 1-12,0 0 1,1-1-10,-1 1 1,-3 1 8,-1 2 1,-4 2 32,1 2 169,2 3-182,-5-5 0,4 8 331,-5 2-254,0 2 0,0 9 91,0 0 1,0 1-112,0-5 0,0-3-11,0-1 1,0 1 21,0 3 1,4-3-38,0-1 1,5-4 72,-3 2-153,6-5 0,-1 0 78,1 0 0,-5 0-132,1 0 1,-4 0 115,3 0 0,-3 0-159,4 0 0,-1-4 41,5 0 0,-5-4-216,1 0 288,0 3 1,-1-4-64,1 5 303,-6 0-202,3 4 163,-5 0-63,0 5 1,0-2 13,0 5 47,0-1 1,0 5 3,0-1 0,5-1-110,3-2 0,2 2 8,2-2 0,4-3-1,3-2 1,3 3-111,1-3 1,-1 1 83,1-4 1,1 0-185,3 0 1,-3-1 97,3-3 0,-7 2-67,-1-6 1,-1 4 1,1-3 1,1-1 84,-5-4 1,1 0-21,-5-3 0,-5 2-6,-2-2 1,-2-3 145,-2-1 0,-7 2-118,-4 2 0,-6 1 101,-6-1 0,-4 6-72,-4-2 1,-7 7 131,-4 0 0,2 4 40,-2 4 1,9 0-79,-2 7 0,10-2-580,2 6 0,3-1 234,8 1 0,0-1-434,8 5 0,5-3 315,7 3 1,7-5-1853,4 1 2232,3-3 0,0 0 0,1-1 0</inkml:trace>
  <inkml:trace contextRef="#ctx0" brushRef="#br0" timeOffset="90">22294 9114 7853,'0'-18'694,"0"2"-594,0 4 371,0 1-227,0-1 1,-2 2 41,-2 3 492,3-4-283,-9 5-89,4 0 53,-11-4-247,4 8-1,-8-3-212,-2 5 213,-1 0 0,-4 5 53,0 7-201,4 0 21,-4 10 0,5-8 232,0 5-393,6 0 148,0-1 1,7 3 27,2-2-497,3-2 298,5-1 1,2 0-6,1-1 1,5-4-40,7-3 1,4-6-147,8 2 171,2-3 1,5-6 42,1-2 1,-1-5 16,0-3 0,-5-1 135,-2-3 1,-3-6-81,-1 6 1,-1-8 178,-3 4 1,-3-8-96,-5 1 1,1-3-63,-1-1 0,-3-5-44,0 1 0,-2-5-1,2 1 0,0-1-118,-4 1 0,0-1 90,-4 5 1,0 5 191,0 6 0,-5 5-118,-3 3 0,2 3 171,-2 9 0,5 2-72,-5 5 0,5 1-40,0 3 1,-2 7 114,1 8 0,0 5-59,4 7 1,0-1-89,0 8 1,0 7 55,0 0 1,0 6-370,0-5 0,1-2 130,3-6 0,-1-3-452,4-1 1,1-1 240,3-6 0,-3-5-581,-1-3 0,-3-5-454,4 2 0,-6-4 1382,2 0 0,2-1 0,1 1 0</inkml:trace>
  <inkml:trace contextRef="#ctx0" brushRef="#br0" timeOffset="91">23024 8943 7853,'0'-12'0,"0"1"0,2 1 0,2 2 0,-3 3 0,4 5 0,-5 0 0,0 5 0,0 5 0,0 5 2118,0 6 0,0-7-232,0 5-1415,0 0-156,0-2 1,4 1-340,-1-3 1,1-2 94,-4 2 0,0-6-156,0-1 0,4-4 11,0 3 1,1-4-109,-1 1 71,-3-3 152,9-1-5,-3 0 1,4-1 6,0-3 0,1-1-38,-1-3 0,1-3 30,-1-1 1,2 1-67,2-4 1,-1-2 62,5 2 1,-5 0-66,1 3 1,-1 1 115,1-1 1,-6 5-6,3-1 0,-3 6 18,2-2 1,0 3 127,1 1 1,-1 1-28,1 3 0,-5 2-103,1 5 1,-2 1-8,2-1 0,1 6 20,-5 2 1,3 2-133,-3 2 1,1 4-29,-1-1 0,-2 1-144,6-4 1,-4-5 88,3-3 1,-3 1-84,4 0 0,-6-1-523,2-4 0,1-3 307,-1 0 1,0-5-2298,-4 5 1268,0-5-509,0 2 1945,-5-5 0,-2 0 0,-4 0 0</inkml:trace>
  <inkml:trace contextRef="#ctx0" brushRef="#br0" timeOffset="92">15647 10176 7853,'6'0'-38,"-1"0"40,-5-5 0,1 4 240,3-3 435,-3 3-330,10 1 0,-9 0 113,6 0-126,-6 0-176,8 0 1,-3 0 56,4 0 0,-3 0 0,-1 0 1,1 0 208,3 0-265,1 0 0,4 0 90,3 0 0,-1 0-27,1 0 0,4 0-121,4 0 1,-1 0 136,-3 0 1,5 0-147,2 0 0,3-4 61,2 0 0,4-4-17,3 5 1,2-1-7,2 4 1,1-4 2,2 0 0,-2 0-59,3 4 0,2-3-217,1-1 0,7-1 230,1 1 0,-27 1 0,2 1-11,-2-2 1,0 0 0,4-1-1,2 0-300,-1 1 0,1 0 1,0-1-1,0 0 268,2 0 1,0-1-1,1 0 1,-1 0-68,0 1 1,0-1-1,2 0 1,1 1 40,-1-1 1,-1 0 0,2 1 0,-1 0 28,0 1 0,0 0 1,1-1-1,0 0 3,-1 1 1,-1 1 0,1-2 0,-1 1-13,1 0 0,-1 0 1,-1-1-1,-1 0 32,1 1 0,-1 0 0,-2 1 0,0 0-28,-1-1 1,0 0 0,0 1-1,0 0 51,2-1 1,0 0 0,0-1 0,0 0-31,0 1 0,0 1 1,0-2-1,0-1-93,0 1 1,0-1 0,2 0-1,0 1-33,0-1 1,-1 0-1,1 1 1,0-1-48,-2 0 0,0 0 0,0 1 1,0-1 23,0 0 1,0 1 0,0-1 0,0 1 80,0 1 0,0 1 0,-2-2 0,0 1 52,0 2 0,0 0 0,-1-2 0,0 0-208,-1 2 1,0 1 0,2-2 0,0 1 159,-3 0 1,-1 0-1,3 1 1,1-1-8,-2-2 0,0 1 0,0 1 0,-1 0-15,-3-2 0,1 0 0,4 2 0,1 0 2,-2-1 1,0-1 0,4 2 0,0 0-49,-2-2 0,0 0 0,1 2 0,-1 1-9,0-3 1,1 0 0,0 2 0,0 0 32,-1-2 0,0 1 1,-1 1-1,0 1-14,-1-1 0,0 0 0,1 0 0,-1-1 17,-2 1 1,0 0 0,4 0 0,-1 0 72,-3 2 1,1 0 0,0 0 0,1 0-45,-2 0 1,0 0-1,0 0 1,1 0 44,-1 0 0,0 0 0,0 0 0,1 0-54,-1 1 1,0-2-1,31 0-3,-33-1 1,1 0-1,31 1-75,-29-1 1,-1 0 0,31 1 75,-1 1 0,-3 0-94,4 0 0,-5 0 68,1 0 1,-3 0 53,-1 0 1,-1 0-162,-3 0 0,-2 0 152,-5 0 1,-4 4 21,-1 0 0,0-1-53,1-3 0,1 0 28,-5 0 0,4 4-13,-4 0 0,1 0 16,-1-4 0,-5 0 220,5 0 1,-5 0-177,6 0 1,-5 0 383,-4 0 1,3 0-341,-2 0 1,-2 0 372,1 0 0,-4 0-445,0 0 0,2 0 294,-1 0 0,0 0-160,-5 0 1,-3 0 286,1 0-164,-7 0 1,4 0 0,-6 0 449,1 0-364,-1 0-14,-4 0-1579,-2 0 1002,-5 0 1,-9 0-1220,-3 0 960,-7-5 0,-4 2 496,-7-4 0,-3-1 0,-1-3 0</inkml:trace>
  <inkml:trace contextRef="#ctx0" brushRef="#br0" timeOffset="93">1884 11181 7853,'-11'-11'505,"0"4"2,4-3-146,2 9 10,5-9 34,0 8 19,0-3 732,0 5-785,0 5 38,0 2-151,0 4 0,0 6-52,0 2 0,0-2 26,0 3 1,0 2 21,0 5 0,0 5-42,0-2 0,0 3-99,0 1 0,-4 6 57,1 2 0,-6 2-285,1 2 1,2-4 91,-2 0 0,0-2-270,-3 2 1,0-3 92,-1-4 1,1-2-18,-1-3 0,5-3 69,-1-8 0,6 1 70,-2-5 1,3-3 177,1-5-104,0 1 0,5-2 139,2-2 1,3-3-75,2-1 0,1 0 169,2 0 0,4 0 16,7 0 0,0-3-45,4-1 0,1-4-277,3 4 143,0-5 0,-3 4 103,-1-2-393,-4-3 167,1 8 1,-5-4-18,-3 2 0,-2 3-366,-6-3-794,0 3 421,1 1-1714,-6 0 1849,-1 0 1,-6 0-241,-3 0 0,-3 0 917,-9 0 0,-1 0 0,-6 0 0</inkml:trace>
  <inkml:trace contextRef="#ctx0" brushRef="#br0" timeOffset="94">1782 11661 7853,'-8'-8'321,"0"0"-161,6 6 170,-3-3 1,10 1 828,3 0-852,2 0 0,2 4 393,4 0 0,6-3-256,9-1 1,2 0-43,1 4 1,0 4-147,1 0 1,-1 3-307,0-3 0,-1 0-70,-2-4 1,0 0-74,-4 0 1,-4 0 104,-4 0 0,-5-1-207,1-3 1,-4 1-720,-3-4 1,-3 3-18,-5-4 676,0 1-1147,0 0 939,-5-3 1,-3 4-78,-7-6 640,-3 1 0,-4-1 0,-11-4 0,-3-2 0</inkml:trace>
  <inkml:trace contextRef="#ctx0" brushRef="#br0" timeOffset="95">1759 11364 7853,'-7'-17'76,"-1"5"-38,4-4 0,5 0 893,7 1-547,7-1 0,6 4 63,6-4 0,10 3 165,1-7-253,5 7-1141,8-4 954,-4 1 0,7 3 172,-4-2-427,-1 2 131,-8 7 0,-3 1-79,-7 5-762,-4 0 609,-9 0 0,-1 0-1838,-6 0 701,-5 5 356,5 1 1,-10 5 1249,3 1 0,-3-1 0,-1 1 1</inkml:trace>
  <inkml:trace contextRef="#ctx0" brushRef="#br0" timeOffset="96">2296 11615 7853,'-7'18'125,"2"3"0,5-8 259,0 2 0,0 2-22,0-2 232,0 0-311,0-3 0,0 3 272,0 0-319,0 5 1,1-6-100,3 5 0,-1-3 41,4 3 0,1-4-163,3 4 0,1-5 158,-1 1 0,1-3-166,-1-5 0,4 2 35,1-5 1,4 0 59,-1-4 0,-1 0 7,1 0 1,0-5 20,4-3 1,-1-6-147,1-1 1,-4-2 123,0 2 0,-3-3-169,3-5 1,-5 1 98,1-1 1,-4-1 48,-3-3 0,-2 3-16,-2-3 0,-3 1-99,3 3 1,-3-1-124,-1 8-10,0 1 3,-5 4 86,4 4 0,-4 4 141,5 6 1,0 5 91,0 7 1,-4-1-294,0 5 0,0 0 79,4 4 1,0-4-647,0 0 0,-3 4-30,-1 4 1,0-1-280,4-3 1,0 0 280,0 0 1,0-2 308,0-2 1,0-2 417,0-6 0,5 6 0,1 1 0</inkml:trace>
  <inkml:trace contextRef="#ctx0" brushRef="#br0" timeOffset="97">2992 11147 7853,'-11'-29'0,"-1"2"0,2 8 0,3 4 808,2 2-156,5 7 706,-5 1-879,3 5 0,-3 1-90,5 3 0,0 8-143,0 11 0,0 6 5,0 9 0,4-1-26,0 5 0,5 4-180,-2 3 0,0 5-59,0-5 0,-4 1-129,1-5 0,-3 1-53,-1 0 1,0-3-249,0-5 0,0-1-89,0-11 1,-1 1 248,-3-4 1,3-2-630,-3-2 1,-1-2 371,1-6 0,0 1-694,4-1 580,0-5 655,0 0 0,5-6 0,1 0 0</inkml:trace>
  <inkml:trace contextRef="#ctx0" brushRef="#br0" timeOffset="98">3095 11741 7853,'0'-8'0,"0"0"980,0 6-181,0-3 673,0 5-778,5 0-306,1 0 1,6 4 27,-1-1 0,5 6-72,-1-1-376,5 2 191,-2-4 0,3 3-39,-2-5 65,8 0 1,-8-4-128,8 0 0,-3-1 102,-1-3 1,0-3-137,-1-4 0,1-2-18,0-2 1,-4 2-60,0-2 1,-5-3 39,1-1 0,-2 2-178,-2-2 1,-4 1 11,-3-1 1,-3-3 21,-1 3 1,-5 3-54,-3 0 1,-7 4 23,-4 0 0,-8 6-27,-3 2 1,-3 6 51,-1 5 1,-4 3 250,-1 13 0,5-3-140,4 7 0,8 2 222,-1 2 0,8 2-1,0 1 0,7 0-13,4 0 1,6 1-151,5-1 0,2-1 43,10-3 0,0-2-174,4-5 0,4-5 111,-1-3 1,5-3 69,-4-5 1,3-2-66,-3-5 1,1-5 178,-2-2 1,-2-4-72,3 0 0,-7-4 45,-1 0 0,-3-4-118,3 3 0,-6-3 53,3 4 1,-5-5-90,-3 1 0,2 1 79,-2-1 0,-3 5-210,-2-1 104,-1 2 264,3 7-220,-4-4 1,4 10-1,-5 0 0,0 5 157,0 6 1,0 2-73,0 2 1,1-1-102,3 5 0,-3 0 65,3 4 0,1 0-113,-1 0 1,0-1 103,-4 1 1,4-5-291,0-3 1,1-2 44,-2-2 0,-1-3 61,2 0 450,-3-6-162,-1 3-101,0-15 0,0 1-53,0-10 1,0 4 88,0-4 1,0 0-29,0-4 1,1-5 25,3-2 1,2 0-115,6 0 0,0-4-147,4-4 1,-3 0-385,7 3 0,-3 10 268,2 2 0,2 4-626,-6 0 0,4 6 377,-4 6 0,0 4-720,-3-1 0,-1 3 1260,1 1 0,-1 0 0,0 0 0</inkml:trace>
  <inkml:trace contextRef="#ctx0" brushRef="#br0" timeOffset="99">4191 11090 7853,'-6'-17'1227,"-4"4"-355,9-3 269,-4 10-751,5 1 0,0 6-106,0 3 1,0 3-376,0 8 0,0 7 121,0 5 1,1 4-656,3 0 1,-2 2 381,6 1 0,-4 0-996,3 1 1,-3-5 1238,4 1 0,-1-6 0,5 3 0</inkml:trace>
  <inkml:trace contextRef="#ctx0" brushRef="#br0" timeOffset="100">4443 11524 7853,'0'-7'0,"4"-3"0,-1 3 922,6-4-557,-8 5 0,8-4 199,-5 2 677,0-2-253,-4 4 98,0 1-385,0 0-572,0 3 0,-9-1 69,-2 6 1,-10 4-80,-1 4 0,-1 4 93,-4 1 0,3 4-174,1-1 0,0 2-43,0 2 1,6-4-47,1 0 1,5-1-55,3 1 1,3 2-91,5-6 1,2 0 20,1-4 1,4 1 78,4-1 0,2-1 51,2-2 1,2 1 22,2-5 1,2 3 2,-2-3 1,-1 4-24,1-4 0,-5 4 76,1 0 0,-2-2-17,-2 2 1,-1 0 13,-2 3 0,-3 0-18,-5 1 1,-1-1-11,-3 1 0,-4 3-174,-7 0 0,-4 4 55,-7-4 0,0 4-413,-4-3 0,1 3 25,-2-4 0,-1 0-177,6-3 1,4-2 32,7-3 647,2-2 0,2-10 0,-1-1 0</inkml:trace>
  <inkml:trace contextRef="#ctx0" brushRef="#br0" timeOffset="101">5436 11227 7853,'-5'-12'112,"4"1"1,-8 3 248,5 1 1,0 3 426,4-4-108,0 6 270,0-3-409,0 5-44,0 10-325,0 2 1,0 18 171,0 4 132,0 0-299,6 11 0,-1-1-3,2 5-61,3 1 0,-7-4-200,5-1 1,-6 1 118,2 0 1,-2-7-213,2-5 1,-2-5 77,1-6-44,-1 0 1,-2-5-60,0-3 1,0-6-3,0-1-1233,0-6 882,0 3 1,-2-5-1289,-1 0 1226,-4 0 1,-4-4-176,-1 1 795,-4-11 0,-7 1 0,-6-10 0</inkml:trace>
  <inkml:trace contextRef="#ctx0" brushRef="#br0" timeOffset="102">5014 11295 7853,'11'-29'151,"1"1"0,4 1 276,3 1 0,4-1-203,4 4 1,1 4-38,2 0 0,7 5 0,-3-1 0,8 2-11,0 2 1,-2 1 10,2 2 0,4 3 0,3 5 0,1-4-11,-4 1 0,-6-1 89,-2 4 427,-7 0-392,-3 0 1,-5 0 70,-1 0-569,-4 5 164,-1 1 1,-10 6-56,1-1 482,-6 5-230,9 2 0,-10 6 217,3 3-188,-3 2 1,-1 7 4,0 2 1,-1 6 117,-3 6 1,1 0-423,-4 0 0,4-3 113,-1 2 0,3-7-281,1-4 0,0-7 146,0-5 0,1-1-29,3-3 0,-1-4-27,4-3 148,1-2 0,3-3 21,1-2 0,-5-3-35,1-5 1,0 0 104,3 0 1,-3-1-49,-1-3 1,1-3-95,3-4 1,1-2 80,-1-2 1,1 1-152,-1-5 1,0 0 53,1-4 1,-1 6 37,1 1 1,-5 4 218,1 0-176,-6 6 59,3 1-65,1 5 1,-5 1 129,3 3 0,-3 2 199,-1 6 0,0 3-49,0 0-29,5 5-166,-4-7 1,9 7-335,-2-4 173,2-1 1,2-4 27,-1 1 1,2-2-125,2-3 1,-2 2 113,2-5 1,1 0 54,0-4 1,-1-4 105,-4 0 0,1-5-147,-1 2 0,0-3 162,1-2 0,-4 1-30,-1-1 1,-1-3 10,2 0 1,-2 1 124,-2 6 23,-2-2 1,3 8 340,-5-6-299,0 6-50,0-4 35,0 6-346,0 6 1,1 0 5,3 5 0,-3-3-171,3 0 245,2-6 0,0 8-234,6-2 247,-1-3 0,2 0-48,2-5 1,3 0 23,5 0 1,-4 0 96,0 0 0,1-5-74,7-3 0,-3-2 26,3-1 0,-3-1-12,-1 1 0,-4-4 14,0-1 1,-5 1-16,1 4 1,-4-4 1,-3-1 0,1 0-166,-5 1 157,-1 2 0,-9-2-143,-5 7 1,-7 3 31,-9 5 89,-2 5 1,-13 6-16,0 8 0,0 3 678,8 1-432,0 5 0,2 0 275,5 2 0,3 2-166,13-5 0,-2 3-288,9-3 0,2-1 141,6-3 0,3-1-537,8-3 1,5-3 234,6-4 0,3-6-524,6-2 1,-1-3 26,0-1 1,-1-5-246,-2-3 1,-2 2-1075,-3-2 1950,-1 1 0,2-5 0,-4 1 0</inkml:trace>
  <inkml:trace contextRef="#ctx0" brushRef="#br0" timeOffset="103">6944 11604 7853,'1'-12'0,"3"1"348,-3-1 55,4 6-243,-5-4 800,5 3-541,-3 1 1,3 0 385,-5 2-499,0 3 1,-7-3-179,-4 8 1,-6 2-56,-5 5 1,-1 7 95,0 5 1,0 1 55,0 7 1,5-5-172,3 5 0,8-6 80,3 2 0,3 1-231,1-2 0,6-3-30,5-4 1,6-5 47,6 1 0,0-7 389,-1-4 1,5-3-81,0-1 1,3-5 57,-3-3 1,-1-2-96,-3-1 1,-5-4-183,-3-1 1,-2-3 100,-2 4 1,-4-5-193,-3 1 0,-3-3-274,-1-1 0,-5 1-388,-3-1 1,-7 1-399,-4 3 0,-3 0 490,-1 8 1,1-2-40,-1 9 0,1 0 263,3 4 1,3 0-492,4 0 917,6 0 0,2 4 0,8 0 0,2 0 0,6-4 0,4-5 0,2-2 0</inkml:trace>
  <inkml:trace contextRef="#ctx0" brushRef="#br0" timeOffset="104">7195 11569 7853,'-6'-7'639,"2"-1"1038,3 6-1092,1-4 1090,0 6-1305,0 6 1,0 4-159,0 5 0,1 5 0,3-1 0,1 3 26,2 1 0,4 0-26,-4-1 0,2 0 13,-1-3 0,2-3 0,-2-4 1,-3-4 197,-2-1-105,-1-4-2094,3 2 897,-4-5 1109,4 0-106,-5-5 1,0-3-57,0-7 32,0 2-23,0-8 0,0 3-161,0-5 176,0 0 0,1-1-68,3-3 1,-1 3 102,4-2 1,1 1-215,3 3 1,1 4 23,-1 3 1,1 6 39,-1 1 1,0 6 21,1-2 1,3 3 9,0 1 0,1 0-64,-5 0 0,4 1-111,0 3 0,2-2-134,-2 6 0,-2-4 116,2 3 0,-2 1-5,-2 3 1,-3 1 38,-1-1 0,0 0 45,0 1 1,0-1-48,-3 1 0,-3-1 440,3 1 0,-3-1-76,-1 0 1,0-3 60,0 0 1,1-1-94,3 5 1,-3-5-65,3 1 0,2-4-102,2 3 1,2-4 126,2 1 1,0-3-219,3-1 0,3 0 59,5 0 0,0-5-93,0-3 1,0-2 178,-1-1 1,0-5 6,-3 1 0,3-1 73,-3 1 1,-3-3-114,-1-5 1,-2 4-24,-1 0 0,-6 1 44,-2-1 0,-3 3 41,-1 4 1,-1 2-33,-3 2 0,-2-1 35,-6 6 1,-4-1-112,-3 4 1,-3 1-128,-1 3 0,0 6 40,0 5 0,2 6 109,2-2 0,-3 2-68,3 2 0,3 0 50,1 0 0,7 3-206,4 1 1,3 4 48,1-5 1,1 0 3,3-7 1,4 1 146,7-5 0,-1 0-10,5-3 0,-2-6 264,3-2 0,1-3-105,-2-1 1,3 0 136,1 0 1,-4-1-67,0-3 1,0-2-12,4-6 0,-4 1-75,0-1 1,-4 1-94,4 0 1,-4-1 95,4 1 0,-5-1-81,1 1 0,-6 3 141,-1 1 1,-6 3-111,2-4 1,-1 6 470,0-2-215,-1 3-717,3 1 261,-5 0 14,0 5 1,0 1 1,0 6 1,0-1 83,0 0 1,0 1-152,0-1 1,1-1-2,3-2 0,2 2-9,6-2 0,-1-3 54,0-1 1,5-3 140,-1-1 1,4 0-71,-4 0 1,6-4 104,-2 0 0,1-5-28,-1 2 1,2-3 63,-2-2 1,-2 1-30,-2-1 1,2 1-54,-2 0 0,0-1 115,-3 1 0,-5 3-48,1 0 0,-6 5 205,2-5 0,-1 6 226,1-2-203,-3 2-382,4 2-405,-5 0 309,0 6 0,0-4 89,0 6 0,0-1-25,0 5 0,0-5-66,0 1-51,0 0 1,5 2-48,3-3 0,-2 2 149,2-5 0,-1 0 77,5-4 0,-1 0 134,0 0 1,5 0-3,-1 0 1,4-4-100,-4 0 1,5-5 43,-1 2 1,-1-3-43,1-2 0,-1 1 118,1-1 1,1 1-90,-4-1 0,-1 1 135,-4 0 0,-3 3 263,-1 0-31,-4 6 0,2-5 205,-5 4-226,0 1-316,0 7 64,0 3 0,0 12-263,0-4 0,0-1 111,0-4 0,0 1-1014,0-1 0,0 1-207,0-1 0,4 0-2039,0 1 3314,-1-1 0,-8 1 0,-1-1 0</inkml:trace>
  <inkml:trace contextRef="#ctx0" brushRef="#br0" timeOffset="105">1930 12403 8723,'12'0'3170,"-1"0"-2736,-5 0-222,-1 0 251,0 0 160,-3 0-550,3 0 85,-5 0 1,5 0 115,2 0 1,5 0-1,3 0 0,3-4-135,5 0 0,5 1 86,2 3 0,7-4-92,1 0 1,9-5 60,-1 2 1,6-2-218,-3 1 1,4-1 210,-3 5 1,7-5-235,-4 2 0,1 2 2,-9 1 0,0 3-24,-3 1 1,-3 0-74,-5 0 1,-1 0 141,-2 0 1,2 0-53,-3 0 1,3 0 69,1 0 1,4 0 32,1 0 1,6 0-33,-3 0 1,10-5 48,-2-3 1,4-2-229,3-2 1,-1 5 170,-3-1 1,3 2-46,-2-2 0,-8-1 66,0 6 0,-4-1-72,0 4 1,1 0 130,-5 0 0,4 0-120,-4 0 1,5 0 25,-1 0 1,-1 0-130,1 0 1,3-2 81,5-1 0,4 1-82,0-1 1,-2-2-231,1 1 0,0-4 305,4 4 0,0-1 78,1 1 0,-5 3-110,0-3 109,-5 3 0,6 1-4,-9 0 0,7 0-71,-6 0 219,7-5-177,-6 4 1,4-4-138,-5 5 147,5 0 1,1-2-76,5-1 1,0 0 57,0-5 1,0 6-46,0-2 0,0-1 29,0 1 1,-3 0 13,-1 4 0,-5 0-20,2 0 0,-1 0 137,-3 0 1,6 0-82,-7 0 0,4 0-104,-4 0 0,1 0-6,0 0 1,1 0 95,2 0 0,-2-3-200,3-1 1,0 0 112,0 4 1,1 0-94,-2 0 0,-2 0-25,3 0 221,-3 0-78,-7 0 1,5 0-7,-4 0 1,4 0 189,1 0-115,-6 0 0,5 0-5,-4 0 1,4-4-8,1 0 1,3-3 9,0 3 0,1-1-52,-4 1 32,-6 3 12,0-4 0,-2 3-14,0-1 191,0 1 73,-4-3 0,0 5 128,1 0-218,-1 0 1,0 0 26,0 0 0,1 0-79,-1 0-60,-5 0 1,7 4 268,-6 0 0,6 0-121,-6-4-311,3 5 72,1-4 0,1 4-80,-1-5 154,0 0 1,-3 0 18,-1 0 130,-5 0 47,8 0 1,-7 0 67,4 0-125,-4 0 1,2 0-50,-6 0 165,1 0-106,-5 0 0,2 0-7,-4 0 1,-1 0 183,-4 0-155,1 0-64,-1 0 134,-5 0-486,-1 0-2416,-5 0 2215,0 5 1,-5-4-120,-2 3-1507,2 3 1312,-5-6 0,3 5-1147,-4-2 1001,4-3 877,-3 4 0,4-5 0,-6 0 0</inkml:trace>
  <inkml:trace contextRef="#ctx0" brushRef="#br0" timeOffset="106">10222 11398 7853,'-5'-11'505,"3"4"53,-8-3 391,9 4-237,-9-1-247,8-3 1,-6 8 83,4-6 345,0 6-135,4-4-366,0 6 0,1 6-315,3 1 1,1 7 104,3 1 0,2 6-5,-2-2-49,2 2 0,2 2-24,4 0 0,-2 0-11,5 0 1,-4-1 111,4 1-260,0 0 165,4 0 1,-2-1 117,-2-3-261,3 2 128,-4-3 1,3 4-154,-2-3 36,3 2 1,-9-8 8,2 2 0,-3-2 127,0-2-105,-6 1 1,4-2 25,-2-3 0,-2 2 21,2-5-247,-6 5 239,4-8-22,-1 9-287,-4-8 52,4 3-886,-5-5-2688,0 0 2414,-5 0 1,2 0 630,-4 0 0,-1 0 737,-3 0 0,-1-5 0,1-2 0</inkml:trace>
  <inkml:trace contextRef="#ctx0" brushRef="#br0" timeOffset="107">10576 11387 7853,'0'-12'0,"0"1"506,0-1-237,0 1 1,1 3 467,3 1-436,-3 4 1,4-3 611,-5 2-98,0 3-114,0-4 597,0 5-1104,0 5 1,-4 1 76,1 5 0,-6 2-176,1 2 1,-2 2 18,-2 2 0,-3 4-87,0 0 1,-5-1 73,1 5 0,-3 2-71,-1 2 0,0-2 74,1 1 1,0-4-100,3 0 1,-1-1-11,4-3 1,-3 0 30,4-3 0,4 1-35,3-4 60,1-1 0,0-4 47,3 1-198,3-6 29,1 4 137,0-4-278,0 1-4,0 3 239,0-9-247,0 4-25,0-5-68,0 5 37,0-3-726,0 3-3867,0-5 4873,-5 0 0,4 0 0,-4 0 0</inkml:trace>
  <inkml:trace contextRef="#ctx0" brushRef="#br0" timeOffset="108">11113 10644 7853,'0'-6'98,"0"-4"354,0 8-107,0-8 188,0 9-25,0-4 91,0 0-122,0 4-19,0-4-1372,0 5 1,-6 1 201,-1 3 712,-3-3 0,-2 4 0,1-5 0</inkml:trace>
  <inkml:trace contextRef="#ctx0" brushRef="#br0" timeOffset="109">11124 10541 8192,'0'-6'984,"0"1"307,0 5-658,0-5-112,0 4-75,0-4 874,0 5-1256,-5 0-6,-1 5 0,-6 1 64,1 5 0,3 2 7,0 2 1,2-1 25,-2 5 0,-2 0-27,3 4 0,0 0-115,0 0 0,0 1 123,0 3 1,-2-3-175,5 2 1,0-1 14,4-3 0,0 1 114,0 0 0,0 0-183,0 0 1,2-4 77,1 0 1,0-4-118,5 4 0,-5-5 76,5 1 0,-4 2-42,3-2 1,-3 0 93,4-3 1,-6-1 2,2 1-12,2-1 1,-3 0-5,5 1-223,-6-6 133,8 4-742,-8-8 333,8 3-1030,-9-5 590,9 0-1188,-9 0 2143,5 0 0,-6-5 0,0-2 0</inkml:trace>
  <inkml:trace contextRef="#ctx0" brushRef="#br0" timeOffset="110">11272 10873 7853,'0'-8'1182,"0"0"-352,0 6-187,-5-3 0,4 6-210,-3 3 1,3 2-81,1 6 1,0 4-108,0 3 0,0 3-13,0 1 1,0 3-22,0 1 0,1 5-170,3-2 1,-3 3-188,3 1 1,-3 1 167,-1-1 1,0-5-319,0-2 1,4-3 190,0-1 0,0-2-364,-4-2 115,0-2-545,0-6 322,5 1 35,-4-6 1,4-2-201,-5-8 1,0 1 740,0-4 0,-5-6 0,-1-5 0</inkml:trace>
  <inkml:trace contextRef="#ctx0" brushRef="#br0" timeOffset="111">11215 10861 7853,'0'-18'0,"2"2"1076,1 5-634,-1-1 1,8 1 184,-3-1 0,4 2-242,0 3 1,0-2-10,1 5 0,4-1-113,3 1 1,3 3-126,1-3 1,0 4 86,-1 4 1,0-2-216,-3 6 0,1-2-36,-4 2 0,-1 2-50,-4-2 0,-4 2-115,-4 1 1,-1 1 112,-2-1 1,-5 0-47,-3 1 1,-3 3 73,-5 0 1,-5 4-188,-6-3 0,0-1 44,5-4 1,-1 1-70,0-1 1,1-1 39,3-2 1,3-3-390,4-5-580,6 0 427,1 0 255,5 0 0,5 0-239,3 0 748,2 0 0,6-5 0,2-2 0</inkml:trace>
  <inkml:trace contextRef="#ctx0" brushRef="#br0" timeOffset="112">11672 10884 7853,'0'-6'739,"0"-4"-25,0 8-264,0-3 543,0 5-563,5 0 0,2 0 181,4 0-15,0 0-293,1 0 0,-1 0 19,1 0 0,0 0-75,4 0 1,-4 0-80,3 0-71,-2 0 0,-1 0-197,-1 0 193,0 0-1660,1 0 829,-6 0-2314,-1 0 2618,-5 0 0,-5 0 1,-1 0-1</inkml:trace>
  <inkml:trace contextRef="#ctx0" brushRef="#br0" timeOffset="113">12049 10667 7853,'-6'0'641,"1"-5"26,0 4-216,3-4 529,-3 0-183,5 3 85,0-3-521,0 5 1,0 5 59,0 3 0,-4 6-159,1 1 0,-1 5-6,4-1 0,0 4-44,0 4 0,0-3-178,0 3 1,0 1 144,0-2 0,0-3-241,0-4 0,0-1-45,0 1 0,0-1-164,0-3 0,0-6-1329,0 2 807,0-2-581,0-3 512,0 5-328,5-10 1,1 0 53,6-5 1136,-1-5 0,0-2 0,1-7 0</inkml:trace>
  <inkml:trace contextRef="#ctx0" brushRef="#br0" timeOffset="114">12186 10507 7853,'0'-12'725,"0"-4"-23,0 15-255,0-4 773,0 5 1,4 1-451,0 3 1,5 6 588,-2 5-930,3 6 0,6-5 29,-1 3 0,0 7-118,-4-4 1,5 8-358,-1-4 0,0 6 84,-3-2 0,-5 3-329,1 2 1,-6-1 242,2 0 1,-3-1-172,-1-2 0,-3-3-110,-1-6 1,-5 0-239,1-3 1,-2 1-279,-1-4 0,-1-2 322,1-7 0,3 2-620,1-5 0,4 1-69,-1-1-921,3-3 1205,1 4 899,0-5 0,0-5 0,0-1 0</inkml:trace>
  <inkml:trace contextRef="#ctx0" brushRef="#br0" timeOffset="115">12746 10484 7853,'0'-11'357,"0"5"0,0-1 1252,0 3-436,0 3-762,0-4 1,-4 6-5,0 3 1,-5 8-135,2 7 0,-4 2 161,0 2 1,-4 5-158,0 2 0,-2 3-1,2 2 1,2-1-245,-2 0 1,2 2 55,2 2 0,1-3-65,2 3 1,3-3 101,5-5 0,0-2-543,0-5 0,1-5 218,3-3 0,2-2-515,6-2 0,0-1 305,4-2 0,-2-3-992,5-5 1,-5 0 1401,1 0 0,3 0 0,-1 0 0</inkml:trace>
  <inkml:trace contextRef="#ctx0" brushRef="#br0" timeOffset="116">12997 10827 7853,'-11'-11'691,"0"3"-367,4 0 1,-2 5 798,5-5-717,-5 5 0,3-3-20,-6 2 1,5 3-34,-1-3 1,4 3 29,-3 1 0,3 0-226,-4 0 0,1 0 81,-5 0 1,3 1-208,-2 3 1,2 2 120,-6 6 0,2-1-152,2 1 0,-1-1 30,1 0 1,3 2-60,1 2 1,4-2-87,-1 2 0,3-2-105,1-2 1,0 1-174,0-1 0,5-3 154,3-1 1,3-4 17,4 1 1,2-3 115,2-1 1,1-1 104,-4-3 0,3-1-105,-4-3 1,4-2 160,-4 2 1,0 2-17,-3-1 0,-1 4-12,1-1 1,-5 3 141,1 1 0,-4 0-90,3 0 0,-4 5 326,1 3 0,-3 6-147,-1 1 0,0 6 123,0 2 1,0 0-79,0 4 0,0-2-227,0 2 1,0-2 41,0 6 0,0-6-161,0 2 1,0 1-59,0-2 0,0 1 90,0-4 0,0-6-402,0-1 0,1-4-113,3 0-613,-3-1 405,4-4-390,0-2 0,-2-7 196,4-1 1,-3-4 926,4-4 0,-1-1 0,5 1 0</inkml:trace>
  <inkml:trace contextRef="#ctx0" brushRef="#br0" timeOffset="117">13203 10907 7853,'0'-11'0,"0"3"1371,0 0-421,0 6 819,0-8-643,0 8-228,5-3-716,1 5 0,5 0 43,1 0 0,3 0-224,0 0 0,2 2 97,-2 1 1,-2-1-67,2 1 0,-2-1 64,-2-2 1,0 0-965,1 0 0,-5 0-1081,1 0 0,-4-4 29,3 0 1920,-4 0 0,2-1 0,-5-1 0</inkml:trace>
  <inkml:trace contextRef="#ctx0" brushRef="#br0" timeOffset="118">13579 10713 7853,'-5'-13'0,"4"-2"1184,-4 9-291,5-1-230,0 2 556,0 0-732,0 4 1,0-3 234,0 8-586,0 2 23,0 11 0,0 0 159,0 6-320,0 0 60,0 0 1,0 0-31,0 0 19,0-1 0,0 3-392,0 1 1,0-6 187,0 3 1,0-4-924,0 0 1,0-2 465,0-6 1,0-3-1577,0 0 1192,0-6 998,0 3 0,5-5 0,1 0 0</inkml:trace>
  <inkml:trace contextRef="#ctx0" brushRef="#br0" timeOffset="119">13694 10484 7853,'0'-11'0,"0"3"0,0 1 920,0 4-159,0-2 469,5 5 67,1 0-570,5 0 0,2 3-294,2 4 1,-2 1-28,2 7 1,-2 4-149,-2 4 1,1 1-29,-1 7 0,-1 0-5,-2 7 1,-2 2-243,-2 2 1,-3 2 104,3-2 0,-4-3-459,-4-1 0,-1-2-191,-2-2 1,-3-4-425,2 1 1,-1-7-831,1-1 1,-2-2 289,3-5 1526,-3-1 0,-7-4 0,-1 1 0</inkml:trace>
  <inkml:trace contextRef="#ctx0" brushRef="#br0" timeOffset="120">14208 11044 7853,'0'-6'645,"0"1"1,1 1-218,3 0 0,2 0 170,5 4 1,6-1 117,2-3-210,3 3-237,0-4 0,2 5 134,3 0-218,-3 0 1,4 0-144,-5 0 1,-4 0 67,0 0 1,-5-4-903,1 0 0,-2 0 132,-2 4-2813,1 0 3473,-6 0 0,-1 0 0,-5 0 0</inkml:trace>
  <inkml:trace contextRef="#ctx0" brushRef="#br0" timeOffset="121">14276 11135 7853,'0'7'644,"1"-2"-300,3-5 987,3 0-823,4 0 1,0 0-43,1 0 1,3 0 11,0 0 0,9 0-58,-1 0 174,3 0-279,1 0 1,-2-2-301,1-1-16,-2 1 1,-2-3-301,-3 5 1,1 0-1296,-5 0-2247,1 0 2148,-5 0 1695,-5 0 0,0 0 0,-6 0 0</inkml:trace>
  <inkml:trace contextRef="#ctx0" brushRef="#br0" timeOffset="122">14208 11444 7853,'11'0'971,"0"0"-558,1 0 1,1 0 549,2 0 0,3 0-400,4 0 0,1 0 139,0 0 1,5 0-271,2 0 0,0-4-323,0 0 0,-5 0-315,2 4 0,0-1-432,-4-3 0,1 3 627,-9-3 1,0 3 187,-3 1 1,-5 0-168,1 0-10,-6 0 0,8 0 0,-3 0 0</inkml:trace>
  <inkml:trace contextRef="#ctx0" brushRef="#br0" timeOffset="123">15064 10838 7853,'0'-17'414,"0"0"-103,0 11-207,0-4 1400,0 8-325,0-3 3,0 5-804,0 10 1,0 3 334,0 10 0,-4 6-286,1 5 1,-1 2-70,4 6 0,0 1-192,0 6 0,1 0 17,3 4 1,-3-5 28,3 2 0,-2-3-288,2-2 0,-3-5 99,3-6 1,1-2-69,-1-9 1,4 1-37,-4-9 0,3 0-147,-3-4-519,0 1 0,0-4 32,-1-1-200,1-4 1,-5 2-40,-3-5 954,3 0 0,-9 0 0,3 0 0</inkml:trace>
  <inkml:trace contextRef="#ctx0" brushRef="#br0" timeOffset="124">16332 11158 7853,'0'-6'-128,"-5"-4"128,3 3 1254,-3 1-284,0 1-208,4 0-55,-4 4-17,5-4-119,0 5-366,0 5 1,0 2 6,0 8 0,0-1-126,0 5 0,4 0 93,0 4 0,3-1-267,-3-3 1,5 1 73,-1-5 1,2 4-210,1-3 0,1-2 90,-1-7 1,0 2-16,1-5 1,3 4 65,0-5 1,2 1 55,-2-4 0,-1-5 62,5-3 1,-5 2-43,1-1 0,-2-1 127,-2-4 1,1-3-111,-1 0 1,-1 0 97,-2 3 0,1-3-19,-5 0 0,-1 0 118,-3 3 261,0 1-108,0-1-433,0 6 1,0 2 104,0 8 1,0 4-78,0 7 1,0-1 113,0 5 0,4-1-118,0 1 1,5 2-66,-2-2 1,7-2-149,2-2 1,0-2-76,-1-2 0,3-3 83,5-1 1,-1-4 201,-3 1 0,1-3-58,-5-1 0,4-4 101,-4 0 0,4-4-118,-3 0 0,-1-2 171,-4-2 1,1 5-18,-1-1 1,-1-1-31,-2-6 1,2 2 124,-2-2 1,-2 4-43,2 3 396,-6-2-131,3 4-194,0-1-74,-3 2 0,3 10 70,-5 3 1,0 2-75,0 1 0,0 1 9,0-1 1,0 1-111,0-1 1,1 2 51,3 2 1,-2-4-168,6 1 1,-2-1 95,2-3 0,2-3-32,-2-1 0,6 1 80,1-1 0,4-1-36,-4-3 1,4-3 23,-4-1 1,4-1 4,-3 1 1,3-2 5,-4-6 0,0 5-7,-3-1 1,-1 0 24,0-3 0,1-1-11,-1 1 62,-4 0 0,1-1-61,-4 1 475,0 4-136,-4 2-228,0 5-72,0 5 1,0 2 21,0 4 0,0 1-34,0-1 1,1 0 40,3 1 0,-1-4-134,4-1 1,5-1 40,3 2 1,1-3-153,0-5 0,1 0-16,6 0 0,0 0-38,0 0 1,-4-1 150,0-3 1,0-2 17,4-6 0,-5 1 19,-3-1 1,-2 1-46,-2 0 0,-1-1 168,-2 1 0,-3-2-79,-5-2 1,-3 1 102,-4-5 1,-3 5-113,-13-1 0,-3 3-104,-8 5 0,-5 2-138,-3 5 1,-1 1 65,1 3 1,2 2-268,6 5 1,6 1 143,5-1 0,11 5-403,8-1 0,4 1 236,4-1 1,3-2 464,9 2 0,6-2 0,8-2 0</inkml:trace>
  <inkml:trace contextRef="#ctx0" brushRef="#br0" timeOffset="125">17976 11158 7853,'0'-18'468,"0"-2"-328,0 5 1,0 0 681,0 3 1,-1 1-273,-3-1 1,-2 2-22,-5 3 0,-1 2-120,1 5 1,-6 1-85,-2 3 0,0 3-258,-4 8 0,4 5 110,-4 6 0,2-2-188,6 3 0,1 1 81,6-2 1,3 1-349,5-4 0,5-4 140,3 0 0,6-6-223,1-2 0,6-5 137,2-6 0,0 0 95,4 0 1,1-8 227,-2-4 0,5-7-126,-5 0 0,-3-2 278,-4-2 1,-1 0-108,1 0 1,-2-4 158,-6 1 0,-1-5-82,-2 5 1,-2-6-146,-2 1 1,-3-2-152,3-1 1,-1 0 115,0 0 0,-1-2-68,1-2 0,3 4 94,-3 0 0,1 4 24,-4 8 0,0 0-77,0 3 0,0 6 556,0 6-372,0 4 1,0-1-257,0 8 0,4 7 90,0 9 1,0 6-148,-4 5 1,0 2-73,0 1 1,0 1 101,0 3 0,0-2-620,0 2 0,0-2 281,0-2 1,0-4-699,0 1 1,0-6 516,0 2 0,0-3-377,0-1 0,0 0 982,0-1 0,0 1 0,0 0 0</inkml:trace>
  <inkml:trace contextRef="#ctx0" brushRef="#br0" timeOffset="126">18879 11067 7853,'-7'-7'1373,"2"2"-799,5 5 16,0-5-182,0 4 145,0-4-19,0 5-144,0 5 45,-5-4-250,4 9 0,-5-3 318,2 4-252,3 6 1,-5-3-70,6 5 0,0-5 43,0 1 0,0-1-269,0 1 128,0-2 1,2 3-297,2-4 192,2-6 0,5 3-111,1-5 1,-5 0-2,1-4 0,0-2 98,3-2 1,0 2-45,1-6 1,-2 5 70,-2-5 0,2 0-38,-3-3 1,2-1 45,-1 1 0,2 0-18,-2-1 1,0 1 6,0-1 299,2 1-48,-8 0 195,8 4-446,-9 2 74,4 5 1,-5 5 189,0 3 1,4 3-87,0 4 1,-1-2-378,-3 2 1,4 2 107,0-2 1,4 0-803,-5-3 0,6 2-113,-1-3 1,-2 3-415,2-6 1,0-2-249,3 2 1678,-5-6 0,4 3 0,-3-5 0</inkml:trace>
  <inkml:trace contextRef="#ctx0" brushRef="#br0" timeOffset="127">19301 11135 7853,'-6'-5'0,"2"-2"0,3 0 769,1 0 0,5 3-31,3-4 0,-2 4 89,1-3 1,1 4-466,4 0 1,3 1-151,0 2 0,0-4-324,-3 1 1,-1-1 155,0 4 1,1 0-143,-1 0 1,1 0 119,-1 0 1,1 0-2330,-1 0-1352,-5 0 3659,4 0 0,-3 0 0,4 0 0</inkml:trace>
  <inkml:trace contextRef="#ctx0" brushRef="#br0" timeOffset="128">19781 10816 7853,'-5'-12'1025,"4"1"-447,-4 4 599,5 2 0,0 7-547,0 1 1,0 9-91,0 7 1,0 4-134,0 3 1,-2 4-79,-2 4 1,3 0-171,-3 0 1,2 2-152,-2 2 0,1-3 43,-4 3 0,4-6-127,0-1 0,1-7-713,2-1 0,0-2-6,0-6-1756,0 1 951,0-5-780,0-5 2380,0-1 0,0-15 0,0-2 0</inkml:trace>
  <inkml:trace contextRef="#ctx0" brushRef="#br0" timeOffset="129">19964 10553 7853,'0'-12'0,"1"6"0,3 2 0,3 8 1164,9 4 0,-4 3-180,4 4 1,-4 3 60,0 5 0,3 6-275,0 5 0,4 3-312,-4 9 0,4-3-368,-3 7 0,-1-2-133,-4 1 1,-3-6-19,-1 3 1,-4-4 114,1 0 0,-3 0-1002,-1-8 1,0 2 141,0-10 1,-5 5-807,-3-5 0,-3-3-1089,-4-4 2701,-3-5 0,-9 4 0,1-3 0,-1 3 0</inkml:trace>
  <inkml:trace contextRef="#ctx0" brushRef="#br0" timeOffset="130">16378 10656 7853,'0'-12'-27,"0"6"1448,-6 1-871,0 5 0,-7 2 1078,-2 6-850,-3 5-443,-4 15 1,-1 6-5,0 8 1,0 2-107,0 2 0,5 8-307,3 3 1,8 3 306,3-3 0,3-1 0,1-3 0,5 6-13,2-6 0,3-1 106,2-10 530,4-3-396,2-4-240,0-6 0,3-6-1196,-3-7 789,5-5 0,-4 0 130,0-4-1259,0-2 891,-1-5 1,2 0-9,-5 0 585,6 0 1,-9 0 0,5 0-1</inkml:trace>
  <inkml:trace contextRef="#ctx0" brushRef="#br0" timeOffset="131">3689 12666 7853,'0'-12'-666,"0"1"571,0-1 887,0 6-112,0-4 235,0 4 177,0-6-568,0 1-150,0 4-56,0 2 767,0 5-1009,-5 0 0,2 7 151,-4 4 37,-1 6 31,2 11-136,-4 1 0,3 6 159,-4 3-321,-1-2 80,1 8 1,3-7 190,1 5-1053,4-5 799,-2 7 0,5-8-157,0 2 78,0-3 1,6-2-80,6-2 1,1-3 98,6-5 1,0-1-95,4 1 1,-2-5 31,-2-3 1,1-3-147,-4-5 518,4 3 1,-7-7-392,2 5-728,-8-6 229,4 3-396,-5-5 299,0 0-465,4 0-31,-8 0 503,3-5 715,-5 4 0,0-9 0,0 3 0</inkml:trace>
  <inkml:trace contextRef="#ctx0" brushRef="#br0" timeOffset="132">3963 12883 7853,'0'-12'0,"0"5"0,0-1 0,0 6 1444,-5-4-355,4 1-130,-4 4-483,5-4 0,0 10-58,0 3 1,0 7-144,0 3 1,0 6-71,0 2-116,0-1 1,0 6-143,0-4 80,5 0 65,1-5 1,3 0-53,2-3 1,-2 1 37,6-4 0,3-2-368,1-7 0,-1 2 136,1-5 0,-4 0-3,4-4 0,-1-5 230,1-3 1,1-2 289,-4-2-186,-1-4 104,1 3 18,-8-8-242,7 8 1,-10-9-75,3 3 1,1-2 83,-5-2 0,-1 3-136,-3-3 1,0 6 97,0-6 1,-1 4-670,-3 0 0,3 3-9,-3 4 1,2 2-1151,-2 3-116,3 2 1350,-4 5 1,6 0-603,3 0 1167,2 5 0,5 0 0,1 2 0,4 4 0,2-5 0</inkml:trace>
  <inkml:trace contextRef="#ctx0" brushRef="#br0" timeOffset="133">4454 12826 7853,'0'-12'0,"0"1"1016,0-1-196,0 1-38,0 5 0,0 2-304,0 8 0,0 7-46,0 8 1,0 3-151,0 0 0,4 3-282,0 1 0,0-2 76,-4 3 1,3 1-269,1-1 0,1-1 85,-1-3 0,-3-1-148,3-3 0,1-3-1044,-1-4 531,0-1 522,-4-5 0,1-1 2,3-5 1,-3-1 492,3-3 1,-3-3-119,-1-9 0,0 4 463,0-3-461,0-3 0,-1 0 458,-3-5-379,3 0 0,-4 1 52,5-1 1,0 0-42,0 0 1,0 5 439,0 3-418,0 2 0,0 6 1,0-1 1,0 7-55,0 1 1,5 5-190,3 6 0,3 5-34,4-1 1,-1 5-68,5-1 0,-4 1 2,4-1 1,0 3 116,4-3 0,0 1-349,0-1 0,4-2 109,-1-6 1,-3-1-65,-4-2 0,-1-3 133,1-5 0,-1 0 460,-3 0 0,-2-2 30,2-6 1,-4 0 225,-3-7 0,1 1-20,-5-1 0,-1-2-204,-3-2 1,0-2-142,0 2 0,0-3 102,0-1 0,-5 1-514,-2-1 0,-3 0-205,-2 0 1,5 1-492,-1 3 0,4 3-595,-4 5-1063,6-1 1122,-3 1 0,6 4 751,3 4 0,4 1 692,7 2 0,-3 0 0,5 0 0</inkml:trace>
  <inkml:trace contextRef="#ctx0" brushRef="#br0" timeOffset="134">5242 12711 8898,'-6'0'1981,"1"9"-1277,5 3-492,0 7 456,0 4-326,0 6 1,4 4-110,-1-3 1,2 7-169,-1-3 0,-1-1 88,4-2 0,-3-2-108,4 1 0,-6-2-853,2-5 424,-3 0-1975,-1-5 1023,0-2-1017,0-9 1407,0-2 946,6-10 0,-5-7 0,4-6 0</inkml:trace>
  <inkml:trace contextRef="#ctx0" brushRef="#br0" timeOffset="135">5162 12769 7853,'0'-12'145,"0"1"-145,0-1 0,1 2 942,3 2 0,3 2 104,4 2 0,0 3-514,1-3 1,4 4-87,3 4 0,3 2-122,1 6 0,4 3-139,-1 0 0,5 4 40,-5-3 1,1 4-516,-4-1 1,0-1 263,-1 1 0,-4 0-470,-3 4 1,-2-2-209,-1-2 1,-6 3 167,-2-3 1,-8 2 188,-4 2 1,-3-1 7,-4-3 0,-3 2 258,-5-2 1,-4-1-97,1 1 1,-5-5-36,5 1 0,-1-2 132,4-1 0,5-5 377,3 1-889,2-6-164,7 3 0,2-10-113,8-2 869,2-3 0,11-7 0,1-1 0</inkml:trace>
  <inkml:trace contextRef="#ctx0" brushRef="#br0" timeOffset="136">5688 12837 7853,'0'-11'264,"0"-1"67,0 1 1,0 3 1325,0 1-173,0 4 242,0-2-1151,0 5 1,0 5 153,0 3 1,0 8-307,0 7 1,0 1-449,0 7 1,0-5 74,0 5 0,3-2-108,1 1 0,4 2-121,-4-5 0,5-1-179,-2-3 1,3 0 58,2 0 1,-1-5-321,1-3 0,3-4 283,0-3 0,5-3 92,-1-5 1,-1 0-88,1 0 0,-1-1 108,1-3 0,1-2-624,-5-6 1,1 4 158,-5 1 0,-5-1 47,-2-3 0,-2-1 641,-2 1 0,-11-6 0,-1 0 0</inkml:trace>
  <inkml:trace contextRef="#ctx0" brushRef="#br0" timeOffset="137">5653 13031 7853,'-6'0'2162,"3"0"-1391,11 0 0,0-1-285,7-3 0,3 2-262,1-6 0,6 5-240,2 0 0,3 0-378,-3-1 1,-1 3 146,-3-3 1,-4-1-114,0 1 0,-5 1-2147,2 3 1423,-4-6 1084,-5 0 0,-2-10 0,-5-2 0</inkml:trace>
  <inkml:trace contextRef="#ctx0" brushRef="#br0" timeOffset="138">5722 12826 7853,'-6'-5'0,"0"-2"641,6-4 0,6 3-218,1 1 0,8 0 256,4 0 0,3-4-286,1 4 0,1 0-144,3 0 0,-2 3-275,5-4 0,-4 6 95,0-2 0,2 3-57,-1 1 1,-3 0 53,-1 0 0,-7 0-348,7 0 0,-7 0 134,-1 0 0,1 1-48,-1 3 0,-3-2 620,-5 6 1,0 3-182,0 5 1,2 4 140,-5-1 0,0 4-82,-4 4 0,4-2-150,0 5 1,-1-3 87,-3 3 1,0-3-434,0 4 0,4-7-85,0-1 1,4-1-281,-5-3 0,2-2-449,-1-2-859,-2-2-183,3-2 1504,-5-4 0,-2-2 114,-1-5 1,0-5 430,-5-3 0,6-2 0,-13-7 0,2 0 0</inkml:trace>
  <inkml:trace contextRef="#ctx0" brushRef="#br0" timeOffset="139">6133 12871 7853,'11'-29'0,"1"1"0,-1 5 953,6 1-536,-5 4 0,10 0 654,-3 3-706,-2 7 1,3-6 147,-5 10 1,4 1 81,-4 3 0,1 1-169,-5 3 1,0 3-98,1 8 0,-5 3-219,1 5 1,-5 4 62,0-1 1,-1 5-398,-2-4 0,-4 3-2,0-3 1,-5 3-262,2-3 0,-5-1 293,-3-3 0,4-4-54,-1 0 0,2-3 356,6 3 1,-3-6-104,3 3 238,0 1 1,5-4-119,3 2 0,-1-3-206,4-5 0,2-1-282,6-6 0,-1 0-548,5 0 0,0 0 326,4 0 0,0-6-976,0-1 1561,0-3 0,-1-2 0,1 1 0</inkml:trace>
  <inkml:trace contextRef="#ctx0" brushRef="#br0" timeOffset="140">7184 12689 7853,'0'-12'814,"0"1"-467,0-1 0,0 5 592,0-1-148,0 0-343,0-3 260,0 5 7,0 1-246,0 5-430,-5 0 120,-2 5 0,-4 1 76,-1 5 1,-3 5-1,0-1 1,-4 4-114,4-4-61,0 5 1,3-7 70,1 2 1,3 2-186,0-2 1,6 2-387,-2-2 310,3-2 1,1 3 11,0-5 1,1 1 3,3-1 0,2-1 93,6-2 1,0 1 7,4-5 0,-4 3 161,4-3-153,-4 5 0,-2-6 27,-2 4 1,1-3 18,-5 4 1,3-5-154,-3 5 0,0-4 57,-4 3 66,-5 1-249,-2 4 111,-4-1 1,0-3-42,-1-1 0,1 1-211,-1 3 0,1-3-321,0-1 156,4 1-275,-3-2-100,9 5 345,-4-10 122,5 4 473,5-5 1,5-5-108,5-3 1,5 1 158,-1-5 1,7 3 44,0-6 0,2 2 313,-1 2-392,-3 0 278,4 4-220,-5-3 0,-4 4 80,0-6 521,-5 6-439,2-4 1,-4 8 147,-1-1 333,-4 1-432,3 2 0,-8 0 575,6 0-419,-6 0 1,7 5 124,-5 3-418,5 2 0,-6 2-232,4-1 1,1 1 100,3-1 0,4 0 2,1 1 0,4-1 69,-1 1 0,4-6-392,4-2 1,-3-3 126,2-1 1,0 0 2,0 0 1,-2-5 88,3-3 0,-4-2 182,-4-1 1,1-1 13,-5 1 0,-1 0-60,-6-1 1,-2-3 31,-2 0 0,-4-4-21,0 3 0,-6-4-176,-9 1 0,-3-1 100,-5 1 1,-6 2-301,-5 6 0,-2 4 31,-6 4 0,0 1-70,-3 2 0,4 7 89,3 4 1,7 1 60,5 3 1,7-3-788,4 0 1,7 3 389,4 0 1,5 1-159,7-5 0,5 0 36,10 1 698,4-1 0,3 1 0,4-1 0</inkml:trace>
  <inkml:trace contextRef="#ctx0" brushRef="#br0" timeOffset="141">7983 13043 7853,'5'-11'2446,"3"4"-2077,2-3 1,-4 3 1928,-2-4-1695,3 0 0,-2-2 23,2-2 0,-2 2-203,-5-2 1,4 1-354,0-1 0,0-3 25,-4-5 0,0 0-29,0 0 0,0 0-286,0 1 0,-4-1 216,0 0 0,-4 1-245,5 3 0,-2 0 61,1 8 0,3-3-216,-3 6 144,-3 3-51,6 0 180,-4 5 1,5 9 31,0 2 0,1 5-157,3-1 1,2 1 112,6 3 1,-1 2-188,1-6 0,4 4-160,3-4 360,3 0-250,1-3 119,-1-6 0,1-1-62,0-5 365,0 0-69,0 0 1,-4-4-11,0 1 197,0-6 0,-1 2 133,-3-4 1,1 0-179,0-1 1,-2 1 389,-7-1 1,3 1 131,-2-1 457,-3 1-268,5 0-82,-8-1-645,3 6 1,-2 2-202,1 8 0,0 3 47,-4 9 1,0 1 81,0 6 0,0 5-23,0 3 1,0-2 4,0 1 1,0 1-753,0 3 0,0-5 355,0-2 0,0-3-1266,0-1 1,0-4-807,0 0 2460,0-5 0,0 2 0,0-4 0</inkml:trace>
  <inkml:trace contextRef="#ctx0" brushRef="#br0" timeOffset="142">8703 12791 7853,'0'-22'657,"0"2"175,0 1 0,0 9-239,0-1 505,0 7-174,0-6-274,0 9 650,-5 1-801,3 11 1,-4 7 460,2 5-631,3 0 0,-4 3-176,5 1 1,0 3 33,0-3 0,1 3-470,3-3 0,2 0 240,6-4 1,0-2-544,4-2 1,-4-1 296,4-3 0,1-6-211,2 2 1,3-7 130,1 0 0,0-3 0,-1-1 0,1-1-42,0-3 0,-4-2 2,0-6 0,-5 1 184,1 0 0,-3-2 225,-5-2 0,-2-3 0,-5-5 0</inkml:trace>
  <inkml:trace contextRef="#ctx0" brushRef="#br0" timeOffset="143">8714 12906 7853,'-6'0'789,"1"-2"191,5-2 0,1 3-126,3-3-563,2-2 1,7 4 237,2-6 1,3 2-128,5-2 1,1-2-533,2 2 0,0 2 170,4-2 1,-4 4-791,0-3 0,-5 4 461,-2-1 1,-5-1-1108,1 2 0,-8-2-478,-3 1 1874,-3-3 0,-6-9 0,-1-2 0</inkml:trace>
  <inkml:trace contextRef="#ctx0" brushRef="#br0" timeOffset="144">8737 12643 8371,'-23'0'1165,"9"-4"-476,3 0 1,7-5-219,0 2 1,3 0 528,1 0 1,10-1-455,5-3 0,7-3-264,4 2 0,1-2-70,7 7 0,-2-2-662,6 1 1,-6-1-410,-2 6 0,-4-1-2263,0 4 3122,-2 0 0,-1-5 0,0-2 0</inkml:trace>
  <inkml:trace contextRef="#ctx0" brushRef="#br0" timeOffset="145">9845 12414 7853,'5'-11'452,"-4"0"-147,4 4 1,-5 1 11,0 2 489,0 3-462,0-4 0,0 7 250,0 6-66,-5 5-251,-1 9 1,-6 8 490,1 4-457,0 5 1,0 7-106,4 0 1,-2-2-890,5-2 895,0 2-723,4-13 470,0 7 1,0-14 87,0 3-1259,0-3 857,5-6 0,-3-2-906,1-5-1165,-1-4 1753,-2-2 0,0-6 583,0-3 1,0-3 89,0-4 0,0 0 0,0-6 0,0 4 0,-5-8 0,3 3 0,-1-5 0,1 5 0,2-8 0,0 7 0,0-8 0,0-2 0,0 5 0,0-12 437,0 6-13,0-6-260,5 12 1,2-8 1044,4 6-771,-5 4 1,5 7 201,-4 7 0,0 0 2,0 4-240,1 0 0,3 10 184,1 6 1,3 8-84,0 7 0,2 4 24,-2 0 0,1 3 1,3 4-1468,3-2 984,-9 3 0,7-5-1245,-5 1 915,5-6 0,-6 0-1970,5-2 1510,-5-8 0,2 6-95,-9-10-366,3 0 170,-8-8 1037,3 3 0,-5-9 0,0 4 0</inkml:trace>
  <inkml:trace contextRef="#ctx0" brushRef="#br0" timeOffset="146">9742 12826 7853,'0'-8'935,"0"0"-362,5 6-180,1-3 353,6 5-407,-1-5 1,6 2-68,2-4 0,7 0-47,5 0 1,6-4 118,1 4-1336,5-3 767,-8-2 1,9 2 224,-6 2 0,0-7 0,-4 3 0</inkml:trace>
  <inkml:trace contextRef="#ctx0" brushRef="#br0" timeOffset="147">10530 12460 7853,'-11'-5'319,"-1"-1"40,1-6 1,4 1 290,4-1 1,0 5-187,-1-1 0,2 2 294,-6-2 0,-3 3-305,-5 5 1,-3 0-92,4 0 0,-9 1-187,1 3 0,-2 3-75,2 4 1,1 4-137,3 1 0,3 4 83,5-1 1,0-1-222,4 1 0,2 0 98,5 4 1,0-1-159,0 1 1,10-1 98,5-3 1,5-1-198,3-3 308,5-2 1,-3 3-117,6-5 105,-6 1 1,7-5 28,-5 1 0,-2-2-25,-6 2 1,1 1 73,-4-5 0,-2 5-80,-7-2-90,-2 3 1,-5 3 96,0 2 0,-9-2-190,-2 2 1,-9-2-160,-3-2 0,0 1-212,-4-1 1,3 1-107,1-1 1,2-3-252,2-1-672,2-4 1620,6 2 0,5-15 0,0-3 0</inkml:trace>
  <inkml:trace contextRef="#ctx0" brushRef="#br0" timeOffset="148">10758 12540 7853,'12'-16'956,"-6"-2"-581,4 0 0,-3-2 178,4 5 0,-3-4 146,-1 3 1,-4-3 251,1 4 0,-3 4-437,-1 3 1,-1 5-344,-3 0 1,-4 1 53,-7 2 0,-3 5-179,-5 3 0,-1 7-114,-2 4 0,-2 3-361,-3 1 442,3 5 1,6 0-645,-1 2 440,5 3 1,5-9-305,6 3 1,4-7 35,-1-1 165,8-5 28,2 3 132,11-6 0,1-1 26,5-2 0,1-3 104,2-5 1,-2 0 126,3 0-66,-3 0 25,4 0 1,-8 0 211,3 0-209,-2 0 1,-2 0 136,0 0 1,-5 1-128,1 3 1,-2-2-29,-2 6 0,-1 0-9,-2 3 0,-3 1-58,-5-1 45,0 0 0,0 2-29,0 2 0,-5-1-11,-3 5 0,-6-1-767,-1 1 487,-5 3 1,6-10-528,-5 4 0,5-1 351,-2-4 1,8 3-1321,0-6 1251,5-3 1,0 0 74,6-5 0,5-1 445,7-3 0,-1-2 0,5-6 0,-5-1 0,1-2 0,2 1 0,-2-5 0,4 1 0,-4-1 0,2-2 0,-2 2 0,-2-3 138,2-1 0,-2 4 243,-2 0 598,1 5 0,-5-1 203,1 7 1051,-6-2-1499,3 9 0,-5 1-102,0 8 1,0 2 40,0 1 1,2 2-253,1 2 0,0-1-246,5 5 0,-1-4 37,5 4 0,-1-3-285,1 3 0,3-5-45,0 1 1,5-2-88,-1-2 1,3-5 81,1-2 1,0-3-180,-1-1 1,3 0 145,1 0 1,-2-5 21,3-2 1,-3-3 252,-1-2 0,-4-1-123,0-2 1,-5-3 158,1-4 0,-6-1-97,-1 0 1,-6 0-235,2 0 0,-3 0-775,-1 1 0,-5-1 458,-2 0 0,0 1-1272,0 3 1,-1 4 858,-3 7 1,3 3 905,0 5 0,1-5 0,-5-1 0</inkml:trace>
  <inkml:trace contextRef="#ctx0" brushRef="#br0" timeOffset="149">11684 12791 7853,'-7'5'869,"2"-3"-354,5 3 4005,0-5-4091,0-5-271,0 3 1,0-8 82,0 3 0,0-3-16,0-2 1,0-1-195,0-2 1,0-1 85,0-3 0,4-4-268,0 0 1,3 0 103,-3-4 0,1 2-276,-1-2 1,-3 5 133,3-1 0,-3 0-168,-1 4 228,0 2 72,0 1 213,0 10 1,-1 2-66,-3 8 1,2 7-140,-6 8 1,6 3 76,-2 0 0,3 1-230,1 0 0,1 0-35,3 0 0,3-5-90,8-3 1,1-4 81,7-3 0,-3-3 126,6-5 0,2 0 78,-1 0 0,4-6-127,-5-6 0,1 1 174,-4-5 0,-1 0-128,1 1 1,-5-2 185,-3 2 0,-1 1 60,2-5 1,-4 4 3,3-4 0,-2 0-28,-1-4 0,-5 5-110,1 3 1,-4 3 129,3 5-94,-4-3 1,2 10 237,-5 0 0,0 6-84,0 9 1,0 3 154,0 5 1,0 1-116,0 3 0,-4 2-134,0 5 0,0 0-232,4 1 0,0-2-423,0-3 0,0 2-957,0-6 1,4 1 713,0-4 0,5-5-778,-2-3 1589,4-2 0,0-2 0,0 0 0</inkml:trace>
  <inkml:trace contextRef="#ctx0" brushRef="#br0" timeOffset="150">12483 12460 7853,'-18'-18'0,"3"6"1391,7 4-884,3 6 0,5 2 252,0 7 0,-3 5-301,-1 3 1,0 4-88,4 8 1,0 2-212,0 5 0,1 4-91,3 0 1,-1-4-523,4-3 0,-1-5 359,2 5 1,1-7-1027,-5-1 0,3-5-191,-3-7-1064,0 0 1472,-4-4 903,0-2 0,0-15 0,0-3 0</inkml:trace>
  <inkml:trace contextRef="#ctx0" brushRef="#br0" timeOffset="151">12266 12426 7853,'5'-29'341,"-1"2"178,7 8 0,-1-3-194,9 3 1,6 3 243,5 1-357,3 2 31,1 2 174,1 4 0,-1 2 179,0 5-247,-5 0-121,4 0 0,-10 5 96,0 3 1,-5 8-113,-7 7 0,-4 1-832,-4 7 499,-1-1 0,-5 3 114,-5-2-930,-4 2-8,-11-9 747,0 4-491,0-11 432,0 0 1,4-6-96,0 1-1165,5-1 884,-2-4 40,4-2 1,7-5 592,5 0 0,11-11 0,6-1 0</inkml:trace>
  <inkml:trace contextRef="#ctx0" brushRef="#br0" timeOffset="152">13020 12437 7853,'0'-12'1033,"0"-4"-681,0 9 31,5 2-274,-4 0 1693,9 5-1146,-8 0 0,3 10 672,-5 5-658,0 5-463,0 3 1,0 5-156,0 3 1,0 5 265,0 2-980,5 0 531,-4-3 1,5-2-285,-2-3 0,-1 1-475,4-9 0,-4 3 333,1-10 1,1 0-1156,-1-4-194,-1-4 702,-3-2 1204,0-5 0,-5-5 0,-1-2 0</inkml:trace>
  <inkml:trace contextRef="#ctx0" brushRef="#br0" timeOffset="153">12780 12460 7853,'11'-18'0,"1"-3"0,-1 2 0,10 1 0,1-1 1708,9 5-1068,3-2 0,0 4-150,1 1 0,3 1-221,-4 2 0,-1 3 72,-3 5-156,1 0 1,-5 0-156,1 0 38,-10 0 19,9 0 0,-13 0-55,2 0 0,-2 5 1,-2 3 1,-1-2 117,-2 1 1,2 1-59,-2 4 1,-3 4 381,-1 3 1,-2 3-142,2 0 1,-3 5 10,3 0 1,-1 3-270,0-3 1,-1 3 107,2-3 0,-2 3-431,2-3 1,-3-4 194,3-4 1,-3-5-1276,-1 1 491,0-2-1050,5-2-1642,-3 1 3528,3-6 0,-5-1 0,0-5 0</inkml:trace>
  <inkml:trace contextRef="#ctx0" brushRef="#br0" timeOffset="154">13648 12449 7853,'-11'0'0,"0"-2"0,4-1 1356,2 1-921,5 2 0,-4 7-71,0 4 1335,-5 6-1075,3 0 0,-6 6 284,1 0-617,0 5 0,4-3-420,3 6 1,3-4 160,1 3 1,1-6-371,3-1 0,3-2 263,4-5 0,4-2-21,0-7 0,6 2 3,-2-5 1,2-1 3,2-7 0,0-3 14,0-4 1,-4 0 37,0-1 0,-1-3 136,1 0 0,-3-2-95,-4 2 1,-1-2 11,1-2 1,-5-2 14,1 2 12,-6-8-408,3 3 220,-5-4 0,-2 5-11,-6 0 0,1 4-81,-9 0 0,-1 9-399,-2-1 422,-3 7 1,0 0-139,3 8 0,-1 2 40,5 6 1,0 3-443,3 0 1,6 6 20,2-2 350,3-3 0,5 4 383,-1-4 0,11-1 0,-1-4 0</inkml:trace>
  <inkml:trace contextRef="#ctx0" brushRef="#br0" timeOffset="155">14013 12563 7853,'0'-17'0,"2"3"0,1-5 1426,4 0-874,4-3 0,-1 3 95,-2 0 1035,-3 5-446,-5-3-550,5 6 55,-4-1-403,5 6 0,-8 3-170,-2 11 0,2 1-202,-6 10 1,-2 4-95,-1 3 148,-3 11 0,7-10-25,-4 7 1,3-3 140,1-1 1,4 2-648,-1-6 1,3 1 201,1-4 0,0-5-266,0-3 0,1-6-130,3-2 737,3-4 1,4 1-2,0-8 0,-3-2 190,0-6 1,-6-1-71,2-2 0,-3-1-59,-1-3-146,0-3 280,0 4-73,0-5 0,0 1 42,0-1 0,0 4 208,0 0 1,-1 3-134,-3-3 12,3 11-103,-4-8 1,5 14-211,0-6 237,0 6-437,0-3 0,5 13 167,3 4 1,2 3-62,1 0 1,1 3 28,-1 5 1,0-1-205,1-3 0,0 1 28,4-5 1,-2 4-41,5-4 1,-4-3-144,4-5 468,-5-4-43,7 2 0,-8-5 898,2 0-593,3 0 0,-5-5 99,2-3 1,-2-3 305,-2-4 0,-1 1-195,-2-5-35,2 5-155,-9-8 0,4 4-82,-5-4 0,0-1-332,0 0 0,0 0-1882,0 0 1381,0 0 0,0 4-1415,0 0 0,0 5-70,0-1 94,0 2 2011,0 7 0,-5-4 0,-1 4 0</inkml:trace>
  <inkml:trace contextRef="#ctx0" brushRef="#br0" timeOffset="156">15213 12346 7853,'0'-6'486,"0"-5"1,0 9-366,0-6 1,1 4 103,3-3 0,-3 3 1486,3-4-879,-3 6-309,-1-8 255,0 9-443,0-5 1,-1 6 248,-3 0-119,-2 6-280,-11 0 1,-2 10 225,-8 3-252,3 3 0,-4 1-52,6 0 1,4 1 158,3 2-54,2-1-525,7 2 288,0-4 0,6 0-82,0 0 0,6-1-213,1-3 0,8 1-263,4-5 374,3 0 1,1-7-132,0 0 287,-1-6 11,6 3 1,-3-9 292,1 1 1,-2-8-109,-1 0 0,-4-2-3,0-6 1,-5 4-55,1-4 0,-3 0-161,-5-4 0,-2 0-180,-5 0 1,0-3-326,0-1 1,-5 0-45,-2 5 1,-5 0-419,-3 3 0,1-1-143,-5 4 0,5 5 597,-1 3 1,2 6-113,2-2 700,5 3 0,-5 1 0,5 0 0</inkml:trace>
  <inkml:trace contextRef="#ctx0" brushRef="#br0" timeOffset="157">15555 12323 7853,'0'-11'493,"0"3"494,0 0-617,0 6 2171,0-3-1404,0 5-720,0 5 73,0 1-214,0 11 0,0 2 138,0 7-381,0 4 36,0 4 1,-1-4 37,-3 1-27,3-1 0,-4 1-75,5-1 0,0-4-259,0 0 0,0-3-766,0-4 395,0-2 521,0-6 1,0-6-17,0-5 1,4-2 433,-1-10 1,2 2-123,-1-9 0,-2 0 15,1-4 1,-1 0-64,-2 0 1,1-1 1,3-2 1,-3 2 21,3-3 1,-3 1-51,-1 0 1,0 6-53,0-3 1,0 11 115,0 1-244,5 2 0,-2 3-44,4 2 1,1 8-173,3 3 1,5 5 179,-1 3 0,6 3-60,2 4 0,0 4-179,4-3 1,-3 6 84,-1-6 0,1-2-176,2-2 0,-3-5 104,0 2 0,0-9 442,-4-3 1,-3-3-101,0-1 0,-4-5 685,0-2 1,-6-5-146,-2-3 0,-3-3 126,-1-5 1,0-1-262,0-2 1,-5 0-72,-2-4 1,0-1-217,0-3 0,-1 3 89,-3 1 0,-1 0-871,1-5 0,1 5 176,2-1-265,3 11 1,5-1-907,0 9 0,2 2-1269,6 2 2026,0 8 0,13 7 884,-2 4 0,3 6 0,1 0 0</inkml:trace>
  <inkml:trace contextRef="#ctx0" brushRef="#br0" timeOffset="158">16572 12369 7853,'0'-17'443,"0"0"106,0-1-231,0 1 627,0 6-202,0 5-170,0-5 378,0 10-145,0-4-342,0 5-306,0 10 1,0-1 167,0 10 1,3 4 198,1 4 0,5 4-319,-1 0-47,2-3 0,1 5 159,1-3-714,-1-2 348,6 0 0,-5-5 118,4 0-1522,1-1 1011,-4-4 0,7-1-1725,-4-6 719,-1 1 713,1-6 0,-3-1-23,2-5 0,-6 0-171,-1 0 928,-6-5 0,8-1 0,-3-6 0</inkml:trace>
  <inkml:trace contextRef="#ctx0" brushRef="#br0" timeOffset="159">16869 12357 7853,'5'-22'0,"1"-1"263,5 0 0,0 5 434,-4 3 1,2 2 1128,-5 2-926,0 4-153,-4 2 289,-5 21-654,-2 3 1,-14 16 60,-6 3-284,-5-2 0,-2 7-1054,0-5 330,0 0 464,-1-4 1,6 1-508,2-1-1361,8-5 1388,3 4 1,6-13-2801,2 3 1717,3-8 1664,5 2 0,0-6 0,0 1 0</inkml:trace>
  <inkml:trace contextRef="#ctx0" brushRef="#br0" timeOffset="160">17166 11821 7853,'0'-7'1299,"0"2"1,2 9-815,6 7 0,4 3 184,11 13 0,-1-3 388,-3-1 0,2 5-474,-2 2 1,7 10-54,0 5 1,5 6-1501,-4 6 1182,-1 0-407,-3 0 227,-5 1 1,-2-6-1707,-4-3 1541,-6-2 1,-1-1-704,-5-1 0,0-4 461,0-3 1,-10 0-2385,-5-4 1774,-5 3 1,-8-13 984,-3 3 0,-3-3 0,-4-1 0,-4 0 0,-2 0 0</inkml:trace>
  <inkml:trace contextRef="#ctx0" brushRef="#br0" timeOffset="161">2021 14767 7853,'-7'-13'475,"-1"-2"1,4 3-28,-3-4 0,4 7 689,-1 2-512,3-1 735,1-3-560,0 4-557,0 2 0,0 7 29,0 1 1,0 5-27,0 7 0,1 7-45,3 5 1,-2 8 26,1-1 0,2 4-121,-1 0 0,1 4 70,-1 8 0,-3-2-130,3 5 1,-3-7-126,-1 4 0,0-6-184,0 5 1,0-3 244,0-4 1,0-3-100,0-4 0,0-5 63,0 0 0,0-5-32,0-3 0,0 0 134,0-7-85,0 0 93,0-3 325,0-6 60,0-1 281,0-5 0,6 0-795,1 0 0,3 0 103,2 0 0,6-1 218,4-3 1,5 2-135,3-6 1,5 4 16,-1-3 0,0-1-23,4-3-34,-2 4 3,3-3 1,-2 4-324,5-6-451,-10 1 670,6 5 0,-18-1-242,3 3 1,-8 3 44,0-3-1204,-7 3 912,-3 1 1,-5 1-277,0 3 0,0-1-1618,0 4 1438,0-4-4,0 7 0,1-7-361,3 4 1336,-3-4 0,9 2 0,-3-5 0</inkml:trace>
  <inkml:trace contextRef="#ctx0" brushRef="#br0" timeOffset="162">2867 15430 7853,'-12'0'0,"2"-5"269,2-3 1,3 2 1078,5-2-167,0 5 330,0-7-306,0 9-814,0-4 0,2 5-195,1 0 1,0 1-43,5 3 0,-1-1-101,5 4 0,3-3 116,0 4 0,5-6-125,-1 2 1,3-3 61,1-1 1,0-1-238,0-3 0,4 0-42,4-7 1,-3 6 68,-2-7 0,-3 1 55,-4 0 0,-2-7 43,-6 6 1,1-2 11,-1 3 1,-5-2-9,-2-2 0,-2 2-1,-2-2 0,-6 1-37,-1-1 1,-5 4-11,-3-1 1,-3 2-142,-4 6 1,-1 0 47,0 4 0,0 5-6,0 3 1,2 3 135,2 5 1,-3 5 124,3 6 0,3 5-118,0-2 0,4-1 20,0 2 0,6-2-111,2 1 1,4-2 19,4-5 1,3 0-219,9 0 1,3-7 89,7-4 1,1-2 255,7-6 0,-1-1-45,9-3 0,-4-5 173,4-2 0,-5-5-107,1-3 1,-4 2 102,-3-2 0,0 3-43,-4 0 1,-4-1 117,-4-2 0,-5 3-25,1-4-88,-2 4-52,-2-5 1,1 4 126,-1-2 1,-5 2-54,-2 2 0,1 3 444,-1 1-429,0 4 17,-4-2-74,0 5 1,0 7-99,0 4 0,-4 2-5,0 6 0,0-5 67,4 1 1,0 1-125,0 0 0,7-5 78,4-3 0,2-2-89,6 2 0,0-3 76,4-5 1,3 0 2,1 0 1,0-5-16,-4-3 1,-1 2-18,1-2 0,-4 0 6,0-3 1,-5 1 27,2 2 0,-5-2 115,-3 2 1,0-2-109,-4-1 0,5-1 39,-1 1-8,-3 0 5,0-1 38,0 6 67,-4 1-52,4 5 0,-3 1 32,1 3 0,0 2-163,5 6 0,-5-5-521,5 1 1,-2-1 288,2 5 1,2-2 135,-2-2 1,2 1 45,1-6 1,1 5 48,-1-4 19,1 0 1,-1-4 106,0 0 13,-4 0-82,3 0 0,-4 0 246,6 0 0,-1 0-45,1 0 1,0 0-112,3 0 1,-2 0-80,2 0 0,-2 0 18,-2 0 0,1 0-2,-1 0 1,1 0-157,-1 0 0,-3 0 7,-1 0 0,-3 0 64,4 0 1,-4-4 197,3 0-109,-4 0 0,3 4 389,-2 0-454,-3-5 0,4 3 44,-5-6-118,0 0 1,0-3 91,0-1 0,0 5-625,0-1 434,0 6 1,2-5-310,1 4-20,-1 1 19,3-3 92,-5 5-378,0 0 673,5 0 1,-3 1 64,6 3 1,-4-2-68,3 1 0,2 2 55,6-1 0,3 1-93,5-1 1,0-3 7,0 3 0,0-1 63,-1 1 1,0-3-5,-3 3 1,1 1 109,-4-1 0,3 4-88,-4 0 0,-1-2 96,-7 2 0,2-4-75,-5 3 269,5-4-161,-8 7-61,9-9-71,-3 4 0,4-5-293,1 0 244,-1 0 0,0-1 53,1-3 0,-5 2 95,1-6 1,-4 6-73,3-2 72,-4 3 0,3 1-16,-2 0 245,-3 0-224,5 0 0,-3 1 127,1 3 0,5-2-155,-1 6 1,3-6 5,4 2 0,-1 1-152,5-1 0,-4 0 90,5-4 1,-1 0-64,3 0 0,0 0 51,-3 0 0,-3-1-21,-4-3 0,3 3 71,0-3 1,-3-3-23,-5 0 0,0 0 82,0 0 1,0 3 166,-3-4 0,-2 5 121,6-5-217,-6 5-252,3-2 232,-5 5 0,0 2-11,0 1 1,-4 4-13,1 4 1,-5-3 0,4-1 1,0 1-199,4 3 0,0-3 84,0 0 1,9-6-122,3 2 1,7 1 57,0-1 0,2 0-177,2-4 1,-4-2-2,0-1 1,-1 0 12,1-5 1,3 5 56,-3-5 257,-3 6-188,1-9 1,-2 9-93,0-6 340,0 6-95,-3-8 1,-1 7 432,1-5-353,-1 6 1,-3-5 60,-1 4-182,-4 1 1,3-3-29,-2 5 61,-3 0-22,4 5-377,-10 2-105,-1 4 1,0 1-855,2-1 1,4-5 572,4-2 0,2 1-574,5-1 1,2 4 1318,2-5 0,3 1 0,5-4 0</inkml:trace>
  <inkml:trace contextRef="#ctx0" brushRef="#br0" timeOffset="163">5905 15258 7853,'-5'-28'1218,"3"4"-1035,-2-2 0,3 1 831,1 3 1,0 0-417,0 3 1,-4 3 1022,1 4-1163,-6 1 0,6 1 0,-4 2 71,-2 4 0,-5 4-420,-2 4 0,-4 4-174,1 7 0,-2 4 156,-2 7 1,5-1-54,3 1 1,3 2-265,5-1 1,-2-1 110,5-3 1,0-5-215,4-3 0,5 2 26,3-2-350,2-5 413,7 0 1,-4-8-60,7 1 1,-1-1-41,3-2 1,-3-2 284,0-1 0,-3-3-86,3-1 1,-5-3 437,1 2 0,-2-6-165,-2-1 0,-1 0 403,-2 3 289,2 1 417,-9-1-393,4 6-303,-5 1 1,-4 10-253,1 3 1,-1 3-171,4 4 1,0-1-518,0 5 0,0-1-228,0 1 0,0 1-548,0-4 1,4 3 474,-1-4 1,6 1-287,-1 0 0,2-4 70,2 4 1,-1-8 909,0 0 0,6-5 0,1 2 0</inkml:trace>
  <inkml:trace contextRef="#ctx0" brushRef="#br0" timeOffset="164">6316 15407 7853,'-12'0'0,"5"0"1923,-1 0 1,4 0 88,-3 0 415,4 0-1971,-2 0 1,5 1-522,0 3 1,0-2 74,0 6-199,0 0 1,0 3-337,0 0 0,-1-3-641,-3 0 1,-2-1-2474,-6 5 3639,-4-1 0,-7-5 0,-6 0 0</inkml:trace>
  <inkml:trace contextRef="#ctx0" brushRef="#br0" timeOffset="165">1542 16138 7853,'6'-7'0,"-1"1"417,-5 2-100,0 3 204,0-4 219,0 5-404,5 0 1,-2 0 152,4 0 1,-3 4 139,4-1 1,1 5-231,6-4 1,3 3 125,5-3 1,6 0-134,5-4 1,5 0 25,7 0 0,7 0-89,8 0 0,4-1-423,-27-1 0,0 0 0,2 1 0,1-1 245,3-1 0,0-1 0,5 2 0,1 0-297,1-2 1,1 0-1,1 1 1,0-1 281,0-2 1,1 0 0,2 2 0,1 1-25,1-1 1,2 0 0,2 1-1,0-1-69,1-2 1,0 0 0,0 2 0,-1 1-248,-19 0 0,1 0 0,-1 1 0,1 1 0,1 0 0,-1-1 171,-1 0 0,0-1 0,1 1 1,0 0-1,0 2 0,0-1 48,17-1 1,-1 0 0,2 0 0,1-1-33,0 1 0,-1 0 0,-1-2 1,-1 1-37,-1 1 1,0 0 0,1-2 0,-1 0-55,0 2 0,0 0 1,-2-1-1,-2-1 174,-3 2 0,-1 0 0,-3 0 0,-1 0-213,-5 2 1,0 0 0,2-1-1,-1-2 351,-2 2 0,-2-1-94,-2 0 1,-2 0-15,2-1 1,-1 1 0,22 0 442,3-1 0,-5 0 82,-7-1 0,0 3-231,-11-3 1,-2 3 529,-5 1 1,-4 0-519,-8 0 0,-3-4 1431,-4 0-1884,-6 1 375,-1 3 1,-5-2-940,0-2 0,-1 2-656,-3-6 0,-6 4-186,-5-3 1,-6 4-1057,2 0 0,-6 1 2512,-2 2 0,-5-5 0,3-1 0</inkml:trace>
  <inkml:trace contextRef="#ctx0" brushRef="#br0" timeOffset="166">7709 14870 7853,'-5'-11'0,"2"3"400,-4 0-255,4 6 1,-3-7-3,2 5-53,3 0 1,-5 0-131,2 1-59,2-1 0,-4 4-823,2 0-120,3 0 1042,-9 0 0,4 0 0,-6 0 0</inkml:trace>
  <inkml:trace contextRef="#ctx0" brushRef="#br0" timeOffset="167">7309 14721 7853,'0'-11'0,"0"5"0,0-4 595,0 8 36,0-8 704,0 9-518,0-4 780,0 5-1040,0 5-168,0 1-177,0 11 407,0 6-328,0 1 1,0 9 114,0-3-49,0 3-112,0 1 0,0-1-9,0-2 0,0 2-13,0-3 0,2 2-146,1-2 1,0-2 167,5-5-337,-6 0 137,8 0 0,-7-2 196,4-1-375,-4-4 0,6-5 41,-5 1 38,-1-1-61,-3 1 1,2-5-219,2 1 233,-3-6-930,4 4 450,-5-6-4162,0 0 3651,0-6 0,1 0 389,3-5 703,-3-1 0,4 1 0,-5-1 0</inkml:trace>
  <inkml:trace contextRef="#ctx0" brushRef="#br0" timeOffset="168">7618 14813 7853,'0'-18'0,"0"-2"0,0 5 0,1 3 0,3 5 1429,-3-1-636,4 2 1264,-5 0 2824,0 6-4530,0 6 1,0 1-82,0 8 1,-4 3 143,1 5 0,-1 1-158,4 3-115,-5-3 1,3 9-1,-1-3-48,1 3 1,2 2 92,0-1-506,0 0 284,0 0 0,0-3 52,0-1-275,0-4 164,0 2 1,4-9-265,0 0-182,5-5-81,-3 2 1,2-6-182,-1-2-1014,-4-3 921,2-5-1127,-5 0 1,0-5 1201,0-3 0,0-2-810,0-1 1631,0-1 0,0 1 0,0-1 0</inkml:trace>
  <inkml:trace contextRef="#ctx0" brushRef="#br0" timeOffset="169">7698 14996 7853,'-12'-5'0,"5"3"0,-1-2 0,4 3 1918,-3 1-774,4-5 776,-2 4-1020,5-4 44,0 10-557,0 1 1,5 2 162,3-1 1,7-3 98,4 4 0,3-6-215,0 2 1,6-3-7,3-1 0,-2 0 26,1 0 0,-3-5-10,3-2-589,-4-3 183,-3-2 1,-3 5 217,-5-1-1462,0 0 623,-3 2 510,-1-4-2871,-4 9 1931,-2-10 0,-7 6-2266,-1-2 1795,-4 2 914,-4 0 1,-1 2-753,1-5 701,-5 6 621,-2-8 0,-10 3 0,-1-4 0</inkml:trace>
  <inkml:trace contextRef="#ctx0" brushRef="#br0" timeOffset="170">7595 14767 7853,'1'-7'356,"3"-1"0,6 2 537,5-2 1,9-1 6,-1 5 1,4-3 503,0 3 0,2-4-865,5 4 1,2-3-91,2 3 1488,-3 0-411,-1-1-964,-1 4 1,-8-8 0,0 5-4,-5 2 1,-3-1-725,-6-1 1,1 3-1164,-1-3-319,-5 3-2311,4 1 1053,-8 5 0,3 1 3019,-5 6 0,5-1 1,1 1-1</inkml:trace>
  <inkml:trace contextRef="#ctx0" brushRef="#br0" timeOffset="171">9422 14881 7853,'-6'-5'156,"-4"4"337,8-4 11,-3 0 697,5 4-163,0-4-506,5 10-253,2-4 0,0 9 330,1-2 1,1 1-92,6-2 0,-1 3-36,5-2 0,-4 1-62,4-2 0,0-2 112,4-5 0,0 0-83,0 0 0,0-1-170,0-3 1,-1-2-84,1-5 0,0-5 122,0 1-571,-5 0 264,-2-2 0,-8 5-62,-1-3 1,-4-2-232,1 2 0,-3-4 36,-1 4 1,-4-4-332,0 3 1,-8 1 51,0 4 0,-7 4 203,0 3 1,-4 3 53,-3 1 56,-3 5 114,-11 7 0,5 9 38,-3 6 0,0 5 120,3-2 1,4 1 352,8 3 0,6-4-236,6 5 1,5 3 102,6-4 0,1-1 108,3-3-159,7 1-77,7-2 0,10-1 243,2-5-45,8-5-186,-2 3 1,3-13 177,-5-1 1,-3-4-114,-1-3 1,-4 0 154,0 0 0,-3 0-519,-4 0 1,3-5-538,-3-3 0,-3 2-2498,0-2 1511,-4 1 1008,0-5 0,-1 1-1200,0-1 0,2 2 296,2 3 1555,-2-4 0,4 0 0,-6-7 0</inkml:trace>
  <inkml:trace contextRef="#ctx0" brushRef="#br0" timeOffset="172">10473 14938 7853,'-6'-17'0,"-3"-4"298,5 6 0,0-4 370,4 4 0,0-4 637,0 4 1,-2-2-592,-6 2 1,0 4-430,-7-1 1,-3 2-148,-1 6 1,-7 0-98,-5 4 1,-1 9 127,2 3 1,-3 7 23,3 0 0,2 4 30,1 3-64,3-2 0,7 8 0,5-4-241,3 1 1,6-3 19,-1 0 1,8-2-83,4-1 1,7-4-17,4 0 0,8-10-53,3-1 1,3-6 146,2-2 1,0-6 32,3-6 0,-2-4 89,2-7 0,-4-1-92,-4-3 0,-2 2 188,-5-5 0,-1 0-34,-3 0 134,-3-3-120,-9 4 1,2-6-62,-6 1 1,1-4 22,-4 0 0,0-5-55,0 1 0,0-6-247,0-2 0,-1 1 268,-3 3 1,3 7-19,-3 5 0,-1 9 6,1 10-663,0 3-176,-1 0 0,3 11 897,-6 5 1,6 11 739,-2 8 1,-1 2-493,1 9 0,0 4 18,4 12 1,0-2-399,0 5 0,0-3 45,0 3 1,5-6-289,3-1 1,-3-2-255,-1-6 1,1-1-531,-2-6 0,3-1 366,-3-7 1,-1 1-283,1-9 1,-1 0 282,-2-3 1,4-1-1142,-1 1 1827,6-6 0,-2 4 0,4-3 0</inkml:trace>
  <inkml:trace contextRef="#ctx0" brushRef="#br0" timeOffset="173">11227 14562 7853,'-17'-12'296,"6"5"369,-1-1 96,6 5 610,6-2 1174,0 5-2078,0 5 1,5-3-44,3 1 0,3 4 279,4 0-405,-2-1 0,9-1 43,-3-5-183,2 0 1,6 0 10,0 0 0,-1 0-113,-3 0 0,-1 0 79,-3 0 1,1-4-102,-5 0 0,0-4-1568,-3 5 788,-1-6 171,1 7-2513,-6-8 2033,-1 9 0,-6-8-1403,-3 5 2458,-2 0 0,-11 4 0,-1 0 0</inkml:trace>
  <inkml:trace contextRef="#ctx0" brushRef="#br0" timeOffset="174">11181 14813 7853,'-6'0'2025,"1"0"-47,15 0-1005,-3-5-577,10 4 1,-1-8 338,3 5 1,0-5-87,4 1 1,-2 3 100,5 1 0,2-1-74,-1 2-543,-1-6 26,2 7 0,-5-6-368,0 4 1,-1 0-513,-7 4 1,0-1-3395,-4-3 1999,1 3-148,-6-5 1172,-1 12 1092,-10-5 0,-11 14 0,-8-2 0</inkml:trace>
  <inkml:trace contextRef="#ctx0" brushRef="#br0" timeOffset="175">11158 15018 7853,'-6'0'2778,"2"0"-2178,8 0 1,-2 0 121,6 0 1,1 0 158,6 0 0,3 0-362,5 0 1,1 0 326,2 0-459,-1 0-195,8-5 0,-4 3-35,5-6 1,-1 6 213,-3-2-617,-2-2 233,-5 4 0,0-7-439,0 6 0,-5-5-874,-3 4 0,-2-5 434,-2 2-2388,0-4 3280,1 0 0,4-5 0,2-2 0</inkml:trace>
  <inkml:trace contextRef="#ctx0" brushRef="#br0" timeOffset="176">12083 14379 7853,'-10'-22'0,"3"3"0,1 3 2843,6 9-827,6 2-1229,-5 5 1,4 2-22,-5 1 0,0 9-25,0 7 27,0 8-435,0 2 0,0 10 98,0 3 1,0 2 94,0 2 1,0 1-240,0 2-1272,0 3 1197,0 1-394,0-8 103,0 0 1,4-6 284,-1 3-949,1-8 586,1-1 0,-3-13 124,1 3-1761,-1-8 581,-2 2 1739,0-6-3594,0 1 1156,0-6 1912,0-1 0,5-5 0,1 0 0</inkml:trace>
  <inkml:trace contextRef="#ctx0" brushRef="#br0" timeOffset="177">13385 14664 7853,'0'-11'190,"0"0"175,0-1 0,0 1-47,0-1 313,0 6-315,0-4 1,0 7 104,0-4 0,0 3 653,0-4-461,0 6-235,0-3-7,0 5-146,0 5 0,0 2-13,0 9 0,4 1 5,0 6 0,0-3-108,-4 3 1,1-2-154,3 5 0,-3-5 75,3-2 1,1-4-213,-1 4 1,1-6-132,-1-2 176,2 0 72,0-4 0,4-1 251,-2-2-214,2-3 0,2-1 235,-1 0 0,0-1-123,1-3 0,-1 2-36,1-6 0,-1 0 42,1-3 1,-2-1 163,-3 1-164,3 0 0,-4-1 168,1 1 1,2-1 364,-5 1-26,5-1-730,-8 1 0,5 5-1446,-2 2 991,-3 3 386,5 1 1,-5 5 122,3 2 1,-2 3 18,6 2 87,-6-1-52,8 1 0,-3-1-298,4 1 134,1-1 88,4 0 0,-3 0-237,2-4 1,3-2 73,1-5 0,-1 0 129,1 0 1,-5 0 79,1 0 0,1-4-38,0 1 1,-1-6-116,-4 1 305,1-2 1,-1-1 212,0-1-246,1 1 0,-1-1 1,1 1 193,-1-1-84,1 1-105,-6 0 0,0 3 61,-2 0-70,-3 6-91,4-3 65,-5 5 0,0 5 46,0 2 0,0 4 77,0 0 1,-3 2-227,-1 2 125,0-2-21,4 3 1,0-4-201,0-1 0,1 0-47,3 1-204,2-6 244,6 4 0,-1-8-13,1 1-96,-1-1 215,1-2 0,-1 0-14,0 0 1,5-2 6,-1-1 0,0-2 134,-4-3 26,1-2-155,-1 3 0,1-4 223,-1 0 43,-5-1-116,5 1 0,-9 3 349,6 1-53,-6 4 239,3-2-223,-5 5-65,0 0 45,0 5-76,0 1-166,0 6 1,4-1 26,0 1-12,0-6-45,-4 4 0,5-4-92,3 6 0,-2-1 180,1 1-232,1-6 42,9 4 0,0-9 144,6 3-240,-5-2 58,4-2 1,-1 0 29,6 0 0,1 0 53,-2 0 0,-2-4-248,3 0 216,-3-5 33,-6 3-169,-2-6 136,1 6 0,-4-4 11,2 2-227,-8-2 205,4-6 0,-10 3-3,3-2-265,-3-3 123,-1 0 0,-1-4 45,-3 3 52,-2 3 11,-6 5 0,-4 0-26,-3 4 1,-8 2-46,-4 5 496,-7 5-251,3 1 0,-10 9-60,4 1 0,6 4 65,5-1 0,6 2-422,5 2 1,7-1-422,9-3 1,8 1-1226,6-5 0,14 1 265,10-5 1658,1-5 0,-1 0 0,-1-6 0</inkml:trace>
  <inkml:trace contextRef="#ctx0" brushRef="#br0" timeOffset="178">15087 14744 7853,'-11'-16'0,"-1"-3"0,6 2 1080,2 2 1,3-1-285,1 0 0,-4 1-158,0 4 0,-5-1-37,2 1-551,-9-1 1,4 1 1,-6 3 52,3 1 1,1 4-148,-5-1 1,0 8 232,-4 4 22,0 7-53,0 3 0,0 9 13,0-1 0,4 5-26,0-5 1,9 2-59,-1-1 0,3-3 149,1 3-324,1-3 79,12-7 1,0 4 101,5-6 1,7-1-135,5-6 1,4-3-232,3-5 1,3-5 118,-3-3 0,3-3-9,2-5 1,-6-1-23,-2-6 336,-3 0-98,-7 0 0,0-1-54,-6-3 1,-4 2 118,-3-6 1,1 1-63,-2-4 0,1-4 29,-4 0 1,0-4 39,0 4 21,-5-6-200,4 4 0,-4-8-96,5 2 189,0-2 1,-1 13-149,-3 1 42,2 10 1,-3 8 127,5 4 0,-1 6 98,-3 2 1,3 5-75,-3 7 1,-1 6 12,1 13 0,1 2-86,3 5 1,-4 5 42,0 3 1,0 0-573,4 4-55,0-3 449,0 3-2523,5-2 2031,-4-3 0,10 3-294,-4-2 1,3-3-1917,2-5 2823,-6-4 0,7-2 0,-6-6 0,-1 1 0,-4 0 0</inkml:trace>
  <inkml:trace contextRef="#ctx0" brushRef="#br0" timeOffset="179">15784 14150 7853,'0'-15'0,"0"0"0,-4-4 134,0 4 78,-5 0-54,8 3 1,-9 4 886,2 1-496,-2-1-169,4 2 506,-5-4-516,10 8 0,-5-3 66,2 5 0,1 2-46,-4 1 1,3 9-6,-4 7 1,1 8 163,-5 3 0,5 4-40,-1 4 1,1 7-141,-5 4 1,5 2-302,-1-1 1,5-6-124,0 5 1,1-5-206,2 1 0,0 0 59,0-7 1,5-1-316,3-7 0,6 2 218,1-6 0,4-3-171,-4-4 1,1-5 122,-5 1 0,1-3-440,-1-5 322,0 4 1,-3-10 463,0 3 0,-6-3 0,3-1 0</inkml:trace>
  <inkml:trace contextRef="#ctx0" brushRef="#br0" timeOffset="180">15898 14573 7853,'0'-11'1802,"-5"-1"-684,3 1-292,-3 4 1,10 7-234,3 8 1,-2 5-18,2 6 0,0 1-199,3 11 0,-1 0-61,-2 7 1,1-1-195,-5 5 0,4-4-155,0 4 1,-2-1-407,2 0-338,-5-1 826,7-6 1,-5-1-115,2-3 0,2 2-37,-5-5-538,5-6 425,-8-4 0,4-6-689,-5 1-419,0-1-94,0-4-194,0-2 573,0-16 1,-1 3 1037,-3-11 0,-2-1 0,-6-2 0</inkml:trace>
  <inkml:trace contextRef="#ctx0" brushRef="#br0" timeOffset="181">15886 14539 7923,'12'-18'71,"-1"0"126,1 3 0,0 2 339,4-2 0,-2 4-2,5 3 661,-5-2-745,7 9 0,-7-8 234,5 5-222,-5 0-198,8 4-352,-10 5 134,5 2 1,-7 5 196,-2 3-594,-3-2 361,-5 14 0,-3-8 9,-4 7 1,-7 2-99,-13-1 1,2 0-159,-6-4 0,6-6-322,-2-1 0,4-4-500,4 0 1,3-2-199,4-3-245,6 4 848,1-10 654,5 4 0,10-10 0,3-2 0</inkml:trace>
  <inkml:trace contextRef="#ctx0" brushRef="#br0" timeOffset="182">16252 14562 7853,'0'-12'1295,"5"1"0,-2 3-924,4 1 572,1 4-556,3-2 1,1 5-69,-1 0 0,5 0-111,4 0 0,-4 0 110,-1 0-653,3 0 323,-5 0 0,7 0 177,-5 0-1706,-5 0 1086,1 0 0,-6-1-983,2-3 653,-2 3 351,0-5 434,-3 6 0,8-5 0,-4-1 0</inkml:trace>
  <inkml:trace contextRef="#ctx0" brushRef="#br0" timeOffset="183">16640 14288 6793,'-5'-12'-794,"4"4"3252,-3 1-937,3 4-419,1-2 2829,0 5-3707,0 5 1,0 7 63,0 7 1,4 5 127,-1 6 0,5 0-194,-4 4 1,1 4-135,-1-4 0,-2 3-400,6-3 262,-6-5 90,3 4 1,-5-9-814,0 3 0,2-8 79,2-4-322,-3-2 221,4-2 182,-5-4-1923,0-2 2078,0-5 0,0 0 0</inkml:trace>
  <inkml:trace contextRef="#ctx0" brushRef="#br0" timeOffset="184">16732 14105 7853,'0'-12'1445,"0"6"-1112,0-4 1011,5 9-818,1-4 0,5 5 69,1 0 0,1 1 131,2 3 1,-1 7 21,5 8 1,4 3-291,3 0 1,0 8 56,-7 4-1190,2 0 732,-3 11 1,0-5-120,-3 6 0,-7 0-161,-5-1 1,-1 0-218,-2-3 0,0 1-113,0-5 0,-2 4 256,-1-4 1,-4-4-1237,-4-4 1,-1-5 65,1-3 112,0 1 1355,-1-10 0,6 3 0,1-4 0</inkml:trace>
  <inkml:trace contextRef="#ctx0" brushRef="#br0" timeOffset="185">17668 14573 7853,'0'-28'0,"0"4"0,0-4 1241,0 10-621,0-3-426,0 8 0,0-7 2022,0 5-1428,0-6 0,-5 9-152,-3-4 0,-3 7 46,-4 2-470,-3 4-176,-5-2 8,0 5 0,0 5 173,1 3 0,-1 3 12,0 5 1,5 1-202,3 6 1,2 0-128,2 0 0,4 0-170,4-1 1,3 0-68,3-3 0,8 1-213,4-4 0,5-2 263,-1-7 1,5-2-44,-1-5 0,6 0 280,-6 0 68,-3 0-156,2-5 1,-9-1 178,2-6 1,-4 1 264,-3 0-22,2-1 0,-7 1-52,4-1 486,-4 6-182,2-4 216,-5 9 31,0-10-512,0 5-63,-5 0 115,4 1-352,-5 5 114,6-5 249,-5 3-210,4-3 0,-5 7-23,2 1-55,3-1-122,-4 8 0,5-8-114,0 6-32,0-6-1022,0 3-1351,0-5-198,0 6 1314,0-5-159,0 4 443,0-5 86,0 5 1108,0-4 0,0 4 0,0-5 0</inkml:trace>
  <inkml:trace contextRef="#ctx0" brushRef="#br0" timeOffset="186">17691 14447 7888,'5'-11'36,"-4"0"202,3-1 1,1 1 389,-1-1 1,1 1-48,-1-1 1,-3 5 762,3-1 589,-3 6-823,-1-3-508,0 15 1,-4 2-1,1 11 106,-6 0-337,2 5 1,0-3-89,-1 6 0,6-1-62,-2 5 1,-1-1-22,1 0 0,-1 2-105,1 2 1,3 1-153,-3 3 0,3 1 134,1-5 0,0-1-96,0-7 0,1 2 8,3-5 0,-3-2-31,3-6-110,2 3 227,-5-10-272,4 5 13,1-11-424,-5 4-971,4-3-10,-5-1 750,0-1 59,0-5-1053,0-5 1,-1-1 274,-3-6 1558,3 1 0,-10-11 0,5-2 0</inkml:trace>
  <inkml:trace contextRef="#ctx0" brushRef="#br0" timeOffset="187">17931 14425 7853,'-12'0'725,"1"-6"1118,5 5-508,0-4 384,6 5-91,0 0-1145,6 0 1,0 0 7,5 0 1,2 0-85,2 0 0,-2 0-137,2 0 0,2-1-109,-2-3 1,4 3-89,-4-3 0,2-1 12,-2 1-284,-2-5 0,3 7-2176,-5-6 1762,-4 6 1,-1-7-3154,-2 5 2130,-3 0-410,4 4 1713,-5 0 1,0 0 0</inkml:trace>
  <inkml:trace contextRef="#ctx0" brushRef="#br0" timeOffset="188">18342 14230 7853,'0'-22'0,"-5"4"1414,4 1-530,-5 11-194,6-4 0,2 9 1855,2-3-2044,-3 2 1,4 5-111,-5 5 1,4 4 406,0 11-372,-1 5-161,-3 1 1,0 6 249,0-1-106,0 0-353,-5 5 18,4-8 16,-4 12 0,1-13-2,0 8 1,0-6-160,4-1 0,-3-10 265,-1 2-1122,0-8 408,4 2-503,0-6 329,0 1-1846,0-6 769,0-1 1,1-14 1770,3-2 0,-3-8 0,4 1 0</inkml:trace>
  <inkml:trace contextRef="#ctx0" brushRef="#br0" timeOffset="189">17463 14025 7853,'-7'0'0,"1"-4"-138,2 0 228,3 0 176,-9-1 129,8 4 1,-7-5 368,6 2 392,-1 3-116,4-4 266,0 5-762,-5 0 0,2 0-170,-4 0 0,2 1 288,-7 3 1,3 2 31,-6 5 294,-3 1-586,0 4 0,-4 2 63,-1 5 0,4 0-50,0 0 0,3 3-127,-3 1 1,7 5 58,0-2 0,2 3-243,6 1 0,-3 1 71,3-1 1,0 4-48,4 0 0,1-4-6,3-3 1,3-2 28,4 1 0,0 2 25,1-5 0,1-1-146,2-3 0,-1-1 167,5-3-215,-5 2 53,7-8 0,-7 4-304,5-6 127,-5 0 107,8-4 1,-10-1-838,4-2 1,-7-3-700,-2 3-468,1-3 769,3-1 0,-3-5-2356,-1-2 3626,-4-4 0,12 0 0,-2 0 0</inkml:trace>
  <inkml:trace contextRef="#ctx0" brushRef="#br0" timeOffset="190">18433 14025 7853,'-6'-12'1045,"-4"1"-257,9 5-223,-5 1 538,6-1-261,0 5 771,0-4 583,0 5-1629,0 5 0,2 7 458,2 7 0,-2-2-452,6 2 0,-1 4 21,5 4 1,-1 1-172,1-1 0,3-2-23,0 5 0,4-3 124,-4 3-312,0 1-91,2 3 1,-4-3-49,2-1 0,-6 1-7,-2 3 0,-4-4-171,1 1 1,-3-2 229,-1 1-1259,0-2 791,0 0 0,-5-4-323,-3 3 1,-2-7-568,-1-1 0,-2-1-764,-2 1 1081,2-2 353,-3-6-2986,4 0 1695,-4 1 1854,3-6 0,-9 4 0,5-3 0</inkml:trace>
  <inkml:trace contextRef="#ctx0" brushRef="#br0" timeOffset="191">13260 14105 7853,'0'-12'763,"0"1"0,0 3 821,0 1-908,0 4 1,0-3 526,0 2-769,0 3-1,0-4 172,-5 5-272,-2 5 0,-4 1 26,-1 6 1,-4 5 97,-3 6 1,-3 10 11,-1 9-1359,1 2 1125,-1 7 0,0-3 45,0 6-68,5-6 53,2 8-298,9-9 192,-3 9 0,9-8-38,-3 5 1,8-5-174,4 2 0,7-7 280,4-1-365,2-5 116,2 7 1,5-12 258,3 2 1,-2-6-80,1 2 1,-4-6 97,0-1 1,-2-1-112,-1-7 1,-1 4-101,-3-4 0,1 1-284,-5-5 0,6-3-459,-2-1 1,-1-4 319,1 1 1,-4-3-1687,4-1 1,-4 0 979,4 0 1083,0 0 0,9-5 0,1-2 0</inkml:trace>
  <inkml:trace contextRef="#ctx0" brushRef="#br0" timeOffset="192">18627 13854 7853,'0'-17'701,"0"4"-526,6-3 0,-5 8 1039,3 1-563,-3 4-220,-1-2 1191,5 5-423,-4 0-476,4 0 353,0 0-647,-3 5 0,9 6 212,0 9 494,1 6-661,9 3 0,-2 7 80,8 2 1,-1 1 39,4 3 0,-3 3-739,3-4 569,-5 4-329,8 1 1,-8 1 52,1 2 0,-3-2 223,-4 2-532,-2-2 180,-6-1 0,0 0 205,1-1-430,-6 1 235,-1-5 0,-5-2-698,0-5 264,0 1 292,0-6 0,-5 4-604,-2-3 1,-4-2 350,0-1 0,-5-7-557,-4-1 0,4-5-296,1 1 1,2-3-1602,2-5 1799,-1 4 1160,1-10 0,-1 9 0,1-4 0</inkml:trace>
  <inkml:trace contextRef="#ctx0" brushRef="#br0" timeOffset="193">7675 16309 6932,'-7'0'2555,"2"0"-1717,0-5-129,4 4-103,-4-4 401,5 5-193,0 0 107,0 5-458,-5 1-152,4 10 0,-4 6 483,5 5-457,0 4 1,0-1 99,0 4-252,-6 5 1,5-6 132,-3 5 84,3-5-149,-4 12 1,4-14 117,-3 4 55,3-9-160,1 7 0,0-12-182,0 1 1,0-2 111,0-1 0,0-3-776,0-5 338,0 1 164,0-6-2299,0-1 815,0-5 814,0 5 0,0-5-1184,0 0 1202,0-5-1521,0-6 1020,0-6 1231,0 0 0,-5-6 0,-2 0 0</inkml:trace>
  <inkml:trace contextRef="#ctx0" brushRef="#br0" timeOffset="194">7115 16480 7853,'0'-21'1109,"0"2"0,0 2-589,0 6 1,10-1-10,6 1 1,5 0-65,6-1 1,3 1 100,8-1 1,7 1 597,4-1-913,6 1 1,-3 0 393,5-1-1600,0 1 1185,-5-1 0,4 1 151,-14-1-102,2 1 1,-11 1-25,-2 2 0,-5-1 0,-7 6 0,-2-5 133,-6 4 31,-4 0-242,-2 4 0,-4 0 1381,3 0-1442,-3 0 1,5 4 59,-2 0 0,-1 9-14,4-2 52,-4 8-326,7 4 108,-9 1 0,6 10 127,-4 1-298,-1-1 153,3 10 1,-1-7 98,-1 5-430,6 0 241,-2 4 0,0-2 313,1-2-170,-6 2 0,7-12-27,-5 2 0,0-7 0,-4 0 1,1-3-714,3-2 1,-3-4 68,3-3-916,-3-2-1701,-1-1 2303,0-6-1280,0-1 660,0-5-127,0-5 1719,0-1 0,10-16 0,3-2 0</inkml:trace>
  <inkml:trace contextRef="#ctx0" brushRef="#br0" timeOffset="195">8360 16332 7853,'-13'-15'0,"-2"-1"0,6 1 0,-2 4 2100,7 4-882,-1-3 2594,5 9-2857,0-4 0,0 6 180,0 3-596,0 7-163,5 12 395,-4 6-422,9 11 0,-8-2-83,2 8 1,1 0-173,-2 8 0,5 0 250,-4-4-1611,0-1 1258,-4-3 1,0-4-1001,0 0 772,0-5 0,0-2-528,0-4 0,0-7-838,0-2 0,0-4-2695,0-6 2821,0-1 869,0-5 1,-2 0 871,-1-6 1,-9-6 0,-6 0 0</inkml:trace>
  <inkml:trace contextRef="#ctx0" brushRef="#br0" timeOffset="196">8075 16823 7853,'0'-11'870,"0"-1"0,0 4-446,0 1 1,3-1 400,1-3 0,9 1-283,-2 2 1,8-1-154,0 5 1,8-5-72,3 2-846,3 2 477,-3-5 1,4 7 80,0-5-1345,-5 1 934,9 1 0,-8-5-551,4 4 419,-5 2 269,-1-5 0,-5 3-1178,0-4 683,-1-1 340,-4 6 0,3-5 76,-6-1 1,4-1 322,-4-6-127,0 5 95,-3-7 0,-5 4 32,1-2 690,-6-2-565,9 8 1,-10-3 1699,3 4-841,-3 1-255,-1 4 604,0 2 194,0 5-1206,0 5 0,-5 4-3,-3 10 1812,-2 5-1345,-1 11 0,1-4 12,2 4-294,-2-4-235,9 9 1,-5-3-166,6-3-62,0 3 33,6-8 0,-4 1 9,6 1-107,4-6 289,1 3-592,9-5 299,-5 0 0,4-6 32,2-1-516,-3-9 357,8-2 0,-4-5-182,3 0-841,-3 0 764,9-5 1,-9-1-2008,2-5 1649,-2-1 1,-2 1-1951,-3-1 1875,-2 1 0,-7-4 156,-3-1 0,-2 1 691,-5 4 0,-10-6 0,-2 0 0</inkml:trace>
  <inkml:trace contextRef="#ctx0" brushRef="#br0" timeOffset="197">8714 16720 7853,'-18'0'2554,"2"-5"-1583,10-1 0,2-2-438,8 0 1,2 5 246,5-5 1,7 4-303,5-3 1,6-1-223,9-3 1,3 2-135,4-3 0,4 3-155,-4-6 0,2 3-163,-9 0 1,0 1-388,-3-1 0,-10 5-3130,-2-1 2650,-8 0 1,-3-3-946,-9 0 2008,-1 4 0,-13-8 0,-1 2 0</inkml:trace>
  <inkml:trace contextRef="#ctx0" brushRef="#br0" timeOffset="198">8840 16378 7853,'0'-12'0,"0"1"408,0-1 0,5 1 580,2-1 0,5 1-471,3 0 0,8-1 35,7 1 0,2-1-120,-1 1 1,4 5-165,-4 2 1,4 2 96,-4 2 0,-5 0-37,-3 0 0,0 0-60,-4 0 0,-3 2-6,0 2 1,0-2 73,-1 6 0,1-4-94,-5 3 0,-3 5 27,-1 3 0,0 5-140,0-1 1,-2 10 82,-5 2 0,0 8-160,0-5 0,-4 8-49,1 0 1,-6-1-68,1 1 0,2-6 88,-2 2 1,4-3-141,-3-5 1,4-6 235,-1-5 90,3-5 297,1 3-309,0-11 1,0-6 50,0-7 1,0-5-131,0-3 0,0 1-21,0-5 0,0-1 115,0-7 0,4 3 77,0-3 1,0 3-179,-4 1 0,3-3-124,1-1 1,1 0-824,-1 4 494,-3 6 27,4 0 0,-3 11 129,2 2 0,-2 9 87,6 6 1,1 2-141,6 6 0,0 0-17,8 4 0,2 0 107,9 0 0,1 0 18,-1-1 1,4-4-105,0-3 1,0-2 112,-4-1 1,-4-6 152,-4-2 1,-3-3 89,-4-1 1,-2-6 96,-6-6 0,1 0 107,-1-8 1,-5 1 327,-2-3 1,-3-6-267,-1-3 1,-1-2 94,-3-1 0,-1-4-752,-2 0 0,-4-1 249,4 0 0,-2 4-1357,1-3 0,3 1-23,5-1 0,0 6-461,0-2 0,5 12 924,3 3 1,2 7-708,2 4 1644,-1 3 0,0 5 0,1 0 0</inkml:trace>
  <inkml:trace contextRef="#ctx0" brushRef="#br0" timeOffset="199">10838 16195 7853,'-17'-7'1547,"5"2"0,7 7-413,5 1-1,5 5-82,3 7 0,3 4-540,4 8 1,5 2-43,6 5 0,0 2-183,4 2 1,-3-2-52,3 2 0,-5 1-539,2-1 0,-3 0 324,-1-4 0,-5-8-209,-3-3 1,-2-8-949,-2 0-1586,1-2 462,-6-7-687,-1-1 2948,-5-10 0,0-1 0,0-6 0</inkml:trace>
  <inkml:trace contextRef="#ctx0" brushRef="#br0" timeOffset="200">11261 16229 7853,'-11'-16'3040,"-1"3"-2436,1-4 1,3 11 100,0 2 1,-3 8 347,-4 4 1,-9 7-555,1 4 1,-8 8-102,1 3 0,-3 7-584,-1 1 0,-1 4 207,1-4 0,5 0-912,2-4 0,10-1 40,5-2 1,2-5-569,6-7 1,2-2 588,5-6 0,0-1 117,5-2 1,-1-3 712,5-5 0,-1 0 0,1 0 0</inkml:trace>
  <inkml:trace contextRef="#ctx0" brushRef="#br0" timeOffset="201">11467 16001 7853,'-6'-12'2759,"-1"1"-2757,2-1 1,1 2-1131,8 3 3436,-3 2-1601,9 5 1,-7 0-205,4 0 1,1 1-120,3 3 1,1 2-120,-1 5 1,1 0-91,-1-4 1,4 2-1,1-5 0,3 3-182,-4-3 0,4 0 71,-4-4 0,4 0-26,-4 0 0,2 0-24,-2 0 0,-2-5-213,2-3 1,-6-2-100,-2-1 0,-3-1-98,4 1 1,-6-4 88,2-1 0,-3 0-56,-1 1 1,0 2 77,0-2 1,-5 2 123,-2 2 0,-5 1 124,-3 2 0,1 3-42,-5 5 1,-1 0 51,-7 0 0,2 6 82,-6 6 1,3 0 284,2 7 1,-5 5-60,9 7 1,-4 2 96,3 1 1,7-1-131,4-2 0,2 4-13,6-4 1,6-1-266,5-7 0,9 0 116,3 0 0,7-7-188,5-4 1,2-2-348,1-6 1,0-1-497,0-3 1,5-5 11,-1-2 0,0-4-551,-4 0 1,-4 1 1483,1 2 0,-1-7 0,5 2 0</inkml:trace>
  <inkml:trace contextRef="#ctx0" brushRef="#br0" timeOffset="202">12243 16012 7853,'0'-11'1052,"0"-1"-789,0 1 0,1-1 651,3 1 1,-2-2-374,1-2 1,-1 2 13,-2-2-343,0-3 190,0 6 0,-5-5 371,-3 6 0,-7 3-650,-4 1 1,-4 4 34,-4-1 0,3 8 7,-3 4-52,3 2-7,1 6 1,1 2-53,-1 5 1,5 0-3,3 0 1,7-1-217,4 1 0,3-1 79,1-3 1,3 0-31,4-8 0,6 2-318,10-9 0,3 0 205,1-4 0,5-5-229,-2-3 1,-1-4 186,2-3 0,-6 1 111,2-5 1,-7-1 84,-1-7 1,-5 3 246,1-2 1,-2-4-32,-1 0 1,-5-2 161,1 2 0,-2-5-101,2 1 0,1 0 68,-6-4 0,5 4 88,-4 3 1,3 3 21,-3 5 0,0 6 448,-4 1-604,0 9 0,-5 3-57,-3 8 0,-1 7-30,2 8 1,-3 8-115,2 3 0,2 7-635,-2 1 0,6 5 363,-2-1 0,1-1-935,-1 1-277,3-5 431,-4 7 0,9-9-2496,0 4 3525,5-9 0,-4 0 0,2-2 0,0 0 0,2-7 0,3-9 0</inkml:trace>
  <inkml:trace contextRef="#ctx0" brushRef="#br0" timeOffset="203">12894 15886 7853,'-21'0'0,"2"0"0,2 0 455,6 0 0,4-1 351,3-3 73,3 3 1,2-5-158,3 2 0,6 1 62,6-4 0,5 3-119,2-4 0,1 6 117,7-2 1,-5-1-278,5 1 0,-2 0-56,1 4 1,2-3-300,-5-1 0,-1 0 39,-3 4 1,-4 0-1139,0 0 0,-1 0-140,1 0 1,-2 0-2608,-6 0 1199,0 0 1003,1 0 1,-7 1 1493,-5 3 0,-15 2 0,-9 6 0</inkml:trace>
  <inkml:trace contextRef="#ctx0" brushRef="#br0" timeOffset="204">12826 16092 7853,'1'6'206,"3"-2"-172,-3-3 1,9-1 1120,-2 0 1,2-5-155,1-2 0,2 0 103,2 0 0,2 0-528,2 0 0,6-2-14,-2 5 1,4-3-400,-1 3 0,0-4-342,4 4 1,-5 0-1354,2 4 1,-3-3 972,-1-1 1,-5 0-813,-3 4 1,-3 1 1370,-5 3 0,-2 2 0,-5 6 0</inkml:trace>
  <inkml:trace contextRef="#ctx0" brushRef="#br0" timeOffset="205">12826 16389 10176,'16'0'3580,"-3"0"-3085,8-5 1,-2 2 398,8-4 1,2-1-364,6-3 1,4 1-114,3 2 0,1-2-171,-1 2 1,0 3-36,-8 1 0,3-1-1160,-7 1 0,-2 1-710,-1 3 1,-3 0-2734,-1 0 4391,-6 0 0,5-6 0,-4 0 0</inkml:trace>
  <inkml:trace contextRef="#ctx0" brushRef="#br0" timeOffset="206">13705 15989 7853,'-23'-11'3729,"11"4"-2724,1-3 1,11 10-509,0 0 1,4 5 8,0 7 1,6 4 124,2 3 1,0 4-192,7 4 1,0-2 14,4 6 1,0-2-215,0 1 1,0 3-167,0-2 0,3-2-386,1 1 0,-4-4 288,-4 0 0,-5-5-2361,1-2-352,-2-5-1202,-2 2 3938,0-4 0,-4-11 0,-2-2 0</inkml:trace>
  <inkml:trace contextRef="#ctx0" brushRef="#br0" timeOffset="207">14116 15932 7853,'-18'-11'0,"2"4"2337,5 4-1147,4 1-381,-3 7 0,2 3 395,-7 7 1,-4 4-646,-8 8 0,-3 6-11,-8 5 1,-4 5-820,18-22 1,-1 0-1,-21 20-321,0 0 1,11-8-1649,8 2 1,9-9 287,7 1 1952,5-3 0,6-6 0,0-2 0</inkml:trace>
  <inkml:trace contextRef="#ctx0" brushRef="#br0" timeOffset="208">15407 16001 8042,'-7'-5'913,"2"3"0,4-7 58,-3 6-293,3-6 1,-5 7-23,2-1 0,1 1-262,-4 2 1,3 2 263,-4 1 1,1 9-126,-5 7 0,5 4 4,-1 3 1,2 2-324,-2 3 1,3 0-164,5-4 1,1 1 66,3-1 0,2-7-141,6 3 0,-1-8 46,1 0 1,4-3 80,3-5 0,1 2-334,0-5 0,1-1 116,-2-7 1,-1-1-38,1-3 1,-5-6 94,1 3 1,-2-3-1,-2 2 0,-3 0-343,-1-4 1,0 2 99,0-5 1,0 4 272,-3-4 0,1 1-45,2-1 1,0 0 44,-4 8 24,-1-3 144,3 13 0,-4-4-99,3 5 1,-3 8 129,3 4 0,-3 3-159,-1 0 0,5-1 11,3 5 1,-2-5-211,2 2 1,-1 0 129,5-1 1,4 0-292,3-3 0,3-6 92,1-2 0,1-3-22,3-1 0,0 0 62,4 0 0,1-5-105,-6-2 0,1-5 138,-4-3 1,0 2 175,-1-2 1,-4 1 124,-3-1 1,2-2-86,-2-2 1,-1-1 184,-6 5 1,-2 0 16,-2 3 0,-3 5 438,3-1-500,-3 5 1,-1 0-86,0 6 0,-1 5 113,-3 7 44,3 3-62,-4 0 1,5 2-133,0-5 1,0 4 70,0-3 0,1 3-116,3-4 1,4-1 66,7-7-249,-3 4 128,10-10 0,-4 4 14,5-5 1,-1 0-84,1 0 0,-1-1 29,-3-3 0,1-3-123,-5-4 1,1 0-4,-5-1 0,-3 1-40,-1-1 315,-4 1 1,6 0 84,-5-1 301,-1 1-101,-3-1 351,0 6-569,0 1 1,0 6-27,0 3 1,0 2 80,0 6 1,0 4-45,0 3 1,0-2-236,0-2 1,9 1-43,3 0 0,7-1-83,0-4 1,2-3 96,2 0 1,5-6-68,3 2 1,-2-3 75,1-1 1,1-1 41,3-3 0,-1-1 31,-3-3 1,-2-2-44,-5 3 0,-1-5 11,-3-3 0,-4 2 24,-7-2 0,-3 2 2,-5 2 0,-2-4 86,-1-1 0,-9 0 3,-7 1 0,-9 3-28,-6 1 1,-7 1 54,-8 6 1,1 0-567,-6 4 0,10 5-766,-2 3 1,13 3 486,3 4 0,11-2 31,7 2 0,7 2-298,9-2 1,9-1 1041,10-6 0,10 2 0,7-4 0</inkml:trace>
  <inkml:trace contextRef="#ctx0" brushRef="#br0" timeOffset="209">17257 16126 7853,'5'-23'2193,"-4"-3"-1560,3-1 1,1 0 3,-1 5 1,0-1-167,-4 0 1,0 4 35,0 0 1,-2 5-213,-1-1 0,-5 7-86,-7 4 0,-3 3-116,-5 1 0,0 10-153,1 5 1,-1 7 13,0 5 1,0 2 191,0 5 0,5 0-300,3 1 0,6-2 32,2-3 0,4 2-99,-1-6 1,4-4-38,4-7 1,8-2-118,7-2 1,3-4 168,5-4 1,1-6 47,2-5 0,3-5 247,-2-6 0,1 0-96,-2-7 1,-2 0 203,-5 0 0,-4 0 84,0-4 1,-6-1 44,-2-3 1,-1-1-80,-6-4 0,4 3 5,-5-6 1,1 4-39,-4-4 1,0 0 66,0-4 1,4 2-240,0 2 0,0-1 99,-4 5 0,0 6-31,0 9 0,-4 5 153,0 7-129,-5 5 0,3 3-58,-6 11 0,5 6-110,-1 12 0,6 4 73,-2 4 0,3 5-5,1 3 0,5 2-388,2 2 1,2 4 175,-1-1 1,2 1-769,-2-5 1,-2 0 414,1-3 0,0-3 162,0-5 0,4-5 369,-4-2 0,3-3 0,2-1 0</inkml:trace>
  <inkml:trace contextRef="#ctx0" brushRef="#br0" timeOffset="210">18193 15944 7853,'-10'-12'354,"3"1"0,-2-1 234,5 1 1,0-1 409,4 1-311,0 0 1,0-1 302,0 1 1,4 3-339,0 1 580,5 4-309,-8-2-369,4 5 1,-5 6-41,0 6 1,0 0-184,0 7 1,0-1-94,0 1 1,0 3-330,0-3 0,5 1 40,3-1 0,-1 1 86,5-4 0,-2-1-68,9-4 0,0-1-341,4-2 0,0-3-2,-1-5 1,-1 0 114,2 0 0,-7-5 120,7-3 0,-7-3 36,4-4 1,-7 2 251,3-2 0,0-2 37,-1 2 1,2-4 47,-2 4 0,-2-4-100,2 4 0,-2 3 72,-2 5 1,1 4 181,-1-1 0,0 4-99,1 4 1,-1 7 85,1 9 1,-1 1-90,1 2 0,-2 1-454,-3 3 1,3 2-579,-2 5 1,1-1-802,-1-2 0,0 0 123,-4-4 0,1 3-2743,-1-3 4169,-3 0 0,-6 1 0,-7 1 0</inkml:trace>
  <inkml:trace contextRef="#ctx0" brushRef="#br0" timeOffset="211">7469 17668 7853,'-16'-16'0,"3"4"1476,-2 1-402,2-1-46,2 11 100,4-4-136,2 5 0,5 1-452,0 3 0,2 4 364,1 7 1,0 3-359,5 4 1,-1 10-387,5 2 1,-1 5-86,0-1 1,0-3-188,-4 3 0,6-2 40,-6-2 0,6-5-89,-5-2 0,-2 0-749,2-5 1,-4-1 375,3-10 1,0 0-2139,0 1 1239,3-6 166,-3-1 1,3-10 432,-3-2 1,-2-4 833,-5 0 0,-5-11 0,-1-2 0</inkml:trace>
  <inkml:trace contextRef="#ctx0" brushRef="#br0" timeOffset="212">7389 17874 8909,'12'-7'1668,"-1"4"1,6 1-1457,2 2 0,2 0 925,2 0 1,1-4-100,3 1-276,2-1-493,5 4 1,1-5-381,-1-3 0,0 2-546,0-2 0,-1 1-6,-2-5 1,-3 1-781,-5-1 0,-6 2-531,-1 3 1,-9-4 1973,-3 4 0,-13-3 0,-4-2 0</inkml:trace>
  <inkml:trace contextRef="#ctx0" brushRef="#br0" timeOffset="213">7446 17657 7853,'5'-12'0,"-1"5"1423,8-1 0,7 2-663,11-2 1,3-2-533,1 2 1,6-6-83,2-1 0,3-5-132,5 1 1,-6 2-871,6 2 1,-5-1 581,9 0 0,-10 1-1043,2 4 0,-12 1 739,0 2 1,-8 2-486,-3 2 1063,-6 2 0,-5 2 0,-1 7 0</inkml:trace>
  <inkml:trace contextRef="#ctx0" brushRef="#br0" timeOffset="214">8143 17531 7853,'-11'18'0,"3"-2"603,0-4 1,5 0-170,-5 4 0,5-2 499,0 5 0,-2 0-266,1 3 1,0 3-58,4 1 0,-1 0 39,-3 4 1,3-1 230,-3 2 0,3 0-297,1-4 0,6 0-179,5-4 0,10-6-66,5-1 0,11-9-127,1-3 1,1-3 87,3-1 0,0-5-131,4-2 0,-2-9-144,-2-3 0,1-2 118,-5-2 1,-1 4-125,-6 0 1,-8 1-622,-8-1 0,-4-1 364,-3 5 0,-3-5-613,-5 5 1,-3-5 86,-4 1 0,-3-3-151,-13-1 1,1 1 245,-8-1 1,-3 4-186,-9 0 1,-1 10 358,-11 1 0,2 6-46,-1 2 0,4 5-187,7 2 0,9 2 263,10-1 0,6 2-767,10-2 1233,13 2 0,5-10 0</inkml:trace>
  <inkml:trace contextRef="#ctx0" brushRef="#br0" timeOffset="215">8851 17508 7853,'0'-18'1222,"-5"2"0,3 6-617,-6 2 0,4-1 409,-3 5 1,3 1-79,-4 3 0,0 2-393,-3 6 1,1 5-137,2 9 1,3 10-157,5 2 1,0 8-273,0 0 1,5-3-121,3-1 0,6-2-139,1-2 0,2-5-156,-2-2 1,-1-7-627,5-1 0,-5-5-858,1 2 1,-2-9 957,-2-3 0,-3-3-388,-1-1 726,-4 0 624,2-5 0,-10-11 0,-1-8 0</inkml:trace>
  <inkml:trace contextRef="#ctx0" brushRef="#br0" timeOffset="216">8897 17485 7853,'6'-29'398,"-1"3"51,-5 6 0,5 0 161,3 5 0,-2 0 519,2 3 0,0 2 1,3 3 0,5-2-525,3 5 1,2 0-316,-2 4 0,1 6-313,-5 6 1,-1 4-266,-6 7 0,1 1 193,-5 3 0,-6 2-22,-5 5 1,-5 2-62,-3 2 1,1-3-641,-5 4 0,-1-4 343,-7-1 0,4 1 60,0-1 0,2 0 746,6 0 0,1-4-98,6-4 0,3-2 45,5-1 1,10-5-252,5-3 0,7-2-5,5-2 1,8-4-209,11-4 1,-3-3-572,6-3 1,0 0-1067,4-5 1,2 1 1822,-6-5 0,4 0 0,-3-3 0,-2-5 0,-1-1 0</inkml:trace>
  <inkml:trace contextRef="#ctx0" brushRef="#br0" timeOffset="217">10621 17337 7853,'-22'-17'0,"0"6"409,3 0 1,2-1-34,6 4 0,-3 2 386,3-1 1,-3 4 751,6-1-546,3 3 1,-1 11-345,2 5 1,3 12 113,-3 7 1,3 4-288,1 4 1,0 3-127,0-4 1,0 3-335,0-3 1,0-1-332,0-6 1,1-5-408,3-2 0,-3-4 28,3-4 0,2-4-876,2-7 0,-2-3 561,2-5 0,-5-2-159,5-1 1,-5-5 535,0-7 0,-1 1 657,-2-5 0,-9 1 0,-3-1 0,-2-8 0,3 3 0</inkml:trace>
  <inkml:trace contextRef="#ctx0" brushRef="#br0" timeOffset="218">10439 17348 7853,'11'-35'0,"-3"0"525,-1 9 1,0 7-125,0 0 1,3 5 735,-2 2 1,-2 6-160,2 2 0,0 8 139,3 4 0,2 11-592,2 4 0,-1 7-13,5 0 1,1 5-175,7 3 1,-2 2 39,6 6 0,-5-4-392,5 0 0,-6-5 74,2 1 1,1-3-1040,-2-1 0,1-4 68,-4-4 1,-5-7-604,-3-3 1,-2-5-288,-2-3 922,-5 2 0,-1-10 276,-5 0 603,0-5 0,-10-12 0,-2-1 0</inkml:trace>
  <inkml:trace contextRef="#ctx0" brushRef="#br0" timeOffset="219">10473 17588 7853,'-6'-5'476,"2"4"600,8-3 0,7 3-325,8 1 1,4-2-229,4-1 1,7-4-427,8-4 0,2-1-243,2 1 1,1 0-403,2-1 0,-3-3-865,0 0 1,-2 0 294,-6 3 1,-4-3 1117,-3 0 0,-6-6 0,3 4 0</inkml:trace>
  <inkml:trace contextRef="#ctx0" brushRef="#br0" timeOffset="220">11192 17257 7853,'-6'0'1823,"1"-1"-408,5-3 437,0 3-532,0-4 0,0 7-416,0 6 0,-1 6 337,-3 12 1,-2 1-771,-6 7 1,1-1-151,-1 9 1,-3-1-505,0 1 0,0-2 184,3-2 0,6-4-42,2 1 1,4-2-32,4-7 0,9 5-136,9-5 1,3-4-18,5-7 1,-1-2-234,2-2 1,5-4-25,-1-3 1,3-3-215,0-1 1,-4 0-744,0 0 0,-3-1 702,-5-3 1,-5-3-1005,2-4 1,-7 0 230,3-1 1510,-5-4 0,3-2 0,-6-5 0</inkml:trace>
  <inkml:trace contextRef="#ctx0" brushRef="#br0" timeOffset="221">11695 17246 7853,'-11'-12'2372,"4"1"-704,2-1-811,5 6 514,0 1-823,0 5 0,0 6 1605,0 6-1466,0-1 0,0 16-169,0-1 0,0 5-90,0-1 1,0 7-488,0-3 1,5 7 96,3-3 1,2 4-457,1-4 1,5 0 308,-1-4 0,5-1-934,-1-2 1,3-1-253,1-7 0,5 0-529,2-12 1,3 2 713,1-9 1,6 0-1221,1-4 2330,4-11 0,1-1 0,-1-11 0</inkml:trace>
  <inkml:trace contextRef="#ctx0" brushRef="#br0" timeOffset="222">12586 17200 7853,'-5'-17'3823,"5"6"-3070,0-1 0,1 6 372,7 6 1,-5 6-420,5 6 1,-4 4 187,3 7 1,1 5-428,3 3 1,1 2-147,-1 1 1,2 4-405,2 0 1,-1-4-383,5-3 0,-5-6-412,1 2 0,2-3 86,-2-1 0,0-6-996,-3-1 1,-5-5 143,1-3 0,0-3-540,3-5 2183,-5 0 0,5-10 0,-5-3 0</inkml:trace>
  <inkml:trace contextRef="#ctx0" brushRef="#br0" timeOffset="223">13008 17188 7853,'-16'-11'2333,"3"1"-1559,-2 2 0,-3 3 9,-1 5 0,-5 9 57,-6 2 1,-2 10 297,-10 2 0,-1 8-889,-7 7 0,8 0-507,1-3 1,9 0-1105,5 3 1,13-6 822,7 2 0,4-7-1950,3 0 1,1-5 2488,3-3 0,8 3 0,5-4 0</inkml:trace>
  <inkml:trace contextRef="#ctx0" brushRef="#br0" timeOffset="224">13168 17657 13608,'12'0'8732,"-6"0"-5791,-1 0-1859,-5 0 0,-5 0-3235,-3 0 1,-3-2 1439,-4-1 713,2 1 0,-9-8 0,5 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2:15:42.58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13454 5825 6803,'-7'0'-1050,"2"0"1421,5 0-336,0-5 284,0 3-234,0-3 253,0 5 1,-1-4-12,-3 1-147,3-1 2,-4 4 725,5 0-831,5 0 1,-2 0 29,4 0 0,1 0-33,3 0 0,-3 0 44,-1 0 0,1 0-27,3 0 0,-3 0-14,0 0 0,-1 0-13,5 0 1,-5 0-8,1 0 1,0 0 36,3 0-17,0 0 0,1 0-78,-1 0 1,1 0 59,-1 0 1,1 0-70,-1 0 1,0-1 63,1-3 0,-1 2-38,1-1 1,3 1 22,0 2 0,2 0-1,-2 0 0,1-3 26,3-1 0,3-1-21,-3 1 1,1 3-12,-1-3 0,3 1 10,-3-1 1,-3 3-66,0-3 0,0 3 62,-1 1 0,1 0-75,-5 0 0,0-4 29,1 1 1,-1-1-8,1 4 0,3 0 40,0 0 0,5 0 0,-1 0 0,-1-2 8,1-1 1,0 1-22,4-1 1,-4 1-5,0 2 1,-4 0 10,4 0 0,-3 0-58,3 0 0,-5 0 12,1 0 1,1 0-46,0 0 73,4 0 0,-2 0-9,5 0 1,-1 0-39,1 0-64,0 0 98,0 0 1,0-4-4,0 1 0,-1-1 0,1 4 0,4 0-13,0 0 88,-1 0-70,-3 0 1,0 0 53,0 0-54,0 0 5,5 0 36,-4 0-35,9 0 0,-8 0 7,5 0 0,-3 0 0,4 0 1,-1 0 0,4 0-4,1 0 1,-6 0 0,4 4-1,-3-1 0,3 1 0,-4-4 0,4 0 0,-2 0 0,-3 0 0,0 0 16,0 0-16,-4 0 1,4 0 0,-6 0 207,1 0-202,5 0 0,-4 0 9,3 0 103,2 0-103,-5 0 0,8 4 27,-5 0-29,4 0 13,-1-4 0,3 0-110,-3 0 107,3 0-1,-4 0 0,2 0-178,-1 0 167,-5 0 1,5 0-40,-4 0 0,-2 0 24,3 0 0,-3 4-5,-1-1 1,0 1 0,0-4 0,0 0 8,-1 0 1,2 0 12,3 0 1,-3 0 5,3 0 0,-2 0 39,2 0 1,-3 0-50,3 0 1,-3 0 24,-1 0 1,-1 0-22,1 0 1,0 0-3,0 0 0,-4 0 17,0 0-30,0 0 21,-1 0-5,-2 0 1,0 0 0,-1 0-5,5 0 1,-7 0-8,2 0 0,3 0 12,1 0-3,2 0-51,2 0 45,-5 0 1,4-1 9,-3-3-57,2 3 46,2-4 0,0 5 6,0 0-39,0 0 30,-1 0 1,-3 0-9,0 0 4,1 0 0,1 0 8,-2 0 0,1 0-7,-4 0 0,4 0 41,-1 0-39,-3 0 1,6 0 3,-3 0-8,3 0 6,1 0 0,-1 0 3,1 0-14,0 0 11,5 0 0,-4 0 4,3 0-4,-3 0 31,4 0 0,-4 0 3,2 0 0,2 0-27,-1 0 76,0 0-76,-4 0 0,-1 0 15,1 0 29,0 0-39,0 0 1,1 0 24,3 0-43,-3 0 1,8 0 42,-6 0-115,6 0 88,-3 0 0,2 0-18,-1 0 0,-1-2 18,2-1-21,2 1 0,-5-3-3,2 5 1,3 0-7,-3 0 1,0 0-6,0 0 1,-5 0 15,2 0-4,2 0 10,-5 0 1,6 0 1,-4 0-6,-2 0 1,9 0 0,-3 0 5,4 0-5,-5 0-380,4 0 398,-4 0-16,0 0 0,3 0-45,-5 0 56,4 0-10,-6 0 0,2 0 0,-4 0 1,0 0-1,0 0 0,0 0-32,0 0 31,0 0 0,-1 0 1,1 0 1,0 0-4,0 0 1,0 0 4,5 0-4,-4 0 0,9-4-3,-3 1-25,3-1 216,1 4 1,1 0-194,-1 0 4,0 0 0,-1-1-3,-2-3 2,2 3 23,-9-5 1,8 6-17,-6 0 1,5 0-10,-5 0 1,6 0-284,-3 0 286,0 0 0,4 0 0,-2 0 16,2 0-13,1 0 1,0 0-22,1 0 1,-2 0-3,-3 0 0,6 0 8,-6 0 10,6 0 1,-8 0 17,2 0-18,3 0 0,-8 0-7,6 0 22,-6 0-16,3 0 0,-4 0-4,3 0 138,-3 0-126,4 0 0,-4 0 12,3 0 3,-3 0-9,9 0 0,-9 0-108,2 0 105,-1 0 2,-3 0-91,1 0 83,0 0 0,1 0-6,3 0 59,-3 0-57,4 0 1,-5 0-14,0 0 86,-1 0-76,6 0 1,-4 0 33,3 0-28,-3 0 152,-1 0 0,1 0-139,3 0-6,-3 0 1,4 0 7,-5 0 0,3 0-2,1 0 0,3 0-70,-3 0 60,5 0 1,-7 0-5,6 0 1,-2 0-1,1 0 1,3 0 29,-2 0-15,-3 0 0,3 0-9,-4 0-2,5 0-294,-3 0 298,0 0-15,4 0 13,-9 0 0,9 0-3,-2 0 0,-2 0-1,1 0 0,0 0 5,0 0-14,-2 0 11,0 0 0,-4 0 1,3 0-2,-3 0 0,2 0 0,1 0 44,0 0-42,1 0 0,-3 0-3,5 0 0,0 0 152,0 0 1,3 0-174,-3 0 25,3 0 0,2 0 2,-1 0-36,0 0 31,-5 0 1,4-1-4,-2-3 3,-3 3-2,5-4 0,-9 5-1,3 0 1,-3 0 0,-1 0 15,-1 0 0,5 0-15,0 0 1,1 0-4,-2 0 0,-2 0 6,3 0 1,1 0-99,-1 0 0,3 0 89,-3 0 0,1 0-36,-2 0 1,-2 0 32,3 0 1,1 0-5,-1 0 1,-1 0 32,-3 0 0,4 0-38,-1 0 0,2 0 47,-1 0 1,-3 0-37,3 0 0,1 0 54,-2 0-46,1 0 0,-4 0 11,0 0-6,-1 0 0,1 0 0,0 0-5,0 0 1,0 0 1,0 0-2,-1 0 1,-3 0 0,1 0 0,-5 0-1,4 0 1,-5 0 0,2 0 1,-4 0 62,-1 0-62,1 0 1,-1 0 102,0 0-92,1 0 14,-1 0 8,1 0-21,-1-5 14,0 4-13,-4-4 68,3 5-67,-9 0 0,6 0 12,-4 0 148,-1 0-141,3 0 118,-5 0-102,5 0-20,-4 0 8,4 0-2352,-5 0 1733,-5 5 1,-4 1 580,-10 5 0,-10 1 0,-12-1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2:15:42.5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19198 8954 7533,'6'-6'155,"-5"1"-125,4 5 91,0 0-4,-4 0-107,9 0 39,-8 0 0,4 0 51,-2 0-10,-3-6-63,9 5 55,-3-4-71,-1 5 0,4 0 19,-2 0 0,-2-1-95,2-3 127,-6 3-12,8-4-121,-3 5 90,-1 0 1,4 0 11,-2 0 19,-3 0-37,5 0 0,-7 0 31,4 0-22,1 0-3,-2 0 79,4 0-73,-3 0-1,4 0 5,0 0 106,1 0-108,-1 0 0,2 0 31,2 0-37,-2 0 8,3 0 0,-4 0 0,-1 0 1,4-2-4,1-1 1,-1 1-72,-4-1 78,1 1-9,-1 2 1,1 0-87,-1 0 77,0 0 8,1 0 41,-6 0-51,4 0 0,-2 0 11,7 0 1,-2 0-11,3 0 1,-3-1 21,2-3-47,-2 3 26,9-4 1,-10 5-32,4 0 36,1 0-4,-4 0 1,3 0-81,-4 0 75,-1 0 2,6 0-70,-5 0 61,5 0 0,-6 0 0,1 0-109,4 0 104,-3 0 0,5 0-2,-3 0-53,-2 0 51,8 0 0,-8 0-35,2 0 31,3 0 0,-5 0-16,2 0 1,1 0-20,0 0 30,-1 0-23,-4 0 22,1 0 0,-1 0-12,1 0 45,-1 0-30,0 0 0,1 0 56,-1 0-57,1 0 3,-1 0 1,2 0 49,2 0-47,-2 0 5,3 0 1,-1 0 2,1 0 1,0 0-6,-1 0 26,-2 0-23,4 0 1,-6 0 0,0 0 6,6 0-6,-4 0 0,3 0 0,-5 0 0,1 0 0,-1 0 0,2 0 102,2 0-98,-2 0-2,8 0 1,-7 0 2,5 0 4,1 0-4,2 0-14,-4 0 16,4 0 0,-5 0 6,6 0-51,-5-5 43,4 4 0,-10-5 7,4 6-85,-4 0 73,5 0 1,-5 0 51,4 0-55,-4 0 1,0 0 0,-1 0 42,1 0-39,4 0-1,-3 0 6,3 0-3,1 0 0,-3 0 3,5 0-146,0 0 140,4 0 1,-2 0 1,-2 0-34,3 0 27,-9 0 1,7 0-3,-5 0-7,0 0 3,-3 0 1,-1 0 39,1 0-40,-1 0 3,0 0 58,1 0-52,-1 0 1,4 0 11,1 0 3,-1 0-11,-4 0 0,5 0 3,-1 0 1,5 0-1,-1 0 0,-1 0 4,1 0 1,-1 0 5,1 0-199,2 0 180,-8 0 0,7 0-14,-4 0-122,-1 0 123,1-5 1,-3 4-23,2-3 100,3 3-78,-5 1 1,7 0-21,-5 0-19,5 0 42,-2 0 1,1 0-114,0 0 101,-5 0 14,8 0 0,-6 0-105,3 0 92,3 0-8,-4 0 109,-1 0-98,5 0 0,-8 0-28,5 0 93,-5 0-66,8 0 1,-8 0 120,5 0 17,-5 0-117,7 0 0,-7 0 59,5 0-58,-5 0 19,8 0 0,-5 0 13,6 0-23,0 0 1,4 0 68,-1 0 0,1 0-53,-4 0-4,0 0 50,0 0-53,-1 0 0,1 0 14,0 0 143,0 0-150,0 0 0,0 4 102,-1 0-83,1-1 9,0-3-92,0 0 71,0 0 0,0 0 30,-1 0-14,1 0-19,0 0 0,0 0 28,0 0-116,0 0 86,0 0 0,2 0 19,-2 0-56,7 0 30,-11 0 0,8 0-75,-8 0 80,2 0-10,-3 0-132,5 0 128,0 0 0,-1 0 2,-3 0-60,2 0 49,-3 0 0,5 0-5,0 0-58,-1 0 59,-4 0 1,4 0-35,-3 0 1,1 2-7,-1 2 0,3-3-149,-3 3 166,2-3 7,2-1-79,0 0 76,5 5 0,-3-4-39,6 3-80,-6-3 114,8-1 0,-9 4-20,3 0 1,-3 0-5,-1-4 0,0 0 16,0 0 0,-1 4 0,1-1 1,0 1 71,0-4-66,0 0 1,-2 0 88,-2 0 1,3 0-94,-3 0-2,-3 0 312,6 0-168,-9 0 0,7 0-28,-5 0 173,6 0-106,-4 0 1,2 0-74,0 0 40,-5 0-63,3 0 0,-2-4 47,0 1 0,6-1-27,-9 4-194,10 0 172,-9 0 1,3 0 66,-5 0-331,1 0 244,-1 0 1,1 0 22,-1 0-19,1 0 16,-6 0-86,4 0 61,-4 0 16,1 0-138,-2 0 113,-5 0 6,5 0-269,-4 0-5,4 0-381,-5 0 409,-5 0 1,-1 0-114,-6 0 337,-4 0 0,-7 0 0,-6 0 0</inkml:trace>
  <inkml:trace contextRef="#ctx0" brushRef="#br0" timeOffset="1">16766 9616 7853,'6'0'-559,"-1"0"1795,-5 0 1,2-3-1271,1-1 134,-1 0-105,8 4 0,-4 0 82,6 0 0,-5 0-23,1 0 0,-4-4-107,3 0-60,1 1 105,8 3 0,-3 0 49,2 0 1,-6 0-150,-1 0 125,-1 0 0,6 0-16,2 0 1,-2 0 8,2 0 0,-2 0 49,-2 0 0,2 0-11,2 0 1,-2 0 7,2 0 1,-2 0-23,-2 0 0,1 0 4,-1 0 0,0 0-31,1 0 1,-1 0 30,1 0 1,-1 0-83,1 0 0,-1 0 73,0 0 0,2 0-26,2 0 0,-1 0 8,5 0 0,-3 0 15,3 0 1,-2 0-25,2 0 1,3 0 1,-3 0 1,1 0-19,-1 0 1,2 0 27,-6 0 1,4 0-32,-4 0 0,2 0 33,-2 0-6,-2 0-53,3 0 45,-5 0 0,5 0-1,-1 0 94,5 0-94,-2 0 1,1 0-7,0 0 10,0 0 0,4 0-3,0 0 1,-4 0 6,0 0 0,0 0-59,4 0 55,-6 0 0,5 0 6,-3 0-38,-2 0 29,4 0 0,-7 3-66,5 1 60,-5 0 0,8-4 0,-10 0-75,4 0 71,1 0 1,1 5-36,0-4 35,3 4 0,-3-5-8,5 0 13,-5 0-9,3 0 1,-3 4-22,5 0 87,0 0-66,0-4-2,-6 0 2,5 0 35,-9 0 0,7 0-19,-5 0 0,2 0 7,-2 0-15,-2 5 27,3-4-23,-4 4 1,3-5 0,0 0 1,2 4-2,-2 0 1,1 0 0,3-4 19,3 0-19,1 0 1,1 0 35,2 0-34,-1 0 0,-3 0 0,5 0-10,0 0 11,-1 5 2,-3-4-19,0 4 16,-5-5 0,2 0-1,-5 0 0,4 4-1,-3 0 1,0 3 1,-1-3-16,-2 0 12,4-4 1,-2 4-30,0 0 30,5-1-2,-2 2 0,9-3 3,-1 1-2,6-1-1,-8-2 7,9 0-7,-4 0 1,2 0-9,-1 0 1,-4 0-2,0 0 1,-2 0 6,-1 0 10,0 5-8,0-4 0,-1 4-1,-3-5 59,2 0-56,-3 0 0,1 1 27,0 3-25,0-2 2,4 3 27,5-5-28,-4 0 0,5 0 7,-2 0 7,-3 0-10,9 0 0,-5 0 5,2 0-21,3 0 14,-4 0 0,2-4 0,-1 0 0,-3 0 8,3 4-48,-4 0-21,7 0 64,-9 0 5,4-5 118,-5 4-119,5-4 1,-4 5 16,2 0 58,-2 0-62,-1 0 0,1-4 18,3 0-13,-3 0-9,9 4 1,-4-3-97,6-1 104,-1 0-11,0 4 0,0-4-111,1 0 113,-1 0-11,0-1 37,-5 4-39,4-4 1,-7 4 5,4-3 218,-4 3-216,7-4 1,-8 5 10,5 0-9,1-5 4,3 3 1,0-3-30,1 5 47,-1-5-13,0 4 0,4-4-171,0 5-605,0 0 772,-3-5-245,-6 3 215,4-3 1,-5 5-15,2 0 107,3 0-4,-9-5 0,9 4-120,-2-3 129,-3 3-101,5 1 1,-5-4-3,2 0 13,3 1 296,-9 3 0,8 0-263,-6 0-15,1-6-9,-4 5 0,-4-4 2,0 5 1,-1 0-6,1 0 240,2 0-238,-8 0 0,7 0 5,-4 0 191,-1 0-88,1-5 1,-3 4 93,2-3-151,-2 3-16,3 1 0,-3 0-57,2 0 109,-2 0-37,4 0-180,-5 0 73,5-5 0,-5 3 124,4-1-196,-4 1 54,0 2 1,-2 0 83,-2 0 129,2 0-141,1 0 177,-5 0 5,5 0-159,-10 0 194,4 0-1762,-5 0 839,-5 0 701,-7 0 0,-10 0 0,-8 0 0</inkml:trace>
  <inkml:trace contextRef="#ctx0" brushRef="#br0" timeOffset="2">20181 7241 9937,'-7'0'111,"2"-1"-201,5-3 137,0 2 8,0-3 1,0 4 88,0-3 27,0 3 79,0-4-132,0 5 70,0-5-56,0 4-104,0-4-342,0 5 0,2 5 363,1 2 1,-1 5-60,1 3 0,-1-2 7,-2 2 0,3 3 1,1 1 1,0-2-29,-4 2 1,0-1 79,0 1 0,0 2-53,0-6 1,0 4-23,0-4 0,0 0 47,0-3-269,0-1 225,0 1 1,0-5-396,0 1-9,0-6-10,0 3-1328,0-5 1189,0 5 1,-1-3 574,-3 2 0,3-3 0,-9 4 0,3 1 0</inkml:trace>
  <inkml:trace contextRef="#ctx0" brushRef="#br0" timeOffset="3">20124 7515 7853,'0'-6'-153,"0"-5"150,0 10 340,0-9 4,-6 9 280,5-4-119,-4 5-451,5 0 64,0 5 0,0-3-46,0 6 0,0 0 7,0 3 62,0 0 1,0 1-11,0-1 1,1-1-15,3-2 0,-3 2-97,3-2 1,-1-2 218,1 2-262,-3-6 20,9 8-149,-9-8 276,4 3-31,-5-5 294,0 0-280,5 0 1,-3-5 5,2-3 0,1-3-27,-2-5 0,6 4-81,-1-4 0,1 0 45,-2 1 1,4 0-76,-4 3 0,2 1-267,-1-1 98,2 1-405,-4-1 1,1 5-48,-4-1-614,-1 6 1263,-2-3 0,-11 15 0,-1 2 0</inkml:trace>
  <inkml:trace contextRef="#ctx0" brushRef="#br0" timeOffset="4">20044 5962 7853,'0'-7'-1015,"0"-3"953,0 9 41,0-9 200,0 9 66,0-5-67,0 1 1,0 3 225,0-6-154,0 6 183,0-3-155,0 5 96,0-5-87,0 3 96,0-3-51,0 5-423,0 5 1,3 2 35,1 4 0,1 4 120,-1 0 1,-3 6-26,3-2 1,-1-1-8,1 1 1,-3 0-106,3 3 1,-3 0 127,-1-3 0,4 1-116,-1-4 1,1-1 103,-4-4 1,0 1-87,0-1 58,0 1-241,0-1-64,0-5-280,0-1-640,0-5 575,-5 0 338,4 0 0,-5-1-332,2-3 628,3-2 0,-10-11 0,5 0 0</inkml:trace>
  <inkml:trace contextRef="#ctx0" brushRef="#br0" timeOffset="5">20055 5939 7853,'0'-12'-236,"0"1"1,0 3 174,0 1 66,0-1 420,0 2-189,0 1 0,-1 1 232,-3 0 54,3 0-292,-4 4 232,5 0-555,-5 0-1,-2 5 81,-4 3 1,-1 3-64,1 5 1,0-4 15,-1 4 0,1-2-11,-1 1 1,1-3 9,-1 4 1,1-7-124,0-2 5,4 1 144,-3-2-134,9-1 121,-4-5 20,5 0 133,5 0 0,1-5-103,6-2 0,-1-4 11,0 0 0,1 0 33,-1-1 0,-1 1-31,-2-1 0,2 1 54,-2-1 0,-2 1-47,2 0 0,-4 3 223,3 0-189,-4 1 230,7-5-73,-9 6-60,4 1-50,-5 5-30,0 0 0,5 0-10,3 0 0,2 0 106,1 0 0,1 5-112,-1 3 1,5 2 85,-1 1 1,0-2-65,-4 2 1,2-4 2,2 8 1,-2-9-2,2 6 1,-6-3 14,-1 2 1,-2-3 58,2-1 23,2-4-242,-4 2 115,1-5-601,-2 0-147,-5 0 0,-11 5 0,-1 1 0</inkml:trace>
  <inkml:trace contextRef="#ctx0" brushRef="#br0" timeOffset="6">17063 6498 7853,'0'-7'-172,"0"-1"329,0 6-11,-5-3 172,3 5 0,-3 0-154,5 0 1,0 5-72,0 2 1,0 3-93,0 2 1,4 4 26,0 3 1,0-1-24,-4 1 0,0 0 27,0 4 1,4 0-65,-1 0 1,1-2 62,-4-2 0,0 2-9,0-6 1,0 4-108,0-4 1,0 0 106,0-3 0,0-1-96,0 1 1,0-5 84,0 1-271,0-6 38,5 4-136,-3-6 126,3 0-571,-5 0 1,-4-2 590,0-2 0,0 2 212,4-6 0,0 1 0,0-5 0</inkml:trace>
  <inkml:trace contextRef="#ctx0" brushRef="#br0" timeOffset="7">17040 6601 7853,'-5'-11'-320,"4"-1"313,-4 6 0,5-4 216,0 2 147,0 3 46,0-5-164,0 4 1,0-2-78,0 1 241,5 4-272,1-7 0,5 7 13,1-4 1,-1 4-95,1-1 1,0 3-21,4 1 0,-3 0 59,7 0 1,-5 1-77,4 3 1,-1 1 108,1 3 1,1 2-171,-5-2 1,4 2 73,-4 1 0,2 1-112,-2-1 0,-2 2-72,2 2 1,-6-2 137,-1 2 1,-2 1-73,1 0 0,-1 0 88,-6-1 0,0-1-61,0 5 0,-2-5 44,-2 1 1,-3 2-38,-8-2 0,2 0 29,-2-3 1,-2-1-5,2 1 0,0-1-66,3 1 1,1-5 80,0 1 1,-1-6 94,1 2-140,-1-3 148,1-1-105,-1 0 0,5 0-147,-1 0 119,6 0 1,-5-3-220,3-1 1,3-1-103,-3 1 0,3 1-184,1-4 1,0 3 553,0-4 0,5 1 0,2-5 0</inkml:trace>
  <inkml:trace contextRef="#ctx0" brushRef="#br0" timeOffset="8">17497 6556 7853,'0'-12'-1252,"0"1"2080,0-1-477,0 6 0,0 0 251,0 2-202,0 3-83,0-5 428,0 6-721,0 6 1,0 0-55,0 5 0,1 5 31,3-1 1,-3 6-67,3 2 1,-3 0 69,-1 4 1,0-3-2,0-1 0,0-2-123,0-2 0,0 2 91,0-6 0,0 0-86,0-4 0,1 1 90,3-1-349,-2 1 170,3-1 0,-5-3-396,0-1 178,0-4-154,0 2 340,0-5 0,0-5 0,0-1 0</inkml:trace>
  <inkml:trace contextRef="#ctx0" brushRef="#br0" timeOffset="9">17679 6567 7853,'0'-11'0,"6"4"-64,-5-3 202,4 9 346,-5-4 1197,0 5-1582,0 5 0,0 2 36,0 9 1,0-2-159,0 5 1,0 0-11,0 4 1,0-1-46,0 1 1,0 0 69,0 0 0,0 0-94,0 0 0,0-2-12,0-2 1,0 1 57,0-4-38,0-1 1,0-4 74,0 1 0,0-5-207,0 1 1,1-5-315,3 0-124,-3-1 104,4-2-864,-5 0 1424,0-5 0,0 3 0,-5-13 0,-1 2 0</inkml:trace>
  <inkml:trace contextRef="#ctx0" brushRef="#br0" timeOffset="10">17679 6750 7853,'0'-7'145,"0"2"331,0 0-344,0 4 242,0-4-120,6 5 1,0 0-75,5 0 0,1 0 19,-1 0 0,4 0-6,1 0 0,4-4-11,-1 0 0,-1-1-346,1 1 0,-5 3 141,1-3 1,-2-1-234,-2 1 1,0 1 77,1 3-267,-1-5 0,-3 3-4,0-2-788,-6 3 786,3-4 0,-6 4 451,-3-3 0,-7 3 0,-7 1 0</inkml:trace>
  <inkml:trace contextRef="#ctx0" brushRef="#br0" timeOffset="11">17657 6533 7853,'11'-7'-45,"2"-1"94,2 4 1,-1-1 192,5 1-99,0 3 69,9-5 143,-4 1-98,4 4 0,-9-4 61,0 5-281,0 0 34,-1 0 1,0-4 298,-3 0-1060,-2 1 545,-2 3 0,-1 0 68,-2 0-1079,-3 0 423,0 0 733,0 0 0,-4 5 0,4 1 0</inkml:trace>
  <inkml:trace contextRef="#ctx0" brushRef="#br0" timeOffset="12">18102 6487 7853,'0'-6'114,"0"1"259,0 5-28,0 5-49,5 1-137,-4 5 0,4 5 159,-5-1-258,6 5 99,-5-2 0,4 6-256,-5 3 88,0-3 1,4 4 49,0-5 0,-1-1-189,-3 1 0,0-4 61,0 0 0,0-5 109,0 2 1,0-4-183,0 0 0,0-5-109,0 1-335,0-6-30,0 9 24,0-10-11,0 4 27,0-5 594,0-5 0,0-1 0,0-6 0</inkml:trace>
  <inkml:trace contextRef="#ctx0" brushRef="#br0" timeOffset="13">18113 6715 7515,'6'-6'-844,"-5"1"1564,4 5-391,-5 0 1,1-4 102,3 0-38,-3 1-118,9 3 1,-3 0 41,4 0-62,1 0-97,4 0 0,-3-2 211,2-1-395,3 1 183,-6-3 1,5 4-133,-6-3 34,6 3 1,-4-4-103,2 5 1,-3-4-302,0 0 0,-4 0-1233,-1 4 806,1 0 24,-2 0 1,-1-1 115,-5-3 630,0 3 0,-5-4 0,-1 5 0</inkml:trace>
  <inkml:trace contextRef="#ctx0" brushRef="#br0" timeOffset="14">18113 6498 7853,'7'-5'-555,"-2"4"0,-1-5 299,0 2 1091,4 3-481,-1-4 0,0 5 250,1 0-309,0 0-136,8-5 0,-3 3 53,2-2 0,2 3 159,-2 1-797,0 0 361,1 0 0,-3 0 80,2 0-882,-2 0 636,-2 0 1,1 0-14,-1 0-796,-4 0 497,3 0 543,-4 0 0,6 0 0,-1 0 0</inkml:trace>
  <inkml:trace contextRef="#ctx0" brushRef="#br0" timeOffset="15">18490 6487 7792,'0'-6'385,"0"1"1,0 6-180,0 3 1,0-2 5,0 6 0,0 1-108,0 6 1,2-1 52,1 5 0,-1 0-136,2 4 1,-3 0 121,-1 0 1,1-1-200,3 1 1,-3 3-34,3-4 0,-3 4 8,-1-7 1,0-3 33,0 0 1,0-4 119,0 0-59,0-1 2,0 1 1,0-5-24,0 1 52,0-6 93,0 3 503,0-5 0,5-1-607,3-3 1,2 3 26,1-3 1,5 3 34,-1 1 1,1-1-38,0-3 1,-4 3-26,4-3 1,-4 3 23,0 1 1,0-4-138,4 0 0,-8 0 90,4 4 0,-3-1-773,2-3 298,-4 3 0,-1-4-1014,-2 5-519,-3 0 1227,-6-5 770,-3 3 0,-13-8 0,3 4 0</inkml:trace>
  <inkml:trace contextRef="#ctx0" brushRef="#br0" timeOffset="16">18479 6727 7853,'0'-6'-1413,"0"-1"1927,0 3 1,5 3-85,3-3 0,-2 3-38,2 1 1,-1-4-139,5 0 0,3 1-70,0 3 1,4-2 40,-4-1 0,6 1-109,-2-2 0,-2 3 0,2 1 1,-3-4-168,3 1 1,-5-1-342,1 4 1,-2 0 266,-2 0 0,-3-4-1096,-1 0 571,-4 0-64,2 4 0,-6-1 714,-3-3 0,-8-2 0,-5-5 0</inkml:trace>
  <inkml:trace contextRef="#ctx0" brushRef="#br0" timeOffset="17">18479 6510 7853,'11'-8'-439,"1"1"0,-1 3 237,1-4 1110,4 6-505,-3-3 1,7 1 175,-5 0-424,6 0 17,-4-1 1,2 4-39,0-3 25,-5 3 0,7 0-388,-6-3 1,0 2 195,-3-1 1,-1 1-1293,0 2 791,1 0 534,-1 0 0,1 5 0,-1 2 0</inkml:trace>
  <inkml:trace contextRef="#ctx0" brushRef="#br0" timeOffset="18">18924 6464 7853,'0'-6'138,"0"1"879,0 5-589,0 5-269,0 1 0,0 7 42,0 2 0,4 3 37,0 5 1,0 0-164,-4-1 1,4 6 90,-1 3 1,2-2-250,-1 1 1,-2-4 84,1 0 1,-1-5-190,-2-2 1,1-5-30,3 1-36,-3-2-256,4-2 159,-5 1-129,0-6 104,0-1-1587,0-5 1692,-5 0 0,4-5 269,-3-3 0,-2-2 0,-1-1 0</inkml:trace>
  <inkml:trace contextRef="#ctx0" brushRef="#br0" timeOffset="19">18913 6590 7853,'0'-12'-12,"0"1"0,4 0 30,0-1 1,4 1 351,0-1-201,2 1-11,-3-1 1,3 5 159,-3-1-6,3 6-127,7-8 1,-4 8 198,2-2-225,-2 3 0,2-3 22,0 1 1,2-1-87,-2 4 1,-3 0-134,4 0 0,-4 1 78,0 3 0,-2-2 7,-2 6-69,2 0 0,-9 3-106,3 0 1,-3 5 4,-1-1 0,-1 1-39,-3 0 1,-2-2-53,-6 5 0,0-2 130,-4 2 0,0-1-39,-3-3 1,1-2 69,3 2 1,2-1 40,-2 2 1,3-8-53,5 4 1,-2-3 155,5 2 1,-1-3 4,1-1 111,3 1 141,-4 3-217,10 1 0,1-2 110,6-2 1,-1-3-48,1-5 0,-1 3-104,0 1 0,5 0-41,-1-4 0,0 0 11,-3 0 0,-1 0-245,0 0 1,1 0-53,-1 0 1,1 0-1396,-1 0 699,0 0-696,1 0 1628,-6 0 0,4-5 0,-3-1 0</inkml:trace>
  <inkml:trace contextRef="#ctx0" brushRef="#br0" timeOffset="20">19324 6590 7853,'0'-18'0,"0"2"37,0 4 37,0 1 1,0 3 212,0 1 260,0 4-263,0-2 1,0 4 117,0-3 40,0 3 53,0-5-35,0 6-469,5 0 0,-4 6 73,3 1 0,-2 3-55,-2 2 0,0 4 57,0 3 0,0 0-168,0 4 0,0-5 42,0 9 1,0-6-177,0 6 0,0-3 71,0-1 0,0-4-25,0 0 1,3-5 140,1 1 1,5-2-2,-1-2 0,2-3 138,1-1 0,-3-4-98,-1 1 0,5 1 47,3-1 0,0-1-49,-3-3 1,0 0-203,4 0 1,-4 0 93,4 0 0,-4-1 111,0-3 0,-1 2-682,1-6 1,-5 4 275,1-3 1,-6 3-442,2-4 856,-3 1 0,-1-5 0,0 1 0</inkml:trace>
  <inkml:trace contextRef="#ctx0" brushRef="#br0" timeOffset="21">19290 6704 7853,'11'0'-143,"1"0"1,-1-1 937,1-3-463,4 3 1,-2-4-91,5 5 0,-4-2-101,4-1 1,-1 1 127,1-2-391,3-2 131,-10 5 1,9-4-138,-6 5-120,0 0 0,-3-4-101,-1 0 1,-3 0-690,-1 4-183,-4 0 711,2-5 510,-10 4 0,-2-9 0,-4 4 0</inkml:trace>
  <inkml:trace contextRef="#ctx0" brushRef="#br0" timeOffset="22">19301 6533 7853,'0'-12'0,"5"6"0,-2-4 420,4 2-368,1 3 107,4-5 0,-1 7 311,0-4-222,6 4 0,-4-2-280,2 5 1,1-4 78,0 1 0,4-2-275,-1 1 0,-1 2 170,1-1 0,-4 1-100,4 2 1,-4 0 57,4 0 1,-4 0-252,4 0 1,-5 0-209,2 0 235,1 0 0,-4 0 16,2 0 40,-2 0 373,-2 0-200,-4 0 331,-2 0 1,-5 2-93,0 1 0,0 0 58,0 5 0,0-5 103,0 5 1,0 0 193,0 3 1,0 6 9,0 2 1,0 2-126,0 2 1,0 1-97,0 3 1,0-3-77,0 3 0,0 0-187,0 0 1,0 0 115,0-4 0,0-4-46,0 0 1,1-5 1,3 1 0,-3-2-226,3-2 21,-3 0 1,-1-3 63,0 0-64,0-6 187,0 3-65,0-5-13,0-5 0,-4-1-13,1-6 0,-2 1-29,1 0 0,2-1-7,-1 1 1,-2-6 13,1-2 1,0 1 30,4-1 0,0 2-124,0-2 0,1-2 100,3 6 0,-1 0-22,4 3 0,-3 5-2,4-1 0,-5 6-2,5-2 0,-4 3 37,3 1 0,4 1-10,0 3 0,7 2 81,-7 5 0,3 5-84,-2-1 1,3 4 71,0-4 0,0 4-49,-3-4 0,-1 1-49,1-5 0,-1 0 94,0 1 0,1-5 5,-1 1 0,-3-5 2,-1 0 0,-3-1 52,4-2 112,-6 0 1,7-2-58,-5-1 0,4 0 71,-4-5 0,-1 1-76,-3-5 0,0 0-145,0-4 0,0 3 72,0-6 1,0-1-31,0-2 1,0-1-18,0 0 1,-1-1-121,-3-3 0,3 3-49,-3-3 0,-1 7 84,1 1 1,1 5 43,3-1 1,0 2-42,0 2-19,0 4-68,0 2-137,0 5 12,5 5 0,-4 2 266,3 4 0,2 6 0,0 0 0</inkml:trace>
  <inkml:trace contextRef="#ctx0" brushRef="#br0" timeOffset="23">20181 6521 7853,'5'-11'344,"-4"5"106,4-5-264,-5 10 0,1-4 28,3 5-185,-3 0 130,5 0 1,-3 1-1,1 3 1,4 4 52,-4 7 0,1-1-188,-2 5 1,-1 1 28,2 7 1,-3-3-94,-1 3 1,0-3-51,0-1 0,0-2 127,0-2 0,0 2-139,0-6 0,0 0 19,0-4-177,0 1 151,0-1-320,0-4 0,-1-2-448,-3-5-325,2 0 605,-3 0 597,5-5 0,-5-2 0,-1-4 0</inkml:trace>
  <inkml:trace contextRef="#ctx0" brushRef="#br0" timeOffset="24">20032 6533 7853,'0'-12'921,"5"5"-708,3-1-494,7 6 131,-2-9 1,8 10 1561,-2-3-866,-2 3 0,6-3-106,0 0 1,-1-1-188,5 2 1,1 1-292,-1-2 0,-2-1 123,-6 2 1,3-1-821,-3 4 1,-3-4 155,-1 0 579,-2 0 0,-1 9 0,-1 2 0</inkml:trace>
  <inkml:trace contextRef="#ctx0" brushRef="#br0" timeOffset="25">20877 6419 7853,'0'-7'-923,"0"-3"1577,0 9 29,0-9 116,0 3-219,0-4-97,0-1-85,5 1 26,2 5-223,4-4-31,1 8 1,-1-3-73,0 5 0,1 1 94,-1 3 0,-3-1-221,0 4 1,-2 2 45,1 6 1,2-1-93,-5 5 0,0 1 30,-4 2 1,0 1 91,0 0 1,-5 0-26,-3 0 1,-2 0-19,-1-1 0,-2 1-558,-2 0 0,2-5 243,-2-3 0,-2 2 57,2-2 1,1-4 27,7-3 348,-4-1-57,5 0 153,0 3-185,1-9 4,5 4 0,5-5 159,2 0 1,3 4-64,2 0 1,3 0 14,0-4 0,4 0-55,-3 0 1,3 4-39,-4-1 0,0 1-31,-3-4 0,-1 0 11,0 0 0,-3 0-88,0 0 1,-5 0-477,5 0-816,-5 0 662,2 0-174,-5 0 0,0 0 0</inkml:trace>
  <inkml:trace contextRef="#ctx0" brushRef="#br0" timeOffset="26">21163 6556 7853,'0'-12'0,"0"1"349,0-1 133,0 6-138,0 1 463,0 5-713,0 5 0,4 3 29,-1 7 1,1-1 35,-4 5 0,0 0-212,0 4 0,0 0 70,0-1 1,0-3-270,0 0 1,0-5 140,0 2 0,0-4-383,0 0 94,0-1 94,0-5 30,0 0 1,-1-6-381,-3 0-93,3 0 470,-4 0 0,5-2 115,0-2 164,-5-2 0,4-5-24,-3-1 1,2 1 77,2-1 0,0 0 62,0-3 1,0 2 42,0-2 0,0 2-107,0 2 0,0-1 613,0 1-189,0-1 285,6 6-233,-5-4-421,9 8 0,-8 1 35,6 5 0,0 5-16,3-1 0,1 5-2,-1 3 1,2-1-20,2-4 1,-2 5-132,2-1 1,1 0 67,0-4 0,-1 1-88,-4-1 0,1-1 76,-1-2 0,0-3 445,1-5-298,-1 5 1,1-4 40,-1 3 1,-5-4 20,-2-4 1,1 2-53,-1-6 1,0 5-35,-4-5 0,0 0 20,0-3 0,0-1-205,0 1 1,-4-5 50,0-3 0,-3 1-72,3-1 1,-4 0 15,5-4 0,-1 4-224,4 0-91,0 5 1,0-3-19,0 6-273,0 5 162,0 0-2428,0 6 2310,0 6 0,4 0 599,-1 5 0,6-4 0,-2 3 0,4-4 0</inkml:trace>
  <inkml:trace contextRef="#ctx0" brushRef="#br0" timeOffset="27">21551 6521 7853,'0'-11'-910,"0"3"1105,0 1 869,0 4-725,0-2 173,0 5-605,5 0 1,-3 5 170,1 3 0,-1 3 66,-2 4 1,3-1-201,1 5 0,1 2 109,-1 5 1,-3-2-82,3 3 1,-3-7 91,-1-1 0,0-1-273,0 1 1,0-6-60,0-5 249,0-1-1357,0 5 600,0-6 246,0-1 530,0-5 0,-5-5 0,-1-1 0</inkml:trace>
  <inkml:trace contextRef="#ctx0" brushRef="#br0" timeOffset="28">21505 6487 7853,'0'-11'0,"0"4"0,2-2-105,2 6 146,-3-6 1,9 7 511,-2-1 0,-1 1-112,5 2 0,-3 0-370,6 0 0,3 0 67,1 0 1,2 5-206,2 3 1,0 2 67,0 2 0,-4-1-150,0 0 0,-4 5 45,4-1 0,-5 5 9,1-1 1,-7-1-104,-4 1 0,1-4 45,-2 4 1,-4-3 108,-6 3 1,-5-2-14,-3 2 0,-3-2 98,-5-6 1,0 3-83,1-2 1,-1 2 55,0-7 0,1 2-77,3-1 0,3 1-55,4-6-443,1 1 358,5-4 0,1-1-668,5-3 870,0-2 0,10-6 0,2 1 0</inkml:trace>
  <inkml:trace contextRef="#ctx0" brushRef="#br0" timeOffset="29">22088 6419 7853,'0'-18'277,"0"1"629,0 6-650,0-1-86,0 6 187,0 1 8,0 5-318,5 0 0,-4 5 9,3 3 1,-3 6 59,-1 1 0,0 9-17,0-1 1,4 2-32,0-2 0,0 1-102,-4 3 1,0-3-46,0 3 0,0-5 106,0-3 1,0 2-88,0-6 0,4 0 70,-1-3-437,1-1 89,-4 0 1,0-3-588,0 0 492,0-6-624,0 3 846,0-5 0,-5-5 0,-1-1 1</inkml:trace>
  <inkml:trace contextRef="#ctx0" brushRef="#br0" timeOffset="30">22271 6384 7853,'0'-11'-63,"0"-1"0,0 1 961,5 0-152,-4 4-474,4-3 1,-5 10-61,0 0 0,1 5-78,3 7 0,-3 5 95,3 6 0,-2 1-168,-2 7 0,0-1-56,0 4 1,0-1-162,0-2 1,0 1 84,0-6 1,0 1-347,0-4 276,0-5-296,0 3 51,0-8 177,0 3-444,0-4 114,0-6 50,0 4-410,0-9 386,0 5 513,0-6 0,0 0 0</inkml:trace>
  <inkml:trace contextRef="#ctx0" brushRef="#br0" timeOffset="31">22077 6658 7853,'7'-6'0,"1"2"311,-6-2-144,8 5 0,-3-6-35,4 3 189,1 3-116,-1-4 1,4 1 26,1 0-514,-1 1 211,1 3 0,-2-2 117,5-1-332,-5 1 195,8-3 0,-10 5-816,4 0 633,-4 0 1,0 0 273,-1 0 0,6-5 0,0-1 0</inkml:trace>
  <inkml:trace contextRef="#ctx0" brushRef="#br0" timeOffset="32">22488 6430 7853,'0'-18'49,"0"2"213,0 4-90,0 1 0,1 3 512,3 1-433,-3 4 0,4-3-11,-5 2-15,0 3 1,0-3-239,0 8 1,0 3 34,0 8 1,0 1-124,0 7 240,-5-3 0,2 12-255,-4-6 54,4 6 1,-3-7-61,2 6 0,2-2 84,-6 1 0,5-3-411,0-8 302,-4 3 0,6-10-49,-3 4-241,3-4 101,1-5-274,0 3-409,0-9 419,0 4 600,0-5 0,5 0 0,1 0 0</inkml:trace>
  <inkml:trace contextRef="#ctx0" brushRef="#br0" timeOffset="33">22499 6396 7853,'0'-12'-213,"0"6"565,0 1 46,0 5-222,5 0 1,0 5 372,3 3-255,2 2-37,-9 1-131,9 6 1,-7 0 126,5 6-20,-1 0-103,5 0 1,-1 0 129,0 0-306,1-1 74,-1-4 0,1 2-261,-1-4 178,1 4 1,-2-7-273,-3 2 0,2-6 175,-5-2 1,4-3-694,-5 4 491,6-6 54,-7 3-207,3 1-47,-5-5 68,0 4 331,0-5 1,-5-5 0,-2-2 0</inkml:trace>
  <inkml:trace contextRef="#ctx0" brushRef="#br0" timeOffset="34">22431 6670 7853,'0'-7'-408,"0"-3"318,0 9 314,5-4-112,-4 5 1,9-1-104,-2-3-35,2 3 31,6-4 0,-3 5-343,2 0 199,3 0 0,-1 0-141,2 0 0,2-2 1,-2-2 0,-2 3 279,-2-3 0,3-2 0,-1 0 0</inkml:trace>
  <inkml:trace contextRef="#ctx0" brushRef="#br0" timeOffset="35">22785 6396 7853,'0'-8'0,"0"0"-135,0 1-104,0 0 1485,0 2-197,0 5-949,0 11 0,0-4 171,0 8 0,1 3-123,3 1 0,-3 3 45,3 1 1,1-1 57,-1 1-425,-1 0 161,-3 0 29,0 0 1,0 0 107,0 0 1,0-4 36,0 0-695,0-5 389,0 2 0,-3-8-14,-1-1-15,0 1 68,4-2 0,-4 1 65,0-4-52,1-1 33,3 3 603,0-5 1,5 0-388,2 0-79,3 0-23,2 0 1,1-2 65,2-1-240,-3 1 88,5-3 1,-6 5 139,1 0-513,-1 0 252,1 0 1,-1 0-248,1 0 200,-1 0 0,0 0-696,-4 0 555,3 0 1,-8 0-242,6 0-631,-5 0 1213,2 0 0,-5-5 0,0-1 0</inkml:trace>
  <inkml:trace contextRef="#ctx0" brushRef="#br0" timeOffset="36">23070 6453 7853,'0'-17'141,"0"5"0,0-1 272,0 5 0,1 6-30,3-2-171,-3-2 132,5 4-275,-6-3 42,0 5-40,0 5 1,0 2 228,0 4-88,0 6-211,5 0 151,-4 6 0,4-1 151,-5-3-337,0 2-23,0-3 1,0 5-132,0 0 124,0 0 0,0-4-13,0 0 1,0-4-176,0 4-35,0-5 1,0 2-81,0-4-114,5-6 29,-4 4-650,4-8 185,-5 3 211,0-5 706,0-5 0,-5-2 0,-1-4 0</inkml:trace>
  <inkml:trace contextRef="#ctx0" brushRef="#br0" timeOffset="37">23013 6590 7853,'5'-7'403,"-4"-3"1,10 9-60,-4-3-273,3-2 88,2 5 0,-1-4 159,1 5-267,-1 0 108,5 0 0,-2-4-20,5 0-69,-5 0 0,4 4-146,-3 0 1,-2 0 83,2 0 1,-2 0-883,-2 0 502,1 0-1010,-1 0 638,1 0 744,-6 0 0,-1 0 0,-5 0 0</inkml:trace>
  <inkml:trace contextRef="#ctx0" brushRef="#br0" timeOffset="38">23024 6293 7853,'7'-12'491,"3"1"-315,1 5 0,3-3 152,5 5 1,-3-1 388,3 1 0,0 3-362,4-3 1,-2 3-300,-2 1 0,1 0-264,-4 0 159,-1 0 0,0 1-1039,0 3 1,-1-2 1087,-6 6 0,2-5 0,-4 2 0</inkml:trace>
  <inkml:trace contextRef="#ctx0" brushRef="#br0" timeOffset="39">11741 10028 7754,'0'-7'48,"0"2"1192,0 5-995,0 5 29,0-4-160,0 10 1,0-9 42,0 6 1,0-4-90,0 3 1,0-3 28,0 4 1,0-5 117,0 5-40,0-5-95,0 7 1,1-4-32,3 5 0,-3-3 151,3 0-115,2-1 15,-5 5 0,8-1-99,-5 1 0,1-2 23,-1-3 1,-3 3 21,3-2-28,2 2 0,-1 2-11,3-1 1,1 1-3,-5-1 0,3 0 33,-3 1 0,4-1 42,-4 1 0,3-1-40,-3 0 1,5 1 60,-1-1 1,-2 1-41,2-1 1,-2 1 15,1-1 1,4 0-47,-4 1 0,3-1 28,2 1 0,-1-1-87,1 1 0,-5-1 79,1 0 0,-1 2-122,5 2 0,-1-2 105,1 2 0,-1-2-80,1-2 1,-5 1 18,1-1 1,-1 1-8,5-1 1,-5 0 24,1 1 1,0-1-6,3 1 1,-3-1 44,-1 1 0,0-1-36,0 0 0,3 1 83,-2-1 0,1-3-72,-1-1 0,2 1 24,-3 3 0,0 0-11,0-4 1,1 3 5,3-2 0,-3 2-12,0 2-8,-1-1 0,5 0 65,-1 1 1,-3-1-53,-1 1 0,0-1-35,0 1 0,3-5 51,-2 1-50,2-1 0,2 3 30,-1-2 0,4 1-1,0-5 1,1 3-33,-5-3 0,0 4 28,1-4 0,-1 3-26,1-3 0,-1 4 19,1-5 0,-5 5-2,1-4 1,-2 1-2,2-1 0,2-2-54,-2 6 0,0-4 35,0 3 1,1-3-5,-5 4 1,5-4 20,-2 3 1,0-4-5,0 1 119,1 2 0,3-1-116,1 3 0,-2-2 52,-3-2 0,4-3-35,-4 3 0,0 1-8,0-1 0,-3 1 6,4-1 0,-5-2-4,5 6 0,-4-6 60,3 2-35,1 2 1,3-1 31,1 3 0,-5-2-53,1-2 0,-4-2 32,3 1-4,-4-1-3,7-2-60,-9 0 43,5 0 0,-3 1-183,1 3-16,0-3 187,-4 4-3759,0-5 2732,0 5-168,0-4 1188,0 4 0,-5-5 0,-1 0 0</inkml:trace>
  <inkml:trace contextRef="#ctx0" brushRef="#br0" timeOffset="40">11741 10016 6528,'0'-6'744,"-5"-4"-375,3 8-56,-3-8-46,5 9 27,-5-4 34,4 0-66,-4 3-9,0-3 4,3 5-134,-3 0 0,4 0-50,-3 0 82,3 0 0,-5 4-157,2 0-24,3 5 1,-6-3 70,3 6 0,3-1-143,-3 1 0,-1-1 208,2 0-290,-1-4 227,4 3 1,0-4-123,0 6 2,0-1 0,0-3-77,0-1 146,0-4-73,0 7 65,0-9 372,0 4 21,0-5-288,0-5 0,0 3 16,0-6 0,0 4-83,0-3 129,0-1-251,0-3 151,0-1 0,0 1-141,0-1 0,0 5 37,0-1-7,0 1 29,0-5-10,0 1-34,0-1 52,0 1-10,0 4 113,0-3 145,0 9 0,0-5 6,0 2 59,0 3-134,0-4-5,0-1-74,0 5 0,0-5 94,0 2-43,0 3 8,0-4-307,0 5 108,5 0 0,-3 0 36,6 0 0,-4 0 85,3 0 1,1 5-7,3 2 0,5 0 57,-1 0-94,0 1 1,-4 3 16,1 1-13,-1-1-1,1 1 0,-1-1 22,1 1 160,-1-6-88,0 4 1,0-7-56,-4 4-16,3-4 0,-8 3-45,1-2 1,0-3-27,1 3-42,-3-3 157,4-1-1091,-5 0-174,-5 0 0,3 0 89,-6 0 1087,5 0 0,-7 0 0,4 0 0</inkml:trace>
  <inkml:trace contextRef="#ctx0" brushRef="#br0" timeOffset="41">11980 9822 7853,'0'-6'-171,"-5"1"186,4 5 1,-4-2 209,5-2-53,0 3 1,-1-4 195,-3 5 45,3 0-191,-4 0 485,5 0-509,5 0 1,-3 0 39,6 0 1,-4 0-112,3 0 0,1 0 12,3 0 1,1 0-31,-1 0 1,1 4 59,-1 0 0,2 1-66,2-1 0,-1-2 52,5 6 1,0-4 40,4 3 0,0 1-54,-1 3 1,5-3-100,0-1 1,-1 2 37,-3 7 1,4-4 11,0 3 1,3-2-74,-3-1 1,-1 0 94,-3 3 1,4-2-163,-1 2 1,1-2 64,-4-1 0,-1 0 25,-3 3 1,2-2-69,-2 2 0,3-2 19,1-2 1,-1 5 46,1-1 1,-1 0 5,-3-3 0,1-1-140,-5 0 0,2-3 126,-2 0 0,-2-1-40,2 5 1,-4-5 56,-3 1-144,2 0 93,-3 3 1,-1-3-185,-2-1 69,-3-4 50,-1 2 0,0-4-324,0 3 198,0-3-218,0 4-730,0-5 460,5 0-1295,-4 0 1068,4-5 907,-5 4 0,-5-9 0,-1 3 0</inkml:trace>
  <inkml:trace contextRef="#ctx0" brushRef="#br0" timeOffset="42">12152 9662 7853,'0'-6'-231,"0"-4"490,0 8-34,-5-3 1,3 4 185,-1-3 12,1 3-231,2-4-59,-5 5 0,3 0 20,-6 0 80,6 0 87,-9 5-172,5-4-194,-5 9 0,-1-7-68,1 4 1,-1-4 141,1 1-61,0 2 1,-3-3 48,2 4 1,-2-3-8,7 4 1,-5-4 4,-3 3 1,5-3-2,-5 4 1,8-5-58,-4 5 1,3-4 104,1 3-141,-4-4 106,10 2-84,-4-5 59,5 0 215,0 5-155,0-4 1,1 4 299,3-5-289,-3 5 0,6-3 43,-3 2-60,-3-3 1,5-1 86,-2 0-167,-3 5 0,6-3 124,-4 6 0,3-4-7,1 3 0,3 0 10,-2 0 0,6 4 115,1-4 0,2 3-91,-2 2 0,-1-5-30,5 1 1,-5 0-7,1 3 1,-2-3 23,-2-1 0,1 0-124,-1 0 0,-1 3 13,-2-2-192,2-3 133,-9 5 0,5-9-394,-2 3-18,-2-2 282,3-2 1,-5 1-638,0 3 1,-2-3 22,-1 3 800,1-3 0,-8 4 0,4 1 0</inkml:trace>
  <inkml:trace contextRef="#ctx0" brushRef="#br0" timeOffset="43">9377 9011 7853,'-6'-6'360,"5"1"164,-4 5 68,5 0-275,0-5 125,0 3-222,5-3 1,2 4 280,4-3-343,5 3 1,-3-4 78,2 5 1,3-4-27,1 0 0,1-1-113,0 1 0,1 3 102,-2-3 0,3-1-180,1 1 0,-2-1 99,-2 1 1,-1 3-115,-3-3 0,-2 2-33,2-2 0,-6 3 6,-1-3 1,-5 3-698,5 1 324,-5 0-1197,2 0 704,-5 0-183,-5 0 0,-2 5 469,-4 2 1,-1 0 601,1 0 0,-1 6 0,1 5 0</inkml:trace>
  <inkml:trace contextRef="#ctx0" brushRef="#br0" timeOffset="44">9456 9125 7853,'-6'0'-1309,"1"0"2141,0 5-79,4-3-206,-4 3-222,5-5 295,0 0-302,0 5 96,0-4-194,5 4 0,2-5 12,9 0 0,-4 0-13,3 0 0,3 0-70,1 0 0,3 0 57,1 0 1,0-4-124,-1 0 1,-3-1 79,0 2 1,-1 1 31,1-1 1,-2-3 69,-6 3-1104,1-1 454,-1 4-381,-5 0-625,-1 0 518,-5 0 1,-5 0 409,-2 0-673,-3 5 808,-2-4 1,1 8 327,-1-5 0,1 5 0,-6-3 0,0 6 0</inkml:trace>
  <inkml:trace contextRef="#ctx0" brushRef="#br0" timeOffset="45">9399 9319 6909,'7'0'2388,"-2"0"-2144,-5 0 1,4 2 73,-1 2 119,6-3-152,-2 4 1,5-5 194,4 0-254,-4 0 1,10 0-36,-3 0 0,2 0 27,2 0 0,-4-1-208,0-3 0,0 3 81,4-3 0,-1-1-308,-3 1 157,2 0 0,-8 0-146,2 0-148,-2 1 176,-2 3-989,1 0 278,-6 0-1116,-1 0 1547,-5 0 0,0 0 1</inkml:trace>
  <inkml:trace contextRef="#ctx0" brushRef="#br0" timeOffset="46">10016 8840 7853,'0'-18'0,"0"1"-251,0 11 251,0-4 379,0 9 613,0-4 952,0 5-1657,0 5 1,4 1-1,0 5 0,3 6-53,-3 2 1,1 3 26,-1 0 0,-1 5-137,4 0 35,-4 4 0,3-1 7,-2 4 0,-3 0 0,3 0 1,-3 1-195,-1-1 1,0 4-14,0 0-13,0 0-123,0-4 141,0 1 1,-4-6 101,1-2-121,-1-3 119,4-2 0,0 0 32,0-3-172,0-2 163,0-11 39,0 4 233,0-4-617,0 1 135,5-2-577,-4-5 1,8-1 327,-5-3 0,0 1-2206,-4-4 2578,0 4 0,0-12 0,0 2 0</inkml:trace>
  <inkml:trace contextRef="#ctx0" brushRef="#br0" timeOffset="47">10724 9148 7853,'0'-6'-187,"0"1"482,0 0 46,0 3-49,0-3 959,0 5-1104,0 5 0,0 2-6,0 4 0,0 1-25,0-1 0,0 4-164,0 0 1,4 4 44,0-3 1,0 3-96,-4-4 0,1 0 48,3-3 1,-3-1-80,3 0 0,-3-3-15,-1 0 1,0-5 62,0 5 56,0-5 2,0 2 459,0-5-321,0-5 0,1 2-38,3-5 0,-3 5 36,3-5 0,3-1-99,0-6 0,3 1-7,2-5 0,-1 4 11,1-4 0,-1 1-17,0-1 0,0 2 22,-4 6 1,3 0-5,-2-1 1,1 4 80,-2 1-77,4 4 0,-9-2-84,6 5 55,-6 0 0,8 0 8,-8 5 1,4 2-8,-2 4 0,-3 1 14,3-1 0,1 0-4,-1 1 0,1-2-20,-1-2 1,-2 2 15,6-3 1,-6 0-114,2 0 63,3-4 1,-6 3-69,3-2 21,-3-3 1,0 4 43,3-5-70,-3 0 36,4 0 90,-5 0-51,5-5 0,2-1 75,4-6 0,1 1-26,-1 0 1,-3-1 5,-1 1 1,1-1-8,3 1 1,1-4 4,-1-1 1,-3 3 101,-1 5 1,-3-1-107,4 5 133,-6 0-103,3 4 100,-5 0 1,4 6-14,0 1 0,0 7 89,-4 1 1,0 4-95,0-3 1,0 3 15,0-4 1,0 5-179,0-1 0,0-1 80,0 1 1,1-5-186,3 1 1,-3-6-11,3-1 44,-3-1 1,-1 1-450,0-1-397,5-4-140,-3 2-579,3-5 1684,0 0 0,1 5 0,5 2 0</inkml:trace>
  <inkml:trace contextRef="#ctx0" brushRef="#br0" timeOffset="48">11432 9171 7853,'0'-6'-289,"0"-5"1,0 9 1055,0-6-452,0 6 1,0-5 520,0 4-487,0 1 0,-1-3 140,-3 5-314,3 0 1,-5 0 0,2 0 0,-1 2-15,-3 1 1,-2 4-89,2 4 0,2 2-46,-2 2 1,2-2 13,-2 2 0,0 1-73,4 0 1,0 0 28,4-1 1,0-2-107,0 2 1,0-2-19,0-2 1,5-3 100,3 0 1,-1-5-16,5 5 0,-3-5-12,6 0 1,1-1 36,-1-2 1,6-4 0,-2 0 1,-1-5 6,1 2 1,-5-4-3,1 0 0,-3 0 130,0-1 0,-4-1-110,-1-2 1,-4 3 4,0-4 1,-1 0-152,-2 1 68,-5-6 1,-2 9-77,-4-4 1,-4 4-216,-1 0 1,0 6 47,1 2 0,2 3-129,-2 1 0,2 0-4,2 0-459,4 0 147,-3 5 115,9 1 641,-4 6 0,0-1 0,-2 1 0</inkml:trace>
  <inkml:trace contextRef="#ctx0" brushRef="#br0" timeOffset="49">11832 9194 7853,'1'-10'0,"3"2"401,-3-2 157,4 4 0,-5-6 352,0 1-452,0-1-156,0 6 0,0-4-56,0 2 0,-3 2 98,-1-2-301,-5 6 116,8-3 0,-9 5 159,2 0-477,-2 0 159,-2 0 1,-3 5 211,0 2-379,0 3 120,-2 7 1,6-3-258,-1 5 238,1 0 1,8 3-200,-4-3 0,4 1 103,-1-5 0,3 4-1,1-4 1,1 1 77,3-5 1,3-1-96,4-2 0,0 1 88,1-6 1,-1 1 123,1-4 1,0-1-80,4-3 1,-4 2 201,3-6-195,-2-5 1,0 1 268,2-4-132,-2-1 1,-1 3 211,-4-5-178,0 0 1,2-4-80,-3 0 1,0 0 7,-3 0 1,-3-1 55,3-2-335,-3-4 264,-1-4 1,4 4-133,0-1 34,-1 1 1,-3 1 97,0 2 125,0 3-140,0 1-45,0 5 188,0 2 3,0 4-120,0 6-12,0 1 0,-3 7 60,-1 6-342,0 5 138,4 9 1,0 1 82,0 0 41,5 10-418,-4-7 231,9 12 72,-8-9 0,7 5 41,-6 0 40,1 1-12,1-6 1,-3 0-215,1-2 433,-1-3-96,-2-1 0,3-3-78,1-5 1,0 2 11,-4-2-346,0-2 546,0 3-311,0-5 0,0-3-805,0 0 323,0-6 212,0 3-1455,-5 0 1801,4-3 0,-9 3 0,3-5 0</inkml:trace>
  <inkml:trace contextRef="#ctx0" brushRef="#br0" timeOffset="50">12494 8714 7853,'0'-6'-449,"0"1"571,0 0 323,0 3-169,0-3 529,0 5-593,0-5 313,0 4-208,0-4 1167,0 5-1166,-5 0-364,-1 0 66,-5 5 1,3 1-24,0 6 22,1 4 0,-1 2 47,1 5 1,0 0 42,0-1 0,-2 5-34,5 0 0,-5 3 33,1-3 1,2 5-128,-2-2 0,2 2 78,-2-2 1,3 2-73,5-5 0,0 1 30,0-2 1,0-2 22,0 3 0,2-3-86,1-1 0,4-4 87,4 0 0,1-5-369,-1 1 288,0 3 1,1-5-95,-1 2 0,-1-6 14,-2-2-145,2-4 0,-7 3-483,4-2-234,-4-3-531,2 4 564,-5-5 354,0-5 0,0 3 595,0-6 0,0 1 0,0-5 0</inkml:trace>
  <inkml:trace contextRef="#ctx0" brushRef="#br0" timeOffset="51">12620 9114 7853,'0'-12'370,"0"1"-52,0 5 68,0 1 0,0 6-107,0 3 0,0 2 11,0 5 0,0 6-65,0 2 0,0 4 76,0 3 1,0 4-127,0 4 0,0-4-61,0 1 1,0-2-114,0 1 0,0 2 69,0-5 1,0-1-165,0-3 0,1 0 51,3 0 1,-3-4 110,3 0 0,-3-5-41,-1 1 1,0-6-250,0-1 142,0-6 1,0 5 57,0-4-193,0-1-2933,0 3 2263,0-15 1,0 2 211,0-7 673,-5-3 0,-1 5 0,-5-3 0</inkml:trace>
  <inkml:trace contextRef="#ctx0" brushRef="#br0" timeOffset="52">12540 9182 7853,'4'-15'-456,"0"0"285,5 0 0,-3 5 678,5 2 1,1-2-94,-1 2 1,1-1-4,-1 2 1,4-2-156,1 5 0,0-4-63,-1 5 0,-1-1 45,5 4 1,-5 0-206,1 0 1,2 1-44,-2 3 0,0-2-57,-3 6 0,-6-4 5,-2 3 0,1 1 94,-1 3 1,-2 2-178,-5 2 1,-4-2 49,-4 2 1,-4 2-159,-1-2 1,-3-1 29,4-6 0,-4 2-45,4-3 1,0-2 42,3-1 0,5 1-383,-1-1-64,5 0 443,-2-4 0,7-1-467,1-3 696,4-3 0,4-4 0,1 0 0</inkml:trace>
  <inkml:trace contextRef="#ctx0" brushRef="#br0" timeOffset="53">12917 9125 7853,'1'-6'0,"3"2"664,-3 3-335,4 1 0,-1-1 102,0-3-320,0 3 48,1-5 0,-3 6 159,6 0-272,0 0 42,-2 0 1,4 0-69,-2 0 4,-3 0 0,5 0 19,-2 0 1,2 0-119,1 0 1,-3 0-749,-1 0 657,1 0 1,3 0-1224,1 0 639,-6 0-71,4 0 821,-8 0 0,8 0 0,-4 0 0</inkml:trace>
  <inkml:trace contextRef="#ctx0" brushRef="#br0" timeOffset="54">13225 8943 7853,'0'-7'-202,"0"-3"819,0 9-76,0-4-337,0 5-58,5 0 0,-3 1 100,2 3 0,-2 2-101,2 6 0,-3 0-55,3 3 0,-3 2 61,-1 2 0,1 3-46,3-3 1,-2 2-4,1 2 0,-1 0-147,-2 0 0,3 0-45,1-1 0,0-3 114,-4 0 0,0-5-176,0 2 0,0-4-71,0 0-182,0-1 46,0 1 195,0-6-254,0-1-142,0-5 1,-5-10-1,-1-3 1</inkml:trace>
  <inkml:trace contextRef="#ctx0" brushRef="#br0" timeOffset="55">13294 8726 7853,'0'-18'0,"0"1"292,0 6-120,0 5 0,1-3 173,3 5 167,-3 0 31,4 4 65,-5 0-75,5 0-243,2 0-47,4 0 0,1 1 59,-1 3 1,-3 2-27,-1 6 0,1 4-53,3 3 1,1-1 14,-1 1 1,1 0-144,-1 4 0,2 1 117,2 3 0,-2 1-185,2 2 1,-3 3-124,0-2 1,-2-2-88,-2 1 1,1-1-1,-6 2 1,1-2-112,-4-2 0,0-4 61,0-1 1,0 0-56,0-7 1,-1 4-896,-3-3 774,3-1 1,-9-4-256,2 1 1,-2-1 663,-2 0 0,1 6 0,0 1 0</inkml:trace>
  <inkml:trace contextRef="#ctx0" brushRef="#br0" timeOffset="56">13888 8726 7853,'0'-12'0,"0"5"-12,0-1 132,0 5 139,0-7 1,0 8 370,0-6-314,0 6 0,0-5 134,0 3-161,0 3-64,0-4 1,0 6-227,0 3 1,-5 4 53,-3 7 0,-2 3 122,-1 5 1,-1 3-101,1 1 0,-1 5 16,1-2 1,4 3-76,4 1 0,-2-3 51,1-1 1,0-1-134,4 2 0,0 1 109,0-6 1,0 1-59,0-4 1,1 0 59,3-1 0,1-3-5,3 0 1,2-3-90,-2 3 1,0-5 9,0 1 1,2-4-290,-2-3 0,-2 2 144,2-2 0,-4-3-445,3-1 1,-3 1 225,4-2 1,-5 1-1323,5-4 914,-5 5 811,2-3 0,-5 3 0,0-5 0</inkml:trace>
  <inkml:trace contextRef="#ctx0" brushRef="#br0" timeOffset="57">14105 9125 7853,'0'-11'0,"0"-1"0,0 1 464,0 0-146,5-1-1,-4 1 243,4-1-291,-5 1 0,0-1 72,0 1-182,-5 0 0,3 3-30,-6 0 1,0 5 82,-3-5 0,3 5-151,1 0 1,-1 1 126,-3 2 1,-1 0-239,1 0 1,-1 5-46,1 3 1,0 2-11,-1 2 0,2-1-65,2 0 1,-1 1 94,6-1 0,-1 1-3,4-1 1,0 1 30,0-1 0,5 0-96,3 1 0,2-5 49,1 1 1,1-5 33,-1 0 1,2-1 52,2-2 1,-2 0 5,2 0 33,-2 0 262,-2 0-66,0 0-191,-4-5 69,3 3 0,-8-1-43,6 6 0,-5 4 73,0 4 1,-1 6-13,-2 2 0,3 2 16,1 2 1,0 1-27,-4 3 0,0-2-32,0 6 1,4-5-64,0 5 0,-1-6 66,-3 2 1,0-3-155,0-1 1,4-2 83,0-2 1,0 2-158,-4-6 0,0-4 98,0-3 0,0-4 37,0 3-87,0-4-178,0 2-558,0-5 584,0-5 1,0 2-307,0-4 1,0-1 218,0-3 0,0 3-1195,0 0 1528,0-4 0,5-1 0,1-3 0</inkml:trace>
  <inkml:trace contextRef="#ctx0" brushRef="#br0" timeOffset="58">14253 9091 7853,'0'-11'334,"0"4"-16,0-3-166,5 9 7,-3-4 0,3 3 466,-5-1-339,0 1 0,1-3 138,3 5-199,2 0 0,6 0-62,-1 0 0,0 0 48,1 0 1,-1 0-35,1 0 2,-1 0 1,0 0-283,1 0 0,-1 0-9,1 0 0,-1 0-38,1 0 0,-1 0-490,0 0 1,-3 0 353,0 0 0,-1 0-1577,5 0 738,-6 0 413,4-5 712,-9 4 0,10-9 0,-5 3 0</inkml:trace>
  <inkml:trace contextRef="#ctx0" brushRef="#br0" timeOffset="59">14607 8885 7853,'0'-11'0,"0"0"150,0 4 160,0 2 0,0 0 272,0 4-26,0-4 238,0 5-551,5 5-84,-3 6 0,3 3-11,-5 5 0,4 0 90,-1 4 1,1 4-228,-4-1 0,4 2 100,0-1 1,0-2-219,-4 6 0,0-6 64,0 2 1,0-4-86,0-4 1,0 1 11,0-5 1,0 0-86,0-3-62,0-6-172,0 4 308,0-3-897,0-1 281,0-1-1605,0-5 2348,0-5 0,0-6 0,0-7 0</inkml:trace>
  <inkml:trace contextRef="#ctx0" brushRef="#br0" timeOffset="60">14699 8668 7853,'0'-17'0,"0"4"0,0 5 255,0 6-93,0-3 1,1 5 550,3 0-89,-3 0-232,4 0 1,-4 0-130,3 0 1,-1 5 90,4 2 0,0 5-82,0 3 1,7 3 187,-2 5 0,2 3-107,-3 1 0,4 1-29,0-1 1,1-2-120,-5 5 1,1-4-48,-1 0 1,0 2-144,1-1 1,-2 3 83,-2-3 1,0 0-327,-4-4 1,0-1 118,-4 1 0,0 0 1,0-4-183,0 0 0,-4-4 82,0 4-1349,-4-5 946,1 3 1,-4-4-1721,-1 2 1191,1-2 1140,-6 3 0,-5 1 0,-8 0 0</inkml:trace>
  <inkml:trace contextRef="#ctx0" brushRef="#br0" timeOffset="61">10656 8600 7465,'-7'-6'1115,"2"0"-727,5 6 165,0 0 1,-5 2-437,-2 2 0,0 3 89,0 8 1,-1-1-60,-3 5 1,-1 0-1,1 4 1,1 0 2,2 0 0,-2 4-52,2-1 0,-2 6 62,-1-2 1,0 3-134,4 2 0,-3 3 29,2 0 0,3 0-42,1-4 1,3 0 137,1 1 1,1-1-59,3 0 0,2-1 110,6-2 1,-1 0-94,1-4 0,3 0-45,0-4 0,4 2-3,-4-2 0,6 1-112,-2-9 1,-3 4 88,-1-4 1,-1 1-139,2-5 1,-4-1-102,4-2 144,-4 2-560,0-9 188,-6 4 92,4-5-283,-9 0 104,4 0-538,-5 0 1052,-5 0 0,-1 5 0,-5 2 0</inkml:trace>
  <inkml:trace contextRef="#ctx0" brushRef="#br0" timeOffset="62">14938 8577 7853,'0'-6'275,"0"1"1,0 3 174,0-1-9,0 1-17,0-3 2010,0 5-2192,6 0 1,-4 5-74,6 3 0,-1 1 145,5-2 1,0 7-101,4-2 0,-4 3 0,4 0 0,-2-1-35,1 5 1,-3 0-79,4 4 0,-4 0-101,0 0 1,0 0 112,4-1 1,-4 1-70,4 0 1,-4 4 76,0-1 0,-1 2-151,1-1 0,-5-2 23,1 6 1,-2-6-108,2 2 1,-3 1 102,-5-2 1,0 1-125,0-4 1,0 0-52,0 0 0,0 2 122,0-2 1,-5 2-97,-3-6 0,2-1 114,-2 1 0,1-5-12,-5 1 1,2-1-11,2 1 1,-2-6-62,3 3-106,2-3-220,-6 2-260,10 0 153,-4-4-915,0-2 547,4-5-158,-4 0 1088,5 0 0,0 0 0</inkml:trace>
  <inkml:trace contextRef="#ctx0" brushRef="#br0" timeOffset="63">11558 15121 7853,'-6'0'-770,"0"0"2049,6 0-1024,6 0-55,-5 0-92,9 0 0,-7 0 9,4 0 0,-3 0 109,4 0-220,-6 0 69,8 0 1,-3 0-27,4 0 1,0 0 8,1 0 1,-1 0-9,1 0 0,0 0 19,4 0 0,-4 0 2,4 0 0,0 0 63,-1 0 1,6 0-63,-2 0 0,2-4-121,2 1 1,0-1 86,0 4 1,0 0-15,-1 0 0,2-1-30,3-3 1,-3 2-14,3-1 1,1 1 23,-2 2 0,2 0-3,-1 0 1,-3-3-32,3-1 0,-3 0 38,-1 4 0,0-1-71,-1-3 1,1 3 16,0-3 1,0 3-10,0 1 1,-2 0 5,-2 0 0,2-4-96,-6 0 0,5 0 63,-1 4 107,-2 0-65,4 0 0,-7 0-83,5 0 0,-3 0 70,3 0 1,-4-1-102,4-3 0,-5 3 58,1-3 1,2 3 0,-2 1 0,0 0 34,-4 0 0,1 0-9,-1 0 1,1 0 55,-1 0 1,1 0-26,-1 0 1,-3 0 104,-1 0 1,-3 0-151,4 0-69,-6 0 13,3 0-95,-5 0 183,-5 0 1,-1 0-779,-6 0 829,1 0 0,0 0 0,-1 0 0</inkml:trace>
  <inkml:trace contextRef="#ctx0" brushRef="#br0" timeOffset="64">11661 14984 9332,'-8'0'80,"0"0"0,5 0 53,-5 0 1,0 4 24,-3 0 1,1 1-153,2-1 0,-2 1-9,2 2 1,-2 0 114,-1-3 0,1-2-24,2 6 0,-2-2 16,2 2 1,0-2 27,0-2 0,-2-2-28,2 6 1,2-6-54,-2 2 0,4 1-36,-3-1 1,3 0 5,-4-4 1,5 4-300,-5 0 0,5 1-20,0-2 218,-4-1 0,5 4 69,-6-2 2,6-3 1,-5 4 9,3-5-9,3 5-37,-4-3-5,5 3 13,0-5 45,0 5-18,0-4 17,0 4-3,0-5-2,0 5 0,0-4 0,0 6 0,0-3 1,5-3 0,1 8 61,6-5 1,-1 3 133,1-3 0,-1 4 23,1-5 1,-1 5-43,0-4 1,1 3-49,-1-3 0,1 4-43,-1-4 0,0 1 93,1-1 17,-1-3-23,1 4-248,-1-5 125,-4 0-238,3 0-96,-9 0-286,4 0-503,-5 0-864,0 5 1935,0-4 0,-5 9 0,-1-3 0</inkml:trace>
  <inkml:trace contextRef="#ctx0" brushRef="#br0" timeOffset="65">2867 15121 7853,'0'-6'-485,"0"1"793,5 0-128,-4 3 136,4-3 170,-5 5-283,0 0-1,0-5 85,0 4 74,0-4 71,0 5 6,0-5-249,0 4 0,-1-4-28,-3 5 1,1-4-39,-4 0 1,3 0 94,-4 4 0,5 0-195,-5 0 28,0 0 1,-3 0-73,0 0 0,-1 0 82,1 0 0,-5 4-143,1 0 0,-4 5 140,4-2 0,-4 3-105,4 2 0,-4 3-14,3 0 0,-3 6 68,4-2 0,0-2-50,4 2 1,3-1 75,0 1-276,6 3 249,-3-10 1,5 9-30,0-6 1,1 4-8,3-4 0,2 0 21,6-3 0,0-1-4,3 1 1,3-1 75,5 1 0,0-6-72,0-2 1,3 1 94,1-1 0,0-1-29,-4-3 0,-4-1 120,0-3 0,-4 2-108,4-6 1,-5 6 14,1-2 0,-6 1 65,-1 0 19,-6 1-730,8-3 262,-8 5-263,3-5 0,-7 4 83,-1-3-533,1 3 206,-8 1 807,9 0 0,-9 0 0,3 0 0</inkml:trace>
  <inkml:trace contextRef="#ctx0" brushRef="#br0" timeOffset="66">3346 14961 7853,'0'-6'0,"0"1"487,-5 5-169,4-5 208,-4 4-148,5-5 1,-4 5-34,0-3-194,0 3 8,-1-4 0,3 5-68,-6 0 174,6 0-106,-8 0 0,7 0-126,-5 0 0,1 0 70,-5 0-305,1 0 170,0 0 1,-1 5 76,1 3-123,4-3 29,-3 5 0,5-4 56,-3 6 0,0-1-1,4 1 0,0-5-265,4 1 64,0-1-98,0 5 128,5-1-2,1-4-25,6-2 156,-1-5 1,2 0-3,2 0 1,-2 0-13,2 0 0,-2-5-6,-2-3 1,4-2 9,1-2 1,-1 1 45,-4 0 0,-1-1-30,-2 1 1,1-1 119,-5 1 1,3-2-56,-3-2 123,0 2-77,1-8 0,-4 7-88,3-5 0,-3 4 10,-1-5 1,0 1 21,0-3-183,0-1 167,0 5 1,0-2-16,0 4 0,0-3 13,0 4 170,0 0-4,0 9-171,0-5 432,0 10-70,0-4 606,0 5-967,0 5-95,0 2 158,0 4 1,0 5-40,0 3 0,0 3-8,0 1 1,0 4-130,0-1 0,0 5 139,0-5-317,0 1 176,0-4 1,0 0 28,0-1-141,0-4 204,0-1 1,0-6-2,0 1-23,0-1 10,0 0 0,0-3-94,0 0 58,0-6-244,0 3-387,0 0-73,0-3-428,0 3 1202,0-5 0,0 5 0,0 1 0</inkml:trace>
  <inkml:trace contextRef="#ctx0" brushRef="#br0" timeOffset="67">3746 15030 6971,'-6'0'1027,"-1"0"-432,4 0-144,1 0-167,-3 0 484,5 0-679,5 0 1,2 0-33,4 0 0,0 0-6,1 0 0,3 0-15,0 0 1,2 0 225,-2 0 1,-1 0 21,5 0-167,-5 0-90,3-5 0,-2 4 33,0-3 0,0-1-128,-3 1 1,-5 0 98,1 4 0,-2-1-25,2-3 1,-2 3-348,-2-3 85,-3 3-443,4 1-3478,-5 0 4177,-5 0 0,-1 0 0,-6 0 0</inkml:trace>
  <inkml:trace contextRef="#ctx0" brushRef="#br0" timeOffset="68">3723 15224 9337,'12'0'571,"-1"0"1,0 0-154,1 0-206,-1 0-56,6 0 1,-5 0 79,4 0 1,0-1 81,-1-3-313,6 3 153,-9-4 1,5 3-53,-6-1 0,1 1-113,-1-2 34,1 3-263,-1 1-405,-5 0 24,5 0-343,-10 0-60,4 0-466,-5 0 191,-5 0 1295,-2 0 0,-4 0 0,0 0 0</inkml:trace>
  <inkml:trace contextRef="#ctx0" brushRef="#br0" timeOffset="69">3712 15361 7853,'-7'0'1017,"2"0"-739,5 0 220,5 0-339,-3 0 0,8 4 98,-3 0 1,4-1 103,0-3 1,0 0 31,1 0 1,4 0-126,3 0 0,2 0-122,-2 0 0,2-1-17,-2-3 0,-1 2-158,1-6 0,-1 6 113,1-2 0,-1-1-162,-3 1-165,-2 0 0,2 3-996,-8-3-396,4 3 830,-10-4 420,4 5 1,-6 0 384,-3 0 0,-2 0 0,-6 0 0</inkml:trace>
  <inkml:trace contextRef="#ctx0" brushRef="#br0" timeOffset="70">4340 15007 6969,'-6'-5'1452,"1"4"-875,5-4 588,0 5-848,0 5-351,0 1 53,0 5 183,0 1 0,0 4-245,0 2 66,0 0 0,0 3 98,0-2 1,0 1-159,0 2 1,3-5 34,1 6 0,0-3-85,-4 3 1,0-4 15,0 0 1,4-5 122,0 1 1,-1-6-83,-3-1 29,0-6 37,0 8 257,0-8-241,0 3 639,0-5-616,0-5 0,0 2-174,0-5 0,0 1-37,0-5-103,0 1 113,0 0 0,0-1 75,0 1 1,0-1-117,0 1 1,5-2 159,3-2 1,1 2-10,-1-2 0,2-1 130,-3 0 1,2 1-90,-1 4 1,1-1 87,-6 1-121,6-1 254,-7 1-227,8 5 0,-9-1 26,3 3 3,2 3-46,-5-4-20,5 5-2,-1 0 31,-4 0 0,9 5 37,-2 3 1,-3 3-34,-1 4 143,2 3-70,-5 0 0,8 4-47,-5-3-51,5-3 36,-8 6 1,5-8 30,-2 5-159,-3-5 128,5 2 1,-6-4-74,0-1 1,3 0 68,1 1 0,0-5-161,-4 1 130,0-5-16,0 2 69,0-5 1,0-5-35,0-3 0,1-3-61,3-5 0,2 2 57,6-5-158,-1 0 147,1-4 1,-1 2-33,0 2-231,6-3 244,-4 4 1,3 1-31,-4 1 18,-1 4-43,-5 0 241,4 1-196,-3 0 7,-1 4 0,1 2 195,-4 5-190,-1 0 19,3-5 48,-5 4-37,0-4 59,5 5 1,-3 1 1,6 3 0,-6-2-33,2 6 0,1 0 0,-1 3 0,4 4 12,-4 0 1,-1 6-21,-3-2 1,0 1 74,0-1 0,4 5-85,0-5 1,0 5 0,-4-5 1,0 2 1,0-2 0,0 1-2,0-5 1,0 0-28,0-3 1,0-1-29,0 1-84,0-1 1,0-3 25,0-1-438,0-4-352,0 2-390,0-5 790,0-5 1,0-1 483,0-6 0,5-4 0,1-2 0</inkml:trace>
  <inkml:trace contextRef="#ctx0" brushRef="#br0" timeOffset="71">4877 14847 7866,'0'-6'799,"0"1"1856,0 5-2449,5 0 1,-3 4-88,6-1 1,-4 2-94,3-1 241,1-3-346,3 10 75,1-10 1,-1 4-69,1-5 84,-1 0-3,6 0 0,-3 0-138,5 0 151,-5 0 62,2-5-250,1 4 74,-5-10 0,5 9 124,-6-6-190,-5 6 166,5-8 1,-9 7 1,6-5 157,-6 1-163,3 1 1,-1-5 18,0 4 1,0 0-8,-4 0 1,0 3-40,0-4 50,0 1-107,-5 0 108,3-3-86,-8 9-26,4-9 68,-5 9 1,-1-8-10,1 5 0,3 0-40,0 4 49,1 0 1,-5 0-48,1 0 1,0 1 36,-1 3-40,1-3 52,4 10 1,-3-6 2,3 2 1,-4 3-5,0-2 0,0 6 11,-1 1 1,1 2 9,-1-2 0,5-1 59,-1 5-81,6-5 11,-9 7 1,10-8-131,-3 2 0,3-2 114,1-2-195,0 6 198,0-9 0,5 7 1,3-8 0,2 0-10,1 0 1,1-4 68,-1 1 1,4-3 170,1-1 1,4 0 19,-1 0 0,3-1-87,0-3 1,0 1-65,-3-4 1,-1 0-127,-3 0 1,-2-2-214,2 5 1,-6 0-129,-2 4-216,-4-5 112,2 4 0,-6-4-1174,-3 5 1663,-2 0 0,-6 0 0,1 0 0</inkml:trace>
  <inkml:trace contextRef="#ctx0" brushRef="#br0" timeOffset="72">5505 14836 7853,'0'-7'641,"0"-3"-265,-5 9-135,4-9 0,-8 7 9,5-4 1,-5 4-39,1-1 0,2-1-88,-2 1 1,1 1 246,-5 3-421,1-5 208,5 3 1,-5-3 172,4 5-305,-3 0 1,-2 4 171,1 0-237,-1 5 0,1-3 47,0 5 1,3 1 49,0-1 0,5 1-139,-5-1 0,5 1-11,0-1-205,1 0 186,2 1 1,0-1 13,0 1 1,4-5-114,0 1 0,5-4 137,-2 3 0,4-4-18,0 1 1,0-3 192,1-1-160,-1 0 14,1 0 1,0-4-17,4 0 0,-4-5-37,3 2 0,-2-3 7,-1-2 1,-1 1 94,0-1 0,0 1 2,-4 0 1,2-2 88,-5-2 1,4 2-133,-5-2 1,1-3-2,-4-1 1,0-1-16,0 1 236,0-3-188,0 4 1,0-5 3,0 1-11,0-6 13,5 4 0,-4-1 4,3 6 153,-2 5-79,-2-2 1,0 8-73,0 1 422,0 4-63,0-7-72,0 9 1,-2-4-87,-2 5 0,3 1-165,-3 3 1,3 2 95,1 5 0,0 2-5,0 2 0,0 3-36,0 5 1,0 4-106,0-1 1,0 5-165,0-5 0,0 5 73,0-4 0,0 0-67,0 0 0,0-4 32,0 0 135,0 0-7,0-11 1,0 9-65,0-6 191,0 0-159,5-9 0,-4 5 0,3-4-254,-2-2-5,-2 5-1133,0-8 1025,0 3 1,-2-5 402,-2 0 0,-7 5 0,-7 1 0</inkml:trace>
  <inkml:trace contextRef="#ctx0" brushRef="#br0" timeOffset="73">5962 14938 6771,'-7'0'380,"2"0"-196,0 0 35,4 0 5,-9 0-40,9 0 238,-10 0-272,10 0 0,-5 0 573,2 0-184,3 0-96,-4 0 1623,5 0-1961,5 0 0,-3 0-123,6 0 1,-1 0-84,5 0 1,-1 0 65,1 0 0,3 0 0,0-1 151,-1-3-243,4 3 94,-5-4 1,7 5 0,-4 0-100,2 0 126,-4 0 1,3-4 0,-6 0-108,0 2 113,1 1-46,-1 1 68,1 0-42,-1-5 7,1 3-172,-1-3 167,0 5-8,-4-5 0,3 4-461,-3-3 11,-1 3-16,-1 1 232,0 0 101,-4 0-343,4 0 1,-6 0-57,-3 0 1,1 0-190,-4 0 1,3 1 746,-4 3 0,1-3 0,-5 9 0,1-3 0</inkml:trace>
  <inkml:trace contextRef="#ctx0" brushRef="#br0" timeOffset="74">5927 15133 7853,'-6'0'-325,"1"0"2083,5 0-1334,5 0-107,1 0-142,6 0 1,-1 0 18,1 0-35,-1 0 0,1 0 38,-1 0 0,2 0-129,2 0 0,-2 0 4,2 0 1,1 0-166,0 0 219,4 0 1,-7 0-77,2 0 0,1 0-68,-1 0 1,4-4-1,-3 0-48,-2 1 1,-2 1-200,0-2 0,-5 3 61,1-3-486,0 3 195,-2 1-187,-1 0 1,-5-1-381,0-3 138,0 2 381,-5-3 543,-1 5 0,-6 5 0,1 2 0</inkml:trace>
  <inkml:trace contextRef="#ctx0" brushRef="#br0" timeOffset="75">5916 15270 7853,'6'0'467,"-1"0"-17,1 0-74,0 0 0,5 0 0,1 0 454,-1 0-550,1 0 0,-1 0 65,0 0-118,6 0 1,-3 0 90,5 0-156,0 0 1,2 0 52,-1 0 1,1 0-75,-2 0 1,-1 0 46,1 0 1,-4 0-1,3 0-85,-2 0 1,0 0-437,-5 0 282,-5 0 1,5 0 7,-4 0-840,-2 0 561,0 0-926,-5 0 0,-5 0 0,-1 0 0</inkml:trace>
  <inkml:trace contextRef="#ctx0" brushRef="#br0" timeOffset="76">6613 14984 8839,'0'12'564,"0"0"-349,0 4 1,0-3-31,0 7-1,0-1 1,3 0 132,1 0-396,0-5 85,1 2 1,-4-1 316,3 1-517,3 4 163,-6-7 1,4 3-201,-5-5 196,0 1 0,0-5-134,0 1 151,0 0 16,0-2 46,0-1 288,0-5 1,0-5-215,0-3 0,0-2-73,0-1-3,0-1 1,5-3-3,3 0 1,2-5 1,1 1 0,1 1-57,-1-1 50,0 0 0,1 0 39,-1 0 1,1 5 0,-1 0-17,1 5 0,-5 0 73,1 5-92,-6 0 1,8 4 72,-8 0 10,8 0-119,-4 0 40,6 0 1,-2 6 18,-3 1-267,4-2 222,-10 10-228,9-7 103,-9 9 0,8-5 111,-5 3 1,0-2-282,-4 2 73,0 3 0,0-5 1,0 2 92,0-2 0,0-2 19,0 1-53,0-6-23,0-1 293,0 0-253,0-4 272,0 4-211,0-5 25,5 0 147,-4 0-170,4 0 96,0 0 1,-2-1 92,4-3 0,-3-2-93,4-5 1,-1-1 197,5 1-226,4-1 77,-3-4-60,4 3 0,-6-5 33,0 3 1,-3 2-5,0-2 8,-1 3-19,5 0 1,-2 1 23,-3-1 3,4 1-27,-10 5 1,5-3-4,-2 5 1,-3 0-8,4 4 26,-5 0-12,5 0 0,-2 0 32,5 0-39,-6 0 25,8 0 1,-7 0 192,4 0-123,-4 0 1,6 1-199,-5 3 1,3 2 108,-3 6 1,4 3-59,-5 0 1,5 6 72,-4-2 1,0 2-3,-4 2 0,4 0-27,-1 0 0,1-2-3,-4-2 1,0 2-18,0-6 1,0 4 21,0-4 0,4 0-111,0-3 1,0-1-130,-4 1 220,0-1-821,5-5 770,-4-1-34,4-5-601,-5 0 427,0-5 0,0 3-860,0-6 1,-1 1 1110,-3-5 0,3-4 0,-4-2 0</inkml:trace>
  <inkml:trace contextRef="#ctx0" brushRef="#br0" timeOffset="77">7355 14539 7853,'0'-7'657,"0"-3"-446,0 9 253,0-4 2037,0 5-2289,0 5 0,5 1 0,-4 11-75,4-4 0,-5 7 207,0-5-132,6 5-205,-5-7 1,4 9 193,-5-3-232,0-3 160,5 6 1,-4-10-34,3 4 1,-3 0-117,-1-1 1,0 1-92,0-5 0,0-3 35,0-1-440,0 1 223,0-2-718,0-1-2788,0-5 2705,5 0 1094,-3 0 0,3 5 0,-5 2 0</inkml:trace>
  <inkml:trace contextRef="#ctx0" brushRef="#br0" timeOffset="78">8166 14973 7853,'0'-7'-876,"0"2"1855,-5 5-215,4-5-178,-5 4-233,6-4 520,0 5-692,0 10 0,0-1-97,0 10 1,0-4 95,0 4 1,0 0-174,0 4 0,0-1-2,0-3 1,4 1-116,0-5 1,0 4-41,-4-3 1,0 3-229,0-4 190,0 0 43,0-4-174,0 1 93,0-6 211,5-1 0,-2-5-54,4 0 1,-3 0 143,4 0 1,-2-5-69,2-2 0,2-4 19,-3 0 1,3 0-11,2-1 0,-2 1-21,-2-1 1,2 0 9,-3-4 0,0 4-4,0-4 0,-4 4 5,1 0 0,1 5-13,-1-1 137,-1 6 0,-1-5-66,1 3 15,-1 3-81,3-4 56,-5 5-33,0 5 1,0 2 32,0 4-131,0 0 1,4 1 90,-1-1-182,1 1 1,0-1 22,0 0 0,1-3-79,-1 0 0,-2-6 14,6 2 1,-4-3 120,3-1 1,-3 4 76,4 0 0,-4 0-90,3-4 0,-3-2 65,4-1 1,-5 1-137,5-1 307,-5-4-107,7 1 0,-5-6 140,2 1-114,4 0 1,-9-1-65,6 1 1,-6-1 211,2 1-198,2 0 0,-4 3 115,1 0-83,-1 6 74,-2-3-40,0 5 0,0 5 96,0 2 1,0 7-91,0 2 0,0-1-17,0-4 0,0 4-142,0 1 137,0-1 1,0-4-154,0 1 1,1-5 83,3 1 0,-2-4-162,6 3 143,0-4 1,3 6-23,0-5 0,1-1 45,-1-3 1,-3 4-17,-1 0 1,1 0 37,3-4 0,-3 0-53,0 0 189,-1 0-150,5 0 1,-1 0 87,1 0 1,-5 0-45,1 0 1,-4 0 7,3 0 1,-3 0-71,4 0 80,-6 0-30,3 0 0,-5 1 43,0 3 160,0-3-208,0 9 0,2-5 151,1 3 6,-1-3-73,8 0 0,-4-4-40,6 3 1,-1-2 4,0-2 1,1 0-160,-1 0 145,1 0-170,4 0 1,-3-4 78,2 0 1,-2-1-26,-2 1 0,-3 2 89,-1-6 0,0 4-3,0-4 1,0 2 124,-3-1 1,-3-4-89,3 4 1,-3-3 97,-1-2 1,0 1-58,0-1 0,0-3 39,0 0 0,-1 0-60,-3 3 1,1 2 0,-4 2 0,-1 0-23,-3 4 1,-1-4-12,1 4 0,-2 1-131,-2 3 1,-3 5 73,-5 2 1,4 3-398,0 2 1,0-1 169,-4 1 0,2 0-666,2 4 1,2-4 31,6 3 866,-1 3 0,1-5 0,-1 3 0</inkml:trace>
  <inkml:trace contextRef="#ctx0" brushRef="#br0" timeOffset="79">9228 15041 7278,'-6'-6'298,"-4"1"1,7 1 126,-5 0 1,5-1 2,-5 1 1,4 3-150,-3-3 0,-1 3-174,-3 1 1,-1 0 119,1 0 0,-2 1-111,-2 3 1,1 2 21,-5 6 0,1 3-30,-1 0 1,2 1-126,6-5 0,5 0 26,2 1 1,3-1-83,1 1 75,0-1 1,5-1 70,2-2 1,3 1-1,2-5 1,1-1-49,2-3 0,1 0-33,3 0 1,2-1 31,-6-3 0,4-1-2,-4-2 1,4-7 30,-4 2 0,1-2-30,-5 3 1,0-4 23,1-1 0,-4-4 6,-1 1 0,-4-3-18,0 0 1,-1-1 18,-2 0 1,0-4-50,0 1 1,0-6-71,0 1 1,-5 2-82,-3-1 1,2 4 95,-2 0 1,2-1 139,-2 4 0,-1 3-115,5 9 358,1 4-118,-2-3-172,3 9 1,-3-3-27,5 8 1,-4-2 18,1 6 0,-1 0-18,4 3 1,0 5 30,0 3 1,5 3-43,2 1 0,0 1 13,0 3 1,1 1-122,3 2 0,-3 3 68,0-3 1,-6 3-45,2 2 0,-3-5 29,-1 1 1,0-5-111,0 5 0,0-10 2,0 2 1,0-3 49,0 3 0,0-5-108,0-3 0,0-6 78,0-1 0,0-4-825,0 3 277,0-4-119,0 2 1,2-5 29,1 0 775,-1 0 0,3 0 0,-5 0 0</inkml:trace>
  <inkml:trace contextRef="#ctx0" brushRef="#br0" timeOffset="80">9628 15007 7853,'0'-6'891,"0"1"482,0 5-920,0-5-135,0 3 106,0-3-199,0 5 0,0 5-124,0 3 1,0 2 68,0 1 1,0 2-53,0 2 0,0-2 45,0 2 1,0 2-233,0-2 0,0 0-3,0-3 1,0-1-168,0 0 131,5 1-79,-4-1 0,4-3-112,-5 0 182,0-6 106,0 3 79,0-5 97,5 0 0,-2-5-73,4-3 1,-3-2-12,4-1 0,-2-2-90,2-2 0,2 1 59,-2-5 1,2 1-95,1-1 1,-1-1 79,-2 5 1,1 3 0,-5 5-18,4-1 63,-6 2 0,4 1 79,-2 5-66,-3 0 0,6 5 82,-4 2 1,-1 3-114,1 2 1,2 1-89,-1 2 0,4-1 90,-4 5 0,3-1-198,-3 1 0,4 1 56,-4-5 1,1 4-36,-2-4 1,-1 1-45,2-5 92,2 0-33,-5 1-16,4-6-1083,-5 4 471,0-8-1684,0 3 1338,0-5 1070,0-5 0,-5-2 0,-1-4 0</inkml:trace>
  <inkml:trace contextRef="#ctx0" brushRef="#br0" timeOffset="81">9936 14482 7853,'0'-7'-997,"0"2"1796,-5 0-430,4 4 0,-6-4 169,4 5-168,1-5 107,-3 3-106,0-3 64,4 5 106,-4 0 1907,5 0-2223,5 0 0,-2 2 34,4 1 0,1 4 59,3 4-53,1 1-47,-1-1-60,5 6 1,-2-3-58,5 5 1,-3 0 26,3 3 1,-5 1-301,1 0 125,-2 0 1,-3 4-121,-3-1 0,4 5 105,-4-5 0,-2 5-52,-1-5 0,1 5 86,-1-4 1,0-1-47,-4-3 54,0 5 0,0-4-43,0 3 56,0-3 0,0-3-42,0-2 0,0 3 1,0-3 0,-5 3-109,-3 0 1,2 1 83,-2 0 0,-1-1-151,-6-3 0,2 2 95,-2-2 1,2-1 3,2 1 1,0-4 22,-1 4 1,1-5-36,-1 2 0,6-4-161,2 0-13,-2-1-65,4-4 78,-3 3 107,5-9 234,0 4 1,0-15 0,0-3 0</inkml:trace>
  <inkml:trace contextRef="#ctx0" brushRef="#br0" timeOffset="82">8154 14539 6571,'0'-7'911,"0"2"3122,0 5-3874,-5 0 0,3 5 20,-6 3-107,1-3 60,-5 5 0,3 0-3,-2 6 1,2 0 139,-6-1-281,2 3 47,2 5 1,-1 0 140,1 0-155,-1-1 68,1 6 1,1-2 38,2 4 1,-2 1-38,9-2 0,-8 3-123,5-6 150,0 6 20,4-8-176,0 4 41,0-5 0,0 2 135,0-2-192,0 2 120,0-7 1,0 5 20,0 0-163,5 0 36,2-5 1,0 2-8,1-5 93,0 0-27,3 2 1,2-5-154,2 4 164,-2-4-9,3-5 26,-4 3-33,4-4 1,-3 1 10,2-4-87,-2 4 73,-2-6 1,0 8 10,1-5-34,-6-1 23,4 3 1,-7-5 69,5 3-67,-6 2 5,8-5-27,-8 4 26,3 0-3,-5-3-230,0 3-2796,0-5 3011,-5-5 0,-2-2 0,-4-4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2:15:42.67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8006 9228 7853,'0'-6'-388,"0"-1"-156,0 4 1355,0 1-159,-5-3 113,4 5-223,-4 0 341,5 0-896,0 5-21,0 2 1,1 0-9,3 1 0,-2-4 112,6 3 1,-2-3-115,2 4 0,2-2 60,-2 2 1,2-2-31,1-2 0,2-3 57,2 3 1,-2-3-128,2-1 1,1 0 69,0 0 0,3 0-11,-4 0 1,1-1 103,0-3 1,-4-1-73,4-3 0,-4-2 131,0 3 1,-2 0-72,-3 0 0,2-1 98,-5-3 1,0-1-111,-4 1 0,0-1 34,0 1 1,0 0-53,0-1 0,-1 1 1,-3-1 1,1 2-71,-4 3 0,-1-2 94,-3 5 1,-2-4-109,-2 4 1,2 1 78,-2 3 1,-2 0 0,2 0 0,-4 0-10,4 0 0,0 1-35,3 3 1,1 2-24,-1 5 1,1 2-9,0 2 0,-1 3-64,1 5 1,4 4 60,4-1 0,-3 5 32,3-5 0,-1 2-19,4-1 0,0-3-210,0 3 1,0-3 67,0-1 0,5-2 214,3-2 1,2 2-59,1-6 0,1-1 22,-1-7 1,5 2 60,4-5 1,-3 0 337,2-4-193,0 0 158,4 0-199,0 0 0,0-5-63,0-3 1,-4 2-25,0-2 1,-1 1 68,1-5-417,2 1 199,-8-1 0,3 2-422,-4 3 347,-6-4 1,0 6-957,-2-2 1,-2 0 464,1 4 0,-3 1 633,-3-2 0,-4 3 0,-4 1 0</inkml:trace>
  <inkml:trace contextRef="#ctx0" brushRef="#br0" timeOffset="1">8828 9262 7853,'0'-7'-584,"0"-1"220,0 6 1109,0-9-49,0 10 87,0-9-558,0 4 1,-1-5-122,-3 4 0,2-3 121,-6 2 1,0 3-114,-3 1 0,0 3 90,-1 1 0,1 0-137,-1 0 0,1 0 35,0 0 1,-2 1-91,-2 3 1,2 2-66,-2 6 1,-2-1 51,2 1 1,1 3-44,6 0 1,-2 4 53,3-4 1,2 2-153,1-2 0,-1-2 33,1 2 0,0 1-31,4 0 0,4-5 97,0-3 1,5-2-10,-2 2 1,3 1 74,2-6 0,0 1 10,4-4 1,-4 0 54,4 0 0,-4-5-90,0-2 1,3-4 130,0 0 0,2 0-102,-2-1 0,-2-4 61,2-3 0,-3 1-79,0-1 1,-2 0-3,-2-4 0,1 0-81,-6 0 1,5-3 95,-4-1 1,3-1-160,-3 1 0,1 2 83,-1-5 1,-3 4-21,3-1 1,-3 3 38,-1 2 0,0 0 117,0 3 0,0 2 0,0 6 0,0 3 460,0 1 58,0 4-202,-5-2-149,4 0 1,-5 4 124,2-3-329,3 3 1,-6 2 54,4 3 0,1 2-106,-2 6 0,2-1 74,-2 0 0,3 6-35,-3 2 0,3 3 12,1 0 1,-4 1-90,0 0 0,0 4-15,4-1 0,0 6 69,0-1 1,0-2-108,0 1 0,0-3 106,0 3 0,4-4-10,0 0 0,1 0 14,-1 0 0,-2-5-8,6 1 0,-4-2 9,3-1 0,-4-3-9,1-5 0,1 1-110,-1-1 0,1-3 109,-1 0-324,-3-6 72,4 3-188,-5-5 163,5 0 0,-4-1-336,3-3 0,-3-2 611,-1-6 0,0 1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2/13/24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5" Type="http://schemas.openxmlformats.org/officeDocument/2006/relationships/image" Target="../media/image30.png"/><Relationship Id="rId4" Type="http://schemas.openxmlformats.org/officeDocument/2006/relationships/customXml" Target="../ink/ink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customXml" Target="../ink/ink42.xml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customXml" Target="../ink/ink41.xml"/><Relationship Id="rId4" Type="http://schemas.openxmlformats.org/officeDocument/2006/relationships/customXml" Target="../ink/ink38.xml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customXml" Target="../ink/ink48.xml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customXml" Target="../ink/ink47.xml"/><Relationship Id="rId4" Type="http://schemas.openxmlformats.org/officeDocument/2006/relationships/customXml" Target="../ink/ink44.xml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5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56.png"/><Relationship Id="rId18" Type="http://schemas.openxmlformats.org/officeDocument/2006/relationships/customXml" Target="../ink/ink59.xml"/><Relationship Id="rId3" Type="http://schemas.openxmlformats.org/officeDocument/2006/relationships/image" Target="../media/image51.png"/><Relationship Id="rId21" Type="http://schemas.openxmlformats.org/officeDocument/2006/relationships/image" Target="../media/image60.png"/><Relationship Id="rId7" Type="http://schemas.openxmlformats.org/officeDocument/2006/relationships/image" Target="../media/image53.png"/><Relationship Id="rId12" Type="http://schemas.openxmlformats.org/officeDocument/2006/relationships/customXml" Target="../ink/ink56.xml"/><Relationship Id="rId17" Type="http://schemas.openxmlformats.org/officeDocument/2006/relationships/image" Target="../media/image58.png"/><Relationship Id="rId2" Type="http://schemas.openxmlformats.org/officeDocument/2006/relationships/customXml" Target="../ink/ink51.xml"/><Relationship Id="rId16" Type="http://schemas.openxmlformats.org/officeDocument/2006/relationships/customXml" Target="../ink/ink58.xml"/><Relationship Id="rId20" Type="http://schemas.openxmlformats.org/officeDocument/2006/relationships/customXml" Target="../ink/ink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5" Type="http://schemas.openxmlformats.org/officeDocument/2006/relationships/image" Target="../media/image57.png"/><Relationship Id="rId23" Type="http://schemas.openxmlformats.org/officeDocument/2006/relationships/image" Target="../media/image61.png"/><Relationship Id="rId10" Type="http://schemas.openxmlformats.org/officeDocument/2006/relationships/customXml" Target="../ink/ink55.xml"/><Relationship Id="rId19" Type="http://schemas.openxmlformats.org/officeDocument/2006/relationships/image" Target="../media/image59.png"/><Relationship Id="rId4" Type="http://schemas.openxmlformats.org/officeDocument/2006/relationships/customXml" Target="../ink/ink52.xml"/><Relationship Id="rId9" Type="http://schemas.openxmlformats.org/officeDocument/2006/relationships/image" Target="../media/image54.png"/><Relationship Id="rId14" Type="http://schemas.openxmlformats.org/officeDocument/2006/relationships/customXml" Target="../ink/ink57.xml"/><Relationship Id="rId22" Type="http://schemas.openxmlformats.org/officeDocument/2006/relationships/customXml" Target="../ink/ink6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5" Type="http://schemas.openxmlformats.org/officeDocument/2006/relationships/image" Target="../media/image63.png"/><Relationship Id="rId4" Type="http://schemas.openxmlformats.org/officeDocument/2006/relationships/customXml" Target="../ink/ink63.xml"/><Relationship Id="rId9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.xml"/><Relationship Id="rId5" Type="http://schemas.openxmlformats.org/officeDocument/2006/relationships/image" Target="../media/image67.png"/><Relationship Id="rId4" Type="http://schemas.openxmlformats.org/officeDocument/2006/relationships/customXml" Target="../ink/ink67.xml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13" Type="http://schemas.openxmlformats.org/officeDocument/2006/relationships/image" Target="../media/image78.png"/><Relationship Id="rId18" Type="http://schemas.openxmlformats.org/officeDocument/2006/relationships/customXml" Target="../ink/ink78.xml"/><Relationship Id="rId3" Type="http://schemas.openxmlformats.org/officeDocument/2006/relationships/image" Target="../media/image73.png"/><Relationship Id="rId21" Type="http://schemas.openxmlformats.org/officeDocument/2006/relationships/image" Target="../media/image82.png"/><Relationship Id="rId7" Type="http://schemas.openxmlformats.org/officeDocument/2006/relationships/image" Target="../media/image75.png"/><Relationship Id="rId12" Type="http://schemas.openxmlformats.org/officeDocument/2006/relationships/customXml" Target="../ink/ink75.xml"/><Relationship Id="rId17" Type="http://schemas.openxmlformats.org/officeDocument/2006/relationships/image" Target="../media/image80.png"/><Relationship Id="rId2" Type="http://schemas.openxmlformats.org/officeDocument/2006/relationships/customXml" Target="../ink/ink70.xml"/><Relationship Id="rId16" Type="http://schemas.openxmlformats.org/officeDocument/2006/relationships/customXml" Target="../ink/ink77.xml"/><Relationship Id="rId20" Type="http://schemas.openxmlformats.org/officeDocument/2006/relationships/customXml" Target="../ink/ink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11" Type="http://schemas.openxmlformats.org/officeDocument/2006/relationships/image" Target="../media/image77.png"/><Relationship Id="rId5" Type="http://schemas.openxmlformats.org/officeDocument/2006/relationships/image" Target="../media/image74.png"/><Relationship Id="rId15" Type="http://schemas.openxmlformats.org/officeDocument/2006/relationships/image" Target="../media/image79.png"/><Relationship Id="rId23" Type="http://schemas.openxmlformats.org/officeDocument/2006/relationships/image" Target="../media/image83.png"/><Relationship Id="rId10" Type="http://schemas.openxmlformats.org/officeDocument/2006/relationships/customXml" Target="../ink/ink74.xml"/><Relationship Id="rId19" Type="http://schemas.openxmlformats.org/officeDocument/2006/relationships/image" Target="../media/image81.png"/><Relationship Id="rId4" Type="http://schemas.openxmlformats.org/officeDocument/2006/relationships/customXml" Target="../ink/ink71.xml"/><Relationship Id="rId9" Type="http://schemas.openxmlformats.org/officeDocument/2006/relationships/image" Target="../media/image76.png"/><Relationship Id="rId14" Type="http://schemas.openxmlformats.org/officeDocument/2006/relationships/customXml" Target="../ink/ink76.xml"/><Relationship Id="rId22" Type="http://schemas.openxmlformats.org/officeDocument/2006/relationships/customXml" Target="../ink/ink8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13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12" Type="http://schemas.openxmlformats.org/officeDocument/2006/relationships/customXml" Target="../ink/ink86.xml"/><Relationship Id="rId2" Type="http://schemas.openxmlformats.org/officeDocument/2006/relationships/customXml" Target="../ink/ink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3.xml"/><Relationship Id="rId11" Type="http://schemas.openxmlformats.org/officeDocument/2006/relationships/image" Target="../media/image88.png"/><Relationship Id="rId5" Type="http://schemas.openxmlformats.org/officeDocument/2006/relationships/image" Target="../media/image85.png"/><Relationship Id="rId15" Type="http://schemas.openxmlformats.org/officeDocument/2006/relationships/image" Target="../media/image90.png"/><Relationship Id="rId10" Type="http://schemas.openxmlformats.org/officeDocument/2006/relationships/customXml" Target="../ink/ink85.xml"/><Relationship Id="rId4" Type="http://schemas.openxmlformats.org/officeDocument/2006/relationships/customXml" Target="../ink/ink82.xml"/><Relationship Id="rId9" Type="http://schemas.openxmlformats.org/officeDocument/2006/relationships/image" Target="../media/image87.png"/><Relationship Id="rId14" Type="http://schemas.openxmlformats.org/officeDocument/2006/relationships/customXml" Target="../ink/ink8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.xml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customXml" Target="../ink/ink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.xml"/><Relationship Id="rId5" Type="http://schemas.openxmlformats.org/officeDocument/2006/relationships/image" Target="../media/image92.png"/><Relationship Id="rId4" Type="http://schemas.openxmlformats.org/officeDocument/2006/relationships/customXml" Target="../ink/ink89.xml"/><Relationship Id="rId9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.xml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2" Type="http://schemas.openxmlformats.org/officeDocument/2006/relationships/customXml" Target="../ink/ink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.xml"/><Relationship Id="rId5" Type="http://schemas.openxmlformats.org/officeDocument/2006/relationships/image" Target="../media/image96.png"/><Relationship Id="rId4" Type="http://schemas.openxmlformats.org/officeDocument/2006/relationships/customXml" Target="../ink/ink93.xml"/><Relationship Id="rId9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customXml" Target="../ink/ink9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2.png"/><Relationship Id="rId2" Type="http://schemas.openxmlformats.org/officeDocument/2006/relationships/customXml" Target="../ink/ink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.xml"/><Relationship Id="rId5" Type="http://schemas.openxmlformats.org/officeDocument/2006/relationships/image" Target="../media/image101.png"/><Relationship Id="rId4" Type="http://schemas.openxmlformats.org/officeDocument/2006/relationships/customXml" Target="../ink/ink9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customXml" Target="../ink/ink10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customXml" Target="../ink/ink10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3.png"/><Relationship Id="rId4" Type="http://schemas.openxmlformats.org/officeDocument/2006/relationships/customXml" Target="../ink/ink13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>
                <a:latin typeface="Avenir Heavy" panose="02000503020000020003" pitchFamily="2" charset="0"/>
              </a:rPr>
              <a:t>5. MODULAR ARITHMETIC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D8877C-B182-8BC2-DAAD-8F70316407A7}"/>
              </a:ext>
            </a:extLst>
          </p:cNvPr>
          <p:cNvSpPr txBox="1"/>
          <p:nvPr/>
        </p:nvSpPr>
        <p:spPr>
          <a:xfrm>
            <a:off x="293914" y="253085"/>
            <a:ext cx="5322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modular exponentiation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AB41D-F543-D1B2-FC9B-8791E2F06F13}"/>
              </a:ext>
            </a:extLst>
          </p:cNvPr>
          <p:cNvSpPr txBox="1"/>
          <p:nvPr/>
        </p:nvSpPr>
        <p:spPr>
          <a:xfrm>
            <a:off x="703633" y="1298055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3</a:t>
            </a:r>
            <a:r>
              <a:rPr lang="en-US" sz="3600" baseline="30000">
                <a:latin typeface="Garamond" panose="02020404030301010803" pitchFamily="18" charset="0"/>
              </a:rPr>
              <a:t>6</a:t>
            </a:r>
            <a:r>
              <a:rPr lang="en-US" sz="3600">
                <a:latin typeface="Garamond" panose="02020404030301010803" pitchFamily="18" charset="0"/>
              </a:rPr>
              <a:t> mod 11 =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AEF9E2-6DDC-4D54-96B2-CFBEEF63EB1F}"/>
                  </a:ext>
                </a:extLst>
              </p14:cNvPr>
              <p14:cNvContentPartPr/>
              <p14:nvPr/>
            </p14:nvContentPartPr>
            <p14:xfrm>
              <a:off x="2804040" y="1315800"/>
              <a:ext cx="5842800" cy="370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AEF9E2-6DDC-4D54-96B2-CFBEEF63EB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840" y="1299600"/>
                <a:ext cx="5875200" cy="37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468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80BCF-F0C0-D789-9BA6-5E9F1F1C01A6}"/>
              </a:ext>
            </a:extLst>
          </p:cNvPr>
          <p:cNvSpPr txBox="1"/>
          <p:nvPr/>
        </p:nvSpPr>
        <p:spPr>
          <a:xfrm>
            <a:off x="293914" y="253085"/>
            <a:ext cx="6219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fast modular exponentiation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C37E4-41E9-3C03-7EC3-5B6058845D47}"/>
              </a:ext>
            </a:extLst>
          </p:cNvPr>
          <p:cNvSpPr txBox="1"/>
          <p:nvPr/>
        </p:nvSpPr>
        <p:spPr>
          <a:xfrm>
            <a:off x="703633" y="1298055"/>
            <a:ext cx="271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7</a:t>
            </a:r>
            <a:r>
              <a:rPr lang="en-US" sz="3600" baseline="30000">
                <a:latin typeface="Garamond" panose="02020404030301010803" pitchFamily="18" charset="0"/>
              </a:rPr>
              <a:t>32</a:t>
            </a:r>
            <a:r>
              <a:rPr lang="en-US" sz="3600">
                <a:latin typeface="Garamond" panose="02020404030301010803" pitchFamily="18" charset="0"/>
              </a:rPr>
              <a:t> mod 40 =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80627E-D4F3-B548-E988-5F9831A1237B}"/>
                  </a:ext>
                </a:extLst>
              </p14:cNvPr>
              <p14:cNvContentPartPr/>
              <p14:nvPr/>
            </p14:nvContentPartPr>
            <p14:xfrm>
              <a:off x="3025440" y="1260360"/>
              <a:ext cx="5722920" cy="2500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80627E-D4F3-B548-E988-5F9831A123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9240" y="1244160"/>
                <a:ext cx="5755320" cy="25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550BC3-DFFE-88BD-DC21-73FDCA98FFE4}"/>
                  </a:ext>
                </a:extLst>
              </p14:cNvPr>
              <p14:cNvContentPartPr/>
              <p14:nvPr/>
            </p14:nvContentPartPr>
            <p14:xfrm>
              <a:off x="941400" y="4222440"/>
              <a:ext cx="5797440" cy="1760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550BC3-DFFE-88BD-DC21-73FDCA98F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5200" y="4206240"/>
                <a:ext cx="5829840" cy="179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211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244FE3-367E-8A62-51E1-BA22DF7A8782}"/>
              </a:ext>
            </a:extLst>
          </p:cNvPr>
          <p:cNvSpPr txBox="1"/>
          <p:nvPr/>
        </p:nvSpPr>
        <p:spPr>
          <a:xfrm>
            <a:off x="293914" y="253085"/>
            <a:ext cx="435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super-fast powering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DED54-C1CE-54BF-7B26-DDD106FF1CD0}"/>
              </a:ext>
            </a:extLst>
          </p:cNvPr>
          <p:cNvSpPr txBox="1"/>
          <p:nvPr/>
        </p:nvSpPr>
        <p:spPr>
          <a:xfrm>
            <a:off x="694580" y="3470571"/>
            <a:ext cx="271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7</a:t>
            </a:r>
            <a:r>
              <a:rPr lang="en-US" sz="3600" baseline="30000">
                <a:latin typeface="Garamond" panose="02020404030301010803" pitchFamily="18" charset="0"/>
              </a:rPr>
              <a:t>23</a:t>
            </a:r>
            <a:r>
              <a:rPr lang="en-US" sz="3600">
                <a:latin typeface="Garamond" panose="02020404030301010803" pitchFamily="18" charset="0"/>
              </a:rPr>
              <a:t> mod 40 =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756F28-6F31-BB93-37C9-40786183F17C}"/>
                  </a:ext>
                </a:extLst>
              </p14:cNvPr>
              <p14:cNvContentPartPr/>
              <p14:nvPr/>
            </p14:nvContentPartPr>
            <p14:xfrm>
              <a:off x="571680" y="990720"/>
              <a:ext cx="7927200" cy="1636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756F28-6F31-BB93-37C9-40786183F1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5480" y="974520"/>
                <a:ext cx="7959600" cy="16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DD3AAD-812B-1A3D-9ABB-037B28F3A656}"/>
                  </a:ext>
                </a:extLst>
              </p14:cNvPr>
              <p14:cNvContentPartPr/>
              <p14:nvPr/>
            </p14:nvContentPartPr>
            <p14:xfrm>
              <a:off x="7338960" y="2199600"/>
              <a:ext cx="1217520" cy="349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DD3AAD-812B-1A3D-9ABB-037B28F3A6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22760" y="2183400"/>
                <a:ext cx="12499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3A4AFA3-B87C-7493-56EA-BAC4E7C57BB4}"/>
                  </a:ext>
                </a:extLst>
              </p14:cNvPr>
              <p14:cNvContentPartPr/>
              <p14:nvPr/>
            </p14:nvContentPartPr>
            <p14:xfrm>
              <a:off x="2931480" y="1702440"/>
              <a:ext cx="5923080" cy="4571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3A4AFA3-B87C-7493-56EA-BAC4E7C57B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5280" y="1686240"/>
                <a:ext cx="5955480" cy="46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70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5B1CB6-65F9-A7C8-51C9-9C1233F502EC}"/>
              </a:ext>
            </a:extLst>
          </p:cNvPr>
          <p:cNvSpPr txBox="1"/>
          <p:nvPr/>
        </p:nvSpPr>
        <p:spPr>
          <a:xfrm>
            <a:off x="293914" y="253085"/>
            <a:ext cx="3619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modular division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0387AD-8C3A-C77E-6F3A-8FD832CC8E71}"/>
                  </a:ext>
                </a:extLst>
              </p14:cNvPr>
              <p14:cNvContentPartPr/>
              <p14:nvPr/>
            </p14:nvContentPartPr>
            <p14:xfrm>
              <a:off x="648000" y="1473480"/>
              <a:ext cx="4033440" cy="624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0387AD-8C3A-C77E-6F3A-8FD832CC8E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800" y="1457280"/>
                <a:ext cx="406584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29B440-1291-1F47-2CAB-97B555FBFF68}"/>
                  </a:ext>
                </a:extLst>
              </p14:cNvPr>
              <p14:cNvContentPartPr/>
              <p14:nvPr/>
            </p14:nvContentPartPr>
            <p14:xfrm>
              <a:off x="2643840" y="1558440"/>
              <a:ext cx="5616000" cy="855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29B440-1291-1F47-2CAB-97B555FBFF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7640" y="1542240"/>
                <a:ext cx="5648400" cy="8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EBF3640-EA13-1DAB-6E2D-DE55F677FCCE}"/>
                  </a:ext>
                </a:extLst>
              </p14:cNvPr>
              <p14:cNvContentPartPr/>
              <p14:nvPr/>
            </p14:nvContentPartPr>
            <p14:xfrm>
              <a:off x="797760" y="2816280"/>
              <a:ext cx="5026680" cy="613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EBF3640-EA13-1DAB-6E2D-DE55F677FC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1560" y="2800080"/>
                <a:ext cx="50590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0EF1A60-554A-1BA1-B1BD-310B22C55D36}"/>
                  </a:ext>
                </a:extLst>
              </p14:cNvPr>
              <p14:cNvContentPartPr/>
              <p14:nvPr/>
            </p14:nvContentPartPr>
            <p14:xfrm>
              <a:off x="785160" y="2766960"/>
              <a:ext cx="7775280" cy="1283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0EF1A60-554A-1BA1-B1BD-310B22C55D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8960" y="2750760"/>
                <a:ext cx="7807680" cy="13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E7DDEA-D225-7640-D673-7B22EF643EAC}"/>
                  </a:ext>
                </a:extLst>
              </p14:cNvPr>
              <p14:cNvContentPartPr/>
              <p14:nvPr/>
            </p14:nvContentPartPr>
            <p14:xfrm>
              <a:off x="1550160" y="4506120"/>
              <a:ext cx="6089400" cy="958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E7DDEA-D225-7640-D673-7B22EF643EA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33960" y="4489920"/>
                <a:ext cx="6121800" cy="9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087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5B1CB6-65F9-A7C8-51C9-9C1233F502EC}"/>
              </a:ext>
            </a:extLst>
          </p:cNvPr>
          <p:cNvSpPr txBox="1"/>
          <p:nvPr/>
        </p:nvSpPr>
        <p:spPr>
          <a:xfrm>
            <a:off x="293914" y="253085"/>
            <a:ext cx="4782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multiplicative inverses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36D8F-3A98-F95D-7EF6-35D72A532E22}"/>
              </a:ext>
            </a:extLst>
          </p:cNvPr>
          <p:cNvSpPr txBox="1"/>
          <p:nvPr/>
        </p:nvSpPr>
        <p:spPr>
          <a:xfrm>
            <a:off x="566907" y="1086105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Lemma: </a:t>
            </a:r>
            <a:r>
              <a:rPr lang="en-US" sz="3200"/>
              <a:t>If </a:t>
            </a:r>
            <a:r>
              <a:rPr lang="en-US" sz="3200" i="1">
                <a:latin typeface="Garamond" panose="02020404030301010803" pitchFamily="18" charset="0"/>
              </a:rPr>
              <a:t>p</a:t>
            </a:r>
            <a:r>
              <a:rPr lang="en-US" sz="3200"/>
              <a:t> prime then for every remainder </a:t>
            </a:r>
            <a:br>
              <a:rPr lang="en-US" sz="3200"/>
            </a:br>
            <a:r>
              <a:rPr lang="en-US" sz="3200" i="1">
                <a:latin typeface="Garamond" panose="02020404030301010803" pitchFamily="18" charset="0"/>
              </a:rPr>
              <a:t>a</a:t>
            </a:r>
            <a:r>
              <a:rPr lang="en-US" sz="3200">
                <a:latin typeface="Garamond" panose="02020404030301010803" pitchFamily="18" charset="0"/>
              </a:rPr>
              <a:t> ≢ 0 </a:t>
            </a:r>
            <a:r>
              <a:rPr lang="en-US" sz="3200"/>
              <a:t>there is a unique </a:t>
            </a:r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/>
              <a:t> with </a:t>
            </a:r>
            <a:r>
              <a:rPr lang="en-US" sz="3200" i="1">
                <a:latin typeface="Garamond" panose="02020404030301010803" pitchFamily="18" charset="0"/>
              </a:rPr>
              <a:t>ab</a:t>
            </a:r>
            <a:r>
              <a:rPr lang="en-US" sz="3200">
                <a:latin typeface="Garamond" panose="02020404030301010803" pitchFamily="18" charset="0"/>
              </a:rPr>
              <a:t> ≡ 1 (mod </a:t>
            </a:r>
            <a:r>
              <a:rPr lang="en-US" sz="3200" i="1">
                <a:latin typeface="Garamond" panose="02020404030301010803" pitchFamily="18" charset="0"/>
              </a:rPr>
              <a:t>p</a:t>
            </a:r>
            <a:r>
              <a:rPr lang="en-US" sz="3200">
                <a:latin typeface="Garamond" panose="02020404030301010803" pitchFamily="18" charset="0"/>
              </a:rPr>
              <a:t>) 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D3C2CE-B53A-6F1F-990D-E6E916D414F9}"/>
                  </a:ext>
                </a:extLst>
              </p14:cNvPr>
              <p14:cNvContentPartPr/>
              <p14:nvPr/>
            </p14:nvContentPartPr>
            <p14:xfrm>
              <a:off x="5460120" y="1681560"/>
              <a:ext cx="360" cy="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D3C2CE-B53A-6F1F-990D-E6E916D414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38520" y="1659960"/>
                <a:ext cx="435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0E04FB5-34D0-941C-75D1-5A475A2CA6EB}"/>
                  </a:ext>
                </a:extLst>
              </p14:cNvPr>
              <p14:cNvContentPartPr/>
              <p14:nvPr/>
            </p14:nvContentPartPr>
            <p14:xfrm>
              <a:off x="2364120" y="1574640"/>
              <a:ext cx="1307880" cy="33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0E04FB5-34D0-941C-75D1-5A475A2CA6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7920" y="1558440"/>
                <a:ext cx="13402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19AAC-84FF-AA7B-2B6E-BDCB75ECFEC8}"/>
                  </a:ext>
                </a:extLst>
              </p14:cNvPr>
              <p14:cNvContentPartPr/>
              <p14:nvPr/>
            </p14:nvContentPartPr>
            <p14:xfrm>
              <a:off x="3979800" y="2076480"/>
              <a:ext cx="1386000" cy="374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19AAC-84FF-AA7B-2B6E-BDCB75ECFE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63600" y="2060280"/>
                <a:ext cx="14184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F9160F-0F44-3667-7B4E-8180A57138DE}"/>
                  </a:ext>
                </a:extLst>
              </p14:cNvPr>
              <p14:cNvContentPartPr/>
              <p14:nvPr/>
            </p14:nvContentPartPr>
            <p14:xfrm>
              <a:off x="694800" y="2458800"/>
              <a:ext cx="4231080" cy="1628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F9160F-0F44-3667-7B4E-8180A57138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3200" y="2442600"/>
                <a:ext cx="4268880" cy="16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F6C5076-C94C-351F-710F-19FF012432D8}"/>
                  </a:ext>
                </a:extLst>
              </p14:cNvPr>
              <p14:cNvContentPartPr/>
              <p14:nvPr/>
            </p14:nvContentPartPr>
            <p14:xfrm>
              <a:off x="805680" y="3529440"/>
              <a:ext cx="7771320" cy="1067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F6C5076-C94C-351F-710F-19FF012432D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9480" y="3513240"/>
                <a:ext cx="7803720" cy="11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84FF0D7-C6D2-0EA3-96E0-FB141DA060AB}"/>
                  </a:ext>
                </a:extLst>
              </p14:cNvPr>
              <p14:cNvContentPartPr/>
              <p14:nvPr/>
            </p14:nvContentPartPr>
            <p14:xfrm>
              <a:off x="715320" y="4942080"/>
              <a:ext cx="8071200" cy="1529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84FF0D7-C6D2-0EA3-96E0-FB141DA060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9120" y="4925880"/>
                <a:ext cx="8103600" cy="15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818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F10DD4-0B5C-19AD-3D5C-693261D842C4}"/>
              </a:ext>
            </a:extLst>
          </p:cNvPr>
          <p:cNvSpPr txBox="1"/>
          <p:nvPr/>
        </p:nvSpPr>
        <p:spPr>
          <a:xfrm>
            <a:off x="293914" y="253085"/>
            <a:ext cx="3619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modular division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D7207-EB5A-95FB-59A7-9D6EAAED0845}"/>
              </a:ext>
            </a:extLst>
          </p:cNvPr>
          <p:cNvSpPr txBox="1"/>
          <p:nvPr/>
        </p:nvSpPr>
        <p:spPr>
          <a:xfrm>
            <a:off x="703633" y="1298055"/>
            <a:ext cx="308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3/11 mod 17 =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59A156-80BE-2B2D-00F7-14BFC67586D8}"/>
                  </a:ext>
                </a:extLst>
              </p14:cNvPr>
              <p14:cNvContentPartPr/>
              <p14:nvPr/>
            </p14:nvContentPartPr>
            <p14:xfrm>
              <a:off x="5746847" y="1793037"/>
              <a:ext cx="2467440" cy="4500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59A156-80BE-2B2D-00F7-14BFC6758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0647" y="1776837"/>
                <a:ext cx="2499840" cy="45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21D6FA1-A025-8978-6BED-EF94B5132F60}"/>
                  </a:ext>
                </a:extLst>
              </p14:cNvPr>
              <p14:cNvContentPartPr/>
              <p14:nvPr/>
            </p14:nvContentPartPr>
            <p14:xfrm>
              <a:off x="863280" y="2162520"/>
              <a:ext cx="4438800" cy="3133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21D6FA1-A025-8978-6BED-EF94B5132F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7080" y="2146320"/>
                <a:ext cx="4471200" cy="31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732998-F368-FF5E-6122-D2A09F7CBD4A}"/>
                  </a:ext>
                </a:extLst>
              </p14:cNvPr>
              <p14:cNvContentPartPr/>
              <p14:nvPr/>
            </p14:nvContentPartPr>
            <p14:xfrm>
              <a:off x="7063560" y="1878840"/>
              <a:ext cx="12600" cy="230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732998-F368-FF5E-6122-D2A09F7CBD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7360" y="1862640"/>
                <a:ext cx="450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85193C-1417-F814-1748-D777045EF0FC}"/>
                  </a:ext>
                </a:extLst>
              </p14:cNvPr>
              <p14:cNvContentPartPr/>
              <p14:nvPr/>
            </p14:nvContentPartPr>
            <p14:xfrm>
              <a:off x="5994720" y="4913280"/>
              <a:ext cx="1566720" cy="530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85193C-1417-F814-1748-D777045EF0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78520" y="4897080"/>
                <a:ext cx="159912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587128E-27CA-E970-F3F1-68F4C3BA26C7}"/>
                  </a:ext>
                </a:extLst>
              </p14:cNvPr>
              <p14:cNvContentPartPr/>
              <p14:nvPr/>
            </p14:nvContentPartPr>
            <p14:xfrm>
              <a:off x="5752080" y="2257200"/>
              <a:ext cx="1258560" cy="33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587128E-27CA-E970-F3F1-68F4C3BA26C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35880" y="2241000"/>
                <a:ext cx="12909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7" name="Ink 47">
                <a:extLst>
                  <a:ext uri="{FF2B5EF4-FFF2-40B4-BE49-F238E27FC236}">
                    <a16:creationId xmlns:a16="http://schemas.microsoft.com/office/drawing/2014/main" id="{5DBE7F74-0FAC-D6F4-E996-6E4A709D984A}"/>
                  </a:ext>
                </a:extLst>
              </p14:cNvPr>
              <p14:cNvContentPartPr/>
              <p14:nvPr/>
            </p14:nvContentPartPr>
            <p14:xfrm>
              <a:off x="7023999" y="5955034"/>
              <a:ext cx="421920" cy="394560"/>
            </p14:xfrm>
          </p:contentPart>
        </mc:Choice>
        <mc:Fallback>
          <p:pic>
            <p:nvPicPr>
              <p:cNvPr id="47" name="Ink 47">
                <a:extLst>
                  <a:ext uri="{FF2B5EF4-FFF2-40B4-BE49-F238E27FC236}">
                    <a16:creationId xmlns:a16="http://schemas.microsoft.com/office/drawing/2014/main" id="{5DBE7F74-0FAC-D6F4-E996-6E4A709D984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08519" y="5939554"/>
                <a:ext cx="452520" cy="4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8662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4059C5-890F-9365-679C-D92E5F1A6E1F}"/>
              </a:ext>
            </a:extLst>
          </p:cNvPr>
          <p:cNvSpPr txBox="1"/>
          <p:nvPr/>
        </p:nvSpPr>
        <p:spPr>
          <a:xfrm>
            <a:off x="293914" y="253085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modular systems of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86B0B-3D73-0B9A-492A-FEC705B5BBEA}"/>
              </a:ext>
            </a:extLst>
          </p:cNvPr>
          <p:cNvSpPr txBox="1"/>
          <p:nvPr/>
        </p:nvSpPr>
        <p:spPr>
          <a:xfrm>
            <a:off x="712687" y="1198467"/>
            <a:ext cx="3546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2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>
                <a:latin typeface="Garamond" panose="02020404030301010803" pitchFamily="18" charset="0"/>
              </a:rPr>
              <a:t> + 3</a:t>
            </a:r>
            <a:r>
              <a:rPr lang="en-US" sz="3600" i="1">
                <a:latin typeface="Garamond" panose="02020404030301010803" pitchFamily="18" charset="0"/>
              </a:rPr>
              <a:t>y</a:t>
            </a:r>
            <a:r>
              <a:rPr lang="en-US" sz="3600">
                <a:latin typeface="Garamond" panose="02020404030301010803" pitchFamily="18" charset="0"/>
              </a:rPr>
              <a:t> ≡ 1 mod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D32BC-BE41-4C3D-5181-B0B1BD00C078}"/>
              </a:ext>
            </a:extLst>
          </p:cNvPr>
          <p:cNvSpPr txBox="1"/>
          <p:nvPr/>
        </p:nvSpPr>
        <p:spPr>
          <a:xfrm>
            <a:off x="712687" y="1820683"/>
            <a:ext cx="3709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4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>
                <a:latin typeface="Garamond" panose="02020404030301010803" pitchFamily="18" charset="0"/>
              </a:rPr>
              <a:t> − 5</a:t>
            </a:r>
            <a:r>
              <a:rPr lang="en-US" sz="3600" i="1">
                <a:latin typeface="Garamond" panose="02020404030301010803" pitchFamily="18" charset="0"/>
              </a:rPr>
              <a:t>y</a:t>
            </a:r>
            <a:r>
              <a:rPr lang="en-US" sz="3600">
                <a:latin typeface="Garamond" panose="02020404030301010803" pitchFamily="18" charset="0"/>
              </a:rPr>
              <a:t> ≡ -3 mod 7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3E136F-3463-9269-DA3B-6A95C39C151F}"/>
                  </a:ext>
                </a:extLst>
              </p14:cNvPr>
              <p14:cNvContentPartPr/>
              <p14:nvPr/>
            </p14:nvContentPartPr>
            <p14:xfrm>
              <a:off x="637920" y="2541240"/>
              <a:ext cx="7651080" cy="3260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3E136F-3463-9269-DA3B-6A95C39C15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720" y="2525040"/>
                <a:ext cx="7683480" cy="32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868487-D633-320C-7766-47515F67F649}"/>
                  </a:ext>
                </a:extLst>
              </p14:cNvPr>
              <p14:cNvContentPartPr/>
              <p14:nvPr/>
            </p14:nvContentPartPr>
            <p14:xfrm>
              <a:off x="1032120" y="1496520"/>
              <a:ext cx="4296600" cy="1673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868487-D633-320C-7766-47515F67F6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5920" y="1480320"/>
                <a:ext cx="4329000" cy="17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478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F562F1-2064-1580-CF30-B123E85BC026}"/>
              </a:ext>
            </a:extLst>
          </p:cNvPr>
          <p:cNvSpPr txBox="1"/>
          <p:nvPr/>
        </p:nvSpPr>
        <p:spPr>
          <a:xfrm>
            <a:off x="293914" y="253085"/>
            <a:ext cx="379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the one-time pad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33DE97-9023-921D-2506-DBEC84927495}"/>
              </a:ext>
            </a:extLst>
          </p:cNvPr>
          <p:cNvSpPr txBox="1"/>
          <p:nvPr/>
        </p:nvSpPr>
        <p:spPr>
          <a:xfrm>
            <a:off x="979981" y="2591435"/>
            <a:ext cx="7184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800" i="1">
                <a:effectLst/>
                <a:latin typeface="Garamond" panose="02020404030301010803" pitchFamily="18" charset="0"/>
              </a:rPr>
              <a:t>m</a:t>
            </a:r>
            <a:r>
              <a:rPr lang="en-HK" sz="1800">
                <a:effectLst/>
                <a:latin typeface="Garamond" panose="02020404030301010803" pitchFamily="18" charset="0"/>
              </a:rPr>
              <a:t> = </a:t>
            </a:r>
            <a:r>
              <a:rPr lang="en-HK" sz="18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067104097114108105101032105115032097032115112121 </a:t>
            </a:r>
            <a:endParaRPr lang="en-HK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4A599-6A16-C6D5-3AB0-F7BB6BDCE468}"/>
              </a:ext>
            </a:extLst>
          </p:cNvPr>
          <p:cNvSpPr txBox="1"/>
          <p:nvPr/>
        </p:nvSpPr>
        <p:spPr>
          <a:xfrm>
            <a:off x="7595857" y="1074477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Bob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CCDFB-D43E-C2C7-F433-D9FA481A7051}"/>
              </a:ext>
            </a:extLst>
          </p:cNvPr>
          <p:cNvSpPr txBox="1"/>
          <p:nvPr/>
        </p:nvSpPr>
        <p:spPr>
          <a:xfrm>
            <a:off x="417968" y="1074477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Alice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CE82565F-5218-BEDB-5A3B-6B6D8285C2FA}"/>
              </a:ext>
            </a:extLst>
          </p:cNvPr>
          <p:cNvSpPr/>
          <p:nvPr/>
        </p:nvSpPr>
        <p:spPr>
          <a:xfrm>
            <a:off x="2299580" y="1397642"/>
            <a:ext cx="4553893" cy="844908"/>
          </a:xfrm>
          <a:prstGeom prst="wedgeRoundRectCallout">
            <a:avLst>
              <a:gd name="adj1" fmla="val -67039"/>
              <a:gd name="adj2" fmla="val -446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04F1F7-C870-0517-851C-974748F41BE0}"/>
                  </a:ext>
                </a:extLst>
              </p14:cNvPr>
              <p14:cNvContentPartPr/>
              <p14:nvPr/>
            </p14:nvContentPartPr>
            <p14:xfrm>
              <a:off x="1891440" y="2651760"/>
              <a:ext cx="1258200" cy="255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04F1F7-C870-0517-851C-974748F41B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5240" y="2635560"/>
                <a:ext cx="12906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306E979-8493-7205-A0B3-AA018EC6D516}"/>
                  </a:ext>
                </a:extLst>
              </p14:cNvPr>
              <p14:cNvContentPartPr/>
              <p14:nvPr/>
            </p14:nvContentPartPr>
            <p14:xfrm>
              <a:off x="1336320" y="834480"/>
              <a:ext cx="6175800" cy="1242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306E979-8493-7205-A0B3-AA018EC6D5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0120" y="818280"/>
                <a:ext cx="6208200" cy="12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8506A6-05AB-19F5-D654-C0A057231608}"/>
                  </a:ext>
                </a:extLst>
              </p14:cNvPr>
              <p14:cNvContentPartPr/>
              <p14:nvPr/>
            </p14:nvContentPartPr>
            <p14:xfrm>
              <a:off x="1093680" y="3091680"/>
              <a:ext cx="5789520" cy="477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8506A6-05AB-19F5-D654-C0A0572316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7480" y="3075480"/>
                <a:ext cx="582192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A8CA291-A2CB-A427-9CA9-1D157E41EA05}"/>
                  </a:ext>
                </a:extLst>
              </p14:cNvPr>
              <p14:cNvContentPartPr/>
              <p14:nvPr/>
            </p14:nvContentPartPr>
            <p14:xfrm>
              <a:off x="7178760" y="3091680"/>
              <a:ext cx="921240" cy="25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A8CA291-A2CB-A427-9CA9-1D157E41EA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2560" y="3075480"/>
                <a:ext cx="9536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8C98234-F241-5E31-991E-2087F60906D2}"/>
                  </a:ext>
                </a:extLst>
              </p14:cNvPr>
              <p14:cNvContentPartPr/>
              <p14:nvPr/>
            </p14:nvContentPartPr>
            <p14:xfrm>
              <a:off x="1089720" y="3614400"/>
              <a:ext cx="7610760" cy="501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8C98234-F241-5E31-991E-2087F60906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3520" y="3598200"/>
                <a:ext cx="764316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586A6B-54A3-6E96-E9CE-0461F919CAEB}"/>
                  </a:ext>
                </a:extLst>
              </p14:cNvPr>
              <p14:cNvContentPartPr/>
              <p14:nvPr/>
            </p14:nvContentPartPr>
            <p14:xfrm>
              <a:off x="1126440" y="4086720"/>
              <a:ext cx="7327080" cy="641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586A6B-54A3-6E96-E9CE-0461F919CA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0240" y="4070520"/>
                <a:ext cx="735948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F977BCF-4032-EB59-C506-30660C1CA346}"/>
                  </a:ext>
                </a:extLst>
              </p14:cNvPr>
              <p14:cNvContentPartPr/>
              <p14:nvPr/>
            </p14:nvContentPartPr>
            <p14:xfrm>
              <a:off x="1118160" y="912600"/>
              <a:ext cx="4926240" cy="4551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F977BCF-4032-EB59-C506-30660C1CA34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1960" y="896400"/>
                <a:ext cx="4958640" cy="45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642C241-645B-8D6E-EE72-374093ABC0FA}"/>
                  </a:ext>
                </a:extLst>
              </p14:cNvPr>
              <p14:cNvContentPartPr/>
              <p14:nvPr/>
            </p14:nvContentPartPr>
            <p14:xfrm>
              <a:off x="1122480" y="5711040"/>
              <a:ext cx="5022360" cy="767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642C241-645B-8D6E-EE72-374093ABC0F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6280" y="5694840"/>
                <a:ext cx="5054760" cy="8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Ink 19">
                <a:extLst>
                  <a:ext uri="{FF2B5EF4-FFF2-40B4-BE49-F238E27FC236}">
                    <a16:creationId xmlns:a16="http://schemas.microsoft.com/office/drawing/2014/main" id="{068353B8-BDF8-3EA8-1770-04CFD6B314EB}"/>
                  </a:ext>
                </a:extLst>
              </p14:cNvPr>
              <p14:cNvContentPartPr/>
              <p14:nvPr/>
            </p14:nvContentPartPr>
            <p14:xfrm>
              <a:off x="7166437" y="3455442"/>
              <a:ext cx="1007280" cy="11160"/>
            </p14:xfrm>
          </p:contentPart>
        </mc:Choice>
        <mc:Fallback>
          <p:pic>
            <p:nvPicPr>
              <p:cNvPr id="19" name="Ink 19">
                <a:extLst>
                  <a:ext uri="{FF2B5EF4-FFF2-40B4-BE49-F238E27FC236}">
                    <a16:creationId xmlns:a16="http://schemas.microsoft.com/office/drawing/2014/main" id="{068353B8-BDF8-3EA8-1770-04CFD6B314E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50957" y="3439446"/>
                <a:ext cx="1037880" cy="42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78F97C9-BCB4-1B23-02A1-F45AEF3AF971}"/>
                  </a:ext>
                </a:extLst>
              </p14:cNvPr>
              <p14:cNvContentPartPr/>
              <p14:nvPr/>
            </p14:nvContentPartPr>
            <p14:xfrm>
              <a:off x="4342597" y="5309442"/>
              <a:ext cx="751680" cy="53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78F97C9-BCB4-1B23-02A1-F45AEF3AF97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27110" y="5293962"/>
                <a:ext cx="782295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5B2414-FFEF-AFCA-FBC0-6FD2E003E740}"/>
                  </a:ext>
                </a:extLst>
              </p14:cNvPr>
              <p14:cNvContentPartPr/>
              <p14:nvPr/>
            </p14:nvContentPartPr>
            <p14:xfrm>
              <a:off x="3847237" y="6129882"/>
              <a:ext cx="628920" cy="32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5B2414-FFEF-AFCA-FBC0-6FD2E003E74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31757" y="6114402"/>
                <a:ext cx="659520" cy="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67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72C798-1F84-AF3B-8773-6298BDA1AA21}"/>
              </a:ext>
            </a:extLst>
          </p:cNvPr>
          <p:cNvSpPr txBox="1"/>
          <p:nvPr/>
        </p:nvSpPr>
        <p:spPr>
          <a:xfrm>
            <a:off x="293914" y="253085"/>
            <a:ext cx="5290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solidFill>
                  <a:schemeClr val="accent1"/>
                </a:solidFill>
                <a:latin typeface="Avenir Medium" panose="02000503020000020003" pitchFamily="2" charset="0"/>
              </a:rPr>
              <a:t>security of one-time pad</a:t>
            </a:r>
            <a:endParaRPr lang="en-US" sz="360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482674-E87F-31FB-1C5E-98E2CA96073E}"/>
                  </a:ext>
                </a:extLst>
              </p14:cNvPr>
              <p14:cNvContentPartPr/>
              <p14:nvPr/>
            </p14:nvContentPartPr>
            <p14:xfrm>
              <a:off x="608400" y="999000"/>
              <a:ext cx="888480" cy="238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482674-E87F-31FB-1C5E-98E2CA9607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200" y="982800"/>
                <a:ext cx="9208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1FC7A2-1899-5099-CE25-67EF9C07FF7A}"/>
                  </a:ext>
                </a:extLst>
              </p14:cNvPr>
              <p14:cNvContentPartPr/>
              <p14:nvPr/>
            </p14:nvContentPartPr>
            <p14:xfrm>
              <a:off x="546840" y="863280"/>
              <a:ext cx="7902720" cy="1937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1FC7A2-1899-5099-CE25-67EF9C07FF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640" y="847080"/>
                <a:ext cx="7935120" cy="19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AA1324-2761-E2B6-8154-894DA576E0E8}"/>
                  </a:ext>
                </a:extLst>
              </p14:cNvPr>
              <p14:cNvContentPartPr/>
              <p14:nvPr/>
            </p14:nvContentPartPr>
            <p14:xfrm>
              <a:off x="3289320" y="2725920"/>
              <a:ext cx="1665000" cy="604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AA1324-2761-E2B6-8154-894DA576E0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73120" y="2709720"/>
                <a:ext cx="169740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C83D76-AF8D-82C0-0712-52CD097D9995}"/>
                  </a:ext>
                </a:extLst>
              </p14:cNvPr>
              <p14:cNvContentPartPr/>
              <p14:nvPr/>
            </p14:nvContentPartPr>
            <p14:xfrm>
              <a:off x="1048320" y="3523680"/>
              <a:ext cx="6726960" cy="1694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C83D76-AF8D-82C0-0712-52CD097D99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2120" y="3507480"/>
                <a:ext cx="6759360" cy="172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398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72C798-1F84-AF3B-8773-6298BDA1AA21}"/>
              </a:ext>
            </a:extLst>
          </p:cNvPr>
          <p:cNvSpPr txBox="1"/>
          <p:nvPr/>
        </p:nvSpPr>
        <p:spPr>
          <a:xfrm>
            <a:off x="293914" y="253085"/>
            <a:ext cx="4682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public-key encryption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EB79F5-BA93-FFA7-FED4-C182A7CF00BC}"/>
                  </a:ext>
                </a:extLst>
              </p14:cNvPr>
              <p14:cNvContentPartPr/>
              <p14:nvPr/>
            </p14:nvContentPartPr>
            <p14:xfrm>
              <a:off x="3399480" y="3815640"/>
              <a:ext cx="5596560" cy="2771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EB79F5-BA93-FFA7-FED4-C182A7CF00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3280" y="3799440"/>
                <a:ext cx="5628960" cy="28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05C454-2F13-47FC-AFC0-8B13DA797F80}"/>
                  </a:ext>
                </a:extLst>
              </p14:cNvPr>
              <p14:cNvContentPartPr/>
              <p14:nvPr/>
            </p14:nvContentPartPr>
            <p14:xfrm>
              <a:off x="863280" y="1196280"/>
              <a:ext cx="6907680" cy="407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05C454-2F13-47FC-AFC0-8B13DA797F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7080" y="1180080"/>
                <a:ext cx="69400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AD27326-D961-BBF5-1437-B3BE2639F2A1}"/>
                  </a:ext>
                </a:extLst>
              </p14:cNvPr>
              <p14:cNvContentPartPr/>
              <p14:nvPr/>
            </p14:nvContentPartPr>
            <p14:xfrm>
              <a:off x="575640" y="1623960"/>
              <a:ext cx="7890480" cy="1542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AD27326-D961-BBF5-1437-B3BE2639F2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440" y="1607760"/>
                <a:ext cx="7922880" cy="15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C79874-FEB6-C174-179C-3F639903E6A3}"/>
                  </a:ext>
                </a:extLst>
              </p14:cNvPr>
              <p14:cNvContentPartPr/>
              <p14:nvPr/>
            </p14:nvContentPartPr>
            <p14:xfrm>
              <a:off x="555120" y="1640520"/>
              <a:ext cx="8219160" cy="4897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C79874-FEB6-C174-179C-3F639903E6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8920" y="1624320"/>
                <a:ext cx="8251560" cy="49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097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352D2-25CA-C257-9521-BDBD08577B81}"/>
              </a:ext>
            </a:extLst>
          </p:cNvPr>
          <p:cNvSpPr txBox="1"/>
          <p:nvPr/>
        </p:nvSpPr>
        <p:spPr>
          <a:xfrm>
            <a:off x="2716364" y="536029"/>
            <a:ext cx="37112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>
                <a:latin typeface="Garamond" panose="02020404030301010803" pitchFamily="18" charset="0"/>
              </a:rPr>
              <a:t>r</a:t>
            </a:r>
            <a:r>
              <a:rPr lang="en-US" sz="6000">
                <a:latin typeface="Garamond" panose="02020404030301010803" pitchFamily="18" charset="0"/>
              </a:rPr>
              <a:t> = </a:t>
            </a:r>
            <a:r>
              <a:rPr lang="en-US" sz="6000" i="1">
                <a:latin typeface="Garamond" panose="02020404030301010803" pitchFamily="18" charset="0"/>
              </a:rPr>
              <a:t>a </a:t>
            </a:r>
            <a:r>
              <a:rPr lang="en-US" sz="6000">
                <a:latin typeface="Garamond" panose="02020404030301010803" pitchFamily="18" charset="0"/>
              </a:rPr>
              <a:t>mod </a:t>
            </a:r>
            <a:r>
              <a:rPr lang="en-US" sz="6000" i="1">
                <a:latin typeface="Garamond" panose="02020404030301010803" pitchFamily="18" charset="0"/>
              </a:rPr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A65B8-A6FE-2203-0998-9975AD522C03}"/>
              </a:ext>
            </a:extLst>
          </p:cNvPr>
          <p:cNvSpPr txBox="1"/>
          <p:nvPr/>
        </p:nvSpPr>
        <p:spPr>
          <a:xfrm>
            <a:off x="735164" y="2496233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9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mod 6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1A704-5DC2-AB1F-FDFE-2FC563CC8327}"/>
              </a:ext>
            </a:extLst>
          </p:cNvPr>
          <p:cNvSpPr txBox="1"/>
          <p:nvPr/>
        </p:nvSpPr>
        <p:spPr>
          <a:xfrm>
            <a:off x="735164" y="3373847"/>
            <a:ext cx="242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15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mod 6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62AD5-772D-8B27-1BA1-FF1A1F89B39F}"/>
              </a:ext>
            </a:extLst>
          </p:cNvPr>
          <p:cNvSpPr txBox="1"/>
          <p:nvPr/>
        </p:nvSpPr>
        <p:spPr>
          <a:xfrm>
            <a:off x="735164" y="4251461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-11 mod 6 = 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C0B8F-592C-A9D6-101B-3EEABCC671F0}"/>
              </a:ext>
            </a:extLst>
          </p:cNvPr>
          <p:cNvGrpSpPr/>
          <p:nvPr/>
        </p:nvGrpSpPr>
        <p:grpSpPr>
          <a:xfrm>
            <a:off x="530352" y="5842306"/>
            <a:ext cx="8077620" cy="152623"/>
            <a:chOff x="530352" y="5842306"/>
            <a:chExt cx="8077620" cy="15262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C2BE4C3-F826-524E-A3C1-1F7C4022262A}"/>
                </a:ext>
              </a:extLst>
            </p:cNvPr>
            <p:cNvCxnSpPr>
              <a:cxnSpLocks/>
            </p:cNvCxnSpPr>
            <p:nvPr/>
          </p:nvCxnSpPr>
          <p:spPr>
            <a:xfrm>
              <a:off x="530352" y="5994929"/>
              <a:ext cx="807762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C170B2-BFB7-5397-CEDB-619D97D95CE4}"/>
                </a:ext>
              </a:extLst>
            </p:cNvPr>
            <p:cNvCxnSpPr>
              <a:cxnSpLocks/>
            </p:cNvCxnSpPr>
            <p:nvPr/>
          </p:nvCxnSpPr>
          <p:spPr>
            <a:xfrm>
              <a:off x="476937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8BF9B09-868F-2F35-1F6D-BAE50CF38489}"/>
                </a:ext>
              </a:extLst>
            </p:cNvPr>
            <p:cNvCxnSpPr>
              <a:cxnSpLocks/>
            </p:cNvCxnSpPr>
            <p:nvPr/>
          </p:nvCxnSpPr>
          <p:spPr>
            <a:xfrm>
              <a:off x="4577000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8EC0E21-AC36-69A7-4A94-10BA7AE43285}"/>
                </a:ext>
              </a:extLst>
            </p:cNvPr>
            <p:cNvCxnSpPr>
              <a:cxnSpLocks/>
            </p:cNvCxnSpPr>
            <p:nvPr/>
          </p:nvCxnSpPr>
          <p:spPr>
            <a:xfrm>
              <a:off x="496174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0C4133A-9735-1C6E-77C4-2F39C2B35D81}"/>
                </a:ext>
              </a:extLst>
            </p:cNvPr>
            <p:cNvCxnSpPr>
              <a:cxnSpLocks/>
            </p:cNvCxnSpPr>
            <p:nvPr/>
          </p:nvCxnSpPr>
          <p:spPr>
            <a:xfrm>
              <a:off x="515411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E61F3B4-B6D3-FC64-4C76-29B6D91D2DCA}"/>
                </a:ext>
              </a:extLst>
            </p:cNvPr>
            <p:cNvCxnSpPr>
              <a:cxnSpLocks/>
            </p:cNvCxnSpPr>
            <p:nvPr/>
          </p:nvCxnSpPr>
          <p:spPr>
            <a:xfrm>
              <a:off x="534648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738305-E2FA-918F-6D35-3A5C9BC4B9DB}"/>
                </a:ext>
              </a:extLst>
            </p:cNvPr>
            <p:cNvCxnSpPr>
              <a:cxnSpLocks/>
            </p:cNvCxnSpPr>
            <p:nvPr/>
          </p:nvCxnSpPr>
          <p:spPr>
            <a:xfrm>
              <a:off x="553885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889486F-1FAE-D618-AF94-4E5F616EFC4A}"/>
                </a:ext>
              </a:extLst>
            </p:cNvPr>
            <p:cNvCxnSpPr>
              <a:cxnSpLocks/>
            </p:cNvCxnSpPr>
            <p:nvPr/>
          </p:nvCxnSpPr>
          <p:spPr>
            <a:xfrm>
              <a:off x="592359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D86869D-DC89-3DA4-0352-DBFCF8724E5F}"/>
                </a:ext>
              </a:extLst>
            </p:cNvPr>
            <p:cNvCxnSpPr>
              <a:cxnSpLocks/>
            </p:cNvCxnSpPr>
            <p:nvPr/>
          </p:nvCxnSpPr>
          <p:spPr>
            <a:xfrm>
              <a:off x="5731220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45FBAE9-8DF6-9473-F868-F3E9CEE9B623}"/>
                </a:ext>
              </a:extLst>
            </p:cNvPr>
            <p:cNvCxnSpPr>
              <a:cxnSpLocks/>
            </p:cNvCxnSpPr>
            <p:nvPr/>
          </p:nvCxnSpPr>
          <p:spPr>
            <a:xfrm>
              <a:off x="611596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C9592C-39F9-3A2B-2A91-CAB5D74769B0}"/>
                </a:ext>
              </a:extLst>
            </p:cNvPr>
            <p:cNvCxnSpPr>
              <a:cxnSpLocks/>
            </p:cNvCxnSpPr>
            <p:nvPr/>
          </p:nvCxnSpPr>
          <p:spPr>
            <a:xfrm>
              <a:off x="630833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AE52228-371F-FE7B-F9A9-DC14DC4D58A1}"/>
                </a:ext>
              </a:extLst>
            </p:cNvPr>
            <p:cNvCxnSpPr>
              <a:cxnSpLocks/>
            </p:cNvCxnSpPr>
            <p:nvPr/>
          </p:nvCxnSpPr>
          <p:spPr>
            <a:xfrm>
              <a:off x="650070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DFAAC5C-ECB6-B766-675D-468F355A5E03}"/>
                </a:ext>
              </a:extLst>
            </p:cNvPr>
            <p:cNvCxnSpPr>
              <a:cxnSpLocks/>
            </p:cNvCxnSpPr>
            <p:nvPr/>
          </p:nvCxnSpPr>
          <p:spPr>
            <a:xfrm>
              <a:off x="669307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12AAFD3-2414-8512-7BB7-8A7FB5619038}"/>
                </a:ext>
              </a:extLst>
            </p:cNvPr>
            <p:cNvCxnSpPr>
              <a:cxnSpLocks/>
            </p:cNvCxnSpPr>
            <p:nvPr/>
          </p:nvCxnSpPr>
          <p:spPr>
            <a:xfrm>
              <a:off x="707781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CF8FCDF-A67A-0D79-BFB1-BDD5E9D17B80}"/>
                </a:ext>
              </a:extLst>
            </p:cNvPr>
            <p:cNvCxnSpPr>
              <a:cxnSpLocks/>
            </p:cNvCxnSpPr>
            <p:nvPr/>
          </p:nvCxnSpPr>
          <p:spPr>
            <a:xfrm>
              <a:off x="6885440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824A767-B658-540A-7DDB-F690E580CA31}"/>
                </a:ext>
              </a:extLst>
            </p:cNvPr>
            <p:cNvCxnSpPr>
              <a:cxnSpLocks/>
            </p:cNvCxnSpPr>
            <p:nvPr/>
          </p:nvCxnSpPr>
          <p:spPr>
            <a:xfrm>
              <a:off x="727018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B5071DD-735C-25DA-6586-7D2BE0CED200}"/>
                </a:ext>
              </a:extLst>
            </p:cNvPr>
            <p:cNvCxnSpPr>
              <a:cxnSpLocks/>
            </p:cNvCxnSpPr>
            <p:nvPr/>
          </p:nvCxnSpPr>
          <p:spPr>
            <a:xfrm>
              <a:off x="746255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FA94E75-A8CE-B182-BB94-7F0B5F3C874D}"/>
                </a:ext>
              </a:extLst>
            </p:cNvPr>
            <p:cNvCxnSpPr>
              <a:cxnSpLocks/>
            </p:cNvCxnSpPr>
            <p:nvPr/>
          </p:nvCxnSpPr>
          <p:spPr>
            <a:xfrm>
              <a:off x="765492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4287EF-E2D2-BB8B-2FDE-C7B618BD723B}"/>
                </a:ext>
              </a:extLst>
            </p:cNvPr>
            <p:cNvCxnSpPr>
              <a:cxnSpLocks/>
            </p:cNvCxnSpPr>
            <p:nvPr/>
          </p:nvCxnSpPr>
          <p:spPr>
            <a:xfrm>
              <a:off x="784729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6FF31B0-8696-12E8-44BE-880969698E84}"/>
                </a:ext>
              </a:extLst>
            </p:cNvPr>
            <p:cNvCxnSpPr>
              <a:cxnSpLocks/>
            </p:cNvCxnSpPr>
            <p:nvPr/>
          </p:nvCxnSpPr>
          <p:spPr>
            <a:xfrm>
              <a:off x="823203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579E5A0-432A-1D9E-4691-989A9C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8039660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2EDF24C-737E-1B00-3389-8A5760E314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440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8DE26AD-39CE-E9FB-521F-B734875A50D0}"/>
                </a:ext>
              </a:extLst>
            </p:cNvPr>
            <p:cNvCxnSpPr>
              <a:cxnSpLocks/>
            </p:cNvCxnSpPr>
            <p:nvPr/>
          </p:nvCxnSpPr>
          <p:spPr>
            <a:xfrm>
              <a:off x="130451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5AAA245-57BE-D60E-228D-AF074E29DA6C}"/>
                </a:ext>
              </a:extLst>
            </p:cNvPr>
            <p:cNvCxnSpPr>
              <a:cxnSpLocks/>
            </p:cNvCxnSpPr>
            <p:nvPr/>
          </p:nvCxnSpPr>
          <p:spPr>
            <a:xfrm>
              <a:off x="1112141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4B4E63C-4BDC-4A6B-5567-51CEFF6EA978}"/>
                </a:ext>
              </a:extLst>
            </p:cNvPr>
            <p:cNvCxnSpPr>
              <a:cxnSpLocks/>
            </p:cNvCxnSpPr>
            <p:nvPr/>
          </p:nvCxnSpPr>
          <p:spPr>
            <a:xfrm>
              <a:off x="149688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C363548-3566-4486-2569-9ABE58FEF93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181B1FC-3AA0-B6C1-C8B3-623B9400BA54}"/>
                </a:ext>
              </a:extLst>
            </p:cNvPr>
            <p:cNvCxnSpPr>
              <a:cxnSpLocks/>
            </p:cNvCxnSpPr>
            <p:nvPr/>
          </p:nvCxnSpPr>
          <p:spPr>
            <a:xfrm>
              <a:off x="188162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5F8B2A0-7480-C3D0-1931-3EDAFF7F4406}"/>
                </a:ext>
              </a:extLst>
            </p:cNvPr>
            <p:cNvCxnSpPr>
              <a:cxnSpLocks/>
            </p:cNvCxnSpPr>
            <p:nvPr/>
          </p:nvCxnSpPr>
          <p:spPr>
            <a:xfrm>
              <a:off x="207399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4FF7DB1-2719-3D2B-F874-F7D0D9B8BC6C}"/>
                </a:ext>
              </a:extLst>
            </p:cNvPr>
            <p:cNvCxnSpPr>
              <a:cxnSpLocks/>
            </p:cNvCxnSpPr>
            <p:nvPr/>
          </p:nvCxnSpPr>
          <p:spPr>
            <a:xfrm>
              <a:off x="245873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1C03480-F978-1CD2-BA11-75EDFE25ABA7}"/>
                </a:ext>
              </a:extLst>
            </p:cNvPr>
            <p:cNvCxnSpPr>
              <a:cxnSpLocks/>
            </p:cNvCxnSpPr>
            <p:nvPr/>
          </p:nvCxnSpPr>
          <p:spPr>
            <a:xfrm>
              <a:off x="2266361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2F52080-3492-5A5D-A39A-26C7BE1C3CB7}"/>
                </a:ext>
              </a:extLst>
            </p:cNvPr>
            <p:cNvCxnSpPr>
              <a:cxnSpLocks/>
            </p:cNvCxnSpPr>
            <p:nvPr/>
          </p:nvCxnSpPr>
          <p:spPr>
            <a:xfrm>
              <a:off x="265110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A17B095-F3C4-6A33-C186-A8B28CA71AEC}"/>
                </a:ext>
              </a:extLst>
            </p:cNvPr>
            <p:cNvCxnSpPr>
              <a:cxnSpLocks/>
            </p:cNvCxnSpPr>
            <p:nvPr/>
          </p:nvCxnSpPr>
          <p:spPr>
            <a:xfrm>
              <a:off x="284347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6A50908-B53F-3886-D977-6D8C61366C80}"/>
                </a:ext>
              </a:extLst>
            </p:cNvPr>
            <p:cNvCxnSpPr>
              <a:cxnSpLocks/>
            </p:cNvCxnSpPr>
            <p:nvPr/>
          </p:nvCxnSpPr>
          <p:spPr>
            <a:xfrm>
              <a:off x="303584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D512340-5984-71DA-5F78-DA064333125C}"/>
                </a:ext>
              </a:extLst>
            </p:cNvPr>
            <p:cNvCxnSpPr>
              <a:cxnSpLocks/>
            </p:cNvCxnSpPr>
            <p:nvPr/>
          </p:nvCxnSpPr>
          <p:spPr>
            <a:xfrm>
              <a:off x="322821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0A4D92D-8BE8-843E-B770-0FF40354EA0D}"/>
                </a:ext>
              </a:extLst>
            </p:cNvPr>
            <p:cNvCxnSpPr>
              <a:cxnSpLocks/>
            </p:cNvCxnSpPr>
            <p:nvPr/>
          </p:nvCxnSpPr>
          <p:spPr>
            <a:xfrm>
              <a:off x="361295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4AA0C6A-FAFF-511D-0CA8-93FF20FABC38}"/>
                </a:ext>
              </a:extLst>
            </p:cNvPr>
            <p:cNvCxnSpPr>
              <a:cxnSpLocks/>
            </p:cNvCxnSpPr>
            <p:nvPr/>
          </p:nvCxnSpPr>
          <p:spPr>
            <a:xfrm>
              <a:off x="3420581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29902B1-2842-C990-55F2-64AEC6FE665E}"/>
                </a:ext>
              </a:extLst>
            </p:cNvPr>
            <p:cNvCxnSpPr>
              <a:cxnSpLocks/>
            </p:cNvCxnSpPr>
            <p:nvPr/>
          </p:nvCxnSpPr>
          <p:spPr>
            <a:xfrm>
              <a:off x="380532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D1F0BAA-A88E-327A-49BC-93BDEE7FB823}"/>
                </a:ext>
              </a:extLst>
            </p:cNvPr>
            <p:cNvCxnSpPr>
              <a:cxnSpLocks/>
            </p:cNvCxnSpPr>
            <p:nvPr/>
          </p:nvCxnSpPr>
          <p:spPr>
            <a:xfrm>
              <a:off x="399769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C1981AC-2B84-7C0B-0D17-205BAAAFD87B}"/>
                </a:ext>
              </a:extLst>
            </p:cNvPr>
            <p:cNvCxnSpPr>
              <a:cxnSpLocks/>
            </p:cNvCxnSpPr>
            <p:nvPr/>
          </p:nvCxnSpPr>
          <p:spPr>
            <a:xfrm>
              <a:off x="419006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F8ADC8E-4C48-3E72-4365-2DA912497F4A}"/>
                </a:ext>
              </a:extLst>
            </p:cNvPr>
            <p:cNvCxnSpPr>
              <a:cxnSpLocks/>
            </p:cNvCxnSpPr>
            <p:nvPr/>
          </p:nvCxnSpPr>
          <p:spPr>
            <a:xfrm>
              <a:off x="438243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F0F8B2E-FE1D-A6BE-3C9B-BABCC65FCB8A}"/>
                </a:ext>
              </a:extLst>
            </p:cNvPr>
            <p:cNvCxnSpPr>
              <a:cxnSpLocks/>
            </p:cNvCxnSpPr>
            <p:nvPr/>
          </p:nvCxnSpPr>
          <p:spPr>
            <a:xfrm>
              <a:off x="72740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8ABD1BB-3215-55F4-42C6-AAD0C03B2EAD}"/>
                </a:ext>
              </a:extLst>
            </p:cNvPr>
            <p:cNvCxnSpPr>
              <a:cxnSpLocks/>
            </p:cNvCxnSpPr>
            <p:nvPr/>
          </p:nvCxnSpPr>
          <p:spPr>
            <a:xfrm>
              <a:off x="91977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0911DDE-02FE-92A6-8A12-00FFFC8F2822}"/>
                  </a:ext>
                </a:extLst>
              </p14:cNvPr>
              <p14:cNvContentPartPr/>
              <p14:nvPr/>
            </p14:nvContentPartPr>
            <p14:xfrm>
              <a:off x="3021840" y="2631240"/>
              <a:ext cx="4679280" cy="3359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0911DDE-02FE-92A6-8A12-00FFFC8F28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5640" y="2615040"/>
                <a:ext cx="4711680" cy="33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0C2FB1-D8E4-0A8E-ECA0-B19E467530F2}"/>
                  </a:ext>
                </a:extLst>
              </p14:cNvPr>
              <p14:cNvContentPartPr/>
              <p14:nvPr/>
            </p14:nvContentPartPr>
            <p14:xfrm>
              <a:off x="1940760" y="1443240"/>
              <a:ext cx="6081120" cy="46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0C2FB1-D8E4-0A8E-ECA0-B19E467530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4560" y="1427040"/>
                <a:ext cx="611352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7AD6AF1-F18A-10AA-8079-A468D3A6F2E2}"/>
                  </a:ext>
                </a:extLst>
              </p14:cNvPr>
              <p14:cNvContentPartPr/>
              <p14:nvPr/>
            </p14:nvContentPartPr>
            <p14:xfrm>
              <a:off x="5353200" y="2672640"/>
              <a:ext cx="2228760" cy="2940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7AD6AF1-F18A-10AA-8079-A468D3A6F2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37000" y="2656440"/>
                <a:ext cx="2254320" cy="29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5FFEF83-75F6-6C68-A1C8-B9E816FC331E}"/>
                  </a:ext>
                </a:extLst>
              </p14:cNvPr>
              <p14:cNvContentPartPr/>
              <p14:nvPr/>
            </p14:nvContentPartPr>
            <p14:xfrm>
              <a:off x="2211840" y="5460120"/>
              <a:ext cx="5250960" cy="1094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5FFEF83-75F6-6C68-A1C8-B9E816FC33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95640" y="5443920"/>
                <a:ext cx="528336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D0D54F-2F9B-1979-6318-D66150D343F0}"/>
                  </a:ext>
                </a:extLst>
              </p14:cNvPr>
              <p14:cNvContentPartPr/>
              <p14:nvPr/>
            </p14:nvContentPartPr>
            <p14:xfrm>
              <a:off x="929160" y="6080760"/>
              <a:ext cx="7195680" cy="206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D0D54F-2F9B-1979-6318-D66150D343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2960" y="6064560"/>
                <a:ext cx="72280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692C88-7A5B-1440-3909-6791A10DF916}"/>
                  </a:ext>
                </a:extLst>
              </p14:cNvPr>
              <p14:cNvContentPartPr/>
              <p14:nvPr/>
            </p14:nvContentPartPr>
            <p14:xfrm>
              <a:off x="5357160" y="1915920"/>
              <a:ext cx="3265200" cy="600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692C88-7A5B-1440-3909-6791A10DF9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40960" y="1899720"/>
                <a:ext cx="3297600" cy="63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4B0586-EFBE-E77B-A49B-AF4395B44B80}"/>
              </a:ext>
            </a:extLst>
          </p:cNvPr>
          <p:cNvSpPr txBox="1"/>
          <p:nvPr/>
        </p:nvSpPr>
        <p:spPr>
          <a:xfrm>
            <a:off x="293914" y="253085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RSA encryption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BBC4C3-4887-726B-741D-7722777F5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822" y="1240324"/>
            <a:ext cx="1740558" cy="1645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147BCF-EFBB-3A1C-E041-3811C4A12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154" y="1252065"/>
            <a:ext cx="1728136" cy="163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414474-9F1C-9884-9F3B-F910400A3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334" y="1240324"/>
            <a:ext cx="1715714" cy="1621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178C1D-2644-B8DD-5135-34343777ECA0}"/>
              </a:ext>
            </a:extLst>
          </p:cNvPr>
          <p:cNvSpPr txBox="1"/>
          <p:nvPr/>
        </p:nvSpPr>
        <p:spPr>
          <a:xfrm>
            <a:off x="5298554" y="962787"/>
            <a:ext cx="21847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i="1">
                <a:solidFill>
                  <a:schemeClr val="accent2"/>
                </a:solidFill>
              </a:rPr>
              <a:t>images from </a:t>
            </a:r>
            <a:r>
              <a:rPr lang="en-US" sz="1200" i="1" err="1">
                <a:solidFill>
                  <a:schemeClr val="accent2"/>
                </a:solidFill>
              </a:rPr>
              <a:t>amturing.acm.org</a:t>
            </a:r>
            <a:endParaRPr lang="en-US" sz="1200" i="1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F0E96-7F08-2D30-1A79-90DD438754AA}"/>
              </a:ext>
            </a:extLst>
          </p:cNvPr>
          <p:cNvSpPr txBox="1"/>
          <p:nvPr/>
        </p:nvSpPr>
        <p:spPr>
          <a:xfrm>
            <a:off x="1769404" y="2871124"/>
            <a:ext cx="153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Ron Rivest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29BC82-2733-809E-4B0F-674F3038179D}"/>
              </a:ext>
            </a:extLst>
          </p:cNvPr>
          <p:cNvSpPr txBox="1"/>
          <p:nvPr/>
        </p:nvSpPr>
        <p:spPr>
          <a:xfrm>
            <a:off x="3779699" y="2889882"/>
            <a:ext cx="1584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Adi Shamir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C472F-24BE-0F0A-B74C-F866FCFFB9F3}"/>
              </a:ext>
            </a:extLst>
          </p:cNvPr>
          <p:cNvSpPr txBox="1"/>
          <p:nvPr/>
        </p:nvSpPr>
        <p:spPr>
          <a:xfrm>
            <a:off x="5704171" y="2871124"/>
            <a:ext cx="1862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Len Adleman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708E72-8922-D676-0EAC-3783C081FBF6}"/>
              </a:ext>
            </a:extLst>
          </p:cNvPr>
          <p:cNvSpPr txBox="1"/>
          <p:nvPr/>
        </p:nvSpPr>
        <p:spPr>
          <a:xfrm>
            <a:off x="703760" y="3919697"/>
            <a:ext cx="6151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1977</a:t>
            </a:r>
            <a:r>
              <a:rPr lang="en-US" sz="3600"/>
              <a:t> First public-key encryption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27396-8F3E-2B02-03C3-D6CCC4508A9B}"/>
              </a:ext>
            </a:extLst>
          </p:cNvPr>
          <p:cNvSpPr txBox="1"/>
          <p:nvPr/>
        </p:nvSpPr>
        <p:spPr>
          <a:xfrm>
            <a:off x="703760" y="4895700"/>
            <a:ext cx="658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Workhorse of secure e-commerce</a:t>
            </a:r>
          </a:p>
        </p:txBody>
      </p:sp>
    </p:spTree>
    <p:extLst>
      <p:ext uri="{BB962C8B-B14F-4D97-AF65-F5344CB8AC3E}">
        <p14:creationId xmlns:p14="http://schemas.microsoft.com/office/powerpoint/2010/main" val="3979845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D329EA-77C0-F2A5-009B-FA233DFD6DFC}"/>
              </a:ext>
            </a:extLst>
          </p:cNvPr>
          <p:cNvSpPr txBox="1"/>
          <p:nvPr/>
        </p:nvSpPr>
        <p:spPr>
          <a:xfrm>
            <a:off x="293914" y="253085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baby RSA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3BDD94-871C-3DB3-AD27-31F345B9B9FE}"/>
                  </a:ext>
                </a:extLst>
              </p14:cNvPr>
              <p14:cNvContentPartPr/>
              <p14:nvPr/>
            </p14:nvContentPartPr>
            <p14:xfrm>
              <a:off x="2514960" y="1918080"/>
              <a:ext cx="5378400" cy="159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3BDD94-871C-3DB3-AD27-31F345B9B9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8760" y="1901880"/>
                <a:ext cx="5410800" cy="16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86322E0-8B90-EAEF-191E-5BA9A1073C09}"/>
                  </a:ext>
                </a:extLst>
              </p14:cNvPr>
              <p14:cNvContentPartPr/>
              <p14:nvPr/>
            </p14:nvContentPartPr>
            <p14:xfrm>
              <a:off x="6204240" y="542880"/>
              <a:ext cx="2524680" cy="403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86322E0-8B90-EAEF-191E-5BA9A1073C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8040" y="526680"/>
                <a:ext cx="255708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7E1302-6447-CBAB-47C5-C83088AAB768}"/>
                  </a:ext>
                </a:extLst>
              </p14:cNvPr>
              <p14:cNvContentPartPr/>
              <p14:nvPr/>
            </p14:nvContentPartPr>
            <p14:xfrm>
              <a:off x="707040" y="1451880"/>
              <a:ext cx="6648480" cy="1332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7E1302-6447-CBAB-47C5-C83088AAB7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840" y="1435680"/>
                <a:ext cx="6680880" cy="13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1080059-01CD-5E9B-FAD1-0E0D9F9E32DC}"/>
                  </a:ext>
                </a:extLst>
              </p14:cNvPr>
              <p14:cNvContentPartPr/>
              <p14:nvPr/>
            </p14:nvContentPartPr>
            <p14:xfrm>
              <a:off x="6615360" y="1887120"/>
              <a:ext cx="2245320" cy="481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1080059-01CD-5E9B-FAD1-0E0D9F9E32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99160" y="1870920"/>
                <a:ext cx="22777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058B3AB-F73A-4DB7-4606-D781E95BC982}"/>
                  </a:ext>
                </a:extLst>
              </p14:cNvPr>
              <p14:cNvContentPartPr/>
              <p14:nvPr/>
            </p14:nvContentPartPr>
            <p14:xfrm>
              <a:off x="668995" y="3284640"/>
              <a:ext cx="979200" cy="440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058B3AB-F73A-4DB7-4606-D781E95BC9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2795" y="3268440"/>
                <a:ext cx="10116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2A003F-8421-4E25-31CD-E8CBB597BEB2}"/>
                  </a:ext>
                </a:extLst>
              </p14:cNvPr>
              <p14:cNvContentPartPr/>
              <p14:nvPr/>
            </p14:nvContentPartPr>
            <p14:xfrm>
              <a:off x="3149280" y="1373400"/>
              <a:ext cx="4934160" cy="288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2A003F-8421-4E25-31CD-E8CBB597BEB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3080" y="1357200"/>
                <a:ext cx="49665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0882EFD-FF9A-7E87-E280-C3B3B1A5E7F1}"/>
                  </a:ext>
                </a:extLst>
              </p14:cNvPr>
              <p14:cNvContentPartPr/>
              <p14:nvPr/>
            </p14:nvContentPartPr>
            <p14:xfrm>
              <a:off x="694800" y="4066920"/>
              <a:ext cx="7556040" cy="2277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0882EFD-FF9A-7E87-E280-C3B3B1A5E7F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8600" y="4050720"/>
                <a:ext cx="7588440" cy="23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E66E723-91C4-4502-6A1F-8C8A351FF2D4}"/>
                  </a:ext>
                </a:extLst>
              </p14:cNvPr>
              <p14:cNvContentPartPr/>
              <p14:nvPr/>
            </p14:nvContentPartPr>
            <p14:xfrm>
              <a:off x="727560" y="5760360"/>
              <a:ext cx="851760" cy="768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E66E723-91C4-4502-6A1F-8C8A351FF2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1360" y="5744160"/>
                <a:ext cx="884160" cy="8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58D6387-28AA-7B14-305A-3F944E66A3AD}"/>
                  </a:ext>
                </a:extLst>
              </p14:cNvPr>
              <p14:cNvContentPartPr/>
              <p14:nvPr/>
            </p14:nvContentPartPr>
            <p14:xfrm>
              <a:off x="7528320" y="5945400"/>
              <a:ext cx="102960" cy="275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58D6387-28AA-7B14-305A-3F944E66A3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12120" y="5929200"/>
                <a:ext cx="135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E92D468-4204-45A3-48CE-86D7AE7C81E4}"/>
                  </a:ext>
                </a:extLst>
              </p14:cNvPr>
              <p14:cNvContentPartPr/>
              <p14:nvPr/>
            </p14:nvContentPartPr>
            <p14:xfrm>
              <a:off x="3013560" y="5435280"/>
              <a:ext cx="691200" cy="3376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E92D468-4204-45A3-48CE-86D7AE7C81E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97360" y="5419080"/>
                <a:ext cx="7236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13B552A-8535-BCDB-1B75-4622B23365AE}"/>
                  </a:ext>
                </a:extLst>
              </p14:cNvPr>
              <p14:cNvContentPartPr/>
              <p14:nvPr/>
            </p14:nvContentPartPr>
            <p14:xfrm>
              <a:off x="1426680" y="5439600"/>
              <a:ext cx="144360" cy="1234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13B552A-8535-BCDB-1B75-4622B23365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10480" y="5423400"/>
                <a:ext cx="17676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650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F56ED-853A-C477-39DE-D3BE195B412E}"/>
              </a:ext>
            </a:extLst>
          </p:cNvPr>
          <p:cNvSpPr txBox="1"/>
          <p:nvPr/>
        </p:nvSpPr>
        <p:spPr>
          <a:xfrm>
            <a:off x="293914" y="253085"/>
            <a:ext cx="4938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Fermat’s little theorem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663A25-4B0A-F25A-5209-F79A6FC7134B}"/>
                  </a:ext>
                </a:extLst>
              </p14:cNvPr>
              <p14:cNvContentPartPr/>
              <p14:nvPr/>
            </p14:nvContentPartPr>
            <p14:xfrm>
              <a:off x="559080" y="937440"/>
              <a:ext cx="7569720" cy="2915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663A25-4B0A-F25A-5209-F79A6FC713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880" y="921240"/>
                <a:ext cx="7602120" cy="29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879B6F-6CEE-87E6-1ABC-D14A3559F322}"/>
                  </a:ext>
                </a:extLst>
              </p14:cNvPr>
              <p14:cNvContentPartPr/>
              <p14:nvPr/>
            </p14:nvContentPartPr>
            <p14:xfrm>
              <a:off x="600120" y="4062240"/>
              <a:ext cx="6315840" cy="217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879B6F-6CEE-87E6-1ABC-D14A3559F3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920" y="4046040"/>
                <a:ext cx="6348240" cy="22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589D71-24C7-C7EA-E787-09C5109361A8}"/>
                  </a:ext>
                </a:extLst>
              </p14:cNvPr>
              <p14:cNvContentPartPr/>
              <p14:nvPr/>
            </p14:nvContentPartPr>
            <p14:xfrm>
              <a:off x="6726600" y="1726920"/>
              <a:ext cx="1846440" cy="711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589D71-24C7-C7EA-E787-09C5109361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10400" y="1710720"/>
                <a:ext cx="187884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9E749C-6169-4645-0A08-8BE339A43F89}"/>
                  </a:ext>
                </a:extLst>
              </p14:cNvPr>
              <p14:cNvContentPartPr/>
              <p14:nvPr/>
            </p14:nvContentPartPr>
            <p14:xfrm>
              <a:off x="6940080" y="2910960"/>
              <a:ext cx="1817640" cy="485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9E749C-6169-4645-0A08-8BE339A43F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23880" y="2894760"/>
                <a:ext cx="185004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62B4D3-9689-D511-C1D7-77F08F0252D0}"/>
                  </a:ext>
                </a:extLst>
              </p14:cNvPr>
              <p14:cNvContentPartPr/>
              <p14:nvPr/>
            </p14:nvContentPartPr>
            <p14:xfrm>
              <a:off x="3885480" y="5069520"/>
              <a:ext cx="1451520" cy="674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62B4D3-9689-D511-C1D7-77F08F0252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9280" y="5053320"/>
                <a:ext cx="148392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0422179-5C20-C8A8-7138-4039A4B33E69}"/>
                  </a:ext>
                </a:extLst>
              </p14:cNvPr>
              <p14:cNvContentPartPr/>
              <p14:nvPr/>
            </p14:nvContentPartPr>
            <p14:xfrm>
              <a:off x="5941080" y="361800"/>
              <a:ext cx="2623680" cy="530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0422179-5C20-C8A8-7138-4039A4B33E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4880" y="345600"/>
                <a:ext cx="265608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2">
                <a:extLst>
                  <a:ext uri="{FF2B5EF4-FFF2-40B4-BE49-F238E27FC236}">
                    <a16:creationId xmlns:a16="http://schemas.microsoft.com/office/drawing/2014/main" id="{8EDA9C3D-6D0B-FCF9-25A0-9C3103CE6566}"/>
                  </a:ext>
                </a:extLst>
              </p14:cNvPr>
              <p14:cNvContentPartPr/>
              <p14:nvPr/>
            </p14:nvContentPartPr>
            <p14:xfrm>
              <a:off x="2831079" y="3300034"/>
              <a:ext cx="3854160" cy="49680"/>
            </p14:xfrm>
          </p:contentPart>
        </mc:Choice>
        <mc:Fallback>
          <p:pic>
            <p:nvPicPr>
              <p:cNvPr id="11" name="Ink 12">
                <a:extLst>
                  <a:ext uri="{FF2B5EF4-FFF2-40B4-BE49-F238E27FC236}">
                    <a16:creationId xmlns:a16="http://schemas.microsoft.com/office/drawing/2014/main" id="{8EDA9C3D-6D0B-FCF9-25A0-9C3103CE656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15599" y="3284441"/>
                <a:ext cx="3884760" cy="805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011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3ECEFB-3FD3-FF79-967D-8B83CDAD974C}"/>
                  </a:ext>
                </a:extLst>
              </p14:cNvPr>
              <p14:cNvContentPartPr/>
              <p14:nvPr/>
            </p14:nvContentPartPr>
            <p14:xfrm>
              <a:off x="760680" y="575640"/>
              <a:ext cx="6944760" cy="251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3ECEFB-3FD3-FF79-967D-8B83CDAD97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480" y="559440"/>
                <a:ext cx="6977160" cy="25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AC5F50C-9BBC-8DE0-EE81-A094C7703A81}"/>
                  </a:ext>
                </a:extLst>
              </p14:cNvPr>
              <p14:cNvContentPartPr/>
              <p14:nvPr/>
            </p14:nvContentPartPr>
            <p14:xfrm>
              <a:off x="2758680" y="2668680"/>
              <a:ext cx="5913000" cy="3346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AC5F50C-9BBC-8DE0-EE81-A094C7703A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2480" y="2652480"/>
                <a:ext cx="5945400" cy="33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57B063-6DF9-6255-EEC7-2666CB5097F9}"/>
                  </a:ext>
                </a:extLst>
              </p14:cNvPr>
              <p14:cNvContentPartPr/>
              <p14:nvPr/>
            </p14:nvContentPartPr>
            <p14:xfrm>
              <a:off x="2824560" y="6245280"/>
              <a:ext cx="4650480" cy="300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57B063-6DF9-6255-EEC7-2666CB5097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08360" y="6229080"/>
                <a:ext cx="46828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49102A0-F5CC-3B71-0C56-CD3F224D07D0}"/>
                  </a:ext>
                </a:extLst>
              </p14:cNvPr>
              <p14:cNvContentPartPr/>
              <p14:nvPr/>
            </p14:nvContentPartPr>
            <p14:xfrm>
              <a:off x="3692160" y="5464080"/>
              <a:ext cx="2993400" cy="189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49102A0-F5CC-3B71-0C56-CD3F224D07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5960" y="5447880"/>
                <a:ext cx="3025800" cy="2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6642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557480-FE28-0567-727D-877C50F292E4}"/>
              </a:ext>
            </a:extLst>
          </p:cNvPr>
          <p:cNvSpPr txBox="1"/>
          <p:nvPr/>
        </p:nvSpPr>
        <p:spPr>
          <a:xfrm>
            <a:off x="293914" y="253085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RSA encryption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69222-48F0-8E5E-3A60-2D48EFF75A44}"/>
              </a:ext>
            </a:extLst>
          </p:cNvPr>
          <p:cNvSpPr txBox="1"/>
          <p:nvPr/>
        </p:nvSpPr>
        <p:spPr>
          <a:xfrm>
            <a:off x="3902043" y="1008058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Bob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D81EB-667D-FF9E-FE6E-60B58D6C3B18}"/>
              </a:ext>
            </a:extLst>
          </p:cNvPr>
          <p:cNvSpPr txBox="1"/>
          <p:nvPr/>
        </p:nvSpPr>
        <p:spPr>
          <a:xfrm>
            <a:off x="293914" y="1008058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Alice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627F73-4FFB-CE8C-04ED-4B0E95896F02}"/>
                  </a:ext>
                </a:extLst>
              </p14:cNvPr>
              <p14:cNvContentPartPr/>
              <p14:nvPr/>
            </p14:nvContentPartPr>
            <p14:xfrm>
              <a:off x="2248920" y="1192320"/>
              <a:ext cx="6554160" cy="1410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E627F73-4FFB-CE8C-04ED-4B0E95896F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2720" y="1176120"/>
                <a:ext cx="6586560" cy="14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48831A-FB17-069D-DBC4-FC5A434996DC}"/>
                  </a:ext>
                </a:extLst>
              </p14:cNvPr>
              <p14:cNvContentPartPr/>
              <p14:nvPr/>
            </p14:nvContentPartPr>
            <p14:xfrm>
              <a:off x="403560" y="1695240"/>
              <a:ext cx="7116120" cy="3311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48831A-FB17-069D-DBC4-FC5A434996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360" y="1679040"/>
                <a:ext cx="7148520" cy="33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B679AF-61E8-1FEB-C509-9254DDBEF5F1}"/>
                  </a:ext>
                </a:extLst>
              </p14:cNvPr>
              <p14:cNvContentPartPr/>
              <p14:nvPr/>
            </p14:nvContentPartPr>
            <p14:xfrm>
              <a:off x="5764320" y="4358160"/>
              <a:ext cx="2343960" cy="617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B679AF-61E8-1FEB-C509-9254DDBEF5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48120" y="4341960"/>
                <a:ext cx="237636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3F32EA5-5C24-578F-E908-3542AB6D4DBC}"/>
                  </a:ext>
                </a:extLst>
              </p14:cNvPr>
              <p14:cNvContentPartPr/>
              <p14:nvPr/>
            </p14:nvContentPartPr>
            <p14:xfrm>
              <a:off x="542880" y="4711680"/>
              <a:ext cx="7026840" cy="1620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3F32EA5-5C24-578F-E908-3542AB6D4D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680" y="4695480"/>
                <a:ext cx="7059240" cy="165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933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557480-FE28-0567-727D-877C50F292E4}"/>
              </a:ext>
            </a:extLst>
          </p:cNvPr>
          <p:cNvSpPr txBox="1"/>
          <p:nvPr/>
        </p:nvSpPr>
        <p:spPr>
          <a:xfrm>
            <a:off x="293914" y="253085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RSA encryption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69222-48F0-8E5E-3A60-2D48EFF75A44}"/>
              </a:ext>
            </a:extLst>
          </p:cNvPr>
          <p:cNvSpPr txBox="1"/>
          <p:nvPr/>
        </p:nvSpPr>
        <p:spPr>
          <a:xfrm>
            <a:off x="3902043" y="1008058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Bob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D81EB-667D-FF9E-FE6E-60B58D6C3B18}"/>
              </a:ext>
            </a:extLst>
          </p:cNvPr>
          <p:cNvSpPr txBox="1"/>
          <p:nvPr/>
        </p:nvSpPr>
        <p:spPr>
          <a:xfrm>
            <a:off x="293914" y="1008058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Alice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9F50F1-8822-CDF6-E5AA-775BDF9FD968}"/>
                  </a:ext>
                </a:extLst>
              </p14:cNvPr>
              <p14:cNvContentPartPr/>
              <p14:nvPr/>
            </p14:nvContentPartPr>
            <p14:xfrm>
              <a:off x="555120" y="744120"/>
              <a:ext cx="8293320" cy="5785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9F50F1-8822-CDF6-E5AA-775BDF9FD9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920" y="727920"/>
                <a:ext cx="8325720" cy="581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0362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2110EF-C5DE-1481-0B7C-DB81290A7175}"/>
              </a:ext>
            </a:extLst>
          </p:cNvPr>
          <p:cNvSpPr txBox="1"/>
          <p:nvPr/>
        </p:nvSpPr>
        <p:spPr>
          <a:xfrm>
            <a:off x="4572000" y="274732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Bob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F9F92-7BAE-2098-B0C2-C5D7916079EE}"/>
              </a:ext>
            </a:extLst>
          </p:cNvPr>
          <p:cNvSpPr txBox="1"/>
          <p:nvPr/>
        </p:nvSpPr>
        <p:spPr>
          <a:xfrm>
            <a:off x="344032" y="274732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Alice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9DCA3-6C76-F46C-4CC4-271C32E4A4BC}"/>
              </a:ext>
            </a:extLst>
          </p:cNvPr>
          <p:cNvSpPr txBox="1"/>
          <p:nvPr/>
        </p:nvSpPr>
        <p:spPr>
          <a:xfrm>
            <a:off x="344032" y="3983589"/>
            <a:ext cx="4078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>
                <a:effectLst/>
                <a:latin typeface="Garamond" panose="02020404030301010803" pitchFamily="18" charset="0"/>
              </a:rPr>
              <a:t>m</a:t>
            </a:r>
            <a:r>
              <a:rPr lang="en-HK" sz="1600">
                <a:effectLst/>
                <a:latin typeface="Garamond" panose="02020404030301010803" pitchFamily="18" charset="0"/>
              </a:rPr>
              <a:t> = 	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06710409711410810510103</a:t>
            </a:r>
            <a:b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2105115032097032115112121 </a:t>
            </a:r>
            <a:endParaRPr lang="en-HK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2E5D2-7CF2-5A2C-DC77-C9157CE5BE55}"/>
              </a:ext>
            </a:extLst>
          </p:cNvPr>
          <p:cNvSpPr txBox="1"/>
          <p:nvPr/>
        </p:nvSpPr>
        <p:spPr>
          <a:xfrm>
            <a:off x="4581052" y="1032157"/>
            <a:ext cx="43818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>
                <a:effectLst/>
                <a:latin typeface="Garamond" panose="02020404030301010803" pitchFamily="18" charset="0"/>
                <a:cs typeface="Courier New" panose="02070309020205020404" pitchFamily="49" charset="0"/>
              </a:rPr>
              <a:t>p</a:t>
            </a:r>
            <a:r>
              <a:rPr lang="en-HK" sz="1600">
                <a:effectLst/>
                <a:latin typeface="Garamond" panose="02020404030301010803" pitchFamily="18" charset="0"/>
                <a:cs typeface="Courier New" panose="02070309020205020404" pitchFamily="49" charset="0"/>
              </a:rPr>
              <a:t> = 	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905194029772905313853678026841 </a:t>
            </a:r>
            <a:endParaRPr lang="en-HK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HK" sz="1600" i="1">
                <a:effectLst/>
                <a:latin typeface="Garamond" panose="02020404030301010803" pitchFamily="18" charset="0"/>
                <a:cs typeface="Courier New" panose="02070309020205020404" pitchFamily="49" charset="0"/>
              </a:rPr>
              <a:t>q</a:t>
            </a:r>
            <a:r>
              <a:rPr lang="en-HK" sz="1600">
                <a:effectLst/>
                <a:latin typeface="Garamond" panose="02020404030301010803" pitchFamily="18" charset="0"/>
                <a:cs typeface="Courier New" panose="02070309020205020404" pitchFamily="49" charset="0"/>
              </a:rPr>
              <a:t> = 	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772647043933057709924961529621 </a:t>
            </a:r>
            <a:endParaRPr lang="en-HK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28D483-30F9-37E8-492E-720889791801}"/>
              </a:ext>
            </a:extLst>
          </p:cNvPr>
          <p:cNvSpPr txBox="1"/>
          <p:nvPr/>
        </p:nvSpPr>
        <p:spPr>
          <a:xfrm>
            <a:off x="418667" y="1801707"/>
            <a:ext cx="83066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>
                <a:effectLst/>
                <a:latin typeface="Garamond" panose="02020404030301010803" pitchFamily="18" charset="0"/>
              </a:rPr>
              <a:t>n</a:t>
            </a:r>
            <a:r>
              <a:rPr lang="en-HK" sz="1600">
                <a:effectLst/>
                <a:latin typeface="Garamond" panose="02020404030301010803" pitchFamily="18" charset="0"/>
              </a:rPr>
              <a:t> = </a:t>
            </a:r>
            <a:r>
              <a:rPr lang="en-HK" sz="1600" i="1" err="1">
                <a:effectLst/>
                <a:latin typeface="Garamond" panose="02020404030301010803" pitchFamily="18" charset="0"/>
              </a:rPr>
              <a:t>pq</a:t>
            </a:r>
            <a:r>
              <a:rPr lang="en-HK" sz="1600">
                <a:effectLst/>
                <a:latin typeface="Garamond" panose="02020404030301010803" pitchFamily="18" charset="0"/>
              </a:rPr>
              <a:t> = 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699395491289887520725685738913555576474201077152688454557261 </a:t>
            </a:r>
            <a:endParaRPr lang="en-HK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30237-8AAA-6048-11D9-D0295F403B6B}"/>
              </a:ext>
            </a:extLst>
          </p:cNvPr>
          <p:cNvSpPr txBox="1"/>
          <p:nvPr/>
        </p:nvSpPr>
        <p:spPr>
          <a:xfrm>
            <a:off x="3999368" y="2140261"/>
            <a:ext cx="11452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1600" i="1">
                <a:effectLst/>
                <a:latin typeface="Garamond" panose="02020404030301010803" pitchFamily="18" charset="0"/>
              </a:rPr>
              <a:t>e</a:t>
            </a:r>
            <a:r>
              <a:rPr lang="en-HK" sz="1600">
                <a:effectLst/>
                <a:latin typeface="Garamond" panose="02020404030301010803" pitchFamily="18" charset="0"/>
              </a:rPr>
              <a:t> </a:t>
            </a:r>
            <a:r>
              <a:rPr lang="en-HK" sz="1600">
                <a:latin typeface="Garamond" panose="02020404030301010803" pitchFamily="18" charset="0"/>
              </a:rPr>
              <a:t>=</a:t>
            </a:r>
            <a:r>
              <a:rPr lang="en-HK" sz="1600">
                <a:effectLst/>
                <a:latin typeface="Garamond" panose="02020404030301010803" pitchFamily="18" charset="0"/>
              </a:rPr>
              <a:t> 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65537</a:t>
            </a:r>
            <a:r>
              <a:rPr lang="en-HK" sz="1600">
                <a:effectLst/>
                <a:latin typeface="Garamond" panose="02020404030301010803" pitchFamily="18" charset="0"/>
              </a:rPr>
              <a:t> </a:t>
            </a:r>
            <a:endParaRPr lang="en-HK" sz="1600">
              <a:latin typeface="Garamond" panose="020204040303010108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69232-51A0-A4BE-4CB8-E5AB811E0656}"/>
              </a:ext>
            </a:extLst>
          </p:cNvPr>
          <p:cNvSpPr txBox="1"/>
          <p:nvPr/>
        </p:nvSpPr>
        <p:spPr>
          <a:xfrm>
            <a:off x="4571999" y="2696092"/>
            <a:ext cx="4381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>
                <a:effectLst/>
                <a:latin typeface="Garamond" panose="02020404030301010803" pitchFamily="18" charset="0"/>
              </a:rPr>
              <a:t>(</a:t>
            </a:r>
            <a:r>
              <a:rPr lang="en-HK" sz="1600" i="1">
                <a:effectLst/>
                <a:latin typeface="Garamond" panose="02020404030301010803" pitchFamily="18" charset="0"/>
              </a:rPr>
              <a:t>p</a:t>
            </a:r>
            <a:r>
              <a:rPr lang="en-HK" sz="1600">
                <a:effectLst/>
                <a:latin typeface="Garamond" panose="02020404030301010803" pitchFamily="18" charset="0"/>
              </a:rPr>
              <a:t> − 1)(</a:t>
            </a:r>
            <a:r>
              <a:rPr lang="en-HK" sz="1600" i="1">
                <a:effectLst/>
                <a:latin typeface="Garamond" panose="02020404030301010803" pitchFamily="18" charset="0"/>
              </a:rPr>
              <a:t>q</a:t>
            </a:r>
            <a:r>
              <a:rPr lang="en-HK" sz="1600">
                <a:effectLst/>
                <a:latin typeface="Garamond" panose="02020404030301010803" pitchFamily="18" charset="0"/>
              </a:rPr>
              <a:t> − 1) =</a:t>
            </a:r>
            <a:r>
              <a:rPr lang="en-HK" sz="16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6993954912898875207256</a:t>
            </a:r>
          </a:p>
          <a:p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8573891187773540049511</a:t>
            </a:r>
          </a:p>
          <a:p>
            <a:r>
              <a:rPr lang="en-HK" sz="160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4128909815000800 </a:t>
            </a:r>
            <a:endParaRPr lang="en-HK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67BD7-0905-37E5-5C51-E8F84C7C0113}"/>
              </a:ext>
            </a:extLst>
          </p:cNvPr>
          <p:cNvSpPr txBox="1"/>
          <p:nvPr/>
        </p:nvSpPr>
        <p:spPr>
          <a:xfrm>
            <a:off x="4608437" y="3562590"/>
            <a:ext cx="17313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>
                <a:effectLst/>
                <a:latin typeface="Garamond" panose="02020404030301010803" pitchFamily="18" charset="0"/>
              </a:rPr>
              <a:t>X</a:t>
            </a:r>
            <a:r>
              <a:rPr lang="en-HK" sz="1600">
                <a:effectLst/>
                <a:latin typeface="Garamond" panose="02020404030301010803" pitchFamily="18" charset="0"/>
              </a:rPr>
              <a:t>(</a:t>
            </a:r>
            <a:r>
              <a:rPr lang="en-GB" sz="1600" i="1">
                <a:latin typeface="Garamond" panose="02020404030301010803" pitchFamily="18" charset="0"/>
              </a:rPr>
              <a:t>e</a:t>
            </a:r>
            <a:r>
              <a:rPr lang="en-HK" sz="1600">
                <a:latin typeface="Garamond" panose="02020404030301010803" pitchFamily="18" charset="0"/>
              </a:rPr>
              <a:t>, </a:t>
            </a:r>
            <a:r>
              <a:rPr lang="en-HK" sz="1600">
                <a:effectLst/>
                <a:latin typeface="Garamond" panose="02020404030301010803" pitchFamily="18" charset="0"/>
              </a:rPr>
              <a:t>(</a:t>
            </a:r>
            <a:r>
              <a:rPr lang="en-HK" sz="1600" i="1">
                <a:effectLst/>
                <a:latin typeface="Garamond" panose="02020404030301010803" pitchFamily="18" charset="0"/>
              </a:rPr>
              <a:t>p</a:t>
            </a:r>
            <a:r>
              <a:rPr lang="en-HK" sz="1600">
                <a:effectLst/>
                <a:latin typeface="Garamond" panose="02020404030301010803" pitchFamily="18" charset="0"/>
              </a:rPr>
              <a:t> − 1)(</a:t>
            </a:r>
            <a:r>
              <a:rPr lang="en-HK" sz="1600" i="1">
                <a:effectLst/>
                <a:latin typeface="Garamond" panose="02020404030301010803" pitchFamily="18" charset="0"/>
              </a:rPr>
              <a:t>q</a:t>
            </a:r>
            <a:r>
              <a:rPr lang="en-HK" sz="1600">
                <a:effectLst/>
                <a:latin typeface="Garamond" panose="02020404030301010803" pitchFamily="18" charset="0"/>
              </a:rPr>
              <a:t> − 1))</a:t>
            </a:r>
            <a:endParaRPr lang="en-HK" sz="160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78733C-6494-55DE-B987-CDF46CE71B70}"/>
              </a:ext>
            </a:extLst>
          </p:cNvPr>
          <p:cNvSpPr txBox="1"/>
          <p:nvPr/>
        </p:nvSpPr>
        <p:spPr>
          <a:xfrm>
            <a:off x="6640712" y="3562590"/>
            <a:ext cx="2086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 u="sng">
                <a:effectLst/>
                <a:latin typeface="Garamond" panose="02020404030301010803" pitchFamily="18" charset="0"/>
              </a:rPr>
              <a:t>d</a:t>
            </a:r>
            <a:r>
              <a:rPr lang="en-HK" sz="1600" i="1">
                <a:effectLst/>
                <a:latin typeface="Garamond" panose="02020404030301010803" pitchFamily="18" charset="0"/>
              </a:rPr>
              <a:t>e + </a:t>
            </a:r>
            <a:r>
              <a:rPr lang="en-HK" sz="1600" i="1" u="sng">
                <a:solidFill>
                  <a:schemeClr val="accent2"/>
                </a:solidFill>
                <a:effectLst/>
                <a:latin typeface="Garamond" panose="02020404030301010803" pitchFamily="18" charset="0"/>
              </a:rPr>
              <a:t>b</a:t>
            </a:r>
            <a:r>
              <a:rPr lang="en-HK" sz="1600">
                <a:effectLst/>
                <a:latin typeface="Garamond" panose="02020404030301010803" pitchFamily="18" charset="0"/>
              </a:rPr>
              <a:t>(</a:t>
            </a:r>
            <a:r>
              <a:rPr lang="en-HK" sz="1600" i="1">
                <a:effectLst/>
                <a:latin typeface="Garamond" panose="02020404030301010803" pitchFamily="18" charset="0"/>
              </a:rPr>
              <a:t>p</a:t>
            </a:r>
            <a:r>
              <a:rPr lang="en-HK" sz="1600">
                <a:effectLst/>
                <a:latin typeface="Garamond" panose="02020404030301010803" pitchFamily="18" charset="0"/>
              </a:rPr>
              <a:t> − 1)(</a:t>
            </a:r>
            <a:r>
              <a:rPr lang="en-HK" sz="1600" i="1">
                <a:effectLst/>
                <a:latin typeface="Garamond" panose="02020404030301010803" pitchFamily="18" charset="0"/>
              </a:rPr>
              <a:t>q</a:t>
            </a:r>
            <a:r>
              <a:rPr lang="en-HK" sz="1600">
                <a:effectLst/>
                <a:latin typeface="Garamond" panose="02020404030301010803" pitchFamily="18" charset="0"/>
              </a:rPr>
              <a:t> − 1) = 1 </a:t>
            </a:r>
            <a:endParaRPr lang="en-US"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202D17-0A67-E60F-44B9-5CDE19EB386C}"/>
              </a:ext>
            </a:extLst>
          </p:cNvPr>
          <p:cNvSpPr txBox="1"/>
          <p:nvPr/>
        </p:nvSpPr>
        <p:spPr>
          <a:xfrm>
            <a:off x="6188046" y="3568926"/>
            <a:ext cx="5205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→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B746F7-BB67-E7AF-7246-0E7F7F477394}"/>
              </a:ext>
            </a:extLst>
          </p:cNvPr>
          <p:cNvSpPr txBox="1"/>
          <p:nvPr/>
        </p:nvSpPr>
        <p:spPr>
          <a:xfrm>
            <a:off x="4608437" y="4001443"/>
            <a:ext cx="4345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>
                <a:effectLst/>
                <a:latin typeface="Garamond" panose="02020404030301010803" pitchFamily="18" charset="0"/>
              </a:rPr>
              <a:t>d</a:t>
            </a:r>
            <a:r>
              <a:rPr lang="en-HK" sz="1600">
                <a:effectLst/>
                <a:latin typeface="Garamond" panose="02020404030301010803" pitchFamily="18" charset="0"/>
              </a:rPr>
              <a:t> =	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588291741349868615706000458416</a:t>
            </a:r>
          </a:p>
          <a:p>
            <a:r>
              <a:rPr lang="en-HK" sz="16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713795896786451340010718551873 </a:t>
            </a:r>
            <a:endParaRPr lang="en-HK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3DAA0C-6820-3A81-11BB-24857D864DAB}"/>
              </a:ext>
            </a:extLst>
          </p:cNvPr>
          <p:cNvSpPr txBox="1"/>
          <p:nvPr/>
        </p:nvSpPr>
        <p:spPr>
          <a:xfrm>
            <a:off x="381349" y="4701001"/>
            <a:ext cx="8381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1600" i="1">
                <a:effectLst/>
                <a:latin typeface="Garamond" panose="02020404030301010803" pitchFamily="18" charset="0"/>
              </a:rPr>
              <a:t>c</a:t>
            </a:r>
            <a:r>
              <a:rPr lang="en-HK" sz="1600">
                <a:effectLst/>
                <a:latin typeface="Garamond" panose="02020404030301010803" pitchFamily="18" charset="0"/>
              </a:rPr>
              <a:t> </a:t>
            </a:r>
            <a:r>
              <a:rPr lang="en-US" sz="1600">
                <a:latin typeface="Garamond" panose="02020404030301010803" pitchFamily="18" charset="0"/>
              </a:rPr>
              <a:t>≡</a:t>
            </a:r>
            <a:r>
              <a:rPr lang="en-HK" sz="1600">
                <a:effectLst/>
                <a:latin typeface="Garamond" panose="02020404030301010803" pitchFamily="18" charset="0"/>
              </a:rPr>
              <a:t> </a:t>
            </a:r>
            <a:r>
              <a:rPr lang="en-HK" sz="1600" i="1">
                <a:latin typeface="Garamond" panose="02020404030301010803" pitchFamily="18" charset="0"/>
              </a:rPr>
              <a:t>m</a:t>
            </a:r>
            <a:r>
              <a:rPr lang="en-HK" sz="1600" i="1" baseline="30000">
                <a:latin typeface="Garamond" panose="02020404030301010803" pitchFamily="18" charset="0"/>
              </a:rPr>
              <a:t>e</a:t>
            </a:r>
            <a:r>
              <a:rPr lang="en-HK" sz="1600">
                <a:effectLst/>
                <a:latin typeface="Garamond" panose="02020404030301010803" pitchFamily="18" charset="0"/>
              </a:rPr>
              <a:t> = 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482870296902485548358080144839981006366114745177852739015359</a:t>
            </a:r>
            <a:r>
              <a:rPr lang="en-HK" sz="1600">
                <a:effectLst/>
                <a:latin typeface="Garamond" panose="02020404030301010803" pitchFamily="18" charset="0"/>
              </a:rPr>
              <a:t> </a:t>
            </a:r>
            <a:endParaRPr lang="en-HK" sz="1600">
              <a:latin typeface="Garamond" panose="020204040303010108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3F9AB0-1A84-3358-B5AF-804E56275F56}"/>
              </a:ext>
            </a:extLst>
          </p:cNvPr>
          <p:cNvSpPr txBox="1"/>
          <p:nvPr/>
        </p:nvSpPr>
        <p:spPr>
          <a:xfrm>
            <a:off x="4608437" y="5250689"/>
            <a:ext cx="41542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i="1">
                <a:effectLst/>
                <a:latin typeface="Garamond" panose="02020404030301010803" pitchFamily="18" charset="0"/>
              </a:rPr>
              <a:t>c</a:t>
            </a:r>
            <a:r>
              <a:rPr lang="en-HK" sz="1600" i="1" baseline="30000">
                <a:effectLst/>
                <a:latin typeface="Garamond" panose="02020404030301010803" pitchFamily="18" charset="0"/>
              </a:rPr>
              <a:t>d</a:t>
            </a:r>
            <a:r>
              <a:rPr lang="en-HK" sz="1600">
                <a:effectLst/>
                <a:latin typeface="Garamond" panose="02020404030301010803" pitchFamily="18" charset="0"/>
              </a:rPr>
              <a:t> </a:t>
            </a:r>
            <a:r>
              <a:rPr lang="en-US" sz="1600">
                <a:latin typeface="Garamond" panose="02020404030301010803" pitchFamily="18" charset="0"/>
              </a:rPr>
              <a:t>≡</a:t>
            </a:r>
            <a:r>
              <a:rPr lang="en-HK" sz="1600">
                <a:effectLst/>
                <a:latin typeface="Garamond" panose="02020404030301010803" pitchFamily="18" charset="0"/>
              </a:rPr>
              <a:t> 	</a:t>
            </a:r>
            <a:r>
              <a:rPr lang="en-HK" sz="1600">
                <a:solidFill>
                  <a:schemeClr val="accent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6710409711410810510103</a:t>
            </a:r>
          </a:p>
          <a:p>
            <a:r>
              <a:rPr lang="en-HK" sz="16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HK" sz="160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2105115032097032115112121 </a:t>
            </a:r>
            <a:endParaRPr lang="en-HK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C872001-DD72-E3E0-FF2F-51F6CC472F04}"/>
                  </a:ext>
                </a:extLst>
              </p14:cNvPr>
              <p14:cNvContentPartPr/>
              <p14:nvPr/>
            </p14:nvContentPartPr>
            <p14:xfrm>
              <a:off x="4835160" y="2047680"/>
              <a:ext cx="3704760" cy="49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C872001-DD72-E3E0-FF2F-51F6CC472F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8960" y="2031480"/>
                <a:ext cx="37371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C9E78E0-67A6-5E23-4B80-44808E994165}"/>
                  </a:ext>
                </a:extLst>
              </p14:cNvPr>
              <p14:cNvContentPartPr/>
              <p14:nvPr/>
            </p14:nvContentPartPr>
            <p14:xfrm>
              <a:off x="925200" y="2109240"/>
              <a:ext cx="7791480" cy="3453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C9E78E0-67A6-5E23-4B80-44808E9941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9000" y="2093040"/>
                <a:ext cx="7823880" cy="34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E2A9C47-15B3-CF06-6E80-21653925184E}"/>
                  </a:ext>
                </a:extLst>
              </p14:cNvPr>
              <p14:cNvContentPartPr/>
              <p14:nvPr/>
            </p14:nvContentPartPr>
            <p14:xfrm>
              <a:off x="2878200" y="3182400"/>
              <a:ext cx="329040" cy="255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E2A9C47-15B3-CF06-6E80-2165392518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2000" y="3166200"/>
                <a:ext cx="361440" cy="2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85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D5DF6F-BF21-FC43-0879-FC7B70BA4FB6}"/>
              </a:ext>
            </a:extLst>
          </p:cNvPr>
          <p:cNvSpPr txBox="1"/>
          <p:nvPr/>
        </p:nvSpPr>
        <p:spPr>
          <a:xfrm>
            <a:off x="293914" y="253085"/>
            <a:ext cx="5770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why composites are </a:t>
            </a:r>
            <a:r>
              <a:rPr lang="en-US" sz="3600" u="sng">
                <a:solidFill>
                  <a:schemeClr val="accent1"/>
                </a:solidFill>
                <a:latin typeface="Avenir Medium" panose="02000503020000020003" pitchFamily="2" charset="0"/>
              </a:rPr>
              <a:t>better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CF994-E488-0973-EA52-079BFD871790}"/>
              </a:ext>
            </a:extLst>
          </p:cNvPr>
          <p:cNvSpPr txBox="1"/>
          <p:nvPr/>
        </p:nvSpPr>
        <p:spPr>
          <a:xfrm>
            <a:off x="2024668" y="1130851"/>
            <a:ext cx="5094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e</a:t>
            </a:r>
            <a:r>
              <a:rPr lang="en-US" sz="3600" i="1">
                <a:solidFill>
                  <a:schemeClr val="accent1"/>
                </a:solidFill>
                <a:latin typeface="Garamond" panose="02020404030301010803" pitchFamily="18" charset="0"/>
              </a:rPr>
              <a:t>d</a:t>
            </a:r>
            <a:r>
              <a:rPr lang="en-US" sz="3600">
                <a:latin typeface="Garamond" panose="02020404030301010803" pitchFamily="18" charset="0"/>
              </a:rPr>
              <a:t> ≡ 1</a:t>
            </a:r>
            <a:r>
              <a:rPr lang="en-US" sz="3600" i="1">
                <a:latin typeface="Garamond" panose="02020404030301010803" pitchFamily="18" charset="0"/>
              </a:rPr>
              <a:t>   </a:t>
            </a:r>
            <a:r>
              <a:rPr lang="en-US" sz="3600">
                <a:latin typeface="Garamond" panose="02020404030301010803" pitchFamily="18" charset="0"/>
              </a:rPr>
              <a:t>mod </a:t>
            </a:r>
            <a:r>
              <a:rPr lang="en-HK" sz="3600">
                <a:effectLst/>
                <a:latin typeface="Garamond" panose="02020404030301010803" pitchFamily="18" charset="0"/>
              </a:rPr>
              <a:t>(</a:t>
            </a:r>
            <a:r>
              <a:rPr lang="en-HK" sz="3600" i="1">
                <a:effectLst/>
                <a:latin typeface="Garamond" panose="02020404030301010803" pitchFamily="18" charset="0"/>
              </a:rPr>
              <a:t>p</a:t>
            </a:r>
            <a:r>
              <a:rPr lang="en-HK" sz="3600">
                <a:effectLst/>
                <a:latin typeface="Garamond" panose="02020404030301010803" pitchFamily="18" charset="0"/>
              </a:rPr>
              <a:t> − 1)(</a:t>
            </a:r>
            <a:r>
              <a:rPr lang="en-HK" sz="3600" i="1">
                <a:effectLst/>
                <a:latin typeface="Garamond" panose="02020404030301010803" pitchFamily="18" charset="0"/>
              </a:rPr>
              <a:t>q</a:t>
            </a:r>
            <a:r>
              <a:rPr lang="en-HK" sz="3600">
                <a:effectLst/>
                <a:latin typeface="Garamond" panose="02020404030301010803" pitchFamily="18" charset="0"/>
              </a:rPr>
              <a:t> − 1) </a:t>
            </a:r>
            <a:endParaRPr lang="en-US" sz="36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05CAE0-8E35-BF02-0195-98238AC98846}"/>
                  </a:ext>
                </a:extLst>
              </p14:cNvPr>
              <p14:cNvContentPartPr/>
              <p14:nvPr/>
            </p14:nvContentPartPr>
            <p14:xfrm>
              <a:off x="1895400" y="2360160"/>
              <a:ext cx="681120" cy="39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05CAE0-8E35-BF02-0195-98238AC988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9200" y="2343960"/>
                <a:ext cx="71352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B8496ED-F501-C099-F99C-713B78D884AC}"/>
                  </a:ext>
                </a:extLst>
              </p14:cNvPr>
              <p14:cNvContentPartPr/>
              <p14:nvPr/>
            </p14:nvContentPartPr>
            <p14:xfrm>
              <a:off x="1973520" y="2100960"/>
              <a:ext cx="5122800" cy="2216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B8496ED-F501-C099-F99C-713B78D884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7320" y="2084760"/>
                <a:ext cx="5155200" cy="224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83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1C3553-BCB3-17DB-2D5C-D5B770BF7C80}"/>
              </a:ext>
            </a:extLst>
          </p:cNvPr>
          <p:cNvSpPr txBox="1"/>
          <p:nvPr/>
        </p:nvSpPr>
        <p:spPr>
          <a:xfrm>
            <a:off x="293914" y="253085"/>
            <a:ext cx="3765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modular addition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17DD4-A22B-6C36-FED1-DD9D81B48FBA}"/>
              </a:ext>
            </a:extLst>
          </p:cNvPr>
          <p:cNvSpPr txBox="1"/>
          <p:nvPr/>
        </p:nvSpPr>
        <p:spPr>
          <a:xfrm>
            <a:off x="703633" y="1298055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(9 + 14)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mod 6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27357-B619-54B9-07FB-1AE79C95B322}"/>
              </a:ext>
            </a:extLst>
          </p:cNvPr>
          <p:cNvSpPr txBox="1"/>
          <p:nvPr/>
        </p:nvSpPr>
        <p:spPr>
          <a:xfrm>
            <a:off x="703632" y="2919303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(9 + 16)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mod 6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04EC5-CE66-CD17-D92F-2666AFA4AAA1}"/>
              </a:ext>
            </a:extLst>
          </p:cNvPr>
          <p:cNvSpPr txBox="1"/>
          <p:nvPr/>
        </p:nvSpPr>
        <p:spPr>
          <a:xfrm>
            <a:off x="733136" y="4939190"/>
            <a:ext cx="288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>
                <a:latin typeface="Garamond" panose="02020404030301010803" pitchFamily="18" charset="0"/>
              </a:rPr>
              <a:t> + </a:t>
            </a:r>
            <a:r>
              <a:rPr lang="en-US" sz="3600" i="1">
                <a:latin typeface="Garamond" panose="02020404030301010803" pitchFamily="18" charset="0"/>
              </a:rPr>
              <a:t>b </a:t>
            </a:r>
            <a:r>
              <a:rPr lang="en-US" sz="3600">
                <a:latin typeface="Garamond" panose="02020404030301010803" pitchFamily="18" charset="0"/>
              </a:rPr>
              <a:t>mod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 =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B88FBD3-1B1D-53E4-5685-14D4C2D7E68B}"/>
                  </a:ext>
                </a:extLst>
              </p14:cNvPr>
              <p14:cNvContentPartPr/>
              <p14:nvPr/>
            </p14:nvContentPartPr>
            <p14:xfrm>
              <a:off x="3663360" y="4184640"/>
              <a:ext cx="925560" cy="246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88FBD3-1B1D-53E4-5685-14D4C2D7E6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47160" y="4168440"/>
                <a:ext cx="9579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03339F-F9F9-6A4E-5B63-96DE6F6FAA91}"/>
                  </a:ext>
                </a:extLst>
              </p14:cNvPr>
              <p14:cNvContentPartPr/>
              <p14:nvPr/>
            </p14:nvContentPartPr>
            <p14:xfrm>
              <a:off x="5151600" y="4065517"/>
              <a:ext cx="2126160" cy="452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03339F-F9F9-6A4E-5B63-96DE6F6FAA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5400" y="4049317"/>
                <a:ext cx="215856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1294FE-2862-6513-8011-D4E0C26F3CB4}"/>
                  </a:ext>
                </a:extLst>
              </p14:cNvPr>
              <p14:cNvContentPartPr/>
              <p14:nvPr/>
            </p14:nvContentPartPr>
            <p14:xfrm>
              <a:off x="834480" y="1324080"/>
              <a:ext cx="7643880" cy="1065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1294FE-2862-6513-8011-D4E0C26F3C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280" y="1307880"/>
                <a:ext cx="7676280" cy="10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02E33D-4B56-59AC-D050-03BE130C2FCE}"/>
                  </a:ext>
                </a:extLst>
              </p14:cNvPr>
              <p14:cNvContentPartPr/>
              <p14:nvPr/>
            </p14:nvContentPartPr>
            <p14:xfrm>
              <a:off x="3663360" y="2022840"/>
              <a:ext cx="5069880" cy="1793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02E33D-4B56-59AC-D050-03BE130C2F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7160" y="2006640"/>
                <a:ext cx="5102280" cy="18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3970C9-B22D-95F3-66B7-3DE95D47BB90}"/>
                  </a:ext>
                </a:extLst>
              </p14:cNvPr>
              <p14:cNvContentPartPr/>
              <p14:nvPr/>
            </p14:nvContentPartPr>
            <p14:xfrm>
              <a:off x="3585240" y="4896720"/>
              <a:ext cx="4934160" cy="592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3970C9-B22D-95F3-66B7-3DE95D47BB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9040" y="4880520"/>
                <a:ext cx="4966560" cy="62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027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5287FB-C752-A34E-ED73-303A65565862}"/>
              </a:ext>
            </a:extLst>
          </p:cNvPr>
          <p:cNvSpPr txBox="1"/>
          <p:nvPr/>
        </p:nvSpPr>
        <p:spPr>
          <a:xfrm>
            <a:off x="293914" y="253085"/>
            <a:ext cx="284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congruences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F40466-3E6D-52C7-CD4A-5DB811AF2F95}"/>
              </a:ext>
            </a:extLst>
          </p:cNvPr>
          <p:cNvSpPr txBox="1"/>
          <p:nvPr/>
        </p:nvSpPr>
        <p:spPr>
          <a:xfrm>
            <a:off x="2383740" y="998484"/>
            <a:ext cx="4376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>
                <a:latin typeface="Garamond" panose="02020404030301010803" pitchFamily="18" charset="0"/>
              </a:rPr>
              <a:t>a</a:t>
            </a:r>
            <a:r>
              <a:rPr lang="en-US" sz="6000">
                <a:latin typeface="Garamond" panose="02020404030301010803" pitchFamily="18" charset="0"/>
              </a:rPr>
              <a:t> ≡ </a:t>
            </a:r>
            <a:r>
              <a:rPr lang="en-US" sz="6000" i="1">
                <a:latin typeface="Garamond" panose="02020404030301010803" pitchFamily="18" charset="0"/>
              </a:rPr>
              <a:t>a</a:t>
            </a:r>
            <a:r>
              <a:rPr lang="en-US" sz="6000">
                <a:latin typeface="Garamond" panose="02020404030301010803" pitchFamily="18" charset="0"/>
              </a:rPr>
              <a:t>’</a:t>
            </a:r>
            <a:r>
              <a:rPr lang="en-US" sz="6000" i="1">
                <a:latin typeface="Garamond" panose="02020404030301010803" pitchFamily="18" charset="0"/>
              </a:rPr>
              <a:t> </a:t>
            </a:r>
            <a:r>
              <a:rPr lang="en-US" sz="6000">
                <a:latin typeface="Garamond" panose="02020404030301010803" pitchFamily="18" charset="0"/>
              </a:rPr>
              <a:t>(mod </a:t>
            </a:r>
            <a:r>
              <a:rPr lang="en-US" sz="6000" i="1">
                <a:latin typeface="Garamond" panose="02020404030301010803" pitchFamily="18" charset="0"/>
              </a:rPr>
              <a:t>n</a:t>
            </a:r>
            <a:r>
              <a:rPr lang="en-US" sz="6000">
                <a:latin typeface="Garamond" panose="02020404030301010803" pitchFamily="18" charset="0"/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D625B3-A933-45EA-F203-9429B1486AA6}"/>
              </a:ext>
            </a:extLst>
          </p:cNvPr>
          <p:cNvGrpSpPr/>
          <p:nvPr/>
        </p:nvGrpSpPr>
        <p:grpSpPr>
          <a:xfrm>
            <a:off x="530352" y="5933746"/>
            <a:ext cx="8077620" cy="152623"/>
            <a:chOff x="530352" y="5842306"/>
            <a:chExt cx="8077620" cy="15262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DBFCC9-37B6-51A7-0EBF-C762FB1514F9}"/>
                </a:ext>
              </a:extLst>
            </p:cNvPr>
            <p:cNvCxnSpPr>
              <a:cxnSpLocks/>
            </p:cNvCxnSpPr>
            <p:nvPr/>
          </p:nvCxnSpPr>
          <p:spPr>
            <a:xfrm>
              <a:off x="530352" y="5994929"/>
              <a:ext cx="807762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F9760E0-1F81-6D9D-8B5C-F6CF6EDF3CB8}"/>
                </a:ext>
              </a:extLst>
            </p:cNvPr>
            <p:cNvCxnSpPr>
              <a:cxnSpLocks/>
            </p:cNvCxnSpPr>
            <p:nvPr/>
          </p:nvCxnSpPr>
          <p:spPr>
            <a:xfrm>
              <a:off x="476937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130827-861E-B1AA-2C94-C3CE99B3BFD5}"/>
                </a:ext>
              </a:extLst>
            </p:cNvPr>
            <p:cNvCxnSpPr>
              <a:cxnSpLocks/>
            </p:cNvCxnSpPr>
            <p:nvPr/>
          </p:nvCxnSpPr>
          <p:spPr>
            <a:xfrm>
              <a:off x="4577000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97F11E-58B3-8E29-F35B-7A1FE75DAC41}"/>
                </a:ext>
              </a:extLst>
            </p:cNvPr>
            <p:cNvCxnSpPr>
              <a:cxnSpLocks/>
            </p:cNvCxnSpPr>
            <p:nvPr/>
          </p:nvCxnSpPr>
          <p:spPr>
            <a:xfrm>
              <a:off x="496174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460780-E17D-37CE-715B-068429230497}"/>
                </a:ext>
              </a:extLst>
            </p:cNvPr>
            <p:cNvCxnSpPr>
              <a:cxnSpLocks/>
            </p:cNvCxnSpPr>
            <p:nvPr/>
          </p:nvCxnSpPr>
          <p:spPr>
            <a:xfrm>
              <a:off x="515411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93B6411-E765-673D-4CE0-014CEDDADD94}"/>
                </a:ext>
              </a:extLst>
            </p:cNvPr>
            <p:cNvCxnSpPr>
              <a:cxnSpLocks/>
            </p:cNvCxnSpPr>
            <p:nvPr/>
          </p:nvCxnSpPr>
          <p:spPr>
            <a:xfrm>
              <a:off x="534648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E24334-7C2C-B8DE-A7EF-112A2F9F99A4}"/>
                </a:ext>
              </a:extLst>
            </p:cNvPr>
            <p:cNvCxnSpPr>
              <a:cxnSpLocks/>
            </p:cNvCxnSpPr>
            <p:nvPr/>
          </p:nvCxnSpPr>
          <p:spPr>
            <a:xfrm>
              <a:off x="553885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E6D4C5-2D1C-9554-8653-53774160C2F6}"/>
                </a:ext>
              </a:extLst>
            </p:cNvPr>
            <p:cNvCxnSpPr>
              <a:cxnSpLocks/>
            </p:cNvCxnSpPr>
            <p:nvPr/>
          </p:nvCxnSpPr>
          <p:spPr>
            <a:xfrm>
              <a:off x="592359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A1FF86-DB74-F03E-038C-668691300213}"/>
                </a:ext>
              </a:extLst>
            </p:cNvPr>
            <p:cNvCxnSpPr>
              <a:cxnSpLocks/>
            </p:cNvCxnSpPr>
            <p:nvPr/>
          </p:nvCxnSpPr>
          <p:spPr>
            <a:xfrm>
              <a:off x="5731220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35CE72-C59B-EAB9-E33A-4DB07E41E2C3}"/>
                </a:ext>
              </a:extLst>
            </p:cNvPr>
            <p:cNvCxnSpPr>
              <a:cxnSpLocks/>
            </p:cNvCxnSpPr>
            <p:nvPr/>
          </p:nvCxnSpPr>
          <p:spPr>
            <a:xfrm>
              <a:off x="611596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424A899-9DB4-E697-CAF5-D68185627E7E}"/>
                </a:ext>
              </a:extLst>
            </p:cNvPr>
            <p:cNvCxnSpPr>
              <a:cxnSpLocks/>
            </p:cNvCxnSpPr>
            <p:nvPr/>
          </p:nvCxnSpPr>
          <p:spPr>
            <a:xfrm>
              <a:off x="630833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0BA7C9F-DD7D-EF59-DA4F-D27DAD400075}"/>
                </a:ext>
              </a:extLst>
            </p:cNvPr>
            <p:cNvCxnSpPr>
              <a:cxnSpLocks/>
            </p:cNvCxnSpPr>
            <p:nvPr/>
          </p:nvCxnSpPr>
          <p:spPr>
            <a:xfrm>
              <a:off x="650070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99544E-5A94-2D3A-F94F-ACC2F81BC7D5}"/>
                </a:ext>
              </a:extLst>
            </p:cNvPr>
            <p:cNvCxnSpPr>
              <a:cxnSpLocks/>
            </p:cNvCxnSpPr>
            <p:nvPr/>
          </p:nvCxnSpPr>
          <p:spPr>
            <a:xfrm>
              <a:off x="669307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3D9269-42F5-6160-2561-84B60E7A848D}"/>
                </a:ext>
              </a:extLst>
            </p:cNvPr>
            <p:cNvCxnSpPr>
              <a:cxnSpLocks/>
            </p:cNvCxnSpPr>
            <p:nvPr/>
          </p:nvCxnSpPr>
          <p:spPr>
            <a:xfrm>
              <a:off x="707781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2CEFDF8-05F3-20AF-D709-E7645C44A8DE}"/>
                </a:ext>
              </a:extLst>
            </p:cNvPr>
            <p:cNvCxnSpPr>
              <a:cxnSpLocks/>
            </p:cNvCxnSpPr>
            <p:nvPr/>
          </p:nvCxnSpPr>
          <p:spPr>
            <a:xfrm>
              <a:off x="6885440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AFAD11-FE5D-B03D-D16D-96B533783324}"/>
                </a:ext>
              </a:extLst>
            </p:cNvPr>
            <p:cNvCxnSpPr>
              <a:cxnSpLocks/>
            </p:cNvCxnSpPr>
            <p:nvPr/>
          </p:nvCxnSpPr>
          <p:spPr>
            <a:xfrm>
              <a:off x="727018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ACC49B-5A49-CEB5-00C2-C0EBA8A759DC}"/>
                </a:ext>
              </a:extLst>
            </p:cNvPr>
            <p:cNvCxnSpPr>
              <a:cxnSpLocks/>
            </p:cNvCxnSpPr>
            <p:nvPr/>
          </p:nvCxnSpPr>
          <p:spPr>
            <a:xfrm>
              <a:off x="746255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CB8978D-9C18-C437-2E63-C6C199A67464}"/>
                </a:ext>
              </a:extLst>
            </p:cNvPr>
            <p:cNvCxnSpPr>
              <a:cxnSpLocks/>
            </p:cNvCxnSpPr>
            <p:nvPr/>
          </p:nvCxnSpPr>
          <p:spPr>
            <a:xfrm>
              <a:off x="765492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ED4D9C-6FB3-A8BF-6B09-AF9534522547}"/>
                </a:ext>
              </a:extLst>
            </p:cNvPr>
            <p:cNvCxnSpPr>
              <a:cxnSpLocks/>
            </p:cNvCxnSpPr>
            <p:nvPr/>
          </p:nvCxnSpPr>
          <p:spPr>
            <a:xfrm>
              <a:off x="784729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F5C4927-FCF5-9AAB-145D-629D210B0465}"/>
                </a:ext>
              </a:extLst>
            </p:cNvPr>
            <p:cNvCxnSpPr>
              <a:cxnSpLocks/>
            </p:cNvCxnSpPr>
            <p:nvPr/>
          </p:nvCxnSpPr>
          <p:spPr>
            <a:xfrm>
              <a:off x="823203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105128-6B95-090E-2FE4-94D09B32E686}"/>
                </a:ext>
              </a:extLst>
            </p:cNvPr>
            <p:cNvCxnSpPr>
              <a:cxnSpLocks/>
            </p:cNvCxnSpPr>
            <p:nvPr/>
          </p:nvCxnSpPr>
          <p:spPr>
            <a:xfrm>
              <a:off x="8039660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E74A34-1431-C6F4-9165-55F3F17EEDE5}"/>
                </a:ext>
              </a:extLst>
            </p:cNvPr>
            <p:cNvCxnSpPr>
              <a:cxnSpLocks/>
            </p:cNvCxnSpPr>
            <p:nvPr/>
          </p:nvCxnSpPr>
          <p:spPr>
            <a:xfrm>
              <a:off x="8424400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8726913-3E2C-A829-1955-FE7D07FC33FD}"/>
                </a:ext>
              </a:extLst>
            </p:cNvPr>
            <p:cNvCxnSpPr>
              <a:cxnSpLocks/>
            </p:cNvCxnSpPr>
            <p:nvPr/>
          </p:nvCxnSpPr>
          <p:spPr>
            <a:xfrm>
              <a:off x="130451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B773240-089D-AEFF-A7DE-2C750002525D}"/>
                </a:ext>
              </a:extLst>
            </p:cNvPr>
            <p:cNvCxnSpPr>
              <a:cxnSpLocks/>
            </p:cNvCxnSpPr>
            <p:nvPr/>
          </p:nvCxnSpPr>
          <p:spPr>
            <a:xfrm>
              <a:off x="1112141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D1B237-9214-50B6-77AD-8599AE498A70}"/>
                </a:ext>
              </a:extLst>
            </p:cNvPr>
            <p:cNvCxnSpPr>
              <a:cxnSpLocks/>
            </p:cNvCxnSpPr>
            <p:nvPr/>
          </p:nvCxnSpPr>
          <p:spPr>
            <a:xfrm>
              <a:off x="149688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8EBED9-1B7E-89C5-FA58-565FE7867975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2A325A7-7A97-CC5E-599D-B5D10B0ABF8E}"/>
                </a:ext>
              </a:extLst>
            </p:cNvPr>
            <p:cNvCxnSpPr>
              <a:cxnSpLocks/>
            </p:cNvCxnSpPr>
            <p:nvPr/>
          </p:nvCxnSpPr>
          <p:spPr>
            <a:xfrm>
              <a:off x="188162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6F79948-3119-1678-07AC-CC2312FEFD8F}"/>
                </a:ext>
              </a:extLst>
            </p:cNvPr>
            <p:cNvCxnSpPr>
              <a:cxnSpLocks/>
            </p:cNvCxnSpPr>
            <p:nvPr/>
          </p:nvCxnSpPr>
          <p:spPr>
            <a:xfrm>
              <a:off x="207399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733403-2CC1-0653-C212-04FF13E3CF2B}"/>
                </a:ext>
              </a:extLst>
            </p:cNvPr>
            <p:cNvCxnSpPr>
              <a:cxnSpLocks/>
            </p:cNvCxnSpPr>
            <p:nvPr/>
          </p:nvCxnSpPr>
          <p:spPr>
            <a:xfrm>
              <a:off x="245873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EB30756-E1FF-E5CC-F659-674FA26B362A}"/>
                </a:ext>
              </a:extLst>
            </p:cNvPr>
            <p:cNvCxnSpPr>
              <a:cxnSpLocks/>
            </p:cNvCxnSpPr>
            <p:nvPr/>
          </p:nvCxnSpPr>
          <p:spPr>
            <a:xfrm>
              <a:off x="2266361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57E5487-88A9-7BDC-6DCE-938AF2C531E0}"/>
                </a:ext>
              </a:extLst>
            </p:cNvPr>
            <p:cNvCxnSpPr>
              <a:cxnSpLocks/>
            </p:cNvCxnSpPr>
            <p:nvPr/>
          </p:nvCxnSpPr>
          <p:spPr>
            <a:xfrm>
              <a:off x="265110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181B435-1313-3A00-9228-96DA2CB354C6}"/>
                </a:ext>
              </a:extLst>
            </p:cNvPr>
            <p:cNvCxnSpPr>
              <a:cxnSpLocks/>
            </p:cNvCxnSpPr>
            <p:nvPr/>
          </p:nvCxnSpPr>
          <p:spPr>
            <a:xfrm>
              <a:off x="284347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ED707FD-51A5-33D9-56D3-766587E603D2}"/>
                </a:ext>
              </a:extLst>
            </p:cNvPr>
            <p:cNvCxnSpPr>
              <a:cxnSpLocks/>
            </p:cNvCxnSpPr>
            <p:nvPr/>
          </p:nvCxnSpPr>
          <p:spPr>
            <a:xfrm>
              <a:off x="303584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C8E3A75-D117-03FC-C49C-CCE8258B6FBF}"/>
                </a:ext>
              </a:extLst>
            </p:cNvPr>
            <p:cNvCxnSpPr>
              <a:cxnSpLocks/>
            </p:cNvCxnSpPr>
            <p:nvPr/>
          </p:nvCxnSpPr>
          <p:spPr>
            <a:xfrm>
              <a:off x="322821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2FC7A03-423E-9300-13AE-8E75ABF6CE84}"/>
                </a:ext>
              </a:extLst>
            </p:cNvPr>
            <p:cNvCxnSpPr>
              <a:cxnSpLocks/>
            </p:cNvCxnSpPr>
            <p:nvPr/>
          </p:nvCxnSpPr>
          <p:spPr>
            <a:xfrm>
              <a:off x="361295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17F0F89-6800-EC38-BB6F-F29072998220}"/>
                </a:ext>
              </a:extLst>
            </p:cNvPr>
            <p:cNvCxnSpPr>
              <a:cxnSpLocks/>
            </p:cNvCxnSpPr>
            <p:nvPr/>
          </p:nvCxnSpPr>
          <p:spPr>
            <a:xfrm>
              <a:off x="3420581" y="5842306"/>
              <a:ext cx="0" cy="1526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4CF023F-F0D4-EFE3-23E0-CA4E41A40406}"/>
                </a:ext>
              </a:extLst>
            </p:cNvPr>
            <p:cNvCxnSpPr>
              <a:cxnSpLocks/>
            </p:cNvCxnSpPr>
            <p:nvPr/>
          </p:nvCxnSpPr>
          <p:spPr>
            <a:xfrm>
              <a:off x="380532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EBF453-A8AF-0E44-38DA-FFAB24B26E18}"/>
                </a:ext>
              </a:extLst>
            </p:cNvPr>
            <p:cNvCxnSpPr>
              <a:cxnSpLocks/>
            </p:cNvCxnSpPr>
            <p:nvPr/>
          </p:nvCxnSpPr>
          <p:spPr>
            <a:xfrm>
              <a:off x="399769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30F4AC0-0BEB-AE23-ABA7-24E4F22C9E3C}"/>
                </a:ext>
              </a:extLst>
            </p:cNvPr>
            <p:cNvCxnSpPr>
              <a:cxnSpLocks/>
            </p:cNvCxnSpPr>
            <p:nvPr/>
          </p:nvCxnSpPr>
          <p:spPr>
            <a:xfrm>
              <a:off x="419006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475AAF7-43D2-B5EF-C596-41A15C62EADB}"/>
                </a:ext>
              </a:extLst>
            </p:cNvPr>
            <p:cNvCxnSpPr>
              <a:cxnSpLocks/>
            </p:cNvCxnSpPr>
            <p:nvPr/>
          </p:nvCxnSpPr>
          <p:spPr>
            <a:xfrm>
              <a:off x="438243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A4D41C-4D7A-A359-AC91-42D5ACBEEF1C}"/>
                </a:ext>
              </a:extLst>
            </p:cNvPr>
            <p:cNvCxnSpPr>
              <a:cxnSpLocks/>
            </p:cNvCxnSpPr>
            <p:nvPr/>
          </p:nvCxnSpPr>
          <p:spPr>
            <a:xfrm>
              <a:off x="72740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3728AC6-DFB3-D91B-F3CA-CFDFB2CD4B85}"/>
                </a:ext>
              </a:extLst>
            </p:cNvPr>
            <p:cNvCxnSpPr>
              <a:cxnSpLocks/>
            </p:cNvCxnSpPr>
            <p:nvPr/>
          </p:nvCxnSpPr>
          <p:spPr>
            <a:xfrm>
              <a:off x="919771" y="5925274"/>
              <a:ext cx="0" cy="69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65D423-6B92-D428-5999-A94FFB111CF8}"/>
                  </a:ext>
                </a:extLst>
              </p14:cNvPr>
              <p14:cNvContentPartPr/>
              <p14:nvPr/>
            </p14:nvContentPartPr>
            <p14:xfrm>
              <a:off x="3116520" y="653760"/>
              <a:ext cx="230760" cy="510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65D423-6B92-D428-5999-A94FFB111C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0320" y="637560"/>
                <a:ext cx="26316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DCEBEC-FBAE-18A5-7818-FD2B354E73A6}"/>
                  </a:ext>
                </a:extLst>
              </p14:cNvPr>
              <p14:cNvContentPartPr/>
              <p14:nvPr/>
            </p14:nvContentPartPr>
            <p14:xfrm>
              <a:off x="1480320" y="1961280"/>
              <a:ext cx="3215520" cy="374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DCEBEC-FBAE-18A5-7818-FD2B354E73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120" y="1945080"/>
                <a:ext cx="324792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49B5A8-5CF3-EAF2-1634-3E8216589ACE}"/>
                  </a:ext>
                </a:extLst>
              </p14:cNvPr>
              <p14:cNvContentPartPr/>
              <p14:nvPr/>
            </p14:nvContentPartPr>
            <p14:xfrm>
              <a:off x="929160" y="5546520"/>
              <a:ext cx="7203600" cy="884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49B5A8-5CF3-EAF2-1634-3E8216589A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2960" y="5530320"/>
                <a:ext cx="7236000" cy="9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EDE6D34-D059-65E0-DD07-0A30855F232A}"/>
                  </a:ext>
                </a:extLst>
              </p14:cNvPr>
              <p14:cNvContentPartPr/>
              <p14:nvPr/>
            </p14:nvContentPartPr>
            <p14:xfrm>
              <a:off x="1093680" y="2503800"/>
              <a:ext cx="7125480" cy="2385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EDE6D34-D059-65E0-DD07-0A30855F23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7480" y="2487600"/>
                <a:ext cx="7157880" cy="241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887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B38D37-64A0-82C4-5744-6F1BABBD098F}"/>
              </a:ext>
            </a:extLst>
          </p:cNvPr>
          <p:cNvSpPr txBox="1"/>
          <p:nvPr/>
        </p:nvSpPr>
        <p:spPr>
          <a:xfrm>
            <a:off x="293914" y="253085"/>
            <a:ext cx="5732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laws of modular arithmetic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E7D9C-4D06-9ED4-05A5-856A07027974}"/>
              </a:ext>
            </a:extLst>
          </p:cNvPr>
          <p:cNvSpPr txBox="1"/>
          <p:nvPr/>
        </p:nvSpPr>
        <p:spPr>
          <a:xfrm>
            <a:off x="593087" y="1198180"/>
            <a:ext cx="27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>
                <a:latin typeface="Garamond" panose="02020404030301010803" pitchFamily="18" charset="0"/>
              </a:rPr>
              <a:t> ≡ 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>
                <a:latin typeface="Garamond" panose="02020404030301010803" pitchFamily="18" charset="0"/>
              </a:rPr>
              <a:t>’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(mod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6943F-4DAA-1B8A-52AE-C444FF670A99}"/>
              </a:ext>
            </a:extLst>
          </p:cNvPr>
          <p:cNvSpPr txBox="1"/>
          <p:nvPr/>
        </p:nvSpPr>
        <p:spPr>
          <a:xfrm>
            <a:off x="593087" y="1820109"/>
            <a:ext cx="27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b</a:t>
            </a:r>
            <a:r>
              <a:rPr lang="en-US" sz="3600">
                <a:latin typeface="Garamond" panose="02020404030301010803" pitchFamily="18" charset="0"/>
              </a:rPr>
              <a:t> ≡ </a:t>
            </a:r>
            <a:r>
              <a:rPr lang="en-US" sz="3600" i="1">
                <a:latin typeface="Garamond" panose="02020404030301010803" pitchFamily="18" charset="0"/>
              </a:rPr>
              <a:t>b</a:t>
            </a:r>
            <a:r>
              <a:rPr lang="en-US" sz="3600">
                <a:latin typeface="Garamond" panose="02020404030301010803" pitchFamily="18" charset="0"/>
              </a:rPr>
              <a:t>’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(mod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13A88-3CBA-1144-D046-BFFE4784ED37}"/>
              </a:ext>
            </a:extLst>
          </p:cNvPr>
          <p:cNvSpPr txBox="1"/>
          <p:nvPr/>
        </p:nvSpPr>
        <p:spPr>
          <a:xfrm>
            <a:off x="4313795" y="1198180"/>
            <a:ext cx="4253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a + b</a:t>
            </a:r>
            <a:r>
              <a:rPr lang="en-US" sz="3600">
                <a:latin typeface="Garamond" panose="02020404030301010803" pitchFamily="18" charset="0"/>
              </a:rPr>
              <a:t> ≡ 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>
                <a:latin typeface="Garamond" panose="02020404030301010803" pitchFamily="18" charset="0"/>
              </a:rPr>
              <a:t>’ + </a:t>
            </a:r>
            <a:r>
              <a:rPr lang="en-US" sz="3600" i="1">
                <a:latin typeface="Garamond" panose="02020404030301010803" pitchFamily="18" charset="0"/>
              </a:rPr>
              <a:t>b</a:t>
            </a:r>
            <a:r>
              <a:rPr lang="en-US" sz="3600">
                <a:latin typeface="Garamond" panose="02020404030301010803" pitchFamily="18" charset="0"/>
              </a:rPr>
              <a:t>’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(mod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A84A5-135C-B90D-A85C-255DBDF8C934}"/>
              </a:ext>
            </a:extLst>
          </p:cNvPr>
          <p:cNvSpPr txBox="1"/>
          <p:nvPr/>
        </p:nvSpPr>
        <p:spPr>
          <a:xfrm>
            <a:off x="4313795" y="1820109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ab</a:t>
            </a:r>
            <a:r>
              <a:rPr lang="en-US" sz="3600">
                <a:latin typeface="Garamond" panose="02020404030301010803" pitchFamily="18" charset="0"/>
              </a:rPr>
              <a:t> ≡ </a:t>
            </a:r>
            <a:r>
              <a:rPr lang="en-US" sz="3600" i="1" err="1">
                <a:latin typeface="Garamond" panose="02020404030301010803" pitchFamily="18" charset="0"/>
              </a:rPr>
              <a:t>a</a:t>
            </a:r>
            <a:r>
              <a:rPr lang="en-US" sz="3600" err="1">
                <a:latin typeface="Garamond" panose="02020404030301010803" pitchFamily="18" charset="0"/>
              </a:rPr>
              <a:t>’</a:t>
            </a:r>
            <a:r>
              <a:rPr lang="en-US" sz="3600" i="1" err="1">
                <a:latin typeface="Garamond" panose="02020404030301010803" pitchFamily="18" charset="0"/>
              </a:rPr>
              <a:t>b</a:t>
            </a:r>
            <a:r>
              <a:rPr lang="en-US" sz="3600">
                <a:latin typeface="Garamond" panose="02020404030301010803" pitchFamily="18" charset="0"/>
              </a:rPr>
              <a:t>’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(mod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F88C5B3-5F68-15F3-0349-23A7353A7B3E}"/>
              </a:ext>
            </a:extLst>
          </p:cNvPr>
          <p:cNvSpPr/>
          <p:nvPr/>
        </p:nvSpPr>
        <p:spPr>
          <a:xfrm>
            <a:off x="3284533" y="1366343"/>
            <a:ext cx="129248" cy="1030014"/>
          </a:xfrm>
          <a:prstGeom prst="rightBrace">
            <a:avLst>
              <a:gd name="adj1" fmla="val 45569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342573-EF6E-2AB8-850D-8C5B1534B86D}"/>
              </a:ext>
            </a:extLst>
          </p:cNvPr>
          <p:cNvCxnSpPr>
            <a:cxnSpLocks/>
          </p:cNvCxnSpPr>
          <p:nvPr/>
        </p:nvCxnSpPr>
        <p:spPr>
          <a:xfrm>
            <a:off x="3573517" y="1886551"/>
            <a:ext cx="6096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DBD644-7A37-4727-2C55-BB5ADAEEA3C7}"/>
                  </a:ext>
                </a:extLst>
              </p14:cNvPr>
              <p14:cNvContentPartPr/>
              <p14:nvPr/>
            </p14:nvContentPartPr>
            <p14:xfrm>
              <a:off x="489240" y="2464560"/>
              <a:ext cx="8133120" cy="3797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DBD644-7A37-4727-2C55-BB5ADAEEA3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040" y="2448360"/>
                <a:ext cx="8165520" cy="38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953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CDBC75-4F44-57F4-7301-5846791EDAD6}"/>
              </a:ext>
            </a:extLst>
          </p:cNvPr>
          <p:cNvSpPr txBox="1"/>
          <p:nvPr/>
        </p:nvSpPr>
        <p:spPr>
          <a:xfrm>
            <a:off x="566907" y="548730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 baseline="30000">
                <a:latin typeface="Garamond" panose="02020404030301010803" pitchFamily="18" charset="0"/>
              </a:rPr>
              <a:t>2</a:t>
            </a:r>
            <a:r>
              <a:rPr lang="en-US" sz="3200" i="1">
                <a:latin typeface="Garamond" panose="02020404030301010803" pitchFamily="18" charset="0"/>
              </a:rPr>
              <a:t> </a:t>
            </a:r>
            <a:r>
              <a:rPr lang="en-US" sz="3200"/>
              <a:t>is even if and only if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 is even.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E48EF5B-1F39-AEA1-2DF5-3FFAE3B2D73E}"/>
                  </a:ext>
                </a:extLst>
              </p14:cNvPr>
              <p14:cNvContentPartPr/>
              <p14:nvPr/>
            </p14:nvContentPartPr>
            <p14:xfrm>
              <a:off x="657720" y="1463760"/>
              <a:ext cx="8009640" cy="3085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E48EF5B-1F39-AEA1-2DF5-3FFAE3B2D7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520" y="1447560"/>
                <a:ext cx="8042040" cy="311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306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53216D-7B0F-1954-FC04-13F71F4E7B2D}"/>
              </a:ext>
            </a:extLst>
          </p:cNvPr>
          <p:cNvSpPr txBox="1"/>
          <p:nvPr/>
        </p:nvSpPr>
        <p:spPr>
          <a:xfrm>
            <a:off x="566907" y="707734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 </a:t>
            </a:r>
            <a:r>
              <a:rPr lang="en-US" sz="3200"/>
              <a:t>The square of an odd number is of the form </a:t>
            </a:r>
            <a:r>
              <a:rPr lang="en-US" sz="3200">
                <a:latin typeface="Garamond" panose="02020404030301010803" pitchFamily="18" charset="0"/>
              </a:rPr>
              <a:t>8</a:t>
            </a:r>
            <a:r>
              <a:rPr lang="en-US" sz="3200" i="1">
                <a:latin typeface="Garamond" panose="02020404030301010803" pitchFamily="18" charset="0"/>
              </a:rPr>
              <a:t>k</a:t>
            </a:r>
            <a:r>
              <a:rPr lang="en-US" sz="3200">
                <a:latin typeface="Garamond" panose="02020404030301010803" pitchFamily="18" charset="0"/>
              </a:rPr>
              <a:t> + 1 </a:t>
            </a:r>
            <a:r>
              <a:rPr lang="en-US" sz="3200"/>
              <a:t>for some integer </a:t>
            </a:r>
            <a:r>
              <a:rPr lang="en-US" sz="3200" i="1">
                <a:latin typeface="Garamond" panose="02020404030301010803" pitchFamily="18" charset="0"/>
              </a:rPr>
              <a:t>k</a:t>
            </a:r>
            <a:r>
              <a:rPr lang="en-US" sz="3200"/>
              <a:t>.</a:t>
            </a:r>
            <a:endParaRPr lang="en-US" sz="32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059277-8EC8-A1AD-B1D4-99FB6BE7924E}"/>
                  </a:ext>
                </a:extLst>
              </p14:cNvPr>
              <p14:cNvContentPartPr/>
              <p14:nvPr/>
            </p14:nvContentPartPr>
            <p14:xfrm>
              <a:off x="566907" y="2455714"/>
              <a:ext cx="995400" cy="411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059277-8EC8-A1AD-B1D4-99FB6BE792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707" y="2439514"/>
                <a:ext cx="10278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BC5B7D-86D4-B6FC-015E-4DF6C83FFC6F}"/>
                  </a:ext>
                </a:extLst>
              </p14:cNvPr>
              <p14:cNvContentPartPr/>
              <p14:nvPr/>
            </p14:nvContentPartPr>
            <p14:xfrm>
              <a:off x="1960827" y="2138554"/>
              <a:ext cx="6862320" cy="559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BC5B7D-86D4-B6FC-015E-4DF6C83FFC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4627" y="2122354"/>
                <a:ext cx="689472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8B20C0-F5FA-1150-D9A3-7EB376D86015}"/>
                  </a:ext>
                </a:extLst>
              </p14:cNvPr>
              <p14:cNvContentPartPr/>
              <p14:nvPr/>
            </p14:nvContentPartPr>
            <p14:xfrm>
              <a:off x="1586880" y="390600"/>
              <a:ext cx="6837840" cy="1710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8B20C0-F5FA-1150-D9A3-7EB376D860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0680" y="374400"/>
                <a:ext cx="6870240" cy="17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9826239-F02A-2A5D-791F-9B6783A7DE43}"/>
                  </a:ext>
                </a:extLst>
              </p14:cNvPr>
              <p14:cNvContentPartPr/>
              <p14:nvPr/>
            </p14:nvContentPartPr>
            <p14:xfrm>
              <a:off x="2121480" y="3556440"/>
              <a:ext cx="6634440" cy="2751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9826239-F02A-2A5D-791F-9B6783A7DE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5280" y="3540240"/>
                <a:ext cx="6666840" cy="27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2E0625E-B826-F4B4-4898-F981787856D0}"/>
                  </a:ext>
                </a:extLst>
              </p14:cNvPr>
              <p14:cNvContentPartPr/>
              <p14:nvPr/>
            </p14:nvContentPartPr>
            <p14:xfrm>
              <a:off x="2968560" y="2729880"/>
              <a:ext cx="3684240" cy="65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2E0625E-B826-F4B4-4898-F981787856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2360" y="2713680"/>
                <a:ext cx="3716640" cy="6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376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7BC197-4965-75B6-2F21-075EFFE50BB2}"/>
              </a:ext>
            </a:extLst>
          </p:cNvPr>
          <p:cNvSpPr txBox="1"/>
          <p:nvPr/>
        </p:nvSpPr>
        <p:spPr>
          <a:xfrm>
            <a:off x="293914" y="253085"/>
            <a:ext cx="4528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modular subtraction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621DB9-E28F-3007-B403-FC13B5066223}"/>
              </a:ext>
            </a:extLst>
          </p:cNvPr>
          <p:cNvSpPr txBox="1"/>
          <p:nvPr/>
        </p:nvSpPr>
        <p:spPr>
          <a:xfrm>
            <a:off x="703633" y="1298055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(4 − 27)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mod 6 =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DDEBA4-7926-9DAC-AD39-818FDEE5FD2A}"/>
                  </a:ext>
                </a:extLst>
              </p14:cNvPr>
              <p14:cNvContentPartPr/>
              <p14:nvPr/>
            </p14:nvContentPartPr>
            <p14:xfrm>
              <a:off x="6829200" y="1274400"/>
              <a:ext cx="4320" cy="8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DDEBA4-7926-9DAC-AD39-818FDEE5FD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3000" y="1258200"/>
                <a:ext cx="367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2E4492-6083-A3B4-0969-4F036697FADF}"/>
                  </a:ext>
                </a:extLst>
              </p14:cNvPr>
              <p14:cNvContentPartPr/>
              <p14:nvPr/>
            </p14:nvContentPartPr>
            <p14:xfrm>
              <a:off x="370080" y="1438920"/>
              <a:ext cx="8087760" cy="4975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2E4492-6083-A3B4-0969-4F036697FA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880" y="1422720"/>
                <a:ext cx="8120160" cy="50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189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4201A4-AE64-38FA-79A6-C09957709CCC}"/>
              </a:ext>
            </a:extLst>
          </p:cNvPr>
          <p:cNvSpPr txBox="1"/>
          <p:nvPr/>
        </p:nvSpPr>
        <p:spPr>
          <a:xfrm>
            <a:off x="293914" y="253085"/>
            <a:ext cx="4987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modular multiplication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59204-D389-9FC6-781F-31C529B754CB}"/>
              </a:ext>
            </a:extLst>
          </p:cNvPr>
          <p:cNvSpPr txBox="1"/>
          <p:nvPr/>
        </p:nvSpPr>
        <p:spPr>
          <a:xfrm>
            <a:off x="703633" y="1298055"/>
            <a:ext cx="3459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(13 ∙ 24)</a:t>
            </a:r>
            <a:r>
              <a:rPr lang="en-US" sz="3600" i="1">
                <a:latin typeface="Garamond" panose="02020404030301010803" pitchFamily="18" charset="0"/>
              </a:rPr>
              <a:t> </a:t>
            </a:r>
            <a:r>
              <a:rPr lang="en-US" sz="3600">
                <a:latin typeface="Garamond" panose="02020404030301010803" pitchFamily="18" charset="0"/>
              </a:rPr>
              <a:t>mod 7 =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C3FA13E-D363-EA4F-6270-BD5CEF146B0B}"/>
                  </a:ext>
                </a:extLst>
              </p14:cNvPr>
              <p14:cNvContentPartPr/>
              <p14:nvPr/>
            </p14:nvContentPartPr>
            <p14:xfrm>
              <a:off x="510840" y="1390320"/>
              <a:ext cx="8300520" cy="4341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C3FA13E-D363-EA4F-6270-BD5CEF146B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4640" y="1374120"/>
                <a:ext cx="8332920" cy="43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216697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388</Words>
  <Application>Microsoft Macintosh PowerPoint</Application>
  <PresentationFormat>On-screen Show (4:3)</PresentationFormat>
  <Paragraphs>80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Avenir Book</vt:lpstr>
      <vt:lpstr>Avenir Heavy</vt:lpstr>
      <vt:lpstr>Avenir Light</vt:lpstr>
      <vt:lpstr>Avenir Medium</vt:lpstr>
      <vt:lpstr>Calibri</vt:lpstr>
      <vt:lpstr>Courier New</vt:lpstr>
      <vt:lpstr>Garamond</vt:lpstr>
      <vt:lpstr>Parcel</vt:lpstr>
      <vt:lpstr>5. MODULAR ARITHMETIC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1</cp:revision>
  <dcterms:created xsi:type="dcterms:W3CDTF">2021-11-02T23:09:25Z</dcterms:created>
  <dcterms:modified xsi:type="dcterms:W3CDTF">2024-02-14T02:15:43Z</dcterms:modified>
</cp:coreProperties>
</file>