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92" r:id="rId6"/>
    <p:sldId id="264" r:id="rId7"/>
    <p:sldId id="294" r:id="rId8"/>
    <p:sldId id="295" r:id="rId9"/>
    <p:sldId id="267" r:id="rId10"/>
    <p:sldId id="281" r:id="rId11"/>
    <p:sldId id="269" r:id="rId12"/>
    <p:sldId id="285" r:id="rId13"/>
    <p:sldId id="286" r:id="rId14"/>
    <p:sldId id="287" r:id="rId15"/>
    <p:sldId id="277" r:id="rId16"/>
    <p:sldId id="288" r:id="rId17"/>
    <p:sldId id="289" r:id="rId18"/>
    <p:sldId id="290" r:id="rId19"/>
    <p:sldId id="291" r:id="rId20"/>
    <p:sldId id="296" r:id="rId21"/>
    <p:sldId id="293" r:id="rId22"/>
    <p:sldId id="297" r:id="rId23"/>
    <p:sldId id="276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EB61BE-16A9-8841-8FA9-0750A62CA4CF}" v="1" dt="2024-02-17T00:54:00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4"/>
    <p:restoredTop sz="94694"/>
  </p:normalViewPr>
  <p:slideViewPr>
    <p:cSldViewPr snapToGrid="0">
      <p:cViewPr varScale="1">
        <p:scale>
          <a:sx n="121" d="100"/>
          <a:sy n="121" d="100"/>
        </p:scale>
        <p:origin x="117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" userId="896fc40a-cbdd-4f42-a373-b4d25dd81a07" providerId="ADAL" clId="{FFEB61BE-16A9-8841-8FA9-0750A62CA4CF}"/>
    <pc:docChg chg="undo custSel addSld delSld modSld sldOrd">
      <pc:chgData name="Andrej Bogdanov" userId="896fc40a-cbdd-4f42-a373-b4d25dd81a07" providerId="ADAL" clId="{FFEB61BE-16A9-8841-8FA9-0750A62CA4CF}" dt="2024-02-17T00:54:12.761" v="926" actId="20577"/>
      <pc:docMkLst>
        <pc:docMk/>
      </pc:docMkLst>
      <pc:sldChg chg="delSp mod">
        <pc:chgData name="Andrej Bogdanov" userId="896fc40a-cbdd-4f42-a373-b4d25dd81a07" providerId="ADAL" clId="{FFEB61BE-16A9-8841-8FA9-0750A62CA4CF}" dt="2024-02-14T01:49:56.791" v="818" actId="478"/>
        <pc:sldMkLst>
          <pc:docMk/>
          <pc:sldMk cId="252633018" sldId="259"/>
        </pc:sldMkLst>
        <pc:inkChg chg="del">
          <ac:chgData name="Andrej Bogdanov" userId="896fc40a-cbdd-4f42-a373-b4d25dd81a07" providerId="ADAL" clId="{FFEB61BE-16A9-8841-8FA9-0750A62CA4CF}" dt="2024-02-12T21:36:33.519" v="0" actId="478"/>
          <ac:inkMkLst>
            <pc:docMk/>
            <pc:sldMk cId="252633018" sldId="259"/>
            <ac:inkMk id="4" creationId="{06908E80-6C5C-F801-D3C7-562F6E54842E}"/>
          </ac:inkMkLst>
        </pc:inkChg>
        <pc:inkChg chg="del">
          <ac:chgData name="Andrej Bogdanov" userId="896fc40a-cbdd-4f42-a373-b4d25dd81a07" providerId="ADAL" clId="{FFEB61BE-16A9-8841-8FA9-0750A62CA4CF}" dt="2024-02-14T01:49:56.791" v="818" actId="478"/>
          <ac:inkMkLst>
            <pc:docMk/>
            <pc:sldMk cId="252633018" sldId="259"/>
            <ac:inkMk id="4" creationId="{3F3F6145-305E-007F-A902-1B605F5B050D}"/>
          </ac:inkMkLst>
        </pc:inkChg>
      </pc:sldChg>
      <pc:sldChg chg="delSp mod">
        <pc:chgData name="Andrej Bogdanov" userId="896fc40a-cbdd-4f42-a373-b4d25dd81a07" providerId="ADAL" clId="{FFEB61BE-16A9-8841-8FA9-0750A62CA4CF}" dt="2024-02-14T01:50:00.312" v="820" actId="478"/>
        <pc:sldMkLst>
          <pc:docMk/>
          <pc:sldMk cId="4275754560" sldId="260"/>
        </pc:sldMkLst>
        <pc:inkChg chg="del">
          <ac:chgData name="Andrej Bogdanov" userId="896fc40a-cbdd-4f42-a373-b4d25dd81a07" providerId="ADAL" clId="{FFEB61BE-16A9-8841-8FA9-0750A62CA4CF}" dt="2024-02-14T01:49:58.974" v="819" actId="478"/>
          <ac:inkMkLst>
            <pc:docMk/>
            <pc:sldMk cId="4275754560" sldId="260"/>
            <ac:inkMk id="3" creationId="{262A1210-E2D3-3789-EA18-7E5499188CD2}"/>
          </ac:inkMkLst>
        </pc:inkChg>
        <pc:inkChg chg="del">
          <ac:chgData name="Andrej Bogdanov" userId="896fc40a-cbdd-4f42-a373-b4d25dd81a07" providerId="ADAL" clId="{FFEB61BE-16A9-8841-8FA9-0750A62CA4CF}" dt="2024-02-12T21:36:44.568" v="1" actId="478"/>
          <ac:inkMkLst>
            <pc:docMk/>
            <pc:sldMk cId="4275754560" sldId="260"/>
            <ac:inkMk id="3" creationId="{31E5237B-182A-17CF-3B99-15CA0BB5B6D7}"/>
          </ac:inkMkLst>
        </pc:inkChg>
        <pc:inkChg chg="del">
          <ac:chgData name="Andrej Bogdanov" userId="896fc40a-cbdd-4f42-a373-b4d25dd81a07" providerId="ADAL" clId="{FFEB61BE-16A9-8841-8FA9-0750A62CA4CF}" dt="2024-02-14T01:50:00.312" v="820" actId="478"/>
          <ac:inkMkLst>
            <pc:docMk/>
            <pc:sldMk cId="4275754560" sldId="260"/>
            <ac:inkMk id="4" creationId="{219C176E-1231-3959-DF14-EA00200546BB}"/>
          </ac:inkMkLst>
        </pc:inkChg>
        <pc:inkChg chg="del">
          <ac:chgData name="Andrej Bogdanov" userId="896fc40a-cbdd-4f42-a373-b4d25dd81a07" providerId="ADAL" clId="{FFEB61BE-16A9-8841-8FA9-0750A62CA4CF}" dt="2024-02-12T21:36:47.641" v="3" actId="478"/>
          <ac:inkMkLst>
            <pc:docMk/>
            <pc:sldMk cId="4275754560" sldId="260"/>
            <ac:inkMk id="4" creationId="{284E84EF-3CBE-3443-3783-DAF8383800B6}"/>
          </ac:inkMkLst>
        </pc:inkChg>
        <pc:inkChg chg="del">
          <ac:chgData name="Andrej Bogdanov" userId="896fc40a-cbdd-4f42-a373-b4d25dd81a07" providerId="ADAL" clId="{FFEB61BE-16A9-8841-8FA9-0750A62CA4CF}" dt="2024-02-12T21:36:46.237" v="2" actId="478"/>
          <ac:inkMkLst>
            <pc:docMk/>
            <pc:sldMk cId="4275754560" sldId="260"/>
            <ac:inkMk id="5" creationId="{F3CED074-671F-3A19-7299-505B1DE72B8F}"/>
          </ac:inkMkLst>
        </pc:inkChg>
      </pc:sldChg>
      <pc:sldChg chg="delSp modSp mod">
        <pc:chgData name="Andrej Bogdanov" userId="896fc40a-cbdd-4f42-a373-b4d25dd81a07" providerId="ADAL" clId="{FFEB61BE-16A9-8841-8FA9-0750A62CA4CF}" dt="2024-02-17T00:54:12.761" v="926" actId="20577"/>
        <pc:sldMkLst>
          <pc:docMk/>
          <pc:sldMk cId="3732908203" sldId="261"/>
        </pc:sldMkLst>
        <pc:spChg chg="mod">
          <ac:chgData name="Andrej Bogdanov" userId="896fc40a-cbdd-4f42-a373-b4d25dd81a07" providerId="ADAL" clId="{FFEB61BE-16A9-8841-8FA9-0750A62CA4CF}" dt="2024-02-17T00:54:09.544" v="922" actId="20577"/>
          <ac:spMkLst>
            <pc:docMk/>
            <pc:sldMk cId="3732908203" sldId="261"/>
            <ac:spMk id="5" creationId="{12DD3F20-4CF1-E49D-28EA-6D48942A0C96}"/>
          </ac:spMkLst>
        </pc:spChg>
        <pc:spChg chg="mod">
          <ac:chgData name="Andrej Bogdanov" userId="896fc40a-cbdd-4f42-a373-b4d25dd81a07" providerId="ADAL" clId="{FFEB61BE-16A9-8841-8FA9-0750A62CA4CF}" dt="2024-02-17T00:54:11.068" v="924" actId="20577"/>
          <ac:spMkLst>
            <pc:docMk/>
            <pc:sldMk cId="3732908203" sldId="261"/>
            <ac:spMk id="6" creationId="{3E8F7780-A753-3D01-9F39-E411716D935A}"/>
          </ac:spMkLst>
        </pc:spChg>
        <pc:spChg chg="mod">
          <ac:chgData name="Andrej Bogdanov" userId="896fc40a-cbdd-4f42-a373-b4d25dd81a07" providerId="ADAL" clId="{FFEB61BE-16A9-8841-8FA9-0750A62CA4CF}" dt="2024-02-17T00:54:12.761" v="926" actId="20577"/>
          <ac:spMkLst>
            <pc:docMk/>
            <pc:sldMk cId="3732908203" sldId="261"/>
            <ac:spMk id="7" creationId="{DBC99E00-CAB1-E038-FA69-B146ED97ADB2}"/>
          </ac:spMkLst>
        </pc:spChg>
        <pc:inkChg chg="del">
          <ac:chgData name="Andrej Bogdanov" userId="896fc40a-cbdd-4f42-a373-b4d25dd81a07" providerId="ADAL" clId="{FFEB61BE-16A9-8841-8FA9-0750A62CA4CF}" dt="2024-02-14T01:50:02.952" v="821" actId="478"/>
          <ac:inkMkLst>
            <pc:docMk/>
            <pc:sldMk cId="3732908203" sldId="261"/>
            <ac:inkMk id="10" creationId="{5A7513BF-5898-43F1-470F-9F612287DDF4}"/>
          </ac:inkMkLst>
        </pc:inkChg>
        <pc:inkChg chg="del">
          <ac:chgData name="Andrej Bogdanov" userId="896fc40a-cbdd-4f42-a373-b4d25dd81a07" providerId="ADAL" clId="{FFEB61BE-16A9-8841-8FA9-0750A62CA4CF}" dt="2024-02-12T21:50:17.897" v="4" actId="478"/>
          <ac:inkMkLst>
            <pc:docMk/>
            <pc:sldMk cId="3732908203" sldId="261"/>
            <ac:inkMk id="10" creationId="{9713AB45-77B5-85CA-BB92-99BBF264D29B}"/>
          </ac:inkMkLst>
        </pc:inkChg>
        <pc:inkChg chg="del">
          <ac:chgData name="Andrej Bogdanov" userId="896fc40a-cbdd-4f42-a373-b4d25dd81a07" providerId="ADAL" clId="{FFEB61BE-16A9-8841-8FA9-0750A62CA4CF}" dt="2024-02-14T01:50:04.632" v="822" actId="478"/>
          <ac:inkMkLst>
            <pc:docMk/>
            <pc:sldMk cId="3732908203" sldId="261"/>
            <ac:inkMk id="11" creationId="{39BA9884-9FC0-E8E6-6B69-3C720C19C859}"/>
          </ac:inkMkLst>
        </pc:inkChg>
        <pc:inkChg chg="del">
          <ac:chgData name="Andrej Bogdanov" userId="896fc40a-cbdd-4f42-a373-b4d25dd81a07" providerId="ADAL" clId="{FFEB61BE-16A9-8841-8FA9-0750A62CA4CF}" dt="2024-02-12T21:50:19.703" v="5" actId="478"/>
          <ac:inkMkLst>
            <pc:docMk/>
            <pc:sldMk cId="3732908203" sldId="261"/>
            <ac:inkMk id="11" creationId="{D75B276A-5EF1-AFD8-CCCB-2C9F00D61B7A}"/>
          </ac:inkMkLst>
        </pc:inkChg>
        <pc:inkChg chg="del">
          <ac:chgData name="Andrej Bogdanov" userId="896fc40a-cbdd-4f42-a373-b4d25dd81a07" providerId="ADAL" clId="{FFEB61BE-16A9-8841-8FA9-0750A62CA4CF}" dt="2024-02-12T21:50:21.025" v="6" actId="478"/>
          <ac:inkMkLst>
            <pc:docMk/>
            <pc:sldMk cId="3732908203" sldId="261"/>
            <ac:inkMk id="14" creationId="{C5D5C29D-A45C-B536-DD0F-4418683AFE19}"/>
          </ac:inkMkLst>
        </pc:inkChg>
        <pc:inkChg chg="del">
          <ac:chgData name="Andrej Bogdanov" userId="896fc40a-cbdd-4f42-a373-b4d25dd81a07" providerId="ADAL" clId="{FFEB61BE-16A9-8841-8FA9-0750A62CA4CF}" dt="2024-02-12T21:50:22.240" v="7" actId="478"/>
          <ac:inkMkLst>
            <pc:docMk/>
            <pc:sldMk cId="3732908203" sldId="261"/>
            <ac:inkMk id="15" creationId="{409DF02E-31C4-AEA6-FBB5-9E23ECAD2688}"/>
          </ac:inkMkLst>
        </pc:inkChg>
      </pc:sldChg>
      <pc:sldChg chg="delSp mod">
        <pc:chgData name="Andrej Bogdanov" userId="896fc40a-cbdd-4f42-a373-b4d25dd81a07" providerId="ADAL" clId="{FFEB61BE-16A9-8841-8FA9-0750A62CA4CF}" dt="2024-02-14T01:50:08.305" v="823" actId="478"/>
        <pc:sldMkLst>
          <pc:docMk/>
          <pc:sldMk cId="2872126588" sldId="262"/>
        </pc:sldMkLst>
        <pc:inkChg chg="del">
          <ac:chgData name="Andrej Bogdanov" userId="896fc40a-cbdd-4f42-a373-b4d25dd81a07" providerId="ADAL" clId="{FFEB61BE-16A9-8841-8FA9-0750A62CA4CF}" dt="2024-02-14T01:50:08.305" v="823" actId="478"/>
          <ac:inkMkLst>
            <pc:docMk/>
            <pc:sldMk cId="2872126588" sldId="262"/>
            <ac:inkMk id="2" creationId="{158ACDB1-019C-E8F3-7E8F-96234C66C1F4}"/>
          </ac:inkMkLst>
        </pc:inkChg>
        <pc:inkChg chg="del">
          <ac:chgData name="Andrej Bogdanov" userId="896fc40a-cbdd-4f42-a373-b4d25dd81a07" providerId="ADAL" clId="{FFEB61BE-16A9-8841-8FA9-0750A62CA4CF}" dt="2024-02-12T21:50:26.193" v="9" actId="478"/>
          <ac:inkMkLst>
            <pc:docMk/>
            <pc:sldMk cId="2872126588" sldId="262"/>
            <ac:inkMk id="5" creationId="{FEECF38A-68FD-9C19-2CAA-215051C47825}"/>
          </ac:inkMkLst>
        </pc:inkChg>
        <pc:inkChg chg="del">
          <ac:chgData name="Andrej Bogdanov" userId="896fc40a-cbdd-4f42-a373-b4d25dd81a07" providerId="ADAL" clId="{FFEB61BE-16A9-8841-8FA9-0750A62CA4CF}" dt="2024-02-12T21:50:25.017" v="8" actId="478"/>
          <ac:inkMkLst>
            <pc:docMk/>
            <pc:sldMk cId="2872126588" sldId="262"/>
            <ac:inkMk id="6" creationId="{37AA292F-B942-8FF9-9F16-75865A30E647}"/>
          </ac:inkMkLst>
        </pc:inkChg>
        <pc:inkChg chg="del">
          <ac:chgData name="Andrej Bogdanov" userId="896fc40a-cbdd-4f42-a373-b4d25dd81a07" providerId="ADAL" clId="{FFEB61BE-16A9-8841-8FA9-0750A62CA4CF}" dt="2024-02-12T21:50:27.550" v="10" actId="478"/>
          <ac:inkMkLst>
            <pc:docMk/>
            <pc:sldMk cId="2872126588" sldId="262"/>
            <ac:inkMk id="7" creationId="{73708E13-E875-4BE5-63E4-65D7C2F51AA3}"/>
          </ac:inkMkLst>
        </pc:inkChg>
        <pc:inkChg chg="del">
          <ac:chgData name="Andrej Bogdanov" userId="896fc40a-cbdd-4f42-a373-b4d25dd81a07" providerId="ADAL" clId="{FFEB61BE-16A9-8841-8FA9-0750A62CA4CF}" dt="2024-02-12T21:50:28.798" v="11" actId="478"/>
          <ac:inkMkLst>
            <pc:docMk/>
            <pc:sldMk cId="2872126588" sldId="262"/>
            <ac:inkMk id="8" creationId="{8DCBEFFA-659D-11FB-2DB1-0E29D1861B43}"/>
          </ac:inkMkLst>
        </pc:inkChg>
      </pc:sldChg>
      <pc:sldChg chg="delSp mod">
        <pc:chgData name="Andrej Bogdanov" userId="896fc40a-cbdd-4f42-a373-b4d25dd81a07" providerId="ADAL" clId="{FFEB61BE-16A9-8841-8FA9-0750A62CA4CF}" dt="2024-02-14T01:50:14.400" v="826" actId="478"/>
        <pc:sldMkLst>
          <pc:docMk/>
          <pc:sldMk cId="3420420918" sldId="263"/>
        </pc:sldMkLst>
        <pc:inkChg chg="del">
          <ac:chgData name="Andrej Bogdanov" userId="896fc40a-cbdd-4f42-a373-b4d25dd81a07" providerId="ADAL" clId="{FFEB61BE-16A9-8841-8FA9-0750A62CA4CF}" dt="2024-02-14T01:50:11.865" v="824" actId="478"/>
          <ac:inkMkLst>
            <pc:docMk/>
            <pc:sldMk cId="3420420918" sldId="263"/>
            <ac:inkMk id="4" creationId="{9BE592AE-9D73-2AC9-081A-9B12568FC4AC}"/>
          </ac:inkMkLst>
        </pc:inkChg>
        <pc:inkChg chg="del">
          <ac:chgData name="Andrej Bogdanov" userId="896fc40a-cbdd-4f42-a373-b4d25dd81a07" providerId="ADAL" clId="{FFEB61BE-16A9-8841-8FA9-0750A62CA4CF}" dt="2024-02-14T01:50:14.400" v="826" actId="478"/>
          <ac:inkMkLst>
            <pc:docMk/>
            <pc:sldMk cId="3420420918" sldId="263"/>
            <ac:inkMk id="5" creationId="{C475EA88-755B-518D-9BB5-DE8141E3FBAF}"/>
          </ac:inkMkLst>
        </pc:inkChg>
        <pc:inkChg chg="del">
          <ac:chgData name="Andrej Bogdanov" userId="896fc40a-cbdd-4f42-a373-b4d25dd81a07" providerId="ADAL" clId="{FFEB61BE-16A9-8841-8FA9-0750A62CA4CF}" dt="2024-02-12T21:50:33.463" v="14" actId="478"/>
          <ac:inkMkLst>
            <pc:docMk/>
            <pc:sldMk cId="3420420918" sldId="263"/>
            <ac:inkMk id="5" creationId="{C6414759-2359-C9B4-4CF1-CC6F3C23E7F5}"/>
          </ac:inkMkLst>
        </pc:inkChg>
        <pc:inkChg chg="del">
          <ac:chgData name="Andrej Bogdanov" userId="896fc40a-cbdd-4f42-a373-b4d25dd81a07" providerId="ADAL" clId="{FFEB61BE-16A9-8841-8FA9-0750A62CA4CF}" dt="2024-02-14T01:50:13.155" v="825" actId="478"/>
          <ac:inkMkLst>
            <pc:docMk/>
            <pc:sldMk cId="3420420918" sldId="263"/>
            <ac:inkMk id="6" creationId="{0C8B0395-FEF8-20BE-10A0-02072E47F3E4}"/>
          </ac:inkMkLst>
        </pc:inkChg>
        <pc:inkChg chg="del">
          <ac:chgData name="Andrej Bogdanov" userId="896fc40a-cbdd-4f42-a373-b4d25dd81a07" providerId="ADAL" clId="{FFEB61BE-16A9-8841-8FA9-0750A62CA4CF}" dt="2024-02-12T21:50:31.044" v="12" actId="478"/>
          <ac:inkMkLst>
            <pc:docMk/>
            <pc:sldMk cId="3420420918" sldId="263"/>
            <ac:inkMk id="7" creationId="{B792F409-CCEC-2638-8795-E0F701FE2A92}"/>
          </ac:inkMkLst>
        </pc:inkChg>
        <pc:inkChg chg="del">
          <ac:chgData name="Andrej Bogdanov" userId="896fc40a-cbdd-4f42-a373-b4d25dd81a07" providerId="ADAL" clId="{FFEB61BE-16A9-8841-8FA9-0750A62CA4CF}" dt="2024-02-12T21:50:32.205" v="13" actId="478"/>
          <ac:inkMkLst>
            <pc:docMk/>
            <pc:sldMk cId="3420420918" sldId="263"/>
            <ac:inkMk id="8" creationId="{624B45BE-6FAF-6EEA-19C1-6C73CF3E5080}"/>
          </ac:inkMkLst>
        </pc:inkChg>
      </pc:sldChg>
      <pc:sldChg chg="addSp delSp modSp mod">
        <pc:chgData name="Andrej Bogdanov" userId="896fc40a-cbdd-4f42-a373-b4d25dd81a07" providerId="ADAL" clId="{FFEB61BE-16A9-8841-8FA9-0750A62CA4CF}" dt="2024-02-14T01:51:27.128" v="893" actId="20577"/>
        <pc:sldMkLst>
          <pc:docMk/>
          <pc:sldMk cId="2593611988" sldId="264"/>
        </pc:sldMkLst>
        <pc:spChg chg="mod">
          <ac:chgData name="Andrej Bogdanov" userId="896fc40a-cbdd-4f42-a373-b4d25dd81a07" providerId="ADAL" clId="{FFEB61BE-16A9-8841-8FA9-0750A62CA4CF}" dt="2024-02-14T01:51:17.536" v="871" actId="1036"/>
          <ac:spMkLst>
            <pc:docMk/>
            <pc:sldMk cId="2593611988" sldId="264"/>
            <ac:spMk id="2" creationId="{F029ABED-0F7A-4E89-CD90-3989F2C36642}"/>
          </ac:spMkLst>
        </pc:spChg>
        <pc:spChg chg="add mod">
          <ac:chgData name="Andrej Bogdanov" userId="896fc40a-cbdd-4f42-a373-b4d25dd81a07" providerId="ADAL" clId="{FFEB61BE-16A9-8841-8FA9-0750A62CA4CF}" dt="2024-02-14T01:51:27.128" v="893" actId="20577"/>
          <ac:spMkLst>
            <pc:docMk/>
            <pc:sldMk cId="2593611988" sldId="264"/>
            <ac:spMk id="5" creationId="{90DE3D63-9D1F-B58D-1F3E-E68FD6AF408B}"/>
          </ac:spMkLst>
        </pc:spChg>
        <pc:picChg chg="add del mod">
          <ac:chgData name="Andrej Bogdanov" userId="896fc40a-cbdd-4f42-a373-b4d25dd81a07" providerId="ADAL" clId="{FFEB61BE-16A9-8841-8FA9-0750A62CA4CF}" dt="2024-02-14T01:51:13.328" v="853" actId="1076"/>
          <ac:picMkLst>
            <pc:docMk/>
            <pc:sldMk cId="2593611988" sldId="264"/>
            <ac:picMk id="6" creationId="{BEDD001D-E05E-3B36-8C2A-65D4F0192FC8}"/>
          </ac:picMkLst>
        </pc:picChg>
        <pc:inkChg chg="del">
          <ac:chgData name="Andrej Bogdanov" userId="896fc40a-cbdd-4f42-a373-b4d25dd81a07" providerId="ADAL" clId="{FFEB61BE-16A9-8841-8FA9-0750A62CA4CF}" dt="2024-02-12T21:51:15.139" v="16" actId="478"/>
          <ac:inkMkLst>
            <pc:docMk/>
            <pc:sldMk cId="2593611988" sldId="264"/>
            <ac:inkMk id="3" creationId="{A743A817-1C68-EDAB-2840-6B4AE978FD82}"/>
          </ac:inkMkLst>
        </pc:inkChg>
        <pc:inkChg chg="del">
          <ac:chgData name="Andrej Bogdanov" userId="896fc40a-cbdd-4f42-a373-b4d25dd81a07" providerId="ADAL" clId="{FFEB61BE-16A9-8841-8FA9-0750A62CA4CF}" dt="2024-02-14T01:50:41" v="841" actId="478"/>
          <ac:inkMkLst>
            <pc:docMk/>
            <pc:sldMk cId="2593611988" sldId="264"/>
            <ac:inkMk id="3" creationId="{D5AE5941-369B-8770-2464-D789F43BF67D}"/>
          </ac:inkMkLst>
        </pc:inkChg>
        <pc:inkChg chg="del">
          <ac:chgData name="Andrej Bogdanov" userId="896fc40a-cbdd-4f42-a373-b4d25dd81a07" providerId="ADAL" clId="{FFEB61BE-16A9-8841-8FA9-0750A62CA4CF}" dt="2024-02-14T01:50:31.549" v="837" actId="478"/>
          <ac:inkMkLst>
            <pc:docMk/>
            <pc:sldMk cId="2593611988" sldId="264"/>
            <ac:inkMk id="4" creationId="{6CBDF996-800F-0B8C-F2A1-AA20B9AD865B}"/>
          </ac:inkMkLst>
        </pc:inkChg>
        <pc:inkChg chg="del">
          <ac:chgData name="Andrej Bogdanov" userId="896fc40a-cbdd-4f42-a373-b4d25dd81a07" providerId="ADAL" clId="{FFEB61BE-16A9-8841-8FA9-0750A62CA4CF}" dt="2024-02-12T21:51:13.181" v="15" actId="478"/>
          <ac:inkMkLst>
            <pc:docMk/>
            <pc:sldMk cId="2593611988" sldId="264"/>
            <ac:inkMk id="4" creationId="{8C34C5B2-5E37-7F7C-DCAA-DDFFF16BB97E}"/>
          </ac:inkMkLst>
        </pc:inkChg>
        <pc:inkChg chg="del">
          <ac:chgData name="Andrej Bogdanov" userId="896fc40a-cbdd-4f42-a373-b4d25dd81a07" providerId="ADAL" clId="{FFEB61BE-16A9-8841-8FA9-0750A62CA4CF}" dt="2024-02-14T01:50:17.672" v="827" actId="478"/>
          <ac:inkMkLst>
            <pc:docMk/>
            <pc:sldMk cId="2593611988" sldId="264"/>
            <ac:inkMk id="8" creationId="{D8F0398D-0999-66C2-9A5F-25DE902107F1}"/>
          </ac:inkMkLst>
        </pc:inkChg>
        <pc:inkChg chg="del">
          <ac:chgData name="Andrej Bogdanov" userId="896fc40a-cbdd-4f42-a373-b4d25dd81a07" providerId="ADAL" clId="{FFEB61BE-16A9-8841-8FA9-0750A62CA4CF}" dt="2024-02-14T01:50:25.450" v="833" actId="478"/>
          <ac:inkMkLst>
            <pc:docMk/>
            <pc:sldMk cId="2593611988" sldId="264"/>
            <ac:inkMk id="15" creationId="{BE534CF9-0C66-688C-292A-79191637B551}"/>
          </ac:inkMkLst>
        </pc:inkChg>
        <pc:inkChg chg="del">
          <ac:chgData name="Andrej Bogdanov" userId="896fc40a-cbdd-4f42-a373-b4d25dd81a07" providerId="ADAL" clId="{FFEB61BE-16A9-8841-8FA9-0750A62CA4CF}" dt="2024-02-14T01:50:24.021" v="832" actId="478"/>
          <ac:inkMkLst>
            <pc:docMk/>
            <pc:sldMk cId="2593611988" sldId="264"/>
            <ac:inkMk id="16" creationId="{EEEDF9DF-1409-9F2F-BBE6-5E0B402FFBA3}"/>
          </ac:inkMkLst>
        </pc:inkChg>
        <pc:inkChg chg="del">
          <ac:chgData name="Andrej Bogdanov" userId="896fc40a-cbdd-4f42-a373-b4d25dd81a07" providerId="ADAL" clId="{FFEB61BE-16A9-8841-8FA9-0750A62CA4CF}" dt="2024-02-14T01:50:30.417" v="836" actId="478"/>
          <ac:inkMkLst>
            <pc:docMk/>
            <pc:sldMk cId="2593611988" sldId="264"/>
            <ac:inkMk id="21" creationId="{BF6A8220-368D-732C-5CE7-597C978F036D}"/>
          </ac:inkMkLst>
        </pc:inkChg>
        <pc:inkChg chg="del">
          <ac:chgData name="Andrej Bogdanov" userId="896fc40a-cbdd-4f42-a373-b4d25dd81a07" providerId="ADAL" clId="{FFEB61BE-16A9-8841-8FA9-0750A62CA4CF}" dt="2024-02-14T01:50:22.710" v="831" actId="478"/>
          <ac:inkMkLst>
            <pc:docMk/>
            <pc:sldMk cId="2593611988" sldId="264"/>
            <ac:inkMk id="32" creationId="{A0DBE857-9B27-95D8-AF52-846F789B9C68}"/>
          </ac:inkMkLst>
        </pc:inkChg>
        <pc:inkChg chg="del">
          <ac:chgData name="Andrej Bogdanov" userId="896fc40a-cbdd-4f42-a373-b4d25dd81a07" providerId="ADAL" clId="{FFEB61BE-16A9-8841-8FA9-0750A62CA4CF}" dt="2024-02-14T01:50:35.825" v="840" actId="478"/>
          <ac:inkMkLst>
            <pc:docMk/>
            <pc:sldMk cId="2593611988" sldId="264"/>
            <ac:inkMk id="35" creationId="{A5E86DD3-0D70-6BEC-6413-7D0824B47717}"/>
          </ac:inkMkLst>
        </pc:inkChg>
        <pc:inkChg chg="del">
          <ac:chgData name="Andrej Bogdanov" userId="896fc40a-cbdd-4f42-a373-b4d25dd81a07" providerId="ADAL" clId="{FFEB61BE-16A9-8841-8FA9-0750A62CA4CF}" dt="2024-02-14T01:50:27.590" v="834" actId="478"/>
          <ac:inkMkLst>
            <pc:docMk/>
            <pc:sldMk cId="2593611988" sldId="264"/>
            <ac:inkMk id="43" creationId="{32259A39-17AA-2A0B-8826-CE9F96F27A10}"/>
          </ac:inkMkLst>
        </pc:inkChg>
        <pc:inkChg chg="del">
          <ac:chgData name="Andrej Bogdanov" userId="896fc40a-cbdd-4f42-a373-b4d25dd81a07" providerId="ADAL" clId="{FFEB61BE-16A9-8841-8FA9-0750A62CA4CF}" dt="2024-02-14T01:50:34.743" v="839" actId="478"/>
          <ac:inkMkLst>
            <pc:docMk/>
            <pc:sldMk cId="2593611988" sldId="264"/>
            <ac:inkMk id="44" creationId="{E3BE87FF-EF26-ED28-93A3-CB8BA9EB952D}"/>
          </ac:inkMkLst>
        </pc:inkChg>
        <pc:inkChg chg="del">
          <ac:chgData name="Andrej Bogdanov" userId="896fc40a-cbdd-4f42-a373-b4d25dd81a07" providerId="ADAL" clId="{FFEB61BE-16A9-8841-8FA9-0750A62CA4CF}" dt="2024-02-14T01:50:33.145" v="838" actId="478"/>
          <ac:inkMkLst>
            <pc:docMk/>
            <pc:sldMk cId="2593611988" sldId="264"/>
            <ac:inkMk id="51" creationId="{78F04323-7228-B63D-7419-691C1A051EB7}"/>
          </ac:inkMkLst>
        </pc:inkChg>
        <pc:inkChg chg="del">
          <ac:chgData name="Andrej Bogdanov" userId="896fc40a-cbdd-4f42-a373-b4d25dd81a07" providerId="ADAL" clId="{FFEB61BE-16A9-8841-8FA9-0750A62CA4CF}" dt="2024-02-14T01:50:18.603" v="828" actId="478"/>
          <ac:inkMkLst>
            <pc:docMk/>
            <pc:sldMk cId="2593611988" sldId="264"/>
            <ac:inkMk id="62" creationId="{B1A63BF5-0C0A-DA59-B407-A93F7A052958}"/>
          </ac:inkMkLst>
        </pc:inkChg>
        <pc:inkChg chg="del">
          <ac:chgData name="Andrej Bogdanov" userId="896fc40a-cbdd-4f42-a373-b4d25dd81a07" providerId="ADAL" clId="{FFEB61BE-16A9-8841-8FA9-0750A62CA4CF}" dt="2024-02-14T01:50:28.554" v="835" actId="478"/>
          <ac:inkMkLst>
            <pc:docMk/>
            <pc:sldMk cId="2593611988" sldId="264"/>
            <ac:inkMk id="63" creationId="{70453B94-7832-653A-0636-C10D375ACFF7}"/>
          </ac:inkMkLst>
        </pc:inkChg>
      </pc:sldChg>
      <pc:sldChg chg="delSp mod">
        <pc:chgData name="Andrej Bogdanov" userId="896fc40a-cbdd-4f42-a373-b4d25dd81a07" providerId="ADAL" clId="{FFEB61BE-16A9-8841-8FA9-0750A62CA4CF}" dt="2024-02-14T01:51:32.179" v="894" actId="478"/>
        <pc:sldMkLst>
          <pc:docMk/>
          <pc:sldMk cId="1118644179" sldId="265"/>
        </pc:sldMkLst>
        <pc:inkChg chg="del">
          <ac:chgData name="Andrej Bogdanov" userId="896fc40a-cbdd-4f42-a373-b4d25dd81a07" providerId="ADAL" clId="{FFEB61BE-16A9-8841-8FA9-0750A62CA4CF}" dt="2024-02-14T01:51:32.179" v="894" actId="478"/>
          <ac:inkMkLst>
            <pc:docMk/>
            <pc:sldMk cId="1118644179" sldId="265"/>
            <ac:inkMk id="4" creationId="{BEC01BC4-AFEF-429E-4E62-A6760B44046F}"/>
          </ac:inkMkLst>
        </pc:inkChg>
        <pc:inkChg chg="del">
          <ac:chgData name="Andrej Bogdanov" userId="896fc40a-cbdd-4f42-a373-b4d25dd81a07" providerId="ADAL" clId="{FFEB61BE-16A9-8841-8FA9-0750A62CA4CF}" dt="2024-02-12T21:51:57.484" v="38" actId="478"/>
          <ac:inkMkLst>
            <pc:docMk/>
            <pc:sldMk cId="1118644179" sldId="265"/>
            <ac:inkMk id="4" creationId="{C316AB49-CD1B-496E-9DE7-C090B5E48BEC}"/>
          </ac:inkMkLst>
        </pc:inkChg>
        <pc:inkChg chg="del">
          <ac:chgData name="Andrej Bogdanov" userId="896fc40a-cbdd-4f42-a373-b4d25dd81a07" providerId="ADAL" clId="{FFEB61BE-16A9-8841-8FA9-0750A62CA4CF}" dt="2024-02-12T21:51:52.534" v="35" actId="478"/>
          <ac:inkMkLst>
            <pc:docMk/>
            <pc:sldMk cId="1118644179" sldId="265"/>
            <ac:inkMk id="5" creationId="{BA5A18E8-91E6-1570-099A-A9FA4E31043A}"/>
          </ac:inkMkLst>
        </pc:inkChg>
        <pc:inkChg chg="del">
          <ac:chgData name="Andrej Bogdanov" userId="896fc40a-cbdd-4f42-a373-b4d25dd81a07" providerId="ADAL" clId="{FFEB61BE-16A9-8841-8FA9-0750A62CA4CF}" dt="2024-02-12T21:51:55.775" v="37" actId="478"/>
          <ac:inkMkLst>
            <pc:docMk/>
            <pc:sldMk cId="1118644179" sldId="265"/>
            <ac:inkMk id="11" creationId="{A8C62B1B-656F-FF4C-165A-68810A5009A7}"/>
          </ac:inkMkLst>
        </pc:inkChg>
        <pc:inkChg chg="del">
          <ac:chgData name="Andrej Bogdanov" userId="896fc40a-cbdd-4f42-a373-b4d25dd81a07" providerId="ADAL" clId="{FFEB61BE-16A9-8841-8FA9-0750A62CA4CF}" dt="2024-02-12T21:51:54.641" v="36" actId="478"/>
          <ac:inkMkLst>
            <pc:docMk/>
            <pc:sldMk cId="1118644179" sldId="265"/>
            <ac:inkMk id="12" creationId="{10B92FBB-2292-2724-4864-C7984C04C1C8}"/>
          </ac:inkMkLst>
        </pc:inkChg>
      </pc:sldChg>
      <pc:sldChg chg="delSp modSp mod">
        <pc:chgData name="Andrej Bogdanov" userId="896fc40a-cbdd-4f42-a373-b4d25dd81a07" providerId="ADAL" clId="{FFEB61BE-16A9-8841-8FA9-0750A62CA4CF}" dt="2024-02-14T01:50:54.237" v="850" actId="478"/>
        <pc:sldMkLst>
          <pc:docMk/>
          <pc:sldMk cId="889703921" sldId="266"/>
        </pc:sldMkLst>
        <pc:inkChg chg="del">
          <ac:chgData name="Andrej Bogdanov" userId="896fc40a-cbdd-4f42-a373-b4d25dd81a07" providerId="ADAL" clId="{FFEB61BE-16A9-8841-8FA9-0750A62CA4CF}" dt="2024-02-12T21:51:43.793" v="34" actId="478"/>
          <ac:inkMkLst>
            <pc:docMk/>
            <pc:sldMk cId="889703921" sldId="266"/>
            <ac:inkMk id="2" creationId="{B042F6E4-904D-A794-8EDD-88003C58F860}"/>
          </ac:inkMkLst>
        </pc:inkChg>
        <pc:inkChg chg="del">
          <ac:chgData name="Andrej Bogdanov" userId="896fc40a-cbdd-4f42-a373-b4d25dd81a07" providerId="ADAL" clId="{FFEB61BE-16A9-8841-8FA9-0750A62CA4CF}" dt="2024-02-14T01:50:49.831" v="846" actId="478"/>
          <ac:inkMkLst>
            <pc:docMk/>
            <pc:sldMk cId="889703921" sldId="266"/>
            <ac:inkMk id="2" creationId="{B542368C-95CF-75DD-9290-F0595360907A}"/>
          </ac:inkMkLst>
        </pc:inkChg>
        <pc:inkChg chg="del">
          <ac:chgData name="Andrej Bogdanov" userId="896fc40a-cbdd-4f42-a373-b4d25dd81a07" providerId="ADAL" clId="{FFEB61BE-16A9-8841-8FA9-0750A62CA4CF}" dt="2024-02-14T01:50:51.640" v="847" actId="478"/>
          <ac:inkMkLst>
            <pc:docMk/>
            <pc:sldMk cId="889703921" sldId="266"/>
            <ac:inkMk id="3" creationId="{35E51370-3BFF-7191-2E35-385D7207CB8A}"/>
          </ac:inkMkLst>
        </pc:inkChg>
        <pc:inkChg chg="del">
          <ac:chgData name="Andrej Bogdanov" userId="896fc40a-cbdd-4f42-a373-b4d25dd81a07" providerId="ADAL" clId="{FFEB61BE-16A9-8841-8FA9-0750A62CA4CF}" dt="2024-02-12T21:51:21.446" v="19" actId="478"/>
          <ac:inkMkLst>
            <pc:docMk/>
            <pc:sldMk cId="889703921" sldId="266"/>
            <ac:inkMk id="3" creationId="{AACB14A6-1227-53FC-54E3-5F82AB07218F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4" creationId="{9DF5150E-8504-CB99-D25C-14A0215CC59B}"/>
          </ac:inkMkLst>
        </pc:inkChg>
        <pc:inkChg chg="del">
          <ac:chgData name="Andrej Bogdanov" userId="896fc40a-cbdd-4f42-a373-b4d25dd81a07" providerId="ADAL" clId="{FFEB61BE-16A9-8841-8FA9-0750A62CA4CF}" dt="2024-02-14T01:50:52.539" v="848" actId="478"/>
          <ac:inkMkLst>
            <pc:docMk/>
            <pc:sldMk cId="889703921" sldId="266"/>
            <ac:inkMk id="4" creationId="{AD9667FC-1E4E-3D29-4C8B-7DA7CF26AE02}"/>
          </ac:inkMkLst>
        </pc:inkChg>
        <pc:inkChg chg="del">
          <ac:chgData name="Andrej Bogdanov" userId="896fc40a-cbdd-4f42-a373-b4d25dd81a07" providerId="ADAL" clId="{FFEB61BE-16A9-8841-8FA9-0750A62CA4CF}" dt="2024-02-12T21:51:22.781" v="20" actId="478"/>
          <ac:inkMkLst>
            <pc:docMk/>
            <pc:sldMk cId="889703921" sldId="266"/>
            <ac:inkMk id="6" creationId="{24769CBA-5912-0842-8730-994E53064D9D}"/>
          </ac:inkMkLst>
        </pc:inkChg>
        <pc:inkChg chg="del">
          <ac:chgData name="Andrej Bogdanov" userId="896fc40a-cbdd-4f42-a373-b4d25dd81a07" providerId="ADAL" clId="{FFEB61BE-16A9-8841-8FA9-0750A62CA4CF}" dt="2024-02-14T01:50:53.428" v="849" actId="478"/>
          <ac:inkMkLst>
            <pc:docMk/>
            <pc:sldMk cId="889703921" sldId="266"/>
            <ac:inkMk id="6" creationId="{8FC327BC-A159-0992-755A-96AE9F6ECE85}"/>
          </ac:inkMkLst>
        </pc:inkChg>
        <pc:inkChg chg="del">
          <ac:chgData name="Andrej Bogdanov" userId="896fc40a-cbdd-4f42-a373-b4d25dd81a07" providerId="ADAL" clId="{FFEB61BE-16A9-8841-8FA9-0750A62CA4CF}" dt="2024-02-12T21:51:26.961" v="23" actId="478"/>
          <ac:inkMkLst>
            <pc:docMk/>
            <pc:sldMk cId="889703921" sldId="266"/>
            <ac:inkMk id="7" creationId="{8E2013AC-1658-49CD-0C4C-F6DD8B1A5B65}"/>
          </ac:inkMkLst>
        </pc:inkChg>
        <pc:inkChg chg="del">
          <ac:chgData name="Andrej Bogdanov" userId="896fc40a-cbdd-4f42-a373-b4d25dd81a07" providerId="ADAL" clId="{FFEB61BE-16A9-8841-8FA9-0750A62CA4CF}" dt="2024-02-14T01:50:54.237" v="850" actId="478"/>
          <ac:inkMkLst>
            <pc:docMk/>
            <pc:sldMk cId="889703921" sldId="266"/>
            <ac:inkMk id="7" creationId="{CFBC5A9A-E410-84CB-E950-317FEDB4FF30}"/>
          </ac:inkMkLst>
        </pc:inkChg>
        <pc:inkChg chg="del">
          <ac:chgData name="Andrej Bogdanov" userId="896fc40a-cbdd-4f42-a373-b4d25dd81a07" providerId="ADAL" clId="{FFEB61BE-16A9-8841-8FA9-0750A62CA4CF}" dt="2024-02-14T01:50:46.370" v="844" actId="478"/>
          <ac:inkMkLst>
            <pc:docMk/>
            <pc:sldMk cId="889703921" sldId="266"/>
            <ac:inkMk id="8" creationId="{493E5525-0591-BC92-397C-8B47CA074CCE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8" creationId="{5E4195ED-E3EA-5F66-1ABF-49EF98EA9460}"/>
          </ac:inkMkLst>
        </pc:inkChg>
        <pc:inkChg chg="del">
          <ac:chgData name="Andrej Bogdanov" userId="896fc40a-cbdd-4f42-a373-b4d25dd81a07" providerId="ADAL" clId="{FFEB61BE-16A9-8841-8FA9-0750A62CA4CF}" dt="2024-02-12T21:51:37.068" v="29" actId="478"/>
          <ac:inkMkLst>
            <pc:docMk/>
            <pc:sldMk cId="889703921" sldId="266"/>
            <ac:inkMk id="9" creationId="{61CA1DB2-5E10-E192-CB16-B2A9047E6F41}"/>
          </ac:inkMkLst>
        </pc:inkChg>
        <pc:inkChg chg="del">
          <ac:chgData name="Andrej Bogdanov" userId="896fc40a-cbdd-4f42-a373-b4d25dd81a07" providerId="ADAL" clId="{FFEB61BE-16A9-8841-8FA9-0750A62CA4CF}" dt="2024-02-14T01:50:47.722" v="845" actId="478"/>
          <ac:inkMkLst>
            <pc:docMk/>
            <pc:sldMk cId="889703921" sldId="266"/>
            <ac:inkMk id="9" creationId="{FF7F7EB4-FF6B-DC57-FE08-DC6ED61E8B32}"/>
          </ac:inkMkLst>
        </pc:inkChg>
        <pc:inkChg chg="del mod">
          <ac:chgData name="Andrej Bogdanov" userId="896fc40a-cbdd-4f42-a373-b4d25dd81a07" providerId="ADAL" clId="{FFEB61BE-16A9-8841-8FA9-0750A62CA4CF}" dt="2024-02-14T01:50:43.634" v="843" actId="478"/>
          <ac:inkMkLst>
            <pc:docMk/>
            <pc:sldMk cId="889703921" sldId="266"/>
            <ac:inkMk id="10" creationId="{F1A209FE-EF73-8AB5-18EB-E1A1E32715DD}"/>
          </ac:inkMkLst>
        </pc:inkChg>
        <pc:inkChg chg="del">
          <ac:chgData name="Andrej Bogdanov" userId="896fc40a-cbdd-4f42-a373-b4d25dd81a07" providerId="ADAL" clId="{FFEB61BE-16A9-8841-8FA9-0750A62CA4CF}" dt="2024-02-12T21:51:34.612" v="27" actId="478"/>
          <ac:inkMkLst>
            <pc:docMk/>
            <pc:sldMk cId="889703921" sldId="266"/>
            <ac:inkMk id="10" creationId="{F9660EB2-B579-8238-9AFF-9384D1C0EDC4}"/>
          </ac:inkMkLst>
        </pc:inkChg>
        <pc:inkChg chg="del">
          <ac:chgData name="Andrej Bogdanov" userId="896fc40a-cbdd-4f42-a373-b4d25dd81a07" providerId="ADAL" clId="{FFEB61BE-16A9-8841-8FA9-0750A62CA4CF}" dt="2024-02-12T21:51:24.320" v="21" actId="478"/>
          <ac:inkMkLst>
            <pc:docMk/>
            <pc:sldMk cId="889703921" sldId="266"/>
            <ac:inkMk id="11" creationId="{012FA086-0633-FB5B-2CB2-2BC24C674978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12" creationId="{B739F384-ED40-F4D6-8F87-2B925A4A34FB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13" creationId="{343BA793-68C7-A5EC-FF43-E5F353B8AE3D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14" creationId="{E0871462-8975-D1F4-DFA7-76F041611127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15" creationId="{F6FE31DB-D5FE-433D-0520-D116A0887162}"/>
          </ac:inkMkLst>
        </pc:inkChg>
        <pc:inkChg chg="del">
          <ac:chgData name="Andrej Bogdanov" userId="896fc40a-cbdd-4f42-a373-b4d25dd81a07" providerId="ADAL" clId="{FFEB61BE-16A9-8841-8FA9-0750A62CA4CF}" dt="2024-02-12T21:51:18.865" v="18" actId="478"/>
          <ac:inkMkLst>
            <pc:docMk/>
            <pc:sldMk cId="889703921" sldId="266"/>
            <ac:inkMk id="16" creationId="{89183F2F-ADFA-F340-CC86-69561D21ECC2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17" creationId="{4398F30D-B50B-8DB7-A13C-2F66D8087429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18" creationId="{970811B3-E8B5-488F-F515-C754F709D8B0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19" creationId="{5FBC3534-12AD-6163-07AF-DDD44007D122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20" creationId="{ED82B706-A21D-BD00-4A7A-1E974808E2FE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21" creationId="{617EF0F2-0886-7F2A-9194-F96B4F36E58C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22" creationId="{BEA67E02-ABCE-345A-B08B-BD1DAE130D3D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23" creationId="{D786ED68-5976-0955-DF94-904B414087C3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24" creationId="{99D73A0F-C6B3-6FEE-3923-7660BF2CF0CA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34" creationId="{E37ECBC4-6992-3F03-71D1-65F3B5508444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35" creationId="{C542A88A-A5B0-8355-01E8-5C416B914819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36" creationId="{A298ABE0-AA5B-35CC-6716-DB020E3522B4}"/>
          </ac:inkMkLst>
        </pc:inkChg>
        <pc:inkChg chg="del">
          <ac:chgData name="Andrej Bogdanov" userId="896fc40a-cbdd-4f42-a373-b4d25dd81a07" providerId="ADAL" clId="{FFEB61BE-16A9-8841-8FA9-0750A62CA4CF}" dt="2024-02-12T21:51:28.798" v="24" actId="478"/>
          <ac:inkMkLst>
            <pc:docMk/>
            <pc:sldMk cId="889703921" sldId="266"/>
            <ac:inkMk id="37" creationId="{960073D8-2337-75E9-CE09-D7739CE25E80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38" creationId="{2E9A8A1C-D01E-5BE3-5CCF-3D5C060BA590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39" creationId="{108E8DD7-D49C-5720-9DAA-51DC0524868A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40" creationId="{BFEDD03A-D464-14D9-BC20-049E697A957D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41" creationId="{57C6C762-67EB-9E90-9F96-656819285840}"/>
          </ac:inkMkLst>
        </pc:inkChg>
        <pc:inkChg chg="del">
          <ac:chgData name="Andrej Bogdanov" userId="896fc40a-cbdd-4f42-a373-b4d25dd81a07" providerId="ADAL" clId="{FFEB61BE-16A9-8841-8FA9-0750A62CA4CF}" dt="2024-02-12T21:51:38.318" v="30" actId="478"/>
          <ac:inkMkLst>
            <pc:docMk/>
            <pc:sldMk cId="889703921" sldId="266"/>
            <ac:inkMk id="43" creationId="{78BDD24B-CBDA-C62F-BC26-73FA467EE635}"/>
          </ac:inkMkLst>
        </pc:inkChg>
        <pc:inkChg chg="del">
          <ac:chgData name="Andrej Bogdanov" userId="896fc40a-cbdd-4f42-a373-b4d25dd81a07" providerId="ADAL" clId="{FFEB61BE-16A9-8841-8FA9-0750A62CA4CF}" dt="2024-02-12T21:51:40.806" v="32" actId="478"/>
          <ac:inkMkLst>
            <pc:docMk/>
            <pc:sldMk cId="889703921" sldId="266"/>
            <ac:inkMk id="44" creationId="{72018931-EB8E-07B6-4D29-9C0867DED09C}"/>
          </ac:inkMkLst>
        </pc:inkChg>
        <pc:inkChg chg="del">
          <ac:chgData name="Andrej Bogdanov" userId="896fc40a-cbdd-4f42-a373-b4d25dd81a07" providerId="ADAL" clId="{FFEB61BE-16A9-8841-8FA9-0750A62CA4CF}" dt="2024-02-12T21:51:35.898" v="28" actId="478"/>
          <ac:inkMkLst>
            <pc:docMk/>
            <pc:sldMk cId="889703921" sldId="266"/>
            <ac:inkMk id="45" creationId="{E040FCD1-7FAA-2F8E-AA69-AF88685A92D8}"/>
          </ac:inkMkLst>
        </pc:inkChg>
        <pc:inkChg chg="del">
          <ac:chgData name="Andrej Bogdanov" userId="896fc40a-cbdd-4f42-a373-b4d25dd81a07" providerId="ADAL" clId="{FFEB61BE-16A9-8841-8FA9-0750A62CA4CF}" dt="2024-02-12T21:51:39.373" v="31" actId="478"/>
          <ac:inkMkLst>
            <pc:docMk/>
            <pc:sldMk cId="889703921" sldId="266"/>
            <ac:inkMk id="46" creationId="{E42E459F-CEAC-5286-492D-579F8B80352A}"/>
          </ac:inkMkLst>
        </pc:inkChg>
        <pc:inkChg chg="del">
          <ac:chgData name="Andrej Bogdanov" userId="896fc40a-cbdd-4f42-a373-b4d25dd81a07" providerId="ADAL" clId="{FFEB61BE-16A9-8841-8FA9-0750A62CA4CF}" dt="2024-02-12T21:51:42.076" v="33" actId="478"/>
          <ac:inkMkLst>
            <pc:docMk/>
            <pc:sldMk cId="889703921" sldId="266"/>
            <ac:inkMk id="47" creationId="{37F4A42B-33F9-B324-A666-790818B40A75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48" creationId="{E012843D-BD29-013E-92E8-0D70737A5565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49" creationId="{64A2BF12-2050-BBCA-4C32-AC96170D59C5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50" creationId="{F5D50AFA-B55D-807B-8BEA-E4A7E73378F9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51" creationId="{C0562038-2F7E-9C65-E643-99AC4AA587B3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52" creationId="{F602233B-B753-87C5-BAC4-9FA685836834}"/>
          </ac:inkMkLst>
        </pc:inkChg>
        <pc:inkChg chg="del">
          <ac:chgData name="Andrej Bogdanov" userId="896fc40a-cbdd-4f42-a373-b4d25dd81a07" providerId="ADAL" clId="{FFEB61BE-16A9-8841-8FA9-0750A62CA4CF}" dt="2024-02-12T21:51:17.724" v="17" actId="478"/>
          <ac:inkMkLst>
            <pc:docMk/>
            <pc:sldMk cId="889703921" sldId="266"/>
            <ac:inkMk id="53" creationId="{8F3EAF0C-AA93-DC0B-3E2F-74B4D4F37591}"/>
          </ac:inkMkLst>
        </pc:inkChg>
        <pc:inkChg chg="del">
          <ac:chgData name="Andrej Bogdanov" userId="896fc40a-cbdd-4f42-a373-b4d25dd81a07" providerId="ADAL" clId="{FFEB61BE-16A9-8841-8FA9-0750A62CA4CF}" dt="2024-02-12T21:51:33.250" v="26" actId="478"/>
          <ac:inkMkLst>
            <pc:docMk/>
            <pc:sldMk cId="889703921" sldId="266"/>
            <ac:inkMk id="54" creationId="{ECE0924E-7469-58F9-C255-00593C572618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55" creationId="{92D45E14-723A-6887-91B0-0DC8F8D2CAE5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59" creationId="{31522631-04E5-2A7B-8F8E-6AE9B0FC8128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60" creationId="{D3505F1B-E34C-9850-DFAA-B408BD1E409A}"/>
          </ac:inkMkLst>
        </pc:inkChg>
        <pc:inkChg chg="del">
          <ac:chgData name="Andrej Bogdanov" userId="896fc40a-cbdd-4f42-a373-b4d25dd81a07" providerId="ADAL" clId="{FFEB61BE-16A9-8841-8FA9-0750A62CA4CF}" dt="2024-02-12T21:51:31.508" v="25" actId="478"/>
          <ac:inkMkLst>
            <pc:docMk/>
            <pc:sldMk cId="889703921" sldId="266"/>
            <ac:inkMk id="61" creationId="{A9A872CB-8092-174E-1E41-AAE0F62353FB}"/>
          </ac:inkMkLst>
        </pc:inkChg>
        <pc:inkChg chg="del">
          <ac:chgData name="Andrej Bogdanov" userId="896fc40a-cbdd-4f42-a373-b4d25dd81a07" providerId="ADAL" clId="{FFEB61BE-16A9-8841-8FA9-0750A62CA4CF}" dt="2024-02-12T21:51:25.811" v="22" actId="478"/>
          <ac:inkMkLst>
            <pc:docMk/>
            <pc:sldMk cId="889703921" sldId="266"/>
            <ac:inkMk id="62" creationId="{2C391248-1A0B-9E50-CF03-B0A3176F1515}"/>
          </ac:inkMkLst>
        </pc:inkChg>
      </pc:sldChg>
      <pc:sldChg chg="addSp delSp mod">
        <pc:chgData name="Andrej Bogdanov" userId="896fc40a-cbdd-4f42-a373-b4d25dd81a07" providerId="ADAL" clId="{FFEB61BE-16A9-8841-8FA9-0750A62CA4CF}" dt="2024-02-14T01:51:35.946" v="895" actId="478"/>
        <pc:sldMkLst>
          <pc:docMk/>
          <pc:sldMk cId="1644470727" sldId="267"/>
        </pc:sldMkLst>
        <pc:inkChg chg="add del">
          <ac:chgData name="Andrej Bogdanov" userId="896fc40a-cbdd-4f42-a373-b4d25dd81a07" providerId="ADAL" clId="{FFEB61BE-16A9-8841-8FA9-0750A62CA4CF}" dt="2024-02-12T21:58:59.841" v="49" actId="478"/>
          <ac:inkMkLst>
            <pc:docMk/>
            <pc:sldMk cId="1644470727" sldId="267"/>
            <ac:inkMk id="6" creationId="{07C7E7A6-B5EC-4DB7-1CE0-A78C946156F1}"/>
          </ac:inkMkLst>
        </pc:inkChg>
        <pc:inkChg chg="del">
          <ac:chgData name="Andrej Bogdanov" userId="896fc40a-cbdd-4f42-a373-b4d25dd81a07" providerId="ADAL" clId="{FFEB61BE-16A9-8841-8FA9-0750A62CA4CF}" dt="2024-02-14T01:51:35.946" v="895" actId="478"/>
          <ac:inkMkLst>
            <pc:docMk/>
            <pc:sldMk cId="1644470727" sldId="267"/>
            <ac:inkMk id="6" creationId="{D0C48487-AD14-9CEC-69FD-99E7816147BD}"/>
          </ac:inkMkLst>
        </pc:inkChg>
        <pc:inkChg chg="del">
          <ac:chgData name="Andrej Bogdanov" userId="896fc40a-cbdd-4f42-a373-b4d25dd81a07" providerId="ADAL" clId="{FFEB61BE-16A9-8841-8FA9-0750A62CA4CF}" dt="2024-02-12T21:59:01.221" v="50" actId="478"/>
          <ac:inkMkLst>
            <pc:docMk/>
            <pc:sldMk cId="1644470727" sldId="267"/>
            <ac:inkMk id="9" creationId="{F96F6A3C-48CC-5028-4988-DA6FFD86A8D5}"/>
          </ac:inkMkLst>
        </pc:inkChg>
        <pc:inkChg chg="add del">
          <ac:chgData name="Andrej Bogdanov" userId="896fc40a-cbdd-4f42-a373-b4d25dd81a07" providerId="ADAL" clId="{FFEB61BE-16A9-8841-8FA9-0750A62CA4CF}" dt="2024-02-12T21:58:54.683" v="45" actId="478"/>
          <ac:inkMkLst>
            <pc:docMk/>
            <pc:sldMk cId="1644470727" sldId="267"/>
            <ac:inkMk id="10" creationId="{03032F88-00A5-E3E0-91CD-2CEE55A10753}"/>
          </ac:inkMkLst>
        </pc:inkChg>
        <pc:inkChg chg="add del">
          <ac:chgData name="Andrej Bogdanov" userId="896fc40a-cbdd-4f42-a373-b4d25dd81a07" providerId="ADAL" clId="{FFEB61BE-16A9-8841-8FA9-0750A62CA4CF}" dt="2024-02-12T21:58:58.587" v="48" actId="478"/>
          <ac:inkMkLst>
            <pc:docMk/>
            <pc:sldMk cId="1644470727" sldId="267"/>
            <ac:inkMk id="11" creationId="{9902EB4F-7D10-6151-9DBB-1CA4FCAA00CE}"/>
          </ac:inkMkLst>
        </pc:inkChg>
        <pc:inkChg chg="del">
          <ac:chgData name="Andrej Bogdanov" userId="896fc40a-cbdd-4f42-a373-b4d25dd81a07" providerId="ADAL" clId="{FFEB61BE-16A9-8841-8FA9-0750A62CA4CF}" dt="2024-02-12T21:58:57.252" v="47" actId="478"/>
          <ac:inkMkLst>
            <pc:docMk/>
            <pc:sldMk cId="1644470727" sldId="267"/>
            <ac:inkMk id="12" creationId="{B28D807A-D0B4-BFE4-1418-1202CFA3D8BE}"/>
          </ac:inkMkLst>
        </pc:inkChg>
        <pc:inkChg chg="del">
          <ac:chgData name="Andrej Bogdanov" userId="896fc40a-cbdd-4f42-a373-b4d25dd81a07" providerId="ADAL" clId="{FFEB61BE-16A9-8841-8FA9-0750A62CA4CF}" dt="2024-02-12T21:58:56.090" v="46" actId="478"/>
          <ac:inkMkLst>
            <pc:docMk/>
            <pc:sldMk cId="1644470727" sldId="267"/>
            <ac:inkMk id="13" creationId="{D1099B16-A424-20C1-94FD-210E2B47DCDD}"/>
          </ac:inkMkLst>
        </pc:inkChg>
      </pc:sldChg>
      <pc:sldChg chg="delSp mod">
        <pc:chgData name="Andrej Bogdanov" userId="896fc40a-cbdd-4f42-a373-b4d25dd81a07" providerId="ADAL" clId="{FFEB61BE-16A9-8841-8FA9-0750A62CA4CF}" dt="2024-02-14T01:51:38.833" v="896" actId="478"/>
        <pc:sldMkLst>
          <pc:docMk/>
          <pc:sldMk cId="4134556217" sldId="268"/>
        </pc:sldMkLst>
        <pc:inkChg chg="del">
          <ac:chgData name="Andrej Bogdanov" userId="896fc40a-cbdd-4f42-a373-b4d25dd81a07" providerId="ADAL" clId="{FFEB61BE-16A9-8841-8FA9-0750A62CA4CF}" dt="2024-02-14T01:51:38.833" v="896" actId="478"/>
          <ac:inkMkLst>
            <pc:docMk/>
            <pc:sldMk cId="4134556217" sldId="268"/>
            <ac:inkMk id="2" creationId="{EBFED29C-0231-F987-5A8E-C4EBB28E66ED}"/>
          </ac:inkMkLst>
        </pc:inkChg>
        <pc:inkChg chg="del">
          <ac:chgData name="Andrej Bogdanov" userId="896fc40a-cbdd-4f42-a373-b4d25dd81a07" providerId="ADAL" clId="{FFEB61BE-16A9-8841-8FA9-0750A62CA4CF}" dt="2024-02-12T21:59:06.121" v="51" actId="478"/>
          <ac:inkMkLst>
            <pc:docMk/>
            <pc:sldMk cId="4134556217" sldId="268"/>
            <ac:inkMk id="6" creationId="{64824EE4-A61F-57DB-F08A-7755D82157B8}"/>
          </ac:inkMkLst>
        </pc:inkChg>
      </pc:sldChg>
      <pc:sldChg chg="delSp add del mod">
        <pc:chgData name="Andrej Bogdanov" userId="896fc40a-cbdd-4f42-a373-b4d25dd81a07" providerId="ADAL" clId="{FFEB61BE-16A9-8841-8FA9-0750A62CA4CF}" dt="2024-02-17T00:54:00.920" v="918"/>
        <pc:sldMkLst>
          <pc:docMk/>
          <pc:sldMk cId="807776083" sldId="269"/>
        </pc:sldMkLst>
        <pc:inkChg chg="del">
          <ac:chgData name="Andrej Bogdanov" userId="896fc40a-cbdd-4f42-a373-b4d25dd81a07" providerId="ADAL" clId="{FFEB61BE-16A9-8841-8FA9-0750A62CA4CF}" dt="2024-02-12T21:59:21.871" v="59" actId="478"/>
          <ac:inkMkLst>
            <pc:docMk/>
            <pc:sldMk cId="807776083" sldId="269"/>
            <ac:inkMk id="2" creationId="{73D1E245-1A50-43D7-1278-088B40C78AF1}"/>
          </ac:inkMkLst>
        </pc:inkChg>
        <pc:inkChg chg="del">
          <ac:chgData name="Andrej Bogdanov" userId="896fc40a-cbdd-4f42-a373-b4d25dd81a07" providerId="ADAL" clId="{FFEB61BE-16A9-8841-8FA9-0750A62CA4CF}" dt="2024-02-14T01:51:43.437" v="898" actId="478"/>
          <ac:inkMkLst>
            <pc:docMk/>
            <pc:sldMk cId="807776083" sldId="269"/>
            <ac:inkMk id="2" creationId="{AE2EFCD5-8EFE-5574-72C2-C8DBFC00D518}"/>
          </ac:inkMkLst>
        </pc:inkChg>
        <pc:inkChg chg="del">
          <ac:chgData name="Andrej Bogdanov" userId="896fc40a-cbdd-4f42-a373-b4d25dd81a07" providerId="ADAL" clId="{FFEB61BE-16A9-8841-8FA9-0750A62CA4CF}" dt="2024-02-12T21:59:16.920" v="56" actId="478"/>
          <ac:inkMkLst>
            <pc:docMk/>
            <pc:sldMk cId="807776083" sldId="269"/>
            <ac:inkMk id="4" creationId="{DDECA5E9-D14E-027D-F1AD-6E040CC3DFE6}"/>
          </ac:inkMkLst>
        </pc:inkChg>
        <pc:inkChg chg="del">
          <ac:chgData name="Andrej Bogdanov" userId="896fc40a-cbdd-4f42-a373-b4d25dd81a07" providerId="ADAL" clId="{FFEB61BE-16A9-8841-8FA9-0750A62CA4CF}" dt="2024-02-12T21:59:14.287" v="55" actId="478"/>
          <ac:inkMkLst>
            <pc:docMk/>
            <pc:sldMk cId="807776083" sldId="269"/>
            <ac:inkMk id="5" creationId="{A3068594-92C5-7ECB-825A-39DB0ABC482A}"/>
          </ac:inkMkLst>
        </pc:inkChg>
        <pc:inkChg chg="del">
          <ac:chgData name="Andrej Bogdanov" userId="896fc40a-cbdd-4f42-a373-b4d25dd81a07" providerId="ADAL" clId="{FFEB61BE-16A9-8841-8FA9-0750A62CA4CF}" dt="2024-02-12T21:59:19.192" v="57" actId="478"/>
          <ac:inkMkLst>
            <pc:docMk/>
            <pc:sldMk cId="807776083" sldId="269"/>
            <ac:inkMk id="6" creationId="{5332549D-2944-4FD4-024B-677BA4CF9282}"/>
          </ac:inkMkLst>
        </pc:inkChg>
        <pc:inkChg chg="del">
          <ac:chgData name="Andrej Bogdanov" userId="896fc40a-cbdd-4f42-a373-b4d25dd81a07" providerId="ADAL" clId="{FFEB61BE-16A9-8841-8FA9-0750A62CA4CF}" dt="2024-02-12T21:59:24.778" v="61" actId="478"/>
          <ac:inkMkLst>
            <pc:docMk/>
            <pc:sldMk cId="807776083" sldId="269"/>
            <ac:inkMk id="7" creationId="{A02F189D-CB3C-884C-7EE8-EADFF4299E54}"/>
          </ac:inkMkLst>
        </pc:inkChg>
        <pc:inkChg chg="del">
          <ac:chgData name="Andrej Bogdanov" userId="896fc40a-cbdd-4f42-a373-b4d25dd81a07" providerId="ADAL" clId="{FFEB61BE-16A9-8841-8FA9-0750A62CA4CF}" dt="2024-02-12T21:59:27.420" v="63" actId="478"/>
          <ac:inkMkLst>
            <pc:docMk/>
            <pc:sldMk cId="807776083" sldId="269"/>
            <ac:inkMk id="8" creationId="{7D5157DF-DB92-AD3C-4319-E54E2F17C631}"/>
          </ac:inkMkLst>
        </pc:inkChg>
        <pc:inkChg chg="del">
          <ac:chgData name="Andrej Bogdanov" userId="896fc40a-cbdd-4f42-a373-b4d25dd81a07" providerId="ADAL" clId="{FFEB61BE-16A9-8841-8FA9-0750A62CA4CF}" dt="2024-02-12T21:59:20.557" v="58" actId="478"/>
          <ac:inkMkLst>
            <pc:docMk/>
            <pc:sldMk cId="807776083" sldId="269"/>
            <ac:inkMk id="9" creationId="{01B9F75D-02D0-5968-3382-FA93CC891227}"/>
          </ac:inkMkLst>
        </pc:inkChg>
        <pc:inkChg chg="del">
          <ac:chgData name="Andrej Bogdanov" userId="896fc40a-cbdd-4f42-a373-b4d25dd81a07" providerId="ADAL" clId="{FFEB61BE-16A9-8841-8FA9-0750A62CA4CF}" dt="2024-02-12T21:59:23.177" v="60" actId="478"/>
          <ac:inkMkLst>
            <pc:docMk/>
            <pc:sldMk cId="807776083" sldId="269"/>
            <ac:inkMk id="10" creationId="{40774285-6069-916D-46B6-CE40D4A828F1}"/>
          </ac:inkMkLst>
        </pc:inkChg>
        <pc:inkChg chg="del">
          <ac:chgData name="Andrej Bogdanov" userId="896fc40a-cbdd-4f42-a373-b4d25dd81a07" providerId="ADAL" clId="{FFEB61BE-16A9-8841-8FA9-0750A62CA4CF}" dt="2024-02-12T21:59:30.417" v="65" actId="478"/>
          <ac:inkMkLst>
            <pc:docMk/>
            <pc:sldMk cId="807776083" sldId="269"/>
            <ac:inkMk id="11" creationId="{2F8FF903-BEB2-15A7-25E0-40C3FAD1ACC8}"/>
          </ac:inkMkLst>
        </pc:inkChg>
        <pc:inkChg chg="del">
          <ac:chgData name="Andrej Bogdanov" userId="896fc40a-cbdd-4f42-a373-b4d25dd81a07" providerId="ADAL" clId="{FFEB61BE-16A9-8841-8FA9-0750A62CA4CF}" dt="2024-02-14T01:51:47.287" v="899" actId="478"/>
          <ac:inkMkLst>
            <pc:docMk/>
            <pc:sldMk cId="807776083" sldId="269"/>
            <ac:inkMk id="12" creationId="{B7B5EC8F-9052-48CD-F5E7-5FEE9799C0CD}"/>
          </ac:inkMkLst>
        </pc:inkChg>
        <pc:inkChg chg="del">
          <ac:chgData name="Andrej Bogdanov" userId="896fc40a-cbdd-4f42-a373-b4d25dd81a07" providerId="ADAL" clId="{FFEB61BE-16A9-8841-8FA9-0750A62CA4CF}" dt="2024-02-12T21:59:29.054" v="64" actId="478"/>
          <ac:inkMkLst>
            <pc:docMk/>
            <pc:sldMk cId="807776083" sldId="269"/>
            <ac:inkMk id="13" creationId="{96041B3F-049C-0904-300F-3B719015D755}"/>
          </ac:inkMkLst>
        </pc:inkChg>
        <pc:inkChg chg="del">
          <ac:chgData name="Andrej Bogdanov" userId="896fc40a-cbdd-4f42-a373-b4d25dd81a07" providerId="ADAL" clId="{FFEB61BE-16A9-8841-8FA9-0750A62CA4CF}" dt="2024-02-12T21:59:26.307" v="62" actId="478"/>
          <ac:inkMkLst>
            <pc:docMk/>
            <pc:sldMk cId="807776083" sldId="269"/>
            <ac:inkMk id="14" creationId="{94EA848D-B129-0569-8918-69970FBDC4BC}"/>
          </ac:inkMkLst>
        </pc:inkChg>
        <pc:inkChg chg="del">
          <ac:chgData name="Andrej Bogdanov" userId="896fc40a-cbdd-4f42-a373-b4d25dd81a07" providerId="ADAL" clId="{FFEB61BE-16A9-8841-8FA9-0750A62CA4CF}" dt="2024-02-12T21:59:42.726" v="73" actId="478"/>
          <ac:inkMkLst>
            <pc:docMk/>
            <pc:sldMk cId="807776083" sldId="269"/>
            <ac:inkMk id="15" creationId="{0B75AB51-6B15-0F80-3EB7-AC87D1892B51}"/>
          </ac:inkMkLst>
        </pc:inkChg>
        <pc:inkChg chg="del">
          <ac:chgData name="Andrej Bogdanov" userId="896fc40a-cbdd-4f42-a373-b4d25dd81a07" providerId="ADAL" clId="{FFEB61BE-16A9-8841-8FA9-0750A62CA4CF}" dt="2024-02-12T21:59:37.934" v="70" actId="478"/>
          <ac:inkMkLst>
            <pc:docMk/>
            <pc:sldMk cId="807776083" sldId="269"/>
            <ac:inkMk id="16" creationId="{B5E3E79A-5F53-AB31-E09A-47650BCD66D2}"/>
          </ac:inkMkLst>
        </pc:inkChg>
        <pc:inkChg chg="del">
          <ac:chgData name="Andrej Bogdanov" userId="896fc40a-cbdd-4f42-a373-b4d25dd81a07" providerId="ADAL" clId="{FFEB61BE-16A9-8841-8FA9-0750A62CA4CF}" dt="2024-02-12T21:59:34.542" v="68" actId="478"/>
          <ac:inkMkLst>
            <pc:docMk/>
            <pc:sldMk cId="807776083" sldId="269"/>
            <ac:inkMk id="17" creationId="{C0A0A16E-5CBF-7C60-A482-851D2E244028}"/>
          </ac:inkMkLst>
        </pc:inkChg>
        <pc:inkChg chg="del">
          <ac:chgData name="Andrej Bogdanov" userId="896fc40a-cbdd-4f42-a373-b4d25dd81a07" providerId="ADAL" clId="{FFEB61BE-16A9-8841-8FA9-0750A62CA4CF}" dt="2024-02-12T21:59:33.461" v="67" actId="478"/>
          <ac:inkMkLst>
            <pc:docMk/>
            <pc:sldMk cId="807776083" sldId="269"/>
            <ac:inkMk id="18" creationId="{B64A95DB-5FF6-5582-46F8-E25266883681}"/>
          </ac:inkMkLst>
        </pc:inkChg>
        <pc:inkChg chg="del">
          <ac:chgData name="Andrej Bogdanov" userId="896fc40a-cbdd-4f42-a373-b4d25dd81a07" providerId="ADAL" clId="{FFEB61BE-16A9-8841-8FA9-0750A62CA4CF}" dt="2024-02-12T21:59:32.101" v="66" actId="478"/>
          <ac:inkMkLst>
            <pc:docMk/>
            <pc:sldMk cId="807776083" sldId="269"/>
            <ac:inkMk id="19" creationId="{3F97DA0F-D309-46EA-BF93-4565A16BF9C7}"/>
          </ac:inkMkLst>
        </pc:inkChg>
        <pc:inkChg chg="del">
          <ac:chgData name="Andrej Bogdanov" userId="896fc40a-cbdd-4f42-a373-b4d25dd81a07" providerId="ADAL" clId="{FFEB61BE-16A9-8841-8FA9-0750A62CA4CF}" dt="2024-02-12T21:59:35.913" v="69" actId="478"/>
          <ac:inkMkLst>
            <pc:docMk/>
            <pc:sldMk cId="807776083" sldId="269"/>
            <ac:inkMk id="20" creationId="{BE074205-67F3-02FC-4F40-9CBF678CD1FA}"/>
          </ac:inkMkLst>
        </pc:inkChg>
        <pc:inkChg chg="del">
          <ac:chgData name="Andrej Bogdanov" userId="896fc40a-cbdd-4f42-a373-b4d25dd81a07" providerId="ADAL" clId="{FFEB61BE-16A9-8841-8FA9-0750A62CA4CF}" dt="2024-02-12T21:59:39.537" v="71" actId="478"/>
          <ac:inkMkLst>
            <pc:docMk/>
            <pc:sldMk cId="807776083" sldId="269"/>
            <ac:inkMk id="21" creationId="{9F98AE12-1E72-3091-D0E5-B16150E9CCA5}"/>
          </ac:inkMkLst>
        </pc:inkChg>
        <pc:inkChg chg="del">
          <ac:chgData name="Andrej Bogdanov" userId="896fc40a-cbdd-4f42-a373-b4d25dd81a07" providerId="ADAL" clId="{FFEB61BE-16A9-8841-8FA9-0750A62CA4CF}" dt="2024-02-12T21:59:40.989" v="72" actId="478"/>
          <ac:inkMkLst>
            <pc:docMk/>
            <pc:sldMk cId="807776083" sldId="269"/>
            <ac:inkMk id="22" creationId="{B6E0CDBA-E95E-1C1F-2EB0-D82E4F7C4E8C}"/>
          </ac:inkMkLst>
        </pc:inkChg>
      </pc:sldChg>
      <pc:sldChg chg="delSp mod">
        <pc:chgData name="Andrej Bogdanov" userId="896fc40a-cbdd-4f42-a373-b4d25dd81a07" providerId="ADAL" clId="{FFEB61BE-16A9-8841-8FA9-0750A62CA4CF}" dt="2024-02-12T22:11:33.025" v="315" actId="478"/>
        <pc:sldMkLst>
          <pc:docMk/>
          <pc:sldMk cId="750481263" sldId="270"/>
        </pc:sldMkLst>
        <pc:inkChg chg="del">
          <ac:chgData name="Andrej Bogdanov" userId="896fc40a-cbdd-4f42-a373-b4d25dd81a07" providerId="ADAL" clId="{FFEB61BE-16A9-8841-8FA9-0750A62CA4CF}" dt="2024-02-12T22:11:33.025" v="315" actId="478"/>
          <ac:inkMkLst>
            <pc:docMk/>
            <pc:sldMk cId="750481263" sldId="270"/>
            <ac:inkMk id="3" creationId="{E05158FE-F66B-7C7A-5E6E-E27212C17B0A}"/>
          </ac:inkMkLst>
        </pc:inkChg>
      </pc:sldChg>
      <pc:sldChg chg="delSp modSp del mod">
        <pc:chgData name="Andrej Bogdanov" userId="896fc40a-cbdd-4f42-a373-b4d25dd81a07" providerId="ADAL" clId="{FFEB61BE-16A9-8841-8FA9-0750A62CA4CF}" dt="2024-02-17T00:53:21.224" v="914" actId="2696"/>
        <pc:sldMkLst>
          <pc:docMk/>
          <pc:sldMk cId="3072159590" sldId="271"/>
        </pc:sldMkLst>
        <pc:spChg chg="mod">
          <ac:chgData name="Andrej Bogdanov" userId="896fc40a-cbdd-4f42-a373-b4d25dd81a07" providerId="ADAL" clId="{FFEB61BE-16A9-8841-8FA9-0750A62CA4CF}" dt="2024-02-12T22:16:24.218" v="489" actId="1036"/>
          <ac:spMkLst>
            <pc:docMk/>
            <pc:sldMk cId="3072159590" sldId="271"/>
            <ac:spMk id="2" creationId="{8F1CB972-6871-A1EE-1330-03BBB780E88D}"/>
          </ac:spMkLst>
        </pc:spChg>
        <pc:spChg chg="mod">
          <ac:chgData name="Andrej Bogdanov" userId="896fc40a-cbdd-4f42-a373-b4d25dd81a07" providerId="ADAL" clId="{FFEB61BE-16A9-8841-8FA9-0750A62CA4CF}" dt="2024-02-12T22:09:23.078" v="266" actId="1036"/>
          <ac:spMkLst>
            <pc:docMk/>
            <pc:sldMk cId="3072159590" sldId="271"/>
            <ac:spMk id="4" creationId="{8C802A8C-5F2D-B71E-BC7E-17BB3E388952}"/>
          </ac:spMkLst>
        </pc:spChg>
        <pc:spChg chg="del mod">
          <ac:chgData name="Andrej Bogdanov" userId="896fc40a-cbdd-4f42-a373-b4d25dd81a07" providerId="ADAL" clId="{FFEB61BE-16A9-8841-8FA9-0750A62CA4CF}" dt="2024-02-12T22:09:19.285" v="258" actId="21"/>
          <ac:spMkLst>
            <pc:docMk/>
            <pc:sldMk cId="3072159590" sldId="271"/>
            <ac:spMk id="5" creationId="{37997A89-A06A-08EA-7176-32D58F9A6FC4}"/>
          </ac:spMkLst>
        </pc:spChg>
        <pc:inkChg chg="del">
          <ac:chgData name="Andrej Bogdanov" userId="896fc40a-cbdd-4f42-a373-b4d25dd81a07" providerId="ADAL" clId="{FFEB61BE-16A9-8841-8FA9-0750A62CA4CF}" dt="2024-02-12T22:04:13.758" v="166" actId="478"/>
          <ac:inkMkLst>
            <pc:docMk/>
            <pc:sldMk cId="3072159590" sldId="271"/>
            <ac:inkMk id="8" creationId="{D48ED0D3-9292-E087-656C-2FA3A786BE31}"/>
          </ac:inkMkLst>
        </pc:inkChg>
        <pc:inkChg chg="del">
          <ac:chgData name="Andrej Bogdanov" userId="896fc40a-cbdd-4f42-a373-b4d25dd81a07" providerId="ADAL" clId="{FFEB61BE-16A9-8841-8FA9-0750A62CA4CF}" dt="2024-02-12T22:04:23.694" v="169" actId="478"/>
          <ac:inkMkLst>
            <pc:docMk/>
            <pc:sldMk cId="3072159590" sldId="271"/>
            <ac:inkMk id="9" creationId="{E0FED464-4606-D327-496C-AD2670DE597E}"/>
          </ac:inkMkLst>
        </pc:inkChg>
        <pc:cxnChg chg="del">
          <ac:chgData name="Andrej Bogdanov" userId="896fc40a-cbdd-4f42-a373-b4d25dd81a07" providerId="ADAL" clId="{FFEB61BE-16A9-8841-8FA9-0750A62CA4CF}" dt="2024-02-12T22:04:54.947" v="172" actId="478"/>
          <ac:cxnSpMkLst>
            <pc:docMk/>
            <pc:sldMk cId="3072159590" sldId="271"/>
            <ac:cxnSpMk id="7" creationId="{75FC8E1D-8078-919D-0BAC-6BEC1ED72A72}"/>
          </ac:cxnSpMkLst>
        </pc:cxnChg>
      </pc:sldChg>
      <pc:sldChg chg="addSp delSp modSp del mod">
        <pc:chgData name="Andrej Bogdanov" userId="896fc40a-cbdd-4f42-a373-b4d25dd81a07" providerId="ADAL" clId="{FFEB61BE-16A9-8841-8FA9-0750A62CA4CF}" dt="2024-02-17T00:53:21.201" v="908" actId="2696"/>
        <pc:sldMkLst>
          <pc:docMk/>
          <pc:sldMk cId="1724808704" sldId="272"/>
        </pc:sldMkLst>
        <pc:spChg chg="mod">
          <ac:chgData name="Andrej Bogdanov" userId="896fc40a-cbdd-4f42-a373-b4d25dd81a07" providerId="ADAL" clId="{FFEB61BE-16A9-8841-8FA9-0750A62CA4CF}" dt="2024-02-12T22:20:17.308" v="632" actId="1035"/>
          <ac:spMkLst>
            <pc:docMk/>
            <pc:sldMk cId="1724808704" sldId="272"/>
            <ac:spMk id="2" creationId="{A4144300-46AB-F440-AA33-D26315FC3DD5}"/>
          </ac:spMkLst>
        </pc:spChg>
        <pc:spChg chg="mod">
          <ac:chgData name="Andrej Bogdanov" userId="896fc40a-cbdd-4f42-a373-b4d25dd81a07" providerId="ADAL" clId="{FFEB61BE-16A9-8841-8FA9-0750A62CA4CF}" dt="2024-02-12T22:21:08.551" v="653" actId="1036"/>
          <ac:spMkLst>
            <pc:docMk/>
            <pc:sldMk cId="1724808704" sldId="272"/>
            <ac:spMk id="4" creationId="{18F944B9-2BDD-2627-F017-FB29C448B899}"/>
          </ac:spMkLst>
        </pc:spChg>
        <pc:spChg chg="del">
          <ac:chgData name="Andrej Bogdanov" userId="896fc40a-cbdd-4f42-a373-b4d25dd81a07" providerId="ADAL" clId="{FFEB61BE-16A9-8841-8FA9-0750A62CA4CF}" dt="2024-02-12T22:21:05.176" v="642" actId="478"/>
          <ac:spMkLst>
            <pc:docMk/>
            <pc:sldMk cId="1724808704" sldId="272"/>
            <ac:spMk id="5" creationId="{65EDA959-7C2A-C7E9-6158-C7E8E01DFD8F}"/>
          </ac:spMkLst>
        </pc:spChg>
        <pc:spChg chg="add mod">
          <ac:chgData name="Andrej Bogdanov" userId="896fc40a-cbdd-4f42-a373-b4d25dd81a07" providerId="ADAL" clId="{FFEB61BE-16A9-8841-8FA9-0750A62CA4CF}" dt="2024-02-12T22:20:50.890" v="641" actId="1076"/>
          <ac:spMkLst>
            <pc:docMk/>
            <pc:sldMk cId="1724808704" sldId="272"/>
            <ac:spMk id="6" creationId="{46018F64-8983-66A8-DA61-6D5E05E72BC4}"/>
          </ac:spMkLst>
        </pc:spChg>
        <pc:inkChg chg="del">
          <ac:chgData name="Andrej Bogdanov" userId="896fc40a-cbdd-4f42-a373-b4d25dd81a07" providerId="ADAL" clId="{FFEB61BE-16A9-8841-8FA9-0750A62CA4CF}" dt="2024-02-12T22:20:22.027" v="633" actId="478"/>
          <ac:inkMkLst>
            <pc:docMk/>
            <pc:sldMk cId="1724808704" sldId="272"/>
            <ac:inkMk id="7" creationId="{A11EBC3A-A0AF-3AF1-2197-9097E512CA7A}"/>
          </ac:inkMkLst>
        </pc:inkChg>
      </pc:sldChg>
      <pc:sldChg chg="addSp delSp modSp add del mod">
        <pc:chgData name="Andrej Bogdanov" userId="896fc40a-cbdd-4f42-a373-b4d25dd81a07" providerId="ADAL" clId="{FFEB61BE-16A9-8841-8FA9-0750A62CA4CF}" dt="2024-02-17T00:54:00.920" v="918"/>
        <pc:sldMkLst>
          <pc:docMk/>
          <pc:sldMk cId="2175702483" sldId="273"/>
        </pc:sldMkLst>
        <pc:spChg chg="mod">
          <ac:chgData name="Andrej Bogdanov" userId="896fc40a-cbdd-4f42-a373-b4d25dd81a07" providerId="ADAL" clId="{FFEB61BE-16A9-8841-8FA9-0750A62CA4CF}" dt="2024-02-12T22:23:04.367" v="703" actId="20577"/>
          <ac:spMkLst>
            <pc:docMk/>
            <pc:sldMk cId="2175702483" sldId="273"/>
            <ac:spMk id="2" creationId="{D1C64405-EF66-FA92-80AC-B81BC4CC7A4D}"/>
          </ac:spMkLst>
        </pc:spChg>
        <pc:spChg chg="add mod">
          <ac:chgData name="Andrej Bogdanov" userId="896fc40a-cbdd-4f42-a373-b4d25dd81a07" providerId="ADAL" clId="{FFEB61BE-16A9-8841-8FA9-0750A62CA4CF}" dt="2024-02-12T22:23:46.291" v="718" actId="14100"/>
          <ac:spMkLst>
            <pc:docMk/>
            <pc:sldMk cId="2175702483" sldId="273"/>
            <ac:spMk id="3" creationId="{7A55FFF5-668E-E78F-7F80-0374B4EA5865}"/>
          </ac:spMkLst>
        </pc:spChg>
        <pc:inkChg chg="del">
          <ac:chgData name="Andrej Bogdanov" userId="896fc40a-cbdd-4f42-a373-b4d25dd81a07" providerId="ADAL" clId="{FFEB61BE-16A9-8841-8FA9-0750A62CA4CF}" dt="2024-02-12T22:22:38.202" v="672" actId="478"/>
          <ac:inkMkLst>
            <pc:docMk/>
            <pc:sldMk cId="2175702483" sldId="273"/>
            <ac:inkMk id="4" creationId="{C063DEF6-1E68-471E-4333-FC8411709E0C}"/>
          </ac:inkMkLst>
        </pc:inkChg>
      </pc:sldChg>
      <pc:sldChg chg="addSp delSp modSp del mod">
        <pc:chgData name="Andrej Bogdanov" userId="896fc40a-cbdd-4f42-a373-b4d25dd81a07" providerId="ADAL" clId="{FFEB61BE-16A9-8841-8FA9-0750A62CA4CF}" dt="2024-02-17T00:53:21.215" v="912" actId="2696"/>
        <pc:sldMkLst>
          <pc:docMk/>
          <pc:sldMk cId="3095635388" sldId="274"/>
        </pc:sldMkLst>
        <pc:spChg chg="mod">
          <ac:chgData name="Andrej Bogdanov" userId="896fc40a-cbdd-4f42-a373-b4d25dd81a07" providerId="ADAL" clId="{FFEB61BE-16A9-8841-8FA9-0750A62CA4CF}" dt="2024-02-12T22:25:24.128" v="779" actId="1076"/>
          <ac:spMkLst>
            <pc:docMk/>
            <pc:sldMk cId="3095635388" sldId="274"/>
            <ac:spMk id="2" creationId="{F1CED1F7-9954-E624-6151-17252611C7B2}"/>
          </ac:spMkLst>
        </pc:spChg>
        <pc:spChg chg="add mod">
          <ac:chgData name="Andrej Bogdanov" userId="896fc40a-cbdd-4f42-a373-b4d25dd81a07" providerId="ADAL" clId="{FFEB61BE-16A9-8841-8FA9-0750A62CA4CF}" dt="2024-02-12T22:24:41.855" v="768" actId="20577"/>
          <ac:spMkLst>
            <pc:docMk/>
            <pc:sldMk cId="3095635388" sldId="274"/>
            <ac:spMk id="3" creationId="{618F8C49-080D-BE74-3B4B-D17973059AE0}"/>
          </ac:spMkLst>
        </pc:spChg>
        <pc:inkChg chg="del">
          <ac:chgData name="Andrej Bogdanov" userId="896fc40a-cbdd-4f42-a373-b4d25dd81a07" providerId="ADAL" clId="{FFEB61BE-16A9-8841-8FA9-0750A62CA4CF}" dt="2024-02-12T22:24:27.935" v="721" actId="478"/>
          <ac:inkMkLst>
            <pc:docMk/>
            <pc:sldMk cId="3095635388" sldId="274"/>
            <ac:inkMk id="4" creationId="{9DF1D698-F605-155A-BB0B-2ED133E5C7FE}"/>
          </ac:inkMkLst>
        </pc:inkChg>
      </pc:sldChg>
      <pc:sldChg chg="delSp modSp del mod">
        <pc:chgData name="Andrej Bogdanov" userId="896fc40a-cbdd-4f42-a373-b4d25dd81a07" providerId="ADAL" clId="{FFEB61BE-16A9-8841-8FA9-0750A62CA4CF}" dt="2024-02-17T00:53:21.197" v="907" actId="2696"/>
        <pc:sldMkLst>
          <pc:docMk/>
          <pc:sldMk cId="610459443" sldId="275"/>
        </pc:sldMkLst>
        <pc:spChg chg="mod">
          <ac:chgData name="Andrej Bogdanov" userId="896fc40a-cbdd-4f42-a373-b4d25dd81a07" providerId="ADAL" clId="{FFEB61BE-16A9-8841-8FA9-0750A62CA4CF}" dt="2024-02-12T22:25:53.848" v="792" actId="1035"/>
          <ac:spMkLst>
            <pc:docMk/>
            <pc:sldMk cId="610459443" sldId="275"/>
            <ac:spMk id="2" creationId="{4B7D83D7-25C2-194C-26A8-06698D904407}"/>
          </ac:spMkLst>
        </pc:spChg>
        <pc:inkChg chg="del">
          <ac:chgData name="Andrej Bogdanov" userId="896fc40a-cbdd-4f42-a373-b4d25dd81a07" providerId="ADAL" clId="{FFEB61BE-16A9-8841-8FA9-0750A62CA4CF}" dt="2024-02-12T22:25:48.832" v="784" actId="478"/>
          <ac:inkMkLst>
            <pc:docMk/>
            <pc:sldMk cId="610459443" sldId="275"/>
            <ac:inkMk id="4" creationId="{D73C9652-E88A-F283-D409-0878D9383E06}"/>
          </ac:inkMkLst>
        </pc:inkChg>
      </pc:sldChg>
      <pc:sldChg chg="delSp add del mod">
        <pc:chgData name="Andrej Bogdanov" userId="896fc40a-cbdd-4f42-a373-b4d25dd81a07" providerId="ADAL" clId="{FFEB61BE-16A9-8841-8FA9-0750A62CA4CF}" dt="2024-02-17T00:54:00.920" v="918"/>
        <pc:sldMkLst>
          <pc:docMk/>
          <pc:sldMk cId="412371062" sldId="276"/>
        </pc:sldMkLst>
        <pc:inkChg chg="del">
          <ac:chgData name="Andrej Bogdanov" userId="896fc40a-cbdd-4f42-a373-b4d25dd81a07" providerId="ADAL" clId="{FFEB61BE-16A9-8841-8FA9-0750A62CA4CF}" dt="2024-02-12T22:26:39.244" v="793" actId="478"/>
          <ac:inkMkLst>
            <pc:docMk/>
            <pc:sldMk cId="412371062" sldId="276"/>
            <ac:inkMk id="11" creationId="{8C226B5A-0A98-2BB0-6124-906120D64182}"/>
          </ac:inkMkLst>
        </pc:inkChg>
      </pc:sldChg>
      <pc:sldChg chg="addSp delSp modSp add del mod ord">
        <pc:chgData name="Andrej Bogdanov" userId="896fc40a-cbdd-4f42-a373-b4d25dd81a07" providerId="ADAL" clId="{FFEB61BE-16A9-8841-8FA9-0750A62CA4CF}" dt="2024-02-17T00:54:00.920" v="918"/>
        <pc:sldMkLst>
          <pc:docMk/>
          <pc:sldMk cId="2049143770" sldId="277"/>
        </pc:sldMkLst>
        <pc:spChg chg="del">
          <ac:chgData name="Andrej Bogdanov" userId="896fc40a-cbdd-4f42-a373-b4d25dd81a07" providerId="ADAL" clId="{FFEB61BE-16A9-8841-8FA9-0750A62CA4CF}" dt="2024-02-12T22:11:20.537" v="314" actId="478"/>
          <ac:spMkLst>
            <pc:docMk/>
            <pc:sldMk cId="2049143770" sldId="277"/>
            <ac:spMk id="4" creationId="{7370D65E-9C98-DFB7-970C-2CFA7324B98B}"/>
          </ac:spMkLst>
        </pc:spChg>
        <pc:spChg chg="del mod">
          <ac:chgData name="Andrej Bogdanov" userId="896fc40a-cbdd-4f42-a373-b4d25dd81a07" providerId="ADAL" clId="{FFEB61BE-16A9-8841-8FA9-0750A62CA4CF}" dt="2024-02-12T22:11:18" v="313" actId="478"/>
          <ac:spMkLst>
            <pc:docMk/>
            <pc:sldMk cId="2049143770" sldId="277"/>
            <ac:spMk id="5" creationId="{AD26A7F3-B7DD-A071-A453-A519C02EF40E}"/>
          </ac:spMkLst>
        </pc:spChg>
        <pc:spChg chg="add mod">
          <ac:chgData name="Andrej Bogdanov" userId="896fc40a-cbdd-4f42-a373-b4d25dd81a07" providerId="ADAL" clId="{FFEB61BE-16A9-8841-8FA9-0750A62CA4CF}" dt="2024-02-12T22:12:37.792" v="345" actId="1035"/>
          <ac:spMkLst>
            <pc:docMk/>
            <pc:sldMk cId="2049143770" sldId="277"/>
            <ac:spMk id="8" creationId="{E4C8FE66-1F92-812F-031D-69E089A3FE87}"/>
          </ac:spMkLst>
        </pc:spChg>
        <pc:inkChg chg="del">
          <ac:chgData name="Andrej Bogdanov" userId="896fc40a-cbdd-4f42-a373-b4d25dd81a07" providerId="ADAL" clId="{FFEB61BE-16A9-8841-8FA9-0750A62CA4CF}" dt="2024-02-12T22:11:13.069" v="310" actId="478"/>
          <ac:inkMkLst>
            <pc:docMk/>
            <pc:sldMk cId="2049143770" sldId="277"/>
            <ac:inkMk id="6" creationId="{2D9CB5BA-89BE-30D3-7297-7E10AF2B5B05}"/>
          </ac:inkMkLst>
        </pc:inkChg>
        <pc:inkChg chg="del">
          <ac:chgData name="Andrej Bogdanov" userId="896fc40a-cbdd-4f42-a373-b4d25dd81a07" providerId="ADAL" clId="{FFEB61BE-16A9-8841-8FA9-0750A62CA4CF}" dt="2024-02-12T22:11:14.424" v="311" actId="478"/>
          <ac:inkMkLst>
            <pc:docMk/>
            <pc:sldMk cId="2049143770" sldId="277"/>
            <ac:inkMk id="7" creationId="{89065EE9-805E-04B2-1925-20C0267E797B}"/>
          </ac:inkMkLst>
        </pc:inkChg>
      </pc:sldChg>
      <pc:sldChg chg="del">
        <pc:chgData name="Andrej Bogdanov" userId="896fc40a-cbdd-4f42-a373-b4d25dd81a07" providerId="ADAL" clId="{FFEB61BE-16A9-8841-8FA9-0750A62CA4CF}" dt="2024-02-12T22:26:43.755" v="794" actId="2696"/>
        <pc:sldMkLst>
          <pc:docMk/>
          <pc:sldMk cId="3281721147" sldId="278"/>
        </pc:sldMkLst>
      </pc:sldChg>
      <pc:sldChg chg="addSp delSp modSp del mod">
        <pc:chgData name="Andrej Bogdanov" userId="896fc40a-cbdd-4f42-a373-b4d25dd81a07" providerId="ADAL" clId="{FFEB61BE-16A9-8841-8FA9-0750A62CA4CF}" dt="2024-02-17T00:53:21.219" v="913" actId="2696"/>
        <pc:sldMkLst>
          <pc:docMk/>
          <pc:sldMk cId="360169273" sldId="279"/>
        </pc:sldMkLst>
        <pc:spChg chg="del">
          <ac:chgData name="Andrej Bogdanov" userId="896fc40a-cbdd-4f42-a373-b4d25dd81a07" providerId="ADAL" clId="{FFEB61BE-16A9-8841-8FA9-0750A62CA4CF}" dt="2024-02-12T22:27:03.423" v="795" actId="478"/>
          <ac:spMkLst>
            <pc:docMk/>
            <pc:sldMk cId="360169273" sldId="279"/>
            <ac:spMk id="2" creationId="{6F6B0D13-6531-7374-88CC-03D1066B4ED2}"/>
          </ac:spMkLst>
        </pc:spChg>
        <pc:spChg chg="add mod">
          <ac:chgData name="Andrej Bogdanov" userId="896fc40a-cbdd-4f42-a373-b4d25dd81a07" providerId="ADAL" clId="{FFEB61BE-16A9-8841-8FA9-0750A62CA4CF}" dt="2024-02-12T22:27:07.743" v="806" actId="20577"/>
          <ac:spMkLst>
            <pc:docMk/>
            <pc:sldMk cId="360169273" sldId="279"/>
            <ac:spMk id="36" creationId="{A2AB6887-5D63-E552-66AB-743C09201FAF}"/>
          </ac:spMkLst>
        </pc:spChg>
        <pc:inkChg chg="del">
          <ac:chgData name="Andrej Bogdanov" userId="896fc40a-cbdd-4f42-a373-b4d25dd81a07" providerId="ADAL" clId="{FFEB61BE-16A9-8841-8FA9-0750A62CA4CF}" dt="2024-02-12T22:28:04.083" v="808" actId="478"/>
          <ac:inkMkLst>
            <pc:docMk/>
            <pc:sldMk cId="360169273" sldId="279"/>
            <ac:inkMk id="3" creationId="{4735DDF4-7300-9C13-DF6A-4E7033691CF6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4" creationId="{730E7CBC-1B91-5497-5F0D-FF30BC613028}"/>
          </ac:inkMkLst>
        </pc:inkChg>
        <pc:inkChg chg="del">
          <ac:chgData name="Andrej Bogdanov" userId="896fc40a-cbdd-4f42-a373-b4d25dd81a07" providerId="ADAL" clId="{FFEB61BE-16A9-8841-8FA9-0750A62CA4CF}" dt="2024-02-12T22:28:02.392" v="807" actId="478"/>
          <ac:inkMkLst>
            <pc:docMk/>
            <pc:sldMk cId="360169273" sldId="279"/>
            <ac:inkMk id="5" creationId="{CB70FB7F-7616-E0DE-DAD6-0E949C0B8507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6" creationId="{5D43420F-558E-63FF-3B25-54A7ADF6E6EA}"/>
          </ac:inkMkLst>
        </pc:inkChg>
        <pc:inkChg chg="del">
          <ac:chgData name="Andrej Bogdanov" userId="896fc40a-cbdd-4f42-a373-b4d25dd81a07" providerId="ADAL" clId="{FFEB61BE-16A9-8841-8FA9-0750A62CA4CF}" dt="2024-02-12T22:28:07.269" v="810" actId="478"/>
          <ac:inkMkLst>
            <pc:docMk/>
            <pc:sldMk cId="360169273" sldId="279"/>
            <ac:inkMk id="7" creationId="{851B9CA7-B70C-E3B9-F18E-65EBC55A1456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8" creationId="{DBD3D529-1391-A8A5-4E6D-69948D00742E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9" creationId="{38E35A11-C622-B19F-73F6-8B5DDAAA09E3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10" creationId="{AA58A02A-EF54-D9BE-EA5B-7F308D2E7806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11" creationId="{C3593701-31BB-6B6B-EF22-28B5F05370C4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12" creationId="{38DC23AE-1205-CD7D-481F-474F923280F4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13" creationId="{32F79C1A-6F01-6A85-460D-03845ED4F919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14" creationId="{9AB65DB6-FD9D-7714-20C3-485CCF980B6B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15" creationId="{4B6FE2DF-5DE7-2777-587E-BC98994C5230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16" creationId="{C94B3C54-8BBF-D9A7-7413-1BD955A071FF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17" creationId="{B8D74558-CF63-2A13-56D8-8187D16237B2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18" creationId="{9D31AFBF-1C9C-666B-015D-74EA93FD30EC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19" creationId="{822A5CA8-068C-A1D6-BA13-1DF275E65806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20" creationId="{4A2D8640-E140-721D-CF50-8210B7482740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21" creationId="{506F8B14-EB0C-A1ED-48A0-7BEBCDB85C0B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22" creationId="{150171A5-AD5F-40A9-B0CB-F23A1D147C3D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23" creationId="{EE2C3E68-A4A6-9466-0E85-0617D3764A1E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24" creationId="{2F27747A-805F-6BDC-40CE-173962364A70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25" creationId="{16E05D88-0B17-57A8-6AA6-B2B250467908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26" creationId="{69B5433F-282F-4641-69A7-14C31A41422C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27" creationId="{297F73A7-D8E8-1192-CF95-F6BA576A9DD7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28" creationId="{3D7816D2-1D89-BFCC-DA8C-6770EFC5F9B1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29" creationId="{99DA4D5C-8F1D-0389-DC73-CB09CA07ABC9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30" creationId="{799DF2D1-8ABC-224F-1245-B9E0CCD4A4E8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31" creationId="{FDB1BF71-40CE-7229-6AE3-58936C3C81D5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32" creationId="{80EC21A3-56D6-8A4D-596F-799E205962BE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33" creationId="{84595010-E20C-8754-813C-6AA9BC9E7819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34" creationId="{1921F86C-AE28-7024-C66D-7DE124ACFA48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35" creationId="{A5951C60-C0B4-9BDD-1F5F-CFA5CFB86A20}"/>
          </ac:inkMkLst>
        </pc:inkChg>
        <pc:inkChg chg="del">
          <ac:chgData name="Andrej Bogdanov" userId="896fc40a-cbdd-4f42-a373-b4d25dd81a07" providerId="ADAL" clId="{FFEB61BE-16A9-8841-8FA9-0750A62CA4CF}" dt="2024-02-12T22:28:05.391" v="809" actId="478"/>
          <ac:inkMkLst>
            <pc:docMk/>
            <pc:sldMk cId="360169273" sldId="279"/>
            <ac:inkMk id="41" creationId="{ADF65D4F-31E2-8C7D-F6C3-350CEF2009C6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42" creationId="{FCD30CD3-6F74-5B05-8733-4A49BE06E206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43" creationId="{EE71D12A-3277-06AE-995C-A5BDE216E7A1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44" creationId="{F75A3DDD-9EB4-2466-82AD-813042F7EF20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45" creationId="{A4B218EA-47A6-BB9E-5407-FC5DB0EC902C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46" creationId="{951C2962-A48C-CBDD-4C8C-7EA59FF59F13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47" creationId="{6C9987E2-89AA-0D1D-E402-81EAC3BA1E7E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48" creationId="{82FDF1DF-42F7-0DE3-B2ED-CDF5DDE02331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49" creationId="{8CAA298F-251F-B193-88D0-85B1B47571E1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50" creationId="{016A099F-44BD-7417-4506-02F1399B3831}"/>
          </ac:inkMkLst>
        </pc:inkChg>
        <pc:inkChg chg="del">
          <ac:chgData name="Andrej Bogdanov" userId="896fc40a-cbdd-4f42-a373-b4d25dd81a07" providerId="ADAL" clId="{FFEB61BE-16A9-8841-8FA9-0750A62CA4CF}" dt="2024-02-12T22:28:10.266" v="812" actId="478"/>
          <ac:inkMkLst>
            <pc:docMk/>
            <pc:sldMk cId="360169273" sldId="279"/>
            <ac:inkMk id="51" creationId="{8B3B2A25-A6BC-262A-1292-FFD434DA85BC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52" creationId="{09E9CCA1-6946-6CD9-60E3-34F7045A7F40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53" creationId="{B3886CBF-8BFC-593A-DDC9-80C2EB6A679C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54" creationId="{EDCD7E4C-2474-7CFF-8B89-01076BA607C3}"/>
          </ac:inkMkLst>
        </pc:inkChg>
        <pc:inkChg chg="del">
          <ac:chgData name="Andrej Bogdanov" userId="896fc40a-cbdd-4f42-a373-b4d25dd81a07" providerId="ADAL" clId="{FFEB61BE-16A9-8841-8FA9-0750A62CA4CF}" dt="2024-02-12T22:28:12.788" v="813" actId="478"/>
          <ac:inkMkLst>
            <pc:docMk/>
            <pc:sldMk cId="360169273" sldId="279"/>
            <ac:inkMk id="55" creationId="{EE3E860A-8CD6-EF8A-18AB-DE6F685C82FB}"/>
          </ac:inkMkLst>
        </pc:inkChg>
        <pc:inkChg chg="del">
          <ac:chgData name="Andrej Bogdanov" userId="896fc40a-cbdd-4f42-a373-b4d25dd81a07" providerId="ADAL" clId="{FFEB61BE-16A9-8841-8FA9-0750A62CA4CF}" dt="2024-02-12T22:28:09.014" v="811" actId="478"/>
          <ac:inkMkLst>
            <pc:docMk/>
            <pc:sldMk cId="360169273" sldId="279"/>
            <ac:inkMk id="56" creationId="{78B101B0-2DE2-A5EE-392C-385659062F8D}"/>
          </ac:inkMkLst>
        </pc:inkChg>
      </pc:sldChg>
      <pc:sldChg chg="delSp mod">
        <pc:chgData name="Andrej Bogdanov" userId="896fc40a-cbdd-4f42-a373-b4d25dd81a07" providerId="ADAL" clId="{FFEB61BE-16A9-8841-8FA9-0750A62CA4CF}" dt="2024-02-14T01:51:40.769" v="897" actId="478"/>
        <pc:sldMkLst>
          <pc:docMk/>
          <pc:sldMk cId="1945680044" sldId="281"/>
        </pc:sldMkLst>
        <pc:inkChg chg="del">
          <ac:chgData name="Andrej Bogdanov" userId="896fc40a-cbdd-4f42-a373-b4d25dd81a07" providerId="ADAL" clId="{FFEB61BE-16A9-8841-8FA9-0750A62CA4CF}" dt="2024-02-14T01:51:40.769" v="897" actId="478"/>
          <ac:inkMkLst>
            <pc:docMk/>
            <pc:sldMk cId="1945680044" sldId="281"/>
            <ac:inkMk id="2" creationId="{ECD43F64-B3F7-E924-2D07-0AC902667173}"/>
          </ac:inkMkLst>
        </pc:inkChg>
        <pc:inkChg chg="del">
          <ac:chgData name="Andrej Bogdanov" userId="896fc40a-cbdd-4f42-a373-b4d25dd81a07" providerId="ADAL" clId="{FFEB61BE-16A9-8841-8FA9-0750A62CA4CF}" dt="2024-02-12T21:59:09.224" v="52" actId="478"/>
          <ac:inkMkLst>
            <pc:docMk/>
            <pc:sldMk cId="1945680044" sldId="281"/>
            <ac:inkMk id="3" creationId="{A0290F52-1AEA-D21C-C468-82AC9A40E498}"/>
          </ac:inkMkLst>
        </pc:inkChg>
        <pc:inkChg chg="del">
          <ac:chgData name="Andrej Bogdanov" userId="896fc40a-cbdd-4f42-a373-b4d25dd81a07" providerId="ADAL" clId="{FFEB61BE-16A9-8841-8FA9-0750A62CA4CF}" dt="2024-02-12T21:59:10.375" v="53" actId="478"/>
          <ac:inkMkLst>
            <pc:docMk/>
            <pc:sldMk cId="1945680044" sldId="281"/>
            <ac:inkMk id="4" creationId="{AEBF4A7A-E3FA-5619-238A-C11296E7BCA4}"/>
          </ac:inkMkLst>
        </pc:inkChg>
        <pc:inkChg chg="del">
          <ac:chgData name="Andrej Bogdanov" userId="896fc40a-cbdd-4f42-a373-b4d25dd81a07" providerId="ADAL" clId="{FFEB61BE-16A9-8841-8FA9-0750A62CA4CF}" dt="2024-02-12T21:59:11.587" v="54" actId="478"/>
          <ac:inkMkLst>
            <pc:docMk/>
            <pc:sldMk cId="1945680044" sldId="281"/>
            <ac:inkMk id="5" creationId="{EF38E6C6-B117-153F-00CB-AEAA01A08FC6}"/>
          </ac:inkMkLst>
        </pc:inkChg>
      </pc:sldChg>
      <pc:sldChg chg="delSp del mod">
        <pc:chgData name="Andrej Bogdanov" userId="896fc40a-cbdd-4f42-a373-b4d25dd81a07" providerId="ADAL" clId="{FFEB61BE-16A9-8841-8FA9-0750A62CA4CF}" dt="2024-02-17T00:53:21.204" v="909" actId="2696"/>
        <pc:sldMkLst>
          <pc:docMk/>
          <pc:sldMk cId="3555950525" sldId="283"/>
        </pc:sldMkLst>
        <pc:inkChg chg="del">
          <ac:chgData name="Andrej Bogdanov" userId="896fc40a-cbdd-4f42-a373-b4d25dd81a07" providerId="ADAL" clId="{FFEB61BE-16A9-8841-8FA9-0750A62CA4CF}" dt="2024-02-12T22:28:15.288" v="814" actId="478"/>
          <ac:inkMkLst>
            <pc:docMk/>
            <pc:sldMk cId="3555950525" sldId="283"/>
            <ac:inkMk id="2" creationId="{155F4C2D-9F0C-DD76-3287-962F5962F08D}"/>
          </ac:inkMkLst>
        </pc:inkChg>
        <pc:inkChg chg="del">
          <ac:chgData name="Andrej Bogdanov" userId="896fc40a-cbdd-4f42-a373-b4d25dd81a07" providerId="ADAL" clId="{FFEB61BE-16A9-8841-8FA9-0750A62CA4CF}" dt="2024-02-12T22:28:17.620" v="815" actId="478"/>
          <ac:inkMkLst>
            <pc:docMk/>
            <pc:sldMk cId="3555950525" sldId="283"/>
            <ac:inkMk id="3" creationId="{E0A47A07-4369-CEBC-AF30-8906A8F54709}"/>
          </ac:inkMkLst>
        </pc:inkChg>
        <pc:inkChg chg="del">
          <ac:chgData name="Andrej Bogdanov" userId="896fc40a-cbdd-4f42-a373-b4d25dd81a07" providerId="ADAL" clId="{FFEB61BE-16A9-8841-8FA9-0750A62CA4CF}" dt="2024-02-12T22:28:17.620" v="815" actId="478"/>
          <ac:inkMkLst>
            <pc:docMk/>
            <pc:sldMk cId="3555950525" sldId="283"/>
            <ac:inkMk id="5" creationId="{1FC27AF3-E36D-B7DF-D9BE-02C321AD5048}"/>
          </ac:inkMkLst>
        </pc:inkChg>
        <pc:inkChg chg="del">
          <ac:chgData name="Andrej Bogdanov" userId="896fc40a-cbdd-4f42-a373-b4d25dd81a07" providerId="ADAL" clId="{FFEB61BE-16A9-8841-8FA9-0750A62CA4CF}" dt="2024-02-12T22:28:17.620" v="815" actId="478"/>
          <ac:inkMkLst>
            <pc:docMk/>
            <pc:sldMk cId="3555950525" sldId="283"/>
            <ac:inkMk id="6" creationId="{23DF694E-6D10-66E8-D596-038EBDB29976}"/>
          </ac:inkMkLst>
        </pc:inkChg>
      </pc:sldChg>
      <pc:sldChg chg="delSp del mod">
        <pc:chgData name="Andrej Bogdanov" userId="896fc40a-cbdd-4f42-a373-b4d25dd81a07" providerId="ADAL" clId="{FFEB61BE-16A9-8841-8FA9-0750A62CA4CF}" dt="2024-02-17T00:53:21.164" v="902" actId="2696"/>
        <pc:sldMkLst>
          <pc:docMk/>
          <pc:sldMk cId="201237699" sldId="284"/>
        </pc:sldMkLst>
        <pc:inkChg chg="del">
          <ac:chgData name="Andrej Bogdanov" userId="896fc40a-cbdd-4f42-a373-b4d25dd81a07" providerId="ADAL" clId="{FFEB61BE-16A9-8841-8FA9-0750A62CA4CF}" dt="2024-02-12T22:28:22.523" v="816" actId="478"/>
          <ac:inkMkLst>
            <pc:docMk/>
            <pc:sldMk cId="201237699" sldId="284"/>
            <ac:inkMk id="7" creationId="{9CD469A2-1958-1A7F-DA6F-1F60760DE037}"/>
          </ac:inkMkLst>
        </pc:inkChg>
        <pc:inkChg chg="del">
          <ac:chgData name="Andrej Bogdanov" userId="896fc40a-cbdd-4f42-a373-b4d25dd81a07" providerId="ADAL" clId="{FFEB61BE-16A9-8841-8FA9-0750A62CA4CF}" dt="2024-02-12T22:28:22.523" v="816" actId="478"/>
          <ac:inkMkLst>
            <pc:docMk/>
            <pc:sldMk cId="201237699" sldId="284"/>
            <ac:inkMk id="8" creationId="{47AB542F-F678-63F0-5382-82607C84D26C}"/>
          </ac:inkMkLst>
        </pc:inkChg>
        <pc:inkChg chg="del">
          <ac:chgData name="Andrej Bogdanov" userId="896fc40a-cbdd-4f42-a373-b4d25dd81a07" providerId="ADAL" clId="{FFEB61BE-16A9-8841-8FA9-0750A62CA4CF}" dt="2024-02-12T22:28:27.067" v="817" actId="478"/>
          <ac:inkMkLst>
            <pc:docMk/>
            <pc:sldMk cId="201237699" sldId="284"/>
            <ac:inkMk id="9" creationId="{FD69036B-C7D7-7872-EEF3-B035F0763380}"/>
          </ac:inkMkLst>
        </pc:inkChg>
      </pc:sldChg>
      <pc:sldChg chg="addSp delSp modSp new add del mod">
        <pc:chgData name="Andrej Bogdanov" userId="896fc40a-cbdd-4f42-a373-b4d25dd81a07" providerId="ADAL" clId="{FFEB61BE-16A9-8841-8FA9-0750A62CA4CF}" dt="2024-02-17T00:54:00.920" v="918"/>
        <pc:sldMkLst>
          <pc:docMk/>
          <pc:sldMk cId="2382594770" sldId="285"/>
        </pc:sldMkLst>
        <pc:spChg chg="add del mod">
          <ac:chgData name="Andrej Bogdanov" userId="896fc40a-cbdd-4f42-a373-b4d25dd81a07" providerId="ADAL" clId="{FFEB61BE-16A9-8841-8FA9-0750A62CA4CF}" dt="2024-02-12T22:00:04.124" v="76" actId="478"/>
          <ac:spMkLst>
            <pc:docMk/>
            <pc:sldMk cId="2382594770" sldId="285"/>
            <ac:spMk id="2" creationId="{3991D8DD-F1CB-64C4-5C20-DC6093341743}"/>
          </ac:spMkLst>
        </pc:spChg>
        <pc:spChg chg="add mod">
          <ac:chgData name="Andrej Bogdanov" userId="896fc40a-cbdd-4f42-a373-b4d25dd81a07" providerId="ADAL" clId="{FFEB61BE-16A9-8841-8FA9-0750A62CA4CF}" dt="2024-02-12T22:01:10.970" v="125" actId="1076"/>
          <ac:spMkLst>
            <pc:docMk/>
            <pc:sldMk cId="2382594770" sldId="285"/>
            <ac:spMk id="3" creationId="{C030C19E-3B01-B7B4-27D0-05D68CBE372B}"/>
          </ac:spMkLst>
        </pc:spChg>
        <pc:spChg chg="add mod">
          <ac:chgData name="Andrej Bogdanov" userId="896fc40a-cbdd-4f42-a373-b4d25dd81a07" providerId="ADAL" clId="{FFEB61BE-16A9-8841-8FA9-0750A62CA4CF}" dt="2024-02-12T22:00:40.921" v="117" actId="20577"/>
          <ac:spMkLst>
            <pc:docMk/>
            <pc:sldMk cId="2382594770" sldId="285"/>
            <ac:spMk id="4" creationId="{DBC57FC2-83E5-94CE-E775-AD4E43980D16}"/>
          </ac:spMkLst>
        </pc:spChg>
        <pc:spChg chg="add mod">
          <ac:chgData name="Andrej Bogdanov" userId="896fc40a-cbdd-4f42-a373-b4d25dd81a07" providerId="ADAL" clId="{FFEB61BE-16A9-8841-8FA9-0750A62CA4CF}" dt="2024-02-12T22:01:35.454" v="136" actId="1076"/>
          <ac:spMkLst>
            <pc:docMk/>
            <pc:sldMk cId="2382594770" sldId="285"/>
            <ac:spMk id="5" creationId="{20DABB4A-721D-FC98-4D15-EDE2100A6B8F}"/>
          </ac:spMkLst>
        </pc:spChg>
      </pc:sldChg>
      <pc:sldChg chg="add">
        <pc:chgData name="Andrej Bogdanov" userId="896fc40a-cbdd-4f42-a373-b4d25dd81a07" providerId="ADAL" clId="{FFEB61BE-16A9-8841-8FA9-0750A62CA4CF}" dt="2024-02-17T00:54:00.920" v="918"/>
        <pc:sldMkLst>
          <pc:docMk/>
          <pc:sldMk cId="2391883244" sldId="286"/>
        </pc:sldMkLst>
      </pc:sldChg>
      <pc:sldChg chg="addSp modSp new mod">
        <pc:chgData name="Andrej Bogdanov" userId="896fc40a-cbdd-4f42-a373-b4d25dd81a07" providerId="ADAL" clId="{FFEB61BE-16A9-8841-8FA9-0750A62CA4CF}" dt="2024-02-12T22:19:51.801" v="616" actId="1036"/>
        <pc:sldMkLst>
          <pc:docMk/>
          <pc:sldMk cId="3296264548" sldId="286"/>
        </pc:sldMkLst>
        <pc:spChg chg="add mod">
          <ac:chgData name="Andrej Bogdanov" userId="896fc40a-cbdd-4f42-a373-b4d25dd81a07" providerId="ADAL" clId="{FFEB61BE-16A9-8841-8FA9-0750A62CA4CF}" dt="2024-02-12T22:11:56.699" v="320" actId="1036"/>
          <ac:spMkLst>
            <pc:docMk/>
            <pc:sldMk cId="3296264548" sldId="286"/>
            <ac:spMk id="2" creationId="{8ED09CAE-E3E0-A30D-F4ED-3922E6C18A11}"/>
          </ac:spMkLst>
        </pc:spChg>
        <pc:spChg chg="add mod">
          <ac:chgData name="Andrej Bogdanov" userId="896fc40a-cbdd-4f42-a373-b4d25dd81a07" providerId="ADAL" clId="{FFEB61BE-16A9-8841-8FA9-0750A62CA4CF}" dt="2024-02-12T22:19:51.801" v="616" actId="1036"/>
          <ac:spMkLst>
            <pc:docMk/>
            <pc:sldMk cId="3296264548" sldId="286"/>
            <ac:spMk id="3" creationId="{D5F9BB00-D69D-A561-E06C-D84A8B1ACC55}"/>
          </ac:spMkLst>
        </pc:spChg>
        <pc:spChg chg="add mod">
          <ac:chgData name="Andrej Bogdanov" userId="896fc40a-cbdd-4f42-a373-b4d25dd81a07" providerId="ADAL" clId="{FFEB61BE-16A9-8841-8FA9-0750A62CA4CF}" dt="2024-02-12T22:10:13.702" v="304" actId="1076"/>
          <ac:spMkLst>
            <pc:docMk/>
            <pc:sldMk cId="3296264548" sldId="286"/>
            <ac:spMk id="4" creationId="{414CFC4A-3BE6-98D9-A70D-579E19D6A9BA}"/>
          </ac:spMkLst>
        </pc:spChg>
      </pc:sldChg>
      <pc:sldChg chg="add">
        <pc:chgData name="Andrej Bogdanov" userId="896fc40a-cbdd-4f42-a373-b4d25dd81a07" providerId="ADAL" clId="{FFEB61BE-16A9-8841-8FA9-0750A62CA4CF}" dt="2024-02-17T00:54:00.920" v="918"/>
        <pc:sldMkLst>
          <pc:docMk/>
          <pc:sldMk cId="3296264548" sldId="287"/>
        </pc:sldMkLst>
      </pc:sldChg>
      <pc:sldChg chg="addSp modSp new del mod">
        <pc:chgData name="Andrej Bogdanov" userId="896fc40a-cbdd-4f42-a373-b4d25dd81a07" providerId="ADAL" clId="{FFEB61BE-16A9-8841-8FA9-0750A62CA4CF}" dt="2024-02-17T00:53:21.189" v="905" actId="2696"/>
        <pc:sldMkLst>
          <pc:docMk/>
          <pc:sldMk cId="3832102897" sldId="287"/>
        </pc:sldMkLst>
        <pc:spChg chg="add mod">
          <ac:chgData name="Andrej Bogdanov" userId="896fc40a-cbdd-4f42-a373-b4d25dd81a07" providerId="ADAL" clId="{FFEB61BE-16A9-8841-8FA9-0750A62CA4CF}" dt="2024-02-12T22:13:00.675" v="347"/>
          <ac:spMkLst>
            <pc:docMk/>
            <pc:sldMk cId="3832102897" sldId="287"/>
            <ac:spMk id="2" creationId="{03C215A6-89D6-1598-EBC5-D0616242839A}"/>
          </ac:spMkLst>
        </pc:spChg>
        <pc:spChg chg="add mod">
          <ac:chgData name="Andrej Bogdanov" userId="896fc40a-cbdd-4f42-a373-b4d25dd81a07" providerId="ADAL" clId="{FFEB61BE-16A9-8841-8FA9-0750A62CA4CF}" dt="2024-02-12T22:15:18.163" v="425" actId="1076"/>
          <ac:spMkLst>
            <pc:docMk/>
            <pc:sldMk cId="3832102897" sldId="287"/>
            <ac:spMk id="3" creationId="{620812BA-3394-1499-F04E-BD4E4AA4523E}"/>
          </ac:spMkLst>
        </pc:spChg>
        <pc:spChg chg="add mod">
          <ac:chgData name="Andrej Bogdanov" userId="896fc40a-cbdd-4f42-a373-b4d25dd81a07" providerId="ADAL" clId="{FFEB61BE-16A9-8841-8FA9-0750A62CA4CF}" dt="2024-02-12T22:16:05.230" v="479" actId="1035"/>
          <ac:spMkLst>
            <pc:docMk/>
            <pc:sldMk cId="3832102897" sldId="287"/>
            <ac:spMk id="5" creationId="{13A8DDA5-99BB-979B-C692-C6F72618AEA1}"/>
          </ac:spMkLst>
        </pc:spChg>
        <pc:spChg chg="add mod">
          <ac:chgData name="Andrej Bogdanov" userId="896fc40a-cbdd-4f42-a373-b4d25dd81a07" providerId="ADAL" clId="{FFEB61BE-16A9-8841-8FA9-0750A62CA4CF}" dt="2024-02-12T22:16:00.998" v="468" actId="1036"/>
          <ac:spMkLst>
            <pc:docMk/>
            <pc:sldMk cId="3832102897" sldId="287"/>
            <ac:spMk id="6" creationId="{83278ACD-2204-9A96-861A-F9CBC04A9084}"/>
          </ac:spMkLst>
        </pc:spChg>
      </pc:sldChg>
      <pc:sldChg chg="addSp delSp modSp new mod">
        <pc:chgData name="Andrej Bogdanov" userId="896fc40a-cbdd-4f42-a373-b4d25dd81a07" providerId="ADAL" clId="{FFEB61BE-16A9-8841-8FA9-0750A62CA4CF}" dt="2024-02-12T22:18:56.169" v="597" actId="478"/>
        <pc:sldMkLst>
          <pc:docMk/>
          <pc:sldMk cId="134426823" sldId="288"/>
        </pc:sldMkLst>
        <pc:spChg chg="add mod">
          <ac:chgData name="Andrej Bogdanov" userId="896fc40a-cbdd-4f42-a373-b4d25dd81a07" providerId="ADAL" clId="{FFEB61BE-16A9-8841-8FA9-0750A62CA4CF}" dt="2024-02-12T22:18:53.808" v="596" actId="20577"/>
          <ac:spMkLst>
            <pc:docMk/>
            <pc:sldMk cId="134426823" sldId="288"/>
            <ac:spMk id="2" creationId="{2B95639D-6653-A42C-2177-8CBEC5DB634F}"/>
          </ac:spMkLst>
        </pc:spChg>
        <pc:spChg chg="add mod">
          <ac:chgData name="Andrej Bogdanov" userId="896fc40a-cbdd-4f42-a373-b4d25dd81a07" providerId="ADAL" clId="{FFEB61BE-16A9-8841-8FA9-0750A62CA4CF}" dt="2024-02-12T22:17:52.755" v="534" actId="1076"/>
          <ac:spMkLst>
            <pc:docMk/>
            <pc:sldMk cId="134426823" sldId="288"/>
            <ac:spMk id="3" creationId="{9BB221B1-A78D-59CE-8157-262649276048}"/>
          </ac:spMkLst>
        </pc:spChg>
        <pc:spChg chg="add mod">
          <ac:chgData name="Andrej Bogdanov" userId="896fc40a-cbdd-4f42-a373-b4d25dd81a07" providerId="ADAL" clId="{FFEB61BE-16A9-8841-8FA9-0750A62CA4CF}" dt="2024-02-12T22:18:04.571" v="542" actId="1076"/>
          <ac:spMkLst>
            <pc:docMk/>
            <pc:sldMk cId="134426823" sldId="288"/>
            <ac:spMk id="4" creationId="{32CD6AF3-34B3-7D29-4B9B-41AA82211671}"/>
          </ac:spMkLst>
        </pc:spChg>
        <pc:spChg chg="add mod">
          <ac:chgData name="Andrej Bogdanov" userId="896fc40a-cbdd-4f42-a373-b4d25dd81a07" providerId="ADAL" clId="{FFEB61BE-16A9-8841-8FA9-0750A62CA4CF}" dt="2024-02-12T22:18:41.425" v="577" actId="1038"/>
          <ac:spMkLst>
            <pc:docMk/>
            <pc:sldMk cId="134426823" sldId="288"/>
            <ac:spMk id="5" creationId="{93EC8935-22A6-04F6-91EF-D98A130B250E}"/>
          </ac:spMkLst>
        </pc:spChg>
        <pc:spChg chg="add del mod">
          <ac:chgData name="Andrej Bogdanov" userId="896fc40a-cbdd-4f42-a373-b4d25dd81a07" providerId="ADAL" clId="{FFEB61BE-16A9-8841-8FA9-0750A62CA4CF}" dt="2024-02-12T22:18:56.169" v="597" actId="478"/>
          <ac:spMkLst>
            <pc:docMk/>
            <pc:sldMk cId="134426823" sldId="288"/>
            <ac:spMk id="6" creationId="{F9D04668-0049-9743-A1D2-CBD9D532AB99}"/>
          </ac:spMkLst>
        </pc:spChg>
      </pc:sldChg>
      <pc:sldChg chg="add">
        <pc:chgData name="Andrej Bogdanov" userId="896fc40a-cbdd-4f42-a373-b4d25dd81a07" providerId="ADAL" clId="{FFEB61BE-16A9-8841-8FA9-0750A62CA4CF}" dt="2024-02-17T00:54:00.920" v="918"/>
        <pc:sldMkLst>
          <pc:docMk/>
          <pc:sldMk cId="3832102897" sldId="288"/>
        </pc:sldMkLst>
      </pc:sldChg>
      <pc:sldChg chg="add">
        <pc:chgData name="Andrej Bogdanov" userId="896fc40a-cbdd-4f42-a373-b4d25dd81a07" providerId="ADAL" clId="{FFEB61BE-16A9-8841-8FA9-0750A62CA4CF}" dt="2024-02-17T00:54:00.920" v="918"/>
        <pc:sldMkLst>
          <pc:docMk/>
          <pc:sldMk cId="134426823" sldId="289"/>
        </pc:sldMkLst>
      </pc:sldChg>
      <pc:sldChg chg="addSp modSp new del mod">
        <pc:chgData name="Andrej Bogdanov" userId="896fc40a-cbdd-4f42-a373-b4d25dd81a07" providerId="ADAL" clId="{FFEB61BE-16A9-8841-8FA9-0750A62CA4CF}" dt="2024-02-17T00:53:21.169" v="903" actId="2696"/>
        <pc:sldMkLst>
          <pc:docMk/>
          <pc:sldMk cId="1589076863" sldId="289"/>
        </pc:sldMkLst>
        <pc:spChg chg="add mod">
          <ac:chgData name="Andrej Bogdanov" userId="896fc40a-cbdd-4f42-a373-b4d25dd81a07" providerId="ADAL" clId="{FFEB61BE-16A9-8841-8FA9-0750A62CA4CF}" dt="2024-02-12T22:22:15.631" v="671" actId="20577"/>
          <ac:spMkLst>
            <pc:docMk/>
            <pc:sldMk cId="1589076863" sldId="289"/>
            <ac:spMk id="2" creationId="{07171918-89C1-CC8F-ABE3-1B4B975E976E}"/>
          </ac:spMkLst>
        </pc:spChg>
      </pc:sldChg>
      <pc:sldChg chg="add">
        <pc:chgData name="Andrej Bogdanov" userId="896fc40a-cbdd-4f42-a373-b4d25dd81a07" providerId="ADAL" clId="{FFEB61BE-16A9-8841-8FA9-0750A62CA4CF}" dt="2024-02-17T00:54:00.920" v="918"/>
        <pc:sldMkLst>
          <pc:docMk/>
          <pc:sldMk cId="2015112061" sldId="290"/>
        </pc:sldMkLst>
      </pc:sldChg>
      <pc:sldChg chg="del">
        <pc:chgData name="Andrej Bogdanov" userId="896fc40a-cbdd-4f42-a373-b4d25dd81a07" providerId="ADAL" clId="{FFEB61BE-16A9-8841-8FA9-0750A62CA4CF}" dt="2024-02-17T00:53:21.239" v="916" actId="2696"/>
        <pc:sldMkLst>
          <pc:docMk/>
          <pc:sldMk cId="2961673845" sldId="290"/>
        </pc:sldMkLst>
      </pc:sldChg>
      <pc:sldChg chg="new del">
        <pc:chgData name="Andrej Bogdanov" userId="896fc40a-cbdd-4f42-a373-b4d25dd81a07" providerId="ADAL" clId="{FFEB61BE-16A9-8841-8FA9-0750A62CA4CF}" dt="2024-02-12T22:24:12.040" v="720" actId="2696"/>
        <pc:sldMkLst>
          <pc:docMk/>
          <pc:sldMk cId="3622538421" sldId="290"/>
        </pc:sldMkLst>
      </pc:sldChg>
      <pc:sldChg chg="add">
        <pc:chgData name="Andrej Bogdanov" userId="896fc40a-cbdd-4f42-a373-b4d25dd81a07" providerId="ADAL" clId="{FFEB61BE-16A9-8841-8FA9-0750A62CA4CF}" dt="2024-02-17T00:54:00.920" v="918"/>
        <pc:sldMkLst>
          <pc:docMk/>
          <pc:sldMk cId="1589076863" sldId="291"/>
        </pc:sldMkLst>
      </pc:sldChg>
      <pc:sldChg chg="delSp del mod">
        <pc:chgData name="Andrej Bogdanov" userId="896fc40a-cbdd-4f42-a373-b4d25dd81a07" providerId="ADAL" clId="{FFEB61BE-16A9-8841-8FA9-0750A62CA4CF}" dt="2024-02-17T00:53:21.182" v="904" actId="2696"/>
        <pc:sldMkLst>
          <pc:docMk/>
          <pc:sldMk cId="3181890801" sldId="291"/>
        </pc:sldMkLst>
        <pc:inkChg chg="del">
          <ac:chgData name="Andrej Bogdanov" userId="896fc40a-cbdd-4f42-a373-b4d25dd81a07" providerId="ADAL" clId="{FFEB61BE-16A9-8841-8FA9-0750A62CA4CF}" dt="2024-02-14T01:52:14.399" v="900" actId="478"/>
          <ac:inkMkLst>
            <pc:docMk/>
            <pc:sldMk cId="3181890801" sldId="291"/>
            <ac:inkMk id="5" creationId="{8F5C256B-8DD7-AED9-CBBC-3185BA188CA0}"/>
          </ac:inkMkLst>
        </pc:inkChg>
        <pc:inkChg chg="del">
          <ac:chgData name="Andrej Bogdanov" userId="896fc40a-cbdd-4f42-a373-b4d25dd81a07" providerId="ADAL" clId="{FFEB61BE-16A9-8841-8FA9-0750A62CA4CF}" dt="2024-02-14T01:52:16.063" v="901" actId="478"/>
          <ac:inkMkLst>
            <pc:docMk/>
            <pc:sldMk cId="3181890801" sldId="291"/>
            <ac:inkMk id="6" creationId="{465ECFC6-DF73-0BA4-3C4A-0F9BAD8BCFD9}"/>
          </ac:inkMkLst>
        </pc:inkChg>
      </pc:sldChg>
      <pc:sldChg chg="add">
        <pc:chgData name="Andrej Bogdanov" userId="896fc40a-cbdd-4f42-a373-b4d25dd81a07" providerId="ADAL" clId="{FFEB61BE-16A9-8841-8FA9-0750A62CA4CF}" dt="2024-02-17T00:54:00.920" v="918"/>
        <pc:sldMkLst>
          <pc:docMk/>
          <pc:sldMk cId="3274480527" sldId="293"/>
        </pc:sldMkLst>
      </pc:sldChg>
      <pc:sldChg chg="add">
        <pc:chgData name="Andrej Bogdanov" userId="896fc40a-cbdd-4f42-a373-b4d25dd81a07" providerId="ADAL" clId="{FFEB61BE-16A9-8841-8FA9-0750A62CA4CF}" dt="2024-02-17T00:54:00.920" v="918"/>
        <pc:sldMkLst>
          <pc:docMk/>
          <pc:sldMk cId="1980030036" sldId="296"/>
        </pc:sldMkLst>
      </pc:sldChg>
      <pc:sldChg chg="add">
        <pc:chgData name="Andrej Bogdanov" userId="896fc40a-cbdd-4f42-a373-b4d25dd81a07" providerId="ADAL" clId="{FFEB61BE-16A9-8841-8FA9-0750A62CA4CF}" dt="2024-02-17T00:54:00.920" v="918"/>
        <pc:sldMkLst>
          <pc:docMk/>
          <pc:sldMk cId="3541476367" sldId="297"/>
        </pc:sldMkLst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" userId="896fc40a-cbdd-4f42-a373-b4d25dd81a07" providerId="ADAL" clId="{D89EC9DA-6BDA-DC47-86CB-DE2F067E12C8}"/>
    <pc:docChg chg="modSld">
      <pc:chgData name="Andrej Bogdanov" userId="896fc40a-cbdd-4f42-a373-b4d25dd81a07" providerId="ADAL" clId="{D89EC9DA-6BDA-DC47-86CB-DE2F067E12C8}" dt="2023-02-26T15:24:34.145" v="5" actId="20577"/>
      <pc:docMkLst>
        <pc:docMk/>
      </pc:docMkLst>
      <pc:sldChg chg="addSp modSp mod">
        <pc:chgData name="Andrej Bogdanov" userId="896fc40a-cbdd-4f42-a373-b4d25dd81a07" providerId="ADAL" clId="{D89EC9DA-6BDA-DC47-86CB-DE2F067E12C8}" dt="2023-02-26T15:24:34.145" v="5" actId="20577"/>
        <pc:sldMkLst>
          <pc:docMk/>
          <pc:sldMk cId="2798753424" sldId="258"/>
        </pc:sldMkLst>
        <pc:spChg chg="add mod">
          <ac:chgData name="Andrej Bogdanov" userId="896fc40a-cbdd-4f42-a373-b4d25dd81a07" providerId="ADAL" clId="{D89EC9DA-6BDA-DC47-86CB-DE2F067E12C8}" dt="2023-02-26T15:24:34.145" v="5" actId="20577"/>
          <ac:spMkLst>
            <pc:docMk/>
            <pc:sldMk cId="2798753424" sldId="258"/>
            <ac:spMk id="2" creationId="{68F33B88-EAB5-90E9-7AB1-30593C04666F}"/>
          </ac:spMkLst>
        </pc:spChg>
      </pc:sldChg>
    </pc:docChg>
  </pc:docChgLst>
  <pc:docChgLst>
    <pc:chgData name="Andrej Bogdanov" userId="896fc40a-cbdd-4f42-a373-b4d25dd81a07" providerId="ADAL" clId="{9EDA2FAC-8588-D044-9538-A24AB679D9E0}"/>
    <pc:docChg chg="undo custSel addSld delSld modSld">
      <pc:chgData name="Andrej Bogdanov" userId="896fc40a-cbdd-4f42-a373-b4d25dd81a07" providerId="ADAL" clId="{9EDA2FAC-8588-D044-9538-A24AB679D9E0}" dt="2024-02-16T23:34:26.937" v="586" actId="7634"/>
      <pc:docMkLst>
        <pc:docMk/>
      </pc:docMkLst>
      <pc:sldChg chg="addSp modSp">
        <pc:chgData name="Andrej Bogdanov" userId="896fc40a-cbdd-4f42-a373-b4d25dd81a07" providerId="ADAL" clId="{9EDA2FAC-8588-D044-9538-A24AB679D9E0}" dt="2024-02-14T15:18:57.793" v="492" actId="7634"/>
        <pc:sldMkLst>
          <pc:docMk/>
          <pc:sldMk cId="252633018" sldId="259"/>
        </pc:sldMkLst>
        <pc:inkChg chg="add mod modStrokes">
          <ac:chgData name="Andrej Bogdanov" userId="896fc40a-cbdd-4f42-a373-b4d25dd81a07" providerId="ADAL" clId="{9EDA2FAC-8588-D044-9538-A24AB679D9E0}" dt="2023-03-03T16:16:54.042" v="25" actId="1076"/>
          <ac:inkMkLst>
            <pc:docMk/>
            <pc:sldMk cId="252633018" sldId="259"/>
            <ac:inkMk id="4" creationId="{06908E80-6C5C-F801-D3C7-562F6E54842E}"/>
          </ac:inkMkLst>
        </pc:inkChg>
        <pc:inkChg chg="add">
          <ac:chgData name="Andrej Bogdanov" userId="896fc40a-cbdd-4f42-a373-b4d25dd81a07" providerId="ADAL" clId="{9EDA2FAC-8588-D044-9538-A24AB679D9E0}" dt="2024-02-13T22:46:53.012" v="427" actId="7634"/>
          <ac:inkMkLst>
            <pc:docMk/>
            <pc:sldMk cId="252633018" sldId="259"/>
            <ac:inkMk id="4" creationId="{3F3F6145-305E-007F-A902-1B605F5B050D}"/>
          </ac:inkMkLst>
        </pc:inkChg>
        <pc:inkChg chg="add">
          <ac:chgData name="Andrej Bogdanov" userId="896fc40a-cbdd-4f42-a373-b4d25dd81a07" providerId="ADAL" clId="{9EDA2FAC-8588-D044-9538-A24AB679D9E0}" dt="2023-02-28T23:11:50.581" v="0" actId="7634"/>
          <ac:inkMkLst>
            <pc:docMk/>
            <pc:sldMk cId="252633018" sldId="259"/>
            <ac:inkMk id="4" creationId="{C31C4784-2C7F-5498-FAF3-D3137C403893}"/>
          </ac:inkMkLst>
        </pc:inkChg>
        <pc:inkChg chg="add">
          <ac:chgData name="Andrej Bogdanov" userId="896fc40a-cbdd-4f42-a373-b4d25dd81a07" providerId="ADAL" clId="{9EDA2FAC-8588-D044-9538-A24AB679D9E0}" dt="2024-02-14T15:18:57.793" v="492" actId="7634"/>
          <ac:inkMkLst>
            <pc:docMk/>
            <pc:sldMk cId="252633018" sldId="259"/>
            <ac:inkMk id="5" creationId="{1AEB0A40-ECBF-F113-FE16-9E288DE7D157}"/>
          </ac:inkMkLst>
        </pc:inkChg>
        <pc:inkChg chg="add">
          <ac:chgData name="Andrej Bogdanov" userId="896fc40a-cbdd-4f42-a373-b4d25dd81a07" providerId="ADAL" clId="{9EDA2FAC-8588-D044-9538-A24AB679D9E0}" dt="2023-02-28T23:33:37.541" v="1" actId="7634"/>
          <ac:inkMkLst>
            <pc:docMk/>
            <pc:sldMk cId="252633018" sldId="259"/>
            <ac:inkMk id="5" creationId="{4E988AC7-E7C9-E421-1EE8-F251EEBFBE1D}"/>
          </ac:inkMkLst>
        </pc:inkChg>
      </pc:sldChg>
      <pc:sldChg chg="addSp modSp">
        <pc:chgData name="Andrej Bogdanov" userId="896fc40a-cbdd-4f42-a373-b4d25dd81a07" providerId="ADAL" clId="{9EDA2FAC-8588-D044-9538-A24AB679D9E0}" dt="2024-02-14T15:18:57.793" v="492" actId="7634"/>
        <pc:sldMkLst>
          <pc:docMk/>
          <pc:sldMk cId="4275754560" sldId="260"/>
        </pc:sldMkLst>
        <pc:inkChg chg="add">
          <ac:chgData name="Andrej Bogdanov" userId="896fc40a-cbdd-4f42-a373-b4d25dd81a07" providerId="ADAL" clId="{9EDA2FAC-8588-D044-9538-A24AB679D9E0}" dt="2024-02-13T22:46:53.012" v="427" actId="7634"/>
          <ac:inkMkLst>
            <pc:docMk/>
            <pc:sldMk cId="4275754560" sldId="260"/>
            <ac:inkMk id="3" creationId="{262A1210-E2D3-3789-EA18-7E5499188CD2}"/>
          </ac:inkMkLst>
        </pc:inkChg>
        <pc:inkChg chg="add mod modStrokes">
          <ac:chgData name="Andrej Bogdanov" userId="896fc40a-cbdd-4f42-a373-b4d25dd81a07" providerId="ADAL" clId="{9EDA2FAC-8588-D044-9538-A24AB679D9E0}" dt="2023-03-03T16:19:50.687" v="48" actId="1076"/>
          <ac:inkMkLst>
            <pc:docMk/>
            <pc:sldMk cId="4275754560" sldId="260"/>
            <ac:inkMk id="3" creationId="{31E5237B-182A-17CF-3B99-15CA0BB5B6D7}"/>
          </ac:inkMkLst>
        </pc:inkChg>
        <pc:inkChg chg="add">
          <ac:chgData name="Andrej Bogdanov" userId="896fc40a-cbdd-4f42-a373-b4d25dd81a07" providerId="ADAL" clId="{9EDA2FAC-8588-D044-9538-A24AB679D9E0}" dt="2023-02-28T23:33:37.541" v="1" actId="7634"/>
          <ac:inkMkLst>
            <pc:docMk/>
            <pc:sldMk cId="4275754560" sldId="260"/>
            <ac:inkMk id="3" creationId="{9ED8758C-D795-5BEA-CA16-219A21EE3508}"/>
          </ac:inkMkLst>
        </pc:inkChg>
        <pc:inkChg chg="add">
          <ac:chgData name="Andrej Bogdanov" userId="896fc40a-cbdd-4f42-a373-b4d25dd81a07" providerId="ADAL" clId="{9EDA2FAC-8588-D044-9538-A24AB679D9E0}" dt="2024-02-13T23:00:11.617" v="428" actId="7634"/>
          <ac:inkMkLst>
            <pc:docMk/>
            <pc:sldMk cId="4275754560" sldId="260"/>
            <ac:inkMk id="4" creationId="{219C176E-1231-3959-DF14-EA00200546BB}"/>
          </ac:inkMkLst>
        </pc:inkChg>
        <pc:inkChg chg="add">
          <ac:chgData name="Andrej Bogdanov" userId="896fc40a-cbdd-4f42-a373-b4d25dd81a07" providerId="ADAL" clId="{9EDA2FAC-8588-D044-9538-A24AB679D9E0}" dt="2023-03-03T16:17:33.538" v="32" actId="7634"/>
          <ac:inkMkLst>
            <pc:docMk/>
            <pc:sldMk cId="4275754560" sldId="260"/>
            <ac:inkMk id="4" creationId="{284E84EF-3CBE-3443-3783-DAF8383800B6}"/>
          </ac:inkMkLst>
        </pc:inkChg>
        <pc:inkChg chg="add">
          <ac:chgData name="Andrej Bogdanov" userId="896fc40a-cbdd-4f42-a373-b4d25dd81a07" providerId="ADAL" clId="{9EDA2FAC-8588-D044-9538-A24AB679D9E0}" dt="2023-03-03T16:19:38.424" v="47" actId="7634"/>
          <ac:inkMkLst>
            <pc:docMk/>
            <pc:sldMk cId="4275754560" sldId="260"/>
            <ac:inkMk id="5" creationId="{F3CED074-671F-3A19-7299-505B1DE72B8F}"/>
          </ac:inkMkLst>
        </pc:inkChg>
        <pc:inkChg chg="add">
          <ac:chgData name="Andrej Bogdanov" userId="896fc40a-cbdd-4f42-a373-b4d25dd81a07" providerId="ADAL" clId="{9EDA2FAC-8588-D044-9538-A24AB679D9E0}" dt="2024-02-14T15:18:57.793" v="492" actId="7634"/>
          <ac:inkMkLst>
            <pc:docMk/>
            <pc:sldMk cId="4275754560" sldId="260"/>
            <ac:inkMk id="6" creationId="{39DE5A54-FED0-3466-A5D5-5583A96E6440}"/>
          </ac:inkMkLst>
        </pc:inkChg>
      </pc:sldChg>
      <pc:sldChg chg="addSp modSp">
        <pc:chgData name="Andrej Bogdanov" userId="896fc40a-cbdd-4f42-a373-b4d25dd81a07" providerId="ADAL" clId="{9EDA2FAC-8588-D044-9538-A24AB679D9E0}" dt="2024-02-14T15:39:36.424" v="493" actId="7634"/>
        <pc:sldMkLst>
          <pc:docMk/>
          <pc:sldMk cId="3732908203" sldId="261"/>
        </pc:sldMkLst>
        <pc:spChg chg="mod">
          <ac:chgData name="Andrej Bogdanov" userId="896fc40a-cbdd-4f42-a373-b4d25dd81a07" providerId="ADAL" clId="{9EDA2FAC-8588-D044-9538-A24AB679D9E0}" dt="2023-03-03T16:22:10.238" v="63" actId="1076"/>
          <ac:spMkLst>
            <pc:docMk/>
            <pc:sldMk cId="3732908203" sldId="261"/>
            <ac:spMk id="3" creationId="{E56796FE-6ADA-109B-293A-48DE4B37D70E}"/>
          </ac:spMkLst>
        </pc:spChg>
        <pc:spChg chg="mod">
          <ac:chgData name="Andrej Bogdanov" userId="896fc40a-cbdd-4f42-a373-b4d25dd81a07" providerId="ADAL" clId="{9EDA2FAC-8588-D044-9538-A24AB679D9E0}" dt="2023-03-03T16:22:13.688" v="64" actId="1076"/>
          <ac:spMkLst>
            <pc:docMk/>
            <pc:sldMk cId="3732908203" sldId="261"/>
            <ac:spMk id="4" creationId="{41714A1C-0FA4-C81E-6B63-A8EFFF179CD9}"/>
          </ac:spMkLst>
        </pc:spChg>
        <pc:inkChg chg="add">
          <ac:chgData name="Andrej Bogdanov" userId="896fc40a-cbdd-4f42-a373-b4d25dd81a07" providerId="ADAL" clId="{9EDA2FAC-8588-D044-9538-A24AB679D9E0}" dt="2024-02-13T22:46:53.012" v="427" actId="7634"/>
          <ac:inkMkLst>
            <pc:docMk/>
            <pc:sldMk cId="3732908203" sldId="261"/>
            <ac:inkMk id="10" creationId="{5A7513BF-5898-43F1-470F-9F612287DDF4}"/>
          </ac:inkMkLst>
        </pc:inkChg>
        <pc:inkChg chg="add mod modStrokes">
          <ac:chgData name="Andrej Bogdanov" userId="896fc40a-cbdd-4f42-a373-b4d25dd81a07" providerId="ADAL" clId="{9EDA2FAC-8588-D044-9538-A24AB679D9E0}" dt="2023-03-03T16:21:24.379" v="58"/>
          <ac:inkMkLst>
            <pc:docMk/>
            <pc:sldMk cId="3732908203" sldId="261"/>
            <ac:inkMk id="10" creationId="{9713AB45-77B5-85CA-BB92-99BBF264D29B}"/>
          </ac:inkMkLst>
        </pc:inkChg>
        <pc:inkChg chg="add">
          <ac:chgData name="Andrej Bogdanov" userId="896fc40a-cbdd-4f42-a373-b4d25dd81a07" providerId="ADAL" clId="{9EDA2FAC-8588-D044-9538-A24AB679D9E0}" dt="2023-02-28T23:33:37.541" v="1" actId="7634"/>
          <ac:inkMkLst>
            <pc:docMk/>
            <pc:sldMk cId="3732908203" sldId="261"/>
            <ac:inkMk id="10" creationId="{CF0953D8-FBAC-E1E8-3C6A-083F573FC2F6}"/>
          </ac:inkMkLst>
        </pc:inkChg>
        <pc:inkChg chg="add">
          <ac:chgData name="Andrej Bogdanov" userId="896fc40a-cbdd-4f42-a373-b4d25dd81a07" providerId="ADAL" clId="{9EDA2FAC-8588-D044-9538-A24AB679D9E0}" dt="2024-02-13T23:00:11.617" v="428" actId="7634"/>
          <ac:inkMkLst>
            <pc:docMk/>
            <pc:sldMk cId="3732908203" sldId="261"/>
            <ac:inkMk id="11" creationId="{39BA9884-9FC0-E8E6-6B69-3C720C19C859}"/>
          </ac:inkMkLst>
        </pc:inkChg>
        <pc:inkChg chg="add mod modStrokes">
          <ac:chgData name="Andrej Bogdanov" userId="896fc40a-cbdd-4f42-a373-b4d25dd81a07" providerId="ADAL" clId="{9EDA2FAC-8588-D044-9538-A24AB679D9E0}" dt="2023-03-03T16:21:21.979" v="55"/>
          <ac:inkMkLst>
            <pc:docMk/>
            <pc:sldMk cId="3732908203" sldId="261"/>
            <ac:inkMk id="11" creationId="{D75B276A-5EF1-AFD8-CCCB-2C9F00D61B7A}"/>
          </ac:inkMkLst>
        </pc:inkChg>
        <pc:inkChg chg="add">
          <ac:chgData name="Andrej Bogdanov" userId="896fc40a-cbdd-4f42-a373-b4d25dd81a07" providerId="ADAL" clId="{9EDA2FAC-8588-D044-9538-A24AB679D9E0}" dt="2024-02-14T15:18:57.793" v="492" actId="7634"/>
          <ac:inkMkLst>
            <pc:docMk/>
            <pc:sldMk cId="3732908203" sldId="261"/>
            <ac:inkMk id="12" creationId="{511BE4C8-0E23-33C0-A256-A847EFA3E8D0}"/>
          </ac:inkMkLst>
        </pc:inkChg>
        <pc:inkChg chg="add">
          <ac:chgData name="Andrej Bogdanov" userId="896fc40a-cbdd-4f42-a373-b4d25dd81a07" providerId="ADAL" clId="{9EDA2FAC-8588-D044-9538-A24AB679D9E0}" dt="2024-02-14T15:39:36.424" v="493" actId="7634"/>
          <ac:inkMkLst>
            <pc:docMk/>
            <pc:sldMk cId="3732908203" sldId="261"/>
            <ac:inkMk id="13" creationId="{16C26D01-AD33-814B-9BB8-2D18E09034A3}"/>
          </ac:inkMkLst>
        </pc:inkChg>
        <pc:inkChg chg="add mod modStrokes">
          <ac:chgData name="Andrej Bogdanov" userId="896fc40a-cbdd-4f42-a373-b4d25dd81a07" providerId="ADAL" clId="{9EDA2FAC-8588-D044-9538-A24AB679D9E0}" dt="2023-03-03T16:22:59.757" v="67"/>
          <ac:inkMkLst>
            <pc:docMk/>
            <pc:sldMk cId="3732908203" sldId="261"/>
            <ac:inkMk id="14" creationId="{C5D5C29D-A45C-B536-DD0F-4418683AFE19}"/>
          </ac:inkMkLst>
        </pc:inkChg>
        <pc:inkChg chg="add">
          <ac:chgData name="Andrej Bogdanov" userId="896fc40a-cbdd-4f42-a373-b4d25dd81a07" providerId="ADAL" clId="{9EDA2FAC-8588-D044-9538-A24AB679D9E0}" dt="2023-03-03T16:24:52.073" v="68" actId="7634"/>
          <ac:inkMkLst>
            <pc:docMk/>
            <pc:sldMk cId="3732908203" sldId="261"/>
            <ac:inkMk id="15" creationId="{409DF02E-31C4-AEA6-FBB5-9E23ECAD2688}"/>
          </ac:inkMkLst>
        </pc:inkChg>
      </pc:sldChg>
      <pc:sldChg chg="addSp delSp modSp">
        <pc:chgData name="Andrej Bogdanov" userId="896fc40a-cbdd-4f42-a373-b4d25dd81a07" providerId="ADAL" clId="{9EDA2FAC-8588-D044-9538-A24AB679D9E0}" dt="2024-02-14T15:39:36.424" v="493" actId="7634"/>
        <pc:sldMkLst>
          <pc:docMk/>
          <pc:sldMk cId="2872126588" sldId="262"/>
        </pc:sldMkLst>
        <pc:inkChg chg="add">
          <ac:chgData name="Andrej Bogdanov" userId="896fc40a-cbdd-4f42-a373-b4d25dd81a07" providerId="ADAL" clId="{9EDA2FAC-8588-D044-9538-A24AB679D9E0}" dt="2024-02-13T23:00:11.617" v="428" actId="7634"/>
          <ac:inkMkLst>
            <pc:docMk/>
            <pc:sldMk cId="2872126588" sldId="262"/>
            <ac:inkMk id="2" creationId="{158ACDB1-019C-E8F3-7E8F-96234C66C1F4}"/>
          </ac:inkMkLst>
        </pc:inkChg>
        <pc:inkChg chg="add">
          <ac:chgData name="Andrej Bogdanov" userId="896fc40a-cbdd-4f42-a373-b4d25dd81a07" providerId="ADAL" clId="{9EDA2FAC-8588-D044-9538-A24AB679D9E0}" dt="2023-02-28T23:33:37.541" v="1" actId="7634"/>
          <ac:inkMkLst>
            <pc:docMk/>
            <pc:sldMk cId="2872126588" sldId="262"/>
            <ac:inkMk id="2" creationId="{4A10041D-8777-76AD-D703-555AD4742934}"/>
          </ac:inkMkLst>
        </pc:inkChg>
        <pc:inkChg chg="add del mod modStrokes">
          <ac:chgData name="Andrej Bogdanov" userId="896fc40a-cbdd-4f42-a373-b4d25dd81a07" providerId="ADAL" clId="{9EDA2FAC-8588-D044-9538-A24AB679D9E0}" dt="2023-03-03T18:29:52.935" v="70"/>
          <ac:inkMkLst>
            <pc:docMk/>
            <pc:sldMk cId="2872126588" sldId="262"/>
            <ac:inkMk id="2" creationId="{7BB13C55-F808-176B-352D-26086E1E2E49}"/>
          </ac:inkMkLst>
        </pc:inkChg>
        <pc:inkChg chg="add">
          <ac:chgData name="Andrej Bogdanov" userId="896fc40a-cbdd-4f42-a373-b4d25dd81a07" providerId="ADAL" clId="{9EDA2FAC-8588-D044-9538-A24AB679D9E0}" dt="2024-02-14T15:39:36.424" v="493" actId="7634"/>
          <ac:inkMkLst>
            <pc:docMk/>
            <pc:sldMk cId="2872126588" sldId="262"/>
            <ac:inkMk id="3" creationId="{18BE9E81-F315-752C-E092-00485BE82993}"/>
          </ac:inkMkLst>
        </pc:inkChg>
        <pc:inkChg chg="add del">
          <ac:chgData name="Andrej Bogdanov" userId="896fc40a-cbdd-4f42-a373-b4d25dd81a07" providerId="ADAL" clId="{9EDA2FAC-8588-D044-9538-A24AB679D9E0}" dt="2023-03-03T18:29:59.634" v="71"/>
          <ac:inkMkLst>
            <pc:docMk/>
            <pc:sldMk cId="2872126588" sldId="262"/>
            <ac:inkMk id="3" creationId="{716EC2CB-770A-1760-F098-933824799E51}"/>
          </ac:inkMkLst>
        </pc:inkChg>
        <pc:inkChg chg="add del mod modStrokes">
          <ac:chgData name="Andrej Bogdanov" userId="896fc40a-cbdd-4f42-a373-b4d25dd81a07" providerId="ADAL" clId="{9EDA2FAC-8588-D044-9538-A24AB679D9E0}" dt="2023-03-03T18:33:43.080" v="93"/>
          <ac:inkMkLst>
            <pc:docMk/>
            <pc:sldMk cId="2872126588" sldId="262"/>
            <ac:inkMk id="4" creationId="{44AD3453-76B6-39E0-9D99-4781B48BB6D9}"/>
          </ac:inkMkLst>
        </pc:inkChg>
        <pc:inkChg chg="add">
          <ac:chgData name="Andrej Bogdanov" userId="896fc40a-cbdd-4f42-a373-b4d25dd81a07" providerId="ADAL" clId="{9EDA2FAC-8588-D044-9538-A24AB679D9E0}" dt="2023-03-03T18:30:49.296" v="73" actId="7634"/>
          <ac:inkMkLst>
            <pc:docMk/>
            <pc:sldMk cId="2872126588" sldId="262"/>
            <ac:inkMk id="5" creationId="{FEECF38A-68FD-9C19-2CAA-215051C47825}"/>
          </ac:inkMkLst>
        </pc:inkChg>
        <pc:inkChg chg="add">
          <ac:chgData name="Andrej Bogdanov" userId="896fc40a-cbdd-4f42-a373-b4d25dd81a07" providerId="ADAL" clId="{9EDA2FAC-8588-D044-9538-A24AB679D9E0}" dt="2023-03-03T18:32:12.160" v="74" actId="7634"/>
          <ac:inkMkLst>
            <pc:docMk/>
            <pc:sldMk cId="2872126588" sldId="262"/>
            <ac:inkMk id="6" creationId="{37AA292F-B942-8FF9-9F16-75865A30E647}"/>
          </ac:inkMkLst>
        </pc:inkChg>
        <pc:inkChg chg="add">
          <ac:chgData name="Andrej Bogdanov" userId="896fc40a-cbdd-4f42-a373-b4d25dd81a07" providerId="ADAL" clId="{9EDA2FAC-8588-D044-9538-A24AB679D9E0}" dt="2023-03-03T18:33:30.612" v="80" actId="7634"/>
          <ac:inkMkLst>
            <pc:docMk/>
            <pc:sldMk cId="2872126588" sldId="262"/>
            <ac:inkMk id="7" creationId="{73708E13-E875-4BE5-63E4-65D7C2F51AA3}"/>
          </ac:inkMkLst>
        </pc:inkChg>
        <pc:inkChg chg="add">
          <ac:chgData name="Andrej Bogdanov" userId="896fc40a-cbdd-4f42-a373-b4d25dd81a07" providerId="ADAL" clId="{9EDA2FAC-8588-D044-9538-A24AB679D9E0}" dt="2023-03-03T18:34:04.960" v="94" actId="7634"/>
          <ac:inkMkLst>
            <pc:docMk/>
            <pc:sldMk cId="2872126588" sldId="262"/>
            <ac:inkMk id="8" creationId="{8DCBEFFA-659D-11FB-2DB1-0E29D1861B43}"/>
          </ac:inkMkLst>
        </pc:inkChg>
      </pc:sldChg>
      <pc:sldChg chg="addSp delSp modSp">
        <pc:chgData name="Andrej Bogdanov" userId="896fc40a-cbdd-4f42-a373-b4d25dd81a07" providerId="ADAL" clId="{9EDA2FAC-8588-D044-9538-A24AB679D9E0}" dt="2024-02-14T15:55:14.842" v="494" actId="7634"/>
        <pc:sldMkLst>
          <pc:docMk/>
          <pc:sldMk cId="3420420918" sldId="263"/>
        </pc:sldMkLst>
        <pc:inkChg chg="add">
          <ac:chgData name="Andrej Bogdanov" userId="896fc40a-cbdd-4f42-a373-b4d25dd81a07" providerId="ADAL" clId="{9EDA2FAC-8588-D044-9538-A24AB679D9E0}" dt="2023-02-28T23:33:37.541" v="1" actId="7634"/>
          <ac:inkMkLst>
            <pc:docMk/>
            <pc:sldMk cId="3420420918" sldId="263"/>
            <ac:inkMk id="4" creationId="{88FE29C3-EE44-922E-2A94-2C6F91684849}"/>
          </ac:inkMkLst>
        </pc:inkChg>
        <pc:inkChg chg="add">
          <ac:chgData name="Andrej Bogdanov" userId="896fc40a-cbdd-4f42-a373-b4d25dd81a07" providerId="ADAL" clId="{9EDA2FAC-8588-D044-9538-A24AB679D9E0}" dt="2024-02-13T23:02:35.886" v="429" actId="7634"/>
          <ac:inkMkLst>
            <pc:docMk/>
            <pc:sldMk cId="3420420918" sldId="263"/>
            <ac:inkMk id="4" creationId="{9BE592AE-9D73-2AC9-081A-9B12568FC4AC}"/>
          </ac:inkMkLst>
        </pc:inkChg>
        <pc:inkChg chg="add del mod modStrokes">
          <ac:chgData name="Andrej Bogdanov" userId="896fc40a-cbdd-4f42-a373-b4d25dd81a07" providerId="ADAL" clId="{9EDA2FAC-8588-D044-9538-A24AB679D9E0}" dt="2023-03-03T18:34:18.769" v="108"/>
          <ac:inkMkLst>
            <pc:docMk/>
            <pc:sldMk cId="3420420918" sldId="263"/>
            <ac:inkMk id="4" creationId="{FBDE830F-B0C6-C814-03B3-ED9E566788F2}"/>
          </ac:inkMkLst>
        </pc:inkChg>
        <pc:inkChg chg="add">
          <ac:chgData name="Andrej Bogdanov" userId="896fc40a-cbdd-4f42-a373-b4d25dd81a07" providerId="ADAL" clId="{9EDA2FAC-8588-D044-9538-A24AB679D9E0}" dt="2023-02-28T23:34:58.181" v="2" actId="7634"/>
          <ac:inkMkLst>
            <pc:docMk/>
            <pc:sldMk cId="3420420918" sldId="263"/>
            <ac:inkMk id="5" creationId="{44966DF6-0478-5963-1E5F-17D1B69CFB94}"/>
          </ac:inkMkLst>
        </pc:inkChg>
        <pc:inkChg chg="add">
          <ac:chgData name="Andrej Bogdanov" userId="896fc40a-cbdd-4f42-a373-b4d25dd81a07" providerId="ADAL" clId="{9EDA2FAC-8588-D044-9538-A24AB679D9E0}" dt="2024-02-13T23:03:55.563" v="430" actId="7634"/>
          <ac:inkMkLst>
            <pc:docMk/>
            <pc:sldMk cId="3420420918" sldId="263"/>
            <ac:inkMk id="5" creationId="{C475EA88-755B-518D-9BB5-DE8141E3FBAF}"/>
          </ac:inkMkLst>
        </pc:inkChg>
        <pc:inkChg chg="add mod modStrokes">
          <ac:chgData name="Andrej Bogdanov" userId="896fc40a-cbdd-4f42-a373-b4d25dd81a07" providerId="ADAL" clId="{9EDA2FAC-8588-D044-9538-A24AB679D9E0}" dt="2023-03-03T18:36:15.716" v="118" actId="1076"/>
          <ac:inkMkLst>
            <pc:docMk/>
            <pc:sldMk cId="3420420918" sldId="263"/>
            <ac:inkMk id="5" creationId="{C6414759-2359-C9B4-4CF1-CC6F3C23E7F5}"/>
          </ac:inkMkLst>
        </pc:inkChg>
        <pc:inkChg chg="add">
          <ac:chgData name="Andrej Bogdanov" userId="896fc40a-cbdd-4f42-a373-b4d25dd81a07" providerId="ADAL" clId="{9EDA2FAC-8588-D044-9538-A24AB679D9E0}" dt="2024-02-13T23:11:05.468" v="431" actId="7634"/>
          <ac:inkMkLst>
            <pc:docMk/>
            <pc:sldMk cId="3420420918" sldId="263"/>
            <ac:inkMk id="6" creationId="{0C8B0395-FEF8-20BE-10A0-02072E47F3E4}"/>
          </ac:inkMkLst>
        </pc:inkChg>
        <pc:inkChg chg="add del">
          <ac:chgData name="Andrej Bogdanov" userId="896fc40a-cbdd-4f42-a373-b4d25dd81a07" providerId="ADAL" clId="{9EDA2FAC-8588-D044-9538-A24AB679D9E0}" dt="2023-03-03T18:34:35.019" v="111"/>
          <ac:inkMkLst>
            <pc:docMk/>
            <pc:sldMk cId="3420420918" sldId="263"/>
            <ac:inkMk id="6" creationId="{CA79217D-C669-B91E-F746-3EA7E07C3324}"/>
          </ac:inkMkLst>
        </pc:inkChg>
        <pc:inkChg chg="add mod modStrokes">
          <ac:chgData name="Andrej Bogdanov" userId="896fc40a-cbdd-4f42-a373-b4d25dd81a07" providerId="ADAL" clId="{9EDA2FAC-8588-D044-9538-A24AB679D9E0}" dt="2023-03-03T18:35:46.857" v="114"/>
          <ac:inkMkLst>
            <pc:docMk/>
            <pc:sldMk cId="3420420918" sldId="263"/>
            <ac:inkMk id="7" creationId="{B792F409-CCEC-2638-8795-E0F701FE2A92}"/>
          </ac:inkMkLst>
        </pc:inkChg>
        <pc:inkChg chg="add">
          <ac:chgData name="Andrej Bogdanov" userId="896fc40a-cbdd-4f42-a373-b4d25dd81a07" providerId="ADAL" clId="{9EDA2FAC-8588-D044-9538-A24AB679D9E0}" dt="2024-02-14T15:39:36.424" v="493" actId="7634"/>
          <ac:inkMkLst>
            <pc:docMk/>
            <pc:sldMk cId="3420420918" sldId="263"/>
            <ac:inkMk id="7" creationId="{C987139D-9A32-B106-1C24-165F72AE8017}"/>
          </ac:inkMkLst>
        </pc:inkChg>
        <pc:inkChg chg="add">
          <ac:chgData name="Andrej Bogdanov" userId="896fc40a-cbdd-4f42-a373-b4d25dd81a07" providerId="ADAL" clId="{9EDA2FAC-8588-D044-9538-A24AB679D9E0}" dt="2024-02-14T15:55:14.842" v="494" actId="7634"/>
          <ac:inkMkLst>
            <pc:docMk/>
            <pc:sldMk cId="3420420918" sldId="263"/>
            <ac:inkMk id="8" creationId="{599BAA2C-83F3-ED1B-57CF-EFCFF4EBCEED}"/>
          </ac:inkMkLst>
        </pc:inkChg>
        <pc:inkChg chg="add">
          <ac:chgData name="Andrej Bogdanov" userId="896fc40a-cbdd-4f42-a373-b4d25dd81a07" providerId="ADAL" clId="{9EDA2FAC-8588-D044-9538-A24AB679D9E0}" dt="2023-03-03T18:38:23.942" v="119" actId="7634"/>
          <ac:inkMkLst>
            <pc:docMk/>
            <pc:sldMk cId="3420420918" sldId="263"/>
            <ac:inkMk id="8" creationId="{624B45BE-6FAF-6EEA-19C1-6C73CF3E5080}"/>
          </ac:inkMkLst>
        </pc:inkChg>
      </pc:sldChg>
      <pc:sldChg chg="addSp delSp modSp">
        <pc:chgData name="Andrej Bogdanov" userId="896fc40a-cbdd-4f42-a373-b4d25dd81a07" providerId="ADAL" clId="{9EDA2FAC-8588-D044-9538-A24AB679D9E0}" dt="2024-02-14T18:07:14.425" v="566" actId="7634"/>
        <pc:sldMkLst>
          <pc:docMk/>
          <pc:sldMk cId="2593611988" sldId="264"/>
        </pc:sldMkLst>
        <pc:picChg chg="mod">
          <ac:chgData name="Andrej Bogdanov" userId="896fc40a-cbdd-4f42-a373-b4d25dd81a07" providerId="ADAL" clId="{9EDA2FAC-8588-D044-9538-A24AB679D9E0}" dt="2024-02-14T18:00:52.282" v="545" actId="1076"/>
          <ac:picMkLst>
            <pc:docMk/>
            <pc:sldMk cId="2593611988" sldId="264"/>
            <ac:picMk id="6" creationId="{BEDD001D-E05E-3B36-8C2A-65D4F0192FC8}"/>
          </ac:picMkLst>
        </pc:picChg>
        <pc:inkChg chg="add mod modStrokes">
          <ac:chgData name="Andrej Bogdanov" userId="896fc40a-cbdd-4f42-a373-b4d25dd81a07" providerId="ADAL" clId="{9EDA2FAC-8588-D044-9538-A24AB679D9E0}" dt="2023-03-03T18:39:04.718" v="146"/>
          <ac:inkMkLst>
            <pc:docMk/>
            <pc:sldMk cId="2593611988" sldId="264"/>
            <ac:inkMk id="3" creationId="{A743A817-1C68-EDAB-2840-6B4AE978FD82}"/>
          </ac:inkMkLst>
        </pc:inkChg>
        <pc:inkChg chg="add">
          <ac:chgData name="Andrej Bogdanov" userId="896fc40a-cbdd-4f42-a373-b4d25dd81a07" providerId="ADAL" clId="{9EDA2FAC-8588-D044-9538-A24AB679D9E0}" dt="2024-02-14T18:00:13.272" v="526" actId="7634"/>
          <ac:inkMkLst>
            <pc:docMk/>
            <pc:sldMk cId="2593611988" sldId="264"/>
            <ac:inkMk id="3" creationId="{B5459ABF-0792-46BF-C08C-899AEADFE9AC}"/>
          </ac:inkMkLst>
        </pc:inkChg>
        <pc:inkChg chg="add">
          <ac:chgData name="Andrej Bogdanov" userId="896fc40a-cbdd-4f42-a373-b4d25dd81a07" providerId="ADAL" clId="{9EDA2FAC-8588-D044-9538-A24AB679D9E0}" dt="2024-02-13T23:11:05.468" v="431" actId="7634"/>
          <ac:inkMkLst>
            <pc:docMk/>
            <pc:sldMk cId="2593611988" sldId="264"/>
            <ac:inkMk id="3" creationId="{D5AE5941-369B-8770-2464-D789F43BF67D}"/>
          </ac:inkMkLst>
        </pc:inkChg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2593611988" sldId="264"/>
            <ac:inkMk id="4" creationId="{6CBDF996-800F-0B8C-F2A1-AA20B9AD865B}"/>
          </ac:inkMkLst>
        </pc:inkChg>
        <pc:inkChg chg="add">
          <ac:chgData name="Andrej Bogdanov" userId="896fc40a-cbdd-4f42-a373-b4d25dd81a07" providerId="ADAL" clId="{9EDA2FAC-8588-D044-9538-A24AB679D9E0}" dt="2023-03-03T18:39:46.757" v="147" actId="7634"/>
          <ac:inkMkLst>
            <pc:docMk/>
            <pc:sldMk cId="2593611988" sldId="264"/>
            <ac:inkMk id="4" creationId="{8C34C5B2-5E37-7F7C-DCAA-DDFFF16BB97E}"/>
          </ac:inkMkLst>
        </pc:inkChg>
        <pc:inkChg chg="add mod modStrokes">
          <ac:chgData name="Andrej Bogdanov" userId="896fc40a-cbdd-4f42-a373-b4d25dd81a07" providerId="ADAL" clId="{9EDA2FAC-8588-D044-9538-A24AB679D9E0}" dt="2024-02-14T18:06:39.717" v="564"/>
          <ac:inkMkLst>
            <pc:docMk/>
            <pc:sldMk cId="2593611988" sldId="264"/>
            <ac:inkMk id="4" creationId="{FA7CDFEB-BE01-259C-5450-5FFE4FBB310B}"/>
          </ac:inkMkLst>
        </pc:inkChg>
        <pc:inkChg chg="add del">
          <ac:chgData name="Andrej Bogdanov" userId="896fc40a-cbdd-4f42-a373-b4d25dd81a07" providerId="ADAL" clId="{9EDA2FAC-8588-D044-9538-A24AB679D9E0}" dt="2024-02-13T23:49:29.940" v="435"/>
          <ac:inkMkLst>
            <pc:docMk/>
            <pc:sldMk cId="2593611988" sldId="264"/>
            <ac:inkMk id="5" creationId="{D68A5CAA-ECA0-97B1-4EEC-78346A612F13}"/>
          </ac:inkMkLst>
        </pc:inkChg>
        <pc:inkChg chg="add del">
          <ac:chgData name="Andrej Bogdanov" userId="896fc40a-cbdd-4f42-a373-b4d25dd81a07" providerId="ADAL" clId="{9EDA2FAC-8588-D044-9538-A24AB679D9E0}" dt="2024-02-13T23:49:29.940" v="435"/>
          <ac:inkMkLst>
            <pc:docMk/>
            <pc:sldMk cId="2593611988" sldId="264"/>
            <ac:inkMk id="7" creationId="{06A98BBF-87D5-C50B-140F-5F9D79918E5D}"/>
          </ac:inkMkLst>
        </pc:inkChg>
        <pc:inkChg chg="add mod modStrokes">
          <ac:chgData name="Andrej Bogdanov" userId="896fc40a-cbdd-4f42-a373-b4d25dd81a07" providerId="ADAL" clId="{9EDA2FAC-8588-D044-9538-A24AB679D9E0}" dt="2024-02-14T18:00:35.170" v="542"/>
          <ac:inkMkLst>
            <pc:docMk/>
            <pc:sldMk cId="2593611988" sldId="264"/>
            <ac:inkMk id="7" creationId="{3784CCE0-BDD4-2520-1B22-30EAF2E13B1B}"/>
          </ac:inkMkLst>
        </pc:inkChg>
        <pc:inkChg chg="add">
          <ac:chgData name="Andrej Bogdanov" userId="896fc40a-cbdd-4f42-a373-b4d25dd81a07" providerId="ADAL" clId="{9EDA2FAC-8588-D044-9538-A24AB679D9E0}" dt="2024-02-14T18:07:14.425" v="566" actId="7634"/>
          <ac:inkMkLst>
            <pc:docMk/>
            <pc:sldMk cId="2593611988" sldId="264"/>
            <ac:inkMk id="8" creationId="{1B0054F8-AD79-1F20-E568-D685AEA484A9}"/>
          </ac:inkMkLst>
        </pc:inkChg>
        <pc:inkChg chg="add reco">
          <ac:chgData name="Andrej Bogdanov" userId="896fc40a-cbdd-4f42-a373-b4d25dd81a07" providerId="ADAL" clId="{9EDA2FAC-8588-D044-9538-A24AB679D9E0}" dt="2024-02-13T23:49:29.940" v="435"/>
          <ac:inkMkLst>
            <pc:docMk/>
            <pc:sldMk cId="2593611988" sldId="264"/>
            <ac:inkMk id="8" creationId="{D8F0398D-0999-66C2-9A5F-25DE902107F1}"/>
          </ac:inkMkLst>
        </pc:inkChg>
        <pc:inkChg chg="add del">
          <ac:chgData name="Andrej Bogdanov" userId="896fc40a-cbdd-4f42-a373-b4d25dd81a07" providerId="ADAL" clId="{9EDA2FAC-8588-D044-9538-A24AB679D9E0}" dt="2024-02-14T18:05:34.442" v="555"/>
          <ac:inkMkLst>
            <pc:docMk/>
            <pc:sldMk cId="2593611988" sldId="264"/>
            <ac:inkMk id="8" creationId="{DC6E350B-C16F-A4AC-B15E-E6CD6437D077}"/>
          </ac:inkMkLst>
        </pc:inkChg>
        <pc:inkChg chg="add del">
          <ac:chgData name="Andrej Bogdanov" userId="896fc40a-cbdd-4f42-a373-b4d25dd81a07" providerId="ADAL" clId="{9EDA2FAC-8588-D044-9538-A24AB679D9E0}" dt="2024-02-13T23:49:36.263" v="443"/>
          <ac:inkMkLst>
            <pc:docMk/>
            <pc:sldMk cId="2593611988" sldId="264"/>
            <ac:inkMk id="9" creationId="{5DBD63D0-4E7F-7042-0076-B933D37AD0E9}"/>
          </ac:inkMkLst>
        </pc:inkChg>
        <pc:inkChg chg="add del">
          <ac:chgData name="Andrej Bogdanov" userId="896fc40a-cbdd-4f42-a373-b4d25dd81a07" providerId="ADAL" clId="{9EDA2FAC-8588-D044-9538-A24AB679D9E0}" dt="2024-02-14T18:05:41.692" v="559"/>
          <ac:inkMkLst>
            <pc:docMk/>
            <pc:sldMk cId="2593611988" sldId="264"/>
            <ac:inkMk id="9" creationId="{700682EF-4777-BFD5-6A17-1CA88006DB0F}"/>
          </ac:inkMkLst>
        </pc:inkChg>
        <pc:inkChg chg="add del">
          <ac:chgData name="Andrej Bogdanov" userId="896fc40a-cbdd-4f42-a373-b4d25dd81a07" providerId="ADAL" clId="{9EDA2FAC-8588-D044-9538-A24AB679D9E0}" dt="2024-02-14T18:05:31.797" v="554"/>
          <ac:inkMkLst>
            <pc:docMk/>
            <pc:sldMk cId="2593611988" sldId="264"/>
            <ac:inkMk id="10" creationId="{3C4083DE-4CC8-CAC8-7A91-046C74765EC2}"/>
          </ac:inkMkLst>
        </pc:inkChg>
        <pc:inkChg chg="add del">
          <ac:chgData name="Andrej Bogdanov" userId="896fc40a-cbdd-4f42-a373-b4d25dd81a07" providerId="ADAL" clId="{9EDA2FAC-8588-D044-9538-A24AB679D9E0}" dt="2024-02-13T23:49:36.263" v="443"/>
          <ac:inkMkLst>
            <pc:docMk/>
            <pc:sldMk cId="2593611988" sldId="264"/>
            <ac:inkMk id="10" creationId="{ECE304DC-FA28-0182-0E50-4E8C9384EE1B}"/>
          </ac:inkMkLst>
        </pc:inkChg>
        <pc:inkChg chg="add del">
          <ac:chgData name="Andrej Bogdanov" userId="896fc40a-cbdd-4f42-a373-b4d25dd81a07" providerId="ADAL" clId="{9EDA2FAC-8588-D044-9538-A24AB679D9E0}" dt="2024-02-13T23:49:36.263" v="443"/>
          <ac:inkMkLst>
            <pc:docMk/>
            <pc:sldMk cId="2593611988" sldId="264"/>
            <ac:inkMk id="11" creationId="{92DFF57C-CBF4-1BFF-9416-6507218D3546}"/>
          </ac:inkMkLst>
        </pc:inkChg>
        <pc:inkChg chg="add del">
          <ac:chgData name="Andrej Bogdanov" userId="896fc40a-cbdd-4f42-a373-b4d25dd81a07" providerId="ADAL" clId="{9EDA2FAC-8588-D044-9538-A24AB679D9E0}" dt="2024-02-14T18:05:31.793" v="553"/>
          <ac:inkMkLst>
            <pc:docMk/>
            <pc:sldMk cId="2593611988" sldId="264"/>
            <ac:inkMk id="11" creationId="{B1DA04CD-6832-47C3-7ACB-9121ED9B548E}"/>
          </ac:inkMkLst>
        </pc:inkChg>
        <pc:inkChg chg="add del">
          <ac:chgData name="Andrej Bogdanov" userId="896fc40a-cbdd-4f42-a373-b4d25dd81a07" providerId="ADAL" clId="{9EDA2FAC-8588-D044-9538-A24AB679D9E0}" dt="2024-02-14T18:05:42.411" v="560"/>
          <ac:inkMkLst>
            <pc:docMk/>
            <pc:sldMk cId="2593611988" sldId="264"/>
            <ac:inkMk id="12" creationId="{388FF644-FBCC-965E-340A-20A5AFD3737E}"/>
          </ac:inkMkLst>
        </pc:inkChg>
        <pc:inkChg chg="add del">
          <ac:chgData name="Andrej Bogdanov" userId="896fc40a-cbdd-4f42-a373-b4d25dd81a07" providerId="ADAL" clId="{9EDA2FAC-8588-D044-9538-A24AB679D9E0}" dt="2024-02-13T23:49:36.263" v="443"/>
          <ac:inkMkLst>
            <pc:docMk/>
            <pc:sldMk cId="2593611988" sldId="264"/>
            <ac:inkMk id="12" creationId="{3C7549E1-929F-8061-3D20-C1F3CAB8FA51}"/>
          </ac:inkMkLst>
        </pc:inkChg>
        <pc:inkChg chg="add del">
          <ac:chgData name="Andrej Bogdanov" userId="896fc40a-cbdd-4f42-a373-b4d25dd81a07" providerId="ADAL" clId="{9EDA2FAC-8588-D044-9538-A24AB679D9E0}" dt="2024-02-14T18:05:35.417" v="556"/>
          <ac:inkMkLst>
            <pc:docMk/>
            <pc:sldMk cId="2593611988" sldId="264"/>
            <ac:inkMk id="13" creationId="{4B9172B7-4F9D-4401-9676-C2EBC572AFEC}"/>
          </ac:inkMkLst>
        </pc:inkChg>
        <pc:inkChg chg="add del">
          <ac:chgData name="Andrej Bogdanov" userId="896fc40a-cbdd-4f42-a373-b4d25dd81a07" providerId="ADAL" clId="{9EDA2FAC-8588-D044-9538-A24AB679D9E0}" dt="2024-02-13T23:49:36.263" v="443"/>
          <ac:inkMkLst>
            <pc:docMk/>
            <pc:sldMk cId="2593611988" sldId="264"/>
            <ac:inkMk id="13" creationId="{C9778988-EB69-7338-97E0-A89645B052EF}"/>
          </ac:inkMkLst>
        </pc:inkChg>
        <pc:inkChg chg="add del">
          <ac:chgData name="Andrej Bogdanov" userId="896fc40a-cbdd-4f42-a373-b4d25dd81a07" providerId="ADAL" clId="{9EDA2FAC-8588-D044-9538-A24AB679D9E0}" dt="2024-02-13T23:49:36.263" v="443"/>
          <ac:inkMkLst>
            <pc:docMk/>
            <pc:sldMk cId="2593611988" sldId="264"/>
            <ac:inkMk id="14" creationId="{A4262A42-16B1-62F5-7079-D3EF2D105A2D}"/>
          </ac:inkMkLst>
        </pc:inkChg>
        <pc:inkChg chg="add del">
          <ac:chgData name="Andrej Bogdanov" userId="896fc40a-cbdd-4f42-a373-b4d25dd81a07" providerId="ADAL" clId="{9EDA2FAC-8588-D044-9538-A24AB679D9E0}" dt="2024-02-14T18:05:36.286" v="557"/>
          <ac:inkMkLst>
            <pc:docMk/>
            <pc:sldMk cId="2593611988" sldId="264"/>
            <ac:inkMk id="14" creationId="{C11FB7E6-2D4C-CAF0-7512-A6483DF99A8D}"/>
          </ac:inkMkLst>
        </pc:inkChg>
        <pc:inkChg chg="add">
          <ac:chgData name="Andrej Bogdanov" userId="896fc40a-cbdd-4f42-a373-b4d25dd81a07" providerId="ADAL" clId="{9EDA2FAC-8588-D044-9538-A24AB679D9E0}" dt="2024-02-13T23:49:35.516" v="442"/>
          <ac:inkMkLst>
            <pc:docMk/>
            <pc:sldMk cId="2593611988" sldId="264"/>
            <ac:inkMk id="15" creationId="{BE534CF9-0C66-688C-292A-79191637B551}"/>
          </ac:inkMkLst>
        </pc:inkChg>
        <pc:inkChg chg="add del">
          <ac:chgData name="Andrej Bogdanov" userId="896fc40a-cbdd-4f42-a373-b4d25dd81a07" providerId="ADAL" clId="{9EDA2FAC-8588-D044-9538-A24AB679D9E0}" dt="2024-02-14T18:05:37.051" v="558"/>
          <ac:inkMkLst>
            <pc:docMk/>
            <pc:sldMk cId="2593611988" sldId="264"/>
            <ac:inkMk id="15" creationId="{CDE11147-93E6-EAF7-6DCC-F7961831FED6}"/>
          </ac:inkMkLst>
        </pc:inkChg>
        <pc:inkChg chg="add">
          <ac:chgData name="Andrej Bogdanov" userId="896fc40a-cbdd-4f42-a373-b4d25dd81a07" providerId="ADAL" clId="{9EDA2FAC-8588-D044-9538-A24AB679D9E0}" dt="2024-02-14T18:05:26.103" v="552" actId="7634"/>
          <ac:inkMkLst>
            <pc:docMk/>
            <pc:sldMk cId="2593611988" sldId="264"/>
            <ac:inkMk id="16" creationId="{B0782261-ABEC-CEDF-DE09-988F9861E2DA}"/>
          </ac:inkMkLst>
        </pc:inkChg>
        <pc:inkChg chg="add reco">
          <ac:chgData name="Andrej Bogdanov" userId="896fc40a-cbdd-4f42-a373-b4d25dd81a07" providerId="ADAL" clId="{9EDA2FAC-8588-D044-9538-A24AB679D9E0}" dt="2024-02-13T23:49:36.263" v="443"/>
          <ac:inkMkLst>
            <pc:docMk/>
            <pc:sldMk cId="2593611988" sldId="264"/>
            <ac:inkMk id="16" creationId="{EEEDF9DF-1409-9F2F-BBE6-5E0B402FFBA3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17" creationId="{7F68CD84-FDB5-0FB7-CAF0-58852932C289}"/>
          </ac:inkMkLst>
        </pc:inkChg>
        <pc:inkChg chg="add del">
          <ac:chgData name="Andrej Bogdanov" userId="896fc40a-cbdd-4f42-a373-b4d25dd81a07" providerId="ADAL" clId="{9EDA2FAC-8588-D044-9538-A24AB679D9E0}" dt="2024-02-13T23:50:03.052" v="448"/>
          <ac:inkMkLst>
            <pc:docMk/>
            <pc:sldMk cId="2593611988" sldId="264"/>
            <ac:inkMk id="17" creationId="{C3AED402-1339-23EC-3542-85EDB84C3A63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18" creationId="{25FB103E-029A-5C69-1082-809FAD14D2D8}"/>
          </ac:inkMkLst>
        </pc:inkChg>
        <pc:inkChg chg="add del">
          <ac:chgData name="Andrej Bogdanov" userId="896fc40a-cbdd-4f42-a373-b4d25dd81a07" providerId="ADAL" clId="{9EDA2FAC-8588-D044-9538-A24AB679D9E0}" dt="2024-02-13T23:50:03.052" v="448"/>
          <ac:inkMkLst>
            <pc:docMk/>
            <pc:sldMk cId="2593611988" sldId="264"/>
            <ac:inkMk id="18" creationId="{83E1F6BA-1287-468A-3534-A0DDE04DB8FD}"/>
          </ac:inkMkLst>
        </pc:inkChg>
        <pc:inkChg chg="add del">
          <ac:chgData name="Andrej Bogdanov" userId="896fc40a-cbdd-4f42-a373-b4d25dd81a07" providerId="ADAL" clId="{9EDA2FAC-8588-D044-9538-A24AB679D9E0}" dt="2024-02-13T23:50:12.239" v="459"/>
          <ac:inkMkLst>
            <pc:docMk/>
            <pc:sldMk cId="2593611988" sldId="264"/>
            <ac:inkMk id="19" creationId="{1BB9F69F-449B-92B4-BAA7-77C84C142002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19" creationId="{240BB96B-19BF-6C7D-F67B-BA492AA6FE26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20" creationId="{205E2DD5-6D8D-8E75-5B3A-12E227D5767C}"/>
          </ac:inkMkLst>
        </pc:inkChg>
        <pc:inkChg chg="add del">
          <ac:chgData name="Andrej Bogdanov" userId="896fc40a-cbdd-4f42-a373-b4d25dd81a07" providerId="ADAL" clId="{9EDA2FAC-8588-D044-9538-A24AB679D9E0}" dt="2024-02-13T23:50:12.239" v="459"/>
          <ac:inkMkLst>
            <pc:docMk/>
            <pc:sldMk cId="2593611988" sldId="264"/>
            <ac:inkMk id="20" creationId="{E6E3FF18-AE73-57E2-163C-239EFC0F9C70}"/>
          </ac:inkMkLst>
        </pc:inkChg>
        <pc:inkChg chg="add reco">
          <ac:chgData name="Andrej Bogdanov" userId="896fc40a-cbdd-4f42-a373-b4d25dd81a07" providerId="ADAL" clId="{9EDA2FAC-8588-D044-9538-A24AB679D9E0}" dt="2024-02-13T23:50:03.052" v="448"/>
          <ac:inkMkLst>
            <pc:docMk/>
            <pc:sldMk cId="2593611988" sldId="264"/>
            <ac:inkMk id="21" creationId="{BF6A8220-368D-732C-5CE7-597C978F036D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21" creationId="{FC22938A-F7FF-67AC-3BF4-CD0883E2358D}"/>
          </ac:inkMkLst>
        </pc:inkChg>
        <pc:inkChg chg="add del">
          <ac:chgData name="Andrej Bogdanov" userId="896fc40a-cbdd-4f42-a373-b4d25dd81a07" providerId="ADAL" clId="{9EDA2FAC-8588-D044-9538-A24AB679D9E0}" dt="2024-02-13T23:50:12.239" v="459"/>
          <ac:inkMkLst>
            <pc:docMk/>
            <pc:sldMk cId="2593611988" sldId="264"/>
            <ac:inkMk id="22" creationId="{CCE2624A-F481-6194-C3BC-27922C67C015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22" creationId="{E6E7D9BA-02C3-AFB5-0BDE-73BA8B378E5F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23" creationId="{792AC775-0913-5301-C8A5-9BBE4D733796}"/>
          </ac:inkMkLst>
        </pc:inkChg>
        <pc:inkChg chg="add del">
          <ac:chgData name="Andrej Bogdanov" userId="896fc40a-cbdd-4f42-a373-b4d25dd81a07" providerId="ADAL" clId="{9EDA2FAC-8588-D044-9538-A24AB679D9E0}" dt="2024-02-13T23:50:12.239" v="459"/>
          <ac:inkMkLst>
            <pc:docMk/>
            <pc:sldMk cId="2593611988" sldId="264"/>
            <ac:inkMk id="23" creationId="{99B2B7C9-B550-675B-6B6D-541B3FBEB98F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24" creationId="{2E8E91F3-2700-4ABC-000C-52790B63423F}"/>
          </ac:inkMkLst>
        </pc:inkChg>
        <pc:inkChg chg="add del">
          <ac:chgData name="Andrej Bogdanov" userId="896fc40a-cbdd-4f42-a373-b4d25dd81a07" providerId="ADAL" clId="{9EDA2FAC-8588-D044-9538-A24AB679D9E0}" dt="2024-02-13T23:50:12.239" v="459"/>
          <ac:inkMkLst>
            <pc:docMk/>
            <pc:sldMk cId="2593611988" sldId="264"/>
            <ac:inkMk id="24" creationId="{9B411AE0-985D-EB56-62E8-A4EE4AE10FCD}"/>
          </ac:inkMkLst>
        </pc:inkChg>
        <pc:inkChg chg="add del">
          <ac:chgData name="Andrej Bogdanov" userId="896fc40a-cbdd-4f42-a373-b4d25dd81a07" providerId="ADAL" clId="{9EDA2FAC-8588-D044-9538-A24AB679D9E0}" dt="2024-02-13T23:50:12.239" v="459"/>
          <ac:inkMkLst>
            <pc:docMk/>
            <pc:sldMk cId="2593611988" sldId="264"/>
            <ac:inkMk id="25" creationId="{B945A315-BE37-C386-A152-225F4B6A7C1A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25" creationId="{CA64B060-B659-919E-AB6B-73A00F84CEE7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26" creationId="{5DC4325E-5D5B-9A30-4907-73DEB971174A}"/>
          </ac:inkMkLst>
        </pc:inkChg>
        <pc:inkChg chg="add del">
          <ac:chgData name="Andrej Bogdanov" userId="896fc40a-cbdd-4f42-a373-b4d25dd81a07" providerId="ADAL" clId="{9EDA2FAC-8588-D044-9538-A24AB679D9E0}" dt="2024-02-13T23:50:12.239" v="459"/>
          <ac:inkMkLst>
            <pc:docMk/>
            <pc:sldMk cId="2593611988" sldId="264"/>
            <ac:inkMk id="26" creationId="{68206F4F-CA45-EED0-928B-901827C6D28D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27" creationId="{9B61053D-22CD-FCF4-B15D-021B3A060E07}"/>
          </ac:inkMkLst>
        </pc:inkChg>
        <pc:inkChg chg="add del">
          <ac:chgData name="Andrej Bogdanov" userId="896fc40a-cbdd-4f42-a373-b4d25dd81a07" providerId="ADAL" clId="{9EDA2FAC-8588-D044-9538-A24AB679D9E0}" dt="2024-02-13T23:50:12.239" v="459"/>
          <ac:inkMkLst>
            <pc:docMk/>
            <pc:sldMk cId="2593611988" sldId="264"/>
            <ac:inkMk id="27" creationId="{FC2A55A8-62FB-EE38-C002-B6BB36FA500F}"/>
          </ac:inkMkLst>
        </pc:inkChg>
        <pc:inkChg chg="add del">
          <ac:chgData name="Andrej Bogdanov" userId="896fc40a-cbdd-4f42-a373-b4d25dd81a07" providerId="ADAL" clId="{9EDA2FAC-8588-D044-9538-A24AB679D9E0}" dt="2024-02-13T23:50:12.239" v="459"/>
          <ac:inkMkLst>
            <pc:docMk/>
            <pc:sldMk cId="2593611988" sldId="264"/>
            <ac:inkMk id="28" creationId="{0D8DF21D-33D3-CB50-D568-7F4CB10DCD0F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28" creationId="{826CAE0B-8AF5-D174-18A4-42CAE2A7669A}"/>
          </ac:inkMkLst>
        </pc:inkChg>
        <pc:inkChg chg="add del">
          <ac:chgData name="Andrej Bogdanov" userId="896fc40a-cbdd-4f42-a373-b4d25dd81a07" providerId="ADAL" clId="{9EDA2FAC-8588-D044-9538-A24AB679D9E0}" dt="2024-02-13T23:50:12.239" v="459"/>
          <ac:inkMkLst>
            <pc:docMk/>
            <pc:sldMk cId="2593611988" sldId="264"/>
            <ac:inkMk id="29" creationId="{55C1D5E7-1195-ED3D-3A11-592C8BB92147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29" creationId="{E10E2653-700A-AB41-8DA7-A0E7866AFC9B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30" creationId="{3F52DF93-0FC7-6863-F8CB-6099C6F651C6}"/>
          </ac:inkMkLst>
        </pc:inkChg>
        <pc:inkChg chg="add del">
          <ac:chgData name="Andrej Bogdanov" userId="896fc40a-cbdd-4f42-a373-b4d25dd81a07" providerId="ADAL" clId="{9EDA2FAC-8588-D044-9538-A24AB679D9E0}" dt="2024-02-13T23:50:12.239" v="459"/>
          <ac:inkMkLst>
            <pc:docMk/>
            <pc:sldMk cId="2593611988" sldId="264"/>
            <ac:inkMk id="30" creationId="{D170704F-28C7-C870-FC07-5E9B216F2A04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31" creationId="{11448430-E2A5-4FC4-0E46-9FF8F816F880}"/>
          </ac:inkMkLst>
        </pc:inkChg>
        <pc:inkChg chg="add del">
          <ac:chgData name="Andrej Bogdanov" userId="896fc40a-cbdd-4f42-a373-b4d25dd81a07" providerId="ADAL" clId="{9EDA2FAC-8588-D044-9538-A24AB679D9E0}" dt="2024-02-13T23:50:12.239" v="459"/>
          <ac:inkMkLst>
            <pc:docMk/>
            <pc:sldMk cId="2593611988" sldId="264"/>
            <ac:inkMk id="31" creationId="{B118E1F3-565C-171E-EA79-FF0234F4F7EB}"/>
          </ac:inkMkLst>
        </pc:inkChg>
        <pc:inkChg chg="add mod reco">
          <ac:chgData name="Andrej Bogdanov" userId="896fc40a-cbdd-4f42-a373-b4d25dd81a07" providerId="ADAL" clId="{9EDA2FAC-8588-D044-9538-A24AB679D9E0}" dt="2024-02-13T23:50:51.342" v="491" actId="1076"/>
          <ac:inkMkLst>
            <pc:docMk/>
            <pc:sldMk cId="2593611988" sldId="264"/>
            <ac:inkMk id="32" creationId="{A0DBE857-9B27-95D8-AF52-846F789B9C68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32" creationId="{C8A0871B-F499-BFF9-9E00-6D70C860BCD4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33" creationId="{C2E8622D-8192-8CCE-64B4-7C5A37072D45}"/>
          </ac:inkMkLst>
        </pc:inkChg>
        <pc:inkChg chg="add del">
          <ac:chgData name="Andrej Bogdanov" userId="896fc40a-cbdd-4f42-a373-b4d25dd81a07" providerId="ADAL" clId="{9EDA2FAC-8588-D044-9538-A24AB679D9E0}" dt="2024-02-13T23:50:14.167" v="462"/>
          <ac:inkMkLst>
            <pc:docMk/>
            <pc:sldMk cId="2593611988" sldId="264"/>
            <ac:inkMk id="33" creationId="{E6880DCE-35A2-8C7D-8A46-650DD666451F}"/>
          </ac:inkMkLst>
        </pc:inkChg>
        <pc:inkChg chg="add del">
          <ac:chgData name="Andrej Bogdanov" userId="896fc40a-cbdd-4f42-a373-b4d25dd81a07" providerId="ADAL" clId="{9EDA2FAC-8588-D044-9538-A24AB679D9E0}" dt="2024-02-13T23:50:14.167" v="462"/>
          <ac:inkMkLst>
            <pc:docMk/>
            <pc:sldMk cId="2593611988" sldId="264"/>
            <ac:inkMk id="34" creationId="{0181277F-2C13-9F81-B601-507DE8D49098}"/>
          </ac:inkMkLst>
        </pc:inkChg>
        <pc:inkChg chg="add">
          <ac:chgData name="Andrej Bogdanov" userId="896fc40a-cbdd-4f42-a373-b4d25dd81a07" providerId="ADAL" clId="{9EDA2FAC-8588-D044-9538-A24AB679D9E0}" dt="2024-02-14T18:06:30.904" v="561" actId="7634"/>
          <ac:inkMkLst>
            <pc:docMk/>
            <pc:sldMk cId="2593611988" sldId="264"/>
            <ac:inkMk id="34" creationId="{BA4B45E4-99B1-E621-2BA3-E1769BC9A7FB}"/>
          </ac:inkMkLst>
        </pc:inkChg>
        <pc:inkChg chg="add reco">
          <ac:chgData name="Andrej Bogdanov" userId="896fc40a-cbdd-4f42-a373-b4d25dd81a07" providerId="ADAL" clId="{9EDA2FAC-8588-D044-9538-A24AB679D9E0}" dt="2024-02-13T23:50:14.167" v="462"/>
          <ac:inkMkLst>
            <pc:docMk/>
            <pc:sldMk cId="2593611988" sldId="264"/>
            <ac:inkMk id="35" creationId="{A5E86DD3-0D70-6BEC-6413-7D0824B47717}"/>
          </ac:inkMkLst>
        </pc:inkChg>
        <pc:inkChg chg="add">
          <ac:chgData name="Andrej Bogdanov" userId="896fc40a-cbdd-4f42-a373-b4d25dd81a07" providerId="ADAL" clId="{9EDA2FAC-8588-D044-9538-A24AB679D9E0}" dt="2024-02-14T18:06:48.535" v="565" actId="7634"/>
          <ac:inkMkLst>
            <pc:docMk/>
            <pc:sldMk cId="2593611988" sldId="264"/>
            <ac:inkMk id="35" creationId="{D6A60C6B-7012-2FBB-88FB-84C872E7311F}"/>
          </ac:inkMkLst>
        </pc:inkChg>
        <pc:inkChg chg="add del">
          <ac:chgData name="Andrej Bogdanov" userId="896fc40a-cbdd-4f42-a373-b4d25dd81a07" providerId="ADAL" clId="{9EDA2FAC-8588-D044-9538-A24AB679D9E0}" dt="2024-02-13T23:50:16.934" v="470"/>
          <ac:inkMkLst>
            <pc:docMk/>
            <pc:sldMk cId="2593611988" sldId="264"/>
            <ac:inkMk id="36" creationId="{A835C8A9-1663-1196-0A30-7C36ACEB5FCF}"/>
          </ac:inkMkLst>
        </pc:inkChg>
        <pc:inkChg chg="add del">
          <ac:chgData name="Andrej Bogdanov" userId="896fc40a-cbdd-4f42-a373-b4d25dd81a07" providerId="ADAL" clId="{9EDA2FAC-8588-D044-9538-A24AB679D9E0}" dt="2024-02-13T23:50:16.934" v="470"/>
          <ac:inkMkLst>
            <pc:docMk/>
            <pc:sldMk cId="2593611988" sldId="264"/>
            <ac:inkMk id="37" creationId="{796566C7-49C4-F10F-CAA2-741160DC8F7A}"/>
          </ac:inkMkLst>
        </pc:inkChg>
        <pc:inkChg chg="add del">
          <ac:chgData name="Andrej Bogdanov" userId="896fc40a-cbdd-4f42-a373-b4d25dd81a07" providerId="ADAL" clId="{9EDA2FAC-8588-D044-9538-A24AB679D9E0}" dt="2024-02-13T23:50:16.934" v="470"/>
          <ac:inkMkLst>
            <pc:docMk/>
            <pc:sldMk cId="2593611988" sldId="264"/>
            <ac:inkMk id="38" creationId="{3D7A53D8-62FF-8AD8-555A-2EA531EBEC0C}"/>
          </ac:inkMkLst>
        </pc:inkChg>
        <pc:inkChg chg="add del">
          <ac:chgData name="Andrej Bogdanov" userId="896fc40a-cbdd-4f42-a373-b4d25dd81a07" providerId="ADAL" clId="{9EDA2FAC-8588-D044-9538-A24AB679D9E0}" dt="2024-02-13T23:50:16.934" v="470"/>
          <ac:inkMkLst>
            <pc:docMk/>
            <pc:sldMk cId="2593611988" sldId="264"/>
            <ac:inkMk id="39" creationId="{DDC3D0AF-51A2-F98F-24C9-9B8733CE877F}"/>
          </ac:inkMkLst>
        </pc:inkChg>
        <pc:inkChg chg="add del">
          <ac:chgData name="Andrej Bogdanov" userId="896fc40a-cbdd-4f42-a373-b4d25dd81a07" providerId="ADAL" clId="{9EDA2FAC-8588-D044-9538-A24AB679D9E0}" dt="2024-02-13T23:50:16.934" v="470"/>
          <ac:inkMkLst>
            <pc:docMk/>
            <pc:sldMk cId="2593611988" sldId="264"/>
            <ac:inkMk id="40" creationId="{FCFAB378-FD57-E8EF-1AF2-943E85F3DCF2}"/>
          </ac:inkMkLst>
        </pc:inkChg>
        <pc:inkChg chg="add del">
          <ac:chgData name="Andrej Bogdanov" userId="896fc40a-cbdd-4f42-a373-b4d25dd81a07" providerId="ADAL" clId="{9EDA2FAC-8588-D044-9538-A24AB679D9E0}" dt="2024-02-13T23:50:16.934" v="470"/>
          <ac:inkMkLst>
            <pc:docMk/>
            <pc:sldMk cId="2593611988" sldId="264"/>
            <ac:inkMk id="41" creationId="{BD87A6C3-904C-5C7F-3B58-B297530CAA39}"/>
          </ac:inkMkLst>
        </pc:inkChg>
        <pc:inkChg chg="add del">
          <ac:chgData name="Andrej Bogdanov" userId="896fc40a-cbdd-4f42-a373-b4d25dd81a07" providerId="ADAL" clId="{9EDA2FAC-8588-D044-9538-A24AB679D9E0}" dt="2024-02-13T23:50:16.934" v="470"/>
          <ac:inkMkLst>
            <pc:docMk/>
            <pc:sldMk cId="2593611988" sldId="264"/>
            <ac:inkMk id="42" creationId="{DB6078AB-0667-6B57-1675-317AA76B6E16}"/>
          </ac:inkMkLst>
        </pc:inkChg>
        <pc:inkChg chg="add reco">
          <ac:chgData name="Andrej Bogdanov" userId="896fc40a-cbdd-4f42-a373-b4d25dd81a07" providerId="ADAL" clId="{9EDA2FAC-8588-D044-9538-A24AB679D9E0}" dt="2024-02-13T23:50:16.934" v="470"/>
          <ac:inkMkLst>
            <pc:docMk/>
            <pc:sldMk cId="2593611988" sldId="264"/>
            <ac:inkMk id="43" creationId="{32259A39-17AA-2A0B-8826-CE9F96F27A10}"/>
          </ac:inkMkLst>
        </pc:inkChg>
        <pc:inkChg chg="add">
          <ac:chgData name="Andrej Bogdanov" userId="896fc40a-cbdd-4f42-a373-b4d25dd81a07" providerId="ADAL" clId="{9EDA2FAC-8588-D044-9538-A24AB679D9E0}" dt="2024-02-13T23:50:17.628" v="471"/>
          <ac:inkMkLst>
            <pc:docMk/>
            <pc:sldMk cId="2593611988" sldId="264"/>
            <ac:inkMk id="44" creationId="{E3BE87FF-EF26-ED28-93A3-CB8BA9EB952D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45" creationId="{6C75FF8B-04D0-BBDA-E6EC-ED5B8BDB807E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46" creationId="{BC2E13B4-45B1-E74A-FB6B-337C09214271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47" creationId="{8B48A48D-D82C-C082-1F0B-C29A1A110571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48" creationId="{501EE741-3671-4C32-5163-623CFA44C4DE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49" creationId="{4FBF01B0-3E73-8964-8927-A6ED35014ED1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50" creationId="{CC7019AA-A4AD-A640-60B9-9EDA4017FAF9}"/>
          </ac:inkMkLst>
        </pc:inkChg>
        <pc:inkChg chg="add">
          <ac:chgData name="Andrej Bogdanov" userId="896fc40a-cbdd-4f42-a373-b4d25dd81a07" providerId="ADAL" clId="{9EDA2FAC-8588-D044-9538-A24AB679D9E0}" dt="2024-02-13T23:50:19.886" v="478"/>
          <ac:inkMkLst>
            <pc:docMk/>
            <pc:sldMk cId="2593611988" sldId="264"/>
            <ac:inkMk id="51" creationId="{78F04323-7228-B63D-7419-691C1A051EB7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52" creationId="{5194DBF4-8CDA-17BF-7CAB-B7F4F43CCC31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53" creationId="{F5E4FBB9-8EF5-2CB4-9FD4-959B70986055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54" creationId="{D4811F58-6F39-31E0-1575-55803C84796B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55" creationId="{4F8E9A22-BFD9-77D6-EBEB-AD49037CB2F0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56" creationId="{7269017A-153D-A341-7434-0BFDC53C8F99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57" creationId="{B1D324BD-BDE7-C20F-C9CE-FBD781E1148C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58" creationId="{DDEF9542-23A4-70B8-996D-A497512A0E15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59" creationId="{A6BE43EA-F3F8-950C-4920-B4762FEA1120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60" creationId="{E7CEFD54-9B07-EFBC-2007-BB9B870CAABB}"/>
          </ac:inkMkLst>
        </pc:inkChg>
        <pc:inkChg chg="add del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61" creationId="{28066AF4-EEB9-CA7C-2BCD-440A2670307D}"/>
          </ac:inkMkLst>
        </pc:inkChg>
        <pc:inkChg chg="add reco">
          <ac:chgData name="Andrej Bogdanov" userId="896fc40a-cbdd-4f42-a373-b4d25dd81a07" providerId="ADAL" clId="{9EDA2FAC-8588-D044-9538-A24AB679D9E0}" dt="2024-02-13T23:50:23.693" v="489"/>
          <ac:inkMkLst>
            <pc:docMk/>
            <pc:sldMk cId="2593611988" sldId="264"/>
            <ac:inkMk id="62" creationId="{B1A63BF5-0C0A-DA59-B407-A93F7A052958}"/>
          </ac:inkMkLst>
        </pc:inkChg>
        <pc:inkChg chg="add">
          <ac:chgData name="Andrej Bogdanov" userId="896fc40a-cbdd-4f42-a373-b4d25dd81a07" providerId="ADAL" clId="{9EDA2FAC-8588-D044-9538-A24AB679D9E0}" dt="2024-02-13T23:50:27.134" v="490"/>
          <ac:inkMkLst>
            <pc:docMk/>
            <pc:sldMk cId="2593611988" sldId="264"/>
            <ac:inkMk id="63" creationId="{70453B94-7832-653A-0636-C10D375ACFF7}"/>
          </ac:inkMkLst>
        </pc:inkChg>
      </pc:sldChg>
      <pc:sldChg chg="addSp delSp modSp">
        <pc:chgData name="Andrej Bogdanov" userId="896fc40a-cbdd-4f42-a373-b4d25dd81a07" providerId="ADAL" clId="{9EDA2FAC-8588-D044-9538-A24AB679D9E0}" dt="2024-02-14T16:06:53.223" v="495" actId="7634"/>
        <pc:sldMkLst>
          <pc:docMk/>
          <pc:sldMk cId="1118644179" sldId="265"/>
        </pc:sldMkLst>
        <pc:inkChg chg="add">
          <ac:chgData name="Andrej Bogdanov" userId="896fc40a-cbdd-4f42-a373-b4d25dd81a07" providerId="ADAL" clId="{9EDA2FAC-8588-D044-9538-A24AB679D9E0}" dt="2024-02-14T16:06:53.223" v="495" actId="7634"/>
          <ac:inkMkLst>
            <pc:docMk/>
            <pc:sldMk cId="1118644179" sldId="265"/>
            <ac:inkMk id="4" creationId="{3F19E829-870A-EA49-DD73-05DB75BBAE29}"/>
          </ac:inkMkLst>
        </pc:inkChg>
        <pc:inkChg chg="add del mod modStrokes">
          <ac:chgData name="Andrej Bogdanov" userId="896fc40a-cbdd-4f42-a373-b4d25dd81a07" providerId="ADAL" clId="{9EDA2FAC-8588-D044-9538-A24AB679D9E0}" dt="2023-03-03T18:46:07.779" v="164"/>
          <ac:inkMkLst>
            <pc:docMk/>
            <pc:sldMk cId="1118644179" sldId="265"/>
            <ac:inkMk id="4" creationId="{5B4D9466-B043-1005-C3BB-9E7D88DA1904}"/>
          </ac:inkMkLst>
        </pc:inkChg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1118644179" sldId="265"/>
            <ac:inkMk id="4" creationId="{BEC01BC4-AFEF-429E-4E62-A6760B44046F}"/>
          </ac:inkMkLst>
        </pc:inkChg>
        <pc:inkChg chg="add">
          <ac:chgData name="Andrej Bogdanov" userId="896fc40a-cbdd-4f42-a373-b4d25dd81a07" providerId="ADAL" clId="{9EDA2FAC-8588-D044-9538-A24AB679D9E0}" dt="2023-03-08T16:47:15.727" v="425" actId="7634"/>
          <ac:inkMkLst>
            <pc:docMk/>
            <pc:sldMk cId="1118644179" sldId="265"/>
            <ac:inkMk id="4" creationId="{C316AB49-CD1B-496E-9DE7-C090B5E48BEC}"/>
          </ac:inkMkLst>
        </pc:inkChg>
        <pc:inkChg chg="add mod modStrokes">
          <ac:chgData name="Andrej Bogdanov" userId="896fc40a-cbdd-4f42-a373-b4d25dd81a07" providerId="ADAL" clId="{9EDA2FAC-8588-D044-9538-A24AB679D9E0}" dt="2023-03-08T16:47:06.284" v="424"/>
          <ac:inkMkLst>
            <pc:docMk/>
            <pc:sldMk cId="1118644179" sldId="265"/>
            <ac:inkMk id="5" creationId="{BA5A18E8-91E6-1570-099A-A9FA4E31043A}"/>
          </ac:inkMkLst>
        </pc:inkChg>
        <pc:inkChg chg="add">
          <ac:chgData name="Andrej Bogdanov" userId="896fc40a-cbdd-4f42-a373-b4d25dd81a07" providerId="ADAL" clId="{9EDA2FAC-8588-D044-9538-A24AB679D9E0}" dt="2023-03-03T18:49:40.087" v="166" actId="7634"/>
          <ac:inkMkLst>
            <pc:docMk/>
            <pc:sldMk cId="1118644179" sldId="265"/>
            <ac:inkMk id="11" creationId="{A8C62B1B-656F-FF4C-165A-68810A5009A7}"/>
          </ac:inkMkLst>
        </pc:inkChg>
        <pc:inkChg chg="add">
          <ac:chgData name="Andrej Bogdanov" userId="896fc40a-cbdd-4f42-a373-b4d25dd81a07" providerId="ADAL" clId="{9EDA2FAC-8588-D044-9538-A24AB679D9E0}" dt="2023-03-08T16:48:04.231" v="426" actId="7634"/>
          <ac:inkMkLst>
            <pc:docMk/>
            <pc:sldMk cId="1118644179" sldId="265"/>
            <ac:inkMk id="12" creationId="{10B92FBB-2292-2724-4864-C7984C04C1C8}"/>
          </ac:inkMkLst>
        </pc:inkChg>
      </pc:sldChg>
      <pc:sldChg chg="addSp delSp modSp">
        <pc:chgData name="Andrej Bogdanov" userId="896fc40a-cbdd-4f42-a373-b4d25dd81a07" providerId="ADAL" clId="{9EDA2FAC-8588-D044-9538-A24AB679D9E0}" dt="2024-02-14T16:06:53.223" v="495" actId="7634"/>
        <pc:sldMkLst>
          <pc:docMk/>
          <pc:sldMk cId="889703921" sldId="266"/>
        </pc:sldMkLst>
        <pc:picChg chg="add mod">
          <ac:chgData name="Andrej Bogdanov" userId="896fc40a-cbdd-4f42-a373-b4d25dd81a07" providerId="ADAL" clId="{9EDA2FAC-8588-D044-9538-A24AB679D9E0}" dt="2023-03-03T18:40:52.255" v="152" actId="1076"/>
          <ac:picMkLst>
            <pc:docMk/>
            <pc:sldMk cId="889703921" sldId="266"/>
            <ac:picMk id="5" creationId="{C0ECD124-8C34-9E1E-AEFA-8F5A19B61E37}"/>
          </ac:picMkLst>
        </pc:picChg>
        <pc:inkChg chg="add">
          <ac:chgData name="Andrej Bogdanov" userId="896fc40a-cbdd-4f42-a373-b4d25dd81a07" providerId="ADAL" clId="{9EDA2FAC-8588-D044-9538-A24AB679D9E0}" dt="2024-02-14T16:06:53.223" v="495" actId="7634"/>
          <ac:inkMkLst>
            <pc:docMk/>
            <pc:sldMk cId="889703921" sldId="266"/>
            <ac:inkMk id="2" creationId="{7FECB7F2-DE19-9F47-64AE-CD4C9B18B4DD}"/>
          </ac:inkMkLst>
        </pc:inkChg>
        <pc:inkChg chg="add del">
          <ac:chgData name="Andrej Bogdanov" userId="896fc40a-cbdd-4f42-a373-b4d25dd81a07" providerId="ADAL" clId="{9EDA2FAC-8588-D044-9538-A24AB679D9E0}" dt="2023-03-03T18:40:05.060" v="148" actId="478"/>
          <ac:inkMkLst>
            <pc:docMk/>
            <pc:sldMk cId="889703921" sldId="266"/>
            <ac:inkMk id="2" creationId="{9151B69F-09F9-FBFC-4983-1701523859A9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2" creationId="{B042F6E4-904D-A794-8EDD-88003C58F860}"/>
          </ac:inkMkLst>
        </pc:inkChg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889703921" sldId="266"/>
            <ac:inkMk id="2" creationId="{B542368C-95CF-75DD-9290-F0595360907A}"/>
          </ac:inkMkLst>
        </pc:inkChg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889703921" sldId="266"/>
            <ac:inkMk id="3" creationId="{35E51370-3BFF-7191-2E35-385D7207CB8A}"/>
          </ac:inkMkLst>
        </pc:inkChg>
        <pc:inkChg chg="add">
          <ac:chgData name="Andrej Bogdanov" userId="896fc40a-cbdd-4f42-a373-b4d25dd81a07" providerId="ADAL" clId="{9EDA2FAC-8588-D044-9538-A24AB679D9E0}" dt="2024-02-14T16:06:53.223" v="495" actId="7634"/>
          <ac:inkMkLst>
            <pc:docMk/>
            <pc:sldMk cId="889703921" sldId="266"/>
            <ac:inkMk id="3" creationId="{7AC23E63-C347-152E-9692-7B3B48669BAA}"/>
          </ac:inkMkLst>
        </pc:inkChg>
        <pc:inkChg chg="add">
          <ac:chgData name="Andrej Bogdanov" userId="896fc40a-cbdd-4f42-a373-b4d25dd81a07" providerId="ADAL" clId="{9EDA2FAC-8588-D044-9538-A24AB679D9E0}" dt="2023-03-03T18:40:36.306" v="149" actId="7634"/>
          <ac:inkMkLst>
            <pc:docMk/>
            <pc:sldMk cId="889703921" sldId="266"/>
            <ac:inkMk id="3" creationId="{AACB14A6-1227-53FC-54E3-5F82AB07218F}"/>
          </ac:inkMkLst>
        </pc:inkChg>
        <pc:inkChg chg="add">
          <ac:chgData name="Andrej Bogdanov" userId="896fc40a-cbdd-4f42-a373-b4d25dd81a07" providerId="ADAL" clId="{9EDA2FAC-8588-D044-9538-A24AB679D9E0}" dt="2024-02-14T16:06:53.223" v="495" actId="7634"/>
          <ac:inkMkLst>
            <pc:docMk/>
            <pc:sldMk cId="889703921" sldId="266"/>
            <ac:inkMk id="4" creationId="{64DD2FC2-E3F3-863C-15F5-350C857B33CA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" creationId="{9DF5150E-8504-CB99-D25C-14A0215CC59B}"/>
          </ac:inkMkLst>
        </pc:inkChg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889703921" sldId="266"/>
            <ac:inkMk id="4" creationId="{AD9667FC-1E4E-3D29-4C8B-7DA7CF26AE02}"/>
          </ac:inkMkLst>
        </pc:inkChg>
        <pc:inkChg chg="add mod modStrokes">
          <ac:chgData name="Andrej Bogdanov" userId="896fc40a-cbdd-4f42-a373-b4d25dd81a07" providerId="ADAL" clId="{9EDA2FAC-8588-D044-9538-A24AB679D9E0}" dt="2023-03-08T16:45:34.785" v="411"/>
          <ac:inkMkLst>
            <pc:docMk/>
            <pc:sldMk cId="889703921" sldId="266"/>
            <ac:inkMk id="6" creationId="{24769CBA-5912-0842-8730-994E53064D9D}"/>
          </ac:inkMkLst>
        </pc:inkChg>
        <pc:inkChg chg="add">
          <ac:chgData name="Andrej Bogdanov" userId="896fc40a-cbdd-4f42-a373-b4d25dd81a07" providerId="ADAL" clId="{9EDA2FAC-8588-D044-9538-A24AB679D9E0}" dt="2024-02-14T16:06:53.223" v="495" actId="7634"/>
          <ac:inkMkLst>
            <pc:docMk/>
            <pc:sldMk cId="889703921" sldId="266"/>
            <ac:inkMk id="6" creationId="{2B364D86-38A1-33BF-44C1-95124A0A7CF0}"/>
          </ac:inkMkLst>
        </pc:inkChg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889703921" sldId="266"/>
            <ac:inkMk id="6" creationId="{8FC327BC-A159-0992-755A-96AE9F6ECE85}"/>
          </ac:inkMkLst>
        </pc:inkChg>
        <pc:inkChg chg="add mod modStrokes">
          <ac:chgData name="Andrej Bogdanov" userId="896fc40a-cbdd-4f42-a373-b4d25dd81a07" providerId="ADAL" clId="{9EDA2FAC-8588-D044-9538-A24AB679D9E0}" dt="2023-03-08T16:45:54.686" v="418"/>
          <ac:inkMkLst>
            <pc:docMk/>
            <pc:sldMk cId="889703921" sldId="266"/>
            <ac:inkMk id="7" creationId="{8E2013AC-1658-49CD-0C4C-F6DD8B1A5B65}"/>
          </ac:inkMkLst>
        </pc:inkChg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889703921" sldId="266"/>
            <ac:inkMk id="7" creationId="{CFBC5A9A-E410-84CB-E950-317FEDB4FF30}"/>
          </ac:inkMkLst>
        </pc:inkChg>
        <pc:inkChg chg="add del">
          <ac:chgData name="Andrej Bogdanov" userId="896fc40a-cbdd-4f42-a373-b4d25dd81a07" providerId="ADAL" clId="{9EDA2FAC-8588-D044-9538-A24AB679D9E0}" dt="2023-03-03T18:44:00.633" v="158"/>
          <ac:inkMkLst>
            <pc:docMk/>
            <pc:sldMk cId="889703921" sldId="266"/>
            <ac:inkMk id="8" creationId="{3CAD6B5B-63E2-0C50-124C-68B406768844}"/>
          </ac:inkMkLst>
        </pc:inkChg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889703921" sldId="266"/>
            <ac:inkMk id="8" creationId="{493E5525-0591-BC92-397C-8B47CA074CCE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8" creationId="{5E4195ED-E3EA-5F66-1ABF-49EF98EA9460}"/>
          </ac:inkMkLst>
        </pc:inkChg>
        <pc:inkChg chg="add">
          <ac:chgData name="Andrej Bogdanov" userId="896fc40a-cbdd-4f42-a373-b4d25dd81a07" providerId="ADAL" clId="{9EDA2FAC-8588-D044-9538-A24AB679D9E0}" dt="2023-03-03T18:43:58.286" v="157" actId="7634"/>
          <ac:inkMkLst>
            <pc:docMk/>
            <pc:sldMk cId="889703921" sldId="266"/>
            <ac:inkMk id="9" creationId="{61CA1DB2-5E10-E192-CB16-B2A9047E6F41}"/>
          </ac:inkMkLst>
        </pc:inkChg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889703921" sldId="266"/>
            <ac:inkMk id="9" creationId="{FF7F7EB4-FF6B-DC57-FE08-DC6ED61E8B32}"/>
          </ac:inkMkLst>
        </pc:inkChg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889703921" sldId="266"/>
            <ac:inkMk id="10" creationId="{F1A209FE-EF73-8AB5-18EB-E1A1E32715DD}"/>
          </ac:inkMkLst>
        </pc:inkChg>
        <pc:inkChg chg="add">
          <ac:chgData name="Andrej Bogdanov" userId="896fc40a-cbdd-4f42-a373-b4d25dd81a07" providerId="ADAL" clId="{9EDA2FAC-8588-D044-9538-A24AB679D9E0}" dt="2023-03-03T18:45:44.226" v="159" actId="7634"/>
          <ac:inkMkLst>
            <pc:docMk/>
            <pc:sldMk cId="889703921" sldId="266"/>
            <ac:inkMk id="10" creationId="{F9660EB2-B579-8238-9AFF-9384D1C0EDC4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1" creationId="{012FA086-0633-FB5B-2CB2-2BC24C674978}"/>
          </ac:inkMkLst>
        </pc:inkChg>
        <pc:inkChg chg="add">
          <ac:chgData name="Andrej Bogdanov" userId="896fc40a-cbdd-4f42-a373-b4d25dd81a07" providerId="ADAL" clId="{9EDA2FAC-8588-D044-9538-A24AB679D9E0}" dt="2024-02-14T15:55:14.842" v="494" actId="7634"/>
          <ac:inkMkLst>
            <pc:docMk/>
            <pc:sldMk cId="889703921" sldId="266"/>
            <ac:inkMk id="11" creationId="{9CA0A9D0-D279-F6C4-AB47-C224B42905CD}"/>
          </ac:inkMkLst>
        </pc:inkChg>
        <pc:inkChg chg="add">
          <ac:chgData name="Andrej Bogdanov" userId="896fc40a-cbdd-4f42-a373-b4d25dd81a07" providerId="ADAL" clId="{9EDA2FAC-8588-D044-9538-A24AB679D9E0}" dt="2024-02-14T15:55:14.842" v="494" actId="7634"/>
          <ac:inkMkLst>
            <pc:docMk/>
            <pc:sldMk cId="889703921" sldId="266"/>
            <ac:inkMk id="12" creationId="{328FA621-5981-D462-EDC2-A4EFFE1810B0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2" creationId="{B739F384-ED40-F4D6-8F87-2B925A4A34FB}"/>
          </ac:inkMkLst>
        </pc:inkChg>
        <pc:inkChg chg="add">
          <ac:chgData name="Andrej Bogdanov" userId="896fc40a-cbdd-4f42-a373-b4d25dd81a07" providerId="ADAL" clId="{9EDA2FAC-8588-D044-9538-A24AB679D9E0}" dt="2024-02-14T15:55:14.842" v="494" actId="7634"/>
          <ac:inkMkLst>
            <pc:docMk/>
            <pc:sldMk cId="889703921" sldId="266"/>
            <ac:inkMk id="13" creationId="{16FE339C-3179-E0B1-52BF-CBE21BFAECBE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3" creationId="{343BA793-68C7-A5EC-FF43-E5F353B8AE3D}"/>
          </ac:inkMkLst>
        </pc:inkChg>
        <pc:inkChg chg="add">
          <ac:chgData name="Andrej Bogdanov" userId="896fc40a-cbdd-4f42-a373-b4d25dd81a07" providerId="ADAL" clId="{9EDA2FAC-8588-D044-9538-A24AB679D9E0}" dt="2024-02-14T15:55:14.842" v="494" actId="7634"/>
          <ac:inkMkLst>
            <pc:docMk/>
            <pc:sldMk cId="889703921" sldId="266"/>
            <ac:inkMk id="14" creationId="{22D2CB09-51E3-EBF1-5FD6-6DAC5A6B5746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4" creationId="{E0871462-8975-D1F4-DFA7-76F041611127}"/>
          </ac:inkMkLst>
        </pc:inkChg>
        <pc:inkChg chg="add">
          <ac:chgData name="Andrej Bogdanov" userId="896fc40a-cbdd-4f42-a373-b4d25dd81a07" providerId="ADAL" clId="{9EDA2FAC-8588-D044-9538-A24AB679D9E0}" dt="2024-02-14T15:55:14.842" v="494" actId="7634"/>
          <ac:inkMkLst>
            <pc:docMk/>
            <pc:sldMk cId="889703921" sldId="266"/>
            <ac:inkMk id="15" creationId="{1E2342DA-69C0-9200-7C7D-051D182717A5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5" creationId="{F6FE31DB-D5FE-433D-0520-D116A0887162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6" creationId="{89183F2F-ADFA-F340-CC86-69561D21ECC2}"/>
          </ac:inkMkLst>
        </pc:inkChg>
        <pc:inkChg chg="add">
          <ac:chgData name="Andrej Bogdanov" userId="896fc40a-cbdd-4f42-a373-b4d25dd81a07" providerId="ADAL" clId="{9EDA2FAC-8588-D044-9538-A24AB679D9E0}" dt="2024-02-14T15:55:14.842" v="494" actId="7634"/>
          <ac:inkMkLst>
            <pc:docMk/>
            <pc:sldMk cId="889703921" sldId="266"/>
            <ac:inkMk id="16" creationId="{97AA15F0-F980-0AF8-E9AE-23925EB3F1C2}"/>
          </ac:inkMkLst>
        </pc:inkChg>
        <pc:inkChg chg="add">
          <ac:chgData name="Andrej Bogdanov" userId="896fc40a-cbdd-4f42-a373-b4d25dd81a07" providerId="ADAL" clId="{9EDA2FAC-8588-D044-9538-A24AB679D9E0}" dt="2024-02-14T15:55:14.842" v="494" actId="7634"/>
          <ac:inkMkLst>
            <pc:docMk/>
            <pc:sldMk cId="889703921" sldId="266"/>
            <ac:inkMk id="17" creationId="{0D3F89A9-1929-2379-70C4-3056B9496960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7" creationId="{4398F30D-B50B-8DB7-A13C-2F66D8087429}"/>
          </ac:inkMkLst>
        </pc:inkChg>
        <pc:inkChg chg="add">
          <ac:chgData name="Andrej Bogdanov" userId="896fc40a-cbdd-4f42-a373-b4d25dd81a07" providerId="ADAL" clId="{9EDA2FAC-8588-D044-9538-A24AB679D9E0}" dt="2024-02-14T15:55:14.842" v="494" actId="7634"/>
          <ac:inkMkLst>
            <pc:docMk/>
            <pc:sldMk cId="889703921" sldId="266"/>
            <ac:inkMk id="18" creationId="{703D6BA2-D92B-E3A4-D1C4-215EE9B150B6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8" creationId="{970811B3-E8B5-488F-F515-C754F709D8B0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9" creationId="{5FBC3534-12AD-6163-07AF-DDD44007D122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20" creationId="{ED82B706-A21D-BD00-4A7A-1E974808E2FE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21" creationId="{617EF0F2-0886-7F2A-9194-F96B4F36E58C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22" creationId="{BEA67E02-ABCE-345A-B08B-BD1DAE130D3D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23" creationId="{D786ED68-5976-0955-DF94-904B414087C3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24" creationId="{99D73A0F-C6B3-6FEE-3923-7660BF2CF0CA}"/>
          </ac:inkMkLst>
        </pc:inkChg>
        <pc:inkChg chg="add del">
          <ac:chgData name="Andrej Bogdanov" userId="896fc40a-cbdd-4f42-a373-b4d25dd81a07" providerId="ADAL" clId="{9EDA2FAC-8588-D044-9538-A24AB679D9E0}" dt="2023-03-08T16:44:43.297" v="389"/>
          <ac:inkMkLst>
            <pc:docMk/>
            <pc:sldMk cId="889703921" sldId="266"/>
            <ac:inkMk id="25" creationId="{DBFC4A8E-F8A9-B29E-BC47-CB83EAC2C19F}"/>
          </ac:inkMkLst>
        </pc:inkChg>
        <pc:inkChg chg="add del">
          <ac:chgData name="Andrej Bogdanov" userId="896fc40a-cbdd-4f42-a373-b4d25dd81a07" providerId="ADAL" clId="{9EDA2FAC-8588-D044-9538-A24AB679D9E0}" dt="2023-03-08T16:44:42.668" v="387"/>
          <ac:inkMkLst>
            <pc:docMk/>
            <pc:sldMk cId="889703921" sldId="266"/>
            <ac:inkMk id="26" creationId="{8D6FEBED-9A40-1013-418B-E1DE1519BEE0}"/>
          </ac:inkMkLst>
        </pc:inkChg>
        <pc:inkChg chg="add del">
          <ac:chgData name="Andrej Bogdanov" userId="896fc40a-cbdd-4f42-a373-b4d25dd81a07" providerId="ADAL" clId="{9EDA2FAC-8588-D044-9538-A24AB679D9E0}" dt="2023-03-08T16:44:43.299" v="391"/>
          <ac:inkMkLst>
            <pc:docMk/>
            <pc:sldMk cId="889703921" sldId="266"/>
            <ac:inkMk id="27" creationId="{2EF819F0-18A0-7543-A174-249F1E025566}"/>
          </ac:inkMkLst>
        </pc:inkChg>
        <pc:inkChg chg="add del">
          <ac:chgData name="Andrej Bogdanov" userId="896fc40a-cbdd-4f42-a373-b4d25dd81a07" providerId="ADAL" clId="{9EDA2FAC-8588-D044-9538-A24AB679D9E0}" dt="2023-03-08T16:44:42.090" v="385"/>
          <ac:inkMkLst>
            <pc:docMk/>
            <pc:sldMk cId="889703921" sldId="266"/>
            <ac:inkMk id="28" creationId="{60C8EF83-B832-FDF1-F3BA-2707CD1738EA}"/>
          </ac:inkMkLst>
        </pc:inkChg>
        <pc:inkChg chg="add del">
          <ac:chgData name="Andrej Bogdanov" userId="896fc40a-cbdd-4f42-a373-b4d25dd81a07" providerId="ADAL" clId="{9EDA2FAC-8588-D044-9538-A24AB679D9E0}" dt="2023-03-08T16:44:42.667" v="386"/>
          <ac:inkMkLst>
            <pc:docMk/>
            <pc:sldMk cId="889703921" sldId="266"/>
            <ac:inkMk id="29" creationId="{F2D483F9-7D8A-6D5E-B5B9-60DDF4657E67}"/>
          </ac:inkMkLst>
        </pc:inkChg>
        <pc:inkChg chg="add del">
          <ac:chgData name="Andrej Bogdanov" userId="896fc40a-cbdd-4f42-a373-b4d25dd81a07" providerId="ADAL" clId="{9EDA2FAC-8588-D044-9538-A24AB679D9E0}" dt="2023-03-08T16:44:43.295" v="388"/>
          <ac:inkMkLst>
            <pc:docMk/>
            <pc:sldMk cId="889703921" sldId="266"/>
            <ac:inkMk id="30" creationId="{CDCA026B-385D-EBC4-F636-1E65B74721F7}"/>
          </ac:inkMkLst>
        </pc:inkChg>
        <pc:inkChg chg="add del">
          <ac:chgData name="Andrej Bogdanov" userId="896fc40a-cbdd-4f42-a373-b4d25dd81a07" providerId="ADAL" clId="{9EDA2FAC-8588-D044-9538-A24AB679D9E0}" dt="2023-03-08T16:44:43.298" v="390"/>
          <ac:inkMkLst>
            <pc:docMk/>
            <pc:sldMk cId="889703921" sldId="266"/>
            <ac:inkMk id="31" creationId="{C9A82481-B20D-2A1D-2139-54EA56BE0FBB}"/>
          </ac:inkMkLst>
        </pc:inkChg>
        <pc:inkChg chg="add del">
          <ac:chgData name="Andrej Bogdanov" userId="896fc40a-cbdd-4f42-a373-b4d25dd81a07" providerId="ADAL" clId="{9EDA2FAC-8588-D044-9538-A24AB679D9E0}" dt="2023-03-08T16:44:42.088" v="384"/>
          <ac:inkMkLst>
            <pc:docMk/>
            <pc:sldMk cId="889703921" sldId="266"/>
            <ac:inkMk id="32" creationId="{563005FC-65F1-1BF3-6426-17A7E246FF97}"/>
          </ac:inkMkLst>
        </pc:inkChg>
        <pc:inkChg chg="add del">
          <ac:chgData name="Andrej Bogdanov" userId="896fc40a-cbdd-4f42-a373-b4d25dd81a07" providerId="ADAL" clId="{9EDA2FAC-8588-D044-9538-A24AB679D9E0}" dt="2023-03-08T16:44:42.081" v="383"/>
          <ac:inkMkLst>
            <pc:docMk/>
            <pc:sldMk cId="889703921" sldId="266"/>
            <ac:inkMk id="33" creationId="{3186A29C-2076-AADA-6C67-B8F7B3999DE0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34" creationId="{E37ECBC4-6992-3F03-71D1-65F3B5508444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35" creationId="{C542A88A-A5B0-8355-01E8-5C416B914819}"/>
          </ac:inkMkLst>
        </pc:inkChg>
        <pc:inkChg chg="add del">
          <ac:chgData name="Andrej Bogdanov" userId="896fc40a-cbdd-4f42-a373-b4d25dd81a07" providerId="ADAL" clId="{9EDA2FAC-8588-D044-9538-A24AB679D9E0}" dt="2023-03-08T16:45:23.257" v="403"/>
          <ac:inkMkLst>
            <pc:docMk/>
            <pc:sldMk cId="889703921" sldId="266"/>
            <ac:inkMk id="36" creationId="{A298ABE0-AA5B-35CC-6716-DB020E3522B4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37" creationId="{960073D8-2337-75E9-CE09-D7739CE25E80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38" creationId="{2E9A8A1C-D01E-5BE3-5CCF-3D5C060BA590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39" creationId="{108E8DD7-D49C-5720-9DAA-51DC0524868A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0" creationId="{BFEDD03A-D464-14D9-BC20-049E697A957D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1" creationId="{57C6C762-67EB-9E90-9F96-656819285840}"/>
          </ac:inkMkLst>
        </pc:inkChg>
        <pc:inkChg chg="add del">
          <ac:chgData name="Andrej Bogdanov" userId="896fc40a-cbdd-4f42-a373-b4d25dd81a07" providerId="ADAL" clId="{9EDA2FAC-8588-D044-9538-A24AB679D9E0}" dt="2023-03-08T16:45:32.629" v="409"/>
          <ac:inkMkLst>
            <pc:docMk/>
            <pc:sldMk cId="889703921" sldId="266"/>
            <ac:inkMk id="42" creationId="{C296063E-242A-155E-A571-F4DA62A3C78A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3" creationId="{78BDD24B-CBDA-C62F-BC26-73FA467EE635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4" creationId="{72018931-EB8E-07B6-4D29-9C0867DED09C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5" creationId="{E040FCD1-7FAA-2F8E-AA69-AF88685A92D8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6" creationId="{E42E459F-CEAC-5286-492D-579F8B80352A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7" creationId="{37F4A42B-33F9-B324-A666-790818B40A75}"/>
          </ac:inkMkLst>
        </pc:inkChg>
        <pc:inkChg chg="add">
          <ac:chgData name="Andrej Bogdanov" userId="896fc40a-cbdd-4f42-a373-b4d25dd81a07" providerId="ADAL" clId="{9EDA2FAC-8588-D044-9538-A24AB679D9E0}" dt="2023-03-08T16:44:55.244" v="392" actId="7634"/>
          <ac:inkMkLst>
            <pc:docMk/>
            <pc:sldMk cId="889703921" sldId="266"/>
            <ac:inkMk id="48" creationId="{E012843D-BD29-013E-92E8-0D70737A5565}"/>
          </ac:inkMkLst>
        </pc:inkChg>
        <pc:inkChg chg="add">
          <ac:chgData name="Andrej Bogdanov" userId="896fc40a-cbdd-4f42-a373-b4d25dd81a07" providerId="ADAL" clId="{9EDA2FAC-8588-D044-9538-A24AB679D9E0}" dt="2023-03-08T16:44:55.244" v="392" actId="7634"/>
          <ac:inkMkLst>
            <pc:docMk/>
            <pc:sldMk cId="889703921" sldId="266"/>
            <ac:inkMk id="49" creationId="{64A2BF12-2050-BBCA-4C32-AC96170D59C5}"/>
          </ac:inkMkLst>
        </pc:inkChg>
        <pc:inkChg chg="add">
          <ac:chgData name="Andrej Bogdanov" userId="896fc40a-cbdd-4f42-a373-b4d25dd81a07" providerId="ADAL" clId="{9EDA2FAC-8588-D044-9538-A24AB679D9E0}" dt="2023-03-08T16:44:55.244" v="392" actId="7634"/>
          <ac:inkMkLst>
            <pc:docMk/>
            <pc:sldMk cId="889703921" sldId="266"/>
            <ac:inkMk id="50" creationId="{F5D50AFA-B55D-807B-8BEA-E4A7E73378F9}"/>
          </ac:inkMkLst>
        </pc:inkChg>
        <pc:inkChg chg="add">
          <ac:chgData name="Andrej Bogdanov" userId="896fc40a-cbdd-4f42-a373-b4d25dd81a07" providerId="ADAL" clId="{9EDA2FAC-8588-D044-9538-A24AB679D9E0}" dt="2023-03-08T16:44:55.244" v="392" actId="7634"/>
          <ac:inkMkLst>
            <pc:docMk/>
            <pc:sldMk cId="889703921" sldId="266"/>
            <ac:inkMk id="51" creationId="{C0562038-2F7E-9C65-E643-99AC4AA587B3}"/>
          </ac:inkMkLst>
        </pc:inkChg>
        <pc:inkChg chg="add">
          <ac:chgData name="Andrej Bogdanov" userId="896fc40a-cbdd-4f42-a373-b4d25dd81a07" providerId="ADAL" clId="{9EDA2FAC-8588-D044-9538-A24AB679D9E0}" dt="2023-03-08T16:44:55.244" v="392" actId="7634"/>
          <ac:inkMkLst>
            <pc:docMk/>
            <pc:sldMk cId="889703921" sldId="266"/>
            <ac:inkMk id="52" creationId="{F602233B-B753-87C5-BAC4-9FA685836834}"/>
          </ac:inkMkLst>
        </pc:inkChg>
        <pc:inkChg chg="add">
          <ac:chgData name="Andrej Bogdanov" userId="896fc40a-cbdd-4f42-a373-b4d25dd81a07" providerId="ADAL" clId="{9EDA2FAC-8588-D044-9538-A24AB679D9E0}" dt="2023-03-08T16:45:08.150" v="393" actId="7634"/>
          <ac:inkMkLst>
            <pc:docMk/>
            <pc:sldMk cId="889703921" sldId="266"/>
            <ac:inkMk id="53" creationId="{8F3EAF0C-AA93-DC0B-3E2F-74B4D4F37591}"/>
          </ac:inkMkLst>
        </pc:inkChg>
        <pc:inkChg chg="add">
          <ac:chgData name="Andrej Bogdanov" userId="896fc40a-cbdd-4f42-a373-b4d25dd81a07" providerId="ADAL" clId="{9EDA2FAC-8588-D044-9538-A24AB679D9E0}" dt="2023-03-08T16:45:46.824" v="412" actId="7634"/>
          <ac:inkMkLst>
            <pc:docMk/>
            <pc:sldMk cId="889703921" sldId="266"/>
            <ac:inkMk id="54" creationId="{ECE0924E-7469-58F9-C255-00593C572618}"/>
          </ac:inkMkLst>
        </pc:inkChg>
        <pc:inkChg chg="add">
          <ac:chgData name="Andrej Bogdanov" userId="896fc40a-cbdd-4f42-a373-b4d25dd81a07" providerId="ADAL" clId="{9EDA2FAC-8588-D044-9538-A24AB679D9E0}" dt="2023-03-08T16:46:10.653" v="419" actId="7634"/>
          <ac:inkMkLst>
            <pc:docMk/>
            <pc:sldMk cId="889703921" sldId="266"/>
            <ac:inkMk id="55" creationId="{92D45E14-723A-6887-91B0-0DC8F8D2CAE5}"/>
          </ac:inkMkLst>
        </pc:inkChg>
        <pc:inkChg chg="add del">
          <ac:chgData name="Andrej Bogdanov" userId="896fc40a-cbdd-4f42-a373-b4d25dd81a07" providerId="ADAL" clId="{9EDA2FAC-8588-D044-9538-A24AB679D9E0}" dt="2023-03-08T16:46:13.341" v="420"/>
          <ac:inkMkLst>
            <pc:docMk/>
            <pc:sldMk cId="889703921" sldId="266"/>
            <ac:inkMk id="56" creationId="{9C311E96-7686-6CCB-671D-929B942AD3D7}"/>
          </ac:inkMkLst>
        </pc:inkChg>
        <pc:inkChg chg="add del">
          <ac:chgData name="Andrej Bogdanov" userId="896fc40a-cbdd-4f42-a373-b4d25dd81a07" providerId="ADAL" clId="{9EDA2FAC-8588-D044-9538-A24AB679D9E0}" dt="2023-03-08T16:46:14.313" v="421"/>
          <ac:inkMkLst>
            <pc:docMk/>
            <pc:sldMk cId="889703921" sldId="266"/>
            <ac:inkMk id="57" creationId="{A98DFDC2-7B80-181C-37AF-30B384A5FBA2}"/>
          </ac:inkMkLst>
        </pc:inkChg>
        <pc:inkChg chg="add del">
          <ac:chgData name="Andrej Bogdanov" userId="896fc40a-cbdd-4f42-a373-b4d25dd81a07" providerId="ADAL" clId="{9EDA2FAC-8588-D044-9538-A24AB679D9E0}" dt="2023-03-08T16:46:47.104" v="423"/>
          <ac:inkMkLst>
            <pc:docMk/>
            <pc:sldMk cId="889703921" sldId="266"/>
            <ac:inkMk id="58" creationId="{920A20A7-02F5-825C-A39F-51BB874C040E}"/>
          </ac:inkMkLst>
        </pc:inkChg>
        <pc:inkChg chg="add">
          <ac:chgData name="Andrej Bogdanov" userId="896fc40a-cbdd-4f42-a373-b4d25dd81a07" providerId="ADAL" clId="{9EDA2FAC-8588-D044-9538-A24AB679D9E0}" dt="2023-03-08T16:46:37.712" v="422" actId="7634"/>
          <ac:inkMkLst>
            <pc:docMk/>
            <pc:sldMk cId="889703921" sldId="266"/>
            <ac:inkMk id="59" creationId="{31522631-04E5-2A7B-8F8E-6AE9B0FC8128}"/>
          </ac:inkMkLst>
        </pc:inkChg>
        <pc:inkChg chg="add">
          <ac:chgData name="Andrej Bogdanov" userId="896fc40a-cbdd-4f42-a373-b4d25dd81a07" providerId="ADAL" clId="{9EDA2FAC-8588-D044-9538-A24AB679D9E0}" dt="2023-03-08T16:46:37.712" v="422" actId="7634"/>
          <ac:inkMkLst>
            <pc:docMk/>
            <pc:sldMk cId="889703921" sldId="266"/>
            <ac:inkMk id="60" creationId="{D3505F1B-E34C-9850-DFAA-B408BD1E409A}"/>
          </ac:inkMkLst>
        </pc:inkChg>
        <pc:inkChg chg="add">
          <ac:chgData name="Andrej Bogdanov" userId="896fc40a-cbdd-4f42-a373-b4d25dd81a07" providerId="ADAL" clId="{9EDA2FAC-8588-D044-9538-A24AB679D9E0}" dt="2023-03-08T16:46:37.712" v="422" actId="7634"/>
          <ac:inkMkLst>
            <pc:docMk/>
            <pc:sldMk cId="889703921" sldId="266"/>
            <ac:inkMk id="61" creationId="{A9A872CB-8092-174E-1E41-AAE0F62353FB}"/>
          </ac:inkMkLst>
        </pc:inkChg>
        <pc:inkChg chg="add">
          <ac:chgData name="Andrej Bogdanov" userId="896fc40a-cbdd-4f42-a373-b4d25dd81a07" providerId="ADAL" clId="{9EDA2FAC-8588-D044-9538-A24AB679D9E0}" dt="2023-03-08T16:46:37.712" v="422" actId="7634"/>
          <ac:inkMkLst>
            <pc:docMk/>
            <pc:sldMk cId="889703921" sldId="266"/>
            <ac:inkMk id="62" creationId="{2C391248-1A0B-9E50-CF03-B0A3176F1515}"/>
          </ac:inkMkLst>
        </pc:inkChg>
      </pc:sldChg>
      <pc:sldChg chg="addSp delSp modSp">
        <pc:chgData name="Andrej Bogdanov" userId="896fc40a-cbdd-4f42-a373-b4d25dd81a07" providerId="ADAL" clId="{9EDA2FAC-8588-D044-9538-A24AB679D9E0}" dt="2024-02-14T18:08:05.119" v="568"/>
        <pc:sldMkLst>
          <pc:docMk/>
          <pc:sldMk cId="1644470727" sldId="267"/>
        </pc:sldMkLst>
        <pc:inkChg chg="add mod modStrokes">
          <ac:chgData name="Andrej Bogdanov" userId="896fc40a-cbdd-4f42-a373-b4d25dd81a07" providerId="ADAL" clId="{9EDA2FAC-8588-D044-9538-A24AB679D9E0}" dt="2024-02-14T18:08:05.119" v="568"/>
          <ac:inkMkLst>
            <pc:docMk/>
            <pc:sldMk cId="1644470727" sldId="267"/>
            <ac:inkMk id="6" creationId="{07C7E7A6-B5EC-4DB7-1CE0-A78C946156F1}"/>
          </ac:inkMkLst>
        </pc:inkChg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1644470727" sldId="267"/>
            <ac:inkMk id="6" creationId="{D0C48487-AD14-9CEC-69FD-99E7816147BD}"/>
          </ac:inkMkLst>
        </pc:inkChg>
        <pc:inkChg chg="add mod modStrokes">
          <ac:chgData name="Andrej Bogdanov" userId="896fc40a-cbdd-4f42-a373-b4d25dd81a07" providerId="ADAL" clId="{9EDA2FAC-8588-D044-9538-A24AB679D9E0}" dt="2024-02-14T18:07:52.918" v="567"/>
          <ac:inkMkLst>
            <pc:docMk/>
            <pc:sldMk cId="1644470727" sldId="267"/>
            <ac:inkMk id="9" creationId="{F96F6A3C-48CC-5028-4988-DA6FFD86A8D5}"/>
          </ac:inkMkLst>
        </pc:inkChg>
        <pc:inkChg chg="add del mod modStrokes">
          <ac:chgData name="Andrej Bogdanov" userId="896fc40a-cbdd-4f42-a373-b4d25dd81a07" providerId="ADAL" clId="{9EDA2FAC-8588-D044-9538-A24AB679D9E0}" dt="2023-03-03T18:50:01.179" v="175"/>
          <ac:inkMkLst>
            <pc:docMk/>
            <pc:sldMk cId="1644470727" sldId="267"/>
            <ac:inkMk id="9" creationId="{F9FDFFF4-41E0-75F2-BD06-E9D8E68CE4BA}"/>
          </ac:inkMkLst>
        </pc:inkChg>
        <pc:inkChg chg="add mod modStrokes">
          <ac:chgData name="Andrej Bogdanov" userId="896fc40a-cbdd-4f42-a373-b4d25dd81a07" providerId="ADAL" clId="{9EDA2FAC-8588-D044-9538-A24AB679D9E0}" dt="2024-02-14T17:59:09.112" v="523"/>
          <ac:inkMkLst>
            <pc:docMk/>
            <pc:sldMk cId="1644470727" sldId="267"/>
            <ac:inkMk id="10" creationId="{03032F88-00A5-E3E0-91CD-2CEE55A10753}"/>
          </ac:inkMkLst>
        </pc:inkChg>
        <pc:inkChg chg="add">
          <ac:chgData name="Andrej Bogdanov" userId="896fc40a-cbdd-4f42-a373-b4d25dd81a07" providerId="ADAL" clId="{9EDA2FAC-8588-D044-9538-A24AB679D9E0}" dt="2023-03-03T18:50:59.307" v="182" actId="7634"/>
          <ac:inkMkLst>
            <pc:docMk/>
            <pc:sldMk cId="1644470727" sldId="267"/>
            <ac:inkMk id="11" creationId="{9902EB4F-7D10-6151-9DBB-1CA4FCAA00CE}"/>
          </ac:inkMkLst>
        </pc:inkChg>
        <pc:inkChg chg="add del">
          <ac:chgData name="Andrej Bogdanov" userId="896fc40a-cbdd-4f42-a373-b4d25dd81a07" providerId="ADAL" clId="{9EDA2FAC-8588-D044-9538-A24AB679D9E0}" dt="2024-02-14T17:59:10.123" v="524"/>
          <ac:inkMkLst>
            <pc:docMk/>
            <pc:sldMk cId="1644470727" sldId="267"/>
            <ac:inkMk id="12" creationId="{B28D807A-D0B4-BFE4-1418-1202CFA3D8BE}"/>
          </ac:inkMkLst>
        </pc:inkChg>
        <pc:inkChg chg="add mod modStrokes">
          <ac:chgData name="Andrej Bogdanov" userId="896fc40a-cbdd-4f42-a373-b4d25dd81a07" providerId="ADAL" clId="{9EDA2FAC-8588-D044-9538-A24AB679D9E0}" dt="2023-03-06T14:06:55.366" v="236"/>
          <ac:inkMkLst>
            <pc:docMk/>
            <pc:sldMk cId="1644470727" sldId="267"/>
            <ac:inkMk id="13" creationId="{D1099B16-A424-20C1-94FD-210E2B47DCDD}"/>
          </ac:inkMkLst>
        </pc:inkChg>
        <pc:inkChg chg="add">
          <ac:chgData name="Andrej Bogdanov" userId="896fc40a-cbdd-4f42-a373-b4d25dd81a07" providerId="ADAL" clId="{9EDA2FAC-8588-D044-9538-A24AB679D9E0}" dt="2024-02-14T16:06:53.223" v="495" actId="7634"/>
          <ac:inkMkLst>
            <pc:docMk/>
            <pc:sldMk cId="1644470727" sldId="267"/>
            <ac:inkMk id="14" creationId="{97D89189-1100-9E83-E880-158E38F39353}"/>
          </ac:inkMkLst>
        </pc:inkChg>
        <pc:inkChg chg="add">
          <ac:chgData name="Andrej Bogdanov" userId="896fc40a-cbdd-4f42-a373-b4d25dd81a07" providerId="ADAL" clId="{9EDA2FAC-8588-D044-9538-A24AB679D9E0}" dt="2024-02-14T17:58:44.463" v="522" actId="7634"/>
          <ac:inkMkLst>
            <pc:docMk/>
            <pc:sldMk cId="1644470727" sldId="267"/>
            <ac:inkMk id="15" creationId="{2127C0BA-9EA7-F78B-CBA3-C977DFF22B58}"/>
          </ac:inkMkLst>
        </pc:inkChg>
        <pc:inkChg chg="add">
          <ac:chgData name="Andrej Bogdanov" userId="896fc40a-cbdd-4f42-a373-b4d25dd81a07" providerId="ADAL" clId="{9EDA2FAC-8588-D044-9538-A24AB679D9E0}" dt="2024-02-14T17:59:47.658" v="525" actId="7634"/>
          <ac:inkMkLst>
            <pc:docMk/>
            <pc:sldMk cId="1644470727" sldId="267"/>
            <ac:inkMk id="16" creationId="{10595755-F1C9-D706-FED8-706571DF92D7}"/>
          </ac:inkMkLst>
        </pc:inkChg>
      </pc:sldChg>
      <pc:sldChg chg="addSp delSp modSp">
        <pc:chgData name="Andrej Bogdanov" userId="896fc40a-cbdd-4f42-a373-b4d25dd81a07" providerId="ADAL" clId="{9EDA2FAC-8588-D044-9538-A24AB679D9E0}" dt="2024-02-13T23:46:48.119" v="432" actId="7634"/>
        <pc:sldMkLst>
          <pc:docMk/>
          <pc:sldMk cId="4134556217" sldId="268"/>
        </pc:sldMkLst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4134556217" sldId="268"/>
            <ac:inkMk id="2" creationId="{EBFED29C-0231-F987-5A8E-C4EBB28E66ED}"/>
          </ac:inkMkLst>
        </pc:inkChg>
        <pc:inkChg chg="add del mod modStrokes">
          <ac:chgData name="Andrej Bogdanov" userId="896fc40a-cbdd-4f42-a373-b4d25dd81a07" providerId="ADAL" clId="{9EDA2FAC-8588-D044-9538-A24AB679D9E0}" dt="2023-03-03T18:52:47.527" v="186" actId="478"/>
          <ac:inkMkLst>
            <pc:docMk/>
            <pc:sldMk cId="4134556217" sldId="268"/>
            <ac:inkMk id="4" creationId="{95CB64BC-7958-1090-ED77-5711CBD05798}"/>
          </ac:inkMkLst>
        </pc:inkChg>
        <pc:inkChg chg="add del">
          <ac:chgData name="Andrej Bogdanov" userId="896fc40a-cbdd-4f42-a373-b4d25dd81a07" providerId="ADAL" clId="{9EDA2FAC-8588-D044-9538-A24AB679D9E0}" dt="2023-03-03T18:52:50.135" v="187" actId="478"/>
          <ac:inkMkLst>
            <pc:docMk/>
            <pc:sldMk cId="4134556217" sldId="268"/>
            <ac:inkMk id="5" creationId="{2F7BF72E-1120-4D8A-5447-C9293F27215F}"/>
          </ac:inkMkLst>
        </pc:inkChg>
        <pc:inkChg chg="add">
          <ac:chgData name="Andrej Bogdanov" userId="896fc40a-cbdd-4f42-a373-b4d25dd81a07" providerId="ADAL" clId="{9EDA2FAC-8588-D044-9538-A24AB679D9E0}" dt="2023-03-03T18:57:29.246" v="188" actId="7634"/>
          <ac:inkMkLst>
            <pc:docMk/>
            <pc:sldMk cId="4134556217" sldId="268"/>
            <ac:inkMk id="6" creationId="{64824EE4-A61F-57DB-F08A-7755D82157B8}"/>
          </ac:inkMkLst>
        </pc:inkChg>
      </pc:sldChg>
      <pc:sldChg chg="addSp delSp modSp">
        <pc:chgData name="Andrej Bogdanov" userId="896fc40a-cbdd-4f42-a373-b4d25dd81a07" providerId="ADAL" clId="{9EDA2FAC-8588-D044-9538-A24AB679D9E0}" dt="2024-02-16T23:07:02.393" v="585" actId="7634"/>
        <pc:sldMkLst>
          <pc:docMk/>
          <pc:sldMk cId="807776083" sldId="269"/>
        </pc:sldMkLst>
        <pc:inkChg chg="add del mod modStrokes">
          <ac:chgData name="Andrej Bogdanov" userId="896fc40a-cbdd-4f42-a373-b4d25dd81a07" providerId="ADAL" clId="{9EDA2FAC-8588-D044-9538-A24AB679D9E0}" dt="2023-03-03T19:05:26.006" v="196" actId="478"/>
          <ac:inkMkLst>
            <pc:docMk/>
            <pc:sldMk cId="807776083" sldId="269"/>
            <ac:inkMk id="2" creationId="{591A85C4-C32B-11A2-8067-7AC63990F7FB}"/>
          </ac:inkMkLst>
        </pc:inkChg>
        <pc:inkChg chg="add">
          <ac:chgData name="Andrej Bogdanov" userId="896fc40a-cbdd-4f42-a373-b4d25dd81a07" providerId="ADAL" clId="{9EDA2FAC-8588-D044-9538-A24AB679D9E0}" dt="2023-03-06T15:39:03.720" v="237" actId="7634"/>
          <ac:inkMkLst>
            <pc:docMk/>
            <pc:sldMk cId="807776083" sldId="269"/>
            <ac:inkMk id="2" creationId="{73D1E245-1A50-43D7-1278-088B40C78AF1}"/>
          </ac:inkMkLst>
        </pc:inkChg>
        <pc:inkChg chg="add">
          <ac:chgData name="Andrej Bogdanov" userId="896fc40a-cbdd-4f42-a373-b4d25dd81a07" providerId="ADAL" clId="{9EDA2FAC-8588-D044-9538-A24AB679D9E0}" dt="2024-02-14T17:53:30.707" v="511" actId="7634"/>
          <ac:inkMkLst>
            <pc:docMk/>
            <pc:sldMk cId="807776083" sldId="269"/>
            <ac:inkMk id="2" creationId="{A5E83A58-3FF2-5B21-7137-B4339C967B73}"/>
          </ac:inkMkLst>
        </pc:inkChg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807776083" sldId="269"/>
            <ac:inkMk id="2" creationId="{AE2EFCD5-8EFE-5574-72C2-C8DBFC00D518}"/>
          </ac:inkMkLst>
        </pc:inkChg>
        <pc:inkChg chg="add del">
          <ac:chgData name="Andrej Bogdanov" userId="896fc40a-cbdd-4f42-a373-b4d25dd81a07" providerId="ADAL" clId="{9EDA2FAC-8588-D044-9538-A24AB679D9E0}" dt="2024-02-16T19:26:33.952" v="576" actId="478"/>
          <ac:inkMkLst>
            <pc:docMk/>
            <pc:sldMk cId="807776083" sldId="269"/>
            <ac:inkMk id="4" creationId="{03BF2303-379C-6E53-9E79-5DF101A1493B}"/>
          </ac:inkMkLst>
        </pc:inkChg>
        <pc:inkChg chg="add">
          <ac:chgData name="Andrej Bogdanov" userId="896fc40a-cbdd-4f42-a373-b4d25dd81a07" providerId="ADAL" clId="{9EDA2FAC-8588-D044-9538-A24AB679D9E0}" dt="2024-02-16T23:07:02.393" v="585" actId="7634"/>
          <ac:inkMkLst>
            <pc:docMk/>
            <pc:sldMk cId="807776083" sldId="269"/>
            <ac:inkMk id="4" creationId="{2F549D3E-E0B5-5DB4-A1D0-86953ED144BD}"/>
          </ac:inkMkLst>
        </pc:inkChg>
        <pc:inkChg chg="add del">
          <ac:chgData name="Andrej Bogdanov" userId="896fc40a-cbdd-4f42-a373-b4d25dd81a07" providerId="ADAL" clId="{9EDA2FAC-8588-D044-9538-A24AB679D9E0}" dt="2023-03-03T19:05:29.357" v="197" actId="478"/>
          <ac:inkMkLst>
            <pc:docMk/>
            <pc:sldMk cId="807776083" sldId="269"/>
            <ac:inkMk id="4" creationId="{808D3C67-FA4E-82BF-D150-90482F8AB795}"/>
          </ac:inkMkLst>
        </pc:inkChg>
        <pc:inkChg chg="add">
          <ac:chgData name="Andrej Bogdanov" userId="896fc40a-cbdd-4f42-a373-b4d25dd81a07" providerId="ADAL" clId="{9EDA2FAC-8588-D044-9538-A24AB679D9E0}" dt="2023-03-06T15:39:18.605" v="240" actId="7634"/>
          <ac:inkMkLst>
            <pc:docMk/>
            <pc:sldMk cId="807776083" sldId="269"/>
            <ac:inkMk id="4" creationId="{DDECA5E9-D14E-027D-F1AD-6E040CC3DFE6}"/>
          </ac:inkMkLst>
        </pc:inkChg>
        <pc:inkChg chg="add del">
          <ac:chgData name="Andrej Bogdanov" userId="896fc40a-cbdd-4f42-a373-b4d25dd81a07" providerId="ADAL" clId="{9EDA2FAC-8588-D044-9538-A24AB679D9E0}" dt="2024-02-16T19:26:35.970" v="577" actId="478"/>
          <ac:inkMkLst>
            <pc:docMk/>
            <pc:sldMk cId="807776083" sldId="269"/>
            <ac:inkMk id="5" creationId="{4D46EA37-5CCF-E627-6F82-E8C853DCAFE7}"/>
          </ac:inkMkLst>
        </pc:inkChg>
        <pc:inkChg chg="add">
          <ac:chgData name="Andrej Bogdanov" userId="896fc40a-cbdd-4f42-a373-b4d25dd81a07" providerId="ADAL" clId="{9EDA2FAC-8588-D044-9538-A24AB679D9E0}" dt="2024-02-16T23:07:02.393" v="585" actId="7634"/>
          <ac:inkMkLst>
            <pc:docMk/>
            <pc:sldMk cId="807776083" sldId="269"/>
            <ac:inkMk id="5" creationId="{A302E759-1120-9E36-79F4-FE907EB12FC7}"/>
          </ac:inkMkLst>
        </pc:inkChg>
        <pc:inkChg chg="add mod modStrokes">
          <ac:chgData name="Andrej Bogdanov" userId="896fc40a-cbdd-4f42-a373-b4d25dd81a07" providerId="ADAL" clId="{9EDA2FAC-8588-D044-9538-A24AB679D9E0}" dt="2023-03-06T15:39:49.246" v="243"/>
          <ac:inkMkLst>
            <pc:docMk/>
            <pc:sldMk cId="807776083" sldId="269"/>
            <ac:inkMk id="5" creationId="{A3068594-92C5-7ECB-825A-39DB0ABC482A}"/>
          </ac:inkMkLst>
        </pc:inkChg>
        <pc:inkChg chg="add mod modStrokes">
          <ac:chgData name="Andrej Bogdanov" userId="896fc40a-cbdd-4f42-a373-b4d25dd81a07" providerId="ADAL" clId="{9EDA2FAC-8588-D044-9538-A24AB679D9E0}" dt="2023-03-08T16:44:09.800" v="381"/>
          <ac:inkMkLst>
            <pc:docMk/>
            <pc:sldMk cId="807776083" sldId="269"/>
            <ac:inkMk id="6" creationId="{5332549D-2944-4FD4-024B-677BA4CF9282}"/>
          </ac:inkMkLst>
        </pc:inkChg>
        <pc:inkChg chg="add del">
          <ac:chgData name="Andrej Bogdanov" userId="896fc40a-cbdd-4f42-a373-b4d25dd81a07" providerId="ADAL" clId="{9EDA2FAC-8588-D044-9538-A24AB679D9E0}" dt="2024-02-16T19:26:38" v="578" actId="478"/>
          <ac:inkMkLst>
            <pc:docMk/>
            <pc:sldMk cId="807776083" sldId="269"/>
            <ac:inkMk id="6" creationId="{B5113390-7175-AE57-3D7E-9294636109C4}"/>
          </ac:inkMkLst>
        </pc:inkChg>
        <pc:inkChg chg="add">
          <ac:chgData name="Andrej Bogdanov" userId="896fc40a-cbdd-4f42-a373-b4d25dd81a07" providerId="ADAL" clId="{9EDA2FAC-8588-D044-9538-A24AB679D9E0}" dt="2024-02-16T23:07:02.393" v="585" actId="7634"/>
          <ac:inkMkLst>
            <pc:docMk/>
            <pc:sldMk cId="807776083" sldId="269"/>
            <ac:inkMk id="6" creationId="{BDB667C9-B011-A6B1-FC46-D4532DC22FCB}"/>
          </ac:inkMkLst>
        </pc:inkChg>
        <pc:inkChg chg="add">
          <ac:chgData name="Andrej Bogdanov" userId="896fc40a-cbdd-4f42-a373-b4d25dd81a07" providerId="ADAL" clId="{9EDA2FAC-8588-D044-9538-A24AB679D9E0}" dt="2024-02-16T23:07:02.393" v="585" actId="7634"/>
          <ac:inkMkLst>
            <pc:docMk/>
            <pc:sldMk cId="807776083" sldId="269"/>
            <ac:inkMk id="7" creationId="{22655949-F5FF-E169-C88C-3DEB586894D7}"/>
          </ac:inkMkLst>
        </pc:inkChg>
        <pc:inkChg chg="add mod modStrokes">
          <ac:chgData name="Andrej Bogdanov" userId="896fc40a-cbdd-4f42-a373-b4d25dd81a07" providerId="ADAL" clId="{9EDA2FAC-8588-D044-9538-A24AB679D9E0}" dt="2023-03-06T15:41:23.863" v="257"/>
          <ac:inkMkLst>
            <pc:docMk/>
            <pc:sldMk cId="807776083" sldId="269"/>
            <ac:inkMk id="7" creationId="{A02F189D-CB3C-884C-7EE8-EADFF4299E54}"/>
          </ac:inkMkLst>
        </pc:inkChg>
        <pc:inkChg chg="add del">
          <ac:chgData name="Andrej Bogdanov" userId="896fc40a-cbdd-4f42-a373-b4d25dd81a07" providerId="ADAL" clId="{9EDA2FAC-8588-D044-9538-A24AB679D9E0}" dt="2024-02-16T19:26:40.159" v="579" actId="478"/>
          <ac:inkMkLst>
            <pc:docMk/>
            <pc:sldMk cId="807776083" sldId="269"/>
            <ac:inkMk id="7" creationId="{F137FA81-8DC3-85DB-2929-AFCB54063926}"/>
          </ac:inkMkLst>
        </pc:inkChg>
        <pc:inkChg chg="add">
          <ac:chgData name="Andrej Bogdanov" userId="896fc40a-cbdd-4f42-a373-b4d25dd81a07" providerId="ADAL" clId="{9EDA2FAC-8588-D044-9538-A24AB679D9E0}" dt="2024-02-16T23:07:02.393" v="585" actId="7634"/>
          <ac:inkMkLst>
            <pc:docMk/>
            <pc:sldMk cId="807776083" sldId="269"/>
            <ac:inkMk id="8" creationId="{19E0191A-AFCC-E256-883F-3E54339D09C1}"/>
          </ac:inkMkLst>
        </pc:inkChg>
        <pc:inkChg chg="add mod">
          <ac:chgData name="Andrej Bogdanov" userId="896fc40a-cbdd-4f42-a373-b4d25dd81a07" providerId="ADAL" clId="{9EDA2FAC-8588-D044-9538-A24AB679D9E0}" dt="2023-03-06T15:40:22.606" v="247" actId="1076"/>
          <ac:inkMkLst>
            <pc:docMk/>
            <pc:sldMk cId="807776083" sldId="269"/>
            <ac:inkMk id="8" creationId="{7D5157DF-DB92-AD3C-4319-E54E2F17C631}"/>
          </ac:inkMkLst>
        </pc:inkChg>
        <pc:inkChg chg="add del">
          <ac:chgData name="Andrej Bogdanov" userId="896fc40a-cbdd-4f42-a373-b4d25dd81a07" providerId="ADAL" clId="{9EDA2FAC-8588-D044-9538-A24AB679D9E0}" dt="2024-02-16T19:26:29.450" v="574" actId="478"/>
          <ac:inkMkLst>
            <pc:docMk/>
            <pc:sldMk cId="807776083" sldId="269"/>
            <ac:inkMk id="8" creationId="{AFE4AF7D-EBF4-706E-8EA0-90A90794B808}"/>
          </ac:inkMkLst>
        </pc:inkChg>
        <pc:inkChg chg="add">
          <ac:chgData name="Andrej Bogdanov" userId="896fc40a-cbdd-4f42-a373-b4d25dd81a07" providerId="ADAL" clId="{9EDA2FAC-8588-D044-9538-A24AB679D9E0}" dt="2023-03-06T15:39:43.956" v="241" actId="7634"/>
          <ac:inkMkLst>
            <pc:docMk/>
            <pc:sldMk cId="807776083" sldId="269"/>
            <ac:inkMk id="9" creationId="{01B9F75D-02D0-5968-3382-FA93CC891227}"/>
          </ac:inkMkLst>
        </pc:inkChg>
        <pc:inkChg chg="add del">
          <ac:chgData name="Andrej Bogdanov" userId="896fc40a-cbdd-4f42-a373-b4d25dd81a07" providerId="ADAL" clId="{9EDA2FAC-8588-D044-9538-A24AB679D9E0}" dt="2024-02-16T19:26:32.032" v="575" actId="478"/>
          <ac:inkMkLst>
            <pc:docMk/>
            <pc:sldMk cId="807776083" sldId="269"/>
            <ac:inkMk id="9" creationId="{1C548F9B-2E39-BA35-486D-11E7675069A6}"/>
          </ac:inkMkLst>
        </pc:inkChg>
        <pc:inkChg chg="add">
          <ac:chgData name="Andrej Bogdanov" userId="896fc40a-cbdd-4f42-a373-b4d25dd81a07" providerId="ADAL" clId="{9EDA2FAC-8588-D044-9538-A24AB679D9E0}" dt="2024-02-16T23:07:02.393" v="585" actId="7634"/>
          <ac:inkMkLst>
            <pc:docMk/>
            <pc:sldMk cId="807776083" sldId="269"/>
            <ac:inkMk id="9" creationId="{252091C7-FAF9-669B-5614-2D6BD451CACF}"/>
          </ac:inkMkLst>
        </pc:inkChg>
        <pc:inkChg chg="add">
          <ac:chgData name="Andrej Bogdanov" userId="896fc40a-cbdd-4f42-a373-b4d25dd81a07" providerId="ADAL" clId="{9EDA2FAC-8588-D044-9538-A24AB679D9E0}" dt="2023-03-06T15:40:04.017" v="246" actId="7634"/>
          <ac:inkMkLst>
            <pc:docMk/>
            <pc:sldMk cId="807776083" sldId="269"/>
            <ac:inkMk id="10" creationId="{40774285-6069-916D-46B6-CE40D4A828F1}"/>
          </ac:inkMkLst>
        </pc:inkChg>
        <pc:inkChg chg="add del">
          <ac:chgData name="Andrej Bogdanov" userId="896fc40a-cbdd-4f42-a373-b4d25dd81a07" providerId="ADAL" clId="{9EDA2FAC-8588-D044-9538-A24AB679D9E0}" dt="2024-02-16T19:26:26.841" v="573" actId="478"/>
          <ac:inkMkLst>
            <pc:docMk/>
            <pc:sldMk cId="807776083" sldId="269"/>
            <ac:inkMk id="10" creationId="{8D64822C-54AB-9F37-EA5F-B1D0F412A4CF}"/>
          </ac:inkMkLst>
        </pc:inkChg>
        <pc:inkChg chg="add">
          <ac:chgData name="Andrej Bogdanov" userId="896fc40a-cbdd-4f42-a373-b4d25dd81a07" providerId="ADAL" clId="{9EDA2FAC-8588-D044-9538-A24AB679D9E0}" dt="2023-03-06T15:40:56.588" v="249" actId="7634"/>
          <ac:inkMkLst>
            <pc:docMk/>
            <pc:sldMk cId="807776083" sldId="269"/>
            <ac:inkMk id="11" creationId="{2F8FF903-BEB2-15A7-25E0-40C3FAD1ACC8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12" creationId="{B7B5EC8F-9052-48CD-F5E7-5FEE9799C0CD}"/>
          </ac:inkMkLst>
        </pc:inkChg>
        <pc:inkChg chg="add del">
          <ac:chgData name="Andrej Bogdanov" userId="896fc40a-cbdd-4f42-a373-b4d25dd81a07" providerId="ADAL" clId="{9EDA2FAC-8588-D044-9538-A24AB679D9E0}" dt="2023-03-06T15:41:03.281" v="252"/>
          <ac:inkMkLst>
            <pc:docMk/>
            <pc:sldMk cId="807776083" sldId="269"/>
            <ac:inkMk id="12" creationId="{EA8B2225-16E9-48CB-8959-D7DB5149609A}"/>
          </ac:inkMkLst>
        </pc:inkChg>
        <pc:inkChg chg="add">
          <ac:chgData name="Andrej Bogdanov" userId="896fc40a-cbdd-4f42-a373-b4d25dd81a07" providerId="ADAL" clId="{9EDA2FAC-8588-D044-9538-A24AB679D9E0}" dt="2023-03-06T15:41:12.413" v="253" actId="7634"/>
          <ac:inkMkLst>
            <pc:docMk/>
            <pc:sldMk cId="807776083" sldId="269"/>
            <ac:inkMk id="13" creationId="{96041B3F-049C-0904-300F-3B719015D755}"/>
          </ac:inkMkLst>
        </pc:inkChg>
        <pc:inkChg chg="add">
          <ac:chgData name="Andrej Bogdanov" userId="896fc40a-cbdd-4f42-a373-b4d25dd81a07" providerId="ADAL" clId="{9EDA2FAC-8588-D044-9538-A24AB679D9E0}" dt="2023-03-06T15:42:04.018" v="258" actId="7634"/>
          <ac:inkMkLst>
            <pc:docMk/>
            <pc:sldMk cId="807776083" sldId="269"/>
            <ac:inkMk id="14" creationId="{94EA848D-B129-0569-8918-69970FBDC4BC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15" creationId="{0B75AB51-6B15-0F80-3EB7-AC87D1892B51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16" creationId="{B5E3E79A-5F53-AB31-E09A-47650BCD66D2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17" creationId="{C0A0A16E-5CBF-7C60-A482-851D2E244028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18" creationId="{B64A95DB-5FF6-5582-46F8-E25266883681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19" creationId="{3F97DA0F-D309-46EA-BF93-4565A16BF9C7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20" creationId="{BE074205-67F3-02FC-4F40-9CBF678CD1FA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21" creationId="{9F98AE12-1E72-3091-D0E5-B16150E9CCA5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22" creationId="{B6E0CDBA-E95E-1C1F-2EB0-D82E4F7C4E8C}"/>
          </ac:inkMkLst>
        </pc:inkChg>
      </pc:sldChg>
      <pc:sldChg chg="addSp delSp">
        <pc:chgData name="Andrej Bogdanov" userId="896fc40a-cbdd-4f42-a373-b4d25dd81a07" providerId="ADAL" clId="{9EDA2FAC-8588-D044-9538-A24AB679D9E0}" dt="2023-03-03T19:12:30.367" v="206"/>
        <pc:sldMkLst>
          <pc:docMk/>
          <pc:sldMk cId="750481263" sldId="270"/>
        </pc:sldMkLst>
        <pc:inkChg chg="add">
          <ac:chgData name="Andrej Bogdanov" userId="896fc40a-cbdd-4f42-a373-b4d25dd81a07" providerId="ADAL" clId="{9EDA2FAC-8588-D044-9538-A24AB679D9E0}" dt="2023-03-03T14:49:17.665" v="12" actId="7634"/>
          <ac:inkMkLst>
            <pc:docMk/>
            <pc:sldMk cId="750481263" sldId="270"/>
            <ac:inkMk id="3" creationId="{E05158FE-F66B-7C7A-5E6E-E27212C17B0A}"/>
          </ac:inkMkLst>
        </pc:inkChg>
        <pc:inkChg chg="add del">
          <ac:chgData name="Andrej Bogdanov" userId="896fc40a-cbdd-4f42-a373-b4d25dd81a07" providerId="ADAL" clId="{9EDA2FAC-8588-D044-9538-A24AB679D9E0}" dt="2023-03-03T19:12:30.367" v="206"/>
          <ac:inkMkLst>
            <pc:docMk/>
            <pc:sldMk cId="750481263" sldId="270"/>
            <ac:inkMk id="5" creationId="{7EB0DA98-FC42-C706-DC3C-2444924D0DCE}"/>
          </ac:inkMkLst>
        </pc:inkChg>
      </pc:sldChg>
      <pc:sldChg chg="addSp delSp modSp">
        <pc:chgData name="Andrej Bogdanov" userId="896fc40a-cbdd-4f42-a373-b4d25dd81a07" providerId="ADAL" clId="{9EDA2FAC-8588-D044-9538-A24AB679D9E0}" dt="2024-02-16T23:34:26.937" v="586" actId="7634"/>
        <pc:sldMkLst>
          <pc:docMk/>
          <pc:sldMk cId="3072159590" sldId="271"/>
        </pc:sldMkLst>
        <pc:inkChg chg="add">
          <ac:chgData name="Andrej Bogdanov" userId="896fc40a-cbdd-4f42-a373-b4d25dd81a07" providerId="ADAL" clId="{9EDA2FAC-8588-D044-9538-A24AB679D9E0}" dt="2024-02-16T23:07:02.393" v="585" actId="7634"/>
          <ac:inkMkLst>
            <pc:docMk/>
            <pc:sldMk cId="3072159590" sldId="271"/>
            <ac:inkMk id="5" creationId="{B1A9E996-0490-077F-82CE-278E20546F3F}"/>
          </ac:inkMkLst>
        </pc:inkChg>
        <pc:inkChg chg="add del">
          <ac:chgData name="Andrej Bogdanov" userId="896fc40a-cbdd-4f42-a373-b4d25dd81a07" providerId="ADAL" clId="{9EDA2FAC-8588-D044-9538-A24AB679D9E0}" dt="2024-02-16T19:26:47.210" v="581" actId="478"/>
          <ac:inkMkLst>
            <pc:docMk/>
            <pc:sldMk cId="3072159590" sldId="271"/>
            <ac:inkMk id="5" creationId="{EB65EDC6-3D2D-BC16-81DE-FD82236EE98B}"/>
          </ac:inkMkLst>
        </pc:inkChg>
        <pc:inkChg chg="add">
          <ac:chgData name="Andrej Bogdanov" userId="896fc40a-cbdd-4f42-a373-b4d25dd81a07" providerId="ADAL" clId="{9EDA2FAC-8588-D044-9538-A24AB679D9E0}" dt="2024-02-16T23:34:26.937" v="586" actId="7634"/>
          <ac:inkMkLst>
            <pc:docMk/>
            <pc:sldMk cId="3072159590" sldId="271"/>
            <ac:inkMk id="6" creationId="{737E690A-10FD-C84E-0D82-BB89DECF3FD0}"/>
          </ac:inkMkLst>
        </pc:inkChg>
        <pc:inkChg chg="add del mod modStrokes">
          <ac:chgData name="Andrej Bogdanov" userId="896fc40a-cbdd-4f42-a373-b4d25dd81a07" providerId="ADAL" clId="{9EDA2FAC-8588-D044-9538-A24AB679D9E0}" dt="2023-03-03T21:12:11.490" v="214"/>
          <ac:inkMkLst>
            <pc:docMk/>
            <pc:sldMk cId="3072159590" sldId="271"/>
            <ac:inkMk id="6" creationId="{8B30E840-2DAC-FDF7-BA30-BA1D18D118D9}"/>
          </ac:inkMkLst>
        </pc:inkChg>
        <pc:inkChg chg="add">
          <ac:chgData name="Andrej Bogdanov" userId="896fc40a-cbdd-4f42-a373-b4d25dd81a07" providerId="ADAL" clId="{9EDA2FAC-8588-D044-9538-A24AB679D9E0}" dt="2023-03-03T21:11:58.781" v="213" actId="7634"/>
          <ac:inkMkLst>
            <pc:docMk/>
            <pc:sldMk cId="3072159590" sldId="271"/>
            <ac:inkMk id="8" creationId="{D48ED0D3-9292-E087-656C-2FA3A786BE31}"/>
          </ac:inkMkLst>
        </pc:inkChg>
        <pc:inkChg chg="add">
          <ac:chgData name="Andrej Bogdanov" userId="896fc40a-cbdd-4f42-a373-b4d25dd81a07" providerId="ADAL" clId="{9EDA2FAC-8588-D044-9538-A24AB679D9E0}" dt="2023-03-03T21:12:59.395" v="215" actId="7634"/>
          <ac:inkMkLst>
            <pc:docMk/>
            <pc:sldMk cId="3072159590" sldId="271"/>
            <ac:inkMk id="9" creationId="{E0FED464-4606-D327-496C-AD2670DE597E}"/>
          </ac:inkMkLst>
        </pc:inkChg>
      </pc:sldChg>
      <pc:sldChg chg="addSp delSp modSp">
        <pc:chgData name="Andrej Bogdanov" userId="896fc40a-cbdd-4f42-a373-b4d25dd81a07" providerId="ADAL" clId="{9EDA2FAC-8588-D044-9538-A24AB679D9E0}" dt="2024-02-16T23:34:26.937" v="586" actId="7634"/>
        <pc:sldMkLst>
          <pc:docMk/>
          <pc:sldMk cId="1724808704" sldId="272"/>
        </pc:sldMkLst>
        <pc:spChg chg="mod">
          <ac:chgData name="Andrej Bogdanov" userId="896fc40a-cbdd-4f42-a373-b4d25dd81a07" providerId="ADAL" clId="{9EDA2FAC-8588-D044-9538-A24AB679D9E0}" dt="2023-03-03T21:13:30.908" v="221" actId="20577"/>
          <ac:spMkLst>
            <pc:docMk/>
            <pc:sldMk cId="1724808704" sldId="272"/>
            <ac:spMk id="2" creationId="{A4144300-46AB-F440-AA33-D26315FC3DD5}"/>
          </ac:spMkLst>
        </pc:spChg>
        <pc:inkChg chg="add">
          <ac:chgData name="Andrej Bogdanov" userId="896fc40a-cbdd-4f42-a373-b4d25dd81a07" providerId="ADAL" clId="{9EDA2FAC-8588-D044-9538-A24AB679D9E0}" dt="2024-02-16T23:34:26.937" v="586" actId="7634"/>
          <ac:inkMkLst>
            <pc:docMk/>
            <pc:sldMk cId="1724808704" sldId="272"/>
            <ac:inkMk id="5" creationId="{CAA68194-B9A1-9680-DB61-138463EACD2F}"/>
          </ac:inkMkLst>
        </pc:inkChg>
        <pc:inkChg chg="add del">
          <ac:chgData name="Andrej Bogdanov" userId="896fc40a-cbdd-4f42-a373-b4d25dd81a07" providerId="ADAL" clId="{9EDA2FAC-8588-D044-9538-A24AB679D9E0}" dt="2023-03-03T21:13:23.381" v="220" actId="478"/>
          <ac:inkMkLst>
            <pc:docMk/>
            <pc:sldMk cId="1724808704" sldId="272"/>
            <ac:inkMk id="6" creationId="{F84ED49A-6AF5-2101-84A4-7E8D80267D1A}"/>
          </ac:inkMkLst>
        </pc:inkChg>
        <pc:inkChg chg="add">
          <ac:chgData name="Andrej Bogdanov" userId="896fc40a-cbdd-4f42-a373-b4d25dd81a07" providerId="ADAL" clId="{9EDA2FAC-8588-D044-9538-A24AB679D9E0}" dt="2023-03-03T21:15:21.787" v="222" actId="7634"/>
          <ac:inkMkLst>
            <pc:docMk/>
            <pc:sldMk cId="1724808704" sldId="272"/>
            <ac:inkMk id="7" creationId="{A11EBC3A-A0AF-3AF1-2197-9097E512CA7A}"/>
          </ac:inkMkLst>
        </pc:inkChg>
      </pc:sldChg>
      <pc:sldChg chg="addSp delSp modSp">
        <pc:chgData name="Andrej Bogdanov" userId="896fc40a-cbdd-4f42-a373-b4d25dd81a07" providerId="ADAL" clId="{9EDA2FAC-8588-D044-9538-A24AB679D9E0}" dt="2024-02-16T23:34:26.937" v="586" actId="7634"/>
        <pc:sldMkLst>
          <pc:docMk/>
          <pc:sldMk cId="2175702483" sldId="273"/>
        </pc:sldMkLst>
        <pc:inkChg chg="add del mod modStrokes">
          <ac:chgData name="Andrej Bogdanov" userId="896fc40a-cbdd-4f42-a373-b4d25dd81a07" providerId="ADAL" clId="{9EDA2FAC-8588-D044-9538-A24AB679D9E0}" dt="2023-03-03T21:15:34.616" v="225" actId="478"/>
          <ac:inkMkLst>
            <pc:docMk/>
            <pc:sldMk cId="2175702483" sldId="273"/>
            <ac:inkMk id="3" creationId="{E37B1FFF-1187-6C10-201B-E0282608B430}"/>
          </ac:inkMkLst>
        </pc:inkChg>
        <pc:inkChg chg="add">
          <ac:chgData name="Andrej Bogdanov" userId="896fc40a-cbdd-4f42-a373-b4d25dd81a07" providerId="ADAL" clId="{9EDA2FAC-8588-D044-9538-A24AB679D9E0}" dt="2023-03-03T21:16:53.304" v="226" actId="7634"/>
          <ac:inkMkLst>
            <pc:docMk/>
            <pc:sldMk cId="2175702483" sldId="273"/>
            <ac:inkMk id="4" creationId="{C063DEF6-1E68-471E-4333-FC8411709E0C}"/>
          </ac:inkMkLst>
        </pc:inkChg>
        <pc:inkChg chg="add">
          <ac:chgData name="Andrej Bogdanov" userId="896fc40a-cbdd-4f42-a373-b4d25dd81a07" providerId="ADAL" clId="{9EDA2FAC-8588-D044-9538-A24AB679D9E0}" dt="2024-02-16T23:34:26.937" v="586" actId="7634"/>
          <ac:inkMkLst>
            <pc:docMk/>
            <pc:sldMk cId="2175702483" sldId="273"/>
            <ac:inkMk id="5" creationId="{644B031A-F0B5-53D5-1EC9-F851E608FE8B}"/>
          </ac:inkMkLst>
        </pc:inkChg>
      </pc:sldChg>
      <pc:sldChg chg="addSp delSp">
        <pc:chgData name="Andrej Bogdanov" userId="896fc40a-cbdd-4f42-a373-b4d25dd81a07" providerId="ADAL" clId="{9EDA2FAC-8588-D044-9538-A24AB679D9E0}" dt="2023-03-03T21:19:12.367" v="228" actId="7634"/>
        <pc:sldMkLst>
          <pc:docMk/>
          <pc:sldMk cId="3095635388" sldId="274"/>
        </pc:sldMkLst>
        <pc:inkChg chg="add del">
          <ac:chgData name="Andrej Bogdanov" userId="896fc40a-cbdd-4f42-a373-b4d25dd81a07" providerId="ADAL" clId="{9EDA2FAC-8588-D044-9538-A24AB679D9E0}" dt="2023-03-03T21:16:59.974" v="227" actId="478"/>
          <ac:inkMkLst>
            <pc:docMk/>
            <pc:sldMk cId="3095635388" sldId="274"/>
            <ac:inkMk id="3" creationId="{6222CC76-1348-D736-0B9E-C3D3408BB036}"/>
          </ac:inkMkLst>
        </pc:inkChg>
        <pc:inkChg chg="add">
          <ac:chgData name="Andrej Bogdanov" userId="896fc40a-cbdd-4f42-a373-b4d25dd81a07" providerId="ADAL" clId="{9EDA2FAC-8588-D044-9538-A24AB679D9E0}" dt="2023-03-03T21:19:12.367" v="228" actId="7634"/>
          <ac:inkMkLst>
            <pc:docMk/>
            <pc:sldMk cId="3095635388" sldId="274"/>
            <ac:inkMk id="4" creationId="{9DF1D698-F605-155A-BB0B-2ED133E5C7FE}"/>
          </ac:inkMkLst>
        </pc:inkChg>
      </pc:sldChg>
      <pc:sldChg chg="addSp delSp">
        <pc:chgData name="Andrej Bogdanov" userId="896fc40a-cbdd-4f42-a373-b4d25dd81a07" providerId="ADAL" clId="{9EDA2FAC-8588-D044-9538-A24AB679D9E0}" dt="2023-03-03T21:20:52.337" v="230" actId="7634"/>
        <pc:sldMkLst>
          <pc:docMk/>
          <pc:sldMk cId="610459443" sldId="275"/>
        </pc:sldMkLst>
        <pc:inkChg chg="add del">
          <ac:chgData name="Andrej Bogdanov" userId="896fc40a-cbdd-4f42-a373-b4d25dd81a07" providerId="ADAL" clId="{9EDA2FAC-8588-D044-9538-A24AB679D9E0}" dt="2023-03-03T21:19:17.918" v="229" actId="478"/>
          <ac:inkMkLst>
            <pc:docMk/>
            <pc:sldMk cId="610459443" sldId="275"/>
            <ac:inkMk id="3" creationId="{B41CFCD3-44FA-F5CE-3258-111725638A9C}"/>
          </ac:inkMkLst>
        </pc:inkChg>
        <pc:inkChg chg="add">
          <ac:chgData name="Andrej Bogdanov" userId="896fc40a-cbdd-4f42-a373-b4d25dd81a07" providerId="ADAL" clId="{9EDA2FAC-8588-D044-9538-A24AB679D9E0}" dt="2023-03-03T21:20:52.337" v="230" actId="7634"/>
          <ac:inkMkLst>
            <pc:docMk/>
            <pc:sldMk cId="610459443" sldId="275"/>
            <ac:inkMk id="4" creationId="{D73C9652-E88A-F283-D409-0878D9383E06}"/>
          </ac:inkMkLst>
        </pc:inkChg>
      </pc:sldChg>
      <pc:sldChg chg="addSp delSp modSp">
        <pc:chgData name="Andrej Bogdanov" userId="896fc40a-cbdd-4f42-a373-b4d25dd81a07" providerId="ADAL" clId="{9EDA2FAC-8588-D044-9538-A24AB679D9E0}" dt="2023-03-06T15:42:44.259" v="266" actId="1076"/>
        <pc:sldMkLst>
          <pc:docMk/>
          <pc:sldMk cId="412371062" sldId="276"/>
        </pc:sldMkLst>
        <pc:inkChg chg="add del">
          <ac:chgData name="Andrej Bogdanov" userId="896fc40a-cbdd-4f42-a373-b4d25dd81a07" providerId="ADAL" clId="{9EDA2FAC-8588-D044-9538-A24AB679D9E0}" dt="2023-03-03T21:21:04.967" v="231" actId="478"/>
          <ac:inkMkLst>
            <pc:docMk/>
            <pc:sldMk cId="412371062" sldId="276"/>
            <ac:inkMk id="6" creationId="{F0DF2465-F766-894A-EB41-9A5F7B4220DB}"/>
          </ac:inkMkLst>
        </pc:inkChg>
        <pc:inkChg chg="add del">
          <ac:chgData name="Andrej Bogdanov" userId="896fc40a-cbdd-4f42-a373-b4d25dd81a07" providerId="ADAL" clId="{9EDA2FAC-8588-D044-9538-A24AB679D9E0}" dt="2023-03-03T21:21:08.005" v="232" actId="478"/>
          <ac:inkMkLst>
            <pc:docMk/>
            <pc:sldMk cId="412371062" sldId="276"/>
            <ac:inkMk id="8" creationId="{95A53C20-6296-89C1-734D-4F07F03D9C01}"/>
          </ac:inkMkLst>
        </pc:inkChg>
        <pc:inkChg chg="add mod modStrokes">
          <ac:chgData name="Andrej Bogdanov" userId="896fc40a-cbdd-4f42-a373-b4d25dd81a07" providerId="ADAL" clId="{9EDA2FAC-8588-D044-9538-A24AB679D9E0}" dt="2023-03-06T15:42:44.259" v="266" actId="1076"/>
          <ac:inkMkLst>
            <pc:docMk/>
            <pc:sldMk cId="412371062" sldId="276"/>
            <ac:inkMk id="11" creationId="{8C226B5A-0A98-2BB0-6124-906120D64182}"/>
          </ac:inkMkLst>
        </pc:inkChg>
      </pc:sldChg>
      <pc:sldChg chg="addSp delSp modSp">
        <pc:chgData name="Andrej Bogdanov" userId="896fc40a-cbdd-4f42-a373-b4d25dd81a07" providerId="ADAL" clId="{9EDA2FAC-8588-D044-9538-A24AB679D9E0}" dt="2024-02-16T23:34:26.937" v="586" actId="7634"/>
        <pc:sldMkLst>
          <pc:docMk/>
          <pc:sldMk cId="2049143770" sldId="277"/>
        </pc:sldMkLst>
        <pc:inkChg chg="add">
          <ac:chgData name="Andrej Bogdanov" userId="896fc40a-cbdd-4f42-a373-b4d25dd81a07" providerId="ADAL" clId="{9EDA2FAC-8588-D044-9538-A24AB679D9E0}" dt="2024-02-16T23:34:26.937" v="586" actId="7634"/>
          <ac:inkMkLst>
            <pc:docMk/>
            <pc:sldMk cId="2049143770" sldId="277"/>
            <ac:inkMk id="4" creationId="{81B0D85B-4FF0-08DD-4CB4-4A7E03E62E0E}"/>
          </ac:inkMkLst>
        </pc:inkChg>
        <pc:inkChg chg="add del">
          <ac:chgData name="Andrej Bogdanov" userId="896fc40a-cbdd-4f42-a373-b4d25dd81a07" providerId="ADAL" clId="{9EDA2FAC-8588-D044-9538-A24AB679D9E0}" dt="2024-02-16T19:27:08.423" v="583" actId="478"/>
          <ac:inkMkLst>
            <pc:docMk/>
            <pc:sldMk cId="2049143770" sldId="277"/>
            <ac:inkMk id="4" creationId="{B50BDC00-7EA2-91CC-E807-C737E8DA8171}"/>
          </ac:inkMkLst>
        </pc:inkChg>
        <pc:inkChg chg="add mod modStrokes">
          <ac:chgData name="Andrej Bogdanov" userId="896fc40a-cbdd-4f42-a373-b4d25dd81a07" providerId="ADAL" clId="{9EDA2FAC-8588-D044-9538-A24AB679D9E0}" dt="2023-03-08T00:41:03.597" v="274" actId="1076"/>
          <ac:inkMkLst>
            <pc:docMk/>
            <pc:sldMk cId="2049143770" sldId="277"/>
            <ac:inkMk id="6" creationId="{2D9CB5BA-89BE-30D3-7297-7E10AF2B5B05}"/>
          </ac:inkMkLst>
        </pc:inkChg>
        <pc:inkChg chg="add">
          <ac:chgData name="Andrej Bogdanov" userId="896fc40a-cbdd-4f42-a373-b4d25dd81a07" providerId="ADAL" clId="{9EDA2FAC-8588-D044-9538-A24AB679D9E0}" dt="2023-03-08T00:42:18.775" v="275" actId="7634"/>
          <ac:inkMkLst>
            <pc:docMk/>
            <pc:sldMk cId="2049143770" sldId="277"/>
            <ac:inkMk id="7" creationId="{89065EE9-805E-04B2-1925-20C0267E797B}"/>
          </ac:inkMkLst>
        </pc:inkChg>
      </pc:sldChg>
      <pc:sldChg chg="addSp modSp">
        <pc:chgData name="Andrej Bogdanov" userId="896fc40a-cbdd-4f42-a373-b4d25dd81a07" providerId="ADAL" clId="{9EDA2FAC-8588-D044-9538-A24AB679D9E0}" dt="2023-03-08T00:43:20.213" v="278" actId="7634"/>
        <pc:sldMkLst>
          <pc:docMk/>
          <pc:sldMk cId="3281721147" sldId="278"/>
        </pc:sldMkLst>
        <pc:inkChg chg="add mod modStrokes">
          <ac:chgData name="Andrej Bogdanov" userId="896fc40a-cbdd-4f42-a373-b4d25dd81a07" providerId="ADAL" clId="{9EDA2FAC-8588-D044-9538-A24AB679D9E0}" dt="2023-03-08T00:42:29.402" v="277" actId="1076"/>
          <ac:inkMkLst>
            <pc:docMk/>
            <pc:sldMk cId="3281721147" sldId="278"/>
            <ac:inkMk id="3" creationId="{229C3054-D49C-397A-0BF5-B59FFBBA0E3C}"/>
          </ac:inkMkLst>
        </pc:inkChg>
        <pc:inkChg chg="add">
          <ac:chgData name="Andrej Bogdanov" userId="896fc40a-cbdd-4f42-a373-b4d25dd81a07" providerId="ADAL" clId="{9EDA2FAC-8588-D044-9538-A24AB679D9E0}" dt="2023-03-08T00:43:20.213" v="278" actId="7634"/>
          <ac:inkMkLst>
            <pc:docMk/>
            <pc:sldMk cId="3281721147" sldId="278"/>
            <ac:inkMk id="4" creationId="{0E643CF3-E2AC-38DC-8474-B57E12C8FC93}"/>
          </ac:inkMkLst>
        </pc:inkChg>
      </pc:sldChg>
      <pc:sldChg chg="addSp delSp modSp">
        <pc:chgData name="Andrej Bogdanov" userId="896fc40a-cbdd-4f42-a373-b4d25dd81a07" providerId="ADAL" clId="{9EDA2FAC-8588-D044-9538-A24AB679D9E0}" dt="2023-03-08T01:05:13.854" v="360" actId="7634"/>
        <pc:sldMkLst>
          <pc:docMk/>
          <pc:sldMk cId="360169273" sldId="279"/>
        </pc:sldMkLst>
        <pc:inkChg chg="add mod modStrokes">
          <ac:chgData name="Andrej Bogdanov" userId="896fc40a-cbdd-4f42-a373-b4d25dd81a07" providerId="ADAL" clId="{9EDA2FAC-8588-D044-9538-A24AB679D9E0}" dt="2023-03-08T00:55:58.059" v="310"/>
          <ac:inkMkLst>
            <pc:docMk/>
            <pc:sldMk cId="360169273" sldId="279"/>
            <ac:inkMk id="3" creationId="{4735DDF4-7300-9C13-DF6A-4E7033691CF6}"/>
          </ac:inkMkLst>
        </pc:inkChg>
        <pc:inkChg chg="add del mod modStrokes">
          <ac:chgData name="Andrej Bogdanov" userId="896fc40a-cbdd-4f42-a373-b4d25dd81a07" providerId="ADAL" clId="{9EDA2FAC-8588-D044-9538-A24AB679D9E0}" dt="2023-03-08T00:43:49.134" v="287"/>
          <ac:inkMkLst>
            <pc:docMk/>
            <pc:sldMk cId="360169273" sldId="279"/>
            <ac:inkMk id="4" creationId="{11CFDF97-6B4E-009C-83BC-7EC2965D29DD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4" creationId="{730E7CBC-1B91-5497-5F0D-FF30BC613028}"/>
          </ac:inkMkLst>
        </pc:inkChg>
        <pc:inkChg chg="add mod modStrokes">
          <ac:chgData name="Andrej Bogdanov" userId="896fc40a-cbdd-4f42-a373-b4d25dd81a07" providerId="ADAL" clId="{9EDA2FAC-8588-D044-9538-A24AB679D9E0}" dt="2023-03-08T01:02:47.214" v="342"/>
          <ac:inkMkLst>
            <pc:docMk/>
            <pc:sldMk cId="360169273" sldId="279"/>
            <ac:inkMk id="5" creationId="{CB70FB7F-7616-E0DE-DAD6-0E949C0B8507}"/>
          </ac:inkMkLst>
        </pc:inkChg>
        <pc:inkChg chg="add mod modStrokes">
          <ac:chgData name="Andrej Bogdanov" userId="896fc40a-cbdd-4f42-a373-b4d25dd81a07" providerId="ADAL" clId="{9EDA2FAC-8588-D044-9538-A24AB679D9E0}" dt="2023-03-08T01:02:53.107" v="350"/>
          <ac:inkMkLst>
            <pc:docMk/>
            <pc:sldMk cId="360169273" sldId="279"/>
            <ac:inkMk id="6" creationId="{5D43420F-558E-63FF-3B25-54A7ADF6E6EA}"/>
          </ac:inkMkLst>
        </pc:inkChg>
        <pc:inkChg chg="add mod modStrokes">
          <ac:chgData name="Andrej Bogdanov" userId="896fc40a-cbdd-4f42-a373-b4d25dd81a07" providerId="ADAL" clId="{9EDA2FAC-8588-D044-9538-A24AB679D9E0}" dt="2023-03-08T01:04:58.536" v="357"/>
          <ac:inkMkLst>
            <pc:docMk/>
            <pc:sldMk cId="360169273" sldId="279"/>
            <ac:inkMk id="7" creationId="{851B9CA7-B70C-E3B9-F18E-65EBC55A1456}"/>
          </ac:inkMkLst>
        </pc:inkChg>
        <pc:inkChg chg="add mod modStrokes">
          <ac:chgData name="Andrej Bogdanov" userId="896fc40a-cbdd-4f42-a373-b4d25dd81a07" providerId="ADAL" clId="{9EDA2FAC-8588-D044-9538-A24AB679D9E0}" dt="2023-03-08T01:02:43.180" v="340"/>
          <ac:inkMkLst>
            <pc:docMk/>
            <pc:sldMk cId="360169273" sldId="279"/>
            <ac:inkMk id="8" creationId="{DBD3D529-1391-A8A5-4E6D-69948D00742E}"/>
          </ac:inkMkLst>
        </pc:inkChg>
        <pc:inkChg chg="add">
          <ac:chgData name="Andrej Bogdanov" userId="896fc40a-cbdd-4f42-a373-b4d25dd81a07" providerId="ADAL" clId="{9EDA2FAC-8588-D044-9538-A24AB679D9E0}" dt="2023-03-08T00:58:14.301" v="323" actId="7634"/>
          <ac:inkMkLst>
            <pc:docMk/>
            <pc:sldMk cId="360169273" sldId="279"/>
            <ac:inkMk id="9" creationId="{38E35A11-C622-B19F-73F6-8B5DDAAA09E3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0" creationId="{AA58A02A-EF54-D9BE-EA5B-7F308D2E7806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1" creationId="{C3593701-31BB-6B6B-EF22-28B5F05370C4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2" creationId="{38DC23AE-1205-CD7D-481F-474F923280F4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3" creationId="{32F79C1A-6F01-6A85-460D-03845ED4F919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4" creationId="{9AB65DB6-FD9D-7714-20C3-485CCF980B6B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5" creationId="{4B6FE2DF-5DE7-2777-587E-BC98994C5230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6" creationId="{C94B3C54-8BBF-D9A7-7413-1BD955A071FF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7" creationId="{B8D74558-CF63-2A13-56D8-8187D16237B2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8" creationId="{9D31AFBF-1C9C-666B-015D-74EA93FD30EC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9" creationId="{822A5CA8-068C-A1D6-BA13-1DF275E65806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0" creationId="{4A2D8640-E140-721D-CF50-8210B7482740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1" creationId="{506F8B14-EB0C-A1ED-48A0-7BEBCDB85C0B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2" creationId="{150171A5-AD5F-40A9-B0CB-F23A1D147C3D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3" creationId="{EE2C3E68-A4A6-9466-0E85-0617D3764A1E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4" creationId="{2F27747A-805F-6BDC-40CE-173962364A70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5" creationId="{16E05D88-0B17-57A8-6AA6-B2B250467908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6" creationId="{69B5433F-282F-4641-69A7-14C31A41422C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7" creationId="{297F73A7-D8E8-1192-CF95-F6BA576A9DD7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8" creationId="{3D7816D2-1D89-BFCC-DA8C-6770EFC5F9B1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9" creationId="{99DA4D5C-8F1D-0389-DC73-CB09CA07ABC9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30" creationId="{799DF2D1-8ABC-224F-1245-B9E0CCD4A4E8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31" creationId="{FDB1BF71-40CE-7229-6AE3-58936C3C81D5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32" creationId="{80EC21A3-56D6-8A4D-596F-799E205962BE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33" creationId="{84595010-E20C-8754-813C-6AA9BC9E7819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34" creationId="{1921F86C-AE28-7024-C66D-7DE124ACFA48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35" creationId="{A5951C60-C0B4-9BDD-1F5F-CFA5CFB86A20}"/>
          </ac:inkMkLst>
        </pc:inkChg>
        <pc:inkChg chg="add del">
          <ac:chgData name="Andrej Bogdanov" userId="896fc40a-cbdd-4f42-a373-b4d25dd81a07" providerId="ADAL" clId="{9EDA2FAC-8588-D044-9538-A24AB679D9E0}" dt="2023-03-08T01:04:58.524" v="355"/>
          <ac:inkMkLst>
            <pc:docMk/>
            <pc:sldMk cId="360169273" sldId="279"/>
            <ac:inkMk id="36" creationId="{443601F3-8A41-3687-6D46-F401DCB62A37}"/>
          </ac:inkMkLst>
        </pc:inkChg>
        <pc:inkChg chg="add del">
          <ac:chgData name="Andrej Bogdanov" userId="896fc40a-cbdd-4f42-a373-b4d25dd81a07" providerId="ADAL" clId="{9EDA2FAC-8588-D044-9538-A24AB679D9E0}" dt="2023-03-08T01:04:58.521" v="354"/>
          <ac:inkMkLst>
            <pc:docMk/>
            <pc:sldMk cId="360169273" sldId="279"/>
            <ac:inkMk id="37" creationId="{16C5B942-C27D-AEFD-B06A-D4B6345DF9DF}"/>
          </ac:inkMkLst>
        </pc:inkChg>
        <pc:inkChg chg="add del">
          <ac:chgData name="Andrej Bogdanov" userId="896fc40a-cbdd-4f42-a373-b4d25dd81a07" providerId="ADAL" clId="{9EDA2FAC-8588-D044-9538-A24AB679D9E0}" dt="2023-03-08T01:04:58.538" v="358"/>
          <ac:inkMkLst>
            <pc:docMk/>
            <pc:sldMk cId="360169273" sldId="279"/>
            <ac:inkMk id="38" creationId="{F600BD6B-2A15-F1B5-069B-29FD5923FC75}"/>
          </ac:inkMkLst>
        </pc:inkChg>
        <pc:inkChg chg="add del">
          <ac:chgData name="Andrej Bogdanov" userId="896fc40a-cbdd-4f42-a373-b4d25dd81a07" providerId="ADAL" clId="{9EDA2FAC-8588-D044-9538-A24AB679D9E0}" dt="2023-03-08T01:04:58.526" v="356"/>
          <ac:inkMkLst>
            <pc:docMk/>
            <pc:sldMk cId="360169273" sldId="279"/>
            <ac:inkMk id="39" creationId="{8758A0A9-B9C6-E800-1353-29E2B65D79A5}"/>
          </ac:inkMkLst>
        </pc:inkChg>
        <pc:inkChg chg="add del">
          <ac:chgData name="Andrej Bogdanov" userId="896fc40a-cbdd-4f42-a373-b4d25dd81a07" providerId="ADAL" clId="{9EDA2FAC-8588-D044-9538-A24AB679D9E0}" dt="2023-03-08T01:04:58.540" v="359"/>
          <ac:inkMkLst>
            <pc:docMk/>
            <pc:sldMk cId="360169273" sldId="279"/>
            <ac:inkMk id="40" creationId="{E7912BE1-EDA9-60F7-1939-0169B08F0362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41" creationId="{ADF65D4F-31E2-8C7D-F6C3-350CEF2009C6}"/>
          </ac:inkMkLst>
        </pc:inkChg>
        <pc:inkChg chg="add">
          <ac:chgData name="Andrej Bogdanov" userId="896fc40a-cbdd-4f42-a373-b4d25dd81a07" providerId="ADAL" clId="{9EDA2FAC-8588-D044-9538-A24AB679D9E0}" dt="2023-03-08T01:04:54.389" v="353" actId="7634"/>
          <ac:inkMkLst>
            <pc:docMk/>
            <pc:sldMk cId="360169273" sldId="279"/>
            <ac:inkMk id="42" creationId="{FCD30CD3-6F74-5B05-8733-4A49BE06E206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3" creationId="{EE71D12A-3277-06AE-995C-A5BDE216E7A1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4" creationId="{F75A3DDD-9EB4-2466-82AD-813042F7EF20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5" creationId="{A4B218EA-47A6-BB9E-5407-FC5DB0EC902C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6" creationId="{951C2962-A48C-CBDD-4C8C-7EA59FF59F13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7" creationId="{6C9987E2-89AA-0D1D-E402-81EAC3BA1E7E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8" creationId="{82FDF1DF-42F7-0DE3-B2ED-CDF5DDE02331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9" creationId="{8CAA298F-251F-B193-88D0-85B1B47571E1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0" creationId="{016A099F-44BD-7417-4506-02F1399B3831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1" creationId="{8B3B2A25-A6BC-262A-1292-FFD434DA85BC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2" creationId="{09E9CCA1-6946-6CD9-60E3-34F7045A7F40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3" creationId="{B3886CBF-8BFC-593A-DDC9-80C2EB6A679C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4" creationId="{EDCD7E4C-2474-7CFF-8B89-01076BA607C3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5" creationId="{EE3E860A-8CD6-EF8A-18AB-DE6F685C82FB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6" creationId="{78B101B0-2DE2-A5EE-392C-385659062F8D}"/>
          </ac:inkMkLst>
        </pc:inkChg>
      </pc:sldChg>
      <pc:sldChg chg="addSp del">
        <pc:chgData name="Andrej Bogdanov" userId="896fc40a-cbdd-4f42-a373-b4d25dd81a07" providerId="ADAL" clId="{9EDA2FAC-8588-D044-9538-A24AB679D9E0}" dt="2023-03-08T00:58:22.370" v="325" actId="2696"/>
        <pc:sldMkLst>
          <pc:docMk/>
          <pc:sldMk cId="361084702" sldId="280"/>
        </pc:sldMkLst>
        <pc:inkChg chg="add">
          <ac:chgData name="Andrej Bogdanov" userId="896fc40a-cbdd-4f42-a373-b4d25dd81a07" providerId="ADAL" clId="{9EDA2FAC-8588-D044-9538-A24AB679D9E0}" dt="2023-03-07T22:53:56.319" v="267" actId="7634"/>
          <ac:inkMkLst>
            <pc:docMk/>
            <pc:sldMk cId="361084702" sldId="280"/>
            <ac:inkMk id="2" creationId="{8664AE8F-5DA3-495A-F749-A06E8C8D6966}"/>
          </ac:inkMkLst>
        </pc:inkChg>
        <pc:inkChg chg="add">
          <ac:chgData name="Andrej Bogdanov" userId="896fc40a-cbdd-4f42-a373-b4d25dd81a07" providerId="ADAL" clId="{9EDA2FAC-8588-D044-9538-A24AB679D9E0}" dt="2023-03-07T23:01:49.010" v="270" actId="7634"/>
          <ac:inkMkLst>
            <pc:docMk/>
            <pc:sldMk cId="361084702" sldId="280"/>
            <ac:inkMk id="3" creationId="{AD5B3B7A-54E9-521F-15E9-F50721641AEE}"/>
          </ac:inkMkLst>
        </pc:inkChg>
      </pc:sldChg>
      <pc:sldChg chg="addSp delSp modSp new">
        <pc:chgData name="Andrej Bogdanov" userId="896fc40a-cbdd-4f42-a373-b4d25dd81a07" providerId="ADAL" clId="{9EDA2FAC-8588-D044-9538-A24AB679D9E0}" dt="2024-02-14T17:51:32.658" v="510" actId="7634"/>
        <pc:sldMkLst>
          <pc:docMk/>
          <pc:sldMk cId="1945680044" sldId="281"/>
        </pc:sldMkLst>
        <pc:inkChg chg="add del">
          <ac:chgData name="Andrej Bogdanov" userId="896fc40a-cbdd-4f42-a373-b4d25dd81a07" providerId="ADAL" clId="{9EDA2FAC-8588-D044-9538-A24AB679D9E0}" dt="2023-03-03T18:57:33.203" v="189" actId="478"/>
          <ac:inkMkLst>
            <pc:docMk/>
            <pc:sldMk cId="1945680044" sldId="281"/>
            <ac:inkMk id="2" creationId="{5C3A147C-360D-40E0-E863-C4D8083AA3A6}"/>
          </ac:inkMkLst>
        </pc:inkChg>
        <pc:inkChg chg="add">
          <ac:chgData name="Andrej Bogdanov" userId="896fc40a-cbdd-4f42-a373-b4d25dd81a07" providerId="ADAL" clId="{9EDA2FAC-8588-D044-9538-A24AB679D9E0}" dt="2024-02-14T17:47:44.400" v="496" actId="7634"/>
          <ac:inkMkLst>
            <pc:docMk/>
            <pc:sldMk cId="1945680044" sldId="281"/>
            <ac:inkMk id="2" creationId="{AE3D9DF7-BA44-9086-D861-A2ECCEBAAD34}"/>
          </ac:inkMkLst>
        </pc:inkChg>
        <pc:inkChg chg="add">
          <ac:chgData name="Andrej Bogdanov" userId="896fc40a-cbdd-4f42-a373-b4d25dd81a07" providerId="ADAL" clId="{9EDA2FAC-8588-D044-9538-A24AB679D9E0}" dt="2024-02-13T23:46:48.119" v="432" actId="7634"/>
          <ac:inkMkLst>
            <pc:docMk/>
            <pc:sldMk cId="1945680044" sldId="281"/>
            <ac:inkMk id="2" creationId="{ECD43F64-B3F7-E924-2D07-0AC902667173}"/>
          </ac:inkMkLst>
        </pc:inkChg>
        <pc:inkChg chg="add mod">
          <ac:chgData name="Andrej Bogdanov" userId="896fc40a-cbdd-4f42-a373-b4d25dd81a07" providerId="ADAL" clId="{9EDA2FAC-8588-D044-9538-A24AB679D9E0}" dt="2023-03-03T19:02:52.530" v="192" actId="1076"/>
          <ac:inkMkLst>
            <pc:docMk/>
            <pc:sldMk cId="1945680044" sldId="281"/>
            <ac:inkMk id="3" creationId="{A0290F52-1AEA-D21C-C468-82AC9A40E498}"/>
          </ac:inkMkLst>
        </pc:inkChg>
        <pc:inkChg chg="add mod">
          <ac:chgData name="Andrej Bogdanov" userId="896fc40a-cbdd-4f42-a373-b4d25dd81a07" providerId="ADAL" clId="{9EDA2FAC-8588-D044-9538-A24AB679D9E0}" dt="2023-03-03T19:03:02.897" v="193" actId="1076"/>
          <ac:inkMkLst>
            <pc:docMk/>
            <pc:sldMk cId="1945680044" sldId="281"/>
            <ac:inkMk id="4" creationId="{AEBF4A7A-E3FA-5619-238A-C11296E7BCA4}"/>
          </ac:inkMkLst>
        </pc:inkChg>
        <pc:inkChg chg="add mod modStrokes">
          <ac:chgData name="Andrej Bogdanov" userId="896fc40a-cbdd-4f42-a373-b4d25dd81a07" providerId="ADAL" clId="{9EDA2FAC-8588-D044-9538-A24AB679D9E0}" dt="2024-02-14T17:50:56.210" v="509"/>
          <ac:inkMkLst>
            <pc:docMk/>
            <pc:sldMk cId="1945680044" sldId="281"/>
            <ac:inkMk id="5" creationId="{EF38E6C6-B117-153F-00CB-AEAA01A08FC6}"/>
          </ac:inkMkLst>
        </pc:inkChg>
        <pc:inkChg chg="add">
          <ac:chgData name="Andrej Bogdanov" userId="896fc40a-cbdd-4f42-a373-b4d25dd81a07" providerId="ADAL" clId="{9EDA2FAC-8588-D044-9538-A24AB679D9E0}" dt="2024-02-14T17:50:51.970" v="508" actId="7634"/>
          <ac:inkMkLst>
            <pc:docMk/>
            <pc:sldMk cId="1945680044" sldId="281"/>
            <ac:inkMk id="6" creationId="{5EA3785E-6BB9-7788-4A6B-20F5971BF0EB}"/>
          </ac:inkMkLst>
        </pc:inkChg>
        <pc:inkChg chg="add">
          <ac:chgData name="Andrej Bogdanov" userId="896fc40a-cbdd-4f42-a373-b4d25dd81a07" providerId="ADAL" clId="{9EDA2FAC-8588-D044-9538-A24AB679D9E0}" dt="2024-02-14T17:51:32.658" v="510" actId="7634"/>
          <ac:inkMkLst>
            <pc:docMk/>
            <pc:sldMk cId="1945680044" sldId="281"/>
            <ac:inkMk id="7" creationId="{217A62F1-3D32-D44A-98BC-28DF73C40625}"/>
          </ac:inkMkLst>
        </pc:inkChg>
      </pc:sldChg>
      <pc:sldChg chg="addSp new del">
        <pc:chgData name="Andrej Bogdanov" userId="896fc40a-cbdd-4f42-a373-b4d25dd81a07" providerId="ADAL" clId="{9EDA2FAC-8588-D044-9538-A24AB679D9E0}" dt="2023-03-08T00:58:23.805" v="326" actId="2696"/>
        <pc:sldMkLst>
          <pc:docMk/>
          <pc:sldMk cId="259336219" sldId="282"/>
        </pc:sldMkLst>
        <pc:inkChg chg="add">
          <ac:chgData name="Andrej Bogdanov" userId="896fc40a-cbdd-4f42-a373-b4d25dd81a07" providerId="ADAL" clId="{9EDA2FAC-8588-D044-9538-A24AB679D9E0}" dt="2023-03-07T22:54:15.740" v="269" actId="7634"/>
          <ac:inkMkLst>
            <pc:docMk/>
            <pc:sldMk cId="259336219" sldId="282"/>
            <ac:inkMk id="2" creationId="{3CEAE3CF-2F02-37B8-B27A-D3CAB861B915}"/>
          </ac:inkMkLst>
        </pc:inkChg>
        <pc:inkChg chg="add">
          <ac:chgData name="Andrej Bogdanov" userId="896fc40a-cbdd-4f42-a373-b4d25dd81a07" providerId="ADAL" clId="{9EDA2FAC-8588-D044-9538-A24AB679D9E0}" dt="2023-03-07T23:01:49.010" v="270" actId="7634"/>
          <ac:inkMkLst>
            <pc:docMk/>
            <pc:sldMk cId="259336219" sldId="282"/>
            <ac:inkMk id="3" creationId="{959A2304-8C6E-D836-5211-63013862ABE9}"/>
          </ac:inkMkLst>
        </pc:inkChg>
      </pc:sldChg>
      <pc:sldChg chg="addSp delSp modSp new">
        <pc:chgData name="Andrej Bogdanov" userId="896fc40a-cbdd-4f42-a373-b4d25dd81a07" providerId="ADAL" clId="{9EDA2FAC-8588-D044-9538-A24AB679D9E0}" dt="2023-03-08T00:57:48.308" v="321" actId="7634"/>
        <pc:sldMkLst>
          <pc:docMk/>
          <pc:sldMk cId="3555950525" sldId="283"/>
        </pc:sldMkLst>
        <pc:inkChg chg="add mod modStrokes">
          <ac:chgData name="Andrej Bogdanov" userId="896fc40a-cbdd-4f42-a373-b4d25dd81a07" providerId="ADAL" clId="{9EDA2FAC-8588-D044-9538-A24AB679D9E0}" dt="2023-03-08T00:56:47.417" v="314"/>
          <ac:inkMkLst>
            <pc:docMk/>
            <pc:sldMk cId="3555950525" sldId="283"/>
            <ac:inkMk id="2" creationId="{155F4C2D-9F0C-DD76-3287-962F5962F08D}"/>
          </ac:inkMkLst>
        </pc:inkChg>
        <pc:inkChg chg="add mod modStrokes">
          <ac:chgData name="Andrej Bogdanov" userId="896fc40a-cbdd-4f42-a373-b4d25dd81a07" providerId="ADAL" clId="{9EDA2FAC-8588-D044-9538-A24AB679D9E0}" dt="2023-03-08T00:57:24.460" v="320"/>
          <ac:inkMkLst>
            <pc:docMk/>
            <pc:sldMk cId="3555950525" sldId="283"/>
            <ac:inkMk id="3" creationId="{E0A47A07-4369-CEBC-AF30-8906A8F54709}"/>
          </ac:inkMkLst>
        </pc:inkChg>
        <pc:inkChg chg="add del">
          <ac:chgData name="Andrej Bogdanov" userId="896fc40a-cbdd-4f42-a373-b4d25dd81a07" providerId="ADAL" clId="{9EDA2FAC-8588-D044-9538-A24AB679D9E0}" dt="2023-03-08T00:56:53.308" v="316"/>
          <ac:inkMkLst>
            <pc:docMk/>
            <pc:sldMk cId="3555950525" sldId="283"/>
            <ac:inkMk id="4" creationId="{725F5B30-908F-871D-E180-BFCBEBCCF05F}"/>
          </ac:inkMkLst>
        </pc:inkChg>
        <pc:inkChg chg="add">
          <ac:chgData name="Andrej Bogdanov" userId="896fc40a-cbdd-4f42-a373-b4d25dd81a07" providerId="ADAL" clId="{9EDA2FAC-8588-D044-9538-A24AB679D9E0}" dt="2023-03-08T00:57:18.071" v="318" actId="7634"/>
          <ac:inkMkLst>
            <pc:docMk/>
            <pc:sldMk cId="3555950525" sldId="283"/>
            <ac:inkMk id="5" creationId="{1FC27AF3-E36D-B7DF-D9BE-02C321AD5048}"/>
          </ac:inkMkLst>
        </pc:inkChg>
        <pc:inkChg chg="add">
          <ac:chgData name="Andrej Bogdanov" userId="896fc40a-cbdd-4f42-a373-b4d25dd81a07" providerId="ADAL" clId="{9EDA2FAC-8588-D044-9538-A24AB679D9E0}" dt="2023-03-08T00:57:48.308" v="321" actId="7634"/>
          <ac:inkMkLst>
            <pc:docMk/>
            <pc:sldMk cId="3555950525" sldId="283"/>
            <ac:inkMk id="6" creationId="{23DF694E-6D10-66E8-D596-038EBDB29976}"/>
          </ac:inkMkLst>
        </pc:inkChg>
      </pc:sldChg>
      <pc:sldChg chg="addSp delSp modSp new">
        <pc:chgData name="Andrej Bogdanov" userId="896fc40a-cbdd-4f42-a373-b4d25dd81a07" providerId="ADAL" clId="{9EDA2FAC-8588-D044-9538-A24AB679D9E0}" dt="2023-03-08T01:00:55.077" v="338" actId="7634"/>
        <pc:sldMkLst>
          <pc:docMk/>
          <pc:sldMk cId="201237699" sldId="284"/>
        </pc:sldMkLst>
        <pc:inkChg chg="add del">
          <ac:chgData name="Andrej Bogdanov" userId="896fc40a-cbdd-4f42-a373-b4d25dd81a07" providerId="ADAL" clId="{9EDA2FAC-8588-D044-9538-A24AB679D9E0}" dt="2023-03-08T00:58:47.660" v="329"/>
          <ac:inkMkLst>
            <pc:docMk/>
            <pc:sldMk cId="201237699" sldId="284"/>
            <ac:inkMk id="3" creationId="{C2795585-3358-E0F4-9F47-A7687650E2BB}"/>
          </ac:inkMkLst>
        </pc:inkChg>
        <pc:inkChg chg="add del">
          <ac:chgData name="Andrej Bogdanov" userId="896fc40a-cbdd-4f42-a373-b4d25dd81a07" providerId="ADAL" clId="{9EDA2FAC-8588-D044-9538-A24AB679D9E0}" dt="2023-03-08T00:58:47.660" v="329"/>
          <ac:inkMkLst>
            <pc:docMk/>
            <pc:sldMk cId="201237699" sldId="284"/>
            <ac:inkMk id="5" creationId="{3836DC6F-2375-F3DA-3B8B-9B3FD0A9DEDB}"/>
          </ac:inkMkLst>
        </pc:inkChg>
        <pc:inkChg chg="add mod">
          <ac:chgData name="Andrej Bogdanov" userId="896fc40a-cbdd-4f42-a373-b4d25dd81a07" providerId="ADAL" clId="{9EDA2FAC-8588-D044-9538-A24AB679D9E0}" dt="2023-03-08T00:59:05.023" v="337" actId="1076"/>
          <ac:inkMkLst>
            <pc:docMk/>
            <pc:sldMk cId="201237699" sldId="284"/>
            <ac:inkMk id="7" creationId="{9CD469A2-1958-1A7F-DA6F-1F60760DE037}"/>
          </ac:inkMkLst>
        </pc:inkChg>
        <pc:inkChg chg="add mod reco">
          <ac:chgData name="Andrej Bogdanov" userId="896fc40a-cbdd-4f42-a373-b4d25dd81a07" providerId="ADAL" clId="{9EDA2FAC-8588-D044-9538-A24AB679D9E0}" dt="2023-03-08T00:58:50.040" v="330" actId="1076"/>
          <ac:inkMkLst>
            <pc:docMk/>
            <pc:sldMk cId="201237699" sldId="284"/>
            <ac:inkMk id="8" creationId="{47AB542F-F678-63F0-5382-82607C84D26C}"/>
          </ac:inkMkLst>
        </pc:inkChg>
        <pc:inkChg chg="add">
          <ac:chgData name="Andrej Bogdanov" userId="896fc40a-cbdd-4f42-a373-b4d25dd81a07" providerId="ADAL" clId="{9EDA2FAC-8588-D044-9538-A24AB679D9E0}" dt="2023-03-08T01:00:55.077" v="338" actId="7634"/>
          <ac:inkMkLst>
            <pc:docMk/>
            <pc:sldMk cId="201237699" sldId="284"/>
            <ac:inkMk id="9" creationId="{FD69036B-C7D7-7872-EEF3-B035F0763380}"/>
          </ac:inkMkLst>
        </pc:inkChg>
      </pc:sldChg>
      <pc:sldChg chg="addSp modSp new del">
        <pc:chgData name="Andrej Bogdanov" userId="896fc40a-cbdd-4f42-a373-b4d25dd81a07" providerId="ADAL" clId="{9EDA2FAC-8588-D044-9538-A24AB679D9E0}" dt="2023-03-08T00:58:20.578" v="324" actId="2696"/>
        <pc:sldMkLst>
          <pc:docMk/>
          <pc:sldMk cId="1860257838" sldId="284"/>
        </pc:sldMkLst>
        <pc:inkChg chg="add mod modStrokes">
          <ac:chgData name="Andrej Bogdanov" userId="896fc40a-cbdd-4f42-a373-b4d25dd81a07" providerId="ADAL" clId="{9EDA2FAC-8588-D044-9538-A24AB679D9E0}" dt="2023-03-08T00:54:01.631" v="307"/>
          <ac:inkMkLst>
            <pc:docMk/>
            <pc:sldMk cId="1860257838" sldId="284"/>
            <ac:inkMk id="3" creationId="{CBCF6D91-0EF9-791C-92D3-E8E0DF695909}"/>
          </ac:inkMkLst>
        </pc:inkChg>
        <pc:inkChg chg="add">
          <ac:chgData name="Andrej Bogdanov" userId="896fc40a-cbdd-4f42-a373-b4d25dd81a07" providerId="ADAL" clId="{9EDA2FAC-8588-D044-9538-A24AB679D9E0}" dt="2023-03-08T00:55:55.055" v="309" actId="7634"/>
          <ac:inkMkLst>
            <pc:docMk/>
            <pc:sldMk cId="1860257838" sldId="284"/>
            <ac:inkMk id="4" creationId="{E99AD715-FF27-C685-0140-A8DC5803C7BB}"/>
          </ac:inkMkLst>
        </pc:inkChg>
      </pc:sldChg>
      <pc:sldChg chg="addSp delSp">
        <pc:chgData name="Andrej Bogdanov" userId="896fc40a-cbdd-4f42-a373-b4d25dd81a07" providerId="ADAL" clId="{9EDA2FAC-8588-D044-9538-A24AB679D9E0}" dt="2024-02-16T23:07:02.393" v="585" actId="7634"/>
        <pc:sldMkLst>
          <pc:docMk/>
          <pc:sldMk cId="2382594770" sldId="285"/>
        </pc:sldMkLst>
        <pc:inkChg chg="add">
          <ac:chgData name="Andrej Bogdanov" userId="896fc40a-cbdd-4f42-a373-b4d25dd81a07" providerId="ADAL" clId="{9EDA2FAC-8588-D044-9538-A24AB679D9E0}" dt="2024-02-16T23:07:02.393" v="585" actId="7634"/>
          <ac:inkMkLst>
            <pc:docMk/>
            <pc:sldMk cId="2382594770" sldId="285"/>
            <ac:inkMk id="2" creationId="{112DE650-7AC5-9B48-BF8C-43776F69BB8A}"/>
          </ac:inkMkLst>
        </pc:inkChg>
        <pc:inkChg chg="add del">
          <ac:chgData name="Andrej Bogdanov" userId="896fc40a-cbdd-4f42-a373-b4d25dd81a07" providerId="ADAL" clId="{9EDA2FAC-8588-D044-9538-A24AB679D9E0}" dt="2024-02-16T19:26:43.512" v="580" actId="478"/>
          <ac:inkMkLst>
            <pc:docMk/>
            <pc:sldMk cId="2382594770" sldId="285"/>
            <ac:inkMk id="2" creationId="{C714DB01-C1F5-FB99-84FF-EE9B14953564}"/>
          </ac:inkMkLst>
        </pc:inkChg>
      </pc:sldChg>
      <pc:sldChg chg="addSp delSp">
        <pc:chgData name="Andrej Bogdanov" userId="896fc40a-cbdd-4f42-a373-b4d25dd81a07" providerId="ADAL" clId="{9EDA2FAC-8588-D044-9538-A24AB679D9E0}" dt="2024-02-16T23:34:26.937" v="586" actId="7634"/>
        <pc:sldMkLst>
          <pc:docMk/>
          <pc:sldMk cId="3832102897" sldId="287"/>
        </pc:sldMkLst>
        <pc:inkChg chg="add del">
          <ac:chgData name="Andrej Bogdanov" userId="896fc40a-cbdd-4f42-a373-b4d25dd81a07" providerId="ADAL" clId="{9EDA2FAC-8588-D044-9538-A24AB679D9E0}" dt="2024-02-16T19:27:13.811" v="584" actId="478"/>
          <ac:inkMkLst>
            <pc:docMk/>
            <pc:sldMk cId="3832102897" sldId="287"/>
            <ac:inkMk id="4" creationId="{77F28D1E-B02B-1E95-62DD-D927481C8874}"/>
          </ac:inkMkLst>
        </pc:inkChg>
        <pc:inkChg chg="add">
          <ac:chgData name="Andrej Bogdanov" userId="896fc40a-cbdd-4f42-a373-b4d25dd81a07" providerId="ADAL" clId="{9EDA2FAC-8588-D044-9538-A24AB679D9E0}" dt="2024-02-16T23:34:26.937" v="586" actId="7634"/>
          <ac:inkMkLst>
            <pc:docMk/>
            <pc:sldMk cId="3832102897" sldId="287"/>
            <ac:inkMk id="4" creationId="{B431E168-B982-4BEF-DA9F-C6FB6312D5C0}"/>
          </ac:inkMkLst>
        </pc:inkChg>
      </pc:sldChg>
      <pc:sldChg chg="addSp">
        <pc:chgData name="Andrej Bogdanov" userId="896fc40a-cbdd-4f42-a373-b4d25dd81a07" providerId="ADAL" clId="{9EDA2FAC-8588-D044-9538-A24AB679D9E0}" dt="2024-02-16T23:34:26.937" v="586" actId="7634"/>
        <pc:sldMkLst>
          <pc:docMk/>
          <pc:sldMk cId="1589076863" sldId="289"/>
        </pc:sldMkLst>
        <pc:inkChg chg="add">
          <ac:chgData name="Andrej Bogdanov" userId="896fc40a-cbdd-4f42-a373-b4d25dd81a07" providerId="ADAL" clId="{9EDA2FAC-8588-D044-9538-A24AB679D9E0}" dt="2024-02-16T23:34:26.937" v="586" actId="7634"/>
          <ac:inkMkLst>
            <pc:docMk/>
            <pc:sldMk cId="1589076863" sldId="289"/>
            <ac:inkMk id="3" creationId="{8D9F5A5D-14C5-4E45-9545-3A71682FC417}"/>
          </ac:inkMkLst>
        </pc:inkChg>
      </pc:sldChg>
      <pc:sldChg chg="addSp">
        <pc:chgData name="Andrej Bogdanov" userId="896fc40a-cbdd-4f42-a373-b4d25dd81a07" providerId="ADAL" clId="{9EDA2FAC-8588-D044-9538-A24AB679D9E0}" dt="2024-02-16T23:34:26.937" v="586" actId="7634"/>
        <pc:sldMkLst>
          <pc:docMk/>
          <pc:sldMk cId="2961673845" sldId="290"/>
        </pc:sldMkLst>
        <pc:inkChg chg="add">
          <ac:chgData name="Andrej Bogdanov" userId="896fc40a-cbdd-4f42-a373-b4d25dd81a07" providerId="ADAL" clId="{9EDA2FAC-8588-D044-9538-A24AB679D9E0}" dt="2024-02-16T23:34:26.937" v="586" actId="7634"/>
          <ac:inkMkLst>
            <pc:docMk/>
            <pc:sldMk cId="2961673845" sldId="290"/>
            <ac:inkMk id="9" creationId="{B1CD05A1-0A52-BF55-6BD6-E9CB6DCAC022}"/>
          </ac:inkMkLst>
        </pc:inkChg>
      </pc:sldChg>
      <pc:sldChg chg="addSp delSp">
        <pc:chgData name="Andrej Bogdanov" userId="896fc40a-cbdd-4f42-a373-b4d25dd81a07" providerId="ADAL" clId="{9EDA2FAC-8588-D044-9538-A24AB679D9E0}" dt="2024-02-16T23:34:26.937" v="586" actId="7634"/>
        <pc:sldMkLst>
          <pc:docMk/>
          <pc:sldMk cId="3181890801" sldId="291"/>
        </pc:sldMkLst>
        <pc:inkChg chg="add">
          <ac:chgData name="Andrej Bogdanov" userId="896fc40a-cbdd-4f42-a373-b4d25dd81a07" providerId="ADAL" clId="{9EDA2FAC-8588-D044-9538-A24AB679D9E0}" dt="2024-02-16T23:07:02.393" v="585" actId="7634"/>
          <ac:inkMkLst>
            <pc:docMk/>
            <pc:sldMk cId="3181890801" sldId="291"/>
            <ac:inkMk id="5" creationId="{377E5551-F560-B709-A584-1AE2670C1524}"/>
          </ac:inkMkLst>
        </pc:inkChg>
        <pc:inkChg chg="add del">
          <ac:chgData name="Andrej Bogdanov" userId="896fc40a-cbdd-4f42-a373-b4d25dd81a07" providerId="ADAL" clId="{9EDA2FAC-8588-D044-9538-A24AB679D9E0}" dt="2024-02-16T19:26:51.852" v="582" actId="478"/>
          <ac:inkMkLst>
            <pc:docMk/>
            <pc:sldMk cId="3181890801" sldId="291"/>
            <ac:inkMk id="5" creationId="{B6911561-B218-54AA-4D92-0676D4C77674}"/>
          </ac:inkMkLst>
        </pc:inkChg>
        <pc:inkChg chg="add">
          <ac:chgData name="Andrej Bogdanov" userId="896fc40a-cbdd-4f42-a373-b4d25dd81a07" providerId="ADAL" clId="{9EDA2FAC-8588-D044-9538-A24AB679D9E0}" dt="2024-02-16T23:34:26.937" v="586" actId="7634"/>
          <ac:inkMkLst>
            <pc:docMk/>
            <pc:sldMk cId="3181890801" sldId="291"/>
            <ac:inkMk id="6" creationId="{757837DD-5790-AAAE-5FA9-6910265D8068}"/>
          </ac:inkMkLst>
        </pc:inkChg>
      </pc:sldChg>
      <pc:sldChg chg="addSp delSp modSp">
        <pc:chgData name="Andrej Bogdanov" userId="896fc40a-cbdd-4f42-a373-b4d25dd81a07" providerId="ADAL" clId="{9EDA2FAC-8588-D044-9538-A24AB679D9E0}" dt="2024-02-16T13:22:50.473" v="570"/>
        <pc:sldMkLst>
          <pc:docMk/>
          <pc:sldMk cId="3399102423" sldId="295"/>
        </pc:sldMkLst>
        <pc:inkChg chg="del mod modStrokes">
          <ac:chgData name="Andrej Bogdanov" userId="896fc40a-cbdd-4f42-a373-b4d25dd81a07" providerId="ADAL" clId="{9EDA2FAC-8588-D044-9538-A24AB679D9E0}" dt="2024-02-16T13:22:49.787" v="569"/>
          <ac:inkMkLst>
            <pc:docMk/>
            <pc:sldMk cId="3399102423" sldId="295"/>
            <ac:inkMk id="4" creationId="{C316AB49-CD1B-496E-9DE7-C090B5E48BEC}"/>
          </ac:inkMkLst>
        </pc:inkChg>
        <pc:inkChg chg="mod modStrokes">
          <ac:chgData name="Andrej Bogdanov" userId="896fc40a-cbdd-4f42-a373-b4d25dd81a07" providerId="ADAL" clId="{9EDA2FAC-8588-D044-9538-A24AB679D9E0}" dt="2024-02-14T17:55:17.530" v="521"/>
          <ac:inkMkLst>
            <pc:docMk/>
            <pc:sldMk cId="3399102423" sldId="295"/>
            <ac:inkMk id="5" creationId="{BA5A18E8-91E6-1570-099A-A9FA4E31043A}"/>
          </ac:inkMkLst>
        </pc:inkChg>
        <pc:inkChg chg="del">
          <ac:chgData name="Andrej Bogdanov" userId="896fc40a-cbdd-4f42-a373-b4d25dd81a07" providerId="ADAL" clId="{9EDA2FAC-8588-D044-9538-A24AB679D9E0}" dt="2024-02-14T17:53:47.936" v="514"/>
          <ac:inkMkLst>
            <pc:docMk/>
            <pc:sldMk cId="3399102423" sldId="295"/>
            <ac:inkMk id="12" creationId="{10B92FBB-2292-2724-4864-C7984C04C1C8}"/>
          </ac:inkMkLst>
        </pc:inkChg>
        <pc:inkChg chg="add mod modStrokes">
          <ac:chgData name="Andrej Bogdanov" userId="896fc40a-cbdd-4f42-a373-b4d25dd81a07" providerId="ADAL" clId="{9EDA2FAC-8588-D044-9538-A24AB679D9E0}" dt="2024-02-16T13:22:50.473" v="570"/>
          <ac:inkMkLst>
            <pc:docMk/>
            <pc:sldMk cId="3399102423" sldId="295"/>
            <ac:inkMk id="13" creationId="{A2ADFA94-29C6-C884-882D-7CE60DE459F6}"/>
          </ac:inkMkLst>
        </pc:inkChg>
        <pc:inkChg chg="add del">
          <ac:chgData name="Andrej Bogdanov" userId="896fc40a-cbdd-4f42-a373-b4d25dd81a07" providerId="ADAL" clId="{9EDA2FAC-8588-D044-9538-A24AB679D9E0}" dt="2024-02-14T17:55:17.519" v="520"/>
          <ac:inkMkLst>
            <pc:docMk/>
            <pc:sldMk cId="3399102423" sldId="295"/>
            <ac:inkMk id="14" creationId="{F2EA8720-82BD-2642-CE25-D9636CC8F2CF}"/>
          </ac:inkMkLst>
        </pc:inkChg>
        <pc:inkChg chg="add">
          <ac:chgData name="Andrej Bogdanov" userId="896fc40a-cbdd-4f42-a373-b4d25dd81a07" providerId="ADAL" clId="{9EDA2FAC-8588-D044-9538-A24AB679D9E0}" dt="2024-02-14T17:58:44.463" v="522" actId="7634"/>
          <ac:inkMkLst>
            <pc:docMk/>
            <pc:sldMk cId="3399102423" sldId="295"/>
            <ac:inkMk id="15" creationId="{4DE57AF2-4F3B-5527-638D-9F22AB0FAFA3}"/>
          </ac:inkMkLst>
        </pc:inkChg>
      </pc:sldChg>
    </pc:docChg>
  </pc:docChgLst>
  <pc:docChgLst>
    <pc:chgData name="Andrej Bogdanov" userId="896fc40a-cbdd-4f42-a373-b4d25dd81a07" providerId="ADAL" clId="{FF246D5B-B140-4943-8642-4E42719498DF}"/>
    <pc:docChg chg="undo custSel addSld modSld sldOrd">
      <pc:chgData name="Andrej Bogdanov" userId="896fc40a-cbdd-4f42-a373-b4d25dd81a07" providerId="ADAL" clId="{FF246D5B-B140-4943-8642-4E42719498DF}" dt="2023-03-01T00:53:38.807" v="1527" actId="478"/>
      <pc:docMkLst>
        <pc:docMk/>
      </pc:docMkLst>
      <pc:sldChg chg="modSp mod">
        <pc:chgData name="Andrej Bogdanov" userId="896fc40a-cbdd-4f42-a373-b4d25dd81a07" providerId="ADAL" clId="{FF246D5B-B140-4943-8642-4E42719498DF}" dt="2023-02-26T15:25:05.970" v="27" actId="1076"/>
        <pc:sldMkLst>
          <pc:docMk/>
          <pc:sldMk cId="2816247312" sldId="257"/>
        </pc:sldMkLst>
        <pc:spChg chg="mod">
          <ac:chgData name="Andrej Bogdanov" userId="896fc40a-cbdd-4f42-a373-b4d25dd81a07" providerId="ADAL" clId="{FF246D5B-B140-4943-8642-4E42719498DF}" dt="2023-02-26T15:25:04.953" v="26" actId="20577"/>
          <ac:spMkLst>
            <pc:docMk/>
            <pc:sldMk cId="2816247312" sldId="257"/>
            <ac:spMk id="2" creationId="{29ABCCF6-359C-9642-A5F4-DD644D7BEB04}"/>
          </ac:spMkLst>
        </pc:spChg>
        <pc:spChg chg="mod">
          <ac:chgData name="Andrej Bogdanov" userId="896fc40a-cbdd-4f42-a373-b4d25dd81a07" providerId="ADAL" clId="{FF246D5B-B140-4943-8642-4E42719498DF}" dt="2023-02-26T15:25:05.970" v="27" actId="1076"/>
          <ac:spMkLst>
            <pc:docMk/>
            <pc:sldMk cId="2816247312" sldId="257"/>
            <ac:spMk id="5" creationId="{62AD8EEB-1DB8-6743-9DA0-1CE85B3FB88A}"/>
          </ac:spMkLst>
        </pc:spChg>
      </pc:sldChg>
      <pc:sldChg chg="addSp delSp modSp mod">
        <pc:chgData name="Andrej Bogdanov" userId="896fc40a-cbdd-4f42-a373-b4d25dd81a07" providerId="ADAL" clId="{FF246D5B-B140-4943-8642-4E42719498DF}" dt="2023-02-26T15:36:13.350" v="218" actId="478"/>
        <pc:sldMkLst>
          <pc:docMk/>
          <pc:sldMk cId="2798753424" sldId="258"/>
        </pc:sldMkLst>
        <pc:spChg chg="del">
          <ac:chgData name="Andrej Bogdanov" userId="896fc40a-cbdd-4f42-a373-b4d25dd81a07" providerId="ADAL" clId="{FF246D5B-B140-4943-8642-4E42719498DF}" dt="2023-02-26T15:35:12.180" v="186" actId="478"/>
          <ac:spMkLst>
            <pc:docMk/>
            <pc:sldMk cId="2798753424" sldId="258"/>
            <ac:spMk id="2" creationId="{68F33B88-EAB5-90E9-7AB1-30593C04666F}"/>
          </ac:spMkLst>
        </pc:spChg>
        <pc:spChg chg="add del mod">
          <ac:chgData name="Andrej Bogdanov" userId="896fc40a-cbdd-4f42-a373-b4d25dd81a07" providerId="ADAL" clId="{FF246D5B-B140-4943-8642-4E42719498DF}" dt="2023-02-26T15:36:13.350" v="218" actId="478"/>
          <ac:spMkLst>
            <pc:docMk/>
            <pc:sldMk cId="2798753424" sldId="258"/>
            <ac:spMk id="3" creationId="{045DAEA5-4CCF-CE19-95E0-AAB9628F6D4A}"/>
          </ac:spMkLst>
        </pc:spChg>
      </pc:sldChg>
      <pc:sldChg chg="addSp delSp modSp new mod ord">
        <pc:chgData name="Andrej Bogdanov" userId="896fc40a-cbdd-4f42-a373-b4d25dd81a07" providerId="ADAL" clId="{FF246D5B-B140-4943-8642-4E42719498DF}" dt="2023-03-01T00:53:21.383" v="1522" actId="478"/>
        <pc:sldMkLst>
          <pc:docMk/>
          <pc:sldMk cId="252633018" sldId="259"/>
        </pc:sldMkLst>
        <pc:spChg chg="add mod">
          <ac:chgData name="Andrej Bogdanov" userId="896fc40a-cbdd-4f42-a373-b4d25dd81a07" providerId="ADAL" clId="{FF246D5B-B140-4943-8642-4E42719498DF}" dt="2023-03-01T00:52:05.752" v="1519" actId="20577"/>
          <ac:spMkLst>
            <pc:docMk/>
            <pc:sldMk cId="252633018" sldId="259"/>
            <ac:spMk id="2" creationId="{769993BB-D93D-B7D6-962F-DA6DBD5A39CF}"/>
          </ac:spMkLst>
        </pc:spChg>
        <pc:spChg chg="add mod">
          <ac:chgData name="Andrej Bogdanov" userId="896fc40a-cbdd-4f42-a373-b4d25dd81a07" providerId="ADAL" clId="{FF246D5B-B140-4943-8642-4E42719498DF}" dt="2023-02-26T15:33:33.300" v="145" actId="1035"/>
          <ac:spMkLst>
            <pc:docMk/>
            <pc:sldMk cId="252633018" sldId="259"/>
            <ac:spMk id="3" creationId="{E67E916C-3127-E51E-AD23-3D8EBA1AB24A}"/>
          </ac:spMkLst>
        </pc:spChg>
        <pc:spChg chg="add del mod">
          <ac:chgData name="Andrej Bogdanov" userId="896fc40a-cbdd-4f42-a373-b4d25dd81a07" providerId="ADAL" clId="{FF246D5B-B140-4943-8642-4E42719498DF}" dt="2023-02-26T15:27:35.492" v="57" actId="478"/>
          <ac:spMkLst>
            <pc:docMk/>
            <pc:sldMk cId="252633018" sldId="259"/>
            <ac:spMk id="4" creationId="{CCC34BA8-1A90-6393-CD2A-C4BE56341816}"/>
          </ac:spMkLst>
        </pc:spChg>
        <pc:spChg chg="add del mod">
          <ac:chgData name="Andrej Bogdanov" userId="896fc40a-cbdd-4f42-a373-b4d25dd81a07" providerId="ADAL" clId="{FF246D5B-B140-4943-8642-4E42719498DF}" dt="2023-02-26T15:27:59.351" v="61" actId="478"/>
          <ac:spMkLst>
            <pc:docMk/>
            <pc:sldMk cId="252633018" sldId="259"/>
            <ac:spMk id="5" creationId="{FC1C154F-E808-0C8B-32E4-DB8A0F4F00CD}"/>
          </ac:spMkLst>
        </pc:spChg>
        <pc:spChg chg="add mod">
          <ac:chgData name="Andrej Bogdanov" userId="896fc40a-cbdd-4f42-a373-b4d25dd81a07" providerId="ADAL" clId="{FF246D5B-B140-4943-8642-4E42719498DF}" dt="2023-02-26T15:33:33.300" v="145" actId="1035"/>
          <ac:spMkLst>
            <pc:docMk/>
            <pc:sldMk cId="252633018" sldId="259"/>
            <ac:spMk id="6" creationId="{FEEE463E-F85A-EA32-8A1E-2854772E245E}"/>
          </ac:spMkLst>
        </pc:spChg>
        <pc:spChg chg="add mod">
          <ac:chgData name="Andrej Bogdanov" userId="896fc40a-cbdd-4f42-a373-b4d25dd81a07" providerId="ADAL" clId="{FF246D5B-B140-4943-8642-4E42719498DF}" dt="2023-02-26T15:33:33.300" v="145" actId="1035"/>
          <ac:spMkLst>
            <pc:docMk/>
            <pc:sldMk cId="252633018" sldId="259"/>
            <ac:spMk id="11" creationId="{58D8A480-CAB4-35F2-0E07-00150F56CE63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21" creationId="{A96D7DBF-A3DB-84EA-89F9-FBBD834C671C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22" creationId="{71E2870E-46C6-937F-4CE2-F35CA758554F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24" creationId="{58943ECE-48DD-F08B-1F93-24C005B27D5B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29" creationId="{B941F75E-26EC-10D5-45B3-D3DB2046EDDB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31" creationId="{32B67286-D81D-4A62-AD18-77D3E1189DB6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33" creationId="{313AD0C5-5E2C-DDC0-185E-46527837AB60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35" creationId="{ADB8998C-3680-2843-843C-5A2AB6BAAE42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36" creationId="{AAED9F0E-79F1-0968-21C4-6666024874FF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37" creationId="{DB897FC1-1A35-268C-9011-F2E896172711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39" creationId="{ED3266F4-3888-E9D0-2CB4-9E64EB8334C1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42" creationId="{E9DE6B40-467F-ED76-6304-007ED3C7BCBD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44" creationId="{324BBA68-52EA-495D-8207-79FA531AC21A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46" creationId="{7B8E0554-0D77-62BD-16BB-FEA6EE9E0A74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48" creationId="{0A7EFA82-3B22-9751-D9B8-60B69DC8CF93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53" creationId="{25830A98-70AF-C1D6-C150-24CEAC80DE2D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54" creationId="{6CB4245F-6797-ABC7-20DF-ED48DFC0E263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57" creationId="{D92A1618-DE20-AE3F-5957-F39B8BE9D95C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58" creationId="{CF542AB2-751F-C98E-38E0-EA29B4189B7E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61" creationId="{C22BAA32-C055-7182-BAF7-F3209A1A89E4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62" creationId="{AF8C2500-21B2-D87F-947E-496A5B26C205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65" creationId="{E65BD86D-FD4D-A4AF-38C0-2D3D58DB6778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66" creationId="{FED6F85B-7DBC-7A49-97A6-3FF1C4A01151}"/>
          </ac:spMkLst>
        </pc:spChg>
        <pc:inkChg chg="del">
          <ac:chgData name="Andrej Bogdanov" userId="896fc40a-cbdd-4f42-a373-b4d25dd81a07" providerId="ADAL" clId="{FF246D5B-B140-4943-8642-4E42719498DF}" dt="2023-03-01T00:53:21.383" v="1522" actId="478"/>
          <ac:inkMkLst>
            <pc:docMk/>
            <pc:sldMk cId="252633018" sldId="259"/>
            <ac:inkMk id="4" creationId="{C31C4784-2C7F-5498-FAF3-D3137C403893}"/>
          </ac:inkMkLst>
        </pc:inkChg>
        <pc:inkChg chg="del mod">
          <ac:chgData name="Andrej Bogdanov" userId="896fc40a-cbdd-4f42-a373-b4d25dd81a07" providerId="ADAL" clId="{FF246D5B-B140-4943-8642-4E42719498DF}" dt="2023-03-01T00:53:20.006" v="1521" actId="478"/>
          <ac:inkMkLst>
            <pc:docMk/>
            <pc:sldMk cId="252633018" sldId="259"/>
            <ac:inkMk id="5" creationId="{4E988AC7-E7C9-E421-1EE8-F251EEBFBE1D}"/>
          </ac:inkMkLst>
        </pc:inkChg>
        <pc:cxnChg chg="add mod">
          <ac:chgData name="Andrej Bogdanov" userId="896fc40a-cbdd-4f42-a373-b4d25dd81a07" providerId="ADAL" clId="{FF246D5B-B140-4943-8642-4E42719498DF}" dt="2023-02-26T15:33:33.300" v="145" actId="1035"/>
          <ac:cxnSpMkLst>
            <pc:docMk/>
            <pc:sldMk cId="252633018" sldId="259"/>
            <ac:cxnSpMk id="8" creationId="{50E0C9CC-47E1-8730-41B5-D9480766C805}"/>
          </ac:cxnSpMkLst>
        </pc:cxnChg>
        <pc:cxnChg chg="add del mod">
          <ac:chgData name="Andrej Bogdanov" userId="896fc40a-cbdd-4f42-a373-b4d25dd81a07" providerId="ADAL" clId="{FF246D5B-B140-4943-8642-4E42719498DF}" dt="2023-02-26T15:29:51.178" v="79" actId="478"/>
          <ac:cxnSpMkLst>
            <pc:docMk/>
            <pc:sldMk cId="252633018" sldId="259"/>
            <ac:cxnSpMk id="12" creationId="{6DB41753-BCDA-08DB-788E-F8ECA157DCED}"/>
          </ac:cxnSpMkLst>
        </pc:cxnChg>
        <pc:cxnChg chg="add del mod">
          <ac:chgData name="Andrej Bogdanov" userId="896fc40a-cbdd-4f42-a373-b4d25dd81a07" providerId="ADAL" clId="{FF246D5B-B140-4943-8642-4E42719498DF}" dt="2023-02-26T15:30:09.892" v="85" actId="478"/>
          <ac:cxnSpMkLst>
            <pc:docMk/>
            <pc:sldMk cId="252633018" sldId="259"/>
            <ac:cxnSpMk id="14" creationId="{0218EF50-DABC-F97D-325A-D387E5A09429}"/>
          </ac:cxnSpMkLst>
        </pc:cxnChg>
        <pc:cxnChg chg="add del mod">
          <ac:chgData name="Andrej Bogdanov" userId="896fc40a-cbdd-4f42-a373-b4d25dd81a07" providerId="ADAL" clId="{FF246D5B-B140-4943-8642-4E42719498DF}" dt="2023-02-26T15:30:19.027" v="88" actId="478"/>
          <ac:cxnSpMkLst>
            <pc:docMk/>
            <pc:sldMk cId="252633018" sldId="259"/>
            <ac:cxnSpMk id="17" creationId="{59B16ECF-24C6-2B59-26AE-AC0A5893A029}"/>
          </ac:cxnSpMkLst>
        </pc:cxnChg>
        <pc:cxnChg chg="add mod">
          <ac:chgData name="Andrej Bogdanov" userId="896fc40a-cbdd-4f42-a373-b4d25dd81a07" providerId="ADAL" clId="{FF246D5B-B140-4943-8642-4E42719498DF}" dt="2023-02-26T15:33:33.300" v="145" actId="1035"/>
          <ac:cxnSpMkLst>
            <pc:docMk/>
            <pc:sldMk cId="252633018" sldId="259"/>
            <ac:cxnSpMk id="19" creationId="{BCC40C23-BE5B-8A87-96A7-A05120DF69F2}"/>
          </ac:cxnSpMkLst>
        </pc:cxnChg>
        <pc:cxnChg chg="add mod">
          <ac:chgData name="Andrej Bogdanov" userId="896fc40a-cbdd-4f42-a373-b4d25dd81a07" providerId="ADAL" clId="{FF246D5B-B140-4943-8642-4E42719498DF}" dt="2023-02-26T15:35:05.299" v="185" actId="1036"/>
          <ac:cxnSpMkLst>
            <pc:docMk/>
            <pc:sldMk cId="252633018" sldId="259"/>
            <ac:cxnSpMk id="23" creationId="{BCE3785F-ACA6-68DD-E2A4-4F8D4580849C}"/>
          </ac:cxnSpMkLst>
        </pc:cxnChg>
        <pc:cxnChg chg="add mod">
          <ac:chgData name="Andrej Bogdanov" userId="896fc40a-cbdd-4f42-a373-b4d25dd81a07" providerId="ADAL" clId="{FF246D5B-B140-4943-8642-4E42719498DF}" dt="2023-02-26T15:35:05.299" v="185" actId="1036"/>
          <ac:cxnSpMkLst>
            <pc:docMk/>
            <pc:sldMk cId="252633018" sldId="259"/>
            <ac:cxnSpMk id="25" creationId="{CE0155CB-D0BD-E10E-4F0E-2B07CBFCE2E7}"/>
          </ac:cxnSpMkLst>
        </pc:cxnChg>
        <pc:cxnChg chg="add mod">
          <ac:chgData name="Andrej Bogdanov" userId="896fc40a-cbdd-4f42-a373-b4d25dd81a07" providerId="ADAL" clId="{FF246D5B-B140-4943-8642-4E42719498DF}" dt="2023-02-26T15:35:05.299" v="185" actId="1036"/>
          <ac:cxnSpMkLst>
            <pc:docMk/>
            <pc:sldMk cId="252633018" sldId="259"/>
            <ac:cxnSpMk id="26" creationId="{DA4BE674-B505-86C2-F722-BCD99CE013E4}"/>
          </ac:cxnSpMkLst>
        </pc:cxnChg>
        <pc:cxnChg chg="add mod">
          <ac:chgData name="Andrej Bogdanov" userId="896fc40a-cbdd-4f42-a373-b4d25dd81a07" providerId="ADAL" clId="{FF246D5B-B140-4943-8642-4E42719498DF}" dt="2023-02-26T15:35:05.299" v="185" actId="1036"/>
          <ac:cxnSpMkLst>
            <pc:docMk/>
            <pc:sldMk cId="252633018" sldId="259"/>
            <ac:cxnSpMk id="30" creationId="{0DBFCF94-39BA-1970-A4E5-E20B33E40537}"/>
          </ac:cxnSpMkLst>
        </pc:cxnChg>
        <pc:cxnChg chg="add mod">
          <ac:chgData name="Andrej Bogdanov" userId="896fc40a-cbdd-4f42-a373-b4d25dd81a07" providerId="ADAL" clId="{FF246D5B-B140-4943-8642-4E42719498DF}" dt="2023-02-26T15:35:05.299" v="185" actId="1036"/>
          <ac:cxnSpMkLst>
            <pc:docMk/>
            <pc:sldMk cId="252633018" sldId="259"/>
            <ac:cxnSpMk id="32" creationId="{5530CE1E-42E8-B703-FBD1-2CA2B7C44053}"/>
          </ac:cxnSpMkLst>
        </pc:cxnChg>
        <pc:cxnChg chg="add mod">
          <ac:chgData name="Andrej Bogdanov" userId="896fc40a-cbdd-4f42-a373-b4d25dd81a07" providerId="ADAL" clId="{FF246D5B-B140-4943-8642-4E42719498DF}" dt="2023-02-26T15:35:05.299" v="185" actId="1036"/>
          <ac:cxnSpMkLst>
            <pc:docMk/>
            <pc:sldMk cId="252633018" sldId="259"/>
            <ac:cxnSpMk id="34" creationId="{2A3FFC82-C7A2-2148-1D75-9EE1EEE3C9AD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38" creationId="{1D42ECCF-EE5E-9F80-8362-581E5E09B5F8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40" creationId="{C6798637-6AA8-9DCB-DE04-1326617B4042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41" creationId="{AF00AACB-EE26-E430-2E57-D013AB2F09A0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43" creationId="{4335C24F-4C04-3ED2-5000-93D2801F45F7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45" creationId="{2A67386D-FBBE-CB04-B76D-E19BD60BDE7C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47" creationId="{F6BC3872-F70D-C3C4-4DF0-008C61428197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49" creationId="{0F669ED7-3245-D0FB-7C13-AA6E37C2D7F6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50" creationId="{BA518717-06AF-6D7E-FF31-150567868C70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55" creationId="{DDB82223-0EAE-BFB1-881B-7A2DACE07E48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56" creationId="{5BACBB2A-C186-170E-B2A5-60AF2977E328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59" creationId="{E57A1B6E-30EA-BCCC-EE00-B7B1B0C1711D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60" creationId="{158184BE-6847-EED4-6047-1439B119E646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63" creationId="{7681E4A3-7817-30A5-E34A-051BD40E7ED8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64" creationId="{F5DDF264-F623-DF06-D79B-CD4B4E4B9BA5}"/>
          </ac:cxnSpMkLst>
        </pc:cxnChg>
      </pc:sldChg>
      <pc:sldChg chg="addSp delSp modSp new mod">
        <pc:chgData name="Andrej Bogdanov" userId="896fc40a-cbdd-4f42-a373-b4d25dd81a07" providerId="ADAL" clId="{FF246D5B-B140-4943-8642-4E42719498DF}" dt="2023-03-01T00:53:23.532" v="1523" actId="478"/>
        <pc:sldMkLst>
          <pc:docMk/>
          <pc:sldMk cId="4275754560" sldId="260"/>
        </pc:sldMkLst>
        <pc:spChg chg="add mod">
          <ac:chgData name="Andrej Bogdanov" userId="896fc40a-cbdd-4f42-a373-b4d25dd81a07" providerId="ADAL" clId="{FF246D5B-B140-4943-8642-4E42719498DF}" dt="2023-02-26T15:36:24.829" v="234" actId="20577"/>
          <ac:spMkLst>
            <pc:docMk/>
            <pc:sldMk cId="4275754560" sldId="260"/>
            <ac:spMk id="2" creationId="{4C7C6928-A8B6-7DED-CAAD-1103B4353C4E}"/>
          </ac:spMkLst>
        </pc:spChg>
        <pc:inkChg chg="del">
          <ac:chgData name="Andrej Bogdanov" userId="896fc40a-cbdd-4f42-a373-b4d25dd81a07" providerId="ADAL" clId="{FF246D5B-B140-4943-8642-4E42719498DF}" dt="2023-03-01T00:53:23.532" v="1523" actId="478"/>
          <ac:inkMkLst>
            <pc:docMk/>
            <pc:sldMk cId="4275754560" sldId="260"/>
            <ac:inkMk id="3" creationId="{9ED8758C-D795-5BEA-CA16-219A21EE3508}"/>
          </ac:inkMkLst>
        </pc:inkChg>
      </pc:sldChg>
      <pc:sldChg chg="addSp delSp modSp new mod">
        <pc:chgData name="Andrej Bogdanov" userId="896fc40a-cbdd-4f42-a373-b4d25dd81a07" providerId="ADAL" clId="{FF246D5B-B140-4943-8642-4E42719498DF}" dt="2023-03-01T00:53:26.468" v="1524" actId="478"/>
        <pc:sldMkLst>
          <pc:docMk/>
          <pc:sldMk cId="3732908203" sldId="261"/>
        </pc:sldMkLst>
        <pc:spChg chg="add mod">
          <ac:chgData name="Andrej Bogdanov" userId="896fc40a-cbdd-4f42-a373-b4d25dd81a07" providerId="ADAL" clId="{FF246D5B-B140-4943-8642-4E42719498DF}" dt="2023-02-26T15:36:46.056" v="245" actId="20577"/>
          <ac:spMkLst>
            <pc:docMk/>
            <pc:sldMk cId="3732908203" sldId="261"/>
            <ac:spMk id="2" creationId="{018A8CB4-5256-E93F-C633-5892297E9C0A}"/>
          </ac:spMkLst>
        </pc:spChg>
        <pc:spChg chg="add mod">
          <ac:chgData name="Andrej Bogdanov" userId="896fc40a-cbdd-4f42-a373-b4d25dd81a07" providerId="ADAL" clId="{FF246D5B-B140-4943-8642-4E42719498DF}" dt="2023-02-26T15:40:01.114" v="354" actId="207"/>
          <ac:spMkLst>
            <pc:docMk/>
            <pc:sldMk cId="3732908203" sldId="261"/>
            <ac:spMk id="3" creationId="{E56796FE-6ADA-109B-293A-48DE4B37D70E}"/>
          </ac:spMkLst>
        </pc:spChg>
        <pc:spChg chg="add mod">
          <ac:chgData name="Andrej Bogdanov" userId="896fc40a-cbdd-4f42-a373-b4d25dd81a07" providerId="ADAL" clId="{FF246D5B-B140-4943-8642-4E42719498DF}" dt="2023-02-26T15:40:01.114" v="354" actId="207"/>
          <ac:spMkLst>
            <pc:docMk/>
            <pc:sldMk cId="3732908203" sldId="261"/>
            <ac:spMk id="4" creationId="{41714A1C-0FA4-C81E-6B63-A8EFFF179CD9}"/>
          </ac:spMkLst>
        </pc:spChg>
        <pc:spChg chg="add mod">
          <ac:chgData name="Andrej Bogdanov" userId="896fc40a-cbdd-4f42-a373-b4d25dd81a07" providerId="ADAL" clId="{FF246D5B-B140-4943-8642-4E42719498DF}" dt="2023-02-26T15:39:02.089" v="306" actId="1035"/>
          <ac:spMkLst>
            <pc:docMk/>
            <pc:sldMk cId="3732908203" sldId="261"/>
            <ac:spMk id="5" creationId="{12DD3F20-4CF1-E49D-28EA-6D48942A0C96}"/>
          </ac:spMkLst>
        </pc:spChg>
        <pc:spChg chg="add mod">
          <ac:chgData name="Andrej Bogdanov" userId="896fc40a-cbdd-4f42-a373-b4d25dd81a07" providerId="ADAL" clId="{FF246D5B-B140-4943-8642-4E42719498DF}" dt="2023-02-26T15:38:50.302" v="297" actId="20577"/>
          <ac:spMkLst>
            <pc:docMk/>
            <pc:sldMk cId="3732908203" sldId="261"/>
            <ac:spMk id="6" creationId="{3E8F7780-A753-3D01-9F39-E411716D935A}"/>
          </ac:spMkLst>
        </pc:spChg>
        <pc:spChg chg="add mod">
          <ac:chgData name="Andrej Bogdanov" userId="896fc40a-cbdd-4f42-a373-b4d25dd81a07" providerId="ADAL" clId="{FF246D5B-B140-4943-8642-4E42719498DF}" dt="2023-02-26T15:38:56.340" v="300" actId="20577"/>
          <ac:spMkLst>
            <pc:docMk/>
            <pc:sldMk cId="3732908203" sldId="261"/>
            <ac:spMk id="7" creationId="{DBC99E00-CAB1-E038-FA69-B146ED97ADB2}"/>
          </ac:spMkLst>
        </pc:spChg>
        <pc:spChg chg="add mod">
          <ac:chgData name="Andrej Bogdanov" userId="896fc40a-cbdd-4f42-a373-b4d25dd81a07" providerId="ADAL" clId="{FF246D5B-B140-4943-8642-4E42719498DF}" dt="2023-02-26T15:40:09.356" v="356" actId="1036"/>
          <ac:spMkLst>
            <pc:docMk/>
            <pc:sldMk cId="3732908203" sldId="261"/>
            <ac:spMk id="8" creationId="{10DB012F-3794-2A1C-17CA-C10057927A5D}"/>
          </ac:spMkLst>
        </pc:spChg>
        <pc:spChg chg="add mod">
          <ac:chgData name="Andrej Bogdanov" userId="896fc40a-cbdd-4f42-a373-b4d25dd81a07" providerId="ADAL" clId="{FF246D5B-B140-4943-8642-4E42719498DF}" dt="2023-02-26T15:39:54.988" v="353" actId="1076"/>
          <ac:spMkLst>
            <pc:docMk/>
            <pc:sldMk cId="3732908203" sldId="261"/>
            <ac:spMk id="9" creationId="{A600772F-2F7C-3A2D-53B5-1C1922765CB5}"/>
          </ac:spMkLst>
        </pc:spChg>
        <pc:inkChg chg="del">
          <ac:chgData name="Andrej Bogdanov" userId="896fc40a-cbdd-4f42-a373-b4d25dd81a07" providerId="ADAL" clId="{FF246D5B-B140-4943-8642-4E42719498DF}" dt="2023-03-01T00:53:26.468" v="1524" actId="478"/>
          <ac:inkMkLst>
            <pc:docMk/>
            <pc:sldMk cId="3732908203" sldId="261"/>
            <ac:inkMk id="10" creationId="{CF0953D8-FBAC-E1E8-3C6A-083F573FC2F6}"/>
          </ac:inkMkLst>
        </pc:inkChg>
      </pc:sldChg>
      <pc:sldChg chg="delSp new mod">
        <pc:chgData name="Andrej Bogdanov" userId="896fc40a-cbdd-4f42-a373-b4d25dd81a07" providerId="ADAL" clId="{FF246D5B-B140-4943-8642-4E42719498DF}" dt="2023-03-01T00:53:30.385" v="1525" actId="478"/>
        <pc:sldMkLst>
          <pc:docMk/>
          <pc:sldMk cId="2872126588" sldId="262"/>
        </pc:sldMkLst>
        <pc:inkChg chg="del">
          <ac:chgData name="Andrej Bogdanov" userId="896fc40a-cbdd-4f42-a373-b4d25dd81a07" providerId="ADAL" clId="{FF246D5B-B140-4943-8642-4E42719498DF}" dt="2023-03-01T00:53:30.385" v="1525" actId="478"/>
          <ac:inkMkLst>
            <pc:docMk/>
            <pc:sldMk cId="2872126588" sldId="262"/>
            <ac:inkMk id="2" creationId="{4A10041D-8777-76AD-D703-555AD4742934}"/>
          </ac:inkMkLst>
        </pc:inkChg>
      </pc:sldChg>
      <pc:sldChg chg="addSp delSp modSp new mod">
        <pc:chgData name="Andrej Bogdanov" userId="896fc40a-cbdd-4f42-a373-b4d25dd81a07" providerId="ADAL" clId="{FF246D5B-B140-4943-8642-4E42719498DF}" dt="2023-03-01T00:53:38.807" v="1527" actId="478"/>
        <pc:sldMkLst>
          <pc:docMk/>
          <pc:sldMk cId="3420420918" sldId="263"/>
        </pc:sldMkLst>
        <pc:spChg chg="add mod">
          <ac:chgData name="Andrej Bogdanov" userId="896fc40a-cbdd-4f42-a373-b4d25dd81a07" providerId="ADAL" clId="{FF246D5B-B140-4943-8642-4E42719498DF}" dt="2023-02-26T15:44:32.605" v="374" actId="20577"/>
          <ac:spMkLst>
            <pc:docMk/>
            <pc:sldMk cId="3420420918" sldId="263"/>
            <ac:spMk id="2" creationId="{6D993B37-C17F-5B9B-B268-A5854E9FAF0A}"/>
          </ac:spMkLst>
        </pc:spChg>
        <pc:spChg chg="add mod">
          <ac:chgData name="Andrej Bogdanov" userId="896fc40a-cbdd-4f42-a373-b4d25dd81a07" providerId="ADAL" clId="{FF246D5B-B140-4943-8642-4E42719498DF}" dt="2023-02-26T15:45:55.981" v="412" actId="1076"/>
          <ac:spMkLst>
            <pc:docMk/>
            <pc:sldMk cId="3420420918" sldId="263"/>
            <ac:spMk id="3" creationId="{0C7C8727-9A5E-C3B3-F448-7EC76C5393DA}"/>
          </ac:spMkLst>
        </pc:spChg>
        <pc:inkChg chg="del">
          <ac:chgData name="Andrej Bogdanov" userId="896fc40a-cbdd-4f42-a373-b4d25dd81a07" providerId="ADAL" clId="{FF246D5B-B140-4943-8642-4E42719498DF}" dt="2023-03-01T00:53:36.905" v="1526" actId="478"/>
          <ac:inkMkLst>
            <pc:docMk/>
            <pc:sldMk cId="3420420918" sldId="263"/>
            <ac:inkMk id="4" creationId="{88FE29C3-EE44-922E-2A94-2C6F91684849}"/>
          </ac:inkMkLst>
        </pc:inkChg>
        <pc:inkChg chg="del">
          <ac:chgData name="Andrej Bogdanov" userId="896fc40a-cbdd-4f42-a373-b4d25dd81a07" providerId="ADAL" clId="{FF246D5B-B140-4943-8642-4E42719498DF}" dt="2023-03-01T00:53:38.807" v="1527" actId="478"/>
          <ac:inkMkLst>
            <pc:docMk/>
            <pc:sldMk cId="3420420918" sldId="263"/>
            <ac:inkMk id="5" creationId="{44966DF6-0478-5963-1E5F-17D1B69CFB94}"/>
          </ac:inkMkLst>
        </pc:inkChg>
      </pc:sldChg>
      <pc:sldChg chg="addSp delSp modSp new mod">
        <pc:chgData name="Andrej Bogdanov" userId="896fc40a-cbdd-4f42-a373-b4d25dd81a07" providerId="ADAL" clId="{FF246D5B-B140-4943-8642-4E42719498DF}" dt="2023-02-26T17:39:39.372" v="1168" actId="1036"/>
        <pc:sldMkLst>
          <pc:docMk/>
          <pc:sldMk cId="2593611988" sldId="264"/>
        </pc:sldMkLst>
        <pc:spChg chg="add mod">
          <ac:chgData name="Andrej Bogdanov" userId="896fc40a-cbdd-4f42-a373-b4d25dd81a07" providerId="ADAL" clId="{FF246D5B-B140-4943-8642-4E42719498DF}" dt="2023-02-26T15:48:40.415" v="446" actId="1076"/>
          <ac:spMkLst>
            <pc:docMk/>
            <pc:sldMk cId="2593611988" sldId="264"/>
            <ac:spMk id="2" creationId="{F029ABED-0F7A-4E89-CD90-3989F2C36642}"/>
          </ac:spMkLst>
        </pc:spChg>
        <pc:picChg chg="add del mod">
          <ac:chgData name="Andrej Bogdanov" userId="896fc40a-cbdd-4f42-a373-b4d25dd81a07" providerId="ADAL" clId="{FF246D5B-B140-4943-8642-4E42719498DF}" dt="2023-02-26T17:39:26.773" v="1151" actId="478"/>
          <ac:picMkLst>
            <pc:docMk/>
            <pc:sldMk cId="2593611988" sldId="264"/>
            <ac:picMk id="4" creationId="{21EC2C3A-4F9E-D7CB-88C1-898D7BAD6AEC}"/>
          </ac:picMkLst>
        </pc:picChg>
        <pc:picChg chg="add mod">
          <ac:chgData name="Andrej Bogdanov" userId="896fc40a-cbdd-4f42-a373-b4d25dd81a07" providerId="ADAL" clId="{FF246D5B-B140-4943-8642-4E42719498DF}" dt="2023-02-26T17:39:39.372" v="1168" actId="1036"/>
          <ac:picMkLst>
            <pc:docMk/>
            <pc:sldMk cId="2593611988" sldId="264"/>
            <ac:picMk id="6" creationId="{BEDD001D-E05E-3B36-8C2A-65D4F0192FC8}"/>
          </ac:picMkLst>
        </pc:picChg>
      </pc:sldChg>
      <pc:sldChg chg="addSp delSp modSp new mod">
        <pc:chgData name="Andrej Bogdanov" userId="896fc40a-cbdd-4f42-a373-b4d25dd81a07" providerId="ADAL" clId="{FF246D5B-B140-4943-8642-4E42719498DF}" dt="2023-02-26T17:01:11.439" v="520" actId="688"/>
        <pc:sldMkLst>
          <pc:docMk/>
          <pc:sldMk cId="1118644179" sldId="265"/>
        </pc:sldMkLst>
        <pc:spChg chg="add mod">
          <ac:chgData name="Andrej Bogdanov" userId="896fc40a-cbdd-4f42-a373-b4d25dd81a07" providerId="ADAL" clId="{FF246D5B-B140-4943-8642-4E42719498DF}" dt="2023-02-26T16:27:11.382" v="484" actId="20577"/>
          <ac:spMkLst>
            <pc:docMk/>
            <pc:sldMk cId="1118644179" sldId="265"/>
            <ac:spMk id="2" creationId="{881EBBF5-804F-875E-9D1F-F6442CB85431}"/>
          </ac:spMkLst>
        </pc:spChg>
        <pc:spChg chg="add mod">
          <ac:chgData name="Andrej Bogdanov" userId="896fc40a-cbdd-4f42-a373-b4d25dd81a07" providerId="ADAL" clId="{FF246D5B-B140-4943-8642-4E42719498DF}" dt="2023-02-26T16:59:37.260" v="492" actId="1076"/>
          <ac:spMkLst>
            <pc:docMk/>
            <pc:sldMk cId="1118644179" sldId="265"/>
            <ac:spMk id="3" creationId="{F29E4292-6DD1-6809-C3AB-6D4025479874}"/>
          </ac:spMkLst>
        </pc:spChg>
        <pc:spChg chg="add mod">
          <ac:chgData name="Andrej Bogdanov" userId="896fc40a-cbdd-4f42-a373-b4d25dd81a07" providerId="ADAL" clId="{FF246D5B-B140-4943-8642-4E42719498DF}" dt="2023-02-26T17:00:01.192" v="497" actId="1076"/>
          <ac:spMkLst>
            <pc:docMk/>
            <pc:sldMk cId="1118644179" sldId="265"/>
            <ac:spMk id="6" creationId="{73A9D224-8737-A1ED-995D-A08F40A497F6}"/>
          </ac:spMkLst>
        </pc:spChg>
        <pc:spChg chg="add mod">
          <ac:chgData name="Andrej Bogdanov" userId="896fc40a-cbdd-4f42-a373-b4d25dd81a07" providerId="ADAL" clId="{FF246D5B-B140-4943-8642-4E42719498DF}" dt="2023-02-26T17:00:25.651" v="504" actId="207"/>
          <ac:spMkLst>
            <pc:docMk/>
            <pc:sldMk cId="1118644179" sldId="265"/>
            <ac:spMk id="7" creationId="{BCA02DE2-C9D5-B3A9-9544-302D43A58810}"/>
          </ac:spMkLst>
        </pc:spChg>
        <pc:spChg chg="add mod">
          <ac:chgData name="Andrej Bogdanov" userId="896fc40a-cbdd-4f42-a373-b4d25dd81a07" providerId="ADAL" clId="{FF246D5B-B140-4943-8642-4E42719498DF}" dt="2023-02-26T17:01:00.577" v="517" actId="1076"/>
          <ac:spMkLst>
            <pc:docMk/>
            <pc:sldMk cId="1118644179" sldId="265"/>
            <ac:spMk id="8" creationId="{7CF460F3-388A-890E-C12D-3A6946932636}"/>
          </ac:spMkLst>
        </pc:spChg>
        <pc:spChg chg="add mod">
          <ac:chgData name="Andrej Bogdanov" userId="896fc40a-cbdd-4f42-a373-b4d25dd81a07" providerId="ADAL" clId="{FF246D5B-B140-4943-8642-4E42719498DF}" dt="2023-02-26T17:01:06.515" v="518" actId="1076"/>
          <ac:spMkLst>
            <pc:docMk/>
            <pc:sldMk cId="1118644179" sldId="265"/>
            <ac:spMk id="9" creationId="{23BA62E7-AB20-E202-8D9D-7758077D1174}"/>
          </ac:spMkLst>
        </pc:spChg>
        <pc:spChg chg="add mod">
          <ac:chgData name="Andrej Bogdanov" userId="896fc40a-cbdd-4f42-a373-b4d25dd81a07" providerId="ADAL" clId="{FF246D5B-B140-4943-8642-4E42719498DF}" dt="2023-02-26T17:01:11.439" v="520" actId="688"/>
          <ac:spMkLst>
            <pc:docMk/>
            <pc:sldMk cId="1118644179" sldId="265"/>
            <ac:spMk id="10" creationId="{9B9E369B-A2D9-DE57-2632-AF9FA5BCCD7F}"/>
          </ac:spMkLst>
        </pc:spChg>
        <pc:cxnChg chg="add del">
          <ac:chgData name="Andrej Bogdanov" userId="896fc40a-cbdd-4f42-a373-b4d25dd81a07" providerId="ADAL" clId="{FF246D5B-B140-4943-8642-4E42719498DF}" dt="2023-02-26T16:59:47.731" v="494" actId="478"/>
          <ac:cxnSpMkLst>
            <pc:docMk/>
            <pc:sldMk cId="1118644179" sldId="265"/>
            <ac:cxnSpMk id="5" creationId="{0F8598C6-5BDD-74FB-CAEF-C5BCAFF57C5F}"/>
          </ac:cxnSpMkLst>
        </pc:cxnChg>
      </pc:sldChg>
      <pc:sldChg chg="new">
        <pc:chgData name="Andrej Bogdanov" userId="896fc40a-cbdd-4f42-a373-b4d25dd81a07" providerId="ADAL" clId="{FF246D5B-B140-4943-8642-4E42719498DF}" dt="2023-02-26T16:14:00.218" v="475" actId="680"/>
        <pc:sldMkLst>
          <pc:docMk/>
          <pc:sldMk cId="889703921" sldId="266"/>
        </pc:sldMkLst>
      </pc:sldChg>
      <pc:sldChg chg="addSp modSp new mod">
        <pc:chgData name="Andrej Bogdanov" userId="896fc40a-cbdd-4f42-a373-b4d25dd81a07" providerId="ADAL" clId="{FF246D5B-B140-4943-8642-4E42719498DF}" dt="2023-02-26T17:07:06.239" v="593" actId="1036"/>
        <pc:sldMkLst>
          <pc:docMk/>
          <pc:sldMk cId="1644470727" sldId="267"/>
        </pc:sldMkLst>
        <pc:spChg chg="add mod">
          <ac:chgData name="Andrej Bogdanov" userId="896fc40a-cbdd-4f42-a373-b4d25dd81a07" providerId="ADAL" clId="{FF246D5B-B140-4943-8642-4E42719498DF}" dt="2023-02-26T17:05:58.309" v="554" actId="1036"/>
          <ac:spMkLst>
            <pc:docMk/>
            <pc:sldMk cId="1644470727" sldId="267"/>
            <ac:spMk id="2" creationId="{F32EB47A-4B3C-1B77-FAB3-3AE0173C8056}"/>
          </ac:spMkLst>
        </pc:spChg>
        <pc:spChg chg="add mod">
          <ac:chgData name="Andrej Bogdanov" userId="896fc40a-cbdd-4f42-a373-b4d25dd81a07" providerId="ADAL" clId="{FF246D5B-B140-4943-8642-4E42719498DF}" dt="2023-02-26T17:05:58.309" v="554" actId="1036"/>
          <ac:spMkLst>
            <pc:docMk/>
            <pc:sldMk cId="1644470727" sldId="267"/>
            <ac:spMk id="3" creationId="{DA299A49-8C0E-310C-6852-E5EEAFD79A26}"/>
          </ac:spMkLst>
        </pc:spChg>
        <pc:spChg chg="add mod">
          <ac:chgData name="Andrej Bogdanov" userId="896fc40a-cbdd-4f42-a373-b4d25dd81a07" providerId="ADAL" clId="{FF246D5B-B140-4943-8642-4E42719498DF}" dt="2023-02-26T17:06:09.541" v="573" actId="1036"/>
          <ac:spMkLst>
            <pc:docMk/>
            <pc:sldMk cId="1644470727" sldId="267"/>
            <ac:spMk id="4" creationId="{61955F3C-CF27-902C-E5A5-96F48602922E}"/>
          </ac:spMkLst>
        </pc:spChg>
        <pc:spChg chg="add mod">
          <ac:chgData name="Andrej Bogdanov" userId="896fc40a-cbdd-4f42-a373-b4d25dd81a07" providerId="ADAL" clId="{FF246D5B-B140-4943-8642-4E42719498DF}" dt="2023-02-26T17:06:09.541" v="573" actId="1036"/>
          <ac:spMkLst>
            <pc:docMk/>
            <pc:sldMk cId="1644470727" sldId="267"/>
            <ac:spMk id="5" creationId="{ECF901A4-12C6-E55C-427D-CFC90493467E}"/>
          </ac:spMkLst>
        </pc:spChg>
        <pc:spChg chg="add mod">
          <ac:chgData name="Andrej Bogdanov" userId="896fc40a-cbdd-4f42-a373-b4d25dd81a07" providerId="ADAL" clId="{FF246D5B-B140-4943-8642-4E42719498DF}" dt="2023-02-26T17:07:06.239" v="593" actId="1036"/>
          <ac:spMkLst>
            <pc:docMk/>
            <pc:sldMk cId="1644470727" sldId="267"/>
            <ac:spMk id="8" creationId="{87E62225-1405-902E-E284-03CCC3ADCAE4}"/>
          </ac:spMkLst>
        </pc:spChg>
        <pc:cxnChg chg="add mod">
          <ac:chgData name="Andrej Bogdanov" userId="896fc40a-cbdd-4f42-a373-b4d25dd81a07" providerId="ADAL" clId="{FF246D5B-B140-4943-8642-4E42719498DF}" dt="2023-02-26T17:07:06.239" v="593" actId="1036"/>
          <ac:cxnSpMkLst>
            <pc:docMk/>
            <pc:sldMk cId="1644470727" sldId="267"/>
            <ac:cxnSpMk id="7" creationId="{AA866018-D866-D0F7-EFC7-AFC3DDFA5871}"/>
          </ac:cxnSpMkLst>
        </pc:cxnChg>
      </pc:sldChg>
      <pc:sldChg chg="new">
        <pc:chgData name="Andrej Bogdanov" userId="896fc40a-cbdd-4f42-a373-b4d25dd81a07" providerId="ADAL" clId="{FF246D5B-B140-4943-8642-4E42719498DF}" dt="2023-02-26T17:04:42.633" v="530" actId="680"/>
        <pc:sldMkLst>
          <pc:docMk/>
          <pc:sldMk cId="4134556217" sldId="268"/>
        </pc:sldMkLst>
      </pc:sldChg>
      <pc:sldChg chg="addSp modSp new mod">
        <pc:chgData name="Andrej Bogdanov" userId="896fc40a-cbdd-4f42-a373-b4d25dd81a07" providerId="ADAL" clId="{FF246D5B-B140-4943-8642-4E42719498DF}" dt="2023-02-26T17:13:21.761" v="597" actId="1076"/>
        <pc:sldMkLst>
          <pc:docMk/>
          <pc:sldMk cId="807776083" sldId="269"/>
        </pc:sldMkLst>
        <pc:picChg chg="add mod">
          <ac:chgData name="Andrej Bogdanov" userId="896fc40a-cbdd-4f42-a373-b4d25dd81a07" providerId="ADAL" clId="{FF246D5B-B140-4943-8642-4E42719498DF}" dt="2023-02-26T17:13:21.761" v="597" actId="1076"/>
          <ac:picMkLst>
            <pc:docMk/>
            <pc:sldMk cId="807776083" sldId="269"/>
            <ac:picMk id="3" creationId="{908204FD-84EE-4ADB-933E-9B5FC0DAD1D1}"/>
          </ac:picMkLst>
        </pc:picChg>
      </pc:sldChg>
      <pc:sldChg chg="addSp delSp modSp new mod ord">
        <pc:chgData name="Andrej Bogdanov" userId="896fc40a-cbdd-4f42-a373-b4d25dd81a07" providerId="ADAL" clId="{FF246D5B-B140-4943-8642-4E42719498DF}" dt="2023-02-26T17:45:05.459" v="1265" actId="164"/>
        <pc:sldMkLst>
          <pc:docMk/>
          <pc:sldMk cId="750481263" sldId="270"/>
        </pc:sldMkLst>
        <pc:spChg chg="add mod">
          <ac:chgData name="Andrej Bogdanov" userId="896fc40a-cbdd-4f42-a373-b4d25dd81a07" providerId="ADAL" clId="{FF246D5B-B140-4943-8642-4E42719498DF}" dt="2023-02-26T17:15:18.252" v="615" actId="20577"/>
          <ac:spMkLst>
            <pc:docMk/>
            <pc:sldMk cId="750481263" sldId="270"/>
            <ac:spMk id="2" creationId="{3FB3FDAA-EB48-5174-4679-69F15B91B6B2}"/>
          </ac:spMkLst>
        </pc:spChg>
        <pc:spChg chg="add mod">
          <ac:chgData name="Andrej Bogdanov" userId="896fc40a-cbdd-4f42-a373-b4d25dd81a07" providerId="ADAL" clId="{FF246D5B-B140-4943-8642-4E42719498DF}" dt="2023-02-26T17:15:57.294" v="625" actId="1076"/>
          <ac:spMkLst>
            <pc:docMk/>
            <pc:sldMk cId="750481263" sldId="270"/>
            <ac:spMk id="4" creationId="{73B485C3-BBD7-8B0C-1ED2-2C858A66FEE4}"/>
          </ac:spMkLst>
        </pc:spChg>
        <pc:spChg chg="add mod">
          <ac:chgData name="Andrej Bogdanov" userId="896fc40a-cbdd-4f42-a373-b4d25dd81a07" providerId="ADAL" clId="{FF246D5B-B140-4943-8642-4E42719498DF}" dt="2023-02-26T17:16:23.417" v="634" actId="1076"/>
          <ac:spMkLst>
            <pc:docMk/>
            <pc:sldMk cId="750481263" sldId="270"/>
            <ac:spMk id="6" creationId="{2802A94C-6A54-6AF6-AED0-9CFF4F79A55E}"/>
          </ac:spMkLst>
        </pc:spChg>
        <pc:spChg chg="add mod">
          <ac:chgData name="Andrej Bogdanov" userId="896fc40a-cbdd-4f42-a373-b4d25dd81a07" providerId="ADAL" clId="{FF246D5B-B140-4943-8642-4E42719498DF}" dt="2023-02-26T17:17:08.782" v="663" actId="1076"/>
          <ac:spMkLst>
            <pc:docMk/>
            <pc:sldMk cId="750481263" sldId="270"/>
            <ac:spMk id="7" creationId="{3964D2A7-65A2-ED33-B511-97E419D49F64}"/>
          </ac:spMkLst>
        </pc:spChg>
        <pc:spChg chg="add mod">
          <ac:chgData name="Andrej Bogdanov" userId="896fc40a-cbdd-4f42-a373-b4d25dd81a07" providerId="ADAL" clId="{FF246D5B-B140-4943-8642-4E42719498DF}" dt="2023-02-26T17:27:22.474" v="927" actId="1076"/>
          <ac:spMkLst>
            <pc:docMk/>
            <pc:sldMk cId="750481263" sldId="270"/>
            <ac:spMk id="8" creationId="{FAE5369B-41B3-77AF-1275-C07DFD5D471D}"/>
          </ac:spMkLst>
        </pc:spChg>
        <pc:spChg chg="add del mod">
          <ac:chgData name="Andrej Bogdanov" userId="896fc40a-cbdd-4f42-a373-b4d25dd81a07" providerId="ADAL" clId="{FF246D5B-B140-4943-8642-4E42719498DF}" dt="2023-02-26T17:18:08.272" v="696"/>
          <ac:spMkLst>
            <pc:docMk/>
            <pc:sldMk cId="750481263" sldId="270"/>
            <ac:spMk id="9" creationId="{8BFA6EA2-0657-4E83-DAD5-17FB4E7DF7D8}"/>
          </ac:spMkLst>
        </pc:spChg>
        <pc:spChg chg="add mod">
          <ac:chgData name="Andrej Bogdanov" userId="896fc40a-cbdd-4f42-a373-b4d25dd81a07" providerId="ADAL" clId="{FF246D5B-B140-4943-8642-4E42719498DF}" dt="2023-02-26T17:18:54.436" v="721" actId="1076"/>
          <ac:spMkLst>
            <pc:docMk/>
            <pc:sldMk cId="750481263" sldId="270"/>
            <ac:spMk id="10" creationId="{E2141E85-B04A-F3BC-B44B-F027303A7EEC}"/>
          </ac:spMkLst>
        </pc:spChg>
        <pc:spChg chg="add mod">
          <ac:chgData name="Andrej Bogdanov" userId="896fc40a-cbdd-4f42-a373-b4d25dd81a07" providerId="ADAL" clId="{FF246D5B-B140-4943-8642-4E42719498DF}" dt="2023-02-26T17:18:48.248" v="719" actId="255"/>
          <ac:spMkLst>
            <pc:docMk/>
            <pc:sldMk cId="750481263" sldId="270"/>
            <ac:spMk id="11" creationId="{D0CEC4DA-42E9-6239-0618-7FD134377862}"/>
          </ac:spMkLst>
        </pc:spChg>
        <pc:spChg chg="add mod">
          <ac:chgData name="Andrej Bogdanov" userId="896fc40a-cbdd-4f42-a373-b4d25dd81a07" providerId="ADAL" clId="{FF246D5B-B140-4943-8642-4E42719498DF}" dt="2023-02-26T17:23:01.959" v="734" actId="1076"/>
          <ac:spMkLst>
            <pc:docMk/>
            <pc:sldMk cId="750481263" sldId="270"/>
            <ac:spMk id="12" creationId="{65BC9778-8CB5-5B1F-4631-859DD02E3928}"/>
          </ac:spMkLst>
        </pc:spChg>
        <pc:spChg chg="add mod">
          <ac:chgData name="Andrej Bogdanov" userId="896fc40a-cbdd-4f42-a373-b4d25dd81a07" providerId="ADAL" clId="{FF246D5B-B140-4943-8642-4E42719498DF}" dt="2023-02-26T17:23:24.900" v="745" actId="1076"/>
          <ac:spMkLst>
            <pc:docMk/>
            <pc:sldMk cId="750481263" sldId="270"/>
            <ac:spMk id="13" creationId="{CF24A6C3-BFEC-6EEA-4171-5DA915E36A2F}"/>
          </ac:spMkLst>
        </pc:spChg>
        <pc:spChg chg="add mod">
          <ac:chgData name="Andrej Bogdanov" userId="896fc40a-cbdd-4f42-a373-b4d25dd81a07" providerId="ADAL" clId="{FF246D5B-B140-4943-8642-4E42719498DF}" dt="2023-02-26T17:31:48.200" v="1055" actId="1076"/>
          <ac:spMkLst>
            <pc:docMk/>
            <pc:sldMk cId="750481263" sldId="270"/>
            <ac:spMk id="14" creationId="{68E9A678-D009-07A1-9778-36AE5A78DD6F}"/>
          </ac:spMkLst>
        </pc:spChg>
        <pc:spChg chg="add mod">
          <ac:chgData name="Andrej Bogdanov" userId="896fc40a-cbdd-4f42-a373-b4d25dd81a07" providerId="ADAL" clId="{FF246D5B-B140-4943-8642-4E42719498DF}" dt="2023-02-26T17:32:19.910" v="1069" actId="1076"/>
          <ac:spMkLst>
            <pc:docMk/>
            <pc:sldMk cId="750481263" sldId="270"/>
            <ac:spMk id="15" creationId="{90927568-9CB7-FCEB-E02A-8CB2B4C00CE0}"/>
          </ac:spMkLst>
        </pc:spChg>
        <pc:spChg chg="add mod">
          <ac:chgData name="Andrej Bogdanov" userId="896fc40a-cbdd-4f42-a373-b4d25dd81a07" providerId="ADAL" clId="{FF246D5B-B140-4943-8642-4E42719498DF}" dt="2023-02-26T17:43:55.151" v="1205" actId="688"/>
          <ac:spMkLst>
            <pc:docMk/>
            <pc:sldMk cId="750481263" sldId="270"/>
            <ac:spMk id="16" creationId="{E141D895-658E-931B-451F-512A6127AB05}"/>
          </ac:spMkLst>
        </pc:spChg>
        <pc:spChg chg="add mod">
          <ac:chgData name="Andrej Bogdanov" userId="896fc40a-cbdd-4f42-a373-b4d25dd81a07" providerId="ADAL" clId="{FF246D5B-B140-4943-8642-4E42719498DF}" dt="2023-02-26T17:44:49.230" v="1264" actId="1035"/>
          <ac:spMkLst>
            <pc:docMk/>
            <pc:sldMk cId="750481263" sldId="270"/>
            <ac:spMk id="17" creationId="{B76DC873-7E2D-594B-1BE9-173DBDDAB612}"/>
          </ac:spMkLst>
        </pc:spChg>
        <pc:grpChg chg="add">
          <ac:chgData name="Andrej Bogdanov" userId="896fc40a-cbdd-4f42-a373-b4d25dd81a07" providerId="ADAL" clId="{FF246D5B-B140-4943-8642-4E42719498DF}" dt="2023-02-26T17:45:05.459" v="1265" actId="164"/>
          <ac:grpSpMkLst>
            <pc:docMk/>
            <pc:sldMk cId="750481263" sldId="270"/>
            <ac:grpSpMk id="18" creationId="{6139B1D2-F608-0DD1-BB77-B0F7EB4B8CE2}"/>
          </ac:grpSpMkLst>
        </pc:grpChg>
      </pc:sldChg>
      <pc:sldChg chg="addSp modSp new mod">
        <pc:chgData name="Andrej Bogdanov" userId="896fc40a-cbdd-4f42-a373-b4d25dd81a07" providerId="ADAL" clId="{FF246D5B-B140-4943-8642-4E42719498DF}" dt="2023-02-26T17:28:12.165" v="948" actId="1582"/>
        <pc:sldMkLst>
          <pc:docMk/>
          <pc:sldMk cId="3072159590" sldId="271"/>
        </pc:sldMkLst>
        <pc:spChg chg="add mod">
          <ac:chgData name="Andrej Bogdanov" userId="896fc40a-cbdd-4f42-a373-b4d25dd81a07" providerId="ADAL" clId="{FF246D5B-B140-4943-8642-4E42719498DF}" dt="2023-02-26T17:25:52.611" v="895" actId="1036"/>
          <ac:spMkLst>
            <pc:docMk/>
            <pc:sldMk cId="3072159590" sldId="271"/>
            <ac:spMk id="2" creationId="{8F1CB972-6871-A1EE-1330-03BBB780E88D}"/>
          </ac:spMkLst>
        </pc:spChg>
        <pc:spChg chg="add mod">
          <ac:chgData name="Andrej Bogdanov" userId="896fc40a-cbdd-4f42-a373-b4d25dd81a07" providerId="ADAL" clId="{FF246D5B-B140-4943-8642-4E42719498DF}" dt="2023-02-26T17:25:58" v="911" actId="20577"/>
          <ac:spMkLst>
            <pc:docMk/>
            <pc:sldMk cId="3072159590" sldId="271"/>
            <ac:spMk id="3" creationId="{ADBD1E3C-406E-CF21-597E-4C509FF69836}"/>
          </ac:spMkLst>
        </pc:spChg>
        <pc:spChg chg="add mod">
          <ac:chgData name="Andrej Bogdanov" userId="896fc40a-cbdd-4f42-a373-b4d25dd81a07" providerId="ADAL" clId="{FF246D5B-B140-4943-8642-4E42719498DF}" dt="2023-02-26T17:26:38.926" v="918" actId="20577"/>
          <ac:spMkLst>
            <pc:docMk/>
            <pc:sldMk cId="3072159590" sldId="271"/>
            <ac:spMk id="4" creationId="{8C802A8C-5F2D-B71E-BC7E-17BB3E388952}"/>
          </ac:spMkLst>
        </pc:spChg>
        <pc:spChg chg="add mod">
          <ac:chgData name="Andrej Bogdanov" userId="896fc40a-cbdd-4f42-a373-b4d25dd81a07" providerId="ADAL" clId="{FF246D5B-B140-4943-8642-4E42719498DF}" dt="2023-02-26T17:27:34.985" v="935" actId="1036"/>
          <ac:spMkLst>
            <pc:docMk/>
            <pc:sldMk cId="3072159590" sldId="271"/>
            <ac:spMk id="5" creationId="{37997A89-A06A-08EA-7176-32D58F9A6FC4}"/>
          </ac:spMkLst>
        </pc:spChg>
        <pc:cxnChg chg="add mod">
          <ac:chgData name="Andrej Bogdanov" userId="896fc40a-cbdd-4f42-a373-b4d25dd81a07" providerId="ADAL" clId="{FF246D5B-B140-4943-8642-4E42719498DF}" dt="2023-02-26T17:28:12.165" v="948" actId="1582"/>
          <ac:cxnSpMkLst>
            <pc:docMk/>
            <pc:sldMk cId="3072159590" sldId="271"/>
            <ac:cxnSpMk id="7" creationId="{75FC8E1D-8078-919D-0BAC-6BEC1ED72A72}"/>
          </ac:cxnSpMkLst>
        </pc:cxnChg>
      </pc:sldChg>
      <pc:sldChg chg="addSp modSp new mod">
        <pc:chgData name="Andrej Bogdanov" userId="896fc40a-cbdd-4f42-a373-b4d25dd81a07" providerId="ADAL" clId="{FF246D5B-B140-4943-8642-4E42719498DF}" dt="2023-02-26T17:33:13.521" v="1072" actId="1076"/>
        <pc:sldMkLst>
          <pc:docMk/>
          <pc:sldMk cId="1724808704" sldId="272"/>
        </pc:sldMkLst>
        <pc:spChg chg="add mod">
          <ac:chgData name="Andrej Bogdanov" userId="896fc40a-cbdd-4f42-a373-b4d25dd81a07" providerId="ADAL" clId="{FF246D5B-B140-4943-8642-4E42719498DF}" dt="2023-02-26T17:33:13.521" v="1072" actId="1076"/>
          <ac:spMkLst>
            <pc:docMk/>
            <pc:sldMk cId="1724808704" sldId="272"/>
            <ac:spMk id="2" creationId="{A4144300-46AB-F440-AA33-D26315FC3DD5}"/>
          </ac:spMkLst>
        </pc:spChg>
        <pc:spChg chg="add mod">
          <ac:chgData name="Andrej Bogdanov" userId="896fc40a-cbdd-4f42-a373-b4d25dd81a07" providerId="ADAL" clId="{FF246D5B-B140-4943-8642-4E42719498DF}" dt="2023-02-26T17:28:28.024" v="958" actId="20577"/>
          <ac:spMkLst>
            <pc:docMk/>
            <pc:sldMk cId="1724808704" sldId="272"/>
            <ac:spMk id="3" creationId="{8D93C987-F4F6-2665-5863-819F72A3FD80}"/>
          </ac:spMkLst>
        </pc:spChg>
        <pc:spChg chg="add mod">
          <ac:chgData name="Andrej Bogdanov" userId="896fc40a-cbdd-4f42-a373-b4d25dd81a07" providerId="ADAL" clId="{FF246D5B-B140-4943-8642-4E42719498DF}" dt="2023-02-26T17:31:31.878" v="1042" actId="20577"/>
          <ac:spMkLst>
            <pc:docMk/>
            <pc:sldMk cId="1724808704" sldId="272"/>
            <ac:spMk id="4" creationId="{18F944B9-2BDD-2627-F017-FB29C448B899}"/>
          </ac:spMkLst>
        </pc:spChg>
        <pc:spChg chg="add mod">
          <ac:chgData name="Andrej Bogdanov" userId="896fc40a-cbdd-4f42-a373-b4d25dd81a07" providerId="ADAL" clId="{FF246D5B-B140-4943-8642-4E42719498DF}" dt="2023-02-26T17:31:34.131" v="1043" actId="20577"/>
          <ac:spMkLst>
            <pc:docMk/>
            <pc:sldMk cId="1724808704" sldId="272"/>
            <ac:spMk id="5" creationId="{65EDA959-7C2A-C7E9-6158-C7E8E01DFD8F}"/>
          </ac:spMkLst>
        </pc:spChg>
      </pc:sldChg>
      <pc:sldChg chg="addSp modSp new mod">
        <pc:chgData name="Andrej Bogdanov" userId="896fc40a-cbdd-4f42-a373-b4d25dd81a07" providerId="ADAL" clId="{FF246D5B-B140-4943-8642-4E42719498DF}" dt="2023-02-26T17:34:38.059" v="1102" actId="20577"/>
        <pc:sldMkLst>
          <pc:docMk/>
          <pc:sldMk cId="2175702483" sldId="273"/>
        </pc:sldMkLst>
        <pc:spChg chg="add mod">
          <ac:chgData name="Andrej Bogdanov" userId="896fc40a-cbdd-4f42-a373-b4d25dd81a07" providerId="ADAL" clId="{FF246D5B-B140-4943-8642-4E42719498DF}" dt="2023-02-26T17:34:38.059" v="1102" actId="20577"/>
          <ac:spMkLst>
            <pc:docMk/>
            <pc:sldMk cId="2175702483" sldId="273"/>
            <ac:spMk id="2" creationId="{D1C64405-EF66-FA92-80AC-B81BC4CC7A4D}"/>
          </ac:spMkLst>
        </pc:spChg>
      </pc:sldChg>
      <pc:sldChg chg="addSp modSp new mod">
        <pc:chgData name="Andrej Bogdanov" userId="896fc40a-cbdd-4f42-a373-b4d25dd81a07" providerId="ADAL" clId="{FF246D5B-B140-4943-8642-4E42719498DF}" dt="2023-02-26T17:35:57.855" v="1150" actId="57"/>
        <pc:sldMkLst>
          <pc:docMk/>
          <pc:sldMk cId="3095635388" sldId="274"/>
        </pc:sldMkLst>
        <pc:spChg chg="add mod">
          <ac:chgData name="Andrej Bogdanov" userId="896fc40a-cbdd-4f42-a373-b4d25dd81a07" providerId="ADAL" clId="{FF246D5B-B140-4943-8642-4E42719498DF}" dt="2023-02-26T17:35:57.855" v="1150" actId="57"/>
          <ac:spMkLst>
            <pc:docMk/>
            <pc:sldMk cId="3095635388" sldId="274"/>
            <ac:spMk id="2" creationId="{F1CED1F7-9954-E624-6151-17252611C7B2}"/>
          </ac:spMkLst>
        </pc:spChg>
      </pc:sldChg>
      <pc:sldChg chg="addSp modSp new mod">
        <pc:chgData name="Andrej Bogdanov" userId="896fc40a-cbdd-4f42-a373-b4d25dd81a07" providerId="ADAL" clId="{FF246D5B-B140-4943-8642-4E42719498DF}" dt="2023-02-26T17:42:44.753" v="1180" actId="2711"/>
        <pc:sldMkLst>
          <pc:docMk/>
          <pc:sldMk cId="610459443" sldId="275"/>
        </pc:sldMkLst>
        <pc:spChg chg="add mod">
          <ac:chgData name="Andrej Bogdanov" userId="896fc40a-cbdd-4f42-a373-b4d25dd81a07" providerId="ADAL" clId="{FF246D5B-B140-4943-8642-4E42719498DF}" dt="2023-02-26T17:42:44.753" v="1180" actId="2711"/>
          <ac:spMkLst>
            <pc:docMk/>
            <pc:sldMk cId="610459443" sldId="275"/>
            <ac:spMk id="2" creationId="{4B7D83D7-25C2-194C-26A8-06698D904407}"/>
          </ac:spMkLst>
        </pc:spChg>
      </pc:sldChg>
      <pc:sldChg chg="addSp delSp modSp new mod">
        <pc:chgData name="Andrej Bogdanov" userId="896fc40a-cbdd-4f42-a373-b4d25dd81a07" providerId="ADAL" clId="{FF246D5B-B140-4943-8642-4E42719498DF}" dt="2023-02-26T18:37:26.919" v="1339" actId="1035"/>
        <pc:sldMkLst>
          <pc:docMk/>
          <pc:sldMk cId="412371062" sldId="276"/>
        </pc:sldMkLst>
        <pc:spChg chg="add mod">
          <ac:chgData name="Andrej Bogdanov" userId="896fc40a-cbdd-4f42-a373-b4d25dd81a07" providerId="ADAL" clId="{FF246D5B-B140-4943-8642-4E42719498DF}" dt="2023-02-26T18:37:26.919" v="1339" actId="1035"/>
          <ac:spMkLst>
            <pc:docMk/>
            <pc:sldMk cId="412371062" sldId="276"/>
            <ac:spMk id="2" creationId="{E08C155E-BF8C-FF8D-BFB4-5B48AEC64081}"/>
          </ac:spMkLst>
        </pc:spChg>
        <pc:spChg chg="mod">
          <ac:chgData name="Andrej Bogdanov" userId="896fc40a-cbdd-4f42-a373-b4d25dd81a07" providerId="ADAL" clId="{FF246D5B-B140-4943-8642-4E42719498DF}" dt="2023-02-26T17:45:08.660" v="1266"/>
          <ac:spMkLst>
            <pc:docMk/>
            <pc:sldMk cId="412371062" sldId="276"/>
            <ac:spMk id="4" creationId="{94716D4E-199D-FB01-DC17-4A66C00B0CE5}"/>
          </ac:spMkLst>
        </pc:spChg>
        <pc:spChg chg="mod">
          <ac:chgData name="Andrej Bogdanov" userId="896fc40a-cbdd-4f42-a373-b4d25dd81a07" providerId="ADAL" clId="{FF246D5B-B140-4943-8642-4E42719498DF}" dt="2023-02-26T17:45:08.660" v="1266"/>
          <ac:spMkLst>
            <pc:docMk/>
            <pc:sldMk cId="412371062" sldId="276"/>
            <ac:spMk id="5" creationId="{C22F0F91-315C-7744-BAD0-165278FCAC08}"/>
          </ac:spMkLst>
        </pc:spChg>
        <pc:spChg chg="mod topLvl">
          <ac:chgData name="Andrej Bogdanov" userId="896fc40a-cbdd-4f42-a373-b4d25dd81a07" providerId="ADAL" clId="{FF246D5B-B140-4943-8642-4E42719498DF}" dt="2023-02-26T18:37:26.919" v="1339" actId="1035"/>
          <ac:spMkLst>
            <pc:docMk/>
            <pc:sldMk cId="412371062" sldId="276"/>
            <ac:spMk id="7" creationId="{3EB20FAA-8AC1-2622-82E2-B9220E88F7FD}"/>
          </ac:spMkLst>
        </pc:spChg>
        <pc:spChg chg="del mod topLvl">
          <ac:chgData name="Andrej Bogdanov" userId="896fc40a-cbdd-4f42-a373-b4d25dd81a07" providerId="ADAL" clId="{FF246D5B-B140-4943-8642-4E42719498DF}" dt="2023-02-26T18:36:32.876" v="1270" actId="478"/>
          <ac:spMkLst>
            <pc:docMk/>
            <pc:sldMk cId="412371062" sldId="276"/>
            <ac:spMk id="8" creationId="{8761CD7C-BB17-93F7-07FD-DC3CE1926A47}"/>
          </ac:spMkLst>
        </pc:spChg>
        <pc:spChg chg="add mod">
          <ac:chgData name="Andrej Bogdanov" userId="896fc40a-cbdd-4f42-a373-b4d25dd81a07" providerId="ADAL" clId="{FF246D5B-B140-4943-8642-4E42719498DF}" dt="2023-02-26T18:37:26.919" v="1339" actId="1035"/>
          <ac:spMkLst>
            <pc:docMk/>
            <pc:sldMk cId="412371062" sldId="276"/>
            <ac:spMk id="9" creationId="{66D89157-C880-8B1B-1FA2-E86B87EA97C1}"/>
          </ac:spMkLst>
        </pc:spChg>
        <pc:spChg chg="add mod">
          <ac:chgData name="Andrej Bogdanov" userId="896fc40a-cbdd-4f42-a373-b4d25dd81a07" providerId="ADAL" clId="{FF246D5B-B140-4943-8642-4E42719498DF}" dt="2023-02-26T18:37:26.919" v="1339" actId="1035"/>
          <ac:spMkLst>
            <pc:docMk/>
            <pc:sldMk cId="412371062" sldId="276"/>
            <ac:spMk id="10" creationId="{EB46AE89-8C5E-CAD1-BB1B-5FB58B555BFF}"/>
          </ac:spMkLst>
        </pc:spChg>
        <pc:grpChg chg="add mod">
          <ac:chgData name="Andrej Bogdanov" userId="896fc40a-cbdd-4f42-a373-b4d25dd81a07" providerId="ADAL" clId="{FF246D5B-B140-4943-8642-4E42719498DF}" dt="2023-02-26T18:37:26.919" v="1339" actId="1035"/>
          <ac:grpSpMkLst>
            <pc:docMk/>
            <pc:sldMk cId="412371062" sldId="276"/>
            <ac:grpSpMk id="3" creationId="{3BCB7D5E-6ABB-87B8-CD6A-FEB42623083E}"/>
          </ac:grpSpMkLst>
        </pc:grpChg>
        <pc:grpChg chg="add del mod">
          <ac:chgData name="Andrej Bogdanov" userId="896fc40a-cbdd-4f42-a373-b4d25dd81a07" providerId="ADAL" clId="{FF246D5B-B140-4943-8642-4E42719498DF}" dt="2023-02-26T18:36:32.876" v="1270" actId="478"/>
          <ac:grpSpMkLst>
            <pc:docMk/>
            <pc:sldMk cId="412371062" sldId="276"/>
            <ac:grpSpMk id="6" creationId="{E2DB12DA-0BE4-B02F-BAFA-5C4B10241C13}"/>
          </ac:grpSpMkLst>
        </pc:grpChg>
      </pc:sldChg>
      <pc:sldChg chg="addSp modSp new mod">
        <pc:chgData name="Andrej Bogdanov" userId="896fc40a-cbdd-4f42-a373-b4d25dd81a07" providerId="ADAL" clId="{FF246D5B-B140-4943-8642-4E42719498DF}" dt="2023-02-26T18:40:49.626" v="1447" actId="1035"/>
        <pc:sldMkLst>
          <pc:docMk/>
          <pc:sldMk cId="2049143770" sldId="277"/>
        </pc:sldMkLst>
        <pc:spChg chg="add mod">
          <ac:chgData name="Andrej Bogdanov" userId="896fc40a-cbdd-4f42-a373-b4d25dd81a07" providerId="ADAL" clId="{FF246D5B-B140-4943-8642-4E42719498DF}" dt="2023-02-26T18:38:48.093" v="1386" actId="1076"/>
          <ac:spMkLst>
            <pc:docMk/>
            <pc:sldMk cId="2049143770" sldId="277"/>
            <ac:spMk id="2" creationId="{DB6C442A-E525-B619-BE1E-0657694A3349}"/>
          </ac:spMkLst>
        </pc:spChg>
        <pc:spChg chg="add mod">
          <ac:chgData name="Andrej Bogdanov" userId="896fc40a-cbdd-4f42-a373-b4d25dd81a07" providerId="ADAL" clId="{FF246D5B-B140-4943-8642-4E42719498DF}" dt="2023-02-26T18:37:40.265" v="1350" actId="20577"/>
          <ac:spMkLst>
            <pc:docMk/>
            <pc:sldMk cId="2049143770" sldId="277"/>
            <ac:spMk id="3" creationId="{6C601773-338B-FC14-EB3B-D8F0CAF7EDC4}"/>
          </ac:spMkLst>
        </pc:spChg>
        <pc:spChg chg="add mod">
          <ac:chgData name="Andrej Bogdanov" userId="896fc40a-cbdd-4f42-a373-b4d25dd81a07" providerId="ADAL" clId="{FF246D5B-B140-4943-8642-4E42719498DF}" dt="2023-02-26T18:40:44.852" v="1442" actId="1035"/>
          <ac:spMkLst>
            <pc:docMk/>
            <pc:sldMk cId="2049143770" sldId="277"/>
            <ac:spMk id="4" creationId="{7370D65E-9C98-DFB7-970C-2CFA7324B98B}"/>
          </ac:spMkLst>
        </pc:spChg>
        <pc:spChg chg="add mod">
          <ac:chgData name="Andrej Bogdanov" userId="896fc40a-cbdd-4f42-a373-b4d25dd81a07" providerId="ADAL" clId="{FF246D5B-B140-4943-8642-4E42719498DF}" dt="2023-02-26T18:40:49.626" v="1447" actId="1035"/>
          <ac:spMkLst>
            <pc:docMk/>
            <pc:sldMk cId="2049143770" sldId="277"/>
            <ac:spMk id="5" creationId="{AD26A7F3-B7DD-A071-A453-A519C02EF40E}"/>
          </ac:spMkLst>
        </pc:spChg>
      </pc:sldChg>
      <pc:sldChg chg="addSp modSp new mod">
        <pc:chgData name="Andrej Bogdanov" userId="896fc40a-cbdd-4f42-a373-b4d25dd81a07" providerId="ADAL" clId="{FF246D5B-B140-4943-8642-4E42719498DF}" dt="2023-02-26T18:41:55.141" v="1506"/>
        <pc:sldMkLst>
          <pc:docMk/>
          <pc:sldMk cId="3281721147" sldId="278"/>
        </pc:sldMkLst>
        <pc:spChg chg="add mod">
          <ac:chgData name="Andrej Bogdanov" userId="896fc40a-cbdd-4f42-a373-b4d25dd81a07" providerId="ADAL" clId="{FF246D5B-B140-4943-8642-4E42719498DF}" dt="2023-02-26T18:41:55.141" v="1506"/>
          <ac:spMkLst>
            <pc:docMk/>
            <pc:sldMk cId="3281721147" sldId="278"/>
            <ac:spMk id="2" creationId="{5338889A-3743-7176-A5BF-F77CD3CF73EE}"/>
          </ac:spMkLst>
        </pc:spChg>
      </pc:sldChg>
      <pc:sldChg chg="addSp modSp new mod">
        <pc:chgData name="Andrej Bogdanov" userId="896fc40a-cbdd-4f42-a373-b4d25dd81a07" providerId="ADAL" clId="{FF246D5B-B140-4943-8642-4E42719498DF}" dt="2023-02-26T18:42:16.809" v="1511" actId="114"/>
        <pc:sldMkLst>
          <pc:docMk/>
          <pc:sldMk cId="360169273" sldId="279"/>
        </pc:sldMkLst>
        <pc:spChg chg="add mod">
          <ac:chgData name="Andrej Bogdanov" userId="896fc40a-cbdd-4f42-a373-b4d25dd81a07" providerId="ADAL" clId="{FF246D5B-B140-4943-8642-4E42719498DF}" dt="2023-02-26T18:42:16.809" v="1511" actId="114"/>
          <ac:spMkLst>
            <pc:docMk/>
            <pc:sldMk cId="360169273" sldId="279"/>
            <ac:spMk id="2" creationId="{6F6B0D13-6531-7374-88CC-03D1066B4ED2}"/>
          </ac:spMkLst>
        </pc:spChg>
      </pc:sldChg>
      <pc:sldChg chg="new">
        <pc:chgData name="Andrej Bogdanov" userId="896fc40a-cbdd-4f42-a373-b4d25dd81a07" providerId="ADAL" clId="{FF246D5B-B140-4943-8642-4E42719498DF}" dt="2023-02-26T18:42:20.526" v="1512" actId="680"/>
        <pc:sldMkLst>
          <pc:docMk/>
          <pc:sldMk cId="361084702" sldId="280"/>
        </pc:sldMkLst>
      </pc:sldChg>
    </pc:docChg>
  </pc:docChgLst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" userId="896fc40a-cbdd-4f42-a373-b4d25dd81a07" providerId="ADAL" clId="{EDBCF58A-757A-6F41-B687-06A1C8C2509C}"/>
    <pc:docChg chg="delSld modSld">
      <pc:chgData name="Andrej Bogdanov" userId="896fc40a-cbdd-4f42-a373-b4d25dd81a07" providerId="ADAL" clId="{EDBCF58A-757A-6F41-B687-06A1C8C2509C}" dt="2023-02-28T17:39:50.310" v="2" actId="1076"/>
      <pc:docMkLst>
        <pc:docMk/>
      </pc:docMkLst>
      <pc:sldChg chg="del">
        <pc:chgData name="Andrej Bogdanov" userId="896fc40a-cbdd-4f42-a373-b4d25dd81a07" providerId="ADAL" clId="{EDBCF58A-757A-6F41-B687-06A1C8C2509C}" dt="2023-02-28T16:05:50.512" v="0" actId="2696"/>
        <pc:sldMkLst>
          <pc:docMk/>
          <pc:sldMk cId="2798753424" sldId="258"/>
        </pc:sldMkLst>
      </pc:sldChg>
      <pc:sldChg chg="modSp mod">
        <pc:chgData name="Andrej Bogdanov" userId="896fc40a-cbdd-4f42-a373-b4d25dd81a07" providerId="ADAL" clId="{EDBCF58A-757A-6F41-B687-06A1C8C2509C}" dt="2023-02-28T17:39:50.310" v="2" actId="1076"/>
        <pc:sldMkLst>
          <pc:docMk/>
          <pc:sldMk cId="807776083" sldId="269"/>
        </pc:sldMkLst>
        <pc:picChg chg="mod">
          <ac:chgData name="Andrej Bogdanov" userId="896fc40a-cbdd-4f42-a373-b4d25dd81a07" providerId="ADAL" clId="{EDBCF58A-757A-6F41-B687-06A1C8C2509C}" dt="2023-02-28T17:39:50.310" v="2" actId="1076"/>
          <ac:picMkLst>
            <pc:docMk/>
            <pc:sldMk cId="807776083" sldId="269"/>
            <ac:picMk id="3" creationId="{908204FD-84EE-4ADB-933E-9B5FC0DAD1D1}"/>
          </ac:picMkLst>
        </pc:picChg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3:32:24.8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2293 5011 8224,'0'-11'0,"0"0"0</inkml:trace>
  <inkml:trace contextRef="#ctx0" brushRef="#br0" timeOffset="1">2293 4989 13059,'-6'5'325,"1"1"0,3 9-143,-1 0 1,1 6 30,-1 1 0,-2 2 116,1 6-141,-5 0-322,8 8 262,-4-3 0,5 7 132,0-4-256,0 4-906,0-2 970,0 9 0,4 0-158,0 7 67,4-3-1024,-1 8 899,-1-10 103,4 4 1,-8-7 103,6 8 1,-6-6-272,2 6 1,-3-10 191,-1 2-388,0-9 242,0 9 0,0-13-297,0 2 291,0-2 1,0-5 158,0 0 1,0-5-79,0 1 1,0-6 575,0-2 1,0-4-565,0 1 1532,0-3-1551,0-1 733,0-4-506,0-2-2147,0-5 1,0 0 0</inkml:trace>
  <inkml:trace contextRef="#ctx0" brushRef="#br0" timeOffset="2">2226 6365 8224,'-11'0'394,"4"-5"-145,2 4 0,0-4 301,4 5 368,-9 0-528,9 0 1,-4 1 118,5 3 48,0-3-370,0 9 0,0-4 186,0 5-381,0 0 210,0 0 0,0 1 203,0-1-363,5 0 145,-4 0 0,9 0 36,-2 1 0,-2-2 0,1-3 1,-3 2-61,3-6-60,-4 6-21,7-8 0,-4 4 86,5-5 0,-3 0 17,-1 0 0,1 0 10,3 0 0,0-5 138,0-2 0,0-3-73,1-1 0,-2-4-13,-3 0 0,3-1-207,-3 1 1,-2-3 112,-1-4 0,-1 5-902,0 2 1,-1 2 428,1 2 0,-1 4-4173,-2-1 4493,0 6 0,0-3 0,0 5 0</inkml:trace>
  <inkml:trace contextRef="#ctx0" brushRef="#br0" timeOffset="3">2237 5022 8165,'-8'-11'299,"1"0"-138,5 0-32,-8 5 339,8-4 332,-3 8-340,5-3 457,-5 1-169,4 2 97,-4-3-540,5 5 1,0 5-250,0 3 1,-4 3 64,1 4 1,-2 2-243,1 6 0,-1-1 151,-2 0 1,-2 1-491,5-1 1,-3-1 142,3-2 0,-3 1-20,3-5 1,0 0-572,4-4 166,0-5 616,0-1-17,0-5 1,5-3 302,3-4 0,-2 0-97,1-8 1,-1-3 234,2 0 0,2-4-98,-3 0 0,-1 0 46,2-1 0,-4-3 55,3 0 1,-4-4-67,0 4 1,2 4 138,-1 3 1,0 6-76,-4-2 0,0 6 753,0 1-234,0 6-643,0-3 0,3 6 108,1 3 0,5 7-177,-2 8 0,3 2 22,2 1 0,0 2 143,3 2 1,-3-1-621,3 5 1,-2-5 209,-2 1 1,0-3-1004,0 0 0,0-6 553,1-2 0,-3-1-2193,-1 1 2782,2-8 0,-9 13 0,4-8 0</inkml:trace>
  <inkml:trace contextRef="#ctx0" brushRef="#br0" timeOffset="4">1790 6007 8196,'0'-11'0,"-2"-1"441,-1 1 1,1 0-121,-1 0 1,1 0 171,2-1 0,0 0-87,0-3 1,-5 3 12,-2-3 0,1-1-85,-2 1 1,1 0-58,-4 4 0,-6 3-241,-1 1 1,-2 4 139,1-1 1,-2 3 26,2 1 1,-2 5 42,-1 3 0,1 5-224,2 2 1,2 5-73,2-1 1,6 2-95,-2 1 1,7 1-296,1-1 1,6-3 247,5-1 1,3-4-144,4 1 0,2-4 108,6-3 1,-1-3 191,0-5 1,4 0-85,1 0 0,-1-10 214,-4-5 1,-1-1 38,-2-3 0,1-4 193,-5-3 1,0 0 203,-4 4 1,0-4-226,0 0 1,-5-5 10,-2 1 1,-3-3-68,-1 0 1,0-1-187,0 1 1,-1-1 73,-3 1 1,2 0-90,-6 4 0,6 2 152,-2 9-85,3 2 260,-4 4-266,4 6 1,-4 6-241,5 8 1,0 7 155,0 3 0,0 5 70,0 3 1,3 2-13,1 6 1,4 1-349,-5 2 0,5-1-314,-4 5 1,3-1 268,-3 1 0,3-6-985,-3-6 1,1-2 546,-1 2 1,-2-4 745,6 1 0,-1-7 0,4-3 0</inkml:trace>
  <inkml:trace contextRef="#ctx0" brushRef="#br0" timeOffset="5">4340 8817 7867,'-5'-12'867,"4"1"-469,-4 0 0,1-1 192,0 1 422,0-1-164,4 1-136,-5 0-318,-1-1 0,-6 1-152,1 4-242,4-3 0,-3 9 0,4-4 0</inkml:trace>
  <inkml:trace contextRef="#ctx0" brushRef="#br0" timeOffset="6">4237 8680 7968,'-11'-12'0</inkml:trace>
  <inkml:trace contextRef="#ctx0" brushRef="#br0" timeOffset="7">4191 8668 7968,'-16'7'3093,"-1"3"-2354,-2-2 0,-1 3-465,5 4 0,-4-1-215,4 5 1,-1-4-25,5 4 0,5-3 16,2 3 0,3-4-269,1 4 0,1-5 23,3 1 0,3-3 24,8-5 0,3 2 354,5-5 1,4-2-91,-1-5 0,5-5 97,-5-7 0,5 1-131,-4-5 1,-1 0 392,-3-4 1,0-1-159,0-3 0,-4 2 186,0-6 0,-5 1-136,1-4 1,2-3-280,-2-5 1,0 0-312,-4-7 0,0-2 202,-4 1 0,2-2 161,-5 7 1,3-1-37,-3 12 0,0 3 4,-4 12-166,0 3 1,0 8-109,0 0 0,0 7-48,0 1 1,0 7-68,0 8 0,0 4 769,0 7 1,0 5-137,0 7 0,0 3-401,0 4 0,0 5-7,0-1 0,4 1-526,0-5 0,3 0 365,-3-3 0,1-8-186,-1-7 1,-3-3 15,3-1 1,-1-6-12,0-1 0,-1-4 421,1 0 0,4-1 0,-1 0 0</inkml:trace>
  <inkml:trace contextRef="#ctx0" brushRef="#br0" timeOffset="8">4591 8817 8048,'12'0'0,"-1"0"0</inkml:trace>
  <inkml:trace contextRef="#ctx0" brushRef="#br0" timeOffset="9">4763 8486 7953,'-7'-5'0,"2"-2"0,5-4 0</inkml:trace>
  <inkml:trace contextRef="#ctx0" brushRef="#br0" timeOffset="10">4774 8463 7953,'0'-6'0,"5"0"0,3 6 3226,7 0-2121,-2 0 0,8 0-21,-2 0-542,3 0-376,1 0 1,-1-1-297,1-3 114,-5 3 1,2-4-813,-4 5 596,-1 0 232,-4-5 0,1 4 0,-1-4 0</inkml:trace>
  <inkml:trace contextRef="#ctx0" brushRef="#br0" timeOffset="11">5048 8429 7957,'0'0'0</inkml:trace>
  <inkml:trace contextRef="#ctx0" brushRef="#br0" timeOffset="12">4774 8646 7957,'-6'5'0,"6"-4"0,6 4 0</inkml:trace>
  <inkml:trace contextRef="#ctx0" brushRef="#br0" timeOffset="13">4774 8657 7957,'15'0'2578,"0"0"0,6-1-2051,-2-3 1,2 1-162,2-4 0,1 3-351,3-4 1,-3 2 179,3-2-195,-3-2 0,-1 4 0,-1-6 0</inkml:trace>
  <inkml:trace contextRef="#ctx0" brushRef="#br0" timeOffset="14">5117 8577 7957,'22'-6'0,"1"-4"0,0 3 0</inkml:trace>
  <inkml:trace contextRef="#ctx0" brushRef="#br0" timeOffset="15">5413 8200 7965,'0'-18'0,"0"2"0,-5 4 0,-1 1 0</inkml:trace>
  <inkml:trace contextRef="#ctx0" brushRef="#br0" timeOffset="16">5402 8143 7965,'0'-6'4248,"0"1"-2809,0 5 0,4 1-393,0 3 0,-1 3-545,-3 9 1,6 6-13,1 9 1,0-2-187,0 2 0,-1-1-238,2 4 1,1 4 119,-5 0 0,3 4-149,-3-4 0,1 0-142,-1-3 0,-3-5-174,3 1 1,1-10 67,-1 2 0,0-8 49,-4 0 1,1-3-1483,3-5 746,-3 4 899,4-5 0,-5 5 0,0 1 0</inkml:trace>
  <inkml:trace contextRef="#ctx0" brushRef="#br0" timeOffset="17">5516 8760 7965,'0'0'0</inkml:trace>
  <inkml:trace contextRef="#ctx0" brushRef="#br0" timeOffset="18">10838 9057 7965,'0'-12'0,"0"1"626,5 5-626,-3-5 0,3 5 0,-5-5 0</inkml:trace>
  <inkml:trace contextRef="#ctx0" brushRef="#br0" timeOffset="19">10850 8954 7965,'-7'-11'1164,"-3"-1"280,3 1 0,-3 1-209,-2 2-940,-4-2 1,-1 5-143,-2-3 1,-2 2-5,2 2 1,-3 3-125,-1-3 0,0 8 100,0 3 0,6 3-164,1 2 0,1 3 98,4 0 0,-3 6-77,6-2 0,3-2-63,1 2 0,4 0-216,4 4 1,2-1 68,6-3 1,4-3 79,3-4 1,3-1 105,1 1 1,0-6-38,0-2 0,-1-3 314,1-1 0,-1-5-100,-3-3 1,2-2 220,-2-1 0,-2-4-81,-2-1 0,2-4 14,-2 1 0,0-6 14,-3-2 1,-1-1-67,0 1 0,-3-2-224,0-5 1,-5-4 111,5 0 0,-4-7-314,3 0 0,0-2 115,0-6 1,0 6-301,-3 1 0,-3 7 157,3 8 0,-3 4-6,-1 8 871,0 3-332,0 4-204,0 6 1,0 6-77,0 8 0,0 8 40,0 7 1,-4 6 6,0 9 1,0 3 206,4 5 1,0 3-185,0 1 0,0-1-385,0-3 1,4-2-43,0-2 0,5 0 172,-1-8 0,-2 2-284,2-10 0,-2 0 172,1-7 0,-1 1-276,-6-5 0,1 1-279,3-5-877,-3 0 1693,4 1 0,0-1 0,1 1 0</inkml:trace>
  <inkml:trace contextRef="#ctx0" brushRef="#br0" timeOffset="20">11055 9137 8008,'0'0'0</inkml:trace>
  <inkml:trace contextRef="#ctx0" brushRef="#br0" timeOffset="21">11307 8691 7922,'5'-11'0,"1"-1"0</inkml:trace>
  <inkml:trace contextRef="#ctx0" brushRef="#br0" timeOffset="22">11329 8657 7922,'12'0'3196,"-4"0"-2704,-1 0 758,6 0-764,0 0 1,8 0 229,-2 0-485,-2 0 1,4 0 112,-2 0-256,3 0-101,-4 0 0,2 0-242,-5 0 1,-3 0-1068,-5 0 1322,1 0 0,8-5 0,2-1 0</inkml:trace>
  <inkml:trace contextRef="#ctx0" brushRef="#br0" timeOffset="23">11615 8646 7934,'5'-12'0,"1"1"0</inkml:trace>
  <inkml:trace contextRef="#ctx0" brushRef="#br0" timeOffset="24">11364 8828 7975,'0'12'0</inkml:trace>
  <inkml:trace contextRef="#ctx0" brushRef="#br0" timeOffset="25">11387 8840 7975,'11'-2'2070,"0"-1"1,6 1-983,2-1 0,3 1-661,0 2 1,-3-3-154,0-1 1,-1 0-275,1 4 0,8 0 0,-3 0 0</inkml:trace>
  <inkml:trace contextRef="#ctx0" brushRef="#br0" timeOffset="26">11649 8817 7975,'12'-6'-174,"4"0"1,2 1 0,5-1 0</inkml:trace>
  <inkml:trace contextRef="#ctx0" brushRef="#br0" timeOffset="27">12049 8588 7940,'0'-11'0,"0"0"0</inkml:trace>
  <inkml:trace contextRef="#ctx0" brushRef="#br0" timeOffset="28">12140 8463 7940,'12'-5'3958,"0"0"-3068,4-3 1,-4 3 219,4 5 1,0 0-496,-1 0 1,4 0-177,-3 0 1,-1 1-195,-4 3 1,1 2-203,-1 6 1,-5 4-47,-2 3 0,1 3-165,-1 1 0,0 1-203,-4 3 1,-5-2 241,-3 5 1,-7 0-136,-4 0 1,1 3 61,-1-3 0,0 5-407,-4 3 0,0-3 169,1 3 1,0-3-32,3-5 1,6-6 413,6-5 793,4-5 344,-2 3 1,6-11-583,3-2 0,0-3 403,7-1 1,0 0-284,8 0 1,0-1 345,3-3 1,5-1-377,0-3 1,3-2-68,-3 3 0,1-2-545,-2 1 0,-1-1-177,1 5 1,-5-1-1443,-2 2 1,-4 1 901,4-2 1,-5 3-4676,1 1 5416,-7 0 0,7 5 0,-2 2 0</inkml:trace>
  <inkml:trace contextRef="#ctx0" brushRef="#br0" timeOffset="29">18445 9262 7772,'0'-7'908,"0"-1"26,0 6-234,0-9 0,-4 5-260,0-5 1,-5 0-47,2 4 1,-4-3-139,0 2 1,-4 2-29,0-2 1,-6 4-1,2-3 1,-2 4-67,-2-1 0,0 3 39,0 1 1,4 1-104,0 3 0,1-1-32,-1 4 1,-1 1-65,5 3 1,1 5-336,6-1 1,-1 1 205,5 0 0,1 1-192,3 6 1,0-4 111,0 0 1,1-4 33,3 4 1,3-5 19,9 2 1,-2-5 95,5-3 1,-4 1 293,4-6 0,0 1-116,4-4 0,1-5 193,2-2 0,-1-7-109,1-2 1,2-4 131,-1 1 1,-4-3-79,-4 0 0,0-5-49,4 0 1,-6-4-68,-1 0 0,0-2-23,-1-1 1,-1-5-153,-6-3 1,1 1 60,-5-1 0,3 4-224,-3-4 1,0 12 80,-4 3 0,0 4 545,0 8-245,0 5-3,0 0-177,0 8-124,0 13 0,0 4 320,0 15 1,-4 2-76,0 6 1,0 1-50,4 3 1,0 7-14,0-4 1,5 3-514,3-2 1,-2-4 187,2 0 1,-5-7-510,0 0 0,-1-2 333,-2-7 1,0 0-338,0-7 1,0 1-578,0-5 930,0 0 1,0-3-1252,0-1 1671,0-4 0,-5 3 0,-2-4 0</inkml:trace>
  <inkml:trace contextRef="#ctx0" brushRef="#br0" timeOffset="30">18787 9057 7843,'5'-12'0,"0"1"0,3-1 0,7 6 0,-2 1 0</inkml:trace>
  <inkml:trace contextRef="#ctx0" brushRef="#br0" timeOffset="31">18867 9000 7843,'13'-7'3076,"2"3"-2023,-2-2 1,8 5-415,-2-3 0,2 2-273,-2-2 0,2 2-738,-2-1 1,-1 1 106,1 2-359,-5 0 624,3-5 0,-6 4 0,1-4 0</inkml:trace>
  <inkml:trace contextRef="#ctx0" brushRef="#br0" timeOffset="32">19130 8943 7843,'-11'0'0,"-1"0"0,1 0 0</inkml:trace>
  <inkml:trace contextRef="#ctx0" brushRef="#br0" timeOffset="33">18822 9182 7843,'-5'12'0,"-2"-1"0</inkml:trace>
  <inkml:trace contextRef="#ctx0" brushRef="#br0" timeOffset="34">18833 9205 7843,'18'0'1650,"3"0"298,-2 0 0,3-4-1948,1 1 0,5-6 0,1 2 0</inkml:trace>
  <inkml:trace contextRef="#ctx0" brushRef="#br0" timeOffset="35">19141 9137 7922,'12'-10'0,"-1"-3"0</inkml:trace>
  <inkml:trace contextRef="#ctx0" brushRef="#br0" timeOffset="36">19530 8863 7922,'0'-18'0,"5"1"0,1 6 0,6-1 0</inkml:trace>
  <inkml:trace contextRef="#ctx0" brushRef="#br0" timeOffset="37">19575 8783 7922,'8'-4'4972,"0"0"-2389,-6 0-2118,8 4 1,-3 0-204,4 0 1,-3 0-203,-1 0 0,-3 0-25,4 0 1,-1 0-112,5 0 0,-5 0 42,1 0 1,0 1 156,3 3 0,0-1-206,1 4 1,-1 0 75,1 0 0,-5 2-231,1-5 0,-4 5 96,3-1 1,-4-2-56,1 2 1,-3-5 138,-1 5 1,-1 0 155,-3 3 1,-2-1 180,-6-2 0,1 4-107,-1-4 1,1 5-6,-1-6 1,1 4-53,0 0 0,3-3 131,0-1 0,5 0 179,-5 0-412,5 3 0,-2-7 100,5 4 0,0-3-15,0 4 1,2-4 164,1 3 0,4-3-163,4 4 0,1-4 121,-1 3 0,2 1-89,2 3 1,-1-3 115,5-1 1,-4 1-68,4 3 1,-5 1 24,1-1 0,3 4-24,1 1 0,-2-1 5,-2-4 0,-2 5-225,-2-1 1,-1 1 53,-2 0 1,-2-2-392,-2 5 1,-3-4 198,3 4 1,-9-1-53,-7 1 0,-4 1 54,-7-5 0,0 4-86,0-4 1,-3-3 106,-1-5 1,-3 0 90,3 0 1,0 0-743,5-3 1,-1-3 343,0 3 1,1-3-1321,3-1 1,2-4 1779,1 0 0,-1-5 0,-6 3 0</inkml:trace>
  <inkml:trace contextRef="#ctx0" brushRef="#br0" timeOffset="38">19530 9445 7922,'-23'-23'0</inkml:trace>
  <inkml:trace contextRef="#ctx0" brushRef="#br0" timeOffset="39">19119 9114 7927,'6'0'0,"4"0"0,-4 0 0,6 0 0</inkml:trace>
  <inkml:trace contextRef="#ctx0" brushRef="#br0" timeOffset="40">19164 9114 11315,'7'0'2199,"-2"0"626,-5 0-2506,0 5 1,-2-4 194,-1 3-322,-9 2 0,-2-3-263,-5 4 1,0-4 115,-4 1 0,0 1-207,1-1 0,3 3 171,0-3 1,3 0-3561,-3-4 3551,5 5 0,-7 1 0,3 6 0</inkml:trace>
  <inkml:trace contextRef="#ctx0" brushRef="#br0" timeOffset="41">3277 11622 7879,'-12'-5'0,"1"-1"0</inkml:trace>
  <inkml:trace contextRef="#ctx0" brushRef="#br0" timeOffset="42">3242 11588 8048,'0'-6'3643,"0"1"-1514,0 5-1433,0 5-370,-5 1 0,4 7-57,-3 2 1,-1-1 75,1 5 1,-1 4-168,2 3 1,1 6 52,-2-1 1,3 2-104,1 1 1,0 5 131,0 3 1,0 2-202,0 2 0,0 0-159,0 0 1,0-1-13,0 1 1,0-9 18,0-3 1,0-2-99,0 2 0,0-6 33,0-5 1,1 0 122,3-4 0,-2-3-311,1-1 152,-1-2-765,-2-2-520,0 1-823,0-6-449,0-1 2457,0-5 0,0-10 0,0-3 0</inkml:trace>
  <inkml:trace contextRef="#ctx0" brushRef="#br0" timeOffset="43">3242 11759 7902,'-6'-23'6,"2"1"1,-1 4 1151,1 3-714,1 2 0,3 5 848,0 1-482,0 4 1,5-2-138,2 5 0,3 0-262,2 0 1,3 5 57,0 3 0,4 3-116,-3 4 0,5 1-6,2 6 1,0-1-70,3 5 0,-1 4 24,-3 0 1,5 3-284,0 1 1,-1 6 149,-3 2 0,-4-2-306,0 2 1,-3-6 123,3-2 1,-4-5-184,4-6 0,-5-2 94,1-2 1,-2-2 135,-2-6-143,1 1-18,-1-1 0,-3-4-50,-1-4-250,-4-1 385,2-2 0,-6 0 59,-3 0 0,1-4-2464,-4 0 1,3-4 1190,-4 5 1,6-6 1255,-2 1 0,3-2 0,1-1 0</inkml:trace>
  <inkml:trace contextRef="#ctx0" brushRef="#br0" timeOffset="44">3779 11657 7939,'-5'-23'0,"4"5"0,-3 3 1037,3-3-589,1 5 0,-1 1 818,-3 4 343,2 5-485,-3-2-762,5 5 0,0 3 31,0 4 1,0 6-91,0 10 0,0 2-114,0 6 1,0-1 31,0 8 1,0 4-57,0 4 0,0 1 57,0 6 0,0-5-401,0 2 1,0-3 82,0-1 0,0-6-171,0-2 0,0-7 186,0-5 0,0-2 26,0-1 0,0-5-279,0-3 0,-1-3 137,-3-5 1,3 3-1,-3-2 46,3-3 317,1 0-188,0-5 0,5-10 0,1-3 0</inkml:trace>
  <inkml:trace contextRef="#ctx0" brushRef="#br0" timeOffset="45">4190 11440 7946,'0'-18'490,"0"3"110,0 2-10,0 1 283,0 1 717,0 5-1094,0 1 1,-1 5-2,-3 0 1,2 6-158,-6 5 1,4 3 66,-3 9 1,-2-1-54,-6 8 1,1 6-89,-5 6 0,3 2-7,-3 2 1,5-1-114,-1 1 1,2 1-81,2 2 1,5 0 105,2 4 0,-1-9-219,1 2 0,0-3 72,4 3 1,0-9-289,0-3 0,0-5 152,0-2 1,1-2-31,3-10 1,-1 3-69,4-6 0,0 2-120,0-7 0,4 0-370,-4 0 1,3-3 269,2 4 0,-1-6-666,1 2 1,-5-3 453,1-1 1,-1 0-1377,5 0 2019,4 0 0,2 5 0,5 2 0</inkml:trace>
  <inkml:trace contextRef="#ctx0" brushRef="#br0" timeOffset="46">4579 12091 7948,'0'-18'0,"0"-3"0,0 6 1043,0-5-667,0 2 0,0-1 144,0 0 695,0 5-711,0-7 0,-2 8 154,-1-2-392,-4 2 1,-4 3-68,-1 2 1,1 3-72,0 5 0,-2 0-56,-2 0 1,-2 5 112,-2 3 1,-1 7-88,5 4 1,-4 3 71,3 0 0,-3 5-150,4 0 0,1 4-13,6 0 1,0-2-78,4 2 1,0-6-17,4 2 0,1-5-177,3-3 1,4-2 47,7-6 0,-1 0 67,5-4 1,-4-2-61,4-5 0,0-1 45,4-3 0,-1-6 344,-3-5 0,2-6-4,-2 2 0,-1-2 2,1-2 1,-5-4 49,1 1 1,0-5-113,-3 5 0,4-6 94,-8 1 0,5-5-60,-6-2 1,-2-4-187,-1 4 1,1-6 73,-1 3 0,4-6-132,-5 1 1,1-2-37,-4 6 1,0 4-143,0 4 1,0 6 115,0 9 1,-1 3 49,-3 9 423,3-3-303,-9 8 0,9 2 103,-3 8 1,-1 7-70,1 4 0,0 0 84,4 4 1,0 0-22,0 11 0,1-1 148,3 9 0,-3 5-182,3 6 1,-3 3-289,-1 1 1,0 0-174,0 0 0,0-2 194,0-5 1,0-6-365,0-10 0,0-1 263,0-2 1,4-5-681,0-7 1,0-2 269,-4-6 1,0-3 21,0-1 1,0-3 677,0 4 0,5-6 0,1 4 0</inkml:trace>
  <inkml:trace contextRef="#ctx0" brushRef="#br0" timeOffset="47">4921 11485 7976,'0'-24'523,"0"-3"0,2 15 550,1-3-664,-1 2 0,4 1 1206,-2 1-1137,-3 5 0,9 1 144,-2 5 1,-1 1-162,5 3 0,-3 5 150,6 10 0,3 1 34,1 10-266,-3 6-181,6 4 156,-9 6 1,7 1 67,-5 3-240,0 2 0,-3 1-432,-1 0 0,-5-1 230,-2 2 0,-2-4-210,-2-4 1,0-2 261,0-2 1,0-2-1081,0-6 0,-2-5 452,-2-2 1,2-4-954,-6-4 1,5-3 174,-5-4 1374,5-6 0,-7 4 0,4-4 0</inkml:trace>
  <inkml:trace contextRef="#ctx0" brushRef="#br0" timeOffset="48">5778 11714 8016,'0'-7'969,"0"2"-456,0 5 204,0-5 1,1 3 199,3-6-339,2 5 1,10-3-140,-1 2 1,5 2-2,-1-6 0,3 4-111,0-3 0,5-1-98,0-3 1,-1 3-639,-3 0 0,0 5 319,0-5 0,-5 5-1970,-3 0 1018,-2-4-1914,-7 6 2956,-1 1 0,-5 6 0,0 6 0</inkml:trace>
  <inkml:trace contextRef="#ctx0" brushRef="#br0" timeOffset="49">5755 11965 8016,'0'6'1059,"0"-1"-600,10-5 1,-1 0 475,10 0 1,0-1-380,4-3 0,0 3 441,0-3 0,3-1-432,1 1 1,1-3-309,-1 3 1,-3-4-439,2 4 0,-5 1-576,-2 3 1,-4-4-68,4 0 0,-5 0 824,1 4 0,3 5 0,0 2 0</inkml:trace>
  <inkml:trace contextRef="#ctx0" brushRef="#br0" timeOffset="50">6943 11542 8028,'0'-17'0,"0"0"667,0 11 4,5 1 350,-4 5-658,4 0 1,-5 10 281,0 5 0,0 10-190,0 6 1,0 2-15,0 1 1,-4 4-147,1 0 1,-5 4-265,4-4 1,-1 0 84,1-3 0,3-2-117,-3-3 1,3 2-219,1-6 0,0 0-330,0-7 0,0-3-1683,0-4 1017,0-1-100,0-5 0,1 0 1315,3-6 0,2-6 0,6 0 0</inkml:trace>
  <inkml:trace contextRef="#ctx0" brushRef="#br0" timeOffset="51">6909 11725 8028,'0'-24'31,"0"-1"101,0 9 0,0 1 936,0 4-670,0-1 0,0 5 595,0-1-456,5 5 0,0 0 86,2 6 0,3 4-164,-2 4 0,6 6-42,1 2 0,6 6 52,-2 2-240,2 5-523,2-8 466,5 9 0,-3-8-95,6 5 0,-5-4-177,5 1 1,-6-3-415,2-2 360,2 1 0,-5-5 52,3-3 1,-7-7 37,-1-4 0,-1 1 326,1-1 0,-3-1-17,-4-3 354,-1-5 1,-1-1-324,-2-5 1,-2-1 230,-2 1 1,-2-2-89,1-2 0,-1 1-156,-2-5 0,0-4-158,0-4 0,0-1 153,0 2 0,0-3-461,0-6 0,0-3 163,0 0 1,0 1-725,0 7 1,-4 2-62,0 5 0,-4 2-400,5 2 1,-3 2-771,3 6-587,1-1-65,-3 1 2647,5 4 0,10 2 0,3 5 0</inkml:trace>
  <inkml:trace contextRef="#ctx0" brushRef="#br0" timeOffset="52">7605 11565 8028,'8'-5'384,"-1"-3"1,-3 2-72,4-2 0,-4 2 314,3-1-283,-4 1 650,2 6-143,-5 0-226,0 11-375,0 1 0,-1 11-221,-3 0 0,-3 5 162,-4 2 1,0 3-168,-1 2 0,6 3 137,2 0 0,3 0-62,1-4 0,1 0-60,3 1 1,2-6-240,6-3 1,4-1 139,3-3 0,3-4 171,1-3 0,1-7 269,2-4 0,0-3-89,4-1 0,-3-2 71,3-6 0,1-1-39,3-10 1,-4 0 60,1-4 1,-6-4 161,2 1-304,-3-1 0,-5 1 132,0-1 0,-6-5-305,-2 2 103,1-3 0,-11-2-385,3 1 0,-3 1 194,-1 3 0,0 2-1055,0 5 0,-4 5 576,0 3 1,-5 4-925,2 3 1,1 3 435,-2 5 0,5 1-570,0 3 1556,1 2 0,2 6 0,0-1 0</inkml:trace>
  <inkml:trace contextRef="#ctx0" brushRef="#br0" timeOffset="53">8382 11588 7962,'6'-11'0,"-1"-1"150,-5 1 185,0 4-1,0-3 584,0 9 28,0-9-280,0 9 10,0-5-72,0 17 0,0 1-201,0 11 0,0 1-161,0 3 0,0 2 11,0 5 1,0-1-287,0-2 0,0 2-70,0-3 1,0 2-34,0-2 1,0 2-379,0-5 1,4-4 279,0-4 1,1-5-696,-1 1 645,-3-2 1,8-6-349,-5 1 202,0-6 268,-4-2 0,3-6 34,1-5 0,0-6 102,-4-2 1,0 1-19,0-1 1,0-1 180,0-7 0,-1 2 167,-3-6 1,1 5-131,-4-5 0,4 1 99,-1-4 0,2 1-56,-2 2 0,3 5 33,-3 6 0,3 4 240,1 5 677,0 4-575,0 2-440,0 15 0,5 2-101,2 7 0,5-1 35,3-3 0,-1 1-215,5 3 1,0-2 92,4-6 1,1-1-253,3-2 0,-3 1 135,2-5 0,2-2 2,-1-6 1,0 1 177,-5-9 0,1 3 7,0-6 1,-4 1 120,0-1 1,-5 1-53,1-5 0,2 1 108,-2-1 0,-1-3-70,-6 3 0,2 2 13,-3-2 0,2 5-72,-1-2 1,-2 9 149,-2 3-173,-3 3 1,4 7-87,-5 6 0,0 5 157,0 10 1,-1 2-66,-3 5 1,2 2-57,-6 2 0,6-2 60,-2 2 1,-1-3-659,1-1 0,0 1-89,4-1 0,0-5-354,0-2 1,0-4 110,0-4 0,5-3-175,3-4 1096,-3-1 0,5 0 0,-4 1 0</inkml:trace>
  <inkml:trace contextRef="#ctx0" brushRef="#br0" timeOffset="54">9216 11474 7948,'-7'-18'1086,"2"2"-393,5 9 0,1 2-216,3 5 1,-3 6 14,3 6 0,-2 1-146,-2 6 0,3 1 0,1 7 0,0 2-74,-4 5 0,4 4-169,0 0 0,1 0-163,-2-4 0,-1 3-280,2-2 1,-2 1-638,2-5 0,-3-5 502,3-3 0,-3-5-217,-1-7 0,1 0-241,3-4 933,-2-2 0,3 0 0,-5 2 0</inkml:trace>
  <inkml:trace contextRef="#ctx0" brushRef="#br0" timeOffset="55">9090 11474 7926,'0'-29'0,"1"4"801,3 6-456,2 5 1,3-2 277,3 5 1,-3 0 306,6 4 0,3-2-86,1 5 0,2-3-343,2 3 1,1 0-102,3 4 0,-3 0-172,2 0 1,2 0-154,-1 0 0,4 1 126,-5 3 0,-3 2 22,-4 6 0,-1-1 0,1 1 0,-4-1 28,-7 0 0,-2 1-28,-2-1 0,-3 1-95,3-1 0,-4-1-384,-4-2 0,2 2-409,-6-2 1,-3 2-763,-5 1 1,-4 1 896,1-1 0,-3 0 526,0 1 1,-1 3 432,0 0 0,5 1-115,3-5 1,0 0 101,3 1 1,0-1 265,8 1-514,0-1 1,5 1 43,3-1 0,6-1-196,5-2 1,6 2 79,-2-3 1,2 0 7,2 0 1,4 0-149,-1 0 0,5 4 98,-4-4 1,-3 2-114,-2-1 0,-6 2 71,3-3 0,-5 4-279,-3 0 0,-1 2 126,-2 2 0,-3-1-109,-5 5 0,-6 0 20,-6 4 0,-4 0 116,-7-1 1,-1 1 94,-3 0 0,-1-4-99,-2 0 0,1-4-110,2 4 0,4-5-73,0 2-1248,0-9 611,11 3-266,-5-8 0,12-1 274,5-5 0,1-5-524,7 2 1454,0-9 0,8-1 0,2-6 0</inkml:trace>
  <inkml:trace contextRef="#ctx0" brushRef="#br0" timeOffset="56">9718 11599 7964,'11'-24'1221,"-4"-2"-714,3 13 0,-7-4 202,4 6 221,-4 5-153,2 1-121,-5 5 443,0 0-658,0 5 1,0 2 109,0 9 0,0 1 67,0 6 1,0 5-96,0 3-356,0 2 0,0 1-161,0 0 0,0 0-64,0 1 1,4-1-341,-1 0 1,8-5 336,0-2 0,2-3-167,6-1 0,-2-5 49,2-3 0,3-6-113,-3-2 0,3-4 9,0 1 1,1-3 124,0-1 1,-1 0-225,-3 0 1,1-5 101,-5-3 0,4 2-698,-3-2 1,-1 2 383,-4-2 0,-4-2-937,-4 3 809,4-4 722,-6 0 0,-1 0 0,-6-1 0</inkml:trace>
  <inkml:trace contextRef="#ctx0" brushRef="#br0" timeOffset="57">9764 11874 7964,'-18'0'744,"1"0"190,11 0 1,2-4-131,8 0 1,2-4-324,6 4 1,8-3-67,3 3 1,6-4-132,-2 5 1,5-5-353,-2 4 1,2-5 107,-2 2 1,2 0-941,-5 0 1,-5 3-464,-3-4-176,-5 1 1539,-2-5 0,-2 1 0,-4-1 0</inkml:trace>
  <inkml:trace contextRef="#ctx0" brushRef="#br0" timeOffset="58">9729 11508 7946,'-6'-16'892,"1"3"-669,5-2 0,10 2 569,5 2 1,3 3-281,5 0 1,1 4 308,7-3 1,3 3-357,0-4 1,0 6-130,4-2 0,-2 3-315,-2 1 1,-3 0 62,-1 0 1,-8 0-2575,1 0 2490,-3 0 0,-2 5 0,-2 1 0</inkml:trace>
  <inkml:trace contextRef="#ctx0" brushRef="#br0" timeOffset="59">10358 11474 7986,'0'-12'-595,"0"1"1942,0 0-690,0-1 0,0 4 855,0 1-816,0 4 0,3 0-272,1 6 1,5 10 34,-1 10 0,-2 6-112,2 9 0,-6-1-319,2 5 1,-1 0 92,0 3 1,-1-4-410,1-3 1,-1-2 81,-2-2 1,0-1-121,0-3 1,0 2-901,0-5 0,0-5 599,0-2 1,0-7-619,0 3 0,0-7 1245,0-2 0,0 1 0,0 3 0</inkml:trace>
  <inkml:trace contextRef="#ctx0" brushRef="#br0" timeOffset="60">10346 11702 7986,'7'-34'-1388,"-2"0"1040,-5-1 1,5 6 1374,2 3 1,3 1 123,2 3 1,3 3-566,0 0 1,6 5-64,-2-2 1,6 7-142,2 2 0,1 4 191,-2 0 1,0 1-157,4 2 1,-4 0-240,0 0 0,-2 5 75,-1 3 1,-5 3-345,-3 5 1,-7 3-80,-4 7 1,-4 3-56,-4 6 1,-5 4-89,-10 3 0,-2 2 111,-9 2 0,-2 0-476,-6-1 0,5-3 334,-5 0 0,10-5 185,-2 1 0,9-6-45,6-2 0,4-8 515,3 1 0,3-8-8,5 0 0,7-2 516,4-2-615,5-4 381,7 3-360,5-9 1,0 4 165,3-5 1,2 0-218,-3 0 1,-2 0-461,-1 0 0,-7 0-587,-1 0 1,-1 0 438,1 0 434,-3 0 0,1 0 0,0 0 0</inkml:trace>
  <inkml:trace contextRef="#ctx0" brushRef="#br0" timeOffset="61">11797 11599 7894,'-7'0'-1755,"-3"-3"1755,3-1 1486,-4 0-774,5-1 1,0 4-126,2-3 0,1 3-7,-4 1 0,-1 1 696,-3 3-856,-6 2 1,3 10 232,-5 4 1,0 6-230,-4 5 1,1 2-249,-1 1 0,5 4 41,3 0 1,7-1-168,4-7 0,4 2 87,4-5 0,4-1-22,7-3 0,6-1 38,6-3 0,4-4-192,-5-7 1,6 0 284,-2-4 1,0 0-85,0-4 1,-5-5 234,2-3 1,1-6-65,-1-1 1,-2-1-268,-6 0 1,1-1-24,-4-6 1,-1 4-179,-4 0 1,-4-4 66,-4-4 1,-1 1-130,-2 3 1,-5-5-678,-3-3 1,-7 2 384,-4-1 1,-3 1-538,-1-2 0,-8 7 443,-4 5 1,0 9-371,4-2 1,0 9 205,4-1 1,5 6-25,7 2 0,4 5 73,3-1 698,3 2 0,5 1 0,0 1 0</inkml:trace>
  <inkml:trace contextRef="#ctx0" brushRef="#br0" timeOffset="62">12094 11634 7991,'6'-19'0,"-2"0"2308,-3 5-1488,4-3 1,1 6 38,6-1 429,-6 1-201,4 5-82,-8 0-646,3 6 0,-1 3 46,-1 5 0,1 6 41,-4 12 0,-5 3-228,-3 6 1,2 0 35,-2 3 0,5 3-200,-5 5 0,6-5 114,-2 1 0,2-1-503,2 1 0,0-4-180,0-8 0,4 2-411,0-5 0,5-6-217,-1-6 1,-2-3 88,2-4 0,-5 0-403,5-4 0,-4 0 154,3-4 1303,-4 0 0,2-5 0,-5-1 0</inkml:trace>
  <inkml:trace contextRef="#ctx0" brushRef="#br0" timeOffset="63">12014 11828 7963,'-7'0'2265,"9"-4"-1406,9 0 0,6 0-50,5 4 1,2 0-239,3 0 0,-2 0-37,6 0 0,-2-1-366,2-3 0,0 3 44,-4-3 0,0 3-1176,-5 1 1,-4 0 652,-3 0 0,-2 0-3111,-1 0 3422,-1 0 0,-5-5 0,-1-1 0</inkml:trace>
  <inkml:trace contextRef="#ctx0" brushRef="#br0" timeOffset="64">12025 11554 7943,'-5'-12'828,"5"1"1,6 5-250,10 2 1,3 1 550,7-1 0,1 2-516,7-6 0,0 4 46,12-3 0,-3-1-441,7-3 1,-5 4-334,-3 4 0,-2-2-160,-6 1 0,-5 0-967,-2 4 1241,-8 0 0,2 5 0,-3 1 0</inkml:trace>
  <inkml:trace contextRef="#ctx0" brushRef="#br0" timeOffset="65">13487 11554 7880,'1'-12'132,"3"1"0,-1 1 308,4 2 0,-4 2 524,1 2-278,2 3 84,-5-4 0,8 6-279,-5 3 1,0 6-44,-4 5 0,3 7-157,1 0 1,4 5-180,-4 4 1,3 2 39,-3-3 1,5-1-107,-1 2 0,2-6-182,1 2 1,1 1 157,-1-2 0,-3 1-950,-1-4 0,0 0 463,0-1 1,0-3-909,-4 1 1,-1-7 579,1 3 1,-1-4 792,-2 0 0,5-1 0,1 1 0</inkml:trace>
  <inkml:trace contextRef="#ctx0" brushRef="#br0" timeOffset="66">13795 11554 7885,'4'-26'369,"0"4"1,5 5-257,-2-2 1294,4 5-853,0-2 0,0 8 109,1 0 380,-1 6-612,-4-3 1,-1 10 134,-2 2-371,-3 14 0,3 4-176,-8 13 1,-4 3 134,-7 4 0,-3 2-657,-4 3 1,0-7 401,3 3 0,-1-3-942,4 3 1,-1-6 463,5-2 1,0-6-671,8-2 0,0-6 113,4-1 1136,0 0 0,-5-10 0,-1 3 0</inkml:trace>
  <inkml:trace contextRef="#ctx0" brushRef="#br0" timeOffset="67">14058 11542 7905,'0'-23'0,"1"11"1532,3 4-568,2 6 138,6 2 1,-2 5-494,-2 2 1,-2 9-176,-2 3 1,-3 6-164,3 2 0,-3 8 53,-1-1 0,0 3-93,0-3 0,0-1-271,0-2 0,1 2 117,3-3 0,3-2-160,4-1 1,2-4-191,2-4 0,-1 1 157,5-5 1,-1-3 80,1-5 0,5-4 41,-5 1 1,5-3-197,-5-1 1,1-4 70,-1 0 1,2-3-1914,-6 3 985,0-5 1,-5 3-1330,-2-6 2376,-3 6 0,-5-9 0,0 2 0</inkml:trace>
  <inkml:trace contextRef="#ctx0" brushRef="#br0" timeOffset="68">14047 11828 7905,'-12'0'826,"1"0"-488,4 0 1,4 0 189,6 0 1,6 0 202,10 0 0,2-1-81,9-3-140,1-3-238,3 1 1,4-4 475,0 2-475,0-2 1,-4 3-689,1-1 1,-6 2 311,-3-2 0,-3-1-1064,-4 5 0,-2-5 214,-6 2-1556,-5-3 2509,0-2 0,-6-4 0,0-2 0</inkml:trace>
  <inkml:trace contextRef="#ctx0" brushRef="#br0" timeOffset="69">14138 11474 7905,'-6'-5'708,"2"-3"1,5-2-293,7-1-253,4-1 0,12-3 308,3 0 1,6-1 352,5 5 0,7 0-105,0-1 1,-3 2-277,4 2 0,-4-2 56,0 3 1,-3 2-210,-5 1 1,-1 2-25,-2 2 0,-5 2-91,-7 2 1,0 2-136,-7 5 0,2 6 40,-7 2 0,-2 4 133,-1 3 0,-1 1-255,1 7 1,-2-2 43,6 6 1,-4 1-92,3-1 0,-3 2 87,4-2 1,-2-3-295,2 3 1,0-6-3,-4-1 0,1-6-120,-1 2 1,-3-8 15,3-4 0,-3-2 117,-1-2 1,0-3-1455,0-1 668,0-4-1237,-5 2 1283,-1-5 1025,-5 0 0,-1-10 0,1-3 0</inkml:trace>
  <inkml:trace contextRef="#ctx0" brushRef="#br0" timeOffset="70">14652 11440 7935,'18'-30'510,"4"1"159,1 2 1,7 5 284,8-1 0,-3 5-365,3 7 1,-2 0-44,-2 4 0,0 2-171,1 5 0,-6 0 187,-3 0 1,-2 1-154,-1 3 0,-1 2-290,-3 6 1,-6 4-109,-6 3 1,-4 3-208,1 1 0,-4 4-365,-4 4 0,-4-2 344,-7 2 0,-3 0-379,-5 7 1,-1-2 233,-2 2 1,1-2 65,-1-2 0,3-1 23,4-3 0,4-2 431,7-5 1,3-1 56,5-3 0,1 1 212,3-5 1,2-3 111,6-5 0,1 0-243,2 0 1,1-1-396,3-2 0,3-2 109,-3 1 1,1-1-1432,-1-2 0,3 0 191,-3 0 1230,-3 0 0,6 5 0,-4 1 0</inkml:trace>
  <inkml:trace contextRef="#ctx0" brushRef="#br0" timeOffset="71">15600 11519 7887,'0'-17'0,"0"0"0,0 6 675,0-1-8,0 6-229,0-4 710,0 9-266,0-4 247,0 5-746,0 5 0,-4 6 121,0 8 1,-3 8-160,3 3 0,0 3-259,4 1 0,0 1 158,0-1 1,0-4-427,0 1 0,0-6 199,0 2 1,0-3-916,0-1 1,0-4-1102,0 0-912,0-5 992,0 2 1919,0-4 0,-5-6 0,-1-1 0</inkml:trace>
  <inkml:trace contextRef="#ctx0" brushRef="#br0" timeOffset="72">15280 11599 7907,'0'-29'481,"0"0"-237,0 2 1,6 7 170,6-3 0,0 8-132,8 0 0,2 2 709,5 2 0,2 1-231,2 2 0,-1-1-14,8 5 1,-2-1-246,-2 1 0,0 3-213,0-3 1,-1 3-263,-2 1 0,1 0 156,-6 0 1,1 0-113,-4 0 0,-2 0 99,-2 0 1,2 0-27,-6 0-172,0 5 0,-3 5-91,-1 5 1,-3 6 252,-1-2 1,-4 4-61,1 3 0,-3 7 100,-1 5 0,4 0-54,-1-3 0,1 0-246,-4 3 0,0-2 91,0 2 1,0-4-134,0-3 1,0 0-221,0-4 1,0 0-283,0-5 1,0-4-537,0-3 0,0-2-151,0-1-1560,0-6 1627,0 4 1290,0-9 0,5 4 0,2-5 0</inkml:trace>
  <inkml:trace contextRef="#ctx0" brushRef="#br0" timeOffset="73">16536 11508 7875,'5'-23'0,"-3"4"0,1 0 1710,4 5-395,-6 3-605,4 1-4,-5 3-359,-5 1 1,-3 1 158,-7 5-486,-3 0 45,-9 5 0,-4 6 149,-7 8-35,-3 3 0,1 6 97,2 2 1,0 7-214,3 1 1,1 0 59,11-3 0,3-1 87,9 0 0,4-4-228,3 1 1,8-4 134,4 3 1,3-5-210,5 2 0,1-7-46,6-1 1,5-5-33,2 2 1,2-5 192,-1-3 1,0-3-82,-4-5 1,0 0-1136,-4 0 1,-1 0 46,1 0 1146,-5 0 0,4 0 0,-5 0 0</inkml:trace>
  <inkml:trace contextRef="#ctx0" brushRef="#br0" timeOffset="74">16491 11508 7904,'0'-18'0,"5"2"0,2 4 0,0 5 0,0-1 0,1 2 0,3-2 0,1-2 0,-1 9 5,1-3 3248,-6 3-2135,4 1 0,-9 2-22,3 6-450,-3 5-343,-1 9 0,-1 6 118,-3 3-537,-2 2 168,-5 1 1,-1 0 22,1 1-9,-1-1 0,6 0 30,2 0 0,3-1-164,1-2 0,2-3-231,6-5 0,2-1 174,13 1 1,-1-1 126,8-3 0,1-4 0,3-7 0,0 1 214,0-6 1,1 1-57,-1-4 0,-4 0-111,1 0 1,-6-1-180,2-3 1,-7 2-229,-1-6 1,-5 2-660,1-2 0,-6-2-58,-1 2-393,-6-2 1,3-1 179,-5-1 1288,-5 1 0,-1-1 0,-5 1 0</inkml:trace>
  <inkml:trace contextRef="#ctx0" brushRef="#br0" timeOffset="75">16571 11794 7920,'-12'0'1480,"11"0"1,6 0-618,10 0 1,6 0-329,-2 0 0,7 0-155,5 0 0,0-4-80,0 0 1,1 0-83,-6 4 1,1-4-1090,-4 1 1,-6-3 301,-1 3 0,-4 1-1977,0-1 2546,-6-4 0,4 1 0,-3-6 0</inkml:trace>
  <inkml:trace contextRef="#ctx0" brushRef="#br0" timeOffset="76">16559 11554 7923,'0'-12'0,"0"1"0,10-1 0,6 1 1571,4 0-993,8 4 0,2-3 736,8 3-954,-2-4 0,7 0-206,-5 0 0,0 3-373,-4 0 1,-4 6-1200,-4-2 0,-5 1 251,-2 0 1167,-5 1 0,2-3 0,-5 5 0</inkml:trace>
  <inkml:trace contextRef="#ctx0" brushRef="#br0" timeOffset="77">17484 11337 8014,'-7'0'1221,"-1"0"-259,5 0-451,-7-5 0,0 3-78,-5-1 1,-7 3 93,0 3 0,-5 4-91,-4 4 0,-2-2-43,3 2 0,2-2-110,1 7 0,3 0-243,1-1 0,6 6 0,1-2 0,4-3 14,0-1 1,6 2-10,2-2 0,3 0-68,1-3 1,9 3-165,2 0 1,7 0 75,-3-3 0,9-1 68,-1 1 0,6-1 61,-2 1 1,5-5 243,-2 1 0,-1-1-62,2 5 0,-6-1-3,2 1 0,-8-1 6,-4 0 0,-3 5-42,-5-1 0,-2 1-230,-5 0 1,-1 0 147,-3 3 1,-3 3-167,-9-3 1,-5 2 96,-6 2 1,-5 0-183,2 0 0,1-2-328,-2-2 0,2 2-342,-1-6 0,6-4 178,5-3 1,5-2-1081,-2 2 1744,9-3 0,-9 0 0,4 2 0</inkml:trace>
  <inkml:trace contextRef="#ctx0" brushRef="#br0" timeOffset="78">18489 11497 7907,'0'-23'0,"0"5"673,0-4-312,0 10 0,0-6 79,0 3 231,0 2-5,0 2-163,0 0 614,0 5-661,0 0 1,2 6 496,1 7-581,-1 14 1,7 4-68,-6 13 0,1-1-82,-4 5 0,0-2 12,0 2 1,0 0-1,0-8 0,0 3-14,0-6 1,0-2 13,0 1 1,0-4-1,0 0 0,0-1 97,0-3-332,0-4 0,-5 4 0,-1-5 0</inkml:trace>
  <inkml:trace contextRef="#ctx0" brushRef="#br0" timeOffset="79">18729 11554 7991,'8'-24'857,"-1"5"-491,-4 5 1,7 2 304,-2 1-474,2 4 1,-3-1 1421,1 4-1101,-5 0 0,5 5-31,-4 3 0,1 7-203,-1 8 0,-3 8-122,3 4 1,-3 2 91,-1 1 0,0 0-391,0 0 0,0-1-161,0-2 0,0 2-376,0-3 0,0-2 186,0-1 1,0-4-338,0-4 1,0-3 824,0-4 0,-5-1 0,-1 0 0</inkml:trace>
  <inkml:trace contextRef="#ctx0" brushRef="#br0" timeOffset="80">18809 11953 7991,'-11'12'0</inkml:trace>
  <inkml:trace contextRef="#ctx0" brushRef="#br0" timeOffset="81">18752 11554 7991,'0'-23'62,"0"0"1,1 0 354,3 0 1,-1 9 648,4 3 1,-3 7-233,4 0 0,-2 4-349,2 4 0,3 4 60,0 7 0,2 4-176,6 8 0,0 2-20,4 5 1,4-1-55,-1-2 0,2-2-197,-1-3 0,-3 0-100,3 4 1,-1-6-161,-3-1 0,3 0-232,-7-4 1,1-2-566,-1-2 0,-3-2-18,-4-2 0,-1-1-229,1-2-1035,-6-3 2241,4-5 0,-9 5 0,4 1 0</inkml:trace>
  <inkml:trace contextRef="#ctx0" brushRef="#br0" timeOffset="82">19277 11451 8041,'0'-29'0,"0"6"1113,5 1-665,2 10 1,0-4 228,1 9 825,-5-3-303,2 8-723,-5-3 0,0 12-31,0 4 0,0 11 861,0 8-879,-5 8 1,-1-1-105,-1 5 0,-2 0-341,5 3-204,0-4-669,-1 3 713,4-3 1,-4 0 102,5-3-2196,0-3 1457,0-6 1,1 1-33,3-4 1,-3-5 845,3 1 0,1-5 0,-1 2 0,0 0 0</inkml:trace>
  <inkml:trace contextRef="#ctx0" brushRef="#br0" timeOffset="83">20488 11360 8054,'0'-12'0,"0"1"429,0-6-142,0 5 0,0-1 841,0 5-720,0 6 1,-1-5 360,-3 4 0,-2 1-263,-6-2 1,1 13-2,-1 7 0,-3 5-139,0 6 1,-4 7 226,4 8-475,-1 2 1,1 2 229,0 0-1442,5-1 1118,0-4 0,4-2-1383,-1-4 1177,-3-1 1,8-5-1044,-1-2 1,-2-4 596,1-4 0,0-3-1618,4-4 887,0-1 1131,0-5 1,1-1-539,3-5 913,2-5 0,6-6 0,-1-7 0</inkml:trace>
  <inkml:trace contextRef="#ctx0" brushRef="#br0" timeOffset="84">20408 11508 8054,'6'-46'0,"4"6"0,-2 2 0,1 5 358,-1 6 1,0 2 286,-4 9 1345,5 6-745,-2 5 0,3 15-597,-3 6 0,3 9 233,-2 5 1,3 5-347,5 3 1,0-3-261,3 3 0,3 2-43,-3-2 0,2 0-303,2-4 0,-5-1-463,-3-2 1,-2 0-648,-2-4 1,-3 0 877,0-5 0,-6 0 303,2-3 0,-13 3 0,-4-5 0</inkml:trace>
  <inkml:trace contextRef="#ctx0" brushRef="#br0" timeOffset="85">20305 11691 8054,'-6'-7'337,"3"2"171,11 5 0,6-3 134,13-1 1,3 0 416,8 4 1,4 0 107,7 0-1121,3 5 0,6-4 385,-1 3 0,-3-3-136,-4-1 0,-1 0-1300,-7 0 1,-8 4 270,-3 0 734,-6 5 0,-7-8 0,-2 4 0</inkml:trace>
  <inkml:trace contextRef="#ctx0" brushRef="#br0" timeOffset="86">6977 12570 8010,'0'-13'434,"0"-2"-263,0 14 0,0-5 170,0 2 62,0 3 1,0-3 182,0 8 73,0 2-327,0 10 1,1 7 310,3 8 1,2 3-216,6 4 0,-2 6-10,-2 6 0,2-1-118,-3-3 1,-1 0-289,-3-1 0,-1-4 101,-2-3 0,0-2-482,0-2 0,0-5-56,0-2 1,0-4-389,0-4 1,-4-3-26,0-4 0,0-5-197,4 1-1312,0-6 1256,0 3 1091,0-5 0,0-10 0,0-2 0</inkml:trace>
  <inkml:trace contextRef="#ctx0" brushRef="#br0" timeOffset="87">7011 12856 8010,'-6'-29'0,"-4"1"0,2 5 0,3 1 0,1 3 0,3-1 0,1 5 0,1-1 0,3 5 0,2 1 0,6 2 0,1-1 0,2 6 0,3-1 0,4 4 0,5 1 0,0 3 0,4 2 0,0 6 4301,2-1-2887,1 0 1,0 2-745,1 2 1,-6-1-636,-2 5-2,-3 0 0,-3 5-551,-2 3 0,-7 1 309,-9 2 1,-1 7-191,-2-2 1,-10 3 140,-6 0 1,-4-3-541,-3 3 1,-5-2-960,-2-2 1225,-3-5 155,4-1 131,-4-5 1,5-5-129,-3-3 297,3-2 0,11-3-249,1-3 1,4 2-211,0-5-149,6 0 0,1-5-40,5-3 951,0 3 0,5-15 1,1 4-1</inkml:trace>
  <inkml:trace contextRef="#ctx0" brushRef="#br0" timeOffset="88">7605 12787 7885,'4'-25'0,"0"2"1566,0 8-399,-4-2-506,5 6 706,1-1-356,0 6-402,-1 1 85,-5 5-337,0 0 1,0 10-28,0 5 1,0 7-3,0 5 1,0 6-265,0 5-5,0 5 1,0-8-285,0 3 0,2 2 220,2-2 1,2-1-552,5-7 1,2 2 251,2-6 0,-1 0-130,5-7 0,-1-3 140,1-4 0,3-2 239,-3-2 1,2-3-88,2-5 0,-4 0 9,0 0 0,-1-2-57,1-1 46,2-4 17,-8-4-3171,4-1 3298,-11 1 0,-6-6 0,-6 0 0</inkml:trace>
  <inkml:trace contextRef="#ctx0" brushRef="#br0" timeOffset="89">7617 13027 7848,'-12'-6'1015,"1"-4"1,11 7-417,7-5 0,7 6-227,5-2 1,7-1-280,-3 1 0,7-3 84,1 3 0,4-5-378,-1 1 129,8-2 1,-15 2 162,7 1-1266,-7 4 823,1-7 1,-9 8 93,0-6-1382,-10 5 769,6-7 871,-14 9 0,4-14 0,-5 2 0</inkml:trace>
  <inkml:trace contextRef="#ctx0" brushRef="#br0" timeOffset="90">7605 12707 7932,'0'-18'0,"5"1"611,3 1 1,11 4-169,4-3 0,10 2 4,-3 1 1,8 1-99,-7 0 1,8 3 114,-5 0 1,3 6-111,-3-2 1,1 3 55,-1 1 1,0 0-325,0 0 1,-4 4 102,-4-1 0,-2 5-93,-1-4 1,-4 5 77,0-2 0,-3 7-88,3 1 106,-5 6 1,2-2-143,-5 7 1,1 4-108,-1 4 1,1-2 147,-1 2-8,-5-2 0,5 8-105,-4-2 104,-2-2 0,4 7 102,-5-5-1240,5 0 941,-8-4 0,4-1-129,-5-2-1215,0-8 961,0-2 0,0-8-13,0 2-560,0-7 107,0 2-952,0-9 1604,-5 4 1,-1-6 311,-6-3 0,-4-7 0,-2-7 0</inkml:trace>
  <inkml:trace contextRef="#ctx0" brushRef="#br0" timeOffset="91">8222 12764 7857,'0'-24'0,"0"-2"791,5 1-477,1-2 1,6 8 156,-1-1 646,6 7-683,-5-4 1,6 7 456,-3 2-552,-2-2 1,9 9 12,-3-3 1,6 3-85,2 1 0,3 1-50,-3 3 1,3-2 29,-3 6 1,0 3-206,-5 5 1,0 4 69,-3-1 0,-2 3-375,-6 0 0,-5 3 163,-2 1 1,-3 2-654,-1 3 512,-10-4 1,1-2-64,-10 1 114,-5-2-440,0 4 346,-4-10 90,0-2 1,4-4-182,-3-1-377,3 1 447,2-6 1,2 3-180,1-5-1252,5 0 785,3-4 950,1 0 0,4 0 0,-6 0 0</inkml:trace>
  <inkml:trace contextRef="#ctx0" brushRef="#br0" timeOffset="92">9056 12844 7888,'0'-11'0,"0"-1"-5,0 1 83,0 0 1,0-1 245,0 1 0,-4 3 167,0 1 0,-4-1-138,5-4 0,-5 5 15,4-1 0,-5 6 459,2-2-460,-3 3 0,2 7 16,0 5 1,1 10 46,-5 5 1,6 7-193,2 2 1,3-1-6,1 4 0,4 0-694,-1-4 379,6 3 0,-2-13-295,4 3 0,-1-3-575,-2-1 1,2-5-798,-2-3 942,-3-3 807,0 0 0,-5-1 0,0 1 0</inkml:trace>
  <inkml:trace contextRef="#ctx0" brushRef="#br0" timeOffset="93">8713 12776 7894,'1'-18'388,"3"3"0,4 3-4,7 5 1,7-2 447,4 5 1,6 0 274,-2 4-727,8 0 0,3-4-57,5 1 1,1-1-139,2 4 1,-2-4-1470,3 0 1334,-9-5 1,0 8 182,-3-3-625,-7-2 386,7 5 1,-15-6 273,-1 3-571,1 3 236,-10-4 1,0 5-90,-6 0 1315,1 5-1130,-2 7 0,0 5 205,-2 6-103,-2 5 0,3 3 256,-5 7 0,0-2-271,0 6 0,-2-4-313,-1 4 0,1-4 133,-2 4 0,3-9-835,1 1 1,1-7-20,3 0 0,-2-4-380,1-4 0,4-4 649,0-7 1,0-3 648,0-5 0,1 0 0,3 0 0</inkml:trace>
  <inkml:trace contextRef="#ctx0" brushRef="#br0" timeOffset="94">9741 12776 7929,'6'-23'1643,"-2"0"-998,2 0 0,1 7 190,4 4 1,-3 6-84,-1 6 1,-4 5-300,1 3 1,1 8 5,-1 7 1,-1 2-185,-3 10 0,0-2-133,0 9-58,6-1 1,-5 1 272,3 0-1976,-3 0 1454,-1-1 1,0-3-2486,0-8 1928,0 3 0,0-9-1124,0 3 0,0-8 313,0-4 1533,0-2 0,-5-7 0,-2-1 0</inkml:trace>
  <inkml:trace contextRef="#ctx0" brushRef="#br0" timeOffset="95">9421 13084 7888,'12'-5'1223,"4"-1"-841,7-6 0,10 6 1009,5 2-927,0 3 0,-4 0-70,1-3 0,-1 3-168,0-3 0,-3-1-777,-1 1 0,-1 0 348,2 4 1,-3 4-1540,-6 0 0,4 1 1742,-3-1 0,2-3 0,-7 4 0</inkml:trace>
  <inkml:trace contextRef="#ctx0" brushRef="#br0" timeOffset="96">10141 13096 8440,'-12'0'1548,"6"0"-384,1 0-709,5-6 0,9 4 269,2-6-629,8 6 61,-6-8 1,3 7-97,-4-5 0,3 6-182,0-2 1,0 2 167,-3-2-1562,4 3 1043,-3-5 0,4 6-2066,-6 0 1289,-5 0 1250,4 0 0,-3 0 0,4 0 0</inkml:trace>
  <inkml:trace contextRef="#ctx0" brushRef="#br0" timeOffset="97">10803 13050 7969,'0'-6'1815,"0"0"-647,0 6 448,0-5-605,5 4 315,-4-9-648,4 4-484,-5-6 1,-5 2-108,-2 2 1,-3 0 233,-2 4-289,1-5 11,-6 8 0,-2-5 278,-7 6-948,-4 6 538,-4 0 0,4 5-612,-1 1 470,1 9 1,1-2-134,2 8 0,8-3 84,4-1 0,3 0-11,5 0 0,2-1-94,5 1 227,5-5 41,6-1 17,7-6 0,6-1-81,3-2 326,2-3-245,10-5 0,-3-1 280,2-3-123,-3-8 1,0-2 374,-1-5-797,-5 0 463,-1-4 0,-7 1 283,-2-1 1,-2-1-123,-6-3 0,0 2 290,-4-6 1,-2 5-193,-5-5 0,0 4 61,0-3 0,0 0-20,0-5 0,-1 1 126,-3 0 1,3-1-701,-3 1 0,-1-4 222,1 0 0,0 4-394,4 3 0,-1 11 249,-3 1 1,3 9-172,-3 2 125,3 6 0,1 4 88,0 13 0,0 8 12,0 12 0,0 5 134,0 6 1,0 1 12,0 6 1,0-3-132,0 3 0,5-5-584,3 2 0,-2-3 279,2-2 0,-2-4-1067,2-3 1,2-6 625,-3-2 1,4-8-1737,0 1 2511,0-8 0,0-1 0,-4-3 0,-2 3 0</inkml:trace>
  <inkml:trace contextRef="#ctx0" brushRef="#br0" timeOffset="98">12128 12559 7874,'0'-7'0,"0"-3"657,0 3-248,0 2 107,0-6 263,0 10-335,0-4 52,0 5 43,0 5-257,0 7 0,4 10 33,-1 9 0,5 6-14,-4 1 0,1 6 28,-1 2-1207,-3 0 1050,9 4 1,-7-8 55,4 0-220,-4-5 1,7 6 61,-2-5 1,-2-5-186,2-6 195,-6-3-850,8-1 549,-8-1 1,3-4 40,-5-3-1084,5-2 354,-4-6-136,4 3 584,-5-9-242,0 4-298,0-5 339,-5-5 663,-1-1 0,-6-11 0,1-1 0</inkml:trace>
  <inkml:trace contextRef="#ctx0" brushRef="#br0" timeOffset="99">12002 12787 7893,'0'-18'255,"0"-2"-39,0 5 0,2-5 341,1 1-252,-1 2 1,8 1 18,-3 4 688,9-4-601,-4 3 0,6-2 265,-3 7-248,3-2-161,5 4 1,-4-1 342,0 3-314,0 3 1,4 1-113,0 0 1,3 0 31,1 0 0,-2 5-199,-6 3 9,3-3 1,-6 9 207,3-3-690,-2 3 382,-6-2 1,-4 3-290,-3 0-136,-3 5 344,-1-2 0,-5 1-199,-3 0 132,-7 0 7,-3-1-11,-5-1 73,0-1 0,1-3-20,-1 2 237,0-2-49,0-7 1,5 4-12,3-2 0,2-3 374,2-1-43,5 2-124,1-5-121,5 4 0,1-3 41,3 1-102,2-1 260,10 8-118,2-9 1,5 5-49,0-2-75,10 3 14,-8-1 1,13 3 15,-7-5 0,1 5-4,-2-2 1,2 0-52,-6 0-35,1 1 67,-4 3 0,-4 1-142,0-1 39,-10 0 1,5 1-45,-10-1 0,-1 5 67,-3-1 0,-5 1-350,-2-1 212,-9-2 0,-3 7 22,-7-4 0,-2-1-98,-3-4 0,0 1 104,4-1-220,-5 1 136,8-6 0,0 3-781,5-5 390,5-1 240,3-3-902,1 0 288,8 0 410,-8 0 1,9-5-362,-3-2 935,3-8 0,11-3 0,3-5 0</inkml:trace>
  <inkml:trace contextRef="#ctx0" brushRef="#br0" timeOffset="100">12825 12673 7874,'0'-23'630,"0"0"1,0 6 299,0 1 1,3 4-379,1 0 1,1 5 935,-1-1-499,-3 5-267,4-2-247,-5 5-157,0 0 0,2 12 219,1 7-107,-1 7-270,3 9 1,-5 4 94,0 3-95,0-3 1,0 4-258,0-5 0,0 4 44,0-4 321,0-5-1661,0 0 954,0-3 0,4-1-336,-1-3 0,1-5-664,-4-2 0,4-9-299,0 1 1217,0-2 1,1-2-90,2-4 610,-2-1 0,11-2 0,-4 0 0</inkml:trace>
  <inkml:trace contextRef="#ctx0" brushRef="#br0" timeOffset="101">13121 12719 7912,'0'-18'919,"2"-2"238,2 4 0,2 1-630,5 4 1,1 1 445,-1 2-236,-4 3-272,-2 5-247,-5 0 286,5 0-234,-4 5 1,3 8 182,-8 9-409,3 1 119,-9 15 1,3-7 163,-4 7-513,4-3 225,2 5 1,2-7 186,-1 5-1206,0-10 708,4 10 1,0-14-879,0 3 748,0-3 0,1-7-1628,3-1 1327,-3-4 1,6-4-879,-4 0-18,-1-6 1599,3-2 0,0-6 0,1-6 0</inkml:trace>
  <inkml:trace contextRef="#ctx0" brushRef="#br0" timeOffset="102">13099 12776 7914,'0'-22'0,"0"3"0,1-1 1618,3 5-1017,2-1 1,9 9 78,1-1 0,-1 6 686,-4-2-888,1 3 342,4 1-455,2 5 1,5 2-28,0 8 0,-1 5-127,1 6 0,4-2-33,0 3 1,-1 1-1,-3-2 1,4 5-195,-1-4 51,1 4 0,-4-7 54,0 3 1,-1-7-162,1-1 1,-1-5-188,-3 2 1,1-8 37,-5 0-382,1-5 418,-5 2 1,-3-5-35,-1 0-1835,-4 0 1288,2 0 1,-5-5-166,0-3-1272,0 3 2203,0-5 0,-10-2 0,-3-5 0</inkml:trace>
  <inkml:trace contextRef="#ctx0" brushRef="#br0" timeOffset="103">13647 12650 7901,'0'-21'0,"0"2"1709,5-3-1080,-4 4 0,9 0 69,-2 3 77,2 2-72,2 7 648,-6 1-684,-1 5-289,-5 5 0,0 8 484,0 10-555,0 5 0,-1 7 12,-3 3 0,3-1 34,-3 5-246,-3-5 0,6 6-58,-3-5 1,3 0 330,1-4-1419,0-5 780,5 4 0,-2-5-1272,4 3 1019,1-3 0,3-11-112,1-1 624,-6-4 0,9 5 0,-2 1 0</inkml:trace>
  <inkml:trace contextRef="#ctx0" brushRef="#br0" timeOffset="104">14115 12627 7903,'0'-16'2,"0"8"1,1-11 104,3 8 683,-3-3-145,10 2-214,-10 1 63,4-1-214,-5 6 0,1 1 394,3 5-278,-3 0 1,3 3 123,-8 4-330,3 11 0,-13 12 135,3 9-229,-3 1-77,-3 6 0,4 2-103,-2-2 1,0 1 103,4-9 1,-2 4-568,9-4 377,0 0 1,4-9-1,0-2 0,0-3-434,0-1-528,0-6 720,0 0 1,0-10-108,0 1-525,0-5 489,0 2 156,0-16 0,4 3 182,0-11 0,1 3-108,-1-3 216,-3 0 1,5-4 108,-2 1 0,-3-3 0,3-1 0,-1 0 0,1-4 0,-3 0 0,3-5 0,2 1-426,-5 0 506,9-6 0,-7 5 532,5-3 0,-2 4-260,2 3 1,2 1 429,-3 7 0,-2 2 317,-1 10 289,3 0-921,-1 4 0,5 14-38,1 12 0,-3 4 307,2 7 0,-1 2-160,9 6 0,-4-1-186,5 4 0,-1 0-173,3 1 0,1 1-1472,0-5 1228,0 5 0,-1-8-124,-3-1 0,1 0-382,-5-3 0,0-7-1120,-3-2 1105,-1-6 1,-1 0-129,-2-4-428,2-1 77,-9-5 153,4 5 1,-6-10 873,-3 3 0,-7-3 0,-7-1 0</inkml:trace>
  <inkml:trace contextRef="#ctx0" brushRef="#br0" timeOffset="105">13989 13004 7903,'6'-6'948,"0"-4"1,7 8-138,2-1 1,6 1-310,6 2 1,3-1 150,-3-3-395,10 3 0,-5-5 68,10 2-310,-1 3 174,0-10 0,2 6 135,-5-2-1295,0-3 761,-3 8 1,-6-8-1967,-3 3 1526,-1 1 1,-4-5-718,-2 0 0,-2 2 1366,-6-6 0,0-1 0,1-7 0</inkml:trace>
  <inkml:trace contextRef="#ctx0" brushRef="#br0" timeOffset="106">14675 12570 7946,'0'-16'183,"0"3"1,1-5 385,3 3 1,-3 6-110,3-2 364,-3 7-115,-1-1 590,0 5-659,0 5-317,0 6 0,0 12 858,0 8-769,0 7 1,0 2 61,0 6 1,0-4-15,0 0-1022,0-5 552,0 7 68,5-14 1,-2 8 12,4-7 1,-3-3-123,4-2 1,-6-1-1680,2-3 1192,-3-4 0,3-1-1187,0-6-1301,0-5 1652,-4 0 1374,0-6 0,0 0 0</inkml:trace>
  <inkml:trace contextRef="#ctx0" brushRef="#br0" timeOffset="107">14515 12639 7946,'0'-23'0,"1"0"0,3 0 739,7 5-365,7-3 0,5 8 653,0-2-660,5 7 1,-3-1 816,6 6-780,-1-6 0,3 7 225,-3-1-248,3 1-215,-8 2 0,2 0 3,-4 0 1,-1 0-131,-3 0 0,1 2 293,-5 1-246,6-1 93,-9 8 1,5-4-28,-6 6-101,1-6 0,-1 4 33,1-2 0,-6 2-57,-2 1 1,-2 1-63,2-1 7,-3 1 1,4-1 74,-5 0 1,0 1-160,0-1 0,-3-3 218,-1 0-179,0-6 139,4 8-234,0-9-16,0 5-204,0-6 28,-5 0 0,2 0 129,-4 0 1,3 0-1031,-4 0 1,5-4-177,-5 0 1437,0-5 0,-3 3 0,0-6 0</inkml:trace>
  <inkml:trace contextRef="#ctx0" brushRef="#br0" timeOffset="108">14995 12673 7936,'6'0'-350,"4"-5"424,-9 4 1,8-6 185,-5 3 1,1 3 54,-1-3 167,-3 3 111,4 1 2006,-5 0-1931,-5 5-387,-1 2 1,-7 5-59,-2 3 1,1-2-83,-5 2 0,4 2 23,-4-2 0,1 2-112,-1-2 1,-3-2 70,3 2-408,3-3 241,-6 0 1,8-5-460,-5 1 365,5-5 1,-1 3-327,7-2 175,-2-3 158,9 4 147,-4-5-321,5 0 389,5 0-119,-4 0 172,9 0 1,-3 0-90,4 0 0,1 1 206,-1 3-115,5 3 0,-2 3-81,5-3 147,6 3-77,-1-3 1,9 8 19,-3 0-16,-2 0-51,5-3 1,-5-1-142,2 1 133,-2-6 0,-2 4-280,-3-2 1,2-3 76,-6-1 1,-1 1-438,1-1 0,-5-1-134,1-3-1404,-2 0 683,-2 0 1422,-5 0 0,-1 0 0,-5 0 0</inkml:trace>
  <inkml:trace contextRef="#ctx0" brushRef="#br0" timeOffset="109">15406 12582 7936,'0'-18'744,"0"-4"0,0 10-338,0-4 1,3 7 843,1 2-324,5 4-162,-8-2-288,4 5-311,1 5 0,-5 3 166,3 7 129,-3-2-295,-1 8 0,1-7 165,3 5-537,2-5 226,1 3 0,3-6-28,-3 1-228,4-1 0,4-3-2,0-1 1,2-4-234,-2 1 1,1-3 66,3-1 1,2-4 164,-6 0 1,4-5 8,-4 2 98,5-3 1,-7-2-54,2 1 423,-2-1-202,-2 1 0,0-4 491,-4 0-228,3-1-91,-3 5 317,-1-1-129,-1 6 57,-5 1-266,0 5 1,-1 6 64,-3 6 1,-4 6 90,-7 8 1,1 7-86,-5 5 0,4 2 139,-4-2 0,4-1-30,-4 4-1196,5-4 868,-3 3 1,6-7-1644,-1-3 1261,1 3 1,3-13-945,1 3 0,4-4-22,-1 0-202,3-2 1,2-7 218,3-3 1480,-3-1 1,10-6 0,-5 0 0</inkml:trace>
  <inkml:trace contextRef="#ctx0" brushRef="#br0" timeOffset="110">16868 12616 7936,'0'-18'331,"0"2"716,0 4-171,0 1-219,0 4-279,0 2 1,-4 7 79,0 1 1,-4 9 315,4 7-476,-4 8 0,5 2 176,-5 5-444,6 0 39,-8 6 1,8-5 261,-1 3-989,1-2 684,2-7 0,2 0-125,1-2 0,0-7-331,5 3 0,-6-4-1510,2 0 1286,2-3 0,-4-8 654,1 0 0,-1-1 0,-2 5 0</inkml:trace>
  <inkml:trace contextRef="#ctx0" brushRef="#br0" timeOffset="111">16845 13073 7936,'-12'-12'0</inkml:trace>
  <inkml:trace contextRef="#ctx0" brushRef="#br0" timeOffset="112">16536 12593 7936,'12'-23'575,"4"5"-198,2-3 0,10 7 830,2-5-883,3 5 1,8-3 279,5 6 1,-1 0-159,5-1 0,-3 2 41,-2 2-244,-9 3 0,1 1 87,-11 1 27,1-1-192,-4 4 0,-4 1-44,0 3-61,-5-3 1,2 6 127,-4-4 0,-2 0-147,-2 5 0,2-5 104,-3 5-112,-2 5 0,4 1 160,-5 5 78,0 5-177,-4 5 0,4 6 45,0 4 0,-1-4 16,-3 3 1,0 1-266,0 0 92,0-1 1,0-8-155,0 1 1,0-6-371,0 2 0,0-5-551,0-3 0,4-2-101,0-6-1325,0 1 1192,-4-6 556,0-1 0,-1-6 771,-3-3 0,-8-7 0,-5-7 0</inkml:trace>
  <inkml:trace contextRef="#ctx0" brushRef="#br0" timeOffset="113">17130 12582 7904,'19'-23'0,"0"0"0,2 1 1044,5 3-413,3-2-1571,6 8 2157,4-3-729,-3 4 1,3 1 239,-5-1 139,0 1-285,-4 5 1,-4 0-14,-7 6 168,3 0-574,-9 6 0,2 1-23,-8 8-173,-2 3 1,-5 5 347,0 0 0,-1 1-244,-3 3 1,-7 2-386,-8 5 1,-3 0 162,0 1 1,0-1-303,3 0 0,-1-1 126,4-2 1,5-4 26,3-4 215,6 0 1,-3-1 355,5-3-176,5-3 0,-3-4-35,6-1 1,0-3 217,3-1-133,0-4 169,6 7-158,-4-9 1,3 4 27,-4-5-711,4 0 356,-3 5 0,3-3 158,-4 1-2123,-1-1 1405,6-2 0,-9-4-1912,4 0 2643,-3-5 0,-3 3 0,-1-6 0</inkml:trace>
  <inkml:trace contextRef="#ctx0" brushRef="#br0" timeOffset="114">17827 12502 7856,'0'-7'1775,"0"-3"-481,0 9-532,0-4 37,5 5-457,-4 0 0,8 6 516,-5 6-509,0 4 1,-4 7 120,0 0-74,0 0-2,0 5-286,0-4 0,0 7-23,0-4 0,0 0 234,0-5-558,0 1 229,5 0 0,-3-1 100,6-3 0,1 1-203,6-5 1,-1 1-215,5-5 265,0-5 0,5-1-200,3-5 1,-2 0 78,6 0 0,-2 0-867,1 0 1,-2-1 482,-5-3 0,0-1-1852,0-2 1615,-5-4 1,-7 4 803,-7-8 0,-3-3 0,-1-5 0</inkml:trace>
  <inkml:trace contextRef="#ctx0" brushRef="#br0" timeOffset="115">17781 12764 7867,'-29'0'1256,"6"0"0,13-3-631,10-1-216,10 0-249,3 4 0,10-4 53,0 0 0,4-1 14,8 1 0,4 2-1,3-6 1,2 4-14,2-3 1,-4 3 12,0-4 1,-7 5-1,0-5 1,-6 2-21,-6-2 1,-6-2 99,-1 2-306,-9-2 0,3-6 0,-3-2 0</inkml:trace>
  <inkml:trace contextRef="#ctx0" brushRef="#br0" timeOffset="116">17930 12456 7890,'6'-11'809,"5"-1"0,11 2-576,8 2 0,5-1 486,3 6-275,-3-6-174,5 8 1,-2-8 347,0 5-457,0 0 0,-1 4 162,-3 0-266,3 0 51,-13 0 1,4 0-26,-5 0 0,-2 0-334,-2 0 134,-2 0 73,-6 0 0,-3 5 261,-1 3 1,-4 2 2,1 1-82,-3 1 0,-1 4 172,0 3 0,0 7-154,0 0 283,-5 6-165,-1-8 0,-2 8-71,0-6 0,6 2-208,-2-1 0,3-3-302,1 3 251,0-3 1,0-1-99,0 0 0,1-1 68,3 1 0,2-5 259,6-3 1,4-2-38,3-2-86,-2 1 1,8-6 170,-2-2 1,2-3-191,-2-1 1,4 0-57,-1 0 1,1 0-1286,-4 0 637,-5 0-94,3-5 0,-9 3-1730,-1-6 1738,0 0 759,-9-3 0,8 0 0,-4-1 0</inkml:trace>
  <inkml:trace contextRef="#ctx0" brushRef="#br0" timeOffset="117">18501 12764 7871,'-5'0'347,"5"0"0,10-3 44,9-1 0,2-1 252,2 1 1,6 3-113,6-3 0,-1-1-142,4 1 0,0 0-66,-4 4 0,1-1-109,-13-3 0,4 3-1137,-7-3 1,-3-1 588,0 1 0,-9-5 334,-3 2 0,2-9 0,1-1 0</inkml:trace>
  <inkml:trace contextRef="#ctx0" brushRef="#br0" timeOffset="118">18455 12422 7884,'10'-12'2465,"8"6"-1599,11 1 0,10 1-99,3 0 0,3 0 36,0 4 0,5 0-2177,-1 0 1598,1-5-49,-4 4 1,-7-4-1967,-5 5 831,-5 0 1068,-11 0 1,-1 5-1,-6 1 1</inkml:trace>
  <inkml:trace contextRef="#ctx0" brushRef="#br0" timeOffset="126">4709 6240 8268,'-12'0'-584,"1"0"336,4-5 169,2 4 361,0-4-57,4 5 54,-4 0 0,5-1-113,0-3 1,-1 3 329,-3-3-118,3 2-92,-4 2 0,5-1 111,0-3-41,0 3 0,-2-4-69,-2 5 1,3-1 224,-3-3 57,3 3-77,1-4-379,0 0 1,0 2 94,0-5 0,1 5-230,3-5 1,3 2 73,4-2 0,0-2-17,1 2 0,-1 2 20,1-2 0,-1 2 55,1-2 1,0 2-60,3 2 1,-2 3 42,2-3 0,2 3-144,-2 1 1,4 0 93,-4 0 0,2 1-119,-2 3 0,-2-2 90,3 6 0,0-2-87,0 2 1,0 1 9,-1-5 1,-2 3 36,2-3 0,-2 4-77,-2-4 1,-3 3 97,0-3 0,-6 5-48,2-2 0,-3 0 38,-1 0 1,-5 1 15,-2 3 0,-4 5-23,0-1 0,-4 0-36,0-3 0,-4 3 51,3 0 1,0 0-1,1-3 1,3-1 144,0 1 1,2-5-155,6 1 205,-5-6-164,8 3 136,-4-5-318,5 0 1,1 4 180,3 0 0,2 4 212,5-5 1,2 6-78,3-1 0,2-2-124,5 2 0,0-1 30,0 5 0,-1-1-12,1 1 1,4 0-44,0 5 0,-1-5 86,-3 4 1,-1-2-238,-3 1 1,-3-3-27,-4 4 0,-2-4 86,-3 0 1,-2-1 539,-5 1 0,-1 0-204,-3 4 1,-7-4 320,-8 3 1,-4-2-223,-4-1 1,-2 3 282,-5 0 0,0-4-139,-1-3 0,5-2-215,0 2 0,5-3-154,3-5 0,-1 0-153,8 0 0,0 0-1872,3 0 1168,6 0-1636,-4 0 0,10-4 271,0 0 2092,0 1 0,15 3 0,-2 0 0</inkml:trace>
  <inkml:trace contextRef="#ctx0" brushRef="#br0" timeOffset="127">11526 5121 8212,'-18'0'0,"3"0"-290,2 0 176,2-5 237,-1 4-24,1-9-1,5 8 1308,-5-3-620,10 0-270,-4 4 56,5-4 1444,0 5-1768,5 0 220,-4 0-282,15 0 0,-9 1 165,9 3-104,-4-3 1,5 4-119,0-5 119,1 0-47,4 0 0,-1 4-6,6 0 0,5 0 52,-2-4 1,3 0-185,1 0 0,1 0 12,-1 0 0,2 0-115,2 0 1,-4 0 9,0 0 0,-3-4-3,-5 0 0,-5-1 27,1 1 0,-6 3 196,-1-3-158,-2 3 0,-6 1 84,1 0-256,-6 0 247,3 0 25,-5 0-41,-5 5 1,0-3-3,-2 6 0,-4 0-82,4 3 1,-3 2 51,-2 2 0,1-1-62,-1 5 1,0 0 57,-3 4 0,1 3-57,-5 1 1,3 5 45,-3-2 0,5 3-186,-1 2 0,-1-1 95,0 0 0,1-3-152,4-1 0,3-5 43,0 2 1,5-4 101,-5-4 0,4-1 141,-3-3 0,4-2-88,-1 2 0,3-2 96,1-2 1,-1-3-113,-3-1 0,3-3 378,-3 4-26,3-6-172,1 3-1605,0-5 853,0-5-536,0 4-444,0-4-875,0 0 2444,0 3 0,5-3 0,1 5 0</inkml:trace>
  <inkml:trace contextRef="#ctx0" brushRef="#br0" timeOffset="128">18630 4904 8207,'-5'-16'0,"0"-2"190,-3-5 0,3 0 45,5 5 0,0 2 748,0 4-547,0 1-54,0 0 460,-5 4-189,4 2-377,-5 5 578,6 0-557,0 5-49,0 2 100,0 9 1,0 2 110,0 5-212,0 5-673,6 1 673,0 5 62,0 0-374,4 1 156,-3-1-671,-1 5 813,4-3-50,-9 3-272,5-10 0,-3 3 1,1-4-1,-1 0-206,-2 0 0,3-3 0,0-6 0,-1 1-31,-3-4 584,0 4-346,0-7 0,4 3-411,0-4 0,4-1-286,-5 0 350,6-4 435,-2-2 0,-1 0 0,-1 1 0</inkml:trace>
  <inkml:trace contextRef="#ctx0" brushRef="#br0" timeOffset="129">18938 4904 8057,'-11'-16'0,"3"3"507,0-2-317,6 7 0,-3-2 284,5 2 1,-1 3 0,-2 0 295,-1 0 63,0 4-194,4-4-628,0 5 143,0 5 0,0 1 50,0 6 1,0-1 149,0 0-225,0 1-55,0-1 45,0 1 0,4-1-65,0 0 123,0 1 69,-4-6-271,0 4 1,0-8 95,5 8 16,-4-4 146,4 1-128,0 3 1,2-9 31,4 3-40,0 2-94,1-5 1,-1 4 155,1-5-84,-1 0-269,6 0 252,0 0 1,5 2-72,-3 2 0,3-2 75,-3 6 0,6-5-141,2 5 1,-1 0 154,-3 3-218,0 1 75,-5-1 0,3 4 84,-2 0 1,-2 1-85,-2-5 1,-6 2 30,-1 2 1,-6-1-42,2 5 164,-3-5-100,-6 8-3,-6-5 1,-7 2-27,-5 0 21,-5 0 262,-1-1 1,0-1-761,-9-1 606,12-3 1,-12 3-51,8-4 73,-3-1-77,4 1 1,-3-6-220,5-2 0,4 1-36,4-1 259,5-1-1671,3-3 751,1 0 95,9 0 0,-4-5 0,6-1-234,3 0 0,2-8 1022,5 2 0,6-2 0,1 3 0</inkml:trace>
  <inkml:trace contextRef="#ctx0" brushRef="#br0" timeOffset="130">18938 4824 8082,'-22'-15'0,"3"0"0,8 3 1641,7 5-703,3 4 185,1-7-445,0 9-321,0-9 1,5 8 418,3-2-459,2-2 1,11 0-332,6-6 0,6 1 128,5-1 1,3 5-336,4-1 0,1 2 228,0-2 0,-2 3-7,-2 5 0,-18 0 0,-9 0 0</inkml:trace>
  <inkml:trace contextRef="#ctx0" brushRef="#br0" timeOffset="131">3345 14717 7727,'0'-6'-53,"0"-4"124,0 9 155,0-10 165,0 5-132,0 0 0,0-1 73,0 4 290,0 1-312,0-3 1,0 4 101,0-3-412,0 3 0,-5-4 0,-1 5 0</inkml:trace>
  <inkml:trace contextRef="#ctx0" brushRef="#br0" timeOffset="132">3334 14637 7770,'0'0'0</inkml:trace>
  <inkml:trace contextRef="#ctx0" brushRef="#br0" timeOffset="133">3334 14649 7770,'0'11'1325,"0"1"0,0 0 302,0 4 1,0 5-1267,0 6-277,0 4-34,0-6 0,-4 8-134,0-3 124,0 3 1,1 6-74,-1 3 65,-5 3 1,8-1 32,-3-2-849,3 2 816,1-8 0,0 5-494,0-3 515,0-8-34,0 8 1,0-13-120,0 6 119,0-6 0,0 3-72,0-5 0,0-4-133,0 0 0,0-5 325,0 1-316,0-2 1,0-2 481,0 1-848,0-6 543,0-1 0,-6 0 0,0 2 0</inkml:trace>
  <inkml:trace contextRef="#ctx0" brushRef="#br0" timeOffset="134">3357 14683 7770,'6'5'2746,"4"-4"0,-4 10-1742,6-4-533,-1 8-134,1-2-28,-1 9 1,2-3 82,2 7-177,-2-2 1,8 9 90,-2-2-52,3-3-853,-4 5 655,3-4 0,-3 5 249,5 1-526,0-1 263,0 0-503,-1 0 291,1 1 139,0-1 0,-4 0 1,0-1-1,0-4-328,-1-6 381,4 0 0,-10-9 1,3 4-55,-2-2-128,-1-1 71,-1-3 1,-3-5 70,-1 1-206,1-5-202,-2 2-723,-1 0 345,0-4 804,-3 4 0,3-5 0,-5 0 0</inkml:trace>
  <inkml:trace contextRef="#ctx0" brushRef="#br0" timeOffset="135">3939 14615 12738,'0'12'765,"0"3"0,0 3-448,0 5 0,0 5-221,0 2 0,0 3 155,0 2-201,0 4 1,0 2-164,0 4 61,0-4 1,0 2-79,0-5 20,0 5 0,0-11-209,0 2 238,0-2 1,4-3-63,0-2 0,0-4 5,-4-4 0,0 1 84,0-5 17,5 0-467,-4-3 0,4-1 504,-5 1 0,0-1 0,0 1 0</inkml:trace>
  <inkml:trace contextRef="#ctx0" brushRef="#br0" timeOffset="136">4613 14443 7770,'-11'5'4455,"-1"3"-4179,1 2 1,-1 5-1,0 2 1,-2 1 296,-2 2-415,-4 1-39,7 2 0,-7 5-45,5 3 71,-5 2-1035,2 1 899,0 5 0,0 1 0,4 3 0,0-1 145,4 1-69,-1-4 1,6 5 30,-3-2 1,-1-1 0,5 1 75,2 1 69,1-4 0,1 4 96,0-4 1,0-3-296,0-5 84,5 2-36,1-4 0,3 0-46,2-2-29,-2-3 104,8-1-341,-6-5-789,1 3 1065,4-8-22,-3 8 1,3-8-913,-4 2 601,-1-2 0,0-2 1,1 0-969,-1-4 1227,-4 3 0,3-8 0,-4 3 0</inkml:trace>
  <inkml:trace contextRef="#ctx0" brushRef="#br0" timeOffset="137">5013 15128 7708,'0'-11'0,"0"0"0,0-1 2485,-5 1-1143,-2-1-572,1 1-509,-4 5 1,3 1 0,-5 5-206,-4 0 0,4 0 1,-5 1-1,2 3-48,0 3 1,-5 3 0,1 3-37,-3 2 11,-1-2 170,5 9-317,-3-5 129,8 6-86,-3 0-300,4 5 0,6-4 427,2 3 0,3-2-21,1 2 1,1-7-506,3 3 364,2-8 1,7 2-1,2-6 1,4-1-192,3-2 242,1-3 1,-4-5-121,0 0-12,0-5 1020,3 3-630,-4-8 0,4 3 1,-4-7 265,-1-1-315,0-1 1,-4 0 0,0-3 274,3-3-181,-1-1 82,-9 1 40,4-6-415,-3-2 201,4-4 0,-4-5-8,-2-2 1,-2-4 0,1-1-72,-1 0 91,-2 0-17,-1 6 1,4 1-153,0 4 0,-1 6 4,-3 2-71,0 8 167,0-2 304,0 8 276,0 2-559,-5 6-77,4 5 1,-4 1 0,5 3-140,0 3 66,0 9-71,0-4 80,0 15 0,0-6 112,0 14-630,5-4-752,-4 19 1187,10-3 1,-9 7-553,6 4 328,-6-9-1087,3 12 998,0-9 111,-3-5-602,3-3 776,0-9-124,-4-1 1,8-5-108,-5-2 51,0-8 362,-4-3 0,0-4 0,0-1 0</inkml:trace>
  <inkml:trace contextRef="#ctx0" brushRef="#br0" timeOffset="138">5424 14443 10907,'11'5'1129,"-1"7"0,-1 7-230,-1 2-721,0 2 0,3 1 260,0 3 0,5 1 501,-1 2-657,0 3 0,0 2 0,0 6 206,-1 4 0,3 1-335,-2-1 1,0 0 0,-3-2-212,-1-1 1,-3-2-635,-1 2 547,-4 3 1,2-10 21,-5 3 0,0-2 0,0-2-119,0 0 1,-5-3-1069,-3-1 929,-2-5 0,-2 3 0,-2-5-1142,-2 0 862,1 0 661,4-5 0,-1-2 0,1-4 0</inkml:trace>
  <inkml:trace contextRef="#ctx0" brushRef="#br0" timeOffset="139">6874 14911 7771,'18'0'0,"4"-5"0,0 4 0,4-8 0,4 5 0,1 1 0,-1-1 1807,1 0 1,-2-4 0,3 3-1,-2 0 977,2 0-2192,-4-4-143,5 8-733,-9-9 0,4 9 240,-5-3-271,-6-3 0,2 5 1,-6-4 314,-3 0 0,-6 3 0,1 3 0</inkml:trace>
  <inkml:trace contextRef="#ctx0" brushRef="#br0" timeOffset="140">6977 15140 9123,'18'0'3687,"3"0"-2217,-3 0-1093,5 0 1,4 0 0,-1 0 0,1 0 1903,1 0-1349,-4-5-636,9 4 443,-9-5 1,5 3 132,-2-1-661,-3 0 0,3 0 1,-7 0-438,-1 2 0,-5 1-570,1 1 822,-2 0 0,-5 0-3821,-1 0 733,-4 0 3062,2-5 0,0 3 0,1-3 0</inkml:trace>
  <inkml:trace contextRef="#ctx0" brushRef="#br0" timeOffset="144">8496 14615 7752,'-6'-6'641,"1"4"-115,5-6 0,0 4 171,0-3-281,0 4-50,0-7-164,0 9 359,0-9-179,0 8 283,0-3 332,0 5-607,5 0 47,-4 0-221,4 0 204,-5 0 0,0 7-85,0 4-180,0 1 0,0 13 73,0-2 0,0 7 1,0 1-91,0 2 0,0 5 0,0 1 104,0 2-206,0-4 125,0 7 0,0-5-264,0 3 1,0 1 84,0-5 1,-1 4-106,-3-4 1,3 0 14,-3-3 91,3-1 0,1-5 0,0-2 36,0-3 1,0-3 57,0-2-50,0-2-175,0-6 1,0 1 143,0-1-1190,0-4 569,0-2-3458,0-5 2804,0-5 1279,0 3 0,0-13 0,0 2 0</inkml:trace>
  <inkml:trace contextRef="#ctx0" brushRef="#br0" timeOffset="145">9227 14752 7797,'0'-8'308,"0"0"1,1 2 458,3-2 1,-3 2 780,3 2-193,-3 3 360,-1-4-1374,0 20-159,0-6 0,-3 18 0,-2-8 201,-2 2 1,5 2-205,-2 0 0,3 4-1,1-1 1,0 5-17,0-5 1,1 5-1,3-3 76,3 1 0,0-2-270,0 3 1,0-6 65,0-1 0,3-1-184,-2-7 67,2 5-1221,-4-7 887,5-2 1,-9-2-309,6-5 1,-6 1-1889,2-1 2613,-3-3 0,-1 4 0,0-5 0</inkml:trace>
  <inkml:trace contextRef="#ctx0" brushRef="#br0" timeOffset="146">8953 15026 7758,'11'-5'3040,"2"3"-1995,2-1-669,3-4 325,5 6 1,0-5 1457,-1 2-1705,6 2 0,-1-4 760,7 2 1,-2 2-158,6-6-509,3 1 1,-2-1 123,3 0-1091,-3 6-221,1-8 528,-5 8 1,-1-3-73,-7 5-2825,-3 0 1581,-1 0 815,-5 0 163,3 0 450,-8 0 0,-2 0 0,-5 0 0</inkml:trace>
  <inkml:trace contextRef="#ctx0" brushRef="#br0" timeOffset="148">10152 14626 7834,'0'-11'1013,"0"-1"1136,0 1-1488,0 4-205,0-3 0,1 4-151,3-6 0,2 2 1,6 1 123,-1 2 1,6 3 0,2-4-51,-3 6-156,6-3 54,-4 5-193,5 0 1,-4 1 137,0 3 0,-5-2-303,1 6 148,-3 5-54,0 4-239,-6 6 218,-1 5 0,-5-1 0,-1 6-209,-3 2 0,-3 7 107,-9 0 0,-3 3-151,-7 0 0,0 1 0,-3-2-258,1-2-817,-3 3 1187,6-10 1,-3 3-5,6-7 46,4-3 1,1-7-129,6-2 484,0-2-191,4-6 1,2-5 471,5 0 764,0-1-923,0-4 1,5 8 0,3-5-114,2-2 0,3 3 1,2-1 409,4-2-362,2 0-1,2-2 575,0 0-359,0 0-244,0 0 0,0 0-137,0 0 0,-2 0-301,-2 0 1,1 0 73,-4 0 1,-1 0-1026,-4 0 728,1 0 230,-6 0 9,4 5-2027,-3-4 942,-1 4 544,-1-5-746,0 0 983,1 0 0,2 0 0,1-1 449,4-3 0,-7 3 0,4-4 0</inkml:trace>
  <inkml:trace contextRef="#ctx0" brushRef="#br0" timeOffset="149">11237 14626 7900,'1'-11'872,"3"-1"0,4 6-623,7 2 0,-6-1 2571,2 1-2100,-7 0 1,1 6-101,-5 1-406,0 9 1,0 3-72,0 8 73,0-3-54,0 8 1,0 0 256,0 2-148,0 3 128,0 2-237,0-1 1,0-4 53,0 1 1,-1-5-101,-3 5 0,3-7-1372,-3-1 689,3 0 322,1-11 186,0 5-2335,0-6 1150,0 1 439,0-6-1571,0-1 2376,0-5 0,0 0 0</inkml:trace>
  <inkml:trace contextRef="#ctx0" brushRef="#br0" timeOffset="150">10997 14957 7899,'0'-6'2685,"5"1"-1245,3 5 0,6 0-668,1 0 0,5-4 638,-1 0 0,8-1-292,4 1 0,5 2-537,2-6 0,7 4-121,0-3-2468,1 4 1694,10-7-7712,-9 4 8106,4-1 1,-6-2 244,1 6-440,-5-6 1,-12 7-1,-8-3 1</inkml:trace>
  <inkml:trace contextRef="#ctx0" brushRef="#br0" timeOffset="152">12196 14752 7838,'0'-12'979,"0"1"-603,0-1 1,0 1 84,0-1 1,4 1-11,0 0 0,5 3 86,-1 0 1,2 1-58,1-5 1,2 2-155,2 3 1,-1-2 2,5 5 1,-4 0 12,4 4 80,0 0-159,4 0 0,0 0 53,0 0-186,0 0-52,-6 5-55,5 2 1,-9 5-244,2 3 296,-7 3 53,2 5-810,-9 0 500,4 5 0,-10 1 60,-3 5 48,-2 1-1153,-6-1 776,-2 0-868,-5 0 1071,0 1 1,-3-1-234,-1 0 455,-5 0-30,3 1 1,0-6 227,2-3 0,3-1-151,1-3 1,5-3 318,3 0 0,3-8-54,0 0 44,6-2 1,1-1-91,5-1 365,0-4 0,5 3-463,2-2 0,5-3 0,2 3 164,1-3 0,5-1 65,-1 0 1,4 0-68,4 0 1,-3 0-205,3 0 1,-5 0 0,-1 0 143,-2 0 0,-5-1-807,1-3 289,-7 3-1694,2-4 1469,-4 5 0,2 0-1290,-1 0-1273,-4 0 3061,2 0 0,0-5 0,1-2 0</inkml:trace>
  <inkml:trace contextRef="#ctx0" brushRef="#br0" timeOffset="153">12813 14318 7813,'0'-8'0,"0"0"1114,0 6-676,0-3 1,0 3 213,0-1 272,0 1-198,0-3-134,0 5-83,0-5-140,0 4 0,4-5-116,0 2 0,5 3 45,-2-3 1,3 2-65,2 2 0,-1-3-149,1-1 0,-1 0-122,0 4 1,-3 1-208,0 3 1,-6-1-264,2 4 0,-3 1 270,-1 3 0,-1 6-9,-3 2 1,0-1 59,-7 1 1,1 3-148,-9 5 1,4 0 27,-4-4 0,8-4 221,0 0 1,3-5 82,1 1 1,-2-6 359,5-2 119,0 1 0,6 0-242,1-1 1,4-4 124,4 1 0,2 1-121,2-2 1,3 1 272,5-4 0,-4 0 0,0 0-403,1 0 1,-2-4-65,1 1 1,-5-1-1328,1 4 1,-2 0 187,-2 0 1093,1 0 0,-6-5 0,-1-2 0</inkml:trace>
  <inkml:trace contextRef="#ctx0" brushRef="#br0" timeOffset="154">13396 14763 8462,'-5'-6'1735,"3"1"-1196,-3 5 1,6 1-26,3 3 0,-1 3 58,4 8 0,-4-1-152,1 5 1,-3 1 11,-1 2-882,5 6 385,-4-4 0,4 6 115,-5-4-1655,0-2 1150,-5 4 0,4-9-219,-3 0 0,-1-5 674,1 2 0,-4 1 0,1 1 0</inkml:trace>
  <inkml:trace contextRef="#ctx0" brushRef="#br0" timeOffset="155">13167 15014 8606,'12'-5'2703,"-1"4"-1327,0-4-829,1 5 0,4-1 350,3-3-470,8 2-162,-3-3 1,9 5-378,-2 0 1,0-3-458,0-1 1,0-4-1230,-4 4 0,0-1 1798,-4 1 0,-6 3 0,0-4 0</inkml:trace>
  <inkml:trace contextRef="#ctx0" brushRef="#br0" timeOffset="156">13910 15003 10318,'22'11'0</inkml:trace>
  <inkml:trace contextRef="#ctx0" brushRef="#br0" timeOffset="157">14241 15014 14004,'6'0'506,"4"0"-1674,-9 0 568,10 0-2035,-10 0 2635,9 0 0,-4 0 0,6 0 0</inkml:trace>
  <inkml:trace contextRef="#ctx0" brushRef="#br0" timeOffset="158">14561 14969 13364,'6'1'1579,"-2"3"-1317,-3-3 0,-1 5 0,1-3-1205,3 1-848,-3-1 1791,4 2 0,0-3 0,2 3 0</inkml:trace>
  <inkml:trace contextRef="#ctx0" brushRef="#br0" timeOffset="160">15828 14717 12852,'0'17'689,"0"1"0,0 6-409,0 2 1,0 2 71,0 3 1,0 2-57,0-3-146,5-2 1,-2 0-270,4-5 1,-4 0 165,1 0 1,1-4-1050,-1 0 1,-1-5 562,-3 1 0,0-3-2317,0 0 2756,0-6 0,-5 9 0,-1-2 0</inkml:trace>
  <inkml:trace contextRef="#ctx0" brushRef="#br0" timeOffset="161">15611 15014 7790,'0'-6'4968,"5"1"-4135,2 5-483,9 0 1,-2 0 193,5 0-145,0 0-247,4 0 1,4 0-913,-1 0 625,6 0 0,-4-1-458,2-3 0,3 1 269,-2-4 324,-3 4 0,-5-7 0,-7 4 0</inkml:trace>
  <inkml:trace contextRef="#ctx0" brushRef="#br0" timeOffset="162">16708 14569 7800,'0'-12'675,"0"6"-437,5-4 0,1 5 619,5-3 0,-3-1-339,0 6 0,-4-6 0,3 1 0,1 2-136,3-2 0,1 4-76,-1-3 0,-3 4-66,-1-1 0,2 3 65,6 1 1,-2 0-112,2 0 0,-2 1 12,-2 3 1,1 4-125,-1 7 0,-1-1 74,-2 5 1,1 4-182,-5 3 1,-1 6 66,-3-1 0,-2-1-45,-6 4 0,-1-1-120,-10 9 0,-5 0-289,-6 4 0,-1-3-40,-3 3 0,1-5 189,-9 5 1,7-1 71,0-7 0,2-4 78,7-4 1,-1-6 423,4-1-199,6 0 459,0-10-410,11 3 0,2-9 96,8-4 0,3-1 409,9-2 1,3 0-87,7 0 1,0 0-190,4 0 0,1-2-81,3-1 1,1-2-259,3-3 0,-2 2 111,2 2 1,-6 3-535,-2-3 0,-6-1 86,-1 1 1,-1 0-171,-7 4 0,-4 0-2797,-3 0 2317,-5 0 0,3 0 935,-2 0 0,-3-5 0,4-1 0</inkml:trace>
  <inkml:trace contextRef="#ctx0" brushRef="#br0" timeOffset="163">17724 14500 7764,'1'-19'1232,"3"0"0,1 5-804,3-1-267,2 2 0,-9 2 5,3 0 1118,-3-6-794,-1 4 0,-1-2-118,-3 7-169,3-2-51,-14 9 1,6-8-269,-10 5 123,0 1 1,-4 4-27,0 3 0,-4 2 146,1 5 0,-5 2-90,5 2 1,-1 3-38,4 5 1,5-4-117,3 0 0,4 0-43,3 4 1,3-4-164,5 0 0,3-5 24,4 1 1,2-3 93,10-5 0,4 2 253,4-5 0,1-2-109,-2-5 1,0-4 151,4-4 0,-5-2-66,2-2 1,-3 1 476,-1-5 1,-4-1-94,0-7 0,-5 3 55,1-3 1,1-2-110,-5-1 1,3-3-75,-6-2 1,-3 0-251,-2-3 0,3 2 107,-3-2 1,1 4-13,-4 3 0,0 5 163,0 7 228,0 2-194,0 6-306,0 4 0,0 4-361,0 6 0,0 6 208,0 10 1,0 2 69,0 9 0,0 4 97,0 4 0,0 6-346,0-3 1,1 0 103,3 1 0,-1-1-407,4 0 1,-3 1 236,4-7 0,-2 0-2119,2-8 2499,2-6 0,-4-4 0,6-6 0</inkml:trace>
  <inkml:trace contextRef="#ctx0" brushRef="#br0" timeOffset="164">18318 15334 7713,'-11'0'0,"4"-5"0,2 4 3481,5-4-1261,0 5-1285,0-5 279,0 3-233,0-3-3710,5 5 2729,2 0 0,-1 5 0,-1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16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2250 6213 8289,'-5'-6'452,"4"-5"-196,-5 5 0,6-2 692,0 1-355,0-1-19,0-3 129,0 5-41,0-5-87,0 5-380,0-5 1,0 3 0,-1 2 289,-3 1-501,3 1 82,-9 4 1,4-4 232,-6 0-224,-4 0-79,-2 9-199,-5-3 150,0 13 0,-3-6 75,-1 10-32,-5 0 88,3 4 0,-5 3 31,0 1 40,4 5 0,-1-4-22,4 2-315,0 3 155,10-9 0,-4 9 163,6-2-27,5-3-231,0 5 93,8-4 1,-3 5 38,5 0 1,2-1-24,1-2 0,4 0 41,4-4-206,6 5 65,0-8 1,6 4 108,0-5-5,-5 0 0,7-4 138,-2 0 0,3-5-129,-4 1 1,1-3 300,0 0 1,1-2-270,3-2 0,-3 1 67,3-6 1,-3 1-31,-1-4 0,-1 0 26,1 0 0,0-5 41,0-3 1,0-3-4,0-4 0,-1 1 21,1-5 0,0 4-78,0-4 0,-1 0 49,-3-4 0,-3 0-20,-5 0 1,-4 1 101,-3 3 0,-4-1-88,-4 5 0,-4 0-113,-7 3 1,-4 2-181,-8 2 0,-3 3-121,-8 5 1,-2 0-533,-1 0 0,-1 5 403,7 3 1,1-2-1906,11 2 913,3-5-624,9 2 2046,9-5 0,4 0 0</inkml:trace>
  <inkml:trace contextRef="#ctx0" brushRef="#br0" timeOffset="1">2718 6316 8091,'-6'-12'327,"1"1"360,5 5 11,0 0 46,0 1-173,0 4-328,0-4 770,0 5-792,0 5 0,0 7 102,0 7-84,0 2 60,0 2-226,0 5-1,0 1-386,0 5 170,0 1 144,0-1 1,1 0-224,3 0 173,2 1 0,6-2 122,-1-3-266,6-2 118,0-5 0,6-2 158,0-2 0,1-2-29,3-6 1,-4-3-55,-1 0 219,1-6-209,-5 3 0,5-6 64,0-3 1,-4 2 356,0-6 1,0-3-232,4-5 1,-1-4-47,1 1 1,-1-4-205,-3-3 0,1 0 155,-5-4 1,4-5-236,-3-3 0,-1-3 60,-4 2 1,0-4-83,-4 1 1,2 3-143,-5 1 1,0 8-111,-4 3 1,0 3-81,0 1 1,-5 5 135,-3 3 0,2 7-850,-2 5 335,0-4-693,2 6 784,-4-4 773,9 5 0,6 5 0,7 1 0</inkml:trace>
  <inkml:trace contextRef="#ctx0" brushRef="#br0" timeOffset="2">3529 6179 8243,'-5'-13'0,"4"-2"627,-9 8 94,8 1-251,-3 1 250,5 0 9,0 4 15,0-4-367,0 5-38,0 5 0,0 2-73,0 9 1,0 1-55,0 6 1,0 5 38,0 2 0,4 3-61,0 2 0,0-1 76,-4 0 1,1 6-230,3 1 0,-3 0-75,3 1 0,-3-5-80,-1 1 1,4-3-24,0 0 1,-1-6 170,-3-3 0,0-3 21,0-4 1,0-2-20,0-6 1,0 1 128,0-1 32,0-5 37,0 0-44,0-1 7,0-4-7,0 4-113,0-5 1,6 0 70,1 0-367,3-5 280,2 4 1,-1-6-30,1 3 1,4 3-16,3-3 1,3-1-114,1 1 64,4-4 0,-1 5 31,4-5 0,-3 5-204,3-5 189,-4 5-148,7-2 156,-14 5 1,7-3-29,-7-1 115,-2 0-100,-1 4-3,1 0 16,-4 0-13,3 0-995,-10 0 318,0 0-359,-6 0 1,-6-5 0,0-1 0</inkml:trace>
  <inkml:trace contextRef="#ctx0" brushRef="#br0" timeOffset="3">3483 6578 8219,'0'-6'1373,"0"1"-1145,5 0-42,2 4 0,5-8 187,4 5 461,-4-5-413,10 8 1,0-6 128,4 4-210,6 1 0,1-4 33,5 2-125,0 3-580,-4-4 370,1 0 0,-5 2-611,0-4 494,-4 4 1,-2-6-301,-5 5 0,-5-3-1,1 3-771,-2 0 0,-6 0 25,1 1 1126,-5-1 0,-3-1 0,-7-2 0</inkml:trace>
  <inkml:trace contextRef="#ctx0" brushRef="#br0" timeOffset="4">3483 6236 8290,'0'-12'111,"5"6"1,-2-4 657,5 2-432,-1 3 1,6-5 227,2 2 0,3-2-117,5-1 0,5-2-143,2-2 1,-1 6-35,2-2 1,-1 2-425,4-3 0,2 5-243,2-1 0,-6 6-459,2-2 1,-2-1-1468,2 1 2322,-5 0 0,4 4 0,-4 0 0</inkml:trace>
  <inkml:trace contextRef="#ctx0" brushRef="#br0" timeOffset="5">4568 6042 8227,'0'-7'0,"0"-3"639,0 9 1268,0-4-737,0 5-1132,-5 0 79,-1 0 0,-9 5-210,-1 2 1,-4 5 151,1 3 0,-2-1-28,-2 5 1,-4-4-168,0 4 1,2-3 37,6 3 0,-1-5 229,4 1 0,1-1-28,4 1 1,1-6 45,2 2 1,3-2-60,5 3 0,0-5-132,0 1 1,1-4 110,3 3 1,4-3 77,7 4 0,6-2-67,6 2 1,1-2-5,-1-2 1,-3 1-60,2 3 1,-1 2 44,-3-3 1,1 3 90,0 2 0,0 3-70,0 0 0,0 4-148,-1-3 1,-3 4 148,1-1 0,-9-1-122,4 1 1,-8 0 80,4 4 1,-7-1 64,0 1 0,-8 4 26,-4 0 0,-5 0-85,-6 0 1,-1-3 224,-10 3 1,-1-4-67,-3-4 0,0 1 51,-1-5 0,0 1-40,-3-5 1,6-3-591,-2-1 1,7-4-40,1 1 0,6-3-950,5-1 710,3 0 1,5-5 218,3-3 1,3 2-1038,1-2 0,4 1 1468,0-5 0,10 1 0,-2-1 0</inkml:trace>
  <inkml:trace contextRef="#ctx0" brushRef="#br0" timeOffset="6">5391 6099 8176,'-8'-8'0,"0"1"0,6 4 0,-3-7 345,5 3 22,0 1 361,0-4-545,-5 4 1,3-2 126,-1 0 1,0 6-52,-1-2 1,-2-1-148,-5 1 1,-1 0 82,1 4 0,-6 0-106,-2 0 0,-4 5 50,-3 3 0,-2 3-65,-3 5 0,-2-2 73,3 5 0,2-4-160,1 4 1,3-4 152,1 4 1,6-5-15,1 1 1,4 2-116,0-2 1,6 0 69,2-3 1,3-1-87,1 1 0,6 0 66,6 4 0,5-4 238,10 3 0,1-2-26,2-1 0,6-1-105,-6 0 0,8 1-183,-7-1 0,3 1 158,-7-1 1,-1 1-143,-3-1 0,-4 2 88,0 2 1,-5-1-86,2 5 0,-4-4 87,0 4 0,-2-4-105,-3 4 1,-2 0 94,-5 4 1,-2-4 10,-6 0 0,-4 0 72,-11 4 1,-1 0-72,-3 0 0,-2-5 17,-5-3 1,-6 1-17,-2 0 1,2-1-214,-2-4 0,3 1 132,0-1 1,3-5-267,9-2 0,2 1-278,6-1-4,2 0 1,11-5-197,2-3 1,3 1 246,1-4 1,1 3-789,3-4 1,7 1 120,8-5 1151,3 6 0,1-9 0,-1 2 0</inkml:trace>
  <inkml:trace contextRef="#ctx0" brushRef="#br0" timeOffset="7">5870 6156 8117,'0'-12'0,"0"6"879,0 1 2939,0 5-3341,5 0-2150,-3 0 1296,8 5 0,-8 0 377,6 3 0,-5 7 0,2-2 0</inkml:trace>
  <inkml:trace contextRef="#ctx0" brushRef="#br0" timeOffset="8">5962 6590 8130,'-2'7'1066,"-1"1"-650,1 0 0,-3 3 246,5 1 987,0-1-1029,0 0 1,0-3 91,0 0-219,0-1 0,0 5 254,0-1 186,0-5-537,0 5 1,0-9 515,0 6-605,5-6 0,-2 3-539,4-5 1,-3 0 269,4 0-2789,-6 0 1408,9 0 1343,-10-5 0,-1-1 0,-6-6 0</inkml:trace>
  <inkml:trace contextRef="#ctx0" brushRef="#br0" timeOffset="9">7675 6407 7858,'0'-11'-772,"0"3"1609,0 0-441,0 1 0,0-8 228,0-1-173,0 1 62,-5 4-266,3-1-1,-3 1-57,0-1 58,-1 1-1,-11 5 63,5 1-341,-10 0 0,-1 3-229,-7-2 247,-3 8-532,-1 3 808,-1 4-387,1 0-1,0 6 212,0 1-665,-1 5 454,1-1 150,5 1-381,1 0 332,5 0-4,5 0 1,2 1-71,4 3-27,6-3 295,1-1 0,6 1-264,3-5 1,4 3 471,7-6 0,8-2-219,7-7 0,5-2-99,3-5 1,-2 0 80,6 0 1,-5-5 177,1-2 0,-4-7-13,-3-2 1,-3-3 66,-5 4 0,-2 0-66,-2 4 1,-2-5-293,-6 1 1,-1 0 145,-2 3 1,1 1-226,-5 0 1,-1-1 107,-3 1 0,0 3 283,0 1-152,0 4-4,0-2-171,0 5-2,-5 5 1,4 3 59,-3 7 0,-2-1 19,-2 5 0,3-1-109,1 1 0,-1 6 93,2-2 1,-5 2-171,4-2 1,0 0 123,4 0 0,2 0 40,1-1 1,4-4 35,4-3 0,2-3 141,2-5 0,-1 2 192,5-5 1,-1 1-130,1-1 1,1-3-97,-5 3 1,1-3-30,-5-1 1,0 0-624,1 0 0,-1-3 93,1-1-3309,-6 0 1917,4 4 1752,-9 0 0,5 0 0,-6 0 0</inkml:trace>
  <inkml:trace contextRef="#ctx0" brushRef="#br0" timeOffset="10">9845 6213 8374,'0'-6'619,"0"1"-190,0-1 424,0 5-304,0-4 934,0 5-1285,0 5 0,0 2-42,0 4 1,0 2 60,0 2 1,0 3-57,0 4 1,0-2 113,0-1 0,0 1-276,0 6 0,0-1 99,0 1 1,0-2-115,0-1 1,0-1 25,0-3 0,4 1-133,-1-5 1,5 1-33,-4-5 1,1 0-61,-1 1 0,-3-5-1724,3 1 948,2-5-335,-5 7 1326,4-9 0,-5 9 0,0-3 0</inkml:trace>
  <inkml:trace contextRef="#ctx0" brushRef="#br0" timeOffset="11">9571 6498 8077,'0'-11'187,"5"0"-187,1 4 0,6-3 1427,-1 4-879,0-1 1,2-1-16,2 4 0,1-4 2,6 4 0,-1 1 228,5 3-427,3-6 1,-4 5 58,1-3 0,2-1-112,-1 1 0,1 1-97,-2 3 1,-2-4 62,3 0 0,-4 0-328,-4 4 1,1-1 139,-4-3 0,3 3-1001,-4-3 0,0 3-1583,-4 1 1485,1 0 1038,-1 0 0,1-5 0,-1-2 0</inkml:trace>
  <inkml:trace contextRef="#ctx0" brushRef="#br0" timeOffset="12">10918 5882 8299,'-6'-7'-715,"1"2"715,5 0 1052,0 4-113,0-4-37,0 5 0,-1 5-803,-3 3 1,3 2 130,-3 1 1,3 6-18,1 2 0,0 4-13,0 3 0,0 3 66,0 6 0,1-1-85,3 0 1,-3 0 11,3 1 1,-3-1-31,-1 0 0,4-1-107,0-2 1,-1 2-68,-3-3 0,0 2 116,0-2 0,0 2-101,0-5 0,2 3 59,1-3 1,-1-2-47,1-6 0,-1 1 55,-2-4 1,0-1-245,0-4 195,0 1 1,0-5 9,0 1 242,0-5-174,0 2-29,0-5-21,-5 0 1,3-2-52,-1-1 1,-2 0 60,1-5 1,0 5-214,4-5 132,0 0 1,0-3-21,0 0 0,1-1-115,3 1 0,-1-1 132,4 1 1,2-1-53,6 1 0,-1 0 50,5-1 0,0 1 38,4-1 1,0 1-43,0-1 1,0 5 124,0-1 0,1 6-50,2-2 0,-2-1 152,3 1 1,-3 0-111,-1 4 0,0 1-38,0 3 1,-4 1-40,0 3 0,-5 2 44,1-2 1,-6 2-83,-2 1 0,0 5 64,0-1 1,-2 1-109,-5-1 1,-5-1 26,-2 5 1,-7-5-9,-1 2 1,-10 0-6,3-1 1,-5 1 38,0-5 1,-3 0-32,-8 1 0,1-4 34,-5-1 1,4-4 11,-4 0 1,5-1 9,-1-2 0,8 0 4,3 0 1,4 0-95,4 0 0,3-4-155,4 0 0,6-5-930,2 2 0,6 0 497,5 0 0,3 0 671,13 0 0,3-9 0,8 4 0</inkml:trace>
  <inkml:trace contextRef="#ctx0" brushRef="#br0" timeOffset="13">13796 6099 8241,'0'-8'0,"0"1"553,0 4 62,0-7-21,0 9-297,0-5 0,0 8-12,0 2 0,0-2-34,0 6 0,0 4 109,0 7 1,0-1-79,0 1 0,0 2-26,0 5 0,0-2-54,0 3 0,0-2 32,0 2 0,0-3-35,0 3 1,0-3-114,0-1 0,0-2 34,0-2 0,4 2 70,0-6 0,1 4-272,-1-4 0,-3 0 79,3-3 0,-1-5-464,0 1 0,-1-4-320,1 3-1400,-1-4 308,-2 2 1337,0-5 1,-10 0-1,-3 0 1</inkml:trace>
  <inkml:trace contextRef="#ctx0" brushRef="#br0" timeOffset="14">13534 6464 8050,'0'-11'40,"0"4"-40,0-3 0,0 8 1543,0-6-930,0 6 0,5-5-27,2 3 1,4 2 88,0-6 0,4 4-118,0-3 0,10 3-167,-3-4 1,4 5-339,-3-5 1,3 5 129,1 0 0,0-2-908,-5 1 0,1 0 540,0 4 0,-1 0-674,-3 0 1,1 0 859,-5 0 0,6 0 0,-4 0 0</inkml:trace>
  <inkml:trace contextRef="#ctx0" brushRef="#br0" timeOffset="15">14927 6384 8169,'0'-11'-341,"0"4"341,0-3 791,0 9-401,0-9 1,0 7 736,0-4-718,0 4 1,-1-6-34,-3 6 1,1-3-45,-4 3 0,-1 1-114,-3-1 1,-6 1 24,-2 2 1,-4 0-103,-3 0 1,-3 5 101,-6 3 1,1 2-119,0 2 1,0 0 38,-1 3 1,5-1-52,-1 5 1,2 4-21,-1 4 1,2 0-118,5-5 0,5 3-50,3 1 1,4-2 54,3 3 1,3-3-96,5-1 1,6 0 89,6 0 1,5-2 145,10-2 0,0 2-11,7-6 1,-2 0 121,6-4 1,-1-3-93,1 0 0,-4-6 27,0 2 0,0-3 39,-3-1 0,-3-1-54,-2-3 1,-1 3-663,-3-3 1,-4-1 281,-3 1 1,-6 0-3167,-1 4 1815,-6-5 1578,3 4 0,-5-9 0,0 4 0</inkml:trace>
  <inkml:trace contextRef="#ctx0" brushRef="#br0" timeOffset="16">17188 6133 8213,'0'-11'-1010,"0"4"2561,0-3-707,0 9-360,5-4 174,-3 0-342,3 3 1,-4-1 330,3 6-461,-3 9 0,4 2 280,-5 5 1,0 0-157,0 4 1,0 3-4,0 1 0,0 1-28,0-1 0,2-3-257,1 2 1,-1 2 149,1-1 1,2 0-314,-1-5 0,1 0-220,-1-3 0,-3 1-404,3-4 0,1-1-159,-1-4 1,0 1 60,-4-1 863,0 0 0,0 1 0,0-1 0</inkml:trace>
  <inkml:trace contextRef="#ctx0" brushRef="#br0" timeOffset="17">16880 6453 8024,'5'-12'772,"1"1"-397,6 5 0,-1-3 447,1 5 0,3-5-345,0 1 0,7 2-9,1-2 0,1 5-167,6-5 1,-3 4-78,3-3 1,-1 3 18,2-4 1,2 6-599,-3-2 0,0 3-278,0 1 1,-6 0-1563,-1 0 2195,0 0 0,-5 0 0,4 0 0</inkml:trace>
  <inkml:trace contextRef="#ctx0" brushRef="#br0" timeOffset="18">18582 6441 8128,'0'-11'-2,"0"3"147,0 1 245,0-1 29,0-3 120,0 4 9,-5-3-244,3 4 0,-6-2 58,4 1 1,-4 3-83,4-4 1,-5 6-97,2-2 0,-5 1 55,-3 0 1,-3 1-184,-4-2 1,-5 3 99,0 1 1,-6 1-90,-1 3 0,-2 3 8,-5 4 1,3 0 63,-4 1 0,5 1-84,-1 2 1,3 1 61,5 3 1,2 3-176,5-3 0,7-1 46,4 1 1,6-4-245,6 4 1,1-1 93,3 1 1,4 1-48,7-5 0,4 1 242,8-5 1,-2 0-9,5 1 0,1-6 229,3-2 0,0-3-91,1-1 0,-1-1-2,0-3 0,-3 2-32,-1-6 1,-4 0-105,0-3 0,-2 0 112,-1-1 1,-1-3-228,-3 0 0,-2-6-37,-1 2 0,-4-4-146,4-3 1,-4 0-201,0-4 0,-2 0 179,-2-5 1,0 1-70,-4 0 0,0-2 66,-4-2 0,0 3 67,0-3 1,0 2-91,0 2 1,-4-1-303,0 1 0,-1 5 241,2 2 1,1 3 263,-2 1 0,-1 6 264,2 1 0,-1 4-157,4 0 1,0 1 418,0-1 1,0 1-79,0 0-18,0-1 1,0 1-103,0-1 0,0 5 1076,0-1-232,0 6 113,0-3-1050,0 5 0,-4 1 85,0 3 0,-1 3 152,1 8-175,3 8 1,-9 6 165,2 6-465,-2 4 165,-1-3 1,3 12 12,0-2 1,5 6-263,-5-3 0,5 1 319,0-5-28,1 1 0,2-2 274,0-2-169,0 3 0,2-11 14,1 0 125,4 0-229,4-9 0,-1 2 100,-2-4 246,2-5-281,-4 4 0,5-10 119,-4 4-59,3-9-80,-8 3 1,4-8 112,-2 1-316,-3 4-1013,4-6-263,-5 4 129,0-5 0,-5 0 1,-1 0-1</inkml:trace>
  <inkml:trace contextRef="#ctx0" brushRef="#br1" timeOffset="19">8189 6259 8092,'5'-7'331,"-4"2"1128,4 5 174,-5 0-1394,5 0 1,-3 1 10,1 3 1,2 0 24,-1 8 0,1-2-25,-1 9 1,-3 1-87,3 7 0,-3-2 71,-1 5 1,0 1-132,0 3 0,4 0 0,0 1 1,0-5 17,-4 1 0,1-6-120,3 2 1,-3-7 89,3-1 0,-1-5-62,0 1 87,-1-2 1,4-5-151,-2-1 121,-3-4 116,4 2 88,-5-5 12,0 0-307,0-5 1,1-3 104,3-7 0,-1 1-306,4-5 0,0 0 100,0-4 0,3-4-152,-2 1 1,6-1 64,1 4 1,0-3-27,-3-1 1,3 0 24,0 4 1,2 1 94,-2-1 0,-1 4 60,5 0 1,-4 5-60,4-2 0,-3 4 149,3 0 1,-5 1-64,1-1 0,-3 5 295,0-1-207,-1 6 1,1 2-42,-1 7 0,-3 5 15,-1 3 1,-3 4 108,4 8 0,-6 2-115,2 5 1,1-2-2,-1 2 0,1-2-12,-1 6 0,-2-4 10,6-3 0,-5 0-72,0-4 1,3 0 64,-3-5 1,2-4 63,-1-3 0,-3-2 18,3-1 9,-2-1-531,-2-5-269,0-1-3746,0-5 4419,0-5 0,0-6 0,0-7 0</inkml:trace>
  <inkml:trace contextRef="#ctx0" brushRef="#br1" timeOffset="20">8771 5665 8020,'5'-18'-101,"-3"7"106,3 0 742,0 5 1,1-5-240,5-1 0,1 2-101,-1 2 0,1 0-97,-1 4 1,2-4-178,2 4 0,-2-3 125,2 3 1,-2 0-220,-2 4 1,1 0 65,-1 0 1,0 0-46,1 0 1,-5 4-154,1 0 0,-5 5 42,0-2 1,-1 3-76,-2 2 1,-2 3 116,-1 0 1,-1 2-107,-8-2 1,3-2 26,-6 2 1,3-2-24,0-2 0,1 0 97,-1 1 1,5-5-18,-1 1 93,6-5 0,-5 6-103,3-6 245,3 1-203,-4-4 0,9 1 181,0 3 1,5-3-35,-2 3 1,3-2 42,2-2 1,0 3-101,4 1 0,-2 0 11,5-4 0,0 4-39,3 0 0,1 3 21,0-3 0,-4 4-122,0-5 0,-5 6 68,1-1 1,-2 2-109,-1 1 0,-5 2 73,1 2 1,-6-2 40,2 2 0,-5-1 37,-7 2 1,-1-3 115,-10 6 1,-4-1 11,-3 1 1,-10 2-82,2-6 0,-3 0-44,3-4 1,0 1 38,-1-1 1,10-1-406,2-2 0,8-3-823,0-5-1023,7 0 2136,3 0 0,15-5 0,3-1 0</inkml:trace>
  <inkml:trace contextRef="#ctx0" brushRef="#br1" timeOffset="21">11809 6293 8266,'-6'-6'534,"1"0"139,5 1-90,-5 4-203,3-4 445,-3 5 1838,5 0-2578,0 5 105,0 1 0,4 7 199,0 2-199,0 3 0,-4 9-39,0-1 1,0 2 117,0-1 0,0 1-237,0 2 0,1 2 12,3-5 1,-3 3-87,3-3 1,-2-2 56,2-6 0,-2-2-38,1-6 0,-1 1 149,-2-1-21,5-5 378,-4-1-178,4-5-214,-5 0 0,0-5 33,0-2 0,0-5-241,0-3 0,1-3-32,3-4 1,2-1-183,6 0 1,1-4 41,2 1 0,-1-5 18,5 4 0,0-4 29,4 0 1,-1 3 100,1 2 1,0 2 160,0 1 1,-5 5-73,-3 3 1,2 2 79,-2 2-59,0 4 1,-4 2 524,1 5-247,-1 0 1,1 5-13,-1 3 1,-3 7 75,-1 4 1,-3 8-86,4 3 1,-6 2-263,2-2 0,-1 7 149,0-2 1,-1 1-117,1-1 0,-1-2 21,-2-3 1,4-3-31,-1-8 1,5 1 66,-4-5-41,0 0 0,-3-4-56,3-4-33,-3 3 0,5-8-2,-2 1 176,-3-1 176,4-2 14,-5 0-289,0-5 0,0-2 0,0-4 0</inkml:trace>
  <inkml:trace contextRef="#ctx0" brushRef="#br1" timeOffset="22">12494 5756 8068,'0'-18'0,"0"3"643,0 2 14,0 2-315,6 0 1,0-1 92,5 1 0,1-1 20,-1 1 0,-3 3-143,-1 1 1,1 4-72,3-1 1,1-1-4,-1 1 0,1 1-215,-1 3 1,0 0 57,1 0 1,-1 1-146,1 3 1,-2-2-11,-2 6 1,0 3 111,-4 5 0,0 0-166,-4-1 1,-1 3 19,-3 5 1,-4-2-41,-7-2 0,1 3 75,-5-3 1,5 1-85,-1-1 0,2-2 95,2-6 0,1 1 63,2-1 1,-1-3 24,5-1 1,1-3-110,3 4 223,0-6 0,1 3-93,3-5 1,2 0 340,5 0 1,5 0-121,-1 0 1,4 0 14,-4 0 1,4 0-314,-4 0 0,4 0-334,-3 0 0,3 0-1125,-4 0 1,4 2 1488,-4 2 0,0 2 0,-3 5 0</inkml:trace>
  <inkml:trace contextRef="#ctx0" brushRef="#br1" timeOffset="23">15544 6270 8158,'-5'-11'452,"3"4"-88,-3 2-1,5 0 382,0 4 55,0-4-106,0 5-512,0 5 0,-1 2 257,-3 9 1,3-2-66,-3 5 1,3 4-143,1 3 0,0 6 40,0-2 1,0 3-202,0 2 1,0-2 47,0-3 1,0 3-45,0-2 1,1-7 66,3-2 0,-3-2 97,3-1-123,2-3 19,-4-5 0,4-3-151,-2 0 304,-3-6-5,4 3 0,-5-10-212,0-2 0,0-4-135,0 0 1,0-5 32,0-3 1,0-3-218,0-1 1,1-5 4,3-2 1,4 1 75,7-2 1,2 1-162,2-5 1,2 2 7,-2 3 1,3 3 170,1 8 1,0 3 110,-1 4 1,-3 2 170,0 3 1,-5 1-29,2 6 1,-4 2 192,0 2 0,0 2 117,4 5 1,-4 2-118,4 2 1,-4 3-35,0 5 1,-1 5-33,1 2 0,-1-1 114,0 2 1,0-2-197,-4 2 0,3 0 16,-2-4 1,-2 0-50,2-5 1,-4 0-13,3-3 1,-3 1 8,4-4 1,-6-5 167,2-3-645,2-1 1,-3 3 146,5-2 62,-6-3-607,3 0 238,0-4-1168,-3 4-719,8-5 2410,-9 0 0,9 0 0,-4 0 0</inkml:trace>
  <inkml:trace contextRef="#ctx0" brushRef="#br0" timeOffset="24">2307 8497 8072,'0'-7'8,"0"-1"-6,0 5 1246,0-7-751,0 4 0,-1-2 421,-3 1-599,3-1 0,-6 0 52,4 1 0,0 0-100,-5 0 0,1-2-166,-5 5 1,0-3 99,-4 3 1,2 0-284,-5 4 1,-5 0 113,-6 0 0,1 6-164,-2 6 0,2 0-46,-1 7 0,2-3-150,5 3 0,0 0 124,0 4 0,5-4 75,3 0 1,4 0 97,3 3 0,3-2-33,5-1 1,0-4 36,0 4 0,1-5-3,3 1 1,4-2 118,7-2 1,-1-1-23,5-2 0,0-3-80,4-5 1,1 0 206,3 0 0,-3-5-112,2-3 1,-2-2 152,-1-1 1,0-1-97,0 1 1,-5-2 90,-3-2 1,-2 2-129,-2-2 1,0 1-5,1-1 0,-6 2 11,-2-2 0,1 6-19,-1 1 1,0 5 402,-4-5-248,0 5-167,0-2 30,0 5 0,-2 7-234,-1 4 0,1 2 66,-1 6 0,1 0-35,2 4 1,0 0 38,0-1 0,0 1-49,0 0 1,0 0-46,0 0 1,5 0-40,3-1 169,-3 1-180,5-5 84,-3-1 1,4-6 42,0 0-241,1 1 250,-1-6 0,1 1-90,-1-4-642,1-1 478,-1 3 1,0-5-1903,1 0 2216,-1 0 0,1 0 0,-1 0 0</inkml:trace>
  <inkml:trace contextRef="#ctx0" brushRef="#br0" timeOffset="25">2661 8897 7994,'0'-6'613,"0"0"1550,0 6 1,0 7-1656,0 4 1,0 2-31,0 6 0,0 4-392,0 3 0,0 6 95,0-1 0,-1 2-267,-3 1 1,1 3 117,-4-3 0,3 1-1073,-4-8 0,6-2 171,-2-5 870,3 1 0,-4-3 0,-2 5 0</inkml:trace>
  <inkml:trace contextRef="#ctx0" brushRef="#br0" timeOffset="26">3335 7995 8258,'0'-12'1478,"0"6"-750,0-4-110,0 8 147,0-3-260,0 5-500,0 5 0,0 2 130,0 4 0,0 7-45,0 5 1,0 5 37,0 6 0,0 0 37,0 0 1,0 2-65,0 2 0,0 1-13,0 3 0,4 1 14,0-4 1,1-1 43,-2-4 1,-1-1-94,1-3 1,3-2 102,-3-5 1,1-1-194,-4-3 1,4-3 232,0-4 27,0-1 264,-4 0-330,0-4 1,-2-2 345,-1-5-366,1 0 1,-4-1 54,2-3-14,3-3 0,-4-4-265,5 0 1,0-1-62,0 1 0,5-1-100,2 1 0,1-1 163,3 1 0,-2 3-105,7 1 0,1-1 94,2-3 0,0 3 44,4 1 1,-2 4-83,5-1 1,-2 3 66,-1 1 0,-4 1-141,0 3 1,-4-1 100,4 4 1,-5 5-21,2 3 1,-5 1 88,-3 0 0,1-4-8,-6 3 1,1 2 96,-4-2 0,-1 2-73,-3-2 1,-6-2 281,-5 2 0,-6-2-88,2-2 0,-7-1-18,-5-2 1,-2 2-140,-1-3 0,0 2 18,0-1 0,-5 1-452,1-5 0,5 3 200,7-3 1,7 0-958,3-4 0,8 0 1176,0 0 0,16-5 0,-1-2 0</inkml:trace>
  <inkml:trace contextRef="#ctx0" brushRef="#br0" timeOffset="27">3952 8851 8001,'0'-6'1354,"0"1"1064,0 5-1713,5 0 1,-3 5-258,6 2 1,-4 5 131,3 3 0,-3 3-203,4 5 0,-6 0-292,2-1 0,1 5-38,-1 0 1,0 3 135,-4-3 0,0 2-644,0-6 0,-4 6 303,0-6 0,-4-2 22,5-2 136,-1-5 0,-1 8 0,-2-4 0</inkml:trace>
  <inkml:trace contextRef="#ctx0" brushRef="#br0" timeOffset="28">4740 8497 8121,'-4'-7'0,"0"-1"0,0 0 872,4-3-496,-5-1 1,3 5 219,-6-1-198,5 6-219,-7-8 0,8 8 179,-6-2-183,6-2 19,-9 5 0,5-4-17,-5 5-104,-1 0 1,1 0-74,-1 0 1,0 6 103,-3 6 1,2 0-170,-2 7 0,-2 0 19,2 4 1,-4 4-37,4-1 1,-4 2 24,3-1 0,1-2-18,4 6 1,4-10 30,4 2 1,1-4 31,2 0 0,2-2-51,1-6 0,9 1 59,7-1 1,2-3-11,2-1 1,5-4 10,3 1 0,-2-3-237,1-1 1,-3 0 74,3 0 0,-4 0-583,0 0 1,-3 0 747,-4 0 0,8 5 0,-3 1 0</inkml:trace>
  <inkml:trace contextRef="#ctx0" brushRef="#br0" timeOffset="29">5014 8897 8807,'0'-6'1459,"0"0"1,0 17-498,0 4-602,0 0 1,0 7 24,0-3 0,0 7-149,0 5 1,4-2-159,-1 1 0,1 1 116,-4 3 0,0 0-456,0 1 1,0-5 222,0 1 1,-4-6-1231,1 2 1,-1-8 1268,4-4 0,10-2 0,3-2 0</inkml:trace>
  <inkml:trace contextRef="#ctx0" brushRef="#br0" timeOffset="30">5870 8634 7983,'-1'-16'13,"-3"4"-11,3 1 392,-4 4-331,5-4 1,0 3-87,0 1 1342,-5-6-844,4 0 0,-6-3 28,3 5 28,-2-1-263,-5 6 1,-1-4 98,1 2-346,-6 3 121,-6 0 0,-3 7-349,-8 6 154,2 0 0,-11 13-42,5-2 0,0 3 125,3 1 0,6-1-140,2 1 1,8 1 78,4 3 0,4-3-165,3 3 0,3 1 100,5-2 0,5 0-130,3-7 0,7 1 61,4-5 0,4-4 101,4-8 0,3-1 30,8-2 0,-2-11 150,2-4 0,-2-6 101,3-6 0,-4 2-82,3-6 1,-6 1 87,-2-5 0,-6-3-209,-1 0 1,-1-5 79,-7 1 1,0-3-35,-3-5 0,-2-1-14,-3-2 0,2-2-109,-5 6 0,5-2 58,-1 2 0,-2 7-75,2 0 1,-6 8 55,2 7 1,-3 6 373,-1 9-216,0 1-32,-5 4 1,-1 7-200,-6 8 1,1 7 86,0 4 1,0 4 151,4 4 1,-2 3-109,5 8 1,-1 3 32,1 4 1,3 6-187,-3 3 1,3-2 261,1 1 1,4 0-76,-1 4 0,1-5 38,-4-2 1,4-8-91,0-4 1,1-7 4,-1 0 0,-3-10-87,3 2 1,-3-6 111,-1 2 0,0-5-701,0 1 0,0-6-55,0-1 710,0-1 0,0 5 0,0-1 0</inkml:trace>
  <inkml:trace contextRef="#ctx0" brushRef="#br0" timeOffset="31">6567 8417 8037,'0'-6'666,"0"1"712,0 5-615,5-5-187,6 3-251,2-8 0,9 8 98,-3-6 1,2 4-145,2-3 1,0 3-128,0-4 1,0 6 95,0-2 1,-2-1-348,-2 1 1,3-1-225,-3 1 0,-1 3-395,1-3 0,-5 3-180,1 1 898,-3 0 0,5 5 0,1 1 0</inkml:trace>
  <inkml:trace contextRef="#ctx0" brushRef="#br0" timeOffset="32">6578 8634 10595,'7'0'1824,"7"0"-1132,-3 0-366,8-5 1,0 3-273,8-6 1,1 4 116,2-3 0,6-1-681,-6-4 0,7 5 360,-3-1 0,-1 6 150,2-2 0,-1-2 0,-5-1 0</inkml:trace>
  <inkml:trace contextRef="#ctx0" brushRef="#br0" timeOffset="33">7538 8166 8231,'5'-18'0,"2"3"0,4 2 0,1 1 0,4-4 769,1-1-387,1-1 0,7-4 658,-2 3-676,8 3 1,-2-5 85,5 6 0,0-4-138,1 4 0,-5 3-97,1 5 1,-6 4 34,2 0 0,-3 1-129,-1 2 1,-6 0 143,-1 0 1,-4 5-285,0 3 0,-2 3-191,-3 5 0,-1-2 162,-6 5 0,0 0-92,0 3 0,-7 3 60,-4 1 1,-6-2-204,-6 3 0,-4 1 80,-4-1 0,2 4-416,-2 0 0,6-2 94,-2 1 0,5-4-79,3 0 1,3-2 603,9-1 0,2 0 0,5 0 0</inkml:trace>
  <inkml:trace contextRef="#ctx0" brushRef="#br0" timeOffset="34">7800 8828 8061,'-6'5'2341,"1"-3"-616,5 3 2737,0-5-3538,0 5-838,0-4 1,0 5 180,0-2-1578,5-2 0,1 4 414,6-2 897,-6-3 0,-1 4 0,-5-5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9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3792 2501 8197,'-3'-7'0,"-4"-1"0,4 5 582,-7-2 70,10 0 242,0 4-444,0-4 220,0 5-14,0-5-225,0 4-217,0-5 236,0 6 1,1 6-205,3 1 1,2 3-85,6 2 1,-1 3 67,1 0 1,3 6-63,0-2 0,5 2-115,-1 2 0,-1 0 111,1 0 0,0 3-198,4 1 1,-1-4 132,-3-4 1,2 0-39,-2 4 0,3-6 60,1-1 0,-4 0-150,0-1 1,-1-1 25,1-6 0,-3 2-100,-5-2 0,-3-2 26,0 2 0,-5-4-524,5 3-861,-5-4 714,2 7-453,-5-9 1,-2 4 524,-1-5 1,-4 0-587,-4 0 1262,5 0 0,-10 0 0,4 0 0</inkml:trace>
  <inkml:trace contextRef="#ctx0" brushRef="#br0" timeOffset="1">4191 2433 8325,'-7'-7'1820,"-1"3"-1471,6 3 0,-5 1 214,4 0 0,1 1-137,-2 3 1,-2 3-109,-1 4 1,-4 4-60,0 1 0,-2 4-106,-2-1 0,-3 8 54,-5 3 1,-3 7-17,-1 1 0,-3 4-156,3-4 1,-3 4 92,3-4 0,0 4-259,4-4 1,4-5 98,0-7 0,5 1-118,-1-4 1,4 1 72,3-9 1,-1 0-307,5-3-361,1-6-338,3 4 219,0-8 373,0 3 0,1-7-621,3-1 1,2-4 1110,5-4 0,6-6 0,1 0 0</inkml:trace>
  <inkml:trace contextRef="#ctx0" brushRef="#br0" timeOffset="2">4329 2844 7940,'0'-7'0,"0"2"1090,0 5-51,0 5-634,5 2 1,-4 4 339,3 1-462,2 4 0,-3-2-36,4 5 0,0 0-149,0 4 1,2 0-48,-5 0 0,3 0 141,-3-1 0,0-4-235,-4-3 0,1-2 46,3-2 0,-3-3-153,3 0-99,-3-6-22,-1 8 340,0-8-8,0 3-52,0-15 1,0 2 31,0-7 0,2 1-46,2-1 1,-2 1 32,6-5 0,1 3-178,6-3 1,-5 5 17,5-1 0,-5 4 38,6 3 233,-4-2 0,0 5-69,-1-3 68,1 3 0,-1 5-80,0 0 0,-3 1 79,0 3 0,-1 3-71,5 4 0,-5 0 186,1 1 0,-1 4-26,5 3 0,-2-1-86,-2 1 1,1-1-73,-6 1 0,2 1-23,-1-4 0,-3 3-160,3-4 0,-2 0 9,-2-4-974,5 1 548,-4-1-786,4 1-428,-5-6 1746,0-1 0,5-10 0,1-1 0</inkml:trace>
  <inkml:trace contextRef="#ctx0" brushRef="#br0" timeOffset="3">5402 2615 8094,'-6'0'145,"1"0"3203,5 0-2554,0-5-109,0 4-493,0-4 0,5 5 172,2 0 1,3 0-130,2 0 1,3 0 144,0 0 1,6 0-145,-2 0 0,-2 0-147,3 0 1,-1 0 50,3 0 1,1-4-218,0 0 0,-1-1-44,-3 1 0,1 3-238,-5-3 0,4-1-85,-4 2 1,1-1 187,-5 4 1,-3-2-2160,-1-1 1056,-4 1 203,2-3 1,-11 10 1155,-6 3 0,1 2 0,-6 2 0</inkml:trace>
  <inkml:trace contextRef="#ctx0" brushRef="#br0" timeOffset="4">5402 2844 8094,'-11'5'99,"4"1"484,2 1 0,5-1 96,0-2-280,0-3 440,0 4-229,0 0-433,0-4 0,7 4 74,4-5 0,2 0 132,6 0-147,5 0-59,0 0 0,8 0 73,-6 0 1,6-1 0,-2-3 0,2 2-15,-1-6 0,-2 4 14,-2-3 1,-5 4-1833,1-1 0,-5-1 920,-7 2 662,1-1 0,-1 4-863,-4 0 863,-7 0 0,-12 5 0,-6 1 0</inkml:trace>
  <inkml:trace contextRef="#ctx0" brushRef="#br0" timeOffset="5">6887 2535 8183,'0'-6'1183,"-5"1"-816,3 0 130,-3 4 123,5-4 30,-5 5 137,4 0-243,6 5-345,3 1 0,8 7 206,-4 2 1,3 3-161,0 5 0,2 1-94,-2 2 1,1 0 108,3 4 1,4-4-181,0 0 0,-3 2 125,7-1 0,-5-1-79,4-3 0,-2-1 15,-1-3 1,-4 2-198,0-2 1,-4-2-85,4-2 0,-6-2 86,-1-2 0,-1-3-126,-3-1 149,-3-4-537,5 2 0,-9-4-90,3 3-1415,-3-3 1242,-1 5 1,-5-10-47,-2 0 0,-2-5 877,1 1 0,-7-7 0,2-3 0</inkml:trace>
  <inkml:trace contextRef="#ctx0" brushRef="#br0" timeOffset="6">7332 2535 8071,'0'-11'0,"0"0"946,0-1-548,0 1 0,0 3 219,0 1 97,0 4 54,0-2 24,0 5-497,-5 0 1,3 0-134,-6 0 1,0 6 43,-3 6 1,-6 5-127,-2 10 0,-7 0 132,-5 7 0,-2-1-249,-1 9 0,0-5-251,0 1 0,-1-3 68,1 0 1,1-2-16,3-3 1,2-2 91,5-5 1,5-4-944,3 0 439,7-5-345,3 2 0,6-6 370,3-2 0,3-3 622,4-5 0,11-5 0,2-1 0</inkml:trace>
  <inkml:trace contextRef="#ctx0" brushRef="#br0" timeOffset="7">7561 2878 8001,'-7'-11'0,"2"4"1326,5 2 1005,0 5-1040,0 5-727,0 2 0,0 5 346,0 4-633,0 1 0,0 6 65,0 0 0,4 1-115,0 3 0,3 1-332,-3 2 1,0-2 160,-4-5 0,4 0-310,0 0 0,-1-4-69,-3 0 1,4-5-326,0 1 1,0-6-1914,-4-2 1156,0-4-967,5 7 2372,-4-9 0,-1 4 0,-6-5 0</inkml:trace>
  <inkml:trace contextRef="#ctx0" brushRef="#br0" timeOffset="8">8177 2787 7811,'-6'0'15,"-4"0"877,9-5-148,-5 3-445,6-3 2223,0 5-1743,6 0-525,0 0 0,7-1 149,2-3 0,-2 3-119,2-3 0,3 3-1,1 1 0,2-1-99,2-3 0,-1 3-81,-3-3 1,5-1-195,-5 1 1,4 0 124,-8 4 1,4-4-749,-4 0 0,2 1 360,-2 3 0,-6-2-2920,2-1 3274,-7 1 0,1-3 0,-5 5 0</inkml:trace>
  <inkml:trace contextRef="#ctx0" brushRef="#br0" timeOffset="9">9228 2376 7986,'0'-12'0,"-4"5"530,0-1-247,1 0 0,3 1 89,0-1 0,0 4 134,0-3 378,0 4-174,0-2-482,0 5-51,0 5 1,0 3 46,0 7 0,0 4 67,0 8 0,0-2-66,0 5 0,0 2-116,0 6 1,0-1 78,0 5 1,0-4-42,0 4 1,0-5 22,0 1 0,1-4-436,3-4 1,-3 0 170,3-4 0,-2-5 43,2 1 0,-3-6-28,3-1 1,1-2 113,-1-2 0,0-3-156,-4-1 15,0-4 158,0 2-3462,0-5 1326,0-5 1043,0 4 1042,0-10 0,5 5 0,1-5 0</inkml:trace>
  <inkml:trace contextRef="#ctx0" brushRef="#br0" timeOffset="10">9719 2684 7928,'0'-6'1863,"0"0"558,0 6-1831,5 0-287,2 0 1,4 0 574,0 0-563,1 0 1,4 0 130,3 0 1,3 0-155,1 0 0,0 0-196,-1 0-50,6 0 0,-4 0 204,3 0-1032,-3-5 653,-1 4 0,-1-8-142,-3 5 0,1-3-824,-5 3-1852,6-5 2947,-9 8 0,5-9 0,-6 3 0</inkml:trace>
  <inkml:trace contextRef="#ctx0" brushRef="#br0" timeOffset="11">11101 2101 7939,'-5'-6'-896,"4"-4"0,-4 7 2342,5-4-828,0 4 1,0-3 572,0 2-403,0 3 90,0-4-543,0 5 0,0 6-241,0 6 0,-4 4 154,0 7 0,-4 4 9,5-1 1,-5 6-91,4-2 0,0 3-79,4 2 0,0-5-35,0 1 1,0-6 34,0 2 0,0-5-402,0-3 1,0 2 175,0-6 0,4 0-805,0-3 1,1-1-55,-1 0 997,-3-4 0,4 3 0,-5-4 0</inkml:trace>
  <inkml:trace contextRef="#ctx0" brushRef="#br0" timeOffset="12">10770 2661 7891,'6'0'1345,"4"0"-902,-2 0 1018,2 0-910,2 0 0,0 0 866,3 0-935,3 0 0,5 0 67,0 0 0,9 0-169,2 0 1,3 0-41,-3 0 0,0 0-125,1 0 1,-1-4-287,0 0 1,-4-1 141,1 2 0,-2 1-481,2-2 1,0-1-194,-4 2 0,-4-1-543,-4 4 1,-5 0-2092,1 0 1650,-7 0 276,-3 0 1311,-10 10 0,-7-2 0,-6 8 0</inkml:trace>
  <inkml:trace contextRef="#ctx0" brushRef="#br0" timeOffset="13">11055 2901 7814,'-17'0'1404,"5"0"-833,2 0-182,9-5 103,-4 4 33,5-5 1507,0 6-1376,5 0-427,-4 0 0,9 0 36,-2 0-104,2 0 1,1 2 12,1 2 0,1 1-126,2 2 1,-6 3 25,2-2 1,-2 2-214,2 2 1,-4-1-479,-4 0 0,3 1 313,-3-1 1,0 4-63,-7 1 0,-4 3 75,-7-4 1,0 5 116,-8-1 0,3-1 115,-7 1 0,-1 0 125,2 4 0,-5-4 139,5 0 0,-4-4-109,8 4 0,-3-5 172,10 2 0,5-4 74,6 0-146,3-1 0,1 0-49,0 1 0,5-6 108,3-2 1,7-3-42,4-1 0,3 4 144,0 0 0,6 0-312,3-4 1,-2 0 68,1 0 1,-3 0-503,3 0 284,1-5 1,-2 3 88,-2-1 1,-7 1 165,-1 2-1709,-5 0-1642,3 0 3199,-11 0 0,4 0 0,-4 0 0</inkml:trace>
  <inkml:trace contextRef="#ctx0" brushRef="#br0" timeOffset="14">12346 2695 7893,'0'-6'810,"0"1"-114,0 0 108,5 4 0,1-5-286,6 6 1,0 0-11,4 0 0,-2 0-150,5 0 0,4-3 269,3-1 0,2 0-159,-1 4 1,-2 0-5,6 0 1,-2 0-180,1 0 0,2 0-76,-5 0 0,-1-4-322,-3 0 124,0 1 1,-5 3 230,-3 0-491,-2 0 225,-2 0 177,-5 0-138,-1 0 0,-6-4-132,-3 0 1,-2 0-83,-5 4 1,3 0-153,0 0 0,1 0 351,-5 0 0,1 5 0,0 2 0</inkml:trace>
  <inkml:trace contextRef="#ctx0" brushRef="#br0" timeOffset="15">13682 2935 8052,'1'7'711,"3"-4"256,-2-1-170,3-2 1078,-5 0-3320,5 0 1,-2 0 6,9 0 1438,-3 0 0,12 0 0,-3 0 0</inkml:trace>
  <inkml:trace contextRef="#ctx0" brushRef="#br0" timeOffset="16">14253 2947 11725,'0'-7'3975,"0"2"-4736,0 5 273,5 0 1,-2 0-488,4 0 0,-3 0-109,4 0 1,3-4 383,5 1 0,0-1 700,-1 4 0,-2 0 0,3 0 0</inkml:trace>
  <inkml:trace contextRef="#ctx0" brushRef="#br0" timeOffset="17">14664 2935 7943,'0'-6'2197,"0"1"4258,0 5-6096,5 0-1273,2 0 537,-1 0-2353,4 0 1422,-8 0 1308,8 0 0,-9 0 0,4 0 0</inkml:trace>
  <inkml:trace contextRef="#ctx0" brushRef="#br0" timeOffset="18">15647 2615 8008,'-12'0'0,"1"-5"946,4 4-128,2-4-179,5 5 1095,0 0-1212,5-5 1,3 4 48,7-3 0,-1 3-10,5 1 129,0-6-332,4 5 0,4-4 328,-1 5-516,6 0 1,-6 0-12,4 0 0,-7 0 28,3 0 1,-8 0-418,5 0 1,-8 0 227,1 0-1163,-4 0 1,-4-1-33,-1-3-2585,-4 3 3782,2-4 0,0 0 0,1-2 0</inkml:trace>
  <inkml:trace contextRef="#ctx0" brushRef="#br0" timeOffset="21">16526 2912 10317,'0'12'626,"0"-1"0,1 1-69,3-1-377,-3 6 1,6-4 88,-4 6 1,-1-3-48,2 3 0,-3-5-94,-1 1 38,0-2 1,1-2 166,3 0-332,-3 1 122,4-6 213,-5 4-547,0-8 146,0 3 103,0-5-59,0-5 1,0 2 70,0-4 1,0-1-76,0-4 0,0 0 78,0-3 1,4 1-125,0-5 0,5 1 55,-2-1 1,7-2-49,2 6 94,4 0-214,-2 4 87,-1-6 0,5 8 87,-3-2-4,-3 7-11,6-6 0,-5 9 0,2-3 260,-3 2-246,-4 2 1,-1 0-4,0 0 279,1 0-258,-1 6 1,-3-1 183,-1 2-156,1 8 1,-2-7 28,-2 7 0,1-1 3,-1 2-29,0 1 185,-4 6-99,5 0 1,-4 0-33,3 0 131,-3-6-84,-1 5 0,4-9 85,0 2-138,0 3-6,-4-6 1,0 5-122,0-6 32,0-4 1,1 3-96,3-3 235,-3-2-1190,4 1 495,-5-6-3183,0 0 1704,0-6 2043,0 0 0,0-5 0,0-1 0</inkml:trace>
  <inkml:trace contextRef="#ctx0" brushRef="#br0" timeOffset="27">5265 4443 8039,'-6'-2'-1012,"2"-1"1012,3 1 968,1-3-162,0 5-184,-5 0 89,3 0 53,-3 0 1124,5 0-1657,5 0-1,2 0 96,4 0 1,0 0 121,1 0-159,-1 0 3,1 0 0,3 0 133,0 0-195,5 0-156,-7 0 214,9 0-57,-10 0-135,10 0 1,-4-4-56,5 1-121,-6-1 142,5-1 0,-8 4-207,5-3 0,-4-1-795,4 1 775,-5 0 63,-2-1-910,-2 4 0,-8-4 23,6 5 648,-6 0-1620,3 0 808,-5 0 490,-5 0 663,-6 0 0,-7 5 0,-5 1 0</inkml:trace>
  <inkml:trace contextRef="#ctx0" brushRef="#br0" timeOffset="28">5265 4660 8068,'-6'0'-562,"1"0"562,5 0 810,5 0 1,-3 4 47,6-1-371,-1 1 1026,5-4-670,4 0-304,2 0-153,5-5 393,0 4 0,1-8 112,3 5-256,-3-5-242,4 8 1,-2-8-83,1 5 1,-2-3-50,-6 3 1,2 0-708,-6 4 1,0 0 338,-4 0 1,-3 0-3224,0 0 3329,-6 0 0,3 0 0</inkml:trace>
  <inkml:trace contextRef="#ctx0" brushRef="#br0" timeOffset="29">6704 4100 8114,'0'-11'199,"0"4"-6,0-3 1,0 8 193,0-6-87,0 5 1,0-3 137,0 2-200,0 3 310,0-4 58,0 5-118,0-5-131,0 4-46,0-4 165,0 5-286,0 5 0,0 5 77,0 5 1,0 7-86,0 0 0,1 5 35,3 4 1,-3 2 19,3-3 0,1 4-93,-1 4 1,4-2 11,-4 2 1,3-3-143,-3 0 0,4-1 54,-5 0 1,1 1-21,-4-1 1,4-4 104,0 1 1,3-6-58,-3 2 1,5-3 11,-1-1 0,-2-4-119,2 0 1,-6-5 101,2 1-170,2-2-48,-4-2 156,3 0-333,-5-4 27,0-2-541,0-5 538,-5 0 0,2-1-1968,-5-3 1239,6-3 1,-3-4-1014,5 0 2022,0 4 0,0-8 0,0 2 0</inkml:trace>
  <inkml:trace contextRef="#ctx0" brushRef="#br0" timeOffset="30">7641 4191 8152,'-6'-11'818,"5"5"-542,-4 1 117,5 5 0,0-5 50,0 3 121,0-3 714,0 5-1036,0 5-149,0 7 0,0 5 167,0 6-23,0 0-228,0 0 40,0 0 1,0 3 236,0 1-347,0 0 58,0-4 1,0-1-43,0 1 50,0 0 1,1 0-42,3 0 0,-3-5 84,3-3 0,-2 1-68,-2 0 1,0-5 71,0-3 1,1-2-401,3 2 242,-3-3-804,4-5-1966,-5 0 1784,-5-5 0,2 2 1092,-4-5 0,-1 1 0,-3-5 0</inkml:trace>
  <inkml:trace contextRef="#ctx0" brushRef="#br0" timeOffset="31">7401 4431 8152,'0'-6'802,"0"1"1,1 5-160,3 0 1,-2 0-187,6 0 0,0 0 28,3 0 1,5 0-107,4 0 0,1 0 88,2 0 0,0 0-101,0 0 0,3 0-7,1 0 0,3-1-242,-3-3 0,0 3 140,-4-3 0,-2-1-381,-2 1 1,1-4 160,-4 4 1,-1-3-692,-4 3 1,-3 0 53,0 4-801,-6-5 962,3 4 0,-5-5-2113,0 2 2552,0 2 0,-5-3 0,-1 5 0</inkml:trace>
  <inkml:trace contextRef="#ctx0" brushRef="#br0" timeOffset="32">8703 3952 8062,'0'-12'866,"0"1"-271,0 4 289,0-3-232,0 9-29,0-4 378,0 5 1,0 5-770,0 3 1,1 3 18,3 4 0,-3-1-18,3 5 0,-3 0-123,-1 4 1,0 0-3,0 0 1,0 0 84,0 0 1,4 3-318,0 1 1,1-4 137,-1-4 1,-3-2-267,3 2 1,1-2 24,-1-6-766,-1 1 708,2-1 0,-3-3-2294,2-1 397,-3-4 2182,-1 2 0,0-5 0,0 0 0</inkml:trace>
  <inkml:trace contextRef="#ctx0" brushRef="#br0" timeOffset="33">8440 4443 10107,'11'0'2754,"1"0"-1796,-1 0 0,5-4-383,-1 0 0,5 0-88,-1 4 1,6-4-190,2 1 1,4-1 186,-5 4 1,5-4-170,-5 0 0,5-3-203,-5 3 1,5-1-155,-4 1 1,3 1-92,-3-4 1,-1 4-524,-3-1 1,-1-1 381,-3 2 0,1-1-345,-5 4 0,0 0-1112,-3 0 363,-1 0 0,-3 0 230,0 0-804,-6 0 1941,-2 5 0,-11 1 0,-7 6 0</inkml:trace>
  <inkml:trace contextRef="#ctx0" brushRef="#br0" timeOffset="34">8646 4683 7960,'-12'0'508,"6"0"40,-4 0-87,8 0-432,-3 0 3658,5 0-3293,5 0 0,2 0-12,4 0 0,1 0 220,-1 0-379,0 0-84,6 0 0,1 0 195,5 0-199,-1 0 1,-3 1-158,0 3 245,0-3-115,-1 9 0,0-7-71,-3 4 186,-2-4-767,-2 7 353,0-4 82,-10 6-491,4 4 406,-5-3 0,-1 5-17,-3-3-118,-3 3 164,-9 4 0,2 1-115,-5 0 178,0-5 23,-4 9 0,0-12-98,0 8 209,1-3 0,3-1 32,-1 0 63,7-5-164,-4 2-25,6-9 340,-1 3-78,6-4-225,1 1 321,5 3-130,0-9-149,0 4 382,5-5 1,1 0 7,6 0-173,-1 0 203,6 0-233,0 0 1,6 0 91,0 0-75,-5 0-185,3 0 0,-3 0-161,5 0 109,0 0 172,0-5-926,-1 4 564,-4-4 1,3 5-34,-6 0-1773,5 0 597,-7 0 617,3 0 798,-4 0 0,-1 0 0,0 0 0</inkml:trace>
  <inkml:trace contextRef="#ctx0" brushRef="#br0" timeOffset="35">9913 4271 8050,'0'-11'0,"0"0"854,-5 4-117,4-3-99,-4 9 95,5-4-11,-5 0-55,4 3-382,-5 2 1,6 8 156,0 7 0,0 3-93,0 5 1,0 3-2,0 1 1,0 5-103,0-2 0,0-1-142,0 2 0,2-6 142,2 2 0,-3 0-260,3-5 1,-3 4-248,-1-7 0,0-3-314,0 0 0,4-8-916,0 0 1,-1-4 709,-3 4 0,2-6-1778,1 2 1421,-1-3 1138,3-6 0,-10-1 0,-2-6 0</inkml:trace>
  <inkml:trace contextRef="#ctx0" brushRef="#br0" timeOffset="36">9696 4534 8050,'-7'0'0,"-1"0"296,6-5-73,-4 4 1186,6-4-343,0 5-5,6 0 0,4 0-494,5 0 0,4 0 228,-4 0 0,7 0-294,1 0 1,-1-4-357,5 0 1,1-5 100,-1 2 1,-1 0-378,-3 0 1,-4 3-279,0-4 1,-5 6-494,1-2 0,-6-1-1272,-1 1 1,-4 0 2173,3 4 0,1 0 0,3 0 0</inkml:trace>
  <inkml:trace contextRef="#ctx0" brushRef="#br0" timeOffset="37">10473 4705 7922,'0'-6'0,"0"1"1237,0 0-306,0 4 389,0-4 2831,0 5-3960,5 0 1,-4-2 246,3-2-1,-3 3-2487,-1-4 1228,0 5-2422,5 0 2247,-3 0 1,8 0 996,-3 0 0,4 0 0,0 0 0</inkml:trace>
  <inkml:trace contextRef="#ctx0" brushRef="#br0" timeOffset="38">10770 4671 7890,'0'-6'946,"0"1"486,0 5-473,5 0-243,-4 0-232,4 0-1264,-5 0-1295,5 0 2075,2 0 0,4 0 0,1 0 0</inkml:trace>
  <inkml:trace contextRef="#ctx0" brushRef="#br0" timeOffset="39">11147 4660 14371,'6'0'-927,"4"0"1,-3 5 0,4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94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11809 4329 8245,'0'-8'-231,"0"0"1,0 4 76,0-3 153,0 4 1195,0-2-232,0 5-175,0-5-180,0 4 34,0-4 149,0 5-355,5 0-218,-3 5 0,3 5-9,-5 5 1,0 2 35,0-2 0,-2 3-191,-1 5 0,1-1 87,-2 1 0,3 4-193,1 0 1,0-1 66,0-3 0,0 0-100,0 0 1,1 0-154,3-1 0,-2-3-29,1 1 0,2-7-602,-1 3 398,5-9-1420,-8 3 1283,4-8 1,-5 2-233,0-8 1,-1-1 840,-3-3 0,-2-7 0,-5 2 0</inkml:trace>
  <inkml:trace contextRef="#ctx0" brushRef="#br0" timeOffset="1">11592 4568 8046,'0'-6'1010,"0"1"-663,5 0 66,2 4-134,-1-4 1,8 3 95,-3-2 581,3 3-556,3-9 0,1 9 219,4-3 217,6-2-458,-4 4 1,8-4 368,-5 2-574,-1 3 1,-3-4-157,0 5 1,-4-4 68,0 0 0,-5 0-776,1 4 1,-6-1 274,-1-3-384,-6 3 0,5-4 74,-3 5 725,-3 0 0,4 0 0,-5 0 0</inkml:trace>
  <inkml:trace contextRef="#ctx0" brushRef="#br0" timeOffset="4">12609 4831 8038,'-7'-6'279,"2"-4"530,0 8-174,4-8 199,-4 9-248,5-4-123,0 5-233,0 5 1,1 1-1,3 6 1,-3 0-74,3 4 1,-3 1 46,-1 6 0,4-4-180,0 0 0,0 0 130,-4 4 0,0-4-160,0 0 0,0-1 83,0 1 1,0 1-281,0-5-24,0 1 72,0-5 0,0-3-19,0-1 126,0-4 308,0 2-240,0-5 135,0-5 1,0-1-120,0-6 0,0 1-12,0-1 0,0 0-37,0-4 0,5 2-9,2-5 0,0 5-93,0-1 1,1-1 79,3 0 1,1-3-57,-1 4 1,4 1 65,1 7 0,-1-2-1,-4 5 5,1-5 0,-1 8-34,1-3 90,-1 3-52,0 1 1,1 0 99,-1 0-88,-4 5 1,3 1 104,-3 6 0,0-1-95,0 0 0,-4 6 120,1 2 1,-3 2-105,-1 2 1,0 0 7,0 0 1,0-4 10,0 0 0,0-1-56,0 1 0,1-3 6,3-4 0,-3-1-97,3 1 1,-1-5-568,0 1 254,-1-6-802,3 3 821,0-5 1,-3 0-581,6 0 0,-4-1 61,3-3 920,1-2 0,3-5 0,1-1 0</inkml:trace>
  <inkml:trace contextRef="#ctx0" brushRef="#br1" timeOffset="7">2810 2398 8329,'-12'-5'-310,"6"4"1,-4-4 248,2 5 405,-2 0-161,4 0 1,-1 0-48,3 0 952,3 0-623,-9 0 0,7 0 255,-4 0-185,4 0-340,-2 0 0,6 4 363,3 0-331,3-1 0,5-1 100,4 1 1,1-1 136,6 2 0,1-3-228,3-1 1,2 4 22,5-1 1,1 1-118,-1-4 1,0 4 149,0 0 0,2 3-195,2-3 0,-2 4-23,2-4 0,-7 5-157,0-2 0,-2 0 77,1 0 1,-5-3-151,-6 4 0,-5-6 72,1 2 0,-4-2 206,-3 2-340,2-2 273,-9 3-1095,4-5-260,-5 0 262,-5 0 1,-1 0-500,-6 0 0,1 0 1537,0 0 0,-6-5 0,-1-2 0</inkml:trace>
  <inkml:trace contextRef="#ctx0" brushRef="#br1" timeOffset="8">2924 2296 8094,'0'-7'-324,"0"2"339,5 5 930,-4 0-172,4 0-14,0 0-137,-3 0 14,3 0-266,-5 0 1,-5 0-179,-3 0 1,-4 1-150,-3 3 0,-3 3 136,-4 4 0,-1 0-173,0 1 1,-5-1-15,-2 1 1,0-2 83,0-3 1,3 4-98,-3-4 1,6 0 116,1 0 0,5-3 378,7 4-262,-1-6 44,1 3-12,5-5-265,0 0 1,8 1 201,2 3 1,2-1 138,5 4 0,2 0-163,2 0 0,2 4 17,2-4 0,2 0-94,-2 0 1,-2-1 58,-2 2 1,-2 2-232,-2-2 0,1-3 158,-1-1 1,-3 1-630,-1-1 1,-4 1-1745,1-1 200,2-3 336,-5 9 1771,-1-4 0,-6 6 0,-6-1 0</inkml:trace>
  <inkml:trace contextRef="#ctx0" brushRef="#br2" timeOffset="10">3997 15669 7072,'0'-6'-667,"0"1"1115,0 5-145,0-5-124,0 4 55,0-4 1536,0 5-1317,0-5-48,-5 3-76,4-3-70,-4 5 123,5 0-124,0-5-17,0 4 1,0-4 608,0 5-1031,0 5 14,0 1 233,0 1 27,0 3-59,0-4 130,0 5-103,0-4-1,0 3 47,0-9-61,0 9 0,0-7 65,0 4-42,0-4-7,0 7 0,0-7 53,0 4-63,0-4 0,0 7-38,0-2 37,0 2 1,0-3-18,0 1 1,0 0 25,0 3 19,0 0-247,0 1 198,0-1 1,0 1 12,0-1-88,0 1 63,0-1 1,0 0 269,0 1-255,0-1-9,0 1 306,0-1-291,0 1 0,0 0 20,0 3 0,0-2 9,0 2 0,0 2 72,0-2-362,0 5 276,0-7 1,0 5-258,0-3 253,0-2-20,0 3 1,1-4-266,3-1 261,-3 1-42,4 4 210,-5-3-191,0 3 0,0-4-8,0-1 241,5 6-222,-3-5 1,3 9 30,-5-6 32,0 5-46,0-2 1,0 3 41,0-2-66,0 3 35,0-4 1,0 1-108,0 0 103,0 0 1,0-1 168,0 3-179,0-8 1,0 7 13,0-5 176,0 1-187,0 0 0,0-3 56,0 2-53,0-2 9,0-2 1,0 4 63,0 1-301,0 4 247,0-2 1,0 1-193,0 0 166,0 0 1,0 4-155,0 0 134,0-6 0,0 5 6,0-3-75,0-3 62,0 6 0,0-8-5,0 5 12,0-10-5,0 11 1,0-12 13,0 7 1,0-2 2,0-2 0,0 4 93,0 1-100,0-1-14,0-4 1,0 2 6,0 2 1,0-2 16,0 2-223,0-2 99,0-7 1,0 4 99,0-2-85,0-3 56,0 5 10,0-4 0,0 6-15,0-1 1,0 1 251,0-1-239,0 1 1,0-1 113,0 0-97,0 1 0,0-1 2,0 1-165,0-1 86,0 0 1,0-3 78,0 0-290,5-6-30,-4 8-25,4-8-41,-5 8 90,0-9-194,0 4-412,0-5 522,0-5 225,0 4-1046,0-4 715,0 0 0,0 2-359,0-5 849,0 6 0,-5-13 0,-1 2 0</inkml:trace>
  <inkml:trace contextRef="#ctx0" brushRef="#br2" timeOffset="11">4009 15532 8361,'0'-6'0,"0"0"932,0 2-87,0 3-376,0-4 0,-2 5 155,-1 0-273,1 0 208,-8 0-476,4 0 0,-4 1 129,2 3 0,2 2-95,2 5 1,1-3-266,-4 0 1,4-1 145,-1 5 1,3-1-180,1 0 0,0 1 78,0-1 0,0-3-106,0 0 164,0-6 1,5 7 129,3-5 1,-2 0-36,2-4 1,-1 0 110,5 0 1,-1-5-28,1-3 0,-1-2-74,1-2 0,-1 1 35,0-1 1,0 1-8,-4 0 0,0-1 22,-4 1 1,-1-1-19,1 1 1,-3 1 22,-3 2 1,-4-1-22,-4 5 1,-1-3-230,1 3 0,-2 0-66,-2 4 1,2 0 176,-2 0 0,2 4-564,2 0 1,1 9 233,2-2 1,3 3-1932,5-3 2285,0 1 0,5-1 0,2 1 0</inkml:trace>
  <inkml:trace contextRef="#ctx0" brushRef="#br2" timeOffset="12">6213 16777 8238,'0'-6'-71,"0"1"272,0 0 1,0 2 382,0-4-177,0 4 18,0-7-49,0 9-1,0-10 234,0 5-233,0 0-126,0 1 1232,0 5-1268,0 5 1,0 1-372,0 6 1,-1 3 9,-3 0 1,3 5 55,-3-1 0,3 0 93,1 4 1,0-2 19,0 5 1,0-2 149,0-1 0,0 4-116,0-1 1,0 1-10,0-4 0,0 0 44,0 0 0,0-1-132,0 1 1,0-4 72,0 0 0,0-3-128,0 3 0,0-5 9,0 1 1,0-2 28,0-2 1,0 0 25,0 1 0,3-1 20,1 1 0,0-1-29,-4 0 0,0 1 16,0-1-118,0 1 114,0-6-334,0-1-1787,0-5 0,0-5 1473,0-3 1,0 1-198,0-5 874,0 9 0,0-18 0,0 9 0</inkml:trace>
  <inkml:trace contextRef="#ctx0" brushRef="#br2" timeOffset="13">6304 16595 8238,'-6'-7'-219,"0"2"-330,2 5 1615,3 0-80,-10 0-274,10 0-462,-9 0 1,7 4-302,-4 0 0,4 5 96,-1-2 0,-1 0-146,2 0 0,-1 1 99,4 3 1,-4-3-86,0-1 0,0-3 11,4 4 84,0-6 1,2 3 199,1-5 1,0 0-171,5 0 1,-5 0 243,5 0 0,-4 0-55,3 0 0,-3-3 121,4-1 0,-4-5 283,3 1-307,-4-2 1,3-1 170,-2-1-278,-3 1 1,3 1-271,-8 2 1,-2 3 81,-6 5 0,1 0-446,0 0 1,-1 1 214,1 3 0,-1 3-558,1 4 1,1 0-155,2 1 1,3-1 913,5 1 0,0-1 0,0 0 0</inkml:trace>
  <inkml:trace contextRef="#ctx0" brushRef="#br2" timeOffset="14">8349 17200 8185,'5'-7'1154,"-4"2"-883,4 5 189,-5-5 202,0 4-255,0-4 138,0 5-146,5 0 75,-4-5-67,4 4-330,-5-4 330,0 5-69,6 0-265,-5 0 13,4 5 1,-5-3 271,0 6-491,0-1 173,0 5 1,0 1 147,0 2-311,0-3 86,0 10 0,0-9-14,0 2-118,0 3 171,0-6 1,0 5 3,0-6 1,0 1 108,0-1-420,0 1 193,0-1 1,0-3 5,0-1 0,0-3-386,0 4 446,0-6-304,0 3-1145,0-5 716,0 5 201,0-3-264,0 3-1098,0-5 1199,0 5 741,0-4 0,0 4 0,0-5 0,-5 0 0,-2 0 0</inkml:trace>
  <inkml:trace contextRef="#ctx0" brushRef="#br2" timeOffset="15">8406 17086 8444,'-5'-12'353,"3"6"1,-6 0 120,4 2-203,-5 2 635,8-3-333,-10 5-131,10 0-154,-9 0 1,7 0 118,-4 0-372,4 0 67,-2 5 1,4-2-69,-3 5 16,3-6 1,-4 8-111,5-2 1,0-2 79,0 2 1,0-4-78,0 3 0,1-3 89,3 4 0,-2-6 43,6 2 0,-2-1-23,2 0 1,2-1 11,-2 1 0,2-1 101,1-2-88,1 0 1,-1 0-30,1 0 0,-5-2-7,1-1 0,-6-4 0,2-4 0,-3 3-214,-1 1 0,0-1-19,0-3 0,-1 3 192,-3 0 0,-2 2-219,-5-2 1,-1 3-251,1 5 0,3 0-520,1 0 0,3 5 989,-4 3 0,6 7 0,-4 3 0</inkml:trace>
  <inkml:trace contextRef="#ctx0" brushRef="#br2" timeOffset="16">10541 17337 8733,'-6'0'1225,"1"0"-63,5 0-600,0 5-413,0 1 1,0 6 233,0-1-355,0 1 32,0-6 0,0 0 203,0-2-83,0-3 41,5 9-170,-4-8 62,4 8 0,-1-8-192,0 6 1,0-4 72,-4 3-356,0-4 129,0 7-466,0-9-9,0 10-227,0-10 70,0 4-784,0-5 762,-5 0 130,4 0 757,-5 0 0,1 5 0,-1 1 0</inkml:trace>
  <inkml:trace contextRef="#ctx0" brushRef="#br2" timeOffset="17">10564 17280 8370,'0'-7'234,"0"2"227,0 0-65,-5 4 263,4-4 33,-4 0-74,5 4-223,-5-4 1,4 5-397,-10 0 215,10 5 0,-5 0-301,2 2 226,3 3-492,-9-3 200,8 4-297,-3-4 138,5-2 181,0-5 549,5 0-325,2 0 0,4-4 165,0 0-256,-4-5 1,-1 4-162,-2-3-376,-3 3-923,4 5 1458,-10 0 0,-1 0 0,-6 0 0</inkml:trace>
  <inkml:trace contextRef="#ctx0" brushRef="#br2" timeOffset="18">4123 15601 11069,'6'0'243,"4"-5"1,-7 4-68,5-3-178,-1 2 87,5 2 0,-1 0 35,0 0 0,2-3 38,2-1-128,-2 0 81,4 4 2,-6-5 27,0 4-334,1-4 294,-1 5-17,1 0 15,-1-5-186,1 3 1,-5-3 188,1 5-27,-1 0-225,5 0 209,-1 5-30,1-3 37,-1 3-222,0 0 189,1 1-61,-1 0 43,1 5 0,-1-10 36,1 3 0,-1-3-33,0-1 1,2 0 130,2 0 1,2-4-114,2 0 0,1-1-15,-5 1 0,4 3 26,-3-3 0,3 2-89,-4-2 0,1 3-2,0-3 1,-4 3 71,4 1 1,-4 1-73,0 3 1,-1-3 45,1 3 0,3-3-56,0-1 1,4 0 41,-4 0 0,6-4 156,-2 0 0,1-3-87,-1 3 1,1-4-44,-5 5 1,4-5-29,-3 4 1,3 0 3,-4 4 0,1 0-44,0 0 1,-4 0 70,4 0 0,-2 0-164,1 0 0,-3 4 117,4 0 1,-4 1-63,0-1 1,3-3 46,0 3 0,2-3 49,-2-1 0,-2 0-42,2 0 1,1 0 0,0 0 0,-1 0 3,-4 0 0,5-4 9,-1 1 1,0-1-61,-4 4 56,1 0 1,-1 0 66,1 0 1,-2 1-72,-3 3 0,4-2 4,-4 6 1,0-5 225,0 0 1,2-1 19,6-2 1,-2 0-140,2 0 0,-1 0-33,1 0 0,-1-4-25,5 0 1,-3-1 41,3 1 0,-4 2-139,4-6 0,-5 5 3,1 0 0,-1 1 14,1 2 0,-2 0 21,2 0 0,-2 0-18,-2 0 0,1 0 105,-1 0 0,1 0-65,-1 0 0,4 0 101,0 0 0,1 0-84,-5 0 1,4 0 100,1 0 0,-1 0-43,-4 0 1,1 0 45,-1 0 0,0 0-108,1 0 1,-1 0 35,1 0 1,-5 0-123,1 0 149,0 0-144,3 0 116,0 0 24,1 0 1,-1 0 21,1 0 1,-5 0 22,1 0 0,-1 0 64,5 0 1,-4 0-61,-1 0 1,-3 0-48,4 0 13,-1 0 0,1 0-314,-1 0 225,-4 0-1303,2 0-762,-5 0 2085,0 5 0,-5 2 0,-1 4 0</inkml:trace>
  <inkml:trace contextRef="#ctx0" brushRef="#br2" timeOffset="19">6224 15669 8263,'-6'-5'-618,"1"4"456,5-4 974,-5 5-295,4-5-133,-4 4 131,5-9 149,0 8-38,0-8-57,0 9-126,0-4 152,0 5-298,0 5-242,0 1 0,0 6 134,0-1 1,0 0-171,0 1-33,5 4 1,-4-3 37,3 2 1,-3 2-1,-1-2 0,0 4 92,0-4-119,0 6 69,0-9 0,0 9 19,0-6-24,0 5 0,0-3-40,0 2 40,0 2 1,-4-7 54,0 5-169,1-5 106,3 8 0,0-6 52,0 3-336,0 3 264,0-9 1,0 7-122,0-5 22,0 5 0,1-6 44,3 5 0,-3-5-49,3 2 53,2-4 25,-5 5-12,4-5 1,-3 9-3,1-6 0,-1 4 3,2-4 0,-3 4 49,-1-4 1,0 4 11,0-3 0,0-1-35,0-4 52,0 1-54,0-1 0,0 1-199,0-1 192,0-5 5,0 5-81,0-5 69,0 10 3,0-3-11,0 4-201,0-6 187,0 0-19,0 1 40,0-1-31,0 1 0,0-5 25,0 1-159,0-6 117,0 4-393,0-1 203,0-4-41,0 4-3662,0-5 3936,5 0 0,1-5 0,6-1 0</inkml:trace>
  <inkml:trace contextRef="#ctx0" brushRef="#br2" timeOffset="20">6384 16766 8363,'-6'0'545,"1"0"1359,5 0-1685,0-5-140,0 3 347,0-3-99,0 0-129,0 4 0,5-4 6,3 5 0,-2-4 113,1 0-435,1 1 258,-2 3 1,5 0-175,-4 0 22,3 0 1,2 0 252,-1 0-388,1 0 93,-1 0 1,0 3 51,1 1 1,-1 0 68,1-4 1,3 0-166,0 0 0,4 0 139,-4 0 1,4 0-87,-3 0 1,3-4 32,-4 0 1,1 1 0,0 3 1,-4-2 2,4-2 0,-4 3-25,0-3 39,4 3-148,-3 1 145,3 0 1,-3 1-5,2 3-151,-2-3 142,4 5 0,-5-6-22,3 0-36,-2 0 49,9 0 1,-8 0-46,5 0 1,0 0 12,4 0 4,-1 0 23,1 0 1,-4 0-22,0 0 0,-3 0 1,3 0 0,-4 0 16,4 0 1,-5 0-2,1 0 0,-1 1-32,1 3 28,-2-3 7,3 4 0,-4-1 18,-1 0-32,1-1 8,-1-3 54,6 5-52,-5-3 1,10 3-23,-3-5 207,-3-5-74,6 3 0,-8-3-150,5 5 1,-4 0-6,4 0 0,-4 0 69,4 0 7,-5 0-2,8 0 0,-9 0 189,2 0-188,3 0 2,-6 0 1,9 0-65,-6 0 60,5 0-13,-7 0-189,8 0 196,-3 0 0,4 0-6,-3 0 64,2 0-65,-3 0 1,1 2-60,0 1 1,-1-1-105,1 2 0,1-3 118,-4-1 31,-1 0-3,1 0 242,-3 0-231,9 0 0,-8 0-41,5 0 530,0 0-283,-2 0 1,4 0-41,-6 0-89,0 0-27,-3 0 0,-1 0 34,0 0-99,6 0 75,-9 0 1,7 0-49,-8 0 103,3 0-64,2 0 0,-4-1 16,-1-3-3,-4 2 8,7-3 98,-9 5-120,4 0-5,0-5 129,2 4-121,4-4 0,-3 5 9,-1 0 12,1-5-7,3 4 0,1-4 329,-1 5-4,-5 0-404,10 0 1,-9-2-331,9-2 225,-4 3 1,0-4 94,-1 5 1,0-4-93,1 1-27,-1-1 149,1 4-306,-1 0 141,-4 0 0,-1 0-508,-2 0 187,-3 0-76,4 0 108,-5 0-382,-5 0 481,4 0 0,-6 0-101,4 0 0,0 4-72,-5-1 1,6 2 44,-2-1 495,-2-3 0,4 6 0,-1-3 0,1-3 0,2 4 0,-5-5-51,4 0 51,-4 0 1727,5 0-567,-5 0-254,4 0-465,-5 5 159,6-4-364,0 9 100,0-3-22,0 4-382,0 1 268,0-1 1,0 1-44,0-1 0,4 2-199,0 2 0,0 1 28,-4 3 1,0 3-75,0-3 1,0-1 62,0 1 1,0-5 98,0 1 0,0-2 102,0-2-100,0 1 1,1-2-60,3-3-46,-3-2-295,4-5-439,-5 5-775,0-3 1538,0 3 0,-5-5 0,-1 0 0</inkml:trace>
  <inkml:trace contextRef="#ctx0" brushRef="#br2" timeOffset="21">8406 17131 8467,'0'-7'406,"0"-1"-25,0 6 0,0-5 329,0 3-67,0 3-31,0-4 496,0 5 1,5 0-1136,2 0 1,0 0 142,0 0 1,1 0-154,3 0 1,5 0 254,-1 0-347,0 0 95,-3 0 0,-1 0-8,0 0-63,6 0 167,-4 0 0,4 0-53,-1 0 1,-4 0-24,3 0 0,2-4-15,-2 0 1,6 1 11,-2 3 0,2 0-3,2 0 0,-1-4 60,-3 0-11,2 0-11,-3 4 0,1-4-135,0 1 134,-5-1-6,8 4 0,-9 0-182,7 0 179,-7 0-6,9 0-268,-4 0 254,5 0 0,-1-1-34,1-3-112,0 2 124,5-3 0,-4 2-61,3-1-39,-3 0 93,-1-1 0,0 4 49,-1-3 1,0 3-58,-3 1 1,1 0 51,-4 0 1,3 0-12,-4 0 0,0 0 5,-3 0 1,3 0-31,0 0 1,4 0-2,-4 0 1,6 0 19,-2 0 112,7-6-111,-2 5 1,4-4-37,-5 5 33,0 0-3,0-5-3,0 4 6,-1-4 0,1 5 5,5 0 27,-9 0-26,8 0 1,-9 0-1,5 0 98,-1 0-95,-4 0 1,4 0-14,-3 0 65,2 0-52,2 5 1,0-4-81,0 3 82,0-3 7,0-1 1,2 0-138,-2 0 0,6 0 112,-6 0 0,-2-1-17,-2-3 0,-1 3-32,1-3 89,3-2-52,-10 4 0,9-3-36,-6 5 140,-5 0-113,0 0-97,-3 0 114,-1-5 13,4 4-163,-9-4 152,4 5-2,1 0-6,-5 0 67,4 0-92,-5 0 20,5 0 20,-4 0 0,6 0 33,-4 0 19,-1 0 17,8 0-67,-9 0 11,9 0-218,-3 0 204,-1 0-57,4 0 1,-4 0-361,6 0 313,-1 0 1,-1-1-431,-2-3 234,2 2 153,-3-3 1,0 5-467,1 0 279,-6 0-6,8 5 0,-7-3 70,5 2 1,-5-3-447,5-1 413,-5 5 322,7-4 0,-4 4 0,2-5 0,-1 0 0,-4 0 0,7 0 253,-9 0 59,4-5 151,-5 4 1,-1-4 32,-3 5 0,3-1 975,-3-3-810,3 2 1,-3-4 850,0 2-568,0 3-336,4-4-304,0 5 0,0 5-679,0 3 174,-5-3 87,4 5 0,-4-4 23,5 6 0,0-1 83,0 1 1,0 3-53,0 0 0,1 0 33,3-3 0,-1 3-2,4 0 0,-3 4 20,4-4-200,-6 6 98,8-9 0,-7 5-252,5-6 306,-6 1-28,3-1-327,-5 1 326,0-1 4,0-5-206,0 4-71,0-8-94,0 3 74,0-5 1,0 0 0</inkml:trace>
  <inkml:trace contextRef="#ctx0" brushRef="#br2" timeOffset="22">10667 17268 8263,'-6'0'-98,"1"-1"104,5-3 180,-5 3 0,2-4 299,-5 5-286,6 0 0,-4-4 283,2 0-303,2 1 0,-3 1 73,5-2 1,-1 3 191,-3-3-93,3 3-166,-4 1 81,5 0-81,5 0 96,-4 0-221,9 0 1,-3 0 32,4 0 1,-3 0-24,-1 0 0,1-4-7,4 0 1,0 1-83,3 3 1,-2 0-46,2 0 0,-1 0 87,2 0 0,-4 0-80,3 0 0,3-4 73,1 0 0,-1 0-23,1 4 1,0-1-25,4-3 1,4 3 12,-1-3 1,2 2 41,-1-2-22,-3 2 6,4-3 0,-4 4-24,3-3 0,-3 3 23,2-3 0,-5 3-20,-2 1 1,0 0 13,4 0 0,-1-4 0,1 0 0,0 1-9,0 3 1,4 0-5,-1 0 1,1 0-75,-4 0 0,-4 0-8,0 0 1,0 0 12,4 0 0,-1 0 47,1 0 1,-1 0-3,-3 0 0,5 0 13,-5 0 1,5 0-3,-5 0 1,3 0 6,1 0 0,-1-2 14,1-2 0,-4 3-17,0-3 0,0 3-4,4 1 0,0-4 42,0 1 0,-1-1-35,-3 4 1,2 0 17,-2 0 1,-1 0-19,1 0 0,-5 0-74,1 0 0,2 0 77,-2 0 1,0 0 1,-3 0 1,3 0 140,0 0 0,4-4-90,-4 0 1,4 0-149,-3 4 0,0-1 102,-1-3 0,-1 3 89,5-3 1,-5 3-145,1 1 1,-2 0-11,-1 0 1,-1 0 135,0 0 1,1 0-6,-1 0 1,1 0-122,-1 0 0,0-1-248,1-3 266,-1 3 0,1-5 13,-1 6 1,-3 0 32,-1 0-20,1 0 1,3-1 50,1-3-157,-1 3 1,1-4 44,-1 5 30,1 0 0,-5 0-203,1 0 155,-6 0-97,3 0 82,0 0 6,-3 0 3,3 0-145,-5 0 91,5 0-229,-4 0 137,4 5-288,-5-4 60,5 4-269,-3 1 234,3-5-139,-5 9 652,5-9 0,-4 9 0,4-3 0</inkml:trace>
  <inkml:trace contextRef="#ctx0" brushRef="#br2" timeOffset="23">12666 17154 8263,'0'-6'866,"0"1"1,0 3 82,0-1-464,0 1-127,0-3 218,0 5-497,0 5 1,0-2-192,0 5 123,0-1 1,0 5-111,0-1 1,0 0 208,0 1 1,4 1 138,-1 2 1,1-3-233,-4 4 0,1 0-120,3-1 1,-2 4-44,1-3 0,0-1 78,1-4 0,-2 1-159,6-1 161,-6 1 1,5-2-305,-4-3 256,-1 3-50,3-8-123,0 3-184,-4-5-710,4 0 770,-5 0 0,-4-1 411,1-3 0,-6-3 0,2-4 0</inkml:trace>
  <inkml:trace contextRef="#ctx0" brushRef="#br2" timeOffset="24">2443 6670 8105,'0'-6'2196,"0"1"-1740,-5 5-219,4 0 0,-3 1 45,8 3 1,-3 3-16,3 9-1,-3 1-17,-1 6 0,0 1-28,0 3 1,4 4 29,0 7 1,0 3-67,-4 9 0,4-3-197,-1 2 1,1 2 203,-4-1 0,0-1 28,0-3 0,1 0-132,3-1 0,-3-4 86,3-3 1,-1-4-101,1-3 0,-2-1 49,6-7 1,-6 1-75,2-9 0,1 0-157,-1-3 0,1-1 95,-1 1-27,-3-6 0,4 0-166,-5-2-1151,0-3-2486,0 5 3366,0-17 0,0 4 477,0-8 0,5 2 0,2 1 0</inkml:trace>
  <inkml:trace contextRef="#ctx0" brushRef="#br2" timeOffset="25">3243 6784 8171,'0'-6'353,"0"1"113,0 5 481,5 0-390,-4 5-257,4 1 1,-4 11 463,3 2-451,-2 3 0,3 5-17,-5 4 1,3 2 15,1 1 1,0 0 84,-4 1 0,0-1-154,0 0 1,1-1-61,3-2 1,-3 0 75,3-4 0,-3 0-270,-1-4 0,4-6-56,0-1-115,0 1-740,1-4 555,-4 3-280,4-9 90,-5-2-421,-5-15 1,0 2 370,-2-7 1,-7-2-1262,2 2 1868,-2 0 0,-2-2 0,-2 0 0</inkml:trace>
  <inkml:trace contextRef="#ctx0" brushRef="#br2" timeOffset="26">3026 7116 8099,'-7'0'829,"2"0"0,14 0-205,3 0 757,2 0-846,2 0 0,2 0 50,5 0 0,5-2-37,2-1 1,3-3 218,1-1-448,1-3 1,-2 7-206,-3-4 1,2 0-219,-6 0 0,1-2-1098,-4 5 1,-4-1 407,0 1 794,-5 3 0,8-4 0,-5 5 0</inkml:trace>
  <inkml:trace contextRef="#ctx0" brushRef="#br2" timeOffset="27">4191 6408 11457,'0'11'669,"-5"5"-487,3 2 0,-3 6 263,5 3-248,0 2 1,0 2-173,0-1 1,0 1 129,0 3 1,0-1-122,0-3 1,0 1 99,0-8 0,0 4-234,0-8 1,4 2 15,0-6-323,0-2 1,-3 2-724,3-7-784,-3 2 1168,4-9 0,-4 0 746,3-5 0,-3-4 0,5 1 0</inkml:trace>
  <inkml:trace contextRef="#ctx0" brushRef="#br2" timeOffset="28">3939 7047 8433,'2'-6'732,"2"2"-398,2 3-165,0 1 0,8 0 599,-2 0-410,7 0 1,-5 0-9,5 0 1,0 0 53,3 0 0,3 0 87,1 0 1,7-2-199,5-1 0,2 1-61,-2-1 0,-3-3 162,3 3-261,-7-6 1,2 6 56,-3-4 0,-2 4-65,-1-1-34,-8-2 0,1 5-172,-5-3 1,1-1 35,-5 1 122,0 0-1326,-4 4 472,3 0 443,-9 0-1614,4 0 1187,-5 0 0,-5 0-120,-2 0-1008,-4 0 1889,0 0 0,-5 5 0,-2 2 0</inkml:trace>
  <inkml:trace contextRef="#ctx0" brushRef="#br2" timeOffset="29">4122 7321 8090,'-11'0'585,"4"0"49,2 0 1020,5 0-1269,5 0 0,-2-1 92,5-3 0,-1 3 156,5-3-347,-1-2 0,0 4 104,1-1 0,3 1-108,0 2 1,2 0 18,-2 0 0,-2 0-51,2 0 1,1 0-155,0 0 0,-1 5 25,-4 3 1,-1 2-78,-2 2 0,-3 3 65,-5 0 1,0 5-97,0-1 1,-1 3-32,-3 1 1,-4 3-201,-7 1 1,-3 5-135,-4-2 1,-1-1 177,0 2 1,-4-2-43,1 2 0,3-3 134,4-6 0,5-3 217,-1 0-184,2-5 237,7 3-87,0-11 1,8-1-48,2-5 0,2 0 281,5 0 1,2-1-57,2-3 0,-1 3 110,5-3 1,4-1-39,4 1 1,-2 0-139,-6 4 1,-1 0-121,-3 0 0,2 0-125,2 0 1,-3 4-297,-4 0 260,-1 5 1,-1-7-755,-2 6 1,-3-4-102,-5 4-2069,0-6 1597,0 3 1395,0-5 0,0-5 0,0-1 0</inkml:trace>
  <inkml:trace contextRef="#ctx0" brushRef="#br2" timeOffset="30">5127 6807 8116,'-6'0'316,"1"0"681,5 0-360,5 0-247,-4 0-142,4 5 0,-5 7 538,0 7-433,0 2 1,0 3 21,0 3 0,-4 2-92,1 6 1,-2-1-87,1 0 0,-1-1 41,-3-2 1,-2-2-246,2-3 1,3-7 37,1 0 1,3-1-56,1-3 1,0-3-1823,0-5 972,0-4-334,0 2 0,1-6 479,3-3 1,-3-2-89,3-6 1,-2 0 816,-2-4 0,0 4 0,-6-5 0,0 6 0</inkml:trace>
  <inkml:trace contextRef="#ctx0" brushRef="#br2" timeOffset="31">4944 7081 8116,'-6'0'411,"1"0"119,5 0 129,0-5-216,5 4 0,5-4 74,6 5 1,3 0-121,-4 0 1,4 0 73,-4 0 1,5-4-161,-1 0 0,-1-1-343,1 1 1,-1 2-234,1-6 1,1 6-309,-4-2 0,-1-1-241,-4 1 0,4-1 814,1 1 0,-1 3 0,-4-4 0</inkml:trace>
  <inkml:trace contextRef="#ctx0" brushRef="#br2" timeOffset="32">5927 6499 8117,'0'-8'0,"0"1"0,0 4 194,0-2 163,0 0 165,0 4 0,0-9 166,0 8-212,0-3 809,0 5 0,-2 4-1260,-1 0 0,1 6 120,-1 1 0,0 2 27,-1 6 1,2 1 117,-6 7 0,4-2-95,-3 6 0,3-1 95,-4 5 0,6-5-97,-2 1 1,-1-2 28,1 1 0,0 2-92,4-5 0,0-1-141,0-3 1,0-4 183,0 0-500,0-5-1318,0 3 839,5-11-2297,-4-1 1599,10-5 1504,-10 0 0,4-5 0,-5-1 0</inkml:trace>
  <inkml:trace contextRef="#ctx0" brushRef="#br2" timeOffset="33">5618 7150 8044,'0'-6'2202,"2"0"-1481,1 6-260,4 0-202,-1 0 1,4 0 507,-2 0-436,2 0 0,6-3 407,4-1 0,2-4-294,5 4 0,2-3-199,5 3 0,-3-4 0,-1 5 1,1-5-296,3 4 1,-3-5 125,-1 2 1,-1 2-392,2 1 1,-3-1-149,-6 1 0,0 0-387,-3 4 0,-2 0-1029,-6 0 1299,0 0 0,-4 5-1545,-3 3 2125,-8 2 0,-3 1 0,-4 1 0</inkml:trace>
  <inkml:trace contextRef="#ctx0" brushRef="#br2" timeOffset="34">5790 7378 8047,'-7'0'915,"-3"-5"-286,9 4 132,-4-4 0,6 4-272,3-3 1,-2 3-193,6-3 1,0-1-52,3 1 0,0-1-15,1 1 0,3 3 15,0-3 0,4 1 0,-3 0 0,3 1-15,-4-2 1,4 3 13,-4 1 1,0 0-702,-3 0 0,-2 1-832,-2 3 0,0-1 1288,-4 4 0,1-3 0,-1 4 0,-3-4 0,3 3 0,-8 0 343,-3 0 1,-3 3 74,-2-2-340,1 2 0,1 2 372,2-1-310,-2 0 0,5-3 104,-3 0 260,-2-1 132,9 5-300,-4-1-14,5-5-173,0 5 0,1-10-290,3 3 130,2 2 1,6-5-43,-1 3 0,0-1-12,1 0 1,-1-1 59,1 2 0,-1 1-195,0-2 198,1 6 0,-1-2-48,1 4 1,-2 0-2,-3 1 0,2 1-27,-5 2-26,0-3 1,-4 6 2,0-3 0,-1 2-139,-3 2 1,-4-1 277,-7-3 1,-3-1-102,-5 5 1,1-5 510,-1 1 1,0-3-212,0-5 1,-4 2-13,1-5 1,3 0-73,4-4 1,1 0-323,-1 0 0,4-5-358,7-3 0,-1-3-494,6-5 0,0 0-811,7-3 1,2-1 1831,6 4 0,4-4 0,2 2 0</inkml:trace>
  <inkml:trace contextRef="#ctx0" brushRef="#br2" timeOffset="35">6715 6967 7928,'0'-11'-270,"0"4"0,0-3 1790,0 4-444,0-6 284,0 6-942,0 1 1,0 6-39,0 3 0,0 8-143,0 7 1,0 2 128,0 2 1,0 7-165,0 1 1,0 3-172,0-7 1,0 3-94,0-3 0,0 0 148,0-5 1,4-4-2077,-1-3 929,1-2 1061,-4-1 0,10-11 0,3-2 0</inkml:trace>
  <inkml:trace contextRef="#ctx0" brushRef="#br2" timeOffset="36">6509 7116 8011,'15'-7'0,"1"3"0,0 3 0,-1 1 0,3 0 0,5 0 0,0 0 0,0 0 0,3-1 0,1-3 0,0 2 0,-5-6 0,0 4 0,-3-3 0,1 3 0,-4-4 0,-1 6 0,-4-2 0,1-1 0,-1 1 0,0-5 0,1 3 0</inkml:trace>
  <inkml:trace contextRef="#ctx0" brushRef="#br2" timeOffset="37">7434 6442 7958,'0'-12'-84,"0"1"-5,5 5 1282,-3-5-482,3 10 100,0-4-61,-4 5-489,4 5 0,-5 2 89,0 4 0,1 4-55,3 0 1,-3 6 257,3-2-276,-3 2 0,1 6 63,2 0-61,-3-1-110,4 2 1,-5-4 15,0 3-93,5 2 0,-4-5-74,3 3 1,1-4-359,-1-4 1,1 1-876,-1-5 0,-3 1 603,3-5 0,-3-3 612,-1-1 0,0 1 0,0 3 0</inkml:trace>
  <inkml:trace contextRef="#ctx0" brushRef="#br2" timeOffset="38">7183 7070 7905,'0'-6'869,"0"1"362,0 5-818,5 0 0,1 1 495,6 3 1,0-3-351,4 3 0,1-3 203,6-1 0,1 0-306,3 0 1,2 0-67,6 0 1,-1 0-274,0 0 1,0-4 100,1 0 1,-1-3-371,0 3 1,0-1 191,1 1 1,-5 3-351,1-3 1,-7 1 128,-1 0 0,-2 1-574,-6-1 0,1 1-109,-5 2 1,-3 0-1685,-1 0 751,-4 0 1798,2 0 0,-15 0 0,-3 0 0</inkml:trace>
  <inkml:trace contextRef="#ctx0" brushRef="#br2" timeOffset="39">7468 7196 7902,'-5'-12'1334,"4"6"-450,-4 1-151,5 5 406,0 0-627,0 5-212,0-4 0,0 9 99,0-2-47,0 7-189,0-2 0,0 8 216,0-2-281,0-2 64,0 4 1,0-3-285,0 5 135,0 0 0,-5 4 29,-3-1 1,2 1-299,-2-4 215,1-6 17,0 5 21,2-9 0,2 3 37,-1-4-132,0-1 103,4-5 0,0 1-7,0-3-590,0-3 396,5 4 1,-2-5-735,4 0 617,1 0 1,3 0-179,1 0 1,-1 0-641,0 0 641,1 0-878,-1-5 862,1 4 0,-2-6-93,-2 3 599,2 3 0,-4-9 0,5 4 0</inkml:trace>
  <inkml:trace contextRef="#ctx0" brushRef="#br2" timeOffset="40">7571 7447 7902,'0'-7'1536,"0"2"1275,0 5-1955,0 5-511,0 2 1,0 6 1234,0 2-1048,0-3 0,0 10-83,0-3 0,0 3-189,0 0 1,0 1-254,0 0 0,0 1 111,0 3 1,0-3-583,0 3 1,-1 1 154,-3-2 0,3-3-206,-3-4 0,2-5-196,-2 1 1,3-2-510,-3-2 0,1-4-1283,-1-3 2503,3-3 0,-9-1 0,4 0 0</inkml:trace>
  <inkml:trace contextRef="#ctx0" brushRef="#br2" timeOffset="41">8691 6762 7941,'6'0'247,"0"0"-217,-2 0 1454,-3 0-362,4 0 169,0 5-892,2 1 0,4 2 46,1-1 0,-1 1 0,0 3 0,6-3-104,2-1 0,3 1-120,0 4 0,1-1-44,0 0 1,4 1 57,-1-1 0,5 1-280,-5-1 1,1 0-66,-4 1 1,-1-5 92,-3 1 0,1 0 94,-5 3 0,0-3-17,-3-1 1,-5-3 271,1 4-168,-5-1 107,7 5-146,-9-1 0,3 1-25,-8-1 0,1-3 33,-4-1 1,-5 1-10,-3 3 0,-5 1-48,1-1 0,-4 1-76,-4-1 0,2 4-100,-6 0 1,2 1 51,-1-5 1,-2 4-138,5 1 1,-2-5 54,6-3 1,-1-5-1878,9 5-15,-5-5-549,7 2-319,-3-5 2890,9 0 0,7-5 0,7-2 0</inkml:trace>
  <inkml:trace contextRef="#ctx0" brushRef="#br2" timeOffset="42">9090 7310 7960,'7'0'0,"3"0"995,-4 0-573,0 0 0,1 4 706,-3-1-571,-3 1-167,4 1 754,-5-3-676,-5 8 1,-1-8 238,-6 6-9,1-1-353,-6 0 1,-1 3 107,-4-2-248,-6 2-38,4 1 0,-13 1 166,2-1-284,-11 5 44,4-3 1,-8 7-344,8-4 226,3 4 0,6-7-489,2 2 1,5-4 32,7-3-749,7 2 388,7-9 340,5 10-1140,0-10 1048,0 4 1,5-5-83,3 0-912,2-5 1587,2 4 0,4-10 0,2 5 0</inkml:trace>
  <inkml:trace contextRef="#ctx0" brushRef="#br2" timeOffset="43">10221 6487 8021,'0'-11'0,"-1"3"0,-3 1 298,3-1 102,-5 2 198,1-4-299,-1 3 0,-2-3 3,1 3 1,-1 2 120,-3 5 0,-1 0 325,1 0-499,0 0 0,3 6-14,0 5 0,2 11-6,-2 8 1,3 5 216,5 3 1,-1 2-17,-3 6 0,3 3-228,-3 1 1,3 4 216,1 0 1,0 2-11,0 1 1,0 4-14,0 0 1,5-1-139,3-2 0,-2-5-159,2 0 0,-1-5 130,5 2 1,-1-4-214,0-5 0,-3 0-44,0-3 0,-6-2-19,2 2 0,-3 1 22,-1-1 0,-1-4 97,-3-3 1,-1-1 92,-3 5 1,-5-6-66,1-3 1,-2 1-162,3-4 0,-1 1 333,1-9 0,-1 0-321,1-3 68,0-1 1,-1-1-161,1-2 1,3-3-229,1-5 0,3 0 167,-4 0 0,4-1-1291,-3-3 0,3 2 644,-4-6 0,6 0-1044,-2-3 0,3 3 1893,1 1 0,10-6 0,2-5 0</inkml:trace>
  <inkml:trace contextRef="#ctx0" brushRef="#br2" timeOffset="44">10301 7984 7895,'0'-8'-568,"0"0"487,0 6 1162,0-3-216,0 0 250,0 3-399,0-3 183,5 5-591,-4 0 0,8 2 32,-5 1 1,0 8-84,-4 4 1,0 5 39,0-1 0,0 3-101,0 1 1,-2 3-1,-1 1 1,0 5-50,-5-2 0,5-1 11,-5 2 1,6-2-181,-2 1 1,1 2 64,-1-5 1,3-4-149,-3-4 0,3-5 64,1 1 0,1-6-951,3-2 131,-3-4 313,4 2 1,-5-6 82,0-3 465,0-3 0,6-4 0,0 0 0</inkml:trace>
  <inkml:trace contextRef="#ctx0" brushRef="#br2" timeOffset="45">10472 6225 8147,'-11'0'935,"4"0"-528,2 5 0,5-3 206,0 6-250,0-5 0,0 7-107,0-3 1,0 0 17,0 0 0,0-3-73,0 4 1,0-4 71,0 3-195,0 1 90,0 3-127,0 1 0,0-5 140,0 1-462,0-6 123,0 3-187,0-5 560,5 0 0,2 0-116,4 0 0,1-3 93,-1-1 0,4 0-67,0 4 0,5 0-86,-5 0 1,4 1 79,-4 3 0,0-1-164,-3 4 1,3 1 20,0 3 0,-3 1-89,-5-1 1,-1 4-76,2 1 1,-3 4 47,-5-1 1,-1 2 50,-3 2 1,-2-4 44,-6 0 1,-4 0 27,-3 4 0,-7 0-41,0 0 0,-5-5 91,5-3 1,-1-2-31,4-2 0,4-1-38,0-2 1,9-3-274,-1-5 0,5 0 104,-1 0 0,4-6-861,-1-6 1,4 1 449,4-5 1,3 0 613,4 1 0,0-6 0,1 4 0</inkml:trace>
  <inkml:trace contextRef="#ctx0" brushRef="#br2" timeOffset="46">10392 6248 8288,'-6'-12'1307,"1"6"-771,5 1 0,1 5 274,3 0 0,2-5-411,11 3 1,-3-6 427,5 4-604,0-5 1,9 6 75,2-4 1,3 0 88,1 0 1,-1-2-224,-2 5 1,1-5 48,-6 2 1,0 0-290,-7 0 1,1 4 163,-5-1 1,-3 3-1746,-5 1 984,-4 0 1,1 0-744,-8 0 1415,-3 5 0,-9 7 0,-2 5 0</inkml:trace>
  <inkml:trace contextRef="#ctx0" brushRef="#br2" timeOffset="47">11100 6659 8210,'-1'-7'-239,"-3"4"0,3 0 1611,-3-1-297,3 3-590,1-4 0,0 6-222,0 3 1,0 2 32,0 6 0,0 0-33,0 4 0,0 1-3,0 6 1,0 1-13,0 3 0,0-2-107,0 6 1,0-1 22,0 5 0,0-5-307,0 1 0,0-6-740,0 2 0,0-5 516,0-3 1,4 2-405,0-6 0,-1-4 771,-3-3 0,0 0 0,0 3 0</inkml:trace>
  <inkml:trace contextRef="#ctx0" brushRef="#br2" timeOffset="48">10792 7310 8135,'0'-7'514,"0"2"875,5 5-850,1 0 0,6-3 58,-1-1 0,7 0-78,5 4 0,5-1-75,6-3 0,9 1 196,3-4 1,2 4-111,-2-1-350,-1-2 0,0 5-179,-3-3 1,-3 1 101,-5 0 0,1 0-299,-1-5 1,-5 6 219,-2-2 1,-3-1-936,-1 1 1,-6 0 72,-1 4-948,-9 0-249,-2 0 2035,-20 0 0,1 5 0,-14 2 0</inkml:trace>
  <inkml:trace contextRef="#ctx0" brushRef="#br2" timeOffset="49">10975 7413 8099,'-10'-8'0,"2"0"0,3 6 1177,5-3-724,0 5 0,0 5 527,0 2-610,0 4 1,0 1 334,0 3 0,5-1-281,3 5 0,3 4 200,4 4 0,4 5-148,8-2 1,-2 2-372,6-2 0,-2 3-8,1-2 0,-2-3-180,-5-2 1,-1-2 183,-3-1 1,1-1-62,-5-3 1,0-4-328,-3-7 0,-2 2-106,-2-2-1697,-3-3 1503,0 0 0,-5-5-2015,0 0 1603,-5-5 0,-3-2 999,1-4 0,-1-1 0,-4 1 0</inkml:trace>
  <inkml:trace contextRef="#ctx0" brushRef="#br2" timeOffset="50">11272 7481 7973,'-7'-18'2,"-3"2"5,9 4 1271,-4 6-778,5 1 1,-5 5 932,-3 0-980,-2 5 1,-3 6-14,-2 9 1,-4 2-160,-8 5 1,-1 5-261,-2 2 0,-3 7 74,3-7 0,0 3-109,0-3 0,5-1 101,-2-3 1,3-2-935,1-5 0,6-1-74,6-3-648,5-3 0,7-9 1569,3-4 0,7-11 0,7-5 0</inkml:trace>
  <inkml:trace contextRef="#ctx0" brushRef="#br2" timeOffset="51">11934 7287 8089,'6'-11'536,"-1"-1"-536,-5 1 460,6-1 160,-5 1 0,4-1-11,-5 1-7,0 0-259,0-1 1,0 1-64,0-1 1,-1 5 187,-3-1-261,-3 6-133,-9-9 0,3 10 65,-2-3 1,-3 8-130,-1 4 1,-2 2-64,-2 1 1,-4 7 48,1 5 0,-1 1-48,4 6 1,1-3 110,3 4 1,3-5-53,5 5 0,4-6-60,3 2 0,3-3-165,1-1 1,6-6-37,6-1 1,4-7 15,7-2 0,0-4-29,0 1 1,4-8 100,-1-4 1,5-7 133,-5-4 0,1-3-98,-4-1 0,-2 1 197,-2-1 1,2-4-48,-6 0 0,0 0-13,-3 0 1,-6 1 15,-2-4 1,-2 0-7,2-5 1,-3-3-163,3 0 0,-3-5 83,-1 1 1,0-2 25,0-2 0,0 2-11,0 2 0,2 4 133,1 7 1,0 3-42,5 5 0,-5 6 200,5 1 462,-5 4-241,2 0-49,-5 6-332,0 1 0,3 10 105,1 3 52,0 2-140,-4 1 0,1 6 112,3 2 36,-3 2-142,5 7 0,-6 1 167,0 6-197,0 4 1,0 2-7,0 4 0,0 6-125,0 2 0,-6-1 6,-1 2 0,-3-2 105,-2 1 1,5-2-295,-1-6 0,4-4 121,-3-3 1,4-9-772,-1-6 0,3-1-1014,1-7-383,0 0 2283,0-3 0,5-6 0,1-1 0</inkml:trace>
  <inkml:trace contextRef="#ctx0" brushRef="#br2" timeOffset="52">12300 7150 8033,'0'-12'2078,"0"6"-1944,0 1 0,3 10-95,1 3 1,1 2 1116,-1 1 0,-1 6-489,4 2 1,1 2-49,3 2 0,1 1-237,-1 3 1,0 2-327,1 5 1,3-4 68,0-4 0,4-2-179,-3-1 1,0-1-434,-1-3 0,-2-3 339,2-4 1,-2-2-356,-2-2 1,1-3-153,-1-5-2218,1 0 2873,-1 0 0,-5-5 0,-1-2 0</inkml:trace>
  <inkml:trace contextRef="#ctx0" brushRef="#br2" timeOffset="53">12642 7150 8018,'-5'-18'1589,"4"7"-475,-9 1-543,8 8-38,-8-3-231,4 10 1,-7 3 1455,-2 7-1166,-3 3 0,-5 9 126,1-1 0,-6 10-247,-3-2 1,-2 7-1061,-1-3 1,1 0 484,2-4 1,4-1-1424,4-3 0,5-3 291,3-8 1236,2-2 0,7-6 0,1 0 0</inkml:trace>
  <inkml:trace contextRef="#ctx0" brushRef="#br2" timeOffset="65">8234 17131 8057,'0'-6'1198,"0"1"-420,6 5 188,-5-5-780,9 4 0,-8-5 61,6 6 0,-4 0-537,4 0-418,-6 0-756,8 0 1464,-9 0 0,10 6 0,-5 0 0</inkml:trace>
  <inkml:trace contextRef="#ctx0" brushRef="#br2" timeOffset="94">3642 9171 8754,'-6'0'563,"1"0"1198,5 0-1659,5 0 0,-2 0 103,4 0 207,1 0-469,3 0 191,1 0 1,-5 0 95,1 0-156,0 0 34,3 0 1,0 0 64,1 0-109,-1 0 1,1 0 59,-1 0 0,1 0-29,-1 0 1,-2-3-69,2-1 64,-2 0 1,9 4 98,-3 0-158,-2 0 50,3-5 1,0 4 9,-1-3 0,0-1-8,-4 1 1,1 0-160,-1 4 158,1 0 9,-1 0-154,-5-5 10,5 4 154,-5-4-212,5 5 23,-4 0 145,3 0-168,-9 0 143,4 0 1,-5 0-252,5 0 228,-3 0-272,3 0-29,-5 0 1,-5 0-1,-2 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2.04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4899 8657 8063,'-7'-11'49,"4"0"1,1 3 0,2 0 692,0-1-513,0 4 1,0-1 345,0 2 441,0 3-191,0-4 167,0 5 0,0 5-691,0 3 1,2 3 118,1 4 1,-1 3 73,2 5-494,2 5 0,-5 6 0,4 7 0</inkml:trace>
  <inkml:trace contextRef="#ctx0" brushRef="#br0" timeOffset="1">4910 8806 8063,'0'41'2558,"4"3"421,0-2 1,0 1-2089,-4-1 1,0 1-494,0-5 1,3 1-587,1-1 108,0-2 72,-4-2 0,1-2-18,3-5-89,-3-1 208,4-3-247,1-5 94,-5 3 0,8-8 179,-5 2-236,-1-2-11,-3-7 149,5 5-182,-3-10 146,3 4 190,-5-5 268,0 0-315,0-5-99,0 4-663,0-5 1,-4 1 633,0-2 0,-5 2 0,3 0 0</inkml:trace>
  <inkml:trace contextRef="#ctx0" brushRef="#br0" timeOffset="2">4944 9423 8063,'0'-7'-14,"0"2"0,0 0 0,0-1 0</inkml:trace>
  <inkml:trace contextRef="#ctx0" brushRef="#br0" timeOffset="3">5344 9149 8069,'0'-7'1802,"0"2"-735,0 5-833,5 0 717,2 0-570,4-5 0,0 4 493,1-3-533,4 3 0,-2 1 180,5 0 0,-3-4-165,3 0 0,-2 0-12,2 4 1,3-4-31,-3 1 0,-1-1-66,1 4 0,-4 0-15,4 0 1,-4-1-94,4-3 1,-1 3 9,1-3 1,-2 2-45,-6 2 1,1-1 1,-1-3-80,0 3 1,-3-4 89,0 5-805,-6 0 331,3 0-1182,-5 0 1232,-5 0 306,-1 0 0,-6 0 0,1 0 0</inkml:trace>
  <inkml:trace contextRef="#ctx0" brushRef="#br0" timeOffset="4">6463 8383 9375,'0'-6'2819,"0"1"-2299,0 5 0,0 5-350,0 3 1,-1 3-1,-3 4 0,3 3 196,-3 5 1,3 1 0,0 3 207,-3 3-387,3 3 0,-4-2 241,5-1-183,0-5-258,0 3 0,0 3 250,0-1-106,0-4 0,0-9-93,0-1 0,0-2 200,0 5-848,5-11 296,-4 8 221,4-15-1242,-5 4 374,5-5-968,-4 0 565,4 0-2088,-5 0 3452,-5 0 0,-1 5 0,-5 1 0</inkml:trace>
  <inkml:trace contextRef="#ctx0" brushRef="#br0" timeOffset="5">6087 9091 8180,'-7'0'1715,"2"0"-809,5 0-2,5 0-392,2 0 581,4 0-664,5 0 1,4-1 232,6-3 5,3 3-310,6-4 0,-1 5 146,0 0 267,0 0-390,6 0 1,-5 0 488,3 0-569,-7 0 0,2 0-87,-3 0 0,2 0 153,6 0-60,-10-5-769,15 4 532,-14-4 1,2 1 48,-1 0-200,-4 0 149,-4-1 0,-1 4 3,-6-3 1,-4 1-138,-3 0-826,-5 1 295,2-3-150,-5 5 0,-5 0 0,-3 0-3088,-2 0 2445,-7 0 443,5 0 545,-10 5 0,3-2 403,-8 5 0,3 4 0,-4 6 0</inkml:trace>
  <inkml:trace contextRef="#ctx0" brushRef="#br0" timeOffset="6">4693 8212 8289,'0'0'0</inkml:trace>
  <inkml:trace contextRef="#ctx0" brushRef="#br0" timeOffset="7">4693 8212 11453,'-11'0'846,"3"1"-498,1 3 0,-1 2 58,-3 6 0,-1-1-84,1 1 0,3 4 77,0 3 0,0 5-101,-8 7 0,4 4 188,-4 11 1,2-4-112,-1 0 1,3 5-138,-4 6 0,0 3 1,1 0 42,1-3-427,1-2 0,2 0 187,-1 2 0,5 3 163,-1 1 0,5-5 52,0-3 1,1 2 105,2-1-120,5-1-129,2-3 0,8-3 230,0-5-499,0 0 166,2-14 1,-1 4 26,3-5 1,2 0-152,-6 0 0,4-6 218,-4-1-291,0 1-82,-3-4 0,-1 3 311,1-4 0,-2-1 1,-1 1-101,-2-1 81,-4-4 0,3-1-255,-2-2 0,-3 2-1151,3 5 0,-3-6-1901,-1-5 569,0 6 2715,-5-10 0,-1 9 0,-5-5 0</inkml:trace>
  <inkml:trace contextRef="#ctx0" brushRef="#br0" timeOffset="8">7320 8303 8055,'-6'0'423,"1"0"-9,0-5 35,3 4-29,-3-4-66,0 5 421,4 0-269,-4 0 832,5 0-1027,5 0 0,-3 0 208,6 0 1,1 6 373,6 6-641,-2 4 1,3 7 0,-4 1 684,-1 3-630,6 2 1,0 1 160,6 1 0,0 4-154,0 7 0,0 3 344,0 0-588,-1 1 0,-3 5 74,1 2 0,-1-1 0,2 0-85,-2-1 0,0 4 0,-6-3 141,-3 0 0,-1-2-42,2-4-111,-4 0 1,-2 3 42,-5 1 0,0-1-126,0-3 0,-9 0 0,-4-2-71,-3-2 0,-6 1 50,-1-5 22,3-15 1,3 5 12,-2-5 0,3-2-113,1 6 0,2-8 0,3-8-772,2 1 599,-2-6 0,9 0-640,-3-2 198,-2-2-168,4 3-86,-3-5 1,5-5-2202,0-3 1741,0-2 1464,0 3 0,5-3 0,2 4 0</inkml:trace>
  <inkml:trace contextRef="#ctx0" brushRef="#br0" timeOffset="9">9239 9000 7847,'0'-6'1997,"0"-4"-661,0 8-567,0-3 446,0 5 1,-5 0-920,-3 0 1,-3 5 63,-5 3-98,-6 7-82,-8-2 0,-1 8-4,-4-2 0,4 2 14,-7-2 1,2 2 50,2-2 1,3-2-15,1-2 0,-1 2-102,-3-2 0,9-1 75,2-7 1,8 4-221,-1-4 1,4 0-62,0 0 1,5-4-210,-1 0 44,6 4 1,-3-5 136,5 6 0,0-4 164,0 3 1,8-3 0,5 4 19,4 1 0,2 1-15,3 1 0,5-3 186,0-1 34,4 1-474,-6 4 238,3-6 0,-7-1 182,-2-5 1,3 1-93,-3 3 1,-3-3 109,-1 3-32,3-3-722,-5 4 289,3-3 217,-9 3-915,3 0 524,-9-4 217,4 4-2021,0 0-874,-3-3 2369,3 3 1,-10-5-1,-3 0 1,-2 1 703,-2 3 0,-9 2 0,-3 5 0</inkml:trace>
  <inkml:trace contextRef="#ctx0" brushRef="#br0" timeOffset="10">8668 9537 8105,'-12'0'273,"6"0"-273,1 0 1386,5 5-793,0-4 0,1 6-3,3-4 0,6 2-268,5 3 1,6-3 505,-2-5 1,3 4-160,5 0 1,-1 0-1,4-3 325,2 3-648,1-3-743,-4 9 429,-6-4 0,-2 2 0,-3-2 1,1 1 121,0-1 0,-2-3-360,5 0 0,-8 0-1327,2 1-1783,-9-3 3316,-7 4 0,-10 0 0,-3 1 0</inkml:trace>
  <inkml:trace contextRef="#ctx0" brushRef="#br1" timeOffset="11">6395 9274 8344,'-5'-6'934,"4"1"-528,-4 0 0,3 3 1011,-2-1-269,3 1-906,-4 2 271,5 0 1,0 5-253,0 3 0,1-2 160,3 2-193,-3 0 1,5 3 162,-6 0-294,5 1 16,-4 4 0,4-3 344,-5 2-497,5-7 54,-4 2 0,4-4 275,-5 6-543,0-6 186,0 4-126,0-3 362,0 4-405,0-5 110,0 5 126,0-10-143,0 4-45,0-5 296,5 0 1,-2 0 44,5 0 0,-1 4-123,5 0 0,-1-1 99,0-3 1,1 0-62,-1 0 0,1 2 169,-1 1 1,4-1-59,1 1 0,3 3-97,-4-3 0,4 9-32,-4-5 1,-2 10-126,-2-6 0,-3 3 110,3-2 1,-1 3-685,-6 0 1,1 4 585,-1-4 0,-4 4 72,0-3 1,-5 3-79,-6-4 0,-5 0 55,1-3 0,-5 3-129,1 0 1,-1-4-17,0-3 0,-1-2-134,2 2 0,-1-3-18,1-5 0,1 0-246,3 0 0,6 0-1858,-3 0 1763,3-5 0,3-1-610,2-6 1263,3 1 0,-4-1 0,-1 1 0</inkml:trace>
  <inkml:trace contextRef="#ctx0" brushRef="#br1" timeOffset="12">6326 9320 7847,'0'-12'428,"0"6"159,0-4-138,5 9 1,-3-4-106,8 5 1,-8 0 78,6 0-48,0 0 1,3 0-84,1 0 1,-1 0 98,0 0 0,2 0-8,2 0 0,-1 0 134,5 0 1,-5 0-89,1 0-18,-2 0-152,-1 0 0,0 0-42,3 0 0,-2 0-6,2 0 1,-2 0-3,-1 0 0,10 0 271,1 0-225,0 0 0,-12-4 190,1 0-117,-1 0-7,1 4-736,-6 0 274,-1 0-1489,-5 0 0,-5 1 1042,-3 3 588,-2-2 0,-6 8 0,-2-4 0</inkml:trace>
  <inkml:trace contextRef="#ctx0" brushRef="#br1" timeOffset="13">10118 8657 8184,'0'-7'-2099,"0"-1"3022,0 6-131,0-8 59,0 8-576,0-3 1,-1 5 429,-3 0-215,3-5-93,-4 4 0,3-4-152,-1 5 0,0-2 510,-5-1-214,6 1-307,-3-3 1,0 10 41,-3 3 1,3 0-3,1 3 0,3 3 60,1 9 1,-1 5-74,-3 2 1,4 4 151,0 5 1,0 5-168,4 5 0,-4 6-1150,-4-2 1119,-2 3 1,-1-3 103,3 1-134,3-1 0,2 0-98,3 1 1,3-5 173,4 4 1,-5-1-81,-2 2 1,3-7 73,0-5 0,3-6-383,2 2 0,-1 2 29,1-2 116,-6 0 0,0-8-97,-2 1 1,-3-6-66,3 2 206,-3-3 0,-4-5 449,-1 0 1,-1-1-535,1 1 1,-2-3 11,-6-4 1,1-1-79,-1 1 190,1-1-387,5-5 278,-5 5 0,6-9-56,-2 6-373,-3-6-4,3 3-52,1-5 276,-4 0 0,7 0-81,-4 0 0,3-1-216,-4-3 1,4-1-827,-3-2 1,3-2 597,-4 5 1,4-5-134,-3 1 1,4 2 875,0-2 0,-4 1 0,1-5 0</inkml:trace>
  <inkml:trace contextRef="#ctx0" brushRef="#br1" timeOffset="14">10335 10096 7998,'0'-6'629,"0"1"-201,0 0 330,0 4 8,0-4 503,0 5-896,5 0 0,-4 1 102,3 3 140,-2 2-321,-2 5 1,0 6 343,0 2-469,0 3 1,-2 0 89,-2 1 0,3 1-29,-3 3 1,-1-4-207,2 0 1,-1-2 109,4-6 0,0 5-145,0-5 0,0-4 55,0-3 0,0-4-772,0 3-409,0-4 131,0 2 1,4-10 373,-1-3 0,2-2-819,-1-1 1451,-3-6 0,10-1 0,-5-5 0</inkml:trace>
  <inkml:trace contextRef="#ctx0" brushRef="#br1" timeOffset="15">10347 8612 8122,'-7'0'466,"2"0"0,5 1-48,0 3 53,0-3-292,0 9 1,0-3 401,0 4-276,0 0 1,1-3 82,3 0-373,-3 4 164,5-4 0,-6 7-172,0-7 70,0 2 1,0 1 213,0 1-244,0-1 213,0 1-479,0-1 50,-6-5-115,5 5 211,-4-10 1,5 5-160,0-2 209,0-3 102,0 4-62,0-5 0,5 0 6,3 0 234,2 0-120,1 0 1,2 0-74,2 0 165,-2 0 0,3 0 106,-4 0-146,4 0 0,-2 2 24,5 1-109,-5-1 0,3 7 122,-6-6-97,1 1-184,-1 1 1,-1 2 163,-2 4 15,-3 0-519,-5 1 240,0-1-36,0 1 264,-5-1-289,-7 6-1,0-5-243,-10 5 252,10-6 1,-6 1-9,3-1-168,2-5 0,-4 3-69,6-5 173,-1 0-449,1-4 1,3 0-1291,1 0 1050,4-5 969,-2 4 0,0-15 0,-1 4 0</inkml:trace>
  <inkml:trace contextRef="#ctx0" brushRef="#br1" timeOffset="16">10404 8600 9372,'11'0'1421,"0"0"-653,1 5-261,-1-3 364,1 3-475,-1-5 0,6 0-79,2 0 0,2 0-100,2 0-1,0 0 0,0-5-193,0-3 45,-6 3 0,4-4 0,-6 5-1318,-1 2 434,-1 0 816,-7-3 0,-1 4 0,-5-4 0</inkml:trace>
  <inkml:trace contextRef="#ctx0" brushRef="#br1" timeOffset="17">11066 8783 8317,'-4'-8'387,"0"1"-64,1 4-64,3-2 1483,0 5-1327,0 5 1,-2 5 47,-1 6 1,1-4-121,-2 0 0,3 0-20,1 8 1,-5 5-66,-2-2 0,1 2-206,3-2 1,1-1 88,2-3 1,0 1-144,0-5 1,0 4-905,0-4-251,0 1 1,0-5-1800,0 0 2956,0-4 0,0-2 0,0-5 0</inkml:trace>
  <inkml:trace contextRef="#ctx0" brushRef="#br1" timeOffset="18">10792 9331 8058,'-6'-5'0,"1"1"748,5-7-381,0 7 1,5-6 847,2 10-767,3 0 0,7 0 191,2 0 1,-1 0-204,1 0 0,5-1 118,6-3 0,1 3-217,3-3 1,-2 3-152,6 1 1,1-4-140,-1 0 0,-4-4 114,-3 5 0,-2-5-89,2 4 1,-4-3 65,-4 3 0,-1 0 1,-3 4-625,-4 0 213,-2 0-1127,-7 0 444,4 0 450,-8 0-2006,3 0 1263,-5 5-806,-5 1 2055,-2 6 0,-9-1 0,-2 1 0</inkml:trace>
  <inkml:trace contextRef="#ctx0" brushRef="#br1" timeOffset="19">10883 9503 8249,'-11'-12'1058,"5"6"1,2 1 620,8 5-1170,-3 0 1,9 1 88,-2 3 1,-2 2-164,2 6 0,-1 4-132,5 3 0,-1-1-36,0 1 1,1 4-158,-1 3 0,6 2 17,2-1 1,1-3-77,-1 3 1,1-3 30,-4-1 1,0-6 49,-1-1 0,-2-4-627,2 0 286,-2-1-1945,-2-4 591,-4-2 718,-2-5 1,-6 0-651,-3 0 0,1-2 1495,-4-1 0,-1-4 0,-3-4 0</inkml:trace>
  <inkml:trace contextRef="#ctx0" brushRef="#br1" timeOffset="20">11123 9537 8144,'-6'-12'0,"-4"1"968,8 0-152,-3 4-122,5 2 239,-5 5-536,4 0 0,-9 1 270,2 3-362,-2 3 0,-6 9-128,-3 3 0,-3 8 64,-1 3 0,3-1-321,-3 2 1,6-1 134,-5 5 0,3-6-664,0-3 1,2-1 357,6-3 0,-1-4-2286,1-3 1272,4-2 1265,2-7 0,10-1 0,2-5 0</inkml:trace>
  <inkml:trace contextRef="#ctx0" brushRef="#br1" timeOffset="21">11877 9297 7981,'0'-11'11,"0"-1"-6,0 1 279,5-1-129,-4 1 1,8-1-5,-5 1 947,0-5-640,-4 8 1,0-7 245,0 7-142,0-2-266,0-1 0,-5 4 130,-3 3-314,-7 3 59,2 1 0,-12 1-4,2 3-114,-8 8-448,2 0 618,-5 15-45,0-8 1,1 13 182,2-6-294,3 6 2,6-3 1,4 0-260,3-2 14,7 2 144,3-5 1,6 1-221,3-6-171,7-5 211,2 2-189,9-10 1,2-1 66,2-5 56,9 0 48,-16-5-119,14-6 358,-9-7-273,9-5 236,-9 0 1,4-3-124,-5-1-75,0 1 432,-1-2-682,-4-2 524,-1-4-94,-6 5 139,-5-4 1,3 6 111,-5-7-226,0 2 1,-4-11-28,0 5 0,0-5-12,0 1 55,0-7-368,0 2 401,0 1 0,0 3-53,0 5-96,0 5 331,0 5 0,0 6 420,0 3-53,0 8-145,0 1-213,0 8 1,1-3 360,3 5 1,-3 5-583,3 3 1,-1 3 246,0 5 0,-1 3-145,1 7 1,3 7 3,-3 5 1,2 7-217,-1 1 1,-3 3-198,3 4 0,-2 3 327,-2-3 1,0 2-140,0-2 0,-4-2 133,0-5 0,-1-6-349,1-2 1,3-3-97,-3-5-963,3-7 889,1-7 1,0-4-962,0-1 699,0-4 271,0-2 498,5-5 0,-4 0 0,4 0 0</inkml:trace>
  <inkml:trace contextRef="#ctx0" brushRef="#br1" timeOffset="22">12151 9137 8188,'-5'-18'1093,"4"2"-841,-4 10 878,5 0-134,0 6 1,1 4-251,3 0 185,-3 10-533,9-6 0,-4 13 288,6-2-267,-1 3-149,1 1 1,3 3 97,0 1-506,0 0 209,-3-5 0,-1 1 201,1 0-792,-1-5 383,6 3-427,-10-8 431,8 4-9,-8-6-1,4 0-1305,-4-4 945,3-2 0,-8-5-100,6 0-1568,-6 0 964,3 0 1025,-5 0 0,0-5 1,0-2-1</inkml:trace>
  <inkml:trace contextRef="#ctx0" brushRef="#br1" timeOffset="23">12379 9069 8133,'-1'-18'1421,"-3"3"-1244,3 7 1,-4 2 844,5 2-605,0 3 0,-4-3 565,0 8 1,-4 2-393,0 5 0,-2 2 286,-2 2 0,0 8-368,-4 8 0,0 2-484,-3 1 0,-3 4-362,3 0 1,-2 0-427,-2-4 1,4-3-777,0-1 1,9-6 1539,-2-1 0,3 0 0,-2-5 0</inkml:trace>
  <inkml:trace contextRef="#ctx0" brushRef="#br1" timeOffset="24">14424 5692 8389,'0'-6'1260,"0"0"-647,0 6-181,5 0-327,-4 6 1,4 0 229,-5 5-182,0 1 1,0-1-100,0 1 1,4-1 109,0 0 1,0 5-75,-4-1 0,0 1 46,0 0 0,1-2-30,3 5 0,-3-4 41,3 4 1,-3 0-6,-1 4 1,2 0-6,1-1 1,-1 0 28,1-3 1,-1 6-39,-2-2 1,0 3 15,0-4 1,0 1-110,0 0 0,0 0 48,0 0 1,0 3-95,0 1 0,5 0 124,2-4 1,-1 3-29,-3 1 1,2 1-34,-1-2 0,0 2-10,-4 3 1,0 2 8,0-3 0,4 3-54,0 2 1,-1-5-11,-3 0 1,0 1-6,0 3 0,0 0 69,0 1 1,0-1-596,0 0 400,0 0 1,0 1 143,0-1 0,0 0 0,0 1 695,0-6 1,0 6-373,0-4 0,0 4-234,0-4 1,0-2-133,0 1 1,0 5 69,0 3 0,0 0-17,0-4 0,0 0 24,0 1-29,0-1-313,0 0 339,0 0-14,0 1 14,0-6 0,0 4 30,0-3 51,0 3-81,0 1 1,0 1 22,0-1 0,0-2-2,0 2 1,0-2 16,0 6 29,-5-3-56,4 0 0,-4-1 105,5 0-97,0 0-12,-5 1 0,4-1 236,-3 0-226,3 0 0,1 1 239,0-1 0,0 0-174,0 0-40,0 1-534,0-1 513,0 0 0,0 0 53,0 1-152,0-1 92,0 0 1,0 1 61,0-1 7,-5 5-74,3-3 0,-7 8 93,6-2-855,-1-3 784,-1 6-234,3-5 217,-8 1 0,9 3-81,-3-2 1,-1 1 59,1-1 1,0 3 42,4-3 108,0-3-149,0 5 0,0-4 187,0 2-195,0 2 0,0-7 47,0 5 2,0-6-30,0 9 1,0-8-178,0 4 183,0 1 0,0 0 46,0 0-271,0 0 209,0 4 0,0-1 12,0 1-87,0 5 51,0-4 1,0 7-78,0-4 77,0 4 0,0-10 64,0 1 1,0 0 6,0 4 1,0-4-35,0 4 0,0-3 13,0 7-30,0-10-991,0 12 987,0-13 0,0 7 32,0-7-142,0 2 387,0-3 0,4 1-321,0 0 35,5-5 1,-8 7-102,3-2 98,2-8-513,1 9 510,-1-7-68,-1 4 62,0 0 0,-2-6-3,4 0-310,-4 6 303,7-5 1,-5 4-14,3-4-96,2-1 278,-9 0 1,6 4-148,-4 0-57,-1 0 481,3-3-310,-5-1-66,5 0 1,-4 0-98,3 1 198,-3-1-163,-1 0 1,1 1 1,3-1 12,-3 0 1,5 0 0,-6 1-70,0-1 73,5-5 61,-4 4 0,4-4-20,-5 5-53,5-4 0,-4 3 360,3-3 1,1 3-372,-1 1 21,0 1 0,-4-1 11,0 0 0,1 0-14,3 1 112,-3 4-111,4-3 1,-5 3 16,0-5 221,0-5 44,0 4 0,-4-3-275,1 4 9,-1 0 0,0 0 33,0 1-98,0 4-543,4-4 614,0 5-162,0-6 153,-5-5 0,4 4 15,-3-2-150,3 2 119,1 1 1,-4-1-96,0-3 22,1 3 65,3-3 0,0 4 82,0 0-82,0 5 3,-6-3 0,5 5 95,-3-3-87,-2-3-663,5 5 756,-9-1-87,8-4 0,-4 6 5,2-3 171,3 3-170,-9-1 1,9 5-29,-3-3 36,2-3-9,-3 5 0,4-3-63,-3 5 0,3-5 183,1 1-109,-5 0-9,4-1-668,-4 3 676,5-3 1,0 1 1,0 0 1,-4-4-19,0 4 8,0-6-4,4 9 0,0-8-258,0 4 156,0-4 103,0 8 1,0-9-114,0 6 1,0-1 341,0 1 1,0 2-382,0-2 1,4-1 118,0 1 1,0-1-4,-4 5 0,3 0 25,1 0 1,0-1 113,-4 1 0,1 0-91,3-1 0,-3 0 21,3-3 1,-3 1-115,-1-5 0,4 4 71,0-4 0,0 1 227,-4-1 0,4-2-253,-1 2 0,1 1-15,-4-1 1,4 0 180,0-4 0,1 1-184,-1-1 0,-3 0-13,3 1 0,1-1-5,-1 0 1,1 0 143,-1 1 0,-3-1-120,3 0 0,1 4 57,-1 0 1,1 4-4,-2-4 1,-1 0 4,2-3 0,-3 3-27,-1 0 0,0 0 7,0-4 1,1-4-21,3 1 1,-3-4-8,3 3 0,-3-1 24,-1 2 1,0-3-14,0-6 1,0 3 31,0 1 0,0-6-109,0 3 1,0-4-165,0 0 1,0 2 149,0-6 1,0 4-159,0-4 0,0 4 143,0-4 1,4 1-25,0-5 1,0 1 3,-4-1 0,0 0-8,0 1 0,0-1 218,0 1 1,0-1-107,0 0 0,0 1 155,0-1 1,0 1 49,0-1-130,0 1 0,0-1-30,0 0 0,0-3 38,0 0-47,0-6 0,-2 7-4,-1-5 0,1 1-36,-2-1 29,3-3 0,1 5-4,0-2-18,0-3 1,0 6-29,0-3-10,0-3 25,0 9 1,0-7 31,0 4 0,0-3-33,0 4 3,0-1 1,0 5-49,0-1 1,-1 0-96,-3 1 74,3-1 0,-4 1-433,5-1 297,0-5-278,0 0-1351,0-6 102,-5 0 341,3 0 1,-4-7 1425,2-4 0,-2-6 0,-5-6 0</inkml:trace>
  <inkml:trace contextRef="#ctx0" brushRef="#br1" timeOffset="25">15589 6948 8213,'0'-7'0,"0"-1"98,0 5 150,0-2 0,-1 1 329,-3 1-50,3-1 139,-4 4-139,5-5-33,0 4-296,-6-5 1,5 8-85,-3 2 0,3-2 66,1 6 0,0-1 30,0 5 0,0 4-143,0 3 1,0 3 137,0 1 1,0 3-18,0 1 0,1 5 45,3-2 1,-3 3 14,3 1 1,1 4-46,-1 1 0,4 2 12,-4-3 0,4 2 0,0-2 1,-2-1-11,2 5 0,0-4-147,3 4 0,-3-6 115,-1 2 0,0-1-252,0 1 0,2 2-3,-5 1 0,4 4-23,-5-3 0,5-2-21,-4 2 1,0-1 123,-4 1 0,3-3 32,1-5 1,0 1-7,-4-1 1,0 0 26,0 0 0,0-4-22,0-4 1,-8-2 51,1-1 1,-6-4 24,6 0-159,-4-5 1,4 1 23,-1-7-112,6-3 1,-5-5-230,3 0 287,3 0 1,-8-1-894,5-3 363,1-2-656,3-6 428,0 1-1230,-5 5 2071,-7 0 0,-6 6 0,-4 0 0</inkml:trace>
  <inkml:trace contextRef="#ctx0" brushRef="#br1" timeOffset="26">15646 8741 7948,'-5'-11'-546,"4"-1"340,-9 6 1,8 0 1576,-1 2-313,1 3 210,2-10-417,0 10-579,0-4 0,0 6-37,0 3 1,0 3 12,0 4 1,0 2-4,0 2 1,4-1-1,0 5 0,0 0-142,-4 4 0,3 3 132,1 1 1,0-3-200,-4-1 1,0-3 9,0 7 1,0-4-80,0-4 110,0 2 0,0-8-67,0 2 1,0-6-126,0-1 175,0-6-206,0 3-1636,0-5 1546,0-5 0,0-1-2167,0-5 2403,0-1 0,0 1 0,0-1 0</inkml:trace>
  <inkml:trace contextRef="#ctx0" brushRef="#br1" timeOffset="27">15246 6354 7967,'-5'-6'315,"4"-4"63,-4 8 846,0-3-325,4 0-429,-4 4 38,5-4-393,5 5 1,-3 0 69,6 0 0,-6 5-136,2 3 0,-3 2 69,-1 1 0,4 1-63,0-1 0,0 1-141,-4-1 0,0 4 37,0 0 1,0 1-66,0-5 1,0-3-28,0-1-152,0-4 227,5 2 0,-3-5 113,6 0 0,-5-1-18,0-3 1,4-3 116,0-4 0,0 0-95,0-1 1,1-3-17,3 0 1,-3-4-3,0 3 1,-1-3 37,5 4 1,-5 0-184,1 4 109,-1-1 0,1 2-49,0 2 13,-6 3 0,7 7 41,-5 1 0,0 4 100,-4 4 1,1 6-98,3 2 0,-3 2 183,3 2 0,-3 4-91,-1-1 1,0 1-236,0-4 1,0 0 15,0 0 0,0-6-422,0-1 1,1-4-90,3 0 1,-3-5-428,3 1 0,3-6-412,0 2 1472,-2-2 0,5-8 0,-3 0 0</inkml:trace>
  <inkml:trace contextRef="#ctx0" brushRef="#br1" timeOffset="28">16331 7051 8110,'-5'-11'0,"4"-1"507,-4 1-180,5 4 1,0 1 189,0 2-280,0 3 1,-5-4 231,4 5-276,-4 0 0,5 5 194,0 3-375,0 2 53,0 6 1,0 2 291,0 5-338,0 0 148,0 5 1,0-4 167,0 2-498,0 3 165,5-4 0,-4 6-56,3-4 25,2 0 0,-1-5-95,3 1 0,2-5-243,-3-3 0,0 1-1724,0-5 1127,1 3 964,-2-8 0,5 6 0,-5-1 0</inkml:trace>
  <inkml:trace contextRef="#ctx0" brushRef="#br1" timeOffset="29">16046 7576 8316,'7'0'1431,"1"0"-838,0 0-286,-2 0 1,8 0 125,-3 0 250,8 0-313,4 0 1,3 0 330,4 0-407,1 0 0,3 0-93,0 0 1,-1-1-82,-2-3 1,2-1-67,-3-2 0,-1-4 130,2 4 0,-6 0-645,2 0 0,-5 4 245,-2-1 0,-4 2-2250,-5-2 1351,-4 3 0,-2-3 1115,-5 8 0,-5 2 0,-2 6 0</inkml:trace>
  <inkml:trace contextRef="#ctx0" brushRef="#br1" timeOffset="30">16183 7828 8007,'0'-12'0,"0"6"1025,0 1 1082,0 5-1696,0 5 1,4-3 118,-1 6 1,6 3-79,-1 5 0,3 3-305,5-4 1,0 5 93,3-1 1,1 3-334,-4 1 89,4-1 0,-3 1 127,2 0 0,1-4-96,-5 0 0,0-5 224,-3 1-964,-1-2 285,1-7-1171,-1 5 488,-5-5-1105,-1 0 752,-5-1 1463,0-5 0,-5 0 0,-1 0 0</inkml:trace>
  <inkml:trace contextRef="#ctx0" brushRef="#br1" timeOffset="31">16434 7850 8155,'-6'-24'208,"-4"3"1,8 9 375,-1 1 0,0 1-110,-1 2 610,3 3-165,-4 5-209,0 0-271,-2 10-258,-4 3 1,-2 11 182,-2 3-520,2 2 165,-8 5 1,3 4-239,-5 0 231,5 0 1,-2-1-271,5-3 0,-4-1-719,4-6 0,1-8-1414,6 0 2401,3-5 0,5-3 0,0 1 0</inkml:trace>
  <inkml:trace contextRef="#ctx0" brushRef="#br1" timeOffset="32">17028 7633 8075,'0'-17'0,"0"0"0,4 10 0,0-1 856,-1 0-486,-3-3 0,0-1 625,0 1-592,0 0 0,-1 3 120,-3 0-347,-2 1 1,-5 0 9,-1 4-64,-4 1 1,-2 5 228,-5 5-601,0-1 243,0 15 1,-2-5 97,2 6-434,-2 5 253,7-4 1,0 4-287,3-5 222,7 0 69,3 0 0,7-5-342,1-3 272,-1-3 1,9-1-57,1-4 1,0 2 107,7-5 1,-4-5 79,5-7-42,-1-2 0,3-8-116,1-5 507,-5 0-228,4-4 1,-6 0 360,3 0-269,-2-5 0,-1 3 0,-7-5 70,2 0-205,-2-6 0,-2 1-109,-4-3 1,-1-2 90,-2 2 1,-2 1-132,-1-1 1,1 2 80,-1-2 0,1 4-97,2 7 0,0 4 53,0 4 1,0 9-13,0 2 269,0 3-139,0 3-169,0 16 0,0 5 112,0 16 1,0-1-3,0 5 0,0 0 7,0 3 1,2 3-178,1 5 0,0 3-46,5 0 1,-5-3 166,5-4 0,-2-1 281,2 1 1,1-4-90,-5-8 1,3 2-176,-3-6 0,4 1 64,-5-4 0,1-5-517,-4-3 0,0-2-23,0-2-556,0-5 1128,0-1 1,0 1 0,0 0 0</inkml:trace>
  <inkml:trace contextRef="#ctx0" brushRef="#br1" timeOffset="33">17268 7519 8081,'0'-7'0,"0"-1"0,0 5 1155,5-2-692,-4 5 1,6 0 491,-4 0-418,-1 0-239,8 5 0,-8 3 277,6 7-288,0-2 1,3 9-99,0-3 1,1 2 44,-1 2 1,1 0-325,-1 0 0,0 0-40,1-1 1,-1-4-141,1-3 1,-1 2 142,1-2 0,-2-4-456,-3-3-1504,4 0 880,-10-2 1207,4-1 0,0-5 0,1 0 0</inkml:trace>
  <inkml:trace contextRef="#ctx0" brushRef="#br1" timeOffset="34">17508 7451 8023,'0'-18'1444,"0"6"-1220,-5 7 0,2 7 70,-5 1-123,6 9 1,-9 6 619,-1 5 1,-1 2-296,-6 5 0,0 5-228,-4 6 0,2 0-318,2-3 0,-3-1-381,3 5 1,3-9-103,1 1 0,3-11 533,5 0 0,-4-3 0,5 3 0</inkml:trace>
  <inkml:trace contextRef="#ctx0" brushRef="#br1" timeOffset="35">18250 7257 8007,'-6'0'1324,"1"0"-975,0 0 1,-2 1 72,-4 3 1,-1 3 325,1 8-459,-6-2 1,3 5 44,-5-3 0,-3 3-72,-5 5 0,-5 1-104,2 2-79,-3-1 0,4-1 264,2-5-208,-2 0-39,10-1 1,-7 2 58,11-5 1,0 0 73,3-3-326,6-1 44,1-5-87,5 5 0,3-10 102,4 3 1,6-3 243,10-1 0,1 0-142,3 0 1,0 0 15,4 0 1,1 0-52,-6 0 1,5 0-176,-5 0 1,0 0 54,-7 0 1,1 0-343,-5 0-1801,1 0 1014,-5 0-1211,-5 0 2431,-1 0 0,-15 5 0,-2 1 0</inkml:trace>
  <inkml:trace contextRef="#ctx0" brushRef="#br1" timeOffset="36">17805 7770 8051,'11'0'469,"0"0"1318,6 0-806,-4 0-375,8 0-187,-8 0 291,9 0-342,-5 0 0,6 2 129,0 2-52,0-3-272,0 4 1,-6-5 174,-1 0-850,1 0 1,-4 4 285,2-1 216,-7 6 0,-3-2 0,-5 4 0</inkml:trace>
  <inkml:trace contextRef="#ctx0" brushRef="#br1" timeOffset="37">18730 7097 8133,'0'-12'739,"0"6"-50,0 1 563,0 5-774,0 5 0,0 2-113,0 9 1,0 1 19,0 6 1,0 5-68,0 3 1,0 3-80,0 4 0,0-1 1,0 5 0,-4 0-181,0 3 0,-1 1-29,1 0 0,3-2-28,-3-2 0,3-3-12,1-4 1,1-6 73,3-3 1,-1-5-190,4-2 0,-4-5 34,0 1 1,3-6-593,-3-2 0,2-4-893,-1 1-862,-3-3 2438,5-1 0,-6-5 0,0-1 0</inkml:trace>
  <inkml:trace contextRef="#ctx0" brushRef="#br1" timeOffset="38">19129 7291 8086,'0'-12'1159,"0"6"-747,0-4 267,0 9-337,0-4 1,2 5 121,2 0 90,-3 5-229,4 6 0,-5 7 107,0 5 58,0-1-187,0 11 1,0-5 23,0 10-92,0-10-59,0 16 1,0-18-325,0 8 151,0-7 1,0 1-615,0-5 0,0-5 387,0-3 1,0-6-2854,0-2 1409,0-4 1668,0 2 0,0-5 0</inkml:trace>
  <inkml:trace contextRef="#ctx0" brushRef="#br1" timeOffset="39">18970 7519 8086,'6'-6'435,"4"-3"-435,-2 5 1553,2 0-965,1-1 1,2 4 93,2-3-122,-2 3-233,8-4 1,-3 4 106,5-3-1026,-5 3 510,3-5 0,-7 4-724,5-6 610,-5 6 1,7-3-1226,-6 5 1421,0-5 0,-3 3 0,-1-3 0</inkml:trace>
  <inkml:trace contextRef="#ctx0" brushRef="#br1" timeOffset="40">19506 7462 8979,'7'-5'480,"-2"4"0,-4-4 727,3 5-371,-3 0-1003,4 0-1683,-5 0 1232,5 0 618,2 0 0,-1 5 0,-1 1 0</inkml:trace>
  <inkml:trace contextRef="#ctx0" brushRef="#br1" timeOffset="41">19701 7474 8058,'6'-7'721,"-1"2"-337,0 5-120,-4-5 1,6 4-481,-4-3 151,-1 3 1,4 1-1269,-2 0 1044,-3 0 0,5 0-389,-2 0 678,-2 0 0,8 0 0,-4 0 0</inkml:trace>
  <inkml:trace contextRef="#ctx0" brushRef="#br1" timeOffset="42">19952 7428 7737,'6'-7'3779,"-1"2"-3397,-5 5-1363,0 0 597,-5 0 384,4 0 0,1 5 0,6 2 0</inkml:trace>
  <inkml:trace contextRef="#ctx0" brushRef="#br1" timeOffset="43">20283 7119 8048,'-11'-6'120,"4"-4"60,2 9 1,5-3 1092,0 8-520,-5 2-384,4 5 0,-4 6 666,5 2-675,0 3 1,0 2-123,0 2 0,0 0 8,0 4 0,0 1-440,0 3 1,0-4 204,0 1 1,1-10-837,3 2 1,-3-8-353,3 1-81,-3-4 1258,-1 0 0,5-6 0,2-1 0</inkml:trace>
  <inkml:trace contextRef="#ctx0" brushRef="#br1" timeOffset="44">20123 7348 7995,'-6'-6'1064,"1"0"-633,5 6 1,3-1 222,1-3 421,5 3-658,-8-4 1,13 5-296,-2 0-71,7 0 0,-1-1-250,4-3 1,-1 3 217,2-3 1,-7 1-1191,7 0 1,-4 1 1170,0-2 0,3-2 0,-5 0 0</inkml:trace>
  <inkml:trace contextRef="#ctx0" brushRef="#br1" timeOffset="45">20888 6617 8053,'0'-6'669,"5"1"133,-3 5 2,3-6-67,-5 5 31,0-4-264,0 5-223,0 5 1,0 5-3,0 6 1,0 8 109,0-1 0,0 3-83,0 1 1,0 6-75,0 5 0,0 1-264,0-1 92,0-2 1,1 4 192,3-2-440,-3-7 164,9 7 0,-9-14-1140,3 3 812,3-3 1,-5-6-345,6-3 1,-4-2-1988,3-2 2682,-4-5 0,-3 4 0,-7-3 0</inkml:trace>
  <inkml:trace contextRef="#ctx0" brushRef="#br1" timeOffset="46">20523 7291 8053,'11'0'953,"1"0"-643,-1-5 1,6 3 88,2-1 1885,2 1-1469,2 2 0,6 0 47,5 0 209,6-5-737,11 4 0,-2-9 329,8 2-1986,-2 3 1497,7-5 0,-1 5-202,0-3 43,0-2 50,-4 4 1,-5-1-236,-3 4-723,-2-4 650,-1 6 0,-9-4-332,-3 5 1,-4 0 242,1 0-913,-3 0 765,-5 0 1,-6 4-153,-1 0 1,-4 3-1488,0-3 2450,-6 5 1,4-3 0,-3 6 0</inkml:trace>
  <inkml:trace contextRef="#ctx0" brushRef="#br1" timeOffset="47">20557 7553 7984,'0'-6'0,"0"0"0,0 2-1,0 3 124,5-4 0,-4 6 758,3 3-505,-3-3 0,-1 10 190,0 1 0,0 0-158,0 8 0,0-5 35,0 4-274,0 0 0,0 4 169,0 0-204,0-1 48,0 6 1,2-4 183,2 3-542,-3-3 194,4-1 1,-5-1-310,0-3 264,0-3-374,5-4 149,-4-1 498,4-5-156,-5-1-117,0-15 51,0 3 0,4-10-182,0 6 76,5-1 0,-7 0 27,6-4 0,0 2-162,3-5 0,0 0 68,1-4-123,-1 1 122,6-1 1,-5 4 44,4 0 1,-4 6-62,0 2 78,-1-1 354,-4 11-129,-2-4 50,0 5-3,-4 5-190,4 1 0,-5 9 606,0 1-379,0 4 0,0-2 217,0 5-224,0-1 0,0 3 3,0 1-541,5-2 245,-4 4 1,4-6 137,-5-3-1280,6-3 833,-5 1 0,5-8-71,-2 2 0,-1-6 459,4 3 0,-4-6 0,2 3 0</inkml:trace>
  <inkml:trace contextRef="#ctx0" brushRef="#br1" timeOffset="48">20934 7759 7984,'0'-11'564,"1"4"-483,3 3 721,-3 3-466,9-4 0,-7 4 689,5-3-678,-1 3 0,5 1 104,-1 0 0,2 0-149,2 0 1,-1-4-298,5 0 1,-1 0 79,1 4 0,1 0-667,-5 0 1,4 0 415,-3 0 1,3-3-2088,-4-1 2253,0 0 0,-4-1 0,1-1 0</inkml:trace>
  <inkml:trace contextRef="#ctx0" brushRef="#br1" timeOffset="49">21379 7496 8064,'0'-11'239,"0"0"1,0 4 698,0 2-352,0 5-265,0 5 1,0-1 1069,0 7-697,0-2-230,0 13 83,0 1-240,0 1 1,0 9 149,0-3 43,0 3-325,0 2 0,0-3 175,0-1-498,0 2 158,0-4 0,0 0 230,0-2-1601,0-3 939,0-1 1,0-5-2626,0-3 1529,0-2 1518,0-7 0,0 4 0,0-4 0</inkml:trace>
  <inkml:trace contextRef="#ctx0" brushRef="#br1" timeOffset="50">19335 8673 8293,'0'-7'379,"0"-3"234,0 9 0,0-5 1385,0 2-660,0 3-784,0-5 1013,0 6-1455,-5 0 112,-1 6 0,-7 0-229,-2 5 47,2 1 0,-9 4-388,0 2 289,-3 5 0,-8-4-16,3 0-178,-3 0 191,-1 4 0,1 0 23,2-1 1,2-3 31,2 1 1,7-7 72,-3 3-61,8-9 0,0 3-49,7-2 90,-2-3-154,9 5 1,-4-7 138,5 4 194,0-4 0,1 3-77,3-2 1,2-3 112,6 3 0,-1 1 30,0-1 1,2 1 211,2-1 0,-1-1-21,5 4 1,0-3-98,4 4 0,0-6-151,0 2 0,0 1 61,0-1 0,-4 3-341,0-3 1,-5 1 102,1-1 0,0-1-240,-3 4 0,1-4-28,-5 1 1,-2 1-472,2-2-1580,-5 1 1001,2-4-2542,-5 0 1590,-5 5 2211,-2-3 0,-9 3 0,-2-5 0</inkml:trace>
  <inkml:trace contextRef="#ctx0" brushRef="#br1" timeOffset="51">18821 9221 8245,'-6'0'0,"1"-1"0,5-3 0,1 3 0,3-3 0,2 2 2582,6 2-1665,-1 0 0,5 0 284,3 0 1,3 0-557,1 0 0,-3 2-39,3 2 1,-3-2-193,7 6 0,-4-4-158,-4 3 0,1-3-203,-5 4 0,4-2 79,-3 2 0,3 0-1219,-4-4 776,0 0 0,-5 1 205,-2 3-3334,2-3 3440,-9 5 0,9-4 0,-3 6 0</inkml:trace>
  <inkml:trace contextRef="#ctx0" brushRef="#br1" timeOffset="52">20066 8341 8094,'-5'-11'600,"-1"0"-216,-1 4 4,-3-3 1,4 5-107,-6-3 0,1 3 660,-1 5-603,1 0 0,0 2-88,-1 1 1,5 4 13,-1 4 0,2 6 13,-2 2 1,3 6 114,5 2 1,0 6-89,0 1 0,0 0 351,0 4-477,5 3 0,0-4 179,3 5-881,2-6 732,-4 9 0,2-3 149,-1 7-58,1-2-121,3 9 0,1-8 71,-1 6-71,-4-6 1,3 8-335,-3-3 0,0-2 312,0-2 0,-3 1-115,4-5 1,-6 4 63,2-8 0,-3 3 109,-1-3 1,0-1-77,0-6 1,0 0-122,0 1 129,0-6-159,0-1 1,-3-5 153,-1-1 784,-5-4-1157,8 4 0,-6-10 407,3 4-56,3-9-599,-4 3 331,0-8 0,3 3-77,-6-5 32,0 0 144,-3 0 1,-1 0-65,1 0-1113,-5 0 491,-2 0 1,0-2-941,3-1 1281,2 1 1,2-4-827,-1 2 754,6 3 0,1-5-633,5 2 0,1 3 53,3-3 1046,2 2 0,11-3 0,1-1 0</inkml:trace>
  <inkml:trace contextRef="#ctx0" brushRef="#br1" timeOffset="53">20340 9792 8111,'0'-6'578,"0"1"0,0 3 114,0-2 134,0 3 567,0-4-791,0 15-310,0-2 1,0 12 140,0-5 65,-5 6-175,4-4 1,-4 5-110,5-3 1,-4 1-16,0-4 1,0 3 216,4-4-388,0 5 45,0-7 1,2 2-378,1-7 239,-1 2-1966,3-4 1019,-5 1-2312,5-2 3324,-4-5 0,4-5 0,-5-2 0</inkml:trace>
  <inkml:trace contextRef="#ctx0" brushRef="#br1" timeOffset="54">20237 8410 8080,'0'-11'0,"0"-1"0,0 6 0,0 1 717,5 0-4,-3 3 364,3-8-288,-5 9 63,0-4 6,0 0-566,0 4-117,0-5 1,0 8-6,0 2 1,0 2 14,0 5 1,0 1 195,0-1-433,0 1 116,0-1-266,0 0 158,0 1-337,0-1 275,0 1 0,1-6-46,3-2 189,-3-3-11,4-1-16,-5 0 95,5-5-92,-4 4 1,8-9 37,-5 2 1,5-2-19,-1-2 0,2 1-109,1 0 1,4-1 99,1 1 1,-1 3-6,-4 1 1,-1 3 14,-2-4 22,2 6 0,-3-4 15,4 6 1,-5 6-1,-2 1 0,-1 5 108,1 3 0,-3-1-75,3 5 0,1 0-127,-2 4 1,3-4 91,-3 0 0,-1-4-647,1 4 1,3-5 262,-3 1 1,5 2-985,-4-2 0,5 0-21,-2-3 1320,3-6 0,2 4 0,-1-4 0</inkml:trace>
  <inkml:trace contextRef="#ctx0" brushRef="#br1" timeOffset="55">20934 8456 8301,'0'-7'1528,"-4"9"-1033,0 9 415,1 6-490,-3 5 0,5 2 194,-3 3-115,-2-3-207,5 9-91,-4-9 11,5 4 0,0-1 151,0 0-490,0 4 185,0-7 0,4 4 64,-1-5 1,5 0-103,-4 0 1,1-5 145,-1-3-1570,-3-2 412,9-2 463,-9-5-1293,4 4 186,0-8 1636,-3 3 0,3-5 0,-5 0 0</inkml:trace>
  <inkml:trace contextRef="#ctx0" brushRef="#br1" timeOffset="56">20717 9107 8365,'11'0'2788,"1"-4"-1085,-1 0-1166,6 0 0,6 3 278,7-3 0,4 2-296,4-6 1,-1 4-165,5-3 0,-5 4-118,1-1 0,-3-1-197,0 1 0,-5-3 61,1 3 0,-6 0-67,2 4 1,-7-1-229,-1-3 0,-5 3-1255,1-3-212,-2 3 44,-7 1 0,-2 4-1132,-8-1 2749,-7 6 0,-7-2 0,-5 4 0</inkml:trace>
  <inkml:trace contextRef="#ctx0" brushRef="#br1" timeOffset="57">20865 9301 8077,'0'-12'1046,"0"6"-458,0-4-97,0 9 328,0-4 0,0 6-290,0 3 1,0-2 91,0 6 0,2 1 109,2 6-496,2-2 534,0 8-363,9 2 1,-6 2-51,10 6 0,-3-2 106,3 2-481,-5 1 225,7-7 0,-8 3 146,2-6-628,3 1 261,-5-5 0,-1 2 298,-4-4-620,-1-6 244,0 0 20,3-4-957,-9 1 377,4-2-998,0-5 544,-3 0-1116,3 0 1616,-15-5 0,6 2-1228,-8-5 1836,3 1 0,-2-5 0,0 1 0</inkml:trace>
  <inkml:trace contextRef="#ctx0" brushRef="#br1" timeOffset="58">21151 9312 8046,'-1'-23'672,"-3"1"-462,3 4 0,-4 5 1036,5 6-317,0 4-398,-6-2 1,-1 7 288,-8 6-367,2 0 107,-9 13-264,0-3 1,-3 10 190,-1 2-430,-3 3-125,4 7 1,-6-3-307,4 4-537,0-4 978,10-3 0,0-2-1805,6-5 1004,-1-6 250,6 1-1416,1-14 1157,5 7 0,1-10 224,3 3 0,6-5 519,5-6 0,6-4 0,-4-4 0</inkml:trace>
  <inkml:trace contextRef="#ctx0" brushRef="#br1" timeOffset="59">21711 9050 8046,'0'-23'645,"0"5"-472,0 1 0,1 7-2,3 3 65,-3-3-252,4 3 0,-6 0 1678,-3-1-1010,-2 5 1,-6-2-271,1 5 1,-2 0-152,-2 0 1,-7 5-209,-4 3 0,-5 7 66,4 4 0,-3 4-1,3 4-36,-4-3 0,10 8 284,-1-6-551,6 1 170,0 1 1,9-4-19,4 3 1,1-5-9,2-2 1,7-4-293,4-5 198,1 1-40,14-6 45,-7-1 150,9-10 1,0-2-22,3-9-39,-4-1 39,6-6 0,-8 0-39,1 0 244,3-5-194,-10-1 1,7-2-19,-11 1 183,-5 0-139,0 0 1,-5-6-33,3 1 36,-3-7 1,-5 6-226,0-6-1068,0 0 1122,0-4 1,0 1-175,0-1 189,0 5 0,-4 3-278,0 8 597,1 2-117,-2 10 0,3 2 292,-1 4-183,-4 6 1,6-4 808,-4 8-932,0 2 256,3 7-221,-3 4-39,5 6 0,0 0 59,0 6-169,0 0 111,0 5 0,5 2 32,3 9 141,-3-4-102,5 9 0,-7-3-54,4 5-542,-4-1 748,2 6 1,-5-8 292,0 3-267,0-3-312,0-2 41,0-2 122,0 0 0,-4-7-201,0 2 0,-3-7-337,3 0 0,-1-7 226,1-1-1593,3-5 1643,-4-3-504,5 0-961,0-5 488,0 0 1100,0-1 0,0-5 0,0 0 0</inkml:trace>
  <inkml:trace contextRef="#ctx0" brushRef="#br1" timeOffset="60">21928 9027 8058,'0'-18'0,"0"1"1109,0 11-468,0-4 15,5 9 400,-4-4-521,9 10-93,-9 1 288,4 5-370,0 6 1,-3 1 112,2 5 3,2-1-273,-5 6 1,8-4 144,-5 3-271,5-3 20,-8-1 0,8-1-247,-5-3 104,5 2 81,-8-8 0,5 3 197,-2-4 1,-3-5 129,3 1-346,2-5 0,-3 2-293,5-5-6,-6 0 0,3-2 283,-5-1 0,5-4 0,2-4 0</inkml:trace>
  <inkml:trace contextRef="#ctx0" brushRef="#br1" timeOffset="61">22156 8958 8062,'-8'-18'495,"1"3"-330,4 8 1047,-2 2-732,5 5 1,-1 2 235,-3 6 638,-2-1-847,-11 10 0,3 3 9,-5 3 1,0 4-59,-4-1 1,1 3 4,-1 6-493,0-1 73,0-5 0,0 3-1400,0-5 1027,6-1 1,1-4-2894,9-3 3223,-3-3 0,8-4 0,-3-1 0</inkml:trace>
  <inkml:trace contextRef="#ctx0" brushRef="#br1" timeOffset="62">22487 8707 7880,'0'-6'617,"0"1"1520,0 5-1948,0 5 1,0 2 540,0 8-424,-5 3 1,4 1 79,-3 0 1,3 0 94,1 4-248,0 0-147,0 0 15,0 0 1,1 0 248,3-1-576,-3 1 206,4-5 1,-1-2-1002,0-4 534,5-1 368,-8 1 0,5-6-843,-2-2 396,-3-3 273,4-1-771,-5 0 1,0 0-1</inkml:trace>
  <inkml:trace contextRef="#ctx0" brushRef="#br1" timeOffset="63">22339 8935 8062,'5'-6'0,"-4"0"703,3 2-337,2 3 0,-3-4 130,4 5 1,1 0 614,3 0-688,1 0 36,-1 0-142,6 0 0,1-2 32,4-2-379,1 3 204,0-9 1,0 8 232,0-6-1391,0 5 778,-6-7 0,4 8-2115,-6-6 1067,0 0 1254,-3 2 0,-1-4 0,0 4 0</inkml:trace>
  <inkml:trace contextRef="#ctx0" brushRef="#br1" timeOffset="64">23001 8216 7861,'0'-6'906,"0"0"-136,0 6-110,0-5-248,0 4 116,0-4 59,0 15-279,-5 3 0,3 6-13,-6 0 0,0 5 340,-3 6-404,-6 3 0,5 3 200,-4 2 0,2 4-82,-1 7-1228,3 3 1179,-10 6 1,8-1 152,-5 0-99,5 5-180,-8-4 1,10 5-82,-3-6-58,2 0 139,7-5 1,-3-1-327,5-6 1,-1 0 159,1-3-288,3 2 190,-4-9 1,5 5 15,0-6 1,0 0-48,0 1 1,0-2 2,0-3 100,0 3-6,5-9 0,-3 8 187,6-5-151,-6-1 688,9-8 1,-9 2-725,6-5 156,-6 1 1,7-5-519,-5 1 79,0-6 197,1 4-467,-4-9 124,4 4 103,-5-5-521,5 0 516,-4 0 1,5-1-547,-6-3 1,0-2 338,0-5 1,0-1-1287,0 1 1848,0-6 0,0-1 0,0-4 0</inkml:trace>
  <inkml:trace contextRef="#ctx0" brushRef="#br1" timeOffset="65">23058 8661 8062,'0'-11'0,"0"-1"0,0 1 0,0 5 1102,0 1-181,0 5 105,0 5-523,0 1-194,0 11 0,2 2 351,1 7-214,-1 8-58,3 2-714,-5 8 500,0-3 1,0 7 232,0-2-192,0 2-41,0-7 1,0 3 175,0-2-493,0-8 206,0-1 0,0-9-264,0 3-543,0-8 567,0-2 0,1-6-1737,3 0 981,-3-4 1112,4-2-1908,-5-5 1084,5 0 1,-2 0-170,4 0 814,-4 0 0,12-10 0,-2-3 0</inkml:trace>
  <inkml:trace contextRef="#ctx0" brushRef="#br1" timeOffset="66">23172 9072 8062,'0'-6'0,"2"-3"920,2 5-552,-3-4 1,9 6 140,-2-2 0,2 2 491,1-2-546,1 3 548,-1-9-587,5 8 0,2-4 223,5 2-143,-5 3-291,3-4 0,-8 4 145,2-3-348,3 3 57,-5-5 1,3 6-982,-4 0 682,-1 0 0,1-1-3219,-1-3 3460,-5 3 0,4-4 0,-3 5 0</inkml:trace>
  <inkml:trace contextRef="#ctx0" brushRef="#br2" timeOffset="71">19004 2718 8076,'-5'-6'0,"-2"2"0,2-2 302,-1 4 167,6-3 446,0 0-272,0 4-195,0-4-120,6 0-68,-5 4 1,9-5 261,-2 6-346,2 0 0,5 0 169,0 0 1,7 0-83,1 0 1,1 0 61,6 0 1,-2 4-92,6 0 1,3 1 144,9-1 0,1 2-156,2 6 1,2-2-188,2-2 0,-2 2 19,-5-3 1,-2 3 53,-2 2 0,-3-1-141,-4 1 1,-2-2 75,-3-3 0,-2 4-50,-5-4 0,-2 2 50,-2-1 1,-2 2-144,-6-3 0,0 0-10,-4 0 1,0-4 283,-4 1-585,-1 2 273,3-5 0,-10 4-662,-3-5 0,-3 0 358,-5 0 0,2-1-540,-5-3 1,0 2 980,-4-6 0,-4 1 0,-3-5 0</inkml:trace>
  <inkml:trace contextRef="#ctx0" brushRef="#br2" timeOffset="72">19164 2524 7052,'5'-6'1062,"-3"1"0,3 3 43,-5-1-704,0 1 1,-2-3-46,-1 5 0,0 0-111,-5 0 0,1 0 96,-5 0 1,0 4-130,-4 0 1,2 5 13,-5-2 1,-5 3-93,-6 2 1,-2 3 58,2 0 1,-2 4-99,5-3 1,-3-1 58,3-4 1,2 4-182,6 1 1,2-2-7,6-7 1,3 3-38,1-2 0,4-2 143,-1 2-28,3-5 0,6 5 148,3-4 0,2 1-128,1-1 0,5-1 267,-1 4 0,5-3-87,-1 4 1,3-1-4,1 5 1,-1-1-18,1 1 0,0-1-73,0 0 1,-2-3-10,-1 0 0,0-2-97,-5 2 1,2 0-16,-2-4 1,-4 1 218,1-1-768,-1-3 0,-10 6 255,3-3 1,-3-2-1557,-1 6 1,-5-4 1818,-2 3 0,-9 1 0,-1 3 0</inkml:trace>
  <inkml:trace contextRef="#ctx0" brushRef="#br2" timeOffset="73">20706 2741 8046,'0'-11'517,"0"-1"116,0 6-286,0-4 476,-5 3-49,4 1 28,-4-4-169,5 9-39,0-5 351,0 6-772,5 11 1,-4-2 231,3 10 71,-3 0-181,-1 3 1,0 6 51,0 3 57,-5 2-202,4 1 1,-9 2 143,2 2-404,3-3 0,-5 10-15,2-4-170,3-1 305,0-1-486,5 0 237,0-3 1,0 0-158,0-6 357,0-5-78,0-2 181,5-1 20,1-9-54,1 3 212,3-10-467,-9 4 245,9-8-61,-8 3-1010,3-5 477,0 0-1537,-4 0 1341,4 0 0,-5-1-3,0-3 0,0 1 721,0-4 0,-5-1 0,-1-3 0</inkml:trace>
  <inkml:trace contextRef="#ctx0" brushRef="#br2" timeOffset="74">21003 2764 8042,'0'-18'176,"1"3"264,3 7-352,-3-2 1276,4 9-310,-5-4-472,0 0 1,2 3 292,1-1-437,-1 6 0,3 9-265,-5 1 0,0 9 196,0 1 0,0 5-102,0 6 1,0 4-211,0 1 1,0-1 144,0-4 1,-1 1-121,-3 3 1,2-2 98,-1 2 1,1-4-229,2-3 0,-1-2-67,-3-2 0,3-5-4,-3 1 0,3-1-351,1-7 0,0 0 25,0-3-1169,0-1 1157,0 1 1,-1-6-1528,-3-2 1409,3-3 0,-10-1-109,4 0 1,-3-4 682,-2 0 0,-4-4 0,-2 1 0</inkml:trace>
  <inkml:trace contextRef="#ctx0" brushRef="#br2" timeOffset="75">20558 3266 8042,'0'-11'358,"5"3"285,2 1 1,5 4 84,3-1 0,-1 2-264,5-2 0,1 3-7,7-3 0,2-1-102,5 1 0,1-1-254,-1 1 0,4 3 0,0-3 1,-1-1-60,-7 1 0,2 0-983,-5 4 1,-1-1 532,-3-3 0,-5 3 408,-3-3 0,3 3 0,0 1 0</inkml:trace>
  <inkml:trace contextRef="#ctx0" brushRef="#br2" timeOffset="76">21403 2798 8016,'0'-18'-187,"1"2"187,3 4 0,-3 6 793,4-4-460,0 9 0,-4-6 826,3 4-315,-2 1-473,-2-3-1,1 5-156,3 0 1,-3 5 89,3 3 1,-3 3-63,-1 5 1,-4 3 316,0 7-280,-5-2 1,3 9 119,-5-2-404,-1 2 59,-4 1 1,3 0-203,-2 1 141,2 4 1,2-4-76,-1 3 0,2-6-189,3-1 1,-4-6 60,4 2 1,2-7-57,1-1-40,-2-5-172,4 2-2432,-3-4 1874,5-6 0,0-2 1036,0-8 0,5-2 0,2-6 0</inkml:trace>
  <inkml:trace contextRef="#ctx0" brushRef="#br2" timeOffset="77">21368 2787 8043,'0'-18'1322,"0"1"-819,0 6 1,0 3 662,0 1-674,0 4 1,2-1-35,2 8 1,2 4 8,5 7 1,2 0-172,2 8 1,-2-1-137,2 8 1,2-3 70,-2 3 0,4 1-92,-4 3 0,4 0 121,-4 1 0,6-1-200,-2 0 0,-3 0 24,-1 1 1,-2-2-91,-1-3 0,-1 2-169,0-6 1,-3 1 105,0-4 0,-5-4-193,5 0 1,-5-5 91,0 1 1,2-6 162,-1-1-76,0-6-1444,-4 8 0,-1-8 364,-3 1 1,-2-3-778,-6-3 1940,1 1 0,-11-13 0,-2 2 0</inkml:trace>
  <inkml:trace contextRef="#ctx0" brushRef="#br2" timeOffset="78">21334 3266 8043,'-5'-6'1448,"4"-4"-1053,-9 9 0,8-10 460,-3 10-62,5-4-212,0 5-284,5 0-124,-3 0 0,9 0 55,1 0-55,-1 0 1,11 0-234,-3 0 0,6-1 130,2-3 1,3 3-661,-3-3 1,3-1 322,-3 1 0,3-4-979,-3 5 0,-4-6 1246,-4 1 0,0 3 0,4 0 0</inkml:trace>
  <inkml:trace contextRef="#ctx0" brushRef="#br2" timeOffset="79">21871 2764 7973,'-6'-15'450,"2"-1"-225,3 6 1,1 5 149,0 0 629,0 4-201,0-4 0,0 14-530,0 2 1,0 9-45,0 3 0,0 4-107,0 3 1,0 8 101,0 0 0,0 6-173,0 1 1,3 1 123,1 0 1,0-4-306,-4-1 1,1-5 50,3-2 1,-3-3-144,3-5 0,-1-7 60,0 0 0,-1-5-223,2-2 75,-3-1 0,0-4-74,3-4-1130,-3-1 758,4-2 756,-10-5 0,4-7 0,-4-6 0</inkml:trace>
  <inkml:trace contextRef="#ctx0" brushRef="#br2" timeOffset="80">21814 2832 7957,'0'-17'0,"5"0"549,-4 6-260,9-1 0,-3 2-12,4 3 0,-2-4-41,2 4 0,-2 2-14,7 1 1,0-1 13,-1 1 1,6 0-1,-2 4 0,2 1-14,2 3 1,0-1 13,0 4 0,0 0 0,-1 0 1,0 4-948,-3-4 0,1 3-291,-4 2 0,-3 3 830,-5 0 1,1 2 171,-5-2 0,0 3 0,-4 4 2231,0-4-1129,-5 4-524,-2-4-438,-9 4 1,-2 1-140,-5 0 1,0-1-51,0-3 160,1 2 0,0-4-52,3 2 0,2-3 0,6-3 249,0 2-152,4-2-107,-3 3 30,9-4 0,-4-1 100,5 1 85,0-1-97,5-5 0,-3 5-17,6-4 0,1 3 132,6 2 0,-1-5 18,5 1 0,-4-4 42,4 3-165,0-4 122,4 7-171,0-9 0,0 4-2,0-5 0,-2 4 21,-2 0 1,2 0-1066,-6-4 628,0 0 0,-3 0-3124,-1 0 1853,0 0 1561,-4 0 0,3 5 0,-4 1 0</inkml:trace>
  <inkml:trace contextRef="#ctx0" brushRef="#br2" timeOffset="81">22328 2912 7916,'0'-7'0,"0"-1"0,0 0 145,0-3 1,0 5 0,4-4 145,-1 2 259,6-2-282,-2-2 0,0 2 461,1 3-441,-6-4 1,5 6 454,-3-2-78,-3 2-236,4 5-231,-5 0 0,0 6 157,0 5-242,0 6 51,0 6 0,0 2 163,0 6-185,0-6 22,0 13 0,0-5-179,0 5 0,0 4-28,0-4-627,5 0 569,-4-4 1,6-1-43,-4-2-16,-1-3 77,8-5 1,-9-6-36,3-1 24,2 1 0,-3-5-957,4-1 289,-4 1-345,2-11-656,-5 4 1024,0-10 1,0-1 737,0-6 0,0-4 0,0-2 0</inkml:trace>
  <inkml:trace contextRef="#ctx0" brushRef="#br2" timeOffset="82">22373 2924 7916,'0'-18'295,"0"1"605,0 6-607,6 0 0,-1-1 200,2 1 698,-2 4-540,0 2-216,-3 5 37,8 0-209,-4 0 0,2 4 67,-1 0-350,1 5 79,3-3 0,0 6 299,-4-1-544,8 0 199,-7 1 0,9-2-223,-6-2 122,0 2 31,1-9 0,-1 8-29,1-5 32,-1 0 0,0-4-135,1 0 97,-1 0 0,-3-2 82,0-1 292,-1 1-275,-1-8 0,5 4 4,-4-6 49,-2 1-43,5-6 0,-3 3 25,4-5-49,1 0 30,-1 2 0,3-4-39,-3 6 55,3 0-26,-7 3 0,0 5 3,1-1-2,-5 6 0,3-3-162,-2 5 1,-3 6 86,3 5 1,-3 2 115,-1 6-63,0 5 0,0 2-14,0 4 165,0 0-150,0 5 0,0 3 19,0 0-16,0 5 1,0-7-4,0 2-47,0-3-333,0-6 384,0 4 246,5-14-230,-4 8 1,8-14 18,-5 2 88,0-2-107,1-2 1,-4-3-764,3-1 253,-3-4-164,-1 2-214,0-5 1,-5-5 0,-1-2-1</inkml:trace>
  <inkml:trace contextRef="#ctx0" brushRef="#br2" timeOffset="83">23082 2912 8045,'0'-6'460,"0"-4"-44,0 9 208,0-5 954,0 6-853,0 6-352,0 5 1,-6 3 363,-1 5-564,-3 5 1,0 1 5,2 6 0,-1-2-74,5 2 0,-3 0-111,3-4 0,0 3 68,4-3 169,5 0-388,1-4 112,6-1 1,1-4 33,2-3 0,-1-3 51,5-5 1,0 2-31,4-5 238,0 0-129,-1-9 0,2 2 172,3-4-180,-3-6 0,4 0 186,-5-8-208,0 8 1,-5-9 111,-3 3-357,-2-2 99,-7-7 0,-1 3 69,-5-6 0,-1 1-171,-3-5 0,-6 5 107,-6-1-914,-4 1 608,-3-4 1,-2 6-1035,-6 5 895,6 5 1,-7 8-400,6 2 1,0 3 369,7 5 1,3 2-1121,4 1 1646,1 9 0,0 1 0,-1 3 0</inkml:trace>
  <inkml:trace contextRef="#ctx0" brushRef="#br2" timeOffset="84">23527 2752 8031,'0'-11'467,"0"0"173,0-1 340,0 1-432,0-1-160,0 6 194,0 1 84,0 5-234,5 0-586,-4 5 182,4 1 0,-5 11 278,0 2-244,0 2 26,0 7 1,0 5 256,0 5-399,0 0 106,0-3 0,0 0-356,0 3 213,0-2 0,0 3-135,0-5 1,2-1 115,1-2 1,-1-3-244,2-5 0,-2-6 151,2-1 0,-3-4-949,3 0 379,2-6-798,-4-1 1570,3-5 0,-10 0 0,-2 0 0</inkml:trace>
  <inkml:trace contextRef="#ctx0" brushRef="#br2" timeOffset="85">23516 2764 7968,'0'-18'72,"0"2"142,0 4 683,5 6-113,-4 1-337,9 5 1,-4 0 223,6 0-429,-1 10 1,1-1 131,-1 10-207,6 5 1,-2 4 36,8 2 1,-7 3 32,7-2 1,-3 0-52,3 0 1,-4 2-21,0-3 0,-4-2-114,4-1 0,-5-3 51,2-1 0,-4-4-203,0 0 0,-1-5-4,1 1 1,-5-3 59,1-5-382,-1 3 1,1-8-34,0 1-538,-6 4 426,3-6-1856,-5 4 2427,-5-10 0,-6-6 0,-7-7 0</inkml:trace>
  <inkml:trace contextRef="#ctx0" brushRef="#br2" timeOffset="86">23870 2718 7944,'0'-18'0,"0"3"0,0 2 369,0 2-166,0 5 1,0-1 249,0 4 426,0 1-109,5-3-148,-4 5-219,4 0-182,-5 5-210,0 2 64,0 9 0,1 2 284,3 5-354,-3 5 52,4 1 1,-5 5 274,0 0-364,0 6 49,0-10 0,0 12-39,0-8 5,0 8 1,-3-6-89,-1 2 0,0-6 77,4-2 0,-4-5-50,0 2 1,1-7 71,3-1 0,0-5-152,0 2 0,0-8 22,0 0-1189,0-5 250,0 7 47,0-9 1028,0 4 0,0-5 0</inkml:trace>
  <inkml:trace contextRef="#ctx0" brushRef="#br2" timeOffset="87">24064 2741 7932,'1'-18'787,"3"3"-48,-3 2-544,4 7-180,0 1 246,-3 5 0,3 1 510,-5 3-359,5 2-192,-4 6-142,4 4 16,-5 7 0,4 6 291,0 6-208,-1-1-12,-3 5 0,-1-2-29,-3 5-55,3 0 1,-5 1 4,2-5 0,1 3-274,-4-11-172,4 5 214,-2-10 124,5 3 0,-1-9 115,-3 0-637,3-5 384,-4 2 1,5-8-1345,0-1 763,0 1 417,0-2 0,1-1-978,3-5 441,-3 0 861,9 0 0,-3-5 0,4-1 0</inkml:trace>
  <inkml:trace contextRef="#ctx0" brushRef="#br2" timeOffset="88">24543 2924 7932,'7'-17'849,"-2"5"-314,0-5 86,1 11-14,1-4-189,-2 3-198,-5 1 485,0 1-53,0 0-215,0 3-460,-10-3 202,2 10 0,-10 2-40,3 4 0,-3 2-155,-5 2 0,0 4-8,1 8 82,-1-3 0,0 9 259,0-3-674,0 3-362,6 2 617,-5-6-169,9 4 150,2-9 1,2 4 19,5-5 325,0-6-201,4 5 0,5-9 18,3 2 288,7-2 148,3-2 1,5-3 269,0-1-314,5-4-141,-4 2-404,9-5 113,-9 0 1,4 0 291,-5 0-2125,5 0 1270,-9 0 1,6 0 561,-10 0 0,0-5 0,-3-2 0</inkml:trace>
  <inkml:trace contextRef="#ctx0" brushRef="#br2" timeOffset="89">20592 3803 7937,'0'-11'871,"0"4"-471,0-3 83,0 4-140,0 0-8,0 0 1148,0 6-1024,5 11-232,-4 1-60,4 11 1,-5 3 410,0-4-317,0 9 1,0-2-157,0 13 1,0 1 92,0-1 0,0 2-238,0-2 1,0-1 82,0 1 0,-1-9-84,-3 1 0,3-7 29,-3-1 0,3-3-296,1-4 0,0-2-442,0-6-417,0-5-647,0-1 416,0-5 1,0-5 601,0-2 796,0-8 0,0 2 0,0-4 0</inkml:trace>
  <inkml:trace contextRef="#ctx0" brushRef="#br2" timeOffset="90">20569 3895 7968,'6'-18'0,"3"-3"198,-5 6 1,1 0 344,-1 4 1,-3-1 1027,3 1-1057,2 4 1,-3 2-74,4 5 0,-3 2-163,4 1 0,0 5 38,3 7 1,2 4-94,2 8 1,-2-2 62,2 6 1,3-1-88,1 4 1,2 5-133,2-1 0,0 0-40,0-4 0,1-1 51,2-3 1,-3-2-137,0-5 0,-1-1-39,-7-3 235,5-3-337,-7-4 130,-2-6 0,-1 3-359,-2-5-518,-3 0 87,0-4-1021,-5 0 1,-4-2 616,1-2 1263,-6-2 0,-3-5 0,-5-1 0</inkml:trace>
  <inkml:trace contextRef="#ctx0" brushRef="#br2" timeOffset="91">21049 3803 7942,'0'-18'557,"0"3"-168,0 2 110,0 2-116,5 0 1,-4 3 185,3 0 752,2 6-867,-5-3 1,4 14-300,-5 2 0,0 12-40,0 0 1,-3 7 54,-1 1 1,-4 3-7,4 4 0,-3-1-121,3 5 1,0 0-3,4 3 0,0-4-29,0-3 1,0-3-302,0 0 1,0-10 150,0-2 1,0-4-278,0 0 0,0-2-16,0-6-372,5-5 0,-2-1-263,4-5 1,-3 0-298,4 0 1363,-6 0 0,3-5 0,-5-1 0</inkml:trace>
  <inkml:trace contextRef="#ctx0" brushRef="#br2" timeOffset="92">21311 3837 8019,'0'-17'745,"0"0"-361,0 6 414,0-1-50,0 6 0,0 6-268,0 8 1,-1 3-126,-3 4 1,2 8-113,-6 8 0,2 5-27,-2 2 1,2 6 11,2-3 1,3 4-180,-3 1 0,4-6-57,4-2 0,2-4-87,5-3 1,2-4-115,2-8 1,-1-3 81,5-4 1,0-6 234,4-2 1,0-3-75,0-1 0,0-1 110,0-3 0,-1-4-113,1-7 1,0 1 192,0-5 1,0 0 123,0-4 1,-2-5-155,-2-2 0,-2 1-172,-6-2 1,-1-1 71,-2-6 1,-3 2-520,-5-6 0,0 5 222,0-1 1,-1 6-885,-3 2 0,1 9 540,-4 2 0,3 7-99,-4 4 646,6 3 0,-8 5 0,3 0 0</inkml:trace>
  <inkml:trace contextRef="#ctx0" brushRef="#br2" timeOffset="93">21939 3803 8003,'0'-18'930,"0"3"-647,0 8 477,6-4-20,-5 10-266,4-4-6,-5 5-270,5 0 1,-4 9 141,3 2 126,-3 13-177,-1-5 1,0 18 284,0-2-404,0 1 1,0 4 169,0 2-1457,-5 2 1079,4-3 57,-4 3-553,0-14 423,4 9 1,-5-13 78,6 1-286,0-1 179,0-8 1,0-4-158,0-2-459,0-3 93,0-3-961,0-1 156,0-5 458,0-5 1009,0-1 0,-5-11 0,-1-1 0</inkml:trace>
  <inkml:trace contextRef="#ctx0" brushRef="#br2" timeOffset="94">21997 3872 8003,'0'-18'0,"0"0"0,0 3 684,0 7-1,5-7 641,-4 9-476,4-1-431,0 2 1,-2 7-63,4 1 1,-3 5-134,4 7 0,-5 3 5,5 5 0,-4 0-173,3 0-13,1 4 1,4-2 213,-1 1-550,0 3 285,1-10 0,-1 7-144,1-11 56,-1 0 0,0-5-124,1-2 168,-1 2-32,1-9 0,-2 3 66,-2-8 30,2 3-10,-9-9 8,9 4 0,-7-7 9,4-2-99,-4 2 92,7-9 0,-4 5-146,6-6 135,-1 5 0,2-7-58,2 2 1,-2-2-107,2 2 0,1 1 80,0 3 0,-1 1 37,-4 3 0,-3 6 106,0-2-108,-1 7 1,1-1 169,-1 5-92,-4 0 1,3 0 302,-2 0-201,-3 0-46,9 0 0,-4 1 45,1 3 1,0-2-76,-4 6 1,-1 4 140,1 3 0,-1 6-121,-2 2 0,0 5 138,0 6 0,0 1-128,0-1 0,-4 4-15,0 0 1,-5 5 2,2-1 1,0-3 11,0-1 1,4-3-13,-1-5 1,-1-2 20,1-5 0,1-4-120,3 0 0,0-5 144,0 1-860,0-2 265,0-2-1575,0-4 665,0-2-380,0-5 1768,5 0 0,-4-10 0,4-3 0</inkml:trace>
  <inkml:trace contextRef="#ctx0" brushRef="#br2" timeOffset="95">22670 3792 7975,'7'-18'0,"-3"3"470,-3 7-79,-1-2 634,0 9-233,0-4-234,0 15 1,0 2-139,0 11 0,0 4-29,0 0 1,-4 8-138,0-1 0,0 7-136,4-3 1,-3 4 10,-1-4 1,0 4-164,4-4 1,0-1-347,0-7 1,0 2 272,0-5 0,1-6-180,3-6 0,-3-2 117,3-1 1,-1-6-1610,0-2 145,-1-3 677,3-1 0,-5-5 957,0-3 0,-5-7 0,-2-3 0</inkml:trace>
  <inkml:trace contextRef="#ctx0" brushRef="#br2" timeOffset="96">22568 3780 7975,'6'-11'0,"4"-4"384,-2-1 0,6 1-53,1 4 0,1 3 204,0 1 1,-4 0-12,4 0 0,1 2-48,2 5 1,3 0-121,1 0 1,1 0-52,3 0 1,-2 1-245,5 3 0,-4-2 122,0 6 1,-3-1-243,-4 5 1,-2-1 104,-6 1 1,-1-1-247,-2 0 0,1 1 55,-5-1 1,-1 2-6,-3 2 0,-5-2 17,-2 2 1,-8-2 54,-4-2 1,-3 1 42,-1-1 1,-4-3 2,1-1 0,-5-3 130,5 4 1,-1-6-66,4 2 0,5 1 462,3-1-151,8 0-295,-4 1 1,10-3 32,-3 6 1,8-4-9,4 3 1,3-3 82,4 4 0,-1-1-58,5 5 0,0-1-133,4 1 0,0-1 99,0 1 1,0-1-8,0 0 0,-4 1-57,0-1 0,-5 4-75,1 1 1,-2 0-3,-2-1 1,-3-1-229,-1 5 0,-4-1 122,1 1 0,-8 2 122,-4-6 0,-6 4 160,-1-4 0,-9 4-149,1-4 1,-7 1 201,-1-5 1,2-3-101,-1-1 1,0-3-49,0 4 0,-1-6-71,9 2 1,-3-3-161,10-1 1,4 0-1080,3 0 870,6-5 1,-2 3-45,8-6-1570,2 0 913,10-3 1136,-3 0 0,14-6 0,-3-1 0</inkml:trace>
  <inkml:trace contextRef="#ctx0" brushRef="#br2" timeOffset="97">23230 3769 7944,'-5'-18'1141,"4"2"-878,-4 9 936,5 2 498,0 5-1163,0 5-251,0 7 1,0 5 269,0 6-302,0 0 0,0 8-28,0-1 1,0 9-14,0-4 0,0 7-147,0-1-5,0-1 1,-4-1 273,0-5-335,0 1 40,-1-1 0,4-5 162,-3-2-552,-2-8 275,4 2 0,-3-8-127,5 2 18,0-7 4,-5 2 142,4-9 412,-4 4-51,5-5-168,0 0 47,0-5-141,0 4 1,1-9 118,3 2 11,-3 3-95,9-5 1,-3 4-168,4-6 47,-4 6 0,7-3-84,-3 5 0,3-1 46,-3 1 1,5 3-243,-1-3 174,5 3 1,-6 1-43,5 0-138,0 0 162,-1 0 1,2 0-40,-5 0 0,4 0-81,-3 0 1,-1 0-807,-4 0 243,1 0-558,-1 0-538,1 0 1930,-6 0 0,-11-10 0,-8-3 0</inkml:trace>
  <inkml:trace contextRef="#ctx0" brushRef="#br2" timeOffset="98">23116 4157 7925,'6'-11'0,"1"3"1224,-4 1-719,4-1 1,5 2-112,4 2 0,-4-1-189,4 1 1,-3-4 128,3 4 0,3-4-115,7 0 0,-2 2-340,3-2 0,-1 4 163,0-3 1,-6 4-898,3-1 0,-4-1 254,0 1 601,-2-5 0,-11 3 0,-1-5 0</inkml:trace>
  <inkml:trace contextRef="#ctx0" brushRef="#br2" timeOffset="99">23150 3792 8024,'0'-18'0,"1"1"0,3 6 0,3 0 758,4-1 0,2 2 112,2 2-407,-2-2 310,8 4-397,-3-5 0,10 3-111,2 0-65,-2 1 1,5-1-46,-2 0 0,-2 5-112,1-5 1,-4 4-723,0-3 1,-2 4 430,-1-1 0,-1 2-1018,-3-2 0,-3 3 1266,-4-3 0,-1 3 0,1 1 0</inkml:trace>
  <inkml:trace contextRef="#ctx0" brushRef="#br2" timeOffset="100">23687 3643 8024,'6'0'1621,"-1"0"-1296,-5 0 0,4 9 120,0 3 114,0 7-235,1 3 0,-4 5 102,3 7 37,-3-2-174,-1 7 0,4 1-87,0 2-30,0-3 0,-4 5-259,0-2 0,-4-1 140,0 1 1,0-9-368,4 1 209,0-7 0,0 1 71,0-6-196,0-4 119,0-1 1,0-10-165,0 1-328,0-6 91,0 4-661,0-6 0,0-6 587,0-1 586,0-3 0,0-7 0,0-1 0</inkml:trace>
  <inkml:trace contextRef="#ctx0" brushRef="#br2" timeOffset="101">23675 3700 7931,'6'-15'422,"1"0"1,3 0-302,2 3-121,-1 6 0,1-4 0,0 5 1712,3-3-773,-2-2-360,9 9 87,1-4-224,1 5-152,4 0 0,-6 0-249,1 0 0,0 1 63,0 3 1,0 2-181,0 5 0,-6 1 123,-1-1 1,-4 4-79,0 1 0,-6 4-164,-2-1 1,-3 4-203,-1 4 0,-6 0 167,-6 4 1,-4 2 96,-7-3 1,-5 3-106,-2 2 58,-3-1 1,-2-1 87,1-3-917,5 3 958,-4-9 0,10 3-251,0-8 508,6 3-113,5-10 0,2 6 105,2-3 34,3-7 0,5 7 19,0-7 1,7 1 958,4-2-1184,0 3 619,11-8-441,-4 3 0,5-1 63,0-1-545,4 1 216,-2-4 1,2 0 150,-4 0-1423,0 0 906,0 0 0,-4 0-788,0 0 553,-5 0 663,2 0 0,-4 0 0,-1 0 0</inkml:trace>
  <inkml:trace contextRef="#ctx0" brushRef="#br2" timeOffset="102">24486 3723 7934,'0'-23'0,"0"6"0,0 1 357,0 4-166,0 5-228,-5-3 1908,4 9-543,-9-9-598,3 8-233,-4-3-215,-5 5 1,2 2-63,-5 1-159,5 4 0,-8 6 234,3 2 0,-1-1-48,1 5 1,1-1 17,3 1-100,7 2 0,-7-4 165,7 2-333,3 2 9,0-8 0,5 8 119,0-1-460,0-4 252,5 6 0,3-8-251,7 5 240,-2-5 1,10 6-47,-1-5 1,1 2 96,4-2-21,-3-3 82,-1 10-47,0-9 0,-6 3 60,-1-4 1,-4-1 177,0 1 0,-2 0 187,-2 3-179,-3-2-60,-5 4 1,-2-5 457,-1 4-376,-4-4 0,-6 6 532,-2-3-427,-8-2 0,-7 3 142,-8-4-573,2-1 115,-8 1 0,5-2 390,-3-3-1569,2 4 1075,6-10 1,2 4 50,6-5-3397,4 0 3422,11 0 0,4 0 0</inkml:trace>
  <inkml:trace contextRef="#ctx0" brushRef="#br1" timeOffset="106">17725 11859 7946,'0'-6'661,"0"1"384,0 5-657,0 5 155,0 1-257,-5 0 1,-2 5 489,-4-4-461,-1 8 1,0-1 135,-3 5-15,-3-5-163,-5 3 1,0-2 58,0 0 5,-5 6-171,4-4 0,-8 2 31,6 1 24,-6-1-41,8-2 0,-4 4-12,5-6 53,0 5 1,6-7-277,0 3 88,6-4 254,4-1-510,2 1 179,5-6 0,2 0 129,1-2-120,4-3 102,9 4 0,-2-5 241,5 0-43,-5 0-163,8 0 1,-5 0 112,6 0-136,0 6 0,4-4 55,-1 6 0,1-5 34,-4 5 1,-4 0-289,0 3 91,0-5 1,-1 5 139,-3-4-621,-2 3 191,-2-3-807,1 3 570,-6-4 60,4 1-1506,-9-2 949,4 0-241,-5-4-149,-5 4 1443,-1-5 0,-10 5 0,-2 1 0</inkml:trace>
  <inkml:trace contextRef="#ctx0" brushRef="#br1" timeOffset="107">17268 12464 8894,'6'0'1297,"4"6"1,-3-4-604,4 6 75,6-6-434,-5 3 0,9-1 911,-6 0-631,5 5-303,-7-8 0,8 8 175,-2-5-270,3 0-27,-4 1 1,2-4-909,-5 3 413,6 2 261,-9-5-2199,5 4 1546,-6-5 1,1 2 696,-1 1 0,-5-1 0,-1 3 0</inkml:trace>
  <inkml:trace contextRef="#ctx0" brushRef="#br1" timeOffset="108">18182 11733 7879,'-6'-6'966,"5"-4"-179,-4 9 124,5-4-136,0 5-490,0 5 1,1 1 309,3 5-377,-3 6 1,10 1 305,-10 10-235,4 1 0,-5 6 39,0 3 99,0 3-132,0 5 1,-1 1-67,-3 2-1369,3-2 1228,-10 9 1,9-5-26,-6 2-4,6-2 0,-3 0-102,5-4-625,5-2 719,-4-5-20,9-6 0,-7-4-19,4 1 1,-3-10 17,4 2-229,-6-8 136,8 2 0,-8-10 1145,2 1-1772,2-5 1047,-5 2-2266,4-5-1194,-5 0 3103,0-5 0,-5-2 0,-1-4 0</inkml:trace>
  <inkml:trace contextRef="#ctx0" brushRef="#br1" timeOffset="109">18684 11928 9552,'-6'11'1565,"1"6"-1137,0 0 1,2 11 183,-5 3-201,6 2-152,-3 1 1,5 1 345,0 4-330,0-4 0,-1 4-122,-3-4-623,2-1 555,-3 0 1,5-6-112,0-5 1,0-1 87,0-7 1,0 0-1414,0-4 918,0-4 0,-1-2-994,-3-5 661,3 0 689,-4 0 1,4-1-2044,-3-3 2120,3-3 0,-10-4 0,5 0 0</inkml:trace>
  <inkml:trace contextRef="#ctx0" brushRef="#br1" timeOffset="110">18456 12282 7892,'0'-7'1895,"0"2"-235,0 5-865,5 0 120,1 0-230,5 0-334,1 0 0,3 0 131,0 0-267,1 0 1,-5 0-760,5 0 481,-3 0 1,7-4 128,-4 1-1741,4-1 1188,-7 4 0,4-4 82,-1 0 405,-4 0 0,10 4 0,-4 0 0</inkml:trace>
  <inkml:trace contextRef="#ctx0" brushRef="#br1" timeOffset="111">18878 12510 8692,'0'6'2318,"0"0"282,0-6-2963,5 0 221,-3 0 180,8 0-584,-9 0 421,9 0 190,-9-6-2378,4 0 2313,1 0 0,-5-4 0,4 3 0</inkml:trace>
  <inkml:trace contextRef="#ctx0" brushRef="#br1" timeOffset="112">18981 12522 7893,'6'0'0,"1"0"1141,-4 0-647,-1 0-228,3 0 1,-4 0-365,3 0 41,-3 0 117,9 0 0,-7 0-1727,4 0 1667,1 0 0,4-6 0,-1 0 0</inkml:trace>
  <inkml:trace contextRef="#ctx0" brushRef="#br1" timeOffset="113">19244 12487 8453,'0'7'2216,"0"3"-1297,0-9-129,0 4-401,0 0 54,0-4-512,0 5-716,0-6 707,5 0-2213,-4 0 2291,4 0 0,0-6 0,2 0 0</inkml:trace>
  <inkml:trace contextRef="#ctx0" brushRef="#br1" timeOffset="114">19461 12008 8545,'0'-7'1680,"0"2"-1371,0 5 1,-2 5 120,-1 3 455,1 7-528,-3 3 0,5 5 270,0 0-188,0 4-216,0-2 78,0 8-134,0-9 1,0 7 168,0-4-615,0 0 272,0 1 0,0-8 245,0 3-1320,0-8 786,0 7 0,0-14-1706,0 4 561,-5-3 650,4-3-1040,-4-1 916,0-5 915,3 0 0,-8-10 0,4-3 0</inkml:trace>
  <inkml:trace contextRef="#ctx0" brushRef="#br1" timeOffset="115">19324 12236 7872,'-7'-6'1029,"2"1"1,6 5-196,3 0 0,3 3 19,4 1 1,0 1-543,1-1 1,3-3-213,0 3 0,6-3-786,-2-1 0,2 0 266,2 0 86,0 0 1,-1 0 334,-3 0 0,2-5 0,-3-1 0</inkml:trace>
  <inkml:trace contextRef="#ctx0" brushRef="#br1" timeOffset="116">19975 11437 7928,'0'11'1735,"-2"2"-696,-1 2-699,1 3 1,-7 4 199,6 1 157,-1 5-340,4 1 1,0 6-256,0-1 0,0 0 2,0 0 1,0-1-555,0-2 1,4-3 340,-1-5 1,6-6-1036,-1-1 1,2-4 1143,1 0 0,1-1 0,-1 1 0</inkml:trace>
  <inkml:trace contextRef="#ctx0" brushRef="#br1" timeOffset="117">19735 12202 8398,'11'-7'1466,"1"2"1,3 5-766,0 0 291,5 0-328,-2-5-248,10 4 360,6-9-402,2 9 1,4-8 98,-1 5-726,-4-5 306,4 8 1,-4-8 281,-1 5-507,0 0 205,-5 4 1,-2 0-761,-8 0 453,3 0 59,-10 0-1364,5 0 1016,-6 0 1,-3 0-672,-1 0 552,-4 5 0,1 0 22,-8 3 660,-2 2 0,-6-4 0,1 6 0</inkml:trace>
  <inkml:trace contextRef="#ctx0" brushRef="#br1" timeOffset="118">19952 12407 7926,'-12'-5'612,"1"4"775,5-4-917,1 5 673,-1 0-237,5 0-231,-4 5-181,0 1-220,4 6 1,-4 0 53,5 4-231,0-4 81,0 5 1,0-2-60,0 0-74,5 1 1,-4-1-120,3 0 1,1 1 122,-1 0 1,1-5-257,-1 1 1,-3-1 20,3-3 76,-3-3 0,0 0-140,3-5 91,-3 0 153,4 0 0,-5-5 2,0-3 1,4-2-54,0-2 0,4 1-28,-5 0 74,6-6-96,-2 4 98,4-3 1,0 5-31,1-1 156,-6 6-149,4-4 77,-3 8 69,4-3 1,-3 7 394,-1 1-287,-4-1 0,6 8 57,-5-3 1,1 7-9,-2 2 0,0 0-398,5-1 113,-6-2 0,5 7 168,-4-4-921,-1 4 547,8-7 1,-9 7-148,3-5 0,1 2-221,-1-2 0,1-4-2028,-1 1 2616,-3-1 0,4-5 0,-5 6 0</inkml:trace>
  <inkml:trace contextRef="#ctx0" brushRef="#br1" timeOffset="119">20911 11688 7864,'0'-7'104,"1"2"970,3 5-646,-3 5 1,5-2 48,-6 5 0,-2-1 147,-2 5-259,3-1 74,-9 0-154,4 6 1,-6-3 60,1 5 76,-6 0-262,5 4 0,-10 0-37,3 0 144,-3-1-108,0 1 1,-1 0-57,0 0-106,0 0 176,5-5 0,-2 2-172,5-5 25,5 0-37,0-8 0,7 3 113,-5-3 0,6 0 20,-2 0-251,3 1 250,1-2-10,5 4-177,1-3 121,6-1 0,0 4 287,4-2-256,-4-3-5,10 5-157,-4-9 139,-1 10 1,5-10 67,-3 3-293,-3-3 219,6 4 0,-8-4 66,5 3-772,-5-3 445,2-1 1,-3 0-1246,2 0 704,-7 0 108,7 0-1596,-14 0 1085,10 0 683,-10 0 0,3 0-970,-8 0 1435,-2 5 0,-11 2 0,-1 4 0</inkml:trace>
  <inkml:trace contextRef="#ctx0" brushRef="#br1" timeOffset="120">20591 12350 8495,'12'0'2816,"3"0"-1055,0 0-915,0 0-263,2 0 97,1 0-345,5 0 0,-4 0 102,0 0-1009,-5 0 513,2 5 0,-1-3-391,1 1 1,-1-1-537,-4-2 1,-3 3 640,-1 1 345,-4 0 0,7 1 0,-4 1 0</inkml:trace>
  <inkml:trace contextRef="#ctx0" brushRef="#br1" timeOffset="121">21322 11459 7746,'0'-6'1803,"0"1"-1125,0 15 159,0 3-465,0 10 1,0 6 217,0 5 27,0 0-416,0 11 1,0-3 192,0 7-207,0-2 1,0 9-30,0-3 1,0-1 55,0 2 0,0-6-91,0 1 0,0-6 91,0-1 0,4-9-78,0 2-82,0-4 1,-1-2 107,1-2-547,0-8 291,1 3 1,-4-10-1005,3 4 584,-2-4-204,3-5 0,-4 3 426,4-9-27,-5 4-465,0-5 1,-5-5 0,-1-1-1</inkml:trace>
  <inkml:trace contextRef="#ctx0" brushRef="#br1" timeOffset="122">21471 12088 7849,'0'-18'1052,"1"3"-513,3 7 177,-3-2-84,9 9-145,-8-5 0,6 12 332,-4 1-521,5 3 0,-8 7-17,3 2 1,-1-1 136,0 1-341,-1-5 0,3 7-70,-5-2 1,1-1 281,3 1-712,-3 0 370,4-1 0,-5-2-65,0-4 0,4-1-377,0 1-101,0-6 250,-4-1 1,1-5-275,3 0 506,-3 0 1,8-5 215,-5-3 0,3-2-89,-3-1 0,4-2 91,-4-2 1,4 1-11,0-5 1,2 0 0,2-4 0,-1 0-65,0 0 0,1 2-7,-1 2 1,-3 2 22,0 6 132,-1-1 11,5 1-160,-6 5 157,-1 0-82,0 6 1,-4 2-30,3 2 224,2 7-123,-4 7 1,3 5-50,-5-1-225,0 1 87,0 5 0,0-2-187,0 4 106,0-5 52,0 8 1,1-9-936,3 3 419,-3-8 263,4 3-1371,-5-5 1043,5-4 1,-3 2-187,1-7 807,4-3 0,-6 0 0,4-5 0</inkml:trace>
  <inkml:trace contextRef="#ctx0" brushRef="#br1" timeOffset="129">15178 11311 8112,'-18'-5'0,"3"2"100,7-4-100,3 4 0,5-3 0,0 2 827,0 3-496,0-4 1,1 3 207,3-1 28,-2 1-269,8-3 1,-4 4 291,5-3-321,-4 3 1,7-4-27,-3 5 0,3 0 94,-2 0-99,4 0-145,-3 0 115,8 0 0,-5 0 148,6 0-323,-1 0 42,7 0 1,-1 0 340,4 0-610,2 0 174,6-5 1,1 2-209,1-4-719,4 4 953,-4-7 1,4 7-156,1-4 183,-6 4 60,0-2-772,-6 5 598,0 0 0,1-4 122,-1 1-200,0-1 168,0 4 0,2 0-173,2 0 78,-8 5 87,14-4 1,-13 4-38,11-5 36,-5 0 1,2 0 1,1 0-15,2 0 15,7 0-281,-2 0 273,9-5 5,-4 4 1,1-8-4,0 5 35,-4-5-33,1 8 0,-4-5-40,0 2 228,-1 3-179,6-5 0,-4 6 44,3 0-38,2 0 4,-5 0 0,1 0-5,-2 0 5,-8 0-751,16 0 716,-7 0 36,10 0 0,2-3 12,2-1-109,-3-5 85,4 8 0,-5-8-4,0 5 70,-5-5-69,9 8 0,-7-8 118,6 5-111,-1 0 1,-3 1 88,-3-1 1,3-4-249,-3 4 0,-1 1 158,1 3 18,1 0 1,3 0 30,0 0-101,0 0 70,0 0 0,0 0 34,0 0-331,-5 0 283,4 0 0,-2-4-188,6 0 177,-1 0 0,2 3-23,-8-3 1,2 3 83,-6-3 1,4 3-31,-3 1 1,1 0-41,-2 0 0,2 0 9,2 0 1,2 0-5,-6 0 0,1 0 14,-5 0-9,6 0 1,-3 0-4,6 0 2,-6 0 2,8 0 0,-4 0-18,5 0 13,-5 0 1,2 0-5,-4 0 1,1-4 2,-2 0 1,2 0 0,2 4 0,3 0 0,-9 0 0,3 0 0,-9 0 0,4 0 0,-5 0 87,6 0-84,-5 0 0,3 0 0,-3 0 3,4 0 0,0 0 5,-3 0 49,2 0-54,-3 0 0,3 0 11,-2 0-18,2 0 11,-3 0 0,5 0-6,-1 0 0,1 0-2,0 0 0,-4 0-32,0 0 37,-6 0-2,4 0 0,-2 0 203,0 0-195,5 0 268,-7 0-310,8 0 40,-3 0 0,0 0 95,1 0 0,-1 0-134,1 0 0,-3 0 48,-5 0-68,6 0 630,-5 0 1,5 0-505,-6 0-83,5 0-1,-8-5 1,11 4 228,-8-3-218,-3 3 10,2 1 0,-5 0 382,3 0 1,1 0-365,-6 0-10,6 0 60,-8 0 0,9 0-37,-2 0-174,2 0 142,1 0 0,-4 0-109,1 0 94,-1-5 12,4 3-13,-4-3 5,3 5-11,-9 0 8,4 0 211,-11 0-209,5 0 0,-6 2 45,3 1 0,2-1 99,-6 2 0,4 1-103,-4-2 184,6 1 1,-4-4 0,5 0-114,-3 0 1,3 0-50,-3 0 1,2 0 1,2 0 6,0 0 6,-5 0 205,3 0-232,-3 0 0,0-4 61,-3 1 1,-2-2 105,-2 1 0,0 2-82,1-1-234,-1 1 52,-4 2 47,3-5 1,-4 4-183,6-3 0,-5 3 25,1 1 0,-4 0 76,3 0 0,-3 0-478,4 0 216,-6 0 0,4 0-324,-2 0 1,-2 1-250,1 3 0,-6 2 914,-5 6 0,-7 4 0,-3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2.17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19643 18529 24575,'-22'11'0</inkml:trace>
  <inkml:trace contextRef="#ctx0" brushRef="#br0" timeOffset="1">18125 18719 24575,'0'0'0</inkml:trace>
  <inkml:trace contextRef="#ctx0" brushRef="#br1" timeOffset="2">16320 13766 8085,'0'-7'-92,"0"-1"432,0 6-190,0-9 26,0 10 1,0-5 175,0 2-17,0 3 77,0-4 372,0 5 0,0 5-451,0 2-309,0 4 104,0 5 1,4-2 118,0 5-345,4 0 236,-6 4 1,8 4-81,-3-1 89,-1 6-36,4-3 1,-4 5 147,5 1-122,1-1-727,-1 5 580,6-3 107,-5 3 0,6-5-89,-3 1 29,-2-6 54,9 4 1,-4-9 87,4 3 4,-4-3-75,4-1 1,-5-4-61,6 0 71,0 0-30,-5-2 1,2 0-96,-5-6 0,1 1 26,-5-1 0,1-3 36,-1-1 1,0 0 66,1 0 523,-1 4-719,-4-10 212,3 9 0,-5-8-222,2 6 1,0-5 35,-3 0-158,-3-1-664,4-2-456,-5 0 906,-5 0-328,4 0 1,-10 0 746,4 0 0,-8 0 0,-3 0 0</inkml:trace>
  <inkml:trace contextRef="#ctx0" brushRef="#br1" timeOffset="3">16251 13675 8043,'-6'-6'0,"1"-1"0,5 4 336,0 1-141,-5-3 92,4 5-57,-4 0 211,-1 0-268,5 0 1,-4 1 40,5 3 0,-4 3 0,1 4 1,-3 0 131,3 1-352,1-1 70,-8 6 1,9-5-87,-3 4 35,-2-4 1,5 0-204,-5-1 164,6 1 1,-3-5 127,-1 1-313,0-6 85,4 9 133,0-10-290,0 4-394,0-5 424,5 0-14,-4-5 216,10 4 0,-9-10-430,6 4 207,-6 2-1,3-5-76,-5 3 130,5-4 1,-3-1-41,1 1 288,-1 0-52,3-1 0,-4-3-196,3 0 255,-3-1-70,-1 0 0,4 3 378,0-2-149,0 2 333,-4-3 130,0 3-423,0-3 369,0 4 356,0 1-422,0-1 154,0 6-54,0-4-52,0 9-532,0-4 357,0 5-295,5 0 60,1 5 1,5 1-10,1 5 28,-1 1 0,1 1-50,-1 2 0,4-1-168,1 5 0,0-4 310,-1 4-293,-2-5 27,3 2 1,-4-4-124,-1-1 222,1 1-11,-1-6 1,1 4-33,-1-2 0,-3-3-2,-1-1 0,-3 1 136,4-1-163,-6-1-244,3-3-687,-5 0 1,-1 4-2275,-3 0 3159,-2 5 0,-11-3 0,0 6 0</inkml:trace>
  <inkml:trace contextRef="#ctx0" brushRef="#br1" timeOffset="4">17622 14532 7900,'0'-13'0,"-1"-2"105,-3 7 139,3-2 0,-6-2 106,3 1-134,-2 5 2,0-4 1,-4 8 193,2-1 1,-2 1-228,-2 2 0,0 0 0,-4 0 0,4 0 59,-3 0 0,-2 7-27,2 4 0,-4 2 0,4 6 1,-4 0 27,3 4 0,-4 1-17,1 2 1,2 2 3,2 3 0,4 2-174,3-3 0,-1-1-57,6 2 1,-1-2-513,4 1 0,1 2 49,3-5 0,0-4 465,7-4 0,-1-2 26,9 3 0,-4-5-616,4-8 316,0-2 150,4 1 0,0-5 75,0 3 0,0-4 41,0-4 1,0 3-13,-1-3 1,1-3 11,0 0 1,-4 0-37,0 0 0,-5 0 33,1 0 0,-2-3 52,-2 2-55,1 3-4,-1-5 164,1 3-78,-6-4 0,3 0-32,-5-1 0,0 5 232,-4-1-219,0 0 441,0-3-260,0 0 0,-2 3 248,-2 0-385,-2 6 19,-5-3 1,-2 1-47,-2 0 1,-3 0 168,-5 4-402,-5 0 109,4 0 0,-6 0 105,7 0 1,-1 0-133,9 0 1,-1 0-164,5 0 0,3 0-347,1 0 0,5 0 592,2 0 0,5 0 0,7 0 0</inkml:trace>
  <inkml:trace contextRef="#ctx0" brushRef="#br1" timeOffset="5">18044 14566 8072,'-6'0'51,"-4"0"1,7 0 180,-4 0 0,3 0 29,-4 0 0,5 0-105,-5 0 0,0 5 78,-3 3 0,0 3 126,-1 4-126,1-2 0,-1 8-194,1-3 127,5 5 1,-5 4 23,4-1 1,-2 1-47,1-4 1,3 0 1,5 0 1,0-1-97,0 1 0,1-1-131,3-3 1,6 1 77,6-5 0,3 1-83,-4-5 1,6-5 0,2-2 1,1-3 112,7-1 1,-1-2-58,5-6 273,-1 1-235,0-15 1,-1 8 40,-2-5 1,-4 0 32,-4-4 1,-1 4 140,-3 0 1,-4 0-88,-7-4 1,-3-3-148,-5-1 0,-1 0 147,-3 4-331,-8-4 248,-5 8 1,-8-7-148,-1 11 1,-8-3-240,-8 7 1,1-2 39,-1 9-766,10 0 797,-6 4 1,19 0-177,0 0 1,3 2 131,4 2 0,0-2-1250,8 6 762,0-1 280,9 0 512,-4 3 0,15 1 0,-4 7 0</inkml:trace>
  <inkml:trace contextRef="#ctx0" brushRef="#br1" timeOffset="6">18433 14474 8083,'0'-11'25,"0"5"139,0 1 1136,0 5-844,5 0-17,-4 5-263,4 1 0,-5 9 176,0 1-78,0 4-98,0-2 0,4 8-51,0 1 0,0 1 124,-4-2 1,0 0-273,0 4 1,3-3 23,1 3-371,0-4 317,-4-3 0,4-3 22,0-5-182,-1 5 140,-3-7 0,0 0 141,0-6 52,0 1 64,0-2-129,0-1 725,0-5-872,6 0 43,-5 0 1,9 0 80,-2 0 1,3-3-16,4-1 0,-1 0 48,5 4 0,-4-4-32,4 0-46,1 1 36,-3-2 0,4 3 23,-6-2-144,5-2 118,-7 5 0,7-5 21,-5 2-338,1 2 181,-5-8 1,-3 9-533,-1-3 1,-3 2-53,4-2 56,-6 3 1,2-4-23,-8 5-836,3-6 1502,-9 5 0,-2-4 0,-5 5 0</inkml:trace>
  <inkml:trace contextRef="#ctx0" brushRef="#br1" timeOffset="7">18433 14714 7993,'5'-6'0,"-4"-4"510,9 9-234,-8-5 0,8 3 134,-3-1 42,9 0-141,-4-1 0,10 4 28,-3-3 60,2-2-230,2 4 1,0-7 225,0 6-420,0-1 68,-5-1 1,2 3-487,-5-1 271,0 1 252,-3-3-1520,-1 4 742,1-4-235,-6 5 636,-1 0 0,-15 0 0,-3 0 0</inkml:trace>
  <inkml:trace contextRef="#ctx0" brushRef="#br1" timeOffset="8">18387 14520 8012,'12'-11'0,"-1"3"0,0 1 0,2 0 526,2 0-148,3-4-1,5 10-298,5-9 44,-4 4 1,8-2 210,-6 0-797,6 6 385,-8-3 0,4 1 73,-5 0-581,0 0 329,0 4 257,-6 0 0,5-5 0,-4-1 0</inkml:trace>
  <inkml:trace contextRef="#ctx0" brushRef="#br1" timeOffset="9">19129 14417 8099,'-5'-11'422,"4"5"-157,-4 1 1,0 1 183,-3 0 1,1 0-131,-5 4 0,3 0 139,-6 0 1,-3 0 162,-1 0-425,3 0-19,-6 5 1,8 2 2,-5 4 0,5 0-98,-1 1 0,6-2 96,2-2 0,3 4-172,-4-4 0,6 6 52,-2-3 0,3 1-44,1 3 1,1-2-266,3-2 135,2 0-4,5 1 0,1-1-34,-1 1 1,6-1 120,2 1-277,2-1 178,2-5 1,0 4 13,0-2-164,0 2 117,0 2 1,-1-1-102,1 0-1,-5 1 200,-1-1 1,-6 2-49,0 2 1,-4-2 45,-3 2 1,-3-1 87,-1 1 0,-1-2-159,-3 2 281,-8 3-88,-5-5 1,-6 3 31,0-4 0,-4-5 169,1 1 0,-5-4 132,4 3 0,-2-4-130,6 1 1,-4-3-155,8-1 1,-1-1-221,9-3 0,1 1-947,2-4 417,3-1 0,6-2-1442,3 2 2090,3-2 0,4 4 0,0-6 0</inkml:trace>
  <inkml:trace contextRef="#ctx0" brushRef="#br1" timeOffset="10">20055 14463 7996,'0'-11'234,"0"4"175,0-3 0,-4 8 223,0-6 226,0 5-443,-1-2-151,4 10-81,-4 2 1,1 9 89,0 3 1,0 7 65,4 0-98,0 6-58,0-8 1,0 9-22,0-2 1,0 0-132,0 0 1,0-3 27,0-5 1,4-2-170,0-2 1,4-2-522,-5-6 372,6 1-53,-2-1 0,0-5-33,1-2-564,-6-3 0,2-1 14,-8 0-748,-2 0 1643,-5 0 0,-6-10 0,-1-2 0</inkml:trace>
  <inkml:trace contextRef="#ctx0" brushRef="#br1" timeOffset="11">19803 14452 7996,'0'-12'130,"2"1"-65,1-1 1,4 2 232,4 3 0,2-2 472,2 5 0,4-1-69,8 1-490,2 3-42,0-4 1,8 5-77,-3 0 1,4-4-200,0 0 0,-3 0-264,-1 4 1,0-1 254,-3-3 1,-5 3-174,-3-3 0,0 3-141,-4 1 0,-3 0-301,0 0 0,-7 4 212,-2-1 1,-4 3-296,0-3 813,-1-1 0,-2 8 0,-5-4 0,0 2 0,-3-1-12,-2-4 0,7 2 38,-4-5 138,4 0 1,-2 1 304,5 3 202,0-3-190,0 4 429,0-5-499,0 5 1,-1 1-13,-3 1 0,1 5-95,-4-1 0,1 2-63,-2 6 0,-2-4 0,2 4 0,3 0-29,1 4 0,3-4-114,1 0 1,0 0-109,0 4 0,5-4 79,3 0 1,2-5-192,1 1 1,4-1 67,1 1 0,-1-6-90,-4 3 1,6-5 71,2 1 1,-1-3-14,1-5 1,0 0 82,4 0 1,-1 0-3,1 0 1,0-5 35,0-3 0,0-6 103,0-1 1,-2-5 144,-2 1 0,-1-3-21,-3-1 1,-6-1 6,2-3 0,-7-2-160,0-5 1,-8 1-38,-3 3 0,-10-2 29,-6 5 1,-6 1-170,-9 3 1,-4 9-512,-7 2 0,6 9 279,-3-1 0,14 8-472,6 3 1,4 5 12,11 3 762,2 3 0,9 4 0,0 1 0</inkml:trace>
  <inkml:trace contextRef="#ctx0" brushRef="#br1" timeOffset="12">21608 14554 7996,'-5'-11'0,"3"5"672,-3-4 6,5 8 59,0-8-159,0 9-150,0-9 1,4 7 128,0-4-29,5 4-499,-3-2 0,6 10 140,-1 3 1,0 2-206,1 1 0,-1 4-5,1 1 30,4 4 2,2-7 1,6 8-64,3-2 0,-2-2-71,6-2 1,3-2-130,4-2 209,0 0 52,1-4 0,-3 2 231,2-5-197,-8-1 3,3-3 0,-5-1 12,3-3 1,0 2-32,-4-6 1,4 0 0,-5-3 1,5 0 17,-5-1 0,1 1 0,-4-1 1,-2-3 29,-2 0 1,-3-2-7,-9 2 0,2 3 9,-5-4 1,0 0-28,-4 1 1,-5-1-76,-3 5 1,-2-1 88,-1 1-540,-1 5 304,-4 1 1,-1 5 53,-2 0 1,-3 0-83,3 0 0,-6 5 64,-2 2 1,0 1-120,0 3 1,-1-2 201,-3 6 1,-2-1-80,3 2 0,-2-2 72,2 5 0,-2-5 11,5 1 1,-3 1 37,3 0 1,-3-1 3,3-4 0,1-3 93,3-1 1,-4 0-80,0 0 1,-4 0 107,0-3 1,-2-3 93,-1 3 1,0-3-32,0-1 0,1 0 64,2 0 0,3 0 54,5 0 0,2 0 7,2 0 0,2-1-93,6-3 1,3 3 210,1-3-28,4-3 21,-2 1-426,5-5 0,1 0 105,3 4 1,2-2-447,6 5 0,3-1 113,0 1-1520,6 3 864,-4-4 914,6 5 0,5 0 0,1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18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4922 2935 8200,'0'-7'927,"0"-1"-251,-5 5-392,4-2 71,-4 5-147,5 0-21,-5 0 31,4 0-51,-4 0 0,5 2 131,0 1-79,0 4-89,0 4 0,0 1-25,0-1 0,0 4 1,0 2 175,0 0-275,0 3 12,0-3 1,0 5 66,0-3 0,1-1-108,3 1 0,-3-2-23,3 3 1,1-4 126,-1-5 0,3 1-104,-3-1 0,1-3 73,-1-1 1,-3-3-213,3 4 220,-3-6-409,4 4 223,-3-6-204,3 0 0,-5-2-1598,0-2 905,-5 3 80,-2-9 0,-3 7 12,2-4 933,-2 4 0,4-7 0,-5 4 0</inkml:trace>
  <inkml:trace contextRef="#ctx0" brushRef="#br0" timeOffset="1">4774 3152 8163,'-6'0'437,"1"0"-407,5 0 243,0-5 0,5 4 201,2-3 0,5-1-160,3 1 1,-2-1-11,2 1 1,1 3-63,-1-3 1,5 2-77,-5-2 1,4 1 3,-4-4 0,4 4 35,-4-1 1,6-1-168,-2 1 0,-2 1 57,2 3 0,-5-4-211,2 0 1,-4-1 87,0 1 0,-5 3-72,1-3 1,-4 3-6,3 1-13,-4 0 1,2-1-1169,-5-3 622,0 2-1208,0-3 1594,0 5 1,-5 0 0,-1 0 0</inkml:trace>
  <inkml:trace contextRef="#ctx0" brushRef="#br0" timeOffset="2">5219 2889 7766,'0'-11'112,"0"5"0,0-1 420,0 4 431,0 1-589,0-3 130,0 5-381,5 5 1,-3-2 20,1 4 1,0 2 39,1 7 1,-3-4-156,3 3 1,-2 3 156,2 1-296,-2-2 193,3 4 0,-5-3-154,0 5 0,0-1 110,0-3 0,1 1-62,3-5 1,-3 2 46,3-2 0,-2-6-67,2 2 85,-3-2 0,6-1-86,-3-1 77,-3-4-380,4 2-193,-5-5 0,1 0-37,3 0 577,-3 0 0,9 0 0,-3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18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1530 2444 8186,'-6'0'-62,"1"0"1196,5 0-797,-5 0-392,4 0 300,-4 0 1388,5 0-1269,0 5-174,5-4-47,-4 4 1,9-5-133,-2 0 1,1 2 85,-2 2 0,3-3-109,-2 3 1,6 1 52,1-1-53,0-1 1,-3-3 147,-1 0 13,1 5 1,0-3-71,4 1 0,-4-1 140,3-2 1,-2-4-69,-1 0 1,-1-1 163,0 1-191,1 3 1,-1-8-57,1 5 142,-6 0-344,4 4 56,-9 0 251,4 0-619,-5 0 257,6 0 196,-5 0-68,4 0-18,-5 0 31,5 0-284,-4 0 132,4 0-1941,-5 0 0,-5 0 887,-2 0 1254,-4 0 0,0 6 0,0 0 0</inkml:trace>
  <inkml:trace contextRef="#ctx0" brushRef="#br0" timeOffset="1">2044 2227 8175,'0'-6'122,"0"-4"270,0 8 255,0-8-159,0 9-199,0-4 591,0 5 1,0 5-685,0 2 0,0 4-129,0 0 1,0 4 61,0 1 0,0 4-92,0-1 0,0 6-204,0 2 134,0 0 0,0-1 89,0 1-168,0 5 64,0-8 1,0 7 104,0-4-70,5 5 35,-3-8 0,4 8 60,-2-6 0,-3 5 16,3-5 1,-3 2 105,-1-1-154,0-3 26,5 4-75,-3-5 59,3-5 20,-5 3-16,0-8-206,0 3 198,0-4 0,0-5-50,0 1-29,0-5 92,0 2 370,0-5-669,0-5-17,0 3 67,0-8 1,0 4-658,0-6 0,1 1 837,3-1 0,-3 1 0,4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19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2079 4283 8254,'-5'-7'1671,"-2"2"-1348,1 5-218,1 0 0,5 2 48,0 1 1,0 0 57,0 5 1,5-5-92,2 5 0,0-4-23,0 3 0,1 1 0,3 4 1,1-1-94,-1 0 1,5 5-31,-1-1 1,5 6 76,-1 2 1,-1 1 5,1 7 1,0-5 6,4 5 0,-4-2-57,0 2 1,0-2-19,4-3 1,-4-2-14,0 3 1,-4-3 22,4-1 1,-5-1-97,1-3 1,2-2 221,-2-1 1,-4-4-110,-3 4 0,0-5 22,3-3 1,-5 2-17,-2-3 0,-3 0-23,-1 0 80,0-4-295,0 2-4160,0-5 4376,0-5 0,-10-7 0,-2-5 0</inkml:trace>
  <inkml:trace contextRef="#ctx0" brushRef="#br0" timeOffset="1">2593 4374 8083,'0'-11'4,"0"-1"0,-4 5 370,0-1 250,0 1-125,4-5 277,0 1-306,0 4-332,0 2 0,-1 5 57,-3 0 1,-2 5 22,-6 3 0,0 3-113,-4 5 1,2 6 62,-5 9 1,-1 3-214,-7 4 0,2-1 57,-5 5 0,4-2-17,0 2 0,0-1 83,0-3 1,3-4-234,0 1 0,1-4-13,7-8 1,1 1-22,6-9 1,2 1-156,2-5 174,3 1-447,-4-6 154,5-1-259,0-5 421,5 0 1,-2 0-861,4 0 1161,1-5 0,8-1 0,2-6 0</inkml:trace>
  <inkml:trace contextRef="#ctx0" brushRef="#br0" timeOffset="2">2741 4797 7939,'-5'-7'1268,"4"2"-561,-4 5-254,5 0-270,5 0 0,-4 5 36,3 3 1,1 7-111,-1 4 0,-1 3 51,-3 1 0,4 0-151,0-1 1,0 3 38,-4 1 0,0-2-31,0 3 1,0-4-114,0-4 1,0 1 25,0-5 1,0 1-70,0-5 0,0-3 52,0-1-517,0-4 415,5 2 0,-3-5-543,6 0 1,-4 0-2,3 0 733,-4-5 0,7-2 0,-3-4 0</inkml:trace>
  <inkml:trace contextRef="#ctx0" brushRef="#br0" timeOffset="3">3255 4466 7926,'0'-12'623,"0"6"-394,0-4 241,0 8 14,0-3 1,1 5-258,3 0 0,-3 2-141,3 1 0,-3 5 12,-1 7 0,0 2 90,0 2 0,4 6-158,0-2 0,0 4 39,-4-1 1,0 0-101,0 4 1,0-5 73,0 2 1,0-1-314,0 0 1,0-6 0,0 3 1,0-7-129,0-1 1,0-3-168,0 0 1,1-5-89,3 1-732,-3-5 695,4 2 689,-5-5 0,-5 0 0,-1 0 0</inkml:trace>
  <inkml:trace contextRef="#ctx0" brushRef="#br0" timeOffset="4">3084 4774 7926,'-2'-11'-387,"-1"-1"0,1 4 1064,-2 1 0,3 3 366,1-4-602,0 6 0,0-4-332,0 2 0,5 2 68,3-1 0,7 1-214,4 2 0,4 0 106,4 0 0,-2 0-181,5 0 0,-3 0 88,4 0 1,-2 0-115,1 0 0,-2-1-74,-5-3 1,-1 2-129,-3-6 0,1 4-107,-5-3 0,4 4 447,-4-1 0,1-2 0,-5 0 0</inkml:trace>
  <inkml:trace contextRef="#ctx0" brushRef="#br0" timeOffset="5">3986 4306 7959,'0'-8'241,"0"0"-19,0 1-146,0 0 331,0 2 585,0 5-564,0-5 79,0 4 40,5-4-241,-4 5-111,9 5 0,-8 1-55,1 6 1,-1 1 81,-2 2 1,1 1-80,3 3 0,-3 4 44,3 0 0,-3 1-249,-1 7 1,0-1 83,0 4 0,-1 2-150,-3 2 1,3-3 29,-3 3 1,3-2 13,1-2 0,0-3-4,0-1 0,0-6 43,0-1 0,0-1 428,0-7-258,5 5 110,-4-2-133,9 0-269,-9-2 0,5-8 130,-6-1-810,0-4 97,0 2-229,0-5 979,5-5 0,-4-6 0,4-7 0</inkml:trace>
  <inkml:trace contextRef="#ctx0" brushRef="#br1" timeOffset="6">2010 5128 9557,'-6'-5'-1166,"1"4"1405,5-4 556,0-1-160,5 5-141,-4-4-149,4 5 236,-5 0-515,0 5 1,4-2-88,0 4 1,-1 1 82,-3 3 0,6 1-135,1-1 0,0 1 37,0-1 0,-4 0-10,0 1 1,3-1-162,-3 1 183,11 4 1,-7-3-40,4 2 1,1-2 91,-5-2 1,-1-1 8,2-2 1,0 1 12,3-5 0,-3 3 227,-1-3 1,-3 0-69,4-4 1,-1 0 103,5 0 0,3 0-127,0 0 0,6 0 34,-2 0 0,-2 0-164,2 0 0,0 0 104,4 0 1,1-1-209,3-3 0,-2 1 63,6-4 0,-1-1-178,5-3 1,-5 1 67,1 2 0,-2-2-134,1 2 1,-3 3-39,-8 1 1,-3 2 100,-4-2 0,-1 3-492,1-3 340,-6 3 166,4 1 19,-9 0-8,4 0 240,1 0-165,0 0 306,5 0-309,1 0-30,-1 0 92,-5 0 1,1 0-39,-3 0 1,-3 1 37,3 3 1,-3-2 8,-1 6 1,0-4-7,0 3-36,0-4 1,0 3 268,0-2-250,5-3 0,-2 4 359,4-5-257,-4 0 1,6 2-266,-6 1 141,1-1-106,-4 3 0,0-4 85,0 3 0,1-3 51,3 3-26,-2-3-37,3-1 199,0 0 1,-3 0-147,6 0 1,-1 0 17,5 0 1,-1 0 37,1 0 0,0-1 29,4-3 0,1 3 6,6-3 1,1-2 20,3-2 1,3 2 31,9-2 1,1 2-344,6-2 1,0-1 359,-1 5 1,1 1-191,0 3 0,-1 0 261,1 0 1,1 0-156,2 0 1,3 0 2,6 0 1,0-4-263,3 0 1,-5-5 200,5 1 0,-11 2-106,4-1 0,-7 4 143,-6-1 1,-1-1-19,-6 1 1,-6 0-13,-5 4 1,0-1 142,-4-3 0,-3 3-121,-1-3 1,2 3 96,-2 1 0,0 0-69,-3 0 1,-5-1 506,1-3-350,0 3 0,-1-8-85,1 5-15,-6-5-10,3 3-31,-5-6 1,-1 2 18,-3 3 1,2-2 71,-6 5-161,1 0 0,-5-1 0,1-1 0</inkml:trace>
  <inkml:trace contextRef="#ctx0" brushRef="#br2" timeOffset="7">1976 5665 8398,'-8'-7'-137,"1"4"1,3-2 421,-4 1-19,1 0 1,-5 0 432,1 0-167,-1 0-155,1 4-191,-1 0 0,2 6-215,3 1 1,-2 3 130,5 2 1,-5 3-97,1 0 0,2 2-112,-1-2 1,3 3 69,-4 5 1,6-4 6,-2 0 1,2 0 23,2 3 1,0-2-124,0-1 0,2-2 140,2 2 0,2-2-81,5-6 1,2-1 134,2-2 0,-1-2 125,5-2 0,0-3 169,4 3 1,1-8-94,3-3 0,-3-3-2,3-2 1,2-4-117,1-3 0,-2 1 131,-1-1 0,-4 4-53,-4-4 1,-2 0-268,-1-4 0,-9 2-29,1-1 1,-2 1-174,-2-5 1,-4-2-66,-4 1 0,-8-1-266,0 2 1,-7 5-169,0-2 0,-2 8 309,-2 0 0,0 7-151,0 5 0,0 6 41,0 5 1,2 2 541,2 2 0,2 4 0,6 2 0</inkml:trace>
  <inkml:trace contextRef="#ctx0" brushRef="#br2" timeOffset="8">2387 5596 8228,'0'-6'-233,"0"0"362,0 2 692,0 2-282,0-3-339,5 5 0,0 2-81,3 1 0,-2 4 93,-2 4 0,-2 1-193,6-1 1,-2 4 97,2 1 0,1 4-159,-5-1 1,5 1 56,-2-1 0,2 3-114,-1-3 0,2-3 22,-3 0 0,4-3-106,0 3 90,0-4 0,-3 5 105,0-6-27,-6-4 0,5-2 19,-4-5-458,-1 0 272,3 0-2716,-5 0 2898,-5 0 0,3 0 0,-3 0 0</inkml:trace>
  <inkml:trace contextRef="#ctx0" brushRef="#br2" timeOffset="9">2718 5551 8114,'0'-12'-590,"0"1"842,0-1 0,0 5 1149,0-1-1155,0 6-89,0-4 0,0 8-277,0 2 0,0 3 78,0 8 1,-1 3 23,-3 5 0,2 5 1,-6 2 1,0 1-121,-3 3 1,-4-2 70,-1 6 1,-3-3-168,4 0 0,0-6 205,4-3 0,0-1 0,4-3 0,-2-4 102,5-3 1,-1-3-111,1-5-235,3 4 96,-4-10-65,5 4 0,1-5-172,3 0 1,-2-5 411,6-3 0,5-2 0,5-1 0</inkml:trace>
  <inkml:trace contextRef="#ctx0" brushRef="#br2" timeOffset="10">2889 5608 8088,'0'-12'-597,"0"6"837,0-4 0,0 7 78,0-4 1058,0 4-972,0-2 1,0 6-308,0 3 1,0 4 43,0 7 0,0 3-110,0 4 1,0 3-44,0 1 0,0 0 70,0 4 0,0-5-62,0 2 0,-3 1 47,-1-1 1,-1-1-179,1-3 1,3 0 47,-3 0 1,3-5-113,1-3 232,0-2-26,0-2 81,0-5 184,0-1 195,0-5-98,5 0-321,1-5 1,5 3 54,1-6 0,-1 4-123,1-3 0,-1 4 59,1-1 0,0-1-125,4 1 0,-4 1-82,3 3 149,-2 0 0,-1-4-46,-1 0 0,-3 0 57,-1 4 0,-3 0-188,4 0 1,-5 0 31,5 0-82,-5 0 0,3 0-553,-2 0-582,-3 0 482,4 0 1,-5-1 898,0-3 0,-10-2 0,-3-6 0</inkml:trace>
  <inkml:trace contextRef="#ctx0" brushRef="#br2" timeOffset="11">2867 5813 8125,'-7'-11'-325,"2"3"415,5 1 302,5 4 1,2-2-95,4 5 0,6-1-134,2-3 0,2 3 3,2-3 1,0 3 26,0 1 1,0 0-166,-1 0 0,-3-4 85,0 0 0,-3 0-196,3 4 0,-5 0-168,1 0 0,-2-4-655,-2 1-632,-5-1 861,-1 4 676,-5 0 0,-10-5 0,-2-2 0</inkml:trace>
  <inkml:trace contextRef="#ctx0" brushRef="#br2" timeOffset="12">2912 5619 8113,'0'-11'-86,"0"-1"1,0 5-310,0-1 915,0 5-340,5-7 1,2 9 66,4-3 0,6 2-86,2-2 1,0 3 19,4-3 0,-3-1-31,7 1 0,-3 0-97,-2 4 1,1-1 36,0-3 1,-1 3-101,-3-3 0,1 3-60,-5 1 0,1 0 92,-5 0 0,0 0-132,1 0 1,-2 1-50,-2 3-57,2-3 170,-4 4 0,2-5-45,-1 0 129,-4 5 1,6-2 18,-5 4 1,1 0 92,-2 0 0,-1 3-83,1-2 1,-1 7 76,-2 4 1,0-1-44,0 1 1,0 4-98,0 4 0,0 3 68,0-3 1,0-1-50,0-3 0,0-1 93,0-3 0,0 1-8,0-5 72,5 6 0,0-9-123,3 4 1,-3-8 11,-5 0 84,5-5-710,-4 2-108,4-5-164,-5 0 1,0-5 213,0-3 1,0-2 64,0-2 0,-1 1 550,-3 0 0,-2-11 0,-6-2 0</inkml:trace>
  <inkml:trace contextRef="#ctx0" brushRef="#br2" timeOffset="13">3312 5585 8113,'0'-12'0,"5"1"0,3 0 0,2-1 233,1 1 1,2-1-106,2 1 1,-2 3 427,2 1 1,2 4-145,-2-1 1,5 2-190,-1-2 0,-1 3-220,1-3 1,-1 3 66,1 1 0,1 3-28,-5 1 0,1 4 99,-5-4 0,-3 3-257,-1-3 1,-4 5 32,1-1 0,-3 2-21,-1 1 0,-1 2 57,-3 2 1,-6-1-46,-6 5 0,-3-4-58,4 4 1,-4 0 96,4 4 1,-4-1 7,4-3 0,3 2 26,5-2 1,3-1 6,-4 1 1,6-5-29,-2 1 0,6-2 233,2-2 0,6 0-30,2-4 0,-1 2 110,4-5 0,2 1-65,-2-1 1,5-3-113,-1 3 0,-2-3-318,-2-1 1,2 0 107,-2 0 0,-4 1-1652,-3 3 1766,-6-2 0,4 8 0,-6-4 0</inkml:trace>
  <inkml:trace contextRef="#ctx0" brushRef="#br2" timeOffset="14">3780 5471 8350,'-5'-7'6,"4"-3"142,-4 9 434,5-9 0,0 8-342,0-3 28,5 5 0,-3 0-272,6 0 1,-5 2 79,0 1 1,3 4-2,-3 4 0,1 4 87,-4 1 0,0 8-135,0-1 1,0 2 24,0-2 1,0 0 20,0-1 0,0 1-112,0 0 1,0-4 155,0 0 0,0-4-147,0 5 0,0-7 123,0 3 1,0-4-157,0 0 1,1-1 54,3 1 1,-3-5-181,3 1 1,-2-4-302,-2 3-344,0-4 377,0 2 0,0-4-160,0 3-91,5-3 0,0 3 707,2-8 0,3-2 0,-3-6 0</inkml:trace>
  <inkml:trace contextRef="#ctx0" brushRef="#br2" timeOffset="15">4032 5528 8246,'5'-18'-17,"-4"1"234,3 6 0,-3 0 315,-1-1-30,0 6 507,0-4-625,0 8 1,1-3-300,3 5 47,-3 0 0,8 7-82,-5 4 0,0 2-77,-4 6 1,0 0 154,0 4 1,0 3-238,0 1 0,0 3 46,0-3 0,0 4 14,0-5 0,0 5 28,0-5 0,0 1-141,0-4 1,0-4 57,0 0 1,4-5 12,-1 1-374,1-2 84,-4-2-525,0-4 290,0-2-959,0-5 794,-5 0 781,-1 0 0,-11-5 0,0-2 0</inkml:trace>
  <inkml:trace contextRef="#ctx0" brushRef="#br2" timeOffset="16">3849 5779 8246,'-7'-11'533,"2"4"-335,5-3 1,5 9-162,3-3 0,6 3-1,1 1 1,6-2 14,-2-1 1,6 1 10,2-1 0,1-3-216,-2 3 1,-2-2-75,3 1 0,-3 3 109,-1-3 0,-5 1-985,-3-1 1104,-2 3 0,-2-4 0,0 5 0</inkml:trace>
  <inkml:trace contextRef="#ctx0" brushRef="#br2" timeOffset="17">4363 5471 8108,'0'-12'0,"-1"2"0,-3 2 284,2-2 1,-3 8 281,5-6 211,0 6-430,0-4-265,0 6-160,0 6 0,0 0 136,0 5 1,-1 5-99,-3-1 1,3 6 33,-3 2 0,-2 4-69,-2 3 0,2 3 22,-2-2 0,2 0-180,-2 0 0,-1-3-66,6-5 0,-5 0 109,4-1 0,0-4-207,4-3 115,-5-2-413,4-7 43,-4-1 652,5-5 0,5 0 0,1 0 0</inkml:trace>
  <inkml:trace contextRef="#ctx0" brushRef="#br2" timeOffset="18">4363 5391 8108,'0'-18'0,"0"1"-23,0 6 0,1 1 301,3 2 626,-3-2-277,4 9-557,0-4 1,0 11 13,3 5 1,2 6 72,-2 6 1,-2 1-85,2 3 1,-2-1 109,2 8 0,2-6-270,-3 7 0,4-5 75,0 1 0,0-4-146,1-4 1,-2 0-17,-2 0 1,2-5 151,-3-3 0,4-2 13,0-2 1,-3 1 2,-1-1 0,-3-1-25,4-2 37,-6 2 0,4-8-620,-2 6 201,-2-5-754,3 2 1167,-5-5 0,-5 0 0,-2 0 0</inkml:trace>
  <inkml:trace contextRef="#ctx0" brushRef="#br2" timeOffset="19">4329 5733 8129,'0'-6'-860,"0"-4"0,0 7 1350,0-4 0,5 4-33,2-1 1,3 2-259,2-2 1,3 3-29,0-3 0,6-1-11,-2 1 0,2 0-253,2 4 1,-1-4 98,-3 1 1,1-3-288,-5 3 0,2 1 173,-2-1 1,-2 1 107,2 2 0,-3-5 0,0-1 0</inkml:trace>
  <inkml:trace contextRef="#ctx0" brushRef="#br2" timeOffset="20">4763 5413 8080,'0'-11'-561,"0"3"316,0 1 925,0 4-70,0-2 13,0 5-507,0 5 0,0 2 15,0 4 1,0 6 22,0 2 1,0-2-204,0 2 0,3 4 125,1 4 0,0 0-168,-4-5 0,0 5 48,0 0 1,4 3-163,0-3 0,-1-4-9,-3-4 0,0-2 136,0 2 1,0-6-27,0-5 2,0-1 75,0 0 25,5-2 23,-3-5-12,3 0 1,-5-5 21,0-3 0,0 2 2,0-2 0,-4 1-35,0-5 0,0-3 84,4 0 0,0-4-75,0 3 0,4-3 50,0 4 0,0 0-39,-4 3 1,0 1 411,0 0-116,0 4-101,0 2 1,1 5-250,3 0 1,-2 1 86,6 3 0,-4 4-96,3 7 0,1-1 110,3 5 1,5-4-13,-1 4 1,4-1-13,-4 1 0,5 2-30,0-6 0,-3 0 40,2-4 1,-3 0 101,3-4 0,-5 2 113,1-5 0,-3 0-38,0-4 0,-5 0 33,1 0 1,-4 0-84,4 0 0,-6-2 173,2-1 1,-3-4-110,-1-4 0,0-1-36,0 1 1,0-4 16,0 0 1,0-6-28,0 2 0,0-2-98,0-2 1,0-1-146,0-3 1,0 2-305,0-6 0,0 6 216,0-2 1,0 4-263,0 4 1,0-1 166,0 5 1,4 3-615,0 5-132,0-1-371,-4 2 117,0 1 300,0 5 7,0 5 924,0 1 0,0 5 0,0 1 0</inkml:trace>
  <inkml:trace contextRef="#ctx0" brushRef="#br2" timeOffset="21">5448 5391 8292,'6'-5'-8,"-1"2"2,-5-5 725,0 1 80,0-5 109,5 1-429,-3 5-346,3 1-260,-10 5 0,-2 1 161,-4 3 0,-2 3-30,-2 8 1,2 3-30,-2 5 0,-2 0-174,2 0 1,0 3 75,4 1 0,-5 5-85,1-2 1,1-1 11,7 2 0,-2-6 164,5 2 1,0-3-22,4-1 0,0-2 15,0-2 0,0 2-8,0-6 1,5 0-21,3-3 0,2-1-8,1 0 0,5 0-42,-1-4 0,5 0 61,-1-4 1,-1-1 105,1 1 0,-1-3-96,1-3 0,1 0 149,-5-4 1,4 0-139,-4 0 1,1-7 306,-5 2 1,-1-2-3,-2 3 0,1-1-8,-5 1 0,-1-4-150,-3 0 0,-1-6 8,-3 2 1,-2 3-284,-5 0 1,-3 5 105,-5 3 0,2 3-1091,-10 5 1147,6 0 0,-12 5 0,4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2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16560 2044 8044,'0'-6'-1721,"0"-4"2015,0 3 1,-4 0 498,1-1-294,-1 6 20,4-8-140,0 8 25,-5-8-39,3 9-156,-3-4 0,5 4 194,0-3-211,0 2 111,0-3 677,0 5-1048,0 5 91,0 2 1,0 0-29,0 1 54,0 5-9,0-1 1,0 9-58,0-6 0,2 5-46,1-1 1,-1 3 101,2 1 0,1-2-93,-2-2 1,3 3-1,-4-4-116,2-1 141,5 0 1,-7-6 0,5 1-332,-2-1 189,4 1-80,-8-1 0,5-1-31,-2-2-933,-3-3 375,4-5 840,-5 0 0,-5 0 0,-1 0 0</inkml:trace>
  <inkml:trace contextRef="#ctx0" brushRef="#br0" timeOffset="1">16355 2513 8186,'-7'0'-325,"1"0"712,2 0 1,2 0 324,-6 0-306,5 0 17,-2 0-12,5 0-197,5 0-100,-3 0 1,8 0 62,-2 0 0,5 0 1,4 0 96,1 0 0,-3 0 227,4 0-272,0 0 0,8 0 1,1 1 118,1 3 0,-3-3-143,5 3 1,-1-3 35,5-1 0,-5 0-220,1 0 0,-2 0 115,1 0 0,2 0-26,-5 0-54,-1 0 1,-3-4 0,0 0 78,0 2 1,-6 1-11,-1 1 0,-4 0-59,0 0 0,-5 0 45,1 0-261,-5 0-11,2 0-3947,-5 0 4108,-5 0 0,-2 0 0,-4 0 0</inkml:trace>
  <inkml:trace contextRef="#ctx0" brushRef="#br0" timeOffset="2">12574 3872 8208,'0'-8'0,"0"0"0,2 2 517,1-2-239,-1-2 0,3 8 170,-5-6 0,1 6 172,3-2-71,-3 3-27,4-5-28,-5 5-332,0-4 256,0 5-275,0 5 1,0 2-275,0 4 1,-1 5 49,-3 4 1,3 1 159,-3 2 1,3 0-121,1 0 1,0-1 102,0 1 1,0 0-132,0 0 0,4-4 85,-1 0 0,2-4-257,-1 4 1,-2-5 38,1 2 1,-1-4 11,-2 0 1,0-5-35,0 1 1,1-4-834,3 3-540,-3-4 511,4 7 1086,-5-9 0,0 9 0,0-3 0</inkml:trace>
  <inkml:trace contextRef="#ctx0" brushRef="#br0" timeOffset="3">12392 4397 7667,'-7'0'2357,"2"0"-1499,5 0-300,5 0-297,2-5 1,4 4-48,0-3 1,1 3 31,-1 1 0,6 3-65,2 1 1,0 0 209,4-4 37,-3 0-255,13 0 1,0 0 89,5 0 0,1 0 4,-1 0 0,-1-1-150,5-3 1,-6 1 141,-2-4 0,-1 4-143,-6-1 0,-2-1 115,-6 2 1,-2-1-93,-6 4 1,-3-1 146,-1-3-393,-4 2 179,2-3-381,-5 5-1015,0 0 1,-5 0-1,-2 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2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15749 6190 7980,'0'-6'353,"0"-4"-102,0 3 1,0 0-47,0-1 1,0 4 584,0-3-205,0 4-252,0-7 0,0 7 230,0-4 174,0 4-212,0-2 128,0 5-679,0 5 1,0 3 49,0 7 0,0-1-29,0 5 1,0 0-111,0 4 1,0 0-145,0 0 0,0-2-23,0-2 1,0 2 95,0-6 1,0 4-12,0-4 0,0 0 124,0-3 1,2-1 13,1 1-27,-1-1 1,3-3 74,-5-1-116,0-4 40,0 2-960,0-5 47,0-5 0,0 2 1000,0-4 0,-5-1 0,-2-3 0</inkml:trace>
  <inkml:trace contextRef="#ctx0" brushRef="#br0" timeOffset="1">15647 6293 7744,'-7'-5'484,"-3"4"449,4-5-116,-1 6-274,2-5 160,5 4-479,0-4 1,2 5-57,1 0 1,0 0 36,5 0 0,3 0-124,4 0 0,0 0 29,-3 0 1,3 4 65,0 0 0,4-1-350,-3-3 0,3 0 97,-4 0 0,4 0-232,-4 0 0,4 0 152,-4 0 1,1 0-1011,-5 0 596,0 0 1,-3 0-988,0 0 256,-6 0 1302,3 0 0,-5-5 0,0-1 0</inkml:trace>
  <inkml:trace contextRef="#ctx0" brushRef="#br0" timeOffset="2">15989 6144 7874,'0'-11'380,"0"0"0,0-1-57,0 1 0,1 3 340,3 1 1,-2 3 252,1-4-443,-1 6 1,-2-5 79,0 3-381,0 3 1,3 1 32,1 8 1,0 7-98,-4 4 0,4 3-111,0 0 1,-1 5 91,-3 0 1,0 3-199,0-3 0,4 3 59,0-3 0,0 2-367,-4-6 1,1 2 194,3-6 0,-3-2-422,3-2 12,-3-2-112,4-2 744,-3 1 0,8-6 0,-4-1 0</inkml:trace>
  <inkml:trace contextRef="#ctx0" brushRef="#br0" timeOffset="3">20546 8212 8175,'0'-7'598,"1"2"138,3 5-134,-3 0-256,5 0 0,-5 0-135,3 0 1,-3 5 15,3 3 0,-3 3-123,-1 5 0,1-4 88,3 3 1,-1 2-266,4-2 0,-3 0 79,4-3 1,-6-1-6,2 1 0,1-1 3,-1 0 1,0 1-625,-4-1-73,0 1-380,0-1 55,0 1 255,0-6-143,0-1 140,-5-5 766,3 0 0,-8 0 0,4 5 0,-6 1 0</inkml:trace>
  <inkml:trace contextRef="#ctx0" brushRef="#br0" timeOffset="4">20512 8371 8175,'7'-6'284,"1"2"1,-4-1-41,4 1 0,-5 1 287,5 3 1,-4-4-86,3 0 1,-3 0 39,4 4-304,-1 0 1,5-4-95,-1 1 1,1-1-1051,-1 4 809,1 0 1,-1 0-824,0 0 1,-3 0 76,0 0 899,-6 0 0,8 0 0,-3 0 0</inkml:trace>
  <inkml:trace contextRef="#ctx0" brushRef="#br0" timeOffset="5">20752 8269 8175,'0'-8'-921,"0"0"2349,0 6-408,0-8 232,0 3-406,0 1-148,0 1-439,0 5 0,4 5-229,-1 3 1,2 2 63,-1 1 1,-3 6-70,3 2 0,-2 6-321,-2 2 0,0 5 224,0-2 0,0-1-109,0 2 0,-2-6-1,-2 2 0,3-4 44,-3-4 0,3 1 124,1-5 1,0-3-6,0-5 1,0-3 20,0 4 188,0-6-136,0 3 0,1-5-17,3 0-219,-3 0 0,6-1-54,-3-3-551,-3-2 787,9-6 0,-9 1 0,4-1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2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23915 8509 8051,'2'-8'-786,"1"0"0,-1 5 1704,1-5 25,-1 5-452,-2-7 1,0 8 203,0-6-435,0 6 1,0-5 449,0 3-165,0 3 203,0-4-312,0 5-74,0-5-257,0 4 0,0-3-232,0 8 0,0-2-96,0 6 1,1 1 170,3 6 0,-3-1-47,3 5 0,-3-4 54,-1 4 1,0 0-77,0 4 0,0-4 102,0 0 0,0-5 1,0 1-355,0 3 0,0-5-97,0 2-1243,5-2 683,-4-2 1030,5 1 0,-1-1 0,1 0 0</inkml:trace>
  <inkml:trace contextRef="#ctx0" brushRef="#br0" timeOffset="1">23710 8943 8093,'-7'0'238,"2"0"1,4-2 236,-3-2-223,3 3 1,-5-4 406,2 5 206,3 0-462,-5 0 188,6 0 0,6 0-420,1 0 0,3 0 25,2 0 1,3 0-22,0 0 0,7 0 44,1 0 0,5 0-23,6 0 1,0 0 14,0 0 1,4 0-153,0 0 0,4 0 158,-4 0 0,4-1-202,-4-3 1,-1 3 29,-6-3 0,0 3 59,-4 1 1,-2 0 17,-6 0 0,-2 0 101,-6 0-384,-4-5 240,3 3-880,-9-3 355,4 5-3285,-5 0 3731,-5 0 0,4 5 0,-4 2 0</inkml:trace>
  <inkml:trace contextRef="#ctx0" brushRef="#br0" timeOffset="2">23733 9217 8031,'0'-7'435,"0"2"0,0 4 444,0-3-280,0 3-513,0-4 1,0 6 85,0 3 0,3 2-163,1 6 0,0 0 63,-4 4 0,0-2-100,0 5 0,0-2 104,0 2 1,1 3-103,3-3 1,-3-3 24,3 0 1,-3-4-96,-1 0 0,0-1 44,0 1 1,2-5 133,1 1 95,-1-6-119,3 3 605,-5-5-297,0 0 0,0-5-266,0-2 1,0 0 11,0 0 1,4-1-212,-1-3 1,6-2 136,-1-2 0,6 1-277,1-5 0,0 1 107,-3-1 0,-1 3-21,1 4 1,-2 1 166,-3-1 1,0 6 323,-3 2-283,-3-2 41,4 5-196,-5-5 138,0 6 1,4 6-43,-1 1 1,3 3 33,-3 2 0,-1-1-110,1 1 1,3 4 5,-3 3 0,2-1-167,-1 1 0,-3-4 164,3 4 0,-2-4-89,-2 4 1,0-5-103,0 2 0,0-7 42,0-2 0,3-3-433,1 4-379,0-6-444,-4 3 1482,0-5 0,0 5 0,0 2 0</inkml:trace>
  <inkml:trace contextRef="#ctx0" brushRef="#br0" timeOffset="3">24064 9239 8031,'4'-11'0,"-1"0"0,6 4 0,-6-2 515,4 6-171,1-1 47,-2-1 0,1 3-93,-3-1 0,-3 3-130,3 3 0,-3 4 61,-1 4 1,0 1-119,0-1 1,0 4 33,0 1 0,0 3 21,0-4 0,0 5-103,0-1 1,0-2-218,0-2 0,0 1-714,0 0 679,0-1 1,4-4-1071,-1 1 882,1-6 0,-4 0 377,0-2 0,5-3 0,2 4 0</inkml:trace>
  <inkml:trace contextRef="#ctx0" brushRef="#br0" timeOffset="4">24018 9342 8031,'0'-6'-40,"5"1"1,0 4 338,3-3 1,2 3-59,-2-3 0,3 2-165,4 2 1,2 0 43,2 0 0,1 0-509,-5 0 1,4 0-38,-3 0 1,-1 0-720,-4 0 1145,1 0 0,-1 6 0,0 0 0</inkml:trace>
  <inkml:trace contextRef="#ctx0" brushRef="#br0" timeOffset="5">24326 9251 8031,'-5'-6'0,"4"-5"0,-4 9 833,5-6-115,0 6 168,0-3-314,0 5-474,0 5 0,0 1-42,0 5 1,0 6 143,0 2 1,0-1-94,0 1 0,4 0 72,0 4 0,-1-2-317,-3-2 1,0 2-80,0-6 0,0 0-485,0-4-159,0 1-581,0-1 1442,0-4 0,6-2 0,0-5 0</inkml:trace>
  <inkml:trace contextRef="#ctx0" brushRef="#br0" timeOffset="6">24315 8075 8031,'0'-7'-994,"1"-2"1701,3 6-15,-3-1 324,4-1-153,-5 3-469,0-3-212,0 5-129,0 5 1,4 2 106,0 4 1,5-3-70,-1-1 0,-2 1 152,2 3 0,0 1-76,8-1 0,-4 1 98,4-1 1,-3 4-47,3 1 0,-4 4 3,4-1 0,-4 2 40,0 2 0,-1 0-67,1 0 0,-2 4-82,-3-1 1,5 6 63,-1-2 0,1 3-64,3 2 0,-2-1 72,-2 0 1,2-2-216,2 2 1,-2-2 35,2 6 0,-4-1-65,-3 1 0,-3-3-129,-5 3 1,0 2 95,0-2 1,0 0 44,0-4 1,-1 2 55,-3 2 1,1-3-101,-4 3 1,-1-3 76,-3-5 1,3 3-87,0-2 0,1-2 21,-5 1 1,5-3-115,-1 3 1,1-4 102,-5 0 1,1-2-97,-1-1 1,1 0 124,-1 0 0,2-4-20,3 0 1,-2-5 138,5 1 1,-1-2-220,1-2 169,3 1 66,-4-1 224,5-4-80,0-2 772,0-5-903,-5 0 0,3-2-1932,-1-1 972,1 1-2326,2-8 3199,5 4 0,2-6 0,4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1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2490 10347 7958,'0'-6'1,"0"-4"1,-5 9 0,-2-5 0</inkml:trace>
  <inkml:trace contextRef="#ctx0" brushRef="#br0" timeOffset="1">2478 10313 11095,'0'8'429,"0"-1"-594,5 1 253,-3 3 0,3 1 48,-5-1-216,5 1 119,-4 4 0,4-3 24,-5 2-153,5-2 51,-3-2 1,3-3-140,-5-1 208,0 1 0,1 0 14,3-1-20,-3-4 6,4 2-39,-5-5 282,0 0-235,0 5 15,0-4 281,0 4 295,0-5 0,0-5-398,0-2-117,0-4-63,5 0 0,-2-2-171,4-2 60,1-3 179,8-5-478,-3 1 242,9 4 1,-6-4 107,3 3-254,3 3 110,-5-1 1,1 6 108,-3-1-156,-2 1 145,-1 5 0,-1 1 54,0 5-64,1 0 46,-6 0 1,4 0-13,-2 0 1,1 1-29,-2 3 221,4 7-182,-5 2 1,5 4-23,1-1 195,-1-4-75,1 10 0,-1-4-3,0 5-36,1-1 0,-2-3-14,-2 0 28,2 1-16,-9-3-16,4 0 1,-1-2 205,0 0-173,0 0-20,-4-3 23,0-1-182,0-4-115,0 3 0,0-8-946,0 6 589,0-6 119,0 4-198,0-6 1,0 5-1,0 1 1</inkml:trace>
  <inkml:trace contextRef="#ctx0" brushRef="#br0" timeOffset="2">2752 11261 7947,'12'-11'0</inkml:trace>
  <inkml:trace contextRef="#ctx0" brushRef="#br0" timeOffset="3">2741 11238 7947,'-11'-6'1107,"-1"1"0,1 5-392,-1 0-472,1 5-59,-1-4 0,0 9-64,-3-2 79,2 2 1,-7 3-39,4 2-8,-4-2 1,7 8 147,-2-2-308,2 3 149,-3 1 0,3 3 142,-2 1-436,7 5 156,-2-8 0,9 5-35,-3-2-44,3-3 157,1 4 0,4-6-242,0 1 96,9 0-20,-5-5-47,14-2 61,-10-4 1,10-1 129,-3 1 1,3-5 79,0 1 1,2-6-113,3 2 274,-3-8-129,9 3 1,-5-9-179,3 2 1,-3-6 85,-6-1 1,1-4-23,0 4 1,-1-4 82,-3 4 81,2-6-161,-8 4 1,3-10 26,-4 0 1,-2-1-19,-2 2 1,-2-5 31,-2-7-246,-3 3 94,4-5 1,-10 6-355,-3 0 0,-3 5 191,-4 2 0,-3 4-1462,-5 4 845,0 3 295,-5 4 0,-2 6-243,-8 2 1,4 9 776,-1 7 0,1 4 0,5 7 0</inkml:trace>
  <inkml:trace contextRef="#ctx0" brushRef="#br0" timeOffset="4">2741 12118 7992,'0'-7'575,"0"2"0,0 4-208,0-3 267,0 3 15,0-4-144,0 5-448,0 5 0,-1 2 538,-3 9-368,3-4-43,-4 15 1,5-4 109,0 7-67,-5 8-682,3-2 685,-3 4-32,5 5 1,0-5 132,0 6-387,0 0 94,0-6 1,4 4-14,0-6 1,3-4 99,-3-4 1,4-4-89,-4 0 117,5-1-48,-8-3 1,4-3-92,-5 0 0,1-5 145,3 2-320,-3-9 109,4 3 0,-5-7 738,0 5-991,0-6-1129,0 3-1722,0-5 3155,0-5 0,5-1 0,2-6 0</inkml:trace>
  <inkml:trace contextRef="#ctx0" brushRef="#br0" timeOffset="5">2684 13385 7910,'-10'-7'202,"2"-1"254,3 5-148,0-7 0,4 8 228,-3-6 0,3 4-124,1-3 1,1-1-172,3-3 1,3-1 110,9 1 0,-2 1-25,5 2 1,-2-2-44,2 2 0,5 3-89,-5 1 1,6-1 13,-6 2 1,1-1-53,-1 4 1,1 4-132,-4-1 1,0 8-171,-1 0 0,-3 2 141,-1 6 1,-1 0-274,-6 4 1,0 1 39,-4 2 1,-1 2-87,-3 3 1,-8 2 143,-7-3 0,-2 3 94,-2 1 0,-5 1 21,-2-1 0,-3-4 129,-2 1 0,5-6 80,-1 2 0,6-7-60,-2-1 220,8-5-178,3 3 0,6-10 113,2 1-115,3-6-83,5 4 1,1-5-10,3 3 0,4-3 86,7 3 0,8-3 125,7-1 1,3 0 122,1 0 0,2 0-90,2 0 0,-4 0 258,1 0-191,4 0-46,-14 0 0,10 0-26,-9 0 1,-3 0-85,0 0 1,-2 0-68,-5 0 1,-1 0 209,-4 0-694,1 0 270,-6 0-266,-1 0 1,-4 0 73,3 0-2405,-2 0 2007,3 0 0,-16-10 0,-1-3 1</inkml:trace>
  <inkml:trace contextRef="#ctx0" brushRef="#br0" timeOffset="6">2832 14470 7918,'0'-6'1067,"0"-4"76,-5 8-430,4-8-325,-4 9 174,5-4-25,0 0-268,0 4 0,0-6 172,0 3-331,0 3 1,1-8 4,3 6 0,2-5 106,6 4 1,4-4-139,3 5 0,3-6 88,1 1 1,0 3-38,-1 1 0,3-1-41,1 1 0,-2 1-152,3 3 0,-4 0 130,-4 0 0,1 3-177,-5 1 1,1 5 13,-5-1 1,-1 2-51,-2 1 0,-2 1-49,-2-1 0,-3 1 111,3-1 0,-4 0-55,-4 1 117,3-1-11,-9 1 0,3-1 7,-4 0 1,-2 1 15,-2-1 1,1 1 24,-5-1 0,9-3 130,-1-1 0,2-3-25,-3 4 169,6-6-129,1 3-132,5-5-4,0 0-17,0 6 0,6-5 99,6 3 0,0 1-15,7-2 1,2 6 92,5-1 1,-2-2-137,3 2 0,-2 0-24,2 3 1,-3 2 44,3 2 1,-3-1-143,-1 5 0,-2-4 72,-2 4 1,2 0-147,-6 4 0,0-1 140,-3-3 0,-6 2-31,-2-2 0,-3-2 121,-1-2 0,-3-1 107,-4 1 1,-6-2 22,-10 2 0,-1-2-97,-2-2 0,-5 1 227,-7-1-26,-3 0-277,1-4 0,-5-2-80,3-5 0,-1 0 258,1 0-1297,-2 0 986,9-5 1,-5-2-1061,6-4 516,5 0 421,6-1 1,4 1-1527,7-1 828,-2 1 232,13-1-1647,-4 1 1837,10 0 488,2-1 0,14 1 0,3-1 0</inkml:trace>
  <inkml:trace contextRef="#ctx0" brushRef="#br0" timeOffset="7">5539 10016 8167,'0'-11'18,"0"4"51,-5 2 1,4 4 356,-3-3 0,3 3-61,-4-4 0,3 5 222,-3-5 97,5 3-91,0-3 163,0 5-790,0 5 277,0 2-142,-5 9 81,4 2 1,-5 5 39,2 0 1,3 5-185,-3 2 1,1 3 121,-1 1-198,3 6 41,-4-5 1,5 8 29,0-5-78,5 6 123,-4-14 1,6 7-42,-3-10 38,2-1 1,1-4 81,1-3-87,-5 2 1,6-8 69,-6 2-316,1 3 309,1-5-103,-4 3 1,5-4-9,-6-1 1,0-3 76,0-1-858,0-4 257,0 2-1396,0 0 619,0-4 21,0 4 0,1-5 1258,3 0 0,-3-5 0,4-1 0</inkml:trace>
  <inkml:trace contextRef="#ctx0" brushRef="#br0" timeOffset="8">5905 9799 8037,'0'-11'0,"0"3"0,0 0 582,0 6-300,-5-8 1,3 7 136,-2-4 141,3 4-246,1-2 1,1 4 33,3-3-169,-2 3 0,4-6 65,-2 4-51,-3 1 0,9-4 193,-2 2-374,2 3 52,-4-4 1,4 5 288,-2 0-504,2 0 131,-4 0 1,5 0 165,-4 0-459,3 0 227,-3 5 1,-1 1-64,-2 6 9,-3-1 221,4 5-367,-5 2 172,-5 5 1,-1 4 31,-6-1-272,-4 6 197,3-3 1,-7 0-3,5-2 195,-6-3-81,9-1 0,-5 0 317,6 0-133,4-5-80,-3-2 1,9-5 145,-3 1 42,3-1-198,1-4 1,1 2 149,3-6 1,0 2-15,7-1 420,-2-3-306,13 5 0,-5-6 137,6 0-135,0 0-80,0 0 1,0-4 103,0 0-804,-1 0 421,-4-1 0,4 4-1968,-3-3 1023,-3 3 434,1 1 569,-6 0 0,6-5 0,1-2 0</inkml:trace>
  <inkml:trace contextRef="#ctx0" brushRef="#br0" timeOffset="9">6590 10062 8224,'0'-8'0,"0"1"265,0 4 139,0-2 936,0 5-815,0 5-307,0 1 0,0 11 73,0 2 0,-1 2 337,-3 2-379,2 5 88,-3 1-88,5 6-63,0-1 1,-1 0-14,-3 0-71,3-4 0,-4 1 302,5-4-519,0 5 139,0-13 1,1 7-323,3-7 254,-3-2 16,4-1 1,-3-8-337,1 0 31,-1-6-1545,3 8 681,-5-8 559,5 3-1182,-4-5 1820,4 0 0,-10-10 0,-1-3 0</inkml:trace>
  <inkml:trace contextRef="#ctx0" brushRef="#br0" timeOffset="10">6419 10382 8207,'0'-7'1100,"5"2"-548,-4 0 354,4 4-521,0-4 1,1 5 425,6 0-504,-1 0 1,4 0 63,1 0 112,4 5-282,-2-4 0,8 4-643,1-5 363,0 0 1,-4 0 132,-1 0-2389,1 0 1257,0 0 1078,-5 0 0,8 0 0,-1 0 0</inkml:trace>
  <inkml:trace contextRef="#ctx0" brushRef="#br0" timeOffset="11">7287 10576 8002,'-7'0'-1839,"2"0"9300,5 0-8446,0 5 775,0-4 0,1 4 303,3-5-2126,-3 0 1307,5 0 1,-5 1 725,3 3 0,2-3 0,5 5 0</inkml:trace>
  <inkml:trace contextRef="#ctx0" brushRef="#br0" timeOffset="12">7538 10633 8002,'6'0'906,"-1"0"-119,-5 0 2,0-5-281,0 3-338,0-3 0,1 5 171,3 0-346,-2 0 171,3 0 174,0 0-1756,1 0 1039,0 0 1,5 0-1682,-4 0 2058,3 5 0,2-3 0,-1 3 0</inkml:trace>
  <inkml:trace contextRef="#ctx0" brushRef="#br0" timeOffset="13">7903 10610 8017,'0'-6'1944,"0"1"-566,0 5-621,0-6 779,0 5-347,0-4-2501,0 5 1317,5 0-5,-3 0 0,3 5 0,-5 2 0</inkml:trace>
  <inkml:trace contextRef="#ctx0" brushRef="#br0" timeOffset="14">8440 10153 8200,'0'-6'0,"0"-1"70,0 4 123,0 1 409,0-3-47,0 0 239,0 4-106,0-4 1040,0 5-1505,0 5 0,1 6 148,3 8-125,2 3 1,1 1-337,-2 5 164,0-4 0,-4 8 24,3-6 0,-1 5-95,0-5 1,-1 1 97,1-4-679,-1 0 404,-2-6 1,0 4-1117,0-6 668,0 0 90,0-8-1432,0 3 943,0-4 1021,0 0 0,0 5 0,0-5 0</inkml:trace>
  <inkml:trace contextRef="#ctx0" brushRef="#br0" timeOffset="15">8269 10404 8199,'-7'-11'-71,"2"5"36,5-5 0,2 6 1553,1-2-636,4 2-483,4 5 0,2-4 723,2 0-554,3 0-161,10 4-453,1 0 100,5-5 0,0 4 347,1-3-1945,-6 3 1137,4 1 1,-5 0 236,2 0 170,-2 0 0,-5 5 0,0 1 0</inkml:trace>
  <inkml:trace contextRef="#ctx0" brushRef="#br0" timeOffset="16">9045 10222 8150,'0'-18'0,"0"5"0,0 6 0,0 4 1154,0-7-271,0 9 585,0-4 369,0 5-1757,0 5 0,2 2 121,1 8 10,-1 3 1,4 9 151,-2 0-384,-3 4 70,4-7 1,-1 12 373,0-6-692,5 6 215,-8-7 1,8 0-440,-5-2 372,5-3 0,-8-2-15,3-3 7,2-3 182,-5-4-45,4-1 1,-3-5 22,1-2-56,-1-3 222,3-1-6,-5 0-130,0-5-272,0 4 248,0-9 0,3 0-502,1-5 227,5-6-3,-2 9-111,4-10 191,0 4 0,1-6 5,-1-3 1,2 3 5,2-2 0,-2 2-129,2 1 348,3 0-98,-5 5 0,3 2-215,-5 4 652,1 1-265,-1 4 0,-3 2 559,-1 5-403,-4 0-142,7 0 0,-7 0 344,4 0-268,1 5 111,-2 2-366,-1 9 137,0-3 0,-2 9-39,5-3 1,-6 7-9,2 5 0,1-2-222,-1 1 86,5 1 25,-8-2 1,8-1-201,-5-5 131,-1 0-94,3-6-118,-5 5 131,4-9-9,-5 3 100,5-10-903,-4 5 634,4-10 0,-5 5-73,0-2-464,5-3 7,-3 4 901,3-5 0,0-10 0,1-2 0</inkml:trace>
  <inkml:trace contextRef="#ctx0" brushRef="#br0" timeOffset="17">9731 9776 8014,'-5'-12'15,"3"-4"383,-3 10 57,0 0 325,4-4-245,-4 3-238,5 1 1,0-1 631,0 4-399,0 1-1,0-3 291,0 5-911,5 0 226,-4 0-22,9 0-174,-3 0 106,-1 0 1,3 2-118,-5 1 56,4-1-40,-1 8-460,4-4 367,-4 6 1,3-1-73,-3 0-138,-2 1 204,6 4 1,-9-3 9,6 2-281,-6-2 219,3 3 0,-5-3-186,0 2 287,0 3 12,-5-5 1,-1 7 93,-5-5 39,-6 6-58,-1-4 0,-5 6-16,1 0 0,-1-4-129,0 0 568,5-5-257,2 8 1,5-10-70,4 4 140,2-4-70,5-5 0,0 3 342,0-3-199,10-2-114,-2 6 0,14-9 1165,1 6-643,5-6-214,6 3-161,1-5 53,-1 0 0,0 0 78,0 0 330,1 0-404,-6-5 1,3 4 105,-6-3-620,-4 3 199,-6 1 1,-4 0-920,-1 0-1203,-4 0 998,-2 0 1181,-5 0 1,-11 10-1,-1 3 1</inkml:trace>
  <inkml:trace contextRef="#ctx0" brushRef="#br0" timeOffset="18">8531 11261 7944,'0'-11'0</inkml:trace>
  <inkml:trace contextRef="#ctx0" brushRef="#br0" timeOffset="19">8531 11181 7938,'-5'-6'764,"3"1"96,-6 5 1,4-2 61,-3-1-490,-1 1-213,2-3 1,-4 5-78,2 0-25,-2 0 0,4 0 127,-5 5-145,5-3 0,-5 8 98,-1-3-107,1 3 1,-1 2 1,1 1 30,-1 2 0,2-1-1,3 5 0,-2-4-216,5 4 204,-5 0-20,8 4 1,-5-2-164,2-1 15,2 6 1,-3-7-20,5 8 0,2-7 42,1-1 89,-1 0-273,8 4 233,-4-5 0,6 2 4,-1-5 106,0 1-115,6-5 0,-3 0 131,5 1-123,-5-6 1,8 4 1,-5-8 215,6 1 4,0-1-199,0-2 77,-5 0-62,3 0 0,-3-2 46,5-1-130,-5-4 79,3-4 1,-4-1 68,2 1-137,2-5 61,-3 3 1,0-9-20,-3 3 24,-2-2-6,3-7 0,-7 2-96,2-4 80,-2-1 0,-2-3-415,-4 0 238,-1 0 1,-4 1 51,-1 2-526,-4-2 399,-4 9 1,-6 0-145,-2 5-448,-7 5 486,-3 3 0,-7 2-906,-2 5 603,-3 0 288,1 9 0,-3 5-579,5 6 928,-1 4 0,10-2 0,1 4 0</inkml:trace>
  <inkml:trace contextRef="#ctx0" brushRef="#br0" timeOffset="20">8623 12277 7846,'0'-6'-639,"0"-4"1529,0 9-512,0-9 55,0 8-40,0-3 111,0 5-175,-5-5 141,3 4 165,-3-4-306,5 5 1378,0 0-1408,0 5-123,0 6 0,0 6 158,0 2-172,0 2 0,0 1 23,0 5 1,0 4 17,0 0 0,0-1-91,0 4 0,0-6-112,0 7 1,2-4 144,1 4-131,-1-1 97,3-5 0,-1 3 172,-1-6-135,6 1 2,-7-4-273,3 0 216,-5 0 1,1-6 88,3-1-122,-3 1 165,4-9-72,-5 7-235,0-8 25,0-1-122,0-1-2298,0-5 1822,0-5 0,0 2-20,0-4 675,5 4 0,1-7 0,6 4 0</inkml:trace>
  <inkml:trace contextRef="#ctx0" brushRef="#br0" timeOffset="21">8497 13511 7852,'0'-6'-205,"0"-5"0,-1 9 792,-3-6-161,3 6-55,-4-3 157,5 5 1481,0 0-1771,0 5 1,0-3-32,0 6 0,0-1 110,0 5-194,0-1 62,0 1 1,0 4 102,0 3-349,0 3 92,0-4 1,0 3 23,0-2 0,0 7-136,0 0 0,0 1-58,0-4 1,0-4 94,0 0 0,0-5-38,0 1 0,0-2-5,0-2 188,0 1 18,0-1 20,0-5 20,0-1 613,0-5-671,-5 0 0,3-1-132,-1-3-38,1 3 44,2-9-104,0 4 1,4-6 67,0 1 0,5-1 12,-2 1 0,4 3 3,0 1-140,0-1 145,1 2 0,-1-1 36,1 3 0,-1 3-33,0-3 1,1 3 78,-1 1 0,1 1-27,-1 3 0,1-1 8,-1 4 1,0 1-9,1 3 1,-1 1 2,1-1 0,-1 4-14,1 1 1,-1 0-1,0-1 1,-3-1-38,0 5 1,-6-3 35,2 3 0,-3-4-27,-1 4 1,0 0 36,0 4 1,-5-4-2,-2 0 0,-5-4 21,-3 4 0,2-5 6,-2 1 1,-2 2-91,2-2 0,-5-1 59,1-6 0,1 1-7,-1-6 1,1 5 9,-1-4 0,-1 0-126,5-4 0,-2 0 29,2 0-482,2 0 367,2 0 1,1-4-189,2 0 1,2-4-224,-2 5 0,6-3-57,-2 3 0,3 0-249,1-5 0,0 5 919,0-5 0,-5 0 0,-2-3 0</inkml:trace>
  <inkml:trace contextRef="#ctx0" brushRef="#br0" timeOffset="22">8520 13477 7852,'0'-7'1574,"0"2"557,0 5-1681,0-5-146,0 4 1,1-4 76,3 5 0,4 0-113,7 0 0,-1-1 302,5-3-158,-5 2-229,12-3 1,-6 5 53,6 0 0,-2-3 133,-1-1-153,5 0-59,-4-1 1,4 4 159,-5-3-334,5 3 201,-4 1 1,0 0-92,-5 0 1,-4-4 64,4 0 0,-5 0-122,2 4 0,-8 0-36,0 0-472,-5 0 250,2 0-341,0 0 45,-4 0 1,3 0 159,-8 0 1,-2 1-209,-6 3 1,1-3-980,-1 3 0,2-1 182,3 1 1362,-9-3 0,9 9 0,-10-4 0</inkml:trace>
  <inkml:trace contextRef="#ctx0" brushRef="#br0" timeOffset="23">8326 14539 7766,'0'-8'0,"0"1"451,0 4-194,0-7 0,0 7 69,0-4 0,1 4 182,3-1 152,-3 3-197,4 1 681,-5 0-1003,0 5 0,1 3 79,3 7 1,-2 3-20,1 5 1,2 1-38,-1 2 0,4 0-86,-4 4 0,1 1 32,-1 3 1,-3-4-117,3 1 0,-3-2 85,-1 1 1,0 2 49,0-5 1,4 3-105,0-3 1,-1-2 95,-3-6 1,4-1-12,0-3 0,0-2-72,-4 2 1,4-2-126,-1-2 1,1-3 12,-4 0-135,0-1 0,0 1-233,0-1 109,0-4-1132,0 2-26,0 0 538,0-4 0,0 3 300,0-8 1,0 2-580,0-6 1232,0 6 0,0-14 0,0 4 0</inkml:trace>
  <inkml:trace contextRef="#ctx0" brushRef="#br0" timeOffset="24">8828 14413 7766,'5'-11'176,"-3"4"502,3-3-76,-5 9-195,0-4 2333,0 5-2395,0 5 1,0 5-167,0 5 0,-2 6 26,-1-2 0,0 2-161,-4 2 29,-1 5 14,-4 1 1,-3 4-106,0-2 1,-1 2-26,0-3 1,4-1-85,-4 2 0,4-5 109,0 5 1,5-10 15,-1 2 0,4-4-18,-3 0 0,4-2 17,-1-6 1,3 1-19,1-1 1,0-3 43,0-1 1,0-3-50,0 4 94,0-6 0,5 3 100,3-5 0,2 0-78,1 0 1,6 0 10,2 0 0,2 0 29,2 0 1,0 0 116,0 0 1,0 0-51,0 0 1,-1-3-65,1-1 0,0 0-188,0 4 0,-5 0-64,-3 0 0,-2-4-332,-2 0-93,0 0 68,1 4 0,-4 0-345,-1 0-221,-4 0-664,2 0 675,-5 0-325,0-5 854,0 4 1,0-5-252,0 2 753,0-2 0,-5-6 0,-2 1 0</inkml:trace>
  <inkml:trace contextRef="#ctx0" brushRef="#br0" timeOffset="25">9068 14699 7766,'-6'-12'1356,"1"6"-550,5-4-312,0 3 406,0 1-191,0 1 463,0 5 1,1 6-791,3 6 0,-3 0-138,3 7 0,-2 0-35,2 4 0,-2 4-54,1 0 1,-1 1 60,-2-2 0,0 2-69,0 3 0,0 0 0,0-4 0,0 3-118,0-3 1,0-4 88,0-4 0,0-4-39,0 4 0,3-5 10,1 1 0,1-6-102,-1-1 0,-3-4 6,3 3 220,-3-4-198,5 2-120,-5-5-389,4 0-3482,-5 0 2616,0 5 1,0-2 1359,0 4 0,5 1 0,1 3 0</inkml:trace>
  <inkml:trace contextRef="#ctx0" brushRef="#br0" timeOffset="26">11044 10347 7901,'-11'-5'0,"-1"-1"0</inkml:trace>
  <inkml:trace contextRef="#ctx0" brushRef="#br0" timeOffset="27">10975 10336 8752,'-5'-6'2290,"-1"0"-1498,0 6 110,1 0 941,5 0-1843,5 0 0,1 0 0,5 0 0</inkml:trace>
  <inkml:trace contextRef="#ctx0" brushRef="#br0" timeOffset="28">10975 10324 7994,'12'0'0,"4"0"0,1 4 0,2 0 0,8 0 0,-3-4 0</inkml:trace>
  <inkml:trace contextRef="#ctx0" brushRef="#br0" timeOffset="29">11101 10336 7994,'23'0'5577,"4"-4"-4322,-1 0 0,1 0-772,-4 4 1,0 0-242,-1 0 1,-3-3-301,0-1 0,-5 0 70,2 4 0,0 0-6,-1 0 0,1 0-135,-5 0 1,0-1 91,1-3 1,-5 3-432,1-3 1,-4 3-65,4 1-1872,-6 0 1008,3 0 1396,-5 0 0,-10 0 0,-3 0 0</inkml:trace>
  <inkml:trace contextRef="#ctx0" brushRef="#br0" timeOffset="30">11010 10644 8033,'-7'0'1715,"2"0"-628,5 0-433,5 0 1,-2 0-122,5 0 1,-1-1-167,5-3 0,-1 3 222,0-3 1,6 3-151,2 1 0,0 0 74,4 0 0,-3 0-135,7 0 0,-3 0-60,-1 0 1,-3 0-101,3 0 0,-7 0 0,7 0 0,-3 0-236,3 0 1,0 0 81,0 0 1,-1 0-224,-3 0 0,1 0 121,-5 0 1,4 0-1509,-4 0 1,1 0 1545,-5 0 0,0-5 0,1-2 0</inkml:trace>
  <inkml:trace contextRef="#ctx0" brushRef="#br0" timeOffset="31">12517 10416 8116,'0'-8'-488,"0"1"0,-1 4 1127,-3-1-294,3-2 1,-4 3 162,5-4 1,0 3-113,0-4 1,0 5-6,0-5-153,-5 0 1,2-3 52,-4-1 0,3 5-95,-4-1 1,4 4-1,-3-3 1,0 3 67,0-4-81,-8 6 1,3-3-189,-7 5 1,3 0 74,4 0 0,-3 1-57,0 3 0,-4 2 66,3 6 1,-3-1-161,4 0 0,-4 5 15,4-1 0,0 5 101,3-1 0,1-1-28,-1 1 0,6-1-14,2 1 0,3 1-116,1-5 0,1 4 102,3-3 1,2 3-163,6-4 1,1 0 112,2-3 0,-1-2-18,5-3 0,-4 2 40,4-5 1,0 0-18,4-4 0,-1 0 140,-3 0 1,2-1-123,-2-3 1,-1-3 221,1-4 1,-5 0-116,1-1 0,0 1 161,-3-1 0,2 1-52,-7-1 1,0 5 194,0-1-170,-4 1 276,2-5 45,-5 1-177,0 4-371,0 2 1,-4 7 120,0 1 0,-1 5-179,1 7 1,-1 3 117,-2 5 1,0 0-135,4 0 1,1-1 18,-1 1 0,1 4 35,2 0 0,0-2-82,0-6 0,5 3 57,3-3 0,2-3 208,2-1 0,-1-6-153,0-1 0,5-6 353,-1 2 1,0-3-105,-4-1 0,1 0 141,-1 0 0,1 0-141,-1 0 0,1-3-86,-1-1 1,-3-4-228,-1 4 1,1-3 109,3 3 0,-3-4-956,-1 5 0,-4-3 4,1 3-2381,2 1 3310,-5-3 0,5 5 0,-6 0 0</inkml:trace>
  <inkml:trace contextRef="#ctx0" brushRef="#br0" timeOffset="32">13054 10347 8025,'-5'-11'-903,"4"5"1245,-4 0 917,5 1-487,0 4-116,0-4-150,0 5 1,0 5-160,0 3 1,0 3-119,0 4 0,0 3-128,0 5 0,1 0 157,3 0 0,-3 1-246,3 2 1,1-1-13,-1 1 1,-1 2 17,-3-1 0,4-3-137,0-1 1,0-7 79,-4 7 0,1-8 27,3 1 1,-3-4 80,3 0-43,-3-1 53,-1-5 62,0-1 83,0-5-93,5 0 1,-2-5 47,5-2 0,-1-5-60,5-3 0,0-3-119,3-4 0,3-6 0,5-2 0</inkml:trace>
  <inkml:trace contextRef="#ctx0" brushRef="#br0" timeOffset="33">13340 10370 8025,'11'-5'0,"-3"4"0,-1-3 3261,-4-2-1133,2 4-1185,0-3-559,-4 5-149,9 5 0,-7 2-63,4 4 185,1 6-257,-2-5 0,3 10-48,-5-3-44,0 3 0,0 4-35,0 1 1,1 1 145,-2-2 0,-1-2-349,2 3 0,1-3 121,-2-1 1,5-4-193,-4 0 1,0-5-103,-4 1 244,5-2-198,-4-2-224,4-4-1056,-5 3 871,0-9 766,0 4 0,5-5 0,1 0 0</inkml:trace>
  <inkml:trace contextRef="#ctx0" brushRef="#br0" timeOffset="34">13499 10781 8025,'0'-11'0,"0"-1"0</inkml:trace>
  <inkml:trace contextRef="#ctx0" brushRef="#br0" timeOffset="35">13579 9982 8061,'0'-12'19,"0"6"493,0-4-163,0 9 240,0-10 277,0 10-273,0-9-29,0 9-143,0-9 0,4 3-46,0-4 0,4 3-5,-5 1 1,6-1-92,-1-3 0,6 3 19,1 0 1,0 1-67,-3-5 1,3 5-3,0-1 1,2 6-28,-2-2 0,-2 3-147,2 1 0,-2 0-85,-2 0 0,0 0 55,1 0 1,-2 5-84,-2 2 0,0 3 21,-4 2 1,1-1-38,-1 1 0,-3-1 57,3 0 0,-2 5 4,-2-1 0,-4 0 25,0-3 0,-4 0-10,4 3 1,-4-6-7,0 3 1,2-3 32,-2 2 0,5-3 218,0-1-189,1-4 283,-3 2-241,4-5 60,-4 0 200,5 0-261,5 5 0,1-2-18,6 4 1,-1-4-152,1 1 0,0 1 127,4-2 1,-4 2-56,4-1 1,0-1 45,-1 4 0,0 0-119,-3 0 1,3 4 65,0-4 1,1 3-17,-5 2 1,-3-1-23,-1 1 1,-3-1 45,4 0 1,-6 5-26,2-1 0,-3 0 20,-1-3 1,-5-1 209,-2 0 0,-5 1-72,-3-1 0,1-3 130,-5-1 1,-1 1-100,-7 3 1,-2-3-238,-5 0 0,3-5-15,1 5 0,4-5 119,0 0 0,5-1-596,2-2 118,5 0-1098,-2 0 588,9 0-732,2-5 0,12 2 1685,4-5 0,1 6 0,4-3 0</inkml:trace>
  <inkml:trace contextRef="#ctx0" brushRef="#br0" timeOffset="36">13191 10633 10548,'0'-7'1142,"0"2"-622,0 5-42,0-5-87,5 4-141,-4-9 0,5 7 10,-6-4 219,0 4-455,0-7 0,1 8-36,3-6 1,-3 4-24,3-4 0,-3 5 3,-1-5 0,4 4 133,0-3 0,3-1 53,-3-3 0,5 3-59,-2 0 0,0 1 31,0-5 0,1 2-20,3 3 1,-3-4 116,0 4-152,-1-3 1,5 0 162,-1 2-372,1-2 142,-1 3-4,0 1 0,1-4 0,-1 4 0</inkml:trace>
  <inkml:trace contextRef="#ctx0" brushRef="#br0" timeOffset="37">13385 10382 8120,'5'16'0,"2"2"0</inkml:trace>
  <inkml:trace contextRef="#ctx0" brushRef="#br0" timeOffset="38">14459 10130 8116,'-7'0'428,"2"-5"179,5 4 355,0-4 348,0 5 1,0 5-954,0 3 1,0 6-72,0 1 1,0 6-62,0 2 1,0 1 42,0 7 0,0-1-171,0 4 1,0 2 93,0 2 1,0-4-127,0 1 0,0-2 73,0-7 1,0 1-95,0-4 1,0-6 8,0-1 1,2-4-213,1 0-139,-1-1 0,4-1-10,-2-2-1495,-3-3 837,4-5-3592,-5 0 4558,-5-5 0,-1-1 0,-6-6 0</inkml:trace>
  <inkml:trace contextRef="#ctx0" brushRef="#br0" timeOffset="39">14230 10530 8116,'0'-6'456,"2"-3"191,1 5 0,0-1-94,5 1 1,-5 3 108,5-3 1,-4-1-63,3 1 1,2-1 67,7 1 0,1 3-234,6-3 1,4-1-6,-1 1 0,5-1-507,-4 1 93,-1 3 1,-3-4-226,0 5 0,-4 0 259,0 0 0,-1 0-1283,1 0 0,-1 0 575,-3 0 0,-1 0-2246,5 0 2905,-5 0 0,2 0 0,-4 0 0</inkml:trace>
  <inkml:trace contextRef="#ctx0" brushRef="#br0" timeOffset="40">14961 9959 7999,'-5'-11'1,"4"-1"743,-4 6-11,5-4-258,0 8 213,0-3 604,0 5 1,0 7-1010,0 4 0,0 3 8,0 9 1,0-2-35,0 10 1,0-1-183,0 5 1,1-1 101,3 0 1,-3 0-202,3 1 0,-3-1-93,-1 0 0,4 0-40,0 1 1,0-5 165,-4 1 1,1-10-131,3 2 1,-3-4 12,3 0 1,-3 1 150,-1-4-81,0-1 68,0-4 4,0 1 103,0-6 11,0-1-55,0-5 1,10-10 0,3-3 0</inkml:trace>
  <inkml:trace contextRef="#ctx0" brushRef="#br0" timeOffset="41">15350 10382 8002,'17'0'0,"5"5"0,-9-3 3112,2 6-2171,-7-1 1,0 5-605,-4-1 0,0 1-300,-4-1 0,-1 1 25,-3-1 0,-6 4-77,-5 0 0,-10 4 98,3-3 1,-5 3-98,0-4 1,-6 1 2,-5 0 1,0-4 136,4 4 0,0-8-73,-1 0 1,10-5 83,2 0 0,8-1-101,0-2 0,6 0-721,1 0 1,6-2 304,-2-1 0,3 0-1023,1-5 1,5 1 72,2-5 1330,9 1 0,1-6 0,6 0 0</inkml:trace>
  <inkml:trace contextRef="#ctx0" brushRef="#br0" timeOffset="42">15544 10267 7938,'0'-17'0,"0"0"1228,0 6-449,0 4 332,0-3 203,0 9-131,0-4-763,0 5 1,4 1-273,-1 3 1,5 6 86,-4 5 1,3 7 104,-3 1 1,4 0-115,-4 3 0,3 3-22,-3 2 1,4-2-67,-4 1 1,3-4-187,-3 1 1,4-5-17,-5-3 1,5-2 285,-4-6-669,0 1 247,1-1-49,-4-5 287,4 0 147,-5-6 1,0-2-300,0-2 0,0 2 146,0-6 0,0 1-73,0-5 0,1 0 92,3-4 1,1 2-158,3-5 0,2 0 64,-2-3 0,2 2-16,1 1 0,-1 5 20,-2-1 183,2 3-165,-4 0 0,6 5 270,-1-1-193,1 5 1,-1-6 14,0 6 1,1-1-39,-1 4 1,1 1 146,-1 3 0,4 2-96,1 6-4,-1 4 293,-4 2-190,1 5 0,-2 0 132,-3 0-196,4-1-32,-5 1 0,4 0-204,-2 0 198,2-5 1,-8 2-107,6-5 1,-4 0 113,3-3 0,-4-1-151,1 1 0,-3-5 29,-1 1 87,5-6-228,-4 4-38,4-1 206,-5-4-1538,0 4-2327,0-5 2978,-5 0 0,3 0 892,-6 0 0,6 0 0,-3 0 0</inkml:trace>
  <inkml:trace contextRef="#ctx0" brushRef="#br0" timeOffset="43">15007 10496 7978,'-6'-5'0,"-1"3"0,4-1 453,1 1-60,-3 2-57,5-5 347,0 4-3,0-4 222,0 0-586,0 4 1,1-8 106,3 5 1,-1-4 8,4 4 1,5-3-14,3 3 0,5-5-135,-1 2 1,3-4 207,1 0 1,3 0-102,1-1 1,5 1 0,-2-1 1,-2 2-173,-1 3 0,-3-4-167,-1 4 0,-2 2-722,-2 1 0,-2 3 306,-6 1-1772,1 0 0,-2 2 2135,-2 6 0,-3-1 0,-5 10 0</inkml:trace>
  <inkml:trace contextRef="#ctx0" brushRef="#br0" timeOffset="44">16103 9890 8035,'-6'-11'0,"1"5"591,5-4-283,0 3 0,0 0 729,0-1-227,0 5 36,0-7-500,5 4 0,1-2-13,6 1 1,-1 3-102,1-4 1,-1 6-53,1-2 0,-1 3 0,0 1 1,1 0-148,-1 0 0,3 1 44,-2 3-26,2 2 0,-8 2 100,5-1-364,-4 1 149,3 8 0,-9-2 45,3 5-127,-3-5 87,-1 8 0,-1-4-25,-3 5-181,-2-1 145,-6 1 1,1-4-179,-1 0 284,-4 0 1,3-1-21,-2-3-51,7-2-45,-2-2-58,9 1-50,-4-1 125,5-4 0,1 2 79,3-6 0,4 1 194,7-4 1,-1 0 118,5 0 1,0 0-213,4 0 1,0 0-68,-1 0 0,-3 0 0,0 0 2333,1-5-1504,-3 4 0,0-4-426,-6 5 1,1 0-501,-1 0 0,-3 0-404,-1 0 1,-3 0-2043,4 0-788,-6 0 1703,8 0 1628,-8 5 0,13-4 0,-2 4 0</inkml:trace>
  <inkml:trace contextRef="#ctx0" brushRef="#br0" timeOffset="45">16846 10005 7997,'0'-18'1685,"5"6"-1268,-4 7-24,4 5 1379,-5 0-1169,0 5 0,0 2 101,0 4-88,0 6-300,0 6 0,0 2 121,0 5-10,0 6-185,0-6 0,0 12 5,0-7-77,0 6 0,0-5-242,0 2 1,0-2 101,0-2 1,0-5-384,0-2 272,5-3 0,-3-6-17,1-3-599,4-3 248,-6 0 71,4-6-847,-5-1 335,5-5-341,-4 0 318,4 0-225,-5 0 1,0-5 1137,0-2 0,-5-4 0,-1 0 0</inkml:trace>
  <inkml:trace contextRef="#ctx0" brushRef="#br0" timeOffset="46">16629 10416 7947,'0'-7'472,"1"-1"58,3 4 1,2 0 1408,6 4-1246,-1-5 0,0 2 90,1-4 0,1 4 252,2-1 1,3-1-447,4 2 1,5-5-219,0 4 1,1-4-372,-2 5 0,3-6 0,6 2 0</inkml:trace>
  <inkml:trace contextRef="#ctx0" brushRef="#br0" timeOffset="47">16937 10324 7947,'28'0'0,"-4"0"0,3 0 0,-7 0 0,-1 0 0,-5 0 0,3 0 0</inkml:trace>
  <inkml:trace contextRef="#ctx0" brushRef="#br0" timeOffset="48">17634 10233 7975,'0'-18'-186,"0"6"186,0 4 1035,0 5-585,0-7 0,-1 9 11,-3-3 0,1-1-24,-4 1 0,-1-1 40,-3 1-76,-1 3-233,-4-4 0,-3 6 77,-8 3-63,3 3 0,-8 9 40,5 3 0,-3 3 122,3 1-120,1 4-832,3 3 700,0-1 1,5 4 244,3-3-371,2-2 52,7 5 1,2-9 270,8 3-317,2-3-1,11 4-112,1-9 0,20 8 0,4-10 1</inkml:trace>
  <inkml:trace contextRef="#ctx0" brushRef="#br0" timeOffset="49">17394 10633 7979,'34'11'3248,"-5"-4"0,3-1-2249,-5-2-361,-1-3-349,-3 4 0,0-5-5,0 0-620,0 0 220,-5 0 1,2-4 74,-5 0-1070,5 1 719,-7-2 1,2 2-621,-7-5 324,2 1-226,-4-5 1,5 1 55,-4 0 373,3-1 485,-8-4 0,8-2 0,-4-5 0</inkml:trace>
  <inkml:trace contextRef="#ctx0" brushRef="#br0" timeOffset="50">17851 10462 7979,'5'-12'0,"-4"1"-338,3-1 211,2 1 0,-4-1 823,1 1 0,-1 3 97,-2 1-340,0-1 437,0-3-173,0 4-152,0-3 430,0 4-149,0 0 375,0 0-410,0 1 44,0 4-102,0-4-606,0 5 1,0 5 55,0 3 0,0 6 134,0 1-319,0 10 150,0-6 1,0 11 168,0-4-634,0-2 283,0 4 1,0-1-900,0-1 647,0 1 0,0-9 44,0-3-358,0-2 151,5-2 209,-4 1 1,4-5-76,-5 1 562,0-6-139,0 4 665,0-6-567,0-6 1,1-1-9,3-8 0,-1 1-187,4-5 0,1 3-134,3-3 0,2-4-249,2-3 208,-2-6 1,9 7 89,-3-6 1,-2 5-11,2-5 1,-1 6-186,1-2-44,-2 8 111,-6 3 0,0 8 216,1 0 128,-1 6-297,-4-3 364,3 5-141,-4 0 1,2 5 198,-1 2-163,-4 9 0,6-1-80,-5 8 0,1-3 12,-1 7 0,-3-2 79,3 2-273,-3-3 85,4 4 1,-4-5-295,3-1 166,-3 1 66,-1-5 0,2 2-276,1-4 162,-1-1 229,3-4 0,-5 6 0,0 1 0</inkml:trace>
  <inkml:trace contextRef="#ctx0" brushRef="#br0" timeOffset="51">18228 10679 7979,'0'6'2829,"0"-1"-2394,0 0-2196,0-4 1761,0 4 0,0-5 0</inkml:trace>
  <inkml:trace contextRef="#ctx0" brushRef="#br0" timeOffset="52">18627 10062 8071,'7'-12'0,"-2"6"473,-5 1 116,0 0 57,0 4 328,0-4-148,0 5-507,0 5 1,0 2 24,0 8 1,0 4 47,0 8 0,0 2-28,0 6 1,-1 3 73,-3 0-146,3 0-519,-5-4 402,6 0 0,0-1 176,0-2-560,0 2 196,0-14 0,0 6-983,0-10 528,0 1 370,6-5 0,-5-3-2139,3-1 798,2-4 44,-5 2 467,4-5 928,0 0 0,-3 0 0,3 0 0</inkml:trace>
  <inkml:trace contextRef="#ctx0" brushRef="#br0" timeOffset="53">18490 10359 8067,'-6'-7'1089,"1"-3"-665,5 9 0,0-5-424,0 2 0,10 3 0,3-5 0</inkml:trace>
  <inkml:trace contextRef="#ctx0" brushRef="#br0" timeOffset="54">18639 10302 8067,'35'0'0,"7"-4"0,-7 0 0,1 0 0,-1 4 0,-1 0 0</inkml:trace>
  <inkml:trace contextRef="#ctx0" brushRef="#br0" timeOffset="55">19176 10370 7936,'1'-6'1374,"3"2"-296,2 3-432,0-4 477,-1 3-228,1-3-24,-5 5-381,4 0-490,-5-5 0,0 4 0,0-4 0</inkml:trace>
  <inkml:trace contextRef="#ctx0" brushRef="#br0" timeOffset="56">19210 10336 7936,'-1'-6'2976,"-3"2"1,-3 2-3046,-4 2-117,-5 0 1,2 2-9,-5 2 338,0 2-230,-9 10 0,5-2-116,0 5 692,0-5-322,10 8 1,-7-6 75,5 3-262,5 3 0,1-5-19,5 2 135,0 2-103,4-8 0,3 7 5,4-5 0,6 1 0,10-5 0</inkml:trace>
  <inkml:trace contextRef="#ctx0" brushRef="#br0" timeOffset="57">19061 10633 7951,'17'0'727,"1"-5"0,3-2 949,-2-4 1,3-2-775,-3-2-667,2 2 1,1-8-28,-3 2 1,-2-3-94,-6-1 1,0 1-5,1-1 1,-2-5 10,-2-3 1,0-6-123,-4-1 0,10-5 0,-1 3 0</inkml:trace>
  <inkml:trace contextRef="#ctx0" brushRef="#br0" timeOffset="58">19336 9822 7951,'0'-39'0,"-4"8"1004,0 1 1,0 6 3093,4 5-2717,-5 7-119,4 2-544,-4 9-808,5-4 1,0 6-25,0 3 0,0 3 31,0 9 1,3-1 130,1 8-1,4-2 23,-4 10 0,5-1-21,-2 4 1,0 4 8,0 1-11,-4 4-714,7-3 807,-4 6 0,1 0 8,-4-1 178,4 1-136,-6 0 0,4-2-48,-5-2-31,0-3 0,0-6-27,0-2 1,0-3-114,0-5 1,0-2 13,0-2 1,0-2 99,0-6 1,0-3-480,0-1 230,0-4 0,0 3 924,0-2-2601,0-3 499,0 4 87,0-5 0,5-5 1,1-1-1</inkml:trace>
  <inkml:trace contextRef="#ctx0" brushRef="#br0" timeOffset="59">10998 11444 7948,'0'0'0</inkml:trace>
  <inkml:trace contextRef="#ctx0" brushRef="#br0" timeOffset="60">10964 11432 9817,'-6'0'1984,"1"0"-981,5 0 1,5 0-784,2 0 1,3 0 12,2 0 1,-1 0-41,1 0 1,4 2-36,3 1 0,-1-1 23,1 1 0,0-1-26,4-2 1,0 0-114,0 0 1,-2 0 106,-2 0 1,3 0-128,-3 0 0,-3 0 66,0 0 0,0-4-57,-1 0 1,0 0-28,-3 4 1,-4-4-152,-1 1 208,1-1-259,-2 4-572,4 0 245,-8 0 153,3 0-814,-5 0 0,-5 0 347,-3 0 1,2 0-445,-2 0 0,0 0 1283,-3 0 0,-6 0 0,0 0 0</inkml:trace>
  <inkml:trace contextRef="#ctx0" brushRef="#br0" timeOffset="61">11010 11638 8033,'-12'6'-379,"6"-1"379,-4-5 1304,9 0-289,-5 0 995,6 0-1369,6 0 109,0 0-383,10 0 0,-2 0 85,5 0 1,-3 0-161,3 0 0,1 0 377,7 0-375,-3 0 0,7 0 190,-4 0-200,5-5-112,-8 4 1,8-4 31,-6 5-156,1 0 1,-8 0 118,0 0 1,-5 0-130,1 0 28,-2 0-482,-2 0 351,1 0 1,-5 0-463,1 0-386,-6 0 633,4 0 280,-6 0 0,0 0 0</inkml:trace>
  <inkml:trace contextRef="#ctx0" brushRef="#br0" timeOffset="62">12734 11592 7908,'0'-6'-1385,"0"-4"2735,0 8-877,0-8 87,0 9-289,0-9 1,0 7 126,0-4 285,0 4-332,0-7 0,-1 7 331,-3-4-431,3 4 0,-5-6-52,2 6 0,1-5 253,-4 4-368,-1-5 1,-3 7 88,-1-6 0,-1 6-64,-2-2 1,3 3 56,-4 1 1,-1 0-323,-2 0 0,-3 0 133,-1 0 1,4 3-153,0 1 0,1 5 49,-1-1 1,-1 2 144,5 1 1,-2 1 226,2-1-218,7 0 0,-7 0 19,8-4 42,-4 8-54,5-7 1,0 9-6,2-6 1,3 2 3,-3 2 1,3-1-236,1 5 230,5-5 1,0 6-34,2-5 1,3 1-112,-2-5 1,6 0 161,1 1 0,2-1-57,-2 1 1,-1-5 197,5 1 0,-5-5-46,1 0-111,3 4 197,-5-6-78,3 4 1,-4-5-45,-1 0 1,-3 0 26,-1 0 0,1-4-125,3 0 72,-4-4 0,3 5-602,-3-5 363,-2 1 1,4-1-16,-5 1-1175,5 4 881,-8-7 1,4 3-37,-5-4-1800,5 0 986,-3-1 1318,3 1 0,-5-1 0,0 1 0</inkml:trace>
  <inkml:trace contextRef="#ctx0" brushRef="#br0" timeOffset="63">12814 11078 7998,'0'-6'1360,"0"1"-311,0 5-709,-5 0 132,4 0 171,-4 0 265,5 0-419,-5 0-320,3 0 1,-3 5 50,5 3 0,-3 2 35,-1 1 0,0 2-128,4 2 1,-4 3 98,0 5 1,-1 3-52,1 1 1,3 5 17,-3-2 0,3 3 83,1 1-114,0 1 1,0 1-152,0-1 12,0 7 1,0-12-27,0 8 0,0-6 127,0-2 0,1-4-168,3 0 1,-3-2-4,3-1 75,3 0-90,-6-5 3,4 3 1,-5-8-4,0 2 88,0-2 1,0-5 45,0-1 0,0-3 83,0 4-187,0-6 104,0 3-1195,0-5-1346,5 0 1629,-4 0 1,6 0 839,-4 0 0,4-5 0,4-1 0</inkml:trace>
  <inkml:trace contextRef="#ctx0" brushRef="#br1" timeOffset="64">17908 12392 7941,'-4'-8'0,"-1"2"0,-1 1 74,3 1 271,-2-1-94,5 3 98,0-8 1,0 9 43,0-4-14,0 5 0,0-5-384,0 4 177,5-4 0,-2 3 37,4-2 75,1 3-139,-2-4 1,4 5 58,-2 0 2,2 0-2,2 0-155,-1 0 83,0 0 0,1 0 103,-1 0-251,1 0 60,-1 0 1,1 4 191,-1 0-311,0 5 58,1-3 0,-5 5 80,1 1-63,0-1 0,-1 4-23,1 1 84,-6 4 0,3-2 59,-5 5 8,6-1-82,-5 1 1,4 4 50,-5 0 59,0 4-88,0-2 1,0 2 55,0-1-56,-5 6-3,4-1 1,-8 6-104,5-3 7,-5-2 1,3 7 139,-6-5-1108,6 5 1039,-4-2 1,3 1-28,-4-1 1,1-4 44,2 1-22,-2 3 0,8-7 11,-6 0 0,5 1-20,0-5 162,1-2-74,2 5 0,0-9-150,0 3 79,5-3 0,0-1-199,3 0 191,2-1 1,-7 1 895,4 0-1074,-4 0 71,7-5 1,-7-1 86,4-1-211,1-9 181,3 9 0,1-11-57,-1 2-195,-5-2 229,5-5 1,-5 0-7,5 0-9,1 0 46,-6 0 0,4 0 73,-2 0-101,-3 0-13,0-5 244,0 4-210,-4-4 1,4 4-9,-5-3 212,0 3 18,0-5-62,0 6-293,-5 0 179,4 0 10,-4 0-273,5 6 248,-5 0 70,4 5-91,-4 1 1,1-1 65,0 1 1,0-1 9,4 0 0,-4 6-20,1 2 1,-5 3 21,4 0 1,-1 2 225,1 3 17,3-3-259,-4 9 0,1-5 169,0 3 1,0 2-76,4-3-42,0 3-35,0 1 0,2 2 80,2 2 1,-2-3 6,6 3 0,-1-1 8,5 1-925,-1-2 748,1 3 0,0-3-81,4 2 159,-4-3-74,5 10 0,-5-8-106,4 4 1,-8 0 3,4 1 1,-3 1 42,2-5 0,-3 4 59,-1-4-145,1 5 135,-2-12 1,-1 9-132,-5-9 1,2 3 118,2-7 0,-3 2-58,3-6 1,-3 2 28,-1-6 1,-1-1 328,-3 1 1,1-5-328,-4 1-4,-1-2 22,-3-2 1,-1-1-38,1-2 35,-6 2-6,5-9 1,-9 8 10,6-5-29,-5 0 20,7-4 0,-7 0 45,5 0-50,-1 0 0,5 0-151,-1 0-26,6 0-238,-4 0-31,4 0 0,-1-1-8,3-3-1023,3 3 938,6-10 1,2 9 582,4-6 0,0 1 0,1-5 0</inkml:trace>
  <inkml:trace contextRef="#ctx0" brushRef="#br1" timeOffset="65">19473 12483 7943,'0'-11'-510,"0"4"204,0-3 1250,-6 9-361,5-9-246,-9 8 1,8-3 351,-6 5-270,5 0-191,-7 0-214,4 0 171,0 0 0,-5 0 185,4 0-239,-3 0 41,-2 0 0,-3 0-13,0 0 67,0 0-62,3 0 0,-3 4-171,0 0 51,-6 5-25,9-8-84,-10 9 57,4-3 1,-1 4 191,0 0-219,5 1 132,-2-1 0,4-1 8,1-2 0,3 1 84,1-5-186,4 5-70,-2-3 133,5 0 1,1 3-38,3-5 0,3 4 105,4-5 161,5 6-127,2-7 1,6 6-94,3-4 1,-2 5 18,6-1 0,-5-2 49,5 2-275,-6-6 91,3 8 1,-5-3 203,0 4-326,-5 1 215,3-6 1,-8 4-193,2-2 38,-2 2 1,-3 1-74,-2 1 170,-3-1 1,-5 1-16,0-1 54,-5 5-40,-2-3 1,-5 5-6,-4-3 121,-7-2-108,-1 8 1,-9-8 115,3 2-100,-8 3-6,2-5 0,-3 7 12,5-5 0,5-3 8,2-5 1,4 0 45,4 0 21,3-2 2,4 0-41,6-3 0,2 3 38,8-5 1,2 0-80,6 0 0,3 0-19,0 0 0,5-5 0,-2-2 0</inkml:trace>
  <inkml:trace contextRef="#ctx0" brushRef="#br1" timeOffset="66">19735 12711 7828,'0'-24'19,"0"5"-14,0 5 764,0 8-71,0-4 341,0 9-132,0-5-116,0 1-327,-5 4-244,4-4 52,-9 10-109,8 1 0,-6 6 160,4-1-236,-5 1 74,8 4 1,-6 1 160,3 2-310,3 2 60,-4-3 1,6 5 277,3 0-546,3 0 127,9-1 1,-2 0-329,5-3 303,5-2 40,0-6-118,9 0 98,-9 1 0,9-6-30,-2-2-81,2-3 162,1-1 1,0-9 5,1-2 1,-5-4 19,1 0 0,-2 1-169,1-5 1,-2-1 91,-5-2 1,-1-1 103,-3 0-63,-3 0 13,-5 0 101,1-5-100,-6 4 1,-1-5-34,-5 2 97,-10 3-69,3-4 1,-20 9-27,0 0-149,-4 5 186,-4 3 0,-3 6-429,0 5 205,0 0 99,-1 5 0,3 5-658,-2 5 56,8 6 419,-3-9-736,9 10 609,-4-9 0,10 7-261,3-5 709,2 5 0,2-2 0,-1 5 0</inkml:trace>
  <inkml:trace contextRef="#ctx0" brushRef="#br1" timeOffset="67">20512 12506 7914,'0'-6'-10,"0"-1"273,0 3 64,0 3 143,0-4 3740,0 5-3794,0 5-253,0 1 1,0 6 270,0-1-216,0 6 0,0-5-164,0 10 27,0-4 1,0 5 300,0-1-529,0 6 174,0-3 0,0 4 209,0-3-609,0-2 298,0 4 0,4-5-137,-1 0 114,1-5 42,1-2 0,-3-4 104,1-1-8,-1 1-72,3-1 321,-4-5-264,4-1 0,-4-1 55,3 0 199,3 0-107,-1-4 1,4 0-15,-2 0 196,2 0-150,6 0 1,-2-4 274,5 0-349,0-5 38,-1 8-201,4-4 73,-5 0 1,2 4 65,1-3 1,-3-1-86,2 1 1,-1 0 166,-3 4-509,-2 0 207,3-5 1,-4 4 8,-1-3-671,-4 3 210,3 1-2259,-9 0 1211,4 0-1385,-5 5 2999,0-4 0,-5 9 0,-1-3 0</inkml:trace>
  <inkml:trace contextRef="#ctx0" brushRef="#br1" timeOffset="68">21026 12540 7914,'-5'-6'-611,"-2"-4"1031,1 8 229,-4-8 1,9 8 176,-3-6-406,3 6 137,1-4 1067,0 6-1447,5 0 0,1 0 178,5 0-347,1 6 50,-1 0 1,4 7 268,1 2-249,-1 3-12,1 4 1,-3 1-225,2 0 104,3 5 1,-4-3 91,5 6-240,-5-6-139,3 3 298,-6-5 1,0-1 88,1-3 0,-5 1 11,1-5-477,0 0 266,-2-3 1,0-2 65,-2-2-1330,-3 2 689,4-9-677,-5 9 1406,0-9 0,11 4 0,1-5 0</inkml:trace>
  <inkml:trace contextRef="#ctx0" brushRef="#br1" timeOffset="69">21460 12414 7914,'0'-6'1745,"0"1"-1214,-5 5-110,-2 0-203,1 0 482,-4 5-329,9 1 1,-10 6 76,4-1-296,-3 6 11,-2 1 1,-3 10 218,0 2-328,-5 3-94,2 6 0,-4 2 73,3 5 1,-1-2 100,5-2 1,-1-3-141,5-5 37,0-4 1,-1-2-348,6-6 212,-4-4 0,8-1 21,-1-6-661,1-5 237,2 5 239,0-10-1400,0 4 1149,0-5 0,5 0-1287,3 0 938,2 0 868,2-5 0,-1-7 0,0-5 0</inkml:trace>
  <inkml:trace contextRef="#ctx0" brushRef="#br1" timeOffset="70">21631 12529 7914,'0'-18'0,"0"3"0,0 2 363,0 2-188,0 4 1393,0-3-672,0 9-378,0-9 173,0 8-8,0-3-308,0 5-402,0 5 0,0 2 271,0 4 1,4 1 182,0-1 1,0 2 4,-4 2-351,0 3 14,0 5 0,1-1 4,3 1 1,-3 4 64,3 0 1,-3 3-220,-1-3 1,0-1-5,0-3-72,5 0 108,-4 0 0,4-5 117,-5-3-195,0-3 17,0 0 0,0-1 157,0 1-196,0-1 189,0-4-135,0 3 101,0-4 208,0 0-208,0 4 37,0-8 1,-1 3 281,-3-5-253,3 0 142,-4 0-77,15 0-103,-7 0 0,13 0 15,-4 0-9,-1 0 1,7 0 36,-3 0-52,3 0 0,2 0-27,3 0 0,-3 0-7,7 0 1,-3 0 70,-1 0-230,5 0 182,-4 0 0,4 0-197,-5 0-43,-6 0 216,5-5 0,-8 3-306,5-1 127,-5 1-88,2 2 1,-8-1-1601,0-3 58,-6 3 561,3-4 0,-6 1 460,-3 0-866,-2 1 1638,-11-3 0,0 5 0,-6-4 0</inkml:trace>
  <inkml:trace contextRef="#ctx0" brushRef="#br1" timeOffset="71">21700 12791 7914,'-13'-17'0,"-1"4"425,10 5 1,0 4 84,4-3 396,0 4-399,0-7-90,5 9 339,-3-4-391,13 5 1,-6-4 96,10 0-82,-5 0-108,7 4 0,1-1-38,5-3-16,4 3-55,-7-4 1,8 1-167,-5 0 28,-1 1 42,-3-2 1,-4 3-87,0-2 0,-5-1 56,2 2-1647,-9-1 509,3-1 509,-8 3-1685,3-8 1399,-5 9 0,-2-5 878,-1 2 0,-9-8 0,-6-5 0</inkml:trace>
  <inkml:trace contextRef="#ctx0" brushRef="#br1" timeOffset="72">21517 12414 7914,'13'-17'0,"2"1"0,3 0 1424,4 1-604,6 0-246,2 3 909,4 6-924,0-4 0,0 3 84,1-4-279,-1-1-101,0 6 1,-1 1-540,-2 5 193,-4-5 133,-4 4 1,-1-3-1839,-3 8 958,-3-3 666,-4 9 1,-6-4 163,-2 6 0,-3 4 0,-1 2 0</inkml:trace>
  <inkml:trace contextRef="#ctx0" brushRef="#br1" timeOffset="73">19336 14139 7812,'0'-6'-426,"-6"-4"0,5 7 306,-3-5 1223,3 6-200,1-8-334,0 3 1,0-4-143,0 0 0,-4-1-79,0 1 1,1 3-19,3 0 56,-5 1-140,3-5 0,-7 5-70,6-1 1,-6 2-161,1-2 1,-2 3 93,-1 5 0,-5-4-136,1 1 0,-1 0-290,0 7 0,-1 2 147,-6 6 1,4-1-17,0 0 0,1 6 36,-1 2 1,2 3 69,6 0 0,0 1-43,-1 0 0,6 0 14,2 0 0,3 0 56,1-1 1,0-3-13,0 0 0,5-5 232,2 2-213,9-9 86,-4 3 1,6-8 118,-3 1 0,-1-1-111,5-2 0,-3-2 123,3-1 0,-2-4-10,2-4 190,3 0-164,-4-1 1,0-3-57,-3 0 1,-3-1-3,0 5 1,-1 0-195,1-1 229,-6 1-256,-1-1 234,-5 6-154,0 1-15,0 5 79,0 5 0,0 1-2,0 6 1,0 0 6,0 4 0,0-2-16,0 5 1,0 0-48,0 4 0,1-2-2,3-2 1,-1 1-93,4-4 0,-3 3 63,4-4 0,-1 0-120,5-3 0,-2-1 80,-2 0 0,2-4-4,-3-3 1,3-3-27,2-1-723,-1 0 130,1 0-526,-1 0 0,1 0 118,-1 0 1107,-5 0 0,4-5 0,-3-2 0</inkml:trace>
  <inkml:trace contextRef="#ctx0" brushRef="#br1" timeOffset="74">19621 14013 7879,'0'-11'83,"0"5"0,1-3 519,3 5 146,-3 0 0,6 4-366,-3 0 0,-2 0-160,6 0 1,-1 0 125,5 0-129,-1 0-58,1 0 0,-1-4-54,0 1 1,5-1 76,-1 4 0,0 0-102,-3 0 0,-1-4 150,0 0-841,1 0 449,-1 4 1,-3-4-301,-1 1 1,1-1-1206,3 4 1665,-4-5 0,3 4 0,-4-5 0</inkml:trace>
  <inkml:trace contextRef="#ctx0" brushRef="#br1" timeOffset="75">19587 14150 8000,'11'0'782,"1"0"0,-1 0-296,0 0 0,5 0 191,-1 0 1,5-3-265,-1-1 0,3-4-161,1 4 0,0-1-227,-1 2 0,-3 1 84,0-2 1,-3 3-1336,3 1 782,-5 0 1,2 0-797,-4 0 1240,-1 0 0,-5 0 0,-1 0 0</inkml:trace>
  <inkml:trace contextRef="#ctx0" brushRef="#br1" timeOffset="76">20352 13511 7945,'0'-6'-257,"0"0"2245,0 6-1270,0 6-129,-5 0-286,4 5 1,-4 1 24,5-1 1,0 6-19,0 2 1,0 2-133,0 2 1,0 4-85,0-1 0,1 6-65,3-1 0,1-2 60,2 1 1,2-4-348,-5 0 1,5-7-168,-1-3 0,-2 0-376,1-1 0,-4-3-618,1-5-1011,2 1 2430,-5-2 0,10-1 0,-5-5 0</inkml:trace>
  <inkml:trace contextRef="#ctx0" brushRef="#br1" timeOffset="77">20204 14013 7945,'-7'5'425,"-3"-3"-425,9 3 831,-4-5 760,5 0-1097,0 5 0,1-4-169,3 3 1,2-3-38,6-1 0,-1 0-8,0 0 0,5 0-59,-1 0 0,5 0 14,-1 0 0,3 0 124,1 0-413,4-5 82,-2 4 1,4-9 17,-3 2 0,-1-2-267,1-1 1,2 3-140,-1 0 0,-2 2-369,-6-2 0,1 2-1614,-4 2 1031,-6 3 598,-5-4 1,-5 10 241,0 3 1,-9 0 471,-2 0 0,-8 7 0,1-2 0</inkml:trace>
  <inkml:trace contextRef="#ctx0" brushRef="#br1" timeOffset="78">20363 14196 7945,'-22'6'-112,"-1"5"-56,0-4 0,5-2 168,3-1 1278,2-3-320,7 4 100,-4-3 13,8 3-85,-3-5-699,10 0 0,2-1-149,4-3 0,4 2 57,1-1 0,0 0-14,-1-1 1,2 3 8,2-3 0,1 3-89,-5 1 0,1 0 48,-5 0 1,1 0-153,-1 0 0,0 4-80,1 0 0,-5 4 65,1 0 0,-5 2-141,0 2 115,-1-1-68,-2 1 1,0-1-33,0 0 0,0 2 75,0 2 0,-2-2 14,-1 2 0,0-2-27,-5-2 74,6 1-65,-8-6 241,8 4 0,-4-5-119,2 3 1,3-2 358,-3-2-100,3-3-240,1 4 47,0-5 0,1 4-57,3 0 0,-1 0-26,4-4 1,1 4-18,3-1 0,1 5-79,-1-4 0,4 1 50,0-1 1,2 1 67,-2 2 0,-2 4 8,2-4 0,2 2 18,-2-1 0,0 2-73,-3-3 1,-2 4-6,-3 0 0,2 0 59,-5 1-134,0-1 110,-4 1 1,-7-1-116,-4 1 0,-2-1 63,-6 0 0,0 5 47,-4-1 0,-1 0-12,-2-4 0,-2 1 7,-3-1 0,-2-3-16,3 0-659,2-6 432,0 3 1,6-5-589,3 0 146,-2 0 1,9-5-261,1-3 1,5 2 368,6-1 0,1 4-1561,3-1 2110,2-2 0,11-1 0,0-4 0</inkml:trace>
  <inkml:trace contextRef="#ctx0" brushRef="#br1" timeOffset="79">21140 13637 7945,'6'-6'469,"-1"5"0,-3-4 514,2 5-431,-3 0 1,4 5-151,-5 3 0,0 3-61,0 4 1,0 1-56,0 6 0,0-1 88,0 5 0,0 4-207,0 0 0,0-1-1,0 2 1,1 3-71,3 4 0,-3 0 97,3-4 0,1 1-151,-1-1 0,4 0-98,-5 0 1,5-4-12,-4-4 1,1-3 105,-1-4 1,-2 0 34,6-7 1,-6 2 19,2-7-157,-3-2-21,-1 0-607,0-5 508,-5 0 0,0-5-19,-2-2 1,2-3 100,5-2 1,0-1-25,0-2 1,0 2-44,0-2 0,5-1 26,2 1 1,0 3 170,0 4 1,2 1-138,6-5 1,-2 5 301,2-1 1,-1 6 1,1-2 1,-1 3 5,5 1 0,-1-4-136,1 0 0,3 0-19,-3 4 1,-1 1-37,1 3 1,-5-1-6,1 4 0,-3 1-165,0 3 1,-6 1 37,-2-1 1,1 1-63,-1-1 1,-5 4 105,-7 1 1,-6 0 35,-1-1 1,-5-2-55,1 2 333,-3 3-125,-6-5 0,4 3-101,-3-4 1,8-5 27,4 1 0,-1-4-153,0 3 1,5-4 90,3 1 0,4-3-868,-3-1 270,4 0 1,-2-5-420,5-3 1,1 2 375,3-2 1,3 4 662,4-3 0,0-1 0,1-3 0</inkml:trace>
  <inkml:trace contextRef="#ctx0" brushRef="#br1" timeOffset="80">21688 13911 7803,'0'-18'0,"0"1"913,0 6-456,0 0-229,0 4 339,5-3-31,-3 9-134,3-4 0,-5 3 279,0-1 1,1 1-453,3-1-80,-3 1 1,5 2-343,-2 0 1,-1 0 182,4 0 0,-3 0-158,4 0 0,-4 4 84,3 0-820,-4 0 559,7-4 0,-8 0-276,6 0 0,-4 0-1054,3 0 1675,-4 0 0,7 5 0,-4 1 0</inkml:trace>
  <inkml:trace contextRef="#ctx0" brushRef="#br1" timeOffset="81">21585 14048 7798,'-6'6'581,"2"-1"76,8-5 0,-1 0-139,4 0 1,-3 0-53,4 0 1,1 0-181,6 0 1,-3 0-37,4 0 1,1 0-206,2 0 0,3-4 56,1 0 1,-4-1-568,0 2 0,0 0 136,4-5 1,-5 6-715,-3-2 0,-2 3 244,-2 1 0,-1-1-686,-2-3 1486,2 2 0,-4-8 0,6 4 0</inkml:trace>
  <inkml:trace contextRef="#ctx0" brushRef="#br1" timeOffset="82">22191 13465 7798,'5'-18'-503,"-4"2"0,8 8 729,-5 1 405,0 4 1,-4-3 356,0 2-284,0 3 299,0-4-651,-5 10 14,3 1-68,-3 6 1,1 0-54,1 3 1,-1-1-75,4 5 1,0 0 138,0 4-493,0 0 217,0 5 1,0-4 55,0 3 0,0 1-68,0-2 1,4 1-614,-1-4 1,5-4 95,-4 0-1120,0-5 1042,1 2 1,-4-4-95,3-1 1,-3-3-937,-1-1 1603,0-4 0,0 7 0,0-3 0</inkml:trace>
  <inkml:trace contextRef="#ctx0" brushRef="#br1" timeOffset="83">22042 13922 7798,'-11'5'0,"3"-4"0,1 3 728,4-3-135,-2-1 705,5 6-895,0-5 0,1 4-124,3-5 1,4 0 81,7 0-330,-2 0 123,8 0 1,-3-1-31,5-3 0,0 3-99,-1-3 1,3 1-457,1-1 1,0 3 287,4-3 0,-5 2-532,2-2 1,-7 3 299,-1-3 0,-5 3-502,2 1 431,-9 0-35,3 0 0,-8 1-56,1 3 0,-1-2 537,-2 6 0,-5-6 0,-2 3 0</inkml:trace>
  <inkml:trace contextRef="#ctx0" brushRef="#br1" timeOffset="84">22099 14162 7798,'-11'11'0,"0"-4"1148,4-2-325,2-5 1895,5 0-2416,5 0 1,3-4-48,7 0 0,-1-4-58,5 5 0,-4-5 113,4 4-184,-5 0-37,8 4 0,-8-3 117,5-1 0,-5 0 13,1 4 1,-6 5-183,-2 3 0,-3 2-34,4 1-863,-6-4 611,4 8 0,-6-8 46,0 9 1,-6 0-69,-1-1 1,-3 4-3,-2-3 229,1 4-14,-1-2 0,1 1-114,0 0 255,-1 0-110,6 4 1,-4-4 64,2 0 1,-2-4-112,-2 4 509,6-5-284,1 2 0,5-8 73,0 0 258,0-1-37,0 0-237,0-2 0,1-1 37,3-1 0,2 1-132,6-4 0,-1 0 89,1 0 1,-1 0-222,1 0 1,-1 0-605,0 0-735,1 0-90,-1 0 77,1 0 0,-5 0 1370,1 0 0,-6 5 0,4 2 0</inkml:trace>
  <inkml:trace contextRef="#ctx0" brushRef="#br1" timeOffset="85">23173 13808 7798,'-6'0'0,"-3"-1"156,5-3 0,-1 2 311,1-1 1,-2 1-77,-6 2 0,5 0 81,-1 0 1,0 0-112,-3 0 1,-2 0-96,-2 0 0,1 4-25,-5 0 1,5 4-50,-1-5 0,1 6 26,-1-1 0,2 3-78,-2 5 1,3-4-100,5 4 1,-3 1-97,2 2 1,3 0 43,1 4 0,3-6-13,1 6 0,5-3 104,3 3 1,3-4 126,4 0 0,-1-5-50,5 1 0,4-2 164,4-2 1,-1-1-133,-3-2 1,0 1-14,0-6 0,0 3-152,0-3 0,-6-1-298,-1 1 1,-4-1-2008,0-2 1153,-1 0-1917,-5 0 3045,-1 0 0,1 0 0,0 0 0</inkml:trace>
  <inkml:trace contextRef="#ctx0" brushRef="#br1" timeOffset="86">23424 13796 7798,'0'-6'1927,"1"-3"-1502,3 5 0,-1 1-110,4 3 1,1-2 73,3-2 0,1 3-172,-1-3 0,6 2-47,2-2 1,-1 3-85,1-3 1,-5 3 88,1 1 0,1 0-620,0 0 1,-5 0-852,-3 0-690,-6 0 1986,3 0 0,10 5 0,4 1 0</inkml:trace>
  <inkml:trace contextRef="#ctx0" brushRef="#br1" timeOffset="87">23321 14002 9094,'12'0'791,"-1"0"-549,1 0 1,-1 0 63,1 0 1,4-1-109,3-3 1,-1 3-161,1-3 1,4-1-14,3 1 1,1-1-126,-4 1 1,-2 3-184,-2-3 1,2 3-971,-6 1 1253,0-5 0,-3 3 0,-1-3 0</inkml:trace>
  <inkml:trace contextRef="#ctx0" brushRef="#br1" timeOffset="88">24155 13282 7798,'-5'-6'1753,"4"1"1,-6 10-1285,4 3 0,1 2-32,-1 1 1,1 6-190,2 2 0,-1 2-174,-3 2 0,3 1 92,-3 3 0,3-2 25,1 6 1,0-2-37,0 1 1,1 2-103,3-5 0,-2 0 164,6-5 1,0 0-172,3-3 1,-1 1-860,-2-5-1189,2 1-1527,-4-5 3529,6 1 0,-6-6 0,-1-1 0</inkml:trace>
  <inkml:trace contextRef="#ctx0" brushRef="#br1" timeOffset="89">23835 14002 7798,'12'0'-899,"-1"0"958,1 0 0,3 0 889,0 0 1,4 0-443,-4 0 1,7 0 75,1 0 0,0-1-206,3-3 1,6 3-11,-2-3 0,6 3-228,-6 1 1,2-2 67,-1-2 1,0 3-178,-4-3 0,3 3 15,-3 1 1,0-4-110,-4 1 1,-2-3-156,-2 3 0,-1 1-296,-3-1 1,-2 0-54,2-1 1,-6 3-1580,-1-3 2148,-6 3 0,3 1 0,-5 0 0</inkml:trace>
  <inkml:trace contextRef="#ctx0" brushRef="#br1" timeOffset="90">24258 14150 7798,'0'-6'177,"0"0"96,0 2 36,0 3 86,0-4 0,-5 5 134,-3 0 0,-2 0-220,-1 0 0,-1 0-49,1 0 0,-6 1-119,-2 3 1,-2-2 9,-2 6 1,0-1 59,0 5 0,0 3 38,0 0 0,1 6-17,-1-2 0,4-2-11,0 2 0,1 1-208,-1 2 1,2 2 96,6 3 1,1-3-21,2 3 1,3-6 9,5 2 0,0-6-121,0 6 0,1-4 64,3 0 0,3 1-141,4-5 1,2 4 4,2-4 1,-1-1-103,5-6 1,-4 1 64,4-5 0,0 0 152,4-4 0,-1 0 75,-3 0 1,2-2-78,-2-2 0,-1 2 87,1-6 1,-5 2 27,1-2 0,-3-2 196,-5 3 1,-2-4-52,-5 0 1,0-2 14,0-2 0,-8 2-452,-4-2 0,-11 2 100,0 2 0,-7 5-757,-1 2 1,-3 3 89,-4 1-1124,8 0 1151,-8 5 1,15 1-164,0 5 860,10-4 0,3 8 0,4-2 0</inkml:trace>
  <inkml:trace contextRef="#ctx0" brushRef="#br1" timeOffset="91">1850 16309 7911,'-4'-11'295,"1"-1"1,-1 1-51,4-1 0,0 1-168,0-1 1,0 1 436,0 0 406,0-1-283,0 1 144,0-1-265,0 6-80,0 1-152,0 5 1,4 2-67,-1 6 1,1 0-60,-4 7 1,0 3-8,0 1 1,0 6-58,0 2 1,1 4-98,3 0 1,-1 2 17,4 1 1,-3-2 57,4 2 0,-1-6-153,5 6 1,-2-3 115,-2-1 1,2 2-64,-3-5 0,2-1-34,-1-3 1,1 0-72,-5 0 0,3 0 68,-3 0 1,4-4-8,-5 0 1,2-5 47,-1 1 1,-2-1 0,1 1 1,-1-2 33,-2 2 1,0-6-44,0-2-73,0 1 52,5 3 0,-4-3-236,3 0 19,-3-6-396,-1 3-1649,0-5 1257,-5-5 1,2 0 24,-4-3 1031,4-2 0,-12-1 0,2-7 0</inkml:trace>
  <inkml:trace contextRef="#ctx0" brushRef="#br1" timeOffset="92">1725 16298 7944,'-6'-12'0,"5"1"518,-4-1-191,5 1 1,1-1 169,3 1 1,3 1-200,4 2 1,0-2-40,1 3 0,4-2 93,3 1 0,3-1-131,1 5 0,1-3-107,3 3 0,0 0 121,4 4 0,1 1-137,-6 3 1,5 3-2,-5 4 0,5 2-132,-5 2 0,1-1 45,-4 5 1,-4 0-129,0 4 1,-5 0 16,1-1 0,-3 1 150,-5 0 1,-2 0-125,-5 0 0,-1 0 48,-3-1 1,-7 1 21,-8 0 0,-8-5-27,-3-3 0,1 2 0,-2-2 0,2-4 56,-2-3 0,0-4 0,4 3 0,-3-4 31,3 1 1,2-3-47,6-1 0,2 0-205,6 0 164,4-5 0,2 2-667,5-4 1,10 3-140,6-4 1,9 2 837,5-2 0,3-7 0,2 2 0</inkml:trace>
  <inkml:trace contextRef="#ctx0" brushRef="#br1" timeOffset="93">2581 16309 7919,'-11'-5'68,"1"2"-4,2-4 352,3 4 1,4-3 752,-3 2-261,3 3-174,-5-4-205,6 5-56,0 0-264,0 5 1,0 2 42,0 9 0,0-2 27,0 5 0,-1 5-111,-3 6 1,3 3-1,-3 1 1,3 1 3,1-1 1,0 2 28,0 2 0,1-3-243,3 3 1,-1-2 37,4-2 0,-3-5-24,4-2 1,-2-4 63,2-4 1,1-3 38,-6-4-219,6-1 132,-8 0-827,5-4 364,-6-2-1033,0-5 719,-6 0 1,1-1-270,-2-3 1,-2 1 541,5-4 0,-1-1-307,1-3 823,3-1 0,-4-4 0,5-2 0</inkml:trace>
  <inkml:trace contextRef="#ctx0" brushRef="#br1" timeOffset="94">2513 16286 7972,'0'-11'257,"0"-1"-84,0 1 0,1 1-17,3 2 1,3-1 270,9 5 0,-3-3 99,7 3 0,-1-1-233,3 1 1,2 3 406,3-3 0,0 3-292,7 1 0,-6 0-162,6 0 0,-6 5-112,3 2 1,-6 4-153,2 0 1,-7-3 109,-1-1 0,-9 5-146,2 3 0,-9 4-28,1-4 0,-4 5 10,-4 0 1,-11 2-114,-8 5 1,-7-2 40,-1 6 0,-5-4-99,-3 3 0,-2-5 10,3 2 0,-1-3-27,5-1 0,4-1 251,-1-3 1,11 1-91,1-5 0,6 0 192,6-3 1,-2-5-63,5 1 1,1-4 83,7 3 0,4-3 163,7 4 0,3-2 188,5 2 0,5 1-110,2-6 1,3 5 39,1-4 0,-3 1-64,-1-1 0,-1 1-68,2 2 0,-3 2-245,-5-5 0,-2 5 80,-2-1 0,3 1-30,-3-2 0,-3 2-69,0-5 0,-4 3-141,0-3 1,-5 1-25,1-1 1,-4-3-11,3 3 0,-3-3-1888,4-1 1531,-6 0 1,7-1-1107,-5-3 0,0 2 1638,-4-6 0,5 1 0,1-5 0</inkml:trace>
  <inkml:trace contextRef="#ctx0" brushRef="#br1" timeOffset="95">3415 16378 7876,'-12'-18'0,"2"1"378,3 6 1,2 3 382,5 1 737,0 4-1138,-5-7 1,-2 9 48,-4-3 1,2 4 46,-3 4 1,4 3-136,-8 8 0,4 5-238,0 6 0,-3 0 64,0 4 1,0 0 16,3 5 1,2-5-7,2 1 0,3-5-94,5 5 0,0-6-39,0 2 1,5-3-181,3-1 0,6-2 157,1-2 0,5-2-64,-1-6 1,7-3 60,1-1 0,0-4 40,0 1 1,-2-3 113,6-1 1,-6-1-84,2-3 1,2-2 33,2-6 1,-2 0-7,1-4 1,-3 2 6,3-5 1,-4 0 19,0-4 0,-5 1-20,-2-1 0,-5-4-187,1 0 1,-4-4 93,-3 0 0,-3-2-319,-5-1 1,-1 1 135,-3 3 0,-4-2-472,-7 5 0,-8 1 60,-7 3 0,-12 5-184,-4 3 0,-6 7 260,3 4 1,-8 9-225,3 7 1,2 1 324,10 6 0,4 0 57,8 3 349,7-4 0,4 4 0,8-3 0,2 2 0</inkml:trace>
  <inkml:trace contextRef="#ctx0" brushRef="#br1" timeOffset="96">4020 16320 7913,'-18'0'185,"2"-3"277,4-1-402,6-5 0,1 6-21,5-4 1219,0 4-404,0-7-412,5 9 0,-4-6 354,3 4-400,-3 1 0,-1-1-216,0 6 0,0 4 27,0 4 0,0 2 32,0 2 1,0 4-1,0 8 1,2-2-66,2 6 0,-2-5 44,6 5 0,-1-1-193,5 4 1,3-1 62,0-2 0,5-2-60,0-2 0,-3-3 78,2 2 1,-1-3-125,1-4 1,3 2 29,-3-6 0,-3 1 33,-1 0 1,2-8-166,-2 4 1,0-3 43,-3 2 0,-5-4-331,1-4 0,-4 0-613,3 1-594,-4-3 495,2 4 346,-5-10 0,0-1 773,0-6 0,0 1 0,0-1 0</inkml:trace>
  <inkml:trace contextRef="#ctx0" brushRef="#br1" timeOffset="97">4420 16298 7896,'0'-12'607,"-1"1"1004,-3-1-908,3 1-582,-5-1 832,6 6-240,0-4-197,0 9 1,-1-4-137,-3 5 0,3 9-293,-3 2 0,-1 8 96,1 0 1,-4 9 27,0 6 0,-1-2-56,1 6 1,-2-1-121,3 5 0,-2 2 17,1-2 0,-2-3-60,2-1 1,3-3-316,2-5 0,1 1 82,2-9 1,0 4-49,0-7 1,0-7-234,0 0-186,0-3-243,0 2 0,2-4-180,1-4-183,-1-1 1314,8-2 0,-4-11 0,6-1 0</inkml:trace>
  <inkml:trace contextRef="#ctx0" brushRef="#br1" timeOffset="98">4660 16400 7886,'-12'-17'0,"6"-4"908,2 6 0,4 4-500,4 3 1,-3 4 419,3-3 311,-3 4-334,-1-2 0,0 8-325,0 4 1,0 6-87,0 10 0,-1 1-243,-3 2 1,2 4 13,-6 4 1,6-4 96,-2 1 0,2-2-47,2 1 0,0 2-131,0-5 0,0-2-49,0-6 0,0 2-220,0-6 1,0 0 96,0-4 1,0 1-119,0-1 1,2 1 122,2-1 0,-3-3-172,3-1 246,-3 1 1,3 0-33,-1-1 302,1-4-156,-4 2 0,2-5 63,1 0 0,0 0 26,5 0 1,-5 0 186,5 0 1,0-1-80,3-3 0,0 2-65,1-1 0,3 1-142,0 2 0,2-3 82,-2-1 0,3 0-185,5 4 0,-1 0-67,1 0 1,1-4-82,3 0 1,-3 1 92,3 3 1,-3 0-80,-1 0 1,0-2-90,-1-2 0,-4 3 63,-3-3 1,-2 3-282,-1 1 290,-1-5 0,-3 4-1070,-1-3 414,-4-2 1,1 1-409,-8-3 1,-3-1 489,-4 5 1,-3-3-657,-5 3 1389,0-5 0,-19 8 0,2-4 0</inkml:trace>
  <inkml:trace contextRef="#ctx0" brushRef="#br1" timeOffset="99">4625 16663 7792,'-5'-6'0,"4"-4"1425,-4 3-906,10 1 1,1 0 81,6 2 27,4 2-301,-3-8 0,9 8 549,-3-6-559,7 6 1,4-5 27,4 3 0,0 3-113,0-3 0,-3-1-235,-1 1 1,-3-3 83,3 3 0,-4 0-84,0 4 0,-7-4-593,-3 1-88,1-1 0,-5 3-806,-1-3-953,1 2 2443,-11-8 0,-6 4 0,-8-5 0</inkml:trace>
  <inkml:trace contextRef="#ctx0" brushRef="#br1" timeOffset="100">4671 16355 7904,'6'-12'2420,"6"1"-1556,4-1 1,12 2-313,3 3 1,2-4-290,1 4 0,0-3 175,1-2 0,-5 5-83,0-1 0,-4 2-249,0-2 0,4-1 88,0 5 0,-1-3-504,2 3 0,-2-4-388,1 5 1,1-5 697,-8 4 0,2-5 0,-7 3 0</inkml:trace>
  <inkml:trace contextRef="#ctx0" brushRef="#br1" timeOffset="101">1907 17246 8009,'-11'0'-208,"3"0"-312,1 0 416,4 0 1162,-2 0 965,5 0-1524,-5 0-18,4 0-60,-4 0 2826,5 0-3051,5 0 1,-3 0-8,6 0 0,-1 0 38,5 0 1,3 0-99,0 0 0,2 0 75,-2 0 0,-1 0-33,5 0 1,-4 0 42,4 0 1,0 0 7,4 0 1,4 0-69,-1 0 1,2 0-83,-1 0 1,-2 0-28,6 0 1,-2 0 121,2 0 1,0-2-211,-4-2 1,3 3 48,-3-3 0,1 3-29,-1 1 1,2 0-3,5 0 1,0-1 41,1-3 1,-1 3 2,0-3 0,4 1 10,0 0 1,0 1 21,-3-1 1,-1-3-11,0 3 0,-1-1-52,-2 4 1,2 0 61,-3 0 1,3-4-6,1 0 0,-3 0 6,-1 4 1,-1 0-1,2 0 1,2-3-12,-3-1 1,-1 0 6,2 4 0,-1 0 106,5 0 0,-1-4-99,0 0 0,-3 1 14,-1 3 0,-1-2-3,2-2 1,2 3 72,-3-3 1,-2 3-69,-1 1 0,1 0 4,-2 0 1,5 0 51,-5 0 1,1 0 7,-4 0 1,2 0-136,-2 0 0,6 0 80,-6 0 1,2 0 13,-2 0 1,5 0-21,3 0 1,2-1-9,1-3 0,0 3 29,0-3 1,1 1 3,-1 0 0,-1 1 8,-3-1 0,2 1 15,-5 2 1,3-4 25,-3 1 0,0-1 104,-5 4 1,3 0-26,1 0 1,-2 0-94,3 0 0,1 0 11,-2 0 1,5 0 16,-4 0 1,3 0 19,-3 0 1,3 0-78,-3 0 1,-1 0-10,-3 0 1,0 0-90,0 0 1,-1 0 96,-3 0 0,1 0-68,-5 0 0,0 0 63,-3 0 0,-1 0 269,1 0-285,-1 0 1,-1-1-96,-2-3 1,-2 3-154,-2-3-483,-3 2-501,4 2-1310,-5 0 0,-10 0 1,-3 0-1</inkml:trace>
  <inkml:trace contextRef="#ctx0" brushRef="#br1" timeOffset="102">6373 16252 8354,'-7'0'967,"2"-1"-198,5-3-470,0 3 1,-1-5 775,-3 6 29,3-5 26,-4 4-311,5-4-388,0 10 1,0 3-79,0 7 1,0 0 64,0 8 0,4-1-221,0 8 0,-1 2 46,-3 6 1,0 0-106,0 8 1,0-2 24,0 9 0,0-1-211,0 2 1,0 0 212,0-4 0,0-1-135,0-3 1,0-6 104,0-1-251,0-4 95,0-6 1,0-1 71,0-5 1,4-1 152,0-3-39,0-3-15,1-4-26,-4-6-216,4-1 103,-5-5 1,0-5-219,0-3 0,0 2-25,0-2 1,4 1 169,0-5 0,5-3 62,-2 0 0,4-5 0,0 2 0</inkml:trace>
  <inkml:trace contextRef="#ctx0" brushRef="#br1" timeOffset="103">6636 16332 7774,'0'-23'0,"0"4"1350,0 0-839,5 0 1,1 0-144,5 0 0,5 5-151,-1-1 0,1 1 451,0-2 0,1 5-148,6 0 1,-4 0-10,0 8 1,-1-5-256,1 4 1,1 0-47,-4 4 0,3 0-31,-4 0 1,0 0-13,-4 0 0,1 5-133,-1 3 0,-3 0 122,0 3 0,-6-2-238,2 6 1,-4 3-64,-4 1 1,-2 3-121,-6 0 1,-4 5 50,-3 0 1,-3 1-97,-1-2 0,1-2 108,-1 3 1,1-7-17,3-1 0,-1-5 195,5 2 0,3-4-103,5 0 1,0-5 271,0 1 0,1-4 175,6 3-136,0-4 0,2 2-33,2-5 1,2 4 130,5 0 1,5-1-67,-1-3 1,5 0-66,-1 0 1,3 0-76,1 0 1,-2 0 46,-2 0 0,1-3-337,-4-1-198,4 0 0,-7 4-403,2 0 0,-6 0-843,-2 0 191,-4 0 0,3 0-143,-2 0 1609,-3 0 0,15 0 0,-4 0 0</inkml:trace>
  <inkml:trace contextRef="#ctx0" brushRef="#br1" timeOffset="104">7321 16503 7745,'-4'-7'281,"0"-1"1,0 0 465,4-3 0,2 5 126,1 2-352,-1-3 686,3 6-818,-5-4 1,4 6-116,-1 3 0,1 2-43,-4 6 1,0 1-26,0 2 1,0 6 34,0 6 0,0 5 104,0-2 1,0 4-186,0 5 1,0-4-1,0 3 1,0 1-179,0 0 1,0-5 44,0-4 0,0-6-18,0-1 0,0-1-179,0-7 0,0-4-623,0-3-43,0-5-709,0 2-267,0-5 1033,0-5 0,-1-2-264,-3-4 0,2-1 139,-6 1 904,0 0 0,-3-6 0,0-1 0</inkml:trace>
  <inkml:trace contextRef="#ctx0" brushRef="#br1" timeOffset="105">7241 16800 7745,'-7'0'-465,"1"0"185,2 0 1939,3 0-416,-4 0-222,5 0-167,5 0-301,1 0 1,10 0-121,-1 0 0,1 0-83,0 0 0,0 0-553,3 0 1,6-4 195,-2 0 1,3-1-866,-3 2 1,-4-2-110,0-3 0,-2-1 981,2 5 0,3-5 0,-4 3 0</inkml:trace>
  <inkml:trace contextRef="#ctx0" brushRef="#br1" timeOffset="106">7732 16880 7704,'-6'0'0,"1"0"3941,5 0-2484,5 0-989,-4 0 0,5 0 358,-2 0-694,-3 0-26,4 0 1,-3 0-894,1 0 1,0 0-89,5 0 1,-5 0-600,5 0 1,-4 0 1473,3 0 0,1 5 0,3 1 0</inkml:trace>
  <inkml:trace contextRef="#ctx0" brushRef="#br1" timeOffset="107">7903 16903 10172,'7'0'1233,"-2"0"0,-4 0-570,3 0 274,-3 0-598,4 0-537,0 0 1,-2 0-74,4 0 1,-3 0-404,4 0 0,-1 0-126,5 0 0,-1 0 800,1 0 0,-1-5 0,0-2 0</inkml:trace>
  <inkml:trace contextRef="#ctx0" brushRef="#br1" timeOffset="108">8200 16891 7704,'0'7'3112,"0"-2"-570,0-5-5267,5 0 2725,-3 0 0,8 0 0,-4 0 0</inkml:trace>
  <inkml:trace contextRef="#ctx0" brushRef="#br1" timeOffset="109">8566 16526 7729,'0'-11'0,"1"3"192,3 0 2,-3 6 302,9-8 1,-7 8 554,4-1 204,-4-4-837,2 6 0,-5-3-10,0 8 0,0 2-111,0 6 1,0 4-52,0 3 0,-1 4-72,-3 4 1,3 2 38,-3 5 1,2-1-163,2-2 1,0 0 112,0-4 0,0 0-554,0-4 0,2-6-226,2-1 0,-3-4-476,3 0 1,1-5-640,-1 1 1731,-1-6 0,2-2 0,2-6 0</inkml:trace>
  <inkml:trace contextRef="#ctx0" brushRef="#br1" timeOffset="110">8463 16686 7721,'-6'-8'0,"2"1"800,2 4 0,8-2 704,1 5-433,3 0 1,2 0-578,-1 0 1,6 0-67,2 0 1,2 0-377,2 0 0,0 0 36,0 0 1,3 0-559,1 0 0,4-1 388,-5-3 0,5 1-576,-5-4 1,5 0-218,-5 0 0,5-3-1902,-5 2 2777,1-2 0,1-1 0,1-1 0</inkml:trace>
  <inkml:trace contextRef="#ctx0" brushRef="#br1" timeOffset="111">9080 16469 7721,'-12'0'1073,"1"0"0,3 1-525,1 3 1,4 0 22,-1 7 0,-1-2 117,1 6 1,0 3-129,4 1 1,0 4 59,0 4 0,0 2-206,0 5 1,0-2-142,0 2 0,0-6-109,0 6 1,4-6-43,0 3 0,5-6 6,-1 2 0,0-5-83,0-3 135,2 3 90,-3-9-742,4 3 143,-5-9 1,-1-4-244,-5-6 1,0-5 244,0-7 0,0 1-155,0-5 1,4 0 62,0-4 1,0-1-170,-4-3 1,4 3 245,-1-3 0,5-1 143,-4 2 1,5-5 270,-2 5 1,4-1-134,0 4 1,0 2 380,1 2 1,-1 2 49,1 6 1,3 3 771,0 0-833,0 6 0,-3-3 55,-1 5 1,1 1 48,-1 3 1,-3 0-79,-1 7 0,0-2-273,0 6 1,3 3 34,-2 1 1,-2 3-81,2 0 1,-6 3-1,2 1 0,3-2-105,0 3 0,-2-3 38,-1-1 1,1 0-38,-1 0 0,4-1-142,-5 1 1,2-5 63,-1-3 0,-2-2-1015,1-2 479,-1 1-499,-2-6 0,1-1 211,3-5 1,-3-5-871,3-2 1859,-3-4 0,4-5 0,1-2 0</inkml:trace>
  <inkml:trace contextRef="#ctx0" brushRef="#br1" timeOffset="112">9479 16252 7748,'0'-18'0,"0"-3"168,0 2 1,5 1 328,3-1 0,-2 5-167,2-1 1,-2-2 55,2 2 0,1 0-70,-5 3 1,3 1 185,-3-1 1,5 2-107,-1 3 0,-2 1 90,1 6-36,1 0-229,4 0 1,-2 2-13,-3 2 1,2-2-52,-5 6 0,4-1 0,-5 5 1,5 0-41,-4 4 1,1-4-140,-1 4 1,-3 1-156,3 2 0,-4 3 125,-4 1 1,-2 0 11,-6-1 0,0 5-96,-4 0 1,0-1-6,-3-3 0,-2 0 92,6 0 0,0-5-122,4-3 0,3-4 132,0-3 22,6 2 25,-3-9 1,7 4 105,6-5 0,1 0-124,10 0 1,-4-5-101,4-2 0,0 0-176,4 0 0,0 3-277,0-4 0,-4 2-1553,0-2 2115,0-2 0,-1 4 0,-2-5 0</inkml:trace>
  <inkml:trace contextRef="#ctx0" brushRef="#br1" timeOffset="113">10039 16389 7736,'-6'0'0,"-5"0"0,4 0 351,2 0 28,0 0 1390,5 0 1,5 0-1360,2 0 1,4 0 40,0 0 1,5-4-121,3 0 0,-1 1-118,1 3 0,0-2-28,4-2 1,-1 3-129,-3-3 1,1-1-166,-5 1 1,4 1-242,-3 3 1,-1-2-1463,-4-1 168,1 1-1189,-1-3 2832,-5 0 0,-1 4 0,-5-4 0</inkml:trace>
  <inkml:trace contextRef="#ctx0" brushRef="#br1" timeOffset="114">10039 16492 7736,'-6'6'0,"-1"3"711,3-5-395,3 0 1,-3-1 125,8 1 1,-1 0 75,4-4 0,1 0 43,3 0 1,5 0-192,-1 0 0,5 0 8,-1 0 0,3 0-151,1 0 0,-1 0-118,1 0 1,-4 0-207,0 0 0,-1 0-359,1 0 1,-2 0-165,-6 0 1,0 0 619,1 0 0,-1 0 0,1 0 0</inkml:trace>
  <inkml:trace contextRef="#ctx0" brushRef="#br1" timeOffset="115">10896 15864 7793,'6'-18'-871,"-1"1"1258,-5 6 530,0-1 0,0 5 190,0-1-449,5 6 0,-4-2-241,3 8 0,-3 0-38,-1 7 0,0-1 156,0 9 1,-1 0-169,-3 4 0,3 5-227,-3 2 1,-1 3 13,1 2 0,-1 0-142,1 3 1,3-1-17,-3 5 1,3-7-149,1 0 0,1-2 40,3-7 1,-1-3-196,4-4 1,0-5-2131,0 1 1732,3-2 1,-8-5-803,1-1 1,-3-4 1506,-3 1 0,-9-8 0,-5-2 0</inkml:trace>
  <inkml:trace contextRef="#ctx0" brushRef="#br1" timeOffset="116">10679 16469 7717,'-12'0'630,"6"0"1,2 0-309,8 0 1,-2 1 633,6 3-540,0-3 0,3 4 54,0-5 1,2 0 25,2 0 1,3 0-128,5 0 0,1 0-47,3 0 1,1 0-139,2 0 0,6-1-130,-6-3 1,7 3-50,-3-3 0,-3-1-243,3 1 1,-6-3-730,2 3 1,-4-4 478,0 4 1,-7 1-1146,-4 3 795,-2 0 838,-1 0 0,-11 0 0,-2 0 0</inkml:trace>
  <inkml:trace contextRef="#ctx0" brushRef="#br1" timeOffset="117">10758 16697 7694,'-17'0'0,"0"0"1359,11 0-942,1 0 1,6 0 680,3 0 0,-2 0-504,6 0 0,-4 0-90,3 0 0,2 0-106,7 0 0,-4 0-159,3 0 0,3-4-127,1 1 1,3-1-114,1 4 1,-2 0-76,-2 0 1,2 0 177,-6 0-396,5 0 96,-7 0-57,3 5 1,-9 1 103,-4 6 1,-6-5 78,-5 1 1,-2-4 10,-2 3 1,0 0 1,-3 0 0,2 3 57,-2-2 0,2-2-15,2 2 0,3-4 108,0 3-127,6-4 245,-8 7-27,8-9-58,-3 5-19,10-1 1,2-3 133,4 6 0,1-4-35,-1 3 1,5-3-86,3 4 0,3-1-95,1 5 1,0-1 83,0 0 0,-2 1-183,-2-1 1,3 1 11,-3-1 0,1 4-90,-1 1 1,-2 0 66,-6-1 1,0-2-57,1 2 1,-6-1-1,-2 1 1,-3-2-61,-1 2 0,-6-2-72,-5-2 1,-2-3 111,-6 0 0,0-5 20,-4 5 1,0-5-27,0 0 1,-3-1 25,-1-2 0,0 0-23,4 0 1,1-2-123,-1-1 1,5-4-88,3-4 0,2 1-22,2 2 0,3-1-455,0 5 0,5-3 851,-5 3 0,0 0 0,-3 4 0</inkml:trace>
  <inkml:trace contextRef="#ctx0" brushRef="#br1" timeOffset="118">11478 16298 7734,'0'-12'23,"0"1"1,1 3 52,3 1-5,2 4 0,2-2 711,0 5 42,-6-5 1,5 4 165,-4-3-144,-1 2-327,3 2 994,-5 0-1165,-5 6 1,3 5-175,-1 8 0,-3 0-76,3 4 0,-5-2-77,4 10 1,0-1 131,4 5-1,0-1-130,0 0 0,0 0 48,0 1 1,4-5-82,0 1 1,4-7-41,-5-1 1,5-2 48,-4-6 0,1-3 72,-1-5 1,-3-3 85,3 4-274,-3-6 173,-1 3 0,0-6-302,0-3 0,-1 2 92,-3-6 1,3 1-114,-3-5 0,3 1 5,1-1 0,0 1-110,0-1 0,0-3 96,0 0 0,3-4 64,1 4 1,5-8 182,-1 4 1,2-5-111,1 5 0,2-3 211,2-1 0,-1 0-26,5 1 1,-4 3 49,5 0 0,-5 5 16,4-2 0,-5 4 6,1 0 0,0 5-8,-3-1 1,2 5 145,-7 0 0,0 1 79,0 2 0,-3 4-89,4 0 0,-6 5 50,2-1 1,1 2-81,-1 1 0,1 1-53,-1-1 0,-3 4-41,3 0 1,-3 10-22,-1-3 1,1 4-33,3-3 0,-3-1-177,3 1 0,-1 4-237,1 0 0,-3-5 188,3-3 1,1-3-1261,-2 3 159,1-5-322,1 2 251,-3-4 445,3-6 1,-4-1-146,3-5 1030,-3 0 0,4-5 0,-5-1 0</inkml:trace>
  <inkml:trace contextRef="#ctx0" brushRef="#br1" timeOffset="119">11935 16081 7706,'0'-23'1,"0"4"-178,0 0 30,0 5 0,5-7 15,2 6 0,2 0-91,-1 4 0,-3-1 2130,-5 1-1190,0-1 0,1 2 789,3 2-1092,-3-2 0,4 8 64,-5-6-256,6 6 1,-4-3-26,6 5 0,-4 0-142,3 0 1,1 0 120,3 0 1,1 0-115,-1 0 1,0 0 68,1 0-339,-1 5 0,1 0 59,-1 2 1,-5 3-71,-2-2 0,-2-2-64,-2 2 88,0 0 0,0 3 191,0 1 1,-2-5-51,-2 1 1,-2-1 70,-5 5 0,1-5 7,2 1 1,-2-2 141,2 2 1,2 1-129,-2-5 1,4 3 87,-3-3 1,4 1 69,-1-1-89,3-3 0,1 6 149,0-4 1,5 0-44,3 5 1,2-6 4,1 2 0,1 1-131,-1-1 0,5 3 20,-1-3 0,1 5-25,-1-1 0,-2-2 13,2 2 0,-2-2 10,-2 2 0,0 2-33,-4-3 1,0 2-69,-4-1 1,-1 2 88,1-2-131,-6 2 0,-9 1 1,-7 1 1,1-5-73,-1 1 0,-1-4-271,-7 3 1,5-4-1377,-1 1 940,0-3 0,10-1-1698,-2 0 2514,7 0 0,3-10 0,5-3 0</inkml:trace>
  <inkml:trace contextRef="#ctx0" brushRef="#br1" timeOffset="120">12517 16218 7728,'0'-8'91,"0"0"0,0 5 605,0-5-98,0 5 298,0-7-25,0 9-618,0-9 0,2 9 643,1-3-485,-1 3 0,3 6-174,-5 2 1,0 3 5,0 2 1,0 4 25,0 3 0,0 3-123,0 1 1,0 3-107,0 1 0,0 5 8,0-2 0,0 2 26,0-2 0,0 2-111,0-5 0,0-4-154,0-4 1,0-5-612,0 1 72,5-2-599,-4-7 142,4-1 272,-5-5 0,-4-1-190,0-3 1,-4-1 280,0-3 824,-7-2 0,-3-1 0,-5-7 0</inkml:trace>
  <inkml:trace contextRef="#ctx0" brushRef="#br1" timeOffset="121">12243 16469 8564,'12'0'768,"-1"0"1,2 0-257,2 0 1,1 0 44,3 0 0,7 0-184,-3 0 1,6-1 16,-2-3 0,7 1-437,-4-4 0,6 3 91,-6-4 1,3 2-1002,1-2 1,-4-1 305,-4 6 1,-3-5 650,-4 4 0,3-5 0,-4 3 0</inkml:trace>
  <inkml:trace contextRef="#ctx0" brushRef="#br1" timeOffset="122">13214 15886 7787,'0'-11'561,"4"0"19,0-1 1,3 5-440,-3-1 1639,5 5-566,-8-2-705,4 5 0,-5 7-34,0 4 1,0 6-136,0 5 1,0 6-273,0 3 0,-1 2 58,-3 1 0,3 4-47,-3 0 0,-1 4-63,1-4 1,0-4-288,4-3 1,0-2 9,0 1 1,4-5-286,0-6 1,5-5-1012,-2 1 0,0-8 101,0-3 1456,-4 3 0,7-6 0,-4 4 0</inkml:trace>
  <inkml:trace contextRef="#ctx0" brushRef="#br1" timeOffset="123">13054 16435 7704,'-6'0'851,"1"0"217,5 0 1,5 0-422,2 0 1,3 0-273,2 0 1,3 0 272,0 0 1,7 0-234,1 0 0,0-4-157,3 0 0,3-1-185,2 1 0,-1 3-211,5-3 0,-4 2-157,7-2 1,-3 2-394,-5-1 1,2 1-890,-6 2 1,-4 0-150,-7 0 421,-2 0 1305,-7 0 0,-6 5 0,-6 2 0</inkml:trace>
  <inkml:trace contextRef="#ctx0" brushRef="#br1" timeOffset="124">13294 16560 7705,'-23'12'0,"0"-5"297,0 1 1,4-2 459,0 2 0,5-2-225,-1-2 1,6-3 702,2 3-269,4-3 135,-2-1-770,5 5 1,5-3-102,3 2 0,6-3-12,1-1 0,5 0-55,-1 0 0,-1 0 0,1 0 0,-1 1 18,1 3 1,1-2-105,-5 6 0,1 0-3,-5 3 0,-1 0-196,-2 1 1,-3 1-432,-5 2 0,-5-3 307,-3 4 0,-3-2-247,-5 1 1,3-1 172,-7 5 1,3-4 37,-2 4 0,-2-4 46,6 4 0,-4-1 172,4 1 0,0-1 61,3-3 0,2-2 43,2 2 1,0-6 283,4-1 1,0-5-162,4 5 1,1-4 213,3 3 1,2-4-77,6 1 1,3-3 70,0-1 0,4 1-142,-3 3 0,8-3-53,-1 3 1,1-2-57,-5-2 0,2 0-159,-2 0 1,-2 0-773,-2 0 0,-2 0 445,-2 0 0,-3 0-2291,-1 0 1338,-4 0 1318,2 0 0,-5-6 0,0 0 0</inkml:trace>
  <inkml:trace contextRef="#ctx0" brushRef="#br1" timeOffset="125">13751 16298 7738,'0'-12'832,"0"5"-88,0-1 69,0 5 188,0-7 253,0 9-294,0-4 20,0 5-539,0 10 0,0-1-111,0 10 1,0 0-111,0 4 0,0 0 5,0 0 1,0 3-88,0 1 0,0 1-27,0-2 0,0-2-109,0 3 1,0-4-73,0-4 1,1-2-644,3-6 335,-3 0-320,4 1 497,0-6 1,-2-1-13,4-5 1,-3-4 74,4 1 1,-2-6 62,2 1 1,2-3 89,-2-5 1,-1 4-30,5-3 0,-4-3 128,8-1 0,-4 1-57,0-1 1,3 0 32,0-4 1,4 1 29,-4 3 1,5 3-57,-5 5 1,0 0 35,-4 4 0,1-2 21,-1 5 0,-3 0 126,-1 4 0,-3 5-75,4 3 1,-6 3 89,2 5 1,-2 1-267,-2 6 0,0 0 124,0 0 0,1 4-233,3-1 1,-3 1 84,3-4 1,2 0-406,2-1 1,-2-4 69,2-3 1,-5-2-528,5-2-243,-5-4-721,2-2 308,-5-5 1546,0 0 0,0-10 0,0-3 0</inkml:trace>
  <inkml:trace contextRef="#ctx0" brushRef="#br1" timeOffset="126">14196 15955 7744,'-1'-22'0,"-3"3"0,3-1 771,-3 5 0,8 0-422,3 3 1,4 1 242,0-1 1,-1 5 380,-2-1-453,2 6 0,-8-4-229,6 6 0,-4 0 79,3 0-206,1 0 0,4 2-60,-1 2 0,-3-2-46,-1 6 0,-4-1 84,0 5 0,-1-1-284,-2 1 0,0-1 101,0 0 1,0 2-253,0 2 0,-5-1 102,-3 5 1,2-3-70,-2 3 77,1 0 138,-5 3 1,1-2-33,-1-1 1,5-4 10,-1 4 0,5-5-66,0 1 414,1-2-181,2-2 0,5-1 37,3-2 1,2-3-288,2-5 1,0 0-217,4 0 0,-2 0-143,5 0 1,-5-1-429,1-3 1,3-1 935,1-3 0,2-7 0,2 2 0</inkml:trace>
  <inkml:trace contextRef="#ctx0" brushRef="#br1" timeOffset="127">14733 16069 7712,'0'-11'0,"0"3"0,0 1 0,1 4 1589,3-1-903,-3 3 1,6 1-24,-4 0 1,-1 5-156,1 3 0,-1 3 58,-2 4 1,0 3-206,0 5 1,0 0-18,0 0 1,-2 4-197,-1 4 0,1-2 50,-1 2 0,1-5-141,2 5 0,0-2-18,0 1 0,0-2-154,0-5 0,0-1-186,0-3 0,5-3-422,3-4 0,-2-2-1692,2-3 1727,0-2 1,-1-6-589,1-3 0,-6 2 1276,2-6 0,-8-5 0,-2-4 0</inkml:trace>
  <inkml:trace contextRef="#ctx0" brushRef="#br1" timeOffset="128">14584 16343 8377,'3'-6'1218,"5"2"1,0 3-447,12 1 1,-5 0-76,4 0 0,0 0-281,4 0 0,3 0-459,1 0 1,1 0 85,-1 0 0,-3-1-1164,2-3 1,-2 2 341,-1-1 0,-4-2 779,0 1 0,0-5 0,4 3 0</inkml:trace>
  <inkml:trace contextRef="#ctx0" brushRef="#br1" timeOffset="129">15327 15875 7764,'-5'-11'605,"3"-5"933,-1 1-811,1 0-636,2 3 1,0 5 1072,0-1-354,0 6 286,0-3-677,0 15 1,0-3-84,0 9 1,0 1-125,0 2 0,0 3-13,0 1 1,0 1-62,0 3 1,0 1-117,0 2 1,0 7-20,0-3 1,2-1 116,1-3 0,0-3-592,5 4 1,-5-6-59,5 2 0,-2-8-297,2-4 0,2-2 75,-2-2 0,-2-1-426,2-2 0,-4 1 1178,3-6 0,-4 1 0,2-4 0</inkml:trace>
  <inkml:trace contextRef="#ctx0" brushRef="#br1" timeOffset="130">15144 16366 7710,'-6'0'1144,"11"0"0,6 0-446,8 0 0,3-4-100,-3 0 0,-1 1-102,1 3 0,1 0 115,7 0 0,-2-2-525,5-1 0,1 1 30,3-1 1,-1 1-480,-2 2 0,0 0 89,-4 0 0,3 0-89,-3 0 0,-4-4-251,-4 1 0,-1-1-1689,1 4 2303,-3 0 0,-9 0 0,-2 0 0</inkml:trace>
  <inkml:trace contextRef="#ctx0" brushRef="#br1" timeOffset="131">15430 16572 7672,'-12'-7'1295,"6"-3"0,1 8 349,5-6-113,5 5-327,-4-2-430,4 5 0,-10 2-379,-3 1 0,-2 4-131,-1 4 0,-4 2-117,-1 2 1,-3 3 5,4 5 1,-1 0-58,0-1 0,4 6 64,-3 3 1,3 2-1,5 1 1,0-1-56,3-2 1,3 2-253,-3-3 1,4 2-501,4-2 0,-1-1 363,4-2 0,1-3-248,3 3 0,2-7 200,2-1 0,-1-5-128,5 1 1,0-6 131,4-1 0,-1-6 115,-3 2 0,2-3-14,-2-1 1,-1 0 23,1 0 1,-5-5 179,1-2 0,-2-3-42,-2-2 0,0-1 289,-4-2 1,-2 3-132,-5-4 0,0 4 201,0 0 0,-5-3-102,-2 0 0,-9 0 26,-3 3 0,-6 6-48,-2 2 1,-3 3-38,3 1 1,0 1 18,5 3 1,-1-2-10,0 6 0,5-2-55,3 2 1,6 2-89,1-2 0,6-3 0,-3 0 0</inkml:trace>
  <inkml:trace contextRef="#ctx0" brushRef="#br1" timeOffset="132">16046 16275 7723,'-6'0'942,"-4"0"500,9 0-389,-5 0 1247,6 0-1900,0 5 0,0-3 39,0 6 0,2 1-56,2 6 0,-3-1-146,3 5 0,-3 4-6,-1 4 0,0 3 89,0-3 0,1 1-197,3-2 0,-3-2-114,3 3 1,-3-4-266,-1-4 1,0 1 70,0-5-73,0 1 0,0-9-38,0 1-56,0-6 195,0 3 0,0-6 65,0-3 1,2-2-58,1-5 1,-1-1-105,1 1 0,3-4 102,-3-1 0,6-3 62,-1 4 1,-1-5 100,5 1 0,-3-3-38,6-1 1,1 0 96,0 1 1,4 3-99,-1 0 1,3 5 18,0-2 1,0 9 107,-3 3 1,-1 3 69,-3 1 0,-6 1 108,2 3 1,-2 7-90,3 8 1,-5 3 136,1 1 0,-6 1-158,2 2 0,1 0-99,-1 4 1,1-4-39,-1 0 0,-3-2-184,3-1 1,-3-5-171,-1-3 0,4-2-1326,0-2-1125,0-4 2774,-4-2 0,0 0 0,0 1 0</inkml:trace>
  <inkml:trace contextRef="#ctx0" brushRef="#br1" timeOffset="133">17725 15909 7728,'7'-5'100,"-2"4"245,-5-9 188,5 8-140,-4-8 0,5 9 203,-2-3 127,-3 3 120,4 1-108,-5 0 0,-1 5-440,-3 3 0,2 2-115,-6 1 1,1 2 24,-5 2 1,-3 3-125,0 5 1,-2 1 117,2 3 1,2 0-100,-2 4 0,2 2 69,2-3 1,0 3-98,-1 2 1,2 3-22,2 0 1,-1-3-80,6 0 1,-1-4 48,4 7 0,1 2-54,3-2 0,2 0 66,6-4 1,0 0-87,4 1 1,-2-5 177,5 1 1,0-6-80,3 2 0,-2-3 71,-1-1 1,0-2 6,3-2 1,1 1 129,0-4 0,-4-1-86,0-4 0,-4-1 373,4-2-381,-5 2 1,3-5 94,-6 3-580,-4-3 190,-2-5-1090,-5 5 222,0-4-191,0 4-2540,0-5 3734,5-5 0,-4 4 0,4-4 0</inkml:trace>
  <inkml:trace contextRef="#ctx0" brushRef="#br1" timeOffset="134">18239 16309 7741,'5'-18'0,"-4"-2"347,3 5 0,-2-1 291,-2 5 142,5 0 50,-4 4 214,4 2-249,-5 5-390,0 0 1,0 5-114,0 3 1,0 7 80,0 4 0,4 4 72,0 4 0,3-2-105,-3 5 0,4 1-182,-5 3 1,6-1-39,-1-2 0,1 2-152,-2-3 0,4-1-16,-4 2 1,2-7-256,-1-1 1,1-2 85,-6-6 1,5 1-674,-4-5-1569,0-5 1030,-4 0 755,0-6 674,-5-6 0,-7-5 0,-6-7 0</inkml:trace>
  <inkml:trace contextRef="#ctx0" brushRef="#br1" timeOffset="135">18193 16252 7733,'0'-12'0,"2"1"566,2 0 158,-3-1 1,4 5 52,-5-1 1,1 5-294,3 0 1,-2 1 120,6 2 0,0 0-201,3 0 1,1 0-21,-1 0 0,5 0-132,3 0 1,3 0-33,1 0 1,-4 4-54,0 0 1,0 0-141,4-4 1,-4 4-89,0-1 1,-5 2 128,1-1 1,-2-1-303,-2 4 0,-3-4-82,-1 1-2,-4 2 158,2 0 1,-5 2 58,0 0 0,-1-2 87,-3 2 1,-2 2-14,-6-3 0,0 0 76,-4 0 1,4 1-75,-4 3 0,4-3 115,0 0 0,1-1-54,-1 5 1,5-2 30,-1-3 1,6 4 15,-2-4 1,3 0 320,1 0-292,0 1 0,1 3 117,3 1 0,2-1-74,5 0 0,5 1 109,-1-1 0,4 1-113,-4-1 0,5 1-7,-1-1 0,2 0-205,-2 1 1,1-1 74,-5 1 0,4-1-18,-3 1 1,-2 3-23,-7 0 0,2 1-183,-5 0 0,0-2 37,-4 5 0,-2-5 22,-1 1 0,-8 1-10,-4 0 0,-5-1 111,1-4 1,-3-1 8,-1-2 0,1 2-131,-1-2 1,0-2-182,0 2 1,0-6 103,0 2 1,6-3-103,1-1 1,4 0-617,0 0 1,5-1 426,-1-3 0,6-2-495,-2-5 1,2-1 95,2 1 938,11-1 0,-4-4 0,10-2 0</inkml:trace>
  <inkml:trace contextRef="#ctx0" brushRef="#br1" timeOffset="136">18673 16275 7698,'0'-18'791,"0"1"1,4 6-413,0 0 1,1-1 134,-1 1 0,-3 3 768,3 1-743,2 4 0,-3-2 624,4 5-877,-4 0 0,6 5-112,-6 3 1,5 2-65,-4 1 0,3 2-160,-3 2 1,5-2 47,-1 2 1,2 2 112,1-2 1,1 0-594,-1-4 1,1 0 68,-1-4 0,2 2-267,2-5 0,-2 0 180,2-4 0,1 0-105,0 0 1,-1 0 196,-4 0 0,1-5 114,-1-3 1,0 2 257,1-2 1,-1 0-50,1-3 0,-5 3 72,1 1 1,0-1-148,3-3 1,-3 1 1090,-1 2 97,-4-2 534,7 3-445,-9 1 412,4 1-916,-5 5 0,0 5-253,0 3 0,-5 7-34,-2 4 0,-7 6-112,-2 2 1,0 5-26,1-2 1,2-1-9,-2 2 0,2-1 24,2 5 0,0-1-105,4 0 1,-3 0-145,2 1 1,3-5-196,1 1 0,-1-6 189,1 2 1,1-7-97,3-1 0,0-5 30,0 1 1,0-2-221,0-2-210,0-4-570,0 3-299,0-9 184,5 4 0,0-10 1231,2-3 0,3-2 0,-3-1 0</inkml:trace>
  <inkml:trace contextRef="#ctx0" brushRef="#br1" timeOffset="137">19678 16263 7686,'0'-6'-185,"0"-4"1120,0 9-364,0-10-198,0 10 0,0-5 484,0 2-198,0 3 242,0-4-192,0 5-362,0 5 1,0 1-31,0 5 1,0 6 66,0 2 0,0 4-207,0 3 1,4 0 12,0 4 0,0 1-67,-4 3 1,3 4 73,1 0 0,1 0-258,-1-3 0,-3-5 70,3 0 0,1-4-438,-1 0 0,0-5-609,-4-2 198,0-5 1,1 1 138,3-7 9,-3-3-552,4-5 0,-5-2 146,0-1 1098,0 1 0,-5-13 0,-1 2 0</inkml:trace>
  <inkml:trace contextRef="#ctx0" brushRef="#br1" timeOffset="138">19849 16275 7692,'0'-12'454,"0"1"57,0-1 1,4 1 153,0 0 1,7 3-239,-3 0 0,5 6 191,-6-2 1,0-1-43,0 1 253,1 0-485,-2 4 1,3 7 48,-5 4 1,1 2-35,-1 6 1,-3 4-207,3 3 0,-3 6-61,-1-1 0,0 2-93,0 1 0,4 0 78,0 0 1,0 1-207,-4-1 1,1-1-7,3-3 0,-2-2-54,6-5 0,-2-5-75,2-3 1,2-2-242,-2-2 1,-2-3-80,2-1 1,-5-4-1516,5 1 871,0-3 1,-2-6 610,-2-3 1,-3 1-455,-1-5 1071,0 3 0,-5-12 0,-1 3 0</inkml:trace>
  <inkml:trace contextRef="#ctx0" brushRef="#br1" timeOffset="139">19918 16309 7692,'0'-18'0,"0"2"777,0 4-449,0 1 1,0-1 69,0 1 1,0 3 339,0 1 188,0 4-182,5-2 0,1 5 4,6 0 1,-1 5-306,1 3 0,0 3-24,4 5 0,-2 1-191,5 6 0,-4 0-37,4 0 0,-1 3-53,1 1 1,2 4-118,-2-5 1,4 5 115,4-5 0,-3 1-38,3-4 0,-3 0-152,-2 0 1,1-4 35,0 0 1,-1-5-195,-3 1 0,1-6 114,-5-2 1,1-3-316,-5 4 1,-3-6-494,-1 2-463,-4-3 870,7-1 0,-9-1-141,3-3 0,-7 2-512,0-6 1,-6 0 534,1-3 0,-2 0 616,-1-1 0,-1 1 0,1-1 0</inkml:trace>
  <inkml:trace contextRef="#ctx0" brushRef="#br1" timeOffset="140">20329 16206 7673,'0'-11'0,"0"-1"1179,0 1-738,0 0 0,4-1 519,0 1-613,5 4 0,-4 1 1250,2 2-1048,-2 3 0,-1-3 40,0 8 0,0-2-181,-4 6 0,4 3-93,-1 5 1,1 5-149,-4 2 0,0 1-87,0 7 0,0-1-113,0 4 1,0 1 103,0-1 1,0 0 10,0 0 0,0-1-193,0-2 0,0 1-202,0-6 0,2 1-88,1-4 1,0-4-266,4 0 1,0-9-654,0 1-307,4-2 469,-10-2-983,9-2 2140,-9-5 0,9 0 0,-3 0 0</inkml:trace>
  <inkml:trace contextRef="#ctx0" brushRef="#br1" timeOffset="141">20649 16172 7688,'6'-11'804,"4"-5"-603,-2 1 0,-2 4 357,2 3 1,-4 5 428,3 0 126,-4 1-667,2 2 0,-5 2 61,0 1 0,0 9-108,0 7 0,0 4-16,0 3 0,-4 4-51,0 4 1,1 0-113,3 0 0,0 1-124,0-1 1,0 4-72,0 0 1,1-1-114,3-7 1,1 0 58,2-4 1,4-2-127,-4 3 0,-1-8-192,2-4 0,-5-2-1246,0-2-1604,-1-4 1772,-2-2 1425,0-5 0,0-10 0,0-3 0</inkml:trace>
  <inkml:trace contextRef="#ctx0" brushRef="#br1" timeOffset="142">20638 16126 7688,'0'-11'0,"0"-1"0,0 1 0,2 1 1497,6 2 0,1 3-687,10 5 0,-5 0-29,1 0 1,-1 0-238,1 0 1,-1 5-47,5 3 0,-1 2-196,1 1 0,6 2-84,-2 2 0,2 3-30,-2 5 1,4 0-13,-1 0 0,-3-4-156,-4 0 0,-3 4 75,3 3 0,-5 1-167,1-4 0,-6 0-34,-2-1 1,-4 0-88,1-3 1,-8 3-19,-4-3 0,-3 2-99,-4 2 0,-7-4-41,-5 0 1,-4-1-196,0 1 1,-2-3 60,-1-4 0,5-1 142,2 1 0,4-2-523,4-3 63,3 4 31,4-10 401,6 4 1,2-5-151,8 0 0,6-1 3,5-3 1,6-3 517,-2-4 0,2-5 0,2-2 0</inkml:trace>
  <inkml:trace contextRef="#ctx0" brushRef="#br1" timeOffset="143">21254 16275 7668,'0'-12'0,"0"1"0,0-1 1995,0 1-1275,5 0 1,-3 3-33,1 0 1,-1 5 858,-2-5 140,0 5-700,0-2-637,0 0 0,0 5-71,0 0 1,0 5-26,0 7 0,0 0-91,0 4 0,0 1-37,0 6 1,0 1 12,0 3 1,0-2-108,0 6 0,0-2-106,0 2 1,1 0 44,3-4 1,0 0-312,7-5 1,-3 0 159,3-3 0,4-2 8,-3-6 0,5-1 30,-1-2 1,3 1-25,-4-6 0,5 1 115,-1-4 0,2 0 16,-2 0 1,-2-5 100,-1-2 0,-2-4-64,5 0 1,-5-2 256,1-2 0,-3 1-85,0-5 0,-1 0 15,1-4 1,-5 0-142,1 0 0,-6-3 8,2-1 1,-2-5-115,-2 2 0,0-3-233,0-1 0,0 3-544,0 1 0,-4 4 386,0 0 1,0 7-1414,4 4 179,-5 7-213,4-2 1338,-9 14 1,8-2 557,-1 13 0,1-2 0,2 4 0</inkml:trace>
  <inkml:trace contextRef="#ctx0" brushRef="#br1" timeOffset="144">22122 16138 7642,'0'-7'-128,"0"-3"503,0 4 152,0-6-160,0 1 0,0 0-26,0-1 1,-1 5 168,-3-1 0,2 2 512,-6-2-496,5-2-244,-7 9 1,8-8 126,-6 5 0,1 0-118,-5 4 0,-1 0 66,-2 0 0,-3 5-70,-4 3 0,1 7-62,-2 4 0,3 3-62,-7 0 0,3 6-84,2 3 0,-1-2-105,0 1 0,5 1 94,3 3 1,2-1-299,2-2 1,3 2 140,1-3 0,4-1-158,-1 2 0,4-6 1,4 2 1,6-3-115,5-1 1,6-6 215,-2-1 0,4-4 208,3 0 1,3-5-79,6 1 1,-2-5 97,-3 0 0,3-1-449,-2-2 0,-2 0 144,1 0 0,-4 0-233,0 0 1,-3-4-274,-4 0 0,1-5-1369,-4 2 2096,-6 1 0,0-9 0,-4 3 0</inkml:trace>
  <inkml:trace contextRef="#ctx0" brushRef="#br1" timeOffset="145">22408 16149 7650,'0'-18'1062,"0"2"-661,0 4 1,1 2 263,3 3-168,-3-3 2,4 8 0,-4-3 251,3 5 0,-2 3 77,1 4 0,-3 2-324,-3 10 1,0 5-101,-5 7 0,5 2-198,-5 1 1,5 0-105,0 1 0,1-2-7,2-3 1,0 3-151,0-3 0,2-2 84,1-1 1,0-4-176,5-4 0,-1 0-838,5-8 0,-5 2 431,1-9 1,-4 0-609,3-4 1,-3 0-74,4 0-785,-6-5 2020,3-2 0,-5-9 0,0-2 0</inkml:trace>
  <inkml:trace contextRef="#ctx0" brushRef="#br1" timeOffset="146">22191 16092 7659,'0'-18'1175,"-5"2"1,3 4-695,-1 1 1,8 3-161,6 1 1,2 4 157,6-1 0,0 3-100,4 1 0,2 0 129,6 0 1,-4 0 127,12 0-351,-6 0-139,11 0 0,-9 0 72,4 0 1,-4 0-25,-1 0 1,-5 0 12,-2 0 0,-3 0-1,-1 0 1,-1-4 182,-3 0 24,-3 1 1,-4 3-492,-6 0-627,4 0 1,-9 5-20,3 2 0,-3 5 724,-1 3 0,0 4 0,0 8 0,0 2 431,0 5 1,0 2 1316,0 2-1417,0-3 1,-3 6 128,-1-3-1213,0-8 669,4 8 1,0-10-837,0 3 714,0-3 1,0-9-268,0 0 1,1-5-1,3 1 0,-3-6-743,3-2 0,-1-3-89,1 4 0,-3-6 494,4 4 860,-5-6 1,5-6-1,1 0 1</inkml:trace>
  <inkml:trace contextRef="#ctx0" brushRef="#br1" timeOffset="147">23127 16183 7661,'0'-24'2948,"0"-2"-2279,0 7 0,0 2-1023,0 2 1,2 3 140,1 5 677,-1 2 1,3 3 37,-5-1 0,-2 1 391,-1-1 0,-4 10-477,-4 5 0,-4 7-165,-1 0 1,-3 7 32,4 5 0,-4 1-78,4-2 0,0 7-96,3-3 1,1 3-67,-1-3 1,6-1-203,2-2 1,8-4 75,4-4 0,3-1-148,4-3 1,1-4-193,6-7 1,-1-3 162,5-5 0,3 0 11,2 0 1,-1-5 49,5-3 1,-9-2 162,5-1 1,-2-2 36,-2-2 0,-2 1 258,-6-5 1,1 0-104,-4-4 1,3-4 17,-4 0 0,-4-3 28,-3 3 1,-2-4-79,2 0 1,-4-2-292,-8-1 0,-8 0 114,-7-1 1,-7 8-717,-5 4 1,-6 6 116,-1 10 0,-1 3-116,1 8 0,2 3 169,-2 8 1,8-1-168,3 5 1,8-3-289,4 3 1053,2 0 0,7 4 0,1-1 0</inkml:trace>
  <inkml:trace contextRef="#ctx0" brushRef="#br1" timeOffset="148">23641 16023 7663,'7'-17'1,"-2"0"546,-5 6 0,0 3 223,0 1 774,0 4-185,0-2-619,0 5 1,0 5-297,0 3 0,0 7-59,0 4 1,0 4-199,0 3 0,-4 4-22,0 4 1,0 0 60,4 0 1,-4 4-32,1 1 1,-1-3-142,4-5 0,0 0 61,0-4 0,4 0-330,-1-4 1,2-2-45,-1-2 0,1-2-146,3-6 0,-2-5-129,-2-2-40,-3 3 332,4-6 1,-5-1 74,0-8 1,0-2-75,0-1 1,-1-2 85,-3-2 0,-2-3-4,-5-5 1,3 0 101,0 1 0,2 0 146,-2 3 0,3-6 13,5 2 0,0-3 193,0 3 1,0-1-39,0-2 0,2 3-78,1 0 0,0 5 230,5 7 0,-5 1-71,5 2 1,-4 3-21,3 5 0,-3 0-82,4 0 0,-1 5-20,5 3 1,-1 6-91,1 1 0,3 9-99,0-1 1,4 6-131,-4-2 1,4 3 80,-3-3 0,4 1-275,-1-2 0,3-3 126,0 0 1,1-1-62,0-7 0,-1 0 65,-3-4 1,1-3 45,-5 0 1,0-6 118,-3 2 1,-1-3 204,1-1 1,-5 0 439,1 0 1,-5-1-322,0-3 0,-1-2 342,-2-6 0,0-3-210,0 0 0,0-5-73,0 1 1,-2-4-99,-1-4 0,1 2-51,-2-6 0,3 2-183,1-1 1,0-3-170,0 2 1,0 2-524,0-1 1,0 6 347,0 1 0,0 1-587,0 7 0,0 3-885,0 5-369,0 4 947,-5-2-18,-1 5-131,-6 0-356,6 5 1694,-4 2 0,9 4 0,-5 0 0</inkml:trace>
  <inkml:trace contextRef="#ctx0" brushRef="#br1" timeOffset="149">24189 15624 7689,'-11'-17'867,"1"5"193,2-4 1,3 7-183,5 2-607,0 4 0,0-3 476,0 2-488,0 3 1,0-3 164,0 8 1,5 0-72,3 7 0,-2 3-50,2 9 0,-1 1-5,5 3 1,1-1 89,2 9 1,-3-4-116,4 7 0,0-1 60,-1 1 1,4-1-189,-3 5 0,4-1-92,-1 0 1,1 4 25,-1-3 0,2-2-33,-6 2 0,-1-5-95,-7 1 0,2-2 24,-5-2 0,0 0-121,-4 0 1,-1-1-20,-3-2 0,-3 1-90,-4-6 1,3 1 21,1-4 0,-1-2 65,-3-2 0,-1 2 191,1-6 0,-4 0-56,0-4 0,-1 1 70,5-1 1,-1 1-173,1-1 1,0-1-84,-1-2 0,2 2-60,2-2 1,0-2-816,4 2-108,-5-6 1,6 7-92,-4-5 73,4 0 1219,-2-4 0,5 0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2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15121 11912 8058,'0'-6'-82,"0"-5"692,0 4-167,0 2 262,0-5-240,0 3 131,0-4-335,0-1 1,0 5 119,0-1 37,0 6 57,0-3-269,0 0 142,0 3-298,0-3 150,0 5-93,0 5-54,5 2 1,-2 4-66,4 0 1,-3 5 134,4-1 1,-6 4 11,2-4 0,1 7-75,-1 1 1,1-1 42,-1 5 1,-3 1-128,3-1 1,1 4 72,-1 0 0,0 2-188,-4 1 1,0-1 4,0-2 1,0 2-14,0-3 0,0 2 110,0-2 0,0 1-22,0-9 1,0 4 41,0-7 1,4 1-26,-1-1 1,1-2-37,-4-6 0,0 1 54,0-1 1,0 0-214,0 1 0,0-5 5,0 1-256,0-5-89,0 2-2687,0-5 2316,-5-5 371,4 3 577,-4-8 0,0 4 0,-2-6 0</inkml:trace>
  <inkml:trace contextRef="#ctx0" brushRef="#br0" timeOffset="1">15281 12357 8146,'5'-11'0,"-4"3"462,3 1-171,-2-1 0,-2 0 791,0 1-680,0-1 1,3-3 146,1-1 1,0 5 363,-4-1-280,0 6-150,0-3-439,0 5 1,0 6-4,0 5 1,1 2 8,3 6 1,-3 0-156,3 4 1,-1-3 28,0 3 0,-1-3-373,2 7 1,-3-7 201,-1-1 1,4-5-69,-1 2 1,2-4 77,-1 0 0,-2-5 237,1 1-221,-1-6 5,3 4 53,-4-6 210,4 0 1,-4-6 97,3-1 0,-1-3-100,4-2 1,-3 0 62,4-4 0,-1 2-63,5-5 0,-2 2 55,-2-2 0,2-2-19,-3 6 1,0 0 321,0 3-252,1 1-3,3 0-67,1 4-6,-1 2 0,-1 10-117,-2 3 0,2 2 109,-2 1 0,-2 2-148,2 2 0,-2-1 43,2 5 0,0 0-149,-4 4 1,4 0 3,-4 0 1,1-4 94,-1 0 0,-3-4 65,3 4 1,1-5-43,-1 1 1,-1-6-736,-3-1-201,0-1-531,0 0 958,0-2 0,2-5 574,1 0 0,-1 0 0,3 0 0</inkml:trace>
  <inkml:trace contextRef="#ctx0" brushRef="#br0" timeOffset="2">15841 12312 8088,'0'-8'-2189,"0"0"3061,0 6 0,0-4 349,0 2-263,0 3-639,0-5 0,1 6-27,3 0-63,-3 0-34,9 6 0,-7 0-233,4 5 0,-3 1 85,4-1 0,-6 1-185,2-1 1,-3 2 38,-1 2 0,4-1-59,0 5 0,0-4 84,-4 4 1,0-5 41,0 1 1,0-2-54,0-2 109,0 1-35,0-1 21,0-4-12,0-2 392,0-5-192,0-5 1,4-2-86,-1-4 1,6-1 17,-1 1 0,2-2-53,2-2 0,-2 1-93,-3-5 0,3 1 95,-2-1 1,1-1-95,-1 5 1,2 0 74,-3 3 1,0 4-4,0 1-72,-4 4 7,7-2 0,-7 5-164,4 0 0,-4 5 116,0 3 0,3 2-90,-3 2 1,2 0 78,-1 3 0,-1 3-96,4 5 1,-4-4 55,1 0 1,1-1-87,-1 1 0,-1 1 51,-3-5 0,4 1-174,0-5 206,0 1 0,-4-5-135,0 1-851,5-6 364,-4 3 731,4-5 0,-5-5 0,0-1 0</inkml:trace>
  <inkml:trace contextRef="#ctx0" brushRef="#br0" timeOffset="3">16320 12163 8034,'0'-11'189,"0"4"344,0-3 79,0 9-184,0-9 0,0 10-119,0 0-65,0 10 1,0 4-189,0 5 1,0 0 60,0 4 0,0 1-71,0 3 0,0-3 128,0 2 0,0 0-328,0 0 1,2-1 7,1 1 1,-1-5-92,2-2 0,-2-5-70,2 1-8,-3-3-161,9 0 120,-8-6-848,8-1 415,-9-5 789,4 0 0,-10-5 0,-1-1 0</inkml:trace>
  <inkml:trace contextRef="#ctx0" brushRef="#br0" timeOffset="4">16218 12392 8034,'0'-7'646,"5"-3"0,-3 9-416,6-3 0,-4 3 119,3 1 0,2 0-119,6 0 0,-1 0-130,5 0 1,-3 0-19,3 0 0,-2 0-196,2 0 1,3 0-430,-3 0 1,-2-1 371,-2-3 1,1 1-1282,0-4 1452,-1 4 0,-4-7 0,1 4 0</inkml:trace>
  <inkml:trace contextRef="#ctx0" brushRef="#br0" timeOffset="5">16640 11958 8099,'0'-7'301,"0"-3"183,0 9-60,0-9 754,0 8-222,0-3-840,0 5 0,4 2 80,0 1 1,0 4-127,-4 4 0,0 6 49,0 2 0,3 4-36,1 3 1,0 0-67,-4 4 0,4 1 77,0 3 0,-1 0-144,-3 0 1,0 1 0,0-1 1,0-4-62,0 1 1,0-2 110,0 1 0,0-3-225,0-8 1,0 1 5,0-4 0,0-1-178,0-4 159,0 1-213,0-1 8,0-5 203,0 0-190,0-6 1,6-6 0,0 0 0</inkml:trace>
  <inkml:trace contextRef="#ctx0" brushRef="#br0" timeOffset="6">16777 11604 7376,'0'-7'994,"0"2"1,2 5-213,1 0-539,-1 5 1,8 2-102,-3 4 0,0 0 192,0 1 0,1 3-91,3 0 1,1 4 158,-1-3 0,1 4-143,-1-1 0,2 2-94,2 2 0,-2 0 108,2 0 1,-2 1-181,-2 3 1,-1-3 99,-2 3 0,2 0-74,-2 0 0,-2 1-152,1-1 0,-4 1-187,1 2 0,-3 3-362,-1-3 1,0 3 264,0 2 1,0-2-81,0-3 1,-1 3 119,-3-2 0,1-2-19,-4 1 0,3-3 146,-4 3 0,2-4-13,-2 0 0,-2-1 89,3-3 1,-3 0 215,-2-3 0,1 1-45,-1-4 0,1-1-141,-1-4 1,5-1-802,-1-2 0,4 1 845,-3-5 0,4-1 0,-2-3 0</inkml:trace>
  <inkml:trace contextRef="#ctx0" brushRef="#br0" timeOffset="7">15761 11855 8176,'6'0'-58,"-1"-5"391,-5 4-2,0-5 1,0 5 187,0-3-360,0 3 191,0-4-273,0 5 354,0-5 17,0 4-205,0-4 1,-1 5 115,-3 0-222,3 0 0,-9 0 63,2 0 0,2 5-130,-2 2 1,4 3 120,-3 2 1,0 3-10,0 0 0,-2 6-26,5-2 0,-4 2 13,5 2 0,-1 0-139,4 0 0,0 1 115,0 3 1,0-2-134,0 5 0,1-3 82,3 3 1,1 1-108,3 3 0,2-1 92,-3-2 0,2 2 41,-1-3 1,2-1-51,-2 2 0,-2-5 6,2 5 0,-2-6-124,2 2 0,0-3 128,-4-1 0,5-2-209,-1-2 1,-2-2 111,2-6 1,-2 1-180,2-1-94,2 1 16,-4-1 0,2-5-181,-1-2 0,-3-3 171,4-1 1,-4 0 283,3 0 0,1 0 0,3 0 0</inkml:trace>
  <inkml:trace contextRef="#ctx0" brushRef="#br0" timeOffset="8">22134 11546 8226,'5'-6'0,"-4"0"4,3 2 207,-3 3 259,-1-4 2428,0 5-2856,0 5 0,-5 2 10,-3 9 1,-2-2-64,-1 5 1,-1 0 80,1 3 1,-2 5 51,-2 0 0,6 4 25,-2 0 0,2 1-31,-3-2 0,5 3-134,-1-2 0,6 2 81,-2 1 1,-1 0-52,1 0 0,0 1 32,4-1 1,1 0-11,3 0 1,-1-1 17,4-2 0,0 1-2,0-6 1,4 2-153,-4-1 1,3-4 90,2-1 0,-2 1-182,-3-4 0,4-2 55,-4-2 0,0-2-52,0-2 124,1 1-15,3-1-60,1 0 0,-2-3-349,-3 0-271,-2-6 192,-5 3 162,0-5 0,0-5 0,0-1 0</inkml:trace>
  <inkml:trace contextRef="#ctx0" brushRef="#br0" timeOffset="9">22168 12129 8030,'0'-11'292,"0"-1"667,0 1 12,0 4-257,0-3-571,0 9-25,5-4 0,-4 10-133,3 3 1,1 2 110,-1 1 1,0 4-100,-4 1 1,4 3-322,-1-4 1,1 0 199,-4-4 1,0 1-143,0-1 0,4 1 102,0-1 0,0-3-22,-4-1 67,0-4 510,0 2-192,0-5 90,5-5 1,-3 2-62,6-4 1,-4 0 41,3 0 0,-3-3 50,4 2 1,-2-6-96,2-1 0,2-2-73,-3 2 0,4 2 25,0-2 0,-1-1-226,-2 1 0,2 1 129,-3 6 0,0-2-181,0 2 217,-4 3-340,2 0 245,0 5 1,0 1-17,3 3 1,-2 2-15,-2 6 1,-1 1-165,4 2 0,-3 3 49,4 4 0,-2 1-149,2 0 0,0 0 24,-4 0 0,4 0-140,-4-1 1,-1 0 107,-3-3 0,4-2-29,0-6 0,0 0 47,-4 1-135,0-6-390,5-1 281,-4-5-60,4 0 0,-5-1-248,0-3 815,0 3 0,0-9 0,0 3 0</inkml:trace>
  <inkml:trace contextRef="#ctx0" brushRef="#br0" timeOffset="10">22716 11901 8018,'0'-12'0,"0"6"1018,0-4-493,0 3 1,1 1 362,3 2-697,-3 3 0,5 7 51,-6 6 1,3 4-244,1 7 0,0 0 83,-4 0 0,0 3-45,0 1 1,4 1-98,0-1 0,-1-3-288,-3 2 1,0-2 40,0-1 0,0-1-113,0-3-94,0-3 118,0-4-918,0-1 475,0-4-86,0-2 925,-5-5 0,-1-5 0,-5-2 0</inkml:trace>
  <inkml:trace contextRef="#ctx0" brushRef="#br0" timeOffset="11">22568 12118 7716,'11'-2'253,"0"-2"1,1 3 218,-1-3 0,2 3-23,2 1 1,2 0-168,2 0 0,6 0-14,-2 0 1,2 0-27,-2 0 1,0-1-272,0-3 0,-4 3-56,0-3 0,-6 1 173,-2 0-1284,0 1 642,-4-3-1635,-1 5 2189,-1 0 0,-5-5 0,0-1 0</inkml:trace>
  <inkml:trace contextRef="#ctx0" brushRef="#br0" timeOffset="12">23013 11763 8119,'0'-11'0,"0"0"0,1-1 237,3 1 0,-3 3 240,3 1 573,-3 4-121,-1-7-23,0 9-638,6-4 1,-5 6-31,3 3 1,-3 7-1,-1 8 1,4 3 29,-1 0 0,1 1-30,-4 0 1,0 5-1,0 3 1,0 0 29,0 0 1,0 2-1285,0-3 1,-1 4 198,-3 5 0,3-9 518,-3 0 1,3-4 6,1-3 0,0-2 338,0-2 1,0-2-112,0-6 44,0 1-100,0-1-271,0-5-45,0-1-1282,0-5 782,0-5 937,0 4 0,-5-9 0,-2 4 0</inkml:trace>
  <inkml:trace contextRef="#ctx0" brushRef="#br0" timeOffset="13">23196 11387 8058,'0'-7'1151,"0"2"-453,0 5 1,4 5-467,-1 3 1,6 2 26,-1 1 0,1 6-12,-2 2 0,7-1-45,-2 1 1,2 4 44,-3 3 0,1 5 39,-1-5 0,4 6-179,0-1 1,1 2 94,-5 1 1,1 0-117,-1 0 1,-1 2 51,-2 2 0,1-3-238,-6 4 1,5-8 71,-4 0 1,0-2-255,-4 1 1,3 2 135,1-5 0,0 4-292,-4 0 1,-1-7 146,-3-1 1,1-3-10,-4 3 1,-1-1 35,-3-3 178,4 2 0,-3-8 0,4 2 24,0-2 0,-3-6-216,5 1 279,-5-5 0,6 5-168,-4-4-198,4 0 0,-3-4-597,2 0-348,3 0 377,-4 0 933,5-5 0,0-1 0,0-6 0</inkml:trace>
  <inkml:trace contextRef="#ctx0" brushRef="#br0" timeOffset="14">23778 11786 7991,'0'-11'0,"0"5"855,0-5 2,0 10-254,0-4-339,0 5 0,4 5 76,0 3 1,0 7-117,-4 4 0,0 6 2,0 2 0,0 1-194,0-1 0,0-3 106,0 2 0,0-2-348,0-1 1,0 0 77,0 0 0,-4-4-45,0 0 0,0-5-59,4 1 0,0-6-702,0-1-317,0-6 443,0 3 661,0-5 1,0-5 0,0-1 0</inkml:trace>
  <inkml:trace contextRef="#ctx0" brushRef="#br0" timeOffset="15">23573 11969 7991,'5'-6'0,"1"1"0,6 5 0,0 0 479,3 0 0,2 0-68,2 0 0,4-2 184,0-1 0,-1 1-178,5-2 1,-3 3-181,-1 1 1,0 0-130,0 0 1,-2 0-199,-2 0 0,2 0-143,-6 0 0,0 0-475,-3 0 1,-1-4-68,0 1 0,-3-1 775,0 4 0,-6-5 0,3-2 0</inkml:trace>
  <inkml:trace contextRef="#ctx0" brushRef="#br0" timeOffset="16">24167 11512 8100,'5'-11'587,"-4"-1"1,5 5 310,-2-1-129,-3 6-769,4-3 0,0 5 0,2 0 0</inkml:trace>
  <inkml:trace contextRef="#ctx0" brushRef="#br0" timeOffset="17">24201 11535 8100,'0'34'0,"0"2"2061,0 2 0,0-1-1011,0 5 0,0-2-1060,0 2 0,0 1 24,0-5 0,-1 4-231,-3-4 0,2-3-130,-1-5 1,1-5-156,2 2 1,0-3-580,0-1 0,0-4 1081,0 0 0,-5-5 0,-1 2 0</inkml:trace>
  <inkml:trace contextRef="#ctx0" brushRef="#br0" timeOffset="18">24439 12837 18349,'2'0'4,"9"0"45,0 0-26,-4-5 546,-2 4-316,0-4-272,-4 5 1,3 0-210,-8 0 1,2 0-421,-6 0 0,4 0-206,-3 0 0,-1 1-734,-3 3 0,9-4 1588</inkml:trace>
  <inkml:trace contextRef="#ctx0" brushRef="#br0" timeOffset="19">24475 10953 8174,'0'-7'1351,"0"2"1850,0 5-2957,0 5 0,0 2-58,0 4 0,0 0 232,0 1-209,0-1 0,0 5-48,0-1 0,1 0-42,3-4 0,-1 5-81,4-1 1,-3 4 105,4-4 0,-5 4-101,5-4 1,-2 6 99,2-2 0,-2-2-74,-2 3 0,-3-5-2,3 4 1,-3-4-6,-1 4 0,0-1 14,0 1 1,0 2-30,0-2 0,0-1 50,0 1 0,0-4 14,0 5 0,0-3-41,0 2 0,2 2-25,2-6 1,-3 1 3,3 0 1,-2-2-117,2 5 1,-3-4-82,3 4 1,-3-4-30,-1 4 0,0-1-63,0 1 1,0 2 191,0-2 0,0-1 48,0 1 0,0 0 192,0 4 1,0-4 261,0 0 0,0 0-357,0 4 0,4-4-44,0 0 1,0-4-100,-4 4 1,0-3 28,0 3 1,0-4-131,0 4 0,0-4 187,0 4 1,0-4-52,0 5 0,0-3-2,0 2 1,0 3-1,0-3 0,0-1-25,0 1 0,0-4 37,0 4 1,0-5 1,0 1 1,0 2 9,0-2 0,0 0 7,0-3 1,4 3-16,-1 0 1,1 0-7,-4-3 1,0-1-29,0 0 0,0 1 34,0-1 0,0 1-167,0-1 0,0-3 57,0-1 87,0 1 12,0 3 8,0 1 0,0-1 35,0 1 1,0-5-55,0 1 0,-1-2-57,-3 2 0,3 2 69,-3-2 1,3-2-144,1 2 0,0-5 14,0 5 46,0 0 1,0-1 121,0 1 0,0-4-84,0 3 0,1-4-104,3 1 53,-3 2-477,4 0 337,-5 6 1,-4-5-132,1 1 1,-3-2-914,3 2 236,-4 2 1,0-7 310,-1 4 0,6-3-109,-2 4 1,2-5 83,2 5 765,-5-5 0,-1 7 0,-5-4 0</inkml:trace>
  <inkml:trace contextRef="#ctx0" brushRef="#br0" timeOffset="20">23618 11033 12018,'7'5'634,"-2"-4"-616,0 4 0,-3-1-55,6 0 42,0-1 1,3 1-41,0 0 60,1 0 0,-1-4 138,1 0 0,3 0-21,0 0 1,0 0 14,-3 0 0,3 0-43,0 0 1,4 0 10,-3 0 0,4 0-48,-1 0 0,-1 0 40,1 0 1,-2 0 79,2 0 1,2 0-69,-6 0 0,5 0-2,-1 0 1,-1 0-1,1 0 0,0 0 3,4 0 1,-1 0 1,-3 0 1,1 0 19,-5 0 1,0 0-74,-3 0 0,3 0 46,0 0 0,0 0-110,-3 0 0,-1 0 27,1 0 1,3 0-146,0 0 0,2 0 138,-2 0 1,-2 0-138,2 0 0,-6 0 141,-2 0-22,1 0 3,-2 0-8,-1 0-231,-5 5 159,0-4-586,0 4 0,-5-5-178,-2 0 1,0 2-1731,0 1 2554,-1-1 0,-8 3 0,-2-5 0</inkml:trace>
  <inkml:trace contextRef="#ctx0" brushRef="#br0" timeOffset="21">14893 11318 7813,'-7'0'77,"2"-5"267,5 4 1,0-6 188,0 4-186,0 1 1,0-4 169,0 2-42,0 3 0,0-5 256,0 2-144,0 2-255,0-3 606,0 5-870,0 5 0,0 2 109,0 4 1,0 1-127,0-1 1,0 6 19,0 2 0,0 2-79,0 2 0,0-4 81,0 0 1,0 0 38,0 4 0,0 0-124,0 0 0,-1-1 122,-3 1 1,3 0-211,-3 0 1,3 1 96,1 3 0,0-3-168,0 3 1,0-2-6,0 2 1,0-2 103,0 5 1,0 0 98,0 0 1,0 2-71,0-6 1,0 5 276,0-4 1,0 0-92,0 0 0,-1-2 80,-3 6 0,1-1 23,-4 5 0,3-1-125,-4 0 1,6-1 35,-2-2 1,3 2 4,1-3 0,0-1-224,0 2 0,4-6 99,-1 2 0,5-3-176,-4-1 0,5 3 117,-2 1 1,0 0-29,0-5 1,-4 1 59,1 0 0,-3 0-193,-1 0 0,0 0 130,0 0 0,0-1 61,0 1 0,0 0-26,0 0 0,0 0-3,0 0 0,4-4-2,-1 0 0,1-4-2,-4 4 0,0-4 103,0 4 0,0-5-87,0 1 1,0-6 159,0-1-17,0-1 11,0 0-325,0-2 233,0 0-617,0-4 171,0 4-4267,0-5 4660,0-5 0,0-1 0,0-6 0</inkml:trace>
  <inkml:trace contextRef="#ctx0" brushRef="#br1" timeOffset="22">15018 13134 8355,'-7'-4'340,"-1"0"-207,6 1 1,-8 3 131,2 0 54,3 0 4,-5 0 83,8 0-243,-3 0 1,5-6 2,0-1 1,2 1 18,1-2 0,4 0 75,4-3 1,-3 3-56,-1 1 0,0 3 275,0-4-257,4 6-275,-5-3 1,1 5 76,1 0 1,-4 0 113,4 0 1,-2-2-217,1-1 1,7 1 103,-2-2 0,7 3 132,0 1-128,2-5 214,2 4-180,0-9 31,5 8-42,-4-3 0,8 5 66,-5 0 0,3 0-45,-3 0 0,-1 0 30,-3 0 1,0 0 56,0 0-207,0 5 0,0-2-100,-1 5 194,-4-6 1,8 7 8,-4-5 0,9 0 0,-2-4 0,3 0 0,2 0-84,5 0 67,4-5-1067,3 3 1066,5-3 13,-4 0-25,4 4 1,-8-4 122,-5 5 0,0 0-91,-8 0 1,2 0-15,-1 0 0,-4 0 0,-4 0 63,0 0-187,5 5 1,3-4 148,7 3-230,-3-3 180,10-1 0,-5 0-21,6 0 1,0-1 0,-2-3 21,-2-3 0,2 0 29,-2 0-39,3-1 1,-5 2 49,-2 2 1,-2 1-33,-2-1 1,-5 3 40,-2-3-37,-3 3-10,4 1 23,-9 0 519,8 0 0,-8 0-684,7 0 1,1 0 66,7 0 0,0 0 152,12 0 1,-2-4-220,10 0 1,-5-4 209,5 0 0,-6 2-78,1-2 1,-3 4 49,-4-3 1,-2 4 73,-1-1 1,-5-1-77,0 1 9,0 1-78,-5 3 1,6 0-201,-1 0 257,0 0-158,6 0 0,-1-2 62,3-2-148,7 3 0,-2-8 194,10 6 1,0-5 110,1 4-121,-1-5 1,-5 4-14,-3-2 0,-2 0 71,-1 3 1,0 3-34,-1-3 0,-3 3 67,0 1 0,-4 0-116,4 0 0,-5 0 69,1 0-236,-3 0-604,0 0 800,4 0 6,2 0-28,-1 0-129,10 0 0,-7-4 209,10 0-86,0 1 0,1 3-66,-1 0 19,-10-5-581,7 3 842,-10-3-220,6 5 167,0-5 1,-2 4-20,-2-3-114,2 3 77,-13 1-59,7 0 0,-9 0 141,5 0-191,-5 0 15,10 0 0,-9 0-78,8 0 1,3 0-127,1 0 1,4 0 107,8 0 1,-1-4 153,8 0 1,-5-3-60,-7 3 0,5-4-18,-9 4 0,4 1 134,-4 3 1,1-2-34,0-2 0,-2 3 401,-2-3 0,2 3-438,-2 1 0,-1 0 17,1 0 1,-1 0-149,5 0 0,1 0 81,3 0 0,2-1 73,5-3 0,4 3-51,0-3 1,-4 3 62,-4 1 0,0-2-48,4-1 1,0 1 7,1-1 1,-6 1-16,-3 2 0,-3 0 11,-4 0 0,-7 0 10,-4 0 1,0 4-9,7 0 0,-1 0-16,5-4 1,0 0 2,4 0 0,2 3 82,-2 1 0,2 0-97,-6-4 0,2 0 6,2 0 1,-1 0 6,1 0 1,0 0 0,0 0 1,-5 0 2,1 0 1,-6 0 97,-2 0 0,0 0-129,-3 0 1,2 0 232,1 0 0,0 0-207,1 0 0,4 0 0,3 0 0,-2 0-59,2 0 1,0 0 52,4 0-961,0 0 948,-6 0 0,1-1 156,-3-3 1,-3 3 20,3-3 0,-2-1-28,-2 1 1,-3 0-68,-1 4 0,-1-4-35,2 1 0,-2-1-28,-2 4 0,-3-1-18,2-3 0,-2 2 449,-1-1 1,0 1-461,0 2 0,0 0-19,0 0 1,-1 0 37,1 0 1,0 0 39,0 0 1,1 0-37,3 0 1,-3 0 153,3 0 0,-3 0-42,-2 0 0,1 0-35,0 0 0,-1 0 6,-3 0 1,1 0-21,-5 0 0,1-1 120,-5-3 1,4 3-103,0-3 0,-3 3-152,-5 1 79,1-5-16,3 4 6,1-4 0,-4 5-33,-1 0-3,-4 0 69,7 0-490,-4 0 119,6 0-1240,-6 0 1128,4 5 1,-9-3-1650,3 6 2107,-8-6 0,-7 8 0,-7-3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4271 16492 12470,'0'0'599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4271 16469 12491,'0'0'0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4294 16469 12491,'0'0'0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4329 16457 12481,'30'0'0,"2"0"0,-9 0 983,11 0-121,6 0-819,11 0 0,8 4-56,1 0 1,-5 1-6,-13-1 0,0-3-19,3 3 1,1-3 31,0-1 1,5 0-34,2 0 1,1 0 45,0 0 1,2-5 1,-3-2 0,-2 2 84,-2 1 16,-7-3-19,13 6 25,-7-9-7,4 9-35,-13-4-125,-11 5 46,-10 5-18,-2-4-17,-4 9-21,-1-9-39,1 10 88,-1-10-60,6 9 47,0-4-4,6 1-2,0 3-6,0-4-205,0 0-319,-11 0 323,4-6 0,-10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4329 16172 12316,'-26'0'590,"1"-5"393,23 4 0,-3-10 0,21 5-101,-2 0-694,19 1-341,1 5 46,6 5 0,14 1 115,-1 6 1,-3-6-148,-9-2 1,1 1 107,4-1 0,0-1-8,-1-3 1,6 4 16,2 0 1,3 0-14,1-4 0,0 0 38,1 0 0,-1 4 6,0-1 1,-5 2 9,-3-1 0,-6-1 8,-1 4 0,-4-3 130,4 4 0,-4-4-101,4 3 161,-5-4-162,18 2-2,-17-5-25,21 0 1,-24 0 65,6 0-66,-16 0 34,6 0 0,-9 0-189,12 0 156,-12 0 4,14 0-314,-23 0-80,9 0 77,1 0-687,1 0 365,-1 0-378,-12-5 0,-66-2 984,1 7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4237 15806 12346,'24'-12'983,"3"2"0,1 10 0,7 0-372,11 0-751,10 5 0,4 0 10,-28-2 0,0 1 1,25 5 90,-11-5 0,2 0-16,9-4 0,0 0 47,1 0 1,6-1 0,-32-1 0,1 0 1,3 0-1,0-1 39,-3-1 1,-1 0 0,1-1 0,-1 1 126,25 0 28,-5 1 0,10 3-45,-5 0 261,-5 0-173,-12-5-77,9 3-22,-11-3-176,12 5 145,-1 0 16,-16 0-238,15 0 1,-24 0 195,4 0 0,-2 0-250,4 0 247,-10 0-232,12 0-50,-14 0 107,-5 0-224,-3 0 0,-10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6510 16994 10819,'-19'-6'983,"4"1"0,15 5 0,25-5-179,-14 3-1113,26-3 89,-24 5 222,24 0 1,-13 0 0,19 0 71,3 0-137,-12 0 2,9 0 359,-14-5-74,16 4 16,-9-9-53,9 9-130,4-10 1,-7 9 106,15-6 1,-1 2-100,-24 2 0,1 0-1,29-6-1,-15 9-159,-8-4-22,-11 5 129,-5 0-332,0 0 240,15 0 95,-16 0-23,25 0-4,-32 0 2,17 0-17,-10 5 180,-3-4-185,8 4 121,-4-5-146,11 0-133,-3 0-59,12 0-12,-23 0 232,2 0-203,-7 5 151,-13-3 39,14 3 66,-10-5-132,5 0 281,1 5 61,-6-4-467,4 4 71,2-5 143,-5 0-964,9 0 656,-15-10 0,4-3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8520 17280 12413,'-19'-7'-808,"34"2"1074,-2 5-118,19 0 8,-7 0-130,-10 0-22,13-5 39,-6 4-229,-10-4 224,5 5 4,-6 0-3,1 0-174,-1 0 166,1 0-71,-1 0-66,5 0 148,2 0-36,5 0-24,-5 0 412,8 0-386,-6-5-4,7 4 235,-4-4-138,0 5-59,0 0 1,6 0-7,5 0 25,-4 0 0,1 0-110,-4 0 46,-5 0-47,21 0 1,-8-2 0,12-2 159,3-3 0,-11 2-94,3 1 245,-13-2-207,9 4 19,-4-3-2,2 5-98,3 0 84,-4 0-42,-11 0-102,2 0-143,-3 0 267,-4 0-46,8 0 32,1 0 0,-4 0-1,10 0-25,-15 0 5,13 0-12,-14 0 23,10-5-6,-4 4 151,-2-4-143,5 5 0,-18 0 24,11 0-15,-13 0-26,4 0-24,6 0 57,5 0-74,8 0 65,-1 0-50,-1 0 34,-11 0-2,0 0-6,-1-5 2,-8 3-984,2-3 864,0 5 1,-2 0-1,9 0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10679 17314 12508,'24'6'-984,"-8"-1"211,-6-5 819,-3 0-74,4 0 1,7-1-76,5-3 99,-11 3-4,14-4-5,-19 5 179,5 0-108,-2 0-28,-4 0 1,18-4-15,11 0 5,-11 1-161,7 3 145,-14 0-82,-4 0 78,3 0-7,-4-5-6,4 3 76,-3-3 141,13 5-137,4 0-45,5 0 3,-6 0 13,-2 0-189,-14 0 138,-2 0 47,-1 0-82,-3 0 35,4 0 0,8 0 96,8 0-89,-8 0 53,7 0-48,-9 0 8,-4-5 4,3 4-67,6-4-67,-8 5 110,17 0 10,-7 0-18,0 0 64,-2 0-38,0 0 1,-5 0 5,14 0-16,-8 0 0,7-2 83,-7-1-71,2 1-3,-6-3 2,2 5 62,-15 0-56,0 0-1,10 0 65,-9 0-65,15-5 13,-9 4 219,8-4-257,-3 5-63,5 0 0,11 0 111,8 0-133,-13 0 111,3 0-25,-11 0 10,-7 0 4,8 0-42,-6 0 227,-3 0 31,24 0-67,-21 0-36,21 0 1,-11-1-308,12-3 149,-3 3 78,4-4-237,-16 5 225,-6 0-297,-6 0 11,1 0-721,-1 0 876,0 0 108,1 0 0,-1 0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5:55:27.3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5665 3895 7528,'0'-7'150,"0"2"669,0 5-796,-5 0 0,3 1 68,-1 3 0,-2-1 5,1 4 1,-1-3 38,1 4 1,1-4-1,-4 3 0,3 0 225,-4 0-249,6 3 1,-8-5 109,2 3 0,-2 2-67,-2-2 1,0-2-32,-4 2 1,3-1 22,-7 5 0,3-1-120,-2 1 0,-3 0 67,3 3 0,-3-2-91,0 2 1,-1-2-9,0-1 1,0-1 86,0 0 1,4 1-174,0-1 1,4 1 86,-4-1 1,5 0-68,-1 1 1,3-1 53,5 1 0,-2-5-41,5 1 0,-4-4 73,5 3 0,-5-3 20,4 4 61,0-6-78,-1 8-6,4-8 5,-4 3 1,5-4-34,0 3 55,0-3 22,0 4 113,0-5 0,5 4 94,3 0 1,-1 0-74,5-4 0,-2 0 109,9 0 1,0 3-52,4 1 0,0 0-58,-1-4 0,1 1-5,0 3 0,4-3-97,-1 3 1,1 1-23,-4-1 0,0 1-104,0-1 0,-2-3 5,-2 3 0,2 1 67,-6-1 1,4 4-61,-4-5 0,4 1 82,-4-4 1,0 4-44,-3 0 1,-1 1 26,1-1 1,-5-3-106,1 3 1,-4-2 57,3 2 1,-3-3-184,4 3-568,-6-3 311,3-1-4254,-5 0 4034,-5 6 1,-5-5 662,-5 3 0,-10 2 0,0 0 0</inkml:trace>
  <inkml:trace contextRef="#ctx0" brushRef="#br0" timeOffset="1">5094 4557 7853,'-2'-6'597,"-1"2"-180,1 3 1,-3-1 405,5-2 5,0 3-71,0-4 1557,0 5-2004,5 0 0,2 1-33,4 3 0,1-3 51,-1 3 1,0 3-114,1 0 1,4 0 22,3 0 1,0-3-33,4 4 1,-2-2 5,5 2 0,-2 2-59,-1-3 1,0 0 25,0 0 1,0-3-146,-1 4 0,0-5 72,-3 5 0,3-4-113,-3 4 1,-2-5-36,3 5 1,-7-2 113,3 2 0,0-2-85,-1-2 1,2-3 55,-2 3 1,-2 1 9,2-1 0,-2 0 3,-2-4 1,-1 1-123,-2 3 167,2-3-24,-4 4-159,1-5 175,-2 0 533,-5 0-721,-5 0-158,-2 0 1,-4 0 2,0 0 0,3-4 92,0 1 0,1-1-764,-5 4 625,1 0 0,-1 0-2285,1 0 1222,5-5-458,-4 3 1818,8-3 0,-8 5 0,4 0 0</inkml:trace>
  <inkml:trace contextRef="#ctx0" brushRef="#br0" timeOffset="2">17474 3883 7853,'4'-8'-217,"0"1"1,1 3 536,-2-4 1,4 6-32,4-2 99,-4-2-76,3-1-142,-4-4 0,2 1 82,-1 2 79,1-2-203,3 4 2,1-1 1,-5-2 63,1 6-40,-6-1 132,4 4-258,-6-5 106,0 4-199,0-5-18,0 6 124,0 6 1,-2-4 40,-2 6 0,-6-1-23,-5 5 0,-5 0-7,1 4 0,-3-2-30,-1 5 1,-3-4 31,-1 4 1,-5-4-19,2 4 0,1 0 19,-2 4 0,2-4 52,-1 0 1,0-1-14,4 1 1,5-1-4,-1-3 1,3-2 45,0 2 0,2-2-56,6-2 1,-1 0-58,1 1 0,3-5 56,1 1 1,3-2-46,-4 2 1,4 1-21,-3-5 1,4 1-15,-1-1 0,2-3 62,-2 3-34,3-3-60,-4-1 558,5 0-488,5 0 1,1 0 153,6 0 0,-5 0-52,1 0 1,3 4-39,4-1 0,6 1 69,-2-4 0,2 0-69,2 0 1,4 0-42,-1 0 1,6 4 42,-1 0 0,-2 0-161,1-4 1,-3 4 79,3-1 1,-3 1-50,3-4 0,-3 0 64,4 0 1,-6 0 5,2 0 0,-5-1 22,-3-3 0,2 3 2,-6-3 146,0 3-167,-3 1 1,-5-4-105,1 0 86,-6 0-143,3 4-2381,-5 0 1912,-5 0 1,-1 0-855,-5 0 1,-1 4 672,1 0 1,-1 5 762,1-2 0,-6 4 0,0 0 0</inkml:trace>
  <inkml:trace contextRef="#ctx0" brushRef="#br0" timeOffset="3">17029 4591 7853,'-7'-5'-389,"1"4"733,2-3 133,3 3 267,-4-4-120,5 3-247,0-3 1,-2 4 116,-1-3 142,1 3-205,-3-4-7,5 5-99,5 0 1,2 0-88,4 0 0,1 0 31,-1 0 1,2 0-59,2 0 1,-1 0 136,5 0 1,-4 0-145,4 0 0,0 0-37,4 0 0,1 0-37,3 0 0,-3 0 82,3 0 0,-2 0-178,2 0 0,-3 0 62,2 0 1,-2 0-103,-1 0 0,-4 0-5,0 0 1,-1 0 84,1 0 0,1 0-111,-4 0 1,-1 0 112,-4 0 1,1 0-54,-1 0 99,1 0 201,-1 0-162,0 0-74,-4 0 30,-2 0-1934,-5 0 1,-10 5 0,-3 1 0</inkml:trace>
  <inkml:trace contextRef="#ctx0" brushRef="#br0" timeOffset="25">19301 4226 7853,'0'0'0</inkml:trace>
  <inkml:trace contextRef="#ctx0" brushRef="#br0" timeOffset="26">19290 4214 7853,'0'-6'85,"0"-4"310,0 3 1,0 0 234,0-1-180,0 6 64,0-3-90,0 0-3,0 3-196,0-3 0,0 6-189,0 3 1,0 0 56,0 7 1,4-2-104,-1 7 1,3 1 109,-3 2 0,7 3-130,6 1 1,-5 0-21,-3 0 1,-1 1 81,5 2 0,-5-2-40,1 3 0,-5-3 79,0-1 1,2-4-139,-1 0 1,0-9 132,-4 2 1,0-7 72,0 2 114,0-4 21,0 2 0,0-6-85,0-3 1,0-2-88,0-6 1,0 1-118,0-1 1,0 0 88,0-4 0,0 0-67,0-3 0,0-3-54,0 3 0,4-2-171,0-2 1,5 0-8,-2 0 0,3 2 75,2 1 1,-1 0-11,1 5 1,-1 0 92,0 3 0,5 1-30,-1-1 0,1 2 19,0 3 1,-4 0 33,4 4 0,0 1 1,-1-2 0,0 3 21,-3 1 1,-1 5 4,1 3 0,-5 7-37,1 4 0,-6 3 124,2 1 0,1 3-109,-1 1 1,0 1 95,-4-2 0,0 0-75,0 4 0,4-4 148,0 0 0,-1-3-22,-3-4 0,0 1-31,0-4 0,0-1 243,0-4-116,0 1-13,5-1-42,-3-4-705,3-2 296,-5-5-1435,0 0 79,5 0 585,-4 0 0,8-2 269,-5-1 762,5 1 0,-8-13 0,4 2 0</inkml:trace>
  <inkml:trace contextRef="#ctx0" brushRef="#br0" timeOffset="27">20009 4363 7853,'-6'-7'3009,"1"2"-2272,5 5-132,0 0-613,0 5 1,0-2-2293,0 5 2300,5-1 0,-4 5 0,4-1 0</inkml:trace>
  <inkml:trace contextRef="#ctx0" brushRef="#br0" timeOffset="28">20261 4134 7853,'-7'-11'9,"2"5"814,5 1-488,0-1 0,1 6-187,3 0 0,-1 2-2,4 5 0,1 5-3,3 3 0,1 5 55,-1-1 0,1 7-137,-1 0 0,2 2 99,2-1 0,-2-3-117,2 3 0,-2-3 88,-2-1 0,1-4-59,-1 0 0,-3-2 146,-1 2-113,1-2 1,-1-7 93,1-2 37,-5 2 369,2-9-356,-5 4 1,0-6 84,0-3 0,0-3-33,0-9 0,-4-1-341,0-6 0,-4 0-91,5 0 0,-5-1-110,4-3 0,-3 2 16,3-6 0,-4 1 37,4-4 1,1 1-94,3 2 0,-4-2 47,0 3 1,0 2 22,4 1 0,0 3 84,0 1 1,4 4 114,0 0 0,5 5-98,-2-1 1,5 2 8,3 2 0,3 1-12,4 2 0,3-2 16,1 2 1,3 2 106,6-2 0,4 6-108,3-2 0,-3-1 102,-1 1 0,-2 0-85,-2 4 0,-3-1 170,-1-3 1,-8 3 20,0-3 0,-10 3 199,-1 1-459,-2 0 173,-3 0-1201,0 0-1184,-6 0 1838,-6 5 1,1 5 523,-2 5 0,-3-4 0,-2 4 0,-6-2 0</inkml:trace>
  <inkml:trace contextRef="#ctx0" brushRef="#br0" timeOffset="29">20695 4226 7817,'-7'0'1658,"2"1"-1436,5 3 1,0-2-39,0 6 1,0 0 12,0 3 0,0-3-110,0-1 1,0 1 278,0 3-380,0 1 0,0-1 127,0 1 0,0-5-194,0 1 61,0-6-29,5 3 104,-3-5 1,4 0 53,-2 0 0,-2 0-31,6 0 1,-1-1-17,5-3 1,-1-2 28,1-5 1,-1-1-13,1 1 1,3-2-100,0-2 1,4 1 102,-4-5 1,0 6-170,-3 2 0,-1-1 17,1 5 1,-5 2 25,1 1 1,-4 2-115,3 2 164,-4 0 1,6 2-15,-5 2 1,1 3-10,-1 8 1,-3-1 234,3 5 1,-3 0-58,-1 4 0,1 0 70,3 0 15,-3 0-265,4 0 0,-5-1 29,0 1 1,4-1-71,0-3 1,0 1 73,-4-5 0,4-3-43,-1-5 1,1-3 46,-4 4-641,5-6 272,-4 4 179,10-6 0,-9 0-757,6 0 0,-4 0 81,3 0 0,-4-2 847,1-2 0,2-7 0,0-7 0</inkml:trace>
  <inkml:trace contextRef="#ctx0" brushRef="#br0" timeOffset="30">21494 4214 7853,'-8'-6'0,"1"2"0,4 2 178,-1-2 272,3 3 382,1-5-179,0 6-157,0-5-271,5 4 0,2-4 49,4 5 0,4 0-27,1 0 1,4 0-1,-1 0 1,2 0-89,2 0 1,0 0 65,0 0 0,4 0-203,-1 0 0,1 0 37,-4 0 0,-4 0-482,0 0 1,-5 0 253,1 0 0,-2 0-1503,-2 0 733,1 0-460,-6 5 397,4-4 1,-10 8 1001,0-5 0,-10 5 0,-8-3 0</inkml:trace>
  <inkml:trace contextRef="#ctx0" brushRef="#br0" timeOffset="31">21483 4397 8316,'11'0'759,"0"0"1,2-1-252,2-3 0,-1 3-19,5-3 0,0-1-88,4 1 1,-2 0-131,1 4 0,-5-4-381,6 1 0,-4-1 154,0 4 1,1-4-228,-5 0 0,1 0 220,-5 4 1,0 0-1706,1 0 650,-1 0-435,1 0 330,-1 0 0,2 0 1123,2 0 0,-2 0 0,3 0 0</inkml:trace>
  <inkml:trace contextRef="#ctx0" brushRef="#br0" timeOffset="32">22191 4180 7484,'0'-11'-828,"5"4"1260,2 3 1,0-1-3,0 2 0,-4-2 184,1 1-402,2 2 0,-3-3 48,4 5-48,-4 0 0,2 5-102,-5 3 0,0 2 38,0 2 0,4 4-111,-1 3 0,5 3 17,-4 1 1,3-1 55,-3 1 1,1-4-156,-1 0 0,-1-1 14,4 1 0,-3 1 138,4-4 1,-6-1-34,2-4 1,1-3 143,-1 0 0,1-6 106,-1 2-70,-3 2 344,4-5-382,-5 5 0,1-8 7,3-2-64,-2-2 1,6-7-231,-4-2 1,4 3-65,-4-4 1,5 0-69,-2 1 0,0-4 59,0 3 0,1-4-40,3 1 0,1-1-49,-1 1 1,0-2 35,1 6 1,-1 0 107,1 3 1,-5 5-124,1-1 241,0 6 1,3-3-162,0 5 0,-3 0-4,0 0 0,-2 2 92,2 6 0,2-1 9,-3 9 1,0 1 91,0 2 0,-3 4-76,4 4 1,-4-3 81,3 3 1,-3-3-111,4-1 1,-6-2 70,2-2 1,-3 2 4,-1-6 306,5 0-320,-4-4-157,5 1 1,-6-5-1363,0 1 696,0-5-686,0 2 1494,0-5 0,-6 0 0,0 0 0</inkml:trace>
  <inkml:trace contextRef="#ctx0" brushRef="#br0" timeOffset="33">22682 3678 7853,'-7'-12'0,"-1"4"111,4 1 0,0 3 101,4-4 0,-1 5 63,-3-5 1,3 4 201,-3-3-102,3 4 19,1-7-226,0 4 0,3-2-25,1 0 1,5 6-103,-1-2 0,-2 3-112,2 1 0,1 0 54,6 0 1,-1 0-7,5 0 1,-1 0 104,1 0 0,1 0-157,-5 0 0,5 0 94,-1 0 1,-2 4-44,-2-1 1,-2 2 17,-2-1 1,1-3-2,-1 3 0,-3 1-224,-1-1 199,-4 0 0,2-3-141,-5 3 143,0-3-15,0 9 1,-1-4 81,-3 1 0,1 2 303,-4-5-239,-1 5 0,-3-7-86,-1 6 1,5-6-5,-1 2 1,4 1 28,-3-1 0,4 1-162,-1-1 194,3-3-236,1 4 13,0 0 85,0 2 0,5 3 147,3-2 0,-2 2-101,2-3 1,3 0 48,4 0 0,1 0-38,-5 0 1,0 3-44,1-2 0,-5 2 59,1 2 0,-2-5-183,2 1 0,-3-1 49,-5 5 0,0-5 24,0 1 1,0 0 66,0 3 1,-5-1 78,-3-2 0,-2 2 151,-1-2 0,-6-2-73,-2 2 1,-2-2 6,-2 2 1,0-3-86,0-5 0,2 3-255,2 1 0,-2 0-240,6-4 143,0 0 0,5 1-565,2 3 15,3-3 1,11 4 858,6-5 0,9-5 0,8-1 0</inkml:trace>
  <inkml:trace contextRef="#ctx0" brushRef="#br0" timeOffset="34">23401 3563 7853,'-5'-17'314,"4"4"-235,-3 5 888,3 6-619,1-3 0,-1 6-344,-3 3 0,1 2 25,-4 5 1,3 6-20,-4 2 1,1 8 70,-5 3 1,3 4-6,-2 4 0,2-1-10,-6 5 0,1-4-3,-1 4 0,2-5-16,-2 1 0,-2-3 18,2 0 0,0-6 117,3-2 1,1-7-94,0-1 0,3-5 52,0 1 1,6-6-295,-2-1-457,3-6-137,1 8-634,0-8 347,0 3 676,0-5 1,9-5-469,2-3 826,3-2 0,2-7 0,2 0 0</inkml:trace>
  <inkml:trace contextRef="#ctx0" brushRef="#br0" timeOffset="35">23401 3837 7853,'2'-7'290,"1"-1"0,0 2-10,5-2 1,-1-2 129,5 2 0,-1 3-109,0 2 0,1-3-89,-1 3 0,5-1 9,-1 4 1,4 0-10,-4 0 0,4 0-90,-4 0 0,4 5 52,-3 3 0,-1-2-155,-4 2 1,-1-1 70,-2 5 0,1-1-227,-5 0 0,-1 1-20,-3-1 0,-1 2 92,-3 2 1,-2 2-15,-5 2 0,-5 2 45,1-2 1,-5 3-11,1 1 0,-1-2 72,0-2 1,4 2 6,5-6 1,-1 0 5,1-3 1,1-1-11,2 0 238,3-4-123,5 3 87,0-9 1,1 8-105,3-5 0,6 0 212,5-4 1,11 3-7,0 1 0,2 0-150,3-4 1,-1 0-77,4 0 0,-3 0 89,-1 0 1,-6-4-271,-1 0 1,-1 1 58,-7 3-1012,0 0 529,-8 0-896,-2 0 1,-15 0 4,-6 0 1387,-4 0 0,-13 5 0,-2 1 0</inkml:trace>
  <inkml:trace contextRef="#ctx0" brushRef="#br0" timeOffset="67">6019 15430 6528,'0'-7'-85,"0"2"1,0 5-1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44:41.45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2752 7960 7853,'0'-11'-783,"0"5"0,0-5 1750,0 4-619,0 2-149,0-5-34,0 8-14,0-3 115,0 5-132,0-5-31,0 4 63,0-4 299,0 5 0,0 5-387,0 3 0,-1 5 1,-1 4 13,-2 1 0,-4 1-4,4 4 1,-1 1-25,2 2 1,0 0-105,-5 4 0,6 1 61,-2 3 0,-2 0-94,-2 0 0,2-1-35,-2-2 1,4 2 72,-3-3 1,3 0-26,-4 0 1,4-1 43,-3 2 0,4-3 12,-1-6 1,-1 1-25,2 0 0,-1-1 107,4-3 1,-1 1-32,-3-5 1,2 0 78,-1-3-41,1-1-38,2 1-200,0-1 0,0-3-35,0-1-282,0-4 104,0 2-724,0-5 0,-1-5 1089,-3-3 0,-2-7 0,-5-3 0</inkml:trace>
  <inkml:trace contextRef="#ctx0" brushRef="#br0" timeOffset="1">2707 8006 7853,'0'-11'220,"0"-1"599,0 6-91,0 1 592,0 5-1142,5 0 0,0 1-98,3 3 1,2-2 23,-3 6 0,0 0-56,0 3 1,1 4-29,3 0 1,1 6 67,-1-2 0,1 2-133,-1 2 1,0 1 90,1 3 1,-1 1-75,1 2 1,-1 3 102,0-2 0,1-2-106,-1 1 1,-3-3 103,0 4 1,-1-6 83,5 2 1,-1 1-2,0-2 1,-3-3-86,0-4 1,-2-4 111,2 4 0,2-5-85,-3 1 1,0-2 42,0-1 1,-3-5 95,4 1-123,-6-1 1,5 1-9,-4 0-244,-1-6-689,3 3 420,-5-5-2154,0 0 0,-1-4 1961,-3 1 1,2-6-169,-1 1 768,-4-2 0,1-1 0,-5-1 0</inkml:trace>
  <inkml:trace contextRef="#ctx0" brushRef="#br0" timeOffset="2">2581 8554 7853,'0'-6'296,"0"0"134,0 2 0,0 1-52,0-4 1,5 4 159,3-1 1,3-1-231,4 1 1,-1-5-98,5 2 1,0 2-185,4 1 1,0-1 78,0 1 0,0-4-25,0 5 0,1-2 4,2 1 0,-1 1-106,1-4 0,-2 3-9,-1-4 1,-1 4-34,-3-3 1,1 4-517,-5-1 271,1-2-1284,-5 5 739,0-4-229,-4 5 0,-1 1 1082,-2 3 0,-3-3 0,4 4 0</inkml:trace>
  <inkml:trace contextRef="#ctx0" brushRef="#br0" timeOffset="3">3575 8154 6681,'0'-6'2555,"0"1"-1865,0 5-530,5 0 1,-3 0 58,6 0 0,0 0-40,3 0 1,-3 0 12,-1 0 1,2 0-57,6 0 0,-2 0 33,2 0 0,-1-4-56,1 0 0,-1 1 34,5 3 1,-3-2-140,3-1 0,-4 1 76,4-1 0,-5-3-129,1 3 1,-1-2-118,1 1 0,-6 2-13,3-1-306,-3 1 93,2-3-1629,-5 4 1185,-1-4 1,-5 6-559,0 3 1390,-5-3 0,-1 9 0,-5-3 0</inkml:trace>
  <inkml:trace contextRef="#ctx0" brushRef="#br0" timeOffset="4">3575 8326 9323,'7'0'908,"1"0"0,0 0-497,3 0 0,2 0-3,2 0 1,-1 0-119,5 0 1,-1-4 55,1 0 0,2 0-134,-2 4 0,2 0 70,-2 0 1,1-3-68,-5-1 1,5 0-13,0 4 0,-4-4-152,-1 0 1,-2 1 69,-2 3 1,-3-4-1331,0 0 712,-6 0-2356,3 4 1270,-5 0 1583,-5 0 0,-1 0 0,-6 0 0</inkml:trace>
  <inkml:trace contextRef="#ctx0" brushRef="#br0" timeOffset="5">4614 7504 7853,'0'-7'279,"0"2"1430,0 5-1700,0 5 1,1 2 13,3 4 1,-3 2-73,3 2 0,-1-1-33,1 5 1,-3 0 116,3 4 1,-3-3-73,-1 3 0,4-3 64,-1 7 1,1-3-105,-4-1 0,0-4 72,0 0 0,0-1 25,0 1 0,0 1 19,0-5 0,0 0 8,0-3 0,0-1 75,0 1 1,0-5 6,0 1 60,0-6-83,0 4 397,0-6-316,5 0 0,-3-2 332,1-2-444,-1-2 1,-2-5-112,0-1 0,0 1-49,0-1 1,4-3 66,-1 0 1,2 0-168,-1 3 0,1 0 57,3-4 1,2 4-15,-2-4 1,2 4 1,1 0 0,-3-3 17,-1 0 0,1 0 133,4 3 1,-1 1-80,0-1 1,1 1 107,-1 0 1,1 0-60,-1 4 1,0-3 105,1 2 1,-1-1-103,1 2 1,-1-2 229,1 5-202,-1 0 1,-3 0-4,-1 0 1,-3 1 2,4 3 0,-6 5-10,2 2 1,-1 3 19,0 2 0,-1 1-9,1 2 0,2-1 2,-1 5 0,0 0-6,-4 4 1,4 0-24,0-1 1,-1-3 21,-3 0 1,4-3-35,0 3 1,0-4 36,-4 4 1,0-5-3,0 1 0,4-2 61,0-2 0,-1-3-63,-3-1 1,0-3 47,0 4-21,0-6-141,0 9-2,0-10-234,0 4-915,0-5 0,-1-4-192,-3 0 1450,3-5 0,-9 3 0,3-5 0</inkml:trace>
  <inkml:trace contextRef="#ctx0" brushRef="#br0" timeOffset="6">5436 7207 7853,'7'-6'8,"-2"5"506,-5-4 345,0 5 1,0 5-734,0 3 0,-4 2-100,0 1 0,-5 5 31,2-1 1,-4 5-143,0-1 1,3 3 57,1 1 1,-1 1-5,-3 2 1,-1 2 25,1 3 0,1 2-106,2-3 0,-1 3 42,6 1 0,-5 1 16,4-1 0,0-4 192,4 1 1,0-4-84,0 3 0,0-5 182,0 2 1,0-3-44,0-1 0,0 0 15,0 0 0,4-4-35,0 0 1,1-5-18,-1 1 0,1-2-64,2-2 1,4 0 43,-4 1 1,0-2-202,0-2 150,1 2-229,3-4 1,-3 0-20,-1-2-1240,-4-2-139,2-2 400,-5 0 1,-5 0 370,-3 0 769,3 0 0,-5-6 0,4 0 0</inkml:trace>
  <inkml:trace contextRef="#ctx0" brushRef="#br0" timeOffset="7">5471 7675 7853,'6'-18'93,"-1"2"0,-1 8 571,0 0-240,-1 6 1,-1-7 222,2 5-286,-3 0-123,4 4 1,-5 2-303,0 1 1,4 0 12,-1 5 1,1-1 34,-4 5 1,4 3-155,0 0 0,1 0 63,-1-3 1,-3 0-23,3 4 0,1-4 20,-1 3 0,0-2 60,-4-1 0,3-1 41,1 0 1,0-3-43,-4 0 35,0-6 0,0 5 99,0-4 151,5-1-144,-4 3 95,4-5 0,-1-2-90,0-1 0,4 0-16,-5-5 1,5 1-14,-4-5 0,5 1-18,-2 0 0,3-2-43,2-2 0,-1 2-12,1-2 1,-1 2-80,1 2 0,-1-3 72,0 2 0,-3-2-66,0 7 0,-2 0 77,2 0 1,2 3 48,-3-4-63,-2 6 38,6-3 0,-9 5-18,6 0 0,-4 0 7,3 0 0,-3 5-7,4 2 0,-5 4 7,5 0 0,-4 0-30,3 1 0,-4 1 26,1 2 0,1 1-94,-1 3 1,-1 2 75,-3-6 1,2 4-12,2-4 0,-3 0 7,3-3 0,-3-1 8,-1 1 1,0-1-28,0 0 1,1-3 14,3 0 1,-3-5-847,3 5 350,-3-5 388,-1 7 1,0-8-690,0 6-657,0-6 1473,0 4 0,5-12 0,2 0 0</inkml:trace>
  <inkml:trace contextRef="#ctx0" brushRef="#br0" timeOffset="8">6224 7549 7853,'0'-11'11,"-1"1"-11,-3 2 646,3-2 1,-4 7 380,5-4-15,0 4-600,0-2-589,0 5 1,0 5 197,0 3 1,0 7-9,0 4 1,0-1 91,0 1 1,1-1-280,3 1 1,-3 2 33,3-2 0,-1-2 4,0-2 0,-1 1 166,2 0 92,2-1 0,-5-4-205,3 1 1,-3-5 99,-1 1 1,4-4-867,0 3 369,0-4-394,-4 7 295,0-9-225,-5 4 0,-2-5 804,-4 0 0,-1 0 0,1 0 0</inkml:trace>
  <inkml:trace contextRef="#ctx0" brushRef="#br0" timeOffset="9">6030 7709 8458,'8'-1'866,"-1"-3"1,-3 1-472,4-4 1,-1 3 38,5-4 0,4 5-170,3-5 1,-1 4-87,1-3 0,0 4-28,4-1 1,0 2-159,0-2 0,-4 3-190,0-3 0,-1 3 223,1 1 0,-2 0-328,-1 0 1,-4 0 160,4 0 0,-8 0-417,0 0 0,0 0 219,3 0 0,-3 0-1387,-1 0 1096,1 0 0,3 0 180,1 0 0,-5-4 451,1 0 0,0-5 0,3 3 0</inkml:trace>
  <inkml:trace contextRef="#ctx0" brushRef="#br0" timeOffset="10">6613 7424 7853,'0'-18'-208,"0"3"0,0 6 397,0 1 0,1 4 846,3-3-706,-3 4 1,4-3 120,-5 2-330,0 3 211,0-4-599,0 5 226,0 5 0,1 1 80,3 5 0,-3 1 25,3-1 0,-1 2-38,1 2 0,-3 2-124,3 2 0,-2 2 94,2-2 1,-3 3-54,3 1 1,-3 0 105,-1-1 1,0 0-143,0-3 1,0 3 93,0-3 1,0-2 108,0 2 0,0-3-45,0 3 1,0-5 139,0 1 0,0-2-44,0-2 0,0-3 57,0-1-416,0-4 241,0 2-2930,0-5 1167,0-10 1721,0 2 0,0-13 0,0 3 0</inkml:trace>
  <inkml:trace contextRef="#ctx0" brushRef="#br0" timeOffset="11">6830 7161 7853,'0'-8'-693,"0"1"2087,0 4-380,0-2-48,0 5-853,5 0 0,0 1 63,2 3 1,4 2 40,-4 6 1,3-1-98,2 1 0,-1 0 84,1 4 0,-5-2-213,1 5 0,-1 0 45,5 4 0,-1-1-102,1 1 1,-1 0 118,1 0 0,-1 1 50,0 3 1,0-2 47,-4 5 0,2 1 124,-5 3 0,1-1 65,-1-2 0,-3 0-148,3-4 0,-3 3-208,-1-3 1,0 1 154,0-1 1,-1-7-198,-3 3 1,3-3 78,-3 3 1,-1-5-102,1-3 0,0 1-134,4 0 0,-4-5-90,1-3 0,-1-4-1375,4 3 1231,0-4 0,-1 2-707,-3-5 713,2 0 0,-8 0-1218,3 0 1660,-3 0 0,-12-5 0,-2-2 0</inkml:trace>
  <inkml:trace contextRef="#ctx0" brushRef="#br0" timeOffset="12">4614 8314 7853,'0'-6'-4,"0"0"246,0 2 381,0 3-173,0-4-227,0 5-43,5-6 0,-2 5 207,4-3-269,1 3 0,3 1 83,1 0 1,3-1-105,0-3 1,2 3 15,-2-3 0,3 3 72,5 1 1,1 0-26,2 0 1,3-4 3,6 0 0,-1 0-22,0 4 1,0-1 15,1-3 0,5 3-10,6-3 0,0-1-167,3 1 1,-1-3 43,2 3 1,-2-4 65,5 4 1,-3-3-149,3 3 0,-1-4-6,2 5 1,-4-5-28,-4 4 1,0 0 90,-1 4 1,1-3-4,0-1 1,-1 0 23,1 4 0,-4-4 0,0 0 0,0 0-27,3 4 1,1-3-33,0-1 1,-6 0-52,-2 4 1,2 0 104,-2 0 0,-4 0-12,-3 0 1,-2 0 68,1 0 1,2-4 141,-5 0 0,1 1-15,-2 3 1,-2 0 83,3 0 1,-3 0-257,-1 0 1,0-2 132,0-1 1,-1 1-199,1-1 0,-1 1 87,-3 2 1,2 0-150,-2 0 0,-1 0 31,1 0 1,-5 0-85,1 0 1,2 0 25,-2 0 1,-3 0 63,-5 0 0,-3 0-778,4 0 327,-6 0 375,3 0 1,-6 0-560,-3 0 1,-7 0-1836,-8 0 2531,-8 0 0,-2-5 0,-5-1 0</inkml:trace>
  <inkml:trace contextRef="#ctx0" brushRef="#br0" timeOffset="13">5482 8634 7853,'0'-6'-187,"0"-1"186,0 4 0,1 1 2,3-1-1,-3 1 0,4-3 1281,-5 4-534,6-4-358,0 0 1,1 4-99,1-3 1,0 1-1,3 1 15,1-2 0,4-1-154,3 1 0,3 3 26,0-3 0,1 3-41,0 1 0,-1 0 75,-3 0 0,1 1-152,-5 3 0,3-2-9,-7 6-172,3-1 0,-7 5 25,4-1-90,-4 6 1,-2-3 96,-5 5 1,3-4 182,1 4-549,0 0 270,-4-1 1,-5 3-108,-3-2 187,-2 8 1,-2-3 52,-4 3 0,2-4-29,-5-4 0,2 2 1,-4-3 83,2 0 100,0 3-215,-4-8 304,6 9-103,0-10 1,2 5 23,0-6 0,4-3-19,8 0-101,-4-6 55,6 3-130,-4 0 96,5-3 1,5 3 248,3-5-126,2 0 1,2 0 142,4 0 0,1-2 0,6 0-50,0-2 1,0-4-120,0 5 0,4-5 215,-1 4 0,1-1 29,-4 1 1,1 3-154,2-3 1,-1-1 4,1 1 1,-2 0-91,-1 4 1,-1 0 145,-3 0-135,-3-5 0,-1 4 54,1-3 0,-5 3-26,-3 1-218,-1 0 1,1-4-386,0 0-906,-6 1-1932,3 3 2390,-5 0 1,-5-2 894,-3-1 0,-7-4 0,-3-4 0</inkml:trace>
  <inkml:trace contextRef="#ctx0" brushRef="#br0" timeOffset="14">7504 8132 7853,'-11'-2'-111,"4"-1"1,0 1 326,4-1 234,1 1 0,-3 2 41,5-5-165,0 4 1,5-8-102,3 5 0,-2 0-13,2 4 0,0-3-113,3-1 0,0 0 74,1 4 0,-1-4 68,1 0 1,3-1-45,0 1 0,4 3 8,-4-3 1,2-1-79,-2 2 1,-2-5 12,2 4 0,-2-1-367,-2 1 0,-3 3 103,-1-3-791,-4 3 1,3 1 53,-2 0-307,-3 0 1,4 1 491,-5 3 1,-3-2 675,-1 6 0,-10 0 0,1 3 0</inkml:trace>
  <inkml:trace contextRef="#ctx0" brushRef="#br0" timeOffset="15">7389 8280 7853,'12'0'273,"-1"-1"-48,1-3 0,-1 2 316,0-6 1,6 5-106,2 0 1,-1-3-57,1 3 1,0-2-113,4 1 0,-4 3-115,0-3 0,-4-1 5,4 1 0,-5 0-108,1 4 1,-6 0-1007,-1 0 561,-1 0-843,5 0 0,-5 0 521,1 0 0,-4 0 717,3 0 0,1 0 0,3 0 0</inkml:trace>
  <inkml:trace contextRef="#ctx0" brushRef="#br0" timeOffset="16">8429 7561 7853,'6'-18'14,"-1"6"0,-1 6 354,0 2 23,-1 3 1,-3-5 173,0 2-229,0 3 4,0-4 98,0 5-415,0 5 0,0-3 15,0 6-236,0-1 139,0 10-1,0-4-84,0 3 1,0-1 68,0 0 0,0 6-127,0-2 1,0-1 57,0 1 0,0-4 2,0 4 0,0-1 90,0 1 0,0-2-8,0-1 1,0-4-123,0 4 0,4-4 36,0 0 0,0-1-287,-4 1 0,0-5-132,0 1-97,0-1 662,0 0 0,-5 3 0,-2-4 0</inkml:trace>
  <inkml:trace contextRef="#ctx0" brushRef="#br0" timeOffset="17">8189 8132 7853,'-7'0'-319,"2"0"3705,5 0-3161,5 0 0,-2 0 177,5 0-243,4 0 0,1 0 222,2 0-222,-2 0 0,2 0 53,0 0 0,1 0-92,-5 0 1,5 0 0,2 0 41,0 0 1,4-2 2,-3-1 0,6 1-101,2-1 1,3 0-19,-3-1 1,3 2-61,-3-6 0,-1 5 0,-4-2 0,-3 0 1,1 4 46,-4-3 0,-1 3-1151,-4 1 552,1 0-1527,-1 0 1150,-5 0 0,0 1-94,-6 3 0,0-1 299,0 4 738,0 1 0,-6 3 0,0 1 0</inkml:trace>
  <inkml:trace contextRef="#ctx0" brushRef="#br0" timeOffset="18">8314 8440 7853,'-6'0'505,"1"0"2264,5 0-2599,5 0 1,-2 0 15,4 0 1,-3-4 0,4 0 187,0 2-215,3 1 0,-4-1-41,1-1-49,5 1 0,-1-4 1,5 3-1,-1 0 99,3 0-102,3 2-163,-4-4 111,3 3 0,-4-3 1,3 5-1,-2 0 59,-2 0-197,-1 0-13,-3 5-35,-6-3 215,4 8 1,-8-4-351,1 6 0,-1-1 120,-2 0 0,-2 5 0,-1 0-203,-5 2 0,-2 0 27,-2 1 44,-4 2 228,-2-3 0,-1 5 0,1-2-110,2-1 227,-4 1-91,2-3 0,-5 1 185,0 0-242,5-5 134,-3 7 25,8-8-76,-8 4 199,8-6 33,-4 0-248,6 1 303,5-1-176,-5-4 45,10 3 61,-4-9 0,6 4 218,3-5 0,3 0-145,4 0 1,4 0 189,0 0 1,6 0-53,-2 0 0,-1-4-122,1 1 0,0-3-3,3 3 0,0 0-37,-3-4 0,3 4-109,-3-1 0,-3 3 1,1 1 322,-1 0-641,-3-5 195,-2 4 161,-1-5 0,-7 6-1182,5 0 372,-6 0-1274,3 0 463,-5 0-216,-5 0 949,4 6 260,-9-5 472,3 4 0,-4 0 0,-1 1 0</inkml:trace>
  <inkml:trace contextRef="#ctx0" brushRef="#br0" timeOffset="19">9045 7892 7853,'0'-7'113,"0"1"311,0 2 253,0 3-354,5-4-5,-3 5-336,3 0 1,-5 1-1,0 3 465,0 4-483,5 2 1,-4 1 161,3 1 0,1 4-51,-1 3 1,1 1-184,-1 0 1,-2 4-60,6-5 0,-6 5 61,2-5 1,-3 1 91,-1-1 1,0 1 0,0-3-56,0 1 263,6-4-230,-5 2 332,4-4 1,-5-1 159,0 0-33,0-4-188,0 3-213,0-9 81,0 4 749,0-5-893,5-5 0,-4-1 84,3-6 0,1 1-120,-1 0 0,3-2 172,-3-2-243,5 2 1,-4-5-79,3 3 53,2 2 179,-4-8 14,6 8-118,-1-3 1,-1 3-1,-1-1 59,-1-1 0,-1-1 1,5 5-52,-1 0 24,1-1 262,-6 6 0,4-4-231,-3 3 85,4 1 1,-3 1 234,-1 5-188,-4-5 0,3 4 4,-2-3-109,-3 3 1,8 6 0,-5 2 54,-2 3 1,3 3-283,-1 2 171,5 3 1,-6 5-1,3 0-56,-1 0 0,0-1 0,-2 1 14,1 0 70,-1 0 0,1 0 243,0 0-144,0-1 1,0-4 0,-1-1 29,0-1 32,-2-8-88,-1 7 1,4-9 14,0 6 0,0-5 32,-4 1-393,0-5 1,0 3-50,0-2-38,0-3-256,0 4-1998,0-5 2243,-5 0 1,3-5 0,-2-3 406,3-2 0,-4-6 0,4-2 0,-4-5 0</inkml:trace>
  <inkml:trace contextRef="#ctx0" brushRef="#br0" timeOffset="20">9468 7721 7853,'1'-12'54,"3"1"1,-1 3 492,4 0-184,-4 6 0,7-8 34,-3 2 1,0 2-137,0-2 0,1 4-115,3-3 0,-3 4 66,0-1 0,-1-1-154,5 2 0,-1-1 280,1 4-405,-1 0 86,0 0 36,1 0-336,-6 5 187,4-4 1,-7 9-2,4-2-75,-4-3 109,2 5 0,-5-4-116,0 6 0,0-1 103,0 1 1,0 3-225,0 0 1,-1 0 94,-3-3 0,-2 3-93,-6 0 0,5 0 81,-1-3 0,2 3 142,-2 0 0,-2-1 255,2-6-196,3 2 425,0-4-155,5 1-44,0 3-48,0-9 110,0 4 1,5-5-44,3 0 1,2 0-10,1 0 0,1 0-97,-1 0-164,1 0 1,-1 0-600,0 0 0,-3 0 340,0 0 1,-4 0-1169,3 0 1466,-4 0 0,7 5 0,-4 2 0</inkml:trace>
  <inkml:trace contextRef="#ctx0" brushRef="#br0" timeOffset="21">10245 7972 7853,'0'-8'3,"0"1"111,0 4 1,0-3 854,0 2-131,0 3-576,0-4 0,0 3 248,0-2-53,0 3-251,0-4-53,0 5 1,0 5-119,0 3 1,0 2-19,0 1 0,0 5-101,0-1 1,0 1 15,0 0 1,0-4 23,0 3 1,0 2 21,0-2 0,0 2 9,0-2 0,0-2 49,0 2 0,3-6-29,1-2 0,0 1 16,-4 3 0,0-3-357,0 0 0,0-5-738,0 5-818,0 0 202,0 3 1688,-5 0 0,-1-4 0,-6-2 0,1-5 0</inkml:trace>
  <inkml:trace contextRef="#ctx0" brushRef="#br0" timeOffset="22">9890 8166 7853,'4'-8'76,"0"1"1,5 3 171,-1-4 1,2 4 183,1-3 1,1 4-97,-1 0 0,2-3 12,2 3 0,-1-2-123,5 1 0,0 2-133,4-1 0,3 1 133,1 2 0,1 0-119,-1 0 0,-3 0 106,2 0 0,-1 0 13,-3 0 0,-3 0-1270,0 0 1,-5 0 536,2 0 0,-8 0-1976,0 0 2484,0 0 0,-2-5 0,-1-1 0</inkml:trace>
  <inkml:trace contextRef="#ctx0" brushRef="#br0" timeOffset="23">10827 7561 7853,'6'-5'196,"-1"2"325,-5-5 157,0 6-201,0-3-59,0 5-419,5 5 1,-3 2 9,2 9 1,-3-2 169,-1 5-185,0-5 0,0 7-85,0-2 0,0 3 0,0 1 1,0-4-204,0 0 285,0 0 1,1 4-1,2-2-8,0-2 0,1-1 45,-4-3 1,0-2-29,0 2 0,0-2-385,0-2 211,0 1 1,4-1-187,0 1 0,0-1 102,-4 0 0,0-3-835,0 0 1093,-5-6 0,-2 8 0,-4-3 0</inkml:trace>
  <inkml:trace contextRef="#ctx0" brushRef="#br0" timeOffset="24">10656 8086 10369,'11'0'505,"1"0"0,0 0-141,3 0 1,-2 0-102,2 0 0,2 0 138,-2 0 0,4 0-135,-4 0 0,6 0 69,-2 0 1,1-1-111,-1-3 1,3 3-157,-3-3 1,1 1 54,-1-1 0,1 3-60,-5-3 0,5 2-220,-5-2 0,1 3-361,-1-3-317,-2 3 1,4 1-56,-6 0-405,-5 0 0,0 1 583,-6 3 0,0-2-1050,0 6 1761,0 0 0,0 3 0,0 0 0</inkml:trace>
  <inkml:trace contextRef="#ctx0" brushRef="#br0" timeOffset="25">10633 8486 7853,'-7'0'677,"2"0"1703,5 0-2114,0-5 1,4 2 309,0-5-152,5 6-194,-3-8 0,6 5-5,-1-3 0,1 2-123,-1 2 0,2 3 30,2-3 0,-1-1 20,5 1 0,-4 0-172,4 4 0,-4 0 122,4 0 0,-3 0-167,3 0 1,-5 0 47,1 0 0,-2 5-67,-2 3 0,0-2 90,1 2 1,-5 1 22,1 6 1,-5-2-455,0 2 1,-1 1-3,-2 0 1,0 4 166,0-1 1,-5-1 89,-3 1 1,-4-4 166,-3 4 0,3-1-116,-4 1 1,0-1 188,1-3 0,-2-3-89,2 4 0,2-4 125,-2 0 0,2-1 20,2 1 0,3-5 68,1 1 0,3-4-228,-4 3 0,6-3 68,-2 4 0,3-4-164,1 3 174,0-4 114,0 7 1,1-8-101,3 6 0,-2-5 70,6 0 0,-1-1 9,5-2 0,1 1 115,2 3 0,-1-3-19,5 3 0,0-3-46,4-1 1,0 0-65,-1 0 1,0 0 9,-3 0 1,-1 0-266,-3 0 1,-6 0-12,2 0-1136,-2 0 232,-3 0-190,0 0 380,-6 0 1,-6 0-1,0 0 1</inkml:trace>
  <inkml:trace contextRef="#ctx0" brushRef="#br0" timeOffset="26">11364 7960 7853,'6'-11'-46,"0"3"117,-2 1 383,-2 4-203,3-2 1,-5 4 437,0-3-159,0 3-71,0-4 630,0 5-1103,5 0 1,-4 5-26,3 2 0,-2 4-18,2 0 1,-3 4-106,3 0 0,-3 4 94,-1-3 0,4 4-100,0-1 1,0 3 52,-4 0 1,0-3 94,0 0 1,0-1 4,0 1 1,0 2 107,0-6 1,0 0 96,0-4 1,0 1 65,0-1-78,0 1 1,0-5 55,0 1-77,0-6 52,0 4 75,0-6-282,0-6 1,0 4-24,0-6 0,1 1-109,3-5 1,-3-3-54,3 0 0,1-4 67,-1 4 1,5-6-64,-2 2 0,4-6 73,0-2 1,2 1-55,2 3 0,-2 1 69,2 3 0,-3-1 122,0 5 1,3-1-19,0 5 1,1 0-17,-5-1 1,2 1 114,2-1 1,-2 2-72,2 2 1,-2 0 67,-2 4 1,0 0-46,1 4 0,-5-4 46,1 0 0,-4 1-29,3 3-108,-4 5 0,6 2 8,-5 8 1,-1-1 43,-3 5 1,4-3 76,0 3 1,0 0-82,-4 4 1,4 3 194,0 1 1,-1 3-59,-3-3 1,2 1 115,1-1 0,-1-7-39,1 3 0,-1-4-71,-2 0 0,0-3 56,0-4 0,0-1 72,0 1-197,0-1 106,0 0-460,0-4 131,0-2-664,0-5 1,-5-5 0,-2-2 0</inkml:trace>
  <inkml:trace contextRef="#ctx0" brushRef="#br0" timeOffset="27">4637 9913 7853,'-6'0'-531,"0"0"549,1-5 97,4 4 833,-4-4-232,5 0-112,0 4-61,0-5-595,0 6 316,0 6-186,0 0 1,4 5 70,0 1 0,-1 0-103,-3 4 0,4-4 45,0 4 1,4 0-157,-5-1 1,1 4 61,-4-3 0,4 3-87,0-4 0,0 4 111,-4-4 0,0 4-119,0-4 1,0-3-39,0-5 140,0 1-11,0 3 2,0-4 265,0-2-148,0-5 107,0-5 0,1 2-64,3-4 1,-3-2-98,3-7 1,-2 3-107,2-6 1,1 3 122,3-3 1,2 1-202,-2-1 1,2-2 100,1 2 0,2-3-52,2-1 0,-2 4 68,2 0 1,-2 5-18,-2-1 1,1-1 3,-1 0 0,0 5-8,1 3 0,-5 2-42,1-2 20,0-2 311,3 9-196,1-4 0,-1 5-69,0 0 1,-3 5 31,0 3 1,-5 3 0,5 4 1,-2-1-5,2 5 0,1-1 3,-5 1 0,3 5 2,-3-5 0,4 4-11,-4-8 0,-1 4 117,-3-3 1,4-1-106,0-4 0,0 1 80,-4-1 0,1-3-86,3-1-11,-3-4 5,4 7-155,-5-9-965,0 4 456,0 0-1502,0-3 884,0 3 1265,0-5 0,0 0 0</inkml:trace>
  <inkml:trace contextRef="#ctx0" brushRef="#br0" timeOffset="28">5459 9833 7853,'-6'-6'2289,"1"1"-1894,5 5 1145,0 0-1381,5 0 1,-3 0 13,6 0 0,0 0-42,3 0 1,0 0-43,1 0 1,1 0 83,2 0 0,-1 0-122,5 0 1,0-1 66,4-3 1,-4 3-67,0-3 0,0 3 10,4 1 1,-6-2-136,-1-2 0,0 3-8,-1-3 1,-3-1-437,-5 1-393,1 1 0,0 3-53,-1 0-1452,-4 0 1118,2 0 1297,-15 5 0,-3 1 0,-10 6 0</inkml:trace>
  <inkml:trace contextRef="#ctx0" brushRef="#br0" timeOffset="29">5459 10016 9831,'12'-4'816,"-1"0"0,2 1-395,2 3 1,0-2-26,8-1 1,-3 1-46,7-1 1,-2-3-140,2 3 0,-3-1-29,3 4 0,-7-4 42,-1 0 0,-4 0-185,4 4 1,-5 0 203,2 0-367,-4-5 0,0 4-477,-1-3-624,-5 3-1557,5 1 1314,-10 0 599,4 0 1,-5 1 867,0 3 0,0-3 0,0 4 0</inkml:trace>
  <inkml:trace contextRef="#ctx0" brushRef="#br0" timeOffset="30">6304 9548 7853,'0'-7'83,"0"2"366,0 0-25,-5 4-330,4-4 228,-4 5 3110,5 0-3387,0 5 1,0 1-40,0 6 1,0-3-9,0 2 0,0-2-52,0 6 1,0 2-6,0-2 1,-1 5-134,-3-1 1,3 0 55,-3 4 1,2-2 23,2 5 0,0 0 44,0 0 1,0-2 79,0 3 1,0-3-106,0-1 0,0 0 147,0 0 1,0-6 5,0-1 1,4 0 100,0-1 1,0 1 58,-4-5 0,0 0-75,0 1 1,0-1 73,0 1 1,0-5 131,0 1-9,0-6-88,0 9-205,0-10-181,0 4-1568,0-5 0,0-5 0,0-2 1</inkml:trace>
  <inkml:trace contextRef="#ctx0" brushRef="#br0" timeOffset="31">6556 9639 7853,'0'-7'-494,"0"-1"1358,0 5 57,0-2 311,0 5 0,0 5-1066,0 3 0,0 3-103,0 5 0,-4-2-47,0 5 0,-4 0-94,5 4 0,-3-1 35,3 1 0,1 4 98,-1 0 0,-2-1-188,1-3 1,0 0 42,4 0 1,1 0-71,3-1 1,-1-4 64,4-3 1,1 1 31,3-5 0,1 3 68,-1-6 0,4-2 16,0 2 0,2-6 120,-2 2 0,-1-3-90,5-1 0,-4-4 69,4 1 0,-1-10-95,1 1 1,3-3 124,-3 0 1,-1-1-49,1-4 1,-4-2 81,4-1 1,-5 0-65,1-4 0,-3-1-1,-5 2 0,-1-6-27,-2 2 0,-4 0 15,0 0 0,-5 5-376,-6-2 0,-2 3 147,-2 1 1,-3 1-145,-5 3 1,-1 4 82,-3 7 1,3 3-530,-2 5 0,5 0 89,2 0 1,4 2-48,-4 1 1,6 5-30,2 7 0,0-2 699,3 2 0,3 3 0,-5 0 0,3 5 0</inkml:trace>
  <inkml:trace contextRef="#ctx0" brushRef="#br0" timeOffset="32">7287 9365 7853,'0'-6'314,"0"-4"110,0 8 245,0-8-219,0 9-53,0-4 1475,0 5-1848,0 5 1,-2 1-76,-2 6 1,-1-1 86,-2 1 1,-3-1-56,2 0 1,2 2 69,-2 2 0,0-2-127,-3 2 1,3-1 61,1 1 1,0-2-87,0 2 0,-2-2 78,5-2 0,-4 1-10,5-1 0,-2-3-36,1-1 59,3-4 1,-5 3-5,6-2-8,0-3 41,0 5 225,0-6-128,6 0 1,0 0 108,5 0 0,-3 0-52,0 0 1,-1 0-100,5 0 0,-1 0-4,0 0 0,-3 0 29,0 0 0,-1 0-98,5 0 1,-1 0 40,1 0 0,-5-2-189,1-2 55,-1 3 1,1-4-497,0 5-648,-6 0 556,3 0-417,-5 0 0,-5 0 0,-1 0 0</inkml:trace>
  <inkml:trace contextRef="#ctx0" brushRef="#br0" timeOffset="33">7321 9525 7853,'0'-6'15,"0"-4"0,0 7 796,0-5-50,0 6-250,0-3-68,0 5-7,0-5-54,0 3-168,0-3 193,0 5-387,5 0 0,-4 5 80,3 3 0,-3 0 7,-1 3 1,0-2-22,0 6 0,0-1-103,0 1 1,-4 2 42,1 2 1,-1 2 75,4-2 1,0 2-202,0-2 1,-1 1 114,-3-5 0,2 4 33,-1-3 0,1-1-11,2-4 0,0 1 85,0-1 1,0-3 63,0-1 29,0-4-165,0 7 97,0-9-174,0 4-1395,0-5 1,0 0 0</inkml:trace>
  <inkml:trace contextRef="#ctx0" brushRef="#br0" timeOffset="34">15235 7538 7853,'0'-7'337,"0"2"87,0 0-1,0 4-17,0-4 641,0 5-929,-5 0 0,4 5-50,-3 3 1,3-2 48,1 2 1,0 0-69,0 8 0,0-2 57,0 5 1,0-4-65,0 4 0,0 0 18,0 4 1,0 0-128,0 0 0,0-1-7,0 1 0,0-1 71,0-3 1,0 2-66,0-2 1,0 3 82,0 1 0,0-2 32,0-2 0,0 3-15,0-3 0,0-1 8,0 1 1,0-4-22,0 4 0,0-5 1,0 1 1,0 2-6,0-2 0,0 0 18,0-3 1,1-1-28,3 0 38,-3 1-73,4-1 44,-5 1 0,0-5-86,0 1-176,0-5 156,0 2-2169,0-5 0,-5-2 1525,-2-1 735,-3-4 0,-2-4 0,1-1 0</inkml:trace>
  <inkml:trace contextRef="#ctx0" brushRef="#br0" timeOffset="35">15041 7709 7853,'0'-8'0,"0"1"292,0 4-134,5-7 1,-2 8 113,5-6 1,-2 4 120,1-3 1,4 0-193,-4 0 1,3-2 23,2 5 0,0-4-114,4 5 1,-4-5 113,4 4 0,1-4-63,2 5 1,2-2 49,-2 1 0,2 3-149,-2-3 1,3 2-2,1 2 1,-4 0-129,0 0 1,-5 0-42,1 0 0,-2 2 98,-2 2 0,3-2-214,-2 6 214,2-1 1,-9 5-101,2-1 1,-2 4-2,-5 1 0,-1-1-100,-3-4 0,2 1 29,-6-1 1,0 1 108,-3-1 1,3 0 112,1 1 1,-1-1-115,-3 1 0,-1-2 131,1-3 0,-1 4-68,1-4 1,0-1 160,-1 2 1,5-4-87,-1 4 0,0-6 208,-3 2-69,5 2 221,-5-5-343,10 5 81,-4-6-221,5 0 128,5 0 1,2 3 120,4 1 0,4 0-69,0-4 0,2 0 12,-2 0 1,2 0-71,2 0 1,2 4 5,-2 0 0,-1 3-51,1-3 0,-5 5 83,1-1 1,2-2-169,-2 1 1,0 1 85,-3 4 0,-2-5-74,-3 1 1,4-1 40,-4 5 0,-2-1-79,-1 1 0,-3 0 3,-1 4 1,0-4 83,0 3 0,0-2-117,0-1 0,-5-1 58,-2 0 1,-4 5-5,0-1 0,0 0 21,-1-4 1,0 0 149,-4-4 0,2 3-93,-5-2 0,2 1 94,-2-1 0,-3 0 41,3-4 1,-3 0-126,-1-4 1,4 1 16,0 3 0,4-3 0,-4 3 0,5-3-68,-1-1 0,6-1 61,1-3 1,5 3-550,-5-3-225,6 3 239,-4-4 1,6 2-677,0-4-648,0 4 1026,0-7 0,6 4 803,1-6 0,3 1 0,2-1 0</inkml:trace>
  <inkml:trace contextRef="#ctx0" brushRef="#br0" timeOffset="36">15955 7812 7853,'-6'0'434,"1"0"2242,5 0-2358,0-5-107,0 4 1,1-5 13,3 6 1,2 0 152,5 0 1,1-1-116,-1-3 0,4 3 5,1-3 1,3 3-44,-4 1 0,4 0-135,-4 0 1,4-1 61,-4-3 1,4 3-118,-3-3 1,-1 3-64,-4 1 0,1-4 128,-1 0 1,1 0-715,-1 4 0,-3 0 6,-1 0-1956,-4 0 1546,2 0 0,-5 1 41,0 3 1,-1-1 319,-3 4 657,-8-4 0,0 7 0,-5-4 0</inkml:trace>
  <inkml:trace contextRef="#ctx0" brushRef="#br0" timeOffset="37">15932 7995 7347,'0'-7'1223,"5"2"0,2 5-567,4 0 1,0-1-170,1-3 1,-1 3 13,1-3 1,3 3-55,0 1 0,2 0-162,-2 0 0,-1 0 48,5 0 1,-5 0-123,1 0 1,-2 0 27,-2 0 1,1 0-15,-1 0 0,0-2 18,1-1-116,-1 1-433,1-3-632,-6 5-1170,-1 0-1743,-5 0 2199,-5 0 1652,-1 5 0,-11 2 0,-1 4 0</inkml:trace>
  <inkml:trace contextRef="#ctx0" brushRef="#br0" timeOffset="38">16914 7275 7111,'0'-6'1673,"0"1"-578,0 5-984,0 5 1,0 1-130,0 6 0,0-1 122,0 0 0,0 1-117,0-1 0,0 4 10,0 1 0,0 3-44,0-4 0,0 4 24,0-4 1,0 2 55,0-2 0,0-2-119,0 2 0,0-2 93,0-2 0,0 0-13,0 1 0,0-1 8,0 1 0,0-1 101,0 0 0,0-3 36,0 0 1,0-5-108,0 5 1,0-4 92,0 4-71,0-6 0,0 4-65,0-2 119,0-3-487,5 5-96,-3-6-855,3 0 789,-5 5 541,0-4 0,-5 9 0,-2-4 0</inkml:trace>
  <inkml:trace contextRef="#ctx0" brushRef="#br0" timeOffset="39">16674 7846 9251,'0'-6'1121,"6"1"-890,0 5 0,5 0-63,1 0 1,-1 0 56,1 0 0,-1 0-9,0 0 0,2-4-21,2 0 0,-1 0-5,5 4 0,-1 0 33,1 0 0,7 0-215,-4 0 0,4 0 124,-3 0 1,-4 0-197,0 0 0,0 0 49,4 0 0,-4 0-38,0 0 0,-5-1-28,1-3 0,1 3 90,-1-3 0,1 3 36,-5 1 0,1 0-6,-1 0 0,0 0-8,1 0 1,-1 0 18,1 0 1,-5 0-344,1 0-136,0 0-405,-2 0-84,-1 0-537,-5 0 524,0 5 1,-1-4 404,-3 3 1,-2 2-147,-6 2 672,-4-3 0,3 5 0,-4-3 0</inkml:trace>
  <inkml:trace contextRef="#ctx0" brushRef="#br0" timeOffset="40">16732 8143 7853,'6'-1'12,"-2"-3"116,2 3 1,-5-6 309,3 4 1,-1 1-30,0-1 1,0 0-22,5-1 1,-5 3 7,5-3 1,-4-1-144,3 1 0,1-1-59,4 1 1,-1 3 43,0-3 1,2-1-94,2 1 1,-1 1 25,5 3 0,-4-2-57,5-2 1,-5 3 37,4-3 1,-5 3-26,1 1 1,1 0-119,0 0 1,-1 1 15,-4 3 0,1-1-98,-1 4 1,-3-3 54,-1 4 0,-4-1-238,1 5 0,1-1-4,-1 1 1,-1-1-85,-3 0 0,-1 1 127,-3-1 0,-1 2 57,-2 2 0,-3-2 64,2 2 0,-2-3-41,-2-5 0,1 3 200,0-2 0,-1 1-94,1-2 1,-1 2 208,1-5 1,3 4 95,1-4-35,4-1 0,-3-3 206,2 0-224,3 0-363,-4 0 179,5 0-53,5 0 1,1 0 59,5 0 0,1 2-35,-1 1 0,1-1-7,-1 2 0,1-3 34,-1-1 0,4 4 24,0-1 1,1 5-38,-5-4 0,4 3 114,0-3 1,2 5-91,-2-1 1,-2 2-38,2 1 0,-2 1 41,-2-1 1,-1-3-120,-2-1 0,1 1 36,-5 3 1,0 1-144,-4-1 1,0 1 48,0-1 0,0 1 98,0-1 1,-6 0-12,-1 1 1,-3-1-7,-2 1 0,0-1 324,-4 0 1,0-3-98,-3 0 1,-3-6-5,3 2 1,-4-1-29,-3 0 1,5-1 110,-1 1 0,1-1-183,-2-2 0,2 0-141,2 0 1,2-4-335,6 0 0,-1 0 199,1 4 1,3-3-351,1-1 1,3-1-155,-4 1-827,6 3 322,-3-5 674,5 6 0,0-1 55,0-3 1,5 3 477,2-3 0,4-2 0,0 0 0</inkml:trace>
  <inkml:trace contextRef="#ctx0" brushRef="#br0" timeOffset="41">17600 7686 7853,'0'-6'363,"0"0"427,0 2-25,0 2-231,0-3 575,0 5 0,3 2-961,1 1-131,5 4 0,-8 6-103,3 2 0,1-3 22,-1 4 0,0 0 105,-4-1 1,0 4-246,0-3 0,1 3 95,3-4 0,-3 5-101,3-1 0,-3-2 47,-1-2 0,0-2 145,0-2 1,0 1 60,0-1 0,0-3 391,0-1-250,0-4 140,0 7 77,0-9-34,0 4 92,0-5-447,0-5 1,0-1-141,0-6 0,4 3 15,0-2 0,0 2 126,-4-6 1,3 2-180,1 2 1,4-2 85,-4-2 0,5 1-80,-2-5 1,3 4 53,2-4 0,-1 3 28,1-3 0,0 4-2,4-4 0,-3 4-3,7-4 1,-1 1 129,3-1 1,-3-1-102,0 5 0,0-5 125,4 5 1,-1-3-113,-3 7 0,-3-3 205,-4 7-142,-1 1 1,-3 1 171,0 5 0,-6 2 11,2 1 0,1 1-93,-1 8 1,0-2-96,-4 9 0,0-4-8,0 4 1,0 1-144,0 7 1,0-3 112,0 3 1,0-2-97,0 2 0,0-3 72,0 3 0,0-3-34,0-1 1,0-1 93,0 1 0,0-4-9,0 0 0,0-5 163,0 1 0,0-2-105,0-1 1,0-5 129,0 1 0,0-4 164,0 3-105,0-4-117,0 2-979,0-5-434,0-5 0,-4 2 590,0-4 0,0 3 687,4-4 0,-5 6 0,-1-3 0</inkml:trace>
  <inkml:trace contextRef="#ctx0" brushRef="#br0" timeOffset="42">18285 7252 7939,'4'-7'1033,"-1"-1"-787,1 5 1,-4-3 85,0 2-94,5 3 1,0-5-57,3 2 0,-2 3-5,-2-3 1,-1-1-44,4 1 0,-3 0 8,4 4-14,-1-5 1,5 4-45,-1-3 0,1 3 24,-1 1 1,-3 0-89,-1 0 0,1 0 78,3 0 0,-3 0-179,0 0 64,-1 5 0,3-3 46,-2 6 0,1-4-119,-5 3 1,1-3 58,-2 4-263,-1-1 63,3 5-51,-5-1 144,0 1 101,0-1 31,-5 1 1,2-5 6,-4 1 1,3-6 5,-4 2 1,6-1-57,-2 0 148,-3-1 0,5 3-86,-6-5 159,6 5-128,-8-4-71,8 4 60,-3-5 15,5 5-5,0-3-30,0 8 1,2-8-13,1 6 1,2-4-54,3 3-6,2-4 1,-3 6 8,4-6 1,-3 5 57,-1-4 1,-3 4 35,4-5-45,-6 6 0,3-2-133,0 4 213,-3 0 1,3-3-75,-5 0 0,-5-5 191,-3 5 1,-2-4-73,-2 3 0,1-3-42,0 4 0,-5-6-43,1 2 0,-5 1 4,1-1 0,2 0-19,2-4 1,2 0 34,2 0 1,-1 0-87,1 0 0,3 0 61,1 0 1,3 0-71,-4 0 0,2-1 78,-2-3-1105,3 3-370,5-4-905,0 5 2337,5 0 0,2 5 0,4 1 0</inkml:trace>
  <inkml:trace contextRef="#ctx0" brushRef="#br0" timeOffset="43">18924 7561 7853,'0'-7'1024,"0"2"180,0 5 0,-3 1-1136,-1 3 1,0 3-82,4 4 0,0 0-109,0 1 0,-1 1-27,-3 2 1,3-1 112,-3 5 0,3-4-54,1 4 1,0-4 95,0 4 0,0-3 6,0 3 0,-4-5 56,0 1 1,0 1 81,4-1-23,0 1 0,0-5-57,0 1 1,0-5 135,0 1 0,0-4 49,0 3-223,0-4 178,0 2-5669,0-5 5048,-5 0 1,-1 0 410,-6 0 0,1-5 0,-1-2 0</inkml:trace>
  <inkml:trace contextRef="#ctx0" brushRef="#br0" timeOffset="44">18730 7766 7853,'0'-11'733,"0"4"1,0 1 17,0 2-478,0 3 0,1-4-62,3 5 1,-1 0 36,4 0 1,5-4-24,3 0 0,4 1 61,-4 3 0,6 0-95,-2 0 1,2 0-1,2 0 1,-4 0-181,0 0 1,-1 0 73,1 0 1,-1 0-157,-3 0 0,-2 0 59,2 0 0,-6 0-366,-2 0-436,1 0-8,3 0 0,-3 0-661,0 0 298,-6 0 1,5 0 1184,-4 0 0,-1-6 0,3 0 0</inkml:trace>
  <inkml:trace contextRef="#ctx0" brushRef="#br0" timeOffset="45">19781 7229 7853,'0'-6'495,"0"-4"192,0 9-123,0-4 388,0 5-885,0 5 1,0 1-48,0 5 0,0 5 6,0-1 1,0 1-112,0 0 0,-1 1 38,-3 6 0,3-4 90,-3 0 1,3 0-148,1 4 0,0-4 93,0 0 0,0-1-134,0 1 1,0 1 50,0-4 0,0 3 16,0-4 1,0 0 52,0-4 1,0 1 2,0-1 1,0-3-480,0 0 137,0-6-389,0 8 191,0-9 562,0 5 0,-6-1 0,0 1 0</inkml:trace>
  <inkml:trace contextRef="#ctx0" brushRef="#br0" timeOffset="46">19530 7709 9705,'7'0'1116,"1"0"-762,0 0-111,3 0 1,2 0 281,2 0-366,-2 0 0,8 0 117,-2 0 0,3 0-38,1 0 0,-1 0 15,1 0 0,1 0-41,3 0 0,-2 0 26,6 0 1,-5 0-27,5 0 0,-6-4 13,2 0 0,-3 1 0,-1 3 0,0-4-13,0 0 0,-6 0 13,-1 4 0,-4 0 0,0 0 0,-5 0 199,1 0-1836,-6 0 0,2 0 826,-8 0 586,-2 5 0,-10-3 0,-2 3 0</inkml:trace>
  <inkml:trace contextRef="#ctx0" brushRef="#br0" timeOffset="47">20432 7504 7853,'0'-7'893,"0"2"-437,0 5 1,0 5-291,0 3 0,4 2-123,0 1 1,-1 5 59,-3-1 0,0 5-168,0-1 0,0 3 91,0 1 1,0 3-106,0 1 0,0 0-3,0-5 1,0 1 89,0 0 0,0-1 104,0-3 1,4 1 178,0-5 1,0 0 100,-4-3 0,0-5 173,0 1-212,5-5 38,-4 2-397,4-5 562,-5 0-607,0-5 1,0-2-177,0-4 0,1-1 125,3 1 1,-2-2-136,1-2 0,2 2 83,-1-2 0,5-1-64,-1 0 0,2-3 13,1 4 1,-3-4-18,0 4 0,-1-4 81,5 4 1,-1-4-2,0 3 0,1 1 229,-1 4 1,1-1-119,-1 1 1,1-1 264,-1 1 0,0 3-113,1 1 1,-5 3 93,1-4 1,-4 6 154,3-2-321,-4 3 1,6 2-31,-5 3 0,1 2-16,-1 6 0,-3 0-16,3 4 0,-3 0 48,-1 3 0,4 6-127,-1-2 0,1 0 99,-4 0 0,0-3 16,0 7 0,0-3 34,0-1 1,0-4 12,0 0 0,0-4 33,0 4 1,0-5-69,0 1 1,0-2 72,0-1 0,-4-5-10,1 1-74,-1-6 92,4 8-362,0-8 99,0 3-1547,0-5 246,-5 0 365,4 0 1,-5-2 621,6-1 0,-1 0 461,-3-4 0,3-1 0,-4-3 0</inkml:trace>
  <inkml:trace contextRef="#ctx0" brushRef="#br0" timeOffset="48">20877 7332 7853,'0'-6'370,"0"1"80,0 0 120,0 3-133,5-8 0,0 8-39,3-6 0,-2 6-63,-2-2 1,-1-1-111,4 1 1,-3-1-106,4 1 1,-4 3 234,3-3-348,1 3 1,3 1 32,1 0 1,-5 0-16,1 0 0,-2 1-170,2 3-37,2 2 1,-7 6-85,4-1 1,-4 0 134,1 1 0,-3-1-162,-1 1 0,0 3 79,0 0 0,0 0-15,0-3 0,-1 3 106,-3 0 1,-1 0 60,-3-3 0,-1-1-69,5 1 78,-5-1 0,4 1 448,-2-1-151,2-5 310,5 4-366,0-8 1,0 4 360,0-2-52,0-3-215,0 4 0,1-5-81,3 0 1,-2 0 124,6 0-298,0 0 0,3 0 195,0 0-501,1 0 1,-1 1 55,1 3-1672,-1-2 853,0 3 1041,-4 0 0,-2 1 0,-5 5 0</inkml:trace>
  <inkml:trace contextRef="#ctx0" brushRef="#br0" timeOffset="49">21505 7515 10656,'0'11'215,"0"1"-249,0-1 1,-1 2 81,-3 2 0,3-1-74,-3 5 1,-1-4-66,1 4 1,1 0 81,3 4 1,-4 0 38,0 0 1,0-4 125,4 0 0,-1-4 82,-3 4 0,3-5-87,-3 1 0,3-2 138,1-1-62,0-1-310,0 0 0,0-3 170,0 0-1090,0-6 580,0 3 0,0-3-660,0 1-1020,0-1 1839,0 3 0,-5-15 0,-2-3 0</inkml:trace>
  <inkml:trace contextRef="#ctx0" brushRef="#br0" timeOffset="50">21266 7778 7853,'5'-7'476,"-3"2"166,6 5 0,-4-4-85,3 1 0,2-3 88,6 3 0,2 1-188,2-1 0,3 0-171,-3-1 1,2 3 45,2-3 0,0 3-67,0 1 1,-1-1-52,1-3 0,-4 3-141,0-3 0,-5 3-250,2 1-640,-4 0-1324,0 0-1597,-1 0 3738,-5 0 0,-6 5 0,-6 1 0</inkml:trace>
  <inkml:trace contextRef="#ctx0" brushRef="#br1" timeOffset="51">19632 8154 7736,'0'-6'864,"0"-4"1,0 7-430,0-4-223,6 4 0,-4-3 189,6 2-163,-6 3 1,8-8-83,-2 5 1,-3-1 132,-1 1-267,2 3 1,1-5-42,4 2 50,0 3 0,1-6-3,-1 3 1,1 3 42,-1-3 0,1 3-94,-1 1 0,0 0 106,1 0 1,-1 0-73,1 0 1,-1 0 41,0 0 0,1 5-11,-1 3 1,-3-2-48,0 2 0,-2 1-15,1 6 1,2-2-80,-5 2 0,0 3 72,-4 1 1,0-2-140,0 2 1,0 0 41,0 4 0,-5 0-33,-3 0 1,-2 1 50,-1 3 0,-5-3-30,1 2 0,-5-1 104,1-3 0,1 1-56,-1 0 1,0 0 126,-4 0 1,4-5-60,0-3 0,1 1 112,-1 0 1,2-3-70,1-5 1,4 2 186,-4-2 23,4 2-149,0 1 1,5-4 21,-1-3-27,6-3-53,-3-1 1,13 0 346,4 0 1,6 0-5,-3 0-1,5 0-181,-2 0 0,6 0 50,3 0 1,-2-4-84,5 0 0,-3-3-128,4 3 1,-6 0 107,2 4 1,-3-1-61,-1-3 1,-2 3 63,-2-3 0,-2 3-190,-6 1 1,1 0 100,-1 0-171,-5 0-570,-1 0-1438,-5 0 33,0 5 400,-5-4 1697,4 4 0,1-5 0,6 0 0</inkml:trace>
  <inkml:trace contextRef="#ctx0" brushRef="#br1" timeOffset="52">22305 7104 6536,'-6'-5'58,"1"3"0,3-3 740,-2 5-296,3 0-97,-4 0 313,5 0-348,0-5-103,0 4-88,0-4 1,0 6-109,0 3 0,-4-1 103,0 4 0,1 1-24,3 3 0,-4 1-104,0-1 0,-1 4 115,1 0 1,3 6-128,-3-2 95,3 2 8,1-3-174,0 4 0,-4-4 97,0 4 0,0 4-128,4-3 1,0 2 69,0-6-17,0 3 0,0-5 61,0-1 1,0 0 21,0-1 0,0-3 72,0-5-316,0 1 171,0 3-162,0-4 0,0-1-45,0-2-1042,0-3-128,0 4 729,0-5 0,0 0 0</inkml:trace>
  <inkml:trace contextRef="#ctx0" brushRef="#br1" timeOffset="53">22054 7698 10527,'7'0'353,"1"0"0,-4 0-119,3 0 1,-3 0-82,4 0 0,-1 0 19,5 0 1,0 0 12,4 0 0,0 0-120,3 0 1,3 0 18,-3 0 0,2 3-100,2 1 1,4 0 83,0-4 0,-1 0 32,-3 0 0,4 0-96,-1 0 0,1 0 48,-4 0 0,-2 0-66,-2 0 1,2 0 136,-6 0-181,5 0 1,-7 0-185,2 0-472,-2 0-1292,-7 0 1112,-1 0 2,-5 0 1,-1 4 282,-3 0-216,-7 5 825,-2-8 0,-8 9 0,3-4 0</inkml:trace>
  <inkml:trace contextRef="#ctx0" brushRef="#br1" timeOffset="54">22362 8017 7853,'0'-7'0,"0"-1"331,0 6 1,0-5 404,0 4 224,0 1-546,0-8 9,0 9-409,0-4 1,-1 5 104,-3 0 1,1 0-149,-4 0 1,-1 0 46,-3 0 1,-1 4-7,1-1 1,-2 6 18,-2-1 0,2 2-74,-2 1 0,-1 2 157,0 2 1,-4 2 7,1 2 0,1 2-27,-1-1 0,4 1 12,-4 2 0,5 0-113,-1 0 0,3-1 114,5 1 1,-2-1-121,5-3 1,-4 2 41,5-2 1,-5 2-8,4-2 0,0 1 67,4-5 0,0 4-48,0-3 0,0 0-12,0-1 0,4-2 24,0 2 0,5-3-24,-1-5 0,-2 3 30,1-2 0,1 1-168,4-1 121,-1 2 0,4-5-9,0 2 1,2-2-18,-2-5 1,-1 0-2,5 0 0,-4 0 30,4 0 1,-5-5-7,2-2 0,-2 0 15,1 0 0,-6-1-13,2-3 0,-6-1-22,3 1 0,-6-2-15,2-2 1,-4 2-86,-4-2 0,-2 2 39,-5 2 0,-2 1 55,-2 2 1,-3-1-138,-5 6 1,0-5 65,0 4 1,0 0-380,1 4 0,-1 0 34,0 0 0,1 2-76,3 1 0,-1 0-383,5 5 1,3-5 890,5 5 0,4 0 0,-2 3 0</inkml:trace>
  <inkml:trace contextRef="#ctx0" brushRef="#br1" timeOffset="55">23059 7504 7853,'0'-7'475,"0"2"351,0 5 1,0 5-727,0 3 0,0 2 44,0 1 1,0 5-147,0-1 0,0 5 68,0-1 1,-4-1 0,0 1 0,0-1-65,4 1 1,-4 2 59,1-2 0,-1-2-87,4-2 0,0 2 91,0-2 1,0-4-25,0-3 76,0-1-197,-5 0 280,4-2-14,-5-5 435,6 0-669,6-5 0,-5-2 124,3-4 0,2-2-152,2-2 1,2 1 88,1-5 1,1 1-273,-1-1 0,0-1 91,1 5 0,-1-2-40,1 2 0,-1 2 77,1-2 0,-1 2 65,0 2 0,1 0 66,-1-1 1,1 1-85,-1-1 0,0 2 205,1 3 0,-5-2-59,1 5 217,0 0-69,-2-1-148,4 4 1,-7-3-47,4 8 1,-4 2-12,1 6 0,-2 4 11,2 3 0,-3 3 7,3 0 0,1 5 85,-1 0 0,1-1-95,-1-3 1,-3-1 245,3-3 1,-1 2-60,0-2 0,-1-2 128,1-2 1,-1-2-29,-2-2 0,0 1-116,0-1 0,0-3-656,0-1 363,0-4-800,0 2 495,0 0-1885,-5-4 2298,-2 4 0,1-5 0,1 0 0</inkml:trace>
  <inkml:trace contextRef="#ctx0" brushRef="#br1" timeOffset="56">18056 7766 7853,'-11'0'-260,"3"0"378,1 0 342,4 0 54,-2 0-261,5-5 55,0 4-108,0-4 368,0 5-452,5 0 0,-2-4 106,4 0-47,-4 0-43,7-1 0,-4 4 7,6-3 0,-1 2 13,1-2 0,-1 3-114,0-3 1,1 1 112,-1-1 1,5 3-161,-1-3 0,-3 3 74,0 1 0,-7 0-135,6 0 1,-2 0 128,3 0-146,-1 0 1,1 0-76,-1 0 131,0 5 1,1 0 11,-1 3 0,-3 1-8,-1-5 0,0 4-10,0 0 0,4 1 27,-4-1 1,-2 2 4,-1-3 1,1 5-4,-1 3 0,0-2 83,-4 2 0,0-2-75,0-2 0,1 2 151,3 2 1,-3-2-45,3 2 0,-3-2-32,-1-2 1,-1 0 41,-3 1 1,3-1-55,-3 1 0,3-1-55,1 0 0,0 1 61,0-1 0,-4-3-167,0 0 20,0-1-115,4 5-418,0-1 193,0-5-162,0-1-5,5 0 365,-3-3 1,8 7-1753,-3-6 1972,9 1 0,1-9 0,6-1 0</inkml:trace>
  <inkml:trace contextRef="#ctx0" brushRef="#br1" timeOffset="57">20752 7755 6530,'0'-7'1661,"0"-3"-832,0 9-328,0-9-24,0 9-123,0-4 70,0-1-336,5 5 1,-3-8 72,6 5 1,-4 1-143,3 3 0,-3-4-16,4 0 0,-1 0 100,5 4 0,-5-4-76,1 1 1,0-2 216,3 1-179,0 2 28,1-3-15,-1 5 0,-3 0-82,0 0 1,-5 0 90,5 0 1,-4 0-165,3 0 1,-3 4-29,4 0 0,-4 4 104,3-5 1,-3 10-175,4-1 185,-6 2 0,7-3 0,-4 0-102,2 1 88,-5 4 2,8-3 0,-7 3-11,4-4-3,-4 4 26,2-3 0,-1 0 8,0-6 122,-1 6-136,-3 0-1,0 3 6,0-4 227,0-6-135,0 4-66,0-3 126,0-1-108,0 4 12,0-9-152,0 4 0,0-3-139,0 1 66,0-1-182,0 3-1871,0-5 1296,0 5 366,0-4 225,0 4 326,0-5 0,0 5 0,0 2 0</inkml:trace>
  <inkml:trace contextRef="#ctx0" brushRef="#br1" timeOffset="58">23401 7686 7853,'-6'0'-1965,"1"0"2382,5-5 1,-1 4 437,-3-3-184,3 3-460,-4 1 1,5-1 276,0-3 50,0 2-1,0-3-290,0 0 0,0 3 230,0-6-192,5 6 192,-4-9-320,9 5-8,-4-5 0,6 1-139,-1 2 1,1-2-27,-1 2 0,2 2 8,2-2 1,-2 2-56,2-2 0,-2-1 16,-2 6 0,4-5-40,0 4 0,1-3 40,-5 3 12,1 0 0,-1 4 43,0 0 1,1-5-5,-1 4 0,1-4 1,-5 5-213,1 0 214,-6 0-161,9 5 0,-9-3 80,6 6 0,-6-1-6,2 5 1,-3-1 28,-1 1 0,0-1 63,0 0 0,0 6-14,0 2 0,0-1 11,0 1 0,0-4 16,0 4 0,-1-1-38,-3 1 0,3 1 125,-3-5 0,3 1-61,1-5 1,0 0 138,0 1 1,0-1-92,0 1 1,0-1 134,0 1 0,0-5-75,0 1 0,0-4 76,0 3-289,0-4 145,0 2-1270,0-5 1,-5 0-1,-2 0 1</inkml:trace>
  <inkml:trace contextRef="#ctx0" brushRef="#br1" timeOffset="59">17554 9274 7853,'-5'-7'-121,"4"2"0,-5 4 1260,6-3-258,0 3-264,0-4-228,0 5-225,0 5 0,6-2 61,1 4 0,-2 1-138,-1 3 0,1 2 79,-1 2 0,4 2-247,-5 2 0,5-2-44,-4-1-186,0-4 210,1 10 0,-4-8-67,3 5 1,1-4 77,-1 4 1,-1-5-7,-3 1 30,0-2 334,0-2-177,0 1 367,0-6-92,0-1 1543,0-5-1955,0-5 0,0-1 147,0-6 1,0-3-134,0 0 1,2-4 89,1 4 0,3-4-365,1 3 0,3-3 141,-2 4 1,2-4-131,1 4 0,1 0 133,-1 3 0,1 1 4,-1-1 279,1 1 1,-1 1-118,0 2 0,-3 2 130,0 2 1,-5 3-78,5-3 1,-4 3-40,4 1 1,-5 0-78,5 0 1,-4 1-145,3 3 1,-3 6-60,4 5 0,-4 4 91,3-4 0,-3 6-40,4-2 0,-6 1 29,2-1 1,1-1 171,-1-3-74,5-2 1,-4 3 113,2-4 1,0-6 160,-3-2 8,-3-3 0,5-1 512,-2 0-495,-3 0 0,6 0 67,-4 0 1,-1-1-90,1-3 1,4-2-247,0-6 1,0 1 117,0-1 0,1 0-200,3-3 0,1 2-103,-1-2 180,1-3 1,-1 4 0,1-4-78,-1 2 1,0 2 37,1 6 0,-1-1 86,1 5 0,-5-3-86,1 3 201,-6 0 1,5 4-52,-3 0 41,-3 0-82,4 0 0,-1 5-1,0 3 0,1 6-49,-2 1 0,-1 5 49,1-1 1,3 3-121,-3 1 1,2 3 58,-1 1 0,-2 0-61,1-4 0,-1-1 71,-2 1 0,0-1-109,0-3 1,1-1-2,3-3 1,-3-6-315,3 2-811,-3-2 872,-1 2 1,1-4-243,3-3 1,-1 1-44,4-1 688,-4-1 0,7-13 0,-4-3 0</inkml:trace>
  <inkml:trace contextRef="#ctx0" brushRef="#br1" timeOffset="60">18605 9331 7853,'0'-6'0,"-5"0"292,3 6 104,-3-5 371,5 4-191,0-4 401,0 5-527,5 0-172,2 0 1,4 0-41,0 0 1,1 0-17,-1 0 0,1 0-30,-1 0 1,4 0 26,1 0 1,0 0-122,-1 0 0,-1 0 75,5 0 1,-1-1-369,1-3 1,-2 3 138,-6-3 1,0 3-832,1 1 0,-1 0 474,1 0 1,-5 0 149,1 0 0,-4 0-49,3 0 312,-4 5 0,-8 1 0,-8 5 0</inkml:trace>
  <inkml:trace contextRef="#ctx0" brushRef="#br1" timeOffset="61">18593 9502 7853,'0'7'1860,"0"-2"-1507,5-5 0,2-2 177,4-1 0,6 1-89,2-2 0,-2 3-90,2 1 1,0-4-164,4 1 0,-4-1 0,0 4 1,-1-4-259,1 0 0,-1 0 97,-3 4 0,-2 0-1532,2 0 1138,-2 0 1,-2 0-1089,1 0 0,-1 0 1455,0 0 0,6 0 0,1 0 0</inkml:trace>
  <inkml:trace contextRef="#ctx0" brushRef="#br1" timeOffset="62">19575 9114 6539,'-6'0'1295,"1"0"-932,5 0-138,0 5 0,0-3 463,0 6-337,0 0 1,1 3-79,3 1 1,-3 3-15,3 0 0,-3 5-47,-1-1 0,4 3-72,0 1 0,0 1 85,-4 3 0,0-2-60,0 5 0,1-4 32,3 0 1,-3-2-6,3-1 0,-3 0-32,-1 0 0,0-5 30,0-3 1,0-2-173,0-2 1,0 1 111,0-1-537,0 0 293,0 1-1529,0-1 504,0-4-119,0-2-1877,0-5 3135,0-5 0,-5-7 0,-1-6 0</inkml:trace>
  <inkml:trace contextRef="#ctx0" brushRef="#br1" timeOffset="63">19770 9319 7853,'0'-7'637,"0"-1"0,0 4 86,0-3-834,0 4 660,0-2-311,0 5 1,0 5-224,0 3 1,3 6 78,1 1 0,0 5 81,-4-1 1,0 3 32,0 1 1,1 3-235,3 1 1,-1 0-49,4-4 1,-3-4-4,4 0 0,-5-4 101,5 4 1,0-5 60,3 1 0,0-6 65,1-1 1,1-5-84,2 5 0,-3-5 94,4 0 0,1-1-84,3-2 0,0-4-19,-1 0 1,2-5 22,-2 2 1,3-4-30,1 0 1,-2-2 52,-2-2 1,2 1-16,-6-5 1,0 0-95,-3-4 0,-2-1 65,-3-3 0,-1 3-177,-6-2 0,0-2 52,0 1 0,-7 0-210,-4 5 0,-2 0-50,-6 3 0,-4 2-40,-3 6 1,-2 3-189,1 1 1,3 4 183,-3-1 0,3 4-100,1 4 1,5-1-254,3 4 311,-3 1 0,7 3-219,0 1 629,4-6 0,2 4 0,-1-3 0</inkml:trace>
  <inkml:trace contextRef="#ctx0" brushRef="#br1" timeOffset="64">20398 9057 7853,'0'-8'98,"0"1"0,0 3 127,0-4 0,0 4 233,0-3 0,0 3-107,0-4 1,0 4 33,0-3 1,3 3-96,1-4 0,4 5-67,-4-5 0,5 4-43,-2-3 1,3 4-91,2-1 1,-1-1-69,1 1 0,3-3 89,0 3 0,5-1-102,-1 1 1,-2 3-29,-2-3 0,2 3-34,-2 1 1,0 0 15,-3 0 0,-1 4 71,0-1 12,1 6 0,-2-2-1,-2 4 0,0 0-195,-4 1 149,0-1 1,-4 1-102,0-1 1,-5 0 62,-3 1 0,-2-1-30,-1 1 1,-1-5 49,1 1 1,3-2-2,1 2 1,0-2 94,0-2 1,0-3-94,4 3 32,1 3-3,-3-6 0,7 5 115,1-2-110,-1-3 1,8 8-23,-3-5 1,0 1 12,0-1 0,1-2-5,3 6 1,1-4 97,-1 3 1,4-4-86,1 1 1,3 1 22,-4-1 0,4 3-15,-4-3 0,0 4-9,-3-5 1,-1 2 14,1-1 1,-5-1-81,1 4 18,-6-4 0,3 3-13,-5-2 1,-1-3 97,-3 3 0,-7 1 83,-8-1 1,-3 4-144,0-4 0,-5 1 28,0-2 1,-3-1-35,3 1 1,1 0 42,3 1 0,1-3-1068,3 3-593,3-3 1632,4-1 0,6 0 0,1 0 0</inkml:trace>
  <inkml:trace contextRef="#ctx0" brushRef="#br1" timeOffset="65">8371 9171 7979,'-1'-6'1411,"-3"2"-1089,3 3-4,-4 1-229,5 0 176,-5 0 52,4 0-6,-4 0 851,5 0-1077,5 0 1,1 0 24,5 0 1,1 0-10,-1 0 1,1 0-20,-1 0 1,4 0 21,1 0 1,3 0-24,-4 0 0,5 0-14,-1 0 0,3 0-9,1 0 0,-4 0-89,0 0 0,0-4 53,4 0 1,-1-1-13,1 1 0,0 3 40,0-3-1,-1-1-11,-3 1 1,2 0 14,-2 4 0,1 0-1,0 0 1,0-4-38,-5 1 0,4-1 7,-4 4 1,4 0 11,-3 0 0,4 0 8,-1 0 0,2 0 13,2 0 0,0-1-17,0-3 0,0 3 42,0-3 0,-4-1-65,0 1 1,-1 0-2,1 4 1,-3-1 5,-5-3 1,1 3-1,-1-3 1,-3 3-137,0 1 138,-1 0 0,1 0-199,-1 0 100,-4 0-210,2 0-194,-5 0 0,-5 0-715,-3 0 1,-2 1 41,-1 3 1154,-1-3 0,-4 9 0,-2-4 0</inkml:trace>
  <inkml:trace contextRef="#ctx0" brushRef="#br1" timeOffset="66">16823 8863 6528,'0'-7'236,"0"2"2308,0 5-2332,5 0-75,-4 0 1,6 0 138,-4 0-121,-1 0 51,8 0-51,-9 0 1,9 0 154,-2 0-223,2 0-44,1 0 131,1 0 6,-1 0-197,1 0 184,4 0-133,-3 0 0,8 0 119,-1 0 0,1 0-73,2 0 1,1 0 0,3-1 214,3-3-273,3 3 0,1-4 164,1 5-205,-1-5 120,5 3 1,-7-3-80,2 5-3,-2 0 1,-2-3-1,0-1-29,-2 1-11,3 2 0,-5 1 1,3 0-11,-1 0 18,3-5 1,-1 4 0,4-3 0,0 2-57,0 2 73,6-5-587,-5 4 585,5-4 1,-10 4-356,1-3 338,-1 3 136,-1-4 0,0 5-92,-2 0 5,-3 0 67,4-5 1,-5 3-49,0-2 194,-5 3 204,3 1 0,-3 0-381,5 0 1,-2 0 183,-2 0 1,3 0-1,-4 0-97,-1 0 0,4 0 1,-5 0 55,2 0-94,-4 0-24,8 0 14,-10 0-5,5 0-23,-6 0 0,-3 0 105,-1 0-147,-4 0 0,3 0 125,-2 0-1611,-3 0 518,4 0-5486,-5 0 6205,-5 0 0,-2 0-599,-9 0 809,-1 0 0,-11 5 0,-1 2 0</inkml:trace>
  <inkml:trace contextRef="#ctx0" brushRef="#br1" timeOffset="67">4020 11455 7853,'0'-6'661,"0"1"1095,0 5-1380,0 5 0,0 1-164,0 6 0,0-5 59,0 1 1,0 1-72,0 6 1,0-1-27,0 5 0,0-4-28,0 4 0,0 0-82,0 4 1,0 0-59,0 0 1,0 0 113,0-1 0,0 1-190,0 0 1,0-4 13,0 0 0,4-5 104,0 1 1,0 2-120,-4-2 0,1 0-86,3-3 1,-3-5 100,3 1 78,-3 0 0,-1-1-231,0 1 153,0-6-353,5 3 115,-4-5-1193,4 0-212,-5 0-310,-5 0 2009,4 5 0,-14-3 0,2 3 0</inkml:trace>
  <inkml:trace contextRef="#ctx0" brushRef="#br1" timeOffset="68">3712 12163 7853,'-7'0'809,"2"0"239,5 0-499,0-5-324,0 4 0,2-4 27,1 5 0,0-1 114,5-3-1,-1 2-89,5-1 1,-1 1 56,0 2 0,1 0-85,-1 0 0,6-3 108,2-1 0,2 0-131,2 4 0,0 0-57,0 0 0,4 0 38,-1 0 1,2 0-1,-1 0 1,2 0 96,5 0 1,1 0-79,-1 0 0,-1 0-121,-3 0 0,-2 0 108,-5 0 0,-1 0-213,-3 0 1,1 0-30,-5 0 0,0 0-31,-3 0 1,-1 0 42,1 0 0,-1 0 74,0 0 0,-3-1-438,0-3 151,-6 3-1240,8-4 700,-8 5-733,3 0 1,-7 0 218,-1 0 0,-5 0 1285,-7 0 0,2 5 0,-3 1 0</inkml:trace>
  <inkml:trace contextRef="#ctx0" brushRef="#br1" timeOffset="69">3929 12472 7940,'0'-7'1123,"0"2"-418,0 5-367,0-5 1,0 4-38,0-4 1,1 3-90,3-1 0,-2 1 129,6-1 0,-4 0-103,3-1 1,1 2 152,3-6 0,2 6-120,2-2 1,-1 1 14,5-1 1,-3 3-127,3-3 1,-4 3-103,4 1 0,-5 1-12,1 3 1,-2-1 46,-2 4 1,1 1-141,-1 3 0,0 2 30,1 2 0,-6-1-105,-2 5 1,-3 0 24,-1 4 0,0 0-153,0 0 0,-5 3 27,-2 1 0,-7 0 139,-2-4 0,0-1-43,1 1 1,1 1 20,-5 3 1,0-3-165,-4 3 1,4-3 83,0-1 1,5-4 16,-1 0 0,-2-1 49,2 1 1,1-2 58,6-1 1,-1-8-53,6 4 255,-1-3-195,4-3 1,1-1 41,3-5 1,3 0 346,9 0 0,-2-1-145,5-3 0,0-2-99,4-6 0,-1 2 115,1 3 0,-1-2 177,-3 5 0,2-1-167,-2 1 0,-2 3-120,-2-3 0,2 3-3,-2 1 1,0 0 33,-3 0 1,3 0-44,0 0 7,0 0 0,-3 0 103,-1 0 0,-3 0-102,-1 0 0,-3 0 397,4 0-412,-6 0-274,8 0-1624,-8 0 1004,3 0-1299,-5 0 2115,0-5 0,0-2 0,0-4 0</inkml:trace>
  <inkml:trace contextRef="#ctx0" brushRef="#br1" timeOffset="70">4888 11923 7853,'0'-6'983,"0"1"-511,0 5 0,1 4 0,2 1 1,1 1-157,-2 3-146,5 6 1,-5-1-6,6 5 0,-4-1-20,3 1 0,-4 3-62,1-3 1,-2 2-1,1 3-13,0 3 0,3-7-52,-3 3 1,-1-4 118,1 0 1,0-2-139,1-6 0,-3 1 50,3-1 0,-3-3 76,-1-1-60,5-4 101,-4 2 98,4-5-110,-5 0-216,0-5 1,0-2 90,0-4 0,0-4-210,0 0 0,4-6-45,0 2 0,5-6-63,-1-2 1,2 1 13,1 3 0,1 0 139,-1 0 0,0 0 1,1 0 0,1 0 11,2 1 1,-3-1 155,4 0 1,-4 5-109,0 3 1,-5 2 232,1 2 0,-2 3 243,2 1 99,2 4-293,-4-2 1,5 10-14,-4 3 0,2 3 33,-5 4 0,1 1-79,-1 6 0,-2 0-56,6 8 0,-5 1 48,0 3 0,0-3-220,1-1 1,-2-1 37,6 2 0,-4 0-63,3-4 1,-4 0 111,1-4 0,1-4 18,-2 0 0,5-5-75,-4 1 1,1-2 67,-1-2-19,-3 0 1,4-3 33,-5 0-361,5-6-408,-4 3-31,5-5 1,-8 0-780,-2 0 1,2 0 1546,-6 0 0,1 0 0,-5 0 0</inkml:trace>
  <inkml:trace contextRef="#ctx0" brushRef="#br1" timeOffset="71">5516 11604 7853,'0'-7'-22,"0"-3"0,0 8 237,0-6 1,0 4 135,0-3 1,0 3-81,0-4 1,2 6 72,1-2 0,0-1-93,5 1 1,-5-4 92,5 4 0,-4-4-11,3 0 0,1 2 49,3-2 0,5 4-149,-1-3 0,0 3-35,-4-4 1,1 6-163,-1-2 1,1 3 83,-1 1 0,1 0-57,-1 0 1,-3 0 253,-1 0-462,1 5 0,2 1 87,-2 5 1,-2 2-200,-2 2 1,-3-1 16,3 5 1,-4 0-66,-4 4 0,-2 0-55,-6 0 1,5 0 86,-1 0 1,-3-2 61,-5-2 0,1 1 59,4-4 1,3-1 90,1-4-178,4 1 335,-7-1 0,9-3 146,-3-1 137,2-4 73,2 2 1,6-5-200,1 0 0,3 0 237,2 0 1,-1 0-173,1 0 1,-1 0 28,0 0 1,5 0-134,-1 0 1,0 0-19,-3 0 1,-5 0-39,1 0 1,-1 0-180,5 0 1,-5 0-528,1 0 473,-5 0 1,3 0-2099,-2 0 1091,-3 0-2132,4 5 3214,-5 1 0,-5 6 0,-1-1 0</inkml:trace>
  <inkml:trace contextRef="#ctx0" brushRef="#br1" timeOffset="72">6293 11935 9603,'5'-7'419,"-4"2"1,9 5-1,-2-1-43,2-3 0,2 3-138,-1-3 1,2 3 71,2 1 1,-2-4-159,2 0 0,1 1 0,1 3 107,1 0 1,-1-2-220,2-2 1,2 3 81,-6-3 1,0 2 90,-3-2 0,3 3-204,0-3 0,0-1-261,-3 1 1,-2-1-1042,-3 1 694,4 3-1541,-10-4 854,4 5 276,-5 0 1,-1 4 1009,-3-1 0,-8 11 0,-5-1 0</inkml:trace>
  <inkml:trace contextRef="#ctx0" brushRef="#br1" timeOffset="73">6304 12152 8724,'8'0'1154,"0"0"0,-1-4-762,5 0 1,-1 0 52,0 4 1,1-1-72,-1-3 1,4 3-108,1-3 0,4 3 35,-1 1 1,-1 0-91,1 0 0,-1-1 53,1-3 0,1 3-27,-5-3 1,4-1-130,-4 1 0,4-1-13,-3 1 1,-1 3-65,-4-3 1,1-1-456,-1 1-833,1 0-2699,-1 4 2926,-5 0 1,-1 2 1028,-5 1 0,0 4 0,0 4 0</inkml:trace>
  <inkml:trace contextRef="#ctx0" brushRef="#br1" timeOffset="74">7629 11729 7853,'-7'-6'475,"-1"2"1,4 2 129,-4-2-321,6 8 0,-8-7 0,2 9 175,-2-1-366,-1 4 1,-1-4 0,1 6 0,-1-1 249,1 2 1,0 4-132,-1-1 0,1-1 0,-1 5 0,1 1-18,-1 7 0,2-3 0,3 3 71,3-3 0,-1-2-68,1 1 1,0 0-113,4 0 0,0-1-53,0-3 1,1 1-143,3-5 0,3 4-554,4-4 1,0-1 381,1-6 1,-1 2 155,1-2 0,3-3 104,0-1 0,0-3 9,-3-1 1,3 0-80,0 0 1,2-1 9,-2-3 0,-1-3 0,5-4 0,-1-2 25,1-2 1,1 1 102,-5-5 1,4 1 145,-3-1 0,-1-2 852,-4 2 0,1-3-493,-1-1 0,-5-1-533,-2-2 0,-3 1-116,-1-1 0,0 2-197,0 1 0,-5 0 13,-2 0 1,-7 4-154,-1 0 0,-2 5-78,2-1 0,1 3 159,-5 5 0,0-2-444,-4 5 1,4 2 329,0 5 1,0 4 204,-4 4 0,7 1-579,4-1 842,1 6 0,4 0 0,-4 6 0</inkml:trace>
  <inkml:trace contextRef="#ctx0" brushRef="#br1" timeOffset="75">8052 12220 9597,'-12'12'0,"1"-1"0</inkml:trace>
  <inkml:trace contextRef="#ctx0" brushRef="#br1" timeOffset="76">8417 11626 11386,'-6'0'1192,"1"6"-967,5 1 0,0 1-96,0 3 1,-4-2 82,0 6 0,0-2-128,4-2 0,0 5-12,0-1 1,0 1-120,0 0 1,0-4 1,0 3 0,0-2-92,0-1 0,0-1-15,0 0 1,0 1 59,0-1 0,0-3 155,0 0-52,0-6 160,0 8-112,0-9 10,0 5 100,0-6-86,5 0 102,2 0 1,4 0-74,1 0 1,-1 0-49,0 0 0,2 0 9,2 0 0,-2 0-40,2 0 0,2 0 1,-2 0 1,1 1-5,0 3 1,-4-2-129,4 6 1,-4-4 74,0 3 0,-1-3-153,1 4 0,-1-1 94,0 5 1,0-1 19,-4 0 0,2 5 28,-5-1 0,4 0-108,-5-3 0,1-1 89,-4 0 0,0 2 39,0 2 1,-1 2-58,-3 2 1,-2-1 24,-6-3 1,1-2-43,-1 2 0,1-3 34,0 0 0,-2-1-35,-2 1 0,1-1 31,-5 1 1,3-5-123,-3 1 0,4-4 47,-4 3 0,5-4-127,-1 1 1,-2-3-60,2-1 1,0 0 137,4 0 1,3-1-74,0-3 0,5 1 26,-5-4 1,5-1-669,0-3 1,1-2 18,2-2 877,0 2 0,0-14 0,0 3 0</inkml:trace>
  <inkml:trace contextRef="#ctx0" brushRef="#br1" timeOffset="77">8474 11592 7853,'-6'-5'1272,"1"4"-254,5-4 525,0 5-1220,5 0 1,1 0-62,6 0 0,3 0-32,0 0 0,4 0 20,-4 0 0,6-4 89,-2 0 0,2-1-93,2 1 1,-4 3-35,0-3 0,-1-1-104,1 1 1,-2 0 77,-6 4 1,0-1-951,1-3 669,-1 3 0,-3-4-2898,-1 5 1878,-4 0 1,2 1-693,-5 3 1807,0-3 0,-5 10 0,-1-5 0</inkml:trace>
  <inkml:trace contextRef="#ctx0" brushRef="#br1" timeOffset="78">9160 11992 7853,'-7'0'2540,"2"0"-1257,5-5 567,0 4-606,0-5 1184,0 6-2409,5 0 0,-2 0 140,4 0-573,-4 0 472,7 0-3535,-9 0 3477,4 0 0,-5 6 0,0 0 0</inkml:trace>
  <inkml:trace contextRef="#ctx0" brushRef="#br1" timeOffset="79">9811 11501 7853,'0'-7'700,"0"1"-109,0 2 183,0 3-73,0-4 46,0 5-522,0 5 0,0 1-21,0 6 0,0 0-5,0 4 1,0 0 13,0 3 0,0 3-40,0-3 0,0 2-132,0 2 1,0 0-144,0 0 1,0 4 108,0-1 0,3 1-142,1-4 1,1 3 56,-1 1 1,-3 5 16,3-2 0,-3 3 25,-1 1 1,0 1 225,0-1 1,0-4-75,0 1 0,0-6 54,0 2 0,4-4 31,0-4 1,0 1-49,-4-5 1,0 1-145,0-5 0,0 0 258,0 1-1107,0-1 417,0 1 288,0-1-2120,0-5 829,0 0-1182,0-6 2608,0-6 0,-5 0 0,-2-5 0</inkml:trace>
  <inkml:trace contextRef="#ctx0" brushRef="#br1" timeOffset="80">10222 11672 7853,'0'-11'1630,"0"4"-692,0-3-572,0 9 0,-2-4-6,-1 5 1,0 5-244,-5 3 0,5 3 95,-5 4 0,0 3-71,-3 5 0,3 0 71,1-1 0,0 1-180,0 0 1,-2 4 125,5-1 1,-3 5-127,3-4 1,0 3 38,4-3 1,0 3-88,0-3 1,0 3 60,0-3 0,0 0 25,0-5 0,1 0-124,3-3 1,1-1 74,3-3 1,2-4-58,-3 1 0,4-1 95,0-3 1,0-3-22,1-1 0,-1 1 3,1-1 1,-1-1 78,1-3 1,-1-1 0,0-3 0,5 2 147,-1-6 1,1-1 34,0-6 0,-3 1-126,7-5 1,-3 0 0,2-4 0,2-1-6,-6-3 1,0 1-182,-3-8 1,1 2 104,-1-6 1,1 2-282,-10 2 0,1-2-75,-4-2 1,-1 3 153,-3-3 1,-2 3-415,-6 5 1,1 2 194,0 5 0,-6 2-387,-2 2 0,-3 7 260,0 8 0,-5 3-663,0 1 0,-3 1 206,3 3 0,-2 6 909,6 6 0,-2 4 0,7-2 0</inkml:trace>
  <inkml:trace contextRef="#ctx0" brushRef="#br1" timeOffset="81">10907 11272 7853,'-5'-6'144,"-1"1"263,-1 5-89,2 0 105,0 0-75,-1 0-136,-1 0-225,-3 0 225,9 0-79,-4 0 1,0 0 324,-3 0-390,-2 0 0,0 1 0,1 3 0,1 4 201,-1 2 0,3 5-248,-2 0 0,5 2-69,-5-2 1,4-1 80,-3 5 1,3-5-1,-3 2-128,2 1 0,2-4 30,3 2 1,3-2-16,1-2 0,5-1 0,-1-1 61,2-1 1,1-6-19,1 2 1,-1-3 229,1-1 1,0 0-132,3 0 0,-2-4 134,2 1 0,2-6-39,-2 1 0,0-2 101,-3-1 1,-1-1-68,1 1 0,-5-2-108,1-2 0,-6 2-18,2-2 0,-3 2 2,-1 2 1,0-4-280,0-1 1,-1 1 120,-3 4 1,-2-1-519,-5 1 1,-1 1 290,1 2 0,-1 3-611,1 5 1,0 0 326,-1 0 0,1 0-158,-1 0 1,1 1 759,-1 3 0,2 2 0,3 6 0,-4-1 0,5 1 0</inkml:trace>
  <inkml:trace contextRef="#ctx0" brushRef="#br1" timeOffset="82">10758 11558 7853,'0'11'767,"-1"-3"-364,-3 0 0,3-1 508,-3 5-778,-2-1 1,3 0 237,-4 1-436,4-1 0,-3 2 1,3 1 456,0 1-220,-1 0 0,4-3-231,0-1 4,5-4 0,-3 5 1,6-3 207,1 0-155,-4-5 1,5 5 0,-2-5 91,2-2 0,6-1 97,3-1-143,-2 0 0,3-5 295,-5-2-282,6 2 0,-7-6 0,3 4 215,0-3 1,-2-2-113,-3 1 0,-2-1 60,-3 1 0,2-2-89,-5-2 0,0 1-1,-4-5 0,-1 4 30,-3-4 1,1 1 5,-4-1 1,-5-1-658,-3 4 0,-4-3 284,4 4 0,-6 5-380,2 6 0,-1-1 276,1 1 1,-1 2-519,5 6 1,-2-2 317,2 6 1,6 3-268,-3 4 1,5 1 777,-1-5 0,3 6 0,5 0 0</inkml:trace>
  <inkml:trace contextRef="#ctx0" brushRef="#br1" timeOffset="83">16754 10850 7711,'-1'-7'970,"-3"4"-153,3 1-94,-9 2-468,9 0 252,-4 0-75,5 0 0,0 5-9,0 3-391,0 7 0,0-2 0,0 4 352,0-1-510,0 2 0,0 5 139,0-1 1,0 3 0,1 0-159,3 2 38,-3 4-71,4-7 0,-5 6 0,0-5 293,0 2-70,0 4 1,-4-7 0,0 3 205,2-3-247,1-6 0,1 2 0,0-4-12,0-3 211,0 0-157,0-1 29,0-1-367,0 0-1598,0-4 1488,0 3-1817,0-4 1720,0 1 339,0-2-737,0-5 897,-6 0 0,0 5 0,-5 1 0</inkml:trace>
  <inkml:trace contextRef="#ctx0" brushRef="#br1" timeOffset="84">16435 11672 6878,'-12'0'1436,"6"0"0,1-1-757,5-3-520,0 3 0,1-4 366,3 5-325,-3 0 0,5 0 0,-2 0 348,4 0-340,-3 0 1,5 0-1,-1 0 255,5 0-327,-1 0 1,8 0 0,-3 0-1,2-2 445,3-1-517,-8 1 1,16-3 111,-8 5 1,3 0 71,1 0-63,2-5 1,2 3-129,-1-6-107,1 6 180,-2-4 1,0 3-78,-2-1-162,-3 0 254,4-1-406,-11 4 1,4-4 190,-6 5 0,0 0 150,-3 0-2892,-1 0 1607,-5 5 744,-1 1-260,-5 0 1,0 1-1,-1-5 1,-3 3-963,-3 2 1446,2 0 0,-7 1 4,1 0 233,-1-1 0,-9 5 0,3-1 0</inkml:trace>
  <inkml:trace contextRef="#ctx0" brushRef="#br1" timeOffset="85">16629 11889 7853,'-18'6'162,"2"3"498,4-5 28,6 0 192,1-4 349,5 0-895,5 0 1,1-1-48,6-3 1,-5 3-112,1-3 1,-1-1 0,5 0 254,-1-2-166,6 5-107,-5-3 1,5 1 18,-6 0-106,1 0 101,4 4 0,-2 0 173,5 0-187,-5 0 1,4 0 53,-3 0 0,-1 0-348,5 0 1,-5 4 75,1 0-15,3 0-184,-5 1 0,-1-3 137,-4 6-172,-5 0 0,6-1 132,-6 1 1,1-1-257,-4 5 303,0-1 1,-2 2 0,-5 1 0,-4 1-257,-2-1 499,0-1 0,2-2-248,0 1 134,-1-1 1,2-3-1,1-1 64,2 2 0,0 1 1,-2 0 73,2-2-152,4-3 1,-2-4-35,5 3 46,0-3 0,5 5 1,2-5 40,-1 3 75,4-3 0,-4 4-72,6-5 1,3 4 228,0 0-253,0-1 0,2 2-33,-4-3 1,3 7 24,-4-6 23,4 6 1,-3-6-33,2 4 0,-2 1-20,-2 3 1,-3-3 64,-1 0-229,-4-1 0,2 1 51,-5 0-74,0-1 180,0 5 217,0-1-184,-5 0 1,-1 1 174,-6-1-127,1-4 0,-2 1 0,-2-2 129,-4 0 0,1-4 0,-1 4 99,-1-1-82,-2-4 0,-1 4-328,0-5 1,1 0 124,-1 0 1,4 0 0,1 0-683,1 0 278,-3 0 216,7 0-423,-3 0 1,8 0 78,1 0 1,3 0-512,-4 0 122,6 0 0,-3-1-703,5-3 0,0 1 1612,0-4 0,5-1 0,1-3 0</inkml:trace>
  <inkml:trace contextRef="#ctx0" brushRef="#br1" timeOffset="86">17417 11581 7853,'5'-12'-30,"-4"6"59,4-4 1,-5 7 1051,0-4-791,0 4 1,0-3 217,0 2-137,0 3 88,0-4 970,0 5-1594,5 0 425,-3 0-49,3 0 1,-5 1-140,0 3 1,0 3 0,0 7-253,0 2 0,0 1 0,0 1 1,1 5 302,3 1-244,-3 0 155,4-1 0,-1-1-190,0-3-25,5 7 178,-8-12 0,9 12 49,-2-11 0,0 0 46,0-4-118,2 1 237,-8-1 1,3-3 97,-5 0-9,0-6-76,5 3 150,-4-5-262,4 0-71,-5-5 1,0-1-210,0-6 0,0-4 72,0-3 1,0-3-181,0-1 0,0 0 104,0 1 0,4-5-114,0 0 1,5-1 50,-2 2 1,3 5 67,2-1 0,-1 1-35,1-2 0,3 1 17,0-1 0,4 4 312,-4 0 0,4 5-85,-3-1 1,3 2 606,-4 1 48,-5 6-218,0-4-151,-9 9-284,10-4-3,-10 5 0,5 1 1,-3 4-143,0 6 0,3 6 0,-4 6-129,2 0 177,0 4 0,-4 3 18,0 4 1,0-2 0,0-1 0,0 1 0,1-3 40,3 0 113,-3-10-148,4 8 192,-5-9 0,4 0 0,0-3 72,-2-2 0,0-6-134,-2 1-101,0-6 0,0 5 83,0-3-48,0-3-218,0 4 0,-4-10 1,0-3 31,1-2 1,2-3-1,1-1 1,0-2-277,0-2 294,0-1 1,0-4 0,1 0-90,3 1 136,-3-6 1,10 4-96,-4-3 287,3 3-79,2 1 1,1 0 0,0 0-66,3 0 159,-1 1 0,0 4-72,0 3 0,4-2 245,-3 2-178,-1 0 0,0 7-69,0 0 0,1 2 1,-5-2 20,0 5 0,1-2 16,-1 1 0,-3 0 33,-1 4 46,-4 0-109,7 5 188,-4 1-71,1 6 1,-1 0 172,-2 4-248,-3 1 146,4 6 1,-3 1 248,1 3-1364,-1 2 0,3 4 907,-5-2 0,4 2-13,-1-3-35,1-2 16,-4 5 1,4-9 0,0 3 25,0-3 1,-1-1 43,1 0 1,0-2 36,-4-2 1,0-2-1,0-6 125,0 1-6,0-1 185,0-5 5,0 4-2413,0-8-755,0 8 1092,0-9 253,0 4 0,-5-5 1405,-3 0 0,-2-10 0,-1-3 0</inkml:trace>
  <inkml:trace contextRef="#ctx0" brushRef="#br1" timeOffset="87">18376 11181 7853,'0'-11'83,"0"-1"1,0 1 0,0-1 696,0 1-621,0 0 0,0 3 159,0 0 130,0 1-53,5 0 26,-3-3-262,8 4 0,-5-2 351,2 1-365,4-1 1,-3 0 0,6 1-1,0-1 276,4 2-209,-3-4-27,7 3 0,-6 1-4,3 2-107,3 3 138,-9 1-458,3 0 242,1 0-22,-5 0 0,5 0 1,-6 1-258,1 3-182,-6-3 264,4 9 85,-9-3-109,5-1 1,-3 4-1,1-2 183,-1 2-70,-2-4 1,-1 4-34,0-2 229,-5 2-163,-1 2 11,-6-6 0,5 3 89,-1-5 46,5 5-112,-7-8 0,8 4 105,-6-5-16,6 5 1,-5-4 170,3 3-217,3-3 77,-4-1-53,5 0 2,0 5 236,0-3-218,0 8 86,5-4 1,-2 1-71,4-4-39,-4 4 1,7-5 0,-4 6 65,1 1-105,3-4 1,-5 5 0,4-2 108,-2 2-47,-4-4-148,7 4 1,-9-3 90,3 4 1,-3 0-173,-1 1 202,0-6-38,0 4 0,-5-3 33,-2 4 0,-3 0 15,-2 1 0,-3-4-54,0-1 70,-6 1 0,6 2 0,-8-1-56,-5-2 24,2 1 1,-5 0 0,6-2-407,0-1 349,8-1 1,-8-4-1,9 0-455,2 0 299,7 0 1,0 0-812,4 0 1,0 0 288,-4 0 1,5 0 725,2 0 0,10 5 0,8 1 0</inkml:trace>
  <inkml:trace contextRef="#ctx0" brushRef="#br1" timeOffset="88">19141 11501 7853,'0'-7'0,"-5"2"0,4 5 0,-4 0 0,5 0 1594,0-5-638,0 4-398,0-4 711,0 5-999,0-5-404,0 4 134,0-10-213,5 10 163,-4-4 1,6 1 87,-4 1 1,0-5 0,3 3-68,-1-2 46,4 5 1,-2-7-8,4 5 0,0-1 19,1 1 0,-1 3-3,1-3 115,-1 3-118,1 1 1,-1 0-40,0 0 42,6 0 0,-4 0-4,2 0 0,1 0 0,0 0 28,-2 0-16,3 0-81,-4 0 0,5 0 75,-3 0 1,-2 1-64,2 3 1,-2-1 53,-2 4-65,0-4 57,1 7-10,-1-4-39,1 6 1,-1-5-61,1 1 145,-1-6-51,-5 9-9,4-10 6,-3 4 150,4 0 2,6-4-145,-10 4 1,9-5 121,-9 0 0,3 0 11,2 0-21,-1 0 0,1-1-86,-1-3 1,-1 2 12,-2-6 0,2 4-129,-2-3 1,-2-1 83,1-3 0,1-1-393,4 1 210,-1-1 1,-3-3-958,-1 0 383,-4 0-1252,2 8 1363,-5 2 0,-1 5-60,-3 0 224,-3 5 488,-9 2 0,-2 4 0,-5 1 0</inkml:trace>
  <inkml:trace contextRef="#ctx0" brushRef="#br1" timeOffset="89">19198 11786 7853,'0'-6'829,"0"-4"0,-1 9-118,-3-3-108,3-3-159,-4 6-285,5-4 0,0 4 407,0-3-348,0 3 0,0-6 166,0 4-172,0 1 0,1-4-98,3 2 1,-1 3 0,4-4 27,2 0-71,-4 3 0,5-3-303,-3 5 176,4 0 1,1 0-267,-1 0 0,0 0 460,1 0-145,-1 0 1,1 4-8,-1 0 0,1 4-19,-1-5-65,0 6 0,2-4 89,2 3-26,-2 2 1,3-5 58,-4 3 1,3 1 55,0-5 1,1 4-95,-5 0 87,0-3-74,6 5 1,-4-5 9,2 3 1,-6-2-1,-2-2 1,1-1 95,3 4-15,1-4-66,-1 2-6,1-5 228,-1 0 9,0 0-203,1 0 109,-6 0 1,4-1 7,-2-3-83,2 3-68,2-5 109,-6 1-383,4 4 280,-9-9-270,4 9 38,-5-9-401,0 8-750,0-3 31,0 5 1,-5 0-1,-1 0 1</inkml:trace>
  <inkml:trace contextRef="#ctx0" brushRef="#br1" timeOffset="90">20500 11215 7853,'-7'0'-551,"-1"0"1879,6 0-293,-8 0-665,3 0 0,-3 2-226,2 1 0,-2 0 81,3 5 1,-3-1-168,-2 5 0,1 3 54,-1 0 0,0 4 2,-4-4 1,4 6-225,-4-2 83,4 2 1,0 7 74,1 3-50,-1-4 0,1 5 148,0-5-60,-1 5-25,6-8 1,1 7 55,5-4 150,0 0-202,0-4 1,0-1 4,0 1 1,5-4 0,2-1 0,4-1 428,0-4-413,6 0 1,-5-5 91,3-1 118,-2-4-95,4 2 1,-5-5 68,4 0 1,0-1-118,-1-3 1,6-2-69,-2-6-102,-3 1 124,6-1 1,-5-4 0,6-3-174,0-3 1,-1-4-35,-3-1 1,1-4-33,-5 5-150,1-6-14,-5 3 0,0-5-16,1-1 1,-6 1-37,-2 0 0,-3 3 0,-1 2-406,0 1 568,-5 2 34,-1 3-114,-11 5 1,3 2 0,-5 5-388,-1 4 1,1-2 419,-4 5 1,4 0-86,-4 4-47,0 0 1,7 0-212,-3 0-288,2 5 431,6 2 433,5-1 0,-5 9 0,5-2 0</inkml:trace>
  <inkml:trace contextRef="#ctx0" brushRef="#br1" timeOffset="91">20786 11855 8342,'0'-6'2586,"0"0"-159,0 6-1997,0-5-373,0 4 248,0-4-286,0 5-19,5 0-739,-4 0 529,4 0-3568,-5 0 2228,0 5 1550,0 1 0,0 6 0,0-1 0</inkml:trace>
  <inkml:trace contextRef="#ctx0" brushRef="#br1" timeOffset="92">21014 11238 7853,'0'-11'0,"0"3"223,0 0 0,0 5 2,0-5 0,0 4 233,0-3 0,2 3-55,1-4 1,0 4-25,5-3 0,-5 3-88,5-4 0,-4 6-13,3-2 0,1-1-167,3 1 1,1 0 232,-1 4-203,1 0 0,0 0 1,2 0-37,2 0 1,3 0-299,-4 0 1,0 2-261,-3 1 350,-1-1 1,0 8-13,1-3 0,-1 4-149,1 0 74,-6 0 54,-1 1 41,-5-1 1,0 1 3,0-1-120,0 1-40,0-1 200,0 0-54,-5 1 75,-1-1 1,-2-1 22,0-2 0,1 2-65,-5-2 1,2-2 147,3 2 52,-4-6-205,10 8 160,-9-8 34,4 8 260,-1-9-172,2 4 49,5-5 57,0 0 0,2 4-141,1 0-60,4 5 0,0-8 21,1 3 26,0 2 0,3 0-94,5 1 0,-3 3 106,2-2-82,3 2 2,-5 1 12,3 1-27,1-1 1,-4 0-68,2 1 0,-3 0 0,-1 2-45,-4 2 117,3 4-193,-8-7 0,7 7-2,-6-5-102,1 6 257,-4-9-34,0 10 0,-1-6-77,-3 3 78,-2-2 0,-6-2 0,1 0 17,-1-1-30,-4 4-16,-2-5 125,0 3 1,-3-4-28,2-1-70,-3 0 1,-1 1 14,1-1 0,-1-1 20,0-2-286,0 2-1,5-9-16,2 10 0,1-10-21,-1 3 1,5-3-1048,3-1 782,6 0-226,-8 0 181,8 0 1,-1 0 12,6 0 0,0-5 581,4-3 0,6-2 0,5-1 0</inkml:trace>
  <inkml:trace contextRef="#ctx0" brushRef="#br1" timeOffset="93">21540 11307 7853,'0'-7'82,"0"-3"517,0 9-387,0-9 0,0 7 398,0-4-279,0 4 0,0-3 253,0 2-378,0 3 0,0-6 0,1 5 476,3-2-457,2-5 0,6 4-41,-1-3 0,0 2 134,1 2-311,-1 3 0,1-4 257,-1 0-362,1 4 1,0-5 67,3 6 1,-2 0-129,2 0 162,-2 0-30,-2 0-10,1 6 1,-1-4-82,1 6 0,-1-5 33,1 5 1,-5 0 78,1 3 0,-4 1-166,3-1 161,-4 5 1,2-2 0,-5 4-138,0-1 0,-5-1 14,-3-1 181,3-2-94,-5 4 13,4-6 61,-6 0 0,1 1 121,-1-1 1,1-1 185,-1-2-159,6 2 21,-4-9-39,4 10 0,-2-6 14,0 2 64,6-2-162,-3-5 0,5 0-216,0 5 149,0-3 0,0 4-32,0-2 1,5 1 105,2 3 0,0 0-62,0-4 0,5 5 117,3-1 1,0-2-84,-3 2 0,3-1 7,0 5 1,2-1-86,-2 1 0,-2-1 55,2 0 0,-2 5-248,-2-1 0,0 1 86,1 0 1,-2-4-77,-2 4 1,2 0 30,-3-1 0,-2 4 92,-1-3 0,1 3 46,-1-4 0,0 1 23,-4 0 0,-1-4-29,-3 3 1,-3-2 103,-4-1 1,-2-5 207,-2 1 1,-1-2-105,-3 2 0,-7 1 87,3-6 1,-6 5-58,3-4 1,-6 0-71,1-4 1,3 0-281,2 0 1,3 0-476,4 0 1,2 0 319,6 0 1,0-4-473,-1 0-744,6-5 801,1 8 1,5-5-373,0 2 0,0 1 1099,0-4 0,5-1 0,1-3 0</inkml:trace>
  <inkml:trace contextRef="#ctx0" brushRef="#br1" timeOffset="94">22225 11546 8668,'0'-6'1756,"4"0"-865,0 2-180,-1 3-280,-3-4-293,0 5 312,5 0-355,-3 0-282,3 0 0,-4 0-386,3 0 443,-3 0 36,4 0-2081,-5 0 1146,0 5 1,-1-4 1028,-3 3 0,3 2 0,-4 0 0</inkml:trace>
  <inkml:trace contextRef="#ctx0" brushRef="#br1" timeOffset="95">22533 11204 7853,'7'-12'0,"-1"2"-272,-2 3 137,-3-3 1216,4 3-405,0 1-205,-3-4 127,3 8-245,-5-3 589,0 5 0,0 5-625,0 3-290,0 2 1,0 3 0,0 2-19,0 4 1,0 3-79,0 1 0,0 4 34,0 4 0,0-2-269,0 2 0,0 0 144,0 7 0,0-2 36,0 2 1,0 1 78,0-1 1,0-2 211,0-2 0,0-6 101,0 6 1,0-7 24,0 0-259,0-3 156,5-1-138,-4-6 1,4 4-54,-5-6 0,0 0 106,0-3 0,4-1-486,0 0 153,-1 1-967,-3-1 648,0-4-490,0-2-913,0-5 0,0-5 1950,0-3 0,6-2 0,-5-7 0,4 0 0</inkml:trace>
  <inkml:trace contextRef="#ctx0" brushRef="#br1" timeOffset="96">22796 11478 8002,'0'-11'1951,"0"4"-1245,0 2-411,0 5 0,0 5-102,0 3 0,0 3 32,0 4 0,-4 3-145,0 5 1,1 1 59,3 3 1,0-2-78,0 6 0,0-6-72,0 2 1,0-1 90,0-3 0,5 1 14,2-8 0,3 3 24,2-4 1,-1-1-65,1-7 1,0 2 58,4-5 1,-4 4 13,4-5 1,-4 1 291,0-4-318,4 0 0,-3-4 70,2 1-48,3-6-28,-5 2 0,4-4 136,-1 0-275,-4-6 51,10 4 0,-8-8-65,5 2 1,-5-3 121,1-1-367,-2 1 209,-2-6 1,-1 2 29,-2-4 0,1 3-56,-5-3 0,-1 3 1,-4-2-168,-3 1 1,-3 1 68,-9 4 0,-1 2-188,-6 2 0,-5 2 113,-3 6 0,2 5-646,-1 2 392,-1-3 148,2 6-188,-4-4 0,10 10 107,0 3 1,2 2-1,6 1-541,1 1 1019,6-1 0,-2 6 0,4 0 0</inkml:trace>
  <inkml:trace contextRef="#ctx0" brushRef="#br1" timeOffset="97">23458 10827 7132,'0'-6'402,"0"-1"273,0 3-112,0 3-334,0-4 0,0 4-281,0-3-88,0 3 314,0-4 78,0 5-21,0-5 19,0 3-76,0-3 257,0 5-111,0-5 30,0 4-123,0-4 142,0 5-252,0-5 21,0 4-91,0-5 452,0 6-518,0-5-24,0 4 16,0-4-61,0 5 92,-5 0-2,4 0-2,-4-5 0,5 4 1,-1-4 2,-3 5 15,3 0 1,-4-2-9,5-1-2,-5 1 1,3-3 9,-3 5-10,0 0 61,4 0-52,-4 0 0,0 0 0,2 0-21,-4 0 15,4 0 1,-7 0-21,2 0 1,2 0 17,-2 0 0,1 0-21,-5 0 0,5 4 20,-1 0-118,0 5 1,-3-3 101,0 5 1,0 1-164,4-1 1,-3 1-51,2-1 1,2 1 117,-2-1 1,6 0-168,-2 1 183,2-1 0,2 1-319,0-1 179,0 1 117,0-1 28,6 0 0,0-1 88,5-2 1,-3-3 65,0-5-33,-1 0 1,5 0-66,-1 0 1,0 0 75,1 0 1,-5-4 247,1 1-310,0-6 1,2 6 24,-3-4 154,4 4 0,-6-7-35,2 2-66,3-2 148,-8-1 29,8 4-198,-9-3 0,5 4 248,-2-6 0,-2 1 44,3 5-109,-5-5 1,1 9 51,3-6 23,-3 6-205,4-3-139,-5 5 8,0 0 1,-1 5-61,-3 2 1,3 4-15,-3 0 0,1 4 67,0 0 1,1 2-50,-2-2 0,-1-1 73,2 5 0,-1 0-71,4 4 0,0 0 56,0 0 0,0 0-2,0-1 1,0 0 213,0-3 1,0 3-70,0-3 0,0-3 64,0-1 1,0-2 94,0-2 192,0 1-172,5-1-11,-4 1-24,4-6-93,-5-1-1729,0-5 0,0 5 1,0 2-1</inkml:trace>
  <inkml:trace contextRef="#ctx0" brushRef="#br2" timeOffset="98">14425 11341 7853,'1'-10'-383,"3"2"555,-3 3 145,4 5-47,-5 0 295,0-5-387,0 4 133,0-4-43,0 5-125,-5 0 0,2 0 1,-4 0-1,-2 1 245,-1 3-171,3-3 0,-7 9 38,3-2-224,-3 2 25,-2 1 1,-2 1 135,-5-1 1,0 4-307,0 1 80,0 4 46,-5-2 1,3 5-95,-5-1 19,-1 1 1,-3 0 0,0 0 99,-1 0 73,1 0 0,5-1 0,1 1-21,0 0-31,9-5 0,-6-2 1,8-4 46,-1-1-11,10 1-48,-8-1 1,11-3 100,-2-1-275,2-4 205,5 2 418,0-5-382,5 0 0,-3 0 352,6 0-406,-1 0 0,10 0 229,2 0-43,3 0-171,5 0 0,-1 0-41,4 0 70,1 0 1,-1 4-1,-1 0-65,-1-2 0,3 4 148,-5 2-201,1-3 0,-3 5 102,3-2 1,-3-2 25,3 2-44,-3-6 1,-1 5-3,-1-3 1,2-3 318,3 3-33,-8-3 27,8-1-258,-15 0-323,10 5 1,-9-4 0,2 3 465,-2-3-2419,-2-1 1263,-5 0-3992,-1 0 4264,-5 0 183,-5 0 224,-1 0 212,-5 0 0,-11 0 0,-2 0 0</inkml:trace>
  <inkml:trace contextRef="#ctx0" brushRef="#br2" timeOffset="99">13933 11341 7853,'0'-12'-72,"0"6"0,0 0 682,0 2-169,0 3-221,0-4 537,0 5-482,-5 0 0,4 0-114,-4 5 0,4-3 0,-3 5 218,-4-2-404,3 4 0,-6-3 0,1 5 91,-4 1-20,-7-1 0,5 2 180,-3 2-449,-8-2 178,8 8 1,-10-7 96,2 5 0,2 0-242,-5 4 99,-1 0 22,-3 0 0,-2 0 1,-1 0-1,-1-1 51,2 1 1,1-4 0,5 0 8,-3 0 1,9 0 16,-3 0-13,3 0 2,1-1 0,0 3 145,1-6-128,4 5 37,1-12 1,6 7 250,-1-7-264,1-3 130,5 5 24,1-9-14,5 4 764,0-5-822,5 0 0,1 0-13,5 0 1,1 0-38,-1 0 1,4 0 104,1 0-84,4 0 0,-1 4-166,8 0-42,-3 0 122,-1-4 0,3 5 28,1 2 1,5 2 0,2 0 76,0-1-43,0-1 297,1 5 0,-1-2-162,0-3-134,1 4 124,-6-5 1,2 2 29,-4-1-6,5-4 0,-7 6 0,4-4 197,-1 1-194,4-3 1,-8 3 0,3-4 241,-3 2-357,-6 0 0,2 0 0,-5 0 0,-1-2-507,-1-1 93,-7-1-640,4 0 430,-8 0 288,3 0-4663,-5 0 4895,-5 6 0,-7-5 0,-6 4 0</inkml:trace>
  <inkml:trace contextRef="#ctx0" brushRef="#br1" timeOffset="100">6327 13374 6793,'-7'0'-195,"-1"0"821,5 0 27,-2 0 575,5 0-1158,0 10 181,0-7 1077,0 7-1212,5-15 1,2 3 72,4-1 0,1 1-25,-1 2 1,0 0 1,1 0 0,-1 0-31,1 0 0,-1 0-10,1 0 1,-1-1-68,0-3 0,1 3 82,-1-3 0,1 3-162,-1 1 1,0 0 12,1 0 0,-1 0-103,1 0 1,-2-1 134,-2-3 1,2 2-223,-3-1 169,3 1-22,-3 2 7,-2 0-6133,-5 0 6178,0 5 0,0-3 0,-5 8 0,-2-4 0</inkml:trace>
  <inkml:trace contextRef="#ctx0" brushRef="#br1" timeOffset="101">6361 13568 9651,'0'6'1668,"5"-1"-1410,2-5 1,0 0 231,1 0-235,0 0 0,3 0-27,1 0 0,-1 0-134,0 0 0,5 0 105,-1 0 0,1-1-184,0-3 0,-4 3-66,3-3 1,-1-1-141,2 1 191,-4 1 0,5 1-58,-6-2 1,-3 3-788,-1-3 335,-4 3-1859,-3 1 1016,-1 5 1353,-9-4 0,3 10 0,-4-5 0</inkml:trace>
  <inkml:trace contextRef="#ctx0" brushRef="#br1" timeOffset="102">7287 13237 7853,'0'-7'-512,"0"1"1717,0 2-324,0 3-314,0-4-268,0 5 0,0 5-128,0 3 1,3 2-75,1 1 1,0 1-98,-4-1 0,0 2 53,0 2 1,0-2-114,0 2 1,0 1 29,0 0 0,0 0 0,0-1 1,0-2 55,0 2 1,0-2 22,0-2 1,0 1-49,0-1 1,0-3-17,0-1 42,0-4 360,0 2 2,0-5 1,5 0-296,3 0 1,2-1 6,1-3 1,-3 1 94,-1-4-67,1 4 1,3-2 24,1 5 0,-1-4 17,1 1 0,3-1-28,0 4 0,2 0-771,-2 0 0,-2 0 219,2 0 0,1 5 163,0 2 1,-1 0 155,-4 0 0,1 1-32,-1 3 0,-3 1-8,-1-1 1,-4 2 63,1 2 0,-3-2-4,-1 2 1,-5 2 118,-3-2 16,-7 0-113,-3 2 0,-1-5 115,0 4 1,1 0-16,-1-1 0,-1 0-21,5-3 0,-4-1-110,4 1 1,-1-5 73,5 1 0,-1-6-501,1 2 325,-5-2 0,3-2-331,-2 0 293,2 0 1,3-6-1101,2-1 1319,3-3 0,5-2 0,0 1 0</inkml:trace>
  <inkml:trace contextRef="#ctx0" brushRef="#br1" timeOffset="103">7275 13248 7853,'-11'-5'0,"3"4"701,0-3 147,6 3-255,-3 1-208,5 0-336,5 0 1,1 0 37,6 0 1,4 0 9,3 0 0,-1 0 54,1 0 0,0-1-91,4-3 80,0 2-263,0-8 246,-1 9-28,1-4 16,-5 0-110,9 4 1,-12-8 119,8 5 1,-4-1-118,0 1-81,-3 3 179,-4-4-1362,-6 5-36,4 0-534,-9 0 537,5 5 1293,-6 1 0,-6 6 0,0-1 0</inkml:trace>
  <inkml:trace contextRef="#ctx0" brushRef="#br1" timeOffset="104">7800 13294 9349,'-1'8'436,"-3"-1"0,3 1-224,-3 3 0,2 4-90,-2 1 1,3 0 13,-3-1 1,3-1-89,1 5 1,0-3 58,0 3 0,0-2-203,0 2 1,1 3 3,3-3 0,2-3 81,5 0 1,-3-4 77,0 0 0,-1-1-24,5 1 0,-1-5-26,1 1 1,-1-6-21,0 2 1,5-2 7,-1-2 1,1 0 238,0 0 1,-2-6-107,5-1 1,0 0-8,3 0 0,1-1-37,0-3 1,-3-4 0,-4-1 0,-1 1 0,-7 4 1,-2-6 2,1-2 0,-4 1 1,1-1 0,-3 0-9,-1-3 0,0-5-126,0 0 0,0 2 74,0 6 1,0-1-225,0 4 0,-1-1 79,-3 5 0,-12-1-615,-11 10 1,-6-1 325,-5 4 0,4 5-569,-1 2 0,2 4 298,7 0 1,0 2-92,7 2 758,-2-2 0,8 3 0,-4-4 0</inkml:trace>
  <inkml:trace contextRef="#ctx0" brushRef="#br1" timeOffset="105">8303 13648 7853,'-11'0'-617,"4"0"2046,2 0-432,5 0-419,0 5 1,0-2-155,0 4 0,0 1-272,0 3 1,0 1 59,0-1 0,0 0-219,0 1 1,0 1-108,0 2 0,0-3-83,0 4 0,0-4-101,0 0 1,0-1-485,0 1 1,0-5-353,0 1 0,0-4-127,0 3 1261,0-4 0,0 2 0,0-5 0</inkml:trace>
  <inkml:trace contextRef="#ctx0" brushRef="#br1" timeOffset="106">8520 13385 7853,'0'-11'490,"-1"3"-40,-3 1 128,3 4-128,-4-2-191,5 0-94,0 4 1,-6-3-79,-1 8 0,-3 1-35,-2 2 0,5 7 100,-1-2 0,4 2-153,-3-3 0,4 4 1,-1 1 1,-1 4-56,1-1 1,1-1 64,3 1 0,0-4-98,0 4 0,1-5 53,3 1 1,2-2-38,5-2 0,2-1 51,2-2 0,-2-3-87,2-5 0,7 4 151,1 0 1,2-2-66,-2-6 1,-4 2 156,0-6 0,-4-3-80,4-4 1,-5-2 94,1 2 1,-6-2-28,-1-2 0,-2-2-32,2 2 1,1 1-57,-5-1 0,-1 0 38,-3-4 0,0 0-148,0 0 0,0 2 82,0 2 1,-3-1-340,-1 4 1,-5 1 118,1 4 1,2 3-1311,-2 0 817,1 6-301,-5-3 556,6 5 0,0 4 451,2-1 0,3 6 0,-5-2 0,6 4 0</inkml:trace>
  <inkml:trace contextRef="#ctx0" brushRef="#br1" timeOffset="107">8897 13305 7853,'6'0'2110,"-1"0"-210,-5 0-1814,0 5 1,-4 2-39,1 4 1,-1 2 99,4 2 1,0-1-46,0 5 1,0-1 5,0 1 1,0 2-160,0-2 0,0-1-8,0 1 0,5-5 86,3 1 1,-2 2-102,2-2 1,-1 0 93,5-3 0,-5-5-144,1 1 0,1-4 94,6 3 0,3-4-66,4 1 94,-4-3-10,4-1 1,-6-1 35,3-3 0,2 1-5,-6-4 1,0-1 110,-3-3 0,-2-4-6,-3-1 0,3 0-47,-2 1 1,-2 1 106,2-5-138,-5 5 5,2-8 0,-5 4-71,0-4 0,0 2 82,0 1 1,-2 4-302,-1-4 0,-4 5-41,-4-1 1,-1 6-55,1 2 1,-2 3-21,-2-4 1,-3 6-226,-5-2 0,4 4-306,0 4 0,2-2 366,-2 6 0,-2-2-333,6 2 851,5 2 0,0-9 0,3 4 0</inkml:trace>
  <inkml:trace contextRef="#ctx0" brushRef="#br1" timeOffset="108">9411 13248 7853,'0'-6'87,"-5"1"1160,3 5-523,-8 0-500,4 0 1,-2 1-128,1 3 0,-1 6 128,-3 5 0,3 0-140,0-3 1,1 4 63,-5 3 0,5 3 3,-1 1 0,6 0 25,-2 0 1,-1-1-179,1 1 0,1 0 9,7 0 1,3-2-103,4-2 1,0 2-60,1-6 0,-1-1 98,1-6 0,-1 0-19,1-4 0,-1 0 85,0-4 1,1 0 124,-1 0 1,4 0-28,1 0 0,0-5-34,-1-3 0,-2-3-26,2-4 1,-2 2 21,-2-2 0,1-3-175,-1-1 1,1-3 107,-1 0 1,-3-1-250,-1 0 1,-4 0 68,1 0 1,-3 0-348,-1 1 0,-1 0 77,-3 3 0,-1 2-55,-3 6 1,-2 1 58,2 2 0,2 3-541,-2 5 406,1 0 577,-5 5 0,-4 2 0,-2 4 0</inkml:trace>
  <inkml:trace contextRef="#ctx0" brushRef="#br1" timeOffset="109">9685 13579 7819,'6'2'516,"-2"1"0,-3 0-83,-1 5 0,0-1-272,0 5 1,0 0 50,0 4 0,-1-2 159,-3 5-159,3 0-105,-9 3 1,9 1-55,-3 0 1,-1-4-227,1 0 0,0-5 118,4 1-1921,0-2 1068,0-1 908,0-6 0,10-6 0,3-6 0</inkml:trace>
  <inkml:trace contextRef="#ctx0" brushRef="#br1" timeOffset="110">10142 13191 7853,'-5'-11'522,"3"3"-72,-1 0 287,1 6-317,2-3-345,-5 5 1,-1 4 10,-6-1 1,5 6-244,-1-1 0,-4 7 176,-7 4 0,2-1 118,2 1 0,-6 0 87,2 4 0,-3 0-123,6 0 1,6-2-34,6-2 0,3 5-27,1-5 1,3 5 35,4-5 1,6-2-38,10-2 1,-2-2-220,-2-2 0,3-1-8,-3-2 1,-5-3 74,1-5 0,-5 0 32,6 0 0,0-5 36,-1-3 1,1-2 66,-5-1 0,-1-4-1,-2-1 1,2-3 121,-2 4 1,-2-5-108,1 1 0,-4-1 15,1 0 0,-3-1-32,-1 2 1,0-1 20,0 1 0,0-3-164,0 3 1,-4-3 96,0 0 1,-3 4-343,3 3 0,-1 7 85,1 4 0,2 2-248,-6-2 0,4 2-487,-3-1-79,4 1 1097,-7 7 0,9 2 0,1 4 0,6 1 0</inkml:trace>
  <inkml:trace contextRef="#ctx0" brushRef="#br1" timeOffset="111">10541 13237 7853,'-16'-7'896,"-3"4"-62,2 1-456,6 2 1,1 2 586,2 1-979,8-1 0,-9 10 15,6-4 0,-3 9 69,-1-6 1,-1 7 84,-3-3 0,1 1-148,2 0 0,3 0 28,5 3 0,0 1-55,0-4 0,1 3 17,3-4 1,2 0 58,6-3 0,-3-1-65,2 0 1,-2 0 67,6-4 1,-1 0-138,1-4 1,-2-1 119,2 1 1,-5-1-38,2-2 0,2-5 12,9-3 1,-9 2-5,-3-2 1,-2 0 64,2-3 1,-4-2 5,-3-2 0,1 2 109,-2-2 0,1-1-92,-4 0 0,0-3-130,0 4 1,0-5 110,0 1 0,-5 1-407,-2-1 1,-7 4 8,-2-4 0,-4 5-161,1-1 1,3 3-294,0 5 0,4-2 285,0 5 0,5 0-320,-1 4 1,11 0 441,0 0 1,1 1 362,0 3 0,-8 3 0,-2 4 0</inkml:trace>
  <inkml:trace contextRef="#ctx0" brushRef="#br1" timeOffset="112">10838 13168 7853,'-6'-5'2660,"1"4"-2448,5-4 0,0 10-125,0 3 1,-4-1 91,0 5 1,-3-4-33,3 8 1,-4 1-9,5 2 0,-1 2-136,4-2 1,0 2-140,0-2 1,0 3 93,0 1 0,1-5 11,3-3 1,2 1 50,6 0 1,-1-2-177,0-7 0,2-2 20,2-5 1,3 0 73,5 0 0,-4 0 79,0 0 1,-1-5 77,1-2 1,2-4 96,-2 0 1,-1 0-102,1-1 0,-5-3 185,1 0 0,-2-4-59,-1 3 0,-2-4 51,-3 1 0,0-1-18,-4 1 1,-1-3 352,1 3-228,-1-2-267,-7-2 0,1 4-250,-8 0 1,2 5-292,-9-2 0,-5 9-714,-6 3 1,-3 3-1931,-2 1 1608,-4 5 1302,4 1 1,-5 6 0,6-1 0</inkml:trace>
  <inkml:trace contextRef="#ctx0" brushRef="#br1" timeOffset="113">2810 14710 7853,'0'-6'380,"0"1"-135,0 5 0,-4-2 179,0-1-159,0 1-107,4-3 1,0 10 96,0 3-43,0 2-59,0 1 0,-4 5 0,0 1 16,2 5 0,-4-2 43,-2 7 0,2 1-38,-2-1-153,6 4-267,-4-2 208,1 6 0,4-2 139,-3-3 1,-1-1-89,1-2 1,-1 1 49,2 2 1,0 0 0,-3-5 37,1 2 0,-3-5 43,4-2 1,-3-3-55,3 2 1,-1 2 74,1-6 0,3 0-136,-3-4 0,-1-3-588,1 0 427,0-1 1,3 3-837,-3-2 250,3 2-82,-4-8-803,5 3 583,0-5 221,0-5 799,5-7 0,1-6 0,5-5 0</inkml:trace>
  <inkml:trace contextRef="#ctx0" brushRef="#br1" timeOffset="114">2867 14859 7853,'-5'-7'0,"3"-3"460,-3 4-164,5-1 0,-4 1 798,1 2-372,-1 3-271,4-4-210,0 5 0,0 5-114,0 3 1,0 6-1,1 2-23,3 2 1,1 1-53,3 4-85,2 5 127,-4 1 1,5 1-88,1 1 1,1-1 103,2 4 0,-2 1-53,2-1 0,1-1 103,-1-3 0,1 2 87,-5-5 1,1-1-58,-1-3 0,-3-1 146,-1-3 1,0-1-316,0-3 1,-1-6 206,-2 2-1184,-2-2 588,3 2-735,-5-4-397,0-2-1013,0-5 1663,-11-5 849,4-2 0,-15-9 0,5-2 0</inkml:trace>
  <inkml:trace contextRef="#ctx0" brushRef="#br1" timeOffset="115">2684 15213 7853,'0'-7'386,"0"2"0,5 5 372,3 0-473,2-5 1,1 4 30,1-3-131,4 3 1,-2 1-69,5 0 1,-4 0-104,4 0 1,-3-2-1,1 0-75,0-2 0,-1 0 81,0 4 0,-4 0-783,3 0 0,-2 0-6,-1 0 769,-1 0 0,0 5 0,1 2 0</inkml:trace>
  <inkml:trace contextRef="#ctx0" brushRef="#br1" timeOffset="116">4100 14950 7853,'-11'0'300,"9"0"2131,-1 0-2255,13 0 1,-8-4-1,6 0 436,1 2-453,-4 0 0,10 1 0,-1-1 70,3-2 0,2-4 0,-3 4-12,3 2 1,4-1-72,-8 0 1,5 1-137,0-2 0,-3 2 65,2-2 0,-5 3-157,2-3 1,-4 3 53,0 1 0,-1 0-484,0 0 0,-3 0-704,0 0-625,-6 0 674,3 0-239,-5 0 600,-5 0 806,4 0 0,-9 0 0,3 0 0</inkml:trace>
  <inkml:trace contextRef="#ctx0" brushRef="#br1" timeOffset="117">3997 15144 8470,'16'-4'1064,"-1"0"0,3-3-530,1 3 0,3-5-154,9 2 0,6-4 16,-3 0 0,-1 3-61,-3 1 1,-4 3-190,0-4 0,-1 6 19,-3-2 1,-4-1-423,-3 1-2412,-2 0 2043,-2 4 1,0 2-1141,-4 1 1766,3-1 0,-8 8 0,3-4 0</inkml:trace>
  <inkml:trace contextRef="#ctx0" brushRef="#br1" timeOffset="118">7389 14607 10432,'0'12'327,"0"-1"0,2 1-151,1-1 1,-1 0 0,1 2-111,-1 2 0,-2 2-56,0 2 1,1 2 88,3-2 0,-3-2-97,3-2 0,-3 2 67,-1-2 0,0 0-90,0-3 169,0-1-105,0 0 133,0 1-14,0-6 69,0-1 511,0-5-527,0-5-80,0 4 0,0-9-601,0 2 0,1 2 227,3-2 1,3 4 72,4-3 1,0 3 109,1-4 0,-1 5 10,1-5 1,-1 5 106,1 0 1,-1 1-63,0 2 0,1 0 67,-1 0 1,2 0-61,2 0 0,-6 5-70,2 3 1,-2 2 18,3 2 0,-5 0-117,1 3 0,-4-1 114,3 5 0,-4-3-18,1 3 0,-3-4 117,-1 4 1,-5-5-104,-3 1 1,2 2 119,-2-2 1,-1 0-64,-6-3 1,1 0-171,-5 3 0,1-6 32,-1 3 1,-2-5-102,2 1 0,-1 1 7,0-5 0,-1-1-268,2-3 0,1 0-37,-1 0 0,1 0-241,-1 0 131,-2 0 0,9-5 642,1-2 0,5-3 0,0-12 0,0-2 0</inkml:trace>
  <inkml:trace contextRef="#ctx0" brushRef="#br1" timeOffset="119">7469 14516 12013,'8'0'461,"-1"0"0,1 0-249,4 0 0,-1 0-52,0 0 1,1 0-24,-1 0 1,4-4-190,1 0 1,3-1-75,-4 1 1,1 2 107,0-6 1,-4 6-551,4-2 0,-8 1 37,0 0-786,0 1 0,-1-3-162,1 5 211,-6 0 1268,4 0 0,-1 5 0,1 2 0</inkml:trace>
  <inkml:trace contextRef="#ctx0" brushRef="#br1" timeOffset="120">7926 14699 7853,'6'0'514,"0"0"985,-6 0-1374,-6 5 1,4-3 99,-6 6 0,2 1 117,-2 6 0,-4-1-91,4 5 0,-3-4 106,7 4 1,-4-1-89,4 1 1,-3 3-59,3-3 1,0 2-167,4 2 0,0-4 120,0 0 0,0-5-74,0 1 1,1-1 75,3 2 1,3-4-290,4 3 1,0-6 83,1-1 1,-1-2-181,1 2 0,3-3 64,0-5 0,2 0 145,-2 0 0,3-6 136,4-6 0,1 0-108,0-8 0,0 0-38,0-6 1,0 1 48,-1-1 0,-4-2-82,-3 1 1,-2-3 87,-1 3 0,-6-3-206,-2 3 0,-3-3-60,-1 3 0,-5-4-70,-3 5 1,-6-1-57,-1 4 0,-5 6 4,1 1 0,-1 9-294,0 3 0,-1 3 175,2 1 0,1 1 46,-1 3 1,1 2 161,-1 5 1,3 5-631,4-1 893,-4 0 0,3 2 0,-3 0 0</inkml:trace>
  <inkml:trace contextRef="#ctx0" brushRef="#br1" timeOffset="121">8429 15030 7853,'0'-6'0,"0"-5"713,0 10-250,0-4 479,0 5 124,0-5-277,0 4-115,0-4-396,0 5 0,1 5 238,3 2-132,-3 3-225,4-3 0,-5 7 66,0-3 0,0 3-690,0-2 0,0 4 363,0 3 1,-1-1-190,-3 1 0,1-1 0,-3 2-352,1-1 1,-3-5-390,5 1 0,-1-2-315,4-2-10,0 1 1357,0-6 0,0-1 0,0-5 0</inkml:trace>
  <inkml:trace contextRef="#ctx0" brushRef="#br1" timeOffset="122">8726 14699 7853,'0'-12'-432,"0"1"708,0 4 1112,0-3-377,0 9-113,0-4-475,0 5-256,-6 0 0,4 1-53,-6 3 1,1-1 96,-5 4 1,1 5-65,-1 3 0,5 4 91,-1-4 1,1 8-291,-5-4 1,6 5-68,2-5 0,3 3 4,1 1 0,0-4-101,0 0 1,5-4 106,2 4 1,4-6-191,0-2 0,6 0 90,2-3 0,1-3 87,-1-1 1,2-3 21,-2-1 0,2-1 206,-2-3 1,2-6 24,-2-5 1,-1-2 195,1 2 0,-5-2-106,1-2 1,-3-2 20,-5 2 0,0-1-210,-3 1 0,-3-3 95,3 3 0,-8-3-359,-4-1 0,-2 4 69,-1 0 0,-2 5-74,-2-1 0,2 3-131,-2 0 0,2 2-251,2 2 1,-1 3-83,1 5 1,-1 0 218,1 0 1,1 2-111,2 1 0,-2 2 592,3 3 0,1 2 0,-4-9 0,4 5 0</inkml:trace>
  <inkml:trace contextRef="#ctx0" brushRef="#br1" timeOffset="123">9194 14642 7460,'-7'-7'608,"2"2"-474,5 5 289,0 0-227,-5 0-253,4 0 0,-9 0 258,2 0 1,2 4 18,-2 0 0,2 1 17,-2-1-232,-2-3 94,9 9 1,-8-7 115,5 4-195,0 1 0,1 3 1,-2 1-1,-1-1 310,1 0-372,2 6 65,3-4 1,0 7-1,0-4-27,0 2 39,0-4 1,0 7-1,0-5-41,0 2 0,5-4 39,2 1 1,3-2-1,2-2 168,-1 0-130,1-4-38,4 3 1,-3-9 41,2 3 21,-2-3 0,-1-1 308,4 0 0,-4 0-309,4 0 1,-4-5 0,0-2 136,-1-4-106,1 0-33,-1 0 0,-1-1-114,-2 1 153,2-1-35,-4-4 1,1 3-206,-4-2 67,-1 2 12,-2 2 0,0-4 0,0-2-1192,0-1 1141,0 4 1,0-3 10,0 1 0,-2 4-360,-1-3 372,1 2 0,-8 5 0,3 2-1131,-4 1 771,0 1 0,-5 4-1279,-4 0 1332,4 0 1,-2 5 0,4 1 363,-1 1 0,0 8 0,3-2 0</inkml:trace>
  <inkml:trace contextRef="#ctx0" brushRef="#br1" timeOffset="124">9559 14550 7853,'0'-6'353,"0"1"89,0 5 418,0-5-447,0 3 105,0-3 463,0 5-837,0 5 68,-5 2-159,4 4 0,-5 1 1,3-1-1,-1 2 219,2 2 0,0-1-294,2 5 1,0-4-87,0 4 103,0-5 1,0 4 0,0-4 159,0 1-99,0 0-190,0-3-45,0-1 104,0 1 0,0-5 143,0 1-13,0-6 205,0 3 251,0-5-604,5 0 1,1-1 85,1-3 0,3 3-82,-2-3 32,2 3 0,2 1-8,-1 0 1,0 0 55,1 0 0,-1 0 0,1 0 0,-1 0 9,0 0 34,1 0-34,-1 5-15,1-4 1,-1 10-1,1-4-56,-1 3 58,0 2 6,-4-1-4,-2 1-290,-5-1 277,0 0 0,0 1-35,0-1-55,-5 1 1,-2-1-1,-4 0 31,0 1 1,-5-1 19,1 1 0,-4-1-47,4 1 57,0-6-10,-2 4 0,4-9-222,-2 3 232,3-3 0,0-1-116,1 0-311,-1 0 192,1 0 90,-1 0 0,5-3-768,-1-1 418,6 0 252,-8-1 1,8 2-119,-2-4 414,-2-1 0,0-8 0,-6-2 0</inkml:trace>
  <inkml:trace contextRef="#ctx0" brushRef="#br1" timeOffset="125">9582 14562 7853,'0'-7'1606,"0"-3"-564,0 9-780,0-4 18,0 0-319,0 3-15,0-3 79,5 5 58,2 0-57,4 0 0,0 0 0,1 0 175,-1 0-109,1 0 1,3 0-166,0 0-230,0 0 1,-2 0 0,1 0 0,1 2-46,-1 1 0,-1-1 1,-2 1-1472,1-1 917,-1-2 902,-5 0 0,5 5 0,-5 1 0</inkml:trace>
  <inkml:trace contextRef="#ctx0" brushRef="#br1" timeOffset="126">9948 14996 7853,'0'7'0,"0"1"519,0-6 948,0 3-628,0 1-208,0-5-209,0 4 181,0-5-198,5 5 1,-4-3-73,3 6-186,-3 0 0,-1 3 0,0 1-176,0-1 1,0 0 0,0 1-538,0-1 409,0 1 151,0-1 1,-4 0-835,0 1 1,1-1-634,3 1 630,0-6-25,0 4-861,0-3 1729,5-1 0,-4-1 0,9 0 0,-4 1 0</inkml:trace>
  <inkml:trace contextRef="#ctx0" brushRef="#br1" timeOffset="127">10290 14664 7853,'0'-7'134,"0"-1"38,-5 6 1,3-7 557,-6 5-313,5 0 28,-7 4 0,8 0-78,-6 0 1,4 0 122,-3 0-331,-1 5 0,0 2 0,1 4-35,-2 0 1,3 1 0,-1-1-55,2 1-61,-4 4 64,8 2 1,-4 1-1,5 0-147,0 1 59,0 2-21,0-4-268,0 3 192,0-8 0,5 3 30,3-4 0,2-2-59,1-2 0,4 0 0,1-4 42,-2-1 57,3-2 60,-4-1 1,4 0 120,-6 0-107,6 0-43,-5-5 0,5-1-6,-6-6 1,1-3 245,-1 0-202,0 0 0,-3-1 6,0 1 0,-5-4-27,5 4 0,-5-5 20,0 0 0,-1-1 2,-2-2 0,-2 4 1,-1 0-51,-5-1 0,2-1-65,-2 2-185,0 3 0,-3 4-417,0 1 1,-1 1 83,1 2 134,-1 3 1,1 6-1,-1 2 1,1 2-154,0 1 0,0 2 624,4 3 0,-3 1 0,3 4 0,-4 2 0</inkml:trace>
  <inkml:trace contextRef="#ctx0" brushRef="#br1" timeOffset="128">10610 14756 7853,'0'-12'-18,"0"6"93,5-4 405,-4 9 128,4-5-543,-5 6 0,-1 0 261,-3 0-100,3 0 102,-4 0-69,5 6 0,0 0 260,0 5-353,-5 1 22,4-1-159,-4 1 0,5 3 161,0 0-155,0 0 0,0 1 0,0-1 1,0-1-14,0-2 0,3 0 10,1-1 0,5 1 0,-3-1-86,1 0 166,3-4-73,-4-2 1,6-5-160,-1 0-58,1 0 182,-1 0 1,-3 0 64,-1 0-63,1-5 46,3 4 1,1-10 185,-1 4-56,0-8-147,-4 2 0,2-5 211,-6 3-206,6 2 1,-7-7-75,1 5 98,-1-6-1,-2 9 0,0-9-157,0 6 0,-2-4 0,-1 4 1,-5 0-1,-3 1-874,-5 2 465,4-2 317,-10 13 1,9-8-978,-2 5 716,3 1 0,0 4-419,1 3 1,3-2 464,0 6 1,6-1 400,-2 5 0,3-1 0,1 1 0,0-1 0</inkml:trace>
  <inkml:trace contextRef="#ctx0" brushRef="#br1" timeOffset="129">11044 14687 7853,'0'-6'-1715,"5"-4"2569,-4 8 833,4-3-877,-5 5-595,0 0-497,-5 0 248,4 0-35,-4 5 199,5 2 0,0 4 120,0 1-102,0-1 0,0 0-49,0 1 1,0-1-64,0 1 0,0 3-90,0 0 0,4 0 139,0-3 0,4-1-162,0 1 1,-2-2 153,2-3 1,0 2-93,3-5 1,1 0 0,-1-4 85,0 0-23,1 0-39,-1 0 0,1 0 1,-1-1 243,0-3-155,1-2 0,-1-3 0,-1-1 352,-2-3-203,2-1-131,-3 2 1,0 1 0,0-2 430,-2-2 238,-2 2-670,-3-8 0,4 7-11,0-5 0,0 1 0,-4-2 0,0 1 1,0 0 160,0 1-255,0-4 0,-5 10-753,-2-5 0,-5 7 182,-4 2 488,-1 3 0,-7 7-2212,-3 1 218,3 4 0,-4 9 2067,5 3 0,0 3 0,0 1 0</inkml:trace>
  <inkml:trace contextRef="#ctx0" brushRef="#br1" timeOffset="130">15886 14322 7853,'0'-7'735,"0"2"1914,0 5-2483,-5 5 0,4 2 37,-3 4 0,-1 1-87,1-1 0,1 2 33,3 2 0,-4 1 66,0 3 0,-1 7-58,1-3 0,3 2 93,-3-2 1,3 4-100,1-1 0,-4 5-132,0-5 1,0 2 79,4-1 1,0-3-136,0 3 1,4-3 23,0-1 1,0-4 59,-4 0 0,4-5-156,-1 1 0,2-2 49,-1-2 0,-2-3-665,1-1 258,-1-4-1095,-2 7-335,0-9 949,-5 4 393,-2-5-590,1 0 858,-4 0 0,3-1 286,-4-3 0,-1-7 0,1-7 0</inkml:trace>
  <inkml:trace contextRef="#ctx0" brushRef="#br1" timeOffset="131">15647 14470 7853,'6'-6'0,"-1"-4"81,-5 2 0,4 2 157,0-2 0,1 2 94,-1-2 1,-2-1-121,6 6 0,-5-5 418,5 4-418,0-5 1,3 4 105,1-2-106,-1-4 53,0 10-150,1-4 0,-1 1 1,2 0 296,2 2-402,-2-4 1,5 4 0,-4-2-1,1 3-62,-1 1 138,-2 0 1,0 0 38,-1 0 1,1 1-174,-1 3 128,-5-2 0,5 8 1,-5-3-608,0 3 553,4 2 0,-8-1 17,2 1-69,-3-1 0,-1 1 0,0-1 50,0 0 22,0 1 0,-4-1 0,0 1-13,2-1 175,-5 0-194,1 1 0,-2-2 143,1-2-105,4 2 1,-6-8 0,4 5 0,0-1 87,0 0 1,-3-2-19,5 4-338,-1-6 328,4 3 75,0-5 1,6 0 0,4 0 94,4 0-206,2 0 0,-4 4 1,2 0-1,3-1-106,0-2 96,-3 4 1,8-4 0,-8 8-112,5-5-54,-5 5-30,2-3 0,-4 6-24,-1-1 0,-3-3 164,-1-1 1,-3 1-40,4 3 0,-6 2 0,2 1 0,-2 1 7,-2-1 4,0 4 1,-6-4 0,-1 4 186,-3-2-106,-2-1 0,-4 1 1,-3-1-86,-3-1 27,-1 3 1,0-4 0,2 2 0,1-2-42,1-2 66,0 1 0,-3-2 0,2-1 9,1-1-22,5-6 1,-3 3 0,6-4 7,-1 3-238,1-2-12,-1 3-126,6-5-538,-4 0 408,9 0-1033,-4 0-1999,5 0 2670,5 0 421,1 0 421,11-5 0,0-7 0,6-6 0</inkml:trace>
  <inkml:trace contextRef="#ctx0" brushRef="#br1" timeOffset="132">16537 14562 7853,'-6'-5'824,"1"3"0,5-4-50,0 2 56,0 3-572,0-4 1,1 5-38,3 0 1,-1 0-14,4 0 1,1 0-82,3 0 0,2 0 1,1 0 331,1 0-422,0 0 0,-3 0 1,0-2 323,4-1-391,-4 1 1,6-4 26,-3 2-445,-2 3 540,4-4 1,-2 1-4,0 0 0,0 0-108,-3 4 0,-5-3 137,1-1-1204,-6 0 512,4 4-1612,-6 0 1523,-6 5 0,0-2-955,-5 4 909,-1-4 709,1 2 0,-1 0 0,1 1 0</inkml:trace>
  <inkml:trace contextRef="#ctx0" brushRef="#br1" timeOffset="133">16492 14767 8371,'11'0'1028,"1"0"0,-5-1-624,1-3 0,1 3 130,6-3 1,-2 3-3,2 1 1,1-4 136,0 0 0,0 0-348,-1 4-67,-2 0 0,7-1-89,-5-3 1,6 3-1,-2-4 1,1 1 391,-1 0-292,-2 0-152,-1-1 0,-3 4-1332,2-3 1202,-2-2 1,-2 5-3526,1-3 3218,-6 3 1,-2 1-1733,-8 0 919,-7 0 1137,-7 0 0,-10 10 0,-1 2 0</inkml:trace>
  <inkml:trace contextRef="#ctx0" brushRef="#br1" timeOffset="134">17691 14367 7853,'0'-6'621,"1"0"124,3 2-125,-3 3-379,9-9 0,-3 4 67,4-1 1,1-2-71,-1 5 1,0-1 41,1 1 1,1-1-69,2-2 0,-1 0-4,5 3 4,-10 3 0,11-4-367,-17 5 176,17 0 0,-9 0 76,8 0 0,-2 0-91,-6 0 1,1 4-230,-1 0 1,-3 5 138,-1-2 1,-4 1-227,1 3 1,-3-4 128,-1 8 1,0-5-59,0 5 0,-5-2 137,-3-2 0,2 1 66,-2-1 0,1-1 62,-5-2 48,-4 7-140,3-12 4,-4 12 107,6-9 0,3 1-115,1-4 477,4 4 47,-2-6-257,5 4 736,0-5-852,5 0 23,2 0 214,4 0-320,6 5 85,-5-4 1,6 4 57,-3-5-50,3 0-130,0 0 1,2 4-1,-2 1 118,3 2 0,-5-3-158,3 3-41,0 1 134,-7 3 0,5-2-102,-6 2 1,-3-2-1,0 7 118,0-4-34,-2 5 42,-1-5 0,-5 6-26,0-3-12,0-2 73,0 9 0,-5-6-64,-3 3 1,-6 2 168,-1-6-104,-6 5 0,4-7 0,-5 2-116,3-2-4,-3-2 1,5-3 0,-6-2-107,0-1-210,5-1 0,-2-3 0,3 2 0,1 1 227,-1-2-278,-3-1 1,7-1-161,-2 0-581,3 0 471,5 0 236,-3-5-53,9 4 14,-4-4 0,6 0 0,3-3 486,3-2 0,9-6 0,1-2 0</inkml:trace>
  <inkml:trace contextRef="#ctx0" brushRef="#br1" timeOffset="135">18330 14413 7853,'-1'-7'-18,"-3"-1"97,3 5 225,-4-7 1,5 8 105,0-6 1,0 4 351,0-3-498,0 4 0,4-7 32,0 2 1,5 2-59,-2-2 1,0 5-59,0-5 1,5 4-2,3-3 0,0 0-41,-4 0 1,5 0-81,-1 3 17,0 3-128,-3-4 89,4 5 43,-3 0 6,3 0 0,-4 0-217,-1 0 85,0 0-65,1 0 13,-6 5 1,3-2 83,-5 4-179,0 1 206,-4 3 27,0 1-149,0-1 127,0 1-19,0-1-13,-5 0 1,-2 1 0,-4-1 14,-1 1 1,1-1 7,0 1-9,4-6 0,-3 4 161,9-9 1,-9 9-55,8-8 1,-4 3 15,2-5-70,3 0 13,-4 0 2,5 0-32,5 0 0,-2 0 298,4 0-300,1 0 0,3 0 1,1 0 6,-1 0 0,4 4 26,1-1 121,4 1-132,-7-4-40,8 0 0,-7 4 4,5 0 39,-5 0-138,8 1 1,-10 0 138,4 2 0,-4 4-196,0-4 0,-5 0 112,1 0 1,-6 5 0,2 3-152,-3-1 152,-1-2 10,0 5 0,-1-1 0,-3 3-65,-3-3 50,-3 1 1,-7-3 97,-2 5-94,3 0 0,-6 1 38,3-1 1,-4-2 0,-2 2 0,-2-3-178,2-4 149,6 0 22,-3-1-454,9-5 202,-8 5 17,13-10 0,-7 4-228,7-5 276,-2 0 0,3 0-1115,-1 0 580,6 0 191,-4-5-499,6-1 0,0-3 225,0-3 798,6 3 0,5-12 0,7 3 0</inkml:trace>
  <inkml:trace contextRef="#ctx0" brushRef="#br1" timeOffset="136">18833 14379 7853,'10'-5'118,"-2"-3"1,-3 2 423,-5-2-20,0 1-71,0-5-122,5 1 1,-4 3-71,3 1 1,1 3 0,-1-4 0,5 4-67,-2-3 1,4 3 12,0-4 1,2 4-73,2-3 1,-2 4 76,2 0 1,-3-3-174,0 3 1,1-1 24,2 4 0,-2 0-132,2 0 0,-6 0-228,-2 0 213,1 0-189,-2 0 0,4 5 378,-2 3-278,-3-3 97,0 5 87,-5-4-44,0 0 63,0 5 0,-1-5 55,-3 5-92,-2-4-8,-1 3 153,-3-9-135,4 9 39,-1-8 1,-3 6 92,3-4 0,2 1 2,1-1 44,-2-3 0,3 8-17,-5-5-22,6 0-33,-3-4-157,5 5 112,0-4-19,5 4 0,1-5 252,6 0-242,-1 5-12,0-3 1,2 7 159,2-6-142,-2 1 0,9 1-31,-10-4 0,5 8 0,-6-4-2,1 2 1,3-1 43,0 2 0,0 2-110,-3-2 84,-6-3 1,3 5 0,-4-3-119,1 3-79,-3 7 122,7-4 0,-9 4-250,3-1 200,-8-4 0,1 10-7,-9-3 0,2-1-105,-9 1 86,0-5 0,-1 4-27,-3-3 0,6-1 0,-6 3-19,2 0 37,4-2 1,-3-3-379,5-1 198,5-5 0,0 1 0,2-5-993,-2 2 1,-2 0 797,1-4-1302,5 0 1361,-5 0 430,10 0 0,-4 0 0,5 0 0</inkml:trace>
  <inkml:trace contextRef="#ctx0" brushRef="#br1" timeOffset="137">19290 14824 7853,'15'8'0,"-7"0"640,-8-6 1,3 8-202,1-2 1,0-2-137,-4 2 1,0-1-68,0 5 1,4-1-27,0 1 0,0 3-17,-4 0 0,0 2-1,0-2 1,0-2-256,0 2 85,-6-3 1,4 0-162,-6-1 0,4-4 57,-3-4-1532,4 4-34,-7-6-309,9 4 1957,-9-5 0,3 0 0,-4 0 0</inkml:trace>
  <inkml:trace contextRef="#ctx0" brushRef="#br1" timeOffset="138">19884 14185 7841,'-7'-5'441,"2"3"227,5-3-7,0 0-229,-5 4 348,4-4-75,-4 5-42,5 0-538,-5 0 0,-2 0 49,-4 0 1,0 5-211,-1 3 0,0 2 125,-4 1 1,4 2-177,-4 2 0,4-2 45,0 2 1,2 1-133,2 0 0,0 0-15,4-1 0,0-2 30,4 2 0,0-2-235,0-2 208,0 1-43,5-1 177,1-4 89,6 3-45,-1-9 1,1 4 0,0-5-119,4 0 100,-4 0 1,10-1 147,-3-3-191,-3 3 257,1-9-229,-1 3 21,-3-4 0,4-1 221,-6 1-205,-5-5 0,3 3 8,-5-2-43,0 2 1,-4-2-116,0-1 0,0 0-118,0 1 119,0 2 0,-1-3-808,-3 4 424,2 6 181,-8 1-304,4 5 386,-5 0 0,0 1 1,3 2-176,0 0 1,-1 6 448,-6-1 0,2 6 0,-2 1 0,2 0 0,2-3 0,-2 3 0,-2 0 0,2 5 0,-2-1 0,-2-1 0,2 1 0,4 0 0,3 4 0,2 0 0,-2 0 0,3-5 126,5-3 1,-4 1 167,1 0 1,-1-5 1120,4-3-596,0-1 688,0 5-533,0-1-635,0 0 0,0 1-18,0-1-263,5 1 1,-4-1-13,3 1 1,-2-1 50,2 0 0,-1 1-172,4-1 0,-3-1 56,4-2 1,-1 2-90,5-2 1,-1-2 35,1 2 1,-1-6 133,1 2 1,3-3 4,0-1 0,1 0 85,0 0 0,-2 0 62,5 0 1,-5-1-74,1-3 0,1-2-102,0-6 1,-1 1 73,-4 0 0,-3-2-126,-1-2 0,-3 2 114,4-2 1,-6-2-175,2 2 0,-2-4 11,-2 4 0,-6-4-79,-1 4 1,-3-3-29,-2 6 1,-4-2 42,-3 7 0,-3 2-547,-1 1 1,0 3 268,1 1 0,4 1-322,3 3 1,-2 3 216,2 9 0,0-2-930,3 5 1439,1-5 0,-1 7 0,1-3 0</inkml:trace>
  <inkml:trace contextRef="#ctx0" brushRef="#br1" timeOffset="139">20158 14333 7853,'0'-7'-227,"0"-1"532,0 5 131,0-7 0,0 4-152,0-5 1,4 3-119,-1 0 0,5 4-153,-4-3 1,5 3 101,-2-4 1,0 2-77,0-2 1,1 2 116,3 2 0,1 2 17,-1-6 0,1 4-42,-1-3 1,4 4-5,0-1 0,1-1-110,-5 2 1,1-1 158,-1 4-227,0 0 1,1 0 102,-1 0 1,-3 4-118,-1-1 54,-4 6 1,2-2-98,-5 4 1,0 0 32,0 1 1,-5-5 73,-3 1 1,2 0 115,-2 3 0,1-1-71,-5-2 1,5 1 402,-1-5-111,6 4 97,-9-1-227,10-1 58,-4 4-426,5-8 207,0 3 0,1-2-142,3 1 0,3 1 80,4-1 1,0-1 75,1 4 1,3-3-6,0 4 0,4-5 5,-3 5 0,0-4-24,-1 4 0,-2-1 20,2 5 1,-3-5-47,-5 1 0,2-1 50,-5 5 0,4-1-214,-5 1 1,1 3 113,-4 0 1,-5 2-233,-3-2 127,-7 3 24,3-1 0,-10 4-70,3-6 156,-8 5 0,3-7-55,-2 2 0,0-2-83,-1-2 110,3 1-565,-4-6 425,6 4 1,4-7 0,3 3-895,2-1 1,2-1 375,-1-4 1,6-5-87,2-3 808,8-2 0,2-6 0,6-2 0</inkml:trace>
  <inkml:trace contextRef="#ctx0" brushRef="#br1" timeOffset="140">20569 14288 7853,'6'-18'142,"4"1"0,-3 6-102,4-1 1,-3 5 195,-1-1 0,-3 4-109,4-3 0,-6 3 417,2-4 1,-1 5-252,1-5 1,-2 4-279,6-4 0,-1 5 80,5-5 0,-1 4-123,1-3 0,-1 3 327,0-4-179,1 6 0,2-5 37,-3 4 0,3 1 9,-6-2 4,2 3 0,1 5-100,1 0 0,-6 1-74,-2-1 0,1 2-84,-1 5 0,0 1 110,-4-1 0,0 1-128,0-1 1,0 1 22,0-1 1,-2 0-7,-1 1 1,0-1 66,-5 1 1,5-5 32,-5 1 1,5-4 130,0 3-142,1-4 0,-3 7 0,-1-4 0</inkml:trace>
  <inkml:trace contextRef="#ctx0" brushRef="#br1" timeOffset="141">20775 14356 12006,'5'-6'424,"1"1"1,5 5-251,1 0 1,-1 0-116,1 0 1,-1 0 95,0 0 1,1 3-168,-1 1 37,1 0 1,-1 0-95,1 0 1,-5 3 97,1-3 1,-4 1-142,3-1 0,-4-2-8,1 6 1,-3-4 35,-1 4 1,0-5-4,0 5 1,0-4 64,0 3 1,0-3-82,0 4 0,0-4 105,0 3 1,0-3 2,0 4 1,0-5 54,0 5 1,0-4-79,0 3 1,0-3 9,0 4 0,0-4 6,0 3-70,0-4 70,0 7-8,0-9-12,0 4 20,0 0 29,0-3 1,0 4 206,0-2-123,0-3 1,0 5-12,0-2-41,0-2 0,-1 6 30,-3-4-94,3 5 1,-6-3 67,3 6 1,3-5 0,-3 1 1,-2-4-40,-2 4 0,2-5-7,-2 5 1,1-2-65,-5 2 0,1 1 72,-1-5 1,-3 3-127,0-3 0,-4 4 113,4-5 0,-4 5-9,4-4 1,-5 1-8,5-1 1,-1-3 84,1 3 1,2-3-44,-2-1 1,-2 0 106,2 0 0,3 0-85,5 0 0,3 0 81,-4 0-347,6 0 199,-3 0-1460,5 0 0,5 0 179,3 0 1,2 0 471,1 0 0,1 0 815,-1 0 0,0 0 0,1 0 0</inkml:trace>
  <inkml:trace contextRef="#ctx0" brushRef="#br1" timeOffset="142">21106 14756 6836,'0'-7'2301,"0"2"841,0 5 1,4 5-2882,-1 3 0,1 2-81,-4 2 0,0 3-92,0 0 1,0 5 18,0-1 0,0 3-137,0 1 0,-5-2-851,-3-2 0,2 2 501,-1-6 0,3 4-1249,-4-4 0,6-3 469,-2-5 0,1-4-346,-1 1 1506,3-3 0,-9-1 0,4 0 0</inkml:trace>
  <inkml:trace contextRef="#ctx0" brushRef="#br1" timeOffset="143">21494 14150 7853,'0'-11'1380,"0"5"-526,0-4 232,0 8-227,0-3-257,0 5 1,-4 1-684,0 3 0,1 3 23,3 4 0,0 2 67,0 2 0,0-1 12,0 5 1,0-4-106,0 4 0,0-1 232,0 1 0,3 1-83,1-4 0,1 0 60,-1-1 1,-3-6 87,3 3 8,-3-9-116,-1 8-234,0-10 242,0 4-230,0-5 48,6 0 103,0-5 1,5-2-59,1-4 0,-1 1 34,1 2 1,-1-1-47,0 6 0,5-5 36,-1 4 0,4 0-1,-4 4 0,0 0-2,-3 0 0,-5 0-8,1 0 1,0 2-31,3 1 0,-1 0 38,-2 5 1,1-1 2,-5 5 1,1-4-5,-2 4 1,-1-3 1,1 6 1,-1 2-49,-2-2 1,-5 4-96,-3-4 0,-2 4 115,-2-4 0,1 0-3,0-3 1,-2-1 111,-2 1 0,-2-2-72,-2-2 0,3 0-206,4-4 1,1 0-76,-1-4-154,1 0 0,0 0 35,-1 0 1,5 0-110,-1 0 0,2-1-139,-2-3 1,-1 1-1036,5-4 1676,-5-6 0,8-5 0,-4-5 0</inkml:trace>
  <inkml:trace contextRef="#ctx0" brushRef="#br1" timeOffset="144">21494 14128 7853,'0'-18'1321,"0"6"116,0 2-372,0 9-301,0-4-245,0 5-425,5 0 1,3 0-46,7 0 1,-1 0-43,5 0 1,0-1-99,4-3 0,4 3-265,-1-3 1,5 1 177,-5-1 0,2 2-142,-1-6 0,-3 4 100,3-3 1,-3 1-567,-1-2 1,-6 3-221,-1 5 77,-4 0 1,-4 0 928,-1 0 0,-4 0 0,2 0 0</inkml:trace>
  <inkml:trace contextRef="#ctx0" brushRef="#br1" timeOffset="145">21939 14219 7853,'0'6'-479,"0"-1"973,0-5 138,0 5 0,0-2-90,0 5 0,0-5-146,0 5 1,0 0 16,0 3 0,-5 4-43,-2 1 0,0 4-10,0-1 0,0 1-119,0-1 0,-2 3-13,5-3 1,0-1-180,4 1 0,0-2 100,0 2 0,0 2-124,0-6 1,5 0 39,3-3 1,2-1-46,2 0 1,0-3-50,4 0 0,-2-6-59,5 2 0,-4-3 54,4-1 0,0-1 68,4-3 0,-2-1-66,-2-2 0,7-5 77,-3 1 0,-2-1-57,-2-3 1,-5-1 50,1 0 0,-3-3 5,-5 4 1,0-5-60,-4 1 1,-1-3-10,2-1 0,-8 4-57,-4 0 0,-3 0-149,-4-4 1,-3 2-328,-5 2 1,-1 2 234,-3 6 0,7-1-227,-3 1 1,4 5 131,0 2 1,-1 3-385,4 1 1,1 0 230,4 0 1,3 1-532,1 3 575,4-3 526,-2 9 0,10-4 0,1 6 0</inkml:trace>
  <inkml:trace contextRef="#ctx0" brushRef="#br1" timeOffset="146">22488 14276 7853,'6'0'3728,"-1"0"-3449,-5 0 1,-5 0-266,-3 0 1,-2 6 71,-1 6 1,-1 1 66,1 6 1,0-2-186,-1 2 1,2 3 86,2-3 0,0 3-8,4 0 1,0 0 20,4-3 0,0 1-126,0-4 1,4 3 62,0-4 0,6-1-79,1-7 0,2 2 154,6-5 1,-4 0-29,4-4 1,0 0 46,4 0 1,-1 0-66,-3 0 0,6-5 120,-2-3 0,2-3 3,-2-4 0,-1 2 110,-3-2 0,-3-3-83,-4-1 1,-1 1 152,0-1 1,0 1-141,-4-1 0,-2-4-33,-5 1 0,0-1-187,0-4 0,-5 3 127,-2 1 1,-9 2-1256,-3 1 0,-6 0 32,-2 5 1,-7 5-1495,4 6 2613,-6 3 0,7-4 0,-5-2 0</inkml:trace>
  <inkml:trace contextRef="#ctx0" brushRef="#br1" timeOffset="147">16937 13123 7853,'-6'0'0,"-3"-2"-569,5-2 514,-5 3 1,3-4 8,-6 5 0,5 0 120,-1 0 62,1 0 116,-5 0-156,1 0 1,1-1 86,2-3 0,2 3-2,2-3 329,3-2-76,-10-1 88,10-4-307,-4-1 0,6 1 16,3 0 1,-1 3-67,4 0 1,-3 2 10,4-2 0,-4 0-36,3 4 1,1-4 31,3 4 0,1-3-123,-1 3 0,0 0 68,1 4 0,3 0-117,0 0 1,4 0 75,-3 0 0,4 0-15,-1 0 0,-1 0-31,1 0 1,-5 0-181,1 0 71,-2 5-243,-2-4 234,0 10 0,-3-6 0,-2 4-220,-1-2 214,4 1 0,-4-1 1,3 1-12,-4 1 125,2-4 126,-5 0 122,10 0 4,-10-4-55,9 4-101,-9-10-92,9-1 1,-7-2 0,3 1 111,-1-2-522,-1-1 256,1 3 0,-2 1-376,4 2-1593,-4-2 188,2 5 1911,-5-3 0,0 14 0,0-4 0</inkml:trace>
  <inkml:trace contextRef="#ctx0" brushRef="#br1" timeOffset="148">16903 13340 7853,'0'-8'320,"0"0"-82,0 6 1,0-5 649,0 4-185,0 1 133,0-8-292,0 4 106,0-6-93,0 1-344,5 0 1,-3 0 131,6 4-107,-5-3 0,6 7-141,-6-4 60,6 4 1,-2-3-264,4 2 21,-5 3-264,4-4 208,-8 5 97,8 0 1,-5 1-306,3 3 138,2-3 68,-4 4 0,6-1-82,-1 0 183,5-1 1,-3 1-178,2 0 179,-2 5-58,-2-8 250,1 4-231,-1 0 22,-4-3 120,3 3 0,-8-2-159,6 1 138,0 5-85,3-8 7,-5 4 207,4-5 1,-8 0-35,8 0-126,-4 0 0,2 0-238,-1 0 242,1 0 1,0-5-1057,-1-2 724,-4 2 0,2-5 0,-4 3-1892,3 1 850,-3 1 1359,4 5 0,-5-5 0,0-2 0</inkml:trace>
  <inkml:trace contextRef="#ctx0" brushRef="#br1" timeOffset="149">17737 12974 7853,'0'-11'-825,"0"4"619,5-3 0,0 4 911,2-6 0,4 1-173,-4 0 0,5-1-90,3 1 1,-1-1-75,5 1 1,-4 3-77,4 1 0,-4-1-85,4-3 0,0 0 0,4 4 0,-1-2-62,-3 5 0,1 0 67,-5 4 0,1-3-237,-5-1 0,0 0 102,1 4-594,-6 5 0,-1 1-438,-5 6 796,0-1 1,0 1-1,0-1 1,-5-3-56,-2-1 7,-4 6 138,-5 0 0,3 2 314,-2-7-204,2 2 0,1-4-107,-4 5 192,4 1 0,-6-5 1,4 0-1,-1-1 387,1 0-303,6-3 1,3 3-47,5-2 0,-1-3 8,-3 3-86,3-2 53,-4-2 135,5 0 1,9 1 26,2 3-58,8-3-138,-6 4 0,12-5 9,-2 0 1,4 1-1,-2 2 1,2 1 1,-2-2 23,-6 4 34,3 1-63,-10-1 1,6 4-174,-3-2 1,-2 6-406,2 1 364,-7 0 0,-2-2-22,-2 2 111,-3-2 24,4 3 0,-10 0 2,-2-1-143,-4 5 149,0-7-112,-5 3 0,2 0 0,-4-1-161,1-1 0,-8-3 106,-2-3-49,1 2 1,-2-9-359,5 3 264,5 2 0,2-4 1686,4 1-1087,1-1 1,-1-4-2431,1-1 1,5 0 234,2-4 1213,2 4 676,8-7 0,5 3 0,7-4 0</inkml:trace>
  <inkml:trace contextRef="#ctx0" brushRef="#br1" timeOffset="150">18285 12928 7853,'5'-11'0,"-4"0"373,3-1 1,-2 1 318,2-1 95,-2 1-456,3-1 1,-4 1-110,3 0 0,-3 3-36,3 0 1,1 5 12,-1-5 1,1 4-141,-1-3 0,1 3 53,2-4 1,3 4-128,-2-3 0,2 3 37,2-4 0,-1 6-73,0-2 1,2-1-46,2 1 0,2 0 51,2 4 0,-1-4 41,-3 1 0,-1-1-100,5 4 0,-9 1 23,1 3 1,-3-2 64,0 6 1,-3 0-170,-5 3 1,0 1 29,0-1 0,-2 0 82,-1 1 1,-2-1 39,-3 1 144,-7-1 0,7 0 12,-7 1 386,2-6-299,2 4 0,3-8 29,1 1-25,4 4-82,-2-6-195,0 4 63,4-5 0,-4 1 78,5 3 1,1-2 3,3 1-8,2-1 247,5-2-248,1 5-18,4-4 1,1 8-1,3-4 1,-2 1 129,-2 3-137,5 1 0,-9-2 89,4-1-189,-4 1 0,0 4 104,-1-1 10,-5 0 0,3 2-358,-5 2 185,0-2 0,-4 9 0,0-5-246,0 1 347,-5 4 6,4-10 1,-11 6-1,2-4-70,-4 1 119,-1 1 1,-2-5-104,-2 0-61,-2 1 93,-7-1 0,4-4-4,-3-4 1,4 2-197,4-1 34,3 0 159,-1-4-962,10 0 292,-9 0 135,10 0-1066,-5 0 1273,-1-5 1,6 2 0,3-4 0,8-2 360,11-1 0,1-7 0,11 0 0</inkml:trace>
  <inkml:trace contextRef="#ctx0" brushRef="#br1" timeOffset="151">18833 12848 7853,'0'-17'115,"0"0"0,0 6 1377,0-1-961,0 1 1,0 0-148,0-1 1,4 4-173,0 1 0,1 3-6,-1-4 0,-2 5 6,6-5 0,-1 4-279,5-3 0,-5 4 4,1-1 0,0 3-80,3 1 1,2-1 109,2-3 0,-2 3-39,2-3 0,-3 3-7,0 1 90,-1 5 1,1 0-95,-1 2 0,-1 3 100,-2-2 0,-2 2-178,-2 2 1,-3-1 54,3 1 0,-3-1-56,-1 0 0,-1 1 167,-3-1 0,2 1-59,-6-1 0,4 0 121,-3 1 0,4-4-80,-1-1 0,-1-3 582,2 4 60,-1-6 5,4 3-96,0-5-591,0 5 121,0-3 1,1 6-140,3-4 140,2 5 0,6-4-185,-1 3 0,0 1 44,1-6 0,1 6 35,2-1 0,-3 1 55,4-2 0,-4 4 7,0-4 0,-2 3 29,-2 2 1,0-1-40,-4 1 0,1-1 102,-1 0 1,-4 2-88,0 2 0,-5-2-9,-6 2 1,-6-2 17,-2-2 0,-2 5-81,-2-1 0,0-1 64,0-7 1,-1 4-7,-3-4 0,4 0-453,1 0 0,0-4-61,7 1-1193,0-3 725,3-1-1173,6 0 984,1 0 1155,5 0 0,5 0 0,6 5 0,7 1 0</inkml:trace>
  <inkml:trace contextRef="#ctx0" brushRef="#br1" timeOffset="152">19187 13180 7853,'11'0'-114,"6"-5"1823,1-2-1196,0 1 0,-6 1 351,-4 5-514,-6 0 0,5 5-19,-4 3 1,-1 2-81,2 1 1,-3 2-148,-1 2 1,0-1 8,0 5 0,0 0-63,0 4 1,-1-4-79,-3 0 1,1-5-441,-4 1 1,3-2-748,-4-2 1,6 1 566,-2-1 0,3-3 648,1-1 0,-5-4 0,-2 2 0</inkml:trace>
  <inkml:trace contextRef="#ctx0" brushRef="#br1" timeOffset="153">19553 12814 7853,'0'-11'0,"0"3"0,0 1 641,0-1-264,5-3 1,1-1 127,5 1 1,1 3-173,-1 0 0,1 2 36,-1-2 0,0 0-117,1 4 1,3-1-28,0 1 0,6 3-155,-2-3 0,2 1 108,2 0 0,0 1-80,0-2 1,-2 4-56,-2 4 1,2-1-143,-6 4 0,0 1-2,-3 3 0,-6 1-127,-2-1 0,1 1-131,-1-1 1,-1 4 168,-3 1 1,-5 0-65,-2-1 1,-3-2 53,-2 2 1,1-2 248,-1-2 0,-3 1-57,0-1 0,-4 1 56,4-1 1,-8-3 132,4-1 1,-4-3-47,8 4 0,-1-6 375,5 2-124,5-3-55,-5-1-216,10 0 1,-3 0-63,8 0 0,6 0 63,6 0 1,4 0 1,-1 0 1,3 0-50,0 0 1,1 2 0,0 1 1,0 0-6,0 4 1,-4-3 12,0 4 1,-5-2 30,1 2 0,1 2-46,0-2 1,-5 2-88,-3 1 0,-2 2 19,2 2 0,-3-2-109,-5 2 1,0-1 76,0 1 1,-9-2-68,-3 2 0,-7-2-50,0-2 0,2 1 32,-2-1 1,-4-1-246,-4-2 0,0 1 111,5-5 0,3 1-443,0-2 0,1-1-616,-1 2-286,2-3 1078,6-1 1,1-1 522,2-3 0,8-3 0,6-4 0</inkml:trace>
  <inkml:trace contextRef="#ctx0" brushRef="#br1" timeOffset="154">20101 12826 7853,'10'-12'446,"-3"1"1,2-1-144,-5 1 1,1 0 59,-1-1 0,-3 4 9,3 1 0,-3 3 203,-1-4-541,5 6 160,-3-3-228,3 5-52,-5 0-27,5 0 1,-3 0 111,6 0 0,-4 0-51,3 0 11,1 0 1,4 0-63,-1 0 0,4 1 111,0 3 1,1-3-23,-5 3 1,-3 1 22,-1-1 0,0 1-31,0-1 65,-2-3 1,-3 8 79,1-5 1,-1 1 278,1-1-95,-1-3-133,-2 9 1,-4-7 87,0 4-294,0-4 238,4 2-125,0 0 0,0-3 92,0 6-88,0-5 1,2 5 99,1-4-76,4 5 0,4-3 1,1 6 0,-1-4-21,0-1 0,1-3-108,-1 4 1,1-2 111,-1 2 1,1 2-138,-1-3 0,0 3 125,1 2 1,-5 1-9,1 2 1,-5-3-70,0 4 0,-1 0 5,-2-1 1,0 4-4,0-3 1,-5 3 32,-3-4 1,-4 4 74,-3-4 0,-2 0-66,-6-3 0,0-1-15,0 1 0,0-1-244,0 1 0,-2-6-358,2-2 0,-1-3-14,9-1 1,0 0-110,3 0-1564,1 0 1032,-1-5-135,6-1 1359,1-6 0,0 1 0,-2-1 0</inkml:trace>
  <inkml:trace contextRef="#ctx0" brushRef="#br1" timeOffset="155">20580 12769 7853,'0'-12'-139,"0"1"361,0-1 291,0 1-230,5-1 1,-3 5-34,2-1 0,2 4 14,2-3 0,-2 0 249,1 0-354,1-3 0,7 5-15,1-3 0,0-1 94,-1 5 1,-2-3-196,2 3 0,5 0 112,0 4 1,2 0-164,-6 0 1,3 0-74,-4 0 0,0 0-8,-4 0 1,1 1 70,-1 3 1,-3-1 7,0 4 0,-6 1-187,2 3 180,-3 1 1,-1-1-47,0 1 0,-4-1 60,1 0 0,-6 1 112,1-1 1,-2 1-25,-2-1 1,5-1 356,-1-2-137,1 2-172,-5-4 0,5 5-34,-1-4 1,5-1 133,0-2-273,1-2 103,2 8 0,2-5-136,1 2 0,4 4 54,4-4 0,4 2 93,1-1 1,4 2-24,-1-3 0,-1 4 10,1 0 1,-1 0-16,1 1 1,1-1 13,-5 1 1,0-1 2,-3 1 0,-5 0-7,1 3 1,-5-2-114,0 2 0,-3-2 62,-3-2 0,-5 1-100,-7-1 0,-3 1 70,-5-1 0,-1-3-101,-3-1 0,2 0-114,-5 0 0,3 2 61,-4-5 0,6 0-189,-2-4 1,3 4-236,1-1-1257,6 1 912,0-4 948,11 0 0,-4-5 0,3-1 0</inkml:trace>
  <inkml:trace contextRef="#ctx0" brushRef="#br1" timeOffset="156">21094 13180 7853,'12'-2'997,"-1"-1"1,4 1-549,1-1 0,-5-3 273,-3 3-276,-6-1-368,3 4 0,-5 5 18,0 3 1,-1 5 0,-3 3 1,2 4-248,-6-1 0,0 3 81,-3 0 0,0 1-701,-1 0 1,2-1 364,2-3 0,-2 1-1834,3-5 2239,2 6 0,-6-9 0,5 5 0</inkml:trace>
  <inkml:trace contextRef="#ctx0" brushRef="#br1" timeOffset="157">21448 12677 7853,'0'-13'-395,"0"-2"-50,0 8 1,0-4 1286,0 0-429,0 5 0,0-4 40,0 2 0,2-1 20,1 1 0,0-2 11,5 3 1,-5 0-157,5 0 0,0 0-112,3 0 0,4-2 22,1 5 0,4-1-136,-1 1 0,2 3-15,2-3 1,1 3-69,3 1 1,-3 4 18,3-1 0,-4 6-162,-4-1 1,1 1-39,-5-2 1,-1 7 55,-6-2 0,-3 2-64,-5-3 1,0 2 53,0 2 1,-3-2-1,-4 2 0,-1-2 69,-7-2 0,-5 1-15,1-1 1,-4-1 55,7-2 0,1 1 2,4-6 0,-1 5 49,1-4 0,0 0-73,-1-4 1,6 1 287,2 3-139,-2-3 16,4 4-108,-3-5 1,7 0-24,1 0 1,4 1 97,4 3 1,2-3 140,2 3 0,3 1-14,5-1 0,-1 5-92,1-1 0,0-2 63,0 2 0,-1-1-46,-3 5 0,1-1-35,-5 0 0,0 1-10,-3-1 1,-2 5-84,-2-1 1,-3 1-57,-5-1 0,0-2-193,0 2 1,-9 2 53,-3-2 1,-7 0 51,0-3 0,-2-1-54,-2 1 1,-4-2 57,1-3 1,-2 2-331,1-5 1,7 0-61,-3-4 0,8 4-885,-1 0 890,4-1 0,2-4-127,2-3 1,3 2 622,5-6 0,-5 0 0,-2-3 0</inkml:trace>
  <inkml:trace contextRef="#ctx0" brushRef="#br1" timeOffset="158">22008 12711 7853,'0'-11'-426,"0"0"0,4-1 213,0 1 0,-1 3 1700,-3 1-955,0-1 0,2-4 446,2 1-179,-3 0-83,4-1-538,0 1 0,-3-1 13,6 1 1,-4 5-160,3 2 0,1-1 64,4 1 0,-1 0 17,0 4 0,1-1 26,-1-3 0,2 3-272,2-3 1,-2 3 2,2 1 0,2 0 11,-2 0 0,0 1 34,-4 3-18,1-3 1,-1 8 1,1-5 0,-6 1 26,-2-1 98,2 2 1,-5 5-38,3 1 1,-4-5 83,-4 1 0,-2 0-9,-5 3 1,-2 0 154,-2 1 0,2-1-183,-2 1 1,1-2 27,-1-2 0,6 0 36,-3-4 0,5 5 179,-1-1-38,-2-3 1,9 1 158,-3-2 37,3-3-28,1 9 1,5-7-1269,2 4 0,9-4 674,3 1 0,2 1 316,2-1 1,-3 5 5,3-2 0,-6 3-109,5 2 0,-2-1-53,-1 1 0,-3-1 52,-5 0 1,1 2-81,-1 2 1,-1-2 32,-2 2 1,-2-1-21,-2 1 0,-2-2-39,1 2 0,-6-1-7,-5 2 1,-2-4 103,-2 4 0,-4-4-45,-3 0 1,-8-1-110,-3 0 1,0 0 65,0-4 1,5 2-457,-2-5 1,8 4-94,4-5 1,2 1-275,2-4 1,3 0 84,0 0 1,6-1 810,-2-3 0,-2-7 0,-1-7 0</inkml:trace>
  <inkml:trace contextRef="#ctx0" brushRef="#br1" timeOffset="159">22431 12723 7853,'0'-18'0,"5"2"134,2 4 0,3 1 262,2-1 0,-5 1-695,1-1 0,-4 2 140,3 3 1,-3-3 365,4 2 0,-6 2-67,2-2 1,1 4 442,-1-3 35,0 4-293,1-7 1,-2 9-72,4-3 1,-3 3 123,4 1 1,-5-4-392,5 0 1,0 0 86,3 4 1,2 0-10,2 0 0,-2 0 98,2 0 1,1 1-208,0 3 1,-1-1-27,-4 4 0,1-3-146,-1 4 212,1-6 85,-1 8-13,0-3 1,-4 0 33,-3 1 26,-3 0 1,-2 3-75,-3 0 0,-3-3 40,-4 0 1,3-1 28,1 5 1,-1-2 56,-3-2 0,3 2-52,0-3 0,6 0 87,-2 0 1,-1-3 32,1 4 13,0-1-383,4 5 168,0-1 0,2 1-78,1-1 0,4-1 48,4-2 1,2 2-126,2-3 0,3 2 172,5-1 0,0 2 17,-1-2 1,1 1 122,0-2 0,-4 3-95,0-2 1,-5-2 463,1 2-93,-2-5-244,-1 7 1,-5-5-34,1 2 0,-7 2-39,-1-5 1,-6 5 144,-10-1 1,-3 3-96,-7 4 1,-7-2-297,-5 2 1,-5 2 108,1-2 1,2 0-1501,2-4 0,4 0 733,4-4 0,2 2 741,5-5 0,0 0 0,0-4 0</inkml:trace>
  <inkml:trace contextRef="#ctx0" brushRef="#br2" timeOffset="160">17337 12163 7637,'7'0'133,"1"0"1,-5-1 128,0-3 1,0 3 315,1-3 223,-3 3-152,4 1-195,0 0 1,-2 0-114,4 0 1,-3 0 59,4 0 0,-4 0-34,3 0 0,-3 0 41,4 0 1,-1 0-214,5 0 1,0 0 26,4 0 0,-1 0 105,8 0 1,-3-1-117,7-3 1,-3 2 19,-1-1-159,-1 1-40,6 2 36,1 0 1,7 0 249,2 0-291,3-5-1096,4 4 1208,6-4-133,1 5 94,0-5 0,-5 4 110,-5-3-282,-5 3 79,12 1 1,-2-2-1,9 0 92,-3-2 11,-2 0-37,-5 4 0,-6 0 26,-1 0 0,-9 0 35,-3 0-57,-3 0 1,-6-4 79,-3 1-69,-8-1 48,4 4-178,-10 0 1180,9 0-1050,-9 0 39,4 0-2585,-5 0 0,-5-5 1,-1-2-1</inkml:trace>
  <inkml:trace contextRef="#ctx0" brushRef="#br2" timeOffset="161">4900 12734 7906,'0'-6'2410,"0"1"-1487,0 5-662,5 0 1,-3 0-70,6 0 0,-4 0 1,3 0 166,2 0 1,5-1-135,1-3 0,11 1 98,0-4 0,7 3-11,5-4 0,3 2-37,5-2 1,4-2-334,4 2 1,-2 2 241,1-1 1,-5 3-106,2-4 0,1 4 84,-2-3 0,-1 4-42,-6-1 1,1 3 41,-5 1 1,0-4-209,-3 0 0,-5 1 20,1 3 0,-6 0 9,2 0 0,-2-4 117,2 0 1,-3 0 2,2 4 1,-3-4 258,-4 1 1,2-2-141,-6 1 0,4 2-81,-4-1 0,-4 1 113,-3 2-131,-5 0 178,2 0-2022,-5 0-583,-5 0 1,-6 5 269,-4 3 2033,-10-3 0,-4 5 0,-12-3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44:41.62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10804 8600 5755,'0'-6'0,"0"0"0,0 6 0,5 0 0,-4-5 0,5-1 221,-1 0-208,-4 1 202,4 0-184,-5 3 16,0-3 124,0 0 29,0 4-123,0-4 111,0 0 74,0 3-130,0-3 551,0 5-229,0-5-60,0 4 176,0-4 350,0 5-549,5 0 29,-4-5-1,4 4 1,-5-4 488,0 5-968,-5 0 0,-1 0 63,-5 0 1,-1 1-30,1 3 1,-1-2 54,1 6 0,-1-4 30,1 3 0,-2 1-23,-2 3 1,-1 1 11,-3-1 0,-2 0-69,6 1 1,-5 3 80,1 0 1,1 4-86,-1-3 1,4 0 74,-4-1 0,5-2-81,-2 2 1,0 2 58,1-2 1,0 0-11,3-3 1,-3-1 29,0 0 1,-1-3 3,5 0 1,-2-1 86,-2 5 1,2-5-96,-2 1 1,4-4-42,3 3 1,-2-4 47,2 1 1,2 1-244,-2-1 253,6-1-325,-3-3-1613,5 0 904,0 6 1,1-5 10,3 3 982,2-3 0,6 4 0,-1 1 0</inkml:trace>
  <inkml:trace contextRef="#ctx0" brushRef="#br0" timeOffset="1">11775 8874 7853,'0'-6'66,"0"-4"185,0 8 68,0-3 0,0 4 501,0-3 201,0 3-272,0-4 44,0 5-635,0 5 1,0 2-78,0 9 1,0-2-190,0 5 1,0 0 91,0 4 1,0 1-86,0 2 0,0-2-188,0 3 0,0 1 126,0-1 1,0-1 152,0-3 0,0 2-47,0-2 0,0 1 83,0-8 0,0-1 5,0-4 1,0-3 47,0 0 0,0-5 363,0 5-71,0-5 555,0 2-279,0-5-316,0-5 0,0 2-93,0-5 1,0-1-468,0-6 0,0 1 91,0-5 1,4 0-65,0-4 0,4 1-215,0-1 1,2 0 180,2 0 0,0 4-59,4 0 0,-4 0 37,3-4 0,2 4 202,-2 0 1,4 5-97,-4-1 0,1 2 216,-5 2 1,0 1 56,1 2 0,-1-1 23,1 5 0,-1-1-56,1 1 0,-5 3-86,1-3 1,-2 4-9,2 4 1,2 2 26,-2 6 1,-2 1-55,2 2 0,-6 3 41,2 4 0,1 1-109,-1 0 0,1 4 37,-1-1 0,-3 1-12,3-4 0,1 0 87,-1 0 0,3-2 121,-3-2 0,1-1-29,-1-3 1,-2-3-112,6-1 243,-5 0-178,2-4-691,0-1-153,-4-1-249,4-5-521,-5 0 837,-5-5 0,4-1 30,-3-6 690,3 1 0,-4-6 0,-2 0 0</inkml:trace>
  <inkml:trace contextRef="#ctx0" brushRef="#br0" timeOffset="2">12357 8451 7853,'-6'-7'554,"1"0"-379,0 2 1,4 0 826,-3 2-245,3 1-485,1-3 76,0 5-173,0-5-281,0 4 166,0-4 0,5 5-67,2 0-37,3 0 1,2 0-83,-1 0 0,1 0 57,-1 0 1,0 0 15,1 0 0,-1 0 29,1 0 1,-1 0-87,1 0 0,-1 4 44,0-1 1,-3 2 50,0-1 1,-5-2 21,5 1-47,-5 4 280,2-1-247,-5 5 1,0 1 178,0-1 1,-5-3-44,-3 0 0,-2-2-46,-2 1 1,5 2 132,-1-5-20,1 5-212,-5-3 170,1 6-263,4-6 161,2-1 1,5-4-216,0 3 192,0-2 0,2 4 31,1-2-21,4-3 0,4 8-24,1-5 0,-1 3-33,0-3 1,1 4 57,-1-4-161,6 4 1,-5-1 84,4 4 0,-4-3-112,0-1 0,-5 1 40,1 3 1,-5-3-39,0 0 114,4-1-29,-6 5 1,3-2 306,-8-3 1,-4 4-95,-7-4 1,1 0 18,-5 0 1,0 0-63,-4 0 0,0 2-52,1-5 0,0 3-76,3-3 1,-1 4-173,4-4 1,1-1-458,4-3-94,-1 0 0,2 2-912,3 2 660,2-3 994,5 4 0,10-10 0,2-2 0</inkml:trace>
  <inkml:trace contextRef="#ctx0" brushRef="#br0" timeOffset="3">12940 8337 7853,'0'-11'548,"0"4"75,0 2 224,0 5 0,-4 5-690,0 3 0,-5 7-78,2 4 0,-3 8 115,-2 3 0,-1 5-56,-2 3 1,3 6-74,-4 6 0,0 3-348,1-4 0,-2 6 183,2-2 1,2-1 26,-2 2 0,2-6 139,2 1 1,-1-7-24,1-4 1,1-7 120,2-5 0,-2-1-64,2-3 0,2 0 31,-1-3 0,3-3-83,-4-4 1,6-1 87,-2 1-438,-3-1 411,6 1 0,-5-5-1110,2 1 397,3-6-761,-4 3 517,5-5-566,0 0 960,5-5 1,-3-1 453,6-5 0,5-6 0,4-1 0</inkml:trace>
  <inkml:trace contextRef="#ctx0" brushRef="#br0" timeOffset="4">12997 8771 7853,'0'-11'0,"0"3"0,0 1 609,0 4-302,5-7 0,-2 7 434,4-4-480,-4 4 0,7-7-127,-3 2 1,4 2 90,0-2 0,2 5-126,2-5 0,1 2 112,3-2 1,3-1-169,-3 5 0,1 1 36,-1 3 1,2-4-92,-6 0 0,4 0 46,-4 4 1,0 0-99,-3 0 0,-1 4-138,1 0 169,-1 5 1,-1-3-56,-2 5 1,-2 0 32,-2-4-95,-3 8 0,4-3 72,-5 7 1,-3-3 61,-1-4 1,-5-1 33,1 1 1,-2 3 109,-1 0 0,-1 0 63,1-3 0,-1-1 94,1 1-119,0-1 1,-1-1 79,1-2 310,4 2-174,-3-4-398,9 6 1,-4-5 19,5 1 0,0-4-106,0 3 1,1-3-18,3 4 0,-1-4 111,4 3 0,1-3-71,3 4 1,4-2 71,1 2 1,3 2-49,-4-3 0,4 3 41,-4 2 0,4-1-69,-4 1 1,1-5 15,-5 1 1,1 0-83,-1 3 116,0 0 0,-4 1-12,-3-1 1,-3-3 342,-1-1-214,0 1 1,-9 4 277,-3-1 0,-8 0-147,-3 1 1,-1-1 12,-6 1 1,-4-1 2,-5 0 1,0-3-60,1 0 1,2-1-429,-2 5 0,7-5 198,0 1 1,7-5-820,1 0 1,6-1-21,5-2-1872,1 0 2043,4 0 1,4 0 725,6 0 0,4-11 0,4-1 0</inkml:trace>
  <inkml:trace contextRef="#ctx0" brushRef="#br0" timeOffset="5">13876 8680 7853,'0'-12'402,"0"6"690,0 1 536,0 5-1238,0 5-216,0 1 1,0 11 169,0 2-319,0 3 40,0 0 1,0 2-64,0 3 1,0-3 69,0 3 0,0-2 83,0 2 1,0-4-43,0 0 0,0-2-67,0-6 1,0 1-23,0-5-58,0 0-313,0 1 145,0-1 1,0-3-38,0 0 6,0-6 0,-1 3 233,-3-5 0,-2 0 0,-5 0 0</inkml:trace>
  <inkml:trace contextRef="#ctx0" brushRef="#br0" timeOffset="6">13659 8920 7853,'2'-10'-141,"1"2"141,-1 3 0,4 5 1361,-2 0-844,2 0 1,6-4 268,-1 0 0,6 0-337,2 4 1,7-1-110,5-3 0,-2 3-102,1-3 1,-3 3-272,3 1 1,-4-4 97,0 0 1,-3 1-770,-4 3 1,2 0 98,-6 0 1,4 0-216,-4 0 1,2 0-1321,-2 0 2140,-2-5 0,3-2 0,-5-4 0</inkml:trace>
  <inkml:trace contextRef="#ctx0" brushRef="#br0" timeOffset="7">14676 8691 7853,'-5'-6'146,"3"1"-146,-3 5 807,5-5-148,0 4 133,0-5-138,0 6-481,0 6 1,0 0 3,0 5 1,0 6-142,0 2 0,0 1 64,0-1 1,2 7-72,1-4 1,-1 4 87,2-3 0,-3-1-219,-1 1 0,0-1 76,0-3 1,0-3 121,0-4 1,0-1 301,0 1-243,0-1-165,0-5 238,0-1 431,0-5-650,0-5 1,0-1-119,0-5 1,4-6-104,-1-2 0,6 0 77,-1-4 1,6 4-36,1-4 1,0 1 79,-3 2 1,3 0 54,0 1 0,0 3-45,-3 4 1,2 1 64,-3-1 1,3 5 17,-6-1 1,2 6 305,1-2-218,1 3 1,-1 1-76,1 0 0,-2 1-124,-3 3 0,4 2 81,-4 5 0,2 5-114,-1-1 0,2 5 73,-3-1 0,0 7 36,0 0 0,-4 1 144,1-4 1,-2 0-112,2-1 0,-3-3 233,3 0 0,-3-3-68,-1 3 1,0-5 17,0 1 1,0-2-42,0-2 1,0-3-140,0-1 0,0-3 225,0 4-732,0-6 0,0 5-892,0-4 705,0-1-1863,0 3 1380,6-5 1173,-5-5 0,9-7 0,-4-6 0</inkml:trace>
  <inkml:trace contextRef="#ctx0" brushRef="#br0" timeOffset="8">15121 8326 7853,'-5'-12'392,"4"6"160,-4-4 120,5 9-419,0-10 1,0 9 406,0-6-449,0 6 1,1-7-70,3 5 0,-2-4 96,6 5 1,0-5-217,3 4 1,0-3-70,1 3 1,1-1 177,2 1 1,-1 3-171,5-3 0,-5 3 43,1 1 1,-1 0-87,1 0 1,-2 0 92,2 0 0,-6 0-117,-1 0 12,-1 5 1,1 0-426,-1 2 264,-4 4 42,2-5 276,-5 5 0,-5 1-120,-3-1 0,-2-3 151,-1-1 0,-1-3-76,1 4 1,3-4 173,1 3-58,-1-4-35,-3 7-85,4-9 61,2 9-115,5-8 1,0 4 57,0-2 0,2-3 61,1 3 1,4 1-67,4-1 0,2 1 129,2-1 1,-2-2-110,2 6 1,-2-6-18,-2 2 0,0 1-80,1-1 149,-1 5-194,1-3 162,-6 6-87,-1-1 0,-5 0 33,0 1 1,-9-2 71,-2-2 1,-8 2-104,0-3 0,-3 6-79,-1-1 0,-1 4-62,-2-8 0,3 4 55,0-4 1,1 1-620,7-2 0,0 4 304,3-4 1,5-2-1580,-1-1 2012,6 2 0,-3-4 0,5 3 0</inkml:trace>
  <inkml:trace contextRef="#ctx0" brushRef="#br0" timeOffset="9">15806 8177 7853,'6'-6'582,"-5"-4"14,4 9-185,-5-5 1818,0 6-2017,-5 0-34,-2 11-19,1-4 0,-4 15 159,2-3-280,-7 8 47,2-3 0,-4 10 259,1 0-308,4 0-32,-10 16 0,8-8 256,-5 7-1239,5-2 903,-7-1 0,7 3-327,-5 1 308,5 4 0,-7-8-18,6 0 0,-1-4 63,0-4 0,4-7 261,-3 4 0,2-9-66,1 1 0,1-4-30,0-4 0,3 1 90,0-5 1,5-1-223,-5-6 0,5 2 282,0-2 0,0-3-844,-1-1-592,3-3 520,-4 4-972,5-4 561,0 4-19,0-5 1,1-5 1080,3-2 0,2-3 0,6-2 0</inkml:trace>
  <inkml:trace contextRef="#ctx0" brushRef="#br0" timeOffset="10">15715 8737 7853,'12'-11'0,"-6"-1"548,-1 6-302,0-4 1,-2 5 18,4-3 443,-4-2 1,7 5 49,-3-3-326,4-2-277,0 4 0,0-2 162,1 0-176,-1 6 17,6-3 1,-4 3-104,2-1 0,-3 1 95,0-1 1,-1 1-153,1 2 1,-1 5 77,1 3 0,-2 2-168,-3 2 1,3 0 25,-2 4 1,-3 1-93,-1 6 1,-3-3 32,-1 3 0,0-2-86,0 5 1,-1-2 30,-3-1 1,-3 1 141,-9 3 0,0-3-117,-3 3 1,-3-3 78,3-1 1,-2-1 92,-2 1 1,1-5-98,3-3 0,1-2 428,3-2 45,2 1 63,-3-1-437,10 1 0,-1-6 72,3-2-111,3-3 90,-4-1 0,6 4 44,3 0 1,-1 0-82,4-4 1,2 0 433,6 0 1,3 0-94,5 0 1,0 0 49,0 0 1,1-4-338,2 0 1,-1-4 121,1 4 1,-3-3-201,-4 3 0,1-1 138,-4 1 1,-1 3-1718,-4-3 765,1 3-2756,-1 1 1892,1 0 1669,-1-5 0,0-2 0,1-4 0</inkml:trace>
  <inkml:trace contextRef="#ctx0" brushRef="#br0" timeOffset="11">16777 8577 7853,'0'-6'500,"0"-4"-155,0 8 75,0-3-102,0 5 230,5 0-177,-3 0-35,3 0 1,-5 7-125,0 4 0,0 2 138,0 6 1,0 0-139,0 4 0,0 1-104,0 2 1,-4 0 129,0 4 0,0-4-252,4 0 1,0 2 80,0-1 0,0-4 19,0-4 0,0-2-104,0 2 0,0-2-43,0-6 1,0-3-889,0 0 709,0-1 0,0 1-2056,0-1 1009,0-4 359,0 2 0,-1-5 928,-3 0 0,-2 0 0,-6 0 0</inkml:trace>
  <inkml:trace contextRef="#ctx0" brushRef="#br0" timeOffset="12">16549 8863 7853,'4'-8'56,"-1"0"-56,6 6 0,-2-7 0,4 5 1359,1 0-829,4 4 0,-2-3 101,5-1-98,0 0-254,4 4 0,4 0-221,-1 0-46,6-5 0,-7 4-784,6-3 0,-6 2 505,2 2 1,1 0-298,-2 0 1,1 0 271,-4 0 0,0-1 292,0-3 0,-1-2 0,1-5 0</inkml:trace>
  <inkml:trace contextRef="#ctx0" brushRef="#br0" timeOffset="13">17268 8657 7853,'7'-5'1053,"-2"4"-61,-5-4 160,0 5 1,0 6-840,0 5 0,1 2-88,3 6 0,-3 1-69,3 7 1,1-3-13,-1 3 0,1 1-122,-1-2 1,-2 5-192,6-5 1,-4 0 154,3-7 0,-4 1-52,1-5 0,1 1 95,-2-5 1,1-3 93,-4-1-65,0-4 90,0 2 377,0-5 0,2-5-684,1-3 1,0-2 73,5-1 0,-5-6-326,5-2 1,0-2 173,3-2 0,0 0-118,1 0 1,1 0 93,2 0 0,-3 2 40,4 2 1,-7-2 256,-2 6 0,1 1-163,3 7 0,-3-2 337,-1 5 1,-3-1-119,4 1 1,-4 3 80,3-3 0,-3 3-36,4 1 0,-1 5-167,5 2 0,-1 5 30,1 3 0,-2 3-108,-3 5 0,3-1 94,-2 1 1,-3 4-1,-1 0 0,1 1-6,-1-2 0,0-2-47,-4 3 60,5-8 0,-4 1 0,3-4 1,-3-3-1,-1 0-462,0-1 0,0-5-317,0 1 450,0-1 168,0 0 1,-1-2-1397,-3-5 767,3 0 64,-9 0 733,3 0 0,-4-5 0,-1-2 0</inkml:trace>
  <inkml:trace contextRef="#ctx0" brushRef="#br0" timeOffset="14">17679 8383 7853,'7'-12'-783,"-3"1"293,-3 0 1912,4-1-828,-4 1 0,9 1-178,-2 2 1,-2-2 50,2 2 0,0 2-156,3-2 0,2 2-155,2-2 0,-2 2-128,2 2 0,-2 3 99,-2-3 1,0 3-156,1 1 1,-1-4 35,1 0 1,-1 0-27,0 4 1,-3 0-32,0 0 1,-4 0-191,3 0 32,-4 0 77,7 6 1,-9-4-57,3 6 1,-3-5 45,-1 5 0,0 0-32,0 3 0,-5-1 65,-3-2 0,-2 2 63,-1-2 1,3 1-110,1-2 170,-1 3 1,0-7 619,1 4-325,4-4 10,-7 2 1,8-5 102,-6 0-188,5 5 1,-3-4 62,2 3-415,3-3 243,-4 5-130,5-5 0,4 5-15,0-2 0,4-1-58,0 4 0,4-3 51,3 4 1,-3-5 39,4 5 1,-2-4-106,1 3 0,-2-3 60,2 4 1,-3-2-87,0 2 1,-5 2 44,1-2 1,-2-2 12,2 2 1,-2-2 16,-2 1 0,-3 4-10,3-4 1,-4 0 117,-4 0 1,-7 1-66,-8 3 0,0 1 102,-4-1 0,-1 0-105,-6 1 0,-3-1-229,2 1 1,3-1-62,2 1 0,7-5-608,3 1 0,4-4-211,0 3 0,5-4 1109,-1 1 0,5-3 0,-2-1 0</inkml:trace>
  <inkml:trace contextRef="#ctx0" brushRef="#br0" timeOffset="15">18582 8120 7853,'0'-7'0,"0"-1"0,0 5 292,0-2 594,0 5 0,-4 2-459,0 1-15,-5 4-253,3 4 0,-2 2 159,1 2 82,-1 3-242,-3 5 1,-2 5 15,-2 2-87,2 3 0,-5 3-58,3 2 0,-3 4 57,-5 7 0,1 2-468,-1 2 1,-4 3 368,0-3 0,0-1 26,0 2 1,3-7 100,-3-2 0,4 0-33,4-7 1,-1 0 40,5-4 0,-4-5 25,3-2 1,2-4-71,7-4 1,-3 1 39,2-5 1,-1 4-129,2-3 1,2-5 784,5-3-1231,-6-1 263,5 0-778,-4-2 212,5-5-3200,0 0 3253,5 0 0,-2-9 707,4-3 0,1-7 0,3 2 0</inkml:trace>
  <inkml:trace contextRef="#ctx0" brushRef="#br0" timeOffset="16">18822 8509 7853,'5'-12'0,"-4"6"765,4-4-48,-5 8-192,0-3 1930,0 5-2296,-5 0 0,-1 2-62,-6 1 75,1 4 0,-6 5 38,-2 4 0,1-2 1,-1 5 1,0 0-120,-3 3 1,3 5 65,-1 0 0,5 1-207,-4-2 0,5 4-56,-1 4 1,2 0-54,2 0 0,-1 1-34,1-1 0,3-4 103,1 1 0,4-6-61,-1 2 0,3-3 75,1-1 1,1-5-6,3-3 0,-1-3 15,4 0 1,1-2 112,3-2 0,1 0-95,-1-4 0,5 0 248,-1-4 0,5 0 4,-1 0 1,3-1-113,1-3 0,-1-2 18,1-6 0,0 1-54,0-1 0,-4 0 130,0-3 1,-6 1-116,-2-5 1,-1 3-2,-6-3 0,0 5-33,-4-1 1,-3-1-102,-4 0 1,-2 1-269,-10 4 0,-5 1 161,-7 2 0,-3 3-618,-4 5 1,4 1 363,-1 3 0,7 2-830,9 6 0,0 0 596,8 4 0,2-4 658,9 4 0,-5-4 0,-1 0 0</inkml:trace>
  <inkml:trace contextRef="#ctx0" brushRef="#br0" timeOffset="17">19438 8771 7853,'-6'0'-844,"1"0"1619,5 0-53,-5 0-248,4 0 141,-5 0 258,6 0 1,6 0-483,1 0-194,3 0 0,6 0-20,-1 0 0,4 0-43,-4 0 0,5 0 41,-1 0 0,3 0-117,1 0 0,3 0 78,1 0 1,0-1-167,-4-3 0,-1 3 16,1-3 0,-4 3-112,0 1 1,-5 0-291,2 0 214,-4 0-1178,0 0 591,-6 0 526,-1 0 1,-6 4-27,-3-1 1,-2 5-1381,-6-4 1669,1 5 0,-6-8 0,0 4 0</inkml:trace>
  <inkml:trace contextRef="#ctx0" brushRef="#br0" timeOffset="18">19290 9000 7170,'11'0'1457,"1"0"-630,4 0-493,-3 0 0,12 0 195,-2 0 187,8 0-355,-2 0 0,5-2 317,0-1-413,1 1 1,-1-3-21,0 5 1,0-4-12,1 1 0,-2-2-188,-3 1 0,-3 2 66,-8-1 0,1 1-21,-5 2-12,0 0 0,-7 0-1124,0 0 524,-6 0-1602,3 0 50,-5 0 352,0 5 1721,5-3 0,2 8 0,4-4 0</inkml:trace>
  <inkml:trace contextRef="#ctx0" brushRef="#br0" timeOffset="19">20615 8417 7853,'0'-11'452,"0"-1"-82,0 6-104,0-4 51,0 9 669,0-5-489,0 6 0,-4 6-272,0 1 0,-1 5 36,1 3 1,3 3-50,-3 4 0,3 1 3,1 0 1,0 5-33,0 2 0,0 3-14,0 2 1,0 3-91,0 0 1,0 5 59,0-1 0,0-1-79,0 0 0,0-5 67,0-2 0,4-1-69,-1-6 0,1-1 0,-4-3 1,0-1 40,0-3 0,0-3 3,0-4 1,0-5 92,0 1-18,0-5-4,0 2-2688,0-5 1074,-5-5 1,4-2 641,-3-4 0,3-1-941,1 1 1740,5 0 0,-4-6 0,4-1 0</inkml:trace>
  <inkml:trace contextRef="#ctx0" brushRef="#br0" timeOffset="20">21026 8748 7853,'0'-6'1950,"0"1"-1316,5 5 557,-4 0-234,4 0 539,-5 0-1130,0 5 111,0-4-482,5 4 172,-3 0-1036,3-3 0,-5 4-1331,0-2 410,0-3 0,-2 4 1790,-1-5 0,-4 0 0,-4 0 0</inkml:trace>
  <inkml:trace contextRef="#ctx0" brushRef="#br0" timeOffset="21">21414 8703 7853,'0'-8'-76,"0"0"1,-4 5 688,1-5 173,-1 6-235,4-4 732,0 1-417,0 4-129,0-4-211,0 5-467,0 5 1,4 3 31,-1 7 1,2-1-61,-1 5 0,-3 0 35,3 4 0,-1 0 77,1-1 1,-3 5-359,3 0 0,-2-2 110,2-6 0,-3 2-252,3-6 284,-3 5 0,1-7 332,1 2-172,-1-7 27,3 2 229,-5-9-148,0 4 319,0-5-588,0-5 1,0-1 95,0-6 1,0 0-161,0-4 1,5 0-55,2-3 1,4-3-80,0 3 0,0-4-10,1-3 0,3 2 137,0-3 1,4 4 31,-3 4 0,3 3-21,-4 4 1,0 1 215,-3-1 1,-1 6-68,0 2 1,1 3 200,-1 1 1,-3 0-8,-1 0 0,1 0-19,3 0 0,-3 6-184,0 6 1,-2 0 48,2 7 0,1 2-174,-6 5 1,1 0 94,-4 4 0,4-3-61,0 3 0,0-4 64,-4 0 0,0-5-32,0-2 0,0-5 78,0 1 1,0-3 3,0 0 1,0-4-333,0-1 241,0-4 1,0 3-1161,0-2 500,0-3-198,0 4 1,-2-5 337,-1 0 1,1-1-401,-2-3 981,-2-2 0,5-11 0,-4-1 0</inkml:trace>
  <inkml:trace contextRef="#ctx0" brushRef="#br0" timeOffset="22">21951 8269 7853,'0'-18'0,"0"7"541,0 0-82,5 10 15,-4-9-266,9 9 0,-7-8 419,5 5 0,-5-1-197,5 1 0,-4 3-10,3-3-208,1-2 0,3 4-195,1-1 0,-1 1 157,1 2-1,0-3-211,4-1 1,-2 0-45,5 4 1,-4 0-49,4 0 0,-4 4-3,4 0 0,-5 1 69,1-2-43,-2 4 1,-3 4 49,-2 1 1,1-5-138,-6 1 165,1-1 0,-4 5 20,0-1 8,0 1 1,-4-1 5,1 1 0,-6-2 34,1-3 1,-6 3-44,-1-2 0,-2-2 108,2 2 1,3-4-97,-4 3 0,4-4 187,0 1-126,6-3 126,-4-1-126,8 0-33,-3 0 1,7 4 111,1 0 0,0-1-61,5-3 1,3 2 154,4 2 0,2-3-100,-2 3 0,-1 1-44,5-1 1,-4 3-53,4-3 1,-4 5-8,4-2 1,-5 0 12,2 0 1,0 0-110,-1 0 0,1 4 97,-5-4-227,0 3 188,-4 2 1,-2-1 5,-5 1 1,-3-5 99,-4 1 1,-6-1-86,-10 5 0,-2-5-43,-6 1 0,5-5-105,-9 0 0,4 2-203,-4-1 1,6 0-1138,3-4 1,3 0 668,4 0 1,-2 0 796,6 0 0,0-5 0,4-1 0</inkml:trace>
  <inkml:trace contextRef="#ctx0" brushRef="#br0" timeOffset="23">2010 9673 7853,'6'0'-102,"-1"0"145,-5 0 110,6 0 50,-5 0 0,5 2-47,-2 2 194,-3-3-300,9 9 0,-7-4 74,5 6 0,-5-2-180,5-2 1,-4 2 56,3-3 1,1 3 40,3 2 1,2-1 31,2 1 1,-1-2-15,5-3 1,-1 6-28,1-5 1,3 7 36,-3-7 0,2 4-23,2-4 0,1 2 26,3 1 1,2 0-47,5-4 0,2-2 50,2-5 0,4 4-84,7 0 1,2 0-245,2-4 0,3-4 235,-2 0 0,-1-1-100,4 1 1,-2 2 85,5-6 1,3 6-81,-2-2 1,-29 1 0,0 1 28,29-2 0,-26 0 1,0 0 56,-1 2 1,0 0 0,4-1-1,-1-1 14,0 2 1,-1 0 0,0-2-1,1 0 2,0 2 0,-1 1 0,-2-2 0,0 1 40,0-1 1,1 2 0,-1 0-1,0 0-34,-1 0 0,-1-1 0,31-1 81,-30 1 1,-1 0 0,32 1-56,-32-1 0,0 0 0,2-1 0,1 0 42,-1-1 0,0 0 0,-1 1 0,-1 0-30,2-1 1,1 0-1,-3 2 1,0 0-36,1-1 1,-1-1 0,1 2 0,0 0 11,28-6 0,-5 6-21,-7-2 0,-2 3 24,-1 1 0,-6-4 37,-2 0 1,-2 0 156,-2 4 0,-1 0-67,-2 0 0,-3 0 119,-6 0 0,0 4-103,-3 0 1,1 1-170,-4-1 1,3-3 317,-4 3 1,0 1-256,-3-1 0,-1 3-174,0-3 1,0 1-2,-4-1 3,3-3 1,-5 6-8,3-3 22,-3-3 70,0 4 282,-4-5 70,4 0 1815,-5 0-2183,0-5 1,0 2-137,0-4-6,0-1 0,4-3-70,0-1 1,5 5 101,-1-1 0,2 4 7,1-3 1,6 4 16,2-1 1,5 3 139,6 1 1,1 0-101,7 0 1,-1 0 143,1 0 0,2 0-28,6 0 0,3 0-58,1 0 1,3 0 52,-3 0 1,8 0-229,-1 0 1,4 1 297,0 3 1,-4-1-71,0 4 1,4-3-12,-4 4 0,-23-5 0,1 1 7,-1 2 0,0 0 0,1-2 0,0-1-28,-3 1 0,1 0 0,4-2 0,1 0-4,-2 2 1,0-1 0,4-1-1,0-1-4,-2 1 0,0 0 0,1 0 0,1 1 41,0-1 1,0 0 0,0 0-1,0-1-246,-1 0 0,2-2 0,1 1 1,1 0 242,0 0 0,1 0 1,1 0-1,-1 0-14,0 0 1,0 0 0,1 0 0,0-1 0,-1-1 0,-1 0 1,0 2-1,1-1 3,-1-1 1,1 0-1,-3 0 1,-1-1 26,0 1 0,0 0 0,2 0 1,0-1-21,-2 1 0,0 0 0,3 2 1,0-1 68,-1 0 1,0-2 0,-2 1 0,-1-1-239,-3 1 0,0 0 1,3 0-1,-1 1 151,0 1 0,1 0 0,-1-2 0,1 0-18,-3 0 1,0 0 0,-1-2 0,-1 0 16,0 3 0,0-1 1,1-3-1,-1 1-56,-2 0 0,1 0 0,29-2-40,-1-2 1,-4 1 79,-4-5 1,3 1-12,-3-1 1,-6 1 131,-1-1 0,-6 0 258,-1-3 1,-3 2-170,-9-2 1,0-2 420,-5 2 1,-4-4-363,-3 4 0,-7-2 533,-4 2 1,-3 2-502,-1-2 1,0 2-323,0 2 0,-5 1-27,-3 2 0,2-1-356,-1 5-26,-1 1 1,0 3-361,1 0 0,3 0-517,-4 0 0,4 5 626,-3 2 1,3 7 705,-4 2 0,-4-1 0,-6-4 0</inkml:trace>
  <inkml:trace contextRef="#ctx0" brushRef="#br0" timeOffset="24">5059 10382 7853,'-6'-7'111,"1"-3"-29,0 9 0,2-8 236,-4 5 132,4 0-238,-7 4 410,4 0-329,-6 0 0,1 0 114,-1 0 9,1 0-231,-5 0 1,2 5 132,-5 3-35,5 2-124,-8 2 0,4 0 211,-5 3-331,6 3 120,-5 0 0,6 5-122,-3 0 29,2 0 1,6 6-243,-1-3 1,2 0 129,2 4 0,0-3-202,4 3 1,0-3 107,4 3 1,0 0 9,0 0 0,5-2 39,3-5 1,7 0-57,4 0 0,3-2 174,0-2 0,1-2 146,0-6 1,7-5 109,1-2 1,4-3-102,-4-1 0,2-5-12,1-2 1,0-3-42,1-2 1,-1-4-105,0-3 1,-3-3-7,-1-1-124,-4 0 174,1 1 1,-4-6-151,0-3-69,0-2-429,-5-1 318,-2 0 126,-9-1 56,-2-4 1,-2 4-1,0-4-371,-4 4-55,-4 1 0,-8 3-61,-2 1-236,-8 9 1,-2-4 125,-6 10 540,-4 0 0,-6 8 0,-5 3-624,1 3 469,-1 1 0,5 5-664,3 3 778,3 2 0,9 1 177,3 1 0,6-3 0,1 2 0,6 3 0</inkml:trace>
  <inkml:trace contextRef="#ctx0" brushRef="#br0" timeOffset="25">5756 10153 7853,'0'-6'-231,"0"-1"-347,0 4 463,0 1 1099,0-3-157,0 0-193,0 4-99,0-4 26,-5 5-38,4 0-338,-9 0 1,7 0 48,-5 0-22,1 5 0,-5 1-167,1 6 52,5 4 115,-4-3-173,3 8 0,-4-3-33,-1 5-204,1 0 189,-1 5 1,1-3-66,0 6 0,-1-1 0,1 4 0,-1 1 51,1-1 1,3-2 0,1 1 98,-2 2-14,4 2 0,0-3 1,5-1 106,0-2-153,0 2 1,0-8 0,0 3-73,0-4 76,5 1 0,1-8 1,6 3-1,-1-2 241,0-1-232,1-2 1,-1-4 0,1 1-1,-1-2 581,0-3-539,1 4-14,-1-10 0,1 4-62,-1-5 0,1 0 116,-1 0-38,-5 0-1322,5 0 643,-5 0-1319,5 0 964,-4 0 319,-2 0-1128,-5 0 1770,5-5 0,1-7 0,6-5 0</inkml:trace>
  <inkml:trace contextRef="#ctx0" brushRef="#br0" timeOffset="26">5859 10587 7853,'0'-18'193,"0"6"-193,0 4 808,5 0-150,-4 2 1006,4 1-627,-5 0-201,0 4-608,0-4-102,0 5 0,2 3 0,0 4 159,2 3-208,0-1 14,-4 7 1,4 0 84,-1-1-159,6 5 105,-2-2 1,0 1-390,1 0 71,-6 0-303,9-1 232,-10 3-238,4-8 514,0-2 0,-4 0-26,3-4-30,-3-2-13,4 0 216,-3-5-126,3 0-8,0 0 0,-3-4 0,6-1 48,1-1-46,-4-2-18,5-3-26,-4 0 0,7-1-54,2 1 1,-2-4 74,2-1 1,-2 1 0,-2 5-39,1 2 37,-1-2 3,-4 9 1,3-4 0,-3 5-28,3 0-8,-3 0 105,3 0 0,-5 5-81,3 3 176,2 7-164,-9-3 0,8 10-13,-5-3 18,5 3 1,-4 0 0,2 0 0,-2-2-267,0-1-3,-3-5 1,3 4-220,-5-3 449,5-7-208,-4 7 1,4-12-16,-5 4 184,0-4-1118,0 2-2874,0-5 4061,0-5 0,5-1 0,2-6 0</inkml:trace>
  <inkml:trace contextRef="#ctx0" brushRef="#br0" timeOffset="27">6316 10267 7853,'0'-11'-148,"0"5"0,0-5-443,0 4 1720,0 2-270,0 0-217,0 0-12,0-2-302,0 1 1,1 0 120,3 2-248,-3 2 117,4-8 0,0 9-257,2-9-4,-1 9 1,4-6 106,-2 3-166,-3 3 1,5-5 0,-2 3 280,2 0-302,1-1 1,1 0 0,-1 0 0,0 2 34,1 0 61,-1 2 1,1 0-102,-1 0 104,0 0-63,-4 0 0,2 2-139,-5 1 94,-1-1 1,1 4 113,0-2-158,0 2 92,-4 0 1,-5 3 0,-2-4 28,1 2 0,-4 0 0,2 4-15,-2-4-44,-1 3 23,-1-3-2,6 4 1,-3-3 0,4-1 17,-1 2-6,3-4 0,-2 2-61,5-4 49,0-1 1,0 4-1,1-3 11,3 0 27,-3 1 0,9 0 145,-2 0-41,2 5-124,2-8 0,-1 5 11,0-2-42,1-3 1,1 8 0,1-4 0,1 2 12,-1 2 17,-2-4 1,0 5-1,-2-3 57,-2 4-216,2-5-7,-9 4 162,4-4-167,-5 6 147,0-1-25,-5 1 50,-1-1 1,-7-3-44,-2-1-216,2 1 1,-8 2-67,1-2-1103,-1 2 1208,3-9 1,-3 8 79,2-5 0,-2 0-704,2-4 356,3 5 181,4-4 1,1 4-1410,-1-5 1691,6 0 0,-4-10 0,4-3 0</inkml:trace>
  <inkml:trace contextRef="#ctx0" brushRef="#br0" timeOffset="28">6738 10028 6854,'0'-7'697,"0"-3"407,0 9 1,0-9-353,0 8 250,0-3 17,0 0-187,0 4-539,5 1 0,2 6 403,4 6-128,1 4-178,-1-3-142,0 8 0,2-4 19,2 2 0,-1 6 1,5-2-12,2 1 0,-1 0-168,-1-1 0,1 4 31,-5 0 0,1 0-280,-5 0 135,1-3 1,-1 9-47,0-2 190,1-3-72,-6 5 1,-1-5-302,-5 2 165,0 3 1,0-4-102,0 5 0,-5-2 54,-2 2 1,-4-2-44,0 6 1,0-6 78,-1-2 0,-3-4-150,0 0 1,-4-1-20,3-3 1,0-4-149,1-3 0,2-2-217,-2-2 1,2 1-197,2-1-2271,-1-4 3102,1-2 0,-1-15 0,1-3 0</inkml:trace>
  <inkml:trace contextRef="#ctx0" brushRef="#br0" timeOffset="29">2147 12517 7853,'0'-6'27,"0"1"0,0 4 476,0-3-185,0 3 283,0-5 909,0 6-1332,0 6 1,0 0 52,0 5 1,0 4 86,0 1 89,0 4-248,0-2 0,1 5 159,3-1-300,-3 6-186,5 2 275,-6 4 1,0 0-133,0 0 1,0 6 92,0 2 0,0 2-91,0 2 1,0-4 23,0-1 1,0-4 95,0 1 0,0-6-10,0-2 0,0-4-18,0 1 1,0-7 9,0-1 0,0-5-11,0 1 359,0-2-296,0-2-776,0-5 320,0 0-4420,0-6 4159,5 0-713,-4-6 1299,4 0 0,0-5 0,1-1 0</inkml:trace>
  <inkml:trace contextRef="#ctx0" brushRef="#br0" timeOffset="30">2615 12666 7853,'0'-12'1648,"0"6"-1489,0 1 0,-1 5 255,-3 0 1,2 0-20,-6 0 0,4 1-256,-3 3 1,-1 2 85,-3 6 0,-1 3-126,1 0 0,3 5 3,1 0 1,-1 2-243,-3 5 183,-1-3 1,1 9 126,-1-2-298,6 2 117,-4 1 0,9-4 1,-3 1-9,2 0 0,2-3 0,0-1 0,2-3 0,2-2-17,3-3-81,-2 2 155,5-8-9,-3 4 1,4-10 314,1 1-225,-1-1 0,0 0-72,1-3 127,-1-3 1,2-1-74,2 0 1,-1-1 301,5-3-257,0-3 0,3-5 1,-2-2 49,-1-2 0,0-4-126,4 1 1,-4-2 59,0-2 0,-5 0-86,1 0 0,-6-4 179,-1 1-444,-6-1 151,3-1-15,-5 4 0,-1-8-52,-3 6 0,-2-5 29,-5 5-613,-1-1 473,1 4 1,-6 2-96,-2 1-1140,-2 4 897,-2 5 0,-1 4-176,-3 3-964,3 3 784,-4 1 942,0 5 0,4 2 0,-4 4 0</inkml:trace>
  <inkml:trace contextRef="#ctx0" brushRef="#br0" timeOffset="31">3221 12631 7853,'0'-6'-125,"0"1"0,0 4 597,0-3 5,0 3-120,0-4 0,0 3 163,0-1-119,0 1-19,0-3-196,-5 5 31,-2 0 1,-4 4-27,-1 0 0,5 5-24,-1-2-16,1-2 0,-4 6 144,4-4-274,-3 3 102,3 2 1,-4 3 116,-1 0-218,1 0 98,0 2 1,3-3 118,0 5-328,1 0 210,-5-1 1,5 3-35,-1-2 30,6 3 22,-3-4-170,-1 3 123,5-3 1,-4 5 86,5 0-178,0 0 75,0-6 0,0 6 80,0 0 1,0 1 104,0 7 1,0-6-92,0 2-13,5-8-48,2 2 1,3-4-60,-3 2-40,9-3 0,-9-2 84,8-2 1,3 2 1,1-7 0,-1 0-128,1 0 0,0-4 77,4 0 1,0-1 28,0-2 0,-1-5-43,1-3 1,0-2-56,0-2 1,0 0 0,-2-2 0,0-1 23,-2 1 0,-5-3 1,1 1-1,-2-2 1,-2-2-67,0-2 83,-4-1 0,2-1-439,-6-3 246,1-2 1,-4-5-8,0 0 25,0-1 0,0 0-222,0-3 0,-5 2-275,-2-2 320,-9 3 0,2 5 1,-5 4-1,-1 2-81,-2 1 1,-2 5-11,-2 3 267,2 2 0,-4 3-664,5 2 448,-5 3 0,8 5-139,-3 0 1,6 2-236,-2 1 1,9 4 80,-1 4 668,2 1 0,-3 4 0,1 2 0</inkml:trace>
  <inkml:trace contextRef="#ctx0" brushRef="#br0" timeOffset="32">3906 12871 7853,'-11'0'0,"4"0"0,2 0 11,0 0 201,4 0 208,-4 0-103,5-5 1,0 4 142,0-4-288,0 5 0,1 4 321,3 0-260,-3 4 0,5-1-26,-2 4 0,-3 4 26,3 1 1,1 3-151,-1-4 1,0 4 84,-4-4 1,1 5-35,3-1 0,-3-1 26,3 1 0,-3-5-211,-1 1 80,0 3-177,0-5 135,0 3-26,0-9-68,0-2 570,0-5-390,5-5 0,-3-2 10,2-4 1,2-4 35,1 0-104,4-6 48,-5 3 0,8-4-121,-3-1 36,3 0 0,-1 0-41,2 0-48,-2 0 155,3 6-51,1-5 1,-4 9 58,2-2 0,-2 4-6,-2 3 1,-3-1-36,-1 5 256,1 1-243,3 3 21,-4 0 147,3 5-132,-9 1-47,9 11 0,-7 0 1,3 6-1,0 1-93,1 3 0,-5 2 1,2 5-1,-1 1 1,-1-1-177,2 0 38,0-5 184,1-1-33,-4-5 125,4 0-79,-5-5 1,0-2 0,1-4-125,3-1 1,-3-3-418,3-1 303,-2-4-45,-2 2-1798,0-5 704,-6 0-438,5 0 1142,-4 0 694,5-5 0,-5-7 0,-1-5 0</inkml:trace>
  <inkml:trace contextRef="#ctx0" brushRef="#br0" timeOffset="33">4408 12483 7853,'0'-6'-254,"0"-4"466,0 8 98,0-8 410,0 9-254,0-4 1,2 1-119,2 0 1,2 0 3,5 4-180,-4 0 1,3 0 303,-3 0-265,4 0-52,5 0 0,-3-1-84,2-3-53,3 3 189,0-4-219,-1 0 1,5 4 0,-3-5 57,2 1 53,-3 4 1,3-5 0,-6 3 0,-1-1 77,-2 2-104,0 1 0,-5-1-53,1-1 113,-5 1 39,2-3-171,0 5-28,-4 0 0,4 1 0,-6 3 3,-3 4 94,3 2-33,-9 1 0,7 2-111,-5 2-36,1-2 131,-5 9 0,2-8-158,3 5 59,-4 0 1,5 7 74,-5 1 1,1 1-19,2-1 15,-2-3 0,5 4 0,-3-7-22,4-2-161,-2 3 1,5-10-1,-3 4-254,3-4 94,1-5 155,0 3-1359,0-9 405,0 4 244,0-5 1,0 0 0</inkml:trace>
  <inkml:trace contextRef="#ctx0" brushRef="#br0" timeOffset="34">5174 12974 7764,'0'-6'1261,"0"1"-839,5 5-1,-4 0-209,9 0 0,-9 0 177,10 0 53,-5 0-284,5 0 1,1 0 336,-1 0-348,6 0 0,-3-2 1,5 0 555,1-2-562,2 0 0,4 4 1,1 0 199,-2 0-156,-1-5 1,0 4-26,3-3-207,-3-2 1,3 4 264,-8-1 0,1-2 127,-5 1-537,1 0 0,-1 0 257,0 0-1239,0 1 701,-8 3-1404,3 0 409,-9 0 863,4 0 1,-14 3-1213,-2 1 1515,-3 5 1,1-8 301,-2 3 0,-8-3 0,-6-1 0</inkml:trace>
  <inkml:trace contextRef="#ctx0" brushRef="#br0" timeOffset="35">5391 12723 7853,'0'-12'141,"5"6"1,-4 0 373,3 2-196,-3 3 0,-1-6 332,0 4-471,0 1 1,0-2 0,0 8 0,0 5 535,0 5-370,0-1-134,0 8-135,0-3 0,4 5 0,0 1 0,-1 1 151,3 2-177,-5 5 1,8-7 0,-5 4 0,-2 1 154,-1-1-335,-1-4 109,0 3 0,0-6-5,0-3 1,0 1-1,0-5 1,0-1-387,0-1 1,0-2-1601,0 1 1206,0-6-2224,0 4 3029,0-9 0,0 5 0,0-6 0,0-6 0,0 0 0</inkml:trace>
  <inkml:trace contextRef="#ctx0" brushRef="#br0" timeOffset="36">6122 12483 7853,'0'-6'-435,"0"-4"882,0 8 0,0-4 216,0 2 122,0 3-449,0-4 1,1 5 146,3 0-132,-3 0 0,9 0 480,-2 0-658,2 0 1,1 0-1,2 0 1,1 0 0,2 0 424,2 0-386,1-5 0,4 3 52,0-3-282,0 5 0,0 0 177,-1 0 0,1 0-24,0 0-50,0 0 0,-1 0 0,-2 0-1,-1 0-172,0 0 0,-1 0 1,-2 0 338,1 0-288,-10 0 1,8 0-1,-7 0 190,2 0-129,-3 0-14,-2 0-3,-5 0 163,0 5-153,0-3 1,-2 8 0,0-3 63,-2 4-77,-5 0 0,4 6 1,-4 0 31,2 1 1,-1 5 12,-3 0-24,-1 0 1,1 10-19,-1-3 27,1-2-4,-1 10 1,5-8-129,-1 9 110,1 1 0,-4-4 1,3 2 22,0-3-90,0 0 65,2-6 0,0 2 11,2-4 457,3-5 1,-4-1-351,5-2-78,0-2-63,0-1 75,0-4 0,0-1 0,0 1-145,0-1 12,0-5 48,0 4-868,0-8 412,0 3 242,0-5-2227,0 5 1285,0-4-169,0 4-1728,-6-5 2476,5-5 1,-4-1 599,5-6 0,0 1 0,0 0 0</inkml:trace>
  <inkml:trace contextRef="#ctx0" brushRef="#br0" timeOffset="37">6887 12734 12718,'0'12'259,"0"0"0,0 2 1,0 3 312,0 1-414,0 1 1,0 3-4,0 1-57,5 0 1,-4 0-1,3-1 1,-3-2 192,-1-1-250,0-5 1,0 6-1,1-5-122,3-1-153,-2-1 1,3-5 387,-5-1-86,0-4-336,0 2 382,0-5 0,1-5 0,1-3-348,2-2 158,5-1 0,-6-6 0,3-1-257,-1 1 193,4-5 0,-3 4 0,7-5 59,2 1 37,-2-1 0,5 0 0,-4 1-115,1 3 307,5-2-208,-7 8 1,3 0-126,-4 6 446,-1 4-122,1-2-57,-1 5 0,-1 1 136,-2 3-190,2 3 1,-5 9-9,3 3 0,1 0-8,-6 4 1,5-3 0,-4 7 12,-2-3 0,0 3-13,-2-1-1,5 6 1,-4-8-1,3 3-156,-3-3 148,-1-1 0,0-6 1,0-1-8,0-4 0,0 0-426,0-1-1353,0-4 1554,0-2-3493,0-5 3087,0-5-316,0-2 951,0-9 0,5-2 0,1-5 0</inkml:trace>
  <inkml:trace contextRef="#ctx0" brushRef="#br0" timeOffset="38">7401 12335 7853,'5'-12'146,"-4"4"190,3 1-58,-3 4 0,-1-3 818,0 2-614,0 3 38,0-4 1804,0 5-2019,0 5-515,-5 1 1,4 6 470,-3-1 4,3 1-285,1-6 1,-4 4 186,0-2-214,0 2 0,4 1-293,0 1 252,0-1-196,0 0 207,0-4-47,0 3 71,0-9 73,0 4-14,0 0 0,2-3 1,1 1 83,5-1 90,2-2-86,-4 0 1,8 0-79,-2 0 28,2 0 0,1 0 0,2 0 28,0 0-140,-3 0 1,8 0 0,-4 1 132,-1 3-140,5-3 1,-9 8-1,2-4 1,-2 0-168,-2 0 237,-5 4-16,4-3 1,-8 6-13,2-1 8,2 1-20,-5-1 1,4 1 111,-5-1-110,-5 0 55,-1 1 1,-6-1-64,1 1 1,-4-1 0,-2 0 0,1 1-28,-1-1-369,-3 1 1,3-2 36,-2-2-1566,-2 2 1551,8-9 198,-3 4 1,0-5-1,1 0-512,1 0 1,3-5 738,3-3 0,-7-12 0,2-4 0</inkml:trace>
  <inkml:trace contextRef="#ctx0" brushRef="#br0" timeOffset="39">7389 12255 8642,'7'-12'0,"-2"2"825,0 2 0,-3 3-183,6 5 82,-6-5 1,9 4-490,-4-3 1,3 3 330,2 1-403,-1 0 1,4 0 0,2 0 0,1 0-1,1-1-742,-1-3 765,3 3-27,-8-5 0,3 6-1149,-4 0 0,-1 0-2016,1 0-346,-1 0 3352,0 0 0,1 0 0,-1 0 0</inkml:trace>
  <inkml:trace contextRef="#ctx0" brushRef="#br0" timeOffset="40">7880 12928 7853,'7'-6'396,"3"-3"1,-2 5-115,2 2 1,2-3 344,4 1 1,1 0 76,6 4-326,0-5-7,0 4 1,4-4 201,-1 5-361,1-5 26,-4 3 0,-1-3 1,1 4 153,0-3-396,0 3 85,-5-4 1,2 1-1,-5 0 361,-1 2-1420,-1 0 732,-7 2-1281,4-5 702,-8 4 224,3-4-1493,-5 5 1436,0 0 0,-5 0 0,-2 0 1</inkml:trace>
  <inkml:trace contextRef="#ctx0" brushRef="#br0" timeOffset="41">8737 12369 7853,'0'-12'716,"0"6"-241,0-4-157,0 9 0,0-4 1713,0 5-1763,0 5 0,0 2-52,0 8 0,0 1-23,0 7 0,0-2 1,0 10 277,0 0-349,0 2 0,-4 3 0,0 2 0,2 4 131,1 2 0,1 2 1,0 0-17,0-1-248,0 1-848,0 0 889,0-6 1,0 2 65,0-8 1,0 2 0,0-9 190,0-2-305,0-6 1,0-3-1,0-4-1424,0-1 1427,0-4-565,0 3 281,0-9 844,0 4-1609,0-5 1,0-6-1,0-4-1279,0-4 1437,0-2 348,0 0 558,0-7 0,5-11 0,1-7 0</inkml:trace>
  <inkml:trace contextRef="#ctx0" brushRef="#br0" timeOffset="42">8943 12357 7853,'6'-12'338,"-1"2"1,-1 8-11,0-2 0,4 3 508,0-3-561,-3 3 1,5 1 142,-2 0-206,7 5-40,-2-4 0,8 8-16,-2-5 1,3 4 161,1-4-107,0 4-132,0-6 0,-1 4 148,1-2 0,0-3-13,0 3 0,0-3 11,0-1 0,-1 0 300,1 0-314,-5-5-75,4 4 0,-10-5-24,4 2-51,-4 2 177,0-3-374,-1 5-313,-5 0 294,-1 0-225,-5 0 351,0 5 15,0 2 1,0 4 155,0 1 16,-5 4-162,-1-3 139,0 8 0,-3-3-84,5 5 1,-5 0-1,2 0 29,-4 0 141,0 4-169,5 3 0,-5 0 63,4 1-261,-3-1 184,3 4 0,-3 1 0,8-1 1,-5 0 46,2 0 0,-2 1-35,3-1 0,-4-5 1,4-2 26,2-3-43,1-1 1,-3-4 343,0 0-220,0-5 1,4-2 248,0-4-324,0 0-379,0-2 357,0-1-736,0 0 480,0-4-28,0 4-4855,0-5 4442,0-5 1,0 3 0,-1-6 635,-3-1 0,3-6 0,-4-3 0</inkml:trace>
  <inkml:trace contextRef="#ctx0" brushRef="#br0" timeOffset="43">9651 12803 7853,'-7'-8'17,"3"1"1,2 4 577,-2-1-384,3 3 160,-4-4 200,5 4-106,0-4 1345,0 5-1598,5 5 53,-4-4 88,9 14-141,-8-7-122,3 8 1,-2-3 0,1 1-134,-1 1 64,3 5 0,-3-3 169,4 2-458,-4 2 0,2-7 325,-5 5 0,0-5-102,0 2 0,0-4-14,0 0 114,0-1 1,0-3-266,0-1 230,0-4 159,0 2-175,0-5-4,5-5 0,1-1 1,6-6 1,-1-3 0,1-2 162,-1 0-81,0-2 0,5-4 0,0 0 84,2 0-129,-4 0 1,2 2 0,-4 2 81,-1 3 3,1 9 0,-5-2 0,1 5 31,1 2 1,-3 0-54,2 2 0,-2 5 1,3 3-551,-1 2 465,-6 7 1,7 0 0,-4 6 0,0 1-184,0 3 112,4-3 1,-8 8 0,3-5 0,-3-2-545,-1-1 264,0-1 179,0-5 0,0 2-805,0-5-1326,0 0 1479,0-3 1,0-5-83,0 1 159,-5-5 731,4 7 0,-9-9 0,4 4 0</inkml:trace>
  <inkml:trace contextRef="#ctx0" brushRef="#br0" timeOffset="44">10975 12312 7853,'7'-7'329,"-2"-3"641,0 9 47,-4-4-521,4 5 680,-5 0-655,0 5-309,-5-4-52,-1 9 1,-2-3 0,1 4 316,-2 1-479,-1-1 1,-6 2 117,1 2 1,-5-1-50,1 5 118,2 0 1,-6 0-216,1 0 13,4 0 23,-14 4 1,12 0-139,-11 0 55,6-6-322,-3 5 366,5-9 0,5 3 1,3-5 142,3 1-131,0-1 1,2-3-1,1-2 15,1-1 51,6-1-126,-3-4 98,5 0 158,0 5 1,1-3 18,3 1-10,2-1-159,6-2 142,-1 5 0,1-4 0,0 3 0,3-3 387,5-1-212,1 0-226,-3 0-15,3 0 1,-3 4 0,5 0 0,0-2 88,0-1-74,-6-1 1,5 0-169,-3 0 0,-1 0 1,0 0-1,-1 0-956,1 0 501,-4 0 232,-2 0-1861,-2 0 1017,-4 0 199,0 0-2185,-1 0 2635,-5 0 1,-1 4 0,-3 1 469,-3 2 0,-8-5 0,-3 3 0</inkml:trace>
  <inkml:trace contextRef="#ctx0" brushRef="#br0" timeOffset="45">10610 12883 7853,'-6'5'907,"1"-4"-433,5 4 423,0-5-421,0 5 0,5-3 234,2 1-192,-2-1 1,5 1 86,-2 1 368,2 0-593,2 1 0,3-4-35,0 3 0,5-3 55,-1-1 0,-1 4 247,1 0-248,0 0-241,-1 1 1,4-4 66,-3 3 1,-2-3-94,2-1 80,-5 5-583,8-3 372,-9 3 1,3-5-1,-4 0-1465,-1 0 1007,-5 5 1,1-4-3660,-3 3 2914,-3-3 1,3-1-789,-8 0 1990,-3 0 0,-9-5 0,-2-1 0</inkml:trace>
  <inkml:trace contextRef="#ctx0" brushRef="#br0" timeOffset="46">11661 12277 7853,'0'-7'0,"0"-1"545,0 6-98,0-3-78,0 0 0,-2 3 307,-1-2-450,1 3 0,-3 2-41,5 3 1,0 3 0,0 4 501,0 0-475,0 6 53,0 1-152,0 10 1,0-3 0,0 5 114,0 2-159,0 1 143,-5-4-320,4 9 0,-4-6 126,5 10 1,-4-5-135,0 1-618,0-3 715,4 5 0,0-6-313,0 0 270,0 1 59,0-11-109,0 4 185,0-1 1,0-7 0,0 0-415,0-2 167,0-11 632,0 8-1470,0-8 1,0 0 680,0 1-1436,0-5 406,0 2 1361,0-5 0,0-5 0,0-7 0,0-6 0</inkml:trace>
  <inkml:trace contextRef="#ctx0" brushRef="#br0" timeOffset="47">11946 12472 7915,'0'-12'1198,"0"1"-528,0 4 563,0 2-765,0 5 0,-5 2-246,-2 1 1,-4 5 0,0 6 42,0 1 0,-3 7-98,2 1-159,-2-1 31,8 11 0,-4-5 0,1 4 13,1-1 1,6-2-1,-2 2-190,3 0 25,1-1-220,5 0 366,-4-3-128,9 1 1,-4-7 0,7 0-136,2-3 255,-2-3 23,9-3 1,-6-2-9,3-3 0,3-1 1,-3-6 235,2 0-155,2-6 1,0 0 166,0-5-253,0-6 1,0 3-1,1-5 63,2-1 0,-5-2 0,1-1-16,0 1 0,-4-6-14,1-3 1,-5 2-213,1-1-65,-7-1 237,2-3 0,-9 1-534,3 2 227,-3-2 138,-1 4-390,-5 0 1,-3-3 5,-7 6-629,3 4 671,-10 1 1,4 9-100,-5 1 167,0 4 0,1 7 0,-1 0 0,1 2-688,3 1 1103,3 4 0,4 4 0,1 1 0,-1-1 0,1 0 0,0 1 0</inkml:trace>
  <inkml:trace contextRef="#ctx0" brushRef="#br0" timeOffset="48">12586 12346 7853,'0'-6'608,"0"1"-225,0-1 1,0 5 247,0-4-315,-5 5 0,0 5 160,-3 3-66,-2 2-152,4 1 1,-5 6 58,4 2-166,-3 2 34,3 2 0,-4 5 104,-1 3-131,1 2 1,0 1 159,-1 0-218,6 0-530,-4 1 546,8 4 1,-3-7-33,5 2 0,2-7 129,1-1-481,4-2 201,4-6 0,2-1 91,2-6-151,-2 1 177,3-6 1,-3 0 951,2-2-915,-2-3-41,3 4 0,0-8 239,-1-1-219,5-5 1,-2 3-51,5-6 1,-4-3 162,0 0-16,0-6-275,-1 4 84,3-6 1,-8 2 145,2-1-202,3 1 118,-5-7 0,3 1-106,-5-4 123,-4 3-28,3-5 0,-9 4-337,3-5 154,-3-1-525,-1 1-510,0 0 778,-5 0 0,-6 4-19,-8 4 0,-4 4-160,-4 7 1,-2 5-23,-5 10-834,0 0 921,-1 0 1,6 1-631,2 3 1161,8 2 0,-2 8 0,2-2 0,-3-3 0</inkml:trace>
  <inkml:trace contextRef="#ctx0" brushRef="#br0" timeOffset="49">13088 12563 7853,'0'-6'-68,"0"1"1377,0 5-305,0-6 258,0 5-336,0-4 93,0 5-648,0 5 72,0 2-169,0 4 0,0 4 44,0 0-346,0 6 213,0-4 1,0 6-120,0 0 146,0 0 0,0 0-288,0 0 137,0 0 0,0-4 139,0 0-527,0 0 271,0-2 0,0 0 30,0-6-137,0 1-8,0-6 151,0 4-180,0-8-27,0 3 169,0-5-196,5 0 218,-3-6 24,3 5-161,0-9 147,-4 4 0,9-7-88,-2-2-74,-3 2 141,5-8 0,-4 4-28,6-2 195,4-3-163,-3 5 0,4-2 157,-6 0-154,0 5 60,1-3 1,-1 6 3,1-1 1,-5 5-40,1-1 219,-1 6-199,0-4 0,3 6 38,-2 0-39,-3 0 11,5 6 1,-4 0-136,6 5 128,-6 1 0,4 4 0,-7 2-27,4 5 1,0 1-1,0 3 0,0-3-4,-4 2 0,-1-2 3,1-1-220,-1-5 224,3 4 1,-4-10-24,3 4-450,-3-4 59,-1 0-138,0-6-270,0 4 101,0-9-924,0 5 543,0-6-179,-5 0 1297,4-6 0,-14-5 0,2-7 0</inkml:trace>
  <inkml:trace contextRef="#ctx0" brushRef="#br0" timeOffset="50">13397 12186 7853,'5'-11'0,"-4"-1"616,4 6-34,-5-4-176,5 8 168,-4-8 42,10 9-182,-5-4-304,10 5 28,-3-5 1,5 4 88,-3-3 0,2 1 0,2-1 0,6 3-21,-2-3-67,2 3 0,-2-3 71,0 1-142,0-1 0,2 0 230,-2 0-439,2 0 138,-7 4 1,1-4 43,0 1 1,-4-2-211,4 1 240,-10 3 36,7-5-149,-10 6-143,0 0 237,-1 0-169,-5 0 83,-5 6 37,-1 0 1,-2 5 17,1 1-160,-1 4 134,2-3 0,-4 8 12,2-2-222,-2-2 94,3 5 0,-3-5-130,3 6 204,-3 0 18,-2 0-249,1 0 115,-1-6 0,5 4 68,-1-6-751,6 0 506,-4-3 0,6-5-190,0 1-1250,0-6 475,0 9 203,0-10 1082,0 4 0,0-5 0,0 0 0</inkml:trace>
  <inkml:trace contextRef="#ctx0" brushRef="#br0" timeOffset="51">14196 12392 9145,'0'11'1432,"1"0"-861,3 1-412,-3 4 0,5-2 65,-6 5 1,3 0 171,1 4-237,0 5 0,-4-2 14,0 4-87,0-5 1,0 3-55,0-5 0,0 0 0,1-1 202,3-3-890,-3-3 496,4-4 1,-5-5-40,0 1-331,0-6 181,0 3-1461,0 0 755,0-3 476,0 3-564,-5-5 857,-1 0 0,-2 0 286,1 0 0,-6-5 0,-5-2 0</inkml:trace>
  <inkml:trace contextRef="#ctx0" brushRef="#br0" timeOffset="52">13979 12677 7779,'6'-6'0,"5"-3"843,-4 5-262,3 0-211,7 4 818,1-5-724,5 4 0,-1-8 220,1 5 11,0-5-375,5 8 0,-4-8 105,3 5-155,-3-4-98,-1 6 0,-2-4-531,-2 2 218,3 3 168,-9-4 0,3 1-1806,-5 0 977,1 0 137,4 4 0,-5 0-384,4 0 0,-9-3 1049,6-1 0,-4-10 0,4 1 0</inkml:trace>
  <inkml:trace contextRef="#ctx0" brushRef="#br0" timeOffset="53">14790 12255 7853,'0'-12'-809,"0"6"1909,0-4-174,0 8-53,5-3-439,1 5-165,6 0 1,4-3 412,3-1-314,3 0 0,1 4-87,0 0-122,5 0 0,-4 0 211,2 0-316,4 0 25,-6 0 1,7-4 238,-4 0-231,5 0 98,-8-1 1,8 4 6,-6-3-23,1-2-51,-4 5 0,-2-4 85,-2 5-77,-2-5 43,-6 3-228,1-3 76,-6 5 250,-1 0-442,0 0 1,-4 1-1,3 3-93,-3-2 170,-1 8 0,-1-4-148,-3 5 95,3 1 128,-9 4-46,9 2 0,-9 5-31,2 0 133,-7 0-472,2 5 406,-3 1 90,4 5 0,-3 0-105,0 1 0,-2-1 25,2 0-1,2 5-410,-3-8 508,4 7 0,1-9 127,-1 5-92,1-4 1,3 1-97,1-4 25,4 0 123,-7-5 1,8 0 0,-5-2 215,2-1-268,1-5 0,1 3-101,-1-6 628,0 1-1098,4-6 394,0 4-1243,0-9 599,0 5 326,0-6-982,0 5 0,-1-4 399,-3 3 0,3-2-670,-3 2 1639,3-3 0,6-1 0,1-6 0</inkml:trace>
  <inkml:trace contextRef="#ctx0" brushRef="#br0" timeOffset="54">15430 12689 7853,'0'-18'0,"0"1"773,0 11-78,0-4-140,0 9 134,0-5-14,0 6 343,5-5-299,-4 4-362,4-4-145,-5 5-40,0 5 1,1 1 317,3 6-131,-3-1-147,4 6 147,-5-4-174,6 8 1,-5-3 132,3 5-349,-3-6 68,4 5 1,-4-8 333,3 5-375,-3-5 44,-1 2 1,0-4-365,0-1 186,0 1 120,0-6-425,5 4 177,-3-8 13,3 3-7,-5-5 88,0 0 1,1-6 59,3-1 242,2-3-157,6-2 1,-1-3 24,0 0-12,1-5 0,4 2 0,-2-5-170,5 0 183,0 0 0,0 0-107,0 1 87,0-1 0,-1 5 47,-3 3 1,-2 3 101,-1 5 0,-1 2-177,0 5 372,-4 0-192,3 0 1,-8 5 157,6 2-216,0 3-18,-2 7 1,3-3 4,-5 5 1,3 0-18,-3 4 1,4 0-76,-4 0 1,1-1 133,-2 1-452,-1 0 193,3-5-426,-5 3 1,0-8 243,0 2 1,0-2 49,0-2-1119,0 1 567,0-6 279,0-1-592,0 0 247,0-3 334,0 3 1,0-7 572,0-1 0,5-9 0,1-6 0</inkml:trace>
  <inkml:trace contextRef="#ctx0" brushRef="#br0" timeOffset="55">16012 12026 7853,'0'-11'0,"0"4"669,5-3-175,1 9-221,6-9 1,-1 9 424,1-3-295,-1 2-1,1-3-268,-1 4 25,5-4 0,-2 5 159,5 0-178,-5 0 32,8 0 1,-5-1 171,2-3-335,7 3 48,-12-4 0,13 3 12,-8-1-32,2 1 1,-2-4 25,0 2 28,-5 3 1,3-4 70,-6 5-69,-4 0 92,-2 0-36,0 0 15,-4 0-46,4 0-182,-5 0 0,-1 5 208,-3 2-95,3 4-67,-9 0 72,3 6 14,1 0-34,-4 6-28,4 0 0,-6 0-44,1 0 90,-1 0-13,1-1 1,-1 1-25,1 0 1,0 0 34,-1 0 0,5-4-84,-1 0 0,4-5-145,-3 1 0,4-6-1059,-1-2 425,3-4 375,1 7-939,0-9 1,-1 8 105,-3-5 1271,3 0 0,-5-4 0,6 0 0</inkml:trace>
  <inkml:trace contextRef="#ctx0" brushRef="#br0" timeOffset="56">16960 12494 7853,'-6'0'1427,"1"0"572,5 0-1783,5-5 0,-2 4 1,8-3 242,1 3 58,2-4-153,3 4 0,1-4 49,4 0 53,1 3-407,0-3 1,1 0 116,3-3 1,-3 2 0,4 0 71,0 1-89,-4-4 0,4 6-79,-5-4 1,-1 4-166,1-1 0,-5-1 133,-3 1-1185,-2 1 609,-2 3 191,-4 0-1307,-2 0 336,0 0-177,-4 0-375,4 0 1169,-15 5 65,2-4 626,-8 9 0,-1-5 0,-2 3 0,-7 7 0,-3-2 0</inkml:trace>
  <inkml:trace contextRef="#ctx0" brushRef="#br0" timeOffset="57">17006 12609 7853,'-12'11'-65,"6"-5"135,1-1 145,5 1-3,0-5-40,0 4 1,1-5 647,3 0-370,2 0-173,6 0 1,-1 0-53,1 0 1,4 0 118,3 0 1234,3-5-993,0-2 1,1 0 73,0-1 6,5 6-356,-4-8 0,5 7-92,-2-5 0,-4 2-103,0-2 1,-2 2-166,-6 2 0,2 3 258,-2-3-1423,-7 3 556,7 1 417,-9 0-2491,1 0 809,3 0-531,-9 0 2456,4 0 0,0 0 0,2 0 0</inkml:trace>
  <inkml:trace contextRef="#ctx0" brushRef="#br0" timeOffset="58">18308 12106 7853,'0'-11'0,"0"4"651,5-3-315,-4 9 1,4-5 349,-5 2 115,0 3-483,0-5 388,0 6 46,0 11-509,0-4 1,1 15-1,2-3 487,1 2-571,-1 2 0,-3 5 52,0 3 1,0 2-89,0 1 1,0 1 101,0 3 1,0-1-234,0 5 45,0 0 0,0 0 47,0 0-60,0-5 0,-3 4 1,-1-5 53,1-3-191,2-6 260,1 1-216,-5-6 131,4-4 0,-4-1 52,5-6-343,0 0 119,0-4 130,0 3-1221,0-9 418,0 4-1551,0-5 473,0-5 1235,0 4 1,0-9 625,0 2 0,0-2 0,0-1 0</inkml:trace>
  <inkml:trace contextRef="#ctx0" brushRef="#br0" timeOffset="59">18650 12312 7853,'7'-12'0,"-2"5"746,-5-1-248,0 6-187,0-4 2814,0 6-2697,-5 0-298,-2 6 42,-4 0 0,-1 9 22,1 0-134,0 6 99,-1-4 0,1 7-97,-1 3 203,1-3-53,-1 4-137,6 0 34,-4-4 0,9 8-53,-3-5 1,3 3-41,1-3 1,0-1 167,0-3-259,5 0 56,1-5 1,5-2 172,1-4-205,4-1 111,-3-5 0,9 0 66,-3-6 0,2 0-10,2 0-238,0 0 177,0-6 0,0 0-11,-1-5 0,5-1-1,0 1 1,-1-4 72,-3-1-233,-5-4 69,4 2 0,-10-6-163,4-2 103,-4 1 34,-5-2 1,-2-1-645,-5-3 326,0-2 131,0-1-1239,-11 0 1082,4 4 1,-16-1-116,0 4-539,0 0 661,-10 10 1,8-2-23,-5 7 0,4 0 33,-1 8 1,3 0-655,2 4 521,-1 0 161,5 5 372,1 1 0,6 6 0,0-1 0</inkml:trace>
  <inkml:trace contextRef="#ctx0" brushRef="#br0" timeOffset="60">19107 12129 7853,'6'-8'-170,"-2"1"389,-2 4 380,3-2-247,1 5-140,5 0 319,1 0-252,-1 0 0,2 0 172,2 0 28,-2 0-220,8 0 0,1 0 125,5 0 76,-1 0-151,2 0 1,0 0 177,3 0-107,2 0-221,-4 0 0,0-4 316,-2 1-263,2-1-1,-5-1 222,4 3-274,-5-3 0,-6 5 212,-1 0-109,-4 0 56,0-5-159,-1 4 230,-5-4-451,0 5 118,-6 0-4,0 5-48,0 1 1,-6 6-102,5-1 54,-9 6 1,4-3 56,-6 5-152,1 0 170,-1 9 0,1-3-21,0 5 1,-1 1-2,1 3 1,-2 2-196,-2 2 210,2-3-663,-3 5 447,4-6 95,1 0 0,-1 0-361,1 1 372,0-6 70,-1-1 0,6-5-21,2-1 1,-1-4-17,1-3 0,0-2 43,4-1 0,-1-2 327,-3-3 600,3 3-801,-4-8-328,5 8-594,0-9 306,0 4 1,-1-5-994,-3 0-1222,3 0 934,-5-5 1780,6-1 0,6-6 0,0 1 0</inkml:trace>
  <inkml:trace contextRef="#ctx0" brushRef="#br0" timeOffset="61">19987 12540 7853,'6'0'771,"-1"0"-771,0 0 1267,-4 0-554,4 0 764,-5-5 992,0 4-1643,0-4-7729,0 5 6903,0-5 0,0-2 0,0-4 0</inkml:trace>
  <inkml:trace contextRef="#ctx0" brushRef="#br0" timeOffset="62">20421 12460 7853,'0'-6'-457,"0"-4"457,0 8 999,0-8-394,0 9-196,0-4 1474,0 5-1078,0-5-113,5 4-467,-4 1 1,8 6 464,-5 5-392,-1 6 1,-1-3-69,1 5 1,-1 0-74,1 4 1,-1 0-13,-2-1-106,0 1 226,5 5-252,-4-9-51,4 13 1,-5-18-155,0 5-98,0 0 119,0-6 97,0 3-94,0-10 134,0 0-437,0-6 461,0-6-25,0 5 1,0-9-203,0 2 112,0-2 0,4-1-112,0-1 117,5-4 0,-3-2 66,5-5 1,1 0-22,-1 1 0,1-1-59,-1 0 194,6-5-123,0 4 0,2-4 180,0 5 0,-1 5-37,1 3 1,-2 6 377,-6 2-254,6 4-1,-5-2 21,5 5-90,-6 0 0,1 1-99,-1 3 0,-1 4 9,-2 7 0,2 3 95,-2 5-236,-3-1 152,5 1 1,-9 5-154,3 3 0,-1-3-37,0-2-24,-1 3 69,3-4 0,-5-1 36,0-5 1,3-5-220,1 1 104,0-2 1,-4-6-568,0 1 398,0-6-1198,0 3-1952,0-5 3488,5-5 0,1-6 0,6-7 0</inkml:trace>
  <inkml:trace contextRef="#ctx0" brushRef="#br0" timeOffset="63">21037 11866 7853,'-6'-5'4,"1"4"121,5-4 431,0 5-238,0-5 322,0 4 51,0-5 366,0 6-739,0-5 268,5 4-158,1-4-223,11 5 1,-1 0 204,3 0-198,3 0 53,-4 0-213,4-5 107,6 4 0,-4-4 159,3 5-336,-3-5 88,-1 3 1,-4-3-83,0 5 49,-5 0-18,8-5 1,-10 4-22,4-3-122,-4 3 162,-5 1 40,3 0-21,-9 0 1,4-2 106,-5-1-22,0 1 135,0-3 142,0 5-482,0 5-48,-5 2 122,4 4 0,-9 2 2,2 2 67,-2 3-22,-2 5-325,-4 0 173,3 4 1,-2-2 23,7 1-365,-2 3 253,4-4 0,-4 2 17,2-4-208,-2-5 168,9-1 1,-4-6-424,5 0 289,-5-4-132,3 3-1860,-3-9 1151,5 9 1180,0-8 0,-5 3 0,-1-5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44:41.6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2033 13648 7853,'0'-6'1055,"0"1"-711,0 5 100,0-6-26,0 5-237,0-4 0,1 5 180,3 0-324,-3 0 32,4 0 130,0 0-158,-3 5 3,8-4-70,-9 5 293,9-1-242,-3 1 1,4 4-15,0-2 1,1-2 28,-1-2 1,5-2 33,-1 6 1,1-4 18,-1 3 1,3-3 8,5 4 1,0-4-423,0 3 1,0-3-124,-1 4 0,3-5 345,1 5 827,-2-5-487,9 7 1,-4-8-96,6 6 1,0-6-132,3 2 1,3-2-4,5-2 0,-1 0-167,1 0 0,1 0 111,2 0 1,0 0-55,4 0 1,5 0 50,7 0 0,-32-1 1,0 0 38,-1-1 1,1 0 0,0 2-1,1-1 7,-2 0 0,1-2 0,0 1 0,1-1 0,0 2 0,1-1 0,-1-2 0,0 0 0,0 2 0,1 0 0,0-2 0,1-1 0,-2 1 0,0 1 0,3-2 0,0-1-179,-5 1 0,0-1 1,5 0-1,0 1 179,-3-1 0,1 0 0,0 0 0,1 1 0,-2-1 0,0 0 0,0-1 0,-1-1 0,0 1 0,-1-1 0,1 0 0,0 1 0,28-5 0,3 2 0,-7 2 0,2 0 0,-5 4 0,-2-4-103,1 4 0,-7-3 103,3 3 0,-5 0 0,6 4 0,-7 0 0,-1 0 0,-9 0 0,1 0 0,-2 0 0,2 0 0,-3 1 0,-1 3 0,-4-3 0,1 6 143,-4-3 1,0-2-144,0 6 722,-5-6-722,3 8 0,-8-7 114,2 5 1,-2-5-115,-2 5 0,-1-4 0,-2 3 0,-3-4 0,-5 7 0,0-9 0,-5 5 0,3-6 0,-6 0 0,5 0 565,-7 0-228,9 0 99,-9 0-227,9 0 0,-6 0-7,3 0-87,3-6 0,-4 0-315,5-5 90,0-1-271,5 1 241,1-1 1,7 5 59,2-1 0,2 2 27,2-2 0,6-1 26,-2 6 1,4-5-41,-1 4 1,5-1 238,7 1-213,-2 3 6,3-4 0,0 1 134,3 0 1,2 0-1,2 4-1116,5-5 1135,1 4 0,1-4-30,1 5 0,-2 0-214,1 0 1,3 1 229,-3 3 155,8 2-489,-3 1 1,6 2 211,-3-6 0,-2 6 74,-26-5 1,-1 0 0,29 2-84,-29-2 0,1 0 1,0-2-1,1 0 20,0 2 0,0-1 1,2-1-1,-2-1 25,27 3 1,1-3 47,-1-1 0,1 0 39,3 0 0,-32 0 0,0 0-69,28 0 1,0 0 4,-4 0 1,-1 0-9,-3 0 13,-2 0 19,0 0 0,-4 0-123,2 0 1,2 0-35,-2 0 0,5 0-44,-5 0 1,2 1 81,-2 3 1,0-3-19,4 3 0,-4-1 4,5 0 0,0-1 253,7 2 1,-2-3-218,1-1 1,-2 0-6,-5 0 0,8 0 50,0 0 1,1 0-10,3 0 0,-4 0 90,3 0 0,-4-1-59,1-3 1,-3 2 13,-1-1 1,-1 1-4,-3 2 0,1-3 98,-9-1 0,4 0-102,-8 4 1,-1-1 299,-2-3 1,-6 3-413,-2-3 1,-6-1 159,-1 1 1,-5-4-198,-7 5 1,1-5 387,-1 4 1,-5-5-301,-2 2 0,1-4 279,-1 0-475,0 0 96,1-6 1,-2 3-189,4-5 0,-3 5-149,4-1 237,-6-3 0,7 5-18,-5-2-137,0 8 154,-4 2-15,0 5-712,-6 0 541,0 0 1,-10 1-278,-3 3 1,-8 2 682,-3 5 0,-3 1 0,-2-1 0</inkml:trace>
  <inkml:trace contextRef="#ctx0" brushRef="#br0" timeOffset="1">4922 14128 7853,'0'-7'0,"-3"1"501,-1 2-130,-5 3-4,3-4-130,-1 5 0,-3-4 80,2 0-29,3 0-129,-5 4 0,3 5 159,-9 3-331,4 2 185,-5 2 0,2 0-25,0 4 1,-2 1 64,2 6 0,2 1-80,-2 3 0,-1-2 175,0 6-362,6-6 54,0 3 1,8-1 60,-6-1 0,5 1-154,0-4 0,1 0-29,2-1 1,2 1 89,1 0 0,4 0-44,4 0-21,1-5 101,-1 3 1,4-8 50,0 2 1,6 0-92,-2-3 341,2 2-176,2-8 0,0 4 27,0-2 91,0 2-92,0-9 1,1 4 24,2-5-234,-2 0 142,4-5 1,-1-1-111,0-6 1,3-3 152,-3 0-154,4-5 78,-6 2 0,-1-5 12,-5 0 68,0 0-107,4-4 0,-2-3 1,-2-4 1,2-4 17,-6 0 1,0-5-137,-4 1 1,0 1 89,-4-1 0,-2 2-349,-5-2 1,-1-1 149,-3 5 0,-3 0-357,-9 3 0,-1 7-8,-6 6-315,-5-1 496,-1 15 1,-7-2-48,-2 10 1,-3 3-23,-4 4 1,-1 6-1006,0 10 770,6 0 463,0 4 0,12 1 224,6 3 0,3 1 0,6-6 0,1 0 0,4-2 0</inkml:trace>
  <inkml:trace contextRef="#ctx0" brushRef="#br0" timeOffset="2">5733 13876 7186,'0'-6'394,"0"1"350,0 5 78,-5 0-133,4 0-371,-9 0 49,3 5-182,-4 1 0,0 10-16,-1-1 0,-1 5 149,-2-1-300,3 3 167,-10 6 1,8-3 132,-5 5-415,5 6 122,-8 0 1,10 3 61,-3-5 1,2 2-129,1 2 1,2-3 21,3 3 0,2-6 120,5-1 1,0-2-80,0 1 1,0 3 55,0-2 0,3-2 28,1 1 0,4-3-7,-4 3 0,5-3 11,-2 3 0,3-5 31,2-3 1,-3 1-5,2-4 0,-6-2 6,6-2 64,-2-2-125,3-2 1,-1-3 6,1-1 17,-1-4-15,0 2 1,1-5-281,-1 0 102,1 0 1,-5 0-310,1 0 299,-5 0-1394,2 0 947,-5-5 1,0 2-1043,0-4 1,0 3 204,0-4 1381,0 1 0,-5-5 0,-2 1 0</inkml:trace>
  <inkml:trace contextRef="#ctx0" brushRef="#br0" timeOffset="3">5802 14390 7853,'0'-11'239,"0"-1"60,0 6 1,0 0 335,0 2-316,0 3-120,0-4 0,1 5 701,3 0-280,-3 0-740,4 5 156,-5 1 0,0 5 190,0 1-249,0-1 51,0 6 0,4-1 123,0 3 0,0 3-4,-4-3 1,3-1-46,1 1 0,4-5-29,-4 1 1,1-2 58,-1-2 20,-3 0-161,9-4 178,-9 3-333,4-9 287,-5 4-74,5-5 6,-3-5 1,4-1-162,-2-6-38,-3 1 111,9 0 1,-5-2-153,3-2 0,2-3 132,-2-5 0,2 2-18,1 1 0,1-1 37,-1 2 31,1-3-23,-1 5 1,2 0 22,2 6 0,-2 0 13,2 4 1,-6 0 21,-2 4 0,1 1-58,3-1 120,1 6-93,-1 4 0,-3 5 7,-1 4 0,1-2 0,3 5 0,-3 4-7,0 3 0,-2 2-2,2-1 0,0-3-35,-4 2 0,4-3-85,-4-4 0,3 2-15,-3-6 1,1-4 61,-1-3 1,-3-4-274,3 3 140,-3-4-598,-1 2-722,5-5 987,-3 0 540,8 0 0,-4-10 0,6-3 0</inkml:trace>
  <inkml:trace contextRef="#ctx0" brushRef="#br0" timeOffset="4">6327 13865 7855,'-6'0'854,"1"0"-306,5 0 0,1-4-201,3 0 1,2 1-18,6 3 0,0-4-70,3 0 0,-1-4-15,5 4 0,1 1-71,2 3 0,-3-2-102,0-1 0,-3 1 105,3-1 0,-5 1-70,1 2 1,-2 0 124,-2 0-370,0 0 16,1 0 189,-6 0-172,-1 0-34,-5 0 213,0 5 1,0 2-2,0 4 1,-4 4-4,1 1-149,-6-1 103,7 1 0,-6 1 3,4 2 0,-4 2-8,4-2 1,-3 2 10,3-2 1,-4 1 22,5-5 0,-3 2-6,3-2 1,1-6-366,-1 2-154,1-2 183,2 3-250,0-6-878,0-1 733,-5-5-676,4 0 842,-4 0 1,6 0-88,3 0 605,-3-5 0,4-1 0,-5-6 0</inkml:trace>
  <inkml:trace contextRef="#ctx0" brushRef="#br0" timeOffset="5">6841 13819 7853,'0'-6'1054,"0"1"16,0 5-211,0-5-196,0 3-80,0-3-318,0 5 0,0 5 6,0 3 0,0-2 144,0 2 0,1 0-74,3 3 1,1 1-131,3-1 1,6 4 90,-3 0 0,4 6-60,1-2 0,-2 2 0,5 2 0,0 0 129,4 0-319,-6 0 107,5 5 0,-8-1-167,5 4 58,-5 2 36,2-4 1,-5 2-428,-4-1 192,3 1-373,-8 3 88,3 0 318,-5-5 0,0 5-93,0 1 1,-2-5-60,-1 4 1,0-3 92,-5-1 0,1 2 38,-5-5 0,-3 2-35,0-6 1,-2 1-109,2-9 0,2 4 553,-2-4 0,3 1-338,0-5 0,-3-1-114,0-2 0,-1 2-169,5-2-271,0 2 32,-1 1-460,1-5-111,4 0 329,2-6 829,5 0 0,-5-6 0,-1 0 0</inkml:trace>
  <inkml:trace contextRef="#ctx0" brushRef="#br0" timeOffset="6">5311 16926 7853,'-7'-5'403,"2"2"20,5-5 173,0 6-172,0-8 201,0 9 6,0-5 1072,0 6-1578,-5 0 0,4 6-44,-3 1 0,3 3-5,1 2 1,0 3-159,0 0 1,4 5 118,-1 0 1,6 1 12,-1 2 0,-2 0-44,2 0 0,-2-2 67,2-2 0,2 5-69,-2-5 0,-2 5 18,2-4 1,-6 0-66,2-1 0,1 1 44,-1-5 0,3 2-116,-3-2 1,0-2 88,-4 2 1,1-4-284,3-3 47,-3 2 179,4-3 1,-5 0-475,0 1-265,0-6-298,0 3-44,0-5 356,-5 0 1,3-5 807,-6-2 0,1-3 0,-5-2 0</inkml:trace>
  <inkml:trace contextRef="#ctx0" brushRef="#br0" timeOffset="7">5254 16937 7853,'-5'-11'0,"3"-1"748,-2 1 0,4-1-302,4 1 1,-1 1 69,4 2 1,1-1-143,3 6 1,-2-6-59,3 1 1,-3 2-92,6-2 1,3 6-68,1-2 1,1 3-16,-1 1 0,6 0-91,-2 0 0,3 1 66,-4 3 1,5-2 2,0 6 1,3-1-7,-3 5 1,-1-5-166,-3 1 1,-1 1 14,-3 6 1,3-2 105,-3 2 0,-3 2 18,-1-2 0,-2 5 25,-2-1 0,1-1 0,-1 1 0,-4 0-91,-4 4 1,-1 0 11,-2-1 1,0 1 12,0 0 0,-2-3-128,-1 3 1,-4-6-205,-4 6 1,-4-3 130,-1 3 0,-4-5-205,1-3 0,-3 1 110,0-1 0,-1 1-15,0-5 0,0-1-93,0-2 370,0 2-143,6-9 1,-4 4 158,6-5 0,0 0-103,3 0 0,1 0 218,0 0-15,4 0-350,-3 0-23,9 0-327,-4 0-458,5 0-37,5 0 0,-3-5 1065,6-2 0,0-3 0,3-2 0</inkml:trace>
  <inkml:trace contextRef="#ctx0" brushRef="#br0" timeOffset="8">6007 16926 7853,'0'-17'0,"0"5"1304,0-4 0,0 7 127,0 2-1264,0 4 186,0-2 623,0 5 1,0 5-745,0 3 1,0 3 12,0 5 0,0-3-57,0 7 0,0-1 24,0 3 0,-3 5-215,-1 0 1,0 1-1,4-2 1,0 0-247,0 4 1,0-5 73,0 2 0,0-3-50,0-1 0,0-1 117,0-3 1,4 1-21,0-5 0,1 0 153,-2-3 1,-1-5-68,2 1 0,-3-4 207,-1 4-193,5-6 393,-4 3 8,4-5 161,-5 0-572,5 0 0,2-1 58,4-3 0,4 3 27,1-3 1,4-1-13,-1 1 1,-1-4 89,1 5 0,-4-2-41,4 1 0,-1 3 15,1-3 1,1 1-78,-5-1 0,6 3 17,-2-3 1,-3 2-416,-1-2 1,-2 3 179,-2-3 1,-3 3-1863,0 1 458,-6 0 795,3 0 0,-14 0-4,-2 0 0,-7-4 809,3 0 0,-5-5 0,2 3 0</inkml:trace>
  <inkml:trace contextRef="#ctx0" brushRef="#br0" timeOffset="9">5893 17188 7853,'5'-6'1649,"-3"-9"0,13 7-1261,0-7 1,7 6-366,4 1 0,-2 1 224,3-5 1,-3 5 97,-1-1 0,-4 6-66,0-2 0,0 3 102,4 1 0,-2 0-281,-2 0 1,2 0 7,-6 0 1,0 0-171,-3 0-267,-1 0 0,-3 0-1306,-1 0 715,-4 0 124,2 0 1,-5-2-645,0-1 1,-4 0 1439,0-5 0,-10 1 0,2-5 0</inkml:trace>
  <inkml:trace contextRef="#ctx0" brushRef="#br0" timeOffset="10">5950 16880 7853,'5'-6'784,"3"-4"66,7 2 1,7-2-473,4-2 1,6 5 194,-1-1 0,-1 1-224,4-5 1,-2 1-155,6-1 0,-2 5-214,-2-1 0,-2 0-257,2-3 0,-4 3-432,5 1 1,-2 3 36,-7-4 1,1 5-599,-4-5 1,-5 5 1268,-3 0 0,-3-4 0,0 1 0</inkml:trace>
  <inkml:trace contextRef="#ctx0" brushRef="#br0" timeOffset="11">6944 16823 7853,'6'-5'167,"-2"-3"1,2-2 133,2-1 1,2-1 12,2 1 0,-6 3-191,-2 1 1747,-3 4-1369,-1-2 0,-5 5-314,-3 0 1,-2 0-126,-1 0 1,-5 1-148,1 3 0,-5 2 186,1 6 1,-3-1 113,0 1 1,-5 3-210,0 0 1,-3 5 72,3-1 0,-3 3-129,3 1 1,0 5 9,5 2 0,0-2-26,3-1 0,2 1 72,6-2 1,5 5-31,2-5 0,3 1-47,1-4 1,0-4-111,0 0 1,8-4 42,4 4 1,3-5 80,0 1 1,-1-6 73,5-1 1,0-5-64,4 0 1,4-1 139,0-2 0,0 0-100,0 0 1,-2-2 15,6-1 0,-4-4-62,3-4 0,-3-1-8,3 1 0,-5 0-108,2-1 1,-3-3 80,-1 0 1,-5-4 124,-3 3 0,-3 1-10,-5 4 1,-2-1 296,-5 1-262,0-1 1,-10 2 91,-5 3 0,-7 2-119,-4 5 0,-2 3 13,-3 1 1,-2 5-571,3-1 1,2-2 257,1 2 0,8-2-745,4 2 0,2-3 38,2-5 970,4 0 0,-3 5 0,4 1 0</inkml:trace>
  <inkml:trace contextRef="#ctx0" brushRef="#br0" timeOffset="12">7321 16789 7853,'0'-7'2248,"0"-3"-2227,0 4 118,0-1 1,1 2 727,3 5-215,-3 0-252,4 0 0,-5 2-159,0 1 1,0 4-135,0 4 1,0 6 17,0 2 0,-4 4 113,1 3 0,-1 3-140,4 6 1,0 0 42,0 3 0,0-2-144,0 2 0,1-3-57,3 0 1,-2-2-81,6-3 0,-4-2-46,3-5 0,0-2 72,0-1 0,4-4-247,-4-5 1,-1-3-97,2 0-1136,-5-6 796,7 3 0,-9-6-193,3-3 0,-8 2 524,-4-6 1,-2-3 465,-1-5 0,-6-4 0,0 2 0</inkml:trace>
  <inkml:trace contextRef="#ctx0" brushRef="#br0" timeOffset="13">7172 16903 7853,'7'-17'603,"3"5"0,-3-6-302,9 3 1,-1 1 0,8-5 0,-2 3-161,10-3 1,-1 5 518,4-1 0,5 3-219,-1 0 1,0 6-103,-4 2 1,-4 3-173,1 1 1,-6 0-14,2 0 1,-4 5-69,-4 2 1,-3 4 92,-4 0 0,-1 2-209,1 2 1,-6 1-36,-2 3 0,-3 3-45,-1-3 1,-6 4-23,-6 4 0,-4-3-196,-7 2 0,-1-2 121,-3-1 1,-1 4-23,-2 0 0,-2-5-138,5-3 0,1-3 44,3 3 0,1-5 208,3 1 129,3-2 359,4-2-196,6 0 1,2 1 264,8-1 1,2-3-79,6-1 0,-1 0 97,1 0 0,3 4-83,0-4 0,5 2-15,-1-1 1,3 2-156,1-3 1,-2 0-16,-2 0 1,3 0-108,-3 0 0,1 0-34,-1-3 1,2-3-219,-6 3 1,0-3-511,-3-1 1,-1 0 372,0 0 0,1 0-1183,-1 0 1,-3 0 705,-1 0 1,-4-1-215,1-3 0,-3-3 994,-1-4 0,-5-5 0,-1-2 0</inkml:trace>
  <inkml:trace contextRef="#ctx0" brushRef="#br0" timeOffset="14">7858 16914 7853,'5'-17'915,"-4"0"1,9 6-427,-2-1 0,2 5-380,1-1 404,1 5 232,-6-2-343,-1 5 1,-4 5-128,3 3 1,-3 2-190,3 2 1,-2 4 41,-2 3 1,-4 3-1,0 1 1,-5-1 11,1 1 1,2 4-177,-2 0 0,6-1 86,-2-3 1,-1 0-57,1 0 1,0-4-91,4 0 0,0-4-98,0 4 0,0-5 36,0 1 1,4-2 158,0-2 0,5-1 49,-1-2 0,2-2-17,1-2 1,2-2 138,2 1 0,-2-1-148,2-2 0,3 0 19,1 0 1,-2 0-20,3 0 0,-5 0-21,4 0 1,-5 0-171,1 0 0,-2 0 64,-2 0 1,4 0-371,1 0 0,-1-2 18,-4-1 0,1 0-120,-1-5 0,-3 5-14,-1-5 1,-4 4-266,1-3 0,-3-1 352,-1-3 0,0-1 502,0 1 0,-5-1 0,-2 1 0</inkml:trace>
  <inkml:trace contextRef="#ctx0" brushRef="#br0" timeOffset="15">7858 17143 7853,'0'-12'2769,"5"1"-2492,2-1 0,3 5-81,2-1 1,3 4 596,0-3 1,2 3-256,-2-4 0,-1 6-91,5-2 0,0-1-182,4 1 0,-4-1-304,0 1 0,0 3-79,4-3 0,-5 2-99,-3-2 1,1 1-453,0-4-90,-1 4 1,-5-3-490,-2 2 1,-3 1-198,-5-4 370,0 4 0,-5-7 334,-3 3 741,-2-4 0,-7 0 0,-1 0 0</inkml:trace>
  <inkml:trace contextRef="#ctx0" brushRef="#br0" timeOffset="16">7858 16857 7853,'11'-5'0,"2"-1"183,2-6 0,8 1 178,7 0 0,3-1-211,1 1 0,2-1 39,2 1 1,-6 3 371,2 1 0,-6 3-252,2-4 1,0 4-231,0-3 0,2 3 14,-6-4 1,0 6-6,-7-2 1,1 3 81,-5 1 0,1 0 35,-5 0 0,-3 0 114,-1 0 0,0 5-45,0 2 0,2 4 64,-5 0 0,0 2-51,-4 2 1,0 3-40,0 5 0,-2-1-91,-1 1 1,-4 5-148,-4 3-1,-1-2 64,1 1 0,3-1-289,1 2 1,0 2-268,0-3 1,-2-2 257,5-1 1,0-3-13,4-1 0,0-2 47,0-2 0,0-1 296,0-3 1,2-6 46,1 3 1,0-5 79,5 1 0,-1 1-115,5-5 1,-1-1 78,0-3 1,1 0 55,-1 0 0,2 0-53,2 0 0,-2 0-195,2 0 0,2 0-21,-2 0 0,0 0-198,-4 0 0,5-1 0,-1-3 0,0 3-149,-3-3 1,-1 3 129,0 1 0,1 0 148,-1 0 1,-3-1-285,0-3 91,-6 3 1,3-6-235,-5 4 512,0-4 0,0-9 0,0-2 0</inkml:trace>
  <inkml:trace contextRef="#ctx0" brushRef="#br0" timeOffset="17">8394 17120 7853,'5'-17'2298,"3"6"0,6 1-2273,1 6 0,4-4 131,-4 5 0,1-5 274,-5 4 0,4-3-144,1 3 0,4 0-28,-1 4 0,5-4-382,-1 0 1,2 1 160,-6 3 1,2-4-543,-2 0 1,-3-1 311,-4 1 0,-1 1-1052,0-4 0,-3 3 385,0-4 1,-6 5-8,2-5 0,-4-1 867,-4-6 0,-2-3 0,-6-5 0</inkml:trace>
  <inkml:trace contextRef="#ctx0" brushRef="#br0" timeOffset="18">8406 16720 7853,'6'0'1679,"9"-5"1,-1-1-777,13-6 1,2 6-631,5 2 0,-3-2 42,-1-2 0,-3 3 134,3 1 1,-4-1-273,0 1 0,2-1-152,-1 2 0,0 1-460,-5-2 1,-2 3-757,-1 1 1,-9 0 1190,1 0 0,-7-5 0,1-1 0</inkml:trace>
  <inkml:trace contextRef="#ctx0" brushRef="#br0" timeOffset="19">9034 17143 7853,'1'-8'0,"3"0"32,2 6-49,1-3 1,3 1 985,-3 0-213,4-5-301,0 8 1,0-8 94,1 5 0,3-1-319,0 2 0,1 1-232,-5-2 0,0-1-72,1 2 1,-1-1 111,1 4 0,-1-1-1049,0-3 1,1 2 199,-1-1 810,-4 1 0,3-3 0,-4-1 0</inkml:trace>
  <inkml:trace contextRef="#ctx0" brushRef="#br0" timeOffset="20">9833 17017 7853,'0'-6'65,"0"-4"0,-1 5 1046,-3-3-277,3-2-404,-9 3 1,4-3 20,-6 3 0,3-2 69,-2 5 1,2 0-186,-6 4 1,-2 0-46,2 0 0,-5 1-21,1 3 0,-2 3-58,2 4 1,-2 0-215,2 1 0,-3 4-59,-1 3 0,0-1-101,1 1 1,0 0 122,3 4 1,2-1-119,6-3 1,5 1-38,2-5 0,3 4-93,1-4 0,6 1-25,5-5 1,6-5 53,6-2 1,0 1 266,-1-1 1,6-1-129,3-7 0,1 0 175,-2-7 0,3 2-34,-3-6 1,0-2-33,0 2 0,-5-6 58,2 2 0,-7-2 132,-1-2 0,-5-4 36,2 1 0,-5-7-122,-3-2 0,1 1-59,-6-4 1,2-2 19,-1-2 0,-3-3-44,3 0 0,-2-1-7,-2 0 0,0 2-108,0 2 0,0 3 105,0 4 0,0 7-23,0 6 1,0 0 151,0 7 1,-4 0-31,0 3 219,0 6 1,3 1-132,-3 5 0,3 5-248,-3 2 1,3 9 227,1 3 1,0 3-6,0 5 1,0 6-101,0 5 1,0 2-78,0-2 0,1 1-8,3 3 0,-3 2 62,3-2 0,-3 3-173,-1 0 0,1 0 59,3-4 0,-3 3-53,3-6 0,-2 0 27,-2-4 0,3-5-189,1-2 1,0-3 61,-4-1 1,4-5-134,0-3 0,-1-2-868,-3-2 443,0-5 786,0-1 0,-10-5 0,-2 0 0</inkml:trace>
  <inkml:trace contextRef="#ctx0" brushRef="#br0" timeOffset="21">10781 16686 7853,'-11'-5'486,"3"4"154,1-3 1,4 1 124,-1-1-285,3 3-71,1-4 1,4 10-66,0 3 0,5 3 61,-2 4 0,-1 3-176,2 5 0,-2 5-47,2 2 1,-2 2-12,-2-1 1,-3 5-121,3-1 1,-1 1 119,1-1 1,-3-5-130,3 1 0,-3-5-305,-1 5 0,0-6 160,0 2 0,1-8-493,3-4-60,-3 3 162,4-6 1,-3 0-712,1-8 256,-1-3 1,3-2-141,-5-3 1,0-4 1088,0-7 0,-5-3 0,-2-5 0</inkml:trace>
  <inkml:trace contextRef="#ctx0" brushRef="#br0" timeOffset="22">10656 16709 7853,'0'-17'713,"5"5"89,2-4 0,10 4-499,6 0 1,1 1 46,6-1 1,-3 1 284,3 0 1,-3 4-237,3 3 1,1-1-38,3 1 0,-1 1-132,-2 3 0,2 3-155,-3 1 0,-2 5 51,-1-1 1,-8 3-103,-4 4 1,-2-1 22,-2 5 1,-5 0-194,-2 4 0,-4-4 3,-4 0 1,-7 4-122,-8 4 1,-6 0-282,-2-5 1,-6 0 220,-1-3 0,-1 1-121,-3-5 1,0 1 99,4-5 0,-2-1-72,10-2 1,0-3-24,7-5 0,3 0-542,4 0 470,6 0 1,1-1 511,5-3 0,5-8 0,1-5 0</inkml:trace>
  <inkml:trace contextRef="#ctx0" brushRef="#br0" timeOffset="23">11181 16891 9060,'0'-7'3801,"0"-1"-3794,0 6 374,0-3 1,-1 6 275,-3 3 1,-2 3-565,-6 9 1,-1 1 88,-2 6 0,3 1-467,-4 3 0,5-2 88,3 6 0,3-6-72,5 2 1,0-3 129,0-1 1,3-2-72,4-2 0,1-2 187,7-6 1,3-3 114,1-1 1,3-4 185,0 1 0,5-3-46,0-1 1,4-5-88,0-3 1,1-3-120,-2-4 1,2 1 4,-6-5 0,1 4 41,-4-5 0,-1 1-20,-3-3 1,-3-1-26,-5 0 0,-4-4-102,-3 1 1,-3-5-321,-1 5 0,-9-5 163,-2 4 0,-12 2-490,0 6 1,-8 4 59,1 7 0,-7 3-158,-1 5 1,-1 1 252,1 3 0,6 3-12,-2 4 1,8 0-2,4 1 580,4-6 0,1 4 0,0-3 0</inkml:trace>
  <inkml:trace contextRef="#ctx0" brushRef="#br0" timeOffset="24">11786 16652 6815,'0'6'-481,"0"4"1,-1-7 367,-3 4 143,3-4-36,-4 2 6,5-5 443,0 0 1,4-1-101,0-3 0,-1 1 267,-3-4 1,2 4 301,1-1 1,-1 2 109,1-2 588,-1 3-495,-2-4 455,0 5-1146,0 5 0,0 5-343,0 5 0,0 5 84,0-1 0,-4 4-103,0 4 0,0 2 44,4 5 0,0 1-281,0-1 1,0-1-71,0-3 0,0 3-192,0-2 0,4-3 189,0-2 0,4-5 61,-5-2 0,5-2 251,-4 2 0,3-2-100,-3-6 0,0-3 173,-4 0 0,1-6-110,3 2 275,-3 2 92,4-4-20,-5 3-48,0-5-180,6 0 1,0 0-74,5 0 0,1-4-148,-1 0 1,4-1 83,1 1 1,4 3-197,-1-3 1,2-1-54,2 1 1,0 0-58,0 4 1,0-1-55,0-3 0,0 3-218,-1-3 1,1 3-159,0 1 1,-5-4-198,-3 0-1819,-2 1 2743,-7-3 0,-6-5 0,-6-7 0</inkml:trace>
  <inkml:trace contextRef="#ctx0" brushRef="#br0" timeOffset="25">12197 16697 7853,'0'-23'0,"0"1"0,7 4 5,4 3 0,1 3-108,3 5 177,-2-4 1,-6 10 569,1-3 332,-6 3 0,3 6-418,-5 3 1,0 3-175,0 4 1,0 3-265,0 5 1,0-1 51,0-3 0,0 1-74,0-5 1,0 2-101,0-2 1,6-6-370,1 2 1,7-3 116,1-1 1,4-1-173,-3-6 1,8 0 105,-1 0 0,1-2 53,-5-2 0,2-2 311,-2-5 0,2 1-119,-2 2 0,-3-2 363,-4 2 0,1-2-76,-1-1 1,2-1 62,-7 1 1,0 3 343,0 0 310,-4 6-211,2-3-434,-5 5 0,-5 5-167,-3 3 1,-7 7 88,-4 4 1,-2 7-118,-2 5 1,0 3 11,0 4 1,-4 3-68,1 5 1,0-2-38,7-2 0,-1-3-177,5-5 0,3 1-384,5-1 0,4-9 2,-1-2-105,3-2 0,2-4 259,3-2 1,-1-7-610,4-4 0,-3-3 88,4-1 929,-6 0 0,-2-10 0,-6-3 0</inkml:trace>
  <inkml:trace contextRef="#ctx0" brushRef="#br0" timeOffset="26">12734 16766 7853,'0'-12'-558,"0"5"1088,0-1 17,0 6-41,0-3 1,-1 5 239,-3 0 167,3 0-586,-4 0 1,4 5-103,-3 2 0,2 8 176,-1 5 0,1 2-20,2 5 0,0-2-114,0 6 1,2-2-93,1 1 1,-1 2 12,2-5 0,-3 0-67,-1-5 1,4 0-170,-1-3 0,1 1-104,-4-5 151,0 1 0,2-6-103,1-3 0,-1 0-201,1-3 52,-1-3 132,-2 4 1,0-6-74,0-3 0,-4-2-90,0-6 0,-5 1 55,2-1 1,0-3 257,0 0 0,-1-5-138,-3 1 0,-1-2 172,1 2 1,4-2 8,4 2 0,1 1 127,2-1 1,0 5-2,0-1-37,0 2 122,0 1-61,5 6 0,2 1-169,4 5 1,1 1 34,-1 3 1,2 4-31,2 7 1,3 0 24,5 8 0,1-3-16,2 7 0,0 1-57,4-1 0,-1 0-115,2 0 1,0-3 110,-4 3 0,4-7-9,-5-1 0,1-5 161,-4 1 1,-2-3-93,-2-5 0,2 2 417,-6-5 1,0 0-93,-3-4 1,-5 0 28,1 0 0,-4 0 191,3 0-361,-4-5 0,3-3-136,-2-7 1,-3 1-212,3-5 0,-3 0 23,-1-4 0,-1-1 64,-3-3 0,2-2-320,-6-5 1,0 0 3,-3-1 0,1 1-129,2 0 0,-2 1 29,2 2 1,-2 0-139,-1 4 1,1 4 1,2 4 1,-1 5-858,5-1-66,1 2 613,3 2-835,0 5 1170,5 0 1,0 8 536,2 2 0,3 2 0,-3 5 0</inkml:trace>
  <inkml:trace contextRef="#ctx0" brushRef="#br0" timeOffset="27">13499 16869 7853,'-6'-12'3353,"1"1"-1889,5 4-1537,0-3 0,-1 9 273,-3-3 0,-2 4 174,-6 4 0,1 7-203,-1 8 1,1 3-82,0 1 0,-1 4-12,1-1 0,1 5 80,2-5 1,3 2-169,5-1 1,0-3 59,0 3 0,6-3-209,6-1 0,0-4 26,7 0 1,-3-5-98,3 1 1,1-8 150,7-3 1,-2-2 57,5-2 0,0 0 170,0 0 1,2-2-115,-6-2 0,5-3 165,-5-8 0,4 2 55,-7-2 1,1-2 47,-9 2 0,-1-5-155,-7 1 1,-1-3-18,-6-1 0,-2-3-120,-2-1 1,-3-4-224,-8 5 1,-7-1-413,-5 4 0,-4 2 326,0 2 0,-3 3-778,-4 9 1,2-2 146,-2 5 0,0 2-5,4 5 1,2 3 295,9 1 638,6 3 0,-5-8 0,4 3 0</inkml:trace>
  <inkml:trace contextRef="#ctx0" brushRef="#br0" timeOffset="28">14013 16777 7853,'-11'0'2248,"0"0"-2396,4 0 0,2 2-680,5 1 0,1-1 428,3 1 188,-3 4 0,5-1 717,-6 6 1,0 0-107,0 3 1,0-1 117,0 5 1,0 0-114,0 4 1,0 1 139,0 3 1,0-3-49,0 3 0,3-3-94,1-1 0,1 0-401,-1-1 1,-3 0 48,3-3 1,-1 1 31,0-4-187,-1-1-249,3-4 83,0 1-222,-4-6 299,4-1 1,-5-6 88,0-3 1,-4-2-139,1-6 0,-5 1 112,4-1 1,-5-3 107,2 0 1,0-5 28,0 1 1,4-4 165,-1-4 0,-1 2-82,2-6 1,-1 5 157,4-5 1,0 5-101,0-5 0,0 9 53,0 0 1,0 6-88,0 1 0,1 6 91,3 2-235,-3 4 100,9-2 1,-7 6-96,4 3 0,-3-1 1,4 4 1,-4 1-14,3 3 0,0 5-28,0-1 1,3 0-127,-2-4 0,2 1-165,2-1 0,3 1 148,0-1 1,1-5-46,0-2 0,-2-2 114,5-2 0,-4 0 49,4 0 1,-4-2-32,4-2 0,-4-2 97,4-5 0,-3-2 43,3-2 0,-5 2 198,1-2 0,-2-2 164,-2 2 1,0-5-154,1 1 1,-5 1-83,1-1 1,-2 5 253,2-1-134,2 2 1,-7 7-130,4 2 0,-4 4-179,1 4 0,-3 3 110,-1 9 1,-5 6-43,-3 9 1,-2 3-32,-1 4 0,3 3 59,0 5 0,2-2-248,-1-2 1,1 2-119,6-2 0,0-6-107,0-2 0,6-7 86,1-1 0,1-3-75,3-4 1,-2-2 97,6-6 0,-6-3-400,-1-1-175,-1-4 309,5 2-694,-6-5 1270,-1-5 0,-10-7 0,-1-5 0</inkml:trace>
  <inkml:trace contextRef="#ctx0" brushRef="#br0" timeOffset="29">14664 16697 7853,'0'-11'459,"0"3"574,0 1-159,0 4 501,0-2-171,0 5-785,5 10 1,-3 3-101,2 10 1,-3 1-108,-1 2 0,0 4-88,0 4 0,0 4-44,0 0 0,0 4-102,0-4 1,0 0-42,0-4 1,4-1-316,-1-2 0,2-1-230,-1-7 1,-1 1 294,4-9 1,-3 1-257,4-5 0,-4-1-174,3-2-467,-4 2-215,7-9 1425,-9 4 0,-1-15 0,-6-2 0</inkml:trace>
  <inkml:trace contextRef="#ctx0" brushRef="#br0" timeOffset="30">14984 16754 7853,'5'-16'0,"2"-2"453,4-5 0,2 2-149,2 2 1,1 2 162,3 6 0,-6 4 238,-5 4-181,-6 1 0,3 4 229,-5 1 1,0 10-295,0 10 1,-5 5-235,-2 6 1,-7 5 12,-1 3 1,-6 4-209,2 4 0,-1-4-984,1 4 192,2-8 621,6 2 0,-1-12-40,1 2 0,3-3-200,1-1 0,4-6 35,-1-5 1,3-9-170,1 2 1,1-5-335,3 1 97,-2-3 635,8-5 1,-5-5-527,2-3 1,0-3-31,-3-4 1,-3-3 672,3-5 0,2 0 0,0 1 0</inkml:trace>
  <inkml:trace contextRef="#ctx0" brushRef="#br0" timeOffset="31">15007 16720 7853,'5'-16'795,"-4"3"0,10-4-505,-4 6 1,3 0-123,2-1 1,-1 5 425,1-1 1,-1 5-69,0 0 0,1 4-15,-1 7 1,1 0-269,-1 11 0,0 6-34,1 5 1,-4 4-60,-1 4 0,-1-1 0,2 5 1,-2-1-198,-2 0 0,-1-1 84,4-6 0,-3-1-156,4-2 0,-1-4 73,5-4 1,-1 0-345,1 0 1,-1-5 106,1-3 0,-1-2-6,0-2 1,1 1-1,-1-1 1,1-5-80,-1-2 0,-3 1-1093,-1-1 580,-4 0 80,2-4 0,-6 0 304,-3 0 0,-8-4 171,-7 0 1,-2-6 325,-2-1 0,-5-1 0,-1-4 0</inkml:trace>
  <inkml:trace contextRef="#ctx0" brushRef="#br0" timeOffset="32">14916 17131 7853,'-17'0'0,"8"0"389,-2 0 46,7 0 1,4-4-406,8 1 0,3-2-355,4 1 0,3 1 375,5-4 0,5 3-48,2-4 1,3 2-496,2-2 1,-1-2 177,0 3 0,0-4 178,1 0 1,-1-2 29,0-2 0,-5 2 55,-2-2 1,1-3 76,-1-1 0,-1 2 236,-3-3 1,0 3 309,0-2 1,-6-2-275,-1 6 0,-4-4 1529,0 4-1138,-6 0 1,0 5-460,-2 2 272,-2 3 737,3 5-560,-5 0-457,0 5 1,-2 1-104,-1 6 0,-3 4 58,-1 3 1,-3 7-194,2 0 1,-2 6-84,-1-2 1,-1 3-74,1 2 1,3-5 0,0 1 1,6-6-222,-2 2 0,-1-1 176,1-3 1,0 1-58,4-9 0,0 1 57,0-5 0,2-1 59,2-2 0,-3-2 357,3-2 0,-2-3-114,2 3 0,2-3 548,6-1 0,-1 0-178,1 0 0,0 0-33,3 0 0,-2 0-140,2 0 0,2 0-74,-2 0 1,4 2-41,-4 1 1,4-1-124,-3 1 0,3 3-415,-4-3 1,4 1 194,-4-4 0,4 4 24,-4 0 1,4 0-1002,-3-4 0,-2-2-3476,-7-1 4628,3-4 0,-8-9 0,3-2 0</inkml:trace>
  <inkml:trace contextRef="#ctx0" brushRef="#br0" timeOffset="33">16663 16743 8574,'-6'0'1936,"1"0"75,5 0-1318,5 0 0,-3 5-117,6 3 0,-6 7-185,2 4 0,1 3-336,-1 0 0,0 6 7,-4 3 0,0 2-118,0 1 1,0 0 170,0 1 1,0-2-59,0-3 1,0 3-360,0-3 0,0-2 85,0-1 0,0-3-45,0-1 1,0-5 107,0-3 1,1-6-317,3-2 0,-3-3-822,3 4 241,-3-6 0,1 3-512,1-5 554,-1-5 0,3-5 1009,-5-5 0,-5-10 0,-2 1 0</inkml:trace>
  <inkml:trace contextRef="#ctx0" brushRef="#br0" timeOffset="34">17097 16812 7853,'6'-12'633,"5"1"1,-6-1-535,2 1 1,2 3 216,-5 1 576,0 4-494,-4-7 0,-5 9 0,-3-3 1,-2 3-140,-2 1 0,0 0-27,-3 0 1,2 3-78,-2 1 1,-2 5 95,2-1 1,-2 2-125,2 1 0,-1 1 34,-3-1-1,-2 3-106,6-3 0,0 7-5,3-6 0,5 2-132,-1-3 0,6 0 68,-2 1 0,3-1-102,1 1 1,1-5-20,3 1 1,-2 0 114,6 3 1,1 0 199,6 1 0,-1-5-50,5 1 1,0 0-27,4 3 0,3 1-47,1-1 0,0 0 21,-4 1 1,-1-1-8,1 1 0,-4 3-95,0 0 1,-5 2-28,2-2 0,-5-3 112,-3 4 0,-3 0-286,-5-1 0,0 2-52,0-2 0,-10-2-17,-6 2 1,-5-2 153,-6-2 0,2 1 31,-6-1 0,2 0 104,-1 1 1,-2-5-113,5 1 0,1-5-259,3 0 1,1-1-241,3-2-426,3 0 1,5-5 181,4-3 1,3-2 860,8-2 0,7-4 0,7-2 0</inkml:trace>
  <inkml:trace contextRef="#ctx0" brushRef="#br0" timeOffset="35">18479 16492 7853,'-11'0'268,"4"0"-555,2 0-320,5 0 1980,0-5-472,-5 3-317,4-3 127,-9 5-310,3 0 1,-4 2 41,-1 1 1,1 0-113,0 5 0,-1-5 83,1 5 0,-1-2-78,1 2 0,-4 2 59,-1-2 1,0 6-173,1 1 0,-2 5-36,-2-1 0,-1-1-100,5 1 1,-4 4 95,3 3 1,0 1 41,1-4 1,2 1-281,-2 3 0,6-3-383,1 3 0,4-3 304,-3-2 0,4 1-41,-1 0 1,3 0 76,1 0 1,0 0 95,0 0 0,0-4-83,0 0 1,1-2 31,3 2 1,3-1-11,4-3 1,4-2-5,1 2 1,4-2-21,-1-2 0,2-3 109,2 0 1,1-5 155,3 5 1,-2-5-126,6 0 1,-4-1-50,3-2 1,-3-4 17,3 0 1,-3-5-37,3 2 1,-4-5 0,0-3 0,-2 1-9,-1-5 0,-5 0-145,-3-4 0,-2 0 57,-2 0 1,-3-5-98,0-2 1,-6-3-103,2-1 0,-4-4 89,-4 0 0,-2-4-194,-6 4 1,-4-4-12,-3 4 0,-4 0-89,-4 3 0,2 2 173,-6 3 0,1 6-16,-4 5 0,-2 9-21,-2-2 0,6 8-208,-2 1 0,2 6-353,-2 5 939,0 7 0,-5 3 0,-2 5 0</inkml:trace>
  <inkml:trace contextRef="#ctx0" brushRef="#br0" timeOffset="36">19061 16355 7853,'7'-12'-515,"2"5"382,-6-1 0,6 4-606,-1-3 1033,-3 4 1101,0-2-512,-5 5-312,0 0-182,-5 0 1,2 4 61,-4 0 1,1 4 71,-2 0 1,-2-2-152,2 2 1,2 0 64,-2 3 1,1 6-100,-5 2 0,-3 3-109,0 5 1,-4-1-146,3 4 1,-4 0 80,1 5 0,1-1-64,-1 0 1,5-1-19,-1-2 1,2 2-126,2-3 1,1 2-12,2-2 1,-1 2-71,6-5 0,-1 3 133,4-3 0,1 3 171,3-3 0,-2 0-195,6-5 1,0 1 81,3 0 1,0 0-109,1 0 0,-1-2 32,1-2 0,-1 2-103,1-6 0,-1 4 118,0-4 0,5 0-25,-1-3 1,1-5 95,0 1 0,0-4 222,3 3 1,1-4-182,-4 1 0,0-2 38,-1 2-510,-2-3-36,4 4-157,-6-5-278,-5 0-15,-1 0 0,-6-1-880,-3-3 1,-1 2 828,-2-6 1,-4 4 282,4-3 607,2-1 0,-5-3 0,3-1 0</inkml:trace>
  <inkml:trace contextRef="#ctx0" brushRef="#br0" timeOffset="37">19198 16823 8219,'0'-6'966,"0"1"1,0 3 16,0-2-600,0 3 1,0-3 18,0 8-207,0-3 1,2 8-49,2-5 0,-3 5 74,3-1 0,-2 2-27,2 1 1,-3 1-58,3-1 1,-3 0-116,-1 1 1,0 3-19,0 0 1,0 2 128,0-2 1,0-2-247,0 2 1,0-2-154,0-2-11,0 1 261,0-1 1,0-3-12,0-1 0,2-4-73,1 1-44,-1-3-106,3-1 36,-5 0 198,5-5 0,-4-2 85,3-4 0,-2 0 94,2-1 1,-1 1-164,4-1 0,-3 1 119,4-1 1,-1 0 274,5-4 1,-5 4-208,1-3 0,0 2-222,3 1 1,1 5 66,-1-1 1,0 2-65,1-2 0,-1-1 14,1 6 0,3-5-233,0 4 203,0-5 1,-3 8-23,-1-3 85,1-2 0,-1 5-69,0-3 377,-4 3-264,3 1 1,-5 1 73,3 3 0,-2 2-80,-2 5 1,-3 1 5,3-1 1,1 1-40,-1-1 0,0 4-20,-4 0 1,3 5-61,1-5 0,0 4 87,-4-4 0,4 4-84,0-4 0,-1 2 59,-3-2 0,4-2-12,0 2 1,0-2 55,-4-2 1,4 2 12,-1 2 1,1-6 18,-4 2 1,0-2 355,0 3-641,0-1-27,0 0-1012,0-4 577,0 3-2218,0-9 661,0 4 2226,0-15 0,0-3 0,0-9 0</inkml:trace>
  <inkml:trace contextRef="#ctx0" brushRef="#br0" timeOffset="38">19964 16572 7853,'0'-8'327,"0"0"411,0 6-319,5-8 1,-4 3 353,3-4 1,-4 3-365,-4 1 0,-2 3-197,-6-4 0,1 6-165,-1-2 0,0 3 117,-4 1 0,-1 0 17,-6 0 1,4 1-28,0 3 0,1-2-1,-1 6 0,-1 0-99,4 3 1,-3 0-135,4 1 1,0 3-227,4 0 0,3 2 188,0-2 0,6-2-61,-2 2 0,3-2 49,1-2 0,0 0 29,0 1 0,9-2 79,2-2 0,8-3 123,0-5 0,6 0-114,2 0 0,1-2 28,-1-1 1,-3-2-147,2-3 0,-3-6 98,-4 3 0,-1-3-29,-3 2 0,-3-3 38,-1 0 0,1-6 93,-5 2 0,0-2-77,0-2 0,-4-1 11,1-3 0,1 3-26,-2-3 0,2 0 31,-1 0 1,-2-2-93,1 6 1,-1-3 80,-2 7 0,0 2 99,0-2 0,-2 5-113,-1-2 0,0 5 215,-5 3 0,5 0 25,-5 4 0,4-4 34,-3 4 0,4-1 46,-1 1-157,-2 3 1,3-3-110,-4 8 1,3 3 88,-4 4 1,6 5 70,-2 3 0,-1 7-66,1 1 1,0 4-7,4 0 1,0 2-76,0 1 1,0 0-132,0 0 1,2 1 113,1-1 1,0-4-114,4 1 1,0-6 21,0 2 0,2-7 82,-5-1 1,4-5-218,-4 1 1,3-6-421,-3-1-1264,0-6 104,-4 4 573,0-6 0,-5 0 442,-3 0 758,3 0 0,-5-11 0,4-1 0</inkml:trace>
  <inkml:trace contextRef="#ctx0" brushRef="#br0" timeOffset="39">20318 16343 7853,'0'-11'1862,"5"4"0,0 1-589,2 2-329,4 3-410,-5-4 0,5 9-146,1 0 1,-5 4-177,1 0 0,0 4 215,3 3 1,-3 3-140,-1 4 0,1-3-63,3 0 0,1 4-20,-1 4 0,2 1-93,2-2 0,-2 0-1,2 4 0,-6-3-124,-1 3 1,-1 1-213,5 3 1,-5-1 153,1-2 0,-2 0-301,2-4 1,-3 3 81,-5-3 1,4 4-59,-1-5 0,1 2 132,-4-1 0,0-3-38,0 3 1,0-3 42,0-2 0,-4-3-54,1 1 0,-6-3 229,1 2 1,-2 2-134,-1-6 1,-5 0 238,1-3 1,-4-1-56,4 0 0,-5 1-11,0-1 1,4-1-153,1-2 1,-2 1-104,2-5 0,0 3 75,3-3 1,5 1-109,-1-1 1,4-3-555,-3 3 66,4-3 138,-7-1 0,8 4-419,-6 0-600,5 0 1653,-7-4 0,4-5 0,-6-2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44:41.72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10736 1782 5891,'6'-7'28,"-1"2"1,-5 4 12,0-3 267,0 3-149,5-4 468,-4 5-273,4 0 0,-5-1 421,0-3-449,6 2 1,-4-6-32,6 4 0,-6-1 122,2 1 0,-1 3-143,0-3 1,-1 1 324,1-1-175,-1 3-58,-2-4-83,0 5-252,0 5 0,-5 2-90,-3 4 1,-2 0 84,-2 1 1,1-1-79,0 1 0,-5 0 40,1 4 0,-1-4-5,0 3 1,2 2-17,-5-2 1,5 0 54,-1-3 1,3 3-34,0 0 1,-3 1 16,0-5 0,-1 0-1,5 1 1,3-1-10,1 1 1,-1-1-66,-3 0 0,-1 1 70,1-1 1,1 1-125,2-1 1,-2 1 53,2-1 1,-2 0 40,-1 1 1,-4-1-6,-1 1 1,1-1-7,4 1 1,1-1 30,2 0 1,-2-3-64,2 0 97,3-1 28,-5 5-84,9-6 34,-9-1-27,8-5 62,-3 0 1541,5 0-1369,5 0 1,-2 0-116,4 0 1,1 0 180,3 0 0,1 0-111,-1 0 1,1 0 11,-1 0 1,4 0-154,1 0 0,0-4 115,-1 0 1,2 1-101,2 3 1,1 0 97,-5 0 1,6 0-107,-2 0 0,2 0 61,2 0 0,-4 0-25,0 0 0,-4-2 11,4-1 0,-1 1-43,1-2 1,2 3 17,-6 1 1,1 0 28,0 0 0,-4-4-92,3 1 0,-2-1 153,-1 4-106,-1 0 72,0 0 55,1 0-69,-6 0 21,-1 0-1201,-5 0 761,0-5 0,-5 3-1881,-2-1 1,-4 1 2203,0 2 0,-6 5 0,0 2 0</inkml:trace>
  <inkml:trace contextRef="#ctx0" brushRef="#br0" timeOffset="1">11786 1747 7853,'2'-10'0,"1"3"0,-1 0 459,1 3-247,-1 3 257,-2-4-151,0 0 0,0 4-323,0-4 349,0 0 0,5 3-258,-4-3 150,9 0 25,-3-1-229,4 0 1,0-1 259,1 3-193,4 3 32,-3-9 0,7 9 67,-4-3 0,4-1-48,-1 1 0,-1 0-127,1 4 1,-4 0 141,4 0 1,-5 0-221,1 0 0,-2 1-6,-2 3 0,1 3-19,-1 4 0,-3 0 76,-1 1 0,-4 4-96,1 3 0,-3 2-112,-1-2 0,0 2 68,0-2 0,-4 3-19,0 1 0,-8 0 50,0-1 0,-2 0 150,3-3 1,-4 1-106,-1-4 0,-3 3 176,4-4 0,-1 0-92,0-4 0,4 1 77,-4-1 1,4-1 23,0-2 0,5 1-45,-1-5 0,4 1 81,-3-1-60,4-3-144,-2 4 129,5-5 17,0 0 33,5 5 0,-2-4 172,4 3 1,2-3-57,6-1 1,-2 0-113,2 0 0,3 0 103,1 0 0,1 0-41,0 0 1,1 0-106,-2 0 1,3 0 90,1 0 0,-4 0-146,0 0 0,-2 0 58,2 0 1,-2 0-125,-6 0 0,1 0 16,-1 0 1,-3 0 32,-1 0 0,-3 0-310,4 0 101,-6 0-722,3 0-2857,-5 0 2364,-10 0 1,3 0 1406,-9 0 0,-1 6 0,-1 0 0</inkml:trace>
  <inkml:trace contextRef="#ctx0" brushRef="#br0" timeOffset="2">11718 2421 8347,'0'-6'1295,"5"1"-881,-4 5-202,9 0 132,-3 0 1,4-4 149,0 0-282,6 0 405,-4 4-203,8 0 1,-3 0-203,5 0 318,0 0-185,0 0 0,-1 0-120,6 0 1,-4 0 92,3 0-200,2 0 41,-5 0 0,8 0-11,-5 0 0,1-1-213,-2-3 330,-2 3-148,4-4 0,-1 5-145,0 0 221,-1 0-143,-3-5-165,0 4 1,0-4-35,0 5-100,-6-6 83,5 5-572,-9-4 355,3 5-1359,-4 0 771,-6 0-284,-1 0 1,-6 0 587,-3 0 1,-2 0-86,-6 0 1,-6 5 751,-4 3 0,-6 2 0,-7 1 0</inkml:trace>
  <inkml:trace contextRef="#ctx0" brushRef="#br0" timeOffset="3">11958 2627 7853,'-8'0'0,"0"0"0,6 0 522,-3 0 2661,5 0-2971,5 0 0,-4 0 0,9 0 61,-8 0 1,8-1 70,-3-3-141,3 2 1,6-3 203,-1 5-195,0-5 53,2 4-39,-5-4-68,5 5 1,-1 0 15,3 0-2,-2 0 1,4 0-137,-2 0 1,-1 0 93,1 0 1,-3 0-219,3 0 1,-5 1 90,1 3 1,-3-1-134,0 4 1,-1-3-14,1 4 0,-5-5 3,1 5 1,-4-4-4,3 3 0,-4-3 2,1 4 105,-3-1 1,-1 5 12,0-1 0,0-3 25,0 0-40,-5-1 0,-1 5 175,-6-1-156,1 0 0,-1 0 89,1-4 1,3 2-69,1-5 15,-1 5-30,2-3 31,-4 0-268,8 5 236,-3-10 0,5 5-235,0-2 210,0-3 0,0 6 6,0-4 86,5-1 1,2 7-88,4-6 1,-3 5 138,-1-4 1,1 1-35,3-1-49,1 2 0,-1 4-1,1-2 1,-5 2-41,1-2 1,-4-2 42,3 2 0,-4-1-177,1 5 0,-3-5 59,-1 1 0,-1-1 33,-3 5 1,-3-1 99,-4 1 1,-2-1-75,-2 1 0,-3-1 201,-5 0 0,-1-3-109,-2 0 0,2-2 97,-3 2 1,-1-2-41,1-2 0,1-3 58,3 3 0,1-3-373,3-1 1,3-1 102,4-3 1,5 3-926,-1-3 754,6-2 0,-4 3-894,6-5 0,0 5 524,0-5 0,2 4-813,2-3 1452,2-1 0,10-9 0,2 0 0</inkml:trace>
  <inkml:trace contextRef="#ctx0" brushRef="#br0" timeOffset="4">12928 2170 7853,'0'-6'0,"0"-5"791,0 10-178,0-4-401,0 5 535,0-5-235,0 4-406,0-4 53,0 5 45,5 5 0,-3-3 21,2 6 1,1 3 85,-2 5 0,5 3-99,-4-4 0,1 5-63,-1-1 0,-2 3 12,6 1 0,-4-1-154,3 1 0,-4 0 55,1 0 0,1-1 78,-1-3 1,3-2-157,-3-1 1,1-4 88,-1 3 0,-3-2-96,3-1 103,-3-6 0,0 3-128,3-5 292,-2-1 190,3-3 150,-5 0 1,0-5-560,0-2 1,0-3 132,0-2 0,0-3-404,0 0 1,5-6 162,2 2 0,0-6-93,0-2 1,1 1-42,3 3 1,1 4-143,-1 0 0,1 4 107,-1-4 0,0 5 112,1-2 1,-1 5 199,1 3 0,-5-2-119,1 3 1,0 0 210,3 0 1,0 4-44,1-1 0,3 2-33,0-2 1,0 3 17,-3-3 0,-1 3-44,1 1 1,3 3-67,0 1 0,0 5 46,-3-1 1,-2 3-61,-2 4 1,2-1 40,-3 5 1,-2-3 118,-1 3 0,1 0-78,-1 3 0,0 1 154,-4 0 1,4 0-100,0 0 1,-1 0-2,-3-1 0,4-2 15,0-1 0,0-4-26,-4 4 1,0-5-43,0 1 1,1-4 151,3-3-318,-3 2 144,4-3-639,-5-1 23,0-1-1812,0-5 1,1-9-86,3-2 2482,3-13 0,4-1 0,0-9 0</inkml:trace>
  <inkml:trace contextRef="#ctx0" brushRef="#br0" timeOffset="5">13739 1656 7853,'0'-6'-37,"0"-4"1,0 8 234,0-3 342,0 5 24,0-5-164,0 4 34,5-9-249,-3 8 1,7-4 49,-6 2 0,6 2 0,-1-6 1,2 4 135,1-3-243,1 4 84,-1-2-217,1 0 0,-1 4 217,1-4 53,4 5-343,-3 0 106,8-5 1,-7 3 89,5-1-218,-5 1 115,8 2 0,-10 0 42,4 0-158,-4 0 146,0 5 0,-1-2 39,1 4-177,-6-4 1,0 7-119,-2-2 143,-3-3 0,5 5 97,-6-2-220,0-3 192,0 5 0,-6-4-19,-1 6-7,-3-1 16,3 0 0,-4-3-17,-1 0 128,1-1-109,-5 5 0,4-5 83,1 1-72,-1-6 32,1 9 0,1-9-9,2 6-105,3-6 1,5 5 96,0-4-188,0-1 161,0 3 0,1-1 63,3-1 0,-1 5-31,4-4 0,1 1 88,3-1 0,1-2-78,-1 6 0,-1-4-18,-2 3 1,2-3-12,-2 4 0,2-4 70,1 3-225,1 1 1,-2 3 104,-3 1 1,-1-1-229,-6 0 191,0 1 0,-2-1 199,-2 1 1,-6-1 4,-5 1 1,-7 0-150,0 3 1,-2-6 148,-7 3 1,2-3-107,-2 2 0,0-1 92,4-2 1,2 1-51,6-5 0,-2 1-117,6-2 162,0-1-1239,3 3-249,6-5-800,1 0 623,5 0 1562,5 0 0,1-5 0,11-7 0,1-6 0</inkml:trace>
  <inkml:trace contextRef="#ctx0" brushRef="#br0" timeOffset="6">14356 1565 7853,'6'-12'-652,"-2"1"652,-3-1 1293,5 6-607,-5-4-290,4 9 78,-5-4 1,0 3 275,0-2-538,0 3 43,0-4-253,0 5 51,0 5 54,0 7 58,0 5 1,-5 4 165,-3 2-119,-2 2-372,-1 4 264,-1 4 20,1-4 1,-1 7-5,1 2-278,0-3 116,-1 5 0,1-6 108,-1 0-159,1 1 73,-1-1 0,2-5 71,3-2 40,-4-3-54,5-6 71,0-2-67,-4 1 1,7-9 421,-5 4-692,6-3 160,-3-3 0,4 3-33,-3-5 0,3 1-423,-3-1 391,2-3-1256,2 4-1693,0-5 2443,6-5 1,0-1-65,5-6 704,-4-4 0,8-2 0,-2-5 0</inkml:trace>
  <inkml:trace contextRef="#ctx0" brushRef="#br0" timeOffset="7">14413 1816 7853,'5'-12'600,"-4"1"-142,10 0-52,-10-1 155,9 6-271,-9-4 0,9 7 97,-2-4 1,-2 4 134,2-1 1,0-1-205,3 1 1,0 1 131,1 3-396,-1 0 1,1 3 99,-1 1 1,1 5-119,-1-1 0,0 2 76,1 1 0,-5 2-198,1 2 0,-4-1 34,4 5 0,-6-4-14,2 4 1,-3-3-71,-1 3 0,-1 0 112,-3 4 0,2-4-57,-6 0 0,-1-5 50,-6 1 0,2 1-25,-2 0 0,2-1 49,2-4 0,-1-3-29,1-1 0,1-3-10,2 4 8,-2-6-3,9 9 12,-4-10 12,5 4-4,0-5 318,5 0 1,1 0-100,5 0 0,1 0 274,-1 0 0,6 0-94,2 0 0,-1 0-22,1 0 1,-2 0-190,2 0 1,2 0 121,-6 0 0,4-1-339,-4-3 1,0 3 80,-3-3 0,-4 2-897,-1 2 420,-4 0-1869,2 0 997,-5 0 1,-5 0-1891,-3 0 3208,-7 6 0,-3 0 0,-5 5 0</inkml:trace>
  <inkml:trace contextRef="#ctx0" brushRef="#br0" timeOffset="8">15224 2010 7853,'0'-6'545,"0"1"911,0 5 1,0 5-1217,0 2 0,0 5-15,0 3 0,-1-1-85,-3 5 0,3-4 72,-3 4 0,1 0-146,0 4 1,1 0 76,-2 0 1,3-2-146,1-2 0,0 3-13,0-3 0,-4-1 88,1 1 0,-1-5-27,4 1 1,0 2 35,0-2 0,0 0-117,0-4 132,0 1-246,0-1 166,0 1-265,0-1-115,0-5-197,0-1-2385,0-5 2375,-5 0 1,2 0-1012,-4 0 1581,4-5 0,-7-1 0,3-5 0</inkml:trace>
  <inkml:trace contextRef="#ctx0" brushRef="#br0" timeOffset="9">15007 2307 7853,'0'-6'302,"0"-1"410,0 4-303,0 1 69,0-3 269,0 5 0,5 0-223,3 0-288,2 0 0,3 0 82,2 0 67,-3 0 1,10 0-121,-4-5-53,5 4 13,-1-4-66,6 5 0,-3-2 159,1-1-297,-2 1 1,3-6 186,0 4 4,-1 0-224,-8-1 52,-2 4 0,0-8-701,-1 5 438,0 0 0,-7 4-702,-1 0 1,-3 0-63,4 0-1661,-6 0 1942,3 0 1,1 0 130,1 0 0,-1 0 575,2 0 0,5 5 0,5 1 0</inkml:trace>
  <inkml:trace contextRef="#ctx0" brushRef="#br0" timeOffset="10">15635 2193 7853,'0'-18'0,"0"7"1427,0 6-666,0-1-327,0 5 156,0-4 1,1 5 28,3 0-301,-2 0 0,3 0-292,0 5 67,-4 7 0,8 2 225,-5 5-127,5 0 21,-3 3 0,0 1 53,4 0-299,-8 5 0,8-4 136,-3 3 93,4-3-381,-5-1 0,4 0-63,-2-1 193,-3 1 0,5-5 153,-9-1 151,9-1-194,-8-3 23,8-2-94,-9-1 326,4-8-262,-5 3 20,0 0 27,5-4 205,-4 4 31,4-5 1127,-5 0-1267,0-5-16,-5-1 46,4-6-913,-9-4 440,9-2 176,-9 0-23,3-3-271,-4-2 188,4-1-255,-3-9 358,4 9-865,0-9 339,-5 3 264,10-4-74,-4 5-131,5-4 0,0 5-117,0-2 307,0-3 198,0 9 0,1-8-39,3 5 1,-1-3-29,4 3 1,1-1 128,3 1 1,1 3-129,-1-2 0,1 2 236,-1 1 1,0 0 86,1 0 0,-1 4 158,1 0 1,-5 5 66,1-1 1,-2 6-157,2 1 0,-2 2 445,-2-2-186,-3 3 16,4 0-117,0 4-211,-3-4 0,8 5-16,-2 0 1,-2 0 5,1 0 0,2 0-48,7 0 0,-4 0-9,4 0 0,0 0-118,-1 0 1,2 0 84,-2 0 0,-1 0-51,5 0 0,0 4 79,4-1 1,3 1 36,1-4 1,5 0-46,-2 0 1,3 0 20,2 0 1,-1 0-70,0 0 1,-3 0 53,-1 0 1,-5 0-64,2 0 1,-3-4 61,-1 1 0,-1-2-48,-3 1 53,-3 3-350,-4-5-65,-6 6-80,-1 0-1064,-5 0 1088,-5 0 1,-1 0-721,-6 0 1,-1 6 532,-2 1 0,6 3 614,-2 2 0,-3 4 0,-4 2 0</inkml:trace>
  <inkml:trace contextRef="#ctx0" brushRef="#br0" timeOffset="11">16058 2170 9469,'5'-6'1314,"-4"1"-882,4 5 1958,-5 0-2178,5 0-85,-3 5 1,3-3 189,-5 6-326,0-1 84,5 5 0,-4 4-144,4-3 0,-5 5 48,0-3 78,0-2 1,1 4-97,3-1 27,-3-4-10,4 5-149,-5-6 0,0 1-52,0-1 152,0 1 6,0-6 60,5 4 229,-3-9-18,3 4 145,-5 0-161,0-3 428,0 3-126,0-5-385,0-5 1,0 2 48,0-4 1,1-1-227,3-3 0,1-5-74,3 1 0,2-5-85,-3 1 0,7 1 47,2-1 0,-1 4-97,-4-4 0,2 5 60,2-2 1,-3 8 73,-1 0 1,0 2 162,-3-2 1,2 3-74,2 5 1,-5-4 82,1 0 0,-1 1-49,5 3 0,-1 0 148,1 0 1,-1 1-66,1 3 1,-1 2-55,0 5 0,1 1-132,-1-1 1,1 6 116,-1 2 1,-1 1 70,-2-1 1,1 3-86,-5-3 0,-1 1 130,-3-1 0,0 1-134,0-4 1,0-1 223,0-4 0,0 1 52,0-1 1,-1-3 91,-3-1 1,3-3 79,-3 4-179,3-6-517,1 3 153,0 0-1543,0-3 211,0 3-369,0-5 1821,5-10 0,1-3 0,6-10 0</inkml:trace>
  <inkml:trace contextRef="#ctx0" brushRef="#br0" timeOffset="12">17771 1942 7853,'0'-7'91,"0"2"672,0 5-445,0-5 92,0 4 256,0-4 287,0 5 1,-5 0-857,-3 0 0,2 0 141,-2 0 0,1 4-93,-5-1 1,-3 6 45,0-1 0,-2 2-215,2 1 0,1 1-38,-5-1 0,0 1-13,-4-1 0,2 0-41,2 1 0,-3-1 123,3 1 1,1-1-72,-1 1 1,5-2 60,-1-3 1,1 4-19,-1-4 1,6-2 3,-3-1 1,4 1-1,-4-1 1,6 1-10,2-1 35,-2-3 22,4 4 1,-4-4-17,2 3 54,3-3-59,-4 5 1,6-3 204,3 1 0,-2 0-113,6-4 0,1 4 52,6 0 1,-1 3 53,5-3 1,0 1-75,4-1 1,0-3-89,0 3 1,0 1 64,-1-1 0,1 0-149,0-4 1,-4 1 83,0 3 0,-4-3-279,4 3 122,-5-3-259,-2-1-569,-2 0 0,-7 0 747,4 0-850,-4 0 0,0 0-142,-6 0 1,-4 1 316,-4 3 578,-1-3 1,0 6 288,-3-3 0,-3 2 0,-5 5 0</inkml:trace>
  <inkml:trace contextRef="#ctx0" brushRef="#br0" timeOffset="13">17257 2364 8742,'6'0'1198,"1"0"-532,-4 0-454,4 0 519,4 5-260,1-4 1,-1 5-207,0-1 435,6-4-244,1 9 148,-1-9-196,5 9-138,-4-8 0,8 7-2,1-6 0,0 5-193,-4-4 137,-1 0-27,6 1 1,-6-3-148,5 6 1,-10-6 69,6 2 0,-8-1-32,1 1 1,-4-3-427,0 3-824,-1-3 374,-4-1-1420,3 0 1667,-9 0 0,3 0-988,-8 0 1114,-2 0 0,-7 0 1,-1-1 426,-1-3 0,-6-3 0,4-4 0</inkml:trace>
  <inkml:trace contextRef="#ctx0" brushRef="#br0" timeOffset="14">18456 1519 7897,'0'-6'1530,"0"-5"-1033,0 10-180,0-4 791,0 5-1143,0 5 14,0 2 0,0 4 55,0 0 0,0 2 18,0 2 1,0-2-105,0 2 1,0 2 108,0-2 1,0 4-132,0-4 0,0 4 124,0-4 0,0 5-113,0-5 1,-4 4 103,1-4 0,-1 0-28,4-3 1,-4-5 220,0 1-199,0-1 225,4 5-169,0-6-29,0 4 152,0-8-12,0 3-62,0-5 0,2-4-93,1 0-90,4-5 1,0 7 131,1-6-122,5 0 1,-1 1 0,5 1 112,-1 0-95,-3-2 1,7 6-1,-3-3 1,1 1 33,2 1 0,-2-1 1,1 4-5,1 0 0,-4 0 23,0 0 1,0 4-16,-1-1-15,-4 6 0,-1-4-19,-3 3 1,3 2 22,2-2 1,-6 2-1,-2 1 1,-1 2 37,0 2-35,-1-2-3,3 3 2,-5 1 142,-5-4-142,-2 8 0,-5-8 10,-4 2 32,4 3 1,-9-5 0,5 2 0,-2-3 143,-2 0-175,-2-1 1,3 1 0,1-1 0,1-1 101,-1-2-156,4-3-22,-3 0-72,6-4 152,0 4 0,-1-5-358,1 0 1,3 0 331,1 0-361,-1 0 1,0-1 126,1-3 1,3 2-1569,-4-6 1293,6 1 1,-3-5-1,5-1-518,0-2 1024,0 3 0,5-10 0,1 4 0</inkml:trace>
  <inkml:trace contextRef="#ctx0" brushRef="#br0" timeOffset="15">18445 1485 7853,'0'-7'958,"0"-3"-640,0 9 141,0-4 504,0 5-654,5 0-45,-4 0-105,9 0 0,-7 0 159,4 0-185,1 0 1,3 0 237,1 0-294,4 0 1,1 0 0,4 0-1,1 0 123,2 0-150,1 0 1,2-4-123,0 0 0,4-1 1,-1 3 335,-1-2-562,4 0 1,-13 4 0,3 0 428,-1 0-439,-6-5 61,1 4-975,-6-4 616,0 5 88,-4 0-789,-2 0 0,-6 5 1307,-3 2 0,-3 3 0,-4 2 0,0-1 0</inkml:trace>
  <inkml:trace contextRef="#ctx0" brushRef="#br0" timeOffset="16">18228 2273 6845,'6'0'2754,"-1"0"-1592,-5 0-730,5 0 0,-2 0 245,4 0-243,-4 0-209,7 0 1,-4 0-1,6 0 85,-1 0 1,4-2 96,1-1-248,4 1 0,-2-3 215,5 5-202,5-5 0,-3 4 37,5-3-111,6-2 1,-1 3 0,3-3-1,-1 1 228,1 2-374,-2-3-317,3 5 142,-5-4 194,1 5-659,-6-5 686,4 3 0,-9-3 56,3 5 1,-8 0-318,-4 0 152,-2 0 0,-2 0-1522,0 0 91,-4 0-425,-2 0 423,-5 0 1,-5 5 1543,-3 3 0,-7-3 0,-3 10 0,-5-2 0</inkml:trace>
  <inkml:trace contextRef="#ctx0" brushRef="#br0" timeOffset="17">18445 2478 11487,'5'-6'626,"-3"0"1,6 3-368,1-1 0,2-1 0,3 3 0,1-2 0,2-4-75,-2 4 1,-1 1 0,4 1 113,-2-1-229,0 1-120,0-3 1,-3 5 16,2 0 1,-6 0-264,-1 0 285,-1 0-450,-1 5 0,3-2 587,-5 4-119,5-4-348,-8 7 124,4-4 159,-5 6 4,0-1 0,4-3-26,0 0-46,0-6 187,-4 8-184,0-3 32,-5 4 42,3-5 0,-6 5 1,2-5-7,0 0 0,2 1 37,-3-4 1,4 0-4,-1 5 80,-2-6 0,5 4 77,-3-2-43,3-3-111,1 5 304,0-1-190,0-4-95,5 9 0,1-7 0,6 4 198,-1-4 1,2 6 84,2-6 0,-1 5 1,4-3-1,-1 0-65,1 0-172,-4 4-65,3-3 0,-6 5 1,0-2 106,1-2-149,-6 1 101,4 3-1,-8 1-221,3-1-17,-5 0 215,0 1-202,0-1 184,0 1-9,-5-1 0,-2-2 29,-4 2 1,-4-2-50,-1 7 14,-4-9 36,2 3 0,-8-3-48,-1 4 80,-5-5 0,8 3 0,-4-4 0,2 0-47,-1 1 0,0-3 11,4-3 0,1 0-98,-1 0 0,5 0-155,3 0 1,2 0-406,2 0 0,1-1 296,2-3 0,2 3-2157,2-3 1590,3-2 0,1-1-453,7-4 1367,8 0 0,3-6 0,5-1 0</inkml:trace>
  <inkml:trace contextRef="#ctx0" brushRef="#br0" timeOffset="18">19438 2010 7853,'0'-6'1494,"0"1"-603,0 5 0,4 1-166,0 3-578,0 7 0,-3 3 1,2 5 247,0 1-254,1 2 0,-4 2 1,0 2 66,0 0-141,0 1 0,4-1 1,0 1-6,-2-2-93,0 0 0,-2-4 0,1-1 198,3 0-125,-3-7 1,4 0 0,-5-5 199,0 1-317,0-4 251,0 0 744,0-5-789,0-5-455,5 3 196,-4-8 83,4-1 0,-3-3-418,1-5 309,4 0 0,4-4-198,1 0 199,-1 0-27,1 0 1,0 1-294,3-1 380,-2 0 0,4 0-2,-6 0 0,0 4 79,1 0 0,-1 5-206,1-1 567,-1 7-239,1-2 1,-5 8 126,1-6 1,-4 6 248,3-2-475,1 2 0,-1 2 1,1 0 22,0 0 0,-1 0 0,1 0 0,1 2-61,1 2-24,1 2 1,-3 10 49,0 3 16,-1 3 0,1 2 0,-2 2 1,-1 0 5,-2 0 143,-2 3-20,-1-5 1,0 8-1,0-6 1,0 0-56,0-2 140,0-7-100,0 5 1,0-9-58,0 2 0,0-2 41,0-2 34,0-5-367,0 5 153,0-10 0,0 4-1080,0 0 578,0-4 256,5 4-2211,-4-5 1994,4 0 0,1 0 1,1-1 533,3-3 0,7-7 0,1-7 0</inkml:trace>
  <inkml:trace contextRef="#ctx0" brushRef="#br0" timeOffset="19">19987 1576 7853,'0'-8'154,"0"1"1,0 3 569,0-4 113,0 6-161,0-3-49,0 0-408,5-2 0,1-3 125,5 3-292,1 2 107,-6-1 0,8 5 159,-3-3-207,3 3-52,-2-4-91,-1 4 92,1-4 0,0 5 0,2 0 29,2 0-118,-1 0 0,-4 0-37,1 0 80,4 5 1,-3-4 0,2 4-66,-2 0 1,-2-2 0,2 3 75,2-1-187,-7-1 10,7 1 143,-14-4-104,9 9 1,-8-7 71,1 5 0,-1-5 30,-2 5 0,0-4 0,-2 2 0,0 1 132,-2-1 1,-5 2 97,2 3-220,-4 0 17,5-4 98,-4 3 0,9-8-77,-3 6 0,-1-4 55,1 3-16,0-4-131,-1 7 100,4-9 0,-4 6-124,5-3 129,0-3-47,0 9-8,0-9 11,0 9 1,5-8-80,2 1 25,4 4 0,0-5 50,0 6 1,1-2-15,-1 2 1,2 2 0,1-4 0,1 1-19,0 3 1,-3-4-18,-1 6 1,-3-2-1,-2-1-33,-1-2 81,-1-4 0,-4 7-44,0-2 228,0 2-200,-5 1 3,-1 1 0,-10-2 105,1-3-98,-5 4-2,2-5 48,-5 5 0,0-3 1,1-2-1,-1-1-327,0-2 175,5 3 0,2-5 41,4 3 72,1-2-1487,-1-2 813,6 0-360,1 0-481,5 0 0,5 0 1513,3 0 0,7-11 0,3-1 0</inkml:trace>
  <inkml:trace contextRef="#ctx0" brushRef="#br0" timeOffset="20">20854 1325 7853,'0'-12'1110,"2"6"-47,2 2-661,-3 3 1,4 2-178,-5 3 0,-1 4 265,-3 7-356,-3 3 0,-4 10 0,-2 2 247,-2 3-116,2 1-241,-3 6 0,1-4 205,0 6-929,-6 0 691,9-1 0,-9 2 103,6-5 0,-4 0-66,4-4 0,0-1 0,3-2 220,1-5-378,-1-1 84,1-8 1,3 4-41,1-6 159,-1 0 0,0-4 55,1 1-1215,4-1 1455,-2-4-1312,5-2-1298,0 0 267,0-4 1671,0 4 0,5-14 0,3-2 304,2-2 0,6-5 0,2 1 0</inkml:trace>
  <inkml:trace contextRef="#ctx0" brushRef="#br0" timeOffset="21">20854 1725 7853,'12'-16'470,"-1"1"-317,1-5 0,-1 7 0,1-3 0,0 0 1135,4 1-954,-4 5 0,6 0 45,-3 2 1,-2 2-39,2-2 0,2 6-159,-2-2 1,1 3-1,-2 1 13,2 0-37,-6 5 1,0 1-124,-3 6 30,-1-1 1,-1 4-4,-5 0 1,0 6-1,0-2 250,0 2-303,-5 7 1,-2-2-210,-4 4 1,-4-3 124,-1 3-185,-4-4 1,2 1 0,-3-4-36,2 0 1,-2-5 167,6-3 97,0-2 0,3-2 159,1 1-190,0-6 12,4 4-27,2-9 219,0 4 3,4-5-192,-4 0 663,5 0-306,5 0-133,-4 0-96,14 6 1,-6-5 0,10 3 674,2-3-353,0-1-137,2 0 1,4 0 270,-1 0-562,6 0 0,-7 0 289,6 0-522,-1 5 0,-1-4 327,-1 4 1,-5-5 0,-1 0 0,-3 0-1873,-4 0 768,-2 0 385,-7 0-2214,-1 0 2863,-5 0 0,-10 0 0,-3-5 0,-10-1 0</inkml:trace>
  <inkml:trace contextRef="#ctx0" brushRef="#br0" timeOffset="22">2056 2992 10304,'0'12'135,"5"-6"0,-3 3-43,6-5-152,-5 5 214,7-3-120,-4 5 0,5 1 61,1-1 1,-1 1-74,1-1 0,0-1 60,4-2 1,-2 2 0,5-2 1,-2 0-15,2 0 1,3 1 12,-3-5 1,3 3-59,0-3 0,5 4-8,0-4 0,4 3-60,0-3 0,3 0 63,4-4 1,3 0-114,5 0 1,-2 4 115,-2-1 0,6 1-230,-2-4 1,3 0-153,1 0 1,-2 0 207,5 0 1,4-4 90,4 1 0,-28 0 0,-1 1 16,29-2 1,-28 1 0,0 1 4,-1-2 1,1 0 0,1-1 0,0 1 3,2 2 1,0 0-1,-1-2 1,0 0-124,1 0 1,1 0-1,-1 1 1,1 0 150,-1-1 1,0 0 0,0 0 0,-2 0 43,1-1 0,-1-1 0,0 0 0,2 0 22,2 1 0,0-1 0,-2 0 0,0 1 76,-3-1 0,-1 0 1,1 1-1,0-1-125,28-6 0,0 5 238,-4-1 0,-1 2-94,-3-2 0,-2-2-36,-6 2 1,-3 2-141,0-2 0,-9 6 99,1-2 1,-3-1 137,-1 1 0,-2 0-141,-5 4 0,-1 0 278,-3 0 0,-2 0-405,-1 0 0,-4 0 304,3 0 0,-2 0-341,-1 0 0,-1 2 75,0 2 0,-3-3 8,0 3 1,-1-2 10,5 2 1,-5-3 55,1 3 0,-4-1-55,3 0 1,-4-1-7,7 3 0,-9-4 29,3 3-26,-3-3 29,-1 4 315,0 0-271,-5-4 1,3 8 248,-6-5-131,6 0 95,-3-4-30,5 0 0,8-1-482,4-3 0,8-2 83,3-6 1,5 1-66,6-1 0,2 1 40,2-1 0,-1 5-27,4-1 1,-2 6 37,2-2 1,3-1 44,5 1 1,-2 0 42,2 4 1,0 0-35,0 0 1,-2 0-237,3 0 1,2 1 206,1 3 1,4 1-197,4 3 1,-1 2 283,-28-6 1,0 0-1,29 2 49,-29-2 1,1 0-1,-1-1 1,1 1 41,1 2 0,0 0 0,-1-1 0,-1 1-58,0 0 0,1 0 0,0-2 0,1-1 41,0 1 0,0 0 0,2-1 0,-1 0-21,-2 1 1,-1 0-1,2 1 1,1 0 46,1-1 0,0-1 0,-2 0 1,1 0-26,-1-1 1,0-1-1,3 0 1,0 0-24,-1-1 1,0 0-1,0 0 1,0 0-7,1 0 1,-1 0-1,-1 0 1,0 0-2,-1 0 0,0 0 1,2 0-1,0 0 0,0 0 1,1 0 0,-1 0 0,1 0-6,0 0 1,-1 0 0,-2 0 0,0 1-1,0 1 1,1 0-1,0-2 1,1 1 1,-4 1 0,0 0 0,3-1 1,0-1-37,30 0 1,-2 0 35,2 0 0,0 0-2,-31 0 1,0 0 0,31 0-1,0 0 1,-7 0 2,-1 0 1,3-1-6,-7-3 1,4 3-121,-7-3 1,3-1 147,-3 1 1,-5-5-24,-3 2 0,-1 0 137,1 0 1,0 3-120,-8-4 0,5 1-87,-8-5 1,4 4 208,-4 1 0,-3 1-313,-2-2 0,2-1 379,-1 5 0,-1-3-236,-3 3 1,-4-1 231,0 1 0,-5 3-283,1-3 454,-2-2-128,-1 4-83,-6-3 1,-1 4-54,-5-3 0,0 2 98,0-6 1,0 4-497,0-3 108,0-1 0,-5-4-1208,-3 1 1,-7 1 197,-4 2 1191,-8-2 0,-7 4 0,-6-6 0</inkml:trace>
  <inkml:trace contextRef="#ctx0" brushRef="#br0" timeOffset="23">4614 3620 7853,'-5'-6'841,"4"1"-523,-9 5 26,3 0 1,0 0 206,-1 0-340,0 0 33,-3 0-33,0 0-25,-1 5 0,1 1 158,-1 6-200,-4-1 1,3 6 144,-2 2-77,2 2 53,2 2-122,-1 0 16,1 0 0,-1 4 159,1-1-269,5 1 21,-4 1 0,8-4 185,-2 3-306,3 2 0,1-5 173,0 2-234,0-1 97,5 2 0,2-2-92,4 1 0,0-2 83,1-1 0,3-4-23,0 0 1,4-1 72,-3 1 1,4-2-55,-1-6 1,3 0 73,0 1 0,1-2-1,0-2 1,2 0 93,-2-4 0,5 0-60,-9-4 1,9 0-45,-5 0 1,1-1 25,-5-3 1,3-2-19,-3-6 0,2 0 17,2-4 0,0 2-28,0-5 1,-2 0-19,-2-4 0,3-4-13,-3-4 1,-1-3-63,1-4 0,-5 1 87,1-5 0,-4 4-161,-3-4 0,-3 5 91,-5-1 1,-1 4-159,-3 4 1,-7-2 51,-8 5 0,-7 1-403,0 3 0,-6 5 223,1 3 1,-7 3-110,-4 5 1,-2 2-151,-2 5 0,4 3 51,1 1 0,3 5-200,-4-1 1,5 6 49,-1 1 605,7 5 1,-2-2 0,4 5 0</inkml:trace>
  <inkml:trace contextRef="#ctx0" brushRef="#br0" timeOffset="24">5493 3472 7853,'0'-8'-602,"0"1"241,0 4 361,0-2 1028,0 0-199,0 4-205,0-4-85,0 5 1,-1 5-318,-3 2 1,-2 5-12,-5 3 1,-1 2-42,1 2 1,-1 6 45,1-2 1,-2 5-166,-2 2 1,2-2 101,-2 10 1,2-5-117,2 5 0,1-1 27,2 1 1,-1-2-54,6 2 0,-1-3-30,4-1 1,0-3 61,0-1 0,0-4-100,0 0 1,1-1 129,3-3 0,-2 1-81,6 0 1,-2-1 51,2-3 1,2 1 66,-2-5 0,-2 0-39,2-3 0,-2-1-11,2 1 1,2-5-68,-3 1 1,0-2 60,0 2 0,-3-2-201,4-2 241,-1-3-482,5 4 0,-1-5-57,1 0-467,-6 0-542,4 0-721,-9 0 2174,4 0 0,-5-5 0,0-1 0</inkml:trace>
  <inkml:trace contextRef="#ctx0" brushRef="#br0" timeOffset="25">5676 3986 7853,'-5'-12'732,"4"5"-440,-3-1-145,3 6 396,1-3-168,0 5-35,0-5-202,0 3 759,0-3 406,0 5-1115,0 5 22,0 2 2,5 4 52,-4 0-245,9 6 140,-8 1 0,6 1-31,-4 0 1,1-1-107,-1 1-96,-3 2 245,4-8-570,1 8 255,-5-8 90,4 4 25,-5-6-167,0 0 1,4-3-61,-1 0 57,1-6 170,-4 3-82,0-5 244,5-5 0,-2-1-49,5-6 0,-2 0-56,1-3 1,7 1-56,-2-5 0,2 0-1,-3-4 0,2 0-56,2 0 1,-2 1 86,2 3 0,-2 3-20,-2 4 1,1 2-9,-1 3 0,0-2 163,1 5 1,-5-4-89,1 5 0,0-1 100,3 4 1,1 0-96,-1 0 1,0 5-28,1 2 1,-1 4-171,1 0 0,-1 6 111,0 2 0,0 2-39,-4 2 0,0-4 59,-4 0 0,-1 0-62,1 4 0,-1-1 23,-2-3 1,0 1 68,0-5 1,0 0-112,0-3 12,0-1-785,0 1 353,0-1-542,0-5 0,0 1-128,0-4 1182,0-1 0,-5-2 0,-2-7 0</inkml:trace>
  <inkml:trace contextRef="#ctx0" brushRef="#br0" timeOffset="26">6213 3518 7853,'0'-8'-1012,"0"0"867,0 6 1234,0-3-656,0 0 1,0 2 426,0-4-458,5 4 0,-4-7-160,9 9-84,-3-10 1,4 9 212,1-6-201,-1 6 1,-2-7 147,2 5-106,-2 0-241,8 4 294,-11-5-53,4 4 0,-3-4-297,4 5 148,0 0-346,-4 0 185,3 0 182,-4 5-254,1-4 116,3 9 0,-9-8 103,9 8-162,-9-9 121,10 9 47,-10-3-81,4-1-79,-5 4 1,0-7 121,0 4-53,5-4 0,-4 3-23,3-2 127,-3-3-74,-1 4 5,0 0-7,0-3 352,0 3-211,-5-5-105,4 0 147,-4 0-125,5 0 16,0 5-22,0-4-146,0 4 77,0-5 0,5 4 50,3 0 0,2 3-11,1-3 1,-3 1-7,-1-1 0,5-3-55,3 3 0,0 1 57,-3-1 0,-1 4-73,1-5 1,-5 6 75,1-1 1,-6-2-179,2 2 0,1-4 12,-1 3 0,0-3 78,-4 4 0,-7-1 136,-4 5 1,-2-1-78,-6 1 1,0-1 71,-4 0 1,-1 1-83,-2-1 0,0 1 48,-4-1 0,4-3-13,0-1 0,6-3 84,1 4 1,8-6 85,0 2-141,2-3-761,3-1 323,1 0-1792,5 0 1596,5 0 1,5 0-684,5 0 1279,0 0 0,2 0 0,1 0 0</inkml:trace>
  <inkml:trace contextRef="#ctx0" brushRef="#br0" timeOffset="27">6818 3438 7853,'0'-18'-1346,"0"6"2657,0 7-399,0 0-104,0 4-31,0-4 237,0 5 1,0 6-891,0 6 0,-4 4 54,1 7 1,-5 0-111,4 0 1,-5 5-62,2 2 0,-3 3-84,-2 1 0,1 1 15,-1-1 0,5-1 109,-1-3 0,2 2-219,-2-5 1,-1-2 68,5-6 1,-1 1-77,2-4 184,1-1 21,-3-4-81,5-4 13,0-2 103,0-5 38,5 0 1,5-7-100,6-4 0,4-5 0,-2-7 0</inkml:trace>
  <inkml:trace contextRef="#ctx0" brushRef="#br0" timeOffset="28">6921 3632 7853,'6'-12'-261,"-2"1"1104,3 5-487,-6-5 0,5 6 587,-2-2-587,-3-3 0,8 7 166,-5-4-171,0 4 0,1-2-140,-4 5 54,9-5 22,-9 4 31,10-5-106,-5 6-194,0 0-135,4 0 153,-8 0 0,8 0 169,-9 6-308,4-5 1,-1 9-7,0-2 105,0 7-86,-4-3-52,0 5 237,0-1-98,-5-3-90,3 9 91,-8-4-149,4 4 166,-11-4 19,5 4-25,-5-10-35,6 5 36,-1-1 0,1-3 0,-1 2 52,1-2-54,5-7 5,-4 4-11,8-8 73,-3 8-51,5-9 0,0 4 114,0-5 158,5 0-116,2 0-10,4 0 164,0 0 1,6 0 114,2 0-318,3 0 29,-5 0 0,4 0 80,-6 0-107,5 0-219,-7-5 136,3 4 200,-4-4-661,-1 5-182,1 0 359,-6 0 94,-1 0-7435,-5 0 7575,5 0 0,1-5 0,6-2 0</inkml:trace>
  <inkml:trace contextRef="#ctx0" brushRef="#br0" timeOffset="29">7332 3472 7853,'0'-11'0,"0"-1"0,0 1-69,0-1 0,0 5 154,0-1-14,0 5 1359,0-7-394,0 9-576,0-9 0,0 9-195,0-4 2736,0 5-2456,5 5-193,-3-4 0,3 9 215,0-4-177,1 6-1,0 4-124,10-3 149,-9 4-202,10-1 0,-6-3 0,6 8-204,-5-8 257,5 9-53,-6-5 0,6 6-208,-5 0 0,5 0-51,-6 5 312,1-4-373,-1 4 1,-3-2-462,-1 1 319,1 5 179,-2-8 38,-1 4-441,1-5 214,-5 0 139,4-1-95,-5 1 44,0 0 1,-4 0-12,0 0 2,-5 0-76,3-1 0,-5-3-167,-1 0 2,1 1 178,-1-3 0,1 1 104,0-3 1,-1-2-48,1 2 0,3 2 276,0-2 0,1 0 51,-5-3 1,2-1 113,3 0 1,-4 1-137,4-1 0,1-1 180,-2-2 141,0 2-118,-3-3 1,1 0 51,2 1-163,-2-6-201,4 3 0,-2-5 194,0 0-407,6 5 206,-8-3 0,7 4-638,-4-2 400,4-3 1,-3 4-378,2-5-641,3 5 838,-4-3 0,5 4-1384,0-2 726,0-3-1553,0 4 2627,0-5 0,5-5 0,1-1 0</inkml:trace>
  <inkml:trace contextRef="#ctx0" brushRef="#br0" timeOffset="30">11415 5721 7853,'0'-7'-752,"0"2"664,0 5 208,0-5-1,0 4 154,0-4-111,0 5-33,5 0 162,-4 0-86,4-5 105,-5 3-63,0-3-106,0 5 0,5 0 40,-3 0 59,3-5 1,-5 4 170,0-4 1330,0 5-1736,-5 0 41,-2 5 0,-4 1 15,0 6 1,-1-5-8,1 1 0,-1 0-126,1 3 0,-4 0 118,-1 1 1,1-1-156,4 1 1,-2-1 88,-2 1 1,2-1-85,-2 0 0,2 1 42,2-1 0,-1 1 43,1-1 1,1 1 6,2-1 1,-2 0-21,2 1 1,-2-1 62,-1 1 1,3-5-46,1 1 1,-1-2 104,-3 2 1,3 1-91,0-6 1,2 3 118,-2-3 0,-2-1-41,3 1 1,0 3-49,0-3 0,3 2-31,-4-1 0,2-1 81,-2 4-173,-2-4 1,8 6 41,-6-5-74,5-1 1,-2-1 81,5 1-212,0-1 104,0 3-2188,0-5 1680,0 5 658,0 1 0,5 6 0,2-1 0</inkml:trace>
  <inkml:trace contextRef="#ctx0" brushRef="#br0" timeOffset="31">12272 5721 7853,'0'-18'-1585,"0"6"1387,0 2 0,0 8 1963,0-6-1171,0 6 0,0-5 408,0 3-278,0 3-248,0-4 36,0 5-467,0 5 0,-4-2 113,0 4 1,0 1-19,4 3 1,-1 6 0,-3 2 0,3-1-15,-3 1 0,3 4 9,1 3 1,0 6-30,0-2 1,0 3 47,0 2 0,0 0-170,0 3 1,0-2 16,0 2 1,0-1-95,0 1 0,3-3 14,1 3 0,0-2 119,-4-2 1,0 4-146,0 0 1,4-4 108,0-3 1,0-2 139,-4 2 0,0-3-20,0-6 1,0 0-23,0-3 1,0 1 120,0-5 1,0 1-93,0-5 1,0-3 39,0-1 1,0-3 56,0 4 36,0-6-7,0 3-3958,0-5 2250,0-5 1,0 3-71,0-6 428,0 1 1093,5-5 0,1-4 0,5-2 0</inkml:trace>
  <inkml:trace contextRef="#ctx0" brushRef="#br0" timeOffset="32">12454 6257 7853,'0'-11'407,"0"3"515,0 1-559,0 4 0,0-2 806,0 5 0,4 1-798,0 3-192,0 3 33,1 4 0,-4 5-63,4 2 36,-5 5 1,4 0-123,0 0 1,1 3 96,-1 1 1,-3 4-204,3-5 1,-2 0 13,2-7 0,-3 1 25,3-5 0,-1 3 79,0-7 1,-1 3-95,2-6 70,-3-3-49,-1 5 191,0-9 15,0 4 219,0-5-301,0-5 1,0 3-233,0-6 0,4-3 83,-1-4 1,6-6-276,-1 2 0,2-2 94,1-2 0,2 0-154,2 0 0,-1 0 66,5 0 0,-3 1 89,3-1 0,-4 4 156,4 0 0,-5 5-123,1-1 1,-2 2 323,-2 1 0,1 5-96,-1-1 0,0 2 150,1-2 1,-1 2-61,1 2 1,-5 3 45,1-3 0,0 3-264,3 1 0,-3 5 111,-1 2 1,0 9-20,0 3 0,2 4 10,-5 3 1,3 0 141,-3 4 1,0-3-113,-4 3 1,0-8 178,0 1 0,0-3-4,0 3 0,0-6 20,0-1 0,0-4-284,0 0 1,-1-1 99,-3 1 1,3-5-115,-3 1 1,3-4 112,1 3-553,0-4 0,0 3-18,0-2-1645,0-3-29,0 4-273,-5-5 2446,3-5 0,-8-1 0,4-6 0</inkml:trace>
  <inkml:trace contextRef="#ctx0" brushRef="#br0" timeOffset="33">13596 5584 7853,'7'-12'0,"-2"6"210,-5 1 108,0 5 80,0-5-81,0 3 423,0-3-386,0 5 0,-1 5-192,-3 3 0,-3 2 11,-4 2 0,0 4 52,-1 3 0,-3 3-117,0 1 0,-2-1 63,2 1 0,2 4-42,-2-1 0,-2 6-17,2-1 1,0 3 71,4 4 1,-1-2-116,1 2 0,-1 1 83,1-1 0,1 0-89,2-4 1,2 2 31,2 2 0,3-3-10,-3 4 1,-1-5 11,1-4 1,0 2-19,4-5 1,0 3-103,0-3 1,2-1 85,1-3 1,0 0 21,4 0 1,0 0-5,0 0 1,4-2 75,-4-2 1,0 2-81,0-6 1,0 0-100,0-4 0,2 1 179,-5-1-128,5-4 1,-7 1-101,6-4 104,-6 0 0,5-4-212,-3 0 132,-3 0-498,4 0 1,-4 0 249,3 0 0,-3-1 86,3-3 0,-3 1-812,-1-4 1,0 3-2663,0-4 3683,0 1 0,-5-5 0,-1 1 0</inkml:trace>
  <inkml:trace contextRef="#ctx0" brushRef="#br0" timeOffset="34">13562 6349 7853,'0'-12'104,"0"1"0,0 3 521,0 1-361,0 4 188,0-7 105,0 9-168,0-4 1,0 3 205,0-1-266,5 1 95,-4-3-341,5 5 63,-1 5 0,-3 2-40,6 4 1,-6 2 8,2 2 0,-1 1-157,0 4 0,-1 1-74,2-2 0,-3-1 71,-1 1 1,0-5-57,0 1 1,0-2 86,0-2-130,0 1 89,0-1-133,0-5 174,0 0 0,1-6-24,3 0 416,-3 0-307,4 0 1,-1-6 14,0-1 1,5-3-48,-2-2 0,3 0-92,2-4 0,-1-1 97,1-6 1,3 1-191,0 3 0,4-1 17,-4 5 1,1-4 76,-5 3 1,4 2 18,1 7 0,-3 0-18,-5 4 0,2 1 171,-2-1 0,2 1-100,1 2 0,-3 2 89,0 1 0,-1 0-52,5 4 1,-2 5 62,-3 3 0,4 5-50,-4-1 0,0 3-34,0 1 1,-4-2 0,1-2 0,-3 3 11,-1-3 0,0-1-17,0 1 1,0-5 5,0 1 1,0-2-49,0-2 1,0-3 44,0-1 0,0-3-377,0 4 0,-1-4-158,-3 3 0,2-3-1213,-1 4-23,1-6 887,2 3 850,0-5 0,5 0 0,2 0 0</inkml:trace>
  <inkml:trace contextRef="#ctx0" brushRef="#br0" timeOffset="35">14407 6040 7853,'0'-11'-5,"0"5"21,0 1 1,0 3 211,0-2 508,0 3-115,0-4-264,0 5-39,0 5-201,0 2 51,0 4 1,0 4 224,0 0-245,0 6 0,0-2 44,0 7 0,0 0-3,0 4 1,0-4-42,0 0 1,0-2 53,0-1 1,0 0-41,0 0 1,0-4 35,0 0 1,0-5-111,0 1 0,0-2-151,0-2 1,0-3-207,0 0 0,0-5-1751,0 5 1007,0-6-1450,0 9 1773,0-10 1,-1 4 689,-3-5 0,3-5 0,-14-1 0,2-6 0</inkml:trace>
  <inkml:trace contextRef="#ctx0" brushRef="#br0" timeOffset="36">14179 6303 7853,'6'-5'303,"4"4"0,-2-4 2,7 5 0,-1-4-93,5 0 0,0 0 362,4 4 0,4-4-174,-1 1 0,5-2-24,-5 1 0,5 2-108,-4-1 0,-1 0-91,-3-1 1,-4 3-30,0-3 1,-1-1-115,1 1 1,-3 1 38,-4 3 0,-5 0 250,1 0-1069,-5 0 406,7 0-1513,-9 0 781,4 0-193,-5 0 0,5 0 85,3 0 1180,2 0 0,1-6 0,1 0 0</inkml:trace>
  <inkml:trace contextRef="#ctx0" brushRef="#br0" timeOffset="37">14898 5949 7853,'0'-11'0,"0"3"422,0 0 106,0 6-210,0-3 274,0 0-28,0 3-65,0-3-52,0 5 0,4 5-235,0 3 0,0 2-91,-4 2 64,0 4 1,0 2 94,0 5 0,4 1-68,-1 2 0,1 4-150,-4 4 0,0 1 79,0 4 0,0-4-105,0 3 1,0-2-13,0-2 0,0 0-175,0 0 0,-4-4 17,1-4 0,-5-2 63,4-1 0,0-5 91,4-3 0,-3-2-10,-1-2 0,0-3-3,4 0 38,0-6-409,0 3-1309,0-5 795,0-5 1,4 3-418,0-6 0,-1-1 1295,-3-6 0,0-3 0,0-5 0</inkml:trace>
  <inkml:trace contextRef="#ctx0" brushRef="#br0" timeOffset="38">15081 5629 7853,'0'-11'328,"0"4"-119,0 2 1192,0 5-1062,0 5 1,0 2-80,0 4 1,4 1 89,0-1 1,3 1-41,-3-1 1,5 2 30,-1 2 1,2 3-41,1 4 0,4 1-76,1 0 0,0 1 113,-1 3 0,-1 1-89,5 2 1,-5 3-123,2-2 0,-4 2 98,0 1 0,-1 0-229,0 1 1,0-1-36,-4 0 1,2-1-72,-5-3 0,0 3-139,-4-2 1,0 1 136,0-2 0,-2 2-32,-1-6 0,0 5 115,-4-4 1,-1-1-177,-4-3 0,1 0 96,0 0 1,-1 0-98,1-1 0,-1 0 101,1-3 0,3 1 32,1-4 0,-1-1-93,-3-4 1,1 1-16,2-1-315,-2-5 189,3 5-280,1-10 90,1 4-567,5-5 0,0-5 1064,0-3 0,5-7 0,1-3 0</inkml:trace>
  <inkml:trace contextRef="#ctx0" brushRef="#br0" timeOffset="39">16155 6029 7853,'0'-6'727,"0"1"-277,0-1 311,0 5-108,0-4 352,0 5-851,0 5 0,0 2 38,0 4 0,0 4-69,0 0 0,0 6 38,0-2 1,0 2-182,0 2 1,0 0 112,0 0 1,0-2-151,0-2 1,0 2 108,0-6 1,0 4-120,0-4 1,0 4-105,0-3 42,0-1 0,0-4-383,0 1-149,0-6-369,0 4 400,0-9-1365,0 4 1431,0-5 1,-4-1 563,0-3 0,-10-2 0,1-5 0</inkml:trace>
  <inkml:trace contextRef="#ctx0" brushRef="#br0" timeOffset="40">15869 6292 7853,'6'-7'805,"0"2"-447,-1 0 0,-3 4 209,6-3 64,-1-2-315,5 4 1,0-4 105,4 2 217,1 3-340,6-4 0,0 4 333,0-3-363,0 3 1,1-6 17,3 3 1,-3 3-73,2-3 0,-2 2-121,-1-2 1,0 3 104,0-3 0,-4 1-242,0 0 0,-5 1 84,1-1 1,-2 0-242,-2-1 1,1 3-324,-1-3 0,-3 3-528,-1 1 1,-3 0-2611,4 0 2130,-6 0 1531,3 0 0,-10-5 0,-1-2 0</inkml:trace>
  <inkml:trace contextRef="#ctx0" brushRef="#br0" timeOffset="41">17068 5858 7853,'-6'-5'0,"1"-2"591,5 1 11,0 1 246,0 5 1,-1 6-549,-3 6 1,1 0-76,-4 7 0,3 5 20,-4 7 0,4 1-7,-3-2 0,4 4 74,-1 1 1,2-1-73,-2 4 0,3-3 26,-3 0 1,3-1-165,1 0 1,4 1 109,-1-1 0,1-4-145,-4 1 0,4-5 17,0 5 0,0-6-129,-4 2 0,0-4 19,0-4 0,0-2 8,0-1 0,0-4 23,0 4 0,0-8-161,0 0-145,0-5 92,0 2-3400,0-5 2974,0-5 1,1 0-136,3-3 0,-2-2 42,6 2 728,-1-2 0,10-1 0,1-1 0</inkml:trace>
  <inkml:trace contextRef="#ctx0" brushRef="#br0" timeOffset="42">17388 6292 7398,'1'-7'426,"3"4"362,-3 1 392,4 2 340,-5 0-1024,0-5 226,6 4-434,0-4 0,5 5 24,1 0 1,3-4-155,0 0 1,2 0 45,-2 4 0,3-1-50,5-3 1,-1 2 70,1-6 1,0 6-105,0-2 1,0-1 67,0 1 1,-4-1-138,0 1 0,-5 3 114,1-3-165,3 3 1,-6-1-72,4-1-482,-9 1-785,-2-3 1006,-5 5 1,-1 2-2965,-3 1 3295,-2-1 0,-6 8 0,1-4 0</inkml:trace>
  <inkml:trace contextRef="#ctx0" brushRef="#br0" timeOffset="43">18747 5664 7853,'0'-12'0,"0"4"25,0 1 0,0 4 20,0-2 299,0 0-107,0 4 1,0-5 211,0 2-209,0 2 1,0-4 240,0 2-163,0 3-79,0-4 783,0 5-1012,0 5 0,0 1 48,0 6 0,0 1 87,0 2 0,0 1-13,0 3 0,0 3-6,0-3 1,0 2-21,0 2 0,-4 0-29,1 0 1,-1-4-138,4 0 1,0-4-30,0 4 0,0-5 110,0 2 1,0-4-204,0 0 0,0-5 49,0 1 1,0-4-304,0 3 1,-2-4 156,-1 1 1,1-2-662,-1 2-245,1-3-453,2 4 782,-5-5 856,4 5 0,-9-3 0,3 3 0</inkml:trace>
  <inkml:trace contextRef="#ctx0" brushRef="#br0" timeOffset="44">18165 6246 7929,'0'-6'1206,"0"1"648,0 5-1483,5 0-30,1-6-182,6 5 0,-1-4 159,0 5 78,1 0-211,4 0 1,2-4 288,5 1-315,5-1 0,1 2 98,5-1 0,2 1-32,2-1 0,4 0-12,7-1 1,2 3-175,2-3 1,7-1 81,-3 1 0,4-1-249,0 1 1,-1 2 142,-28-2 1,0 0 0,29 2-19,-28 0 1,-1 0 0,29-3-32,-29 3 0,0 0 0,28-3-80,1 1 1,-3 3 84,0-3 0,-1-1-35,0 1 1,-9 0 39,-2 4 1,-3-1-96,2-3 1,-3 3 121,0-3 1,-6 3-77,-2 1 0,-1 0 58,-6 0 0,3 0-3,-3 0 0,-2 0 186,-6 0 1,1-1-175,-4-3 0,3 3 163,-4-3 1,0 3-425,-3 1 7,-1 0-251,0 0-376,-4 0-472,-2 0 220,-15 0 0,-3 0-1017,-10 0 2156,0 0 0,-10 5 0,-2 1 0</inkml:trace>
  <inkml:trace contextRef="#ctx0" brushRef="#br0" timeOffset="45">18302 6623 7853,'0'-6'366,"0"-5"-165,0 10 101,0-4 766,0 5 1,0 5-735,0 3 1,4 2-74,-1 1 1,2 2-47,-1 2 0,-2-1 10,1 5 0,-1-1-162,-2 1 0,0 3 5,0-3 1,1-2-93,3 2 1,-3-5 31,3 2 1,-3-4 101,-1 0 0,1-2-109,3-3 139,-3 4-11,4-10-26,-5 4 11,0-5-22,6 0 62,-5 0 213,4 0-168,-5-5 1,1 2-171,3-4 1,-2-1 85,6-3 1,-4-5-318,4 1 0,0-5 94,8 1 0,-4 1-204,4-1 1,0 4 135,-1-4 0,6 4-90,-2-4 0,-2 5 96,2-2 0,-5 4 110,2 0 1,-4 2 152,0 3 0,-1-2-100,1 5 0,-1-4 171,0 4-98,-4 1 249,3 3-179,-4 0 1,2 1-112,-1 3 1,-4 3 5,1 9 0,1-3-3,-1 7 0,-1-1 43,-3 3 1,0 5-41,0 0 1,2-1 75,2-3 1,-3-1-74,3-3 1,-3 1 86,-1-5 1,0 1-7,0-5 1,0 0 147,0 1 1,4-5-168,0 1-108,-1-5-823,-3 7 420,5-9-1633,-3 4 931,3-5-1325,-5 0 1763,0-5 0,4-1 679,-1-6 0,6-4 0,-2-2 0</inkml:trace>
  <inkml:trace contextRef="#ctx0" brushRef="#br0" timeOffset="46">19124 6577 7853,'0'-11'122,"0"-1"572,5 1-26,-4 5-249,4-5 260,-5 10-319,0-4 1,0 4 276,0-3 76,0 3-380,0-4-121,0 15 0,0-3 103,0 9 1,0 1-78,0 2 1,0 0 8,0 4 0,0-2-36,0 5 1,0-2 25,0-1 1,0-4-186,0 0 1,2-1 102,2 1 0,-3 1-156,3-4 0,-2-5 61,2-3-200,-3-1 0,4 1 13,-5 0-1416,5-6-765,-3 3 1049,3-5-199,-5 0 1019,-5-5 1,-2-1-409,-4-6 0,-4 3 472,-1-2 0,-4 6 375,1-7 0,-2-1 0,-2-5 0</inkml:trace>
  <inkml:trace contextRef="#ctx0" brushRef="#br0" timeOffset="47">18907 6737 7785,'11'-6'-204,"1"2"1755,-1-2-947,1 4 0,4-3 49,3 5 1,-2 0-329,4 0 0,-3 0 388,5 0-554,5 0 0,-4 0-15,3 0 1,-3 0 80,-1 0 0,-1 0-111,1 0 0,-4-4 98,0 1 0,-1-1-277,1 4 1,-2 0-228,-6 0-389,6-5 0,-5 3-31,3-1 1,-6 1-445,-1 2 0,-4 0-1185,3 0 1452,-4 0 889,2 0 0,0-5 0,1-1 0</inkml:trace>
  <inkml:trace contextRef="#ctx0" brushRef="#br0" timeOffset="48">19672 6440 7853,'0'-14'306,"0"3"-134,0 2 1,0 1-56,0 1 1058,0 4-202,0-2-289,0 0-173,0 4-193,0-4 42,0 5-202,0 5 1,0-2 225,0 9 0,0-2-89,0 9 1,0-2 11,0 5 1,0-1-96,0 5 0,0-1-31,0-3 1,0 5-59,0 0 0,0 3-133,0-3 1,0-1 147,0-3 0,0 0-119,0 0 1,0 0-31,0 0 0,0-6 57,0-1 1,0 0 165,0-1-142,0 1 1,4-5-33,0 0 1,0-3 66,-4 0-134,0-6 165,0 3-4431,0-5 2567,0-5 1,0 3 1727,0-6 0,-5-5 0,-2-4 0</inkml:trace>
  <inkml:trace contextRef="#ctx0" brushRef="#br0" timeOffset="49">11381 7468 6523,'0'-6'1736,"0"1"1085,0 5-2722,-5 0 33,-2 0 1,-5 3-107,-4 1 1,2 5 32,-5-1 0,4 2-34,-4 1 1,0 5-59,-4-1 0,4 0 114,0-4 0,1 1-83,-1-1 1,2 1 68,1-1 1,4 0-64,-4 1 1,2-1 48,-1 1 0,3-2-33,-4-2 0,7 0-78,2-4 131,-1 5-70,-3-3 63,-1 1-33,6 3 16,1-9-28,5 4 23,0-5 1,6 0 321,6 0 0,0 0-138,7 0 1,0 0 8,4 0 0,0 0-80,0 0 0,4-1-135,-1-3 1,-2 3 115,-1-3 1,-6 3-214,6 1 1,-4 0 29,0 0 1,-2-4-39,-1 0 0,-4 0-133,4 4 1,-8 0 73,0 0 0,-4 0-1004,4 0 453,-6 0-1476,3 0 1558,-5 0 1,-5 2-294,-3 2 1,-2-3 903,-1 3 0,-6 2 0,0 0 0</inkml:trace>
  <inkml:trace contextRef="#ctx0" brushRef="#br0" timeOffset="50">10947 7891 9468,'12'0'942,"4"0"1,-4 0-568,4 0 0,1 0 82,2 0 0,2 1-114,-2 3 1,2-3-119,-2 3 0,-1-3-58,1-1 0,-1 0 5,1 0 1,1 0-161,-5 0 0,2 0-208,-2 0 1,-2 0 176,2 0 0,-6 0-1587,-1 0 820,-1 0-24,0 0 1,-1 0 18,-2 0 791,-3 0 0,4 5 0,-5 1 0</inkml:trace>
  <inkml:trace contextRef="#ctx0" brushRef="#br0" timeOffset="51">12157 7308 7853,'0'-6'984,"0"1"1414,0 5-1827,0 5-386,0 1 1,4 6 31,0-1 0,1 5 0,-1 3 0,-3 3-39,3 1 0,1 1 12,-1 3 1,1-1-157,-1 9 1,-2-8 67,6 8 1,-6-4-208,2 4 0,1-1 9,-1 0 1,4-3-52,-5-1 0,3-3 41,-3 3 0,-1-6 17,1-1 1,0-1 108,1-7 1,-3 4-35,3-4 0,-2-1 145,2-6 0,-3 2-65,3-2 1,-2-2 70,-2 2-197,0-6-223,0 3-6022,0-5 5896,5 0 0,1 0 409,5 0 0,1 0 0,-1 0 0</inkml:trace>
  <inkml:trace contextRef="#ctx0" brushRef="#br0" timeOffset="52">12546 7731 7853,'0'-7'374,"0"1"653,0 2-108,0 3 220,0-4 265,0 5-1281,5 5 0,-4 3-52,3 7 1,2-1-137,2 5 0,-2-1 55,2 1 0,-4 2-217,3-2 0,-4-1 67,0 1 0,3-5 22,-3 1 0,2-2 122,-1-2 1,-2-3 10,1-1 8,-1-4 209,-2 2 931,0-5-731,5 0-391,-4-5 0,9-3 44,-2-7 1,2 1-21,1-5 0,1 5-224,-1-1 1,-1-1 83,-2 0 1,2 2-64,-2 7 0,-2-2 14,2 5 1,-6-1 30,2 1 1,-2 3-21,2-3 28,-2 3 0,8 2 88,-3 3 0,0-2 17,0 6 1,1 0-54,3 3 0,1 0 12,-1 1 0,1 3-94,-1 0 0,0 4 85,1-3 1,-5 3-68,1-4 1,-2 0 60,2-3 1,-2-1 172,-2 0-227,-3 1 29,5-1 0,-6 1-1161,0-1 861,0-5 1,0 5-1195,0-4 1575,0-2 0,5 5 0,1-3 0</inkml:trace>
  <inkml:trace contextRef="#ctx0" brushRef="#br0" timeOffset="53">13482 7228 7853,'5'-6'-1510,"-4"1"2413,5 0-91,-6 3-327,0-3 1652,0 5-2065,-6 5 1,4-2 26,-6 5 1,5-1-7,-5 5 0,0 3-14,-3 0 1,-1 4 10,1-4 0,3 4-58,1-3 0,-1 4 60,-3-1 1,1 2-114,2 2 1,-1 0 96,5 0 1,-3 0-102,3 0 1,-4 3 12,4 1 0,-1 0-9,2-5 0,1 5 53,-1 0 0,1 1-8,2-2 1,0-2-72,0 3 1,0-2 63,0 2 1,-4-3-17,1 3 1,-1-3 8,4-1 0,0 0-33,0 0 1,1-2 40,3-2 1,-2 3 1,6-3 0,-4-1 0,3 1 1,-3-5-14,4 1 1,-4-3 72,3 0 1,-3-1-63,4 1 0,-6-5 156,2 1-22,2-6 197,1 9-152,-1-10 25,-1 4-482,-5-5-1007,0 0-202,0-5 1,0 2 1468,0-4 0,0-1 0,0-3 0</inkml:trace>
  <inkml:trace contextRef="#ctx0" brushRef="#br0" timeOffset="54">13608 7548 7853,'0'-6'-257,"0"-1"-257,0 3 1394,0 3-529,0-9 0,-1 9 198,-3-3-86,2-2-165,-3 4 0,5-4 46,0 2-157,0 3-28,0-4 0,2 1 159,1 0-212,-1-5-27,8 8 0,-4-8 13,6 5 67,-1-4 0,0 2 29,1-1 1,1 0-74,2 4 1,-3 1-130,4-1 1,-4 0 106,0-1 0,-1 3-148,1-3 1,-1 3 95,1 1 0,-1 5-117,0 3 1,-3 2-46,0 1 0,-5 2-11,5 2 1,-5-1 61,0 5 0,-1 1 15,-2 7 0,0-3-15,0 3-112,-5 2 147,3-5 1,-8 8-55,2-6 1,-3 5 37,-4-4 1,2-1 87,-2-3 1,-2 0-17,2 0 1,-4 0 8,4-1 0,0-4 0,3-3 0,1-2 102,-1-1 0,5-1-27,-1 0-53,6-4 10,-3 3 25,5-9-267,0 4-52,0-5 264,0 5 0,1-3 69,3 1 1,2 2 84,5-1 1,2 0-109,2-4 0,3 0 329,5 0 1,0 0-109,0 0 1,0-1 186,-1-3-251,1 3 0,-1-4-145,-3 5-18,2 0 0,-8-4 226,2 0-389,-2 0 315,-2 4-250,1 0 0,-1 0 64,-4-5-236,3 4-394,-9-4-106,4 5 0,-6 0-1779,-3 0 1643,3 0 1,-13 0 833,2 0 0,-7 5 0,2 1 0</inkml:trace>
  <inkml:trace contextRef="#ctx0" brushRef="#br0" timeOffset="55">14167 7662 7853,'0'-6'549,"0"-1"-68,0 4 1,-5 1 47,4-3 156,-4 5 190,5 0-795,0 5 1,1-2-52,3 5 0,-3-1-63,3 5 0,-1 0-43,0 4 1,-1-4 31,2 3 1,-3 2-92,-1-2 0,4 4 103,-1-4 0,1 2-30,-4-2 0,0-2 73,0 2 0,0-2-41,0-2 1,0 1 40,0-1 1,0-3 56,0-1 8,0-4 33,0 2 977,0-5 1,0-5-997,0-3 0,2-2-143,1-1 1,-1-2 68,1-2 0,2 2-172,-1-2 0,5-2 47,-1 2 1,1-4-34,-2 4 1,3 0-25,-2 3 0,2-3 105,2 0 1,-1-1 3,0 5 1,1 3 6,-1 1 1,1-1 57,-1-3 0,-3 3-49,-1 1 0,1 4 95,3-1-78,1 3 1,-1 1-21,1 0 1,-5 0 14,1 0 0,-1 1-8,5 3 0,-4 2 40,-1 6 1,-1 3 1,2 0 1,-2 4-5,-2-4 0,-1 6-36,4-2 13,-4-3 178,2 6-164,-5-9 0,0 8 67,0-2 0,0-2 120,0-2 1,0-2 22,0-2-85,0 0 1,0 1-47,0-1 34,0-4-52,0 3 30,0-9-184,0 9 22,0-9 75,0 5-1134,0-6 0,0-6 0,0 0 0</inkml:trace>
  <inkml:trace contextRef="#ctx0" brushRef="#br0" timeOffset="56">14773 7205 7170,'-5'-6'523,"3"1"28,-3 5 55,5 0-82,0-5-147,0 4-54,0-5 2065,0 6-2336,5 0 1,-2 4 89,5 0 0,-5 4 29,5-4 0,0 4-54,3 0 1,0 2 87,1 2 1,-1 3-115,1 0 0,-1 2 1,0-2 0,2 1-32,2 3 1,-2 3 68,2-3 1,-2 2-186,-2 2 0,1 1 99,-1 3 1,1-2-108,-1 6 1,1-6 46,-1 2 0,-3 1-86,-1-1 1,-4 0 85,1 0 0,-3-2-102,-1 6 0,0-6 44,0 2 1,0-3 62,0-1 0,0 0-81,0 0 1,-4-2 59,0-2 0,-1 3 48,1-3 0,2-1-51,-6 1 1,2-5 79,-2 1 1,-1-3-45,6 0 0,-3-2 17,3-2-340,1 2-102,-3-9-137,5 4-3934,0-5 4496,0-5 0,0-1 0,0-6 0</inkml:trace>
  <inkml:trace contextRef="#ctx0" brushRef="#br0" timeOffset="57">15652 7548 7853,'0'-6'7,"0"-5"962,0 10-211,0-4 212,0 5 1,0 5-701,0 3-85,0 2 1,0 3 32,0 2 1,-4 3-7,0 4 0,1 1-177,3 0 1,0-4-5,0 0 0,0-1-56,0 1 1,0 1 109,0-4 0,1 0-121,3-1 91,-3-2 0,4 3-112,-5-4 1,0-4 10,0-1 0,1-4-98,3 0-627,-3 4 319,5-6-1244,-6 4 309,0-5 1,-6-1 550,-1-3 836,2 3 0,-10-14 0,2 2 0</inkml:trace>
  <inkml:trace contextRef="#ctx0" brushRef="#br0" timeOffset="58">15458 7765 7853,'6'-6'837,"-1"1"-517,-5 5 1,4-2 160,0-2 350,0 3-465,1-4 0,2 5 210,9 0-187,-4 0-142,10-5 0,-4 4 244,5-3-306,-1-2 1,-1 4-10,2-1 1,-4-3-71,3 3 0,1-1 15,-4 4 0,-2-4 52,-2 0 0,2 0-340,-2 4 1,0-3 138,-4-1 0,1 0-722,-1 4 0,1 0-119,-1 0 0,1-4-1379,-1 0 1516,0 1 1,1 1 731,-1-1 0,1-4 0,-1-4 0</inkml:trace>
  <inkml:trace contextRef="#ctx0" brushRef="#br0" timeOffset="59">16349 7308 7853,'0'-6'678,"0"1"2583,0 5-3107,0 5 0,0 1 187,0 6 1,1 4-78,3 3 0,-3 3-4,3 0 0,-2 1-63,2 0 0,-2 4-15,1-1 1,-1 6-19,-2-1 1,1-2-75,3 1 1,-3-4-103,3 0 0,-3-2 52,-1-1 1,1-1-79,3-3 0,-3 1 21,3-5 1,-3 4-65,-1-3 0,0-1 23,0-4 67,6 6 1,-5-4 25,3 2 0,-3-3-5,-1 0 1,0-5 75,0 1 1,0-4-18,0 3 5,0-4 2,0 2-433,0-5-377,0 5-527,0-4-307,0 5 1310,0-6 1,-5-6 0,-2 0 0</inkml:trace>
  <inkml:trace contextRef="#ctx0" brushRef="#br0" timeOffset="60">11301 8713 12094,'0'-6'856,"-5"0"-823,-3 6 1,2 0 55,-2 0 0,-3 6-80,-5 1 0,-3 0-7,4 0 0,-5 1-70,1 3 0,-3 1 57,-1-1 0,-3 2 18,-1 2 1,0-2-85,5 2 1,0-2 67,3-2 0,3 0-60,4 1 1,1-2 97,-1-2 1,5 0-116,-1-4 1,6 1-63,-2-1-112,2-3 107,2 4 76,0-5 1,6 4 240,1 0 1,-1 0-121,2-4 1,0 0-36,3 0 0,4 0-3,1 0 0,3 0 50,-4 0 1,5 0 123,-1 0 0,3-4-80,1 0 0,-4 0 68,0 4 0,-5 0 213,1 0 1,1-3-339,0-1 0,-5 0-632,-3 4 1,-5 0 588,5 0-649,-5 0-174,7 0 347,-9 0-1230,4 0 1146,-5 0 1,-1 4-101,-3 0 0,-4 5 48,-7-2 612,2-2 0,-8 10 0,3-2 0</inkml:trace>
  <inkml:trace contextRef="#ctx0" brushRef="#br0" timeOffset="61">10901 9101 8575,'0'-6'2040,"5"1"-1645,3 5 0,2 0 41,1 0 1,2 0-136,2 0 0,3-1 108,5-3 1,0 2-133,-1-1 1,1 1 77,0 2 1,0 0-151,0 0 1,0-1-1,0-3 1,-4 3-40,0-3 1,-4 3-104,4 1-191,-5 0 1,2 0 155,-4 0-1273,-6 0 676,-1 0-822,0 0 1017,-3 0 1,1 0 373,-6 0 0,-4 5 0,-4 1 0</inkml:trace>
  <inkml:trace contextRef="#ctx0" brushRef="#br0" timeOffset="62">12169 8667 7853,'0'-11'539,"0"4"78,0-3-217,0 9 39,0-4-121,0 5 311,5-5 175,-4 4-673,4-4 213,-5 5-154,0 0-22,5 5 1,-3 1-59,1 5 0,2 2 103,-1 2 0,4 3-127,-4 5 0,3 0 34,-3 0 0,0 3-179,-4 1 1,4 3-32,-1-3 0,1 5-56,-4-2 0,0 3 152,0 1 0,0-3 38,0-1 0,0-6-33,0-1 1,0 0 13,0-4 0,0-2-35,0-2 1,0-2 66,0-2-148,0 0 144,0 1 15,5-1-446,-3-4-62,3-2-578,-5-5-4377,0 0 5395,5-5 0,1-2 0,6-4 0</inkml:trace>
  <inkml:trace contextRef="#ctx0" brushRef="#br0" timeOffset="63">12580 8896 7853,'0'-12'0,"0"6"763,0 1 1864,0 5-2442,0 5 1,4 1 126,0 6 1,3 3-24,-3 0-77,5 5-179,-8-2 10,4 0 1,-1 3 70,0-1 0,3 0-152,-3-1 0,1 1 228,-1-5-314,-3 1 26,4 0 171,-5-3-46,0 3 68,0-9-141,0 3 149,0-9-5,0 4-55,0-5 97,5 0-46,-3 0-56,3 0-1,0-5 0,1-5-110,6-5 40,-1-6 0,1 7 34,-1-5 0,4 0-79,0-3 0,4 4-75,-3 3 1,-1 2 87,-4 1 0,1 1 6,-1 0 1,-3 3 42,-1 0 1,1 6 19,3-2 1,-3 3 1,0 1 87,-1 0 1,5 1-72,-1 3 0,-1 2-17,-2 6 1,2-1-30,-2 0 1,1 5 37,-2-1 0,2 4-128,-5-4 0,3 4 108,-3-4-16,0 1-212,-4 0 208,0-3 0,0 3-406,0-4 251,0-1 0,0 1-1276,0-1 479,0 0 363,0 6 615,0-4 0,-5 3 0,-1-4 0</inkml:trace>
  <inkml:trace contextRef="#ctx0" brushRef="#br0" timeOffset="64">13459 8884 7853,'0'-6'0,"0"-4"887,0 8-534,0-3 1,0 4 763,0-3-349,0 3-22,0-4-139,0 5-409,0 5 1,4 1 21,0 6 0,1-1-9,-1 1 1,-3 4-84,3 3 0,-2 3 16,2 1 0,-3-1-274,3 1 0,-2-4 45,-2 0 0,0-5-23,0 2 0,0 0 27,0-1 0,0-3 136,0-5 1,0-3-109,0 4 65,0-6-108,0 3 208,0-5 19,5 0 11,-4 0 1,9-1-84,-2-3 1,2-6-57,1-5 1,2-5-72,2 1 1,-1-3-97,5-1 0,-4 0 117,4 0 0,-5 2-27,2 2 1,0-2 50,-1 6 0,1 0-38,-5 4 0,-3 3 29,-1 0 1,-3 6 2,4-2 0,-5 3-86,5 1 53,-5 0 55,7 0 0,-4 6-19,6 6 1,-5 0 52,1 7 1,-4 0 1,3 4 0,-3 1 110,4 3 0,-6-4-117,2 0 0,-2-2 16,2-6 0,-2 2-10,1-2 1,-1-6 8,-2 2 0,1-3-886,3 0 491,-3 2 133,4-4-1531,-5 0 486,0 0-272,5-6 825,1 0 717,6 0 0,-1-6 0,1 0 0</inkml:trace>
  <inkml:trace contextRef="#ctx0" brushRef="#br0" timeOffset="65">14624 8690 7853,'0'-11'-1853,"0"4"3525,0 2 2675,0 5-4241,0 5 0,-1 2 415,-3 4-261,3 0 1,-4 6-40,5 2 1,0-1 3,0 1 0,0 0-85,0 4 1,0 0 97,0-1 1,1 1-145,3 0 0,-3 0 16,3 0 0,-2-4-37,2 0 1,-2-5-70,1 1 1,0-6-456,1-2 50,-3-4 266,4 7 0,-4-9-1231,3 3 569,-3-2-1779,4-2 1194,-5 0 1382,-5 0 0,-6-6 0,-7 0 0</inkml:trace>
  <inkml:trace contextRef="#ctx0" brushRef="#br0" timeOffset="66">14441 8941 7853,'2'-10'2330,"2"3"-2183,2 1 1,5 3 51,1-1 1,-1 0 1125,1 4-852,4 0 0,1-4 531,2 0-644,7 1 1,-7 1-102,8-1 1,-3 1-48,-1-2 0,0-1-594,0 2 1,-1-5 283,1 4 0,-4-3-1341,0 3 1,-1 0 743,1 4 0,-2-4 695,-6 0 0,0-5 0,1 3 0</inkml:trace>
  <inkml:trace contextRef="#ctx0" brushRef="#br0" timeOffset="67">15846 8393 7853,'0'-6'-637,"0"1"1363,0 5 12,0-5-168,0 3-103,0-3 255,0 5 1,0 5-560,0 3 0,-4 2 78,1 2-86,-1 4 1,4-2-19,0 5 0,0 1-142,0 7 1,0-3 15,0 3 1,0 2 84,0 1 1,0 3-169,0 2 1,0-1 111,0 0 0,0-1 47,0-2 0,0 0-17,0-4 1,1-2-1,3-6 0,-3 2 124,3-6 0,-3 0-111,-1-3 0,2-1-39,1 0 0,-1-3 171,1 0-508,-1-6 166,-2 3-7233,0-5 7360,5 0 0,-4-5 0,4-1 0</inkml:trace>
  <inkml:trace contextRef="#ctx0" brushRef="#br0" timeOffset="68">16029 8747 7853,'6'-11'318,"-1"4"825,-5-3-94,5 4-71,-3 0-358,3 0-429,-5 6-42,5 0 0,0 6 221,3 1-194,2 3-17,-4 2 0,2 4-26,-1 3 39,-4 3 1,6-1-46,-5-2 1,3 6-161,-3-6 1,1 3-22,-1-6 1,-3 3 49,3-4 1,1 0-106,-1-3 1,0-5-30,-4 1 122,0-6 144,0 3 496,0-5 0,0-5-548,0-2 0,1-3-141,3-2 152,-3-4 0,9 2 103,-2-5-574,2 0 247,1-9 1,1 4-352,-1-3 352,1 3 1,3 2-40,0 3 1,0-1-52,-3 5 279,-1-1 0,1 9-79,-1-1 1,-3 6 213,-1-2 12,-4 3-211,7 1 128,-4 5-100,6-4 0,-1 13 12,0-3 1,1 8 1,-5-1-5,1 5 1,-4 1-18,4 3 0,-6-3-118,2 3 116,-3 2 1,-1-5 0,0 2-169,0-1 159,0-8 1,0 4-5,0-6-167,0 0 78,0-3 0,0-5-314,0 1 38,0-6-1140,0 8 784,0-8 442,0 3-2889,0-5 3174,0-5 0,0-2 0,0-4 0</inkml:trace>
  <inkml:trace contextRef="#ctx0" brushRef="#br0" timeOffset="69">16771 8587 7853,'0'-18'0,"0"7"0,4 1 276,0 2 162,5-2 0,-3-1-8,6-1 304,-1 1-380,-5 5 1,5-5 304,-4 4-369,8 2 1,-2-5-20,2 2 0,-1 3-59,1 1 0,-2-1 360,2 1-414,3 0 1,-5 4 159,2 0-367,-2 5 221,3 2 0,-3 4 35,2 1-201,-2 4 50,-2 2 1,-4 6-150,-4 3 80,4 2 1,-6 1-44,3 1 0,-8-1-150,-4 4 0,-6-3 23,-1-1 1,-5 0 48,1 0 0,-3 2-121,0-6 0,2-3-106,1-4 202,0 0 270,2-1-190,-5 4 0,9-10 310,-2 4-141,2-9 104,7 3 113,-4-3-229,9-1 65,-4-1-93,5-5 1,0 1 110,0 3 62,0-3-67,5 5 0,1-6-20,5 0 282,1 0-214,-1 0 1,6-2 430,2-2-337,2 3 42,2-9-157,0 9 0,5-9-30,-4 3 1,4 0-209,-5-1 51,-5 5 1,2-3 51,-5 2 1,0 3-94,-3-3 1,-1 3 59,1 1-1567,-1 0 469,-5 0-1915,5 0 2053,-10 0 0,5 1 945,-2 3 0,-3-3 0,4 4 0</inkml:trace>
  <inkml:trace contextRef="#ctx0" brushRef="#br0" timeOffset="70">17765 8530 7853,'-6'-5'0,"1"4"315,5-4 87,0 0-139,0 3 627,0-3-145,0 5 0,0 5-384,0 3 1,0 3-109,0 5 0,1-2-58,3 5 0,-3 3 43,3 5 1,1 4-181,-1-5 1,1 5 101,-2-5 1,0 2-174,5-1 0,-5-3-34,5 3 1,-4-8 3,3-4-177,-4 3 0,6-6-13,-5 4-587,-1-9 416,-3 3-2033,6-8 1718,-5 3 1,4-7-59,-5-1 0,-5 0 777,-3-5 0,-2-4 0,-1-6 0</inkml:trace>
  <inkml:trace contextRef="#ctx0" brushRef="#br0" timeOffset="71">17582 8770 7853,'8'-6'614,"-1"2"-304,6-3 0,1 6 96,5-3 1,0-1 156,4 2 1,-3-1-324,3 4 1,-3 0-29,7 0 0,1-2-150,-1-1 0,1 1-148,-2-1 0,0 1-148,4 2 0,-5-3-51,2-1 1,-3 0-408,-1 4 1,-4-1-1308,0-3 1401,0 3 1,-1-6 597,-3 3 0,3-2 0,0-5 0</inkml:trace>
  <inkml:trace contextRef="#ctx0" brushRef="#br0" timeOffset="72">18462 8370 7853,'0'-6'898,"5"1"-535,-4 0 310,4 3-8,-5-3 128,0 5-557,5 0 1,-4 2 385,3 1-463,-3 4 0,1 6 149,2 2 0,-3 3 125,3 4 0,1 1 216,-1 0-490,-1 0 0,-1 5 212,1 2-323,-1 3 28,3 2 1,-4-1-40,3 0 29,-3-5 1,4 4 81,-5-2 0,0-3-124,0-2 1,0-3-84,0-4 1,0 1 12,0-4 1,4-1 9,0-4-49,0 1 176,-4-6-612,0 4 208,5-9-1549,-4 5 593,4-6 575,-5 0 1,-5-6-1,-1 0 1</inkml:trace>
  <inkml:trace contextRef="#ctx0" brushRef="#br0" timeOffset="73">11312 9832 7853,'0'-6'-762,"0"1"1735,0 0-167,0 3 165,0-3 879,0 5-1764,-5 0 73,-1 0 0,-6 2-43,1 1-45,-1 4 1,0 4 10,-3 1 1,-2-1 45,-2 0 0,-3 1-199,3-1 1,-2 2 50,-2 2 0,-4-1-70,1 5 1,-1-5 50,4 1 0,0 2-56,1-2 0,0 0 48,3-3 1,1-2 21,3-3 1,6 2-97,-2-5 99,7 0 164,-1-4 251,5 0-244,5 0 1,-3 1-93,6 3 180,0-3-154,3 4 1,2-5 228,2 0-243,-2 0 0,7 0-43,-5 0 0,5 0 75,0 0 1,-3 0-163,2 0 0,-5 0 94,1 0 0,-2 0-168,-1 0 1,-1 0-171,0 0 0,1 4-171,-1 0 0,-3 0-167,0-4 176,-6 0 0,3 1-1617,-5 3 1499,0-3 0,-1 8 43,-3-5 1,-4 1 541,-7-1 0,3 2 0,-15 5 0,3 1 0</inkml:trace>
  <inkml:trace contextRef="#ctx0" brushRef="#br0" timeOffset="74">10855 10289 8226,'0'-6'1078,"5"1"0,2 5-209,4 0-605,1 0 1,0 0 346,4 0-329,-4 0 1,5 0 135,-6 0-74,6 0-119,-5 5 0,10-4 26,-3 3-66,-3-3 0,5-1-13,-6 0 1,4 0-81,-4 0 1,0 0-42,-3 0-2,-1 0 1,1 0-41,-1 0 54,-5 0-1437,5 0 679,-10 0-953,4 5 0,-5-2 1648,0 4 0,0 1 0,0 3 0</inkml:trace>
  <inkml:trace contextRef="#ctx0" brushRef="#br0" timeOffset="75">12249 9878 7853,'0'-12'0,"0"5"409,0-1-151,0 1 0,0-1 449,0 0-422,5 1 0,1-3 2,6 2 0,-1-2-29,0 2 1,5-1 84,-1 2 0,1-2-92,0 5 0,-4-1-86,3 1 0,2 3 60,-2-3 0,0 3-199,-3 1 0,-1 5-5,1 2 0,-1 4-58,1 0 0,-5 6-32,1 2 0,-6 2 108,2 2 0,-3 1-209,-1 3 0,-5 1 62,-2 2 1,-5 3-86,-3-2 0,-3 2 57,-5 1 0,1 0 111,-1 0 1,-5 1 28,-3-1 0,0 0 8,0 0 0,-1-1 130,6-2 1,-1-5-91,4-6 1,6 0 13,1-5 1,7-1-3,2-6-60,4 2 70,-2-9-27,5 4 127,5-5-147,7 0 1,5 0 44,6 0 647,5 0-448,1-5 0,6-1 400,-1-6-333,0 1 99,0-1-174,-4 1-96,3 0 0,-9 3 259,2 0-447,-1 6 73,-3-8 1,-3 8 292,0-1-618,-5 1 221,3-3 1,-6 4-351,1-3 223,-6 3-383,4 1-326,-3 0 592,-1 0-1173,-1 0 918,0 0 1,-4 1-635,3 3 529,-3-3 0,1 4 51,1-5-693,-1 0 544,8 0 754,-4 0 0,6-5 0,-1-1 0</inkml:trace>
  <inkml:trace contextRef="#ctx0" brushRef="#br0" timeOffset="76">12968 9821 7853,'0'-17'0,"0"8"0,0-2 0,0 2 672,0-2-324,0 4-121,0-3 0,0 8 731,0-6-187,0 5 80,0-2 72,0 5-605,0 5 21,0 2-167,5 9 0,-3 2 118,1 5-131,4 0 0,-5 5-49,6 2 1,-4 3 101,3 1 1,-3 4-307,4 0 77,-6 1 1,7-1 158,-5 0-623,0 0 429,-4-4 0,1-1 124,3-3-407,-3-2 248,4-5 1,-5-5-179,0-3 228,0-2-250,0-2 115,0 1 76,0-6-7,0-1 118,0-5 1,4-1-39,0-3 1,3-2-33,-3-6 0,5 1-143,-1-1 0,-3 1 198,-1 0 0,2-1 0,0 1 0</inkml:trace>
  <inkml:trace contextRef="#ctx0" brushRef="#br0" timeOffset="77">13265 10106 7853,'0'-11'103,"0"-1"52,0 1 0,0 3-155,0 1 1178,0 4-717,0-2 0,0 4 220,0-3 265,0 3-117,5-4 48,-4 5-543,10 5 0,-9 1-18,6 6 1,-4 0 28,3 3-133,-4-2-173,7 9 120,-4-5 0,2 3 212,-1-1-519,-4 0 172,7 3 0,-9-3 204,3 1-666,-2-7 340,3 4 1,-4-6-498,3 1 244,-3-6 69,-1 4-61,0-8 163,0 3-736,0-5 767,5-5 287,-4-2-84,9-4 1,-3-4 6,4-1-17,1-4 1,0 2-35,4-5 1,-4 1-26,3-1 0,2 0 80,-2 0-69,5 5 1,-7 2-4,2 4 153,-2 1-152,-1 5 0,-1 1-7,0 5 270,-4 0 23,3 0-114,-4 0-135,6 0 34,-1 5 72,-5 6 43,5 2-132,-10 8 1,5-3-114,-2 5 1,-3 0 131,3 0 1,-1-1-370,0 1 180,-1-5 1,3 2 4,-5-4 1,0-1-106,0-4 1,0 1-393,0-1 295,0 0 73,0-4-1231,0-2-296,0-5-13,5 0 1786,-4 0 0,9 0 0,-3 0 0</inkml:trace>
  <inkml:trace contextRef="#ctx0" brushRef="#br0" timeOffset="78">14430 10015 7853,'0'-6'295,"0"-5"76,0 10 164,0-4 1902,0 5-2225,0 5 0,4-2 0,0 4 0,-1 5 26,-3 3 0,4 0-1668,0-3 1,0-1 1132,-4 0 1,4 5 296,0-1 2977,-1-5-2471,-3 0-286,0-4 1,2 5-268,1-4 1,-1 0 37,1-4-85,-1-1 120,-2 3-259,0-5 282,5 0 1,1-2 88,6-1 1,-1-4-8,0-4 1,2-1-63,2 1 1,3-5 29,5-3 0,-4-3-37,0-1 1,-1 0 19,1 0 0,1 6 8,-5 1 0,1 5 29,-5 3-60,0-2 1,-3 9-157,0-3 161,-6 3-17,8 1-101,-8 0 87,8 5 1,-5 1 33,2 6 209,4 4-232,-10-3 1,8 9 32,-5-3-66,4 2 33,-6 2 0,4-1 45,-2-3-165,-3 2 119,4-3 1,-5 0-114,0-3 34,0 3 1,0-9-138,0 2 1,0-2-431,0 2-1417,0 1 1359,0-1 0,0-3-71,0-1-1577,0-4 2309,0 2 0,0-5 0,0 0 0</inkml:trace>
  <inkml:trace contextRef="#ctx0" brushRef="#br0" timeOffset="79">17057 9627 7853,'0'-7'406,"0"2"30,0 0 158,0 4-276,0-4 1645,0 5-1804,0 5 0,0 1 212,0 6-351,0 4 139,0 2 0,0 5 159,0 0-200,0-1-52,0 1 1,0 4 40,0-1 1,0 5-141,0-4 0,0 3 17,0-3 112,0 4 0,0-8-161,0 0 1,0 0 44,0-4 0,0-3-229,0 0 185,5-4-412,-4 0 146,4-6-959,-5 4 409,0-8-15,0 3-369,0-5 149,0-5 805,0-2 1,0-2 309,0-2 0,0 2 0,-5-7 0,-1 4 0</inkml:trace>
  <inkml:trace contextRef="#ctx0" brushRef="#br0" timeOffset="80">17034 9923 7853,'6'-6'-573,"-1"1"1425,1 5-468,0-5 1,1 4 169,1-3 1,0 3 88,3 1-431,1 0 186,4 0-226,-3 0 1,5 0 171,-3 0 7,3 0-123,-1 0 0,4 0 90,-6 0-233,0 0 74,-4 0 0,1-2-423,-1-1 219,1 1 197,-1-3-1357,1 5 646,-6-5 235,-1 4-1385,-5-4 453,5 5 490,-4 0-189,-1-5 441,-1 3 514,-9-3 0,4 0 0,-6-1 0</inkml:trace>
  <inkml:trace contextRef="#ctx0" brushRef="#br0" timeOffset="81">17000 9707 7853,'11'-6'0,"1"1"844,-1-2-461,0-3 0,6 3 172,2-4 200,3 4-426,0-3 0,1 9-52,0-3 1,-3-1-129,3 1 0,-6 1-268,6 3 127,-3 0 0,1 0-153,-2 0 0,3 0-399,-3 0 0,1 0-1192,-1 0 1167,3-6 1,-8 5-64,5-3-256,0 3 888,-1 1 0,3-5 0,-3-1 0</inkml:trace>
  <inkml:trace contextRef="#ctx0" brushRef="#br0" timeOffset="82">17651 9638 7853,'0'6'-52,"0"-1"1693,0-5-1226,0 5 497,0-3-508,-5 8 0,2-4 176,-4 6-162,4-1-259,-7 1 0,7 4 211,-4 3-356,4-2 45,-7 4 1,9-3-49,-3 5 46,3 0 0,1-4 210,0 0-190,0-5-88,5 7 206,1-8-428,5 3 215,1-4 1,-1-1-29,1 1-139,4-1 95,-3-5 0,3 3 171,-4-5-235,4 0 77,-3-4 1,7 0 58,-4 0 29,4 0 6,-7-5-24,8-2 7,-3 1 1,3-8-5,-1 3 183,-4-3-86,1 2 1,-4-3-68,7 0 487,-7-5-319,4 2 0,-9-5 193,-1 0-226,-4-5-76,2 4 0,-6-5-382,-3 2 211,-8 3 1,-5-4-275,-6 5 0,-5 6-8,-3 1 0,-5 9-642,-3 3 639,-4 3 0,3 3-174,-6 6-2013,5-1 1879,7 15 1,8-9 678,6 2 0,5-1 0,8 1 0,3 4 0,3 3 0</inkml:trace>
  <inkml:trace contextRef="#ctx0" brushRef="#br0" timeOffset="83">18073 9707 7853,'0'-7'0,"4"1"0,0 2 3,0 3 99,-4-4 618,0 5-140,0-5-48,5 3-1,-4-3-69,4 5-118,-5 0 1,4 2-147,0 1 1,1 5 104,-1 7 1,-3 3-93,3 5 1,1 0-150,-1-1 0,-1 5 109,-3 0 0,0 3-286,0-3 0,0 3 67,0-3 1,0-2-46,0-6 0,0 2-60,0-6 1,0 0-547,0-3-982,0-6 741,0 4-1025,0-9 849,0 4 1116,0-5 0,0-5 0,0-2 0,0-3 0,0-2 0,0 1 0</inkml:trace>
  <inkml:trace contextRef="#ctx0" brushRef="#br0" timeOffset="84">18062 9764 7853,'0'-18'69,"0"1"-8,0 6 1,5 0 326,3-1 1,2 1-105,1-1 0,4 1 78,1-1 1,4 1-105,-1 0 0,6-1 94,2 1 1,0-1-86,-5 1 1,3 5-109,1 2 1,-5-1 211,1 1-426,-6 0 114,5 9 0,-8-2 192,2 4-467,-2 1 239,-7 3 0,3 2-98,-5 2 1,0-1-17,-4 5 56,0 0-251,-5 4 152,-2-5 0,-5 3-40,-4-2 23,4 3 42,-10 1 1,4-2 4,-5-2 80,1 3 0,-3-4 85,-1 5-87,2-6 0,-3 5 47,8-3 1,-1-2 119,5-2 0,-1-3-41,5 0-32,5-1 1,0 1-7,6-1-85,0-5 54,0 5 0,3-10 342,5 3-171,-1 2 35,10-5 223,-1 9-238,2-8 0,4 3 76,-3-5 19,2 0-110,-3 0 1,5 0 48,0 0-129,-1 0 23,-4 0 1,2 0 218,-4 0-825,-1 0 391,-4 0 1,1 0-1834,-1 0 948,1 0 589,-6 0 1,0 4-2684,-2-1 3044,-3 6 0,4-7 0,-5 3 0</inkml:trace>
  <inkml:trace contextRef="#ctx0" brushRef="#br0" timeOffset="85">19318 9535 7853,'0'-6'901,"0"1"910,0 5-1626,0 5 1,0 1 132,0 6 141,0-1-300,0 6 0,0 0 211,0 6-352,5 0 141,-3 0 0,3 3-102,-5 1-107,0 5 229,0-8 0,-4 8-348,0-6 113,0 6-52,4-8 67,-5 4 19,4-10 0,-4 2 42,5-5-102,0-4-39,0-1 127,0-9 164,0 4 319,0-5-80,5 0-179,1 0 46,6-5 24,-1 4-197,0-4 0,5 1 41,-1 0 1,5-4 8,-1 5 1,3-5 124,1 4-360,-6-5 78,10 8 1,-13-4-136,5 5 88,0 0 37,-6 0-331,3-5 173,-4 4 64,-6-5-833,4 6 281,-9 0 291,5 0-2544,-6 0 2159,0 6-188,0-5 365,0 9 577,0-9 0,0 9 0,0-3 0</inkml:trace>
  <inkml:trace contextRef="#ctx0" brushRef="#br0" timeOffset="86">19878 9535 7853,'0'-18'161,"0"2"-161,0 10 150,0-5 300,0 10-382,0-4 1525,0 5 0,-1 10-1249,-3 5-184,2 6-1,-8 2 0,5 5-47,-2 2-52,-4-2 99,10 5 0,-5-4-17,2 5-191,3 1-137,-4-6-103,5 4 235,-5-9 0,3 8-33,-1-6 0,0-3-72,-1-4 1,3-5 142,-3 1-694,3-7 234,1 2 115,0-9-606,0 4-653,0-5 1,0-5 1619,0-2 0,0-3 0,0-7 0,0-1 0</inkml:trace>
  <inkml:trace contextRef="#ctx0" brushRef="#br0" timeOffset="87">19924 9524 7853,'0'-12'0,"0"1"0,0 0 947,5 4-169,-4-3 565,4 9-692,-5-4 357,0 5-796,5 0 15,1 5 0,2 5 26,0 5 0,3 9 65,4-1-94,6 8-39,-9-2 0,6 5 133,-3 0-286,3 1 36,0-1 1,2-1 302,-5-3-637,1-2 215,-5-5 0,0 0-329,1 0 240,-6-6 104,4 0-481,-3-6 350,-1 1 1,-1-5-233,-5 1 16,5-5 124,-4 2-547,4-5-1650,-5 0 1562,-5 0 522,4 0 0,-9-2-866,2-1 714,-2 1 524,-1-8 0,-11 4 0,-2-6 0</inkml:trace>
  <inkml:trace contextRef="#ctx0" brushRef="#br0" timeOffset="88">19752 9901 7853,'0'-7'-521,"0"1"521,0 2 1117,0 3-649,0-9 1,5 8 37,3-1 0,3 0 17,5-1 0,1 3 137,6-3-407,0 3-94,5 1 0,-3 0-154,6 0 103,-1-5-52,4 4-1435,-4-4 1148,3 5 0,-8 0 211,5 0-2128,-4-6 1425,-3 5 0,-3-4 723,-5 5 0,6-5 0,-4-1 0</inkml:trace>
  <inkml:trace contextRef="#ctx0" brushRef="#br0" timeOffset="89">20380 9535 7853,'0'-11'-650,"0"4"1811,0 2-610,0 0 44,0 4 38,0-4-180,0 5 1,4 1-11,0 3-178,0 2-53,-4 11 6,5 1-59,-4 4 0,8 3 159,-5 1-332,0 3 69,1 6 0,-4-1 126,3 0-423,-3-5 201,4 4 1,-4-9-90,3 3-60,-3-3 129,-1-1 1,0-5-688,0-3 402,0-2 111,0-7-1030,0 4 800,0-8 0,-1 6-115,-3-4-121,3 0-23,-9-4 162,9 0 200,-9-5 362,8-1 0,-8-6 0,2 1 0,-2-1 0,-1-9 0,0-3 0</inkml:trace>
  <inkml:trace contextRef="#ctx0" brushRef="#br0" timeOffset="90">20335 9638 7853,'11'-23'-295,"-3"4"-36,-1 0 0,1 5 1183,3-1-471,1 2 1,-1 2 203,1-1 126,-1 1-276,6 5 0,-5-5-39,5 10-145,-6-4 1,4 5 118,1 0-319,-1 0 27,1 0 1,-2 1 93,5 3 1,-5 1-54,1 3 1,2 3-207,-2 1 106,0-1 0,-7 6-59,0-6 1,-2 2-245,2 2 200,-3 3-142,-5-1 134,0 5 0,-5-4-12,-3 5-35,-2 0 148,-2-1 0,-4 1-6,-3 0 0,1-1 0,-1-3 0,0 2-3,-4-2 169,0 3-81,1-4 0,0 2 177,3-5 9,2 0-237,6-3 162,5-1-148,1 1 0,5-5 75,0 1-270,0-1 197,0 0 0,8 2 58,4-6 248,7 1-183,-6 1 0,8-3 228,-2 1-306,3-1-27,1-2 1,-4 0-43,0 0-74,-5 0 141,7 0-700,-3 0 446,0 0 1,-2 0 8,-4 0-1349,-1 0 983,1 0 1,-5 0-33,1 0-1150,-6 0 450,8 0 167,-8 0 686,3 0 394,0 0 0,1 0 0,6 0 0</inkml:trace>
  <inkml:trace contextRef="#ctx0" brushRef="#br0" timeOffset="91">21283 9547 7853,'10'-14'0,"-3"2"450,-2 3-133,-5 3 258,6-4-161,-5 4 1,3-5 5,-8 4-234,3 2-27,-10 0 0,5 3 158,-5-1-141,-1 1-18,1 2 1,-6 2 186,-2 1-133,-2 4 0,-2 4-84,0 1-38,0 4 1,0 0 71,0 4 0,4 2-116,0 1 0,2 0 179,-2 4-489,-3 2 201,9 0 0,-2 2-260,7-1 249,-2-5 9,9 8 1,-8-9-289,5 3 227,1-3 0,4-2-152,3-3 31,-3 2 208,9-13 0,-4 7 137,6-7-157,4-3-2,-3 5-10,9-9 169,-10 4-139,10-5 1,-6 0-29,3 0 193,3 0-136,-4-5 0,1 0-71,0-2 60,0-3 19,-1 3 1,-1-4 84,-1-1-96,-4 1-6,5-1 253,-6 1-117,1 5 1,-5-4-114,1 2 249,-6-2-108,3-2 0,-5 5-47,0-1 453,0 1-188,-5 0-137,-1-3 26,-5 4-130,-1-1 27,-4 2 1,-3 5-894,-8 0 532,3 0 0,-8 5-1410,6 3 1090,-1-3 0,13 4-43,2-5-1228,4 5 785,1-8 1020,2 4 0,10 0 0,2 1 0</inkml:trace>
  <inkml:trace contextRef="#ctx0" brushRef="#br0" timeOffset="92">21682 9501 7853,'0'-14'1315,"0"3"-583,0 2-374,0 2 1,0 1 576,0 2-462,0 3 321,0-4 136,0 5-887,-5 5 58,4 6 1,-4 3 172,5 5-63,-5 0 1,4 9-185,-5-4 132,6 9 0,-1-9 159,-3 3-458,3 2 166,-4-5 0,5 4-133,0-5-166,0 0 196,0-5 1,0 2-84,0-5-29,5 6 83,-4-9 1,10 5-80,-4-6 124,3 1 76,2-6-206,-1 4 166,1-9 0,0 8-37,4-5 72,1 0-37,1-4 0,2 0-32,-4 0-136,4 0 88,-2 0 1,1 0-210,0 0-3,-5-5 249,2 4-424,1-10 41,-5 10 194,5-9-347,-6 4 302,-4-1 0,-1 1-189,-2 2-723,-3-2 729,4-1 1,-6-1-235,-3 4 721,-2-5 0,-6 3 0,1-6 0</inkml:trace>
  <inkml:trace contextRef="#ctx0" brushRef="#br0" timeOffset="93">21580 9786 7853,'0'-7'0,"0"-1"0,0 4 939,0-3-553,5 4 0,1-6 467,5 6-548,1-1 0,-1 0-38,1 0 1,4-3-36,3 3 0,-1-1 112,1 1-369,0 3 183,4-4 1,-4 1-258,0 0 155,0-5-260,4 8 0,-2-9-675,-2 2 694,-2 3 128,-6 0-1221,1 0 815,-6 3 1,0-6-86,-2 4-854,-2 0 695,3-1 707,-10-1 0,-2-6 0,-4 1 0</inkml:trace>
  <inkml:trace contextRef="#ctx0" brushRef="#br0" timeOffset="94">21625 9490 7853,'0'-12'0,"5"1"688,3-1-309,2 6-202,1-4 0,5 3 1478,-1-4-780,5 0-279,-2 4-246,5-3-123,0 4 1,5-6 90,2 1-1013,-2 5 597,5-5 0,-4 10-466,5-3 1,-4-1-664,-4 1 1,2 1 1226,-1 3 0,-1 0 0,-3 0 0</inkml:trace>
  <inkml:trace contextRef="#ctx0" brushRef="#br0" timeOffset="95">22699 9672 7853,'0'-6'-288,"0"0"-101,0 2 758,0 2-156,0-8 634,0 9-133,0-9-158,0 9-61,0-10-222,0 10 1,0-5 351,0 2 327,0 3-175,0-4 284,0 5-1010,0 5 0,0 1 267,0 6-404,0 4 64,0-3 1,0 5-54,0-3 0,1-1-55,3 5 1,-3-4-169,3 4 196,2-5 10,-4 2 1,3-4-202,-5-1 138,5-4-12,-4 3 67,4-9 50,-5 4 22,5-5 0,1 0-9,6 0 0,3-5-83,0-3 151,1-2-74,0-1 1,-2-1 182,5 1-176,-5-5 26,8 3 0,-6-7 180,3 4 14,-2-4-163,-6 7 323,6-8-201,-5 8 1,1-3-3,-5 4 107,-1 6 62,-1-4-137,0 8 75,-6-3 147,5 5-429,-4 0 0,4 5 113,-5 3 0,4 3 100,0 5 1,-1 3-1,-3 7-317,5-2 205,-3 4 1,4-1 30,-2 0-739,-3-1 450,4-3 1,-1 0-43,0 0-481,5-5 442,-8-2 1,8-5-2926,-5 1 3197,0-1 0,1-4 0,1-2 0</inkml:trace>
  <inkml:trace contextRef="#ctx0" brushRef="#br0" timeOffset="96">1764 6908 7853,'0'-6'744,"0"1"567,0 5-1132,5 5 0,-3 1-201,1 6 0,0-2 42,1-2 0,-2 2 47,6-3 0,0 5-15,3 3 1,0-2 156,1 2 1,4-2-49,3-2 1,3 0-19,1 1 1,0-1-82,-1 1 0,6-2 71,3-3 0,3 2-127,4-5 0,-2 4 65,2-4 1,2 4-174,2 0 1,3-2-59,0 2 0,5-4-56,-1 3 1,6 0-269,-2 0 1,4 2 207,4-5 1,3 0 210,-30-4 1,0 0 0,5 0 0,0 0 18,0 0 0,2 0 0,0 0 0,0 0 27,-1 0 1,0 0-1,0-2 1,0-1-39,0-1 0,0 0 0,0 0 0,0-1-118,0 2 0,0-1 1,-1-1-1,0 0 205,0 1 1,-1 0 0,0 1 0,1 0 46,-3-1 0,0 0 1,2 2-1,0 0-40,-1-2 0,-1 1 1,0 1-1,0 0 41,-1-2 1,-1 0 0,0 3 0,0 0-212,0-1 0,1 0 0,0-1 0,1 1 150,-2 0 0,0 0 0,1-2 0,0 0 157,26 1 1,2-5-126,-5 4 0,1-4 66,-5 5 0,-4-1-38,0 4 0,-8-4 112,-4 0 0,-4 0 87,-4 4 0,-3 0-164,-8 0 638,3 0-602,-10 0 394,5 0-545,-11 0 3,-1 0 645,-5 0-682,0-5-286,0 4 131,5-9 139,2 9 0,4-8-13,1 5 0,-1-4 6,0 5 0,1-5-32,-1 4 0,4-1 42,1 1 0,3 3-71,-4-3 0,5 3 72,-1 1 0,3 0-6,1 0 1,1 4 4,2 0 1,5 3 2,7-3 1,-1 4 3,5-5 0,5 2-127,6-1 1,-1-2 185,1 1 1,4-1-278,4-2 0,-28 1 1,0 1 319,0 0 1,-1 0-1,31 6-71,-30-6 0,-1 0 1,0 2-1,1 1 65,1-2 1,0 1 0,3 1-1,0-1-25,1 0 1,0 0-1,0-1 1,-1 0 5,1-1 0,0 0 0,0-2 0,0 1-27,2 1 0,0 0 0,2-1 0,0-1 8,0 0 0,0 0 0,1 0 0,1 0 18,-2 0 0,0 0 0,2 0 0,0 0-259,-3 0 1,1 0 0,2 0 0,0 0 239,-2 0 0,0 0 0,1-2 0,1 0 0,-2 0 1,0 1-1,0-2 1,0 2 22,-2 0 0,0 2 0,0-1 0,0 0-36,0 0 0,0 0 0,-2 0 1,0 0-5,0 0 1,0 0-1,0 0 1,0 0 24,2 0 1,0 0 0,0 0 0,0 0 6,0 0 1,0 0-15,-3 0 1,1 0-813,4-3 1,-1 1 805,-3 1 0,1 0 1,3-1-1,1-1-12,-3 3 0,0 0 0,1-1 1,0-2-129,-1 2 1,0-1 0,3-1 0,0 1 118,-3-1 0,0 2 5,2 0 0,-1 1 1,-2-5-1,0 1 29,0 2 1,-1 0-1,-1-2 1,0 0 3,0 2 1,-1 0 0,-2-2 0,0 0 7,0 0 0,1 0 1,0 1-1,1 0-21,-4-1 0,1 0-5,2 1 0,-1-2-106,25-11 116,3 3 1,-8-3 52,-4 4 933,-6 1-969,-9-6 1,-2 5 600,-3-4-348,-7 4 166,-7 0 0,-9 1 76,-3-1 957,-3 1-1288,-1 0 1,0-1 931,0 1-1618,0-1 572,0 6-1091,-5-4 398,3 9 366,-8-5-627,4 6 527,-5 0 1,2 2-150,-3 2-1376,3 2 1867,-12 5 0,3 1 0,-5-1 0</inkml:trace>
  <inkml:trace contextRef="#ctx0" brushRef="#br0" timeOffset="97">4380 7616 7111,'-7'0'904,"1"0"-333,2 0-238,3 6 70,-9 0-175,9 5 0,-13 5 133,2-1-202,-2 5 0,3-2 29,-1 5 0,-3 0-27,0-1 1,0 1-81,3 0 0,5 1 107,-1 3 0,5-3-250,0 3 0,1-2 11,2 2 1,0-3-61,0 2 0,5 0-6,3 0 0,2-3-10,2 0 1,3-1 59,0-7 0,4 4 64,-4-4 1,6 0 63,-2-3 0,-2-5-67,3 1 0,-1-5 194,3 0 0,0-1-94,-3-2 0,3-5 163,-3-3 0,2-2-1,2-2 1,0-4-94,0-3 1,0 1 17,-1-1 1,-3-4-39,0-3 1,-3-6 4,3 1 0,-5-2-9,1-1 1,-6-1-118,-2-3 0,-4-2 65,1-2 0,-3-1-268,-1 5 0,-10 0-45,-5 4 0,-6 6-25,-2 5 0,-4 3 15,-4 8 0,-3 3-106,-4 9 1,-3 2-423,-4 1 1,0 4 302,3 4 1,4 6-190,8 2 1,7-1 649,8 1 0,7 0 0,3 3 0</inkml:trace>
  <inkml:trace contextRef="#ctx0" brushRef="#br0" timeOffset="98">5156 7411 7853,'7'-5'373,"-2"4"-29,-5-5 342,0 6 0,-2 6-453,-1 1 1,0 7-22,-4 1 0,-1 6-40,-4-2 0,1 4 40,0 3 0,-1 3-197,1 6 1,-4-1 93,-1 0 1,2-2-200,7 2 1,-3 2 5,2 6 1,2 1 23,-2-5 1,6 0-63,-2-4 0,2 0 123,2 1 1,4-5-30,0 1 1,5-6 24,-1 2 0,2-3 100,1-1 1,-3-4-83,-1 0 1,1-5 89,3 1 1,0-3-49,-4 0 1,3-1 89,-2 1-141,2-1 1,1-1 20,1-2 0,-4-3-106,-1-5 1,-3 0 150,4 0-557,-6 0 1,4 0-54,-2 0-522,-2 0 0,3-1 1060,-5-3 0,-5-7 0,-2-7 0</inkml:trace>
  <inkml:trace contextRef="#ctx0" brushRef="#br0" timeOffset="99">5385 7616 7853,'0'-11'-1,"0"3"98,0 1 191,0 4 166,0-2 709,0 5 1,0 5-1046,0 3 0,0 3 9,0 5 1,0 1 53,0 6 1,0 1-111,0 3 0,4 1 23,-1 2 1,2 7-161,-1-3 1,-2 3 77,1-3 1,2-1-25,-1-2 1,1 2-84,-1-3 0,-3-2 88,3-1 0,-1-4 118,1-4 0,-3 1-67,3-5 168,-3 1 1,0-5 2,3 0-362,-3-4 51,4 3-188,-5-9-1225,5 4 734,-3-5-473,3 0 1,-4 0 1247,3 0 0,2-5 0,6-1 0</inkml:trace>
  <inkml:trace contextRef="#ctx0" brushRef="#br0" timeOffset="100">5784 7925 7853,'0'-6'160,"0"0"0,-1 6 277,-3 0 212,3 0-373,-4 0 1,4 0-42,-3 0-24,3 0 1,-9 0-138,2 0 0,2 2-66,-2 2 0,4-2 109,-3 6 0,3-2-70,-4 2 0,4 2 79,-3-3 1,3 4-72,-4 0 1,6 2 67,-2 2 0,-1-1-137,1 5 0,-1-4 65,1 4 0,3-5-102,-3 1 0,3 2-25,1-2 0,1 0 80,3-3 0,2-1-87,6 1 0,-1-1 102,1 0 1,0 0-3,3-4 0,-1-1-9,5-2 0,0-2 81,4 1 1,-1-3-79,-3-3 1,3-3 148,-3-1 0,1-7-93,-1 2 0,1-3-17,-5 0 0,4 1-32,-3-5 0,-1 4 36,-4-4 0,-1 1-72,-2-1 1,-3-3 59,-5 3 0,0-2-24,0-2 1,-1 4-48,-3 0 1,-6 1-107,-5-1 1,-6 3 35,2 4 0,-2 1-174,-2-1 0,-4 6-167,1 2 0,-2 3 181,1 1 1,3 5-375,-3 3 1,8-1 174,4 5 0,4-3-713,3 6 1171,3-3 0,0 5 0,-1 1 0</inkml:trace>
  <inkml:trace contextRef="#ctx0" brushRef="#br0" timeOffset="101">6413 7925 7853,'0'-6'52,"-5"-5"69,3 10 0,-3-5 121,5 2 220,-5 3-152,4-9 1,-8 7 6,5-5-340,-5 6 176,3-3 0,-5 1 206,-1 0-378,1 0 55,-1 4 0,1 0 47,-1 0-36,1 0 0,-4 0 36,0 0 1,-2 2 45,2 1 0,2 0-121,-2 5 0,2-1 57,2 5 0,-1-1-116,1 0 1,3 2-7,1 2 1,4-1-116,-1 5 1,3-5 60,1 2 0,1-3-146,3 3 0,3-4 93,4 4 1,4-5 87,0-3 0,4 1 82,-3-6 0,4 1-101,-1-4 1,-2 0 200,-2 0 0,-3-1 39,0-3 1,-1-1 58,1-3 0,-1-2-64,1 3 0,-5 0 110,1 0 0,-6 3-6,2-4 0,-1 4 34,0-3 4,-1 4-147,3-2 0,-4 5 1,3 0 1,-2 5 11,6 3 0,0 2-6,3 1 0,0 6-31,1 2 1,-1 4 1,1 3 1,-1 0-9,1 4 1,-1 0-62,0 0 0,-3 3-303,0-3 0,-2 0-341,2 0 0,-2-1 600,-2 2 0,-3-3 0,3-6 0,-4 1-161,-4 0 1,-2-5 313,-6-3 205,1-7-219,-1 2 1,-4-8 253,-3 6 1,-3-5-120,-1 0 1,-1 2-181,-2-1 0,2 0 53,-3-4 1,3-1-79,1-3 0,1 1 37,3-4 1,3-2-168,4-6 0,5 1-202,-1-5 0,6 0-506,-2-4 0,4 0-387,4 0 1,6 0 494,5 1 0,9-5-318,-1 0 0,2 3 112,-2 1 867,5 3 0,6-8 0,7 5 0</inkml:trace>
  <inkml:trace contextRef="#ctx0" brushRef="#br0" timeOffset="102">6755 7833 7853,'0'-6'0,"0"1"372,0 5 79,-5-5-159,4 4 176,-4-4 160,5 5 329,0 0-796,0 5 1,0-3 13,0 6 1,0-1 49,0 5 0,0 1-203,0 2 1,4-2 67,-1 2 0,1 1-178,-4-1 1,0 4-7,0-3 0,2-1-7,1-4 0,-1-3 183,1 0-40,-1-6-37,-2 8 51,0-8 278,0 3-142,0-5 58,5-5 1,0-2-92,2-4 0,4-4-97,-4-1 1,3-3-1,2 4 0,-1-5-93,1 1 1,2 1-18,-3-1 0,3 4 70,-6-4 0,2 5-53,1-2 1,1 8 41,-1 0 0,-3 4-56,-1-3 0,-3 4-25,4-1 30,-1 3 0,5 2-6,-1 3 0,-3 2-10,-1 6 1,1 4 16,3 3 0,-3 3 20,0 1 0,-1 0 13,5-1 0,-2 3-18,-3 1 1,2-6 10,-5 3 0,4-6 46,-5 2 1,3-5 278,-3 1 88,-1-2-246,3-2 0,-5-3-91,0-1 74,0-4-628,0 2-2208,0-5 1246,-5 0 1,3-5 1452,-1-3 0,-4-2 0,1-1 0</inkml:trace>
  <inkml:trace contextRef="#ctx0" brushRef="#br0" timeOffset="103">7303 7354 7853,'-6'0'466,"1"-1"26,5-3 248,0 2-116,0-3 1524,0 5-1822,0 5 1,1 2-77,3 4 0,-1-3 145,4-1 0,0 1-82,0 3 1,3 1 46,-2-1 1,3 5-20,5-1 1,-4 1-96,4 0 0,-2-3 87,1 7 1,-3-3-109,4 2 1,0 3-137,-1-3 1,1 2 135,-5 2 0,0 1-260,1 3 1,-1-3-117,1 3 0,-1-3-150,1-1 1,-2 0 30,-3-1 0,2 1 41,-5 0 0,0 4-10,-4-1 0,0 1 48,0-4 1,-1 0-1,-3 0 1,1-1 60,-4 1 1,-1-4 39,-3 0 1,-1 0 1,1 4 0,-1-4 2,1 0 0,3-5 140,1 2 1,0-4-82,0 0 0,-2-1 150,5 0-134,-5 1 0,7-2 102,-6-2-125,5-3-101,-2-5-105,5 5-375,0-4-1569,0 4 998,0-5 1186,0-5 0,5-1 0,2-6 0</inkml:trace>
  <inkml:trace contextRef="#ctx0" brushRef="#br0" timeOffset="104">11265 11757 10662,'0'-6'603,"0"1"-502,0 5 167,-6 0 0,5 0-315,-9 0 278,9 0-28,-9 0-253,3 5 21,1-4 0,-4 8 25,2-5-64,3 5 124,-5-3 0,4 5-87,-6 1-5,1-6 1,-2 6-157,-2-1 222,2 0 1,-8 6-23,2-6 0,1 2-11,-1 2 0,0-1 15,-4 5-121,0-5 111,0 8 0,2-10 192,2 4-182,2-4-9,11 0-2,-4-1-11,8-4 23,-3-2 8,5 0-195,0-4 195,0 4 77,0-5-43,5 0-8,-3 0-675,8 0 308,-4 0-68,0 0 1,1 4-2060,-3 0 2447,-3 5 0,9-3 0,-4 5 0</inkml:trace>
  <inkml:trace contextRef="#ctx0" brushRef="#br0" timeOffset="105">12212 11837 7853,'0'-6'148,"-1"1"169,-3 5-90,3 0 118,-4 0 501,5 0 1,0 5-643,0 2 8,0 3-46,0 2 0,0 1 7,0 2 1,0 3-32,0 4 1,0 6 17,0 3 0,0 2 83,0 1-259,0 5 49,0-3 0,1 5 54,3-3-853,-3 2 851,4 1 1,-5-1 17,0-2 0,4-3-49,0-1 166,0 0-139,-4-5 0,0 1 76,0-4-226,0-2 160,0-6 1,0 2-150,0-4-56,0-1 258,0-4 98,0 1-486,0-1 280,0-4-1441,0 3 427,0-9-19,0 4-766,0-5 1,1-5 1762,3-3 0,2-2 0,6-1 0</inkml:trace>
  <inkml:trace contextRef="#ctx0" brushRef="#br0" timeOffset="106">12441 12431 7853,'0'-11'672,"0"-1"-229,0 6 52,0-4 44,0 8 24,0-3 46,0 5 1,0 5-351,0 3 0,0 3 7,0 5 0,0 0-35,0 3-159,0 3 140,0-5-215,5 6 68,-4-5 0,8 2 280,-5-4-499,5-1 143,-3-4 1,6 3 59,-1-2-62,5 2 4,-3-8 0,7 0 3,-4-2-171,4-3 80,-2-1 0,1 0-14,0 0 1,0-1 97,4-3 1,-2-3-41,-2-9 50,3 4 13,-4-10 43,-1 9-48,5-8 1,-9-1 3,2-4 96,-2-6-94,-2 8 1,-5-10-60,-2-1 67,-3 6-5,-1-9 0,-5 13-400,-2-6 224,-8 6 0,-3 2-233,-5 8 196,-5 7 57,-1 3 1,-5 6-597,-1 3 454,1-3 0,5 13-189,2-2-421,3 2 536,6-3 0,-2 4-454,5 1 0,5 0 111,6-1 701,3-2 0,1 9 0,0-5 0</inkml:trace>
  <inkml:trace contextRef="#ctx0" brushRef="#br0" timeOffset="107">13229 12305 7853,'0'-6'11,"0"-4"863,0 9-39,0-5-431,0 1 107,0 4-61,0-4-225,0 0 0,-4 2 199,0-4 26,1 4-225,-3-2 0,0 4-13,-5-3 0,3 3 159,0-3-1181,1 3 37,-10 6 433,5 1 238,-5 6 0,2 3-9,0 0 0,-1 5 11,5-1 323,0 3-123,-1 1 0,2 0-75,2 0-69,-2-6 76,9 5 1,-4-4-295,5 4 167,0-4 1,5-1 53,3-6-174,2 1 0,6-1 169,-3-5 184,9-1-92,-5-5 1,1 0-44,-3 0 1,2-1 143,-2-3 1,0 2-184,-3-6 697,-1 1-413,-5-5 1,3-1 82,-5-2 229,0 3-269,-4-5 1,0 6-11,0-1-116,0-4 1,0 3 1,0-3-216,0 4 40,-5 1-21,4 4-166,-4 2 107,5 0-27,0 4-272,0-4 161,0 20 1,1-1 115,3 13 0,-2-1 87,6 5-8,-1-1-740,5 15 739,-1-10-9,6 10 1,-5-5-35,4 6 108,1 0-62,-4-1 0,4 1-15,-6 0 130,0-6-81,-4 5 1,2-10 203,-6 3-395,1-7 177,-4 2 0,-4-13 375,1 3-161,-11-3 46,6 3 143,-8-5-195,-1-2 1,-1-4 88,-5-1 36,1-5-106,-1 5 1,-1-10 752,-3 3-1164,3-3 173,-4-1 1,1-6 22,1-6 0,3-1-85,4-6 0,6 0-1021,2-3 471,4-6 305,7 4-1257,0-4 972,11 0 0,-1 4-140,13-3-223,-3 3 565,13 1 1,-4 1-221,5 3-129,1-2 558,4 3 1,-4-1 201,3 0 0,-2 0 0,-2-4 0</inkml:trace>
  <inkml:trace contextRef="#ctx0" brushRef="#br0" timeOffset="108">13926 11654 9174,'0'12'1066,"0"-6"-829,-5 4 1,-2-3-70,-4 4 4,-1 6 1,1-5 64,0 3-78,-1 3 0,1 0 159,-1 5-252,1 5 41,-1-4 0,1 10 147,0 0-208,-1 1 73,1 9 0,-1-3-46,1 4-921,-1 1 948,6 0 0,0-2 92,2-2-73,3 2 0,-3-8-498,8 2 482,-3-2 0,9-6-186,-2 0 396,2-4-189,1 2 1,1-5 27,-1-1 0,1-3 2,-1 0 1,0-5 872,1 2-875,-1-4 625,1 0-719,-1-1 251,1 1-41,-6-6 27,4-1-114,-9-5-438,9 0 150,-8 0 147,3 0-5282,-5 0 2525,0-5 2717,0 4 0,0-9 0,0 3 0</inkml:trace>
  <inkml:trace contextRef="#ctx0" brushRef="#br0" timeOffset="109">14291 11894 7853,'0'-6'68,"0"-4"69,0 8 242,0-3 1576,0 5-1668,-5 5-193,4 2 30,-4 4 1,5 1-23,0-1 98,0 5-80,0-3 1,0 9-58,0-3 71,0 2 13,0 2-214,0 5 160,0-4 1,0 9-5,0-2 0,0 2-2,0 1 1,0-1 70,0-3-194,5 3 101,-4-9 1,4 4 18,-5-5 31,0 0 8,0-5-3,5 3-33,-4-8-10,4 4-210,-5-11 72,0-1 1,2-1 163,2 0-345,-3-1 91,4-3-5039,-5 0 4531,0-5 0,0 3 659,0-6 0,5 1 0,1-5 0</inkml:trace>
  <inkml:trace contextRef="#ctx0" brushRef="#br0" timeOffset="110">14816 11940 7853,'0'-12'-449,"0"6"449,0 1 934,0 0-112,0 4-85,0-4 122,0 5-558,-5 0-89,-1 0-53,-5 0 0,-1 3 28,1 1 25,-1 5 53,1-3-301,-6 6 195,5 4 0,-6-2 159,3 5-380,2 0 81,-9 4 1,9 1 209,-7 3-334,7-3 77,-4 9 0,6-8 114,-1 6 0,1-1-358,4 5 200,-3-6 138,9 4 1,-4-8 83,5 6-286,0-6 79,0 3 1,5-6 75,3-3 0,2 1-86,1-5 0,4 0 126,1-3-247,4-6 397,-7 4 1,7-9-210,-5 3-1,5-2 2,-7-2 1,7-2 90,-4-2-91,4-2 39,-7-5 0,7-2 11,-5-2 0,2 1-21,-2-5 124,-7 0-131,7 1 0,-14-4 27,3 3-179,-3 3 154,-1-6 1,-5 10-544,-3-4 238,-7 4 164,-3 0 0,-9 6-672,-4 2 356,-2 3 168,4 1 1,-4 5-129,2 3 0,5 2-77,3 1-441,0 1 549,15-1 1,-5 0-200,9 1-284,-5-1 844,8-4 0,-5 3 0,6-4 0</inkml:trace>
  <inkml:trace contextRef="#ctx0" brushRef="#br0" timeOffset="111">15033 12237 7853,'0'-7'825,"0"2"-414,0 5 298,0-5-296,0 4-53,0-4-15,0 5-28,6 0-90,-5 5-68,4-4 0,-1 9 20,-1-2 0,3 7 27,-3 4 0,-1-1-65,1 1-106,4 0 3,-6 4 0,5 0-132,-2 0-22,-3 0 256,5-1-333,-6-4 148,0 4 1,0-10 97,0 4-193,0-4 1,0-5 190,0 3-102,0-9 89,0 4-28,0-5-56,0-5 62,5-1-1,-4-6-58,9 1 53,-9-6 0,9 3 14,-2-5-268,2 5 115,2-7 0,-1 3 107,0-5-196,6 5 187,-4-3 1,3 7 37,-4-5-67,-1 5 20,6-3 159,-5 6-75,5 0 1,-6 3-104,1 0 366,-1 6-67,0-8-150,1 8 125,-1-3-84,-4 5 0,3 0-180,-3 0 117,-2 0-12,6 5 0,-6 3-219,2 7 217,3-2-17,-8 9 0,4-5-85,-2 6 63,-3-5 23,4 3-207,-5-3 174,0 0 0,4 2 1,0-4-151,0-1-11,-4-4 139,0 1-396,0-1 54,0-5-823,0 5 574,0-5 98,0 0-557,0-1 449,-5-5 204,3 0-366,-3 0 780,5-5 0,0-1 0,0-6 0</inkml:trace>
  <inkml:trace contextRef="#ctx0" brushRef="#br0" timeOffset="112">15627 11769 7853,'0'-12'-257,"0"4"-65,0 1 1,0 3 193,0-4 1455,0 6-313,-5-3-417,4 5 46,-4 0-165,5 0 1,0 5-270,0 3-132,0 2 135,0 1-425,0-5 213,0 5 1,0-5 49,0 5-82,0 1-39,0-1 59,0 1-87,0-1-61,0-5 31,0 5 170,0-5-15,0 0 86,0-1-87,-5-5-16,4 0 206,-5 0 62,6 0 0,6 0-178,1 0 194,-2 0-230,5 0 0,-3 0 24,4 0-7,6 0 4,-5 0 1,6 0-132,-3 0-65,-2 0 190,4 0-237,-1 0 85,-3 0 1,3 2 148,-4 1-399,-1-1 191,0 8 1,0-8 21,-4 6-118,3-5 193,-8 7 1,7-8-166,-6 6 117,1-1 28,-4 5 1,0-1 59,0 1-82,-5-1 15,-6 1 265,-2 4-241,-4-3 0,2 3-36,0-4 161,-5-1-106,7 0 1,-5 0-20,3-4-149,2 3 170,-3-8 0,4 3-230,1-5 2,0 0 170,4 0-858,-3 0 386,4 0 218,-1 0-780,2 0 175,5 0 250,0-5 685,0-2 0,-5-9 0,-1-2 0</inkml:trace>
  <inkml:trace contextRef="#ctx0" brushRef="#br0" timeOffset="113">15616 11723 7853,'0'-6'541,"5"0"1,-4 5-152,3-3 273,2 3-336,1-4 1,4 5 156,1 0-81,4 0-149,2 0 1,5-4 70,0 0-153,-1 1 1,-3 1 90,0-1-164,0 1 113,-1-3 0,4 0-142,-9 4 115,8-4 0,-12 1 133,2 0-1061,-2 0 338,-2 4-2007,3 0 1220,-9 0 446,4 0 746,-5 0 0,-5 5 0,-1 2 0</inkml:trace>
  <inkml:trace contextRef="#ctx0" brushRef="#br0" timeOffset="114">16335 11997 7853,'-6'0'307,"1"0"72,5-5-316,0 4 92,0-4-62,0 5 0,0 5 380,0 2-63,0 3-241,0 2 26,0 4-66,0 2 1,0 5 128,0 0-235,0 0 39,0-6 0,0 4 49,0-6 1,4 1 68,0 0-167,-1-4 141,2 5-70,-3-6 0,3-3-323,-5-1 126,5-4-1,-4 7-1057,4-9 412,-5 4 400,5 1-1278,-3-5 798,3 4 839,-5-5 0,0 0 0,0 0 0</inkml:trace>
  <inkml:trace contextRef="#ctx0" brushRef="#br0" timeOffset="115">16141 12203 7853,'7'-6'0,"3"5"-89,-3-3 89,4-2 0,1 1 1372,3-3-851,-2 3 0,9 1 87,-3 1-85,-3-6-221,6 7 0,-4-3 93,4 5-530,1-5 163,0 4 1,-4-4-1240,0 5 645,-5 0 445,8 0 1,-6 0-2078,3 0 2198,-2-5 0,-6-1 0,1-6 0</inkml:trace>
  <inkml:trace contextRef="#ctx0" brushRef="#br0" timeOffset="116">16815 11814 7853,'0'-11'471,"0"-1"-260,0 1 8,0 5 0,1-5 79,3 4 0,-1-2 20,4 1-40,1-2-119,3 9 0,1-8 71,-1 5 1,2-3-27,2 3 0,-1-1 76,5 1-15,0 3-53,-1-4-58,9 5 5,-8 0 0,7 0 159,-7 0-369,3 0 79,-9 5 0,7-3 59,-5 6 1,4-1-93,-4 5 0,-1-1-163,-6 1 72,2 4-1,-9-3-98,4 8 113,-5-3 0,0 1 58,0 0-243,-5 0 155,-1 4 0,-5-4 13,-1 0 262,-4 0-180,3-1 0,-7 0 59,4-3 0,1-2 10,4 2 0,1-6 266,2-2-131,-2 1-72,9-2 1,-6-1 117,3-5 33,3 0-202,-4 0-159,5 6 160,0-5 0,5 4 73,3-5 170,2 0-145,1 0 0,2 0-33,2 0-147,-2 0 86,3 0 1,0 1-80,-1 3 94,5-3 0,-2 9-263,0-3 240,3-1 1,-7 4 63,5-2-228,-5 2 59,3 1 0,-5 1 112,4-1-283,-4 1 97,0 4 1,-3-2 117,-6 5-220,1-5 97,-4 8 1,0-10-82,0 4 165,-5 1 1,-2-4 69,-9 2-75,-1-2 1,-2-2-50,0 1 257,-6-1-90,-4 1 0,-1-5-125,-1 1 243,-4 0-87,-1-2 1,-8 3-188,2-5-462,8-1 563,-4-3 1,11 0-393,0 0 0,2 0 38,10 0 0,0 0-529,3 0 468,6-5-1486,1-1 1201,10-5 0,2 0 517,9 4 164,-4-3 0,15-2 0,-3-6 0</inkml:trace>
  <inkml:trace contextRef="#ctx0" brushRef="#br0" timeOffset="117">17489 12043 7853,'0'-12'-532,"0"6"1669,0 1-425,0 0-250,0 3 302,0-3 477,0 5-1189,0 5 106,0-3 1,0 9 212,0 1-413,0-1 200,0 11 1,0-6 159,0 3-270,0 3 55,0-5 0,1 5-204,3-3 21,-3 3 0,4-10-54,-5 5 94,0-6 1,0 1 78,0-1-176,5-5 5,-3 5 190,3-10-265,-5 4 33,0-5 153,5-5 20,-4-2 43,9-4-44,-3-5-9,4 3 7,-5-9-184,5 5 186,-5-1 0,5-4-1,1 3-51,4-2 48,-3-2 1,3 5 55,-4 3 126,-1 2-184,-4 2 0,3 3 238,-3 0-229,-2 6 125,0-3 43,1 5-117,0 0 156,5 5-164,-4 1 0,3 7 52,-3 2-247,4 3 190,0 5 0,-3 0 40,-1-1-284,1 1 225,-2 0 1,4 0-134,-2 0 119,-3 0 12,5-6 44,-9 5-56,5-9 0,-6 3 3,0-4-51,5-6 49,-4 4-2,4-4-867,-5 1 280,0 3 183,-5-9-1278,4 4 398,-10-5-171,10 0 872,-4 0 578,5-5 0,0-6 0,0-7 0</inkml:trace>
  <inkml:trace contextRef="#ctx0" brushRef="#br0" timeOffset="118">17946 11597 7853,'0'-6'559,"0"1"721,0 5 1,1 5-963,3 2-274,-3 4 115,4 0 0,-5 0-69,0 1-154,0-6 126,0 4 0,0-3-180,0 4 60,0-4 64,0 3 2,0-9 102,0 9-119,0-9 99,-5 4-2,4-5 51,-4 0 255,5 0-581,5 0 99,1 0 0,6 0 136,-1 0 6,0-5-38,1 4 1,3-4 4,0 5-94,6 0 77,-9 0 1,9 0-43,-6 0 1,1 1 1,0 3 1,-4-1-110,3 4-7,-2-4 147,-1 7 0,-2-4-36,-3 6-4,4-1-185,-10 6 194,9-5 0,-9 5-34,3-6 202,-3 1-158,-6-1 1,-1 0 52,-6 1 26,1-1-65,0 1 0,-5-5 45,1 1-37,0 0-13,-2-2 79,0 4-64,-1-9 1,-2 8 2,4-5-269,-4 0 130,7-4 0,-3 0 111,4 0-1107,1 0 723,0 0 0,0-1-50,4-3-1024,2-3 1485,0-4 0,-2 0 0,-4-1 0</inkml:trace>
  <inkml:trace contextRef="#ctx0" brushRef="#br0" timeOffset="119">17980 11540 7853,'6'-6'740,"-1"1"-422,-5 5 313,0 0-209,6 0-53,-5-5 50,4 3-101,-5-3 0,5 5 134,1 0 53,1 0-187,3 0 87,-4-5-233,6 4 0,-1-4 74,0 5-34,1-5-53,-1 4 0,2-8 3,2 5 103,-2-5-53,8 3-534,-8-1 291,9-3 1,-10 9-54,4-3 1,-4-1-97,0 1 0,-1 0 124,1 4-1957,-6 0 864,4 0 1149,-9 5 0,4 7 0,-5 6 0</inkml:trace>
  <inkml:trace contextRef="#ctx0" brushRef="#br0" timeOffset="120">18665 11860 7853,'0'-6'48,"0"-1"318,0 3 227,0 3-159,0-4 2018,0 5-2391,0 5-4,0 1 1,0 6 143,0-1 11,-5 6-40,4 1 0,-4 4-100,5 1-78,0 0 0,0 0 71,0 0 23,-5 5 0,4-5 94,-3-1-208,2 1 37,2-5 0,0 0 162,0-3-341,-5-2 54,4-2 84,-4 1-828,5-1 278,-5-5-1024,4-1 801,-4-5 249,5 0-667,-5 0 245,3 0 976,-3 0 0,0 0 0,4-5 0,-9-1 0,3-5 0,-4-1 0</inkml:trace>
  <inkml:trace contextRef="#ctx0" brushRef="#br0" timeOffset="121">18437 12077 7853,'0'-6'826,"5"0"-614,-4 1 498,9 4-384,-3-4 0,8 5 103,0 0 376,5-5-448,3 4 1,3-6 209,4 4-5,1 1-272,3-8 1,-5 8 278,-2-6-304,2 0-106,-5 2 0,0 0 220,-5 2-167,-5 3-76,3-4 1,-6 3-215,0-2 115,-4 3 0,-2-4-1143,0 5 427,-4 0 439,4 0-3407,-5 0 1126,-5 0 2521,-1 5 0,-6 2 0,1 4 0</inkml:trace>
  <inkml:trace contextRef="#ctx0" brushRef="#br0" timeOffset="122">19396 11609 7853,'0'-12'0,"0"1"362,0-1-128,0 6 0,0 0 129,0 2-98,0 3 53,0-4 1715,0 5-1969,0 5 34,-5-4 1,4 13 245,-3-3-393,3 8 199,1-1 0,0 5-58,0 0 25,0 0 0,0 5-171,0 2 42,0 3 0,0 1 120,0 0-290,0 1 137,0-1 0,-1 4 86,-3 0 0,2-1 10,-1-7 1,1 2 15,2-5-175,0-1 52,0-3 0,0-5 169,0-3-93,0-2 23,0-2-203,0 1 207,0-1-387,0-4-533,0-2-3804,0-5 4355,-5-5 1,4-2 321,-3-4 0,-2-6 0,0 0 0</inkml:trace>
  <inkml:trace contextRef="#ctx0" brushRef="#br0" timeOffset="123">19705 11609 7853,'0'-8'9,"0"0"181,0 6 0,-2-3 128,-2 5 135,3 0 106,-4 0 105,5-5-306,0 3 107,0-3 318,0 5-444,0 5-180,0 2 0,0 5 159,0 4-228,0-4 95,0 10 1,0-3 132,0 8-345,0 2 66,0 0 1,0 5-61,0 1 0,4-1-65,0 4 21,0 2 46,1-4 0,-4 2 192,3-7 3,-3 2-113,4-9 1,-4 7 38,3-4 1,-3-4 29,-1-4 0,0-5 8,0 1-8,0-2 69,0-2-248,0 1-73,0-1 57,0-5-1118,0-1-4763,0-5 4965,5 0 979,-3-5 0,8-6 0,-4-7 0</inkml:trace>
  <inkml:trace contextRef="#ctx0" brushRef="#br0" timeOffset="124">20116 11940 7853,'-4'-8'0,"0"1"109,0 4 1,4-3 453,0 2 396,-5 3-230,4-9-74,-4 8-64,5-8 47,0 9-320,0-4-217,0 5 1,0 5 216,0 2-182,-5 4 36,4 5 0,-5-2-81,6 5-19,0 0-15,0 4 0,0 0-10,0 0-80,0-6 10,0 10 1,0-12-81,0 8 0,4-8 117,0 1-124,0-4 50,-4 0 0,0-5-23,0 1 122,0-6-20,5 4 176,-4-6-167,4 0 491,-5 0-565,0-6 96,0 0 1,2-5 82,1-1-336,-1-4 113,8-2 0,-4-2 154,6-3-482,4 3 249,-3-8 1,5 5-245,-3 0 112,-3 5 170,5-3 244,-1 3-193,-3 0 1,4 2 18,-6 4 0,0 2 128,1 2-208,-1-2 500,1 9-215,-1-4 1,-3 5 30,-1 0 64,-4 0-191,7 5 1,-5-1-113,3 7 0,1-1 140,-6 9-152,6 5 100,-7 1 0,6 8-14,-4-3 1,0 3-9,-4 1 1,4-3 12,0-1 1,0-4 1,-4 0 0,0-7 345,0-3-169,0-4-66,0 0 0,0-5-203,0 1 125,0-6-387,0 3-3926,0-5 3499,0-5 765,0-1 0,0-10 0,0-2 0</inkml:trace>
  <inkml:trace contextRef="#ctx0" brushRef="#br0" timeOffset="125">20710 11437 7853,'-7'-6'74,"-3"1"106,9 5 137,-4-5 164,0 4 52,3-5-163,-3 6 0,5-1 53,0-3-8,0 3-97,0-4 0,0 5-211,5 5 65,-3-4 1,3 10 171,-5-4-350,0 3 165,0 2 0,0-3 159,0 2-301,0-2-8,0 7 1,0-8-128,0 0 76,0-1 0,0 5 24,0-1 3,0-5 157,0 5-250,0-10 12,0 9 93,0-9 39,0 4 223,0-5-227,5 0-88,-4 0 71,9 0 0,-2 0 2,7 0-99,-2 0 84,3 0 1,-3 2-42,2 1-153,-2-1 189,3 3 1,0-1-216,-1-1-1,0 6 185,-4-7-117,1 8 119,-1-4 1,-3 2-40,0-1 1,-6 1-19,2 3 0,-3 1-35,-1-1 218,0-4-67,0 3 1,-5-4 66,-3 5 37,-2 1-142,-6-1 1,3-1 142,-2-2-147,-3 2 32,5-9-244,-3 5 226,5-6 0,-2 3 8,-2 1-763,2 0 489,2-4 0,0 0-96,4 0 0,0-4-92,0 0 0,4-5-1395,-1 2 1021,3-3 829,1-2 0,5-4 0,2-2 0</inkml:trace>
  <inkml:trace contextRef="#ctx0" brushRef="#br0" timeOffset="126">20652 11414 7853,'0'-6'-50,"0"-4"106,0 9 547,0-9-391,0 8-53,6-3 0,-4 5 241,6 0 1,-4 0 96,3 0-78,1 0-157,3 0 0,1 0 56,-1 0 101,0 0-130,6 0 1,-4-1 28,2-3 67,3 3-140,-6-4 0,9 4 124,-6-3-157,5 2-53,-7-3 0,3 2-13,-4-1-106,-1 0 225,1 4-871,-1-5 488,0 4 0,-3-4 25,0 5-2001,-6 0 719,3 0 644,-5 0 0,-5-6 0,-1 0 0</inkml:trace>
  <inkml:trace contextRef="#ctx0" brushRef="#br0" timeOffset="127">21224 11357 7853,'-8'0'-1722,"0"0"2320,6 0-160,-3 0 216,5 0-353,0-5 50,0 4 6,0-4-40,0 0 107,0 4 53,0-4 2349,0 5-2706,0 5 1,0-3 212,0 6 20,5-1-195,-4 5 7,9-1-102,-9-4 56,10 3 0,-9-4 158,6 5-127,-1 1-32,0-1 0,3 1 118,-3-1-148,4 1 46,0 4 1,0-2 93,1 5-249,-1-5 41,-4 8 0,3-5 32,-3 6 39,4 5 0,-1-2-216,-3 4 84,4-5 0,-9 7 27,6-5 0,-5 3-118,5-3 1,-5 1 103,0-2-69,-1-1 107,-2 2 1,0 0 100,0 0-107,0-1 1,0-3 1,-5 4-8,-3 0 11,3-1 2,-5-3-38,3 5 50,-4-4 0,0 4 34,-1-5-185,1 0 150,-1-1 1,1 1-52,-1 0 0,0 1-18,-3 3 0,2-4-85,-2 0 1,2-1 68,2-3 0,-1-1-34,1 1 1,1-5 2,2 1 0,-1-6 58,5-1 0,-3-4-108,3 3 230,0-4-29,-1 2-38,4-5 44,-4 0 52,5 0-120,-5 0-200,3 0 200,-3 0-3785,5 0 1518,0 5 2272,5-4 0,-3-1 0,3-6 0</inkml:trace>
  <inkml:trace contextRef="#ctx0" brushRef="#br0" timeOffset="128">10911 13893 7853,'-7'0'-103,"-3"-5"158,9 3 196,-4-3 262,5 5 3800,0 0-4021,5 0 3,1 0-332,6-5 159,-1 4 0,0-4 22,1 5 32,4 0-64,-3 0 1,9-4 10,-3 0 20,2 1 5,-3 3-146,3-6 10,-3 5 1,4-4 174,-3 5-377,2-5 157,-8 4 0,7-4 108,-4 5-235,-1 0 84,-4 0 1,-1-2-344,-2-1 199,2 1-33,-9-3-247,5 5-3230,-6 0 3228,-6 5 1,0-2-238,-5 5-246,-1-1 738,1-1 1,-4 5 246,-1-4 0,-4 3 0,2 2 0</inkml:trace>
  <inkml:trace contextRef="#ctx0" brushRef="#br0" timeOffset="129">10888 14121 7892,'0'7'1006,"0"-2"-488,5-5 54,1 0 0,6-2-194,-1-1 1,0 1 66,1-2 0,-1 3 165,1 1-193,-1-5-156,0 4 0,2-4-8,2 5 1,-1 0 26,5 0 1,-5-4 69,2 0-138,1 0-53,-4-1 0,7 4 40,-4-3-158,4 3 117,-7-4 1,7 4-135,-5-3 1,0-1-155,-3 1-221,-1 0 34,1 4-150,-1-5-464,-5 4-1020,-1-4-612,-5 5 607,0 0 1956,-5 5 0,-6-4 0,-7 4 0</inkml:trace>
  <inkml:trace contextRef="#ctx0" brushRef="#br0" timeOffset="130">12110 13596 7853,'0'-6'373,"5"0"-20,-4 6 145,4-5-87,-5 4 0,0-4 852,0 5 1,0 5-887,0 3-165,0 2-77,0 6 0,-4-2 188,0 5-111,1 0-1,3 4-111,0 5 41,-5-4 0,3 9 184,-1-2-206,1-3 23,2 10 1,-4-12 6,1 9-140,-1-9 147,4 7 1,0-5-241,0 3 1,0-2-32,0-3-74,0-1 157,5 2 0,-4-4 38,3 0-131,-3-5 56,-1 4 0,4-10 88,0 3-145,0-2 101,-4-1-593,5-1 225,-4 0-716,4-4 546,-5-2-2897,0-5 1948,0 5 567,0-4 945,0 4 0,0-5 0,0 0 0</inkml:trace>
  <inkml:trace contextRef="#ctx0" brushRef="#br0" timeOffset="131">12258 14167 7853,'7'-5'683,"-2"-2"41,-5 1-289,0 1 180,0 5 4,0-5-148,0 4-95,0-4 105,0 5 16,0 5-285,0 1-27,0 5 0,1 2-32,3 2 0,-3-2 165,3 2-347,-3-2 78,4-2 0,-2 5 195,4-1-395,1 0 176,3-3 1,1-2-55,-1-3 1,4 2-90,1-5 1,4 4 122,-1-5 1,-1 1 47,1-4 1,-2 0-8,3 0 1,1-4 33,-2 1-129,3-6 90,1-3 0,-1 0-50,1-4 1,0-1-4,0-2 1,-4-3 121,0-1 0,-5 0-5,1 0 1,-2 1-135,-2-1 0,-4 0 65,-4 0 1,-3 0-256,-3 0-21,-4 6 257,-4 0 0,-4 6-181,-1-1 1,-8 2 90,1 3 1,-3 1-311,-1 6 1,2 0-103,-6 0-157,6 6 343,-8 0 0,9 5-237,-3 1 1,3 2 149,1-3 0,5 7-192,3-7 0,3 3-5,0-2-497,6-1 820,-4 1 0,8-1 260,-1 0 0,6 1 0,4-1 0,4 1 0</inkml:trace>
  <inkml:trace contextRef="#ctx0" brushRef="#br0" timeOffset="132">13172 13984 7853,'0'-11'338,"0"4"0,0 1 6,0 2 46,0 3-142,0-9 0,0 7 650,0-4-560,0-1 1,-5-2-86,-3 2-1,2-1 119,-2 6-385,6-6 173,-9 7 0,5-3-3,-5 5 0,-1 0-86,1 0 0,-2 2 27,-2 1 0,1 4-215,-5 4 1,5 1 24,-1-1 59,-3 0 16,5 6 0,-2-3-430,7 5 251,-2 0 82,9-1-662,-4 3 504,5-8 1,0 9-94,0-3 0,1-3-73,3-1 1,2-3-38,6-5 511,-1 4-191,1-10 0,3 4 120,0-5 0,0 0-55,-3 0 0,-1-4 548,1 0 0,-1-5-125,0 2 592,-4 2-606,3-5 1,-7 3 49,4-4 1,-4 3 149,0 1 0,-1 3 302,-2-4-268,0 6-851,0-3 254,0 5 1,0 5 5,0 2 0,0 7 81,0 1-368,0 6 244,0-4 1,4 10-23,-1 0 1,6 3-31,-1-3 0,-2 5 55,2-2 0,-2 3 4,2 1 0,2 2-191,-2 2-580,-3-8 823,0 14 0,-5-15-87,0 5 1,0-2 19,0-9 207,0 2-79,0-12 1,-5 7-134,-3-5 594,-2-5-41,-7 0 0,5-8-198,-4 2 0,-1-3 176,-2-1 0,-2-1-159,2-3 0,2-4-55,1-7 1,4-3-489,-4-5 0,4 0 176,0 1-479,1-1 399,4-5 0,2 5-223,5 0 0,0 2-402,0 5 1,5-3 160,3 4 1,2 0-143,2 3 0,-1 5-607,1-1 1383,-1 1 0,5-10 0,2-1 0</inkml:trace>
  <inkml:trace contextRef="#ctx0" brushRef="#br0" timeOffset="133">13948 13447 7853,'0'-6'151,"0"-4"61,0 9 105,0-4 254,6-1-160,-5 5-60,4-4 133,-5 5 572,0 0-897,0 5 0,-4-2 98,0 4-48,-5 1-58,8 3 1,-9 1 147,2-1-107,-2 6-40,4-5-67,-4 10 62,3-4 1,-4 5 161,0-1-222,-1 6 57,1 2 1,-1 4-93,1 0 167,-1 0-97,6 1 0,-3-1-54,5 0-86,1 0 62,3 1 0,-4-1-213,0 0 291,0 0-418,4 1 232,0-6 135,0 4 0,4-8 48,0 6-178,5-6 37,-3 3 1,5-6 85,1-3-138,-1 2 101,1-8 0,-1 7-198,1-5 210,-1 1-2,0-10 233,1 4-246,-1-4-19,1 1-436,-6-2 246,-1-5 0,-4 4-549,3 0-689,-3-1 932,4-3-431,-5 0 0,-1-3-803,-3-1 856,3-5 329,-4 8 540,5-10 0,0 5 0,0-5 0</inkml:trace>
  <inkml:trace contextRef="#ctx0" brushRef="#br0" timeOffset="134">14040 13733 7853,'6'-12'0,"-1"0"501,-5-3-145,0 2-98,5-4 0,-3 6 234,1 0-280,4-1 0,-6 1 286,9 4-206,-9-3 1,6 5 97,-3-2-160,-3-4-71,9 5 0,-7 0 79,4 2 1,-3-1-27,4 1 0,-1-4 0,5 5 0,-1-5 26,0 4 0,1 0-26,-1 4 0,2-3 0,2-1 0,-1 0 26,5 4 1,-4 0 78,4 0-1106,-5 0 594,3 0 0,-6 4 133,1 0 1,-2 4 143,-2 0 0,0 2-24,-4 2 1,4-1-15,-4 0 1,-1 2-37,-3 2 1,-1-2-13,-3 2 1,-1-2-163,-2-2 0,-3 1-154,2-1 73,3 1 156,-5-1 94,3 0 280,1 1-5,-4-1-251,9-4 1,-8 3 166,5-3-134,-5-1 31,8 4-152,-4-9 161,5 4-20,0 0-37,0 1 0,1 6 55,3-1-30,2-4-35,5 3 0,1-5 14,-1 2 57,1 4-78,-1-5 0,1 5-73,-1 1 91,6-6-3,-5 4 0,5-3-159,-6 4-22,1 0 171,-1 1-170,0-1 69,1 1 0,-2 0 37,-2 4 1,-3-4-14,-5 4 0,3-4-38,1 0-85,0-1 137,-9 1 0,-1 0 23,-6 3 1,-4-2-36,-3 2 0,1-2 7,-1-2 0,-4 1-26,-4-1 104,1 1-65,-2-6 1,4 3-36,-3-5 0,3 3-5,1-3 0,2 0-72,2-4 1,-2 0-497,6 0-7,0 0 0,5-1-169,2-3-127,3 3 0,5-6 175,0 4 0,1 1 96,3-2 0,2-2 664,6-2 0,-1-2 0,6-1 0,0-1 0</inkml:trace>
  <inkml:trace contextRef="#ctx0" brushRef="#br0" timeOffset="135">14645 13950 7853,'6'-6'0,"5"-5"914,-10 5 223,4-5 372,-5 4-787,0 2-476,0 5 0,-4 1 98,0 3-102,-5 3-83,8 4 0,-8 0-34,6 1 1,-3 3 65,3 0 1,1 4-158,-1-3 1,3 3 164,3-4-460,4 0 210,-1 2 0,4-5-73,-2 4 0,3-5-66,4-3 1,-2 2 65,2-3 1,2-2-53,-2-1 0,2-3 59,-2-1 1,-1 0 73,5 0 1,-1-5 24,1-2 1,1-3 21,-5-2 0,0 1 118,-3-1 1,3-3-54,0 0 1,-3-5 162,-5 1-1,-4-3-147,1-1 1,-3 0-29,-1 0 0,-9 1-464,-2-1 207,-8 0 105,1 0 0,-10 5-95,-3 3 1,-3 4-77,-4 3-1245,3 3 1174,-5 5 0,7 4-180,3 0 1,2 5-140,5-2 1,5 7-375,3 1 1031,2 1 0,-3-5 0,-2 0 0</inkml:trace>
  <inkml:trace contextRef="#ctx0" brushRef="#br0" timeOffset="136">15239 13767 7853,'0'-11'-786,"0"-1"1949,0 6-724,0 1 1,0 4 214,0-3 75,0 3 4,0-5 841,0 6-1229,5 0-7,1 6-179,1 0 0,-2 5 11,-5 1 0,1 3-110,3 0 0,-3 4-182,3-4 65,-3 6 61,-1-9 0,0 6-159,0-3 76,0-2 23,0 4 0,0-6-40,0 0 57,0 1-305,0-1 326,0 1-246,0-6 235,0-1 383,0-5-159,0-5-189,0 4 1,2-9 10,1 2 56,-1 3-20,3-5-76,0 3 1,-3-3-56,6 3 122,-6-3-159,4 3 131,-1 1-6,1-4 0,2 3 69,-1-4 1,-3 3-85,4 1 188,-1-1 0,5-3-62,-1-1 1,-3 5 34,-1-1 1,-3 4 127,4-3 206,-6 4-259,8-7 0,-7 9 61,5-3-277,-6-2 243,8 4-334,-3-3 46,4 0-55,-5 4 2,5-4 39,-5 5 0,5 0-159,1 0 0,-5 5-47,1 2 61,-6-1 51,9 4 1,-9-4 59,6 5 1,-4 1-30,3-1 220,-4 6-163,2-5 0,-1 9 2,-1-6 0,5 5 11,-4-1 0,0-1 8,-4 1 1,1-4 12,3 4 1,-3-5 26,3 2 0,-3-4 1,-1 0 72,0-1-120,0 1-232,0-1-23,0-5-413,0-1-3127,0-5 2417,-5 0 1414,-1-5 0,-6-1 0,1-5 0</inkml:trace>
  <inkml:trace contextRef="#ctx0" brushRef="#br0" timeOffset="137">15730 13253 7853,'-5'-6'271,"-1"-4"-135,-1 8-1,2-8 1215,5 9-619,0-4 1620,0 5-2119,0 5 0,0 1-32,0 6 1,2-1-135,1 1 0,-1-1 154,1 1-117,-1-1 18,-2 0 149,0 1-471,0-1 168,0 1 0,0-5 126,0 1-238,5-6 23,-4 3 158,4-5 390,-5 0-371,5 0-6,-4 0 0,10 0 11,-4 0 7,3 0-48,2 0 0,-5-3 17,1-1 1,0 0 103,3 4-325,0 0 99,1 0 1,-1 0-64,1 0-19,-1 0 165,1 5 1,-1-2-134,0 4 1,1 0-18,-1 0-67,-4 3 176,3-3 1,-9 5-56,3 4-199,-3-4 112,-1 5 0,0-2 27,0 0-24,-5 1 99,-1-5 0,-6 0 139,1 1 24,-6-1-151,5 1 0,-6-1-75,3 0 0,1-3 57,-5 0 0,5-6 31,-2 2 1,4-3-513,0-1 1,1 0-813,0 0 1,3-1 774,0-3 1,4-2-165,-3-6 772,4 1 0,-7 0 0,4-1 0</inkml:trace>
  <inkml:trace contextRef="#ctx0" brushRef="#br0" timeOffset="138">15639 13242 8095,'11'-8'1205,"1"1"-593,-6 4-303,4-2 0,-2 1 155,7 0 0,-2 1-193,2 3 0,3-4 244,1 0-105,-3 0-146,6 4-215,-10 0 110,10-5 0,-8 4 159,5-3-833,-5 3 473,2-4 1,-4 3 86,-1-1-2044,1 1 720,-6 2-676,4 0 1955,-9 0 0,10-5 0,-5-1 0</inkml:trace>
  <inkml:trace contextRef="#ctx0" brushRef="#br0" timeOffset="139">16187 13105 7853,'0'-7'971,"0"-3"-706,0 9-53,0-4 1379,0 5 1,1 4-1222,3 0 1,-1 3 142,4-3 0,-3 5 411,4-2-480,-1 4-169,5 5 0,-1-2 124,0 5 1,1-4-68,-1 4 1,1 2-118,-1 5 0,4 0 103,1 4-272,4-4 113,-7 7 0,3-4-54,-4 5 1,3 2-147,0 2 1,-1-3-214,-6 3 0,0-2 149,-4-2 1,4 4-218,-4 0-49,-1 0 141,-3-4-568,0 6 677,0-5 0,-5 6 82,-2-3 0,-5-4-1,-3 1 1,2-2-39,-2-7 215,-3 6-164,1-8 0,-2 3-47,0-8 0,5 1 173,-2-5 0,4 0-350,0-3 0,1-5 535,-1 1-853,1-5 311,5 2 1,-1-5-304,4 0-47,1 0 93,-3 0-1563,5 0 1012,0-5 373,0-2 693,0 1 0,-5-9 0,-1 2 0</inkml:trace>
  <inkml:trace contextRef="#ctx0" brushRef="#br0" timeOffset="140">10888 15560 7853,'-7'0'57,"1"0"168,2 0 717,3 0-173,-4 0 6,5 0-252,0-5-311,0 4 0,1-4 70,3 5 1,-2-4 60,6 0 0,0 0-98,3 4 1,1 0 26,-1 0 0,4-3-82,0-1 1,6 0 20,-2 4 1,2 0 4,2 0 0,0-1-48,0-3 1,0 3-80,-1-3 0,1 3 35,0 1 1,-1 0-170,-3 0 0,1-4 37,-5 0 1,1 0-143,-5 4 0,-3 0-1057,-1 0 641,-4 0-1165,2 0-922,-5 0 2022,-5 5 0,-3-2-126,-7 4 1,0 0 756,-8 0 0,3 3 0,-8-3 0</inkml:trace>
  <inkml:trace contextRef="#ctx0" brushRef="#br0" timeOffset="141">10831 15823 7853,'7'-4'158,"1"0"1,-1-3 316,5 3 1,3-1-86,0 1 0,6 1 115,-2-4 0,2 4 271,2 0 0,0-3-297,0 3 0,3-1 18,1 4 0,0 0-117,-5 0 0,1 0-132,0 0 0,0 0-74,0 0 0,-5 0-117,-3 0 0,-2 0 112,-2 0 1,-3 0-55,-1 0-1015,-4 0 521,7 5-2268,-9-4 1337,4 4 1,-3-5-1498,1 0 2807,-1 0 0,8 0 0,-4 0 0</inkml:trace>
  <inkml:trace contextRef="#ctx0" brushRef="#br0" timeOffset="142">12087 15309 7853,'0'-6'755,"0"-1"-423,0 4-282,0 1 610,0-3 1534,0 5-1316,0-5-357,0 4 1,0 5-170,0 7 1,0 3-116,0-3 1,0 5-168,0-1 0,0 4 118,0-4 0,4 4-75,-1-4 1,1 6-4,-4-2 1,0-1-143,0 1 0,0-4-143,0 4 0,0-5 113,0 1 1,-1-2-71,-3-2 1,2-3 92,-6-1 1,4-4 298,-3 1-230,4 2 209,-7-5-183,9 4 78,-4-5 188,5 0-248,5 0 0,1-3 9,5-1 0,6-4-6,2 4 1,3-3-106,0 3 1,1-1 88,0 1 0,1 3-4,3-3 0,-3 3-77,3 1 1,-2 1-9,2 3 1,-3 2 0,2 6 1,-3-5-7,-4 1 0,2-1-194,-6 5 0,0 0 65,-4 4 0,0-4-69,-4 4 1,-2-4 33,-5 0 0,0-1-64,0 1 1,-2 0 98,-6 3 1,0-2-83,-7 2 0,-1-2 80,1-1 0,-6-1 6,2 0 1,-2-3 60,-2 0 1,4-5 14,0 5 1,0-5 16,-4 0 0,1-1-164,3-2 0,-2 0-146,2 0 0,1 0-553,-1 0 109,5-5 0,-3-1-563,6-1 559,5-3 823,-5 3 0,5-9 0,-5-2 0</inkml:trace>
  <inkml:trace contextRef="#ctx0" brushRef="#br0" timeOffset="143">12087 15229 7853,'11'-6'807,"1"-4"1,-1 7-270,1-5 1,-1 6-155,0-2 0,1 2 109,-1-2 0,1 2-128,-1-1 0,0 1-44,1 2 0,-1 0 10,1 0 1,0 0 51,4 0 1,-4 0-134,4 0 0,0 0 103,-1 0 0,4 0-182,-3 0 0,3-3-82,-4-1 0,4 0-104,-4 4 0,2-1-193,-2-3 1,-2 3-228,2-3 1,-3 3-135,0 1-390,-1-6-559,-4 5-1446,3-4 2092,-9 5 872,4 0 0,-5 0 0</inkml:trace>
  <inkml:trace contextRef="#ctx0" brushRef="#br0" timeOffset="144">12955 15103 7853,'-7'0'0,"2"0"0,5-1 1004,0-3 85,0 3-60,0-4-276,0 5 1,0 5-447,0 3 1,0 7-22,0 4 0,0 3-91,0 0 0,0 10 3,0 2 1,-1 4-27,-3 0 0,3-1-27,-3 5 0,2-4-133,-2 4 0,3-9 120,-3 1 0,3-7-104,1 0 1,1-3 63,3-1 0,-2-6-18,6-1 1,-6-4-170,2 0 0,1-5-389,-1 1-315,5 0-138,-8-2-617,4-1 228,-5-5-1875,0 0 2031,0-5 1170,0-1 0,5-11 0,2-1 0</inkml:trace>
  <inkml:trace contextRef="#ctx0" brushRef="#br0" timeOffset="145">13023 15549 7853,'0'6'0,"0"-1"0,0-5 0,0 5 0,0 2 0,0 4 0,4 1 0,0-1 0,4 4 0,-5 0 0,2 4 2527,-1-3-816,-2-1-1057,8 1 0,-4-3-208,5 2 0,1-6-187,-1-1 0,5-2-21,-1 2 1,4-3-28,-4-5 1,5 0-106,-1 0 0,3 0-399,1 0 0,0-1 131,-1-3 1,1-3-153,0-4 0,-1 0 471,-3-1 1,2-1 112,-2-2 0,-1 1-181,1-5 0,-5 4 24,1-4 0,-6 0-10,-1-4 0,-6 0-172,2 0 1,-3 4 95,-1 0 1,-5 0-311,-2-4 0,-8 7-12,-4 5 0,-4 0-148,-4 8 1,-3-1 128,-9 4 0,3 5-35,-6 2 1,5 4-116,-1 0 1,6 0-91,2 1 1,8-1-1078,-1 1 801,8-1 452,-1 1 0,5-5 378,4 1 0,-3-1 0,3 5 0</inkml:trace>
  <inkml:trace contextRef="#ctx0" brushRef="#br0" timeOffset="146">13823 15515 7853,'6'-12'140,"-2"1"0,2-1-89,2 1 0,-3-1-44,-1 1 1,-3 3 239,-1 1 0,-1 0 387,-3 0 1,1-3-358,-4 2 0,-2 2-68,-6-2 1,2 6-199,-2-2 1,-2 3 91,2 1 0,-4 0 96,4 0 0,0 0-36,3 0 0,1 3 3,-1 1 0,1 5-94,0-1 0,0 2-151,4 1 1,2 1-146,5-1 0,0 0 140,0 1 0,5 3-50,2 0 0,4 1-33,0-5 1,2 0-95,2 1 0,-2-5 106,2 1 1,-3-5 86,0 0 1,-5 0 71,1 1 0,0-3 193,3 3 1,-3-3 172,-1-1 1,-3 0-171,4 0 1,-4 0 301,3 0-167,-4 5 0,6 5 98,-6 6 1,6 0-115,-1-1 0,-2 4-70,2 8 0,3 1-67,5 2 0,-1 3-121,-4-2 0,1 2-73,-1 1 0,0-1 58,1-3 0,-1 2-275,1-5 0,-1 3 108,1-3 0,-5 0-28,1-5 0,-6 0 147,2-3 0,-3-2 22,-1-6 1,-1-1 103,-3-2 0,-3 1 229,-9-6 1,-1 1-83,-6-4 0,0 0-121,0 0 1,-5 0-657,-2 0 0,1-5 163,-2-2 1,2-4-65,-1 0 0,5 0-1,6-1 1,5-4-337,-1-3 0,8-3 9,3-1 0,3 4-205,1 0 1,0 0 97,0-4 1,5 4 841,2 0 0,3 0 0,12-4 0,2 0 0</inkml:trace>
  <inkml:trace contextRef="#ctx0" brushRef="#br0" timeOffset="147">14063 15457 7853,'0'-11'3303,"0"0"-3379,5-1 278,1 6 0,0 0 851,-2 2-504,-2 2-325,-2-3 654,0 5-572,0 5 1,1 1 117,3 1-405,-3 3 0,4-3 40,-5 4 1,4-3-181,0-1 1,1-3 31,-2 4 0,0-2-104,5 2 1,-6-2-27,2-2 92,2-3 0,-3 4-43,4-5 116,-4 0 1,3 0 97,-2 0 1,-1 0-113,4 0 274,1 0-106,-2 0 1,4-4-33,-2 1 0,2-6 367,2 1-350,-1-2 0,3-2 90,-3 1 1,7 0-31,-6-1 1,1 1-47,-1-1 0,-1 6-32,1 2 0,-1-1 118,1 1-91,-1 1 1,0 3-38,1 0 0,-1 3-78,1 1 0,-2 5-25,-3-1 0,4 7-201,-4 4 0,3 0-83,2 4 1,-5-3 128,1 7 1,-5-3 97,0-1 0,-1-4-81,-2 0 1,3-5-179,1 1 1,0-6-844,-4-2-967,0 1 1471,0-2 701,-5-1 0,4-10 0,-4-1 0</inkml:trace>
  <inkml:trace contextRef="#ctx0" brushRef="#br0" timeOffset="148">15205 15115 7853,'6'0'-1854,"-1"0"3381,-5-5-899,0-2 1,0 0 392,0-1-234,0 6-520,0-8 1,-1 8 24,-3-2 1,3 2 588,-3-2-541,3 3 0,1-3-124,0 8 0,0 2 133,0 6 0,0 3-178,0 0 0,0 5-83,0-1 1,1 4 66,3 4 1,-3-2-152,3 6 1,1-5 61,-1 5 0,0-5-88,-4 5 1,3-10-129,1 2 0,0-4 87,-4 0 0,0-6-975,0-5 382,0-1 1,-1 3-366,-3-2 0,-2-2 234,-6-2 0,5-3-237,-1 3 1,-3-4 597,-5-4 0,1 2 426,4-6 0,-6 1 0,-1-5 0,-4 1 0</inkml:trace>
  <inkml:trace contextRef="#ctx0" brushRef="#br0" timeOffset="149">14953 15366 7853,'0'-6'0,"0"-1"384,0 4 0,0 0-37,0-5 0,6 6 65,1-2 1,5 3 55,3 1 0,-1-4 85,5 0 1,0 0-202,4 4 1,0 0-141,-1 0 0,5 0 274,0 0 0,-1 0-100,-3 0 1,0 0-379,0 0 0,-2 0 94,-2 0 1,-2 0-203,-6 0 0,1 0-420,-1 0 1,-3 0-584,-1 0 0,-3 0 137,4 0 1,-6-1 965,2-3 0,3-2 0,-1-5 0</inkml:trace>
  <inkml:trace contextRef="#ctx0" brushRef="#br0" timeOffset="150">15867 14875 7853,'0'-11'316,"0"-1"1,0 5 62,0-1 836,0 5-259,0-2 155,0 5 1,0 7-835,0 4 1,-4 2 105,1 6 1,-1 0-172,4 4 1,0 3 12,0 1 1,-4 5-79,0-2 1,0 7-27,4 1 0,0 4-124,0-4 1,0 4 60,0-4 1,0 0-122,0-4 0,0-3-15,0-1 1,0-6-132,0-1 1,4-1-517,0-7 325,0 0-1255,-4-3-159,0-1-704,0-5 1882,0-1 0,0-6 636,0-3 0,5-7 0,1-7 0</inkml:trace>
  <inkml:trace contextRef="#ctx0" brushRef="#br0" timeOffset="151">16016 15263 7853,'6'-11'0,"-1"3"1291,-5 1 1,1 3 125,3-4-677,-3 6-82,4-3-152,-5 5 0,0 5-323,0 2 1,0 3-25,0 2 1,0 3-65,0 0 0,0 4 104,0-3 1,0 4-253,0-1 0,0-1-39,0 1 1,6-5-33,1 1 0,5-2 46,3-2 0,-1-1-5,5-2 1,0-3 164,4-5 0,-3 0 138,3 0 1,-3 0-164,7 0 1,-4-5 23,-4-3 0,2-2-9,-2-1 1,-2-1 30,-2 1 1,-2-2 15,-2-2 1,-3 1-102,-1-5 0,-4 1-127,1-1 0,-8-2-313,-4 1 1,-3-1 203,-4-2 1,-3 1 140,-5 3 1,-5 3-153,-2 5 0,0 4-457,0 3 0,0 3 229,-5 1 0,6 0-65,2 0 0,5 4-31,3 0 0,3 5-299,9-2 1,-2 3 851,5 2 0,0-1 0,4 1 0</inkml:trace>
  <inkml:trace contextRef="#ctx0" brushRef="#br0" timeOffset="152">16724 15229 7853,'11'-11'75,"-3"-1"38,-1 1 1,0-1-328,0 1 0,2 3 87,-5 1 0,0-1 1836,-4-3-1186,0-1 0,-1 2-165,-3 2 0,-3 0-88,-4 4 0,0 0 0,-1 4 1,-4 0-60,-3 0 1,-3 0 13,-1 0 1,2 5 157,2 3 0,-3 2-119,3 1 1,2 1-40,2-1 0,3 4-276,0 1 1,6 0-386,2-1 0,3-2 182,1 2 0,0-2-260,0-2 0,5-1 279,2-2 0,4-3-85,0-5 0,2 4 112,2 0 0,-2 0 77,2-4 0,-2-4 356,-2 0 0,0-4 269,1 5 402,-1-6-554,1 2 0,-2 0 213,-3-1 1,0 6-310,-3-2 0,-2 2-68,6 2 1,-5 2-13,5 2 1,-4 3 61,4 8 0,-2 3-215,1 5 0,4 1 0,-4 3 0,3 2-87,2 5 0,-5 0-14,1 1 0,0-1 13,3 0 1,-3 4 19,-1 0 0,-4 0-120,1-3 0,1-6 25,-1-2 1,-1-5 124,-3-3 0,0-2 288,0-6 0,-5 0-117,-2-4 1,-7-2 83,-2-5 0,-8 0-228,2 0 1,-5-1-357,0-3 1,-2-6-263,-5-5 1,0-6-642,-1 2 1,5-2 21,-1-2 0,11 0 439,1 0 1,6-5 795,6-2 0,-3-3 0,3-1 0</inkml:trace>
  <inkml:trace contextRef="#ctx0" brushRef="#br0" timeOffset="153">17021 14898 7853,'0'-12'0,"0"5"-36,0-1 0,0 1-8,0-5 0,3 5 345,1-1 1,0 4 1331,-4-3-1101,5-1 1,-2-2-167,4 2 0,-3 2-17,4 2 1,-4 3-138,3-3 0,1 3 39,3 1 1,-3 0-75,-1 0 0,5 0-27,3 0 1,4 0-40,-4 0 0,4 0-136,-3 0 0,4 3-162,-1 1 1,-3 1 133,0-1 0,0-1-54,-1 4 1,-3-3 12,-5 4 1,-3-4 162,4 3 0,-6-3-20,2 4 1,-3-5 14,-1 5 0,-1-2 19,-3 2 1,-2 1 111,-5-5 0,-1 5-29,1-2 1,-1-1-76,1 2 0,0-2 301,-1 2-209,1 2-93,-1-3 1,2 0-28,2 1 1,3-4-100,5 3 1,0-3 72,0 4 1,4-5-14,0 5 1,9-4 15,-2 3 1,4 1 9,1 3 0,-4 1 31,3-1 1,2 2-101,-2 2 0,4-2 5,-4 2 1,1 2 13,-5-2 0,-3 4-89,-1-4 1,0 2 99,0-2 0,-2-2-13,-5 2 0,-1-3-2,-3 0 0,-2-1 2,-5 1 1,-7-1 57,-5 1 0,-1-1-58,-7 0 0,5-3-123,-5 0 0,5-6-86,-5 2 1,6 1-312,-2-1 1,4 0-714,4-4-717,-2 0 212,8 0 1227,2-5 0,7-2 513,8-4 0,7-1 0,7 1 0</inkml:trace>
  <inkml:trace contextRef="#ctx0" brushRef="#br0" timeOffset="154">17672 15069 7853,'-12'0'0,"5"-4"0,-1 1 1863,5-1-699,-2 4-698,0 0 1142,-1 0-1013,-5 0 0,-1 5 41,1 2-379,-1 4 1,0 1 59,-4 3-343,9 3 65,-8 0 1,12 5 114,-5 0 0,6 0-166,-2 3 1,4-2 122,4-1 1,2-4-109,6 0 1,4-5-426,3 1 1,-1-2 280,1-1 1,4-5 52,3 1 0,2-6 65,-1 2 0,-2-3-17,6-1 0,-5-3-14,5-1 0,-4-5 3,3 1 1,-5-2 140,2-1 0,-3-1-63,-1 1 0,0-4 401,0-1 1,-4-4-126,0 1 1,-5-6 26,1-2 0,-2-5-76,-2 2 0,-3 1 115,-1-2 1,-4 1-98,1-5 1,-4 6-204,-4 3 1,-5 3-530,-10 4 1,-6 2 305,-14 6 1,-1 5-1146,-6 2 0,2 2 362,2 2 1,-1 2-114,5 2 0,1-2 358,6 6 692,3 4 0,1 1 0,-3 4 0</inkml:trace>
  <inkml:trace contextRef="#ctx0" brushRef="#br0" timeOffset="155">1797 12774 7853,'0'-7'931,"0"2"2379,0 5-3251,5 0 100,-4 5 0,5-2-4,-2 4 0,1-3-129,3 4 1,2-1-38,-2 5 0,0-1 34,0 1 1,2-1-91,-2 1 1,2-1 51,1 0 1,5 1-55,-1-1 0,5 4 24,-1 1 1,-1-1-97,1-4 1,4 5 74,4-1 0,-1 1-128,-3-1 0,4-2 76,-1 2 1,6-1-80,-2 2 1,3-4 162,2 4 0,7-5-76,0-3 180,4 2-249,-5-4 0,5 4 158,-1-2-1,1 1 112,0-6 1,5 1-158,2-4-472,-20 3 1,0-1 646,26 0 0,-23 0 1,1 1 40,28-3 1,-32 0 0,1 0-222,0 0 1,0 0-1,3 0 1,0 0 51,1 0 0,0 0 0,1-2 0,-1 0 69,0 0 1,1 0 0,2-2 0,0 0-74,-1 2 0,0 1 1,0-2-1,0 1 63,0-1 0,0 2 1,-2 0-1,0 1 11,2-2 0,0 0 0,1 1 1,0 0-6,-2 2 0,-1-2 0,-1 0 0,-1-1 75,-1 0 0,-1 0 0,0 0 0,2 0-70,1 2 1,2 0-1,-2 0 1,-1 0 0,-1 0 0,-1 0 1,0 0-1,-1 0 334,32 0 0,-3 4-249,-5 0 1,-1-1-129,-3-3-76,-7 0 194,-2 0 1,-9 0-226,-1 0 1,-5 4 781,-6 0 0,-2 0-761,-2-4 0,-2 1 574,-6 3-805,-4-3 539,3 4-444,-9-5 0,5 0-10,-2 0 557,-2 0-138,3 0-125,-5 0 1,0-5 121,0-2 0,-4-4-124,0 0 0,-5-2-10,2-2 1,0 1-46,0-5 0,0 0 67,0-4 1,0 4-78,3 0 1,3 5-11,-3-1 1,3 2-23,1 2 0,0 3-78,0 1 0,5 4-150,3-1 1,3 3 79,4 1 1,4 0-135,8 0 0,2 0 79,6 0 0,4 1 71,3 3 1,3-1-90,5 4 1,-6 1 120,6 3 1,-6-3-24,6 0 0,1-2 71,-2 1 1,7 2 176,1-5 1,1 0-384,7-4 1,-4 0 457,4 0 1,-3 0-134,-28 0 1,0 0 0,-1 0 0,0 0-33,3 0 1,1 0 0,-2 0 0,1 1-27,0 1 1,0 0 0,-2-1 0,-1-1 14,4 2 0,-1 0 1,-2-1-1,0 1-5,4 0 0,0-1 0,0 1 0,-1-1-23,1 3 0,0 0 1,0-3-1,-1 0-8,-1 1 1,1 0 0,-1 1 0,1-1 7,1 0 0,0 0 0,2 2 0,-1-1-8,-1-1 0,0 0 1,-2 2-1,-1 0 39,1-2 0,1 0 1,-2 0-1,1 1 2,2-1 1,0 0-1,-1-1 1,1 0 42,-2 3 1,0 0-1,-1-3 1,1 0-15,2 1 0,0 0 0,0-1 0,0-1 70,2 0 1,0 0 0,0 2 0,0 0-45,0 0 1,0 0-1,-2 0 1,0 0-14,0-2 0,0 0 0,0 0 0,1 0-36,1 0 1,-1 0-1,0 0 1,-1 0 2,0 0 0,0 0 0,-3 0 0,1 0-40,0 0 1,0 0-1,-1 0 1,0 0 55,-1 0 0,0 0 0,30 0 6,-3 0 0,-2 0 14,2 0 1,-6-1-1,2-3 0,-7-1-66,-1-3 0,-2-2 90,-1 2 0,-4-2 3,-1-1 0,-4-1 16,1 1 1,-3-1-147,-5 1 0,2 3 106,-6 1-1,-3 0 44,-4 0 1,-5-2-123,1 5 0,-3-1 375,-5 1 1,0 3-381,-3-3 96,-3-2 0,3 3-246,-8-4 1,-2 3-246,-6-4 1,-4 6-653,-3-2 1,-4-1 470,-4 1 0,3 0-1077,-3 4 1689,3 0 0,-4 0 0,-1 0 0</inkml:trace>
  <inkml:trace contextRef="#ctx0" brushRef="#br0" timeOffset="156">3830 13801 7327,'0'-7'-712,"0"-1"1114,0 6 152,0-3-229,-6 5 1,4 0 69,-6 0 7,6-5-217,-8 3 1,7-3 132,-5 5 104,1 0-158,-5 0 0,1 0 13,0 0 0,3 1 51,0 3 0,1-1-153,-5 4 1,5 0 62,-1 0 1,2 5-96,-2-1 0,-1 2 175,5 6-342,-4 0 91,6 4 1,-7 0 78,6-1 1,-5 3-102,4 1 0,0 0 8,4 4 0,-3-3-129,-1 3 0,0-3-42,4 3 1,0-4 67,0 0 1,5 2-4,3-1 1,2 0 89,1-5 0,1 0 42,-1-3 0,4 1 5,1-4 0,0-1 13,-1-4 1,2-1-11,2-2 1,6-3 102,-2-5 0,4 0-109,-1 0 1,2-5 15,3-3 1,2-6 8,-3-1 0,-1-5 79,2 1-651,-6-3 331,3-1 0,-1-1 53,-1-2 1,-3 0 95,-4-4 0,-5-1 4,1-3 0,-3-1-7,-5-4 0,2 4 56,-5-3 1,0-1-61,-4 0 0,-6 1-21,-6 4 0,0 1-90,-8 3 1,0 3-224,-6 8 0,-5 2-66,-7 6 1,-6 5-385,-6 2 1,-3 12 102,3 3 0,2 8 49,6 0 0,8 0-858,7 4 1483,3-3 0,5 12 0,3-5 0,3-2 0,4-1 0</inkml:trace>
  <inkml:trace contextRef="#ctx0" brushRef="#br0" timeOffset="157">4743 13550 7853,'5'-6'206,"-3"-4"184,3 8 0,-5-4 149,0 2 229,0 3-167,0-4 306,0 5-753,0 5 5,-5 1 0,-2 7 38,-4 2 0,-1 3 25,1 5 1,3 1 92,1 3-299,-1 2 21,-3 0 0,-1 8 71,1-3 0,3 4 47,1 0 1,3-1-178,-4 5 1,6-2 79,-2 2 0,3-1-70,1-3 0,0-6 100,0 2 0,1-7-26,3-1 1,2 2-1,5-1 0,1 0-16,-1-5 0,1 1-25,-1 0 0,-3-5-56,-1-3 245,1 3-76,-2-5 0,3 3-303,-5-5 0,4-3-452,-5 0 0,5-5-29,-4 5-246,0-5-219,1 2 218,-4-5 0,4-2-880,-5-1 1777,0 1 0,0-13 0,0 2 0</inkml:trace>
  <inkml:trace contextRef="#ctx0" brushRef="#br0" timeOffset="158">5063 13687 7853,'0'-23'0,"0"6"0,0-4 620,0 6 1,4 4 82,0 3 153,-1 6-137,-3-9 65,0 10-421,0-4 1,0 6-205,0 3 1,0 8-92,0 7 0,-1 2 56,-3 2-132,3 10 167,-4-3 0,1 11-134,0-3 1,1 3-5,3 4 1,0 1-76,0 0 0,0-4 152,0 0-403,0-1 372,0-5 0,1 2 65,3-8-30,-3-2-25,9 0 1,-7-9-66,4 0 1,-3-5 80,4 2 0,-6-8-395,2 0 0,-1-5-605,0 0-712,-1-1 181,3-2 469,-5 0 1,0-5 414,0-3 1,0-6 553,0-1 0,5-11 0,1 2 0</inkml:trace>
  <inkml:trace contextRef="#ctx0" brushRef="#br0" timeOffset="159">5211 14087 6973,'7'-1'2497,"-3"-3"-1755,-3 3-93,-1-4-236,0 5 1,4 5-14,0 2 1,-1 3-196,-3 2 1,0-1-100,0 1 0,2 3-163,1 0 1,0 2 107,5-2 0,-1-2-61,5 2 1,-1-6 15,0-2 1,6-3-62,2 4 1,-1-6 116,1 2 0,0-3 37,4-1 1,-1-5-77,1-2 1,3-1 60,-3-3 1,2 4 11,-6-8 1,-1 5 14,1-5 1,-5-2 9,1 2 1,-6-5-45,-2 1 1,-4 1-47,1-1 1,-3 0-60,-1-4 1,-5 0 159,-3 0 0,-7 2-10,-4 2 0,-4 2-97,-3 6 0,-4 4-353,-4 3 0,-4 4 102,0 4 1,1 3-239,7 4 1,2 2-161,5 2 0,1-2-348,3 2 1,3 1 378,4 0 1,6 0-30,2-1 0,3-2 622,1 2 0,5 3 0,1 0 0</inkml:trace>
  <inkml:trace contextRef="#ctx0" brushRef="#br0" timeOffset="160">6194 14018 7853,'0'-11'-14,"0"0"-152,0-1 0,0 1 187,0-1 1,-5 2 380,-3 3 1,2-4 306,-2 4 1,0-2-266,-3 1 0,0-2-283,-1 3 1,-1 1 87,-2 3-132,3-4 13,-5 6 1,4-4 131,-2 5 2,2 0-127,-3 0 1,1 4 52,-1 0 1,1 4-35,4 0 1,-3-2 54,2 2 0,-4 0 43,8 3-409,-4 0 140,10 1 1,-6 3-37,4 0 1,0 2-184,4-2 0,1-2 52,3 2 0,2-6-108,6-1 0,-1-2 101,1 1 0,3-1 87,0-6 1,2 0 220,-2 0 1,-3 0-42,4 0 0,0-6 799,-1-1-489,1-3 0,-5-2 199,0 1 1,-3 5 125,0 2 75,-6-3-622,3 6 1,-1-3-223,0 8 0,1 2-26,-1 6 0,1 1 107,3 2 1,2 6 22,-3 6 0,3 9-1,2-2 1,-1 4-88,1 0 1,-2-3 7,-3 4 1,4-3-140,-4 2 0,6-2-141,-2 2 0,2-6 136,-9-2 1,0-4-68,-4 0 1,0-2 29,0-1 1,-9-5 20,-3-3 1,-3-6 158,0-1 0,-3-6 146,-5 2 1,-3-3-141,-1-1 0,-9-5 3,2-2 0,-3-4-216,3 0 1,5-4 118,2 0 0,4-2-543,4 2 0,0-3 31,8-5-1053,-3 0 1082,8 6 1,-1-7 50,3 4 0,3-2-470,1 6 1023,5-4 0,12 2 0,7-5 0</inkml:trace>
  <inkml:trace contextRef="#ctx0" brushRef="#br0" timeOffset="161">6536 13916 7853,'-1'-7'238,"-3"3"0,3 2 1055,-3-2-686,3 3 414,1-4 651,0 5 0,1 4-1460,3-1 0,-3 6-116,3-1 1,-1 6-3,0 1 0,-1 2-148,1-2 1,3-2 16,-3 2-200,6 3 1,-6-6-20,4 3-182,-4-7 303,7-3 0,-7-5 56,4 0 0,-3 0 220,4 0-128,-6-5 109,8-1-128,-8-6 0,6 1 1,-4-1 120,5 6-93,-8-4 0,8 4 48,-5-6 1,5 1 1,-1-1 0,2 1 50,1-1 0,-3 1-91,-1 0 0,-3 4 23,4 3-35,-1-2 1,1 5-3,0-3 1,-2 4 11,2 4 0,2 2-8,-3 6 1,2 0-30,-1 4 0,2 1-93,-2 6 1,-2 0-62,2 0 1,-5 0 47,5 0 0,-2-2-70,2-2 0,1 1 76,-5-4 1,1-1-208,-1-4 1,-3-3-103,3 0 0,-2-6-596,2 2-345,-3-3-726,4-1 2084,-10-5 0,-6-6 0,-7-7 0</inkml:trace>
  <inkml:trace contextRef="#ctx0" brushRef="#br0" timeOffset="162">7050 13425 7853,'-5'-18'235,"4"1"104,-3 6 0,2 1-35,-2 2 310,2-2-291,-3 9 0,4-8 603,-3 5-277,3-5-262,-4 8 1,4-4 65,-3 5-190,3 0 55,-4 0 1136,5 0-1269,5 0 1,-3 5 63,6 2 0,-2 4-37,2 0 0,6 4-82,-3 0 0,3 6 187,-2-2-303,-1 2 36,5 2 1,-2 0 80,5 0 0,-1 1-144,1 3 0,2-2 78,-6 6 0,1-2-60,-1 1 0,-6 3-137,3-2 1,-3 0 49,2 0 0,-5 2-79,-2-3 1,-2 3-31,-2 1 0,0-3 6,0-1 0,0 0 125,0 0 0,-4 2 6,0-6 1,-9 5 30,2-4 1,-4 3 7,-1-3 0,2-1-34,-5-3 1,5 0 9,-1 0 0,2-5-210,2-3 1,3 0-16,1-4 1,0 3-557,0-6-353,2-3-670,5 0 1683,0-5 1,5-10 0,1-3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44:41.8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4294 17131 7853,'-6'-7'-962,"2"-1"1835,-2 0-503,4 2 0,-3 0 305,5 2-16,0 3 203,0-4 802,0 5-1578,0 5 0,0-3 114,0 6 1,0-1-138,0 5 1,-3 1-25,-1 2 0,0 1-118,4 3 0,-4 3 64,0-3 1,1 4-31,3 3 1,-4-1 82,0 1 0,0 3 13,4 2 0,0-2-44,0 1 1,4-3 1,0 4 0,3-6-8,-3 2 0,4 1 19,-4-2 0,4 1-1,0-4 1,-3-1-167,-1 1 1,-3-4 95,-1 0 1,0-1-72,0 1 1,0 2 92,0-6 1,0 1 6,0-1 0,0-2-51,0 2 0,0-2 4,0-2 0,0-3 10,0 0 1,0-4-70,0 3-743,0-4 328,0 2-796,0-5 1,4-2 1338,0-1 0,5-4 0,-3-4 0</inkml:trace>
  <inkml:trace contextRef="#ctx0" brushRef="#br0" timeOffset="1">4580 17725 7853,'-7'-5'2343,"2"4"-1739,5-4 1722,0 5-2125,-5 5 1,4 1-77,-3 6 1,3-1 53,1 0 0,0 2-167,0 2 1,0-1-29,0 5 1,1-5-74,3 2 1,2 0 75,6-1 0,-1 0-111,1-3 1,0-2 74,4-2 1,0-2 88,3-2 1,3-3 125,-3 3 1,2-4-85,2-4 0,0-2 12,0-6 1,0 1 2,-1-1 0,-3-3 87,1 0 1,-7-4-25,3 4 1,-7-4 15,-2 4 0,-4-6-98,1 2 0,-3-2-70,-1-2 0,-5 0-264,-3 0 0,-7 4 136,-4 0 0,-3 5-121,-1-1 0,-4 3-68,-4 5 1,2 2-121,-2 5 0,6 0-16,-2 0 0,1 5-171,3 2 1,-1 4 28,9 0 0,1 0 34,6 1 0,3 1-458,5 2 1,1-4 1010,3 1 0,2-1 0,6-5 0</inkml:trace>
  <inkml:trace contextRef="#ctx0" brushRef="#br0" timeOffset="2">5413 17759 7853,'-5'-11'0,"4"-5"0,-5 3 858,2-2-435,3 2 0,-9 1-147,2 1 1,-2 1-37,-2 2 1,1-1-28,0 6 1,-1-5-208,1 4 1,-1 0 108,1 4 0,-4 0-70,-1 0 1,-3 2 90,4 1 0,-1 0 44,0 5 1,4-1-82,-4 5 0,8-1-139,0 0 1,2 1 74,-2-1 0,-1 1-163,5-1 1,1 4 120,3 1 0,1 0-93,3-1 0,2-2-247,5 2 0,5-3 119,-1-5 0,5 2-114,-1-5 1,-1 0 162,1-4 0,-4 0 264,4 0 0,-5 0 1,1 0 1,-2-5 246,-1-3 0,-2 2-140,-3-2 0,2 4 258,-5-3 396,0 4-243,1-2-510,-4 5 0,4 5-36,-5 3 0,1 6-102,3 1 1,3 5 63,4-1 0,0 4-142,1 4 1,3-2-59,0 6 0,1-5 80,-5 5 1,2-2-28,2 1 1,-4 2 90,1-5 0,-1-1-247,-3-3 1,-3-1 98,-1-3 1,-3 1 115,-1-5 0,-4-3 165,0-5 1,-6-4 271,-1 1 1,-2-3 42,-6-1 0,0-4-170,-4 0 0,-3-4 19,-1 0 1,-5-2 18,2-2 0,2 0-311,1-4 1,4 3-158,4-7 1,3 7-207,4-3 0,2 4-93,3 0 0,1 1-405,6-1 0,2 5-96,2-1 1,7 4 448,8-3 0,4 3-7,4-4 0,-2 4 546,5-3 0,-4 4 0,7-7 0,-4 4 0</inkml:trace>
  <inkml:trace contextRef="#ctx0" brushRef="#br0" timeOffset="3">6099 16994 7853,'6'-11'7,"-1"4"176,-5-3 168,0 4-35,0-5-26,0 4 1,0 1 496,0 2-39,0 3-271,0-4 396,0 5 1,-5 4-633,-3-1 0,-2 7 0,-1 2 0,-1-1-47,1 5 0,0 1-27,-1 2 1,-3 3-66,0 1 0,-2 1 136,2 3 0,2-2-231,-2 5 0,2 1 35,2 3 0,1 0-124,2 1 1,-1-4-31,6 4 1,-1-4-16,4 7 0,0-2 97,0-2 1,1-3-77,3-1 1,2 1-53,6 3 1,0-4 97,4 1 1,-3-5 177,6 5 1,-3-6-21,3 2 1,-1-3 92,1-1 1,1-4-134,-5 0 0,4-5 96,-4 1 0,1-4-52,-5-3 0,0 1-5,1-5 0,-5 3-194,1-3 183,-5 0-428,2-4-1401,-5 0 1048,-5 0 0,2 0-573,-5 0 1,5 0 447,-5 0 0,4-4 820,-3 0 0,-1-4 0,-3 1 0</inkml:trace>
  <inkml:trace contextRef="#ctx0" brushRef="#br0" timeOffset="4">6750 17325 7853,'-7'0'51,"1"-1"318,2-3-213,3 3 1,-4-5 293,5 2 472,0 3-173,0-4-40,0 5 0,-4 5-551,0 2 0,0 3-116,4 2 1,-3 4 34,-1 3 1,-5 4-142,1 4 1,2 1 4,-2 2 1,2 3 7,-2-2 1,0-2-47,4 1 1,-4-4 54,4 0 1,1-2-32,3-1 0,0-1 41,0-3 1,0 1-267,0-5-122,0 1 224,0-5-139,0 1-70,0-6-250,0-1-43,0-5 113,0-5 1,0 2 97,0-4 1,-4-1-301,0-3 787,0-1 0,-1-4 0,-1-2 0</inkml:trace>
  <inkml:trace contextRef="#ctx0" brushRef="#br0" timeOffset="5">6715 17383 7853,'0'-12'0,"-5"1"0,4-5 313,-3 1 0,4 1 511,4 7 1,-3-3-303,3 2 1,1 2 479,-1-2 130,0 5-759,-4-2 1,1 7-349,3 1 0,-3 4 57,3 4 0,2 2-4,2 2 1,2 3 68,2 5 0,-1 0 26,0-1 0,2 3-172,2 1 0,-2 0 32,2 4 0,2-1-81,-2 2 0,4 2 74,-4-3 0,4-2-119,-4-1 0,2-3 68,-2-1 0,-2-4-34,2 0 1,-2-2 58,-2 2 0,1-2-8,-1-6 0,-3 0-472,-1-4 301,-4 3 0,3-8-1240,-2 1 612,-3-1-364,-6-2 0,-2 0 273,-9 0 0,2-5 232,-1-3 1,-4-3 665,-8-5 0,-2-1 0,-5-6 0</inkml:trace>
  <inkml:trace contextRef="#ctx0" brushRef="#br0" timeOffset="6">6681 17645 7853,'-6'0'1973,"1"-5"-1761,5 4 0,5-4-43,2 5 1,4 0-5,0 0 0,6 0-134,2 0 0,-2 0 64,2 0 0,-1 0-207,1 0 1,3 0-143,-3 0 0,-1 0 113,1 0 0,-4 0-185,4 0 0,-4 0 161,4 0 1,-4 0-811,4 0 0,-5-4 975,2 0 0,-4-5 0,0 3 0</inkml:trace>
  <inkml:trace contextRef="#ctx0" brushRef="#br0" timeOffset="7">7218 17451 7853,'-6'-5'0,"-1"-1"380,3-6 1,3 1-191,-3-1 1,4 5 220,4-1 1,-3 4 511,3-3-384,-2 4 0,-1-2 50,3 5-404,-3 0 1,4 1-148,-5 3 1,1 4 128,3 7 1,-3 2-45,3 2 0,-3 6-182,-1-2 0,4 7-88,0 1 1,0 2 86,-4 1 1,0-1-85,0-3 1,1 2 25,3-5 1,-3-2-33,3-6 0,1 2 109,-1-6 1,1-1-25,-1-7-114,-3 3 115,4-8 33,-5 3 0,0-6 3,0-3 1,-1 1-275,-3-4 1,1-1 68,-4-3 1,1-2 137,-2-2 1,-2 1 34,2-5 1,2 0 112,-2-4 1,6 0 169,-2 0 0,3-4-94,1 1 0,0 3 105,0 4 0,0 1 164,0-1 249,5 3-445,1 4 0,5 6-72,1 2 1,-2 4 10,-2 4 0,6 3-9,-3 9 1,3-2-147,-3 5 1,5 1 80,-1 7 1,5-3-242,-1 2 0,-1-2-18,1-1 0,0-1 27,4-3 0,0 1 111,0-5 0,-4 1 33,0-5 1,-2-3 18,2-1 1,2-4 0,-6 1 1,0-3 129,-3-1 0,-5 0 210,1 0 154,-6 0 0,7-5-82,-5-3 0,0-3 58,-4-4 1,-4-2-84,0-2 0,-3-4-72,3 0 0,-5-1-161,1-6 1,2 3 21,-2-3 1,5 1-322,-5-2 1,5-1 137,0 6 0,-3-1-611,3 4 1,-1 2 45,4 2 1,0 2-211,0 6 0,4-1 184,-1 1 0,3 5-992,-3 2-237,-1 2 1290,8 2 1,-8 2-99,6 2 1,-6 2 635,2 5 0,3 1 0,-1-1 0</inkml:trace>
  <inkml:trace contextRef="#ctx0" brushRef="#br0" timeOffset="8">7835 17405 7853,'-7'-6'1475,"2"-4"122,5 4-761,0-1 374,0 2-410,0 5-659,5 0 1,2 5-27,4 3 0,-3 2-186,-1 1 1,1 1 72,3-1 1,0 2-179,-4 2 0,3-2-274,-2 2 1,2-2 251,2-2 1,-1 1-459,0-1 1,1-3 185,-1-1 0,1-4-47,-1 1 0,0-3-652,1-1 423,-1 0 0,1 0 409,-1 0 0,1-1 337,-1-3 0,0-8 0,1-5 0</inkml:trace>
  <inkml:trace contextRef="#ctx0" brushRef="#br0" timeOffset="9">8269 17371 7853,'-7'0'1797,"2"0"0,1-1-1336,1-3 1,-2 3 93,1-3 0,1 3-258,-4 1 0,0 5-106,0 2 1,-3 4-112,2 0 0,-4 0-12,-3 1 1,3 3-86,-4 0 0,4 2 118,0-2 0,1-2-230,-1 2 1,2 1 11,3 0 0,-2 3-17,5-4 0,-4 0 110,5-3 1,-1 3 61,4 0 0,0 2 1,0-2 1,0-3-10,0 4 0,0 0 126,0-1 1,0 4-58,0-3 1,4 3-66,-1-4 0,5 4-5,-4-4 1,3 0-85,-3-3 1,4-1 63,-4 1 1,1-1-13,-2 0 1,-1-3 59,2 0-32,-3-6 1,0 5-347,3-4 80,-3-1-1282,4 3 522,-5-5 0,0-5-1749,0-3 2750,0-2 0,-5-7 0,-1 0 0</inkml:trace>
  <inkml:trace contextRef="#ctx0" brushRef="#br0" timeOffset="10">8874 17314 7853,'0'-8'-285,"0"1"1,0 3 942,0-4-56,0 6 406,0-3-324,0 5 1,4 5-254,0 2 1,1 4-83,-1 0 1,-3 7-124,3 5 1,1 5 32,-2 6 0,6 0 0,-1 0 0,1 2-82,-2 2 0,4-3-58,-4 4 1,3-5-129,2-4 0,-1 2 48,1-5 0,-2-5-140,-3-2 0,4-7-81,-4 3 0,-2-4-173,-1 0 0,1-5-475,-1 1-779,0-5 1104,-4 2 0,0-7-179,0-1 1,-4-4-302,0-4 0,-5-4 291,2-1 694,-9-4 0,-1-3 0,-6-6 0</inkml:trace>
  <inkml:trace contextRef="#ctx0" brushRef="#br0" timeOffset="11">8726 17394 7853,'0'-11'283,"1"-1"36,3 1 0,6-5 199,5 1-314,5 0 0,3 2 120,8-2 1,2 2 263,1-2 0,0 6-284,0 2 0,3 4-92,-3-1 0,2 3-77,-9 1 0,-1 4 42,-3 0 0,-1 5-177,-3-2 1,1 3-1,-5 2 1,-1-1-88,-6 1 1,-3 3 19,-5 0 0,0 2-156,0-2 0,-3-1-2,-4 5 1,-2-1 0,-10 1 0,0 1-15,-4-5 0,-4 4 109,1-4 1,-5 1-195,5-5 0,-1-1-123,4-2 1,4 1-643,0-6 205,5 1-111,3 1 995,6-3 0,5 3 0,-6-5 0,0 0 0</inkml:trace>
  <inkml:trace contextRef="#ctx0" brushRef="#br0" timeOffset="12">9331 17542 7853,'6'-7'1432,"-2"-1"-498,-3 6 664,-1-3-305,-5 5-882,-1 0 1,-6 5-358,1 2 1,3 7 32,1 1 1,3 6-49,-4-2 0,6 2-54,-2 2 0,3 0-104,1 0 0,1 0-37,3 0 0,2-2-204,6-2 0,3-2 151,0-6 0,5 1-1,-1-1 0,0-5 325,4-2 0,-2-3-101,5-1 1,0-1 84,0-3 1,-2-2-30,3-5 0,-3-5-22,-1 1 0,0-5 86,0 1 0,-6-3 112,-1-1 1,-7-1 16,-2-2 1,-4 1-112,0-1 0,-6-2-244,-5 1 1,-3-3 123,-5 3 0,-3 1-294,-7 3 1,-3 9-68,-6 2 1,1 8-232,0 1 1,-1 1 230,1 2 0,5 5-92,2 3 0,5 6-369,3 1 1,2 2 283,6-2 0,3-1-822,0 5 1328,6-5 0,-3 8 0,5-5 0</inkml:trace>
  <inkml:trace contextRef="#ctx0" brushRef="#br0" timeOffset="13">9913 17451 7853,'-11'-16'0,"5"3"0,2-2 0,2 2 1483,2 2-190,0-1 807,0 1-1120,0 4-422,0 2 1,0 14-391,0 3 1,0 7 51,0 0 1,0 6-104,0 2 1,0 4 111,0 0 1,2 2-169,2 1 1,-3 0-181,3 1 1,-3-5-171,-1 1 0,1-6 124,3 2 1,-3-7-17,3-1 0,2-6 105,2-2 1,2-1 49,2-6 0,-1 0 86,0-4 0,-3 0-87,0 0 213,4 0 0,1-1-57,2-3 1,-2 2-101,-2-1 0,-3-2-102,0 1 1,-5 0-231,5 4 0,-4 0-424,3 0 499,1 0 1,3 0-29,1 0 1,-1 0 36,1 0 1,-1 0-232,1 0 0,-1 0-99,0 0 0,-3 0-216,0 0 0,-5 0-681,5 0 1446,-5 0 0,7-10 0,-4-3 0</inkml:trace>
  <inkml:trace contextRef="#ctx0" brushRef="#br0" timeOffset="14">10347 17405 7853,'0'-16'0,"0"-2"0,0 0 249,0 3 0,2 0 404,1 3 1,0-1 165,5 5-242,-6 3 549,3 0-726,-5 5 1,4 1-347,0 3 1,0 6-32,-4 5 1,3 4 136,1-4 1,0 6-32,-4-2 0,4 1-141,0-1 0,3-1-460,-3-3 0,5-2 261,-1 2 1,2-6-313,1-1 0,1-6 209,-1 2 1,0-3 25,1-1 0,3 0 17,0 0 1,0-5 49,-3-3 1,3-2 61,0-1 1,1 0 26,-5-1 0,-3 1 185,-1-1 0,0 5-39,0-1 0,0 2 685,-4-2 47,-1-2 367,3 9-755,-5-4 1,-2 6 184,-1 3 1,-4-1-99,-4 9 1,-1-2-43,1 9 0,0 0-131,-1 4 0,-3 1-47,0 3 1,-1 1-321,5 2 0,-3 3 136,3-2 0,-2-2-567,9 1 1,-3-4 26,3 0 0,0-6-192,4 0 0,0-7 150,0 3 1,0-7-250,0-2 0,0-3-603,0 4 548,5-6 845,1 3 0,6-10 0,-1-1 0</inkml:trace>
  <inkml:trace contextRef="#ctx0" brushRef="#br0" timeOffset="15">10907 17451 7853,'0'-6'247,"0"-4"-185,0 3 1,-1-3 349,-3 2 1,1 0-62,-4 4 1,3-4 13,-4 4 1,2-1-22,-2 1 1,-2 3 87,3-3 0,0 3-135,0 1 0,3 5-39,-4 3 0,6 6-141,-2 1 0,-1 5 94,1-1 1,0 8-222,4 3 0,0 2 115,0-1 0,5 0-304,3-4 1,-2 3 80,2-3 0,-2-4-16,2-4 0,2-5-55,-2 1 0,2-3 64,1-5 1,-3 2-401,-1-5 1,-3 0-150,4-4-1684,-6 0 991,3 0 514,-15 0 853,-2-5 0,-11-2 0,0-4 0</inkml:trace>
  <inkml:trace contextRef="#ctx0" brushRef="#br0" timeOffset="16">10793 17577 7853,'6'-12'528,"3"5"142,-5-1 0,5 0-351,-2-3 0,3 1-135,2 2 0,-5-1 1001,1 6-790,0-1 1,3 4 52,1 0 1,-1 5-163,0 2 1,2 9-126,2 3 0,-1 2 11,5 2 1,-4-4-104,5 0 0,-5 0 33,4 4 0,0-1-148,4-3 0,-4 1 6,0-5 1,0 0-14,4-3 0,-1-5 188,1 1 1,-4-5-82,0 0 1,-5-1 208,2-2 0,-4 0-3,0 0 1,-5 0 108,1 0 0,-6-5-112,2-3 0,-3-3 114,-1-5 0,0 2-193,0-5 0,-5 0 49,-2-4 0,-3 1-231,-2-1 0,0-1-44,-4-3 0,4 3-54,-4-3 1,5 3-36,3 1 0,-1 4-170,6 0 0,-5 5-109,4-1 1,0 2-998,4 2-1015,0 0 1776,0-1 0,6 2-60,1 2 1,3 3-28,2 5 1,-1 0-933,1 0 1671,-6 0 0,4 5 0,-4 2 0</inkml:trace>
  <inkml:trace contextRef="#ctx0" brushRef="#br0" timeOffset="17">11626 17451 7853,'-6'-10'987,"1"2"1259,5-3-1764,0 1-581,5 8 764,-4-3 235,-1 5 1,-6 5-735,-5 3 1,-1 7 22,1 4 0,1 3-151,2 1 0,-2 0 28,2-1 1,3 5 80,1 0 0,3 3-89,1-3 1,1-1-366,3-3 1,6-4 83,6 0 0,4-5-108,-1 2 1,2-8 315,2 0 0,4-5-30,0 0 0,4-3 215,0-3 0,-1-1-33,4-8 0,-7 4 11,4-8 1,-4 2-49,-4-1 0,1-3 117,-8-5 1,-2 1-42,-7-1 1,-2-1 80,-5-3 0,0 2-445,0-6 0,-9 5 97,-2-5 1,-9 4-272,-3-3 0,-5 8-122,-6 0 1,-9 8-313,-3 2 1,-1 6 233,5 6 1,3 4-146,4-1 0,9 10 165,7-1 1,4 5 541,11-1 0,5 4 0,5-2 0</inkml:trace>
  <inkml:trace contextRef="#ctx0" brushRef="#br0" timeOffset="18">12106 17348 7853,'0'-6'0,"0"0"374,0 2 0,1 3 334,3-3 586,-3-3-331,5 6-10,-1-4-208,-4 5-291,4 0 0,-1 5-123,0 3 1,-1 3-49,-3 4 0,0 4-255,0 8 1,4-2 86,0 6 0,0-4-190,-4 3 1,0-1 16,0 2 0,4 0-39,-1-4 1,5-4-36,-4-4 0,3-5-234,-3 1 229,5-2 0,-6-3 20,4-2-317,-4-3 100,2-5 150,-5-5 0,0-2 8,0-4 0,0-1-106,0 1 1,-1-6 145,-3-2 1,-1 2-20,-3-2 1,-2 0 119,2-4 1,-1 2-67,2-1 0,-2 1 255,5-5 0,0 2-96,4 1 0,0 1 116,0 3 0,2 1 34,1 3 1,-1 6 131,2-2 1,1 6-143,-2-3 1,2 6-42,-1-2 1,-2 4-62,1 4 1,2 2-143,-1 5 0,5 5-52,-1-1 0,2 3 59,1-7 0,2 7-93,2-7 0,-1 2-70,5-6 0,-4 2-82,4-5 0,-3 0 115,3-4 1,-4 0-71,4 0 1,-4 0 93,4 0 0,-5-1 0,1-3 1,2-2 157,-2-6 0,-1-1-10,-6-2 0,2 1 124,-2-5 1,0 4-52,0-4 0,1 4 155,-5-4 1,3 3-79,-3-3 1,4 5 127,-4-1 1,3 6 79,-3 2-86,0 4 1,-4-1-52,0 8 0,0 8-57,0 7 1,-1 5-68,-3 6 0,1 1-17,-4 7 1,4 2-108,-1 2 0,3-1-54,1 1 1,0-6-286,0 3 0,5-9 156,3-3 1,1-5-47,-2-2 0,3-4-8,-2-5 0,-2 0-217,2-4-1018,-6-2-137,3-5 580,1 0 0,-5-5 1053,3-2 0,-3-4 0,-1 0 0</inkml:trace>
  <inkml:trace contextRef="#ctx0" brushRef="#br0" timeOffset="19">12769 17325 7853,'6'-17'11,"-2"1"0,2 2-103,2-1 0,1 6 413,-2-2 0,2 6 1793,-5-3-1001,0 6-566,1-3 0,-4 10-90,3 2 0,-3 9-115,-1 3-1,-4 3-8,0 5 1,-3 2-132,3 6 0,-1-1 0,1 0 1,3 2-138,-3 2 0,3-3-170,1 3 0,0-3-24,0-5 1,1-2-308,3-5 0,-2-5 42,6-3 1,-4-3 145,3 0 0,-3-6-304,4-2 1,-4 1-389,3-1 419,-4 0 1,2-6-136,-5-1 0,0 0-219,0-5 1,-1 1 874,-3-5 0,-3-4 0,-4-2 0</inkml:trace>
  <inkml:trace contextRef="#ctx0" brushRef="#br0" timeOffset="20">13145 17303 7853,'0'-12'350,"0"1"0,5-1-24,3 1 1,-2 3 6,2 1-121,-5 4 0,3-6 742,-2 5-473,-3 1 1,4 4-60,-5 3 0,-1 3-62,-3 9 1,-2-2 144,-6 5 0,5 1-152,-1 7 1,-2 2-142,-2 5 0,-4 4-99,8 0 0,-4 4-17,4-4 1,-1 0-304,2-4 0,0-3 52,3-1 0,3-6-276,-3-1 0,3-5-240,1-7-515,0 1 78,0-1 254,0-4 0,0-4 174,0-6 1,0 0 285,0-5 1,1 0-290,3-8 0,-3 2 683,3-5 0,3 0 0,-1-4 0,5 1 0</inkml:trace>
  <inkml:trace contextRef="#ctx0" brushRef="#br0" timeOffset="21">13168 17314 7853,'5'-18'0,"-2"-2"204,4 5 1,-4 0 348,1 3 0,1 1 444,-1-1 256,0 6-572,1-4 0,-4 10-256,3 0 0,-3 9-38,-1 6 1,0 10-141,0 2 1,4 6-96,0 5 1,3 3-22,-3 4 1,5 1-175,-2 0 0,4-2-11,0-2 1,0-3-361,1-5 1,-1-4-33,1-4 0,3-7 173,0-3 0,0-4-628,-3 0 293,-1-6-388,1-1 352,-6-5 0,-1-5-257,-5-3 1,-6-2 397,-6-1 1,0-4-233,-7-1 735,0-4 0,-9 2 0,-2-5 0</inkml:trace>
  <inkml:trace contextRef="#ctx0" brushRef="#br0" timeOffset="22">13088 17588 7853,'-6'0'1185,"1"0"-980,15 0 0,-2 1 212,7 3 0,1-3-89,0 3 1,4-2-366,-1-2 1,4 0-94,3 0 0,-1-2-127,1-2 1,2 2 159,-1-6 1,3 1 97,-3-5 0,0 1-125,-5-1 0,0 0 41,-3-3 0,3 1 88,-3-5 0,-3 3 7,-1-3 1,-2 0 140,-2-4 1,1 2-1,-1 2 0,1-3 142,-1 3 0,-3 3-92,-1 0 0,-3 4 381,4 0-76,-6 1 0,3 6 241,-5 5-730,0 5 1,-1 5 124,-3-2 1,3 2 462,-3-3 0,2 5-324,-2 3 1,3-1-297,-3 5 0,-1 0 97,1 4 0,-1 5-122,1 2 1,1 3-41,-4 2 1,4-5 85,0 1 0,1-2-496,2 1 1,0-2 118,0-5 0,0-2 6,0-1 0,0-4 143,0-5 1,0-3-116,0 0 116,5-6 1,-2 3-86,4-5 0,-3 0-35,4 0 1,0 0 141,3 0 1,0-1 284,1-3 1,-1 3 174,1-3 1,-1 3 231,0 1 1,5 0-53,-1 0 1,0 0-444,-3 0 0,-1 0 69,0 0 0,1 0 205,-1 0-418,1 0 0,-5 0-1406,1 0 592,0 0 96,-2 0 0,3-1 80,-5-3 782,-1-3 0,-3-9 0,0-2 0</inkml:trace>
  <inkml:trace contextRef="#ctx0" brushRef="#br0" timeOffset="23">14048 16812 7853,'-7'0'827,"-3"-6"-98,9 5-630,-4-9 87,5 9-18,0-4 0,1 5 104,3 0 1,-2 0 85,6 0 1,-4 5-61,3 2 0,0 0-73,0 0 0,2 2 170,-5 6 1,5-1-157,-1 5 0,-2-3-156,2 3 0,-1 1 94,5 7 0,-1 1-56,0 2 1,5 3 46,-1-3 0,5 3-131,-1 2 1,-1-1-110,1 0 1,-5-5 56,1-2 0,-2 1-57,-2-1 1,1 4 20,-1 0 1,-3-2-89,-1 1 1,-4 0-75,1 0 0,-4 2-70,-4-6 1,-2 5 29,-6-4 1,1 3 53,-1-3 1,1-2-254,0-6 0,-2 1 133,-2-4 0,2-1-57,-2-4 0,2 1 62,2-1 1,-1-1-571,1-2-231,4 2-28,-3-9 1143,9 4 0,-4-5 0,5 0 0</inkml:trace>
  <inkml:trace contextRef="#ctx0" brushRef="#br0" timeOffset="24">15235 17200 7853,'-3'-8'-278,"-1"1"1,-1 4 637,1-1 1,3 2 294,-3-2 538,3 3-397,1-10 285,-5 10-189,3-4-647,-3 5 0,5 5 65,0 3 0,0 2 172,0 1 1,0 6-340,0 2 0,0 6 29,0 2 1,0 5-188,0-2 1,0 4 74,0 4 1,0-2-313,0 2 0,1-4 24,3-3 1,-2 1-129,1-6 0,2-3 169,-1-4 0,4-5-70,-4 1 0,1-3-656,-1-5 302,-3-2-1454,9-5 1504,-9 0 1,4-1-853,-5-3 1413,0-2 0,0-11 0,0 0 0</inkml:trace>
  <inkml:trace contextRef="#ctx0" brushRef="#br0" timeOffset="25">15669 17177 7853,'7'0'2403,"-2"-10"-1041,-5 2-1007,0-8 201,0 9-130,0 2 1,-1 5-245,-3 0 0,-6 2-172,-6 1 0,-4 4 87,1 4 1,1 1-51,-1-1 1,5 0 14,-1 1 1,-1-1 55,0 1 1,2-5-177,7 1 1,-2 0-60,5 3-19,0-5 229,-1 4-3,4-3 0,-4 4 15,5 1 0,1-1-24,3 0 0,0 1-1,7-1 1,-2 1-8,6-1 1,6 1 6,-2-1 0,10 0 81,-3 1 0,2 3-117,3 0 0,-2 2-9,1-2 0,-2-1-35,-5 5 0,-1-5-142,-3 1 0,-3 2-26,-4-2 1,-6 0-213,-2-3 0,-3-1-79,-1 0 1,-5 1 156,-3-1 0,-7-3 57,-4-1 0,-2 0 102,-2 0 0,-4 2-8,0-5 0,-3 4 47,3-4 0,2-1 210,6-3 1,-1 0-205,4 0 0,1 0-512,4 0-1037,-1-5 1153,1-1 0,5-6-262,2 1 1,9 3 755,6 1 0,6-6 0,6-5 0</inkml:trace>
  <inkml:trace contextRef="#ctx0" brushRef="#br0" timeOffset="26">17051 16960 7911,'-6'-5'1314,"1"4"-868,5-4 0,-4 3 115,0-2 1,-5 3-185,2-3 1,-5 4 54,-3 4 0,1-1-13,-5 4 1,4 1-60,-4 3 0,0 2-101,-4 2 0,4-1 0,0 5 0,4 0-170,-4 4 1,5 1 94,-1 3 0,2-3-137,1 3 1,5 1-72,-1-2 1,6 5-84,-2-5 1,3 1 38,1-4 0,5 4-83,2-1 0,1 1-17,3-4 1,-2 0 129,6-1 0,3-4 48,1-3 1,-1 2 28,1-2 0,1-1 140,7-6 0,-3-2-76,3-2 0,-3-3 64,-1 3 0,3-3-134,1-1 0,5-4 8,-2 1 0,2-8-106,-2 0 0,2 0 80,-5-5 1,3-1-109,-3-3 0,-4-1 81,-4-2 0,-5-5-97,1-2 0,-8-3 44,-3-2 1,-2-3-17,-2 0 0,-2-4-29,-2 4 0,-3 0-121,-8 4 0,-8 1-315,-8 3 1,-2 3 210,-1 8 1,-4 4-400,0 7 1,-4 3 152,4 5 1,1 0 16,7 0 1,2 5-86,5 3 0,1 2 649,3 1 0,-2 1 0,3-1 0</inkml:trace>
  <inkml:trace contextRef="#ctx0" brushRef="#br0" timeOffset="27">17862 16720 7853,'7'-6'185,"3"1"0,-9 3 322,3-1 293,2 1 360,-5-3-371,4 5-262,-5 0 0,-1 5 2,-3 3 1,-2 2-62,-5 2 0,-5 4-172,1 3 1,-5 3 41,1 1 1,1 4-191,-1 4 1,4 2-1,-4 1 1,5 0-24,-1 1 1,2 0 48,1 3 1,2-1-253,3 5 0,-2-5 44,5 1 0,0-3-146,4 0 0,2-1-24,1 0 0,4 0 14,4 1 0,2-5 43,2 1 0,-2-6 63,2 2 0,1-3 50,0-1 0,3-1 1,-4 1 1,1-5 50,0-3 0,-4-2-55,4-2 1,-4-1-65,0-2 1,-5 1-320,1-5-40,-6 0 0,5-4-732,-3 0 158,-3 0 0,3 0 215,-8 0 0,1 0-265,-4 0 0,3-5 1084,-4-3 0,1-2 0,-5-2 0</inkml:trace>
  <inkml:trace contextRef="#ctx0" brushRef="#br0" timeOffset="28">18102 16971 7853,'6'-22'0,"1"4"91,-3 3 0,2 3 21,5 5 1,1-2 450,-1 5-256,-4 0 71,-2 4 1,-2 3 380,1 4 1,0 6-173,-4 10 1,-4 5-228,0 2 0,-4 8-188,0 4 1,2-1 41,-2 1 0,2-1-258,-2 5 1,-1-4-12,5 0 1,0-7-90,4 0 1,0-2-68,0-7 1,0 0-275,0-7 0,0 1-272,0-5 385,0 0 0,2-4-1397,2-4 652,-3 3-386,9-8 1503,-9 3 0,9-10 0,-8-7 0,3-6 0</inkml:trace>
  <inkml:trace contextRef="#ctx0" brushRef="#br0" timeOffset="29">18262 17360 8452,'0'-7'2867,"4"4"-2409,0 6 0,-1 4-92,-3 4 0,0 2-193,0 2 0,2 3-218,1 5 1,0-4 134,5 0 0,-1-5-55,5 1 1,0-2 52,4-2 1,1-1 47,6-2 0,0-3 144,0-5 0,5 0-134,2 0 1,3-5 124,1-3 0,1-2-80,-1-1 0,-5-5-44,-2 1 0,-4-5-11,-4 1 1,-4 1 6,-7-1 0,0 0-73,-4-4 0,-5-4 64,-7 1 0,-4 0-224,-7 7 1,-2-1 38,-9 5 0,-1 3-412,-3 5 0,-4 4 161,0 0 1,4 5 16,3 2 0,2 6-148,-1 1 1,2 1-302,5 3 0,1 2-285,3-2 0,4 5 79,7-1 1,0-2 939,4-2 0,-5 3 0,3-1 0</inkml:trace>
  <inkml:trace contextRef="#ctx0" brushRef="#br0" timeOffset="30">18959 17325 7853,'0'-16'0,"1"-1"996,3-2 0,-2 2-407,6 1 0,-4 4-262,3-3 1,-4-2 205,1 2-197,-3 0 0,-6 3-213,-3 1 1,-2 4-159,-1 4 0,-1 1-167,1 2 0,-4 0 165,-1 0 0,0 5-9,1 3 0,1 2 56,-5 2 1,5 0-38,-2 3 0,4-2-149,0 2 0,6 2-188,2-2 0,3 0 65,1-3 0,0-1-83,0 1 0,6-5 335,6 1 0,0-6-112,7 2 1,-1-3 218,1-1 0,1 0-78,-4 0 1,3 0 522,-4 0-105,5 0-131,-2 0 0,0 0-29,-3 0 1,-6 7-17,-1 4 1,-6 3-71,2 9 1,1-1-21,-1 8 1,3 1-63,-3 3 0,5 1 43,-1 3 0,3-2-73,4 2 0,-1-3-12,5 0 1,-5-2-23,2-3 0,0 2-18,-1-5 0,-3-1-141,-5-3 0,-3-5 180,4-3-10,-6-2 1,2-6 522,-8 1 0,-3-5-173,-9 0 0,2-3 16,-5-3 0,0 0-174,-3-5 1,-5 2-52,0-2 0,-1-2 25,2 3 0,3-4-168,0 0 1,5 0-393,7-1 0,-1 0 204,1-4 0,5 2-1128,2-5 1,3 0 576,1-4 1,1 4-739,3 0 1,3 5 167,8-1 1292,-2-3 0,14 1 0,-3-6 0</inkml:trace>
  <inkml:trace contextRef="#ctx0" brushRef="#br0" timeOffset="31">19541 17188 7853,'0'-11'354,"0"0"419,0-1 94,0 1-95,0-1 254,0 6-181,0 1-322,0 0 0,1 4-110,3-3 1,-3 4-189,3 4 0,-1-2-19,1 6 0,-3 1-25,3 6 0,1-1-88,-1 5 0,-1-4 12,-3 4 1,2-4-153,1 4 1,-1-1-23,2 1 1,1-2-254,-2-6-1,1 0 111,1 1-58,-3-6 118,3-1 121,-5-5-24,0 0 0,0-5-9,0-2 0,0-1 54,0-3 0,0 2 4,0-7 1,1 4 15,3 0 1,1-3-34,2 0 0,4-4 57,-4 4 0,7-1-28,1 5 0,2 5-1,-2 2 1,-2 3 12,2 1 1,1 0 3,0 0 1,-1 5-22,-4 2 0,3 8 2,-2 5 1,2 1-112,-7 2 1,2 1 68,-1 3 0,1-2-274,-6 6 0,3-6 67,-3 2 0,0-7-16,5-1 1,-6-5-47,2 1 1,1-2-588,-1-2 462,0-4 0,-4-1-623,0-2-756,0-3 1812,0 4 0,5-15 0,1-3 0</inkml:trace>
  <inkml:trace contextRef="#ctx0" brushRef="#br0" timeOffset="32">20055 16606 9263,'8'0'829,"-1"0"1,-3 0-78,4 0 1,-1 5-155,5 3 0,-1 2-189,1 1 0,-1 2 12,0 2 1,6 3-100,2 5 0,1 1 111,-1 2 0,3 0 8,-3 4 0,2 1-56,2 3 0,-1 2-159,-3 2 0,2-3-8,-1 3 0,-4 2-106,-1-2 0,-2 5-150,-2-1 1,-1 1-177,-2-1 0,-3 1 157,-5-5 1,0 4-490,0-4 0,-1-1 137,-3-7 0,-2 2-24,-6-6 0,-3 5 164,0-4 0,-4-5 36,4-3 0,-4-3 17,3 3 1,0-7 13,1 0 0,2-1-112,-2-3 0,6-2-27,1 2-668,6-6 1,-7 5 29,5-3 979,0-3 0,-1-1 0,-1-7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5.73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9354 4306 10657,'6'0'-464,"4"0"1,-3 0 0</inkml:trace>
  <inkml:trace contextRef="#ctx0" brushRef="#br0" timeOffset="1">9651 4294 8171,'0'7'289,"0"-2"-118,0-5-605,0 5-694,0-4 852,0 4 1,1-5-219,3 0 494,-3 0 0,9 0 0,-4 0 0</inkml:trace>
  <inkml:trace contextRef="#ctx0" brushRef="#br0" timeOffset="2">9948 4294 7853,'6'0'514,"-1"0"1717,-5 0-2347,0 5-1813,0-3 936,-5 8 993,4-9 0,-10 4 0,5-5 0</inkml:trace>
  <inkml:trace contextRef="#ctx0" brushRef="#br0" timeOffset="3">10736 3837 7853,'0'-6'208,"0"1"1541,0 5-1515,0 5 0,0 1 195,0 6-331,0 4 114,0 2 0,0 5 0,0 0-266,0 0 1,0 5 75,0 2 154,0 3-297,0 1 0,-4 1 26,0-1 174,0 0-221,4 0 68,0-5 1,0 3 168,0-5-195,0 0 147,0-5 13,0 1-24,0-5-27,5 4 20,-3-10 9,3 5 23,-5-6-28,5 1-376,-4-6 95,4-1-183,-5-5-1481,0 0 1474,0-5 1,-1-1 35,-3-6 1,3-4 0,-4-2 401,0 0 0,-2-9 0,-4 3 0</inkml:trace>
  <inkml:trace contextRef="#ctx0" brushRef="#br0" timeOffset="4">10587 3986 7853,'0'-12'0,"0"1"0,0 0 291,5-1 1,-2 5 136,4-1 0,-3 4-195,4-3 1,-4 3-68,3-4 1,1 4 71,3-3 1,2 4-133,2-1 1,-1-1 82,5 1 1,-1-1-149,1 2 1,6 1 108,-2-1 1,1 1-271,-5 2 1,3 0-74,-3 0 0,3 2 106,0 1 1,-3 0-9,0 4 0,-5-3 77,2 4 0,-4 0-21,0 3 1,-2-3-10,-3-1 1,-1 1 6,-6 3 0,0 1 29,0-1 0,-6 0 4,-1 1 1,-8 3 23,-4 0 1,1 2-26,-1-2 0,-4-2 61,-4 2 0,1 1-52,3 0 0,0-1 80,0-4 1,2 1-66,2-1 0,-2 1 312,6-1-159,0 0-36,3 1-152,6-6-125,1-1 1,11-5 327,6 0 1,0 0-101,7 0 1,0 0 21,4 0 1,4 0-68,0 0 1,-1 0-30,-3 0 0,0 0 39,0 0 1,0 4-92,-1 0 0,-3 1 21,1-1 1,-8-2-139,0 6 1,-1-4-41,-3 3 0,-3-3 62,-1 4 0,-3-1 167,-1 5 0,0-3-90,0 2 1,-5-2 131,-3 6 0,-7-1-71,-4 1 0,-4-1 20,-4 5 0,2-5 20,-5 2 0,4 0-35,0-1 0,-1-1 142,4-6 0,-1 1-104,9-5-366,-1-1-220,5-3-483,0 0 566,4 0-229,2-5 0,10-5 689,3-5 0,2-5 0,1 2 0</inkml:trace>
  <inkml:trace contextRef="#ctx0" brushRef="#br0" timeOffset="5">11215 3952 7853,'0'-7'1189,"0"2"-617,0 5 0,0 5-228,0 3-214,0 2 29,0 7 0,0 0-32,0 6 0,0 1-177,0 3 65,0-3-344,0 9 252,0-9 0,2 5-28,1-2 1,2-3 60,3 3 0,2-7-41,-2-1 1,2-5 57,1 1 0,1-2 16,-1-2 1,1-3-5,-1 0 0,4-6 49,1 2 1,4-3-27,-1-1 0,2-5 173,2-2 0,-1-4 30,-3 0 0,2-4-123,-2-1 0,-2-4 97,-2 1 1,-2-2-99,-2-2 0,-1-4 39,-2 0 0,1-4-77,-5 0 0,0 2-118,-4-1 0,0 0-59,0 0 1,-5 3 58,-3 8 0,2 3-320,-2 4 1,2 1 148,-2 0 0,-2 4-226,2 3 0,2 3-126,-2 1-1101,6 0 1693,-3 0 0,10 5 0,1 2 0</inkml:trace>
  <inkml:trace contextRef="#ctx0" brushRef="#br0" timeOffset="6">11992 3906 7853,'0'-6'0,"0"1"-148,0 5 153,0-6 200,0 5 119,0-4 1,0 4 293,0-3-217,0 3-83,0-4 458,0 5 1,0 5-560,0 2 1,0 5-6,0 3 0,0 2-184,0 2 0,0 3-3,0 1 1,0 1-138,0 7 1,0-5-86,0 5 0,4-6 129,0 2 1,-1-3 18,-3-1 0,0-4 71,0 0 1,4-5-115,0 1 1,0-2-1,-4-2 17,5 1 0,-4-5-91,3 1-214,-3-6 123,-1 4-113,0-6-6,0-6 1,-1 4 67,-3-6 0,2 1-1299,-6-5 1607,0 1 0,-8-1 0,-2 1 0</inkml:trace>
  <inkml:trace contextRef="#ctx0" brushRef="#br0" timeOffset="7">11695 3883 7631,'-6'0'805,"1"0"-373,5 0 1,1-4-43,3 0 0,-2 1-89,6 3 0,-1 0-85,5 0 0,-1-4 36,1 0 0,0 0-27,4 4 0,1 0 54,6 0 1,5-4-68,3 1 0,-2-1-46,1 4 0,1-1 8,3-3 1,0 2-125,0-1 1,-3-2-81,-1 1 0,-3-1 55,3 1 1,-4-1-76,0-3 0,-3 2 99,-4 2 1,0 2-96,-7-6 161,2 5-565,-8-2 151,0 5 0,-6 0-36,-7 0 1,-7 0-2640,-1 0 2974,-6 5 0,4 2 0,-6 4 0</inkml:trace>
  <inkml:trace contextRef="#ctx0" brushRef="#br0" timeOffset="8">13214 3803 7971,'0'-6'1130,"0"1"-498,0 5 0,0 5-236,0 2-8,0 9-229,0 1 0,-1 8 159,-3 1-236,-2 3 0,-6 3 235,1 2-105,-1-2-713,1 7 533,-1-9 112,6-2 1,-4-2-373,2 1 223,3-1 1,-4-4 163,6-3-203,-1 3 10,4-10 1,0 5-388,0-6 642,0 1-1141,0-1 589,0 1-761,0-6 329,0-1 342,0-5 0,0-5 33,0-3 1,0-6-28,0-1 0,0-5 184,0 1 0,0-3 231,0-1 0,0 2 0,0 2 0,0-7 0,0 3 0,0-2 0,0 2 0,5-5 0,1-1 0</inkml:trace>
  <inkml:trace contextRef="#ctx0" brushRef="#br0" timeOffset="9">13157 3826 7853,'0'-11'-28,"0"-1"63,5 1 154,-4 4 697,4 2-94,-5 0-221,0 4-182,0-4 300,0 5-460,5 5-70,-3 1 0,8 7 373,-3 2-360,-2 3 1,6 1-13,-4 0 0,3 0 52,2 4 0,-1 1-192,1 3 0,3-3 53,0 2 0,2-1-188,-2-3 1,-3 0 80,4-3 1,0 3-45,-1-3 0,1 1 30,-5-1 1,-1-1 66,-2-3 1,2-2-85,-2 2 1,-3-2 92,-1-2 0,1-3-181,-2-1 210,1 1-413,-4-2-230,0-1-1770,0-5 1870,-5 0 0,3 0 121,-6 0 0,2-1-352,-2-3 0,-3-1 717,-1-3 0,-4-2 0,-7 4 0</inkml:trace>
  <inkml:trace contextRef="#ctx0" brushRef="#br0" timeOffset="10">13054 4226 7853,'0'-7'549,"5"2"-238,1 0 1,6 4 223,-1-3 0,6-1-155,2 1 0,2-1-312,2 1 0,0 2 42,0-6 0,1 4-60,3-3 1,-3 3 133,2-4 1,-1 5-595,-3-5 0,1 5 257,0 0 0,-4-2 54,0 1 0,-4-4-2328,4 4 2427,-5-5 0,8 3 0,-4-5 0</inkml:trace>
  <inkml:trace contextRef="#ctx0" brushRef="#br0" timeOffset="11">13648 3826 7719,'0'-6'-401,"0"-1"1180,0 3-54,0 3 471,0-4-143,0 5-886,5 5 0,-4 2-43,3 4 1,1 4 19,-1 0 0,5 10-136,-2-3 0,0 4 114,0-3 1,-4 3-107,1 1 1,1 3-174,-1-3 1,1 3 96,-1-3 0,-3 0 17,3-4 1,-3-2 72,-1-2 1,0-1 193,0-3-146,0-2 0,-1 3 103,-3-4-77,3-6 9,-5-1-115,6-5 116,0 0 0,6 0 62,1 0 0,3 0-51,2 0 0,-1 0 41,1 0 0,3-1-32,0-3 1,4 3-44,-4-3 1,4 2-7,-3-2 1,0 2 44,-1-1 1,-2 1-123,2 2 0,-2-1 42,-2-3 0,-3 3-215,0-3 0,-5 3-691,5 1-679,-6 0-50,4 0 906,-6 0 1,5 0 0,1 0 0</inkml:trace>
  <inkml:trace contextRef="#ctx0" brushRef="#br0" timeOffset="12">14379 3803 7853,'-6'-6'-76,"-5"1"1,9 1 41,-6 0 158,6 0 443,-8 4-262,3 0 0,-4 0 128,-1 0-350,1 0 1,0 0 233,-1 0-105,1 0-95,-1 0 36,1 0 0,-1 2 67,1 1-71,0 4 0,-2 0-13,-2 1 1,2-2 50,-2 2 1,6 2-185,1-2 1,1 2 111,-5 1 0,5 1-168,-1-1 0,4-1 103,-3-2 1,4 2-92,-1-2 1,3 2 19,1 1 0,0-3 49,0-1 25,5 1 0,1 2-15,6-2 0,0 1 80,4-6 1,-2 5-63,5-4 1,-2 4 2,2-5 1,3 2 3,-3-1 0,-1-1-62,1 4 1,-4-3-2,4 4 0,-4-4-11,4 3 0,-5 0-1,2 0 0,-8 3 36,0-2 1,-2 2-127,2 2 1,-3-5 61,-5 1 1,0-1-12,0 5 0,-1 0 34,-3 4 0,-7-4 72,-8 4 0,-3 1-94,-1 2 0,-5-2 0,-2-2 1,-2 2-3,2-2 0,0 0 29,4-3 1,3-2-59,0-3 1,2 0 36,5-4-975,1-1 372,4 3-966,-1-5 913,6 0 0,7-4-459,11 0 1148,-1-5 0,11-2 0,-5-7 0</inkml:trace>
  <inkml:trace contextRef="#ctx0" brushRef="#br0" timeOffset="13">14721 3906 7853,'0'-6'311,"-5"1"343,4 5-330,-9 0 1,7 0-2,-4 0 0,-1 0-82,-3 0 0,-1 3 153,1 1-222,0 5 0,0-1-121,4 7 0,-3-1 103,2 5 0,-1-1-132,2 1 1,-2 2 55,5-2 1,-4 3-163,4 1 0,1-2 52,3-2 0,0 3-34,0-3 0,5-1-43,2 1 1,0-4-140,0 4 1,1-5 91,3 1 1,1-3-35,-1-5 0,4 2 152,1-5 0,4 3-36,-1-3 1,1 0 141,-1-4 0,3-5-79,-3-3 0,1 0 101,-1 0 1,3-6 53,-3 3 0,-3-5 174,0 1 0,0-3 38,-1-5 0,-1 1-11,-6-1 1,2-1-28,-2-3 1,-3-2-139,-2-5 1,-1-1-280,-2 1 0,-7 5 125,-4 2 1,-3 3-329,-9 1 0,2 5 56,-10 3 0,1 8-72,-5 3 0,0 4-732,-3 4 1,4 3 434,-1 8 1,6-2 614,6 2 0,6 3 0,0 0 0</inkml:trace>
  <inkml:trace contextRef="#ctx0" brushRef="#br0" timeOffset="14">16229 3506 7853,'0'-6'-195,"0"1"513,0 5-77,0-5 151,0 3-165,0-3 670,0 5-826,-5 0 50,-1 0-83,-6 0 1,1 0 61,-1 0 1,5 0-14,-1 0 0,1 4 18,-5 0 1,1 5-31,-1-2 1,1 4 12,-1 0 1,1 0 55,0 1 0,-2-1-25,-2 1 0,2-1-19,-2 1 0,2 3-18,2 0 1,-1 4 17,1-4 1,3 2-117,1-2 0,0-1 117,0 5 0,-2-4-137,5 4 1,-4-1 20,4 1 0,-3 1 30,3-4 0,0 3-33,4-4 1,-4 4-16,1-4 0,-1 5 70,4-1 0,0-1-19,0 1 0,4-4 14,-1 5 0,3-5-11,-3 4 0,0-5-30,4 1 1,0-1 32,0 1 1,4-2 18,-4 2 1,3-3 38,2-5 1,-1 3 5,1-2 0,0-2 1,4 2 1,-4-4-53,3 3 1,3-4 87,1 1 0,2-3-62,-2-1 0,2 0-34,-2 0 0,-1-4 32,1 0 1,0-5-7,4 2 1,-2-5-17,-2-3 0,3 2-1,-3-2 1,3-3-97,1-1 1,-6-2 88,-1-2 1,0 0-74,-1 0 1,0-1 61,-3-2 1,-4 0-104,-1-4 0,-4 3 57,0-3 1,-1 3-83,-2-4 1,0 6-18,0-2 1,-2 3-76,-1 2 0,-5 0-79,-7 3 0,-3-1 79,-5 4 1,0 2-541,1 7 1,-5-2 263,0 5 1,-3-1-276,3 1 0,0 3 199,5-3 1,4 4 551,3 4 0,2 2 0,2 6 0</inkml:trace>
  <inkml:trace contextRef="#ctx0" brushRef="#br0" timeOffset="15">16834 3358 9558,'-7'5'376,"-1"2"0,1 4-268,-5 0 0,1 2 99,-1 2 1,1-1-80,-1 5 0,2-4-5,3 4 0,-4 0 11,4 4 0,-2 1 26,1 3 1,-2-3 9,3 3 1,0 0-232,0 0 1,3 5 45,-4-2 1,6-1-15,-2 2 0,-1-4 19,1 3 1,0-5 25,4 2 0,0-3 32,0-1 0,1 0 12,3 0 1,-1 0-78,4-1 0,-3-3 62,4 0 1,-2-5-113,2 2 0,2-4 97,-2 0 0,-3-1-1,-2 1 0,3-1 19,-3 0 0,5-3-1,-4 0 1,1-2-43,-1 2-4,-3 2 1,5-5-114,-2 2 1,-3 0 67,3-3-496,-3-3 150,-1 4-805,0-5 0,-5-5 0,-1-1 0</inkml:trace>
  <inkml:trace contextRef="#ctx0" brushRef="#br0" timeOffset="16">16880 3895 7853,'0'-7'0,"0"-3"570,0 9-9,0-4-197,0 0 139,0 3 87,0-3 82,0 5-574,5 5 0,-2 2-41,4 4 1,-4 1 79,1-1 0,-2 4-146,2 0 1,-3 2 61,3-2 1,-3-1-80,-1 5 1,0-5 58,0 1 0,4-2-148,0-2 0,0 1 44,-4-1 1,0-3 76,0-1-61,0-4 0,0 3 66,0-2 345,0-3-118,0 5 160,0-6 0,0-6-115,0-1 1,4-3-219,-1-2 1,2 0 11,-1-4 0,1 2-199,3-5 1,6 0 85,-3-4 1,3 4-148,-2 0 0,-1 5 43,1-1 0,-1 3 15,0 0 0,1 1 83,-1-1 1,-3 6 2,-1 2 0,1-1 50,3 1 0,-3 0-47,0 4 0,-1 0-142,5 0 153,-1 0 1,1 2-184,-1 1 0,0 4 104,1 4 0,-2 1-7,-2-1 1,2 4 64,-3 1 1,-2 4 81,-1-1 0,-1-1 6,1 1 0,-3-4-63,3 4 1,-3-5 182,-1 1 0,0-2-42,0-2 0,0 1 45,0-1 1,0-3 56,0-1-218,0 1-163,-5-2-412,4 4-274,-4-8 355,5 3-552,0-5 1,1-5 1041,3-3 0,-3-7 0,4-3 0</inkml:trace>
  <inkml:trace contextRef="#ctx0" brushRef="#br0" timeOffset="17">17371 3529 7853,'0'-6'650,"0"-4"-37,0 8-48,0-8 117,0 9-470,0-9 0,0 7 101,0-4 137,0 4-407,5-7 1,2 5 124,4-3 1,0 2-36,1 2 0,-1 3-6,1-3 1,0 3-221,4 1 147,-4 0 1,5 0-141,-6 0 0,1 0-42,-1 0 1,-5 5 47,-2 2-55,3 4 0,-6 4 44,3 0 1,-4 4-31,-4-4 0,0 6 38,-7-2 0,2 1-152,-7-1 1,4 1 135,0-5 0,1 1 21,0-5 0,-1 1 195,1-1 1,3-5-118,0-2 1,5 1 229,-5-1-194,5 0 0,-2-3 74,5 3-37,0-3 19,0 4 65,5-5 0,2 0-79,4 0 1,1 0 81,-1 0 0,4-1-108,1-3 0,-1 3 109,-4-3 0,4 3-36,1 1 0,-1-4-47,-4 0 1,1 0-31,-1 4 0,-3-1 52,-1-3-840,1 3 359,-2-4-1607,-1 5 909,-5 0-623,-5 0 1702,-1 5 0,0-4 0,1 4 0</inkml:trace>
  <inkml:trace contextRef="#ctx0" brushRef="#br0" timeOffset="18">17714 3346 7853,'0'-6'-174,"0"0"-258,0 2 345,0 3 1259,0-5 3553,0 6-4436,5 0 0,-3 6-78,6 1 1,0 3 124,3 2 0,-3 0-78,-1 4 1,2-2-47,6 5 0,-2 0-119,2 4 0,2-1 15,-2 1 0,0 4-197,-3 0 1,-1 3 92,0-3 1,1 3-185,-1-3 1,-3 1 40,0-2 1,-6-2 67,2 3 0,-2-3-51,2-1 1,-2 0 101,1 0 0,-1 0-162,-2-1 1,-4 0 117,0-3 0,-4 3 0,3-3-380,-1 2 265,-2 2 1,-2-1 0,1-2-59,2-1 0,-1-1 241,-3 1 0,-1-2-146,1-1 0,-1-4-54,1 4 213,0-4 1,0-4 195,4 0-161,2-1 79,0-1-200,3 0 346,-3-6-198,5 5-41,0-4-312,0 4-2504,0-5 1720,0-5 1058,0-1 0,5-6 0,2 1 0</inkml:trace>
  <inkml:trace contextRef="#ctx0" brushRef="#br0" timeOffset="19">19393 3643 7853,'1'-6'-543,"3"2"347,-3-2 173,4 4 0,-5-3-20,0 0 233,0 4 1,0-4 679,0 5-718,0-5 1,0 4 0,0-4 421,0 5-416,5 0 181,-4 0-166,4 0 207,-5 0-64,0-6 4,0 5 144,0-4-724,0 5 207,0 5 146,0-4 0,0 10-103,0-4 1,0 3 125,0 2-87,0-1 1,2 4 0,0 2 0,2-1 109,-1 1-98,-2 3 0,-1-6 6,0 5 18,0 0-6,0-1-133,0 4 1,0-8 132,0 5 1,0-4-210,0 4 178,0-5 0,0 6-60,0-5 1,0 1 0,0-5 0,0 0-1,0 1-61,0-1 100,5 1-46,-4-1-32,4 1 46,-5-1 13,0-5-49,0-1 1,0-3-133,0 1-13,0-1-332,0 3-560,0-5-154,-5 0 941,-1 0 0,-2-4 0,2-1-720,1-1 1031,-4 3 0,8-7 0,-9 4 0,3-6 0</inkml:trace>
  <inkml:trace contextRef="#ctx0" brushRef="#br0" timeOffset="20">19164 3609 7117,'0'-6'412,"0"1"1041,0 5-1304,5 0 0,5 0 201,6 0 0,0 0 40,-1 0-54,3 0-205,5 0 0,1 0 167,3 0-55,-3 0-54,9 0-143,-9-6 0,5 5 1,-3-3 196,0 3 0,2 1 96,-1 0-443,-3 0 0,4-4-49,-5 1 0,-4-1 126,0 4 0,-4 0-54,4 0 1,-5 0 34,1 0 0,-2 0 21,-2 0 68,-4 0-701,3 0 327,-9 0 140,4 0-1231,-5 0 1,-5 0 0,-1 1 1421,-1 3 0,-3-3 0,4 4 0</inkml:trace>
  <inkml:trace contextRef="#ctx0" brushRef="#br0" timeOffset="21">19861 3552 7853,'0'-6'-40,"0"0"357,0 6 347,0-5-106,0 4-395,0-4 25,0 5 0,0 5-23,0 3 1,0 2-29,0 1 0,0 2-136,0 2 1,0 2 121,0 2 0,0 4-175,0-1 64,0 1-110,0 5 0,0-4 89,0 3 0,0-3 97,0 3-106,0-3 60,5-1 109,-4-6-112,4 5 1,-1-8-1,0 5-1,0-5 0,0 2 32,-1-4-233,1-6 10,1 4-399,-4-3 0,5 0 502,-6 1-336,0-6-543,0 4-800,0-6 1427,-6 0 1,1-2 301,-2-2 0,-3-2 0,3-5 0</inkml:trace>
  <inkml:trace contextRef="#ctx0" brushRef="#br0" timeOffset="22">19815 3586 7853,'5'-6'0,"-2"-3"131,4 5 0,-3-3 140,4 3 1,-1-1 91,5 1 0,1 3-169,2-3 1,-1 2 30,5 2 0,-1 0-121,1 0 1,2 0 19,-2 0 1,2 0-1,-1 0 91,-1 0 1,-1 2-323,1 2 93,-3-3 30,-4 9-318,4-4 227,-8 6 1,7-1 10,-7 1 0,-3-1-10,-2 0 0,2 5 0,-1-1 6,-1-1 1,-3 2 66,-4 0 1,-2 3-23,-6-4 0,0 4 19,-4-4 0,2 4-2,-5-4 0,2 4-2,-2-3 104,-3-1-95,9-4 0,-7 1 218,5-1 6,0 1-209,3-1 19,1 0 132,4 1 35,-3-6-86,9 4-4,-9-3 126,8 4-99,-3-5 0,10 3-55,3-5 0,2 4 128,2-5 0,3 5-64,0-4-82,5 5 38,-2-8 31,0 9-174,4-9 45,-5 10 1,2-9 145,0 6-34,-5-6-204,8 8-21,-9-8 121,3 3 1,-4-1-88,-1-1 1,0 1 21,1-4 37,-1 5-101,-4-3 0,-1 3 31,-2-5-277,-3 0-486,4 0-2682,-5 0 2445,-5 0 1084,4 5 0,-9-4 0,3 4 0</inkml:trace>
  <inkml:trace contextRef="#ctx0" brushRef="#br0" timeOffset="23">20512 3563 7853,'0'-6'-23,"0"1"1,0 5 430,0-5 1,0 4-144,0-5 394,0 6 0,0 6-553,0 1-7,-5 8 0,4 3-91,-3 5 20,-3 0 10,6 5 0,-9 0-83,2 2 1,2 3-1,0-2-138,1 2 119,-4-4 0,6 2 85,-4-4 0,4 0-16,-1-4 18,-2-1-11,5-4 1,-4-1-124,5-6 37,0 1 0,-4-1 3,0 0-480,0-4 98,4-2-913,0-5 0,5-7 1366,3-4 0,2-5 0,1-7 0</inkml:trace>
  <inkml:trace contextRef="#ctx0" brushRef="#br0" timeOffset="24">20466 3575 7853,'0'-12'0,"0"1"0,0 3 0,0 1 0,0 4 0,0-2 0,1 5 0,3 0 0,-1 1 0,4 3 1211,1 2 1,3 7-50,1 2-740,-1 3-402,1 0 0,0 7 194,4-2-162,-4 8 1,5-6-135,-6 5 80,1-4 123,-1 7-322,1-9-150,-1 4 232,0 0 202,1-4-162,-1 4 1,-4-9-82,-4 0 177,4-5 0,-5 2-61,6-4 0,-6-1-51,2 1 88,-3-1 16,-1 0-163,0-4-167,0 3 297,0-9-529,0 4 242,0 0 88,0-3-1,0 3-1391,0-5 387,-5 0 714,-1 0 514,-10-5 0,-2-2 0,-5-4 0</inkml:trace>
  <inkml:trace contextRef="#ctx0" brushRef="#br0" timeOffset="25">20283 3940 8357,'12'0'1218,"-1"-5"-741,1 4-132,4-4-1,2 5 322,10 0-226,-4 0-340,9 0 1,-8 0 38,6 0 1,-5 0-112,5 0 71,-6 0 1,3-4 125,-5 0 1,-5 0-429,-3 4 0,-2 0 0,-2 0-4130,1 0 4333,-6 0 0,-1-5 0,-5-1 0</inkml:trace>
  <inkml:trace contextRef="#ctx0" brushRef="#br0" timeOffset="26">20900 3609 7853,'0'-6'-929,"0"1"796,0 5 1316,0-6-519,0 5-244,0-4 131,0 5 1,0 5-465,0 3 0,0 7-13,0 4-104,0 3 0,0 4 0,0 2 75,0 1 0,0 1 0,0 1-74,0 0-8,0-6 1,0 7 7,0-5 75,0-1 0,0-4-110,0-3 0,0 1 99,0-5 1,4 4-136,0-3 1,0-5 9,-4-3 1,0-5-1,1 4-779,3-2-300,-3-1 432,4-4-306,-5 0 1043,0-5 0,-5-7 0,-1-6 0</inkml:trace>
  <inkml:trace contextRef="#ctx0" brushRef="#br0" timeOffset="27">20912 3815 7853,'5'-12'0,"-4"6"643,4-4-216,0 8-215,-4-3 229,10 5-53,-5 0-354,0 0 0,4 2 201,-2 1-23,2 4-147,2 9 0,-1-2 251,0 5-106,1-5-150,-1 8-1,1-4-10,-1 4-44,0-4 170,6 4-77,-4-5-31,3 1 38,-9-1 1,3-6 171,-3 1 0,3-1-68,2 0-71,-1-4 93,-4 3 0,3-9 220,-3 3-60,-2 2-87,1-4 163,-6 3 40,0-5-309,0-5 0,0 2 43,0-5 0,0 1-310,0-5 73,0 1 1,0-4-128,0 0 1,0-5-15,0 5 0,0-5 2,0 1 207,0 2 1,0-4 54,0 2-292,0-3 64,0 4 0,0-3 90,0 2-405,0-3 200,0-6-141,0 4 1,0-4 120,0 6 0,3-1 122,1 0 1,1 0-1,-2 1 1,1 2-707,-2 1 430,-1 5-8,-1-2-377,5 4 160,-3 1 404,3 4-899,-5 2 435,0 0 0,0 5 0,-1 2 225,-3 8 1,1 1 449,-4 4 0,-1 8 0,-3 1 0</inkml:trace>
  <inkml:trace contextRef="#ctx0" brushRef="#br0" timeOffset="28">21654 3575 7853,'6'-12'464,"-1"1"-146,-5-1 288,0 6-299,0-4 0,0 7 229,0-4-377,0 4 0,-1-2-58,-3 5 0,-2 0 87,-5 0 0,-1 0-218,1 0 0,-2 0 89,-2 0 0,1 4-64,-5 0 0,5 5-6,-1-2 1,-2 2-106,2-1 1,0 2 62,3-2 0,1 2 75,-1 1 0,5 1-17,-1-1 1,2 0 44,-2 1 0,3-5 16,5 1-20,-5 0 1,4 3-71,-3 1 1,3-1 59,1 0 0,1-3-1,3 0 0,2-1-16,6 5 1,-1-1-3,0 0 0,5 1-41,-1-1 1,5 1 50,-1-1 0,-1 1-34,1-1 1,-1-3-18,1-1 0,1 1-90,-5 3 1,1 2 87,-5 2 0,0-6-52,1 2 1,-2-2 42,-2 3 1,-3-1 3,-5 1 0,0-1 87,0 0 1,-2-3-87,-1 0 1,-4-1 115,-4 5 1,-4-2-65,-1-3 1,-8 2 124,1-5 1,-2 4-68,2-4 1,-3 3-90,-1-3 0,0 0-285,4-4 1,2 0 107,2 0 1,2 0-897,6 0 436,-1 0-363,6 0 0,1-1 128,5-3 881,10-3 0,3-4 0,10 0 0</inkml:trace>
  <inkml:trace contextRef="#ctx0" brushRef="#br0" timeOffset="29">21928 3586 7853,'0'-6'-98,"0"1"1425,0 5-1062,0 5-59,0 1 1,0 7 111,0 2-107,0-2-76,5 8 130,-4-3-53,4 0-54,-5 3 1,0-3 53,0 5 0,0 0 26,0 0 1,0 0-27,0-1 0,0-3 105,0 0-105,0 1-60,0-3 0,0 4-32,0-6 1,0 0 59,0-4 0,-3 1 238,-1-1-1296,0 1 496,4-1 172,0-5 165,0 5-167,0-5 187,0 0-26,0-1 159,0 0-262,0-3 0,0 3-4941,0-5 4393,0-5 702,0-2 0,0-9 0,0-2 0</inkml:trace>
  <inkml:trace contextRef="#ctx0" brushRef="#br0" timeOffset="30">22294 3586 7853,'0'-6'-161,"0"1"363,0 5-30,5 0 0,-4-2 172,3-1 170,-3 1-197,-1-3-47,5 5-83,-4 5 1,4 2-8,-5 4-21,0 6 0,4-3-63,0 5 1,0 0 120,-4 4-211,0-1 36,0 6 0,0-4 48,0 3 1,0-3-126,0-1 1,-4-1-90,0-3 0,0 1 160,4-5 0,0 0 1,0-3-34,0-1-147,0 1 1,0-5-78,0 1-868,0-6 390,0 3-755,0-5 966,-5 0 1,3-5 487,-6-2 0,-5-8 0,-4-3 0</inkml:trace>
  <inkml:trace contextRef="#ctx0" brushRef="#br0" timeOffset="31">22111 3609 7853,'1'-10'0,"3"2"0,-3 3 420,9 0 1,-3 4 284,4-3-283,0 3-210,6 1 52,1 0-108,0-5 56,3 3 0,-3-3 0,5 5-191,-6 0 68,5 0 1,-4 0-142,5 0 61,-1 5 1,1-3 55,0 1 1,-1-1-99,-3-2 0,2 0-20,-2 0 1,-1 0 74,1 0 0,-5 0 92,1 0-31,-2 0 51,-2 0-89,1 0 0,-4-4 267,-1 0-164,-4 0 86,7-1-38,-9 4-335,4-4 223,-5 0 48,0 4 1,0-5-720,0 6 606,0 6-46,0 0 251,0 5-10,0 6-204,0-5 180,0 10 1,0-4-167,0 5 0,0 0 1,0-1-13,0 1 5,5 0 0,-4 0 0,3 0-3,-2 0 1,-2-1-177,0 1 213,0-5-21,0 4 0,3-8-5,1 5 1,0-5-180,-4 1 0,0-3-90,0 0 0,4-5-92,0 1 86,-1 0 16,-3-2-1027,0 4 683,0-9-581,0 5 689,0-6 1,-5-11-1,-1-1 1</inkml:trace>
  <inkml:trace contextRef="#ctx0" brushRef="#br0" timeOffset="32">22819 3563 7917,'0'-11'384,"0"5"-268,0-5 0,0 10 910,0-4 441,0 5-1268,5 0 13,1 0-135,6 5 1,-5 7 122,1 7-129,0 2 1,3 2 217,0 0-245,1 0 26,-6 5 0,4-3 200,-2 5-505,2-4 183,2 2-66,-1-5 234,0-1-306,-4 1 128,3 0-159,-4-5 1,2 2 90,-1-5 1,-3 1-4,4-5 0,-6 0-252,2 1-96,3-6 37,-6 4-191,4-8 156,-5 3-1529,0-5 2008,0-5 0,-5-2 0,-2-4 0</inkml:trace>
  <inkml:trace contextRef="#ctx0" brushRef="#br0" timeOffset="33">23207 3495 6596,'0'-7'1971,"0"2"-1827,0 16 0,-4-3-36,1 11 1,-5 0 74,4 4 1,-5 1-64,2 3 0,-3 2 127,-2 6-249,1-6 131,-1 4 0,1-5-136,-1 2 1,1-1 29,0-2 0,-1-7-75,1 3 28,4-8 1,-2 6-43,6-6 0,-2 0 0,2-4 106,-1 1-632,0-6 404,4 4 0,0-7-603,0 5 229,0-6-544,0 3 1106,0-5 0,0-5 0,0-1 0</inkml:trace>
  <inkml:trace contextRef="#ctx0" brushRef="#br0" timeOffset="34">23276 3586 7853,'0'-18'15,"0"2"1,0 8 27,0 1 169,0 4 0,0-2 200,0 5-67,5 0 8,-4 0-286,4 0 0,-5 1 251,0 3-126,0 2 0,4 10 119,0-1-104,0 5-178,-4-2 1,0 5 65,0 0 81,0 0-4,0-1 3,0 1-238,0 0 0,0 0 104,0 0 108,0-6-257,0 5 1,0-5-4,0 2 219,0-3-292,0 1 117,0-5-78,0 5 198,0-6-165,0 1 1,0-5 101,0 1 11,0-6 0,-2 7-6,-2-5 155,3 5 8,-4-8-139,5 4 1538,0-5-1482,5 0 1,2 0-27,4 0 1,0 0-166,1 0 0,1 0-20,2 0 1,-1 0 110,5 0 0,-1-1 17,1-3 1,2 3-60,-2-3 65,3 3 0,-3 0-26,0-3 0,-5 3 22,1-3 0,1-1-86,0 1 0,-1 0 67,-4 4-211,-4 0-31,3-5-738,-9 4 400,9-4-922,-8 5 966,-2-5 0,-4 3-418,-8-2 979,-2 3 0,-8-4 0,-1-1 0</inkml:trace>
  <inkml:trace contextRef="#ctx0" brushRef="#br0" timeOffset="35">23276 3792 7847,'0'-7'859,"0"2"1493,0 5-2276,5 0 0,1-4 66,6 1 1,0-2-17,3 1 1,-2 3-151,2-3 0,2-1 103,-2 1 0,5-1-126,-1 1 1,-1 3 45,1-3 1,-4-1-41,5 1 0,-7 0 107,3 4 0,-4-1-2,0-3-53,-1 3 0,1-4-6,-1 5 9,-5 0 27,0-5-41,-6 3 0,-11-8 0,-1 4 0</inkml:trace>
  <inkml:trace contextRef="#ctx0" brushRef="#br0" timeOffset="36">23196 3495 7853,'5'-7'-2082,"-4"-3"3248,9 9 0,-7-4-63,4 5-664,1 0 1,9-4 610,2 0-602,2 1-54,2 3 126,0 0-154,0 0-1,5 0-169,-4 0-11,9 0 1,-9 0-165,2 0 0,0 0 76,0 0 0,-1 0-20,1 0 0,-5-2-196,-2-2 0,-4 3-372,4-3 1,-5 3-1908,1 1 1769,-2 0 0,-6 0-18,1 0 647,-6 0 0,-7-5 0,-7-1 0</inkml:trace>
  <inkml:trace contextRef="#ctx0" brushRef="#br0" timeOffset="37">19153 4420 7853,'6'-6'0,"-1"0"280,-5 6 1844,0 0-1700,0-5-381,0 4-6,5-4 1,-2 5-30,4 0 0,-3 0 3,4 0 1,-4 0 84,3 0 1,1 0-119,3 0 1,-1-1 123,-2-3 0,2 3-144,-2-3 0,2 3 120,1 1 0,1 0-53,-1 0 1,1 0 28,-1 0 0,4 0-75,1 0 1,0 0 19,-1 0 1,-1 0-14,5 0 1,-1-4 41,1 0 1,1 0 1,-4 4 1,4 0 28,-1 0 0,-1 0-30,1 0 0,-4 0 21,4 0 1,0 0-16,4 0 1,-4 0 18,0 0 0,0 0-35,4 0 1,-3 0 19,3 0 1,-3 0-43,7 0 1,-3-4 37,-1 1 0,0-1-80,0 4 1,3 0 67,1 0 0,0-1-87,-5-3 1,2 2 50,3-1 0,-3 1-3,3 2 1,-3 0 3,-1 0 0,3 0 4,1 0 0,0 0 5,-4 0 1,-2 0-7,-2 0 1,7 0 58,-4 0 0,4 0-13,-3 0 1,1-1 8,2-3 1,-1 3-38,1-3 0,2 3 39,-1 1 1,4 0 95,0 0 0,-2-1-69,2-3 0,-5 3-64,5-3 1,-2 3 39,1 1 1,3 0-12,-2 0 0,-2-4-41,1 0 0,-3 0-8,4 4 0,-6 0 1,2 0 0,-2 0-8,2 0 1,-3 0 11,2 0 1,2 0 4,-1 0 1,1 0-1,-2 0 1,-1 0 1,1 0 1,2 0-17,-1 0 1,-1 0 13,-3 0 0,0 0-1,0 0 0,0 0 13,0 0-10,-1 0-1,1 0 1,-1 0-7,-3 0 1,3 0 5,-3 0 0,2 0-5,2 0 4,0 0 0,0 0 45,-1 0 1,5 0-42,0 0 1,1 0 7,-2 0 0,-2-1 0,4-2 0,-1-1-26,0 2 21,-1 1 0,-3 1-52,0 0 1,0 0 49,0 0 1,3 0-27,1 0 0,1 0 19,-1 0 1,-3 0-10,2 0 1,2 0-11,-1 0 1,1 0 0,-3 0-11,2 0 16,-1 0 29,-3 0 0,0 0-29,0 0 6,5 0 13,-4 0-9,4 0-2,-5 0-10,5 5 0,-4-4 10,2 3 5,-1-3 0,-3-1 0,1 0-8,-5 0-27,4 0 1,-5 0 21,6 0-100,0 0 103,0 0-3,0 5 0,-3-4-8,3 3 4,-3-2 1,8-2 38,-5 0 1,0 0-33,0 0 1,-1 0-1,1 0 3,0 0 0,0 0-1,0 0 0,1 0-1,3 0 1,-3 0-141,2 0 141,-2 0 1,-1 0-92,0 0 1,-1 0 0,-2 0 39,-1 0 1,0 0-22,4 0 33,-5 0 9,3 0 65,-3 0 1,5 0 0,-2 0-63,-2 0 0,3 0 21,-3 0 0,-1 0-44,1 0 161,0 0 1,0 0-110,0 0 76,-5 0-64,8 0-10,-5 0 28,1 0-21,4 0 1,-10 0 35,4 0 1,0 0 1,-1 0 0,1 0 3,-5 0 0,0 0 4,1 0 1,-1 0 18,1 0 0,-5 0 306,1 0-43,-6 0-136,9 0 0,-10 0 55,4 0-120,-5 0-1449,0-6 921,0 5 0,-5-4 24,-3 5 376,-7 0 0,-8-5 0,-6-1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5.76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12312 6670 7032,'0'-7'1851,"-5"2"-1533,3 5-107,-8 0 1,8 0 239,-6 0-226,6 0 0,-9 0-175,4 0 0,0 2 25,0 1 1,-1 3-182,-3 1 0,-1 3 30,1-2 0,-1 2 136,1 1 1,0 1-25,-1-1 0,1 5 39,-1-1 1,1 4 8,0-4 0,-1 4-4,1-4 0,1 6-81,2-2 0,-2-2 85,2 2 1,-1 0-3,2 4 0,-2-1 14,5-3 0,-4 2 5,5-1 1,-5 1-55,4 2 0,0 0 23,4 0 1,0-4-5,0 0 1,0-4 11,0 4 1,0-1-91,0 1 1,5-1 50,3-3 0,1-3-10,-1 4 1,2-4 14,-3 0 0,3-1 2,2 1 0,3-5 143,0 1 1,2-6-86,-2 2 0,-1 1 71,5-1 1,-4 0-93,4-4 1,0 0 7,4 0 0,0-4 7,0 0 1,1-5-16,3 2 0,1-7-37,2-1 0,3-6 1,-3 2 0,3-2-164,2-2 1,-6-1 48,-2-3 0,0-1-88,0-2 0,0-3 34,-4 2 0,-4-2-12,0-1 0,-7 0 109,0-1 0,-5 5 10,-3 0 0,-4 4-62,0 0 0,-6 1 7,-9 3 1,1-1-80,-5 0 0,-5 5 71,-7 3 1,-3 3-367,-4 5 0,1 1 149,-5 2 0,1 1-265,0-4 0,1 4 75,6-1 1,5 2 1,2-2 0,8 3-392,4-3-134,2 3 1009,7 1 0,1 5 0,5 1 0</inkml:trace>
  <inkml:trace contextRef="#ctx0" brushRef="#br0" timeOffset="1">13180 6487 7853,'0'-6'351,"0"1"592,0 5-572,0-5 102,-5 3-314,3-3 0,-4 5 66,2 0 0,2 5 26,-6 3 0,0 0 38,-3 3-130,0-2 0,-1 9 17,1-3 0,-1 4 0,1 7 1,-4 2-39,-1 3 0,1 2 63,4-3 1,-1 3-183,1 2 0,0 3 83,-1 0 0,4 1-116,1-1 0,4-2 49,0 2 0,1-3 37,2 0 0,0-2-9,0-3 0,0 2-81,0-6 1,2 5-18,1-5 1,0 1 93,4-4 0,-3 0-25,4 0 1,-4-2 21,3-2 1,-3 2-108,4-6 1,-2 4 42,2-4 1,2 0-228,-3-3 63,4-1 137,0 1 1,0-2-57,1-3 0,-4-2 30,-1-5-344,-4 0 73,7 0-601,-9 0 1,5 0-1524,-2 0 704,-3-5 1752,5-1 0,-6-11 0,0 0 0</inkml:trace>
  <inkml:trace contextRef="#ctx0" brushRef="#br0" timeOffset="2">13305 6990 7853,'0'-12'407,"0"1"433,0 4-253,0-3-92,0 9-15,0-4 0,2 5-34,1 0-210,-1 0-77,3 0 0,-4 1 16,3 3 0,-2 0-99,6 7 0,-6-1-88,2 9 47,3-5 0,-5 8-76,6-3 1,-4 1-22,3-1 1,-4 3-91,1-3 1,-3-3 65,-1 0 0,4-4 66,-1 0 1,1-5 24,-4 1 108,0-6-10,0 4 230,0-6 0,2-4-371,1 0 0,-1-5 106,1 1 0,4-3-150,0-4 0,2 1 80,-1-5 1,6 0-91,-3-4 0,3 0 52,-2 0 0,-1 4-143,0 0 1,1 5 52,-1-1 83,1 2 0,-1 3 85,1 3 0,-5 1-84,1 6 1,-4 0 111,3 0 0,-3 2-86,4 2 0,-5 2 43,5 5 0,0 2-48,3 2 0,-3 3 8,-1 5 1,-3 0-97,4 0 1,-6 2 56,2-2 1,-3 2-19,-1-6 0,4-2-13,0-2 32,0 3 0,-4-6-87,0 4 277,0-9-346,0 3 0,-1-8-686,-3 1-1015,2-1 809,-8-2 1103,9-5 0,-9-7 0,4-6 0</inkml:trace>
  <inkml:trace contextRef="#ctx0" brushRef="#br0" timeOffset="3">13728 6681 7853,'0'-11'-154,"0"3"-38,0 1 1,4 3 115,-1-4 1237,1 6-706,-4-9 0,4 9 238,0-6-93,0 6-370,1-8 0,1 5-18,6-3 0,-5 2 26,1 2-48,-1 2 0,4-4-146,-4 2 1,3 3 94,-2-3 1,-2 3-204,2 1 0,0 0-110,3 0 92,0 0 0,1 0 5,-1 0 1,-3 0 113,-1 0 1,-3 4-189,4 0 106,-6 4-54,9-1 103,-10 4 1,4 1 62,-5-1 1,0-3 3,0-1 0,-4-3 14,0 4 1,-5-2 107,2 2-152,-3 2 1,-2-5-64,1 3 1,3 0 112,1-4-102,4 0 97,-2 1-228,5-4 117,0 4 3,0-5 0,1 4 124,3 0 1,-1 0-96,4-4 0,1 4 7,3 0 1,1-1 3,-1-3 0,0 4-71,1 0 1,-1 1 75,1-1 0,-1-2-177,1 6 0,-1-2-24,0 2 0,0 2-42,-4-2 0,2 2 61,-5 1 1,1-3 48,-1-1 43,-3 1 146,4 4 1,-10-2-202,-3-3 517,-2 3-243,-6-3 1,2-1 99,-5-2-241,0 2 1,-3-4-21,3 1 1,-2-1 78,2-2 0,-2 0-712,2 0 0,3 0 5,4 0-654,1 0 0,4-5 1291,4-3 0,-4-2 0,1-2 0</inkml:trace>
  <inkml:trace contextRef="#ctx0" brushRef="#br0" timeOffset="4">14185 6384 7853,'0'-6'754,"0"1"64,0 0-131,0 3-287,5-3 1,0 7-84,2 1 0,4 3 78,-4 1 1,3 3-115,2-2 1,-1 3-14,1 5 0,-1-2-46,1 5 1,3-4-1,0 4 1,4 0-15,-4 4 1,4 1 12,-4 2 1,2-1-186,-2 1 1,-2 0 62,2 0 0,-3 0-306,-5 4 0,2-3 150,-5 3 0,3-3-293,-3 3 0,0 0 117,-4 0 0,0 2-34,0-6 0,-4 5 123,0-5 0,-4 1 57,0-4 1,-2 1 80,-2 3 0,-3-3-72,0 2 0,-2-5 171,2-2 1,1 0-71,-5 4 1,5-2 118,-1-2 1,2 3-41,2-3 1,-3-3-34,3 0 0,-3 0 17,6-1 1,2-1-11,-2-6-314,5 2 191,-2-4-1086,5 1 659,0-2 0,2-5-1606,1 0 1177,4 0 903,4-5 0,-4-7 0,-2-5 0</inkml:trace>
  <inkml:trace contextRef="#ctx0" brushRef="#br0" timeOffset="5">16572 6715 7853,'-7'-5'-494,"2"4"1,5-5 1118,0 2 60,0 3 154,0-4-8,0 5 1,0 5-620,0 2 0,0 1 6,0 3 0,0 0-55,0 8 0,0 0-26,0 3 0,0 5-93,0 0 0,0 1 79,0-2 0,0 0-49,0 4 1,0-3 85,0 3 0,-4-3-111,1 3 1,-1-4 25,4 0 0,0-3-78,0-4 0,4 2 55,-1-6 1,1 0-192,-4-4-7,5 1 1,-3-5-15,1 1-214,-1-5 71,-2 2-1000,0-5 905,0-5 1,0-2-980,0-4 0,3-6 1377,1-2 0,0-2 0,-4-2 0</inkml:trace>
  <inkml:trace contextRef="#ctx0" brushRef="#br0" timeOffset="6">16366 6761 7853,'6'-11'70,"5"-1"1,-5 1 105,5-1 1,2 2-107,2 3 751,-2-3-413,3 3 0,0 0 308,-1-1-464,5 5 0,-2-2-90,5 5 1,-4 0 75,0 0 1,0 0-202,4 0 0,-4 0 108,0 0 1,-4 5-91,4 3 0,-5-2 61,1 2 1,-3 0-225,-5 3 0,3 0-106,-2 1 0,-3-1 110,-1 1 1,-3-1-8,-1 1 1,0-1 64,0 0 1,-5 2-60,-2 2 0,-4-2 91,0 2 1,-4-2 8,0-2 0,-5 1-12,5-1 1,-1 1 13,1-1 1,6-3 351,-3-1-214,3-4 108,3 2-150,1-5-98,5 0 1,1 4 54,3-1 0,2 1 127,6-4 1,4 0-77,3 0 0,-1 4-56,1 0 1,4 4-64,4-5 1,-5 5 41,-3-4 1,1 5-70,2-2 0,0 0 96,-3 0 1,-1 1-209,-3 3 0,-6 1 104,2-1 0,-6 1-156,3-1 1,-6 0 6,2 1 0,-8 0 114,-3 4 0,-5-2 25,-3 5 1,-4-5-5,-7 1 0,0 1 119,-4 0 1,-1-1-125,-3-4 0,0 1 194,-1-1 0,5-3-87,0-1 0,8 0 163,-1 0 0,8-2-39,0-5 0,6 0-608,1 0-452,6 0 676,-3 0 1,13-5-1007,4-2 1,7-3 43,0-2 1187,3 1 0,0-1 0,1 1 0</inkml:trace>
  <inkml:trace contextRef="#ctx0" brushRef="#br0" timeOffset="7">17108 6875 7853,'0'-11'586,"0"0"66,0-1-241,0 6 163,0 1 16,0 5-129,0-5 103,0 3 17,0-3-383,0 15-130,0-2 0,-1 12 78,-3-4 1,2 5-132,-6 2 1,6 0-113,-2 3 0,3 0 86,1 0 1,0-1-60,0 1 0,5-2-39,2-1 0,3-4-65,2 0 0,-1-6 55,1-2 1,0 1 89,4-5 1,-2-2 76,5-1 1,-2-2-62,2-2 1,3-2 117,-3-2 1,-1-2-60,1-5 1,-1-1 113,1 1 0,1-6-69,-5-2 0,4-2 49,-4-2 0,1 0-103,-5 0 1,-1-3 14,-2-1 1,-3-4-178,-5 5 0,0-5 64,0 5 1,-1 0-150,-3 7 1,1-1-100,-4 5-468,-1 0 319,-3 3 197,4 6-347,2 1 238,5 5-2148,0 0 1832,0 5 686,5 1 0,7 6 0,6-1 0</inkml:trace>
  <inkml:trace contextRef="#ctx0" brushRef="#br0" timeOffset="8">17828 6727 7853,'0'-6'615,"0"0"758,0 6-1055,0 11-106,0-4 0,0 15-27,0-4 1,0 9-202,0 4 49,0 2 1,0 1-271,0 0 223,0 1 1,0-1-2,0 0 1,0-6 59,0-5 1,0-1 99,0-7 0,1 0-34,3-4 14,-3 1 31,4-1-457,0-4 8,-3-2 0,3-7-187,-5-1 1,-1 0-379,-3-5 0,2 1 365,-1-5 1,-4 1 88,0 0 0,-3-5 404,-2 1 0,-4-5 0,-2 2 0,-5-5 0</inkml:trace>
  <inkml:trace contextRef="#ctx0" brushRef="#br0" timeOffset="9">17588 6750 7853,'12'-5'103,"-1"3"0,-3-8 516,-1 3-408,6 2 571,0-6-429,3 10 0,-1-8 16,1 5 1,8-1 88,-2 2 1,5 1-52,0-2 0,-2-1-150,6 2 0,-5-1-49,5 4 0,-7 0 17,-1 0 0,2-4-194,-6 0 0,1 0-117,-4 4 1,-4 0-288,4 0 1,-4 0-2534,0 0 1428,-1 0 1478,0 0 0,-4 0 0,-2 0 0</inkml:trace>
  <inkml:trace contextRef="#ctx0" brushRef="#br0" timeOffset="10">18867 6715 7853,'0'-6'-11,"0"1"444,0 0 106,0 4 84,0-4-385,0 5 0,0 5 67,0 2 0,-4 9-93,1 3 0,-6 3-18,1 5 0,-2 0-66,-1 7 0,-1-2-126,1 6 1,-1-3-13,1 0 1,-1-5-15,1 0 0,3-8 22,1 1 1,3-8 49,-4 0-412,6-2 269,-3-2 0,5-3-1125,0 0 104,0-6 404,0 3 0,0-6 122,0-3 0,0-2 590,0-6 0,1 0 0,3-3 0,-3 2 0,9-14 0,-3 3 0</inkml:trace>
  <inkml:trace contextRef="#ctx0" brushRef="#br0" timeOffset="11">18844 6704 7853,'-5'-11'-227,"4"-1"-56,-3 1 0,2-1 169,-2 1 1630,3 5-383,-4-5-489,5 10 71,0-4-341,0 5 0,5 0-100,2 0 1,3 5 43,2 3 138,4 7-271,-3-2 1,7 10 132,-4-1-593,4 1 251,-7 10 1,7-5 142,-5 3 1,2 0-102,-2-4 1,-2 3 5,2-3 1,-3 0 21,0-4 1,1-4-47,2 0 1,-4-2-112,1 2 1,-1-1-55,-3-3 0,2-2-258,1 2 117,-4-2 306,3-2 0,-9-3 0,3 0 0,-3-6 1143,-1 3-2920,0-5 0,-5 0 292,-3 0 0,-3-1 1485,-4-3 0,-3-7 0,-5-7 0</inkml:trace>
  <inkml:trace contextRef="#ctx0" brushRef="#br0" timeOffset="12">18776 7024 7853,'6'0'0,"4"-1"0,-2-3 592,2 2-264,2-3 0,-1 5 281,0 0-352,6-5 0,1 4-189,5-3 0,-4 2 87,0-2 0,0 1-619,3-4 1,0 4 311,-3-1 0,1-1-692,-4 2 0,3-5 480,-4 4 0,0-5 364,-3 2 0,-1-4 0,0 0 0</inkml:trace>
  <inkml:trace contextRef="#ctx0" brushRef="#br0" timeOffset="13">19301 6704 7853,'0'-6'0,"0"-4"527,0 3-237,0 1 0,0 0 134,0 2 421,0 2-489,0-3 1,4 7 112,0 1-284,0 4 1,-1 4-27,1 1 1,1 4-104,-1 3 0,-1 3 75,4 1 1,-4 4 44,1 4 0,1 2-294,-1 1 1,-1-3 102,-3-1 0,2-5-338,1 2 0,-1-7 187,2-1 1,-3-5 54,-1 2 206,0-4 105,0 0 1,0-5 142,0 1-233,0-5 284,0 2 393,0-5 0,5 0-716,2 0 0,4 0 34,0 0 0,2 0-109,2 0 1,-1 0 84,5 0 1,0 0-158,4 0 0,-4 0 89,0 0 0,-4 0-88,4 0 0,-4 0-74,4 0 1,-5 0-257,2 0 0,-4 0-633,0 0 1,-2-2-105,-3-1-1487,4 1 1452,-10-8 1177,4 4 0,-15-6 0,-3 1 0</inkml:trace>
  <inkml:trace contextRef="#ctx0" brushRef="#br0" timeOffset="14">19941 6670 7853,'6'-12'148,"4"1"197,-8 5 384,3-5-471,-5 5 1,0-2 426,0 1-460,0 4 1,-2-2-57,-1 5 0,-4 0 20,-4 0 0,-1 0-71,1 0 0,0 0 51,-1 0 1,-1 0 12,-2 0 1,3 2-150,-4 1 0,0 0 38,1 4 0,-1 0-79,5 0 0,0 4 74,-1-4 1,4 2-143,1-1 1,4 2 93,0-3 1,1 0-8,2 0 1,2 1 167,1 3 0,5 1-124,7-1 0,-1 1 96,5-1 1,0-3-78,4-1 1,0 1-109,0 3 1,-2 1 123,-2-1 1,3 1-192,-3-1 1,1 1 39,-1-1 0,-2 0-88,-6 1 0,1-1-6,-1 1 1,-1-1 88,-2 0 0,1 1-20,-6-1 0,1 2 34,-4 2 0,0-2-75,0 2 1,-5-1 80,-2 1 0,-5-2 0,-3 2 0,-3-2 17,-5-2 1,4 1 141,0-1 0,0-1-22,-4-2 1,2 1-54,2-5 0,-2-1-350,6-3 261,-5 6 1,7-5-1267,-2 3 590,7-3-1367,3-1 1025,5-5 1069,5-2 0,7-4 0,6 0 0</inkml:trace>
  <inkml:trace contextRef="#ctx0" brushRef="#br0" timeOffset="15">20238 6875 7853,'6'-11'0,"-1"0"838,0 4-102,-3 2 246,3 5-314,-5-5-34,0 4-396,0 6 1,-4 2-258,0 9 0,-4 0 92,5-1 0,-5 6-195,4-2 0,0 1 120,4-1 1,0 1-103,0-4 1,2 3 10,1-4 0,4 0-40,4-3 0,1-1 24,-1 0 0,2-3 89,2 0 0,1-6-70,3 2 0,3-3 82,-3-1 1,3 0-47,1 0 1,-1-1 39,1-3 0,0-2 275,0-6 1,-4 1-87,0 0 0,-1-6 46,1-2 0,1-3 35,-5 0 1,1-3 124,-5-1 1,-5 0-76,-2-4 0,-3 3-100,-1-3 0,-9 4-184,-2 0 1,-12 6 109,0 1 0,-8 6-469,-4 1 0,1 2 38,-4 6 1,3 1-127,0 3 1,6 5-210,2 2 0,5 3-1507,3 2 2141,-3-1 0,9 6 0,-3 1 0</inkml:trace>
  <inkml:trace contextRef="#ctx0" brushRef="#br0" timeOffset="16">2159 8828 7853,'-6'-11'0,"5"5"388,-4-5-128,5 10 0,-1-4 191,-3 5-28,3 0 28,-4 0 423,5 0-649,0 5 0,0-2 119,0 4-329,0 6-4,0 0-176,5 8 154,-4-3 0,8 5-158,-5 0 106,0 0 1,-3 1 107,3 2 0,-3 2-69,3 3 1,-3-3 54,-1-6 0,4 0-10,0-3 0,-1-2 52,-3-6-8,0 0 4,5 1 18,-3-6 434,3-1-235,-5-5 0,0-1 55,0-3 0,0-2-345,0-6 0,4 0 79,-1-4 1,2 0-208,-1-3 1,-1-3 76,4 3 0,1-2-14,3-2 1,1 0 4,-1 0 1,1 0-209,-1 1 1,4-1 5,1 0 1,0 4 21,-1 0 1,-2 5 159,2-1 0,-1-1 0,1 5 0,-2-3 58,2 6 0,-2 2-59,-2-2 1,1 6 11,-1-2 1,-3 8 0,0 3 1,-2 5 16,2 3 0,0 3 30,-4 5 1,4 0 78,-4-1 0,1 5 26,-1 0 0,-3 3-120,3-3 0,1 3 158,-2-3 1,3 0-79,-3-5 0,0 1 129,5 0 1,-6-4 12,2 0 37,2-5-100,-5 3 65,10-6-28,-10-5 98,4-1-448,-5-5 11,0 0-1709,0-5 0,0-1 1892,0-5 0,-5-11 0,-1-2 0</inkml:trace>
  <inkml:trace contextRef="#ctx0" brushRef="#br0" timeOffset="17">2718 8554 7853,'0'-11'-317,"0"4"0,0 1 1064,0 2-72,5 3-238,-3-9 0,6 7-149,-4-4 0,1 4 41,-1-1-117,2-2 0,6 5-93,-1-3 1,-3-1 69,-1 1 1,1 0-128,4 4 0,-1-1 101,0-3 0,1 3-206,-1-3 1,-3 3-142,-1 1 0,1 1 103,3 3 1,-3-2 20,0 6 1,-4-4 118,3 4 1,-4-5-304,0 5 165,-1 0 1,-2 3 43,0 0 0,0 1 25,0-1 1,-4 1 14,0-1 0,-5-3 51,2-1 0,0 1-32,0 3 0,0-3 26,0 0 1,0-5-15,4 5 191,1-5-214,-3 7 6,5-9-89,0 4 94,0 0 0,5-4 100,3 3 0,2-1-98,1 1 1,1-3-29,-1 3 1,5-3 22,-1-1 0,4 0-113,-4 0 0,4 4 111,-4-1 1,4 3-126,-3-3 0,-1 0-44,-4 5 1,-1-5 35,-2 5 101,2 0 1,-9 3-36,3 0 0,-3 1 226,-1-1 1,-8-1-67,-4-2 0,-6 2 46,3-2 1,-6 2-13,-2 1 0,0-3 96,-4 0 1,-1-2-96,2 2 1,-1-2-38,4-2 1,2-3-159,2 3 1,2-3 163,6-1-855,-1 0 1,5 0 10,-1 0-1922,6 0 2650,-4 0 0,6 0 0</inkml:trace>
  <inkml:trace contextRef="#ctx0" brushRef="#br0" timeOffset="18">3769 8828 7853,'-6'0'-77,"0"-1"132,6-3 76,0 3 392,0-4 377,0 5-635,6 0-254,-5 0 1,9 0 203,-2 0-116,2 0 1,1 4 68,1 0 1,0-1 71,3-3-116,3 0 8,5 0-90,0 0 117,0 0-40,0-5 6,-1 4-140,1-9 0,-1 7 203,-3-4-33,2 4-225,-8-2-25,4 5 1,-6-4-103,1 0 150,-6 1-906,4 3 420,-9 0-321,4 0 337,-5 0-228,-5 5 1,-1-4 326,-5 3 0,-2 2 418,-2 2 0,-8 2 0,-6 1 0</inkml:trace>
  <inkml:trace contextRef="#ctx0" brushRef="#br0" timeOffset="19">3746 9045 6935,'0'7'299,"0"-2"43,5-5 0,-2 0 195,4 0-204,1 0 0,3 0 246,1 0-367,-1 0 429,6 0-214,-5 0-57,10 0 0,-4-4 254,5 0-412,-6-5-125,5 8 0,-8-5 231,5 2-106,-5 3-346,2-5 143,1 1 0,-5 4 58,4-3 0,-7 3-110,-2 1 1,-3-4 10,4 0-1013,-6 1 440,3 3-1002,-5 0 409,5 0 466,-3 0-494,3 0 613,-5 0 613,0 5 0,5-4 0,1 4 0</inkml:trace>
  <inkml:trace contextRef="#ctx0" brushRef="#br0" timeOffset="20">4842 8531 7853,'-11'-12'124,"5"-4"300,1 10 175,5-5-374,0-1 0,1 1-41,3-1 1,-2 5 40,6-1 0,1 2 7,6-2 1,-2-1-122,2 6 1,1-5 113,0 4 0,4-3-152,-1 3 1,-3 0 59,0 4 1,0 0-142,-1 0 1,1 5 43,-5 3 1,0-2-114,1 2 1,-1-1 59,1 5 1,-5 3-107,1 0 1,-6 0 63,2-3 1,-2 3 33,-2 0 1,0 0-77,0-3 0,-6 3 90,-1 0 1,-3 0 122,-2-3 0,1-1-79,-1 1 1,1-1 152,0 1 0,3-6 98,0-2-182,6 2-15,-3-5-36,5 4 0,0-3 141,0 2 1,5-3-75,2 3 1,4-2-25,0 2 0,2-2-19,2 6 0,-1-4-90,5 4 1,-1-1 92,1 5 0,1-5-123,-5 1 1,4 3 70,-3 4 1,1 4-109,-5-3 1,2 4-28,-7-1 1,-2 3 107,-1 0 1,-3 1-125,-1 0 0,-1 0 105,-3 0 1,-3 0 135,-8-1 1,1-2-138,-5-1 0,-1-2 164,-2 2 1,-6 2-56,-3-6 0,2 0-35,-1-3 1,0-1-10,0 0 1,-2-3 21,6 0 0,-1-6 36,4 2 0,4-3-30,0-1 0,5 0 66,-1 0 0,6 0-87,1 0 1,6-1-1166,-2-3-167,3 3 299,1-4 0,5 1-368,2 0 0,4-3 765,0 3 1,0-1 584,1 1 0,4-8 0,2-5 0</inkml:trace>
  <inkml:trace contextRef="#ctx0" brushRef="#br0" timeOffset="21">5619 8783 7853,'-6'-7'0,"-1"2"987,4 5-131,1 0 1083,-3 0-877,0 0 184,4 0-473,-4 0-421,5 0 1,-1 4 195,-3 0-367,2 0-267,-3 1 1,5-3-298,0 6 1,0-4-1412,0 3 0,0-3-64,0 4 1858,0-1 0,0 5 0,0-1 0</inkml:trace>
  <inkml:trace contextRef="#ctx0" brushRef="#br0" timeOffset="22">6327 8292 7853,'0'-12'0,"0"6"437,0 1-172,0 0-53,0 3-1,0-3 1028,0 5-1005,0 5 0,0 3 34,0 7 0,0-1-30,0 5 1,0-4-95,0 4 1,0 0 67,0 4 0,0-1-189,0-3 0,0 3 59,0-3 1,0-3-424,0-1 1,0 2-111,0-2 1,4 0-344,0-3 0,0-5-388,-4 1 1,1-2 139,3 2 1042,-3 2 0,4-4 0,-5 6 0</inkml:trace>
  <inkml:trace contextRef="#ctx0" brushRef="#br0" timeOffset="23">6202 8737 7853,'-8'0'0,"0"0"0,6 0 688,-3 0-238,5 0 252,0 5 10,0-4-245,0 4 91,5-5-270,1 0 1,11 4 115,2 0 131,2 0-275,2-4 1,5 0-44,2 0 1,3 0 44,2 0-392,-6 0 141,4 0 0,-5 0 151,2 0 1,-2-4 62,-5 0 1,-1 0-1,-3 4 0,1 0-13,-5 0 0,-3 0-283,-5 0 0,-3 0-112,4 0 1,-7 0 182,-1 0 0,-5 5 0,-7 2 0</inkml:trace>
  <inkml:trace contextRef="#ctx0" brushRef="#br0" timeOffset="24">6281 9034 7853,'-11'0'320,"5"0"116,1 0-205,5 0 898,0-5-684,0 4 1,1-6 16,3 3 0,-2-1 168,6-2-418,-1-3 0,5 8 149,4-8-176,-3 4 1,7-2-38,-4 1 11,4 4 0,-6-2-135,5 5 0,-5-4 80,1 0 1,-2 1-259,-2 3 136,1 0 1,-1 3-212,0 1 0,-3 1 116,0-1 1,-6-1-244,2 4 28,-3 1 245,4 3 0,-3 1 53,1-1 1,-5-3-19,-2-1 1,-5 0 51,2 0-84,-4 3 167,0-3-121,0 4 235,-1 1-17,6-1-61,1-5 98,5 5 0,5-10-119,2 3 1,4-2-4,0 2 0,4-3-12,1 3 1,-1-1-19,-4 0 1,4-1 17,1 1 0,-2 4-158,-7 0 1,3 0 2,-2 0 0,-3 1-113,-1 3 0,1 1 22,-1-1 0,0 2 138,-4 2 1,-6-1-9,-1 5 1,-7-4-26,-1 4 0,-6-3 104,2 3 0,-2-4-51,-2 4 1,-4-5 125,1 1 1,-1-2-108,4-2 0,2-1-33,1-2 0,0 1-448,5-5 0,0-1-65,3-3-508,6 0 0,1-1 436,5-3 0,1-2-174,3-5 0,6-5 774,5 1 0,6-10 0,-4 1 0</inkml:trace>
  <inkml:trace contextRef="#ctx0" brushRef="#br0" timeOffset="25">6910 8703 7853,'0'-18'585,"0"1"-286,0 6 0,0 3 281,0 1-199,0-1 660,5-3-414,-4 4 2,4 2-340,-5 5-126,0 0 1,4 2-135,0 1 1,3 5 99,-3 7 0,1 3-97,-1 5 0,1 0-35,3 0 0,1 3-87,-6 1 1,5 3-3,-4-3 1,3 3 53,-3-3 1,4-4-99,-4-4 0,1-5 100,-2 1 0,-1-6-78,2-1 92,-3-6 382,-1 3-48,0-5-233,0-5 1,1-1-173,3-6 0,-3 0 148,3-4 1,2 3-244,2-7 1,-2 1 78,2-3 0,0-1-98,3 0 1,0 4 32,1 0 0,0 1-12,4-1 1,-4 3-66,4 4 356,-4 1-65,0-1 1,-1 6 78,1 2 1,-6 4 2,-2 4 1,1 2-124,-1 6 1,3 0 107,-3 4 0,1 1-32,-1 6 1,-3 1-55,3 3 0,1-3 22,-1 3 1,0-3-225,-4-1 1,0-6-133,0-1 66,5 1 165,-4-4-50,4 4-1635,-5-11 713,0-1-444,5-5 1498,-4 0 0,10-5 0,-5-1 0</inkml:trace>
  <inkml:trace contextRef="#ctx0" brushRef="#br0" timeOffset="26">7412 8349 7853,'0'-17'-456,"0"8"-57,0-2 0,0 2 171,0-2 2039,0-1-999,0 6 1,0-4 438,0 2-430,0 3-432,5-5 0,2 5-63,4-3 0,-3 2-168,-1 2 0,2 3 121,6-3 0,-2-1-72,2 1 0,-1 0 34,1 4 1,-2 0-225,2 0 0,-2 0-37,-2 0 1,1 0-23,-1 0 1,1 4-221,-1 0 255,1 5 1,-2-7 49,-3 6 0,2-4 31,-5 3 12,0 1 0,-4 3 13,0 1 0,-1-1 2,-3 1 1,-3-1 61,-4 0 1,0 3-19,-1-2 1,1 2 156,-1-7 1,1 3-109,-1 2 1,6-4 104,2-1 0,2-4-77,-2 0 0,3 0-54,-3 1-13,3-3 1,1 5-6,0-2 33,5-2 0,1 6-5,5-4 1,5 1-158,-1-1 0,0-3 68,-3 3 1,3 1-102,0-1 0,0 1 75,-3-1 1,-2-2-207,-3 6 235,4-5 0,-6 7-49,2-3 0,-2 0 83,-5 0 0,-2 1-60,-6 3 1,-1 1 154,-10-1 1,0-2-82,-4 3 1,-3-7-180,-1 6 1,-3-2 105,3 2 0,-3-3-786,3 0 1,4-6-20,4 2 1,5 1 851,-1-1 0,-3-5 0,0-6 0</inkml:trace>
  <inkml:trace contextRef="#ctx0" brushRef="#br0" timeOffset="27">9011 8429 7853,'0'-7'108,"0"2"0,0 4 210,0-3-24,0 3 1,-1-4 23,-3 5-106,3 0-81,-9 0 41,3 0 1,-4 4 25,-1-1 1,-3 6-14,0-1 1,-5 2-97,1 1-18,2 1 0,-4 3-89,1 0 0,-1 1 48,-2-5 0,0 4-71,0 0 0,-3 1 75,-1-5 0,0 4-98,5 1 0,0-1 90,3-4 1,-1 1-29,4-1 1,5-3-11,3-1 1,6-3-14,-2 4-53,3-6 0,1 5 59,0-4 0,5-1 204,2 1 0,4 3-62,0-3 1,6 1 107,2-4 0,2 0-44,2 0 1,0 1-82,0 3 1,0-3-44,-1 3 0,0-2 8,-3-2 0,1 0-279,-4 0 1,-1 1 105,-4 3 0,1-3-1203,-1 3 562,-5-3-356,5 4 1,-11-2 453,0 4 1,-6-3 76,-5 4 568,-5-6 0,-2 8 0,-5-3 0</inkml:trace>
  <inkml:trace contextRef="#ctx0" brushRef="#br0" timeOffset="28">8440 8977 7853,'11'0'-44,"-4"0"75,8 0 1,-7 0 338,7 0 521,-2-5-520,3 3 0,2-3 202,5 5 370,-1 0-529,1 0 0,0 0 177,0 0-231,-5 0-201,3 0 0,-8 0-255,2 0 79,-2 5 1,-2-3-899,1 2 0,-1-2 630,1 2 1,-5-3-1406,1 3 797,-6 2 893,9 1 0,-10 4 0,4 0 0</inkml:trace>
  <inkml:trace contextRef="#ctx0" brushRef="#br0" timeOffset="29">9696 8463 7853,'-6'-12'67,"1"6"130,5-4 0,0 4 163,0-6-95,0 6 253,0-4-244,5 3 0,-2-3 58,4 3 1,5-4-95,3 4 0,1-2-31,-1 1 0,3-2 4,5 3 1,0 0-101,0 0 0,0 4 58,-1-1 1,1 3-90,0 1 1,-4 0-49,0 0 1,-5 5-178,1 3 1,-3 2 55,-5 1 1,2 2-128,-5 2 0,0-1-37,-4 5 1,-1-1 113,-3 1 0,-2 1-41,-6-5 1,1 5 116,-1-5 0,-3 4-13,0-4 0,-4 0-20,4-3 0,-1-1-11,5 0 0,-1 0-102,1-4 77,0 3 109,4-3 57,2-1 1,5 0 824,0-2 0,1-2-416,3 1 0,3 2-198,4-1 0,4 1-137,1-1 1,4-1-17,-1 4 1,1 0-109,-1 0 1,3 3 90,-3-2 0,-3 2-145,0 2 1,-4-1 93,0 0 0,-1 1-160,0-1 0,0 1 42,-4-1 1,2 4-62,-5 1 0,0-1 105,-4-4 1,-2 4 57,-1 1 0,-5 3 46,-7-4 0,-3 4-89,-5-4 1,-5 2 198,-2-2 1,-4-2-96,-5 2 1,4-4 137,-3-3 0,6 1-81,2-5 1,4 3 115,0-3 0,5 0 112,2-4-374,5 0 0,-2 0-1032,4 0 540,6 0-78,1-5 0,5 2 240,0-4 1,6 4-2204,6-1 2553,4-2 0,12-1 0,1-4 0</inkml:trace>
  <inkml:trace contextRef="#ctx0" brushRef="#br0" timeOffset="30">10850 8109 7853,'0'-17'0,"1"8"0,3-2 0,-3 6 0,3-3 0,-3 5 0,-1-5 0,0 5 949,0-2-143,0 0-185,0 4-376,0-4 506,0 5-447,5 0-93,-3 5 1,3 3-54,-5 7 0,-5-1 20,-3 5 0,2 0-97,-2 4 1,-1 1 96,-6 2 1,2 1-132,-2 7 0,1-2 33,-1 6 0,-2 5-9,-2-1 0,2 6-6,1-2 0,4 1-234,-4 6 1,5-3 249,3 3 1,-1-5 4,6 2 1,-1-3-11,4-2 1,0 0 16,0-3 0,5-2-57,3-2 0,-2-2 71,1 2 1,1-4 13,4-3 1,3 0-154,0-4 1,1 0 114,0-4 0,-2-2-114,5-2 0,-4 1 281,4-4 1,-5-2-279,1-7 0,-2 2 71,-2-5 1,1 4-211,-1-5 92,-5 1-974,0-4-588,-6 0 225,0-5 0,0-1 136,0-6 1,-4 1 1275,0 0 0,-5-6 0,3-1 0</inkml:trace>
  <inkml:trace contextRef="#ctx0" brushRef="#br0" timeOffset="31">11158 8280 7853,'-1'-7'-780,"-3"-1"1163,3 0-172,-4 2-160,5-4 35,0 9 0,0-6 229,0 3-58,0 3 41,0-4 463,0 5-665,5 0 43,-4 5 1,5-2-28,-2 4 0,-2 1 57,1 3 0,0 2-180,1 2 1,-3-2 121,3 2 0,-2 2-166,2-2 1,-3 4 51,3-4 0,-1 4-5,1-4 0,-3 1-20,3-5 1,-3 0-273,-1 1 66,0-1 227,0-4 347,0 3-214,0-9 187,0 4 1,0-14-173,0-2 0,0-3-102,0 2 0,4 1 26,-1 0 0,6-5-5,-1 1 1,2-5-163,2 1 0,3-3-67,0-1 1,4 4 100,-4 0 0,4 5 14,-3-1 1,-1 6 0,-4 2 107,6 4 1,-5-2-53,4 5 0,-8 1 6,0 3 0,-4 4 75,4 7 0,-6 3-67,2 5 1,1-1 28,-1 1 1,0 0-22,-4 0 0,3 4-46,1-1 1,0-4 40,-4-7 1,1 0 2,3-3 1,-3 2-199,3-7-338,-3-2-225,-1 0-2027,0-5 2240,0-5 1,0-1 525,0-5 0,0-2 0,0-2 0,-5-3 0,-1-5 0</inkml:trace>
  <inkml:trace contextRef="#ctx0" brushRef="#br0" timeOffset="32">11524 8109 7853,'6'-12'0,"4"1"-72,-9 0 125,10-1 0,-6 1 194,2-1 139,3 1-113,-3 5 0,0-3 45,1 5 147,0 0 105,-2-1-199,4 4-30,-4-4-182,1 5 0,3 0-33,-2 0-50,-3 0 0,1 1-78,-2 3 70,-3-3 1,4 9-258,-5-2 121,0 2 0,0 1-23,0 1 85,0-1-262,0 1 176,0-1 0,0-3-25,0-1 103,0-4-11,0 2 258,0-5-191,5 0 0,2 0 3,4 0 1,-3 0-26,-1 0 1,1 0 18,3 0 1,-3 0-29,-1 0 0,1 0-9,3 5 17,1-4 0,-4 8-8,-1-5 0,-4 1-16,0-1 1,-1-2-41,-2 6 0,0-4 49,0 3 0,-2 0 52,-1 0 0,-5 3-33,-7-2 0,-2 2 5,-2 2 0,-2-1-69,2 0 1,1-3-112,-1 0 1,5-2-629,-1 2 1,6-2 364,1-2 1,6-2-1679,-2 6 2093,3-6 0,1 9 0,0-5 0</inkml:trace>
  <inkml:trace contextRef="#ctx0" brushRef="#br0" timeOffset="33">11021 8726 7853,'-11'0'-1672,"-1"0"2908,6 0-231,1 0 1457,5 0-2251,5 0 1,-3 0 58,6 0 1,0 0-46,3 0 0,6 0 95,2 0 1,2 0-81,2 0 1,5 0-1,2 0 1,3 0-58,2 0 1,4 0 13,3 0 0,5-4-110,-1 0 0,2-4 79,-6 5 0,1-5-220,-1 4 0,0-4 61,-8 5 0,-2-1-192,-10 4 1,0-4-168,-3 0 0,-6 0-286,-6 4 1,-3 0-499,4 0 1,-6 2 477,2 2 1,-4-3-162,-4 3 0,-2 1 81,-6-2 738,1 6 0,-5-7 0,-2 3 0</inkml:trace>
  <inkml:trace contextRef="#ctx0" brushRef="#br0" timeOffset="34">11227 8977 7853,'0'-7'475,"0"2"106,0 0-132,0 4 1,1-8 236,3 5 1,3-5-252,9 2 0,-2 1-132,5-2 0,-4 4 15,4-4 51,0 6-1,-1-8-370,3 9 52,-8-5 109,3 6 0,0 0-240,-1 0 1,-4 0 205,-3 0-387,0 0 1,-1 4 34,1 0-287,-6 5 113,3-3 181,0 6 93,-3-1 12,3 1 170,-10-1 1,0 0-78,-3 1 234,-2-6-174,9 4 1,-8-7 196,5 4-220,0-4 0,5 6 23,3-5 1,-1-1 63,4-3 0,1 2 97,3 2 1,1-3-126,-1 3 0,2 1-4,2-1 0,-2 1-102,2-2 0,-2 0 93,-2 5 0,-1-5-150,-2 5 101,2 0 1,-9 3-194,3 0 0,-3 1 0,-1-1 1,-6 1 99,-5-1 1,-2 1 2,-6-1 0,0 0 16,-4 1 1,0-2 94,0-2 1,-3 0-89,-1-4 1,4 0-124,4-4 0,4 0 90,-4 0 0,5 0-595,-1 0 0,6 0-463,1 0-120,6 0-75,-3-5 1341,5-1 0,5-11 0,1-1 0</inkml:trace>
  <inkml:trace contextRef="#ctx0" brushRef="#br0" timeOffset="35">12277 8520 7853,'0'-18'1155,"0"7"-695,0 6 517,0 5-660,0 5 20,0 1-101,0 6 0,0 0 317,0 3-394,0 3 0,0 5 3,0 0 0,0-2 63,0-1 0,0 1-130,0-2 1,0 1 90,0-1 1,0 2-569,0-6 283,0 0-669,6-3 1,-5-5-939,3 1 404,-3-6 1,-6 3 1301,-3-5 0,-2 0 0,-1 0 0</inkml:trace>
  <inkml:trace contextRef="#ctx0" brushRef="#br0" timeOffset="36">12038 8726 7853,'1'-8'807,"3"0"-646,2 6 1,7-7 308,2 5 0,3-4-85,5 5 929,4-6-784,3 2 0,1 0 143,4-1-514,-9 1 0,11 0-578,-10 3 1,-1-1 321,-3 2 1,-1-1-1763,-3 4 1,-3 0 1858,-4 0 0,-1 0 0,1 0 0</inkml:trace>
  <inkml:trace contextRef="#ctx0" brushRef="#br0" timeOffset="37">12803 8189 7853,'6'-7'-595,"-1"-3"510,-5 4 1249,0 0-251,0 0 763,0 6-1701,5 0 183,-3 0 1,3 6 159,-5 1-219,5 8-24,-4 3 1,4 5 242,-5 0-571,5 0 243,-4 0 1,4-1 31,-5 1-295,0 0 162,0-5 1,4 2 133,0-5-208,0 1-33,-4-10-24,0 4 240,0-9 147,0 4-139,0-5 0,1-3 1,3-1 0,-1-5 29,4 1 0,1-3-85,3-4 0,-3 2-4,-1-2 1,1-2-19,3 2 0,1-4 46,-1 4 0,1 0 38,-1 3 1,-1 1-37,-2-1 0,2 6 289,-2 2-181,-3-2 8,5 5 0,-5 1-67,3 7 1,-2 3 159,-2 2 1,-3 3-127,3 0 0,-3 5-37,-1-1 1,4 3-304,0 1 1,-1-2 101,-3-1 0,4 0-778,0-5 677,5 0 1,-6-5-578,4-2 191,-4-3-66,7-5 1,-8 0 730,6 0 0,0-5 0,3-1 0</inkml:trace>
  <inkml:trace contextRef="#ctx0" brushRef="#br0" timeOffset="38">13145 8063 7853,'5'-18'4,"1"2"184,1 4 0,5 1 129,-1 0 78,0-1-145,6 1 1,-4 1 322,2 2-313,-2-2 1,7 9-8,-5-3 1,0 1-29,-3-1 0,-1 3-195,1-3 1,-1 4 264,0 4-361,1 3 1,-6 4 105,-2 0 1,-3 1-330,-1-1 0,-5 4 51,-2 1 0,-4 3-67,0-4 0,-2 1 92,-2 0 0,2-4 81,-2 4 1,4-4 34,3 0 1,2-2-97,2-3 237,3 4-86,-4-5 1,10 0 196,2-2 1,3-3-10,2-1 0,1 0 57,2 0 0,3 0-126,4 0 1,-3 0-32,0 0 1,-1 0-162,1 0 1,2 0 112,-6 0 0,0 0-1277,-4 0 941,1 0 1,-6 5-973,-2 3 1310,-3-3 0,-6 5 0,-1-3 0</inkml:trace>
  <inkml:trace contextRef="#ctx0" brushRef="#br0" timeOffset="39">12723 8691 7853,'11'-6'214,"-2"0"65,3 2 1,-4 3-55,8-3 0,1-1-13,2 1 0,3-1 13,1 1 0,1 3 0,3-3 0,-2-1-13,5 1 0,-3 0 13,4 4 0,-2 0 0,1 0 0,2-1 93,-5-3 1121,-1 3-614,2-4-692,-4 5 0,4 0-408,-5 0 0,0-2-272,0-1 1,-4 1-745,0-1 0,-5 1-1865,1 2 3156,-2 0 0,-7 5 0,-1 2 0</inkml:trace>
  <inkml:trace contextRef="#ctx0" brushRef="#br0" timeOffset="40">12940 8965 7853,'-12'0'-1164,"6"0"2147,1 0-129,5-5 70,0 4-574,0-9 0,4 7 81,0-4 1,4 3-38,0-4 1,4 5 3,3-5 0,-1 2-61,5-2 0,-1 2 20,1 2 0,2 3-101,-2-3 0,-1 2-141,1 2 1,-5 0 73,1 0 0,-2 0-297,-2 0 1,-3 2-120,-1 2 1,-4 2 181,1 5 0,-3 1-394,-1-1 1,-5 4 183,-3 1 1,-3 4-155,-4-1 1,1-1 125,-5 1 0,5-4 197,-1 4 1,1-5-85,-2 1 1,4-2 211,-4-2 1,8 1 57,0-1 1,2-3 299,-2-1-177,3-4-223,5 7 0,1-9 272,3 3 1,4-3-77,7-1 1,3 0 108,4 0 1,0 0-62,-3 0 0,6-3-8,-2-1 0,-1-1-209,-3 1 0,-1 3-280,1-3 1,-3-1 10,-4 1 0,-1 0-235,0 4 0,-3 0-2490,0 0 2967,-6 0 0,3-5 0,-5-1 0</inkml:trace>
  <inkml:trace contextRef="#ctx0" brushRef="#br0" timeOffset="41">13968 8451 7853,'0'-11'-1284,"0"5"2608,0-4-295,0 8-646,0-3 0,0 6-171,0 3 0,0 4 46,0 7 1,0 3-47,0 5 0,0 0-88,0-1 1,0 1-47,0 0 0,4-1 18,-1-3 1,1 2-232,-4-2 0,4-2 91,0-2-826,0-2 423,-4-2-1410,5 1 1339,-4-6 1,3-1-364,-8-5 881,-2 0 0,-11-10 0,-1-3 0</inkml:trace>
  <inkml:trace contextRef="#ctx0" brushRef="#br0" timeOffset="42">13762 8623 7853,'5'-7'-848,"3"4"1,-2-2 1053,2 1 1,-1-1 789,5 1 0,-1 3-277,1-3 160,4 2-512,2 2 0,1-1-65,0-3-130,0 3 0,3-4-575,-3 5 1,1-1 300,-5-3 0,4 3-704,-4-3 716,1 3 0,-5 1-1841,1 0 1931,-1-5 0,0-2 0,1-4 0</inkml:trace>
  <inkml:trace contextRef="#ctx0" brushRef="#br0" timeOffset="43">14436 8086 7853,'0'-11'-1212,"0"-1"933,0 1 2396,0 4-1079,0 2-266,0 5 0,4 2-586,0 1-134,4-1 1,-6 9 17,2 0 0,1 1 41,-2 3 0,5 2-161,-4-2 0,1 1 62,-1 0 0,-3-4-90,3 3 1,-3 2-66,-1-2 1,0-3-253,0-5 250,0 1 1,0-1-154,0 1 234,0-5-33,0 2 301,0-5-189,0-5 1,4 2 83,0-5 1,5 1-22,-2-5 0,3 0 103,2-3 0,-1 1-163,1-5 0,4 1 6,3-1 0,-1-2-68,1 6 0,-4 0 82,4 4 0,-5 4-9,1 3 1,-6-1-2,-1 2 1,-2 0-4,2 7 1,1-2-4,-5 6 1,3 1 4,-3 6 1,1-2 16,-1 2 1,-3 3-13,3 1 1,1 2-108,-1 2 0,1-4 61,-1 0 1,-3-5-373,3 1 0,-2-2 149,2-1 0,-3-1-478,3 0 0,-3-3 63,-1 0 1,0-1-590,0 5 1241,-5-6 0,-6 4 0,-7-4 0</inkml:trace>
  <inkml:trace contextRef="#ctx0" brushRef="#br0" timeOffset="44">14470 8554 7853,'-6'-11'307,"1"4"620,5 2 443,0 5-814,0-5 94,0 4-327,0-4 0,1 5 20,3 0 0,-2 0-82,6 0 1,0 0 56,3 0-13,0 0-120,6 0 1,1 0 131,5 0-357,-1 0 199,1 0 0,5-1 57,3-3-239,-3 3 1,5-6-137,-3 3 1,3 2-36,1-6 1,-1 6-137,-2-2 0,0-1 172,-4 1 0,2-1-778,-6 1 1,1 3 372,-9-3 1,-3 3-685,-4 1 1,-6 1 149,2 3 1097,-3 2 0,-6 6 0,-1-1 0</inkml:trace>
  <inkml:trace contextRef="#ctx0" brushRef="#br0" timeOffset="45">14801 8771 7853,'0'-11'303,"0"-1"-75,0 6 298,6-4-327,-5 4 0,4-2 1131,-5 0-885,0 6 0,-1-3-294,-3 5 0,-3 0 22,-4 0 0,-2 1-57,-2 3 1,1 2 72,-5 6 0,0 3-88,-4 0 0,2 5 71,2-1 0,-2 3-194,6 1 1,-4 0-25,4-1 0,0 1 107,3 0 1,5 0-77,-1 0 0,5-2 72,0-2 0,1 2-128,2-6 1,2 4 25,1-4 1,4-1 30,4-6 0,1 1 58,-1-6 0,4 5-5,0-4 0,6 0 25,-2-4 1,1 0-36,-1 0 0,3-2-115,-3-1 0,-1 0 114,1-5 1,-7 1-64,0-5 1,-2 5 53,-6-1 0,-1 1-181,-3-5 0,-5 2-17,-2 2 1,-10-2-10,-6 3 1,-1 2-243,-6 1 1,-1 2 140,-3 2 1,0 0-508,0 0 0,4 6 295,4 1 1,8 0-988,7 0 1488,4-4 0,7 7 0,0-4 0</inkml:trace>
  <inkml:trace contextRef="#ctx0" brushRef="#br0" timeOffset="46">15213 7903 7853,'0'-18'883,"0"7"-565,0 6 553,0 0-169,0 4-100,0-4-152,0 5-116,0 5 1,3 1-87,1 5 0,5 6 37,-1 2 0,2 3-6,1 0 1,6 2-14,2 3 1,2 2 43,2 6 1,0-1-86,0 0 0,1 5-196,3 3 1,-7 3 86,3 0 0,-8 1-26,0 0 0,-2-1-66,-2 1 1,-3-4-300,0 0 1,-6-5-129,2 1 1,-3-3 244,-1 0 0,-5-1-93,-2 0 0,-4 0 54,0 1 0,-6 3 421,-2 0 1,2 0-101,-2-4 1,-4-1-77,-4-2 0,0-4-93,5-4 1,0-1 20,3-3 1,-1 1 54,5-5 0,-1-1-113,5-6-1042,-1 2 491,6-9-1408,1 4 1435,5-5 1,4-5 605,0-2 0,5-8 0,-3-3 0</inkml:trace>
  <inkml:trace contextRef="#ctx0" brushRef="#br0" timeOffset="47">2387 10804 7853,'-8'-4'-1,"1"1"236,4-1 10,-7 4 99,9 0 0,-4 0 483,5 0-799,5 0 0,-3 0 154,6 0-39,0 0 0,8 0 40,3 0 1,-1 0-56,1 0 1,0-4-126,4 0 1,0 0 88,-1 4 1,6 0-110,3 0 1,2 0 93,1 0 1,0-4-83,1 1 0,0-1-23,3 4 1,-2-1 32,2-3 1,-1 3-25,1-3 0,-5 2 62,5 2 1,-7 0-4,4 0 1,-2-3 5,-7-1 0,5 0-8,-5 4 0,1-1-1,-4-3 0,-1 3 55,-3-3 0,1 1-57,-5 0 1,0 1 48,-3-2-332,-1 3 178,1 1 0,-6-1-247,-2-3 185,-3 3-424,-1-4-812,0 5 1091,-5 0 70,4 0 231,-9-5 1,4 2 111,-1-4-195,2 4 95,0-7 1,2 5-81,-4-3 1,4 2 125,-1 2 0,-2 3-27,-2-3 0,2-1 45,-2 1 1,1 0 83,-5 4 0,5-4 55,-1 1-190,0-1 336,2 4-19,-4 0-13,9 0 115,-4 0-341,5 0 0,5 0-165,2 0 21,3 0 0,3 0 48,2 0 0,-1 4 43,5-1 1,-3 5-144,3-4 0,-4 3 67,4-3 0,-4 4-39,4-4 1,-4 3 71,4-3 1,-5 4-9,2-4 1,-4 1 3,0-2 1,-1 0 11,0 5 79,1-6-66,-1 3 186,-4-5-154,-2 5 252,-5-3 0,-2 3-82,-1-5 0,-7 3-90,-6 1 0,-4 5-51,1-1 1,-4 1 26,-4-2 0,6 3-180,-6-2 0,9-2 111,-4 2 0,6-4-440,1 3 283,2-4 1,3 3-1381,3-2 1068,2-3 1,5 6-1080,0-4 1,1 0 147,3 5 1329,2-6 0,11 8 0,0-3 0</inkml:trace>
  <inkml:trace contextRef="#ctx0" brushRef="#br0" timeOffset="48">5082 10313 7853,'0'-8'0,"0"1"0,0 4 0,0-2 0,0 5 0,5 0 0,-2 5 0,5 3 0,-5 3 401,5 5 0,-4 0 1170,3 3-1175,-4 3-230,2-10 1,-1 9-281,0-6 66,-1 5 1,-1-7-89,1 2 0,-1-1 119,2 1 0,-3-6-86,-1 3 0,0-7 73,0 2 67,0-4 91,0 2 665,0-5-600,0-5 0,1-2-86,3-4 1,-2-4-128,6 0 0,0-6 88,3 2 1,0-1-129,1 1 1,1-3 31,2 3 1,-5 3-39,5 1 0,-5 2 42,6 1 1,-4 2 33,0 3-46,-1-3 0,1 8 31,-1-2 1,-3 3-28,-1 1 1,0 1 29,0 3 1,2 3-2,-5 4 1,5 6-39,-2 2 0,0-2-4,0 2 1,-3 0 34,4 4 1,-6 0-4,2 0 1,1-4-18,-1 0 1,1-9-12,-1 2 252,-3-4-146,4 4-248,-5-6 183,0-1-2355,0-5 0,-1-4 2355,-3 1 0,3-6 0,-3 1 0,-2-7 0,-1-3 0</inkml:trace>
  <inkml:trace contextRef="#ctx0" brushRef="#br0" timeOffset="49">5562 10119 7853,'6'-12'0,"-1"5"133,-5-1 184,0 1 56,0-5 1,4 1 140,0-1 119,5 1-395,-3 0 1,6 0-41,-1 4 1,-3 2-9,-1 5 1,-3-4 6,4 0-236,-1 0 0,5 4 75,-1 0 0,-3 2-165,-1 1 0,-3 0 49,4 4 0,-4-3 12,3 4 1,-4-4 36,1 3-89,-3 1 0,3 3-28,-1 1 62,1-1 96,-4 1-6,0-1 167,-5 0-167,4-4 299,-4-2-161,5-5 301,0 0-352,5 0 25,1 0-72,6 0 1,-2 1-30,-3 3 23,4-3 1,-6 6-29,2-4 1,0-1 24,-4 1 0,-1 4 20,2 0 1,-3 0-5,-1 0 1,0 1-1,0 3 1,-4-3 17,0 0 1,-9-1-31,2 5 1,-3 3-142,3 0 0,-5-2 94,1-2 0,-4-6-652,4 7 1,-4-5 100,4 1 1,-1 1-132,5-5 0,2 5-965,-2-2 1655,7-2 0,-16 10 0,7-2 0</inkml:trace>
  <inkml:trace contextRef="#ctx0" brushRef="#br0" timeOffset="50">4979 10793 7853,'0'-7'1043,"0"2"-343,0 0-488,0 4 0,2-4 288,2 5 0,-2-1-110,6-3 0,-4 3-149,3-3 0,5 2-31,3 2 1,5 0 0,-1 0 0,3 0-45,1 0 1,4 2 58,4 2 0,2-3-33,1 3 1,2-3 19,2-1 0,-1 0-82,4 0 1,0-1 65,1-3 1,1 1-149,-5-4 0,4 0 13,-4 0 1,-5-2-91,-6 5 0,-3 0-171,-1 4 0,-6-4 6,-1 1-92,-4-1 0,-4 4-17,0 0-897,-6 0 1,2 4 492,-8-1 0,-2 5-643,-6-4 0,1 5 1350,0-2 0,-6 9 0,-1 1 0</inkml:trace>
  <inkml:trace contextRef="#ctx0" brushRef="#br0" timeOffset="51">5276 11033 7652,'-6'0'362,"1"-2"815,5-2-590,0 3 67,0-4-4,0 0-73,5 4-317,1-4 0,6 1 44,-1 0 0,1-1-92,-1 1 0,4 3-97,1-3 0,4-1 56,-1 1 0,-1 0-182,1 4 1,-4-3 46,4-1 0,-5 0-76,1 4 1,-2 0-133,-2 0 1,1 1 99,-1 3 0,-3-3-156,-1 3 1,-3 1-91,4-1 150,-6 5 0,3-7 61,-5 6 1,4-4 105,0 4 0,0-5-37,-4 5 1,0-4-15,0 3-59,-5-4 16,3 7 663,-8-4-398,9 1 0,-4-1 109,5-2-183,0-3-112,0 4 0,1-1 48,3 0 1,-1 0 10,4-4-8,1 5 0,3 0 2,1 2 0,-1 0-51,0-3 0,-3-2 53,0 6-180,-1-1 0,3 5 98,-2-1 0,-2-1-76,-2-2 0,-2 2 93,1-2 1,-1 2-5,-2 1 1,-5 1 77,-3-1 1,-2 1-94,-2-1 1,0-3 198,-4-1 1,-1 1-102,-6 3 1,0 1 63,0-1 1,-4-1-33,1-2 0,-6 1-93,2-5 0,2 3-13,1-3 1,3 1-135,1-1 1,5-3-249,3 3-420,2-3-194,2-1 673,5-5 1,7-1-737,10-6 0,6 5 93,6-1 987,0 0 0,-1-8 0,1-2 0</inkml:trace>
  <inkml:trace contextRef="#ctx0" brushRef="#br0" timeOffset="52">6281 10644 7853,'0'-11'-553,"0"-1"1066,0 6 971,0-4-396,0 9-698,0-4 1,-1 5-1,-3 0-179,3 0 1,-4 5 63,5 2 1,0 5-26,0 3 0,0 1-4,0 3 0,0 3-30,0-3 1,0 1 8,0-1 0,0 5-179,0-4 1,1 4 69,3-5 1,-3-3-308,3-1 0,1 2 141,-1-2 0,1-3-423,-1-5-344,-3 1-800,4-2 270,-5-1-694,0-5 1228,-5 0 0,3-1 813,-6-3 0,0-2 0,-3-6 0</inkml:trace>
  <inkml:trace contextRef="#ctx0" brushRef="#br0" timeOffset="53">6110 10816 7853,'0'-7'885,"5"2"1,2 5-132,4 0 1,2 0 27,2 0 0,-1 0-218,5 0 0,0-4-195,4 1 1,0-1-43,-1 4 1,1-4-51,0 0 0,-4-1-574,0 1 1,-5 3 254,1-3 0,-2 3-1284,-1 1 1,-1 0-1276,0 0 2601,-4 0 0,-2 0 0,-5 0 0</inkml:trace>
  <inkml:trace contextRef="#ctx0" brushRef="#br0" timeOffset="54">6887 10165 7853,'0'-12'397,"0"6"132,0-4 368,0 8-206,0-3-485,0 5 19,0 5 0,0 2 42,0 4 1,4 6-43,-1 2 0,5-2-77,-4 2 1,1 1 4,-1 2 1,-3 0-113,3-3 1,1 1-48,-1-5 0,1 2-62,-1-2 0,-3-6-166,3 3 168,-3-4-170,-1 4 77,0-6 71,0-1 169,0-5 177,5 0-112,-4-5 0,6-1-73,-4-6 0,2-4-61,3-3 0,2 1 49,-2-1 1,3 0-124,4-4 1,-2 0 120,2 1 0,-2 0-131,-1 3 0,-1 2 96,0 6 1,1 5-11,-1 2 1,-3-1 52,-1 1 1,-3 0-55,4 4 79,-1 5 1,4 3-63,-4 7 1,3-1 31,-2 5 1,-2 0-18,2 4 1,-4 0-88,3 0 0,-3 1 36,4 2 1,-6-3-10,2 0 0,-1-4-103,0-4 1,-1-2 71,2 2 0,-3-6-874,-1-1 633,0-6 1,0 5-1577,0-4 713,0-1-556,0 3 1012,0-5 694,0-5 0,0-2 0,0-4 0</inkml:trace>
  <inkml:trace contextRef="#ctx0" brushRef="#br0" timeOffset="55">7355 9959 7853,'0'-11'0,"0"4"0,1-3 226,3 2 0,-1 2 376,4-1 1,-3 3 320,4-4-543,-1 6 0,5-4-201,-1 6 1,1-3 32,-1-1 0,0 0-97,1 4 1,-1 0 54,1 0 1,-5 0-187,1 0 1,-2 5-87,2 3-79,-3 2 0,-5 5 38,0 0 0,0 1-49,0-5 0,-5 4-12,-3 0 1,-1 4 64,2-3 0,-3-1 64,2-4 1,-1 1 21,1-1 1,0 1 27,4-1 1,0-3-100,4-1 320,0-4-52,0 7 1,1-9 135,3 3 0,2-3 197,6-1 0,1 0-176,2 0 0,-1 0 18,5 0 0,-4 0-146,4 0 0,-4 0-108,4 0 1,-5-3 123,1-1 0,-2 0-771,-1 4-428,-1 0-917,0 0 1194,-4 0 331,-2 5 402,-5 1 0,-10 6 0,-3-1 0</inkml:trace>
  <inkml:trace contextRef="#ctx0" brushRef="#br0" timeOffset="56">6773 10747 7853,'-6'-6'-933,"5"1"717,-4 5 1507,5-5-246,0 3-522,5-3 1,2 1 85,4 1 1,4-2 143,0 1-484,6 2 0,-3-3 226,4 5 0,2-3-123,3-1 1,1 0-13,2 4 0,3-4-103,-2 0 0,2 1-81,1 3 0,0-4 49,1 0 0,2-4-192,-3 4 0,3-1-48,-7 2 0,-2 1-94,-1-1 0,-3-3-220,-1 3 0,-6-1 15,-1 4-1963,1 0 1646,-4 0 0,0 0-908,-6 0 1,-5 1 739,-2 3 1,-7 1 798,-8 3 0,-3 2 0,-5-4 0</inkml:trace>
  <inkml:trace contextRef="#ctx0" brushRef="#br0" timeOffset="57">7070 10907 7973,'-8'0'0,"0"0"387,6 0-11,-3 0-135,5 0 972,0-5-303,0 4-201,0-4-378,5 5 0,-3-4 21,6 0 0,0 0 27,3 4 1,0 0-77,1 0 1,0-4-66,4 0 1,-2 1-130,5 3 0,-4 0 102,4 0 1,-4 0-124,4 0 0,-5 0-96,1 0 0,-3 1-193,-5 3 1,2-2-6,-5 6 0,1-2-224,-1 2 1,-3 2 54,3-2 0,-4 2 91,-4 1 1,0 2 38,-7 2 1,2-2 59,-6 2 1,-2-1 95,2 1 1,-5-2-68,1 2 1,1-2 196,-1-2 1,5 1 60,-1-1 0,2-1 318,2-2-188,4 2 1,-1-7 25,4 4-21,0-4 0,9 2-46,3-5 0,6 0 192,1 0 0,5-2-108,-1-1 0,3 0-123,1-4 0,-1 3-135,1-4 1,0 6 82,0-2 1,-4 3-374,0 1 0,-5-4 181,1 0 1,-2 0-1255,-2 4 0,1 0-97,-1 0-1304,-5 0 2747,0 0 0,-6 0 0,0 0 0</inkml:trace>
  <inkml:trace contextRef="#ctx0" brushRef="#br0" timeOffset="58">7915 10496 7853,'5'-12'-86,"-4"5"388,3-1 775,-3 6-401,-1-9-182,0 10 0,1-4 207,3 5-519,-3 0 1,6 5 42,-3 3 1,-3 3 76,3 4 1,1 3-91,-1 5 0,-1 0-125,-3 0 0,0 0-7,0-1 1,2 5-108,1 0 0,-1-2-288,1-6 1,0-2 189,1-6 1,-3 0-389,3 1 330,-3-1 0,-1-3-1546,0 0 214,0-6-261,0 3 1381,0-5 1,-1-4 394,-3 1 0,-2-6 0,-6 2 0,1-4 0</inkml:trace>
  <inkml:trace contextRef="#ctx0" brushRef="#br0" timeOffset="59">7903 10644 7853,'0'-6'970,"0"1"0,2 5-417,1 0-207,4 0 1,4 0-71,1 0 1,3 0 128,0 0 0,4 0-269,-4 0 1,6 0-116,-2 0 1,2 0-801,2 0 0,-4-4 460,0 0 1,-1-1-1038,1 1 0,1 2 1356,-5-6 0,6 1 0,-4-5 0</inkml:trace>
  <inkml:trace contextRef="#ctx0" brushRef="#br0" timeOffset="60">8703 10153 7853,'0'-6'26,"0"-4"40,0 8 0,0-4 305,0 2-118,0 3-95,0-4 1,0 4 307,0-3 25,0 3 148,0-5 765,0 6-1291,0 6 0,0 1-87,0 8 1,0-2-71,0 2 0,0-2-44,0-2 1,1 5-49,3-1 1,-3 0 130,3-3 1,-3-1-57,-1 0 0,0-3 126,0 0-234,5-6 259,-4 8-11,5-8 159,-6 3 403,0-5-373,0-5 0,1 2-124,3-5 0,-2 1-122,6-5 0,-1 0 111,5-4 1,3 0-104,0-3 1,2-3-9,-2 3 1,-1-1-138,5 1 0,-5-1 27,1 4 0,2 2 42,-2 7-158,0-3 195,-3 8-132,-1-3 0,-1 10 123,-2 3 0,-2 2-16,-2 2 0,-3 4-44,3 3 0,1-1-110,-1 1 1,0 0-176,-4 4 1,0-2 79,0-2 1,0 2-315,0-6 0,0 1 180,0 0 0,0-4-545,0 4 1,-2-4 111,-1 0 850,1-1 0,-13 1 0,2-1 0</inkml:trace>
  <inkml:trace contextRef="#ctx0" brushRef="#br0" timeOffset="61">8588 10599 7853,'-6'0'795,"1"0"622,5 0 0,1-4-694,3 0-455,2 0 1,7 0 15,2 1 0,3-1 60,5 4 1,1-4-76,3 0 0,-2-1-57,6 1 0,-5 3-93,5-3 0,-2 3 93,1 1 0,2-4-194,-5 0 0,3 0 104,-3 4 0,-1-3-328,-3-1 1,0 0-206,0 4 0,-1-1-379,-3-3 1,-2 3-82,-1-3 0,-8 3-115,4 1-1726,-8 0 1521,1 5 1191,-5 1 0,-5 5 0,-2 1 0</inkml:trace>
  <inkml:trace contextRef="#ctx0" brushRef="#br0" timeOffset="62">8965 10747 7853,'0'-11'809,"0"3"-660,0 0 1,0 5 391,0-5 1237,0 5-754,0-7-594,0 9 1,-1-4-149,-3 5 1,-2 1-316,-5 3 0,-2 2 30,-2 6 1,1 0 59,-5 4 1,3-2-47,-3 5 1,5-2 17,-1 2 0,2 3-49,2-3 0,0 3 41,-1 1 0,2-4-106,2 0 0,3-2 109,5 2 1,0-1-161,0-3 0,0-2-187,0 2 124,5-2 1,2-2 73,4 1 0,1-6 68,-1-2 1,2-3 81,2-1 1,-1 0-81,5 0 0,-1 0 66,1 0 1,1-4 3,-5 1 0,4-6 141,-3 1 1,-1 2-111,-4-2 1,-4 4 13,-4-3 1,-1-1-64,-2-3 1,0 3 27,0 0 1,-11 2-287,-4-1 0,-5-2 88,-3 5 0,-1 0-279,-3 4 0,-2 1 12,-5 3 0,5 2-103,2 6 0,8-1 29,4 1 514,7-1 0,3-5 0,5 0 0</inkml:trace>
  <inkml:trace contextRef="#ctx0" brushRef="#br0" timeOffset="63">9982 10210 7853,'0'-7'0,"0"-1"698,0 5-55,0-7-217,0 9 74,0-4 390,0 5 0,0 9-572,0 2 236,0 8-287,0-1 0,0 5 273,0 0-381,0 5 0,1-3 61,3 6 1,-2-1-9,6 4 0,-4 1-175,3-1 0,-4-4 96,1 1 1,1-6-56,-1 2 1,3-3 39,-3-1 0,0-6-230,-4-1 1,1-4-497,3 0-406,-3-1-1395,4 1 1125,-5-6-1012,5-1 1070,-3-5 1226,8 0 0,-4-10 0,6-3 0</inkml:trace>
  <inkml:trace contextRef="#ctx0" brushRef="#br0" timeOffset="64">10404 10245 7853,'0'-12'0,"0"6"866,0 1-86,5 0-216,-3 3 358,3-3-159,-5 0-126,0 4-526,0-4 207,0 5-140,-5 0-195,-2 0 1,-4 4 1,0-1 0,-6 6-95,-2-1 0,-3 2-10,0 2 1,3 3 86,0 0 0,0 0-39,-4-3 1,5 0 66,3 4 1,3-4 166,5 3 1,-2-2-105,5-1 0,0-1 22,4 0 0,0-3-14,0 0 1,6-1-23,6 5 1,1-1 205,6 1 1,3-2-106,5-3 1,4 3-6,-5-2 0,2-2-36,-1 2 1,-4 0-82,-1 3 1,4 0 26,-7 1 1,4-1-115,-8 1 1,0-1 90,-3 1 1,-5-1-35,1 0 1,-6 1-169,2-1 1,-3 1 35,-1-1 0,-1 1 4,-3-1 1,-3 0 88,-8 1 0,-3-1 128,-5 1 0,-1-1-120,-3 0 0,-2 1 33,-5-1 0,3-1-127,1-2 1,4 1 115,0-5 1,7 0-841,4-4 347,2 0-682,1 0 1,11 0 467,5 0 1,6-6 722,5-1 0,3-8 0,5-3 0</inkml:trace>
  <inkml:trace contextRef="#ctx0" brushRef="#br0" timeOffset="65">11752 10028 7853,'0'-12'0,"0"6"249,-5-4-90,-1 3 0,-2 1 246,0 2 0,1 2-138,-5-2 1,1 2 59,0-1 1,-5 1-90,1 2 0,-1 4 67,0 0 1,0 6-76,-3 2 1,-3 0 26,3 7 0,-4 2-64,-3 5 1,4 2-1,-4 3 1,8 2-75,-5-3 0,8 3 92,-1 1 1,9 4-163,3 0 0,3-1 74,1-6 0,1 2-93,3-3 0,2-2 24,6-1 0,4-1-94,3-3 1,3 3 66,1-7 0,-1-3 45,1-1 1,0-3-94,0-5 1,5 2 45,2-5 0,-1 0-82,2-4 0,-1-1 18,5-3 0,-1-2-74,0-6 0,4-1 113,0-2 0,0-3-19,-3-4 1,-5-1 92,1 0 0,-5-4-83,5 1 0,-7-6 49,-1 1 0,-6-5-32,-5-2 1,-2-2-119,-2 2 0,-5-1 123,-6-3 1,-5 3-271,-7 4 1,-7 2-70,-4 3 1,-11 3 104,-1 8 0,-9 3-558,-3 4 1,-3 6 349,3 2 0,2 3-66,6 1 1,4 5 145,8 3 0,2 2-201,5 1 1,5 2 129,3 2 0,2-1-310,2 5 730,5-5 0,-5 8 0,5-5 0</inkml:trace>
  <inkml:trace contextRef="#ctx0" brushRef="#br0" timeOffset="66">11501 10416 7853,'0'-7'0,"1"2"430,3 5-135,-3-5 0,6 4 427,-4-3-461,-1 3 1,8 1 218,-3 0 0,3 0-123,2 0 0,-1 0 47,1 0 0,0 0 27,4 0 1,-2-1-26,5-3 0,0 3-104,4-3 1,-1 3 90,1 1 0,4-4-140,0 0 0,-1-1-41,-3 1 0,0 2-9,0-6 0,-2 4 9,-2-4 0,-2 6-377,-6-2 0,-3 3-755,-1 1-198,-4-5 1,1 4 24,-8-3 1,-2 8-2306,-6 3 3398,1 3 0,-6 7 0,0 1 0</inkml:trace>
  <inkml:trace contextRef="#ctx0" brushRef="#br0" timeOffset="67">12906 9811 7853,'0'-12'5,"0"6"1,0-1 377,0 4-65,0 1 50,-6-3-50,5 5 53,-4-5 61,5 4-164,0-4 1,-1 5 49,-3 0-154,3 5 21,-9 1 1,3 6 163,-4-1-190,-1 1 0,1 4-40,0 3 1,-1 3 70,1 0 0,-2 6-62,-2 3 0,1 1 50,-5-2 1,5 7-172,-1-3 1,-2 3 40,2-3 0,-2 4-108,2 0 1,6 4 9,-2-4 0,3 4-6,1-4 0,2-1 88,5-7 1,0 3 22,0-2 0,0-3-34,0-2 1,3-1 20,1-3 1,5 1 76,-1 0 1,1-4-63,-2 0 1,3-5 81,-2 1 0,3-3-78,5-5 1,-4 2-5,4-5 1,-4 0-317,0-4 1,-5 4-49,1-1-1366,0 1 1214,3-4 0,-3-4-1163,-1 1 1098,-4-6 1,2 2-367,-5-4 1,0 0 889,0-1 0,-10-4 0,-3-2 0</inkml:trace>
  <inkml:trace contextRef="#ctx0" brushRef="#br0" timeOffset="68">12917 10324 7853,'0'-17'165,"0"0"-165,0 11 950,0-4-204,5 8 680,-4-3-470,4 5-389,-5 0 0,0 5-525,0 3 1,0 3 94,0 5 0,4 1-188,0 6 1,0-4-17,-4 0 1,1-3-64,3 3 0,-3-4 33,3 4 0,1-5-26,-1 1 1,1-2-153,-1-2 272,-3-4 287,4 3-199,0-9 466,-4 4-346,5-5 0,-3-5-80,1-3 1,5 1-71,-1-5 0,2 3 6,1-6 1,1 1-180,-1-1 0,0 2 61,1-2 0,-1 2-75,1 2 1,-1 1 11,1 2 27,-1-2 0,-3 9 45,-1-3 1,-3 3 91,4 1 1,-5 0-13,5 0 1,-4 5 18,3 2 0,-3 5-37,4 3 0,-4-1-7,3 5 0,-4-4-67,1 4 0,1-3 70,-1 3 0,1-4-274,-2 4 0,-1-5-9,2 1 0,-3-2-647,-1-2-46,0-5-506,0 5-407,0-10 1344,0 4 1,0-6 534,0-3 0,0-8 0,0-5 0</inkml:trace>
  <inkml:trace contextRef="#ctx0" brushRef="#br0" timeOffset="69">13260 9970 7853,'6'-16'0,"-1"8"720,-5-7-344,0 9 0,4-6 298,0 1-279,5-1 1,-7 1 398,6 0-476,-1 4 0,1-2-60,0 6 0,-5-5-33,5 4 0,0 0-178,3 4 0,-3-1 58,-1-3 0,1 3-159,3-3 1,-3 3 90,-1 1 0,-3 4-135,4 0 1,-4 3-32,3-3 1,-4 5-203,1-2 0,-2 0 80,2 0 0,-3 1-41,3 3 0,-3-3 101,-1 0 1,0-4 88,0 3 0,0-3 138,0 4 1,0-5-118,0 5 192,0-6 1,0 5 11,0-3 65,0-3 26,0 4 107,0-5-202,0 5-66,0-4 0,0 6 71,0-4 0,5-1-13,3 2-84,2 2 1,2 0 27,-1 6 0,0-5 63,1 1 0,-1-2-68,1 2 1,-1 2 10,1-2 1,-1-2-98,0 2 0,0-1 89,-4 5 0,0-1-181,-4 0 1,-1-3 45,1 0 1,-1-1-60,-2 5 1,-5-1 44,-3 1 0,-2-5 39,-2 1 0,-4-2-24,-3 2 0,1 1-13,-1-6 1,0 5-56,-4-4 0,4 0 85,0-4 0,5 0-374,-1 0 0,2 0-102,2 0-1314,4 0 1184,-3 0 0,9-5 670,-3-3 0,8-2 0,2-2 0</inkml:trace>
  <inkml:trace contextRef="#ctx0" brushRef="#br0" timeOffset="70">13728 9753 7853,'5'-11'0,"-4"5"816,4-4-154,-5 8 122,0-8 1,2 9 203,1-3-218,-1 3-523,8 1 0,-8 0 208,6 0 1,0 5-40,3 2 1,0 5-46,1 3 0,1 3-114,2 5 0,-1 0 0,5-1 1,-4 6-247,4 3 0,-4 2 93,4 1 1,-5 3-41,1-3 0,2 7 83,-2-7 0,0 3-292,-3-3 0,-5 0 97,1 1 0,-5-5-149,0 0 1,-1 0-20,-2 0 0,0-1-17,0-2 0,-5-2-14,-3 6 0,-2-6 142,-2 2 1,0-3-85,-4-1 1,3 0 64,-7-1 1,7-3-5,-3 0 1,0-5 69,1 2 1,-1-4 111,5 0 0,0-5-109,-1 1 1,6-4-16,2 3-563,-2-4 175,4 2-1080,-3-5 1092,10-5 1,4-1-2052,3-6 2497,7-4 0,-12-2 0,10-5 0</inkml:trace>
  <inkml:trace contextRef="#ctx0" brushRef="#br0" timeOffset="71">1999 13043 7853,'-5'-7'342,"3"2"-63,-3 0-68,5 4 1,0-4 326,0 0-16,0 3-123,0-3-41,0 5-14,5 5-119,2 2-66,-1 4 0,8 2 61,-3 2 45,3 3-106,-2 0 0,-1 3-86,1-2 139,-1 3-36,0 1-163,1 5-6,-1-4 1,1 4 222,-1-6-389,1-4 155,-6 4 1,3-10 49,-5 4 0,3-4-83,-3 0-84,0-6-35,-4-1 567,0-5-210,-5 0-29,3-5-168,-8-1 48,4-6 0,-5-4-55,-1-3 1,1-3-106,-1-1 1,2-4 58,3-4 0,-4-2-117,4-1 1,0-2-559,0-2-74,4 3 626,-2-10 1,5 8-635,0-4 324,0-6-754,5 0 1071,2 1 5,4 7 0,0 4-582,1 1 814,-1 5-105,-4 1 1,2 6 299,-6 3-138,6-2 95,-8 13 1,10-7-258,-4 7 1,0 0 602,0 0 1,1 2-293,3 2 358,1 3-466,-1-5 153,6 1-181,0 4 0,6-5 6,0 2 274,0 3-215,5-9 0,-2 7 23,9-5 146,-4 6-282,9-8 0,-6 8 115,0-1-89,1 1 0,-1 2-107,0 0 1,-3 0 99,-1 0 0,-1 0-97,2 0 1,-3 0 38,-6 0 0,1 0 20,0 0 1,0 0-32,0 0 1,-5 0-17,-3 0 0,-3 0 10,0 0-17,-6 0 1,3 2 108,-5 1 202,0-1-152,-4 3 0,-5-5-1066,-3 0 654,-2 0 0,-3 1 232,-2 3 0,2-3 0,-3 4 0,4-5 0</inkml:trace>
  <inkml:trace contextRef="#ctx0" brushRef="#br0" timeOffset="72">2558 12769 7853,'0'-7'-1158,"0"1"1450,0 2 1152,0 3-786,0-4 1521,0 5-1913,0 5-107,0 1 0,0 9 19,0 1 1,0 5 25,0 2 1,2 0-111,1 3-47,-1 4 0,3-2 115,-5 2 1,4 2-110,-1-6 1,5 5-41,-4-4-87,0-1 170,1-8 1,-3 2 209,6-5-178,-6-4-57,3-1 16,-5-4 3,0 0 1,2 1 97,1-3-460,-1-3 140,3 4 180,-5-5-4354,0 0 4306,0-5 0,0-7 0,0-5 0</inkml:trace>
  <inkml:trace contextRef="#ctx0" brushRef="#br0" timeOffset="73">3392 12734 7853,'0'-6'-438,"0"1"0,0 4 236,0-3 1252,0 2-156,0-3 413,0 5-908,5 0-181,-4 0-6,4 0-33,-5 5 0,0 2 53,0 4 0,2 4 139,1 1-50,-1 4-162,3-2 0,-5 5-55,0-1 68,0 1 0,0 0-5,0 0 1,0 0 31,0 0-59,0 0 1,1-4-25,3 0-96,-3-5 1,6 6-72,-4-5 47,-1-5 0,4 0 124,-2-2-346,-3-3 88,4 5 115,-5-9-1456,0 5-4535,0-6 6014,0-6 0,-5 0 0,-1-5 0</inkml:trace>
  <inkml:trace contextRef="#ctx0" brushRef="#br0" timeOffset="74">3255 12986 7853,'-6'-2'0,"2"-2"910,3 3-156,1-4 1497,0 5-1858,5 0-1,1 5 168,5-4-291,1 5 1,3-6 121,0 0-43,6 0-108,-4 0 0,6 0 104,0 0-792,0-6 400,5 5 1,-4-9-374,3 2 0,0 0-602,0 0 0,0-1-890,-4 5 866,-1-5 1047,1 3 0,-5-5 0,-1-1 0</inkml:trace>
  <inkml:trace contextRef="#ctx0" brushRef="#br0" timeOffset="75">3997 13191 7853,'7'0'661,"-2"0"292,-5 0-609,5 0 1,-4-1 79,3-3 604,-3 3-201,-1-4-2758,0 5 1186,5 0 0,-2 0-19,4 0-600,1 0 682,3 0 682,-4 0 0,3 0 0,-4 0 0</inkml:trace>
  <inkml:trace contextRef="#ctx0" brushRef="#br0" timeOffset="76">4249 13203 8488,'6'0'1589,"-1"0"-397,-5 0-787,5 0-430,-4 0 184,9 0 0,-7 0-226,5 0-563,-6 0 422,8 0-1746,-3 0 1329,9 0 0,-7 0 625,2 0 0,-2-6 0,3 0 0</inkml:trace>
  <inkml:trace contextRef="#ctx0" brushRef="#br0" timeOffset="77">4546 13191 7853,'7'-1'531,"1"-3"0,-4 3 84,3-3-246,-4-2 1,3 4 601,-2-1 511,-3 1-453,9-3 59,-8 4-717,3-4 0,-4 5-433,3 0-727,-3 0-1969,4 0 2143,-5 5 1,-1 0 614,-3 3 0,-2 2 0,-6-4 0</inkml:trace>
  <inkml:trace contextRef="#ctx0" brushRef="#br0" timeOffset="78">5265 12654 7853,'-5'-11'241,"4"5"76,-4-5 144,0 10 0,3-4-143,-3 5 646,5 0-646,0 10 118,0-2-165,0 13 0,0-3 42,0 5-101,5 0 0,-3 5-267,3-4 114,-5 4 0,3-2 83,1 1 1,0 1-97,-4-1 1,4-7 66,0 3-1008,-1-8 625,-3 2 1,0-6-1407,0 0 573,6-4-244,-5 3-75,4-9 1073,-5 4 349,0-5 0,0-5 0,0-1 0</inkml:trace>
  <inkml:trace contextRef="#ctx0" brushRef="#br0" timeOffset="79">5071 12906 7853,'-6'0'934,"-5"0"-275,10 0-277,-4-6 160,5 5-13,0-4-105,0 5 192,5 0-279,7 0 0,1 0 82,7 0 209,4 0-313,5-5 0,5 3 160,0-6-471,1 0 51,-1-3 1,4-1 262,0 1-1750,-5 5 1262,0-4 0,-9 4-1209,3-1 970,-3-3 1,-3 8-2698,-2-1 3106,3-4 0,-9 6 0,3-4 0</inkml:trace>
  <inkml:trace contextRef="#ctx0" brushRef="#br0" timeOffset="80">5882 12723 7853,'0'-7'-390,"0"2"1,1 5 1289,3 0-151,-3-5 13,4 4-456,0-4 1,-2 6 18,4 3 1,-3 2-59,4 6 1,-4 4 50,3 3 137,-4 3-296,7 1 0,-8 1 34,6 3 19,-5-3-244,7 9 142,-4-9-29,0 4 1,5-2 236,-4 1-369,3 0 98,-3-10 1,2 0 122,-6-6-141,6 1-5,-7-1 95,8-5 159,-9 0-137,4-6 248,-5 0 0,0-6-539,0-1 103,0-3 0,-1-5 129,-3-1-627,3-4 402,-9 2 0,7-8-28,-5-1-526,1-5 452,-5 3 1,5-9-6,-1 0 1,2-5-97,-2 1 1,2-3-1106,2 0 1206,3-1 0,-3 5 77,8 3 0,2-1 259,6 1 0,4 4 49,3 3 0,3 6-87,0-2 1,6 4 189,3 4 1,-1-1-12,5 5-127,-4 0 0,10 4 54,-3 4 1,1-2 72,3 5-175,3 0 1,-6 1 51,3-1 1,1-1-5,-5 1 1,-1 1-41,-7-4-4,3 4 1,-9-2 46,3 5-195,-3-5 539,-6 4 1,-2-4-363,-4 5-557,-1 0 162,-4 0-343,3 0 307,-9 0 196,4 0 0,-6 1-1341,-3 3 921,-2-3 0,-2 9-923,0-2 848,1 2 640,-5 1 0,1 1 0,0-1 0</inkml:trace>
  <inkml:trace contextRef="#ctx0" brushRef="#br0" timeOffset="81">6350 12757 7853,'-6'0'0,"1"1"-11,5 3 0,0-1-3,0 4 0,0-3 9,0 4 1367,0-6-325,0 3-378,0 0-135,0 2 41,0-1 24,0 4-417,0-3 1,3 0-100,1 1 1,0-4 248,-4 3-180,0-4 64,0 7-188,0-9-205,0 4 0,0-3-347,0 1 217,0-1 255,0 3 1,5-5 192,3 0-84,-3-5 1,5 1 160,-2-8 0,3 4-88,4-8 0,-2 2-4,2-1 0,2 1 53,-2-5-68,5 0-1,-2 1 1,3-2-82,-1 5 74,-4 0-9,0 8 1,-4 1-146,-1 2 181,1 3-40,-6-4-39,6 10 0,-2 2 35,-3 9 237,3-4-147,-8 10 0,7-4-42,-6 5 180,6-1-219,-7 1 0,6 0 250,-4 0-243,5 0 0,-4 2-23,3-2 1,1 2-103,-5-6 1,3-1-20,-3 1 1,1-6 130,-1-2-407,-3 1 113,4-6 198,-5 0-634,0-1 171,0-5-1835,0 6 1120,0-5 996,0 4 0,0-20 1,0-4-1</inkml:trace>
  <inkml:trace contextRef="#ctx0" brushRef="#br0" timeOffset="82">8360 12517 7853,'0'-6'-426,"0"0"1170,0 2-73,0 3 344,0-5-183,0 1-226,0 4-182,0-4-186,0 5 0,0 5-105,0 3 0,0 2-119,0 1 1,0 6 85,0 2 1,0 2 103,0 2 0,0 0-188,0 0-25,0 5 0,0-4 134,0 3-303,5 2 154,-4 0 0,4 1-34,-5 1 60,6-6 0,-5 3-33,3-5 1,-3-4-132,-1 0 58,5-5 1,-4 3 8,3-6-812,-3-5 467,-1-1-4348,0-5 4788,-5 0 0,4-5 0,-9-6 0,3-7 0</inkml:trace>
  <inkml:trace contextRef="#ctx0" brushRef="#br0" timeOffset="83">8931 12506 7853,'6'-5'265,"0"4"1,-6-6 52,0 3-37,0 3 36,0-4 1,0 5 234,-6-5-253,0 4 1,-7-4 129,-2 5-466,3 5 71,-10-4 1,4 9 108,-5-2-54,0 2 70,1-4 0,3 4 26,0-2-43,5 2 1,-3 0-79,6-2 1,1 2 59,2-2 1,2-2-150,2 2 0,3-5 199,-3 5-172,2 0 1,2 3 95,0 0 0,6 0 30,1-4 1,3 3 13,2-2 0,4 2-40,3 2 0,0-5 77,4 1 1,-3-2-64,7 2 0,-3 2-65,-1-2 0,0 2 85,0 1 0,-2 1-9,-2-1 0,2 0-153,-6 1 1,0-1-209,-4 1 1,-3-1-195,0 0 231,-6 1 1,3-1 157,-5 1-159,0-1 72,-5 1 1,-1-1 28,-6 0 150,-4 1-102,-2-1 1,-5 1 16,1-1 0,-3-3 2,-1-1 1,2 0 116,-3 0 36,3-2-143,1-5 148,5 5-135,-3-3 26,8 3-1004,-3-5 651,9 0 1,-2-1-133,6-3-1425,-1 2 1158,4-3 0,6 0 733,5-2 0,6-3 0,6-2 0</inkml:trace>
  <inkml:trace contextRef="#ctx0" brushRef="#br0" timeOffset="84">10245 12220 7853,'-6'-11'760,"5"5"-601,-4 0 0,4 3 169,-3-1-64,3 0-52,-4 4 338,0 0-265,-2 0 1,-4 1 116,-1 3 51,1 2-294,0 6 0,-2 1 159,-2 2-129,-3-2-17,0 8 0,-3 1 53,2 4 1,1 5 91,-1-5-424,5 6 159,-3-8 1,6 8 32,-1-5 1,5 3 7,-1-3 1,6 3 0,-2-3 1,3 3-111,1-3 0,1 3 141,3-3-252,-3 5 195,9-8 0,-4 4-132,6-5-64,4-1 178,-3 1-144,4 0 57,-1-5 0,-2-2 55,5-4 0,-4-2-15,4-2 0,2 0-3,5-4 189,-2 0-182,4-4 0,-4-1-81,3-3 95,-3-2-4,4-1 1,-4-7-1,3 3 2,-3-8 0,5 5-87,-2-5 86,-3-5 0,3 0 8,-8-3-85,2-2 65,-3 0 1,0-7-12,-3-2 1,-6 1-1,-2-5 0,-4 4 8,1-4-838,-3 6 742,-1-4 1,-6 6-194,-6 0 67,-4 5 85,-12 1 0,1 7-837,-7 6 707,2 0 1,-8 10-407,1-3 1,9 3 234,0 5 1,5 1-913,6 3 896,3-2 1,6 9 450,2 0 0,3-4 0,5 3 0</inkml:trace>
  <inkml:trace contextRef="#ctx0" brushRef="#br0" timeOffset="85">11067 12072 7853,'0'-6'0,"0"-5"564,0 10 18,0-4 952,0 5-1384,-5 0 9,-2 0 0,-3 5 147,3 3 0,-7 3-94,2 4 0,-2 3-50,3 5 1,-4 5 75,-1 2 1,0 0-87,1 0-79,2 0 0,-3 6-208,4 2 115,1-2 0,-1 4 63,1-2 1,1-2 32,2 2 1,2 1 102,2-1 1,3 2-84,-3-2 1,3-4 68,1 0-86,0 0 0,1-9 91,3 1 118,-3-2-189,9-6 1,-4 2 142,6-4-155,-1-1 21,1-4 1,-1 1 14,1-1 4,-1 1-12,0-1-189,6 0 154,-10-4 1,9 2 72,-9-6-697,3 1 262,-3 1 65,3-3 0,-8 3-409,6-5-1201,-5 0 527,2 0-305,-5 0 532,0-5 0,0 2 98,0-5 975,5 1 0,1-5 0,6 1 0</inkml:trace>
  <inkml:trace contextRef="#ctx0" brushRef="#br0" timeOffset="86">11170 12631 7853,'0'-13'0,"0"1"0,0 7 0,0-3 1430,0 6-350,0-3 919,0 5-1568,0 5-44,0 1-140,0 11 0,3-3-130,1 5-86,0-5 1,-3 11 142,3-2 1,-3 1-63,3-5 1,-1 3-318,1-3 161,-3-3 1,8 4-11,-6-4-329,1-1 203,1-4 27,-3-4 4,8 3-35,-9-9 147,4 4 165,-5-5-12,0 0 22,5-5-60,-4 4 1,6-9-61,-3 2 0,-2-2 61,6-2-48,-6 1-187,8-5 90,-3 3 0,4-9 110,1 3-186,-1 3 67,0-6 0,1 9 74,-1-2-192,1 3 142,-1 0 98,1 6-80,-1 1 1,-3 5 34,-1 0 1,-3 1-27,4 3 1,-6 2 216,2 6-87,2-1 0,-4 5-104,1 4-183,-1 1 190,-2 2 1,1-1 43,3-3-552,-3 2 300,4-3 0,-5 0 38,0-3-866,0-2 613,0-2 1,1-3-594,3-1 616,-3-4 1,6 2-1466,-3-5 1856,2 0 0,10-10 0,2-3 0</inkml:trace>
  <inkml:trace contextRef="#ctx0" brushRef="#br0" timeOffset="87">11592 12106 7853,'0'-11'193,"0"4"205,0-3-173,0 9 1,0-5 92,0 2 150,0 3-168,5-5 0,-2 3 279,4-1-367,-4 0-53,7 4 0,-7-4 199,4 0-94,1 1-52,3 3-213,1 0 160,-1 0 0,1 0 158,-1 0-290,0 0 12,1 0 1,-1 0 54,1 0 0,-1 3-195,0 1 1,1 4 7,-1-4 65,-4 5 0,3-4 157,-3 2-461,-1 3 212,-1-8-99,0 8-1,-4-9 122,4 9 0,-5-7 30,0 4 1,-1-3 36,-3 4 1,1-4-56,-4 3 211,-1-4-155,-3 2 1,1-4 208,2 3-191,-2-3-4,9 4 0,-6-5 184,3 0 44,3 0-204,-4 0 82,5 0 1,4 1-39,0 3 2,5-2-30,-3 3 0,5-2 15,1 1-141,-1 0 124,1-4-39,-1 5 22,0 1 0,1 2-133,-1 0 132,1-6 1,-2 8 6,-3-2-178,-1-3 163,-6 5 0,3-3-6,1 4-49,0 0 44,-9 1 1,-1-1-16,-6 1 68,-4-1-51,-2 1 0,-5 3-6,0 0 5,0 0 4,0-3 0,1-5-29,-1 1 31,5-1-8,-4 0-329,15-2 60,-8 0 156,8-4-1143,1 4 322,1-5 424,5 0-921,5 0 1447,1-5 0,6-1 0,-1-6 0</inkml:trace>
  <inkml:trace contextRef="#ctx0" brushRef="#br0" timeOffset="88">12197 11946 7853,'0'-6'-317,"0"-4"1460,0 8-242,0-3 364,0 5-604,-5 0-304,4 0 53,-4 5-152,0 7 0,0 6 60,-3 4-95,-2 1-64,9 0 0,-9 1 159,2 3-313,-2 2 64,4 5 0,-5-1-110,4-2 61,2 7-167,-5-8 0,5 8-445,-3-7 534,-2 2-3,9-14-411,-10 8 306,10-15 0,-5 5-173,2-6-574,3-4 220,-4 3-226,5-9-448,0 4 1021,0-5 1,5-10 0,1-3 0</inkml:trace>
  <inkml:trace contextRef="#ctx0" brushRef="#br0" timeOffset="89">12243 12220 7853,'0'-6'0,"-5"1"379,4 5-35,-4-5 285,5 4-194,0-5 1,0 5 25,0-3-113,0 3-121,0-4 0,0 4 307,0-3-106,5 3-243,1-9 0,2 8 106,-1-2-79,1 3-85,3-4 1,2 4 79,2-3 0,-2-1 110,2 1-307,-2 0 48,-2 4 0,1 0 419,-1 0-297,1 0 0,-2 2 33,-3 1-207,4 4 1,-10 8 27,3 0 0,-4 2-22,-4-2 0,-3 3 22,-4 5 0,-4-1 28,0 1 0,-4 0-1209,3 0-198,-4 0 571,7-5 361,-3-2 209,4 1 1,5-9 324,-1 4 14,6-8 130,-3 6 311,5-9-318,0 4 553,0-5-620,5 0 1,1 0 94,5 0 1,5 0 168,-1 0-298,5-5-9,-7 4 0,8-6-318,-2 4 117,-2 1 73,-1-3 0,0 5-840,-1 0 407,0 0 185,-8 0-1846,3 0 1329,-9 0 1,5 0-77,-2 0-1193,-3 0 2014,4 0 0,-5 0 0</inkml:trace>
  <inkml:trace contextRef="#ctx0" brushRef="#br0" timeOffset="90">12620 12106 7853,'-6'0'0,"-1"-4"0,4 1 481,1-1 39,-3 4 1983,5 0-1924,5 5-302,2 1 0,0 6 119,1-1-51,-1 5-106,5 2 0,3 5 105,0 0 129,6 5-314,-9 1 0,9 1 118,-6 1 0,5 3-67,-1 4 1,-1 2-108,1-2-51,-5-3 0,4 10 19,-3-4 0,-2 0 135,2 1 6,-7-5-1212,2 2 946,-4-5 1,0-3-327,-2-1-143,-3 1 372,-1-2 0,-1 3-374,-3-6 360,-2 1 0,-5-8 0,-1 0-321,1 1 403,-1-3 0,-3-1 0,-1-4 34,-2-1 1,4-3-93,-1-1 283,2-4-391,2 2 0,-1-5 330,1 0-969,4 0 134,-3 0-1060,9 0 1229,-4 0 1,6-1 584,3-3 0,2-2 0,6-6 0</inkml:trace>
  <inkml:trace contextRef="#ctx0" brushRef="#br0" timeOffset="91">15121 12449 7853,'0'-7'71,"0"-3"247,0 4 202,0-6 53,0 6-255,0-4 429,0 9-408,0-4 1,0 3 294,0-1-93,0 1-451,0-3 0,0 6 108,0 3 0,0 4 124,0 7 0,1-1-73,3 5 0,-2 4-70,1 4-21,4-1 1,-6 1 159,3 0-476,2 4 164,-5-2 0,4 2-369,-5-1 296,0-4 0,0 0-148,0-7 0,0 2-212,0-6 0,0 0-619,0-3 718,0-1 1,0-3-2052,0-1 1637,-5-4 0,3 2 195,-6-5 0,6-1 547,-2-3 0,-2-3 0,-1-4 0</inkml:trace>
  <inkml:trace contextRef="#ctx0" brushRef="#br0" timeOffset="92">15018 12494 7853,'0'-16'-634,"-5"3"1,4-3 1640,-3 4-556,3 1 0,1 3 228,0 1 61,0-1-383,5-3 1,1 3 92,6 0-21,-1 1-270,6 0 0,-1-1 158,3 4 88,3 0-124,-4-1 1,8 4-124,1-3 1,0 3 0,-5 1-129,1 0 0,-1 0 130,-3 0 0,-3 1-269,-4 3 0,-1 2 99,1 5 1,-6 2-334,-2 2 1,1-1 208,-1 5 0,-2-3-90,-6 3 0,-2-5-43,-5 1 0,-6 1-16,-2-1 1,1 1 137,-1-5 0,2 1 10,-2-1 1,-2-1 284,6-2-101,0 2 1,3-8-122,1 6 430,5-5-93,-5 2-66,10-5-9,-4 0 0,6 0 47,3 0-208,8 5 37,0-4 1,10 5 220,-3-2-44,8-3-127,-3 10-187,4-10 136,-6 9 1,1-4 78,0 6-208,0-6 45,0 4 1,-5-3 4,-3 4 0,-4 0-122,-3 1 0,-2-1-172,-2 1 192,-3-1 27,4 1 0,-11-1-324,-5 0 145,-1 6 0,-9-4 3,-2 3 92,-1-5 1,-6 0-37,4-4-31,2 3 137,-9-3 1,7-1-112,-4-2-130,9-3 116,-5-1 0,13 0-303,-2 0 214,7 0 1,3 0-1469,5 0 1785,0-5 0,10-1 0,3-6 0</inkml:trace>
  <inkml:trace contextRef="#ctx0" brushRef="#br0" timeOffset="93">15692 12460 7853,'0'-6'0,"0"-4"1182,0 2-485,0 3-264,0 0 1,0 4 919,0-3-777,-5 3-263,4-5 1,-5 6-26,2 0 1,-1 2 55,-3 2-290,-2 7 25,9 2 1,-4 8-250,5-2 172,0 3 1,0 2 193,0 3-708,0-3 399,5 4 0,2-2-452,9 1 360,-4 0 0,10-8 21,-3 0 0,-1-5 76,1 1 1,0-4-165,3-3 505,1-3-152,0-5 1,0 0 232,0 0-161,-5 0-50,3-5 0,-8-1 306,2-6-183,-2 1 89,-2-1-203,1 1-37,-6-6 1,-1 3 109,-5-5-371,0 0 126,0-4 0,-1 1 78,-3-1 0,1-1-145,-4-3 0,-1 3 68,-3-3-921,4 8 620,-3-2 0,8 12-1139,-6-3 746,6 3-36,-3 3-763,5 1 287,0 5 1265,5 5 0,6-4 0,7 4 0</inkml:trace>
  <inkml:trace contextRef="#ctx0" brushRef="#br0" timeOffset="94">16423 12380 7853,'0'-7'-457,"0"-1"434,0 5 0,-1-2 90,-3 5-184,3-5 144,-4 4-82,5-4 37,0 5 0,-4 1-187,0 3 227,0-3 180,4 9-111,0-8 1,0 8 225,0-9 36,0 4 4653,0-5-4688,0 5-101,5 2-32,-3 4 1,3 6 132,-5 2-297,0-3 43,-5 6 0,3-1 156,-1 6-163,-4 0 1,6-1 158,-3 1-286,3-1 65,1-3 0,0 0 21,0 0 0,0-4 120,0 0-274,0-5 93,0 3 0,1-10 66,3 1-963,-3-6 334,4 3 317,-5-5-2964,0 0 1097,0-5 1151,-5 4 709,4-9 1,-9 2 297,2-7 0,-7-3 0,-3-5 0</inkml:trace>
  <inkml:trace contextRef="#ctx0" brushRef="#br0" timeOffset="95">16092 12369 7853,'11'-12'0,"-3"5"0,0-1 1175,-1 6-702,10-3 1,-3 1 167,5 0 1,0 0 100,4 4 1,-1-4 511,1 0-580,5 1-258,-4 3 19,9-5-165,-3 3 1,0-4-85,0 2 1,-4 2-1,0-6 1,-1 6 131,-3-2-1147,1-3 675,-5 6 1,-1-5 107,-6 2-2577,0 3 1650,1-4 1,-5 3 972,1-1 0,-5-4 0,2-4 0</inkml:trace>
  <inkml:trace contextRef="#ctx0" brushRef="#br0" timeOffset="96">17394 12312 7853,'5'-7'-1946,"-4"-3"3084,4 4-690,0 0 0,-3-1 394,2 3-452,-3 3 106,-1-4 586,0 5-633,-5 0 48,3 5-231,-8 7 0,5 1 124,-2 6 87,-4 6-192,5-1 0,-4 5 100,2-2-352,-2-3 37,9 9 0,-9-4 78,2 5-160,3 0-11,0 1 0,1-5-396,0 1 359,-4-11 42,6 6-677,-3-13 259,5 4 204,0-6-1110,0 1 344,0-6 414,0-1-827,0-5 1,0-5 1410,0-3 0,0-7 0,0-3 0</inkml:trace>
  <inkml:trace contextRef="#ctx0" brushRef="#br0" timeOffset="97">17360 12289 7853,'0'-12'0,"4"1"0,-1 0 842,6 4-130,-8 2-158,10 0 390,-5 4-530,0-4 1,4 5 8,-2 0 1,1 5-27,-1 2 1,2 9 214,-3 3-370,4 2 1,0 7 75,0 3-159,1 2 0,-2 1 212,-2 0-614,2 0 231,-4 6 1,5-5 215,1 3-1232,-1-7 851,1-3 0,-1-5-394,1-1 427,-6 1 1,4-5-117,-2-3-170,-3-2 202,5-2 29,-9-4-832,4 3-59,-5-9-226,0 4-540,0-5 1538,-5 0 0,-1 0 318,-6 0 0,1-10 0,0-3 0</inkml:trace>
  <inkml:trace contextRef="#ctx0" brushRef="#br0" timeOffset="98">17303 12666 7853,'-5'-7'0,"3"1"0,-2 2 1153,3 3-470,1-4-223,5 5 0,-2-4 178,4 0 1,1 0-291,3 4 0,5 0-152,-1 0 1,5 0 121,-1 0-634,-2 0 293,4 0 0,-3 0-315,5 0 1,0-1 294,0-3 0,-6 2-2110,-1-6 900,1 6 596,-9-8 657,7 3 0,-8-9 0,4-2 0</inkml:trace>
  <inkml:trace contextRef="#ctx0" brushRef="#br0" timeOffset="99">17817 12255 7853,'0'-12'55,"0"1"0,0 3 1231,0 1-297,0 4-350,5-2 185,-4 5-306,4 0 313,-5 0-659,0 5 1,0 5 171,0 5-58,0 6-127,0-4 0,0 10 159,0 0-284,0 4 9,0-1 1,0 0-174,0 1 118,0-1 53,0-1 0,0 3-456,0-5 278,0 4 0,0-10-24,0 1 23,0-6 148,0 0 185,0-4-15,0-6-180,0-1 2109,0-5-1986,5 0 1,-2-1 31,4-3 1,1 1 108,3-4-92,6 4-336,-5-2 149,10 0 0,-8 3 137,5-6-371,-5 5 160,8-2 0,-9 5-667,7 0 416,-7-5 16,4 4-1290,-6-4 1069,1 5 0,-6-1-1255,-2-3 984,-3 3 165,-1-10 0,0 9-1162,0-6 1813,0 1 0,0-5 0,0 1 0</inkml:trace>
  <inkml:trace contextRef="#ctx0" brushRef="#br0" timeOffset="100">18433 12197 7853,'-5'-6'22,"4"-4"0,-5 9-22,2-3 1167,3-2-697,-5 4 1,1-3-18,-2 5 1,-3-1-94,-2-3 0,1 3-38,-1-3-57,1 3-107,-6 6 1,3-3-6,-5 6-77,5-5 0,-3 5 139,1-4-134,4 5 0,-5-4 237,6 3-420,-1 2 113,6-4 0,-3 6 128,5-1-175,-4 1 39,6-6 1,-3 4-23,5-2 97,0 2 1,1 1-50,3 1 1,4-1 81,7 1-26,-2 4-218,8-3 183,-3 3 1,5-4 48,0-1-191,0 0 58,-1 1 1,1-1 109,0 1-235,-5 4 81,4-3 0,-10 3-44,3-4 12,-7-1 107,2 1 1,-7-1-183,4 1 157,-4-6 0,1 4-259,-8-2 132,-2 2 0,-7 1 68,-2 1 1,-3-1-18,-5 0 1,-1-3-22,-3 0 6,-2-1 60,-5 5 0,5-5-369,2 1 231,3-5 0,2 5-44,3-4-194,3 0 214,9-4 1,1 0-1273,2 0-136,3 0 1015,6 0 614,8 0 0,10-5 0,-1-1 0</inkml:trace>
  <inkml:trace contextRef="#ctx0" brushRef="#br0" timeOffset="101">18673 12437 7853,'0'-17'0,"1"4"0,3 5 1466,-3 6-526,5-3 0,-6 3 3,0-1-667,-6 1 0,4-2 79,-6 8 0,1 3-37,-5 4-462,1 6 170,-1-5 0,5 10-168,-1-3 142,6-3 53,-8 6 0,8-4-328,-2 5 158,3-1 56,6-4 0,-2 2-368,4-4 251,1-1 68,9-4 0,-4 1 50,6-1 0,1-4-5,2-4 209,1-1-82,5-2 1,-4 0 157,3 0-223,-3 0 8,-1 0 1,0-5 370,0-3-173,-6-2 59,5-2 378,-9 1-385,8-1 0,-4-4 180,2-3-144,-3-3-69,1 0 1,-5-3 83,4-1-291,-9 2 78,3-9 0,-8 9-192,1-3 74,-1 3 0,-11 5-45,-3 0 1,-8 5-453,-3-1 413,-10 7-1065,-2 3 761,-5 5 1,1 0-57,-3 0-2320,3 5 2030,-6 1 0,14 7 759,-4 2 0,1-1 0,0 8 0,2 3 0,-1 4 0,-2 2 0</inkml:trace>
  <inkml:trace contextRef="#ctx0" brushRef="#br0" timeOffset="102">2159 14230 7853,'-12'0'0,"6"-1"352,2-3 54,3 3-194,1-4 398,0 5-302,-5 0 0,3-1 109,-1-3 24,1 3 54,2-4 472,0 5-931,5 0 176,2 0-80,4 0 40,1 5 1,-1-4 171,0 3-234,1 2 31,4-5 0,-2 6-34,5-4 0,0 0 29,4 5 1,0-6-114,0 2 140,0 2-14,5-4 1,-3 6-233,5-4 30,-4 5-6,2-8 1,-2 8-156,1-5 169,0 5-21,-4-8-71,-1 9 157,1-3 0,-1-1 7,-3-2 67,2 2-80,-8-4 1,4 6 8,-6-4-45,-5 5 68,5-8-225,-10 10 214,4-10-12,0 4-188,-4-5-3,4 5 172,-5-4 86,0 4-105,-5-5 1,3 2-24,-6 1 185,0-1-155,-3 8 0,-4-9-7,0 3 72,-6 2-54,9 1 1,-10 0-130,3 1 154,-3-1-22,0 0-302,-6 3 175,4-4 1,-4 2 22,5-1-148,0-4 98,5 7 0,-2-9 28,5 3-152,-6 3 203,9-6 0,-5 4-79,6-5-302,4 0 215,-3 5 1,8-4-837,-6 3 510,6-3 270,-4-1 1,5 2-653,-3 1 498,3-1 1,-4 3-378,10-5 411,-4 5 411,10-4 0,0 9 0,7-3 0</inkml:trace>
  <inkml:trace contextRef="#ctx0" brushRef="#br0" timeOffset="103">2821 14630 7853,'0'-6'-2087,"0"1"5692,0 5-2867,-5 0-356,4 0 1,-10 0 15,4 0 0,0 0-139,0 0 1,-1 0-15,-3 0 1,-4 1 71,-1 3-111,1-3-47,-1 9 0,2-7 211,-5 4-363,5 1 49,-8-2 0,4 4-87,-4-2 59,-1 2 9,5-3 0,-4 3-246,3-3 123,-2 3-4,-2-3 0,4 2-187,0-5 135,5 4 22,-3-6 21,6 8 68,0-9-36,-1 4 43,6-5 1,1 1-169,5 3-36,0-2-35,0 3-1641,0-5 256,5 0 1046,1 0 0,6 0-70,-1 0 672,0 0 0,6 0 0,1 0 0</inkml:trace>
  <inkml:trace contextRef="#ctx0" brushRef="#br0" timeOffset="104">3598 14036 7853,'0'-6'-456,"0"-4"823,0 3-162,0 1 1,0-4 266,0 2-278,0-2 1,5 4 76,-4-4-120,9 3 0,-4 0 151,6-1-245,-1 0 101,1 2 1,0-4 159,4 2-226,-4 3 50,5 0 0,-2 1-10,0 1 97,0-1-51,2 4-232,-4 0 62,3 0 1,-4 5 103,-1 2 1,0 4-81,1 0 0,-5 2 46,1 2 0,-5-1-6,0 5 0,-1-1 53,-2 1-273,0 7 104,-5-12 1,-2 13-297,-4-8 218,-6 3 38,5 0 1,-9 0-129,6-3-16,-5 3 176,7-5-13,-8 1 32,8-1 1,-7-6 8,4 1 1,1-1 0,4 0 1,-1-3 309,1 0-140,4-6 17,2 3 61,0-5 13,4 0-156,-4 0 52,5 0 0,5 0 58,3 0 0,3 0 168,4 0 1,3 0-74,5 0 68,0 0-122,0 0 0,-1 0 23,1 0-162,0-5 45,0 4 0,0-8-52,0 5 118,-6 0 10,5 4-341,-9 0 140,8-5 0,-8 4 117,2-3-442,-7 3 166,2 1 62,-4 0-737,1 0 248,-2 0-3111,-5 0 2946,0-5 1,-5 4-922,-3-3 1658,-2 3 0,-7 6 0,0 1 0</inkml:trace>
  <inkml:trace contextRef="#ctx0" brushRef="#br0" timeOffset="105">3506 14527 11014,'12'0'745,"-1"0"1,6-3 59,2-1-415,2 0-142,2 4 0,1-4 208,3 0-105,-3 0-87,4 4 0,0-5-105,1 4 0,0-5 159,-2 2-248,2 3 44,-5-4 1,9 1 203,-3 0-441,-2-5 156,0 8 0,-1-4-304,0 5 180,-6-5-12,1 3 1,-10-3-104,4 5 5,-4 0-655,0 0 229,-6 0 255,-1 0-5524,-5 0 5406,-5 0 0,-1 0 490,-6 0 0,-4 5 0,-2 2 0</inkml:trace>
  <inkml:trace contextRef="#ctx0" brushRef="#br0" timeOffset="106">3712 14756 7853,'-7'-7'779,"2"2"-131,5 5-285,0-5-128,0 4 0,0-5 991,0 2-572,0 3-144,5-10-239,2 10 0,0-8 121,1 5-5,5-4-228,-1 6 0,5-4 104,-6 2-51,6 3 0,-5-4-102,5 5-54,-1 0 156,-3-5-120,9 3 1,-10-3-55,4 5 0,0 0 177,-1 0-461,1 5 186,-5-3 0,0 7 69,1-6-240,-6 1 150,4 1 0,-8-2 69,1 4-80,4 1-5,-6-2 0,4 5-57,-5-4-27,0-2 175,-5 5-3,4-3-33,-4 4-6,0 1 166,-2-1-62,1 0 0,0-3-76,2 0 288,3-6-123,-5 8 1,6-7-105,0 5 152,0-6-111,0 3-49,0 0 0,0-2 56,0 4-4,6-4-37,0 2 0,5-1 52,1 0-275,-1-1 209,1 2 1,3-2 31,0 5-218,0-6 72,-3 8 1,-1-5-2,1 3 85,-1 2-1,0-9 0,-3 10-248,0-4 219,-6 3 20,3-3-220,-5 3 94,0-4 0,0 6 22,0-1 0,-5 0-12,-2 1 0,-4 3 12,0 0 70,-6 1-18,0-5 1,-6 0-64,0 1 197,0-6-63,0 4 1,-3-3 154,-1 4 54,-5-5-263,8 5 221,-4-10-85,5 4 1,4-5-90,0 0 252,5 0-229,-7 0 0,9-1 49,1-3-346,0 3 182,9-5 1,-3 1 64,5-2-1407,0 2 934,0-5 1,5 4-1260,3-1 1,7-3 1752,4 2 0,8-2 0,2-1 0</inkml:trace>
  <inkml:trace contextRef="#ctx0" brushRef="#br0" timeOffset="107">4603 14288 7853,'0'-12'576,"0"6"-143,0 1 2536,0 5-2465,0 5-180,0 1-59,0 11-106,0-5 0,3 6 22,1-3 31,5-2 0,-8 9-182,4-5 11,1 1 0,-4 2 90,6-4 1,-5 3-141,5-4 0,-4 4 176,4-4-333,-6 0 132,8-3 0,-9-1 66,3 1 1,-2-1 0,1-3-133,1-1-47,0-4 202,-4 2 455,0-5 0,0-5-392,0-3-248,0-2 87,0-1 1,4-2-54,0-2-198,4 2 193,-1-9 0,4 5-93,1-6 1,3 0 82,0 0-183,0 0 112,2 6 0,-4 0 37,2 6 264,-3-1-196,0 6 1,-5-3-85,1 5 353,-5 0-19,7 4 17,-4 0-90,6 0-35,-6 5 0,4 2 158,-2 4-159,2 6-55,-4 0 178,4 6-79,-8 0 1,8 0-28,-3 0-201,-2 0 162,0 5 0,-1-4 45,0 2-296,5-2 235,-8-6 1,4 3 34,-5-6 88,0 0-133,5-4 1,-3-3-200,1 0 195,-1-6 9,-2 3-3678,0-5 2948,5 0 709,-4 0 0,4-5 0,-5-1 0</inkml:trace>
  <inkml:trace contextRef="#ctx0" brushRef="#br0" timeOffset="108">5185 13945 7853,'0'-12'136,"0"6"36,0-4 1,0 7 135,0-4 1,5 3-97,3-4 0,-2 5 480,2-5-240,-1 5-153,5-7 0,-2 8-41,-2-6 1,2 6 59,-3-2 62,3 3-221,2-5 0,-1 5 159,1-3-237,-1-2 91,1 5 0,3-4-86,0 5 126,0 0-53,-3 0 0,-1 0-246,0 0 87,1 0-44,-6 0-221,4 0 193,-3 0 0,-1 5 109,-2 2-237,-3-2 122,-1 6 0,0-5 46,0 5-113,0 6 65,-5-4 0,-1 3 44,-6-5 23,1 1 7,-1-1 0,1 1 20,0-1 1,-1 1-29,1-1 267,4-5-245,-3 4 1,9-8 248,-9 3-214,9-5 5,-4 0-52,5 0 1,1 4 21,3-1 15,-3 1-10,9-4 1,-4 0 97,6 0-84,-1 0-33,6 5 1,-5-3 1,4 1 0,-4 2 25,0-1-97,-1 5 84,1-8 1,-1 8-28,0-5 0,0 5-86,-4-1 1,2 2-224,-5 1 149,0 1 59,-4-1 1,-2 0-23,-1 1 78,-4-1 27,-4 1 0,-4-1-13,-1 1 1,-3-1-90,4 0 373,-5 1-163,7-6 0,-8 3-40,2-5 267,2 0-169,-5 1 1,10-4 72,-3 3-180,2-3 29,1-1 1,5 0-993,-1 0 453,6 0 220,-3 0-3743,5 0 2907,5 0 441,1 0 653,5 0 0,6-5 0,1-1 0</inkml:trace>
  <inkml:trace contextRef="#ctx0" brushRef="#br0" timeOffset="109">5870 13819 7853,'0'-14'-33,"0"3"1,0 2 1163,0-2-192,0 4-167,0 2 1084,0 5-1697,-5 5 0,0 3 212,-2 7-279,-4 3 67,5 5 0,-5 1-60,-1 2 73,1 4 0,3 4 173,1 0-393,-1 0 49,-3 1 0,3 3-102,0 0 0,2 0 4,-2-4 111,-2 5 0,9-4-104,-3-1 0,-1-1 92,1-6 1,0-5-70,4-2 0,0-7-103,0 3 1,0-7 60,0-2-484,0-4-561,0 2-487,0-5 1,0-5 690,0-3 0,0-2 950,0-1 0,6-1 0,5-4 0,7-2 0</inkml:trace>
  <inkml:trace contextRef="#ctx0" brushRef="#br0" timeOffset="110">5927 14071 7853,'8'-14'-690,"0"2"1,-5 3 2168,5-2-580,0 4-431,-2-3 1,4 8 68,-2-6 0,1 4-95,-2-3 131,3 4-266,-3-2 1,4 4 8,1-3 1,-5 3 34,1-3 0,-1 3-33,5 1-217,-1 5 58,-4-4 0,2 9-121,-6-2 33,6 2 31,-7 1 0,4 2-204,-2 2 77,-3-2-2,4 9 1,-6-6-40,-3 3 0,1 3 13,-4-3-149,-1 2 110,-8 2 0,2 4-64,-5-1 0,3 1-17,-3-4 0,2-2 50,-2-1 100,2 1 38,6-8 304,4 3-70,-3-4-167,9-6 72,-4-1 0,6-5-83,3 0 525,2 0-349,6 0 1,3 0 109,0 0 334,5 0-376,-2 0 1,5 0 212,0 0-161,0-5-181,0 4 1,-1-6 166,1 4-141,0 1 0,-5-3-294,3 5 144,-8-5 1,4 4 62,-6-3-243,-5 3 0,1 1 128,-3 0-1923,-3 0 601,4 0-2835,-15 0 2100,2 5 2047,-3-4 0,1 4 0,3-5 0</inkml:trace>
  <inkml:trace contextRef="#ctx0" brushRef="#br0" timeOffset="111">7698 14288 7853,'0'-7'-656,"5"-3"1300,-4 9-275,4-9-6,-5 8-129,0-8 0,0 8 84,0-6 137,0 5-270,0-2 1,0 4 387,0-3-361,0 3-54,0-4 1,0 4 334,0-3-175,0 3-200,-5-4 41,4 5 0,-9 0 212,2 0-386,-2 0 61,-2 0 0,0 0 272,-4 0-395,-1 5 90,-1-4 1,-4 9 116,3-2 0,-2 2-30,-2 1 1,4 1-8,0-1 0,5 1-43,-1-1 0,3-3-28,5-1 1,-2 1 29,5 3 1,-4 1 69,5-1-379,-1 0 165,4-4-115,0 3 141,0-4 1,1 4-168,3-2 260,-3 2 0,9-3 57,-3-1-76,9 4 4,-3-9-18,8 9 121,-3-8-106,10 8 1,-4-8 29,3 6-103,2-5 82,-5 7 1,4-5 28,-5 2-130,-5 4 101,3-10 0,-8 9-92,2-2 1,-4 2 79,-3 1 0,1 4-305,-5 1 141,0-1 20,-9 1 1,-3-2 53,-7 5 0,1-3-28,-5 3 55,0-5 0,-4 7 1,-1-8 47,-3 2 1,3-2 148,-3-2 0,4-1 45,4-2-50,-2-3-131,3 0 0,0-4-664,3 3 318,2-3 167,2-1-1345,5 0 963,1 0 0,5-5-53,0-2 0,1-3-638,3-2 1248,2 1 0,10-1 0,2 1 0</inkml:trace>
  <inkml:trace contextRef="#ctx0" brushRef="#br0" timeOffset="112">7983 14425 7853,'0'-7'638,"0"-3"1010,0 9-1037,0-4 441,-5 5-631,-1 0 1,-2 0-24,1 0 0,-1 6-158,-3 5 1,3 2 268,0 6-297,6 0-40,-8 4 0,8 0-83,-1 0-133,1 0 108,2-1 1,5 1-77,3 0 1,6 0 261,1 0-590,5-5 273,-2-2 1,5-5 10,0 1 0,4-4 6,-1-1 1,2-4 159,-1 0-108,-3-1 27,9-7 0,-8-2-17,6-4 1,-6-2 43,2-2 193,-3-3-103,-1 0 0,-2-3 3,-2 2 1,-4-4 140,-7-4 0,1 3-181,-5-2 0,0-6-109,-4 1 0,-9-4-334,-3 4 1,-8 2 190,-3-1 0,-6 4-202,-9 0 178,2 7-877,-8 2 167,3 11 536,-9 1 0,6 6-90,-1 3-544,7 2 574,3 6 0,8 3-295,4 0-1047,5 5 765,6-2 978,2 5 0,4-5 0,-5-2 0</inkml:trace>
  <inkml:trace contextRef="#ctx0" brushRef="#br0" timeOffset="113">9685 14185 7853,'0'-12'630,"0"5"-130,0-1 179,0 6-334,0-4 2622,0 6-2516,0 6 84,5 0-255,-4 10 0,8-2 119,-5 5-365,0 0 9,-4 4 1,0 1 274,0 3-541,5-3 232,-4 4 0,4-5 227,-5 0-441,0-6 190,0 5 0,4-5-583,0 2 261,0-3 187,1-10-104,-4 5-54,9-10 155,-9 4-37,9-5 56,-3 0 449,4-5-192,-4-2 0,1-4 344,-4 0-274,5-1-73,-8-4 0,10 2-177,-4-5-4,-2 0 101,5-4 1,-3-1-369,4-3 139,1 3 1,-1-4-19,0 5 81,1 0 0,-1 2 35,1 2 206,-1-3-51,-5 15 228,5-9-129,-5 10 5,0 0-25,4 1 1,-4 6-99,1 3 326,3 2-191,-3 5 0,0 2 38,1 2 127,0-2-144,3 14 1,-3-8-119,-1 7 1,0 2-100,0-1 1,3 3-292,-2-3 147,2 0 92,-4-4 0,3-1-86,-5 1-50,5-5 239,-8-2-185,9-4 50,-8-1 0,3-3 26,-5 0 1,0-5-138,0 5 70,0-5-2181,0 2 988,0-5 0,-5-11 1,-2-1-1</inkml:trace>
  <inkml:trace contextRef="#ctx0" brushRef="#br0" timeOffset="114">10313 13796 7853,'0'-11'-400,"0"3"-497,0 1 1911,0-1-378,0-3-318,0 4 1,1-3 489,3 3-403,-3 2 52,10-6-23,-5 5-165,0 0 1,4-3 48,-2 5 145,2-5-278,7 8 1,-5-8 20,4 5 1,-4-3-1,0 3 1,-1 0 52,1 4-47,-1-5 0,0 4-207,1-4 50,-1 5 1,-3 3 314,-1 1-658,-4 5 260,2-8 1,-5 9 40,0-2-290,0 2 203,0-3 1,0 3 27,0-3-119,0 3-28,-5 2 157,4-1 14,-9-4-77,8 3 74,-8-4 17,9 0 31,-4 5-29,5-10 0,-4 5-7,0-2 22,0-3-16,4 4-102,0-5 99,0 5 1,0-3 1,2 3 10,1-5-14,-1 5 1,13-4 164,-7 4-76,8 0 0,-5-3-75,1 1 100,-1-1-92,1 3 0,-1-4 12,1 3-96,-1 2 89,0-5 1,0 10-247,-4-4-14,3-2 245,-8 5 0,3-3-197,-5 4-33,0 1 210,-5-1-216,-2 0 182,-4 1 1,-6-1-66,-2 1 197,-2-1-136,-2 1 1,0-1-63,0 0 205,0 1-47,1-1 0,-1-1-240,0-2 168,5 2 9,2-9 1,4 5-955,1-6 445,4 5 224,-3-4-574,9 4 518,-4-5 0,6 0-249,3 0-533,2 0 1148,6-5 0,-1-1 0,1-6 0</inkml:trace>
  <inkml:trace contextRef="#ctx0" brushRef="#br0" timeOffset="115">10941 13625 7853,'8'-18'0,"-1"3"0,-3 4 0,4 3 697,-6-2-15,9 4-14,-10-1 0,4 1 204,-5 2-350,0 3-257,0-4 0,-4 15 188,0 5-241,-5 5 0,3 3-40,-5 0-13,4 5 0,-3 1 31,2 5 0,0-3-27,0-1 1,-2 1 154,2 3-510,-2 0 159,-1 1 0,3-6-347,0-3 270,6 4 88,-8-6-221,3-1 166,1-2 0,0-8 0,2 2 12,3-2-515,-10-2 0,10-3-640,-3-1-462,3-4 821,1 2 68,0-5-336,0-5 553,0 4 576,0-9 0,0 3 0,0-4 0,5-1 0,-4-4 0,5-2 0</inkml:trace>
  <inkml:trace contextRef="#ctx0" brushRef="#br0" timeOffset="116">10987 13819 7853,'6'-11'715,"-1"-1"-259,0 1 26,2 0-138,4-1 278,1 1 1,0 3-136,3 0 0,-2 5-24,2-5 0,-1 6-55,2-2-154,-4 2-95,5 2 0,-2 0 22,0 0 0,-1 2-142,-6 2 0,2 2 279,-2 5-456,-3 1 136,0-1 0,-5 6-100,0 2 48,0 2-29,-5 7 1,-2-4-204,-4 3 0,-4-2-35,-1 2 34,-4-3 152,7-1 0,-7-3-13,5-5 66,0 6 35,3-14 0,5 9 635,-1-9-300,5-2 279,-2 0-277,5-5 357,0 0-208,5 0-237,2 0 154,4 0-210,1-5 1,-1 4 167,1-3-673,4-2 284,-3 5 0,3-4-1495,-4 5 797,-1 0 262,0 0-2427,1 0 1386,-1 0 670,-4 0 882,3 0 0,-9 0 0,4 0 0</inkml:trace>
  <inkml:trace contextRef="#ctx0" brushRef="#br0" timeOffset="117">12003 13876 7853,'0'-11'-170,"0"3"-256,0 1 1195,0 4 0,0-3 280,0 2 328,0 3-675,0-4-235,0 5 0,-1 3-213,-3 1 0,0 6 110,-7 2 0,2-1-46,-6 5-366,-3 1 207,0-4 0,-2 7-44,-3-5 1,3 6 55,-7-2 0,-1-1-209,2 1 66,-6 0 56,8-2-301,-4 5 164,10-9 0,-2 2 102,5-7 50,-1 2 32,10-4-102,-4 0 0,9 1-114,-3-3 174,3-3-18,6 4-19,1-5 0,9 4 127,0-1 0,7 1 22,1-4-219,0 0 73,5 5 0,-2-3 55,1 1-256,0-1 94,-5-2 1,3 4 139,1-1-941,-7 1 581,8-4 1,-14 0-997,2 0 0,-3 4-109,0 0-342,-6 0 960,4-4 1,-10 3-611,0 1 1369,-10 5 0,-8-3 0,-4 6 0</inkml:trace>
  <inkml:trace contextRef="#ctx0" brushRef="#br0" timeOffset="118">11604 14367 8078,'11'0'1717,"0"0"-1103,1 0-305,4 0 1,2 0 636,5 0 0,-4 0-341,0 0 0,0 2-115,4 2 0,-2-3-172,-1 3 1,0-2 18,-5 2 1,0-3-20,-3 3-1272,-1 2 762,-5-4 0,5 3-3068,-4-5 1614,-2 5 1646,5-4 0,-8 4 0,3-5 0</inkml:trace>
  <inkml:trace contextRef="#ctx0" brushRef="#br0" timeOffset="119">12506 13694 7853,'0'-7'-1722,"0"-3"1722,0 4 0,0-2 0,0 1 1016,0 4-498,0-7 0,1 9 11,3-3 1,-3 1 82,3-1-108,-3 3-345,4-4 0,-2 1 159,4 0 36,-4 1-182,7 3 1,-3-4 171,4 0 25,0-5-210,1 8 0,-1-4 159,1 5-68,-1 0-91,0-5 0,1 3-63,-1-1 1,1 1 2,-1 2 1,-1 2-111,-2 1 42,2 4 109,-9-1-369,9 4 169,-8 2 0,4 0 128,-2 4-296,-3-4 171,4 0 0,-5 0-28,0 4 0,-1-4-73,-3 4 1,2-4 38,-6 0 1,4-2 84,-3-3 1,0 4 19,0-4 1,0-2-36,4-1 271,1 2-258,-3-4-1,0 3 228,4-5 12,-4 0-75,5 0 83,5 0-11,-4 0-160,9 5 0,0-4 1,6 3 21,-1-3-13,1 4 29,-3-3-31,9 3 0,-10-2 34,4 1-109,1 0 67,-4 1 1,2-2 53,-7 4-214,2 1 68,-4-2 1,1 4-121,-4-2 0,-1 2-50,-2 2 58,0-6 148,-5 4 1,-3-1-26,-7 2 52,2 3-47,-14-7 1,8 4-36,-7 1 295,-3-1-252,-1-5 1,0 3 142,0-5-42,4 0 1,-2-4-55,5 0-240,6 0 21,-5 0 210,14 0-1545,-7 0 857,14 0 1,-3 0-177,8 0 0,4 0 215,7 0 640,3-5 0,9-2 0,3-4 0</inkml:trace>
  <inkml:trace contextRef="#ctx0" brushRef="#br0" timeOffset="120">12392 14253 7853,'0'-6'881,"0"1"-417,0 0-258,5 3 0,1-4 397,5 2 86,1 3-325,-1-4 0,5 5 414,-1 0-396,5-5 0,-2 4 134,5-4-217,5 5 1,-3-2-50,5-2 0,1 3-38,3-3 0,4-1 26,0 2 0,-2-1-26,-2 4 0,-6-2 339,6-1-340,-7 1-26,1-3 1,-7 5-111,-2 0-107,-2 0 244,-6 0-2015,-4 0 668,3 0-186,-9 0-667,9 0 1188,-8 0-601,3 0 870,-5 0 1,-5 0-566,-3 0 570,-2 5 314,-2 2 1,1 0 211,0 1 0,-11 0 0,-2 3 0</inkml:trace>
  <inkml:trace contextRef="#ctx0" brushRef="#br0" timeOffset="121">12586 14447 7853,'-7'0'1279,"2"0"189,5 0-891,0-5-196,0 4 1,2-5 49,1 2 110,-1 3-279,8-4 1,-3 1 123,9 0 60,-4 0-157,10-1 0,-4 4-23,5-3 0,-1-1-13,1 1 0,4 0-145,0 4 0,-1 0 78,-3 0 1,-1 0-244,-3 0 0,-3 2 5,-4 1 1,-1 4-15,0 4 0,-4 2 64,-3 2-769,-3-2 533,-1 8 1,-4-7 13,0 5-352,-10 0 348,7-1 1,-11 4-104,3-3 0,-2-2 107,-2 3 0,-2-5 179,2 4 88,2-5-188,1 2 245,4-4-10,1-6-253,-1 4 837,1-4-271,4 1-120,2-2 142,5-5 9,0 0 1,5 0-180,3 0 1,4 0 54,3 0 1,3 0 145,4 0-224,1 5-107,-5-4 1,7 4 121,-2-5 78,3 5-183,-4-3 1,0 3 74,-3-5 1,5 4-12,-5-1 1,5 1-488,-5-4 218,-2 0 66,-1 0 1,-4 0-785,-1 0 0,-3 0 139,-1 0-1397,-4 0 584,2 0-1662,-5 0 1529,-5 0 1588,4 0 0,-4-5 0,5-1 0</inkml:trace>
  <inkml:trace contextRef="#ctx0" brushRef="#br0" timeOffset="122">13637 13625 7853,'5'-6'-514,"-4"-4"0,5 7 277,-2-5 1130,-3 6-98,4-8-222,0 8-4,2-3 16,-1 0-125,-1 4-45,-5-4 238,0 5-388,0 5 123,0 1-141,0 6 0,-5 1 71,-2 2-46,-4 3-87,0 4 1,-4 2 132,-1 3-299,1 2 140,-1 0 0,-1 6-40,-2-1-851,3-5 882,4 14 1,1-12-86,-1 7 0,2-1-50,3 1-204,2-8 148,5 13 1,0-12 84,0 7 0,0-6 17,0-2 0,1-3-123,3 3-72,-3-4 165,9 1 1,-5-4 112,3 0 0,2-1-51,-2-3 1,2 1 431,1-5 1,1 0-400,-1-3 94,0-1-151,1 1 0,-1-5 74,1 1-233,-1-5 56,1 2 1,-1-4 156,0 3-944,-4-3 310,3 4-958,-4-5 692,6 0 460,-6 0 1,-1-1-1414,-5-3 1130,5 3 0,-4-6-574,3 4 799,-3-4 1,1 0-203,2-1 105,-3 0 472,4-3 0,-5-1 0,0 1 0</inkml:trace>
  <inkml:trace contextRef="#ctx0" brushRef="#br0" timeOffset="123">13842 14105 7853,'0'-12'412,"0"1"-412,0 0 773,0-1-104,0 1-140,0 4 357,0 2-179,0 0-156,0 4 113,0-4 19,0 5-455,5 5-16,-4 6-53,5 2 0,-6 9-47,0-3-53,0 2 153,5 2-247,-4 0 70,4 5 1,-1-4 93,0 3 1,1-5-214,-2-3 0,0 2 63,5-6 1,-5 4-43,5-4 34,-5 0 1,5-7 11,-4 0 217,0-6-150,-4 3-54,0-5 39,0-5 0,0-1 42,0-6-624,0 1 377,0-5 1,0-2-40,0-5-348,0 0 334,0-5 1,-4 3-302,0-6 276,-4 1-606,1-9 557,1 3-118,1-3 228,5 4 1,0-3 235,0 0-64,0 0 0,6 9-221,6 2 536,-1 3-223,11 1 0,-3 2-126,7 2 308,-2 2-172,9 6 1,-6 1-28,7 2 0,-2-1 73,6 5 1,-6 1-96,-2 3 1,1-4-9,3 0 24,0 0 265,-5 4 0,4 0-284,-2 0-38,-3 0 16,5 0 0,-9 0 11,2 0-87,-1 0 73,-8 0 0,4 1-235,-6 3-13,-5-2 229,0 3-372,-9-5 164,5 0-886,-6 0 1,-6 3 466,-1 1 0,-3 1-182,-2-1 1,1-1 817,-1 4 0,-4 1 0,-2 3 0</inkml:trace>
  <inkml:trace contextRef="#ctx0" brushRef="#br0" timeOffset="124">14185 13956 12178,'5'12'1209,"-4"-1"-1015,4 6 0,-5 0 66,0 6 0,0 0 85,0 0-57,5 0-129,-4 0 0,5 3 159,-6 1-255,0 5-5,0-8 1,0 5-121,0-2 0,0-7 110,0 3-295,0-3 166,0-2 0,3-2 52,1-4-484,0-6 356,-4 4 1,0-7-112,0 4-286,0-4 106,0 2-1481,0-5 1,4-1 1928,0-3 0,-1-2 0,-3-6 0</inkml:trace>
  <inkml:trace contextRef="#ctx0" brushRef="#br0" timeOffset="125">14893 14025 7853,'0'-8'38,"0"1"202,0 4 18,0-2 60,0 5 52,0-5 255,0 4 3,0-4-148,0 5-242,0 5 1,0 5 166,0 5 1,-4 5 41,0-1-79,-5 3-183,8 1 0,-8 3 38,5 1 1,-1 0-1,1-4 0,3-1 15,-3 1 1,3-1-28,1-3 1,0 1 212,0-5 53,0 1-53,0-5-213,0-5 1,1-1 265,3-5-159,-3 0-318,5-5 0,-6-6 0,0-7 0</inkml:trace>
  <inkml:trace contextRef="#ctx0" brushRef="#br0" timeOffset="126">14721 14208 7853,'0'-7'33,"0"-3"1,4 8 1469,0-6-646,5 5-470,-8-2 1,9 5 1122,-2 0-742,2 0-278,7-5 120,-5 4-276,10-4 1,-8 5 83,5 0-427,-5 0 58,7 0 0,-4 0 321,2 0-1345,3-5 763,-10 4 0,9-5-1564,-6 6 1,4 0 138,-4 0-298,0 0 1935,2 0 0,-5-5 0,5-1 0</inkml:trace>
  <inkml:trace contextRef="#ctx0" brushRef="#br0" timeOffset="127">15304 14265 7853,'0'-7'991,"0"2"-743,0 5-165,5 0 919,-4 0-223,4 0 1926,-5 0-5336,5 0 1306,-3 0 116,3 0-410,0 0 1619,-4 0 0,9 0 0,-3 0 0</inkml:trace>
  <inkml:trace contextRef="#ctx0" brushRef="#br0" timeOffset="128">15567 14242 8840,'0'-7'1534,"1"2"-487,3 5-632,-3 0 1,5 0-119,-2 0-85,-3 0 0,4 0-3826,-5 0 3132,6 0-1171,-5 0 1653,9 0 0,-4 0 0,6 0 0</inkml:trace>
  <inkml:trace contextRef="#ctx0" brushRef="#br0" timeOffset="129">15864 14208 8194,'0'-7'2133,"0"2"1863,0 5-4282,0 5 0,-2-4-572,-1 3-748,1 3 1606,-8-1 0,4 5 0,-6 1 0</inkml:trace>
  <inkml:trace contextRef="#ctx0" brushRef="#br0" timeOffset="130">16343 13911 7410,'7'-12'-996,"-2"5"1214,-5-1 1230,0 0-789,0-3-242,0 0-99,5 4 411,-4-3-258,4 9-53,-5-4 1137,0 5-1396,0 5 0,-1 6 159,-3 8 157,3 3-303,-9 1 0,8 1 79,-1 2-39,1-2-53,2 4 0,0-1-158,0 0 106,0-1-53,0-3-718,0-5 510,0 4 0,0-10 4,0 3-1116,0-2 427,0-7-462,0 5-290,0-5 380,0 0-42,-5-1 783,-1-5 470,-6 0 0,-9-5 0,-3-1 0</inkml:trace>
  <inkml:trace contextRef="#ctx0" brushRef="#br0" timeOffset="131">16103 14071 7853,'0'-7'808,"0"2"-463,5 0 1,3 4 193,7-3 1,-1 3 183,5 1 1,2 0 156,5 0-440,-2 0-168,9 0 1,-3 0 64,4 0-125,-5 0-107,4 0 0,-9 0-501,3 0 304,-3 0 205,-6 0-2244,3 0 1423,-8 0 1,3 0-108,-4 0-1304,-1-5 2119,-4 3 0,3-13 0,-4 2 0</inkml:trace>
  <inkml:trace contextRef="#ctx0" brushRef="#br0" timeOffset="132">16777 13899 7853,'0'-11'1407,"0"4"-795,0-3-389,5 9 94,-3-9 728,3 9-600,-5-4 1,0 10 186,0 2-211,5 8-262,-4 3 0,5 5 51,-2 0-159,3 5 161,4-4-497,-5 9 324,4-9 0,-3 8 332,4-6-588,1 6 199,-1-8 0,0 3-17,1-8 1,-1 1-35,1-5 0,-5-1-39,1-6 40,-6 2 57,4-9 1,-5 5-28,3-6 328,-3 0-341,4 0 0,-5-2 7,0-2 0,0-2 80,0-5-602,-5-6 378,4-1 1,-10-1-66,4 0-88,-3-5 166,-2 0 1,1-9-444,-1 3 265,-4-3-663,3-2 974,-8 1-18,13 0 1,-10-2-236,11-2 601,-1 3-244,8-5 0,0 7-530,0 3 759,10-3-191,-2 4 0,13 0-68,-2 2 99,8 8-47,-3-3 1,9 10-9,-2-4-17,2 9-40,6-3 1,-3 8 211,2-1-16,-3 1-152,4 2 1,1 0 101,2 0 0,2 0-88,-2 0-612,2 0 659,-3 5 1,2-3 269,-5 1 168,-5-1-485,0-2 1,-10 0 319,0 0-276,0 0-19,-11 0-465,0 0 922,-2 0-574,-9 0-816,4 0 168,-5 0 335,-5 0-1193,-1 0 948,-6 0 0,1 4-1093,0-1 960,-6 6 706,4-2 0,-8 4 0,3 0 0</inkml:trace>
  <inkml:trace contextRef="#ctx0" brushRef="#br0" timeOffset="133">17223 13956 8385,'0'-6'1847,"0"1"8,0 5-1495,5 0 106,-4 0-96,4 5-62,-5 1-149,0 6 0,0 3-104,0 0-105,0 5 315,0-7-369,0 9 144,0-10 0,0 9 87,0-6-218,5 0 103,-4 2 0,6-5 32,-3 4-9,-3-9 40,4 3-21,0-8 247,-4 3-195,4-5 191,-5 0-41,5 0-160,-3 0 0,4 0 157,-2 0 0,-2-4 60,6 0-387,-5-5 92,7 3 0,-4-2 80,5 1 1,5-2-93,-1-6 0,4 2-114,-4-2 57,0 2 28,-3 2 0,1 3-73,2 0-41,-8 6 134,9-3 1,-14 1-56,6 0 0,-4 0 42,3 4 203,-4 5-178,2 2 0,-1 4 8,-1 1 102,1-1-101,-4 5 0,4-2 34,0 5-77,0 0 44,-4 4 1,0-4-702,0 0 330,5 0 147,-4-1-1056,4-1 803,-5-6 1,0 1-197,0-1 1,0-3-1339,0-1 1337,0-4-1036,0 2 766,5-5 925,-4 0 0,10-5 0,-5-2 0</inkml:trace>
  <inkml:trace contextRef="#ctx0" brushRef="#br0" timeOffset="134">17931 13351 7323,'0'-8'-442,"0"1"2590,0 4-780,0-2 691,0 5-1594,5 5-53,-4 2 17,4 4-161,0-5 0,-2 8 50,4-2 82,-4 2-174,7-3 1,-5 4 91,3 1-46,2 4-100,-4-2 1,6 4 74,-1 1-148,1 0 60,4 5 0,-3 1-126,2 6 89,-2-6-68,-2 4-889,0 1 785,-4 1 0,3 9 97,-2-6 0,-2 0-112,2-4 1,-6 0 98,2 1-170,-3-1 51,-1-5 0,0 4-99,0-3 208,-5-2-33,-1 0 0,-6-1-49,1 0 63,-1-1-13,-4-3-86,3 0 92,-8-5 0,8 2 282,-2-5 1,2 0-303,2-3 1,-1-1 5,1 1 32,5-6-36,-5 4-5,10-9-169,-4 5-24,5-6-2004,0 0 1,5-4 1458,3 0-1727,-3-5 2490,5 3 0,1-6 0,7 1 0</inkml:trace>
  <inkml:trace contextRef="#ctx0" brushRef="#br0" timeOffset="135">18947 13728 7853,'0'-6'990,"-5"-5"-577,4 5-54,-4 0 409,5 1 1152,0 5-1640,0 10 1,0-1-69,0 10 1,0 0 0,0 4 0,0-1 157,0 1-395,0 5 65,0-4 1,0 8 103,0-5-192,0-1 198,0 2 0,1-6-189,3 4 1,-3-5 19,3 2-178,-3-1 150,-1-9 0,1 4 8,3-6 1,-2 0-91,1 1 0,-1-5 183,-2 1-806,0-5 252,0 2-4102,0-5 3355,0-5 1247,0 3 0,-5-13 0,-2 2 0</inkml:trace>
  <inkml:trace contextRef="#ctx0" brushRef="#br0" timeOffset="136">19256 13785 7853,'11'-11'191,"0"-1"1,1 5 358,-1-1 1,-3 4 211,-1-4-181,-4 6-237,2-8 179,-5 9 28,0-5-331,0 6-131,-5 0 70,-1 0 0,-6 0-60,1 0 0,-2 6 144,-2 1-76,-3-2-8,0 5 0,1-7 141,1 5-372,4-1 77,-5 5 1,5-2-9,-4-3 1,7 3-77,-2-2 30,2 2 1,1 2 83,1-1 1,4-3-21,0-1 1,1-3 52,2 4 155,0-6-183,0 3 0,5 0 76,3 3 0,2-2 16,2 2 0,-1-2-37,0 2 1,2 2 7,2-2 1,3 1-143,5-2 1,-4 3 28,0-2 1,-5 2-194,1 2 80,3-1 70,-5 0 0,-1 1-125,-4-1 1,-6 4 62,2 1 0,-2-1-76,-2-4 0,-2 1 35,-2-1-113,-2 1 85,-5-1 0,-2 0 137,-2 1 0,-3-1-72,-5 1 1,0-2 173,0-3 0,4 2-76,0-5-194,5 5 163,-7-8 1,12 4-347,-2-5-400,2 0 438,2 0-448,2 0 467,5-5 1,5 4-1573,3-3 1913,-3-2 0,10 0 0,-2-6 0</inkml:trace>
  <inkml:trace contextRef="#ctx0" brushRef="#br0" timeOffset="137">20238 13499 7853,'0'-6'-943,"0"-4"2591,0 4-1058,0-1 150,0-3 27,0 9-392,-5-4 1,-2 4-164,-4-3 0,0 2 22,-1-1 0,1 5-47,-1 2 0,-3 5 0,0-2 1,-2 5 183,2 3-297,2-2 85,-8 8 0,7-3 52,-5 5 1,1 4-7,-1-1 1,1 2-60,3-1 0,2 2 24,-2 5 0,6-3-23,2-1 0,4-3-13,-1 3 1,3-4 49,1 0 1,0-2-43,0-1 1,5 0-1289,3 0 0,3-1 908,4-3 0,3 1 238,5-5 0,0-1 49,0-6 0,-1 1 108,1-6 0,1 5 8,3-4 0,2 0-121,6-4 0,-5-2-38,0-1 1,-3-4 113,4-4 87,-6-1-152,3-4 0,-5 2-32,0-5 1,-6 0-8,-2-4 1,1-1-112,-5-3 145,3-2-25,-13-5 0,4 0-154,-5-1-30,0 1 116,-5-5 0,-2 3-106,-8-2 1,-3 3 78,-5 0-1256,0 1 1109,-5 5 1,-1 2-367,-5 8 1,-1 3 175,1 4 0,2 2-627,6 2 500,-1 3 162,14 5-883,-3 0 743,5 5 1,4 6-198,3 4 901,8 5 0,3-7 1,4 3-1</inkml:trace>
  <inkml:trace contextRef="#ctx0" brushRef="#br0" timeOffset="138">20854 13271 7853,'0'-6'0,"2"-3"230,2 5 596,-3-5-193,4 8 246,-5-4-72,0 5-343,0 5-107,0-4-185,0 9 1,-5 0 147,-3 6 0,-2 4-146,-1-1 0,-1 3-63,1 0 0,-4 5 234,-1 0-383,1 10 57,-1-7 1,3 9 66,-2-4 1,-2 3-185,2 0 1,0 1 16,3-1 0,2-2 140,3 2 1,-2-3-126,5 0 0,0 1 136,4-1-53,0 1 20,0-6 0,1-1 32,3-3 136,3 4-164,4-6 0,2 2 79,2-7 1,-2 2 14,2-6 0,1 4-88,-1-4 36,1 0-13,-5-3 0,1-5 26,-1 1 0,0-4 8,1 3 1,-5-4 132,1 1-221,0-3 0,-1-1-267,1 0 25,-6 0-311,3 0 174,-5 0-648,0-5 1,0 2-588,0-4 32,0 4 847,-5-7 0,3 5-774,-6-3 1493,6-2 0,-8 4 0,3-5 0</inkml:trace>
  <inkml:trace contextRef="#ctx0" brushRef="#br0" timeOffset="139">20912 13819 7853,'0'-14'312,"0"3"192,0 2-147,0-2 1,0 3-40,0 0 375,0 6-15,0-3 479,0 5-1112,0 5 1,3 1 214,1 6-199,0 4 22,-4-3 1,0 8 77,0-2 0,4 3-115,0 1 1,1 0 73,-1-1 0,1-3-63,2 1 0,2-5 31,-5 4 1,4-5 39,-5 1 0,5-6 222,-4-2-416,0-4 247,1 2 141,-4-5-427,4 0 1,-5-1-596,0-3 0,-4-2 591,0-6 1,-1-3-564,1 0 394,-2-6 107,0 4 0,-4-7-186,2-3 0,-6-2 45,-1-5 1,0-1 98,3 1 0,2 0-63,2-1 447,3 1-152,5 0 0,0 3-114,0 1 0,3 5-19,4-2 0,2 8 161,10 4 1,0 2 252,4 2 0,5-1-13,3 1 1,0 4-89,0 4 1,6 1-10,-3 2 0,3 0-152,-3 0 0,-4 0-3,1 0 0,-2 0 51,2 0 1,0 4 85,-4 0 1,-4 0-124,-4-4 0,-5 0 56,1 0-356,-7 0-238,2 0-549,-9 0-86,4 0 243,-15 0 1,2 0 238,-7 0-119,2 5 761,7-4 0,-9 9 0,2-3 0</inkml:trace>
  <inkml:trace contextRef="#ctx0" brushRef="#br0" timeOffset="140">21209 13648 7853,'7'-4'0,"1"0"0,-6-1 521,2 1 141,-3 3 1,-1-5 308,0 2 119,0 3-617,5-4-347,-3 10 33,3 1 0,-5 7-29,0 2 1,0 3 94,0 5 0,0 1-50,0 2 0,0-2 195,0 3-308,0 2 21,0 1 1,0-1-38,0-3 0,0 2-92,0-1 0,0-4 44,0-4 0,0-5-93,0 1 0,0-6-691,0-2 425,0-4 153,0 7-1389,0-9 453,0 5-1439,0-6 1936,0-6-1,0 0 648,0-10 0,5-2 0,1-5 0</inkml:trace>
  <inkml:trace contextRef="#ctx0" brushRef="#br0" timeOffset="141">21643 13614 7853,'10'-18'241,"-3"3"0,3 7 1029,-2 4-441,-3-2 16,0 5-88,0-4-325,-3 5-163,3 0 0,-5 8-79,0 4 0,0 7-23,0 0 0,-2 8-90,-1 3 0,0 3 293,-5 1-546,1-5 187,0 4 0,1-5-32,2 3 0,3-3-221,-3-5 1,3-2 24,1-2 0,0-2-58,0-6 1,0-3-1660,0-1 157,0-4-363,0 2 1764,0-5 0,-4-1 376,0-3 0,-5-2 0,-2-6 0,-7 1 0</inkml:trace>
  <inkml:trace contextRef="#ctx0" brushRef="#br0" timeOffset="142">21528 13876 7853,'-6'-5'548,"1"-1"-263,5 0 1,0-1 116,0 3 758,0 3-722,0-4 1,0 4 302,0-3 0,1 3-279,3-3 0,-1 3-310,4 1 0,1 0-57,3 0 0,2 0-162,2 0 1,2 0-161,2 0 1,1 0-476,-5 0 1,4 0-161,-4 0 1,4 0-2221,-3 0 3082,-1 0 0,1 0 0,2 0 0</inkml:trace>
  <inkml:trace contextRef="#ctx0" brushRef="#br0" timeOffset="143">21928 13888 7853,'-6'0'0,"1"-1"641,5-3 989,0 2-440,0-3 1317,0 5-2193,5 0-782,-4 0 174,4 0 56,0 0 1,-4 2-847,3 1-321,3-1 1,-5 3-511,6-5 1915,-6 0 0,8 0 0,-3 0 0</inkml:trace>
  <inkml:trace contextRef="#ctx0" brushRef="#br0" timeOffset="144">22099 13888 6793,'8'0'-1059,"0"0"2681,-6 0-371,3 0-78,-5 0 143,5-5-475,-3 3-329,3-3-716,-5 5 305,0 0-1153,0 5 780,0-3-1559,0 3 431,0 0 833,0-4 1,1 4-191,3-5 757,-3 0 0,4 0 0,-5 0 0</inkml:trace>
  <inkml:trace contextRef="#ctx0" brushRef="#br0" timeOffset="145">22294 13876 11795,'0'8'-3141,"0"0"3141,5-6 0,-4 3 0,4-5 0</inkml:trace>
  <inkml:trace contextRef="#ctx0" brushRef="#br0" timeOffset="146">22728 13579 7853,'0'-17'1454,"0"0"-986,0 6-150,0 4 641,0 2-224,0 5 0,0 5-632,0 3 1,0 6 27,0 1 1,-2 9 93,-2-1 0,3 3-261,-3-4 0,3 5 57,1 0-382,0-1 275,0-3 0,1 0-31,3 0 0,-3-2-115,3-2 1,-1-2-484,1-6 7,-3 1 1,4-5-1547,-5 1 1017,5-5 631,-4 2 606,-1-5 0,-1-5 0,-14-2 0,2-4 0</inkml:trace>
  <inkml:trace contextRef="#ctx0" brushRef="#br0" timeOffset="147">22522 13762 7853,'11'-6'687,"1"2"0,-1-1-364,1 1 0,0 0 52,4 4 1,-2 0-72,5 0 0,-4 0-92,4 0 0,0 0-461,4 0 1,-4 4-233,0 0 1,-4 0-576,4-4 1,-5 0 572,1 0 0,-1 0 483,1 0 0,-2 0 0,4 0 0</inkml:trace>
  <inkml:trace contextRef="#ctx0" brushRef="#br0" timeOffset="148">22956 13705 7853,'0'-6'1395,"0"1"-367,0 0-314,0 3-316,0 7 0,0 4-135,0 10 1,0-4-89,0 5 1,4-1-2,0 3 1,-1 1-48,-3 0 0,2 0 191,1 0-470,-1 0 158,3-1 0,-1 0-89,-1-3 1,5 1 43,-4-4 1,0-5 285,-4-3-218,5-1 189,-4 0 13,4-2 75,-5-5 50,0 0-200,0-5-449,0-2 225,0-9 0,-4 2-313,0-5 1,-4 0 193,0-4 0,-2-1-258,-2-3 250,6-2-21,-4 0-64,4-4 170,-1 4 0,1-6-10,2 1 0,3 0 158,-3 0 1,4 1-12,4 2 1,2 1 76,6 7 1,0-1-24,3 8 1,-1 1-30,5 4 1,2 3-24,5 1-37,-2 4 39,4-2-183,-5 0 145,5 4 1,-4-4-9,3 5 23,2 0-20,-5 0 0,8 0-22,-5 0 200,4 0-176,-7 0 0,8-4-2,-5 0 7,-1-5 10,2 3-203,-9-1 194,8-3 0,-14 8-75,2-6 29,-7 5 1,-2-2 10,-2 5-501,-3 0 69,4 0 178,-15 0-1074,2 0 812,-3 0 0,1 2-251,2 1 0,-1 4 806,2 4 0,-4 1 0,0-1 0,-7 1 0</inkml:trace>
  <inkml:trace contextRef="#ctx0" brushRef="#br0" timeOffset="149">23230 13705 10749,'0'6'924,"0"5"-755,0-5 0,0 5-112,0 1 0,0-1 36,0 1 0,0-1 42,0 0 1,0 1-159,0-1 31,0 1-38,0-1 0,0-3-60,0-1 0,0-3 114,0 4 0,1-6-221,3 2 226,-3-3-25,4-1 0,-3 0 216,2 0 1,-2 0-109,6 0 1,-5 0 207,5 0-257,0-5-4,-2-1 290,4 0-128,-3-5 0,4 5-60,0-5 0,1-1 115,-1 1 1,1-1 0,-1 1-60,-5 5 34,5-5-151,-10 10 0,5-4-163,-2 5-96,-3 0 88,4 0 0,-5 5-175,0 7 170,0 0 0,0 6 16,0-3 1,0 3-97,0 5 0,0-4 123,0 0-278,0 0 165,0 4 1,2-5-74,1-3 1,-1 1-170,2 0 1,1-5-43,-2-3 0,2-2-187,-1 2-329,-2-3 451,3 0-94,-5-4 1,1 4-438,3-5 1,-3-1 1025,3-3 0,-3-2 0,-1-6 0</inkml:trace>
  <inkml:trace contextRef="#ctx0" brushRef="#br0" timeOffset="150">23767 13294 7853,'0'-8'0,"0"1"0,4 3 946,-1-4-367,1 6 202,-4-3 1433,0 5-1917,5 0 1,-3 1 254,1 3-125,-1-3-188,3 14 1,-3-6 290,6 10-105,0-5-253,-2 8 0,8-1 88,-3 6 0,3 5-91,-2-2 0,-1 3-73,0 1 1,1 1 73,-1-1 1,-3 4-123,0 0 0,-2 1-55,1-1 1,-1-2-91,-6 2 0,3 1-84,1-1 1,-1 4 66,-7-4 35,3 0 112,-10-8 0,5 1 16,-5-4 1,-1 0 23,1-5 0,-1 1-26,1 0 0,0 0 7,-1 0 1,1-4-69,-1 0 95,1-5-35,0 2 0,-1-4-179,1-1 1,-1-1 48,1-2 0,3 1-316,1-5 0,3 3 27,-4-3-1456,6 0 1155,-3-4 1,3 0-1295,-2 0-503,3 0 2471,-9-5 0,4-7 0,-6-5 0</inkml:trace>
  <inkml:trace contextRef="#ctx0" brushRef="#br0" timeOffset="151">10085 15270 7853,'0'-8'-157,"0"0"0,-2 5 107,-1-5 459,1 6-92,-3-4-51,5 1 1,-4 3 82,1-6 0,-2 6 104,1-2-213,-3 3 0,-4 1 153,0 0-181,-1 0-53,1 0 0,-1 0 62,1 0 0,-2 3-5,-2 1 0,2 5-53,-2-1 1,2 2 154,2 1-261,-1 1 91,1-1 1,-4 6-3,0 2 1,-1 2 0,5 2 1,0 0-136,-1 0 0,1 1 79,-1 3 1,5-2-84,-1 5 0,5-3 69,0 3 0,-2-3-24,1 4 1,0-5 14,4 5 0,1-6-85,3 2 0,-1-3 46,4-1 0,1-1-109,3 1 0,1-1 31,-1-3 0,4 1 80,1-5 1,4 1-134,-1-5 1,2 1 104,2-1 0,5-5 120,3-2 1,2-3-15,1-1 0,-1 0 174,-3 0 0,7-5-127,-3-2 1,5-3 86,-1-2 1,-3 1-100,3-1 0,-2-4-3,-2-3 1,0-3 42,1-1 1,-6 0 36,-3 1-294,-2-6 64,-6 4 0,-1-9 6,-6 2 0,-5 2-205,-2-1 1,-2-1 75,-2-3 1,-7 1-146,-4 2 1,-2 0-196,-6 4 1,-5 0 203,-6 4 1,-9 2-161,-2 2 0,-4 2-80,-1 6 0,-3 0-196,-1-1 0,1 6 277,3 2 0,1-1 14,-1 1 1,7 2 102,4 5 0,6 0-102,6 5 0,2-5-180,2 5 0,6 0 190,5 3 0,5 0 402,-5 1 0,0-1 0,-3 1 0</inkml:trace>
  <inkml:trace contextRef="#ctx0" brushRef="#br0" timeOffset="152">9925 15692 7853,'0'-6'0,"0"-4"0,0 9 0,0-6 0,0 3 0,0 3 0,0-4 3221,0 5 0,5 0-2927,2 0 0,5-1-27,3-3 0,-1 3-17,5-3 0,0 3 102,4 1 1,1-4 113,3 0-254,-3 0-53,9-1 0,-8 4-13,6-3 1,-5 1-27,5 0 1,-5 1-138,5-1 1,-2 1 70,1 2 0,-2-1-196,-5-3 0,-5 3 126,-3-3 1,-2 3-106,-2 1-610,1 0 408,-6 0-793,-1 0-1221,-5 0 1,-5-4 433,-2 0-414,-4 0 2317,-5 4 0,3-5 0,-3-1 0</inkml:trace>
  <inkml:trace contextRef="#ctx0" brushRef="#br0" timeOffset="153">11124 15076 7853,'0'-12'-1719,"0"6"3034,0-4-299,0 8-236,5-8-356,-4 9 278,4-4 495,-5 5-86,0 0 1,-5 5-852,-2 3 1,-7 7-36,-2 4 0,-4 2-58,1 2 1,-1 5-6,1 3 0,-2 3 26,6 4 0,-1-3-56,1 4 1,2 0-145,-2-1 1,6 1 14,1-1 1,2-2-142,-2 2 1,3-3 159,5 0 1,0-2 47,0-3 0,1 2 81,3-5 0,3-1-76,4-3 0,0 0 20,1 0 0,-1-2-15,1-2 0,-1 2 9,0-6 1,0 0-24,-4-3 0,3-1-35,-2 0 1,2 1-84,2-1 1,-2-3 197,-3-1-13,3-4-59,-3 7-253,4-9 25,-4 4 1,3-5-384,-9 0-392,9 0-1011,-9 0 1227,5 0-2429,-6 0 697,5-5 2445,1-1 0,5-10 0,1-2 0</inkml:trace>
  <inkml:trace contextRef="#ctx0" brushRef="#br0" timeOffset="154">11444 15624 7853,'0'-18'588,"0"1"-389,0 6 177,0 0 287,0 4 770,0-3-264,0 9-355,0-4-609,0 5 80,0 5 1,0 2-1,0 9 0,0-2-119,0 5 0,0-4-79,0 4 0,0-1 66,0 1 1,4 2-149,-1-2 0,2 2-37,-1-2 1,-1 1 120,4-5 1,-3 0-201,4-3 0,-6-1-46,2 1 199,-3-6 72,4-1 20,-3-5-92,3 0 0,-5-1 7,0-3 0,4 2-100,-1-6 0,3-1 117,-3-6 0,0 1-184,4-5 0,1 4 34,3-4 1,-3 0-89,0-4 0,-1 4 115,5 0 0,-1 5-19,1-2 1,-1 4 166,0 0 1,-3 5-69,0-1 362,-1 6-251,5-4 1,-1 10 16,1 0 0,-5 6-59,1 2 1,-2-1 24,2 4 0,2 3-95,-3 1 0,0 3-126,0 1 0,-4-1 62,1 1 0,1-1-183,-1-3 1,1 1-425,-1-5 431,-3 6 0,4-9-550,-5 4-413,5-9-646,-4 3 1078,4-8 1,-3 3-1090,1-5 1838,-1-10 0,3 2 0,-5-9 0</inkml:trace>
  <inkml:trace contextRef="#ctx0" brushRef="#br0" timeOffset="155">12015 15155 7853,'-7'-5'-15,"2"-1"1,5-2 509,0 1 804,0 4-784,0-2 1,0 4 182,0-3-444,0 3-56,0-4 1,2 4-107,1-3 1,0 2 75,5-1 0,-5 1-72,5 2 1,0 0 45,3 0 0,-3 0-49,-1 0 0,1 0-96,3 0 0,1 0 13,-1 0 1,-3 0-88,-1 0 1,0 2-45,0 1 0,2 0-85,-5 5 0,1-5 94,-1 5 0,-3-4-119,3 3 0,-3-3 89,-1 4 1,0-4 60,0 3 0,-4-3 102,1 4 1,-6-4-178,1 3 212,-2 1 1,-1 2-11,-1-2 1,1 0 110,-1-4 1,5 1-76,-1-1 204,6-3-199,-9 10-11,10-10-56,-4 4 1,6-4 70,3 3 0,-1-3 111,4 3 0,5-3-103,3-1 0,1 2 5,0 1 0,-2 0-69,5 5 0,-5-5-64,1 5 0,-3-4-16,0 3 0,-4 1 67,-1 3 0,-4 1-169,0-1 0,-1-2 46,-2 3 1,0-4 32,0 8 1,-7-4-19,-4 0 1,-4-1-14,-4 1 1,-5-1 16,5 0 1,-8 0-10,8-4 1,-5 3 18,5-2 1,6-3 4,2-1 0,2-3-593,-3-1-89,6 0 317,1 0 1,6-1-206,3-3 0,2 0 637,6-7 0,4 2 0,2-8 0</inkml:trace>
  <inkml:trace contextRef="#ctx0" brushRef="#br0" timeOffset="156">12506 15053 7853,'-4'-12'649,"0"1"174,0-1 1,4 5 15,0-1-439,0 6 1,-1-3 609,-3 5-580,3 0 0,-5 0-292,2 0 1,1 5-16,-4 2 1,-1 9 55,-3 3 1,3 2-18,1 2 1,-1 1-139,-4 3 1,5 2 168,-1 5 0,-3-3-187,-4-1 0,3-1-93,5 2 0,3-2-5,-4-2 0,6-7-215,-2 3 1,1-8 38,-1 0-1070,3-2-242,-4-2 384,5-4 0,1-2 585,3-5 0,3-2 65,4-1 1,0-4 545,1-4 0,-1-6 0,1 0 0</inkml:trace>
  <inkml:trace contextRef="#ctx0" brushRef="#br0" timeOffset="157">12540 15201 7853,'0'-11'486,"0"3"848,0 1-523,0-1-448,5-4 1,-2 2 14,4 3 0,-3 2 147,4 5 0,-1 0-235,5 0 0,-1-4-78,1 0 0,-1 0-85,0 4 1,1 0 35,-1 0 0,1 1-110,-1 3 1,1-1-9,-1 4 1,-3-3-142,-1 4 0,-3-1-35,4 5 0,-6 3-128,2 0 1,-3 2 107,-1-2 0,-5 2 3,-2 2 0,-1 2 76,-3-2 0,2-1 15,-7 1 1,5-5-75,3 1 0,-2-2 130,3-2 1,0-3 18,0 0 81,4-6 307,-2 3 81,5-5 326,0 0-593,5 0 0,1 0-87,6 0 1,-1-4-80,1 1 0,-1-1-109,1 4 0,-1-4-121,0 0 0,1 0-341,-1 4 1,-3 0-1985,-1 0 1101,-4-5-1350,2 4 2750,-5-4 0,0 0 0,0-2 0</inkml:trace>
  <inkml:trace contextRef="#ctx0" brushRef="#br0" timeOffset="158">12997 15030 7853,'-5'-12'0,"2"2"0,-4 3 0,4-3 0,-7 3 0,9 1 0,-6-3 0,4 5 0,1 0 0,-3 4 0,5 0 0,5 2 885,3 1 1,1 4 1183,-2 4 0,4 1-1396,-4-1 0,5 6-295,3 2 1,-2 2-154,2 2 0,1 1-13,0 3 0,0-2 26,-1 6 1,-2-5-27,2 5 0,-2-1-639,-2 4 1,-3-3-745,-1-1 1,0 1 1170,0 3 0,2 0 0,-5 1 0,0-2 0,-4-3 0,0 3 0,0-3 0,0 0 0,0 0 0,0-5 0,0 2 0,-1-3 0,-3-1 0,-1 0 0,-3 0 0,-2-4 0,2 0 0,-2-5 0,-1 1 0,-4 1 0,-1 0 0,0-1 0,1-4 0,1-3 0,-5 0 0,5-1 0,-3 0 0,6-2 0,4-5 0,2 0 0,5 0 0,5 0 0,2-5 0,9-2 0,2-4 0</inkml:trace>
  <inkml:trace contextRef="#ctx0" brushRef="#br0" timeOffset="159">4614 17291 7790,'0'-6'699,"0"-4"91,0 8-261,0-3 1416,0 5-1710,0 5 0,0 2-29,0 4 1,0 2 5,0 2 0,0 3-144,0 5 0,0 5 57,0 2 0,0 2-224,0-2 1,0 3-3,0-2 0,0-2 7,0 1 1,0-4 118,0 0 1,1-2 6,3-1 0,-3-1-65,3-3 1,1 1-11,-1-5 0,1 1-14,-1-5 0,-3 1-16,3-1 1,-3-3 40,-1-1-35,5-4-6,-3 2 73,3-5 0,-5 0 0,-4-5-22,0-3 0,-1 1-2028,1-5 0,2 3 2050,-6-6 0,-5-8 0,-4-1 0</inkml:trace>
  <inkml:trace contextRef="#ctx0" brushRef="#br0" timeOffset="160">4500 17337 7853,'0'-12'58,"0"1"0,0 3 47,0 1 1,1 3 40,3-4 0,-2 5-125,6-5 0,-3 5 927,7 0 1,-2-2-327,9 1 1,1 0-189,7 4 0,-2-1-145,6-3 1,-2 3-46,1-3 1,3 4-39,-2 4 1,-3 2 12,-2 5 1,-2 5-141,-1-1 0,-1 4 84,-3-4 1,-1 5-77,-3-1 0,-3 4-55,4 4 1,-5-2-138,-3 6 0,1-5 35,-6 5 1,5-5-71,-4 5 1,0-6-29,-4 2 0,-2 1-108,-1-1 0,-4-5-81,-4-3 0,-6 0 100,-2 4 1,-2-5 12,-2-3 1,0 2 23,0-2 0,-1-4 19,-3-3 0,3-2 102,-2 2 1,3-3 90,4-5 1,-2 0-131,6 0 1,0 0 12,4 0 1,-1 0 324,1 0 1,3-4-100,0 0 0,6-1-1163,-2 2 77,3 1-258,1-3 652,0 0 591,5 4 0,1-14 0,6 2 0</inkml:trace>
  <inkml:trace contextRef="#ctx0" brushRef="#br0" timeOffset="161">5219 17440 7853,'0'-23'0,"0"5"0,0 3 0,0 2 227,0 2 0,0 3-264,0 0 2618,0 6-1023,0-3-479,0 5-697,5 0 1,-3 1-65,1 3 0,3 4-72,-3 7 0,5 3-8,-4 4 1,0 3-132,-4 1 1,0 0 104,0 4 0,0-1-248,0 2 0,0 0-174,0-4 1,0 0-154,0-5 0,0 0 113,0-3 0,-4 1-136,0-4 1,0-1 149,4-4 0,0-3-76,0 0 306,0-6 1,0 4-180,0-2 532,0-3 195,0 5 82,0-6 0,5 0-557,3 0 1,2 0-3,1 0 1,5 0 40,-1 0 1,5 0-59,-1 0 1,3 0 4,1 0 1,-2 0-54,-2 0 1,5-2-66,-5-2 0,6 3 12,-6-3 1,2 2-177,2-2 1,-1 3-375,-3-3 366,-3-2 1,-6 3-630,-2-5 1,-3 5-67,-5-5 0,-1 4-309,-3-3 1,-3 3 444,-4-4 796,-5 1 0,-12-5 0,-8 1 0</inkml:trace>
  <inkml:trace contextRef="#ctx0" brushRef="#br0" timeOffset="162">5265 17634 7853,'0'-7'352,"-5"-3"968,4 4-674,-4 0 0,6-3 354,3 5 0,-2-4-480,6 5 0,1-1 5,6 4 0,-2-4-380,2 0 1,3 0 37,1 4 0,2 0-139,2 0 1,1 0 53,3 0 0,-3 0-35,3 0 1,-1 0-30,-3 0 1,1 0-368,-9 0 0,1 0-429,-5 0-652,0 0 317,-4 0 0,-2-1 430,-5-3 1,-1 2-489,-3-6 1,-3 4 124,-4-3 1030,-5 4 0,-7-12 0,-6 2 0</inkml:trace>
  <inkml:trace contextRef="#ctx0" brushRef="#br0" timeOffset="163">5151 17371 7853,'11'0'0,"1"-1"0,-1-3 977,6 3-632,0-9 0,6 7 122,0-5 1081,5 1-972,1 1 1,2-5 171,-1 4-431,0 2 0,0-4-272,-4 5 0,2-4-208,-1 5 0,-4-1 111,-4 4 0,-5-4-110,1 0 1,-6 0-2925,-2 4 2196,1 0 1,0 0 889,-1 0 0,-4 5 0,2 2 0</inkml:trace>
  <inkml:trace contextRef="#ctx0" brushRef="#br0" timeOffset="164">6236 17371 7853,'-7'-11'0,"2"-1"806,5 1 177,0 5 1,-1-3 264,-3 5-475,3-5 1,-5 8-292,2-3 0,1 3-205,-4 1 1,-2 1-221,-6 3 1,1 2 111,-5 5 0,-4 6-108,-4 2 0,-3 4 14,3 3 1,-3 0-114,3 4 0,0 1 35,4 3 0,4-1-204,0-3 1,5 2 23,-1-5 1,4 3-59,3-3 1,3 0-25,5-5 0,0 1 84,0 0 0,5-5 10,3-3 1,2-2 23,1-2 0,5 1-79,-1-1 1,4-3 116,-4-1 1,5-4 3,-1 1 0,3-3 168,1-1 0,-4-1-92,0-3 0,2-1-9,2-3 1,3-2-31,-7 2 0,1-2 106,-1-1 1,1-1 10,-4 1 1,-1 0 43,-4-1 0,-1 1-17,-2-1 0,-2 1 120,-2-1 1,-3 5 174,3-1 0,-4 4-148,-4-3 0,-2 4-68,-5-1 0,-1 2-17,1-2 1,-6 3-288,-2-3 1,-2 3-49,-2 1 1,4 1-88,0 3 0,1-3-991,-1 3-935,2-3 2210,6-1 0,0 0 0,-1 0 0</inkml:trace>
  <inkml:trace contextRef="#ctx0" brushRef="#br0" timeOffset="165">6521 17325 7853,'-3'-7'313,"-1"-1"-78,0 6 519,-1-3 1006,4 5-582,-5-5-314,6 3-642,0 7 1,-1 4-11,-3 10 0,3 4 112,-3 4 0,3 4-108,1 0 0,0 2-183,0 1 1,1 2 67,3 2 1,-1-3-128,4 3 0,0-6-230,0-1 0,3-6 145,-2 2 0,-2-7-164,2-1 1,-4-5 92,3 1 1,-3-3-468,4-5-496,-6 3-570,3-8 1009,-5 3 1,-1-10-258,-3-3 0,-3-6 963,-8-1 0,-3-11 0,-5 2 0</inkml:trace>
  <inkml:trace contextRef="#ctx0" brushRef="#br0" timeOffset="166">6361 17360 7853,'12'-12'0,"1"1"300,2-1 1,0 1 495,8 0 0,-3 3 46,7 0-534,2 1 1,0-1 75,5 1 0,3 4 113,-3-1 1,3 3-232,-6 1 1,0 1-42,0 3 0,1 2-64,-6 6 1,0 0 50,-7 4 0,-3-2-199,-4 5 0,-6-2 29,-2 2 0,-3 3-33,-1-3 1,-5 3-90,-3 1 1,-3-4-108,-4 0 1,-2-2-82,-2 2 0,-2 2 135,2-6 0,-3 0-122,-1-3 1,2-1 67,2 0 0,1 1-5,3-1 1,2-3 153,-2-1 1,6-3 137,1 4 0,6-4-145,-2 3 1,3-3 164,1 4 130,0-6 0,0 8-99,0-2 0,5-2 136,2 2 1,3-4-51,2 3 1,-1-3 47,1 4 0,0-2-70,4 2 0,0 1-29,3-6 0,3 6-75,-3-1 1,4-3-11,3-1 0,-2 1-329,3-1 1,-2 0 151,2-4 0,-5 0-534,4 0 1,-8 0 311,5 0 0,-7-2-1012,3-2 1,-9 3 101,2-3 0,-4-2 1208,-1-2 0,-7-7 0,-6-3 0</inkml:trace>
  <inkml:trace contextRef="#ctx0" brushRef="#br0" timeOffset="167">7207 17394 7853,'-7'-18'754,"2"7"0,5 4 1426,0 4-1584,0 1 1,1-3 89,3 5 0,-1 5-253,4 3 0,-4 6 30,1 1 1,1 5-149,-1 0 1,-1 5-110,-3 2 0,0 4-30,0 0 1,0-2-151,0 1 0,0 1-282,0 3 0,-3-3 260,-1-1 0,0-5-465,4 2 0,0-4 233,0-4 0,0 1 36,0-5 1,5 1-33,3-5 1,6-1 70,1-2 1,5 1-2,-1-5 0,-1-1 91,1-3 1,0 0 22,4 0 0,-2 0-34,-2 0 1,3-3-163,-3-1 1,-1-5 102,1 1 0,-5 1-214,1-5 1,-3 3-337,-5-6 0,-2 2-396,-5 2 1,0-2 407,0-2 0,-10 2 671,-5-2 0,-5-3 0,-3 1 0</inkml:trace>
  <inkml:trace contextRef="#ctx0" brushRef="#br0" timeOffset="168">7161 17691 10127,'5'-6'193,"1"-1"84,6 3 1,4 2 453,3-6 1,3 4-262,1-3 1,0 1-46,-1-2 0,1-1-411,0 5 0,-1-3 59,-3 3 0,1-1-470,-5 1 0,4 1-769,-4-4-1029,1 4 1427,-10-7 0,-1 8-346,-5-6 0,-5 4 1114,-3-4 0,-7 6 0,-3-8 0,-4 3 0</inkml:trace>
  <inkml:trace contextRef="#ctx0" brushRef="#br0" timeOffset="169">7264 17394 7853,'-12'-5'0,"6"-1"1523,1-6-982,5 6 0,0-1 63,0 4 914,5 1-951,1-8 0,7 8 172,2-6-438,3 6 1,5-7-275,0 5 0,-1-4-261,1 4 1,1 1-44,3 3 1,-3-4 275,3 0 0,-3 0-1301,-1 4 0,-2 0 204,-2 0 1,2 4-1341,-6 0 1673,5 0 765,-7 1 0,3-4 0,-4 4 0</inkml:trace>
  <inkml:trace contextRef="#ctx0" brushRef="#br0" timeOffset="170">7721 17417 7853,'0'11'2368,"0"1"-1233,0-1 1,0 1-553,0-1 1,-2 4-25,-2 0 1,3 9-139,-3-1 1,3 3-20,1-3 0,0 3-128,0 1 0,0-1-207,0-3 0,0 0 30,0 0 0,0-4-173,0 0 1,0-1-86,0 1 1,4-3 81,0-4 0,3-1-169,-3 1 0,5-1 108,-1 0 0,-2 0-8,2-4 1,0 2 42,8-5 0,-4 0-99,4-4 1,0 0 49,-1 0 1,4 0-144,-3 0 0,4-2-453,-1-1 0,-1-2 286,1-3 1,-4-2-363,4 2 0,-5-2 192,1-1 0,-6 1 37,-1 2 1,-6-6 22,2 3 574,-8-3 0,-7-3 0,-7-1 0</inkml:trace>
  <inkml:trace contextRef="#ctx0" brushRef="#br0" timeOffset="171">7652 17748 7853,'11'-4'1909,"1"0"0,1-1-1446,2 2 0,-1-4-136,5-4 0,0-1 52,4 1 1,-1-1-300,1 1 1,1 0-185,3-1 0,-3 1-796,3-1 0,-4 2 563,-4 3 0,1-4-977,-5 4 1,-3-3-9,-5-2 1322,-4 1 0,-3-1 0,-7 1 0</inkml:trace>
  <inkml:trace contextRef="#ctx0" brushRef="#br0" timeOffset="172">7698 17440 7853,'-7'-5'0,"2"-2"1398,5-4-961,5-1 0,2 5 369,4-1 0,1 2-315,-1-2 1,5-2 261,3 2 1,3 0-488,1 0 1,4-2-387,-1 2 0,2 2-278,-1-2 0,-3 6-577,2-2 0,0 3 133,1 1 0,-3 0 842,2 0 0,-7-5 0,-2-2 0</inkml:trace>
  <inkml:trace contextRef="#ctx0" brushRef="#br0" timeOffset="173">8212 17645 10474,'11'0'977,"0"-4"-458,1 1 1,-1-1-173,1 4 1,0-1 32,4-3 0,-2 1-201,5-4 1,-2 4-255,2-1 0,2 3-622,-6 1 1,4-1 334,-4-3-963,6 3 0,-9-4-222,3 5 1547,-2 0 0,-1 5 0,-1 1 0</inkml:trace>
  <inkml:trace contextRef="#ctx0" brushRef="#br0" timeOffset="174">9205 17691 7853,'-15'-17'0,"0"-2"0,1 3 0,6 1 0,-2 2 0,2 2 0,-6-1 0,-1 1 0,-5-1 309,1 1 1,-1 1 403,1 2 1,1 3 27,3 5 0,-3 0-330,-5 0 0,0 1-205,0 3 1,0 2 18,1 6 0,3-1 152,0 1 0,3 3-222,-3 0 0,5 5-178,-1 0 0,7 1 100,5 2 1,-2-4-118,1 0 1,1-1-393,7 1 0,4 1 270,7-5 1,3-3-209,4-5 0,1-4 127,0 1 1,0-3 100,0-1 1,4-6 93,-1-6 1,8 0 157,-3-8 1,1 0-129,-6-6 0,-2 0 163,3-4 0,-4 1 36,-4-2 1,1-3-14,-5 0 0,1-1-26,-5-3 0,0-2-21,1-2 1,-1 1 11,1-1 0,-1 2-51,1-2 0,-5 0-6,1 8 0,-6-1 341,2 12 1,-3 3 206,-1 9-324,0-1 1,-1 6-65,-3 2 1,-2 13-247,-5 6 1,-2 11 28,-2 4 0,2 8 113,-2 4 0,7 3-121,4 0 0,3 6-406,1 2 1,0-6 120,0-1 1,1-4-258,3 0 1,1 0-67,3-8 1,1 1 244,-5-8 0,3-2-143,-3-6 0,1 2-327,-1-6-849,2 0 879,1-3 871,-2-6 0,-5-6 0,0-6 1</inkml:trace>
  <inkml:trace contextRef="#ctx0" brushRef="#br0" timeOffset="175">10107 17200 7853,'-5'-12'2502,"4"6"-1441,-4 1-703,5 5 0,0 1 73,0 3 1,0 6 191,0 5 0,0 7-241,0 1 0,0 3-5,0 5 1,0 2-96,0-3 0,0 7-147,0 1 1,4 4-54,0-4 0,-1 0-168,-3-3 0,4-5 60,0 0 1,1-4-196,-1 0 0,-3-3 25,3-4 1,1 2 13,-1-6 0,0-4-1199,-4-3 554,0 0-1622,0-2 1411,0-1 0,-5-11-109,-3-6 1,-2 0 1146,-2-8 0,-4 1 0,-2-3 0</inkml:trace>
  <inkml:trace contextRef="#ctx0" brushRef="#br0" timeOffset="176">9970 17291 7853,'7'-18'625,"3"1"170,-2 1 1,3 4-567,4-3 0,5-2-4,3 2 1,8 0 533,-5 3 1,10 1-253,2-1 1,5 6-94,-1 2 0,2 3-259,2 1 0,-5 1-101,-3 3 1,-8 2-38,-3 6 1,-3 3 69,-1 0 1,-9 5-167,-3 0 0,-7 1 25,0 2 1,-9 0-45,-7 0 0,-5 3-67,-10 1 0,-7 0-28,-8-5 0,-3 4-208,0-3 0,-1 1-9,0-9 1,6 0-338,2-3 1,8-5-131,8 1-534,-1-6 811,10 3 0,3-5-481,10 0 1081,5-5 0,17-1 0,2-5 0</inkml:trace>
  <inkml:trace contextRef="#ctx0" brushRef="#br0" timeOffset="177">10816 17337 7853,'-12'0'0,"1"0"2412,-1 0-626,6 0-770,-4 0 1,3 1-504,-4 3 1,0 4-63,-1 7 1,1 3-187,-1 4 0,-3 5-22,0 0 1,0 1-230,3-2 1,6 3 131,2 6 1,3-2-299,1-3 0,1-2 11,3-5 0,2 0-172,6 0 1,3-6 118,0-1 1,5-8-114,-1 0 1,3-5 163,1 0 1,4-1 56,-1-2 0,2-5 110,-1-3 1,-2-3-111,6-5 0,-6-1 240,2-6 0,-8 0 92,-4 0 0,-2-5 73,-2-2 1,-5-3-203,-2-2 0,-3 0-70,-1-3 0,-8 2-25,-4-2 0,-7 3-122,0 0 1,-8 6-461,-3 3 1,-3 7 274,-1 3 1,3 9-747,1 3 1,8 3 401,-1 1 0,8 5-605,0 2 1,7 4 1233,4 0 0,3 5 0,1 2 0</inkml:trace>
  <inkml:trace contextRef="#ctx0" brushRef="#br0" timeOffset="178">11295 17280 7853,'0'-17'0,"-4"1"604,1-3 1,-1 6 795,4 5 1,1 6 1288,3-2-1028,-3 3-932,4 1 0,-3 1 25,1 3 0,2 4-140,3 7 1,2 6-218,-2 6 0,-2 7-50,2-3 0,-4 4-135,3-4 0,-4 2-13,0 1 0,3 0-162,-3 0 1,1-1-248,-4-2 0,4 1 50,0-6 0,0 0-224,-4-7 1,0 1 126,0-5 0,0 0-641,0-3 23,0-6 556,0 4 1,1-8-6,3 1 1,2-1 84,5-2 0,2 0 31,2 0 0,-1 0-33,5 0 1,0-5-115,4-3 1,0-1-349,0 2 1,0-4 230,0 4 1,-2-3-446,-2-2 0,2 5 384,-6-1 0,4 0-173,-4-3 1,-4-1 28,-3 1 677,-5 0 0,2-6 0,-5-1 0</inkml:trace>
  <inkml:trace contextRef="#ctx0" brushRef="#br0" timeOffset="179">11809 17246 7853,'0'-12'2336,"-1"1"-1285,-3-1-769,3 6 70,-4 1 558,5 5-562,0 0 0,5 1 72,2 3 0,4 4-340,0 7 1,0-1-247,1 5 0,3-5-204,0 1 1,1 1 233,-5 0 1,0 0-286,1-1 0,-1-6 109,1 3 1,-1-7-49,0 2 0,5-4 103,-1 1 1,0-3 98,-3-1 1,-1-1 222,0-3 0,2-2-87,2-6 0,-2 1 366,2-1 1,-2 1-92,-2-1 0,1 1 309,-1 0 0,-3 0 495,-1 4 482,-4-3-579,2 8-508,-5-3 1,-6 14-32,-6 3 0,0 12-129,-7 2 0,0 6 43,-4 2 1,0 6-198,0 2 0,0 1-187,0-1 1,0 1-205,1-5 0,4 0-510,3-4 1,2-3-26,2-1 0,4-8-765,3 1 0,3-12-943,1 0 1441,0-2 1055,0-2 0,0-2 0</inkml:trace>
  <inkml:trace contextRef="#ctx0" brushRef="#br0" timeOffset="180">13545 17257 7853,'0'-11'0,"0"-1"0,0 4 523,0 1 0,0 3 278,0-4-111,0 6 1,0-4 366,0 2 22,0 2-387,0-3-276,0 16 0,0-3-114,0 11 0,0-2 72,0 6 1,-4-2 29,1 10 0,-3-1-137,3 5 0,1-2-110,-1-3 1,-3 3-16,3-3 0,-1 0-170,4 0 0,1-5 32,3 2 0,-2-4-167,6-4 0,-2 1-39,2-4 0,2-1-146,-2-4 1,-3-3-1981,-1-1 989,2-4-10,-5 2 1,4-6 634,-5-3 1,0 0-1017,0-7 1730,0 2 0,0-13 0,0 4 0</inkml:trace>
  <inkml:trace contextRef="#ctx0" brushRef="#br0" timeOffset="181">14162 17211 7853,'0'-11'429,"0"-1"0,1 5 1570,3-1-883,-3 6-334,4-3 1,-5 3-269,0-2 0,-1 3 0,-3-3 1,-2 4-418,-6 4 1,-4 3-7,-3 4 0,-3 0 41,0 1 1,-1-1 25,0 1 0,0-1-147,0 1 1,2 0 27,2 3 1,-2-2-213,6 2 1,-4-2 69,4-2 1,1 1-33,6-1 0,-1-3 75,5 0 84,1-1 1,3 5-38,0-1 1,1-1 85,3-2 0,6 2 150,5-2 1,7 0-125,1 0 1,1 2 10,6-2 1,4 2 36,4 1 1,6 1 9,-3-1 1,0 1-103,1-1 1,-5 2 45,1 2 1,-8-2-116,-3 2 0,-8-1 43,-4 1 1,-7-2-115,-4 2 0,-4 1-8,-4 0 1,-4-1-211,-7-4 0,-8 1 39,-7-1 0,-7-1-55,-1-2 0,-5 1-13,1-5 0,-3-1 70,0-3 0,3 0-497,0 0 0,9 0 125,-1 0 1,12-5-365,3-2 0,6 0 265,6 0 0,7-1 733,7-3 0,19-6 0,4-1 0</inkml:trace>
  <inkml:trace contextRef="#ctx0" brushRef="#br0" timeOffset="182">15532 17040 7853,'12'0'0,"-1"0"-1060,-4 0 729,3 0 0,-4 0 331,5 0 0,-4 0 0,3 0 0,-9 0 342,4 0 798,-5 0-850,0-5 1,0 2-76,0-4 1828,0 4-557,-5-7-808,-1 9 0,-6-4-171,1 5 1,-2 0-12,-2 0 0,1 1-74,-5 3 1,-1 6 162,-7 5 0,3 5-149,-3-1 0,0 4-113,0 4 1,0-2-252,4 6 1,1-5 1,-1 5 1,4-1-69,0 5 0,5 0 127,-2 3 0,4-5-148,0 5 0,5-5 41,-1 5 0,6-6 34,-2-1 0,2-5-69,2 5 1,11-10 98,4 2 0,6-8-89,6 0 0,4-3 67,7-4 0,3-3 34,9-5 1,3 0-569,8 0 1,3-7 147,-30 2 1,0-1 0,-2-2 0,0-1 32,-2-2 0,1-1 0,27-12-110,-1-2 1,-9-3 79,-2-6 0,-9-4 140,-3-3 0,-6-4 125,-9-3 1,-4-3-33,-7-5 1,1 0-27,-6 0 0,-5 1-113,-10 2 0,-9 5-109,-10 7 1,-8 8-27,-7 7 1,-4 8-25,-7 4 1,3 3-19,1 5 0,3 3 120,-3 8 1,6 7-674,2 8 0,0 3 277,7 1 0,1 5-549,7 2 1223,-3-2 0,6 8 0,-5-6 0,1-2 0,0-3 0</inkml:trace>
  <inkml:trace contextRef="#ctx0" brushRef="#br0" timeOffset="183">15235 17360 7853,'-6'0'4203,"1"0"-3978,15 0 1,-2 0 545,7 0 1,3 0-267,1 0 0,7 0-24,5 0 0,3 1-150,4 3 1,3-3-107,5 3 0,3-3-58,1-1 0,4 0-275,-1 0 1,3 0 294,1 0 1,-5 0 37,-2 0 1,-4 0 14,-5 0 1,-6-4-51,-9 1 1,-7-1-70,-3 4-164,-9-5 1,-2 2-304,-5-5 1,-6 6-518,-6-2 1,-4-1-740,-7 1 1,-3 0-235,-1 4 1,-2 4 1835,6 0 0,-8 0 0,7-4 0</inkml:trace>
  <inkml:trace contextRef="#ctx0" brushRef="#br0" timeOffset="184">16777 16777 7853,'0'-11'841,"-5"-1"1,4 5 4,-3-1-257,3 6 693,1-3 344,0 5-1370,-5 0 0,2 6 0,-4 5 0,-2 2 218,-7 6 0,3 0-121,-7 4 0,1 5-15,-3 2 1,-1 3-114,0 2 0,-4-1-1,1 0 0,3 4 1,4 0 0,5 0 0,-1-3 1,6-1-15,1 0 1,6 0 13,-2 1 1,6-2-1,2-3 0,5 3-13,-1-2 0,2-4 13,1 0 0,1 1 0,-1-1 0,0-1-188,1-3 1,-1 0-1134,1 0 0,-2-2 1096,-3-2 0,4-2-272,-4-6 0,3 1-362,2-1 1,-1-4 199,1-4 1,-1 2-78,0-1-461,1 0 615,-1-4 1,-1-5-857,-2-3 1,-3-2 182,-5-1 0,0-1-144,0 1 0,-1-1 604,-3 1 1,-1 0-228,-3-1 797,-2 1 0,4-6 0,-6 0 0</inkml:trace>
  <inkml:trace contextRef="#ctx0" brushRef="#br0" timeOffset="185">16812 17337 7853,'0'-6'0,"0"-5"965,0 4 1359,0 2-1041,0 0 163,0 0-934,0 3 1,1-3-162,3 5 0,-2 5-99,6 3 1,-4 2-28,3 1 0,0 5-192,0-1 0,3 4-24,-2-4 0,-3 0-57,-1-3 0,1-1 18,-1 1 1,1-2-234,-1-3 0,-3 0-266,3-3 184,-3-3 494,-1 4 0,4-6-112,-1-3 0,6-2 96,-1-6 0,2 1-102,2-1 1,0 1 14,3-1 1,-1-3 5,5 0 0,-1-2 41,1 2 0,3 3-169,-3-4 1,-1 5 71,1 3 0,-5-1 9,1 6 0,-2-1-3,-2 4 1,-1 1 28,-2 3 0,2 2 29,-2 6 0,-2 4 6,1 3 1,-3 3-78,4 1 1,-4-1 14,3 1 1,-3 0-174,4 0 1,-4 2 68,3-2 1,-3 1-998,4-9 753,-6 6 0,3-9-1407,-5 4 360,0-9 203,0-2 482,-5-5 1,-1-1-1111,-6-3 1816,6 3 0,-9-14 0,2 2 0</inkml:trace>
  <inkml:trace contextRef="#ctx0" brushRef="#br0" timeOffset="186">17691 17006 7853,'0'-12'528,"1"2"698,3 2-449,-3-2 0,4 4-281,-5-5 1,-5 3-57,-2 0 1,-4 6-175,0-2 0,-2-1-256,-2 1 0,-1 0-26,-3 4 0,-7 5-60,3 3 1,-2 2 102,2 2 0,4 3-139,0 0 1,1 4 10,-1-4 1,7 2-22,4-2 1,5-2-113,0 2 0,3-2 71,3-2 0,5-1-81,7-2 1,3 1 7,5-6 1,0 1-16,0-4 1,-1-1 124,1-3 1,0 0-10,0-7 1,0 2 213,0-6 0,-4 1-70,0-1 0,-7-2 79,0-2 1,2-4-18,-7 0 0,6 1-76,-5-5 0,-3-1 242,-1 1 0,1-3 345,-2 3 0,1 1-308,-4 3 1,0 4 243,0 0-260,0 5 3,0-3-188,0 11 28,0 1 0,-1 5-321,-3 0 0,3 1 87,-3 3 1,3 2-23,1 6 0,0 0 160,0 4 1,0 0-52,0 3 0,0 3 139,0-3 0,-1 6-105,-3 2 1,3 1-9,-3-2 1,2 0 41,2 4 0,-1-4-205,-3 0 0,3-2-136,-3-1 1,3-4-308,1 0 1,0-5-543,0 1-654,0-2 1822,0-1 0,-5-6 0,-1-1 0</inkml:trace>
  <inkml:trace contextRef="#ctx0" brushRef="#br0" timeOffset="187">18045 16766 7853,'1'-14'45,"3"2"1,-1 7 192,4-2 719,1 4 1,-1-2 160,1 5-157,-5 0-555,7 0 0,-4 5 91,5 3 0,0 3-57,-4 4 1,3 2-100,-2 2 0,2 3 43,2-3 0,0 7-69,4 5 0,-4 0-77,3 0 0,2 3-87,-2 0 1,4 1-121,-4 3 0,1-3 151,-5 0 1,0 0-145,1 3 1,-4-2-316,-1 2 0,-4-7 173,0 0 1,-1-4-304,-2 3 0,-4-5 120,0 2 0,-5-3-8,2-1 1,-7 0 68,-2 0 1,-4-6-27,1-1 1,-2 0 127,-2-1 1,-1 1 18,-3-5 1,3-3-149,-3-1 0,-1 1 57,2 3 1,4-1-736,7-2 545,-3 2 0,5-5-478,-2 3 0,8-2-811,3-2 1675,2-3 0,13-1 0,1-6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5.95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12883 8052 7853,'0'-12'161,"0"6"1,0-4 141,0 2 0,0 2-78,0-2 0,0 4 599,0-3-133,0 4 5,0-7-272,0 9-317,0-4 0,0 6 101,0 3 0,-2 3-14,-1 9 1,1 1-22,-1 6 1,-2 4-105,1 0 1,-4 6-65,4 1 0,0 1 33,4 7 0,0 0 79,0 4 1,0-4 1,0 0 0,0-6 126,0 2 1,0-2-10,0-2 1,0-5 86,0-2 1,4 1-218,0-1 0,1-2-40,-1-6 0,-1 1-77,4-4 0,-4-1 67,0-4 0,-1 1-370,-2-1 121,5 0-29,-4 1-389,4-6-425,0 4-758,-3-8 751,3 3-99,-5-5 1,0-2 518,0-1 1,0 0 622,0-4 0,5-1 0,1-4 0</inkml:trace>
  <inkml:trace contextRef="#ctx0" brushRef="#br0" timeOffset="1">13237 8554 7853,'0'-6'318,"0"-4"-78,0 8-161,0-3 1708,0 0-486,0 4-589,-5-4-166,3 5-282,-3 0 1,0 1-62,-2 3 0,-3 2-111,-2 6 0,1 4 97,-1 3-108,1 3 1,1 1-52,2 0 1,-1-4 99,5 0 0,1 0-300,3 4 121,5-1 1,-3-4-33,6-3 0,-1 1-10,5-5 0,3 3 144,0-6-51,6 2 34,-9-4 0,9-1 195,-6-5-195,5 0 0,-2-1 28,5-3 0,3-2-7,1-6 1,0 0 43,-4-4 1,2 0-32,-2-3 1,2-3 169,-6 3 0,-2-4-100,-2-3 1,-8 2-78,-3-3 1,-2-1-182,-2 1 0,-6-3-85,-1 3 1,-10 1-83,-5 3 1,-3 5 103,-5 3 1,-2 7-667,-6 4 1,6 3 340,-2 1 1,11 1-325,1 3 1,6 3 58,1 4 1,7 0-190,5 1 0,1 1 960,2 2 0,0 3 0,0 4 0</inkml:trace>
  <inkml:trace contextRef="#ctx0" brushRef="#br0" timeOffset="2">13991 8543 7853,'0'-12'0,"0"6"0,0 0 869,0 2-492,-6 3 1,4-6 121,-6 3 1,2 2 52,-2-6 0,-2 5-433,3-5 0,-5 5 58,-3 0 1,1 1-246,-5 2 0,4 0 125,-4 0 0,1 5-19,-1 3 1,-1 2-7,4 2 1,1 3-230,4 0 0,1 5 56,2-1 0,3 2-49,5-2 1,0 2 4,0-2 1,5-2 61,3-2 1,2-2 61,1-2 0,4-1 21,1-2 0,3-3 185,-4-5 1,4 0 20,-4 0 0,0-5 131,-3-3 1,2 2 307,-3-2 230,3 1 12,-8-5-128,1 1-1134,-2 5 398,-5 0 0,1 15-43,3 3 0,-3 7 24,3 0 0,-1 6 73,0 2 1,0 5-81,5-2 0,-5 3 14,5 1 0,0 4-34,3 0 1,-3 6 68,-1-3 1,-4 4-144,1 1 1,1-2 120,-2-2 1,1-3 1,-4-5 0,0-4 56,0-4 1,-1-3 294,-3-4 1,2-2-76,-6-6 0,-3-3 6,-5-1 1,-4-4 213,1 1 1,0-3-137,-4-1 0,3-1-12,-7-3 0,4-3-67,4-4 0,2-2-267,1-2 1,5-3-409,-1-4 1,6-3-559,6-1 0,1-3 401,3-6 1,8 1-317,7 0 0,6 0-729,2-1 0,4 9 810,0-1 1,2 7 799,1-3 0,5 0 0,2 5 0</inkml:trace>
  <inkml:trace contextRef="#ctx0" brushRef="#br0" timeOffset="3">15064 7995 7853,'-6'0'-454,"1"-5"1,5 2 1240,0-5-408,-5 6 0,3-5 474,-1 4-513,-4 1 1,1-3-189,-6 5 1,1 0 59,0 0 0,-2 0-12,-2 0 1,-2 4 11,-2 0 0,-1 5-66,5-2 0,-4 5 52,3 3 1,-3-1-44,4 5 0,-1 0-17,0 4 0,2 4-69,-5-1 0,5 2 25,-1-1 0,2 2 61,2 5 1,0 4-163,-1 0 0,2 0 20,2-3 1,0-2-23,4-3 0,0 2 53,4-5 0,1 3 9,3-3 0,2-1 8,6-3 1,1-1 18,2-3 1,-1 1 110,5-5 0,0 1-68,4-5 0,1-3 89,2-1 1,-2-4-69,3 1 1,1-3 56,-1-1 0,3-5-121,-3-3 1,3-3-15,-3-5 1,3 3-103,-3-7 1,0 0 40,-5-6 0,1 0-234,0-4 1,-1-1 76,-3-3 0,-3-2 15,-4-2 1,-2 2 47,-3-6 1,-1 1-264,-6-1 0,0-1-24,0 5 0,-7 0-40,-4 4 1,-6 4 61,-6 4 0,-3 7-90,-1 4 1,-5 2-64,2 1 0,-3 6 145,-1 2 0,3 3-342,1 1 0,1 1 259,-2 3 0,3-1 445,5 4 0,1 6 0,-1 5 0</inkml:trace>
  <inkml:trace contextRef="#ctx0" brushRef="#br0" timeOffset="4">14756 8383 7853,'0'-6'479,"0"-5"287,0 10-164,0-4 1,-2 5 180,-1 0-492,1 0 93,-3 0-363,5 0 145,-5 0-203,4 0 117,-4 0 0,6 0 63,3 0 1,-1 0-12,4 0 0,1 0 2,3 0 1,2 0 163,2 0 1,-1 0-28,5 0 1,0 0 34,4 0 0,1 0-43,3 0 0,-3 0-43,2 0 0,4-4-48,0 0 0,-1 1-28,2 3 1,-6-4 28,2 0 0,-1-4-1,-3 5 0,1-2-178,-8 1 0,-1 2 41,-4-1 1,-3 1-661,0 2 380,-6 0-669,3 0 1,-6 0-197,-3 0 0,-2 0-558,-6 0 0,1 0-155,-1 0 1823,1 0 0,-5 0 0,-2 0 0</inkml:trace>
  <inkml:trace contextRef="#ctx0" brushRef="#br0" timeOffset="5">15692 7835 7853,'0'-7'465,"0"2"1367,0 5-1602,-5 5 1,-1 3 171,-6 7 1,1 2-137,0 2 1,-6 6 13,-2-2 0,3 7-42,0 1 1,0-2-83,1 2 0,-1-1 56,5 4 0,0 0-114,-1 1 0,2 3 33,2 0 0,-1 4-44,6-4 1,-1 4-12,4-4 1,0-3-171,0 0 0,0-5 47,0 4 1,0-3 128,0-5 0,4-1-14,-1 1 1,5-3 3,-4-4 1,5 1-86,-2-4 1,0-1 42,0-4 0,-3-3 4,4-1 1,-4-3-161,3 4 1,-3-4 105,4 3 1,-5-4-176,5 1 80,-5-3 1,7-1 110,-3 0-1021,-2 0 664,6 0 0,-9 0-354,6 0 1,-6-1-513,2-3 1,-1 1-394,0-4 1620,-1 4 0,3-12 0,-5 2 0</inkml:trace>
  <inkml:trace contextRef="#ctx0" brushRef="#br0" timeOffset="6">15841 8406 7853,'0'-18'284,"0"1"1,0 6 591,0 0-167,0 4 331,0-3-412,0 9 1,0-5 252,0 2-600,0 2 0,0-1-196,0 6 0,0 4 140,0 4 0,0 2-129,0 2 0,1-1-4,3 5 1,-3 0-62,3 4 0,-3-1-119,-1-3 1,4 2-65,0-2 0,0-2 28,-4-2 0,3-2 40,1-2 1,0-3-138,-4-1 110,5-4 158,-4 2 1,6-5 114,-4 0 93,-1 0 1,8-1-86,-2-3 1,2-3-103,1-4 1,2-2-83,2-2 1,-1-3 59,5-4 0,-4-1-110,4 0 0,-5 1 85,1 3 1,-2 3-290,-1 4 2,-1 1 209,0 5 0,-3 0-57,0 6 1,-5 6 77,5 1 0,-5 7 67,0 1 0,2 6-59,-1-2 1,1 6 41,-1 2 0,-3-1-29,3-3 1,-1 1-195,1 3 1,-3-7-49,3 3 1,-2-9-414,2-2 550,-3-1 8,9-5 0,-7 1-1201,5-4 896,-6-1 0,7-4-766,-5-1 1,0 0 78,-4-5 1104,0 1 0,-5-10 0,-2 0 0</inkml:trace>
  <inkml:trace contextRef="#ctx0" brushRef="#br0" timeOffset="7">16240 8040 7853,'0'-6'0,"2"-4"389,2 2-204,-3 3 1,5-5 139,-2 2 1,-3 2-63,3-2 0,1 5 80,-1-5 1,1 2-93,-1-2 0,-2 2 51,6 2 0,-4 1 148,3-4-330,1 4 1,3-3 38,1 2 1,-1 3-132,1-3 1,-1 3 42,1 1 1,-1 0 41,0 0 1,1 0-161,-1 0 1,1 3 20,-1 1 1,-1 1-46,-2-1 0,-2-1 17,-2 4 0,-3-3-21,3 4 0,-3-4 12,-1 3 70,0-4 5,0 7 0,-5-5 8,-2 3-9,2 2 1,-6-4 6,4 5 1,-3-3 8,-2 0 0,2-5 29,2 5 18,-2-5-46,9 2-9,-4 0 75,5-4-71,0 4-3,0 0 156,5-4-79,-4 5 1,9-5-16,-2 3 1,2-3 6,2 3 0,-1 1 5,0-1-153,1 4 114,-1-6 1,1 7 64,-1-6-209,1 6 62,-1-2 1,-1 0-102,-2 1 46,2-1 1,-5 1 32,3 0-81,-3-1 1,-5 5 103,0-1 1,-2-1-10,-1-2 0,-4 2 189,-4-2 1,-4 1-91,-1-2 1,-8 3-45,1-2 0,-2 1-139,2-2 0,-2 2-202,2-5 0,-1 4-594,9-4 0,-1 3-58,5-3-1715,0 0 1625,4-4 1063,2 0 0,10-5 0,2-2 0</inkml:trace>
  <inkml:trace contextRef="#ctx0" brushRef="#br0" timeOffset="8">16709 7800 7853,'0'-6'369,"0"-4"107,0 9-158,0-4 3894,0 5-3894,0 5 356,5 1-329,-4 5 0,9 5 115,-2-1 113,7 5-279,-2-7 0,7 8-24,-5-1 0,4-3-45,-3 2 1,3 4-15,-4 4 1,5 1 13,-1-2 1,-2 2-1,-2 3 0,-2 2-13,-2-3 0,-1 3 106,-2 1-884,-3 1 326,0-1-1169,-4 0 1137,4 0 1,-5-3 31,0-1-301,0 1 342,0-2 0,-5-1-193,-2-5 309,1 0 1,-5-1 84,0 1 1,-1-1-100,-3-3 1,1 1 109,-1-5 1,1 5-84,-5-5 1,5 1 294,-1-1 1,-2-3-287,2-1 0,1 1-60,6-5-322,-2-2-517,9 6 254,-4-10 1,5 3-494,0-8 1,5 0-757,3-7 1955,2 2 0,1-13 0,1 4 0</inkml:trace>
  <inkml:trace contextRef="#ctx0" brushRef="#br0" timeOffset="9">4249 10062 7853,'0'-7'1243,"0"-3"-824,0 9 487,0-4 649,0 5 0,-4 1-1329,0 3-54,-10 2 0,6 6-123,-7-1 1,-3 4 103,-1 1 0,-2 3-248,-2-4 0,-4 5 80,1-1 0,-5 2-217,5-2 0,-2-2 137,1-1 0,4-4-16,0 4 0,2-4 72,5 0 1,1-5 134,4 1 0,3-4-55,1 3 242,4-4-167,-2 2-10,5-5-175,0 0 192,0 5-2,5-4 0,1 6-53,6-4 1,3-1 72,0 1 0,6 3 120,-2-3 1,6 1-57,2-4 1,-1 0 83,-3 0-198,-5 0 1,2 4 104,-5 0-274,6 0 82,-9-4 0,5 0-130,-6 0 75,1 0 1,-5 3-130,1 1 0,-4 0-674,3-4 298,-4 0 0,3 0 206,-2 0 0,-3 1-1034,3 3 0,-4-3 669,-4 3 1,-2 1-373,-5-1 1,-6 4 1086,-2-5 0,-8 6 0,-2-2 0</inkml:trace>
  <inkml:trace contextRef="#ctx0" brushRef="#br0" timeOffset="10">3815 10541 12122,'11'0'935,"5"2"-403,4 2 1,-3-3-46,2 3 1,0 1 44,4-2 0,4 5-145,-1-4 0,1 1 21,-4-1 1,1-3-217,3 3 1,-3-3 19,3-1 0,-7 0-81,-1 0 1,-4 0 292,4 0-685,-5 0-646,3 0-1377,-6 0-30,-5 0-1259,-1 0 3573,-5 0 0,-10 0 0,-2 0 0</inkml:trace>
  <inkml:trace contextRef="#ctx0" brushRef="#br0" timeOffset="11">5059 9788 8303,'0'16'1386,"0"3"1,0 3-745,0 1 1,0 1-227,0 2 0,0 4-124,0 4 0,0-2-142,0 2 0,0-2-123,0 6 0,0 1 119,0-1 1,0 0-165,0-4 0,0 1-44,0-1 0,0-4 66,0 1 1,0-6-337,0 2 198,0-3 0,0-5 296,0 0-319,0-10-58,0 6 180,0-9-685,0 6 457,0-6 1,0 1-1546,0-4 569,0-1-485,0 3 1212,0-5 0,4-2 512,0-1 0,5-9 0,-3-6 0</inkml:trace>
  <inkml:trace contextRef="#ctx0" brushRef="#br0" timeOffset="12">5311 10393 7853,'0'-6'1174,"0"-5"-254,0 10 420,0-4-465,0 5-632,0 5 1,0 2-32,0 4 0,-4 0 151,0 1 1,0 3-160,4 0 0,0 2 0,0-2 0,2-2-22,1 2 0,4-2-140,4-2 0,1 0-88,-1 1 1,4-2 65,0-2 0,6-2-48,-2-2 1,2-3 27,2 3 1,0-7-5,0 0 0,4-6 7,-1 1 0,1-3-12,-4-5 0,-4 2 42,0-5 1,-2 4-5,3-4 1,-5 0-77,-8-4 1,2 0 82,-5 1 0,-1-1-178,-7 0 1,-3 0 101,-4 0 1,-5 4-148,-4 0 1,-6 9-62,-5-1 1,-2 7-148,-1 0 0,0 3-26,0 1 0,4 5-235,4 2 1,5 4-189,2 0 0,9 0 333,-1 1 1,7 4-357,0 3 1,3-1 866,1 1 0,10 0 0,3 4 0</inkml:trace>
  <inkml:trace contextRef="#ctx0" brushRef="#br0" timeOffset="13">6064 10313 7853,'0'-11'1220,"0"-1"-876,0 1 54,0-1 694,0 1-658,0 0 0,0-1 499,0 1-572,-5-1 1,4 5-43,-3-1 1,-1 4-108,1-3 0,-4 4-169,0-1 1,-2 3 120,-2 1 1,1 0-165,0 0 1,-5 5 97,1 3 1,0 3-123,3 4 0,1-1-101,0 5 0,-1 0-85,1 4 0,4-4-31,4 0 1,1-1-98,2 1 1,0-1-271,0-3 368,0-2 0,5 2 38,3-7 1,2-3-197,2-5 424,-1 0 1,0 0 166,1 0-33,-1-5 1,1 0-11,-1-3 0,-3-2 15,-1 2 0,-3 2 195,4-2-219,-6 1 53,8 0 0,-7 2-109,5 5 1,-5 1-52,5 3 0,-4 8 72,3 7 1,-3 2 11,4 2 0,-1 5-53,5 2 0,-4 5-8,-1 3 0,1-3-154,3 3 1,-3 2 49,-1-2 0,-4 4 96,1-4 1,-3 4 3,-1-4 1,0-2-529,0-5 0,-5 1 194,-3-6 1,-3-4 147,-4-7 0,1-3 497,-5-5 1,0 2-194,-4-5 1,0-2 330,0-5 0,-4-1-235,1-8 1,0 2 34,7-9 0,3 0 51,4-4 0,6-5-377,2-2 0,8 1-848,4-2 1,7 2-55,4-1 0,1 2 101,-1 5 1,3 5-611,-3 3 1,3 3-153,0 5 1587,-4 2 0,9 5 0,-3 0 0</inkml:trace>
  <inkml:trace contextRef="#ctx0" brushRef="#br0" timeOffset="14">6818 9628 11183,'-6'5'9,"-4"1"0,3 7 221,-4 2 0,3-1-75,1 5 0,-1-4 113,-3 4 0,-1 0-38,1 4 1,-1 1-31,1 3 0,0-5-54,-1 4 0,2-4 41,2 4 1,-2-1-74,3-3 1,-2 3 21,1 1 1,-1-2-97,5 3 1,-1-2 58,2 2 0,1-2-89,-1 6 0,1-5-14,2 5 0,0-4 98,0 3 0,0-3-7,0 3 1,2-5-7,1 2 1,-1-3-80,1-1 0,2-1 34,-1-3 1,4 2-7,-4-2 0,3-1-59,-3 1 0,4-4 87,-4 4 0,3-3-104,-3 3 0,4-5 82,-5 1 0,5 1-119,-4 0 0,3 3 65,-3-4 1,5 0 139,-1-4 0,-2 1 2,2-1-69,-6 1 155,8-1-124,-3 1-100,-1-6 1,3 0 95,-5-2-167,0-3-79,1 4-109,-4-5 1,5-1-235,-2-3-431,-3 3 140,4-4 0,-5 4-2093,0-3 2891,0 3 0,5-4 0,2 5 0</inkml:trace>
  <inkml:trace contextRef="#ctx0" brushRef="#br0" timeOffset="15">7458 10028 7853,'0'-8'-183,"0"0"1,0 4 558,0-3 0,0 3-22,0-4 202,0 6-255,0-8 1,0 7 129,0-4-59,0 4-134,0-7 1,-1 9 79,-3-3 116,2-3-116,-8 6-233,4-4 74,-5 5 0,-2-4 0,-2 1 0,2-1 53,-2 4 0,-2 4-145,2-1 0,-4 6 19,4-1 1,-4 2-65,3 1 0,-3 5 99,4-1 1,-5 5-127,1-1 1,1 3 6,-1 1 1,4 3-102,-4 1 0,5 3-4,-1-3 0,2 3 94,2-3 1,3 4-63,0-5 1,6 2 69,-2-1 1,3-7-90,1 3 1,0-3 66,0 3 0,5-4 192,2 0 0,9-5-54,3 1 0,2-2 189,2-2 0,0 1-18,0-1 1,3-4-131,1-4 0,0-1-229,-4-2 0,-1 0 86,1 0 1,-4 0-120,0 0 1,-5 0 41,1 0 1,-2-2-491,-1-1 1,-2 0-91,-3-5 0,0 6-1317,-4-2 455,-1-2 551,3-1 1,-5-4 138,0 0 816,0 4 0,0-3 0,0 4 0</inkml:trace>
  <inkml:trace contextRef="#ctx0" brushRef="#br0" timeOffset="16">7698 10210 7853,'0'-11'663,"0"4"46,0 2 1844,0 5-2389,0 5-6,0 2 1,0 8 384,0 0-259,0 6 1,0-4-123,0 6 1,0 4 48,0-1 1,3 1-170,1-4 0,0-1 73,-4-3 0,4 1-213,0-5 0,0 0 86,-4-3-281,0-1 139,5 1-65,-4-6 351,4-1 0,-4-5-128,3 0 0,-3-1 175,3-3 0,-1-2-78,0-6 0,4-3-52,4 0 1,1-4 33,-1 3 0,0-4-218,1 1 1,1-2 81,2-2 0,-3 4 49,4 0 0,-4 5 3,0-2 1,-5 5-19,1 3 1,-4 0 152,3 4 1,-4-1-44,1 1-89,2 3 1,-3-3 38,4 8 0,-3 2-73,4 5 1,-2 5 34,2-1 0,1 5-87,-6-1 1,5 7-60,-4 0 1,3 1 68,-3-4 0,0-2-296,-4-2 0,1 2 114,3-6 0,-3 0-289,3-4 203,-3 1 0,1-2-814,2-2 468,-3-3-1425,4-5 2113,-5 0 0,5-5 0,1-2 0</inkml:trace>
  <inkml:trace contextRef="#ctx0" brushRef="#br0" timeOffset="17">8132 9833 7853,'0'-7'454,"0"-1"-269,0 6 1,0-5 822,0 3-621,0 3 1,0-5 349,0 2-482,0 3 1,0-6 273,0 4-291,5 1 1,1-7-31,5 6 1,1-1-38,-1 4 1,1 0 0,-1 0 0,4 0-152,1 0 1,-1 0 65,-4 0 0,1 0-195,-1 0 1,1 1 75,-1 3 0,-5-2-98,-2 6 1,1-4 34,-1 3 0,0-3 16,-4 4 1,0-4 33,0 3 0,-4-3-81,0 4 1,-5-2 34,2 2 0,-3 1-38,-2-6 154,1 6 0,-1-4-57,1 3 1,3-2 293,1-2-170,4-3 101,-2 4-80,5 1-44,0-5 0,0 5 139,0-2-149,5-3 0,1 8 13,6-5 0,3 1-22,0-1 0,2-3-91,-2 3 1,-2 1 83,2-1 1,-2 3-151,-2-3 1,0 5-22,1-1-94,-1 2-65,1 6 108,-6 2 190,-1 5 0,-10-3-68,-3-5 0,-5 1 240,-3-9 1,-3 2-75,4-1 1,-4 1 1,4-5 0,-4 1-103,4-2 0,-5-1-335,5 1-1630,0-1 914,4-2-1358,-1 0 2402,6 0 0,11-10 0,8-3 0</inkml:trace>
  <inkml:trace contextRef="#ctx0" brushRef="#br0" timeOffset="18">8543 9594 7853,'0'-7'775,"0"2"-105,0 0 338,0 4-224,0-4-366,0 5 0,4 1-83,-1 3 1,5 0 167,-4 7 0,5-2-132,-2 6 0,7 2 92,2-2 1,-1 5-2,-4-1 0,6 3-69,2 1 0,-2 3-212,3 1 1,-3 3 56,2-3 1,2 5-226,-6-2 0,4 3 133,-4 1 0,0 1-73,-3-1 0,-5-4 70,1 1 0,-2-2-388,2 1 1,-3 2-34,-5-5 0,0 5-187,0-2 1,0-2-10,0-1 1,-5 1 170,-3-2 1,-2 1 112,-1-4 0,-1 0 34,1-1 1,-1 1 35,1 0 0,-4-5-4,0-3 0,-1 2 188,5-2 1,0 0 104,-1-4 1,2-3 398,2 0-227,-2-1-242,4 5 1,0-5-1356,2 1 591,2-6-707,2 4 0,2-6 616,2 0 1,3-2 755,8-2 0,-2-7 0,4-7 0</inkml:trace>
  <inkml:trace contextRef="#ctx0" brushRef="#br0" timeOffset="19">9491 10187 7825,'-7'0'1990,"2"0"-794,5 0-391,0-5-485,0 4 0,5-4-95,3 5 0,2 0 102,2 0 0,3 0-64,0 0 1,5 0 32,-1 0 0,2-4-120,-2 0 0,2 1-58,-2 3 1,3 0-116,1 0 1,-2-4 60,-2 0 1,3 0-46,-3 4 0,-3 0 25,0 0-821,-4 0 406,0 0-1188,-1 0-39,-4 0 509,-2 0 1,-7 0 3,-1 0 0,-4 0 654,-4 0 0,-4 0 431,-1 0 0,-4 5 0,2 2 0</inkml:trace>
  <inkml:trace contextRef="#ctx0" brushRef="#br0" timeOffset="20">9468 10324 7853,'6'0'386,"-1"6"-140,0-5 0,2 4 710,4-5-584,1 0 0,-1 4 518,0-1 1,6 1-366,2-4 0,4 0 220,3 0 0,-1 0-291,1 0 0,-2 0-31,-1 0 1,-1 0-86,-3 0 0,1-4-227,-5 1 1,4-1-182,-3 4 0,-1-1-572,-4-3-2014,1 3 2059,-1-5 0,-5 5-3341,-2-3 3938,3 3 0,-6-4 0,4 5 0</inkml:trace>
  <inkml:trace contextRef="#ctx0" brushRef="#br0" timeOffset="21">10541 9845 7853,'-6'-8'164,"2"1"1,3 3 153,1-4 65,0 6-112,0-9 1,0 9-1,0-6 1,0 4-1,0-3 1,5 4-11,3 0-102,2-4 0,3 6-28,2-3 1,1-1 93,3 1 0,3 0-36,-3 4 0,3 0 23,0 0 0,1 0-55,0 0 1,4 0 25,-1 0 0,0 0-106,-7 0 0,1 4 73,-5 0 1,1 5-199,-5-1 0,0 3-54,1 4 1,-6-1-61,-2 5 0,-3-4-185,-1 4 0,-5 0 153,-3 4 1,-2-4-25,-1 0 0,0-1 84,-1 1 0,1-2 161,-1-6 0,-3 1-57,0-1 1,0 0 14,3 1 1,2-5 40,2 1 0,2-5 144,2 0 0,3 0 105,-3 1-244,3-3 1,2 5 169,3-2 0,4-1-93,7 4 0,-1 0 224,5 0 1,1 3-22,7-2 0,-3 2-69,2 2 0,-1-1-184,-3 0 0,1 1 119,0-1 1,-4 1-213,0-1 0,-9 4 77,2 1 0,-3-1-117,2-4 0,-5 4 14,-2 1 0,-2 4-45,-2-1 0,-7-1 13,-4 1 1,-6 0 53,-6 4 1,-6 0-1,-5-1 0,-2 0-3,-5-3 0,-1-1 37,-4-3 0,0-2-7,1 2 1,4-4 49,3-3 1,4-3-24,3-5 0,5 0-13,7 0 1,6 0-347,5 0-60,6 0 1,3-4-247,10 0 1,7-5 251,9 2 0,-1-1-1029,9-3 1,-4 6 1426,8-7 0,-4-2 0,-1-3 0</inkml:trace>
  <inkml:trace contextRef="#ctx0" brushRef="#br0" timeOffset="22">11478 9822 7853,'-10'-18'0,"2"3"0,3 2 458,0 2 1,4 3 271,-3 1 95,3 4-123,1-7 209,0 9-332,0-4-508,0 5 0,0 5 107,0 2 0,0 8 115,0 5 1,0 1-82,0 2 0,0 5-119,0 2 1,0 7 76,0 1 0,4 4-289,-1-4 1,1 4-124,-4-4 1,0 4 177,0-4 0,1 0-25,3-4 0,-3-3 129,3-1 1,-2-8-83,-2 1 1,3-7 47,1 3 1,0-5-160,-4 1 1,0-6-208,0-1 0,4-4-1113,0 3-883,-1-4 1053,-3 2 66,0-5 1237,0-5 0,0-1 0,0-6 0</inkml:trace>
  <inkml:trace contextRef="#ctx0" brushRef="#br0" timeOffset="23">11638 10267 7853,'0'-11'0,"0"5"765,0-5-49,0 10 97,0-4-176,0 0-18,0 4 0,0-3-224,0 8 1,0 3 112,0 9 1,0-2-126,0 5 0,0-4-241,0 4 0,5-4 70,3 4 0,2-4-216,1 4 0,1-5 36,-1 2 0,4-4 12,0 0 1,6-1-103,-2 1 1,-1-6-82,1-2 0,0-3-16,3-1 1,5-1 48,0-3 0,1-2 95,-2-6 0,-2 1 8,3-1 0,-4-3 128,-4 0 0,-3-6-90,-4 2 0,-2-2-34,-2-2 1,-3 0-141,-5 0 0,0 1 108,0-1 0,-9 0-294,-3 0 0,-8 1 121,-3 3 1,-6 4-341,-9 8 1,1 1 179,-5 6 1,7 2-127,1 2 0,4-1-56,7 9 0,6-3-38,1 6 1,4 1-40,0 0 0,6 4 239,2-1 1,4-1 383,4 1 0,2 0 0,6 4 0</inkml:trace>
  <inkml:trace contextRef="#ctx0" brushRef="#br0" timeOffset="24">12335 10199 7853,'0'-12'631,"0"1"-315,0 5 0,0-5 364,0 4 1,0-3 133,0-2-417,0 1 1,-2 1 177,-2 2-314,3-2 0,-9 9-49,2-3 0,-2 3-255,-1 1 0,-2 1-32,-2 3 0,1 6 14,-5 5 0,5 2-213,-1-2 0,1 3 145,-1 4 0,6 1-208,-3 0 0,8-1 128,1-3 1,1 1-45,2-5 0,0 4 113,0-4 1,5-1 8,3-6 0,2 1 170,2-5 0,-1 0-16,0-4 1,1 0 217,-1 0 0,1-4-81,-1 0 0,1-4 447,-1 5-150,0-6-27,1 2-160,-1 1-238,1 1 0,-2 10 60,-3 3 1,2 7 51,-5 4 1,4 2-56,-4 2 0,4 5-53,0 3 0,-2 3-65,2 4 0,-2-1-137,2 5 1,1-4-209,-5 4 0,3-1 8,-3 5 0,0 0 498,-4 0 1,0-5-94,0 1 1,-5-6-40,-3-2 0,2-1 0,-2-6 0,1-4 564,-5-4 0,1-7 163,-1 0 0,1-2-312,0-6 0,-1-1-307,1-3 1,-5 0 69,1 0 0,4-5-774,3-2 1,2-5 169,-2-3 0,3 1-54,5-5 1,1-1-863,3-7 0,-1 2 571,4-6 1,0 1-374,0-4 0,2 1 1144,-5 2 0,5-12 0,-3 1 0</inkml:trace>
  <inkml:trace contextRef="#ctx0" brushRef="#br0" timeOffset="25">12620 10165 7943,'0'-12'1547,"0"6"-1015,0 1 353,0 0-93,0 3-221,5-3-138,-4 10-150,4-3 0,-1 8 61,0-3-270,5 4 15,-8 5 1,6-2-178,-4 5 121,-1 0 0,4 0-49,-2 0 0,-2-4 102,6 4 1,-4-5-358,3 2 1,-3-4 135,4 0 0,-4-5-241,3 1 217,-4-6 1,3 4 290,-2-6-47,-3 0 1,6 0 119,-4 0 0,0-6-272,4-1 1,-3-2 103,4 1 1,0-6-29,3 3 0,0-3 40,1 3 1,0-5-116,4 1 1,-4 0 82,4 4 1,-4 0-78,0 4 1,-1 0 80,1 4 1,-1 1 4,0-1 1,-3 6 162,0 5 0,-2 3-103,2 5 1,0 1 82,-4 6 1,4 0-113,-4 0 0,3 4-98,-3-1 0,1 5 87,-1-5 0,-3 2-461,3-1 1,1-7-270,-1 3 0,0-8 40,-4 0 0,4-2-2184,-1-1 2828,6-6 0,3 4 0,5-4 0</inkml:trace>
  <inkml:trace contextRef="#ctx0" brushRef="#br0" timeOffset="26">13956 10016 7853,'0'-8'6,"0"1"365,0 4-53,0-7 221,0 9 25,0-9 268,0 8-231,0-3-19,0 5 0,-4 9-255,1 3 0,-1 7-115,4 0 0,0 2-9,0 2 0,0 4-12,0 0 0,0 4-123,0 0 0,0-3-94,0-2 0,0-2 53,0-1 0,0-4-172,0 0 0,0-5 40,0 1-811,0-2 1,0-5-1,0-1-1803,0-4 1890,0 2 0,-1-5 22,-3 0 807,-3 0 0,-14-10 0,-3-3 0</inkml:trace>
  <inkml:trace contextRef="#ctx0" brushRef="#br0" timeOffset="27">13682 10256 7853,'0'-6'896,"1"-3"-578,3 5 511,-2 0-464,8 4 0,-4-4 66,5 0 1,6 1 8,2 3 0,3 0-31,0 0 294,6 0-380,-4-5 1,6 3 103,-4-1-470,-2-4-59,4 6 0,-5-4-652,0 5 741,0 0 1,0-4-1330,0 0 0,-1 0 662,1 4 1,-4-1-1428,0-3 2107,-5 3 0,8-9 0,-4 4 0</inkml:trace>
  <inkml:trace contextRef="#ctx0" brushRef="#br0" timeOffset="28">14779 9685 7853,'5'-23'0,"-4"5"595,4 2-313,0 9 1,-4-3 608,3 3-210,-3 2 258,-1 0-300,0 5 1,0 8-402,0 4 1,0 8 37,0 3 1,0 5-65,0 6 0,-1 2-147,-3 2 1,3 2 42,-3 6 0,3 0-174,1-1 1,-1 1-154,-3 0 0,3-1 147,-3 1 0,3-5-125,1-3 0,0-4 92,0-3 1,0-5-193,0-7 1,1-2 113,3-6 0,-3 1-1222,3-1 41,2-5-418,-5-1 685,10-5 476,-5 0 621,0-5 0,4-1 0,-3-5 0</inkml:trace>
  <inkml:trace contextRef="#ctx0" brushRef="#br0" timeOffset="29">14950 10165 7853,'0'-7'897,"0"2"-151,0 0-119,0 4 196,0-4 600,0 5-1127,0 10 0,0-3-77,0 9 1,0 0-137,0-1 1,1 6-26,3-2 0,2-3 111,6 0 0,3 0-226,0-1 0,6 0 64,-2-3 1,6-5-210,2 1 1,0-5 80,0 0 0,-1-3 21,4-3 0,-5 0 212,2-5 1,1 1-90,-1-5 0,-2 0 159,-6-3 0,1 1-74,-4-5 1,-3 0 106,-5-4 1,-3 0-107,-5 0 1,0-4-244,0 1 0,-6-1-80,-6 4 0,-5 2-84,-10 2 1,-3 0-228,-9 7 0,-1 3 234,-6 9 1,2 0-153,2 0 0,6 7 61,6 4 0,6 2-162,1 6 0,6 0 132,10 4 1,2-1-942,5 1 1353,5 0 0,1 5 0,6 1 0</inkml:trace>
  <inkml:trace contextRef="#ctx0" brushRef="#br0" timeOffset="30">15749 10107 7853,'5'-6'0,"-2"-4"0,5 2-47,-6-2 1,7-1 137,-5-1 38,5 6 83,-8-4 0,4 4 269,-5-1-215,0-3 1,0 7 51,0-4 249,0 4-262,0-7 0,-5 9 128,-3-3-161,-2-2 1,-5 4 120,0-1-8,-6 1-200,4 2 1,-1 0 56,3 0 0,-3 5-30,-1 3 0,1 2-233,-1 2 0,4 3 77,-4 0 0,5 5-210,-1-1 1,2 3 125,2 1 1,0 0-366,4 0 1,2-4 159,5 0 0,2-2 4,6 2 0,1-3 96,10-9 0,-4 2 35,4-5 0,0 0 216,4-4 1,-4 0-69,0 0 0,-1-1 194,1-3 1,1 1-96,-5-4 0,1-1 94,-5-3 0,-1 3 101,-2 0-226,2 6 0,-8-3-50,6 5 1,-5 1-99,0 3 0,-1 7 161,-2 8 1,0 4-69,0 4 1,0 2 111,0 5 0,5 0-107,2 1 0,5 4-90,3 3 1,1 2 99,4 2 1,0 0-178,-5-1 0,0 0 72,-3-3 1,-2 1 29,-3-5 1,-1-1 156,-6-7 0,0-2-153,0-5 1,-2-5 473,-2-3 1,-6-8-175,-5-3 1,-5-4 173,1-4 1,-7-2-105,0-5 0,-5-5-100,5 1 0,-5-5-1052,4 1 1,-3-6 505,3-2 1,2-4-495,6 5 1,8-2 347,7 1 0,2 3-1405,2-3 0,11 3 588,4 2 1,5 0 1231,3 3 0,5-3 0,1 5 0</inkml:trace>
  <inkml:trace contextRef="#ctx0" brushRef="#br0" timeOffset="31">16720 9696 7853,'0'-7'0,"0"-1"374,0 0 107,0 2 225,0 1-208,0 0 0,-1 2-39,-3-4 1,-2 4-159,-6-1 1,-4 3 105,-3 1 1,-3 0-131,-1 0 0,-5 7 135,-2 4 1,1 2-143,-2 6 0,1 0-59,-4 4 0,-1 4-32,1 4 0,4 2-146,-1 1 1,7 4-128,1 0 0,3 5 215,9-1 1,2-1-183,9 1 0,6-9 21,5 1 1,7-6 370,9 2 0,2-8-181,5 1 0,2-9 296,2-3 0,2-1-42,6-6 1,-1 0 45,-4-4 1,3 0-36,-6 0-243,-5 0 1,-2-1 171,-4-3-930,0 3 496,-10-9 0,0 7 109,-6-5-1980,1 6 1251,-6-3 1,-1 4 47,-5-3-3116,-5 2 1783,-1-3 1995,-11 5 0,-11 5 0,-7 2 0</inkml:trace>
  <inkml:trace contextRef="#ctx0" brushRef="#br0" timeOffset="32">3895 11912 7853,'-7'-5'-1098,"2"4"845,5-4 1309,0 5-633,-5 0 0,4-2 558,-3-2 5,3 3-425,1-4 1513,0 5-1902,5 0 1,1 4 171,6 0 10,4 5-125,-3-3 1,8 5 88,-2 1-248,3-1 89,-4 1 0,7-1-196,-2 0 63,2-4 0,2 3 99,0-2 0,3 0-110,-3 0 1,3 1-192,-3-5 129,-1 5 1,-3-8-55,0 3-39,-5 2 172,-2-5 0,-4 6-178,-1-3 181,1-3-56,-6 4 1,0-1-23,-2-1 30,-3 1 24,4-4 0,-10 4 161,-2 0 1,-3 4-95,-2-5 1,0 5 65,-4-4 1,0 5-56,-3-2 1,-3 2-86,3-1 1,-6 2 2,-2-3 0,0 4-7,5 0 0,3-1 58,0-2 1,1 2 12,-1-2-108,-3-3-307,9 5 201,-3-4 0,5 2-10,-1-1-566,1-4 169,4 2 68,-3 0-520,4-4 578,0 4 1,-1-3-860,3 2 637,3-3 165,-4 4-883,5-5 631,0 0 0,5 0 206,3 0 527,2 0 0,1 5 0,1 1 0</inkml:trace>
  <inkml:trace contextRef="#ctx0" brushRef="#br0" timeOffset="33">4477 12357 7853,'0'-6'1108,"0"1"-373,0 5 0,-5 0-290,-3 0-50,-2 0-145,-1 0 0,-2 5 121,-2 3 68,-3-3-167,-5 5 0,0-4 68,1 6-168,-1-1 0,0 2-59,0 2 1,-4-2 61,1 2 0,0-2-68,7-2-28,-2 0 1,7 0 238,-5-4-447,5 3 123,-3-3 1,2 3 73,0-3 0,0 2-89,3-5 1,1 4-63,-1-4 35,6-1 0,-4 1-100,2 0 139,3 0 0,0-3-556,5 3 186,0-3 113,0 4-1081,0-5 860,5 0 0,1 0-106,6 0-1760,4 0 2353,-3-5 0,9-1 0,-5-6 0</inkml:trace>
  <inkml:trace contextRef="#ctx0" brushRef="#br0" timeOffset="34">5037 11855 7853,'6'-8'-68,"-2"1"229,-3-1 32,-1-3 1,0-1 18,0 1 0,0 3 616,0 1-73,5 4 30,-4-7-261,4 9-53,-5-5-443,0 6 0,0 6 148,0 1 1,0 5-77,0 3 1,0 3 110,0 4 1,-3 5-114,-1 0 0,0 4-21,4 0 1,0 1 24,0-2 1,4 3 18,0-2 0,1 0 17,-1 0 0,-2 2-103,6-3 0,-6-2 79,2-1 1,1 1-166,-1-2 0,0 1 95,-4-4 0,0 0-80,0-1 1,0 1 17,0 0 1,0-4-4,0 0 1,1-5-50,3 1 0,-3-6 84,3-1 1,-3-4-234,-1 3 225,0-4-268,0 2-5484,0-5 4363,0-5 1383,0 4 0,0-15 0,0 4 0</inkml:trace>
  <inkml:trace contextRef="#ctx0" brushRef="#br0" timeOffset="35">5482 12209 7853,'0'-12'77,"0"5"38,0-1 1,-1 6-116,-3-2 1333,3 3-824,-4 1 0,0 0 142,-3 0-295,-2 0-125,3 0 0,-7 6-65,3 5-84,-3 1 0,3 9 25,-1-2 51,1 3 1,3 1 159,1 0-255,4 0 47,-2-1 0,5 1 45,0 0-244,0-5 180,5 3 0,-1-4 17,7 2-95,-2-3 81,8-4 1,-1-2 94,3-2-249,3-3 161,6-5 1,1 0-20,5 0-2,0-5 0,-1-2-117,-2-4 100,2-1 1,-9-3 56,3 0-59,-3-5 0,-1 2 0,-6-1 58,-1 0-213,-4 0 57,-5-4 1,-2 0-302,-5 0 206,-5 0 0,-7 4-94,-7 0 0,-6 0-222,-2-4 1,-6 6 52,-1 1 1,2 8 67,-6 0 0,5 5-217,-5 0 0,8 3 111,3 3 1,4 4-134,4 4 1,2 1-45,6-1 0,5 0-480,2 1 1090,3-1 0,1 6 0,0 1 0</inkml:trace>
  <inkml:trace contextRef="#ctx0" brushRef="#br0" timeOffset="36">6259 12266 7853,'-5'-18'0,"3"2"0,-4 4 0,2 1 1142,-2-1-491,-1 1 466,-3 0-676,4-1 1,-9-2 215,-1 3-268,1-3-230,4 8 0,-4-2 159,-1 0-277,-4 6 46,2-3 0,1 10 257,1 2-202,-1 4 17,4 0 0,-4 5-136,6 3 51,0 3 1,0 1-284,4 0 0,2 3 123,5 1 1,1 1-515,3-1 429,2-3 0,7 4-65,2-6-243,3-4 296,5 4 0,-4-9-30,0 2 1,0-8 54,4-3 0,-6-3 214,-1-1-3,1 0 0,-4 0 262,2 0 0,-6-3-162,-1-1 1,-4-4 582,3 4-247,-4-4 153,7 1-85,-9 1-611,4 1 0,-5 10 62,0 2 182,0 9-95,5-4 1,-2 14 43,4-3 1,-3 7 5,4 0 0,-1 3 123,5 2 0,-2 3-103,-2 0 0,2 4 22,-3-4 0,-1 2-31,-3-5 0,-1 5-311,-2-5 0,0 1 28,0-1 1,-5-2-15,-3-3 0,-6 2 174,-1-6 0,-4 0-14,3-7 0,-3 0 692,4-8-471,0 3 0,0-12 75,-1 1 375,1-1-395,4-2 1,3 0 157,1 0-470,-1-5 189,2-2 1,-1-9-1296,4-3 768,1 2 0,-3-6-67,5 0 1,4 1-433,0-5 1,5 4-1371,-2 4 1,1-1 1152,3 5 0,-2-4 1071,6 3 0,3-4 0,0 2 0</inkml:trace>
  <inkml:trace contextRef="#ctx0" brushRef="#br0" timeOffset="37">7035 11558 7853,'7'-6'123,"-2"-5"195,-5 10-1,0-4 732,0 5 1,-5 1-727,-3 3-164,-2 2 0,2 7 99,1 2 0,-1-1 119,-3 5 1,-2 6-132,-2 5 1,2-1-35,-2 2 0,1 0-14,-1 7 1,2-2 13,-2 2 0,2 3-59,2 0 1,-1 4 27,1 1 0,3-2-134,0-2 0,6 1 5,-2-5 0,4 4 114,4-4 1,2-4 54,6-3 0,-1-2-80,1 1 1,0-2 125,3-5 0,-1-4-156,5 0 1,-5-5 1,2 1 0,-4-2 49,0-1 0,0-1-24,4 0 1,-4-3-198,4 0 1,-8-5 60,0 5 0,0-5-477,3 0 0,-3-1 19,-1-2-1753,-4 5 535,2-4-573,0 4 669,-4-5-221,4-5 1404,-5-1 0,0-6 395,0 1 0,0-6 0,0 0 0</inkml:trace>
  <inkml:trace contextRef="#ctx0" brushRef="#br0" timeOffset="38">7207 12243 7853,'0'-18'-130,"-2"2"-64,-2 4 0,3 1 908,-3 0 406,3-1 0,1 5 296,0-1-755,0 5-276,0-2 1,1 5-41,3 0-133,-3 0-42,5 0-11,-1 5 0,-3 2 212,6 4-389,-6 6 177,8-5 0,-7 10-240,5-3 103,-6-2 0,7 4-20,-5-2 0,5-1-236,-2 1 1,0-5-96,0 1 0,-4-2 165,1-2 1,1-3-12,-1-1 77,4-4-75,-6 2 346,8-5-120,-9 0 0,5-4-145,-2 0 388,-2-4-181,8 1 1,-5-4-43,2-1-49,4 1 1,-5-6-115,5-2 0,1 2 125,-1-2 0,1 0-133,-1-4 0,4 1 99,0 3 1,1 3-65,-5 4 20,1 6 0,-1-3 149,0 5 1,-3 2-28,0 5 1,-5 5 60,5 7 1,-4 2-130,3 2 1,-3 2 6,4-2 0,-4 3-261,3 1 150,-4 0 1,3 0-18,-2-1 0,-2-3-127,6 0 1,-5-5-208,0 2 1,3-4-1176,-3 0-115,6-6 1166,-2-1 1,4-5-131,0 0 698,1-5 0,-1-1 0,1-6 0</inkml:trace>
  <inkml:trace contextRef="#ctx0" brushRef="#br0" timeOffset="39">7675 11741 7853,'0'-12'0,"0"1"601,0 4-316,0-3 0,1 5 117,3-2 433,-3-4-469,9 10 1,-7-5 211,4 2-196,1 3-138,4-4 1,-5 3-149,1-1 89,-1 1 1,6-3-9,2 5 0,-2 0-70,2 0 1,2 0 36,-2 0 0,4 0-168,-4 0 1,0 0-198,-3 0 0,-1 0 127,1 0 0,-1 4-133,1 0 0,-6 1 114,-2-1 0,-2-3-339,2 3 342,-3 2 0,3-1 64,-8 3 1,-2 1 39,-5-5-29,-1 4 0,1-5-39,-1 5 206,1-6-74,-1 3 0,2-4-106,3 3 379,-4-2-58,10 3 49,-4-5-133,5 0 1,1 3 19,3 1-151,3 0 0,4 0 58,0 0 127,1 5-178,-1-8 0,1 8 34,-1-5-232,6 4 185,-5-6 1,5 8-121,-6-3 25,1 4 1,-1-4 136,0 1-349,1-1 144,-6 5-41,4-1-37,-8 1 176,3-1 1,-5 1-17,0-1 1,-9 0-8,-3 1 1,-7 0-47,0 4 207,-2-4-149,-2 5 1,-4-9-22,1-1 159,-1 1-120,4-2 1,2 0-470,2-2 285,2-2 1,6 3-708,-1-5-906,6 0 299,1 0 725,5 0 779,10 0 0,3-11 0,9-1 0</inkml:trace>
  <inkml:trace contextRef="#ctx0" brushRef="#br0" timeOffset="40">8531 11569 7853,'0'-11'-1361,"0"-1"2973,0 6-558,0-4-58,0 9-330,0-4-63,0 5-431,-5 10 0,-1 0 173,-5 13-29,-1-3-157,1 13 0,-5-2 1,1 7-52,-5-3-928,7 10 753,-3 0 111,-1 2 1,3 9 174,-5-3-244,5-2 11,-2 5 1,4-7 187,1 1 172,0-1-137,-1-8 0,2 0-34,2-3 1,-2-4-25,3-4 1,0-2 10,0-5-8,4 0 1,-3-4-250,2 0 1,3-5 97,-3 1-838,3-2 469,1-2 400,0-4 1,0-1-1907,0-2 595,0-3 339,0 4 0,5-10-457,2-2 775,3-4 620,2 0 0,4-11 0,2-2 0</inkml:trace>
  <inkml:trace contextRef="#ctx0" brushRef="#br0" timeOffset="41">8885 12095 7853,'0'-18'236,"0"1"673,6 6-348,-5 0 461,4 4-584,-5-3 1,0 4 183,0-6-130,0 6-228,-5-4 0,-2 9-20,-4-3 1,-4-1-63,0 1 1,-7 1 135,-1 7-395,0 2 154,-5 6 0,2 1-74,-1 2 209,0 3-53,5 4 0,-1 1-139,0 0 7,0 0-396,5 5 144,2-4 160,4 9 0,5-9 65,-1 3 0,6 1-42,-2-2 0,8 1 127,3-4-406,8 0 191,3-1 1,5-4-112,0-3 226,0-2 1,1-5-27,3-1 314,-3-4-175,9 2 1,-8-5 35,5 0 0,-4 0 69,0 0 0,-5 0-452,-2 0 0,-5-4 112,1 0 0,-2-1-136,-2 2 0,-1 0-347,-2-5 1,-3 5-1540,-5-5 1416,0 0 743,0-3 0,0-6 0,0 0 0</inkml:trace>
  <inkml:trace contextRef="#ctx0" brushRef="#br0" timeOffset="42">9080 11615 7853,'0'-11'193,"0"3"520,0 0-369,0 6 283,0-8 3,0 8-209,0-3-34,0 5-229,5 0 1,-3 5 414,6 3-361,-1 2-40,5 7 0,3 0 399,0 6-132,6 0-710,-4 5 652,1 1-125,9 5 1,-8 1 88,7-1-163,-1 0-24,-3 6 1,1-5 159,0 3-258,0 3-4,0-6 1,-5 5-44,-3-6 16,-3 5 1,-1-3 46,-4 2 1,-2-6-95,-5-2 1,0 1-223,0 3 0,-5-5 142,-2-2 1,-4 1-102,0-2 0,-5 1 59,-3-4 0,1-4-408,-1 0 0,0-4 439,-4 4 0,5-6-2484,3-2 1370,2 1 797,2-11 426,4 4 0,2-10 0,5-2 0</inkml:trace>
  <inkml:trace contextRef="#ctx0" brushRef="#br0" timeOffset="43">9845 11958 7853,'-5'-7'0,"3"2"926,-3 0 432,5 4-873,5-4 0,2 1-208,4 0 0,4 0-65,1 4 0,4-3 13,-1-1 0,6 0 0,2 4 0,0-4-13,-4 0 0,3-1 13,1 1 0,-2 3 0,-6-3 0,2-1-13,-6 2 0,0-1-3053,-4 4 2252,1 0 589,-6 0 0,-1 0 0,-10 5 0,-1 1 0,-6 6 0</inkml:trace>
  <inkml:trace contextRef="#ctx0" brushRef="#br0" timeOffset="44">9868 12140 7853,'5'7'1072,"1"-2"-684,5-5 747,1 0-674,4 0 0,-2-1 913,5-3-930,0 2 1,4-4-152,0 2 0,0 2-280,0-6 1,0 4-365,-1-3 0,-2 4 304,-1-1 0,-2-1-1494,2 2 0,-1-6 1541,-3 1 0,-2-2 0,4-2 0</inkml:trace>
  <inkml:trace contextRef="#ctx0" brushRef="#br0" timeOffset="45">10816 11695 7853,'0'-8'0,"0"1"0,0 3 407,0-4 160,0 6 131,0-8-179,0 3 1,1-3-80,3 3 0,-2 0 79,6 3-307,-6 3 134,8-4-174,-3 0 0,6 4 173,2-3 20,3 3-206,4 1 0,1 0-24,0 0-41,0 0 1,4 0-114,-1 0 0,1 5 60,-4 2 87,5 3-217,-9 2 73,7-1 0,-9 1 32,2-1 0,-4 1 31,-7-1 0,1 4-160,-6 0 31,1 1 1,-4-5 67,0 0 0,-1 5-2,-3-1 0,-6 0 59,-5-3 1,-4 3-13,3 0 0,-3 0 46,4-3 0,-4-1-55,4 1 1,0-5 169,3 1 0,2-4 84,2 3-81,3-4-44,5 2-51,0 0-26,5-4 267,2 9-143,4-8 1,6 6-22,2-4 39,2 0-129,2 1 1,0-2 90,0 4-247,0 1 172,0 3 1,-3 1-6,3-1-5,-3 1 0,4-1-28,-5 0 1,-1 1-139,1-1 0,-3 5-358,-4-1 316,-1 0 1,-4 0-29,-4 0-255,-1 6 227,-2-9 0,-5 9 15,-3-6 0,-7 5-113,-4-1 0,-4-1 109,-4 1 72,3-5 0,-9 6-2,3-4 1,1-1 98,-2-4 0,2-3 336,-2-1 1,0-3-167,4 4 1,2-6 146,6 2 0,-2-3 81,6-1-598,0 0 1,3 0-716,1 0-597,5 0 1236,1-5 1,5 3-1288,0-6 655,0 6 362,5-8-1847,6 3 2384,7-4 0,5-6 0,0 0 0</inkml:trace>
  <inkml:trace contextRef="#ctx0" brushRef="#br0" timeOffset="46">11649 11695 7853,'-1'-18'-1073,"-3"3"894,3 7 1475,-4-2-274,5 4-406,0 0 401,0-5-195,0 10 39,0-4-302,0 5-241,-5 5-91,4 7-55,-5 5 0,3 7 332,-1 3-345,0 2 0,0 7-53,0 2 1,1 1 131,3 3 1,-4 2-135,0-2 0,0 3 72,4 0 0,0-3-134,0 0 1,1-4-169,3 4 1,-1-6-165,4-2 1,-3-2 82,4-10 0,-4 3-85,3-10 0,-3 3-176,4-7 0,-5 2-1217,5-9-610,-5 4 838,2-6 630,-5 3 182,0-5 645,5 0 0,-4-5 0,4-2 0</inkml:trace>
  <inkml:trace contextRef="#ctx0" brushRef="#br0" timeOffset="47">11775 12243 7853,'6'-13'0,"-1"2"362,-5 7 654,0 3-406,0-4 354,0 5 1,0 5-319,0 3 53,0 2-358,0 6 1,0-2 97,0 5-209,5 0-45,-3-1 1,8 4-104,-3-3 77,9-3 0,-2 1-186,5-6 0,0 0 100,4 1 1,-1-6-63,1-2 1,4-3 11,0-1 15,-1 0-200,-3 0 77,5-5 0,-5-2 153,0-9 145,-1 4-160,-9-5 1,4 2 66,-6 0-43,-5-6-9,-1 4-180,-5-6 82,0 0 0,-1 0 133,-3 0-795,-2-5 477,-10 4 0,-6 0-66,-5 5-521,-4 5 503,-4-2 1,-1 6-688,-6 2-229,5 3 918,-2 5 0,8 5-879,1 3 834,4 2 1,3 1-66,8 1 0,8 0-121,3 3 1,2-1 527,2 5 0,6 0 0,0 4 0</inkml:trace>
  <inkml:trace contextRef="#ctx0" brushRef="#br0" timeOffset="48">12643 12140 7853,'0'-11'1727,"0"0"-1392,0-1 0,0 1 662,0-1-513,0 1-136,0-1 73,-5 1-144,4 0 0,-10-5 68,4 1-8,2 0-179,-5 9 1,3-3 0,-4 5 1,-2-4-132,-2 4 1,1 1-93,-5 3 85,5 5 0,-8 1-203,10 5 126,-10 1 0,8 3-37,-5 0-237,5 6 206,-2-4 0,9 6-10,3 0 1,3 0-83,1 0 1,1-2-320,3-2 147,3-2 0,8-6-35,0 1 142,5-1-1,-2-4 50,5-2 611,-5-5-290,3 0 0,-7 0-212,5 0 684,-5-5-417,3 3 0,-6-7 208,1 6-132,-1-6 1,-3 7 296,-1-1-27,-4-4-205,2 6 1,-1-3 132,0 8-289,-1 2 1,-3 11 271,0 2-268,5 2 1,-3 4 126,1 1-188,-1 3 64,3 6 1,-3-1 137,6 0 28,0 6-178,3-5 1,-3 4 346,-1-4-318,-4-1 1,6 1 107,-6 3 99,1-2-740,-4 3 587,0-4-25,0-6-28,0 4 0,-5-9 157,-2 3-295,-4-3 147,0-1 0,2-6 164,-2-1-352,2-4 78,-8 0 182,6-1 12,-1 0 0,5-3-1210,-1 0 474,6-6 283,-3 3-1029,5-5 360,0 0 375,0-5-1611,5-1 1332,-4-6 0,8 0-14,-5-3-1322,-1-3 1361,3-5 0,-4-1 754,6-3 0,-6-2 0,3-5 0</inkml:trace>
  <inkml:trace contextRef="#ctx0" brushRef="#br0" timeOffset="49">12906 12083 7853,'0'-11'-1238,"5"5"952,-4 0 1615,4 6-312,-5 0-367,5 0 305,-4 0-172,4 0 162,0 0-606,-3 0 0,7 6 44,-6 1 1,1 3 17,-4 2-189,5-1-84,-3 1 57,3-1 1,-5 0-81,0 1 0,0-1-161,0 1 1,0-5-318,0 1 273,0-6-281,0 9 186,0-10-20,5 4 55,-4-5 25,9 0 454,-3 0-206,4-5 0,0-2-16,1-4 250,-1 0-183,1-1 1,0-3 148,4 0-241,-4 0 17,5-2 1,-5 4 23,4-2 61,-4 2-55,5 2 24,-6 5-20,1 1-54,-1 10-14,-5 1 1,3 11 43,-5 2 161,0 2-196,-4 7 0,0-3 136,0 6-177,5-1 1,-4 3-81,3-2 0,-3 0-207,-1-4 1,0 0-825,0-4 0,4-2 533,0-2 1,0-2-1137,-4-6 0,1-3 238,3-1 1453,-3-4 0,4-3 0,-5-6 0</inkml:trace>
  <inkml:trace contextRef="#ctx0" brushRef="#br0" timeOffset="50">13751 12015 10473,'6'0'896,"4"0"1,-3 0-1,4 0-562,5 0 1,-2-2 45,5-1 1,2 0 87,5-4 0,0 3-114,4-4 1,-1 0-130,2-3 0,1 3-73,-6 1 0,1 0 60,-4 0 0,-2 1-623,-2 2-383,-2 2-976,-11-3 841,-1 5 0,-6 0-748,-3 0 0,-2 5-299,-6 3 1976,6-3 0,-4 5 0,4-3 0</inkml:trace>
  <inkml:trace contextRef="#ctx0" brushRef="#br0" timeOffset="51">14596 11569 7853,'5'-17'-123,"-4"4"-244,3 5 1543,-3 6-256,-1-3 43,0 5-564,5 0 1,-3 6-53,1 5 0,3 7-64,-3 9 1,2 2-264,-1 5 1,-3 6 127,3 1 0,-2 0-78,-2 1 1,1 1-5,3 7 0,-3-5-161,3 1 0,-3 0 53,-1-4 1,0-3 17,0-1 1,0-4-202,0-3 0,1-1 104,3-7 0,-3 1-416,3-9 1,1 1-74,-1-5-1605,5 0 1572,-3 1 1,2-6-266,-1-2 908,-4-3 0,2-1 0,-5 0 0</inkml:trace>
  <inkml:trace contextRef="#ctx0" brushRef="#br0" timeOffset="52">14836 12118 7853,'5'-12'1424,"-4"1"-979,4-1 392,-5 6-162,0 1 143,0 5 0,0 5-435,0 3 1,0 7 263,0 4-435,0 2 79,-5 2-106,4 0 0,-4 1 133,5 3-258,0-3 23,5 4-1,2-5 289,9 0-447,-4-6 127,10 5 0,-3-9-18,8 2-18,-3-8 0,7-2 102,-4-5 0,9 0 23,-2 0 0,3-2-63,-3-6 1,-1 1 114,-3-9-68,-2 4-451,-5 0 310,0-4 1,-5-2 227,-3-5-455,-2 0 178,-7 1 1,-1-3-263,-5-1-267,0-3 378,-5-1 1,-3 1-824,-7 3 681,-8 2 0,-6 1-162,-5 7 0,-2 9 143,-2 3 1,-1 3-365,-3 1 572,3 0 1,10 5-288,2 2-73,3 4 252,6 5 0,3-3-1324,7 2 1053,3 3 0,5-6 549,0 4 0,0 1 0,0 1 0</inkml:trace>
  <inkml:trace contextRef="#ctx0" brushRef="#br0" timeOffset="53">15761 12095 7853,'0'-18'0,"0"1"0,-1 6 487,-3 0-304,2 4 0,-4-3 204,2 2 1,2-2 440,-6-1 1,4-1-134,-3 1-536,-1 0 0,0 0 159,1 4-248,-6-3 31,1 8 1,-9-3 88,6 5 0,-4 2-14,4 1 1,-6 4-104,2 4 108,3 1 0,-2 0-157,3 4 0,2 0-184,-2 3 0,4 3-193,3-3 0,3 2 200,5 2 0,0-1-304,0-3 0,9 2 187,2-2 1,4-5 34,1 2 0,1-10 104,6 5 0,0-7 22,0 0 1,0-3 128,0-1 0,-6-1 587,-1-3-507,-4 3 542,5-9-209,-10 8-81,9-8 120,-10 4-261,0 0 0,3-1 196,-5 3-167,0 3-117,1-4 0,-3 5-44,6 0-22,-5 5 1,3 1-48,-2 6 0,-2 4 98,6 3 1,-4 7 87,3 0 1,-4 6-92,1-1 1,1 2-113,-1 1 1,3 0 107,-3 0 0,1 2 43,-1 2 0,-3-2 14,3 2 0,-3-3 15,-1-1 0,0-3 77,0-1 1,-4-4-139,1 0 1,-6-2 513,1-1-359,-2-5 0,-3-1 66,-2-6 1,2-3 152,-2-1 0,-1-4-30,0 1-378,1-3 14,4-1 0,-5 0-623,1 0 447,0-5 0,2-2-507,-2-4 1,2-2 358,-2-2 1,2-3-1532,2-5 0,1-1 746,2-2 1,4-3-2001,8-6 1554,3-4 1290,9-2 1,2-9-1,5-2 1</inkml:trace>
  <inkml:trace contextRef="#ctx0" brushRef="#br0" timeOffset="54">16583 11752 7853,'5'-11'-530,"-4"3"-66,3 0 0,1 5 596,-1-5 1255,5 5-37,-8-2 99,4 0-521,0 4 90,-3-9-442,3 4 1,-6-2 331,-3 0-564,-3 6 0,-5-7 76,-4 5 1,2 0-64,-5 4 0,0 2 35,-3 1 0,-3 4-55,-1 4 1,2 4-1,-3 1 1,-1 8-118,1-1 1,-3 7 95,3 0 0,2 3-158,6 2 1,2 3 36,6 0 1,5 0-154,2-4 1,3 0 45,1 1 1,6-1 7,5 0 1,6-5 40,6-2 1,0-3 49,-1-1 1,5-5 297,0-3 1,3-4-98,-3-3 1,5 1 168,-2-5 1,3 0-105,1-4 0,-3 0 41,-1 0 0,-1 0-85,2 0 1,-2-6-481,-2-1 0,-8-3-3,0-2 1,-5 2-666,-3 3 724,-5-4-3398,0 5 2312,-12-5 0,-5 4-93,-8 3 1326,-8 3 0,-2-4 0,-5-1 0</inkml:trace>
  <inkml:trace contextRef="#ctx0" brushRef="#br0" timeOffset="55">18285 9708 8073,'6'-7'1388,"-1"2"-996,-5 5 0,0-1 614,0-3-550,0 3 38,0-4 639,0 5 0,-5 5-986,-2 3-87,-9 2 1,-1 5 62,-6 0 0,-5 5-141,-3 0 1,2 1-105,-1 2 1,-1 0 87,-3 0 1,4-1-58,-1 1 0,6-1 83,-2-3 0,4 1-38,4-5 86,-2 1-45,8-5-337,1-5 225,7 5 250,5-10 1,2 4-91,1-5 0,0 0 196,5 0 1,-1 0-72,5 0 1,0 4 2,4 0 1,1-1 7,6-3 0,0 2 118,0 1 0,4-1-121,-1 2 0,6-3-13,-2-1 0,0 0-191,0 0 1,-6 0 105,-1 0 0,0 0-418,-4 0 1,-3 0 23,0 0-1817,-9 0 414,3 0 790,-8 0 1,1 0-271,-6 0 1,-1 0 573,-8 0 0,2 4 241,-9-1 1,-1 5 383,-7-4 0,3 5 0,-4-3 0</inkml:trace>
  <inkml:trace contextRef="#ctx0" brushRef="#br0" timeOffset="56">17782 10290 7853,'0'7'-1122,"5"-2"2039,3-5 0,-2 0-60,2 0 1,3 0 73,5 0 1,4 0-274,-1 0 0,1 0-257,-1 0 1,7 0 241,-4 0 0,4 0-220,-3 0 1,0 0-3,-1 0 1,1 0-158,0 0 1,0 0-145,0 0 0,-2-4-140,-2 0 0,2 0-321,-6 4 1,0 0-2820,-3 0 1657,-6 0-1106,4 0 1396,-9 0 1213,4 0 0,-10 5 0,-1 2 0</inkml:trace>
  <inkml:trace contextRef="#ctx0" brushRef="#br0" timeOffset="57">19301 9536 7853,'0'-11'1469,"0"5"-1246,0-4 94,0 8 414,0-3 324,0 5-844,0 5 1,0 5 28,0 6 1,-4 4-3,1-1 0,-8 3-216,0 0 1,-2 5 126,-6 0 0,4 4-95,-4 0 1,4 2-58,-4 1 1,1 0-170,-1 1 1,3-5-18,4 1 1,1-7 67,-1-2 0,5 0 73,-1-7 1,5 1 8,0-5 276,1 0-227,2-4 192,0-2 1,5-5-8,3 0 0,2 0 3,2 0 1,3 0 64,0 0 0,5 0-30,-1 0 1,3-1-456,1-3 0,-2 2 141,-1-1 1,0 1-739,-5 2 0,0 0-10,-3 0-2272,-1 0 1279,-5 0 959,0 0 863,-6 0 0,-6 5 0,0 2 0</inkml:trace>
  <inkml:trace contextRef="#ctx0" brushRef="#br0" timeOffset="58">19358 9902 7853,'0'-12'0,"0"5"0,0-1 986,-5 6-184,4-3-141,-4 5 962,5 0-681,0 5-601,0 1 0,0 11 72,0 2 1,0 2-151,0 2 1,0 1-40,0 3 1,4 1 0,0 2 0,1 3-163,-2-2 1,0-2 112,5 1 0,-5-4-132,5 0 0,-5-3-43,0-4 1,2 1-81,-1-4 0,1-1-72,-1-4 0,-3-3 5,3 0-292,-3-6 109,-1 3-5495,0-5 4913,-5 0 1,4-1 911,-3-3 0,-2-7 0,0-7 0</inkml:trace>
  <inkml:trace contextRef="#ctx0" brushRef="#br0" timeOffset="59">19975 9559 7853,'-6'-11'0,"1"-1"558,0 1-289,3 0 0,-4 4 122,2 3 420,3-2-91,-4 5-151,5-4 391,0 5-736,0 10-39,0 3 1,0 9 99,0 1 0,-4 8-73,0-1 0,0 10-96,4-6 0,0 4 95,0 0 1,0-1-190,0 5 0,0-2 58,0 2 0,0-1-43,0-3 1,0-4-86,0 0 0,0-1-98,0-6 1,0 3-197,0-3 1,0-4 188,0-4 0,0-5-635,0 1 0,0-2 367,0-2 0,0-3-2151,0-1 897,0-4 768,0 2 907,0-5 0,5-5 0,2-1 0</inkml:trace>
  <inkml:trace contextRef="#ctx0" brushRef="#br0" timeOffset="60">20101 10050 7853,'0'-6'758,"0"-4"-99,0 9-136,0-4 445,0-1-546,0 5 0,1-4 179,3 5-42,-3 0-270,4 5 0,-5 2 62,0 4-192,5 5 0,-2-2-49,4 5 0,-3-3 81,4 3 1,-1-5-186,5 1 0,1-2 74,2-2 1,-1-1-115,5-2 0,0 1 14,4-6 0,-1 1-65,1-4 0,0-4 86,0 1 1,0-6 30,0 1 1,0-6-14,-1-1 0,0-2 29,-3 2 1,1 1 17,-5-5 1,-1 0 50,-6-4 0,1 1 4,-5-1 1,0-1-103,-4-3 1,-2 4-319,-2 0 1,-7 2-124,-8 5 0,-4 1 20,-3 4 1,-9 4-167,-7 4 0,-2 6 183,-2 5 1,3 2-24,5 2 1,1 4 91,11 3 1,0-1-377,7 1 1,8 0 233,7 4 0,3-2-615,1-2 1073,0-2 0,5-1 0,1 2 0</inkml:trace>
  <inkml:trace contextRef="#ctx0" brushRef="#br0" timeOffset="61">20866 9970 7853,'0'-11'0,"0"0"123,0-1 0,0 1 278,0-1 0,1 1 551,3-1-625,-3 1 0,4 0 732,-5-1-241,0 1-612,0-1 1,-5 5 5,-2-1 0,-5 6-180,-3-2 1,-3 8 56,-5 3 0,1 3-70,-1 2 0,1-1-17,3 1 0,-1 4-237,5 3 1,-1-1-59,5 1 0,5-1 130,2 1 1,3-1-57,1-3 1,5-3 71,2 4 1,5-7 95,3-2 0,-1-4 19,5 1 1,0-3 10,4-1 0,-6 0 209,-1 0 0,0-5-70,-1-3 0,1 2 205,-5-2 1,0 2 110,1-2 384,-1-2-532,1 9 1,-5-4-113,1 5 0,-4 5-39,3 2 0,-4 9-18,1 3 0,1 3 35,-1 5 0,-1 2-38,-3 6 1,6 3-93,1 0 0,2 4 63,-1-4 1,3 5-130,0-1 1,1-2 74,3 2 0,-2-4 79,-2 4 1,-3-8-36,-1 4 1,-4-8 140,1 4 1,1-9-40,-1-2 1,-1-1-40,-3-7 1,-1-4 220,-3-3 1,-2-6-43,-5 2 1,-5-4-399,1-4 0,-4-2 111,4-5 1,-5-5-519,1 1 1,-4-5-213,-4 1 1,2-3-512,-6 0 0,6-1 306,-2 0 0,4 0-307,4 0 0,4-4 300,8 1 1,4 0 106,11 7 805,4-2 0,16 3 0,1-5 0</inkml:trace>
  <inkml:trace contextRef="#ctx0" brushRef="#br0" timeOffset="62">21323 9913 7853,'0'-11'0,"0"3"0,0 1 1284,0 4-296,5-2 498,-4 5-585,4 0-622,0 0-54,-3 0 0,4 4-131,-2 0 1,-3 5-33,3-2 0,-3 0-144,-1 0 92,0 1 0,1 2-220,3-3 0,-1-1 57,4-6 1,-3 0 46,4 0 1,-1 0 158,5 0 1,-1-2-53,1-2 1,-5 2 122,1-6 1,-1 1-39,5-5 0,-1 1 91,1-1 0,-1 1-117,0 0 1,1-1 8,-1 1 0,5-1-45,-1 1 0,-1 3 119,-7 1-27,9 4 1,-9-2-46,8 5 0,-1 6 46,2 6 0,-4 1-55,4 6 0,-4-4 49,0 4 0,-1 0-97,0 4 1,1 0 2,-1-1 0,-3 1-128,0 0 1,-2-1 49,2-3 1,-2-3-313,-2-4 0,-3-1 140,3 0 1,-3 1-1331,-1-1 0,-4 1 193,0-1 1370,-4-5 0,-4 5 0,-6-5 0</inkml:trace>
  <inkml:trace contextRef="#ctx0" brushRef="#br0" timeOffset="63">17759 11729 7853,'7'-5'0,"-2"4"0,-4-8 508,3 5-224,-3 0 0,8 3 351,-5-3 1,5 3-238,-2-3 1,5 3 79,3 1 0,-1 0-124,5 0 1,0 5-25,4 3 1,5-2-66,2 2 0,-1-1 151,2 5 1,1-5-56,6 1 0,-3-2-136,3 2 0,-3 1-35,-5-5 0,3-1 22,-3-3 0,-2 4-139,-1 0 0,-3 0 101,-1-4 1,-4 0-161,0 0 1,-5 4 2,1-1-42,-7 1-97,2-4-32,-9 0 0,4 1 36,-5 3 1,-6-1 74,-5 4 1,-3-3-63,-9 4 1,3-2 89,-7 2 1,-4 2-141,-3-2 0,0 2 20,-4 1 0,1 1 44,-1-1 1,6-3-36,-2-1 0,3 0-159,1 0 1,2 3-430,5-2 0,2-3-210,2-1-57,2 2 0,11-3 459,2 4 0,3-3-523,1 4 1,2-6 539,6 2 0,1 1 505,10-1 0,0 0 0,4-4 0</inkml:trace>
  <inkml:trace contextRef="#ctx0" brushRef="#br0" timeOffset="64">18445 12060 7853,'10'-1'1176,"-3"-3"-323,-1 3 651,-6-4-1019,0 5 1,-6-4 225,-1 0-273,-3 1-166,-7 8 0,-2-3 244,-7 6-357,-4-1 0,-1 5 7,-4-1 1,4 1-65,-7-1 0,2 1-19,2-1 1,1 0 85,2 1 0,0-1-485,4 1 219,5-1 1,6-1-65,4-2-1451,6 2 1080,-4-9 1,7 6-1816,-4-4 770,4-1 877,-2 8 0,5-8 700,0 6 0,10-5 0,3 2 0</inkml:trace>
  <inkml:trace contextRef="#ctx0" brushRef="#br0" timeOffset="65">19050 11684 7853,'0'-7'0,"0"-3"0,0 2 527,0-2-250,0-1 0,4 3 659,0 1-481,4-1-1,-1-3 149,4-1-298,1 1 1,4 3 163,3 1-33,3-1-165,1 2 0,1-3 47,2 5 83,-1 0-216,2 4 1,-8 1 0,0 3-27,1 2 0,-3 7-111,-1 2 1,-4 3 70,0 5 0,-6 5-256,-2 2 0,-3 3 113,-1 2 1,-5 0-520,-3 3 0,-7 2 290,-4 1 1,-2 0-107,-2-3 1,-4-2 108,0 2 0,-3-7 92,3 0 0,1-6 141,3 2 0,4-7 143,0-1 0,6-9 715,2 2-419,-1-3 133,11-3-344,-4-1 1,10-5 463,3 0 1,7 0-179,4 0 0,2-4-27,2 1 1,0-3-219,0 3 0,4 1-40,-1-1 0,2 1-153,-1 2 0,-3 0 128,3 0 1,-3-3-170,-2-1 0,1 0 77,0 4 1,-5 0-376,-3 0 1,-2 0-34,-2 0-868,-4 0 0,-1 0-1860,-2 0 1744,-3 0 812,4 0-123,-5 0 0,-5-5 1,-1-2-1</inkml:trace>
  <inkml:trace contextRef="#ctx0" brushRef="#br0" timeOffset="66">19907 11546 7853,'0'-11'-857,"-4"0"396,0-1 461,0 1 0,4-1 281,0 1 467,0 5 409,0 1-355,0 5-384,0 5 1,0 2-172,0 8 0,0 5 310,0 6-372,0 3 0,0 3 24,0 2 1,0-1-1,0 9 0,0-4-50,0 4 0,0-5-146,0 1 0,0 1-330,0-1 285,0 0 0,0-5-34,0-2 0,0-1-90,0-7 0,0 1-380,0-8 1,0 3 266,0-4 1,0-4-1768,0-3 858,0-1 574,0 0 0,0-1 604,0-2 0,1-3 0,3 3 0,3-3 0,4-6 0,0-1 0</inkml:trace>
  <inkml:trace contextRef="#ctx0" brushRef="#br0" timeOffset="67">20124 11969 7853,'0'-11'0,"0"-1"18,5 6 106,-4 1 247,4 0 646,-5 3-606,0-3 0,0 7 297,0 1-428,0 9 1,0 2-12,0 5 1,1 0 48,3 4-107,-3 0-235,9-1 91,-3-4 0,6 4 251,2-3-536,-3-3 215,10 1 1,-4-6 265,5 1-643,5-6 294,-4-1 1,5-5-64,-3 0-13,-1 0 227,3-5 0,-3-1-14,-2-6 0,1 1-18,-9-1 129,0 1-126,-3-6 1,-6 4 30,-2-7-8,-3 1-14,-1-3 0,-1-1 64,-3 0-628,-7 0 365,-7-5 1,-6 5-815,-3 0 640,-2 1 0,-12 9-22,-4-2 0,-5 7-274,-3 4 0,6 3 44,5 1 1,10 5 177,2 3 0,6 2 32,5 1 0,7 6 370,8 2 0,3-1 0,1 1 0,0-5 0,0 2 0</inkml:trace>
  <inkml:trace contextRef="#ctx0" brushRef="#br0" timeOffset="68">20889 11935 7853,'0'-18'0,"0"5"-130,0 6 1,0-1-78,0-3 1,0 3 221,0 0 891,0-4-531,0-1 1,0-3 259,0 4-371,0 1-142,0-1 0,-4 1-26,0-1 63,-5 6 0,3-3-156,-6 5 0,0 1 67,-3 3 1,-2 1 25,-2 3-50,-3 2 1,9 9-50,-7 1-132,7 4 63,-4-2 1,6 4-249,-1 1 226,6 0 0,1-4-143,5 0-37,0 0 159,0-1 1,6 2-65,6-4 1,0-3 111,7-5 37,-5 2 0,7-8-25,-6 1 1,4-1 198,-4-2 131,5 0-187,-7 0 0,3-2 814,-4-1-308,-1 1 298,1-8-259,-1 4-163,1-1-386,-1-3 273,-5 9-12,5-4-525,-5 10 221,0 1 0,3 11 90,-5 2 0,1 4-2,-1 3 1,-3 4 300,3 4-340,-3 0 0,3 4 189,0 0 0,3 4-76,-3-4 0,4 4-170,-4-4 0,4 0 142,0-4 1,-2-1-50,2-2-51,-5 2 1,2-8 169,-5 6-115,5-6-35,-4-2 1,3-3-74,-8-5 52,3 1 1,-9-6 89,2-3-84,-2 4 1,-2-10 104,1 3-515,0-3 240,-1-1 0,-3-4 120,0 0-1996,-1-5 1309,0 3 0,2-9 18,-5 0-1933,5-6 1675,-8 4 0,10-6-903,-3 0 1126,7 0 674,-2-5-129,8-1 1,-3-10 0,5-2 0</inkml:trace>
  <inkml:trace contextRef="#ctx0" brushRef="#br0" timeOffset="69">21186 11775 7853,'6'-12'-100,"4"6"1,-3 0 306,4 2 617,-5 3-124,-1-4 416,0 5-380,-3 0-10,8 0-336,-4 0-125,6 0-237,-6 5 39,4 1 0,-9 5 251,3 1-472,3-1 202,-6 6 1,4-3 178,-5 5-732,0 0 395,0-1 1,0-2 35,0-4 0,0-1-141,0 0-1018,0-4 373,5 3 266,-4-9 230,4 4 108,-5-5 610,5 0-261,-3 0 1,4-1 219,-2-3 127,2 3-312,6-9 0,-1 3 547,0-4-445,6-6 1,-1 4 262,3-7-285,3 7 1,-4-8 158,5 6-97,-6 5-127,5 0 0,-9 7 115,2-4 1,-2 4-12,-2-1 1,0 5-62,1 7-6,-1 0-30,1 13 0,-5-3-60,1 5 87,0 5-287,-2 1 29,4 0 88,-4 4 0,2-4 221,0 6-541,-6-1 226,8-5 0,-7 3 76,4-6-293,-4 1 171,2-4 1,-5-2-634,0-1-629,0 1 858,0-8 0,-5 3-2518,-3-4 3055,-7-6 0,-3 9 0,-4-2 0</inkml:trace>
  <inkml:trace contextRef="#ctx0" brushRef="#br0" timeOffset="70">10039 13442 7853,'-11'0'53,"4"-5"27,-3 4 0,4-4 290,-6 5 35,-4 0-150,3 0 1,-7 0 62,5 0 68,-6 5-114,3 1 1,-1 6 112,0-1-209,0 1 1,0 3 140,0 0-97,5 5-8,-7 3-53,8 1 0,-3 9-83,4-2 136,1-3 53,-1 10-209,1-13 9,-1 18 0,6-12 209,2 7-125,3 2-25,1-4 0,0 3 69,0-4-438,5-1 374,1-5 1,6 3-2,-1-6 27,6 1 4,1-9 139,4 3-167,1-8 1,0 4 43,0-6 0,1-5-13,3-2 0,-2-3 75,6-1 65,-1-5-178,-1-1 0,4-5 105,-2-1-260,-3-4 166,5-2 1,-6-9-290,4 1 88,-3-6-28,-5 3 0,-2-6-29,-2 1 0,-2-5 162,-6-3-1581,-4 3 1298,-2-6 1,-5 8-121,0-5-502,-5 1 687,-2 5 0,-9-5-718,-3 11 397,-3 0 212,-6 7 0,-1 6-707,-5 6 504,-6 4 158,0 7 0,-6 0-153,0 0 0,7 6 37,5 1-564,0 3 604,9 7 0,3-5 409,6 4 0,5-2 0,3 1 0,3 3 0</inkml:trace>
  <inkml:trace contextRef="#ctx0" brushRef="#br0" timeOffset="71">9651 13899 7853,'-7'0'0,"2"-1"0,5-3 787,0 3-78,0-4 269,0 5-501,5-5-173,-3 3 1,9-4 691,0 2-459,1 3-256,9-4 0,-3 1 572,5 0-441,0 1 0,5-3-293,1 5 149,5-4 1,6 1 175,1 0-169,-1 1-117,4-2 1,-4 2-63,1-5 115,4 6-26,-10-3 1,1 1-349,-6 0 135,-9 0-1,5 4-1358,-13 0 563,-2 0 447,0 0-2015,-10 0 1,-2 4 1674,-11 0 717,1 5 0,-11-3 0,4 6 0</inkml:trace>
  <inkml:trace contextRef="#ctx0" brushRef="#br0" timeOffset="72">10896 13214 7853,'5'-6'568,"-4"-5"-250,4 10-45,-5-4 1191,0 5-961,-5 5-344,-7 7 0,0 2 159,-3 5 95,-3 5-241,5 5 1,-7 4 171,5-3-155,-1 8-30,0-7 0,3 12-15,-2-5-444,-3 5 459,5-2 0,-3 1 2,5 0 51,-1-1-77,1 0 1,4 2 23,4-5 0,1 4 71,2-4-772,0 0 678,0-3 0,4-2 105,0-3-30,5 3-91,-3-9 1,6 4 124,-1-5-89,0 0 230,1 0 0,-1-2-329,1-2-82,-6-2 163,4-6 297,-4 1-462,6-1 1,-2-3 17,-2-1 1,2-4-92,-3 0 1,0-1 60,0-2-1145,-4 0 335,7 0-1633,-9 0 1642,4 0 1,-3-2-50,1-1 0,-1-4-1067,2-4 1956,-3 0 0,-11-6 0,-3-1 0</inkml:trace>
  <inkml:trace contextRef="#ctx0" brushRef="#br0" timeOffset="73">11170 13488 7853,'0'-18'722,"0"2"-359,0 4 1,3 1 274,1 0-154,0 4-166,-4-3 666,0 9-131,0-4-246,0 0-544,0 3 0,0 11 489,0 10-340,0 10-53,-5 1 0,4 5 166,-3 3-113,3-2-307,1 8 87,0-8 57,0 8 1,0-3 267,0 4-452,0 1 112,0-5 1,1-1 122,3-2-104,-3-2 25,9 3 0,-7-10-77,4-2 90,-4-8 14,7 3 0,-9-10-562,3 4 251,2-4 520,-4-5-1967,3-2 535,0 0 783,-4-4 0,5 4 28,-2-5 1,-1-4-165,4 1 528,-4-6 0,7-3 0,-4-6 0</inkml:trace>
  <inkml:trace contextRef="#ctx0" brushRef="#br0" timeOffset="74">11364 13911 7681,'6'-12'949,"-1"1"0,-4 4-223,3 4-114,-2 1 5,3 2 98,-5 0-238,0 11 1,0-4-65,0 8-364,0 3 29,5-5 0,-3 8-12,6-2 1,-2-1 42,2 1 0,6-5-30,-3 1-107,3-2 159,3-7 1,-3 3-142,5-5 1,0 0 32,3-4 1,1-1-132,0-3 1,0 0 199,0-7 139,0 2-171,-6-8 1,4 2 239,-6 0-45,0-6-185,-3 9 1,-6-10-82,-2 3-16,2-2 130,-5-2-394,-1 0 211,-6 0 0,-7 0 102,-2 0-718,-3 6 459,-10 0 1,-1 7-41,-5 2-408,-5 3 369,3 5 0,-2 7-531,8 4 415,2 0 143,5 6 0,5-4-1409,3 2 787,7-2 376,3 3 535,5-4 0,0 4 0,0 2 0</inkml:trace>
  <inkml:trace contextRef="#ctx0" brushRef="#br0" timeOffset="75">12163 13808 7853,'0'-17'1199,"0"5"-999,0 0-83,0 2-127,0 4 1,-5-6-10,-2 1 1336,-4-1-829,5 1 0,-4 1-78,2 2 0,-2 2-184,-1 2 0,-2 3-318,-2-3 84,-3 8 56,0 2 1,-3 9-34,2 1-62,-3 4 215,-1-2-288,5 5 127,2-6 1,5 4-45,-1-6 0,6 4-92,2-4 1,3 4 115,1-4-221,0 1 146,5-5 0,2 0-25,9 1 114,1-6-8,6-1 1,-1-5 167,-3 0-216,2 0 44,-3 0 416,0 0-243,4-5 0,-10 3-26,3-6 403,-7 0-117,2 2-70,-9-4-3,10 9 144,-10-4-389,4 0 64,-5 3 1,0 7 6,0 11-163,0 4 89,0 8 1,1 1 5,3 5 1,-1 4-35,4 0 0,1 6-53,3-3 0,1 0 518,-1 1 0,0-4-110,1 4 1,-1-5-277,1 1-99,-1-3-35,-4-1 0,-2-1-964,-5-2 496,0-3 255,0-5-149,0 0 213,-5-6 0,-2 0-142,-4-6 516,-6-4-174,-1-2 1,-4-5-76,-1 0-278,0-5 267,-5-2 0,3-9-1622,-6-3 1078,6-8 0,1 2-712,5-6 830,10 1 0,-5-2-138,10-2-1323,0 7 561,4-11 708,5 14 635,2-4 0,7 1 0,-3 1 0,-2-1 0</inkml:trace>
  <inkml:trace contextRef="#ctx0" brushRef="#br0" timeOffset="76">12769 13705 7853,'0'-11'977,"0"4"-154,0 2 128,0 0 8,0 4-155,0-4 263,0 5-263,0 5-411,0 1-130,0 6 0,0 0-120,0 4 0,0-3 175,0 7-441,0-7 170,5 9 0,-3-9 213,6 2-344,-6 3 121,8-6 1,-7 4 195,5-9-712,-1 3 154,0-8-70,3 3 239,-4-5 62,5 0 0,-3 0 144,0 0 0,-4-5-56,3-3 1,-3-2 19,4-1 0,-6-1-2,2 1-14,2-6 14,-4 4 0,6-7 8,-4 5 1,4-4-4,-4 4 1,1-1 81,-2 5-81,-1 5 0,8-4 131,-9 8-137,9-3 0,-7 6-133,4 3 137,-4 3 0,7 8-59,-2 0 1,-2 5-11,2-1 1,-1 3 12,5 1 0,-1 0-117,1 0 0,-1-1-667,0 1 381,1 0 133,-6-5-1051,4-2 869,-3-4 0,3-1-154,-3 1-510,4-6 221,-10-1 237,9-5 698,-9 0 0,9-5 0,-3-1 0</inkml:trace>
  <inkml:trace contextRef="#ctx0" brushRef="#br0" timeOffset="77">13374 13088 7853,'6'-11'0,"3"-1"0,-5 1 697,0 5-15,-4-4 569,5 8-826,-4-8 1,5 9 379,-2-3-436,-3 3-157,10 6 285,-5 1-205,5 11 1,-3-3 96,0 5 54,4 0-169,1 4 1,5 3 96,-3 1-17,-2 0-124,8 0 0,-4 3 220,2 4-278,2 0 0,1 2 172,5 2-866,-1-3 733,-3 5-52,0-1 1,0-4 78,0 4 1,-6 0 79,-1-1-252,-4 5 93,0-7 0,-6 3-18,-2-5-184,-3 1 199,-1-1 0,-6 0 154,-6 0-524,1 1 205,-6-1-1164,1-5 837,-2 4 0,-5-8 201,0 6 1,1-7 38,-1-1 1,0-2-190,0-5-4738,5-1 5023,7-9 0,-4-1 0,2-5 0</inkml:trace>
  <inkml:trace contextRef="#ctx0" brushRef="#br0" timeOffset="78">5082 16766 7853,'0'-8'7,"0"1"156,0-1 0,0-3 154,0-1-86,0 6 140,0-4 222,0 3-68,-5-4 159,4-1-252,-4 1 1,5 3 655,0 1-288,0 4-250,0-2-338,0 5 0,0 5 141,0 3 1,0 3-128,0 5 1,0 6-15,0 9 1,0 3-45,0 4 1,0 3-115,0 4 0,0 5-111,0-1 1,5 1 65,3-4 0,2-2-3,1-2 1,2 1-8,2-5 1,-2-1-231,2-7 0,-2 0 76,-2-4 1,-1-2-45,-2 3 0,1-7 109,-5-1 0,1-5-138,-2 1 0,-1-2-659,1-1-224,-1-6-962,-2 4 942,-5-9 550,-2 4 0,-3-6 166,3-3 0,1 2 203,6-6 0,0 1 212,0-5 0,0 1 0,0-1 0</inkml:trace>
  <inkml:trace contextRef="#ctx0" brushRef="#br0" timeOffset="79">5528 17211 7853,'-2'-7'0,"-1"-1"468,1 0 0,-3 1 1823,5-1-845,0 6-612,0-3 1,-4 6-480,1 3 1,-6 3-112,1 8 0,-1 3-186,2 5 1,-2 0 102,5 0 0,0 3-108,4 1 0,0 0-96,0-4 0,5-1-102,3 1 0,2-1 80,1-3 1,2-3-158,2-4 0,3-5 32,5 1 1,0-5 126,0 0 1,3-3-9,1-3 1,1-5 15,-1-7 0,-3 1 50,2-5 1,-2 1 62,-1-1 1,-5-3 162,-3 3 0,-3-2-114,-5-2 1,-2 0 55,-5 0 0,-1 0-96,-3 1 0,-3-1 11,-9 0 0,-1 5-265,-6 3 1,-5 2 100,-3 2 1,2 4-489,-1 4 1,1 1-58,-2 2 0,3 2-288,5 1 1,6 0 1,1 5 1,9-5-1310,3 5 2226,-2-6 0,4 9 0,-3-5 0</inkml:trace>
  <inkml:trace contextRef="#ctx0" brushRef="#br0" timeOffset="80">6384 17211 7853,'-11'-16'843,"4"3"12,4-2 1,1 2-570,2 2 0,-5-1 138,-2 1 1,-5-4 124,-3-1 1,2 2-260,-2 7 1,-3 2-73,-1 5 1,-2 0-237,-2 0 0,0 6-176,0 6 0,0 4 212,1 7 0,-1 1 74,0 3 0,5-3-37,3 2 1,7 2-186,4-1 1,4 0-32,4-5 0,6-4 44,6-3 1,4-2-336,-1-1 1,6-6 146,2-2 0,1-4-8,-1-4 1,-5-2 232,1-6 1,-4 1 191,-3-1 0,-8 0 817,4-4-756,-8 4 0,5-5 417,-6 6 1,1 3 116,-4 1 239,0 4-567,0-2 1,-4 10 1,1 3 1,-1 7-363,4 4 1,0 4-298,0 3 1,4 4 48,-1 4 1,8 0 138,0 0 0,0 4-65,5 0 0,1 4 41,2-4 1,-1 4-86,1-4 1,-5 0 10,1-3 0,-2-2 99,-2-3 1,-4 2-40,-3-5 0,-3-2-114,-1-6 0,-3 1 290,-4-5 1,-1-4-89,-7-8 0,-3 3 445,-1-3 1,1-3-202,-1-3 1,-4-10 6,-3 1 0,-5-7-68,5 0 1,-3-4-43,6-3 1,-1 2-30,8-3 0,1-2-196,4-2 0,1 4-1197,2 0 1,3 3 633,5 1 0,1 5-923,3 3 1,4 4 1609,7 3 0,3-2 0,4 3 0</inkml:trace>
  <inkml:trace contextRef="#ctx0" brushRef="#br0" timeOffset="81">7264 16515 7853,'0'-8'-17,"0"0"1,0 1-1,0-5 1,0 5 396,0-1 118,0 0 0,1-2 698,3 3-417,-3-3 113,4 8-138,-5-3-248,0 5-281,-5 0 0,-1 1 0,-6 3 0,-3 8 1,0 7 1,-6 4 13,2 3 0,-2 0 178,-2 4 0,-4 2-142,1 6 1,-1 2-206,4 6 0,0 0 154,1 0 0,4-1-134,3 1 0,3 0 9,5-1 1,1-4-214,6-3 0,0 1 60,0-1 1,2 0-142,2-3 1,2-2 61,5-3 0,1 2 86,-1-6 0,4 2 197,1-1 0,3-3-142,-4 3 0,5-4 17,-1-4 1,3 2 124,1-2 1,-1-2-109,1-2 0,-1-4-25,-3-3 0,1 1-16,-5-5 0,1 1-284,-5-1 84,1-3-1459,-6 4-540,-1-5 513,-5 0 1,-4-5 658,0-3 1025,-5 3 0,-2-10 0,-7 2 0</inkml:trace>
  <inkml:trace contextRef="#ctx0" brushRef="#br0" timeOffset="82">7800 16914 7853,'0'-6'123,"-3"-4"97,-1 2 0,-1-1 129,1 2-125,3-3 532,-4 3 357,5 1-142,0-4-613,0 8 0,-2 6-136,-1 8 0,1 7-9,-2 0 1,3 4-1,1 3 1,0 3-60,0 6 1,0 0-101,0 3 0,1-2 24,3 2 1,1-4 33,3-3 0,1 0-277,-5-4 0,5 0 107,-2-5 0,-1 0-104,2-3 0,-4-2-174,4-6 190,-6 0 0,4-4-313,-2-3-646,-3-3-294,5-1 0,-8-5 651,-2-3 1,2-3-324,-6-5 1071,1 4 0,-10-15 0,-1 3 0</inkml:trace>
  <inkml:trace contextRef="#ctx0" brushRef="#br0" timeOffset="83">7641 16891 7853,'0'-11'553,"0"0"189,0-1 1,1 1-462,3-1 0,2 1 147,5 0 1,-2 3 107,3 0 0,-2 4-172,9-3 1,0 3-72,4-4 0,0 6-84,-1-2 0,5 3-27,0 1 0,3 0-56,-3 0 1,1 5-103,-2 3 1,-1 5-136,1 3 1,-7 3 90,-4-4 0,-2 5-140,-1-1 0,-6 3 41,-2 1 1,-3 0 13,-1-1 0,-6 1 27,-6 0 1,-2 0-74,-9 0 0,3-5 133,-7-3 1,0 1-7,0-1 1,-4-1-64,5-6 1,-1 1-8,4-5 1,2 0-543,2-4 0,2 0-112,6 0-288,4 0 0,2-6 275,5-1 1,7 2 760,4 1 0,1-2 0,4-1 0</inkml:trace>
  <inkml:trace contextRef="#ctx0" brushRef="#br0" timeOffset="84">8337 16994 7853,'0'-11'0,"-4"-1"0,1 1 1833,-6 5-449,7-5 121,-3 10-572,0-4-523,-1 0 0,-5 4-185,-1-3 0,1 4 126,-1 4 1,1 7-81,-1 8 1,1 0-179,0 4 0,-1 1 119,1 7 0,3 2-102,1-3 1,4 3-39,-1 1 0,3-3-191,1-1 0,1-4 76,3 0 1,2-3-26,6-4 0,4 2-72,3-6 0,3-1-139,1-7 1,1-2 80,2-5 1,4-1 72,4-3 1,0-2-26,0-5 0,-1-5 103,-2 1 1,-3-5 107,-5 1 1,-4-3 25,0-1 1,-9-1 225,1-2 0,-7 0-201,0-4 0,-3-1-43,-1-3 0,-5 4-291,-3-1 1,-8 4 95,-7-3 0,-1 8-349,-6 0 1,-5 10-56,-3 1 0,0 7-263,4 0 0,3 4 186,1 4 0,8 6-150,0 5 1,6 2-347,1-2 1,8-1 1102,3 5 0,-3-5 0,1 3 0</inkml:trace>
  <inkml:trace contextRef="#ctx0" brushRef="#br0" timeOffset="85">8897 16903 7853,'-12'-19'3978,"1"0"-3922,5 5 0,2-1 115,8 7 1040,-3-2-207,4 9-469,-5-4 1,0 6-223,0 3 0,0 7-135,0 8 1,1 4-18,3 4 1,-3 2 76,3 5 1,-3 0-229,-1 1 1,0 3 80,0 0 1,0 1-68,0-1 1,0-6-237,0 2 0,0-7-169,0-1 1,2-7 215,2-3 1,-3-4-243,3 0 481,2-1 1,-4-5-138,6-2 390,-5-2 1,7-2-146,-3 0 0,4-2 53,0-2 0,0 2-43,1-6 0,0 1 0,4-5 0,-4 5-50,4-1 0,0 0-228,-1-3 1,4 1-1086,-3 2 1,-1-1 558,-4 6 1,1-5-563,-1 4 1,-1-1 540,-2 1 1,-2 3-880,-2-3 1,-3 2 1511,3-2 0,2-2 0,1-6 0</inkml:trace>
  <inkml:trace contextRef="#ctx0" brushRef="#br0" timeOffset="86">9354 16880 7853,'-18'-18'0,"5"2"909,6 4-401,4 1 1,-2 3 1520,5 1-1062,0 4 106,0-7-906,0 9 0,1-3 17,3 8 0,-1 2-101,4 6 1,-3-1 98,4 0 1,-5 5-245,5-1 0,0 0-46,3-4 1,-2 2-141,2 2 1,-2-6 10,7 3 1,-3-7-192,3 2 0,-4-4 121,4 1 0,0-4 50,-1-4 1,4 1 10,-3-4 1,0-1 32,-1-3 0,-2-1 291,2 1 1,-2-1 124,-2 1 0,-3 1 144,0 2 0,-6-2-22,2 3 0,-2 1 684,2 3-69,-2-4-267,3 6-275,-16 6 1,3 8-118,-11 10 1,3 5-109,-3 2 1,2 4-51,-3 4 0,-1-1-123,2 5 1,-1-1 151,1 0 0,-2-1-28,6-6 1,4-1-1174,3-2 0,5-1 539,0-7 1,1 1-84,2-9 0,0-3-198,0-5-304,0-4 1,5 2 83,3-5 1,-3-1 1010,-1-3 0,2-8 0,1-5 0</inkml:trace>
  <inkml:trace contextRef="#ctx0" brushRef="#br0" timeOffset="87">9822 16880 7853,'0'-11'350,"0"-1"0,0 5-183,0-1 1,1 5 1123,3 0-426,-3 1-243,4 2 0,-5 11-211,0 4 1,0 5-75,0 3 0,0 5-160,0 2 0,-1 7 13,-3 1 0,3 3-140,-3-7 0,-1 7-50,1-7 1,1-2-397,3-6 1,0-3 85,0-4-756,0 3-292,0-10-700,5 5 1393,1-11 0,0-6-585,-2-7 1250,-3-4 0,-1-5 0,0-2 0</inkml:trace>
  <inkml:trace contextRef="#ctx0" brushRef="#br0" timeOffset="88">9799 16983 7853,'6'-7'0,"0"-3"872,-6 3 1,3 0-333,1 0 1,5 4 436,-1-1-558,2 3 0,2 2-47,4 3 1,-4 6-113,4 6 1,1 8 110,2-1 0,-1 6-207,1-3 1,0 6 47,4-1 0,-4 0-245,0 0 0,-4-3 5,4-5 1,0-1-14,4 1 1,-5-5 145,-3-3 0,2-3 249,-2-5 26,0-2 339,-3-5-131,-1 0 1,-5-1-181,-2-3 0,-2-3-129,-2-9 0,0-1-109,0-6 1,-4 0-123,0 0 1,-5-5 41,1-2 0,2 1-171,-2-2 0,2-3-134,-2-4 1,0 0-358,4 3 0,-1 5-403,1-1 0,3 7 443,-3 2 0,3 0-286,1 7 0,0 0-54,0 3 0,1 6-291,3 2 0,2-1 377,5 1 0,1 0-772,-1 4 1558,1 0 0,-1 0 0,1 0 0</inkml:trace>
  <inkml:trace contextRef="#ctx0" brushRef="#br0" timeOffset="89">10530 16891 7853,'-10'-11'2080,"2"0"0,3 3-3055,5 0 595,0 6 1003,0-3-577,0 5 0,-4 2-144,1 6 0,-6 5 1351,1 9 1,-2 6-566,-1 3 1,3 2-286,0 1 0,4 2-338,-3 2 1,4-4-200,0 0 0,3-1 181,3-6 1,0 0-200,4-5 1,5 0-227,3-3 1,5-4 154,-1-7 0,7 1 248,0-6 1,5 0-102,-4-7 1,3-2 246,-3-6 0,3 0 39,-3-3 0,-1-3 89,-3-5 1,-4 0-45,0 0 1,-6-5 115,-2-2 1,-4 1-211,-7-2 1,0 0-33,0-8 1,-7 6-605,-4-5 1,-5 9 265,-7-5 1,-4 12-854,0 3 1,-4 7 100,0 4 0,0 3-218,0 5 0,4 5 362,8 3 1,3 1 816,4-2 0,1 3 0,0-3 0</inkml:trace>
  <inkml:trace contextRef="#ctx0" brushRef="#br0" timeOffset="90">11067 16880 7853,'0'-8'-1305,"0"1"1004,0-1 1784,0 2-318,0-4 61,0 8-440,0-3 1184,0 5-1665,-5 0 1,3 7-81,-1 4 0,-2 6 53,1 5 1,-1 3-135,1 1 0,3 3-89,-3 6 0,3-1-12,1 0 0,0-3-188,0-1 0,3-6 27,1-1 0,5-5-83,-1-7 1,-2 1-133,2-1 95,-6-5 13,8 0 163,-8-6 0,3-2 9,-5-2 1,0-3-26,0-8 1,0 2-132,0-2 0,-2-2 122,-1 2 0,0-5-11,-5 1 1,6-2 151,-2 2 1,-1-4-95,1 1 0,0-1 159,4-4 1,0 2-71,0-2 1,0 8-36,0 0 0,0 5 67,0 3-10,0 4-175,0 2 1,0 6-1,0 3 0,5 6 58,3 6 0,2 0 11,2-1 0,0-2 37,4 2 1,-2-2-1,5-2 0,0-4 84,3-3 0,-3-3-105,1-1 1,-1 0 12,3 0 0,1-1 34,0-3 0,-1-1 34,-3-3 0,2-6-30,-2 3 1,2-3 46,-2 2 1,-2-3 24,-1 0 1,-4-4 44,4 4 0,-5-2 21,-3 2-81,2 2 1,-5 0 276,2 6-267,-2 4 0,-5 5 4,0 9 0,-5 7-23,-2 8 1,-2 5 35,1 7 0,-2-1-154,3 5 0,-2 0-38,1 3 0,3-4-133,5-3 0,1-4 104,3-3 0,2-3-69,6-6 0,-1-5 64,1-6 0,-1-1 18,0-6 1,-3 4-1498,0-4 1081,-1-1 1,1-4-921,0-3 1,-6-2 1427,2-5 0,-8-6 0,-2-1 0</inkml:trace>
  <inkml:trace contextRef="#ctx0" brushRef="#br0" timeOffset="91">11752 16834 7853,'0'-22'784,"5"0"99,3 3 0,2 2-503,1 6-196,1 5 653,-1-5 216,-4 10 0,-1-1-575,-2 9 0,-3 7-93,3 13 0,-7 3-238,-1 8 0,-1 3 41,2 5 0,-3-1-119,-1 1 0,-2 0-132,5-1 0,0-5-273,4-6 0,0-1-52,0-6 1,2-4-506,1-4 0,0-5-439,5 1 376,-1-8 0,5-2-1751,-1-5 1627,-5 0 1080,-1-5 0,-5-6 0,0-7 0</inkml:trace>
  <inkml:trace contextRef="#ctx0" brushRef="#br0" timeOffset="92">12220 16766 7853,'0'-19'3200,"0"0"-1466,0 5-2377,0 2 549,0 7 0,0 8 369,0 4 0,-5 7 60,-2 13 1,-7 4 335,-2 7 0,-4 2-425,1 6 0,1 0-425,-1-1 0,5 0-149,-1-3 0,2-3 244,2-5 1,1-2-421,2-5 0,3-2-479,5-10-399,0 0 878,0-8 0,1-2-123,3-5 1,1-2-197,3-1 1,2-4 822,-2-4 0,2-6 0,1 0 0,1-6 0</inkml:trace>
  <inkml:trace contextRef="#ctx0" brushRef="#br0" timeOffset="93">12209 16720 7853,'6'-18'0,"-1"-2"2148,-5 5-1416,0 0 0,4 7 327,0 0-706,0 6 0,0 7 78,-1 10 1,6 7-92,-1 4 1,-2 7-129,2 5 0,-2 6-179,2-3 0,1 0 55,-6 1 1,6-5-287,-1 1 1,2-4-54,2-3 0,-1 0-346,0-4 0,1-2 285,-1-6 0,1-2-112,-1-6 1,0-1-78,1-2 0,-1-3-30,1-5 0,-1 0-748,1 0 890,-6 0 0,3-1-817,-5-3 1206,-6-2 0,-9-6 0,-7 1 0</inkml:trace>
  <inkml:trace contextRef="#ctx0" brushRef="#br0" timeOffset="94">12060 17143 7853,'0'-12'654,"6"1"0,4 3-370,5 1 0,5-1 119,-1-3 1,3 3-451,1 0 1,1 5 52,2-5 0,2 2-504,3-2 0,2-2-155,-3 2 0,-2 2-327,-1-2 0,-3 1 980,-1-5 0,0 1 0,-1-1 0</inkml:trace>
  <inkml:trace contextRef="#ctx0" brushRef="#br0" timeOffset="95">12677 16743 7853,'-11'-11'0,"4"-1"2164,2 6-666,5-4-749,0 8 1293,0-3 389,0 5-2134,0 10 1,0 3 31,0 10 1,0 4 68,0-1 1,0 10-80,0-2 0,0 3-94,0-3 0,2-3-320,1-1 0,0-5 114,5 2 1,-6-3-318,2-1 1,1-1-79,-1-3 25,0-3 181,-4-4 110,0-6 277,0-1-193,0-5-221,5 0 1,-3 4 104,6 0 0,-4-1 97,3-3 1,1 2-24,3 1 1,1-1-10,-1 2 0,4-3-256,1-1 0,0 0 72,-1 0 0,-1 0-448,5 0 0,-1 0 243,1 0 1,1 0-839,-4 0 0,3 0 177,-4 0 1,1-5-202,0-3 0,-5 2 1278,0-2 0,1-5 0,-6-4 0</inkml:trace>
  <inkml:trace contextRef="#ctx0" brushRef="#br0" timeOffset="96">13180 16286 7853,'-12'0'0,"1"-1"465,-1-3 721,6 3 154,1-9-479,5 8-242,5-3 1,1 2 247,6-1-458,-1 0 0,1 4-155,-1 0 1,1 4 13,-1 0 0,0 4 1,1 0 0,3 6-14,0 1 1,0 5-18,-3 0 1,-1 2-14,1 5 0,3 2-16,0 5 0,5 1 16,0-1 1,1 4-153,2 0 0,0 5-134,0-1 0,-1 1 98,1-1 0,-4 3-97,0-4 1,-5 0-235,2 1 1,-5-1-148,-3 0 1,-3-1 177,-5-6 0,0 4-32,0 0 1,-5-4 68,-3-3 0,-2-4 134,-2 3 0,-3-5-75,0 2 1,-5-3-1,1-1 0,-3-5 130,-1-3 0,2 1-283,2 0 1,2-5-138,6-3 0,1-4-239,2 3-1154,-2-4 781,8 2-955,-3-5 2024,10-5 0,-3-2 0,3-4 0</inkml:trace>
  <inkml:trace contextRef="#ctx0" brushRef="#br0" timeOffset="97">14859 16777 7853,'-7'-1'447,"3"-3"347,-2 3-168,5-4 993,-4 0-495,5 3-211,0-3-424,0 5 0,0 5-213,0 3 0,0 6 141,0 1 1,0 6-207,0-2 1,-4 3 0,0 5 0,0-3 27,4 3 1,0 2-55,0 2 0,0-2-152,0 1 0,-4-1 71,1 2 1,-1 1-84,4-6 1,1-3-98,3-4 1,1-5-160,3 1 0,1-2-410,-6-2 278,6 1-1115,-2-6-31,-1-1-476,-1-5 1344,-5 0 0,-4-5-128,0-3 0,-3 2 169,3-1 0,-1-2-444,1-7 1048,3 4 0,-9-10 0,3 4 0</inkml:trace>
  <inkml:trace contextRef="#ctx0" brushRef="#br0" timeOffset="98">15327 16766 7853,'0'-12'0,"0"5"0,0-1 1453,0 1-447,0 0-505,0 2 701,0 0-213,0 4-286,0-4-123,-5 5-437,-2 0 1,-8 0-124,0 0 1,-2 1 86,2 3 0,-3 2 67,-4 6 0,1-1 11,-2 0 1,3 5-16,-7-1 1,7 0-99,1-3 0,5 3-29,-1 0 1,6-1-97,1-6 1,6 2 58,-2-3 0,3 3-139,1 2 0,2-5 108,6 1 0,3 0 12,8 3 1,7 1 55,-3-1 1,7 0-48,1 1 1,-2-2 267,1-2 1,-1 3-9,2 0 0,-3 1 24,-5 3 1,-2-2-211,-2-2 0,0 1 4,-7-1 1,2 0-118,-7 1 1,-2-1-241,-1 1 0,-4-1-139,-4 1 0,-3-1 213,-8 0 1,-5 1-69,-6-1 1,-1-3 97,-7-1 0,6 0 99,-6 0 1,2 0-36,-2-3 1,1-3 141,2 3 1,5-3-195,7-1 1,2 0-143,6 0 251,4 0 0,2-1-458,5-3 0,2-1-1711,1-3 0,9-2 654,7 2 1573,2 3 0,7-10 0,1 2 0</inkml:trace>
  <inkml:trace contextRef="#ctx0" brushRef="#br0" timeOffset="99">16914 16515 7853,'-5'-7'-97,"4"-3"0,-5 5 255,2-3 1,3 2-55,-3 2 0,-3 2 649,0-6 0,0 6-157,0-2 0,-1 2-23,-3 2 1,-1 0-109,1 0 0,-6 0 57,-2 0 1,2 6-133,-2 1 1,1 5 46,-1 3 0,-3 3-76,3 4 1,-2 6-124,-2 3 1,4 2-71,0 1 1,1 4 5,-1 0 0,2 2-50,6-2 1,5-7-12,2 4 1,3-4-167,1 4 1,5-5 52,2 0 0,5-4-211,3 1 1,-1-7 22,5-1 1,0-5 81,4 1 0,0-2 160,-1-2 0,6-3 3,3-1 0,-2-4 12,1 1 0,1-4-5,3-4 0,2 0 21,2-7 1,-3 2-15,3-6 0,-2-3 9,-2-1 1,-1-7-203,-2 0 0,-3-6 60,-6 2 1,0-7-61,-3-1 0,-6-5-113,-6 1 0,-4-3-143,1 0 0,-4 0 4,-4 3 1,-4 0-67,-7 8 0,-7 0 3,-4 11 0,-11 0-50,-1 12 1,-3-2 26,-4 9 1,3 2 156,-4 6 1,4 2-199,4 5 1,4 2-7,0 2 1,4-1-36,8 5 0,3 0 75,-1 4 1,7-1 466,-3-3 0,-1 2 0,-1-3 0</inkml:trace>
  <inkml:trace contextRef="#ctx0" brushRef="#br0" timeOffset="100">16537 16846 7853,'-11'0'0,"3"0"0,1 0 1577,4 0-406,-2 0-37,5 0-790,5 0 0,2 0 68,4 0 0,5 0 35,4 0 1,1 0 34,2 0 0,5 0-143,2 0 0,7 0-114,1 0 0,5-4 0,-1 0 0,1 0 157,-1 4 1,1 0-89,-5 0 0,1 0-103,-5 0 0,-5 0-280,-2 0 0,-8 0-876,-4 0-748,-2 0 924,-7 0-3650,-1 0 4439,-15 0 0,-3-5 0,-10-1 0</inkml:trace>
  <inkml:trace contextRef="#ctx0" brushRef="#br0" timeOffset="101">17828 16183 7853,'0'-6'1357,"0"1"-391,0 5 62,0-5-606,0 4 0,0-3-26,0 8 0,-4-2-125,0 6 0,-3-1 92,3 5 0,-6 3-17,-2 0 1,1 6-78,-4-2 1,-3 2 69,-1 2 1,-3 1-104,-1 3 1,1 2 12,-1 5 1,1 0 24,3 1 1,-2 0-14,2 3 1,2-2-81,2 2 1,3-4-89,5-3 1,2 2-97,5-3 1,0 3 68,0 1 0,5-3-116,2-1 0,4-1 50,0 2 0,4 1 40,0-6 1,5 5-46,-5-5 1,4 1-67,-4-4 0,4-2 103,-4-2 1,0 2 1,-3-6 1,-1 4-63,1-4 1,-1-1 72,1-6 1,-1 1-228,0-5 0,-3 3-60,0-3-467,-6 0-316,3-4 158,0 0 0,-3-5-93,1-3 1,-3-2-459,-3-1 0,0-1-963,-5 1 2381,1-1 0,-5-4 0,1-2 0</inkml:trace>
  <inkml:trace contextRef="#ctx0" brushRef="#br0" timeOffset="102">18113 16366 7853,'0'-8'648,"0"1"174,0 4 0,2-6 245,2 6 73,-3-1-706,4 4 0,-5 1-86,0 3 0,0 6 48,0 5 1,0 7-143,0 1 0,-1 5-35,-3 6 0,3 4-16,-3 0 0,-1 5 13,1-1 0,0 1-111,4-1 1,-4 1-198,0-5 0,1-1-14,3-6 1,-2 0 60,-1-4 0,1-2-516,-2-6 0,3 2-98,1-6 0,1 0-373,3-3 1,-1-6-529,4-2 502,-4 2 0,7-5 475,-2 3 0,-3-4 583,-1-4 0,2-2 0,0-5 0</inkml:trace>
  <inkml:trace contextRef="#ctx0" brushRef="#br0" timeOffset="103">18239 16846 7853,'-5'6'3303,"4"-1"-2747,-4 0 1,6 0-15,3 3 0,-2 2-189,6-2 0,-2 2-128,2 1 0,2 1-197,-2-1 0,2 1 78,1-1 1,2-1 4,2-2 0,-1 1 61,5-6 0,-4 5-113,4-4 0,0 0-69,4-4 0,0 0-17,0 0 0,-1-5 68,-3-3 1,2-2 12,-2-2 0,-2 1-4,-2 0 0,-2-2 40,-2-2 1,-5-2-128,-2-2 1,-3-2 59,-1 2 1,-1-3-3,-3-1 0,-3 4-49,-8 0 0,-5 1-130,-6-1 1,-3 4-28,-6 7 0,5 3-180,-1 5 1,2 2-286,-1 1 1,3 4 227,8 4 1,-1 4-764,5 1 1,1 4 527,6-1 0,3-3-542,5 0 1199,5-4 0,6 0 0,7-1 0</inkml:trace>
  <inkml:trace contextRef="#ctx0" brushRef="#br0" timeOffset="104">18924 16800 7853,'0'-11'0,"-3"-2"0,-1-2 0,0 2 0,4-2 0,0 2 0,0 2 0,0-2 630,0-2 1,0 6 903,0-2 0,-1 3-881,-3 0 1,-2 3-382,-6 5 1,1 0-243,-1 0 0,-4 1 21,-3 3 0,-3 3 85,-1 4 0,4 0 57,0 1 0,5 1-156,-1 2 1,2-3-240,2 4 0,5 0-8,2-1 0,3 4-128,1-3 1,0-1 118,0-4 0,5-3-17,2 0 0,7-6-130,1 2 0,1-3 14,-5-1 0,4 0 455,1 0 1,0 0-105,-1 0 0,-2-4 454,2 1 0,-2-5-55,-2 4 1,4-3 120,1 3 1,-1 0-259,-4 4 1,1 0 25,-1 0 1,-1 1 52,-2 3 1,1 7-124,-5 8 1,3 4 71,-3 4 1,0 2 8,-4 5 1,0-2 94,0 2 1,0-2-190,0 6 1,0-2-152,0-2 0,-4 0-6,0 1 1,0-1-208,4 0 1,4 3-257,0-3 0,0 2 251,-4-10 0,4 5-12,0-5 1,-1 0-25,-3-7 1,0 1 69,0-5 1,0-3 69,0-5 1,-5-4 119,-2 1 1,-5-3-53,-3-1 0,1-1 159,-5-3 0,0-2-623,-4-6 1,-4-4 182,1-3 0,-5-3-274,5-1 1,-1-1-76,4-3 1,2 3-296,2-2 1,7 2 239,8 1 1,3 0-213,1 0 0,6 1 890,6 3 0,4-7 0,7 2 0</inkml:trace>
  <inkml:trace contextRef="#ctx0" brushRef="#br0" timeOffset="105">19336 16709 11190,'0'-7'2016,"0"2"-905,0 5-709,5 0 0,1 2-153,5 1 1,-3 4-201,0 4 1,-2-3 126,2-1 0,-2 1 63,-2 3 1,-3 1-38,3-1 0,-3 1 5,-1-1-67,0 1-354,0-1-457,0 0 424,0-4-462,0-2 537,0-5 0,5 0 100,3 0 0,-2-1-1,2-3 0,-2 1 112,2-4 0,2 3 6,-3-4 0,0 2-63,0-2 1,0-2 162,0 2 0,3 2-1,-2-2 1,-2 2 18,2-2 0,0 0-108,3 4 1,1-4-157,-1 4 0,0-1 42,1 1 0,-1 3-173,1-3 0,-1 4 164,0 4 0,0 4-4,-4 7 0,3-1 195,-2 5 1,-3 0-72,-1 4 0,1 0 239,-1 0 1,0-1-116,-4 1 0,3 0-140,1 0 1,0-4-18,-4 0 0,4-5-136,0 1 1,1-3-149,-2-5-591,-1 3 400,3-8 158,-5 3 0,-1-5-1546,-3 0 1,-3-1 377,-4-3 1466,0-3 0,-6-9 0,-1-2 0</inkml:trace>
  <inkml:trace contextRef="#ctx0" brushRef="#br0" timeOffset="106">19827 16172 7853,'0'-6'2089,"0"1"1,5 5-1601,2 0 1,3 0 179,2 0 1,-1 3 2,1 1 0,-1 5-249,1-1 1,3 3 23,0 4 0,0 2-157,-3 2 0,-1 6 202,1-2 1,3 7-82,0 1 1,1 2-148,0 1 1,-4 0-112,4 1 1,-4-1-122,0 0 1,-5 1-38,1-1 0,-4 0 14,3 0 0,-4 1-330,1-1 0,-3-4 180,-1 1 1,-1-2-127,-3 1 1,-2 2 63,-6-5 1,1 1-10,-1-2 0,-3-2 47,0 3 0,-2-4 34,2-4 1,-1 1-132,-3-5 1,2 5 95,6-5 1,-1-4-303,1-3 1,-1-4-208,1 3-1911,5-4 1276,1 2 1,5-6-1719,0-3 3028,5-3 0,1-9 0,5-2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28.01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15053 1142 7853,'0'-8'-462,"0"1"285,0 4 169,0-7-27,0 4 426,0-1 1,0-3 202,0 3-387,0 2 366,0-6 46,0 5-460,0-5 0,0 3 301,0 0-106,-5 6-196,-2-8 1,0 9 42,-1-3-16,6 2 0,-9-1-127,4-1 0,0 0 115,0 4 1,-1 0-123,-3 0 1,-1 0-69,1 0 0,1 5 1,1 1 143,1 1 0,2 3-130,-2-2 58,-2 7 1,9-1 44,-3 5-29,-2 0 1,4 5-70,-1 3 0,-2-3 73,1 2 1,0 0-37,4 0 0,1 0 66,3 4-258,-3-4 192,9 2 0,-4-2 0,2 1 1,0-2-64,1-1 0,-3-1 90,2 0-149,-1 0 104,0 0 0,2 0 1,-5-1-235,-2 1 140,4-5 1,-4 2 0,1-3 0,-1 1-128,-2 2-18,0-4 95,0 6 0,-5-9 12,-3 2-215,-2-3 141,-2 5 0,1-4-290,0 2 371,-1-2 0,-3-6-40,0 1 0,-6-2-306,2 2 0,2 1-229,-2-6 1,3 1 250,-3-4 1,2 0-592,-2 0 811,2 0 0,4-5 208,-2-2 0,2-9 0,-3-1 0</inkml:trace>
  <inkml:trace contextRef="#ctx0" brushRef="#br0" timeOffset="1">14584 1633 7853,'12'-11'0,"1"3"309,2 1 0,-1 3 463,5-4 1,0 6 177,4-2 1,-1 3-408,1 1 0,0-4-99,0 0 0,4 0-113,-1 4 0,2 0 14,-1 0 0,-2 0-76,6 0 0,-6-1-36,2-3 1,-4 3 4,-4-3 0,-2 1-150,-1 0 0,-8 1-21,4-1-151,-3 1 1,-3 1-1064,-2-3 664,-3 3-2293,-1-4 1272,0 0-1315,0 3 2819,0-3 0,-5 0 0,-1-1 0</inkml:trace>
  <inkml:trace contextRef="#ctx0" brushRef="#br0" timeOffset="2">15864 1268 7853,'0'-7'715,"0"2"-190,0 0-314,0 4 569,0-4 1474,0 5-2198,0 5 0,0 3 289,0 7-134,0 3 1,0 4 53,0 1-164,0 5 111,0 1-324,0 1 6,0 3 133,0-9 0,0 7 68,0-4 0,0 3-167,0-3 1,3 0-12,1-4 0,0-2 121,-4-2 0,1-2-97,3-6 0,-3 1 56,3-1 1,-3-3 29,-1-1-331,5-4-1129,-3 2 95,3-5-2570,-5 0 3908,0-5 0,0-2 0,-5-9 0,-2-2 0</inkml:trace>
  <inkml:trace contextRef="#ctx0" brushRef="#br0" timeOffset="3">16161 1405 7853,'5'-13'0,"-4"2"198,3 7 0,-2 1 701,2-4-542,-3 4 53,4-7 670,0 9-296,-3-4-415,3 0-1,-5 3-103,0-3 466,0 5 1,-5 0-696,-3 0 229,-2 0-265,-1 5-78,-1-3 0,1 8-74,-1-3 0,1 2 95,-1-1 0,1 2-33,0-2 1,0 2 73,4 1 0,2-3-52,5-1 0,0 1 93,0 3 0,0 1-39,0-1 1,5-3 32,2 0 1,4-1 51,0 5 1,5-2-31,4-3 1,-3 3 89,2-2 1,0 1-101,4-1-1,0 2 15,0-3 1,-5 0-175,-3 0 1,1 1 104,0 3 0,-5-1-134,-3-2 0,-2 2-168,2-2 241,-3 2 0,-5 1 152,0 1 0,-5 3-134,-3 0 0,-9 1 228,-5-5 0,-2 4-63,-7 0 0,1 1 11,-5-5 1,2 0 34,3 1 1,2-2 71,5-2 0,2 1-273,2-6 1,2 1 90,6-4-633,4 0 308,2 0-1294,5 0 1,7-1 721,4-3 1,9-4 862,7-7 0,5 3 0,-3-5 0</inkml:trace>
  <inkml:trace contextRef="#ctx0" brushRef="#br0" timeOffset="4">17131 1199 7853,'-5'-11'338,"4"4"0,-8 1 224,5 2-159,0 3-191,4-4 0,-5 5 955,4 0-493,-4 0-344,5 0 1,-4 2-113,0 6 0,-4 1 7,0 10 0,2 4-144,-2 3 1,0 6 143,-3-1 0,3 0-209,1 0 1,4 2 34,-1-3 0,-1-1-72,1 2 1,1-4-70,3 3 1,3-5-90,1 2 1,5-3 89,-1-1 0,2-5 104,1-3 1,5 2 200,-1-2 1,4-1-124,-4-7 1,5 2 74,-1-5 0,2 0-58,-2-4 1,4 0 70,-1 0 1,1-5 23,4-3 1,-3-6-80,-1-1 1,0-5 32,0 1 1,-4-4-37,0-4 1,-5-2-159,1-5 1,-4 3 100,-3 1 1,-3 1-394,-5-2 0,-1-1-11,-3 6 0,-4-2-167,-7 1 0,-4 3 207,-8-3 0,2 7-99,-6 1 1,1 5-442,-4-1 0,3 6 332,1 1 0,4 6-187,0-2 1,6 3 71,0 1 0,7 0-444,-3 0 1065,4 5 0,0 6 0,1 7 0</inkml:trace>
  <inkml:trace contextRef="#ctx0" brushRef="#br0" timeOffset="5">16926 1485 7853,'11'0'1049,"-3"0"-385,-1 0-306,6 0 437,0 0 0,5 0 32,-3 0 58,3 0-490,4 0 1,-1 0 45,1 0 1,-1 0 27,5 0 0,0 0-150,0 0 0,-1 0-107,1 0 0,2-4-136,-1 0 1,-1-1 116,-3 1 0,0 2-406,0-6 0,-5 4 213,-3-3-1,-2 4-885,-2-1 1,-3-1-86,-1 1 1,-3 1-1914,4 3-338,-6 0 3222,3-5 0,0-2 0,2-4 0</inkml:trace>
  <inkml:trace contextRef="#ctx0" brushRef="#br0" timeOffset="6">17885 971 7853,'0'-7'1057,"0"-3"-653,0 9-198,0-4 1103,0 5 0,-5 1-1193,-3 3 56,-2 7 1,-1 3 5,-1 5 1,-4 4 32,-3 4 1,-1 5-110,1-2 1,-2 2 81,6-2 1,-4 7-277,4-3 0,-4 7 52,3-3 0,5 4 43,3-4 0,2 0 12,-2-4 0,3 3-123,5-3 0,0 2 34,0-9 1,0-2 55,0-6 1,2 1 10,1-5 0,4 1 18,4-5 0,1 1-183,-1-1 1,0-1 65,1-2 0,3 1-211,0-6 1,2 1-697,-2-4 1,-2 0 446,2 0 1,-1 0 148,1 0 0,-2-1-86,2-3 503,-2 3 0,3-14 0,2 2 0</inkml:trace>
  <inkml:trace contextRef="#ctx0" brushRef="#br0" timeOffset="7">18136 1508 7853,'0'-18'929,"0"1"-395,0 6-201,0-1 33,0 6-234,0-4 1194,0 4-557,0-1-279,0-3-139,0 9 54,-5-9-176,-1 8 0,-6-3 89,1 5-220,0 0 0,-2 0 273,-2 0-159,2 0-180,-3 0 0,4 0 180,1 0-382,-1 0 212,1 5 0,3-2-80,1 5 1,0-1 25,0 5 1,-2-1-217,5 0 0,0 5 123,4-1 0,0 0-140,0-3 0,0 3 62,0 0 0,0 0-43,0-3 0,5-1 120,3 1 1,-2-5 63,2 1 1,-1-4 87,5 3 1,-1-3-81,1 4 1,0-6 166,4 2 0,-7-3-94,2-1 1,-2 0 93,2 0 0,-1 1 30,-2 3-143,2-2 1,-5 4 86,3-2-72,2-3 1,-7 9 151,4-2 1,-4-2-98,0 2 1,-1 3 92,-2 4 1,0 2-123,0-2 1,0-1 135,0 5 0,0-1-76,0 1 1,0 2-218,0-2 0,0 2-198,0-2 1,0 1 143,0-5 0,0 6 23,0-2 1,0-3 50,0-1 1,-2 2 29,-1-2 1,0 0-45,-4-3 1,3-5 204,-4 1 1,0-2-43,-3 2 0,-4-2 91,0-2 1,-2-3 6,2 3 0,-3 1-82,-5-1 0,0 0-284,1-4 1,0 0 81,3 0 0,-1 0-74,4 0 1,1-4-107,4 0 1,1-5-25,2 2-578,3-3 0,5-6 16,0 1 629,0-5 1,5 1-1816,3-8 957,7-2-204,3-5 1312,4-1 0,5-1 0,0-1 0,-2 0 0,-1-1 0</inkml:trace>
  <inkml:trace contextRef="#ctx0" brushRef="#br0" timeOffset="8">18251 1005 7853,'6'-11'0,"4"-1"871,-9 1-330,9 4-164,-8 2-1,3 0 572,-5 4-315,0-4 1137,0 5-1506,5 0-52,-4 0 0,4 0 163,-5 0-1,5 5-162,-3 1 53,8 1 117,-4 8 0,5-7-170,1 13 0,4-8-38,-3 8 0,7-3 170,-4 5-417,4 0-312,-2 5 428,5-4-1,-4 8 57,0-6 0,-4 1 203,4-4-528,-5 5 1,2-3 174,-4 5 0,-2-4-148,-2 0 0,0 0 97,-4 1 0,0-3-70,-4 2 0,0-2 224,0-1 1,0 0-87,0 0 0,-5 0 53,-3 0 0,-2-4-56,-1 0 0,-1-2-1,1 2 0,-1-2 1,1-6 0,0 1-31,-1-1-2,1 1 21,-1-1 183,6-5 90,1-1-224,5-5 0,0-5 0,0-1 0</inkml:trace>
  <inkml:trace contextRef="#ctx0" brushRef="#br0" timeOffset="9">19415 1268 7853,'-5'-7'-283,"4"2"740,-4 5 617,5 0-296,0-5-283,0 4 36,0-4-106,0 5-200,0 5 1,0 3 159,0 7 0,0-1-102,0 5 0,0 1-164,0 7 1,0-2-113,0 6 1,0-5 116,0 5 0,-1-5-19,-3 5 0,3-5-132,-3 5 0,3-6 1,1 2-1,0-3 9,0-1 0,0-4 0,0-1 1,0-2-206,0-2 134,0-6 1,0 2 55,0-2-1512,0-3 856,0 5 302,5-9-781,-4 4-214,4-5 1382,-5 0 0,5 0 0,1 0 0</inkml:trace>
  <inkml:trace contextRef="#ctx0" brushRef="#br0" timeOffset="10">19564 1348 7853,'0'-7'512,"1"-2"619,3 6-715,-3-1-1,4-1 724,-5 3-513,0-3-186,0 5-175,5 11-53,-3-4 174,3 15-174,-5 1-207,0 1 0,0 9 180,5-4 0,-4 5-280,3 0 1,-3-1 90,-1-2 0,0 1-184,0-6 1,0 1 66,0-4-18,0-6 1,0 5 142,0-9 60,0-2-303,0-1-49,0-3-662,5-1 439,-3 4 85,3-9-1568,-5 4-505,0-5 2499,0-5 0,-5-1 0,-2-10 0,-4-2 0</inkml:trace>
  <inkml:trace contextRef="#ctx0" brushRef="#br0" timeOffset="11">19518 1622 7600,'12'-5'1135,"-1"3"-220,1-1 1,-1 1-387,0 2 1,6 0-153,2 0 0,-1 0-117,1 0 0,0 0-220,4 0 1,-2 0-205,-2 0 1,1 0-206,-4 0 0,-1 0-1831,-4 0 1720,1 0 1,-2-1 58,-2-3 0,-3 2-405,-5-6 0,0 1 826,0-5 0,-11 1 0,-1-1 0</inkml:trace>
  <inkml:trace contextRef="#ctx0" brushRef="#br0" timeOffset="12">19564 1359 7853,'11'-6'558,"1"2"0,0 3-187,4 1 1,1-4 430,6 0-452,0 0-96,0 4 0,0 0-64,0 0 1,0 0 84,-1 0-63,1 0 53,-5 0-159,4 0 0,-10 0 212,3 0-106,-2 0-56,-1 0 189,-1 0-133,0 0-273,-4 0 258,-2 0-90,-5 0 75,5 0-57,-4 0 0,4 2 71,-5 1 0,4 0-17,0 4 0,0 2-50,-4 7 0,0-2-50,0 5 0,0 0-129,0 3 1,0 3 51,0 1 1,0 2-141,0 3 1,0 2-82,0-3 0,0-1 106,0 2 0,-4-6 38,0 2 1,0-3 51,4-1 0,0-6-6,0-1 0,0-4-9,0 0 28,0-1-127,0 1 0,0-5-169,0 1 0,2-6-556,1 2-783,-1-3 303,3-1 0,-2-1 620,1-3 1,0-2 721,-4-5 0,5-6 0,2-1 0</inkml:trace>
  <inkml:trace contextRef="#ctx0" brushRef="#br0" timeOffset="13">19918 1656 7853,'5'-6'2075,"-4"1"-1647,4 5 1,0 0 572,3 0-254,2 0-268,2 0-80,-1 0-54,6 0-212,-5 0 26,10 0 0,-6 0 159,3 0-234,3 0 0,-9 0 167,2 0-925,3 0 556,-6 0 1,1 0-2343,-5 0 1836,-6 0 1,7-2-854,-5-1 0,-2 0 227,-5-5 1250,-4 1 0,-9-5 0,-2 1 0</inkml:trace>
  <inkml:trace contextRef="#ctx0" brushRef="#br0" timeOffset="14">19849 1382 7853,'12'-5'599,"1"2"-514,2-4 1229,3 4 1,4-6-20,1 5-852,5 1 29,-4-2 1,9 2-25,-2-5-183,-3 6-54,5-3 1,-9 5-1040,4-5 0,-9 3 355,0-1 541,-5 1-4042,2 2 3974,-4 0 0,-1-5 0,0-1 0</inkml:trace>
  <inkml:trace contextRef="#ctx0" brushRef="#br0" timeOffset="15">20866 1519 7853,'5'-6'784,"-4"-5"-420,9 5 0,-7-4 168,5 2-42,-6-2-227,3 4 0,-4-7 177,3-2-228,-2 2 1,3-3 104,-5 4-105,-5 1-115,3 5 1,-8-3-61,2 5 21,-2-5 0,-1 8 154,-1-4-341,-4 5 157,-2 0 0,0 1 26,3 3-57,-3 7-116,6 2 262,-5 8-146,6-3-105,5 5 0,-1 0 78,3 0-202,3 0 142,-4-1-52,10 6-238,1-4 223,6 4 1,1-6-1,2-3 115,3-3-2,-1-4 1,4-1 125,-6 1 1,4-6-175,-4-2-19,0-3 160,-3-1 1,-1-1 200,1-3-130,-6 3 1,-1-9 404,-5 2-291,5 3 0,-4-5 289,3 2-287,-3 3 81,-1 0-430,0 5 107,6 5 220,-5 1-124,4 11 1,-4 1 108,3 5-109,-3-1 1,6 5-144,-4 0 0,-1 4 1,1-1 101,-1-1 0,-2 4-283,0-3 0,0-1-62,0 2 178,0-6 0,-2 7 118,-1-5 0,0-2 77,-5-6 1,2 1 0,-3-4-85,2-2 234,-1-2-3,-3 0 414,4-6-417,-3 4 1,4-7-27,-6 4 1,1-4 108,-1 1 0,-3-3 127,0-1-738,-5 0 254,7 0 0,-3-5-1037,4-3 906,1-2 1,-3-5-1,1-2 1,4 0-596,3-4 0,2-5 77,4-5-1856,0-2 1665,10-6 1,3 3 892,10-2 0,10 3 0,2 0 0</inkml:trace>
  <inkml:trace contextRef="#ctx0" brushRef="#br0" timeOffset="16">21631 1199 7968,'5'-6'482,"-4"-4"1,6 7 330,-3-4 656,-3 4-990,4-2 1,-1 6-98,0 3 0,-1 4-113,-3 7 1,0 3 88,0 4 1,0 10-100,0 2 0,-3 3-63,-1-2 1,-1 3-12,1 0 1,3 4-94,-3-4 1,3-2-44,1-5 1,0-1 69,0-7 1,0 3-210,0-7 0,0-3 73,0-1 0,0-6-72,0-1 1,1-4-537,3 3-538,-3-4-198,4 2 1,-4-5 624,3 0 1,-3-1-210,3-3 1,1-4 944,-1-7 0,0-3 0,-4-5 0</inkml:trace>
  <inkml:trace contextRef="#ctx0" brushRef="#br0" timeOffset="17">21939 1256 7853,'0'-11'0,"0"5"767,0-5 1,0 9 37,0-6-349,0 6 960,0-8-680,0 8-315,0-3-376,-5 5 127,-1 0 1,-5 0 171,-1 0-337,-4 5 1,2 2-188,-5 4 203,5 0 1,-7 5 221,6-1-370,0 5 119,-1-7 1,4 5-18,1-3-79,-1-2 0,11 3-72,-3-4 136,3 4-125,1-3 78,0 3 0,6-3 75,6 2 0,0-2-33,7 2-33,-5-2 71,8-2-9,-4 1 12,10-1 107,-4 0-110,4 1 0,-6-1-21,-4 1 183,4-1-2,-9 1-132,3-6-15,-5 4 106,1-4-91,-6 6 31,-1-1-44,0 1 0,-3-1 13,1 0-138,-6 1 1,-9-1 144,0 1-5,-10 4-77,-1-3 1,-6 5 41,-5-3 17,-1-2-212,1 3 199,5-5-24,-4 1 19,14-6-909,-8 4 429,15-8 169,0 8-1050,2-9-867,9 4 1547,-4-5 692,10 0 0,11-5 0,8-1 0</inkml:trace>
  <inkml:trace contextRef="#ctx0" brushRef="#br0" timeOffset="18">22773 1268 7853,'0'-12'313,"0"6"0,0-4 66,0 2-167,0 3 994,0-5-533,-5 4-284,-1-1-39,-1 2-95,-3 0 0,4 4 62,-5-3-32,-6 8-73,4 2-105,-8 6 0,4 4 237,-2 3-132,-2 8-855,3-3 687,-5 9 1,5-8 173,3 6-223,2-6 1,2 11 26,0-6 41,4 6-701,2-12 519,5 9-42,0-9-91,0 9 73,5-14-8,2 8 0,9-10 179,2 1 0,1-1-48,0-6 142,5-5-103,0 4 1,5-8 272,-2 2 0,-3-3-241,3-1-30,-3-5-103,4-2 197,-4-4 1,4-2-75,-5-2 19,-6-3 187,5 1 1,-6-10 113,3 0-254,3-4-24,-14 1 32,7-8-775,-9 8 549,1-15 0,-2 5 194,-5-6-1156,0 0 726,-5 6 1,-8 2-29,-10 7 11,0 8 189,-10 7 0,8 5-332,-6-1 261,1 6 0,1 1-306,2 5-481,3 0 642,-4 5 0,4 6 427,-3 8 0,3 3 0,1 1 0</inkml:trace>
  <inkml:trace contextRef="#ctx0" brushRef="#br0" timeOffset="19">22488 1576 7853,'1'-6'683,"3"2"0,-2-1 1257,6 1-1403,-6 0 1,7 3-137,-5-3 1,5 3-126,-1-3 0,-2 2 541,2-2 1,-1 2-345,5-1 0,-1 1-216,0 2 1,6-3-89,2-1 0,-1 0-189,1 4 1,0-1 61,4-3 0,0 3-38,-1-3 0,1 1-706,0-1 0,0 3 365,0-3 0,-4-1-959,0 2 0,-5-5 539,1 4 0,1-5-1930,0 2 2687,-1-4 0,-4 0 0,1 0 0</inkml:trace>
  <inkml:trace contextRef="#ctx0" brushRef="#br0" timeOffset="20">23436 1005 7853,'6'-11'264,"4"4"0,-7-2 719,4 6-213,-4-1-140,2-1-371,-5 3 1,0-1 78,0 6 1,-1 8-30,-3 4 0,-4 5-25,-7-1 0,1 4-10,-5 4 0,-4-2-13,-4 5 0,1 1-145,3 3 1,-4 2 108,1 2 0,3-3-211,4 3 1,5-2 144,-1-2 1,6 0-106,1 1 0,6-1-27,-2 0 0,3-1-100,1-2 1,5 0 63,2-4 1,0 0-108,0-4 0,0-4-2,0 0 1,3-5 148,-2 1 1,1-3-93,-2 0 1,4-2 86,-4-2-73,-2 2 0,5-5-130,-2 3-61,-3-3 0,5-5-468,-2 0 1,-2 0 329,2 0 0,-4 0-1050,3 0 0,-3-5 686,4-3 0,-2-2 740,2-2 0,2 1 0,-4-1 0</inkml:trace>
  <inkml:trace contextRef="#ctx0" brushRef="#br0" timeOffset="21">23710 1154 7853,'0'-18'776,"0"3"-282,0 2-88,0 6 54,0-3-37,0 4-198,-5 0 1,2-3-1,-5 5 0,2 1-13,-1 7 0,-4 3 13,4 4 0,-3 5 119,-2 4-185,-4 6 0,3 3 53,-2 6 0,2 3 826,2 0 1,3 4-435,0-4 1,6 5-424,-2-1 0,3-2-100,1 2 1,0-9-255,0 1 0,5-3 151,3-1 1,0-2-69,0-5 0,2-4 23,-2 0 1,-2-6-325,2-2 1,-4-1-138,3-6-1248,-4 5 109,7-8-353,-9 4 1294,4-10 0,-5-1-237,0-5 0,-9-2 963,-2-2 0,-8 2 0,-4-14 0,-6 3 0</inkml:trace>
  <inkml:trace contextRef="#ctx0" brushRef="#br0" timeOffset="22">23356 1519 7853,'12'0'0,"4"0"1139,1 0-664,1 0 0,4 0 190,-3 0 264,7 0-546,4 0 0,0 0-87,0 0-219,-4 0 0,2 4-866,-5 0 0,-2-1 557,-2-3 1,2 0-1326,-6 0 0,0 0 1557,-4 0 0,1-10 0,-1-2 0</inkml:trace>
  <inkml:trace contextRef="#ctx0" brushRef="#br0" timeOffset="23">23927 1039 7853,'5'-11'217,"-4"-1"-108,9 6 0,-3-3-109,4 5 1657,0 1-1021,1 3 1,-1 0-165,1 0 0,-1 1-62,0 3 1,1 2 446,-1 5-545,6 6 0,-3 2 167,5 8 0,-5-2-124,1 5 0,2 1-127,-2 3 1,0 4-18,-4 0 1,0 2-289,-4-2 0,2-3 121,-5 3 0,0-2-110,-4-2 1,0-1 52,0-2 0,-2 2-63,-1-3 0,0-2-6,-5-1 0,1-3 92,-5-1 0,4-4-106,-4 0 0,7-4 116,-6 4 0,0-5-512,-4 1 1,3-2 219,-4-2 0,4 1-747,0-1 1,1-3 414,-1-1 0,5-3-956,-1 4 185,6-6 1,-5 3 1374,3-5 0,-2 0 0,-5 0 0</inkml:trace>
  <inkml:trace contextRef="#ctx0" brushRef="#br0" timeOffset="24">8177 5311 7440,'0'-7'-173,"0"-3"0,0 8 743,0-6-201,-5 6 180,4-9-337,-4 10 53,5-9 27,-5 9 26,4-4 0,-5 5-101,6-5 154,-5 3-130,4-3-83,-9 5 1,7 0-83,-4 0 0,-1 1 91,-3 3 0,-1 0-113,1 7 0,-2 0 77,-2 8 1,1 0-83,-5 4 1,1 4 87,-1 4 0,-1 2-87,5 1 0,1 0 15,6 1 1,-1-1-146,5 0 0,1 0 16,3 1 0,5-2 87,2-3 1,5 2 16,3-5 0,3 3 4,5-3 0,-1-4 104,1-4 0,0-2-68,0 2 0,1-2 81,3-6 0,-2-3 47,6-1 1,-1-4 150,4 1 0,1-4-228,-1-4 1,0-2 24,0-6 1,1-4-164,-1-3 0,0-3 100,0-1 1,-1-1-134,-2-2 1,-3-4 80,-5-4 0,-2 0-138,-2 0 1,-2-6 70,-6-2 1,-5-1-138,-2 1 0,-4-2-291,-4 2 1,-3 4 200,-8 4 0,-8 1-148,-8 6 0,-4 2 115,-7 6 0,0 3-321,-7 9 1,-6 2-19,2 5 1,-1 1 351,9 3 1,4-2-162,3 6 1,4 0 30,3 3 0,8 2-164,8 2 1,4-1 566,3 5 0,2-4 0,2 4 0,3-5 0,-4 8 0,5-5 0</inkml:trace>
  <inkml:trace contextRef="#ctx0" brushRef="#br0" timeOffset="25">7949 5619 7852,'6'0'1088,"4"0"-636,-2 0 1,2 0-70,2 0 0,4 0-171,3 0 0,3 0 0,1 0 0,4 0 26,4 0 0,2 0-26,1 0 0,4 0 0,0 0 0,0 0 26,-3 0 1,-2 0-28,-3 0 1,2 0 0,-6 0 0,1-4-1365,-4 0 1,-1-1 2355,-3 2-876,-3 1 1,-6-4-1300,-2 2 0,-2 3-1151,-2-3-315,-3 3 2438,4 1 0,-10-5 0,-1-2 0</inkml:trace>
  <inkml:trace contextRef="#ctx0" brushRef="#br0" timeOffset="26">9034 5630 7853,'0'-17'1538,"0"5"-1008,0 7 79,0 5-211,0-5 283,0 4-11,0-4-201,0 5 0,5 0-18,3 0-61,2 0-129,1 0 1,4 0-69,1 0 1,4 0 17,-1 0 1,3 0-166,0 0 0,-3-4 71,0 0 1,-3 0-639,3 4 0,-4 0 330,4 0 1,-5-3-633,1-1 0,-6 0-2908,-1 4 3731,-6 0 0,3 0 0,-5 0 0</inkml:trace>
  <inkml:trace contextRef="#ctx0" brushRef="#br0" timeOffset="27">10142 5242 7853,'0'-11'332,"0"-1"-120,-5 6 0,3 1 0,-3 0 305,5 4 56,0-5-3,0 6 1,0 7-124,0 4-262,-5 6 1,4 6-61,-3-1 1,3 5 86,1 0 0,0 4-135,0 0 1,0 2 80,0 1 1,4 0-390,0 1 1,-1-2 155,-3-3 0,0 2 63,0-5 1,0-1-143,0-3 0,0-1 107,0-3 1,0-3 227,0-4 1,0-5-14,0 1-4,0-6 0,-1 5 20,-3-4 127,3-1-36,-4 3 211,5-5 30,0 0-369,5-5 1,-2 3-162,4-1 1,1-2 94,3 1 1,6-4-124,2 4 1,-2-1 41,2 1 0,2 2-22,5-6 1,-1 6 46,1-2 1,-2-1-167,-1 1 0,4-1 22,-1 1 1,-3 3-87,-4-3 1,-3 2-390,3-2 1,-9 3-99,1-3-1221,-2-3 833,-3 6 418,-1-4 1,-10 1-35,-2 0 696,-3 1 0,-12-2 0,-2-2 0</inkml:trace>
  <inkml:trace contextRef="#ctx0" brushRef="#br0" timeOffset="28">10142 5562 7853,'-7'-11'0,"2"3"0,5 0 898,0 6-525,0-8 1,0 7 201,0-5 253,5 6-450,2-3 1,4 1 170,1 0-116,-1 0 1,5 4-61,2 0-188,0 0 1,5-3 132,0-1 30,0 0-189,4-1 0,-2 2 211,1-4-503,-2 4 162,4-7 0,-5 8-192,0-6 0,-4 4-840,0-3 740,-10 4-762,6-7 36,-9 9 1,1-6-1171,-3 3 1602,2 3 0,-10-9 557,0 2 0,-10-2 0,-3-1 0</inkml:trace>
  <inkml:trace contextRef="#ctx0" brushRef="#br0" timeOffset="29">10130 5299 7853,'0'-11'-1281,"5"3"986,3 1 1406,7-1 1,4 0-17,8 1 213,2-1-806,5 2 0,1-4-4,-1 2 1,-1 2 34,-3-2 0,3 6-226,-2-2 1,-5-1-83,-3 1 0,-1 0-615,-7 4 1,0 0 293,-3 0 1,-5 0-1233,1 0 1,-4 5 93,3 3 1234,-4 2 0,7 1 0,-4 1 0</inkml:trace>
  <inkml:trace contextRef="#ctx0" brushRef="#br0" timeOffset="30">11055 5254 7853,'0'-8'0,"0"0"0,0 5 0,0-5 0,-3 4 0,-1-3 0,0 3 0,4-4 1247,-5 6-479,4-4-331,-10 1-89,10 4-108,-9-4 1,4 6 104,-6 3-362,-4 2 1,-2 11 123,-5 2 158,0 8-237,6-3 1,-4 9 178,6-3-189,0-2-407,3 5 474,6-9 1,-3 8-268,5-5 130,1-1 0,4-3-77,3 0 0,2 0 135,5 0 1,5-6 159,-1-1 1,5-4-139,-1 0 1,7-6 383,0-2 1,1-3-83,-4-1 1,5-5 231,2-3 0,-2-3-332,-1-4 0,1-3-12,-2-5 0,0 0-263,-7 1 0,-3-3 119,-4-1 1,-2 0-282,-3-4 0,-2-1 136,-5-3 1,-1 0-755,-3 0 1,-7-1 384,-8 1 0,-3 5-546,-1 2 0,-3 6 122,-1 6 1,-10 4 405,-1 11 0,-4 5-228,1 3 0,-3 7 686,6 4 0,2 5 0,5-1-125,3 8 1,10-12 0,2 9 0</inkml:trace>
  <inkml:trace contextRef="#ctx0" brushRef="#br0" timeOffset="31">11021 5642 7853,'6'0'11,"0"-1"743,-6-3 912,0 3-947,0-5 0,0 8 46,0 2-431,0-3 1,0 9-33,0-2 0,0 2 16,0 1-207,0 1 48,5-1 0,-3 0 63,6 1 0,3-2 62,4-2-72,6 2 0,-3-4 201,4 0 53,1 0-428,0-1 34,0-4 0,4 4 246,-1-5-323,1 0 48,-4 0 0,3 0 181,1 0-1155,0-5 673,-5 4 1,-3-4 67,1 5-999,-7-6 0,4 5 59,-6-3-974,1-2 1327,-1 5 1,-3-8-232,-1 5 0,1-4 1008,3 5 0,1-11 0,-1 1 0</inkml:trace>
  <inkml:trace contextRef="#ctx0" brushRef="#br0" timeOffset="32">11695 5391 7853,'-6'-18'0,"-5"1"476,10 6 0,-4 3 222,5 1-486,0 4 804,0-7 36,0 9-356,0-4 132,0 5-616,0 5-160,0 6 1,0 7 318,0 5-159,-5 0-282,4-1 1,-4 6 113,5 3 45,0-3 1,1 4-224,3-6-559,2 6 73,6-8 468,-1 4 33,0-5 41,6 0 1,1-6-9,4-1 76,-4-4 498,4-5-258,1-2-36,1-5-199,4 0 351,0 0-202,-4-5 1,7-2 161,-4-4-119,0-1 0,-4-4 110,-1-3 1,0-4-11,-3-4 1,1 2-176,-4-5 1,-2 2 55,-7-7 1,2 4-188,-5-7 1,0 2-22,-4 2 0,0 5-229,0 2 1,-2 4-435,-1 4 1,0 3 372,-5 4 1,6 5-871,-2-1 760,-2 5 0,3-2-710,-4 5 1,4 5 542,-1 3 0,3 7-171,1 4 0,1 3 778,3 1 0,2-6 0,11 5 0,1-4 0</inkml:trace>
  <inkml:trace contextRef="#ctx0" brushRef="#br0" timeOffset="33">12426 5311 7853,'0'-12'666,"0"1"-227,0-1 0,0 1-107,0 0 1,0 3 209,0 0 1,0 5 418,0-5 229,0 5-635,0-2-669,0 5 150,0 10 1,0-1 351,0 10-230,5 6 1,-4 4-50,3 5 0,1 1 116,-1 4 0,0-4-170,-4 3 1,1-2 18,3-2 0,-3-1-254,3-3 1,-3-2 98,-1-5 1,0-1 6,0-3 1,0-3 29,0-4 1,4-5-183,0 1 0,0-4-1807,-4 3 984,0-4-801,0 2 1623,0-5 0,5-5 1,1-1-1</inkml:trace>
  <inkml:trace contextRef="#ctx0" brushRef="#br0" timeOffset="34">12700 5299 7853,'0'-7'-1444,"0"-1"1238,0 6 1564,0-4-841,0 1 0,0 3 87,0-6 632,0 6-572,0-3 744,0 5-1249,0 5 0,5 2 270,3 9 1,-2 3-61,2 7 0,-1 0-220,5 4 1,3 0 62,0 5 0,0-5-282,-3 1 1,3-5 96,0 5 0,2-7-130,-2-1 1,-2-2 81,2-5 0,-4-1-312,-3-4 1,2-1-750,-2-2 454,-3 2-2067,5-4 1202,-9 1-13,4 3 1506,-5-9 0,0 4 0,0-5 0</inkml:trace>
  <inkml:trace contextRef="#ctx0" brushRef="#br0" timeOffset="35">13168 5254 7853,'5'-18'923,"-3"1"-120,3 6-515,-5-1 0,0 5 1062,0-1-476,0 6-843,0-3 0,0 14 57,0 2 0,-5 13 130,-3 3 0,2 4-218,-2 4 0,-3 4 90,-5 3 0,0 2-58,1 2 0,1 0-39,-5-1 1,5-4-237,-2-3 1,4-4 133,0-3 0,5-5 20,-1-7 1,6 2-70,-2-6 137,3 0-1372,1-3 655,0-6-384,0-1 375,0-5-694,5-5 1441,6-1 0,7-11 0,5-1 0</inkml:trace>
  <inkml:trace contextRef="#ctx0" brushRef="#br0" timeOffset="36">13625 5196 7853,'0'-17'513,"0"1"-150,0 9 53,0-3-205,0 8 458,0-3 430,0 5-880,-5 11-7,4 1 150,-14 11-128,7 5 0,-9 2-42,6 9 0,-4 1 20,0 6 0,-5-4-375,5 0 0,0-1 254,4 5 0,-1-4-164,1 0 1,1-9 33,2 1 0,-1-7 125,5-1 0,1-7-104,3-3 129,-6-4-1182,5 0 526,-4-6-368,5-1 0,1-5 317,3 0 1,-1-6-356,4-6 1,1 0 950,3-7 0,6-5 0,1-6 0</inkml:trace>
  <inkml:trace contextRef="#ctx0" brushRef="#br0" timeOffset="37">13602 5254 7853,'0'-18'294,"0"1"401,0 6-294,0-1-36,0 1 0,2 3 954,1 1-712,-1 4-269,8-2 1,-8 10 151,6 3-278,0 7 354,3 8-275,-5 1 1,4 13 114,-2-3-328,2 8 1,0 0 167,-2 7-1595,2-2 1341,-4 4 0,5-9 41,-4 0 0,3-4 67,-2 4 0,-2-10-205,2-2 0,-4-5 74,3-2 0,0-1-76,0-3 1,0-3 56,-4-4 1,-1-5-507,2 1 616,2-5-1710,-5 2 173,4-5 1013,-5 0 1,0-5-1362,0-3 1825,-5-2 0,-11-7 0,-8-1 0</inkml:trace>
  <inkml:trace contextRef="#ctx0" brushRef="#br0" timeOffset="38">13408 5699 7853,'-6'-6'0,"-4"-4"652,8 8-282,-3-3 1204,5 5-128,0 0-1011,0-5 82,5 4 0,5-4 87,6 5-249,4 0 180,3 0-228,6 0 0,3-4 92,2 0-119,-2-5 1,7 7 37,-5-6-53,-4 0-607,3 2 0,-8-3-1448,5 5 941,-4-4 497,2 6 97,-11-8-2633,5 9 1828,-9-9 1,3 8 1059,-4-1 0,-1-9 0,0 0 0</inkml:trace>
  <inkml:trace contextRef="#ctx0" brushRef="#br0" timeOffset="39">14162 5242 7853,'0'-6'451,"5"-4"106,-4 8 80,4-3-26,-5 0 364,5 4-622,-3-4 1,4 10 5,-2 3 0,-3 7-107,3 4 1,-3 6-41,-1 2 0,0 5 26,0-2 0,0 4-26,0 4 0,-1-1 0,-3 5 0,3-5 26,-3 1 0,3-3-26,1 0 0,-2-6 0,-1-2 0,1-5-278,-1-3 0,1-2-1753,2-6 1601,0 1 660,0-6 525,0-1 901,0-5-1582,0-5 1,2 3-75,1-6 0,4 2-164,4-2 1,4-1 99,1 5 1,4-5-205,-1 2 1,6 1 103,2-2 0,1 4-359,-1-4 0,0 6-277,4-2 0,1-1 295,-6 1 1,0-3-226,-7 3 1,1-1 180,-5 1 1,0 3-2320,-3-3 1276,-1 3-1265,-4 1 2645,-2-5 0,-5 3 0,0-3 0</inkml:trace>
  <inkml:trace contextRef="#ctx0" brushRef="#br0" timeOffset="40">14813 5322 7853,'0'-18'0,"0"3"980,5 2-331,-4 2-245,4 0-184,-5 4 308,0-3 0,0 8 85,0-6 23,0 5-40,0-2-465,0 5-22,0 10 0,0-1 242,0 10 1,0 4-140,0 4 0,0 3-54,0-3 1,0 5 66,0-2 0,0 2-216,0-2 1,0 2-151,0-5 1,0 3 16,0-3 0,0-1-34,0-3 0,0-1 107,0-3 0,0-1 82,0-3 1,2-4-27,1 1 0,0-2 97,5-6 1,-5 3 103,5-3 0,0 1 21,3-1 1,0-3 206,1 3 0,6-3-105,4-1 0,3 0-266,5 0 0,0-3 131,5-1 1,-2-5-388,-3 1 1,2 2 147,-5-2 0,-1 5-583,-3-5 1,-1 4 141,-3-4 1,-3 5-119,-4-5 1,-2 4-198,-3-3 1,-2 3-574,-5-4 1,-6 4 139,-5-3 1,-3 4 1233,-9-1 0,3-2 0,-8 0 0</inkml:trace>
  <inkml:trace contextRef="#ctx0" brushRef="#br0" timeOffset="41">14744 5596 7853,'0'-6'1490,"4"0"-891,0 2-73,5 2 0,-2-4 60,9 2 0,1 3-210,6-3 1,1-1 98,3 1 1,2-3-80,5 3 1,-3-1-226,-1 1 0,0 2 41,0-6 0,-2 4-668,-5-4 1,-2 6 354,-2-2 1,-2-1-2624,-6 1 681,1 0 987,-6-1 0,-3 0 1056,-11-2 0,-5-9 0,-10 4 0</inkml:trace>
  <inkml:trace contextRef="#ctx0" brushRef="#br0" timeOffset="42">14664 5334 7853,'12'-2'-1058,"-1"-2"882,1-2 491,4 0 0,3-4 1377,8 2-1144,2 3-785,5-5 1358,1 9-609,4-10 0,-4 10 282,3-3-523,3 3 1,-4 1-199,5 0 0,-5 0 194,1 0 1,-7-1-172,0-3 0,-2 3 77,1-3 0,-2 3-200,-5 1 1,-1 0 9,-3 0 1,-1-4 77,-3 0 0,-6 0 45,2 4-253,-2 0 0,2 1 334,1 3 1,-5 1-83,1 3 0,-4 6-7,3-3 0,-3 7-10,4-3 0,-6 9-117,2-1 0,-2 8 120,-2-1 0,0 7-187,0 1 0,-4 0-174,0-4 0,-5 4 122,1 1 1,2-5-1,-2-4 0,6-6-42,-2-1 360,-2 0 0,5-10-1,-3 2 124,2-7-82,2-3 1500,0-5-934,0-5 0,0-2-326,0-4 0,0-6-424,0-2 1,0 2 48,0-3 0,0-2-177,0-5 1,0-3 135,0 3 1,0-5-38,0 2 1,4-2-89,0 2 1,1-2-104,-1 5 0,-3 2-8,3 6 1,1 2 73,-1 6 1,1 1-205,-1 2 1,-2 3 100,6 5 1,1 5-153,6 3 1,-1 11 68,5 4 0,0 7 130,4 0 0,0 3 6,0 2 1,1-1-36,2 0 0,-2-5 44,3-2 0,-3 0 114,-1-4 0,1 1 223,3-9 1,-3-1-93,3-7 0,-5 2 220,-3-5 0,2 0-142,-6-4 0,0-1 454,-3-3 0,-2-2-254,-3-6 1,2-4 115,-5-3 0,0-7-11,-4 0 1,0-6-142,0 1 1,-1-3-302,-3-4 1,-3 1 82,-4-5 0,3 4-201,1-4 1,3 6 137,-4-2 1,6 3-754,-2 5 0,-1-1 9,1 9 0,0-3-271,4 10 1,-1 4-803,-3 3 1265,3 6 1,-4-2-816,5 8 0,0 7 653,0 8 1,0 6 675,0 2 0,10 5 0,3-3 0</inkml:trace>
  <inkml:trace contextRef="#ctx0" brushRef="#br0" timeOffset="43">16640 5322 7853,'0'-16'-98,"0"8"98,0-7 793,0 8-238,0-4-198,5 5 273,-3-4 1,3 7 63,-5-5-293,0 6 54,0-3 39,0 5 1,-2 6-124,-1 6-159,1 4-68,-8 7 1,8 4 173,-6-1-97,5 11-45,-7-7 1,9 11-65,-3-3 0,3-2 53,1 2 0,0-3-140,0-1 1,0-4 76,0-4 1,0-3-56,0-4 0,1 2 68,3-6 1,-3-4-151,3-3 1,-1-4-115,0 3-255,-1-4-739,3 2 863,-5-5 1,0-1-991,0-3 0,0-3 556,0-4 0,-5-2-128,-3-2 1,-3 1 62,-5-5 779,4 0 0,-15-9 0,3-1 0</inkml:trace>
  <inkml:trace contextRef="#ctx0" brushRef="#br0" timeOffset="44">16320 5311 7853,'0'-12'-56,"0"3"0,0-2 56,0 7 1205,0-11-523,0 9-235,0-6 254,5 1 0,-2 1 50,5 2-269,4-2 4,1 3 0,7 0 225,-4-1-423,4 6 0,3-7 600,7 5-417,-2-5-259,10 8 81,-7-9 0,13 8 114,-2-1-222,2 1 1,1-1 132,-3-1-47,2 0 1,-7 4 121,5 0-366,-11 0-145,7 0 1,-13-4 103,1 0 226,-2 1-484,-6 3 220,-1 0 8,-11 0-797,4 0-747,-9-6 1103,4 5-1196,-15-4 944,-2 10 0,-18 2-2737,-4 4 3474,0 0 0,-11 6 0,5 1 0</inkml:trace>
  <inkml:trace contextRef="#ctx0" brushRef="#br0" timeOffset="45">13088 3164 7853,'0'-7'-1854,"0"-3"2482,0 9 3,0-4-209,0 0-63,0 3-41,0-3 76,0 0 27,0 4-204,0-9-62,0 9 0,0-6 19,0 3 46,0 3 0,0-5-91,0 2 43,0 3 1,-1-8-114,-3 5 1,3-1 234,-3 1-359,-2 3 1,1-5-3,-3 2 1,-2 2-8,2-1 1,-1 0-85,2-1 0,-3 3 64,2-3 0,-2 2-87,-1-2 151,-1 3 0,-3-8-157,0 5 1,-1 0 76,5 4 1,-4-4 60,0 0 1,-4 1-7,3 3 1,-3 0 35,4 0 0,-4 0 50,4 0 1,-2 0-53,2 0 0,2 0 117,-2 0 0,2 0-118,2 0 1,0-2 392,-1-1 1,1 1-150,-1-1 0,1 1-315,-1 2 0,1 0-24,0 0 0,-5 0-24,1 0 0,-5 4 76,1 0 1,-3 0 78,-1-4 0,-3 3-77,-1 1 1,0 4 30,5-4 1,0 3 119,3-3 1,-1 1-217,4-1 334,1-3-191,4 9 1,1-7 1,2 5 1,2-6 65,2 2 0,3-2-36,-3 2 85,-2-2 1,-1 6-103,-4-4 1,3 4 1,1-4 1,-5 5 4,-3-2 0,-4 3 2,4 2 1,-4-1 2,3 1 0,0-1-4,1 0 0,2 1-87,-2-1 0,2 1 79,2-1 0,3-1-43,0-2 0,2 2 31,-2-2 1,0-2-1,4 2 1,-4-5-15,4 5 0,-3-4 52,3 3 0,-5 0-3,1 0 1,2 4 87,-2-4 0,1 0-81,-5 0 1,2 1-11,3 3 0,-4 1-13,4-1 0,-3 2 28,-2 2 1,1-2-48,-1 2 1,2-2 31,3-2 1,-3 0-64,2 1 1,2-1 29,-2 1 1,5-1-7,0 0 1,-2-3 47,1 0 0,0-1 0,4 5 0,-1-5-22,-3 1 1,3 0 2,-3 3 0,2 0-22,2 1 0,-3-1 60,-1 1-100,0-1 0,0 1 45,0-1 1,1 0-7,3 1 0,0-5 134,0 1-129,0 0 0,-4 3 254,0 0-236,0 1 1,4-1 51,0 1 1,0-5-37,0 1 0,0 0 29,0 3 0,0 0-40,0 1 1,0-5-3,0 1 0,0 0-55,0 3 0,0 1 62,0-1 0,1 0-69,3 1 1,-2-1 52,1 1 1,2-1-5,-1 0 0,4-3 22,-4 0 1,1-1-15,-1 5 0,-2-1-43,6 1 1,-4-1-5,3 0 0,-3 1 43,4-1 0,-5-3-4,5-1 0,-2 1 29,2 4-65,2-1 1,-4 0-44,6 1 0,-1-5-35,1 1 1,-5-2 56,1 2 1,0 2 131,3-2 0,-3-2 244,-1 2 0,0-5-220,0 5 1,3-2-83,-2 2 1,-2 2-52,2-2 1,-1-2 38,5 2 1,-4-4 42,-1 3-55,1 1 1,3 2 94,1-2 1,-5-2-37,1-2 1,-1-2 27,5 6 17,-1-6 1,1 7-67,-1-5 0,2 1 21,2-1 1,-2-3-8,2 3 0,1 1-120,0-1 1,-1 1 107,-4-1 0,1-3-125,-1 3 0,1-2 10,-1 2 0,0-2-68,1 1 0,-2 0 68,-2 1 0,2-3 37,-3 3 1,0-3 29,0-1 0,1 0-39,3 0 0,2 0 89,2 0 0,-2 0-63,2 0 1,-1 0 6,1 0 0,-2 0 31,2 0 0,-1 0 4,2 0 1,-4 0 2,3 0 0,-2-4-27,-1 0 1,-1 1-21,0 3 0,1-4 18,-1 0 0,1 0-61,-1 4 0,0-4 62,1 1 0,-1-2-131,1 1 1,-1 2 106,1-1 0,-1-2-8,0 1 0,5-4 62,-1 4 1,0-3-62,-3 3 1,-1-5 14,0 1 0,5 2-10,-1-2 0,0 5 24,-4-5 1,1 2-5,-1-2 0,2-2-60,2 2 0,-2 2 11,2-2 0,-2 1-13,-2-5 1,4 1-102,1-1 1,-1 1 121,-4 0 1,1-1-24,-1 1 0,1-4 5,-1-1 1,0 1 121,1 4-94,-1-1 0,-1 1 47,-2-1 1,1 1-54,-5 0 1,3-1 8,-3 1 0,4-5-104,-4 1 0,4 0 102,0 4 0,-2-2-152,2-2 1,0 1 75,3-5 0,1 5-1,-1-1 0,-3-2 88,-1 2 0,0 0 5,0 3 1,2-1-26,-5-2 0,3 3 88,-3-4 0,4 4-174,-4 0 0,1 0 83,-1-4 0,-3 4-87,3-4 1,1 4 54,-1 0 26,-1 1 0,1-1 22,0 1 0,0 0-2,-4-1 0,0 5 17,0-1 0,0 0 8,0-3 1,0-1 67,0 1 1,0 0-54,0-1 1,0 1 6,0-1 1,0 1-25,0 0 1,-2-1-108,-1 1 0,0-1 63,-4 1 0,4-1-107,-1 1 1,-1 0 86,1-1 0,-3 1-98,3-1 144,-5 1 1,4-4-44,-3-1 1,2 1-58,2 4 0,2 3 59,-6 1 0,5-1 4,0-3 1,-2 3-47,1 0 9,-5 1 0,4-5 21,-3 1 1,-2 1-21,2 2 0,2-1-162,-2 5 0,5-4 106,-5 0 0,0 2-622,-3-2 1,0 4 313,-1-3 1,-3-1-659,0-4 0,-4 1 1105,3 0 0,-4-1 0,2 1 0</inkml:trace>
  <inkml:trace contextRef="#ctx0" brushRef="#br0" timeOffset="46">20592 8646 7797,'0'-7'786,"0"2"-442,0 0-57,0 4 31,0-4 376,0 0-469,0 3 1,4-4 472,-1 2-374,1 3 0,-4-5 233,0 2-204,0 3 53,0-10-276,0 5 0,-1-4 82,-3 2 0,3-2-167,-3 3 1,-1 0 74,1 0-211,-5-1 1,7-3 49,-6-1 0,2 5-44,-2-1 0,-2 0 30,2-3 1,-2 3 43,-1 1 0,-2 0-12,-2 0 1,2-3 43,-2 2 1,-1 2-222,0-2 213,-4 5 1,2-7 9,-5 3-238,1 2 215,-1-6 0,0 9-107,0-6 95,-5 1 0,0-1-4,-2 0 0,-3 5-7,2-5 1,-2 2-73,-1-2 0,0-1 71,0 5 0,1-3 16,2 3 1,-1-4-16,6 5 0,-1-5 33,4 4 0,0-4-50,1 5 120,-1-1-95,0-1 1,0 2-16,0-4-6,-5 4 22,4-2 1,-9 4-36,3-3 1,-5 3 35,-3-3 0,3 1 11,-3 0 1,1 1-25,-1-2 1,2 3-574,-3 1 581,5 0 1,-1 0 2,1 0-38,0 0 37,5 0 1,-3 0-279,5 0 278,-4 5 0,7-3 40,-3 1 1,2 2-40,-2-1 1,3 4 67,-3-4 0,3 3-61,1-3 0,0 4 338,0-5 0,4 5-292,0-4 1,4 4 238,-4-5 1,1 6-208,-1-1 1,-2-2 14,2 2 0,-3-1 69,-1 5 1,2-1-99,2 1 0,-3-1 76,3 0 1,-2 1-64,-2-1 1,-1 1 48,-3-1 0,3 4-49,-3 1 1,3 0-5,1-1 1,4-1 20,0 5 1,1-5 0,-1 2 1,-2 0-12,2-1 1,1 4-5,-1-3 0,4 0-20,-4-1 1,3-2 7,-3 2 0,4 2-47,-4-2 1,5 4 68,-1-4 1,-2 2-13,2-2 0,-4-1-26,4 5 0,0-5-16,3 1 1,1 2-99,-1-2 0,1 1 116,0 0 1,3-3-39,0 7 0,6-7 26,-2 3 1,-1 0 86,1-1 1,-1 4-72,1-3 1,3 3 2,-3-4 1,3 4 45,1-4 0,-4 4 13,0-4 1,1 2-55,3-2 1,0-1 15,0 5 1,0-4-124,0 4 1,0-3 109,0 3 1,1-4-104,3 4 80,-3-5 0,9 6 15,-2-5-26,2 6 0,-3-9 28,1 4 0,0 0 3,3-1 1,0 4 7,1-3 0,-4 0 4,-1-1-17,1-2 93,3 4-104,1-6 1,-5 4 41,1 0 1,-1 1 7,5-5 0,1 1 179,2-1-129,-3 5 1,9-4-37,-6-1 0,4 1 8,-4-5 0,4 3-57,-3 2 0,0-2 53,-1-2 1,-2 2-77,2-3 1,2 4 60,-2 0 1,4 0-129,-4 1 0,4-1 3,-4 1 1,4-2-92,-3-3 0,4 4 103,-1-4 0,3 3-90,0 2 1,1-2 57,0-2 1,4 2 22,-1-3 1,1 0-9,-4 0 1,1-3 0,3 4 1,-3-6 47,2 2 1,-1 1-36,-3-1 1,0 4 94,-3-5 0,1 5-77,-4-4 193,4 5-186,-7-8 0,4 8 140,-1-5 0,-3 3-119,6-3 1,-3 1 46,3-1 0,0-2-28,4 6 0,-1-5-115,1 0 1,0 2 57,0-1 1,0 1-13,0-1 0,0-3 24,-1 3 1,1 1-16,0-1 1,-4 0 20,0-4 1,-4 4-4,4 0-22,0-1 105,-1-3-87,4 5 1,-8-3 18,5 2 20,-5-3-22,7-1 0,-7 0-249,5 0-6,0 5 234,4-4 1,-1 4-164,-3-5 2,7 0 117,-7 0-170,4 0 177,-1 0 0,-4 0-74,4 0-26,-4-5 87,4 4 0,-8-4-69,5 5-62,-5 0 125,7 0 0,-7-1-74,5-3 58,0 2 13,-1-3 1,2 4 87,-4-3-5,4 3 0,-6-4-31,5 5 1,-1-4-54,1 0 0,-1 1-17,-3 3 1,-3-4 1,4 0 46,-4 0-21,0 4 28,-1 0 0,1 0-42,-1 0 32,0-5 0,5 4 34,-1-3 0,1-1 9,0 1 1,0-1-23,3 1 0,3 2-18,-3-6 0,-1 2-17,1-2 33,0-2 0,3 5-15,1-3 93,-5-2-78,-1 4 0,-2-2 41,0 1-40,-5-1 1,0 0 21,-2 1 1,-2 3 34,2-4-56,-6 1-76,9 0 86,-5-3 1,2 5-72,-1-3 0,2-2-146,6 3 0,-2-3 168,2-2 3,-2 1 11,-2 4 1,1-3 142,-1 3-155,-5-4 1,5 4 79,-4-1 1,0 1 190,0-5 1,-4 5 13,1-1 1,1 0-9,-2-3-245,6-1 1,-2 1 97,4 0 1,-3-1-226,-1 1 0,1-1 61,3 1 0,-3 1-3,0 2 0,-2-2 36,2 2 11,2-2 1,-9-1 266,3-1-202,2 1 1,-5 0 174,3-1 1,1 1-46,-1-1 0,1 2 131,-1 3-118,-3-4 0,9 5-299,-2-5 202,2-6 1,-2 4-27,-1-2 0,1 3-17,3 0 1,0-3-104,-4 0 0,2-1 63,-5 5 1,3 0-71,-3-1 0,4-3 81,-4 0 0,1-1 59,-1 5 0,-3-2-58,3-2 1,1 2 10,-1-2 0,1-1 12,-2 0 1,0 0-2,5 1 0,-6 2-18,2-2 1,1-2 15,-1 2 1,0 0-43,-4 3 0,0-3 26,0 0 0,0 0-45,0 3 0,0-3 21,0 0 0,-4-2-31,0 2 42,0 3-71,4-10 74,-5 9 0,4-5-47,-3 3 1,3 3-13,1-4 1,0 4 17,0 0 125,0 1-98,0-1 0,0 1 24,0 0 0,0 3 10,0 0 0,0 1 77,0-5-99,0 6 1,-2-4-66,-1 2 0,0-1-1,-4 2 0,-1-3 1,-4 2 0,1-2 49,0-2 1,-1 1-47,1-1 1,-4 1 20,-1 0 1,0-1-53,1 1 1,-2-1 44,-2 1 0,1 0-7,3-1 0,2 5-51,-2-1 0,3 2 34,0-2 33,1-2-740,-1 9 503,1-10 0,-1 10-166,1-3-570,0 3 150,4-4 254,-3 4 620,9-4 0,-4-6 0,5-1 0</inkml:trace>
  <inkml:trace contextRef="#ctx0" brushRef="#br0" timeOffset="47">2159 11786 6316,'0'-6'586,"0"1"0,0 4 115,0-3-439,0 3 1,0-6 55,0 3 30,0 3-30,-6-4 28,5 5-187,-9-5 0,8 4 64,-6-3-64,5 3 0,-7 1 212,3 0-256,-4 0 41,0 0 1,0 0 155,-1 0-196,1 0 26,-1 0 1,-3 3 5,0 1 0,0 5 45,3-1 0,1 2 135,-1 1-197,-4 1 1,3 0-106,-2 4-8,2-4 1,3 9 248,3-6-375,-4 5 80,5-7 1,-2 8 213,1-2-209,4-2 16,-2 5 1,1-5 87,1 6 0,-3 0 33,3 0-334,1 0 138,-3 0 0,5-1 54,0 1-110,0 0 73,0 0 0,4-4 96,0 0-174,5 0 64,-3-1 0,6 0 63,-1-3-96,0-3 95,1 5 0,1-6-90,2 1 76,-3-1 6,10-4 1,-9 1-16,2-4 3,3 0 7,-6-4 136,10 0-125,-4 0 1,5-1-18,-1-3 116,1-2-93,0-6 1,0-3-11,0 0 55,0-6-39,-1 9 1,-2-10 44,-1 3-40,0-2 9,-2-7 1,0 4 39,-6-3-46,1-2-8,-1 5 0,-5-8 0,-2 5 1,-2 1 6,-2 3-161,0-5 157,-6 9 0,0-8-4,-5 8-295,-1 3 178,-4-6 0,2 9-485,-5-2 301,0-3 58,-4 6 1,0-1-492,0 5 483,0 6 1,4-7-190,0 5 1,5 0-128,-1 4 197,8 0-558,-4 0 362,5 0 574,0 5 0,-4 2 0,3 4 0</inkml:trace>
  <inkml:trace contextRef="#ctx0" brushRef="#br0" timeOffset="48">2615 11775 7853,'-6'-5'796,"1"-2"-478,0 1 60,4 1 107,-4 0-66,5 4-54,0-4-210,0 15-105,5-3 135,-4 10 1,8-1-31,-5 3-106,-1 3 31,2 6 1,-3-3-77,2 6 0,-3-1 164,-1 4-364,0 1 152,0-1 1,0-4 82,0 1-111,5-6 123,-4 8 1,4-10 267,-5 0-168,0 0 0,1-10-50,3 2 0,-2-3 353,1 0-361,-1-1-232,-2-4 347,5 3-28,-4-9-839,4 4 311,-5-5-3118,0 0 2809,-5 0 195,4-5-550,-9-1 1012,3-6 0,-9-4 0,-2-2 0</inkml:trace>
  <inkml:trace contextRef="#ctx0" brushRef="#br0" timeOffset="49">2478 11855 7853,'7'-12'0,"3"6"553,-4-4-267,1 4 1,3-6 514,-3 1-338,9-1-205,-4 6 0,9-4 169,-6 2-215,5 3 0,-2-5-128,5 9 75,-1-4 0,1 5 159,0 0-465,0 0 185,0 0 0,-4 1 216,0 3-591,0 2 292,-1 5 1,-2-3-329,-4 0 212,-1-1 112,0 5-220,1-1 165,-1 1 1,-3-1-11,0 0 79,-6 1 1,3-1-4,-5 1 154,0-1-131,0-5 1,-5 5-12,-3-4 207,-7 3-84,-3 7 1,-4-4 65,-1 2 10,5-8-143,-4 4 0,6-5 259,-3 5 13,-3-4-249,10 3 276,-5-9-182,11 9 26,-4-8-208,8 3 209,-3-5 13,5 0-369,0 5 113,5-4 1,2 5 151,4-2 1,2-3-31,2 3 296,3 3-160,5-6 1,-4 4-83,0-5-276,0 5 225,4-4 0,-1 8-14,1-5 1,-4 5-82,0-2 0,-1 0 196,1 0-600,3 1 273,-10 3 0,5 1-318,-6-1 284,1 1 43,-1 4 0,-4-3 19,-4 2 1,2-2-37,-1-2 361,0 1-142,-9-1 0,-1 2-28,-6 2 0,-4-2 107,-3 2 0,-4-2-113,-4-2 236,3 0-122,-9 1 0,8-1 223,-6 1-190,1-6 0,-1 3-195,1-5 0,5 1 63,-2-1-38,8-3 1,-1 4-298,4-5 267,1 0 37,4 0-19,4 0 1,2-1-39,5-3 0,1 1-80,3-4 1,8-2-133,7-6 278,2 2 0,12-9 0,3 5 0</inkml:trace>
  <inkml:trace contextRef="#ctx0" brushRef="#br0" timeOffset="50">3346 11809 7853,'0'-11'0,"0"-1"803,0 1-459,0-1 0,0 5 196,0-1 158,-5 6 38,4-8-296,-4 8-88,5-3-35,0 0-17,0 4-88,0-4 123,0 5-146,0 5 0,0-3 26,0 6 0,4 1 103,0 6 13,-1 3-176,2 0 0,-2 5 97,5-1-224,-1 1 124,0 5 0,3 0-9,-3 2-110,3 3 37,2 2 1,-1-1 65,1 0 20,-6 1 1,4-1-286,-2 0 0,1 4 85,-2 0 1,-2 0 255,-5-3 1,0-2-109,0-3-258,0-2-19,0-5 228,0 0 1,-5-2-127,-2-2-53,-3 3 128,-2-10 0,-3 5 4,0-6 0,-4 1 47,3-1-254,-4 1 204,7-1 0,-8-3-5,2-1-275,2-4 131,-4 2 1,4-5-223,-2 0-442,3 0 507,4 0 0,5 0-1680,-1 0 1319,5 0 0,-2-1-1657,5-3 1584,5 3 0,6-10 735,4 4 0,5-8 0,-2-3 0</inkml:trace>
  <inkml:trace contextRef="#ctx0" brushRef="#br0" timeOffset="51">3849 11821 7853,'0'-7'0,"0"-3"69,0 4 106,0-1 195,0 2 2167,0 5-2219,0 5 51,0 2-184,0 9 1,0 2 131,0 5-263,0 0 26,0 0 0,0-1 290,0 1-638,0 5 256,0-4 1,4 4 63,-1-5-460,1 0 335,-4 5 0,2-8-62,1 3 50,-1-3 1,3-2 158,-5-3 0,0-2-97,0-2 172,0-4 266,0 3-361,0-4 208,0 1 59,0-2 349,0-5-550,5 0-109,-4 0 35,9 0 1,-3 0 58,4 0 138,0 0-198,6 0 1,-3 0 232,5 0-219,0-5 0,5 3 75,3-2 16,-3 3-257,9-4 196,-9 4-182,4-9 179,-5 8 0,-2-4 69,-2 2-433,-2 3 104,-6-4 183,1 5-1030,-6 0 343,4 0 545,-9 0-1544,4-5 1026,-10 4 0,3-5-1686,-6 6 1634,-5 0 0,1 0 703,-3 0 0,-3 0 0,0-5 0,-5-1 0</inkml:trace>
  <inkml:trace contextRef="#ctx0" brushRef="#br0" timeOffset="52">3837 12049 7853,'0'-6'583,"0"-4"-133,0 8 53,0-3 313,0 0-355,5 4 0,2-4 109,4 0-297,1 3 1,3-3 121,0 5-48,5 0-175,-7-5 0,9 4 172,-3-3 55,2-2-240,7 5 0,-4-6-120,3 3 87,-3 3-37,-1-9 0,-1 9-909,-3-3 448,2-2 169,-8 4-1564,8-8 1158,-8 9 0,0-5-54,-6 2-858,-4 2 931,2-8 1,-5 8-89,0-6 283,-5 6 395,-7-9 0,-10 5 0,-8-5 0</inkml:trace>
  <inkml:trace contextRef="#ctx0" brushRef="#br0" timeOffset="53">3780 11775 7853,'5'-12'0,"3"5"0,7-1 0,3 4 940,5-3-363,5 4-866,1-7 1239,10 9-548,-3-9 1,7 7 218,-5-4 0,0-1-225,1 2 0,-7-5 77,2 4-441,-12 2 126,5 0 1,-11 1-563,3 0 255,-2 0 233,-11 4-1764,-1-5 1191,0 4 60,-4-4-2074,5 5 2068,-6 0 0,0 0 0</inkml:trace>
  <inkml:trace contextRef="#ctx0" brushRef="#br0" timeOffset="54">4991 11775 7853,'0'-12'497,"0"1"1,-1 1 210,-3 2-413,-3-2 1,-4 5 113,0-3-34,-1-2 52,-4 9-215,3-4-173,-9 5 120,5 0 0,-10 0 159,0 0-249,1 0 89,-2 5 1,4 1 159,-3 6-240,3 4 27,1-3 0,0 9 238,0-3-602,1 7 203,4-2 0,-2 4-305,4-5 253,6 5 50,0 1-508,9 0 434,-4-1 1,5-1 20,0 0-112,5 4 207,1-7 0,9 4 36,1-5 1,8-1-2,-2-3 1,4 1 188,-3-5 155,5 1-214,-4-5 1,4 0 376,-5 1-269,-1-1 76,1-4-212,0 3-23,0-9 0,0 4 151,0-5-506,-1 0 307,1 0 0,0-4-135,0 0 1,-2-4-185,-1 0 0,0 2-1420,-5-2 829,0 0 480,-3-3 1,-5 0-1552,1-1 893,0 6 439,-2-4 599,-1 3 0,0-9 0,1-2 0</inkml:trace>
  <inkml:trace contextRef="#ctx0" brushRef="#br0" timeOffset="55">5493 11741 7853,'0'-18'1021,"0"6"-650,0 2 152,0 9 27,0-4 145,0 5 1,0 9-193,0 2-314,0 8-30,0-1 0,0 10 32,0 2 21,0 3-140,0 2 1,0-1-78,0 0 0,0 0 289,0 1-501,0-6 198,0 4 0,2-9-43,2 3 216,-3-8-71,9 2 1,-9-8-113,3 2-30,2-7 153,-4 2-947,3-9 421,-5 4-51,5-5-181,-4 0 358,-6 0-1184,2 0 920,-12 0 0,8-5-157,-9-2-240,4-9 967,-10-1 0,-1-6 0,-6 0 0</inkml:trace>
  <inkml:trace contextRef="#ctx0" brushRef="#br0" timeOffset="56">5196 11763 7853,'6'-6'0,"-4"-4"679,6 2-260,-1 3 0,10-5 520,-4 9-553,8-4 1,-3 5 40,5 0 0,1-4-58,2 0 0,4 0-51,4 4 226,0 0-234,0-5 0,-1 4-41,-2-3-58,2 3-52,-4-4 0,2 2 3,-1-4-160,-5 4 210,3-2-282,-5 0 136,0-1 1,-1-2 144,-3 0-271,2 6 128,-8-8 0,3 9-12,-4-3-73,-6-3 128,4 6-146,-8-4 130,3 0 28,-5 4-220,0-4 7,0 5-16,0 5 144,5 1 1,-4 5 13,3 1 76,-3 4-104,-1 7 1,4 3 24,0 4 1,-1 2 5,-3 6 0,2-1-147,2 5-660,-3-6 785,4 9 0,-5-11 28,0 0 0,4 1 70,-1-5-139,1-2 40,1 0 1,-3-9 22,1 0 0,2-5 9,-1 1 0,1-2-44,-1-2 1,-3-3 817,3-1-1453,-2-4 303,-2 2-3306,0-5 634,0-5 1386,0-1 1598,-6-6 0,-5-4 0,-7-2 0</inkml:trace>
  <inkml:trace contextRef="#ctx0" brushRef="#br0" timeOffset="57">6179 11775 7853,'0'-12'243,"0"1"1,0 3 49,0 1 0,-4 3 590,0-4-484,0 1 486,4 0-516,0 2 1,0 4 254,0-3-395,0 3 89,0-4 80,0 15-226,5 3 0,2 7 32,4 3 1,1-1-14,-1 8 0,2 0-172,2 5 0,-2-1 70,2 0 0,1 0-62,0 1-23,4-1 1,-6-5 108,5-2-430,-5 2 215,2-10 1,-4 6-365,-1-9 222,1-1 45,-1-4-651,0 1 397,-4-6 139,-2-1-1322,-5-5-1697,0 0 2848,-5-5 45,-2-1 440,1-6 0,-4-4 0,4-2 0</inkml:trace>
  <inkml:trace contextRef="#ctx0" brushRef="#br0" timeOffset="58">6556 11718 7853,'6'-12'-163,"0"1"163,-2 0 1233,-3 4-251,4-3-455,0 9 0,-3-6 447,2 4-310,-3 1-373,-1-3 1,0 15 2,0 6-82,0 4-1,0 3-205,-5 5 153,-2 1 0,-4 5 159,0 0-475,-1 1 178,1 4 1,-1 0 195,1 3-843,-1-2 464,1-1 0,0-5-140,-1 0 184,1 1 26,4-11 0,-1 2-163,4-6 201,0 1 0,4-8-571,0 2 399,-5-2 0,4-6-136,-3 1-974,3-6 300,1 4-1550,0-6 2586,5 0 0,-4-6 0,9 0 0,-4-10 0,6-2 0</inkml:trace>
  <inkml:trace contextRef="#ctx0" brushRef="#br0" timeOffset="59">6841 11695 7853,'0'-17'0,"0"5"828,0-3-195,0 7 0,0-2 693,0 3-690,0 1 31,0 1 97,0 5-326,0 5-297,0 1 17,0 11 1,0 2 159,0 8-152,0 2 19,0 5 1,0 2 132,0 2-440,0-3 156,0 5 0,0-6-334,0 0 203,0 0 58,0 1 0,0-5-285,0 1 181,0-6 84,0-2-39,0-2-12,0-8 0,0 3 139,0-4 110,0-6-185,0 4 88,0-8-8,0 3 662,0-5-539,5 0 4,2 0 0,5 0-63,3 0 225,-2 0-164,9 0 1,-8 0 227,5 0-292,0 0 26,9 0-238,-4-5 86,4 3 1,-4-6 224,2 4-772,-7-5 420,8 8 1,-10-8-252,2 5 100,2-5 0,-8 4-27,2-3-1060,-7 3 259,-3 0-989,-5 4 1467,-10-9 1,2 8-60,-7-1-430,2-4 574,-3 1 574,-2 0 0,-10-10 0,-1 4 0</inkml:trace>
  <inkml:trace contextRef="#ctx0" brushRef="#br0" timeOffset="60">6818 12003 7285,'0'-6'879,"5"1"0,2 4 564,4-3-729,1 3-251,4-5 573,2 1-607,0 4 0,3-5-4,-2 2 1,7 3-77,0-3 0,0-1-31,-7 1-580,2-5 223,-3 8 0,0-8 225,-3 5-1468,-2 0 954,-2-1 1,-1 3-1008,-2-6 542,2 6 396,-9-9-1827,4 5 1423,-5 0 0,-5-4-46,-2 2 847,-4-2 0,0-2 0,0 1 0</inkml:trace>
  <inkml:trace contextRef="#ctx0" brushRef="#br0" timeOffset="61">6898 11638 7853,'0'-6'1488,"5"-5"-473,2 10-593,-1-9 1,4 9 1157,-2-3-801,2 3-350,6 1 0,-2-4 115,5 0 0,2-1-71,5 1 114,-2 3-287,4-9 0,-4 7 112,3-4-583,-3 4 167,-1-7 0,-1 9 213,-3-3-1943,-3 2 1283,6 2 1,-10 0-2914,4 0 1522,-4 0 938,0 0 0,-1 0 904,1 0 0,-1 0 0,0 0 0</inkml:trace>
  <inkml:trace contextRef="#ctx0" brushRef="#br0" timeOffset="62">7800 11672 8443,'0'-6'1385,"0"1"264,0 5 0,2 4-3452,2-1 971,-3 6 6,9-2 1,-9 0 825,3 1 0,-3-1 0,-1 5 0</inkml:trace>
  <inkml:trace contextRef="#ctx0" brushRef="#br0" timeOffset="63">7835 12072 7977,'0'7'1005,"0"1"-459,0-5 75,0 2 1342,5 0-971,-4-4-390,4 4 921,-5 0-333,0-4-544,5 5-112,-4-1-241,5-4 0,-5 4 132,3-5-1532,-3 0 601,4 5 494,-5-4-3255,0 4 2205,0 0 0,-1-3 1062,-3 2 0,-2-3 0,-6-1 0</inkml:trace>
  <inkml:trace contextRef="#ctx0" brushRef="#br0" timeOffset="64">9148 11661 8011,'0'-7'1365,"0"-3"-346,0 9-297,0-9 34,0 9-217,0-5-175,0 17 1,4 1 45,0 11-198,0 5-641,1 1 614,-4 5 1,4-2 132,-5 2-294,0-2 41,0 8 1,0-6-185,0 0 3,0 0 134,0-4 1,0 3-536,0-3 381,0-2 1,0-1-399,0-8 181,0 2 101,0-8-418,0 3 94,0-9 135,0 3-388,0-9-129,0 4-81,0-5 684,0-5 1,0 3-94,0-6 17,0 0 431,0-8 0,0 3 0,-5-8 0,-1 3 0</inkml:trace>
  <inkml:trace contextRef="#ctx0" brushRef="#br0" timeOffset="65">9091 12038 7853,'5'-7'0,"-2"1"0,4 2 0,2 3 0,6-3 0,-1 3-83,5 1 1,0-4-123,4 0 0,4 0 3032,0 4-1826,-1 0 1,1-1-243,-1-3 0,2 2 454,-1-6-791,-8 6-350,13-4 16,-18 1 1,9 4 229,-8-3-1317,-2-2 763,-2 5 1,-1-6 237,-2 4-1974,-3 1 1304,0-3 1,-5 4-1662,0-3 1219,-5 3 670,-2-4 1,-5 1-277,-3 0 716,-8-5 0,-7 3 0,-4-5 0</inkml:trace>
  <inkml:trace contextRef="#ctx0" brushRef="#br0" timeOffset="66">9091 11752 7853,'15'-11'0,"0"-1"0,6 1 0,-2-1 1548,7 1-959,4 5 1,4-5 914,0 4-796,6 2-364,-5-5 1,6 7 369,-3-5-427,-3 6 1,5-7 10,-6 5 1,-4-1 19,1 1-107,-6 3 62,3-9-114,-5 9 0,-4-6 159,0 4-262,-5 1 116,2-3 0,-8 1-48,0 1-76,-1-1 0,1 4 163,-1 0-302,-4 0-9,7 0-104,-9 0 154,5 0 0,-3 5 58,1 2-135,5 4 148,-8 5 1,8 2-24,-5 5-136,0 5 47,-4 1 0,1 5-330,3 0 240,-3 6 0,4-1 20,-5 3-906,0-3 801,0-5-42,0 1 89,0-6 135,0 4 1,0-9-148,0 3 633,0-8-285,0 2 0,0-8-40,0 2 238,0-2 1,1-3-266,3-2-321,-2-3-123,3-5-4315,-5 0 4037,-5 0 1,3-5-109,-2-3-178,-2-2 479,5-7 479,-4 5 0,0-15 0,-2 3 0</inkml:trace>
  <inkml:trace contextRef="#ctx0" brushRef="#br0" timeOffset="67">10096 11661 7853,'6'-12'264,"5"1"-264,-10-1 1314,4 1-307,-5 5-361,0 1 800,0 5-998,0 5-69,0 1-194,0 11 0,0 2 13,0 7 14,0 3-54,0 6 1,0-1-147,0 0 21,0 0-625,0 6 230,0-5 306,0 5 1,0-7 15,0-3-406,0-2 322,0 0 0,0-8-64,0 3-319,5-8 321,-4 2 1,8-10-1102,-5 1 1226,5-5-506,-8 2-538,4-5 502,0 0 196,-4 0-634,5-5 780,-6-2 1,0-5 260,0-4 0,0-1 0,0-11 0,0-2 0</inkml:trace>
  <inkml:trace contextRef="#ctx0" brushRef="#br0" timeOffset="68">10130 11729 7853,'0'-11'201,"0"-1"-201,0 1 768,0 0 1112,0 4-791,0-3-572,0 9-230,5 1 0,2 4 365,4 7-209,1-2-288,-1 12 0,4-3 66,0 5 1,6 0 122,-2 0-306,2 5 34,2-4 0,0 8 246,0-6-356,0 6 83,0-8 0,-1 4-206,1-5 0,-1-2 136,-3-2 0,1 2 37,-5-6 0,1 0-3,-5-3-18,0-1 1,0 0-74,-4 1-173,3-6-4,-8-1 86,3-5-7460,-5 0 6736,0-5 897,0-1 0,0-6 0,0 1 0</inkml:trace>
  <inkml:trace contextRef="#ctx0" brushRef="#br0" timeOffset="69">10530 11581 7853,'0'-12'594,"0"6"-69,0-4-210,0 9 978,0-5 342,0 6-1160,5 0-185,-4 0 1,6 7-35,-3 4 1,-3 6-27,3 6 0,1 5-163,-2 2 145,6 8-27,-7-2 1,4 4-120,-2-2-33,-3-2 0,8 3-20,-5-5 23,0 1 1,-1-5-37,1 1-185,0-6 157,-4 8 0,4-10 59,0 0-442,-1-1 296,-3-9 1,2 4-480,1-6 282,-1 0 14,3 1-1513,-5-6 813,0-1 89,0-5 0,5-10 0,1-3 0</inkml:trace>
  <inkml:trace contextRef="#ctx0" brushRef="#br0" timeOffset="70">10804 11718 7853,'5'-12'1078,"-4"6"-690,5-4 215,-6 9 7,5-4-142,-4 5 80,4 0 22,-5 0 41,0 5-335,0 1 1,1 7-46,3 2 1,-3 3 86,3 4-201,-3 1 0,1 5 79,1 3 1,-1 2 120,2 1-499,-3 0 206,-1 0 1,0 1 221,0-1-703,0 0 363,0-5 0,0-1-352,0-5 245,0 0 86,5-5 0,-4-2-476,3-4 322,-3-1 73,-1-4-315,5-2 12,-3-5-418,3 0-606,-5 0 925,0-5 1,-2-2-140,-1-4 0,0-4 737,-5-1 0,1-14 0,-5-1 0</inkml:trace>
  <inkml:trace contextRef="#ctx0" brushRef="#br0" timeOffset="71">10747 11684 7853,'5'-12'920,"-2"1"-528,4-1 1,1 2 332,3 3 0,-3-2-270,0 5 0,-1-4 9,5 4 0,3 1-104,0 3 1,5 0 18,-1 0 1,4 1-131,4 3 0,-3 2-75,3 5 1,-3 1 143,-1-1-435,-1 6 164,1-5-297,0 10 0,0-4 211,-5 5 0,2-1-38,-5 1-363,0 0 305,-3 5 0,-5-4-1,1 3-121,-5-3 112,2 4 0,-5-4-219,0 3 156,0-3 78,-5-1 230,-7 5-80,-6-4 1,-6 4-136,-2-6 228,-3 1-63,-6 0 0,1-1-93,0-3-665,-1 2 707,-4-8 1,9 3 86,-1-4 1,3-6-328,5-2-453,-2 2 122,12-4-703,-3 3 112,10-10 0,6-3 1359,7-7 1,8-3 0,3-5 0</inkml:trace>
  <inkml:trace contextRef="#ctx0" brushRef="#br0" timeOffset="72">12369 11581 7853,'0'-12'716,"0"6"0,0 0-277,0 2 216,-5 3-317,-2-10 0,-4 10 197,0-3-376,-1 3 0,-4-3-69,-3 0 0,-3 1 281,-1 3-159,-5 5-202,4 1 149,-4 0 0,7 5 26,2-4 0,-2 0 0,6 0 0,0-1 10,3 2-309,6 2 99,-4-8 0,7 8-219,-4-3 174,4 3-44,-2 2-111,5-1 153,0 1 1,0-1 38,0 1-69,0 4 33,5-3 1,2 3 29,4-4-25,0-1 43,1 0 1,4 1 4,3-1-1,3 1 0,2 3 43,3 0 0,-2 0 103,6-3 1,-2-2-90,1-2 1,-1 2-16,-2-3 0,-7 4-11,3 0-4,-8 0 1,2 1 36,-6-1-241,-4 1 203,-2-1 0,-1 0 18,-1 1-189,1-1 153,-9 1 0,-1 3-141,-6 0 114,1 6 10,-6-9 1,0 6-46,-6-3 28,0-2 16,0 3 180,0-4-83,0-1 0,-1-3-94,-2-1 157,2 1-63,-4-2 0,6-1-48,3-5-205,-3 0 95,10 0 1,-1 0-263,5 0 202,6 0 1,-3-1 20,5-3-1151,0 3 501,0-9 340,5 4-1114,1-1 966,11-3 1,-3 4 574,5-6 0,0-4 0,4-2 0</inkml:trace>
  <inkml:trace contextRef="#ctx0" brushRef="#br0" timeOffset="73">12643 11672 7853,'0'-11'0,"0"-6"1317,0 5-309,0-5-360,0 6 481,0-1-684,0 6 1,0-1 216,0 4-213,0 1 159,0-3-452,0 5 3,5 10 0,-4-1 79,3 10 1,-3 0-27,-1 4 0,0 5-1,0 3 1,0 2 159,0 1-245,0 0-2,0 6 1,0-5-763,0 3 458,0-2 1,0-3 0,0-3-125,5 3 184,-3-9 33,3 4 0,-1-6-414,-1-3 233,6 2 1,-7-8 1,4 2-623,-2-7 483,-3 2-1146,9-9 961,-9 4 1,6-5-73,-4 0-892,-1 0 949,3 0 1,-1-5 605,-1-2 0,1-9 0,-4-1 0</inkml:trace>
  <inkml:trace contextRef="#ctx0" brushRef="#br0" timeOffset="74">12883 11684 7853,'0'-17'558,"4"4"883,-1-2-242,1 2-349,-4 7 124,0-4-131,0 9-368,0-4-402,5 10-52,-3 1 191,3 11-129,-5 0 0,0 10-48,0 0 1,0 4 233,0 0-582,5 2 275,-4 6 1,4-5-276,-5 1 137,5-1 115,-4-10 0,6 4-552,-4-5 346,-1-5 66,3-2-529,-5-5 456,5 1 1,-4-5-190,3 1-661,-3-5 147,-1 2-655,0-5 1246,-5-5 303,-1-2-76,-6-4 0,5-4 362,-1-1-167,6-4 1,-7 2 458,5-5-392,0 1 0,4-2 29,0-3 665,0-2-528,0-6 1,1 5 51,3 0 510,-2 4-502,8-2 0,-9 9 860,3 0-507,-3 10-52,-1-6 20,5 9-104,-4-1-110,4 2-118,-5 5-1,0 0-603,5 0 271,-3 0 0,7 2 235,-6 1-665,6 4 372,-2 4 0,4-1-5,1-2-551,-6 2 422,4-4 0,-4 2-233,6 0 235,-1-6 0,-3 3 2,-1-5 55,1 0-12,3 0 283,1 0-91,-1 0 1,1-1-149,-1-3 405,-5 3-179,5-9 0,-5 3-50,5-4 205,1 0-114,-1-1 0,1 1 134,-1-1-127,1-4 1,-5 3 32,1-2 0,-6 6-45,2 1-70,2 6 207,-4-8 98,3 8-198,-5-3-168,0 10 77,0 2 0,4 9 220,-1 3-187,1 3-28,-4 6 0,0 2-113,0 8-68,0-2-47,0 3 73,0-5 38,0 1 0,4 3 100,0 0 1,0-4-11,-4-3 0,0-6-1,0 2 1,0-7-121,0-1 0,0-5-149,0 1 49,0-2 0,0-6-282,0 1 243,0-5-1081,0 2-5596,0-5 6867,0-5 0,0-7 0,0-6 0</inkml:trace>
  <inkml:trace contextRef="#ctx0" brushRef="#br0" timeOffset="75">13499 11763 7853,'0'-17'-448,"0"0"448,0 6 1010,0 4-602,0-3 1,0 8 525,0-6-176,6 6 60,-5-9-589,4 10 1,-5-5-76,0 2 1,1 3 57,3-3 0,-3 8-125,3 3-30,-3 4 0,1 6 111,1 6-97,-1 5 0,3 6 44,-5 1 0,0-1-100,0 0 1,0 0-171,0 1 96,0-1 1,4-4 99,-1 1-352,6-6 201,-8 3 1,10-9 76,-4 0-263,3-5 169,-3 3 1,2-6-342,-6 0-214,1-4 423,1-2 0,-3-4-638,1 3 182,-1-3-150,-2 4 0,-5-5 49,-3 0 355,-2-5 461,-2-1 0,1-6 0,0-9 0,-1-3 0</inkml:trace>
  <inkml:trace contextRef="#ctx0" brushRef="#br0" timeOffset="76">13328 11729 7853,'12'-23'0,"3"2"431,0 2 1,9-3 67,-1 3 0,4 3 1,-1 0 0,-2 4-108,3 0 1,1 6-126,-1 2 0,-1-1 68,-3 1 0,0 0-123,0 4 0,3 0-135,1 0 1,1 4 3,-1 0 1,-2 5-106,5-1 0,-4 2-129,1 1 1,-8 4 88,-4 1 1,-3 0-184,0-1 1,-6-1 84,-2 5 1,-3-5 6,-1 2 0,-9 0 1,-2-1 1,-9 0-341,-3-3 0,0 2 50,-4-3 0,-1 3-86,2-6 0,-5-2 105,5 2 0,-1-6 22,4 2 0,2-3 29,2-1 1,2 0 172,6 0 0,4-1 201,4-3 0,3 2 0,3-6 0,4 1 0,9-5 0,2 1 0</inkml:trace>
  <inkml:trace contextRef="#ctx0" brushRef="#br0" timeOffset="77">14048 11649 7853,'0'-7'444,"0"-1"743,0 0-563,0-3 480,0 0-228,0 4-6,0 2-55,0 5-242,5 0-287,1 5 1,2 3 12,-1 7 0,-4 4-27,1 8 0,-3 2-277,-1 5 0,0 0 113,0 1 0,0 0-367,0 3 1,0-1 156,0 5 0,-4-5-345,0 1 0,1-6 194,3-2 0,0-5 39,0 2 1,0-4 64,0-4 1,0-3 258,0-4 0,0-4 313,0-1-169,0-4 374,0 2 487,0-5-913,0-5 1,6 0-60,5-3 0,2-2-154,6 2 0,-4-2 84,4-1 1,0 3-167,4 0 1,4 2 63,-1-2 1,1 2-134,-4 2 1,0 3-29,0-3 0,-4 3 25,0 1 0,-5 0-323,1 0-389,-2 0 468,-7 0 0,0 0-605,-2 0 690,-3 0 0,3-1-37,-8-3 1,3 1 360,-3-4 0,-2-1 0,0-3 0</inkml:trace>
  <inkml:trace contextRef="#ctx0" brushRef="#br0" timeOffset="78">14527 11661 7853,'0'-18'0,"0"1"0,5 6 0,3 0 1418,-3 4-906,5-3 1,-8 8 81,1-6 925,-1 5-384,-2-2-691,0 5 1,0 7-319,0 4 33,0 6 0,0 11 159,0 2-545,0 3 248,0 1 0,-4 2 187,0 2-272,-5-3 58,8 10 1,-6-10-33,4 3-437,1-7 292,-3 2 1,5-9-118,0 3 169,5-3 0,-2-7 308,5-1 0,0-1-83,8-4 1,-4 3 64,4-6 1,-2-3-76,1-1 0,-1-3-8,5-1 0,-1 0 15,1 0 0,2-1-205,-2-3 0,3 1-138,1-4 1,-4 3-289,0-4 1,-5 2-24,1-2 0,-4-2-320,-3 3 0,-2 0-268,-2 0 0,-3-1 549,3-3 1,-6-1 219,-2 1 0,-6-1 382,-2 1 0,-4-5 0,-7-2 0</inkml:trace>
  <inkml:trace contextRef="#ctx0" brushRef="#br0" timeOffset="79">14459 11935 7853,'5'-7'476,"1"-3"1024,6 9-644,4-4-322,-3 5-161,8-5 582,-3 4-538,5-4 1,4 3 178,-1-2-564,6 3 36,-8-4 1,4 1 301,-5 1-1092,0-1 588,0-1 1,-6 3-808,-1-1 743,-4-4 0,-4 6-1189,0-3-264,-6-2 507,3-1 489,-5 1-288,-10-4 943,2 4 0,-13-11 0,3-1 0</inkml:trace>
  <inkml:trace contextRef="#ctx0" brushRef="#br0" timeOffset="80">14504 11626 7853,'0'-11'1095,"7"3"-629,4 1 1,6 0 201,6 0 0,-1-2 285,1 5-422,5-5-254,-4 8 1,5-8-14,-2 5 0,-1 0 54,4 4-773,-5 0 389,3-5 0,-5 4 114,0-3-1910,-5 3 1312,3 1 1,-8 0-1132,2 0 6,-2 0 1675,-2 0 0,1-5 0,-1-1 0</inkml:trace>
  <inkml:trace contextRef="#ctx0" brushRef="#br0" timeOffset="81">15247 11569 7853,'11'0'555,"1"0"55,-1 0 169,1-5-503,-6-1 0,-1-2 120,-5 1 442,0 4-470,0-7 0,-5 9 211,-3-3-599,-7 3 179,2 1 0,-8 0 159,2 0-346,-3 5 94,4 1-217,-3 0 173,8 5 1,-7-5 204,5 5-426,-1 6 119,5-4 1,0 3-29,-1-5-5,6 1 130,1 4 1,5-3 4,0 2-74,0-2 78,0-2 0,1 1 277,3-1-258,7 1-15,2 4-161,8-3 161,-8 8 0,9-8 14,-3 2 0,2 2 8,2-2 0,0 2 59,0-2-396,0-3 184,5 5 0,-6-4-181,1 2 161,0-2 1,-10 3 80,2-5-172,-2 1 88,-2-1 1,-4 1-14,-4-1 89,-1 1 0,-2-1-76,0 0 42,-11 1 32,4-1 1,-15 1-51,3-1-29,-7 1 71,1-1 0,-8 0 0,3 1 1,2-5 1,1 1 0,3-5-327,1 0 267,6 4-692,0-6 280,6 4 346,4-5-868,2 0 618,5 0 1,0-5-143,0-3 574,5-2 0,7-6 0,6-2 0</inkml:trace>
  <inkml:trace contextRef="#ctx0" brushRef="#br0" timeOffset="82">15715 11649 7853,'0'-17'830,"0"1"0,0 7-447,0 2 287,0 4-355,5-2 1,-4 4 65,3-3 806,-2 3-207,-2-4-591,0 5 1,-2 5-72,-2 2-159,3 9 0,-4 1-99,5 6 1,0 5 127,0 3 0,-1-2-336,-3 1 132,3 6 0,-4-1-7,5 3-649,0-7 468,0 2 0,0-8-87,0 6-186,0-11 135,5 7-222,-4-15 327,9 5 1,-9-10-505,3 1 214,-2-5-953,-2 2 996,0-5 0,-2-4-401,-2 0 1,-2-5 493,-5 2 1,-2-7 390,-2-2 0,2-4 0,-3 2 0</inkml:trace>
  <inkml:trace contextRef="#ctx0" brushRef="#br0" timeOffset="83">15361 11695 7853,'0'-13'0,"0"-2"1072,0 7-644,5-2 0,5 0 705,6 3 1,4-4-505,-1 4 0,2 0-44,2 0 0,5-1-175,3-3 0,2 3 390,1 1 1,4 0-228,0 0 1,4-2-56,-4 5 1,-1-4-456,-7 4 1,2 1 22,-5 3 1,-5 0-2242,-3 0 1456,-5 0-4258,3 0 2715,-11 0 2242,-1 0 0,-5 0 0,0 0 0</inkml:trace>
  <inkml:trace contextRef="#ctx0" brushRef="#br0" timeOffset="84">16777 11546 8040,'0'-6'1506,"0"-4"-875,0 9 64,0-4-146,0 5-230,0 5 0,0 2 72,0 9 0,4 1-155,0 6 1,3 5-12,-3 3 0,1 2-152,-1 1 1,-3 0 118,3 0 0,-2-3-327,-2-1 0,3 1-11,1 3 1,0-5-147,-4-2 1,0-3 126,0-1 0,0-5-110,0-3 0,0-3-72,0 0 1,0-5-237,0 1-1481,0-5 1414,0 2 1,-1-5-518,-3 0 1167,3-5 0,-10-2 0,5-4 0</inkml:trace>
  <inkml:trace contextRef="#ctx0" brushRef="#br0" timeOffset="85">16697 11604 7853,'12'-17'0,"-1"4"629,1-2 1,0 2-196,3 2 0,3 1 160,5 2 1,-3-1-188,3 6 0,-1-2 113,8 1 0,-3 2-107,3-1 1,1 1-67,3 2 1,-1 4-316,-2 0 1,0 5 71,-4-1 0,0 0-141,-5 0 0,0 2 83,-3-2 1,-4 2-337,-7 1 1,-3 2 172,-5 2 0,-1-1-118,-3 5 1,-8 0-113,-7 4 1,-6-4-101,-2 0 1,-4 0 112,0 4 1,-3-1-16,-4-3 0,2 2 231,-2-2 1,7-1-78,0 1 0,7-4 301,1 4 1,5-5-104,7 2 1,5-4 223,2 0 1,4-2-40,4-3 0,7 4 97,8-4 1,3 0 294,0 0 1,1-3-233,0 4 0,4-6 575,-1 2-585,1 2 1,-4-3 263,0 4-609,0-4 82,-1 2 1,-3-4 242,1 3-773,-7-3 399,4 4 0,-6-5-619,1 0 250,-1 0-919,1 0-1539,-1 0-192,1 0 1988,-1 0 1087,-5-5 0,-1-1 0,-5-5 0</inkml:trace>
  <inkml:trace contextRef="#ctx0" brushRef="#br0" timeOffset="86">17463 11592 7853,'0'-18'0,"3"2"579,1 4 910,5 1-816,-8 0 763,4 4-300,0-3-513,-3 9-65,3-4-270,-5 5 1,0 5-55,0 3 64,0 7-139,-5 2 0,2 8-204,-4 1 75,-1 3-17,2 6 1,-5-1-5,4 0 0,2 0 228,1 1-963,3-1 526,1 0 0,0-1-28,0-2-352,0 2 373,5-9 0,1 2 3,6-6 154,-1-4 1,0-5 50,1 1 0,3-2 247,0-2 1,4 1-58,-4-6 1,6 1-144,-2-4 1,2 0 118,2 0 0,-4 0 26,0 0 1,0-5-218,4-3 1,0 2-142,0-2 1,-4 1-599,0-5 605,-5 6 1,2-4-1496,-4 2 1077,-6 3 0,-1-5-376,-5 2 0,0 2 116,0-1 534,-5-1 0,-1 0 302,-6 1 0,-4-1 0,-2-3 0</inkml:trace>
  <inkml:trace contextRef="#ctx0" brushRef="#br0" timeOffset="87">17405 11855 7853,'0'-6'144,"0"-5"-144,5 10 0,-2-4 1634,5 5-1005,-1-5 1,8 4 220,1-3 0,4 3-364,-1 1 1,3-2-382,0-1 1,1 1 87,0-2-113,0 3 0,-5 1-53,-3 0 0,-2 0-1073,-2 0 596,0 0 343,-4-5-2050,3 4 1040,-9-4 265,4 5-613,-5-5 732,-5 3 733,-1-3 0,-6 0 0,1-1 0</inkml:trace>
  <inkml:trace contextRef="#ctx0" brushRef="#br0" timeOffset="88">17440 11581 7853,'12'-12'670,"4"1"1,-2-1 182,5 1-443,5 5-152,0-4 0,5 5 1062,-2-3-865,2-2 1,5 7 516,0-4-646,-4 4 1,3-2 245,-3 5-481,-2 0 68,0 0 0,-5 0 159,-1 0-253,-4 0 47,4 0 1,-9 0-82,2 0 0,-6 1 120,-2 3 1,0-1 20,0 4-161,-2-4 1,0 7-91,3-2 0,-2 7 67,2 4 146,0 2-87,3 2 18,-5 5 1,3-3 58,-5 6-429,5-1 217,-8 5 0,4-1-458,-5 0 303,0 0 112,0 1 0,0-5-83,0 1 77,0-1 0,0-1 39,0-2 0,0-7-32,0-1 1,0-1 156,0 1-231,5-2-334,-3-6 0,4-5-1041,-2-2 442,-3-3-33,4-1 1,-10-5 0,-3-4 60,-2-5 1109,4 2 0,-4-10 0,-2-1 0,-5-6 0</inkml:trace>
  <inkml:trace contextRef="#ctx0" brushRef="#br0" timeOffset="89">17919 11592 7853,'5'-11'0,"-2"-1"367,5 1 0,0-1 135,8 1 1,-2 3 458,5 1-588,0 4 317,4-2-186,-1 5-226,6 0 1,1 0 262,6 0-382,-1 0 0,0 4 212,1 0-210,-6 5-2,4-3 0,-9 5 159,2 1-403,-1-1 113,-8 1 0,-1 0-302,-9 4 233,3-4 27,-8 5 1,-2-1-785,-8 3 432,-7-2 116,-3-1-410,-5 1 401,-5-4 1,3 3-86,-6-5 61,6-4 84,-8 3 1,8-9-209,-6 3-201,6 2 291,2-4 1,3 3-1247,4-5 781,1 0 782,9 0 0,-4-5 0,3-2 0</inkml:trace>
  <inkml:trace contextRef="#ctx0" brushRef="#br0" timeOffset="90">18547 11524 7853,'0'-12'530,"0"1"-238,0 4 0,2-1 56,2 4 1,-3-1 75,3 1 734,-3 3-353,-1-4-523,0 5-57,0 5 0,4 2 152,0 8 1,-1 3-174,-3 5 0,0 5-154,0 2 1,0 3-169,0 2 0,4 3 137,0 0 0,0 4-168,-4-4 1,0-1 92,0-7 0,4 2-277,-1-6 0,1 1 109,-4-4 1,4-5-185,0-3 1,0-2-664,-4-2-649,0-5-334,0-1 1672,0-5 0,-5-1 382,-3-3 0,-2-2 0,-2-5 0</inkml:trace>
  <inkml:trace contextRef="#ctx0" brushRef="#br0" timeOffset="91">18388 11592 7853,'11'-18'0,"0"2"709,6 4-364,1-4 1,6 3 96,2-2 324,4 2-407,4 7 0,-4 0 535,1 2-545,-1 3 0,5-4 57,-1 5 1,-4 1-182,1 3 0,-6 2-88,2 5 35,-3 1 0,-5-1 172,0 1-508,-10 4 181,6-3 1,-14 8-502,3-2 376,-3-2 19,-1 5 1,-6-5-694,-5 6 549,-6 0 0,-6 0-311,0 0 0,-1-4 233,-2 0 0,2-2-24,-3 3 1,-1-3 23,1-1 0,5-4 230,2 3-250,7-2 1,-4-1 731,6-1-323,4 0 0,2-3 521,5 0-343,5-6-105,2 8 706,4-8-582,0 8 1,6-5 58,2 2 352,-3 4-356,6-10 1,-5 8 46,2-5 0,2 3-141,-2-3 0,1 4-203,0-5-16,1 1 146,-8-4 0,8 0-554,-2 0 296,-2 0 0,1 0-1359,-3 0 990,-2 0 0,3 0 17,-5 0-1980,1 0 699,-1 0 1728,1 0 0,-1-10 0,1-3 0</inkml:trace>
  <inkml:trace contextRef="#ctx0" brushRef="#br0" timeOffset="92">19130 11569 7853,'6'-17'0,"4"0"986,-3 6-572,-1-1 0,4 2 1272,-2 2-852,-3 3-127,0 0 36,-5 4-428,0-4 1,4 6 213,0 3-370,-1 2 0,-3 11 30,0 2 1,-1 4-27,-3 3 1,2 7 154,-6 5-510,6 1 226,-3-5 0,1 0-79,0 0 0,0 1-269,4-1 0,0-4-455,0 1 550,0-6 1,5 6 83,3-9 1,2 3 259,1-10-132,6 0 0,-3-4 138,5 1 0,-1-6-138,1-2 463,2-3-254,-3-1 0,9 0 45,-1 0-178,1 0 0,-4-5-225,0-2 1,-2-4-367,-2 0 1,2 0-179,-6-1 1,-1 1-1508,-7-1 1490,-1 1 0,-6-1-68,0 1 0,-2 0 86,-2-1 75,-2 1 624,-5-1 0,-6 1 0,-1 0 0</inkml:trace>
  <inkml:trace contextRef="#ctx0" brushRef="#br0" timeOffset="93">19073 11798 7853,'6'-7'0,"4"2"982,-2 5-385,7 0-140,3 0 903,0 0-843,3 0 0,1-3-105,5-1 1,0 0-3,0 4 0,-3-1-92,3-3-180,-3 3 180,-6-5-1288,3 6 512,-8-5 357,3 4-2028,-9-4 1087,-2 5 305,-5-5-1122,-5 4 1859,-2-9 0,-4 3 0,0-4 0</inkml:trace>
  <inkml:trace contextRef="#ctx0" brushRef="#br0" timeOffset="94">19050 11501 7853,'11'-12'0,"6"5"0,2-1 0,4 2 1549,3-2-668,4-2-330,9 9 0,-2-8 933,5 5-1452,0 0 358,-2-1-625,-1 4 226,-9-4 1,0 5 304,-7 0-1953,2 0 1215,-12 0 1,6 1 279,-8 3-1975,3-3 1362,-7 4 1,0-5 17,1 0 394,-5 0 377,7 0 0,-4-5 1,5-1-1</inkml:trace>
  <inkml:trace contextRef="#ctx0" brushRef="#br0" timeOffset="95">19929 11421 7853,'0'-6'1341,"-1"0"-907,-3 6 548,3-5-599,-9 4 1,4-4 203,-6 5-223,1 0-116,-6 0 0,1 1-52,-3 3 16,-3 2-53,4 1 0,-1 3-2,0-2 108,5 2-53,-2 1-360,4 1 172,1-6 0,3 4 204,1-2-550,4 2 252,-2 1 1,5 1-33,0-1-135,0 0 155,10 6 0,-2-4-131,7 2 222,3-2 0,0 2 6,5 0 1,-1 4 10,1-4-23,0 1 156,0-5-146,0 5 1,-4-2 32,0 5 119,-5-5-63,7 3 0,-8-2-15,2 0-144,-7 1 103,2 0 1,-9-3-312,3 2 135,-3 3-9,-1-6-97,-10 5 107,3-6 0,-15 1 70,3-1 54,-3 1-46,0-1 1,-9 0-68,1 1 1,-5-4 16,9-1 0,-5-4-36,5 0-534,4-1 112,6-2-1261,4 0 870,6 0 360,1 0-439,5 0 1029,5-5 0,6-7 0,7-6 0</inkml:trace>
  <inkml:trace contextRef="#ctx0" brushRef="#br0" timeOffset="96">20055 11478 7853,'6'-5'0,"1"2"0,-3-4 580,-3 4 40,9-7-184,-9 9 439,4-4-509,-5 5 0,2 0 289,1 0-30,-1 0-371,3 0 1,-5 1-1,0 3 1,4 3 118,-1 9 0,1-1-117,-4 8 1,0-3-188,0 7 0,0-2 122,0 2 0,0 2-341,0 5 155,0 0 0,-4 1-275,1-1-12,-1-5 1,4 3 70,0-6-77,5 6-149,1-8 230,6 4-8,-1-10 21,0 4 50,1-10 93,4 5 303,-3-11-188,4 4 1,-1-8-94,3 1 603,-2-1-435,4-2 1,-7 0-156,5 0-315,0 0 225,-1-5 1,2-1-1285,-5-1 672,1-3 235,-5 3 0,-1-4-243,-2-1 0,1 1 130,-5 0-632,-1-1 1228,-3 1 0,-5-1 0,-1 1 0</inkml:trace>
  <inkml:trace contextRef="#ctx0" brushRef="#br0" timeOffset="97">20021 11763 7853,'5'-6'244,"1"0"350,6 2-353,-1 3 0,4-4 668,0 5-574,6 0 0,-3-2 313,4-1-333,1 1 0,-1-3 3,-3 5-318,2 0 52,-8 0 1,7 0 318,-4 0-1306,-1 0 735,-4-5 0,-3 4-1648,0-3 981,-6-2 207,3 4-599,-5-8 1259,-5 4 0,-1-11 0,-6 0 0</inkml:trace>
  <inkml:trace contextRef="#ctx0" brushRef="#br0" timeOffset="98">19998 11478 7853,'5'-6'-137,"5"-5"-35,5 4 1,7-3 528,1-2 1,5 5 616,6-1 1,0 4 459,1-3-749,-1 4-301,0-2 0,-4 1 395,1 0-416,-6 1-115,3 3 1,-9 0 4,0 0 0,-5 0 64,1 0-415,-2 0 140,-1 0 1,-5 1 250,1 3-294,-6-3 53,9 4 0,-9-1-251,6 0 160,-6 5 0,7-7-149,-5 6 0,4-1 96,-5 5 1,5 4-43,-4 3 129,5-2 1,-8 8 11,3-2-124,-3 2 125,-1 3 1,0 1-37,0 6 0,0-5-87,0 1 0,0-2-315,0 1 242,0-2 0,0-5 2,0 0 0,0-5 35,0-3 74,0-2 203,0-7-74,0 4-191,0-9 330,0 4 221,0-5 0,0-5-149,0-2-197,0 2 0,0-9 302,0 2-199,0-2 1,0-2 38,0-3-173,0-3 41,0 4 1,0-7 81,0 2-233,5-2 65,1 2 0,2 1 154,0 3-303,-1 3 208,0 4 1,-1 6 57,-2 2-64,-3 3 15,9 1-64,-3 5 37,4 7 0,2 5 25,2 6-143,3 0 47,-1 0 0,5 3 94,-3 1-305,3 5 161,0-8 1,1 4-255,0-5 181,-5-6 0,3 0 639,-3-6-310,0-4 0,2 2-88,-5-6 280,1 1-221,-5-4 1,1-1-38,-1-3 675,-5 3-485,4-9 0,-7 3 198,5-4-25,-6-6-205,3 0 0,-5-6-174,0 0-137,0 0 212,0-5 0,-1 3-424,-3-6 218,3 1 0,-8-3-443,5 3 342,0-3 0,4 5 20,0-3-1205,0-2 827,0 14 1,0-6-131,0 10-1085,5-1 1077,-3 5 0,8 1-1667,-2 2 1211,2 3 663,1 5 0,-5 1 437,-2 3 0,3 2 0,-1 6 0</inkml:trace>
  <inkml:trace contextRef="#ctx0" brushRef="#br0" timeOffset="99">21448 11432 7853,'0'-11'-484,"0"-1"1640,0 6-41,0-4-383,0 9 106,0-4 288,0 5-738,0 5-142,0 1 1,0 11 70,0 2-169,0 2 37,0 7 1,0-1 132,0 7-253,0-7 20,0 16 1,0-17-421,0 9 128,0-4-29,0-1-979,0-3 839,0-4 0,0-1 44,0-3-1125,0-3 364,0-4 396,0-1-797,0-4 1017,0 3 1,-1-9 532,-3 3 1,-2-8-1,-5-2 1</inkml:trace>
  <inkml:trace contextRef="#ctx0" brushRef="#br0" timeOffset="100">21071 11478 7853,'12'-6'-255,"4"-5"1,2 5 182,5-5 1694,0 4-1023,5-3 1,1 9 71,5-3 504,0-2-732,1 5 1,-1-6 301,0 3-377,6 3-118,-5-4 0,3 5-82,-7 0-133,2-5 62,-4 4 0,0-8 66,-2 5 1,-7-1 180,-1 1-479,-5 3 164,2-4 0,-4 1 202,-1 0-467,-4 0 21,3 4 122,-9 0 136,4 0-6,-5 0-9,0 5 1,0 7 60,0 7 57,0 2-108,0 7 0,-1 2 33,-3 4-274,-2 0 127,-6 0 1,5 1-296,-1-1-114,0 0 271,2-5 0,-3 2-251,5-8 268,1 2 1,-1-9 235,0 4 0,0-4-143,4-5-55,0 1 0,0-5-195,0 1 157,0-5-361,0 2 79,0-5-384,5 0 423,-3-5 188,3 3 0,-5-8-538,0 3 380,0-9 1,0 4 109,0-10 127,0 4 1,-2-5-172,-1 1 326,1-6-141,-3-1 0,5-6-159,0 1 444,0 0-139,0-1 1,0-3 544,0 0-930,0 0 474,5 4 0,-3 5 867,1 2-493,4 8 491,-6 3 672,4 4-566,-5 1-495,5 4 1,1 7 632,6 8-803,-1 7-128,6 3 0,-1 10 236,3 2-106,3 3-199,-4 7 1,1-1-167,0 3-875,-5 2 918,7-8-537,-8 3 433,9-4 1,-8-2-101,5-3 1,-4 2-157,4-6 0,-5-4 157,1-7-107,-2 3 122,-2-10 0,-3 7-42,-1-8 1,0 0 648,0 0-2009,-2-4 967,-5 2 1,2-5-248,1 0 91,-1 0 474,-7 0 1,-4-4 242,-10 0 0,0-10 0,-4 2 0</inkml:trace>
  <inkml:trace contextRef="#ctx0" brushRef="#br0" timeOffset="101">21631 11752 7853,'0'-6'614,"5"1"-296,3 5 67,2 0-200,6 0 1,-2 0 353,5 0-269,0 0 0,4 0-237,0 0 0,0 0 128,0 0 0,3-4-636,1 0 382,0 0 0,-8 3 155,0-3-1182,0 3 764,-1-9 0,-1 7-947,-1-4 640,-4-1 382,5-3 1,-6-2 280,1-2 0,-1 2 0,1-9 0,4 5 0,2-6 0</inkml:trace>
  <inkml:trace contextRef="#ctx0" brushRef="#br0" timeOffset="102">22294 11444 7853,'0'-12'0,"3"1"146,1-1 1,0 5 299,-4-1 1,0 4 684,0-3-371,0 4 572,0-2-400,0 5-536,0 5 1,0 7 14,0 7-93,0 2-133,0 2 1,4 5-66,0 3 0,-1-2-168,-3 1 77,5 1-135,-3 3 125,8 0 1,-9-3 109,3-1-1091,2-5 636,-4-2 0,4-2-14,-2-6-586,-3 0 132,4-9-868,-5 5 497,0-10 537,0 9 1,-1-9-718,-3 3 972,-2-8 373,-6 3 0,1-9 0,-11-2 0,-2-5 0</inkml:trace>
  <inkml:trace contextRef="#ctx0" brushRef="#br0" timeOffset="103">21928 11409 7853,'11'-11'0,"2"3"0,2 1 0,8 3 584,8-4 0,2 6-18,1-2 1,1-1 86,4 1 0,-3 0-156,6 4 1,-5 0-142,1 0 0,-2 0-62,-2 0 0,0-3-82,0-1 0,-3-1-89,-1 1 0,-4-1 115,0-3 0,-5-2-105,-2 2 0,-5 2 34,1-2 1,-2 2-79,-2-2 0,-3 2-71,-1 2 38,-4 3-158,2-4 1,-4 5 43,3 0 1,-3 3 20,3 4 1,-3 2 91,-1 10 1,4 1-58,0 7 1,0 2-9,-4 5 0,0 2 6,0 2 1,0-1-61,0 5 1,0-4-121,0 4 1,-4-7 18,0-1 1,0-1 140,4-6 1,0-2 294,0-5 0,2 0-125,1-5 1,-1 0-288,1-3 0,2-1 67,-1 1-674,0-6 366,1-1 178,-4 0-1872,5-4 954,-6 4-2057,0-5 2207,0-5 972,0-1 0,-6-11 0,0 0 0</inkml:trace>
  <inkml:trace contextRef="#ctx0" brushRef="#br0" timeOffset="104">22876 11352 7853,'0'-6'923,"5"-4"-640,1 9 0,6-8-76,-1 5 1,-3 0 791,-1 4 1,1 1-424,4 3 0,-5 6-81,1 6 0,-1 4 124,5-1-407,-1 8-650,-4 2 596,3 5 1,-8 0-532,6 0 315,-6 1 135,9-1-1214,-10 0 950,9-5 0,-4 3 14,6-5 1,-1-1-113,1-3 0,-1-5 379,0-3-898,-4-2 532,3-2 0,-5-3-1418,3 0 1235,2-6 91,-9 3 1,5-5-848,-2 0 727,-3 0 484,5 0 0,-12-5 0,0-1 0</inkml:trace>
  <inkml:trace contextRef="#ctx0" brushRef="#br0" timeOffset="105">23219 11409 7853,'5'-17'0,"-3"1"187,6 9 483,-1-3 203,5 3 443,-1 1-848,1-4 1,-5 9-107,1-3 1,-6 4-96,2 4 1,-2 2-56,-2 5 0,0 5 26,0-1 0,-4 6-26,0 2 0,-5 4-218,1 3 1,-6 3-105,-1-2 0,0 2-214,4 1 1,-1 3-401,1-3 1,3 3 336,1-7 1,3-2-306,-4-1 0,6-4 251,-2-4 1,3 1-1288,1-5 724,0 1 1004,0-5 0,0-5 0,0-1 0</inkml:trace>
  <inkml:trace contextRef="#ctx0" brushRef="#br0" timeOffset="106">23493 11409 7853,'0'-17'218,"0"5"0,4 6 881,-1 2 1067,1 3-1810,-4-4 0,0 6-204,0 3 0,0 3-42,0 9 1,0 1 114,0 6 0,-4 5-159,1 3 0,-6 2 110,1 1 1,2-1-222,-2-3 1,4 6 48,-3-6 0,4 2-115,-1-5 0,3-4 41,1-1 1,1 0 15,3-7 1,-1 4 281,4-4 1,1-3-125,3-4 1,5-2-52,-1 1 1,1-1 23,-1-6 0,2 0-50,2 0 1,3 0 63,-3 0 1,1 0-288,-1 0 0,1-6-235,-5-1 1,5 1-313,-5-2 0,-4 0-94,-3-3 1,-6-1 347,2 1 1,-3 0-612,-1-1 1,-3 1 1099,-1-1 0,-10-4 0,1-2 0</inkml:trace>
  <inkml:trace contextRef="#ctx0" brushRef="#br0" timeOffset="107">23413 11684 7853,'-7'-7'488,"2"-3"1,9 8 273,0-6-445,5 5 0,-3-2 316,6 5 1,0-1-231,4-3 1,-3 3 146,7-3-391,-1 3 0,3-3 212,1 0-352,0 0 43,0 4 0,2-3 256,-2-1-610,3-5 288,-14 8 1,9-8-1537,-6 5 1069,0-5 1,-5 3-895,-2-6 1,1 5 619,-6-1 0,1-1 305,-4-6 0,0 2 440,0-2 0,-5-3 0,-1 1 0</inkml:trace>
  <inkml:trace contextRef="#ctx0" brushRef="#br0" timeOffset="108">23481 11272 7853,'9'-7'0,"3"-1"0,-2 4 881,9-3 0,0 4 48,4-1 0,2-1 270,5 2 0,-3-1-225,7 4 1,-2 0-450,2 0 0,-1 0-475,-2 0 1,1 4 52,-6-1 1,0 5-1123,-7-4 1,-3 5 676,-4-2 1,-6 0-758,-2 0 1,-4 1 1098,-4 3 0,-8 1 0,-5-1 0</inkml:trace>
  <inkml:trace contextRef="#ctx0" brushRef="#br0" timeOffset="109">16652 12460 7853,'6'-6'383,"-1"1"1,-4 3-66,3-1 390,-3 1-383,10-3 1,-9 5 102,6 0 40,-6 0-296,8-5 1,-7 4 171,5-3 15,-6 3-200,8 1 0,-7 0-30,4 0 53,-4 0-87,7 0 1,-4 0 76,6 0 1,-5 0-136,1 0 1,1 0-33,6 0 1,-1 0 63,5 0 1,-4-1 40,4-3 1,0 3 28,4-3-56,0 2 0,4 2-114,-1 0 124,1 0 1,-4 0-177,0 0 1,0 0 102,-1 0 1,1-3-46,0-1 0,4 0 71,-1 4 0,6-1 71,-1-3 0,-2 3-74,1-3 0,1 1 150,3 0-157,-5 1 1,7-4 215,-6 2-100,6 3 1,-8-4-76,2 5 0,3 0 24,-2 0 0,-2-4-122,1 0 0,1 0 64,3 4 1,-2 0-95,2 0 0,-6 0 135,6 0-66,-2-5-628,2 4 638,5-4 0,-2 1 12,5 0-21,-5 1 16,2 3-157,1-6 142,-5 5 0,1-4 20,-6 5-138,0 0 114,0 0 1,-2 0 17,-6 0-128,6 0 101,-4 0 0,4 0-97,-5 0 86,5 0 2,1 0 0,2 0-2,-1 0-8,6 0-653,-1 0 689,10 0-26,-5 0 0,6-1-2,0-3 9,-1 3-6,1-4 0,0 3-1,-1-1-138,-4 1 136,3-3 0,-8 5-4,2 0-13,3-5 11,-6 4 0,5-4 308,-6 5-306,5 0 0,-2 0 74,5 0 0,0-1-74,3-3 8,1 3-902,0-5 908,-1 1 0,1 4 26,0-3-166,-1-2 141,1 5 0,-1-6-27,-4 4 19,4 1 0,-10-3-475,3 5 646,-2-5 117,-2 4 1,-1-6-253,-2 4 0,2 1 197,-3-1-197,3 1 131,1 2-56,1-5 0,0 4 3,3-3-538,-2 3 477,3-4 1,-3 4-229,2-3 82,-3-3 0,6 6 80,-3-3 0,-6 3 413,2 1 0,-2 0-381,2 0-34,-5-5 0,4 4-34,-2-3 114,-4 3 195,12 1 1,-9-4-268,8 0-8,-2 0 20,-2 4 0,1 0-23,3 0-38,-2-5 0,3 4 54,-4-3-174,-1 3 163,-5 1 225,4 0-128,-4 0-101,0 0 1,3 0 27,-5 0 1,3 0 97,-3 0 1,5 0-100,-2 0 1,2-1 13,-2-3 0,3 2 7,-2-1-16,-3 1 1,5 2-93,-3 0 1,2 0 81,-2 0 0,2-1 165,-5-3 0,3 3-173,-3-3 0,-1 3 28,-3 1 0,3 0-35,-4 0 0,4 0 13,-7 0 0,2 0 15,2 0 0,0 0 6,0 0 0,0 0-28,0 0 1,-1 0 4,1 0 0,5 0-157,3 0 0,2-4 92,1 0 0,-4 1-28,1 3 0,-1 0 54,5 0 0,-6 0 102,-3 0 0,-1 0-70,-3 0 1,1 0 76,0 0 0,1 0-59,3 0 1,-3 0 98,3 0 0,0 0-84,0 0 0,5 0 8,-2 0 1,2 0-157,-2 0 137,9 0 1,-10 0 17,5 0-189,0 0 71,-5 0 0,6 0 71,-1 0-120,-5 0 112,4 0 0,-5 0-123,3 0 97,2 0-292,-4 0 432,0 0-120,4 0 0,-5 0-30,2 0 182,3 0-141,-4 0 0,2 0-15,-1 0-43,1 0 64,-2 0 0,3 0-82,-6 0 1,1 0 70,-4 0 0,-2-4 11,-2 0-26,-2 0 208,-6-1-12,-4 4 118,3-4 212,-9 0-155,4 3 13,-5-3-1469,0 5 715,-5 5-2307,-1-3 1260,-11 3 1454,0-5 0,-11-5 0,-2-2 0</inkml:trace>
  <inkml:trace contextRef="#ctx0" brushRef="#br0" timeOffset="110">4614 13831 9417,'-6'0'531,"1"0"0,5 1-213,0 3 47,0 2-117,0 6 1,0-1-27,0 0 1,0 6-14,0 2 0,3 2 60,1 2-21,0 0-89,-4 5 0,0-4 6,0 3 47,0 2-40,0-5 0,0 8-88,0-6 1,0 1-3,0-4 1,0 0 36,0 0 0,0-2-20,0-2 0,0 2-11,0-6 1,0-4 76,0-3-28,0-1-192,0 0 99,0-2 335,0-5-319,0-5 0,0 2 64,0-4-678,0-1 393,5-3 0,-4-2 0,3-2 1,-3 1-56,-1-5 1,6 1-104,1-1 1,-1-3 19,2 3 0,-2-6 39,2-2 1,2 1 0,-2 3 298,2-5-67,1 4 1,1-5-213,-1 2 438,1 3-152,-1-4 0,4 4-98,1-3 205,4 3-71,-2-4 1,4 7 24,1 1 1,0 0-64,0 5 1,2 1 133,-2 6 0,5-1 63,-9 6-10,5-1 0,-11 4-134,9 0-63,-10 5 1,5-3 29,-6 6 1,-1 5 55,-2 6 95,2 2-155,-4 2 0,1 1 43,-3 3-34,2 2-10,-5 0 0,5 8-82,-2-3 0,-1 5 122,4-1-695,-4-3 645,2 4 0,-1-4 49,0-1 74,5 0-126,-8-5 1,4-1 62,-5-5 176,5-5 40,-4 4-241,4-10 1,-3 3 30,1-7 0,-1-2 616,1-2-447,-1-3 15,-2 5-15,0-6-123,0-6 26,0 5-2034,0-9 1258,0 9 0,0-6-1798,0 4 0,0 0 2387,0-5 0,0 6 0,0-3 0</inkml:trace>
  <inkml:trace contextRef="#ctx0" brushRef="#br0" timeOffset="111">5836 13442 7853,'0'-7'49,"0"-1"1,0 4 267,0-3 143,0 4-89,0-2-162,0 0 0,-1 0 0,-3-3 1,1 2-15,-4 2 1,3 2 16,-4-6 0,1 5-98,-5 0-106,1 1 158,-6 2 1,5 0-149,-3 0 0,-2 0 89,2 0 1,-2 0 12,2 0 1,1 5-33,-5 3 0,5-2-9,-1 2 0,2 3-6,2 5 0,-1-1 26,1-4 1,5 2 49,2 2 1,3-2-6,1 2 1,0-2-401,0-2 0,5-1-436,2-2 1,3 1 691,2-5 0,4 3 83,3-3 0,3 0 134,1-4 1,3-1-104,1-3-180,0 3 88,-10-10 1,4 5-22,-6-5 1,0 3 50,-3 0 63,-1 1-93,0-5 1,-4 1 35,-3 0 0,1 3-3,-1 0 0,-1 5-18,-3-5 64,0 5-40,0-7 57,-5 9-76,4-4 40,-9 5-168,9 0 0,-8 5 144,5 3-172,-5 2 128,8 1 1,-6 4-26,4 1 0,1 3-20,-2-4 1,3 4 5,1-4 1,0 2-4,0-2 0,0-2 7,0 2 0,1-2 9,3-2 1,3-1 253,4-2 0,0-2 12,1-2 0,1-3 8,2 3 0,3-3 5,4-1 1,-3 0 147,0 0 0,-1 0-6,1 0-101,3-5-45,-9 4 1,7-5-794,-5 2 433,0 2-3501,-3-3 3598,-6 5 0,-6 0 0,-6 0 0</inkml:trace>
  <inkml:trace contextRef="#ctx0" brushRef="#br0" timeOffset="112">3906 15087 7853,'0'-6'-1584,"0"-5"1742,0 10 1,-1-8 588,-3 6 0,3-3 230,-3 3-100,3 1-23,1-3 391,0 5-1062,0 5 0,0 7 48,0 7 0,0 2-49,0 2 0,3 4-14,1 0 1,0 3-11,-4-3 0,1 3-144,3-3 1,-3 3-216,3-3 0,-3-4 158,-1-4 1,4-5-140,0 1 0,1-4-256,-1-3-109,-3 2-177,4-9-461,0 4 256,-3-5-327,3 0-91,-10-5 1347,-2-1 0,-4-10 0,-1-2 0</inkml:trace>
  <inkml:trace contextRef="#ctx0" brushRef="#br0" timeOffset="113">3872 15110 7853,'0'-18'147,"0"3"1,5 2 301,2 2 1,0-1-79,0 1 0,2-1 52,6 1 1,-1 1-34,5 2 0,0-1-107,4 6 1,1-5-156,3 4 1,-3 0-2,3 4 1,-3 0-121,-1 0 0,-2 2 41,-2 1 0,2 4-122,-6 4 0,-1 1-32,-7-1 1,-1 0-172,-6 1 0,0 4 68,0 3 0,-7-1 49,-4 1 0,-3 0 140,-9 4 1,1-4-31,-8 0 0,3-1 0,-3 1 1,1-3-41,-2-4 0,3-1-108,5 1 0,2-6 45,2-2 1,2 1-471,6-1-755,5 0 954,1-4 1,6 0 423,3 0 0,7-6 0,7 0 0</inkml:trace>
  <inkml:trace contextRef="#ctx0" brushRef="#br0" timeOffset="114">4408 15190 7853,'0'-8'192,"0"1"1,0 3 333,0-4 1,-1 4 125,-3-3 1,2 4-232,-6-1 0,4-1 51,-3 1 0,3 1-114,-4 3 0,1 0-133,-5 0 1,5 5-80,-1 2 0,1 1 13,-5 3 0,2-2-28,2 6 1,-1 3-155,6 1 1,-1-1-199,4 1 1,0-4 127,0 4 1,0-5-247,0 2 1,6-1 119,6-4 1,-1 3-7,4-6 1,3-3 125,1-1 0,3-3 32,0-1 0,1-1 47,0-3 0,0-3 162,0-4 0,-2 0 4,-2-1 0,3-3-4,-3 0 0,-2-4 102,-2 4 1,-4-2-135,-3 2 1,-3-2-17,-5-2 0,0-2 20,0 2 1,-5-2 8,-3 2 1,-3-1 3,-4 5 1,-3-4-20,-5 4 0,-1 3 229,-3 4 1,3 6 67,-3-2 0,1 8 10,3 4 1,-1 3-1290,9 4 0,-1-1 874,5 5 0,5-5 0,1 8 0,5-5 0</inkml:trace>
  <inkml:trace contextRef="#ctx0" brushRef="#br0" timeOffset="115">4934 14961 7824,'0'-6'1091,"0"1"2056,0 5-2848,0 5 1,0 1 95,0 6 1,0 0-175,0 4 0,4 0 26,-1 3 1,3 3-96,-3-3 1,0 2-1,4 2 0,-3-4-179,4 0 1,-4-5 94,3 1-61,1 3 0,2-5-116,-2 2-151,2-2 208,-9-7-233,9-1 302,-8-5 221,3 0 68,-5 0-265,0-5 0,0-1-1,0-6 0,3-3-4,1 0 1,1-5-12,-1 1 0,-1 1-6,4-1 0,-3 1-22,4-1 30,-6 3 1,5 5 11,-4 4-144,-1 2 1,7 6 118,-6 3 1,6 2-200,-1 6 0,2 3 8,1 0 1,0 4-3,-4-4 0,7 6 9,-2-2 1,1-2-163,-1 2 0,1-5 70,2 2 0,-2-4 33,2 0 1,-3-6 520,0-2 0,-1-3-92,1-1 0,-1 0 321,1 0 0,-2-5-146,-3-3 0,2 2 129,-5-2 0,1 1-196,-1-5 1,-3-3 40,3 0 0,-3-2-228,-1 2 1,-1-3 64,-3-4 1,2-1-152,-6 0 14,5 0-9,-7 0 0,8 0-339,-6 1 1,6 0-117,-2 3 1,-1 2-297,1 6 1,0 0 280,4-1-556,0 6 146,0-4-712,0 8 406,0-3 0,0 7-753,0 1 1899,0-1 0,5 13 0,2-2 0</inkml:trace>
  <inkml:trace contextRef="#ctx0" brushRef="#br0" timeOffset="116">5562 14950 7853,'0'-12'338,"0"1"627,0 0-716,0-1 0,1 2 201,3 2 879,-3-2-625,4 9-23,-5-4-115,0 5 0,0 5-529,0 3 0,0 6 155,0 1 0,2 5-120,1-1 1,-1 3 31,2 1 0,-3-1-150,-1 1 0,0 0-232,0 0 114,0 0 0,0 0-419,0-1 405,0-4 1,1 0-28,3-3 0,-3-6-268,3 3 396,2-4 0,-3 3 33,4-4 1,-3-2 26,4-5 164,-1 0 0,5 0 43,-1 0 4,-4 0-184,3 0 1,-4 0 155,6 0 0,-1-1-180,0-3 1,5 3-5,-1-3 1,0-1-93,-3 1 1,-1-3-229,0 3 0,1-4-227,-1 4 1,-1-1-634,-2 2 433,2 1 424,-9-8-950,-1 4 486,-1-1 805,-9 2 0,4 0 0,-6-1 0</inkml:trace>
  <inkml:trace contextRef="#ctx0" brushRef="#br0" timeOffset="117">5528 15133 7853,'5'-7'-507,"-3"-3"-63,6 3 1,0 0 916,3 0 1,0 0 980,1 0 0,0-2-488,4 5 0,0-4-375,3 5 1,3-6-286,-3 1 0,-1 3 65,1 1-248,0-2 67,-2 5 1,4-8-50,-6 5 0,4-1-277,-4 1 1,-3 3-1778,-5-3 954,1-2 13,-2-1 0,-6 0 558,-7-1 0,-4 2 514,0-2 0,0-2 0,-1 3 0,1-4 0</inkml:trace>
  <inkml:trace contextRef="#ctx0" brushRef="#br0" timeOffset="118">5653 14881 7853,'0'-7'418,"0"-1"1,5 4-74,3-3 97,2 4-284,-3-7 1,3 5 164,-3-3 1,3-1 146,2 6 1,3-2-100,0 1 0,1 1-109,-5-4 0,0 4-113,1-1 0,-1 3 17,1 1 0,-1 0-77,0 0 0,1 0 67,-1 0 1,-3 0-120,0 0 1,-5 0 23,5 0 0,-4 1-64,3 3 1,-3 1-33,4 3 0,-4 2 113,3-2 0,-3 6-65,4 1 1,-5 6-7,5 2 0,-5 0-114,0 4 1,2 2-39,-1 1 0,0-1-207,-4 2 1,0-4 132,0 3 1,0-8-39,0 0 0,0-5 71,0 2 1,0-5 67,0 1 1,1-6-120,3-1-175,-3-6-273,5 3 119,-6-5-367,0 0 155,-6-5 1,4 3 287,-6-6 1,2 0 489,-2-3 0,-2 0 0,-1-6 0,-7-1 0</inkml:trace>
  <inkml:trace contextRef="#ctx0" brushRef="#br0" timeOffset="119">5905 14938 7853,'3'-12'0,"1"-3"0,5 2 0,-1-2 0,-2 2 514,2 2 0,3-1-4,4 1 0,2 3 80,-2 0 0,-1 2-38,5-1-178,0-4-134,4 10 0,-2-4-116,-1 5 0,-3 0-26,-1 0 1,-4 1-102,3 3 0,-3 2 64,-5 6 0,2-3-23,-5 2 1,4-2 1,-4 6 1,-1-2-215,-3-2 0,-5 6 87,-2 2 0,-7-1-28,-2 1 0,-4 0-58,1 4 0,-1-1 112,1 1 0,-1-1 6,4-3 0,-3 2 38,4-2 1,4-1-4,3 1 0,2-5 32,-2 1 1,3-2 233,5-1-175,0-1 0,5 0 150,3 1 1,-2-6 65,2-2 1,-1 1-76,5-1 0,3 0-132,0-4 0,0 0-126,-3 0 1,0 0-267,4 0 1,-4 0 73,4 0 0,-4 0-131,0 0 0,-2-2-251,-3-1 0,4 0-633,-4-5 0,0 5 1253,0-5 0,1 0 0,3-3 0</inkml:trace>
  <inkml:trace contextRef="#ctx0" brushRef="#br0" timeOffset="120">6510 14916 7853,'1'-12'19,"3"1"1,-3-1-1,3 1 1,-1 1 691,0 2 0,-1-2-223,1 2 1,-1 2 616,-2-2-290,0 6-354,0-3-55,-5 5-203,-2 0 0,-4 1 6,-1 3 1,1-2 235,0 6-245,-1 0 0,1 3 12,-1 1 0,5-2-153,-1-3 1,6 3-39,-2-2 1,-1 2-50,1 2 0,0-5 59,4 1 0,0-1-120,0 5 0,0-1 74,0 1 0,1-1-106,3 1 1,3-1-8,4 0 116,5 6 21,-3-4 0,7 3-170,-4-4 0,4-2-13,-1-3 1,1 3 76,-1-2 0,2 1 40,-6-1 1,0 2-10,-3-3 1,-1 0 62,0 0 5,1 1 1,-6 3 68,-2 1 0,-3-5-57,-1 1 1,-1 0 110,-3 3 0,-3-1-38,-9-2 148,-1 2-101,-6-9 0,-4 8-48,0-5 1,-1 4 16,2-5 0,0 1-497,-4-4 0,1 0-634,-2 0 0,5 0-2403,7 0 3431,2 0 0,6-5 0,-1-1 0</inkml:trace>
  <inkml:trace contextRef="#ctx0" brushRef="#br0" timeOffset="121">10519 13442 7828,'1'-10'405,"3"3"124,-3-4 27,4 10 168,-5-9-69,5 9 48,-4-4-126,4 5-17,-5 0 0,0 5-298,0 2 1,0 9-1,0 3 0,0 7 109,0 5-141,0 2-71,0 1 0,0 4-39,0 0-47,0 0 0,0 0-327,0 0 194,0 0 0,2-3 33,2-1-491,-3-5 388,4 4 0,-4-13-116,3 3 98,-3-2 48,9-4 1,-8 0-371,1-6 250,4 1-149,-6-6-522,4-1 396,-5-5-1675,0 0 1467,0-5 1,-1-3 19,-3-7 1,2 1 682,-6-5 0,0-5 0,-3-5 0</inkml:trace>
  <inkml:trace contextRef="#ctx0" brushRef="#br0" timeOffset="122">10370 13522 7853,'5'-11'0,"-2"-2"416,4-2 1,1 2-24,3-2 0,2 2 495,2 2-391,3 0-142,5-1 622,0 6-553,5-4 1,-3 5 180,6-3-144,-6-2-178,8 8 0,-5-3 24,2 5-95,3-5-53,-4 4 0,6-4-64,-1 5 0,-1 4 250,-3 0-558,3 4 213,-8-1 0,-1 4 212,-5 1-626,-5-1 312,2 6 1,-6-3-48,-2 5-332,-3 0 331,-5-2 1,-1 5-92,-3-3-49,-2 3 114,-11-5 0,-1 4 61,-5-6-25,1 5 84,-1-7 1,-1 3 43,-3-4 1,3-1-10,-3 1 0,3-5 142,1 1 0,4-4-195,0 3 517,10-4-300,-6 2 0,13-5 279,-6 0-124,5 0 0,0 0-147,6 0 1,4 4-16,4-1 0,4 1 170,1-4 0,8 2-2,-1 1 0,3-1-1,1 1 1,1 3-187,2-3 1,3 5-104,-2-4 1,-2 5-61,1-2 0,-3 3 53,3 2 1,-4-1-155,0 1 0,-5-1 13,-2 1 0,-5 3-24,1 0 0,-4 0 30,-3-3 1,-3 3-217,-5 0 1,0 4 84,0-4 0,-9 2-71,-2-2 0,-8-2-111,0 2 136,-8 3 163,-2-6 1,-3 5 252,-2-6-134,2-4-540,-7 3 599,5-4-38,-1 1 1,2-2-114,3-5 696,-3 0-388,14 0 1,-3 0 116,11 0-128,-1 0 1,2-5-903,3-3 318,2 3 260,5-5 1,0 7-869,0-4 0,5 0-216,2 0-1047,3-4 1124,2 5 1149,4-5 0,2-6 0,5-1 0</inkml:trace>
  <inkml:trace contextRef="#ctx0" brushRef="#br0" timeOffset="123">11581 13260 7853,'0'-12'1034,"-5"1"-763,3-1 0,-3 5 1059,5-1-374,0 6-43,0-3-16,0 5 0,0 5-663,0 2 0,2 3-54,1 2 1,-1 0 31,1 4 0,-1-2-197,-2 5 1,0-2 34,0 2-432,0-2 309,0-6 0,0 1 23,0-1-334,0 1 282,5-6 1,-4 0-140,3-2-124,-3-3 307,-1 5 341,0-6 0,4-6-59,0-1 1,3 0-137,-3 0 0,4-5 124,-4-3 0,5-1-67,-2 0 1,3 3-79,2-7 0,-1 3 109,1-2-276,4-3 59,-3 9 1,3-2-17,-4 8 1,-1-2 51,0 5 0,1 0-81,-1 4 63,1 0 1,2 5-1,-3 3 1,3 2 16,-6 1 1,1 5-2,-2-1 1,3 4-47,-2-4 0,-3 4-113,-1-4 1,1 4-422,-1-3 1,0-1 256,-4-4 0,0 4-1309,0 1 0,0-1 185,0-4 1454,-6 1 0,0-1 0,-5 1 0</inkml:trace>
  <inkml:trace contextRef="#ctx0" brushRef="#br0" timeOffset="124">9742 14699 7853,'0'-7'336,"0"-3"-177,0 9 0,0-5 356,0 2 209,0 2-380,0-3 2389,0 5-2416,0 5 84,0 7-242,0 1 0,0 8-15,0-2 1,0 3-89,0 1 1,0 1 67,0 2-65,0-2 59,0 4 1,0-5-206,0 0 1,0 0 67,0 0 0,4-4-210,0 0 1,-1-5 112,-3 1 1,0-6-3,0-1 0,0-5 113,0 5 203,0-6-192,0 4 322,5-6-162,-3 0 187,3 0-193,-5 0-7,5 0-44,1-6-11,1 5-192,3-4 66,-4 0 1,9 4 139,1-3-276,-1-2 95,-4 4 1,2-3 50,2 5 1,-1-1-133,5-3 0,-4 3 16,4-3 1,-5 3 53,2 1-661,-4 0 243,0 0 1,-5 0-754,1 0 640,-6 0-552,4 0 197,-6 0 357,-6 0 1,0 0-476,-5 0 1084,-6-5 0,4-2 0,-3-4 0</inkml:trace>
  <inkml:trace contextRef="#ctx0" brushRef="#br0" timeOffset="125">9753 14893 7918,'0'-8'384,"0"1"0,2 4 525,1-1 1,1 2-367,8-2 1,-3 3 77,6-3 1,3 3-85,1 1 0,0-4-173,4 0 0,-7-1-356,7 1 0,-4 3 77,0-3-554,-3 3 415,-4 1 1,-1-2-388,1-1 0,-5 1-1866,1-1 475,-6 1 599,4 2 0,-12-4 478,-1 1 755,-3-6 0,-7 2 0,-1-4 0</inkml:trace>
  <inkml:trace contextRef="#ctx0" brushRef="#br0" timeOffset="126">9696 14699 7853,'-6'-7'523,"1"-3"0,7 5-31,6-3 0,1 0-6,10 4 1,4-1-29,3 1 0,10 1-137,-2-4 1,3 3 93,-3-4 1,-1 6-397,-2-2 0,-1 3 69,-7 1 0,1 0-927,-9 0 1,1 0 203,-5 0-1498,-5 5 1374,-1-4 1,-3 8 162,2-5 0,-3 1 596,3-1 0,-3-3 0,-1 9 0,0-4 0</inkml:trace>
  <inkml:trace contextRef="#ctx0" brushRef="#br0" timeOffset="127">10165 14664 9364,'11'0'2294,"0"2"-1560,1 1 1,1 8-228,2 4 0,1 5-52,3-1 0,3 3-267,-3 1 0,1 3-178,-1 1 1,2 1 61,-6-2 1,4-1-77,-4 1 1,4-2-309,-4-1 0,1-4 93,-5 0-264,0-5 324,6 3 0,-8-6-409,2 1-33,-2-6 194,2 4 0,-3-9-787,0 3-42,-6-3 346,3-1 0,-9-5-324,1-2 1214,-11 2 0,6-11 0,-8 4 0</inkml:trace>
  <inkml:trace contextRef="#ctx0" brushRef="#br0" timeOffset="128">10484 14744 7853,'0'-17'498,"0"0"810,0 6-299,0-1 121,5 1 155,-3 4-467,3 2-702,-5 5 1,-5 7-1,-3 4 1,-3 6-30,-5 5 0,-1 6 29,-6 3 0,4-2-211,0 2 0,0-1-46,-4 4 0,5-5-442,3-2 0,-2-3 336,2-1 0,0-1 39,4-3 0,0-3-1,4-4 0,-2-5-294,5 1-336,-5-6 839,8 3 0,1-5 0,6 0 0</inkml:trace>
  <inkml:trace contextRef="#ctx0" brushRef="#br0" timeOffset="129">10781 14699 7853,'0'-12'285,"-5"1"0,3 1 165,-6 2 345,6-2-163,-4 9 96,6-4-316,0 5 0,0 8-127,0 4 0,0 7 0,0 0 1,0 2-154,0 2 1,6 0 185,1 0-412,-2 5 118,5-4 1,-7 5-79,5-2 1,-5-3-232,5 3 1,-4-8-62,3-4 111,-4 3 1,6-6-300,-5 4 51,-1-9-827,-3-2-123,0-5 0,-5-1 1433,-2-3 0,-9-2 0,-1-6 0</inkml:trace>
  <inkml:trace contextRef="#ctx0" brushRef="#br0" timeOffset="130">10679 14653 7853,'3'-15'0,"1"0"798,5-1-456,-3 0 0,10 4 92,-1 1 1,1 1 39,0 6 1,-3-4-32,7 5 1,-1-1-96,3 4 0,-3 0 13,0 0-149,1 5-1,2 1-351,1 6 193,-5-1 1,0 0-30,-3 1 1,-6-1-146,2 1 1,-7-1-209,0 1-367,-3 4 479,-1-3 0,-5 3-170,-3-4 1,-3-1 124,-4 0 0,-3 1-267,-5-1 1,0 1 22,1-1 0,-1-1-121,0-2 1,4 2 198,0-2 0,9-3 428,-2-1 0,3 2 0,3-5 0,1 4 0</inkml:trace>
  <inkml:trace contextRef="#ctx0" brushRef="#br0" timeOffset="131">11090 14767 7853,'6'-1'44,"-2"-3"-44,-3 3 1535,-1-4 703,0 5-1705,0 5 1,-1 5-140,-3 5 1,3 6-38,-3-2 1,3-2-388,1 2 1,0-1 122,0 1 1,1 1-312,3-4 0,-2-1 125,6-4 0,1-1-74,6-2 0,-2 1 15,2-5 1,3 0-92,1-4 1,2-2 131,2-1 1,0-4 278,0-4 1,-4-1 85,0 1 0,-5-1-60,1 1 1,-2-2 68,-2-2 1,-1 1-68,-2-5 1,-3 1-137,-5-1 1,-1-6 20,-3 2 0,-2 2-109,-6 2 0,-4 1-38,-3-1 0,-7 0-254,0 7 0,-6 0-514,1 8 1,4 0 365,0 4 0,4 5-519,4 3 1,3 2 61,4 1-597,1 6 1522,4-5 0,-3 10 0,4-4 0</inkml:trace>
  <inkml:trace contextRef="#ctx0" brushRef="#br0" timeOffset="132">11512 14653 7853,'0'-6'168,"0"-5"0,0 5 833,0-5-115,0 4-436,0-3 444,0 9-341,0-4-73,0 5 0,0 5-224,0 3 0,4 3-6,0 4 0,0 3 13,-4 5 0,0 3 82,0 1-552,0 5 209,0-8 0,3 5-60,1-2 1,0-6 49,-4 6 1,4-9-798,0 5 1,3-8 11,-3 0 1,1-6-332,-1-1 0,-3-5-367,3 5 802,2-5 0,-4-3 689,1-8 0,4-7 0,-1-3 0</inkml:trace>
  <inkml:trace contextRef="#ctx0" brushRef="#br0" timeOffset="133">11524 14687 7853,'0'-18'0,"0"3"0,0 6 637,0 2 1,1 0-200,3 0 0,-2 2 26,6 5 1,-4 0-17,3 0 1,1 6-24,3 5 1,1 2-22,-1 6-349,6 0 130,-5 4 1,6 1 132,-3 3-498,-2-3 192,4 4 0,-2-5-214,0 0 1,1-4 87,0 0-221,-4-5 197,5 2 0,-2-6 96,0-2 1,1 1 136,-5-5 0,0-1-194,1-3 690,-1 0-379,1 0 0,-5-3 657,1-1-427,-6-5-189,9 2 0,-10-4 145,3 0 1,-3-5 120,-1 1-510,0-5 55,0 2 0,-4-5 83,0 0 1,-3 1-178,3-1 1,-5 0 70,1 0 0,0 0-77,0 0 1,-1 2-1154,5 2 623,-5 2 116,8 6-1475,-4-1 954,5 1 278,0 5-1352,0 1 1313,5 5 1,-2 0-98,4 0 829,-4 0 0,7 5 0,-4 1 0</inkml:trace>
  <inkml:trace contextRef="#ctx0" brushRef="#br0" timeOffset="134">12163 14619 7853,'-6'-18'331,"1"1"437,5 6-278,0 5-395,0-4-226,0 8 338,0-8 455,0 9-46,0-4-364,0 5 1,-4 1-28,0 3 0,-3 2-70,3 6 0,-4-1 56,4 0 1,-3 6 38,3 2 15,0-3-157,-1 6 0,4-4 51,-3 5 0,3-1 152,1 1-360,0 0 41,0 0 0,1-1 121,3-3 1,2 1 45,6-5 0,-1 0-165,0-3 122,6-1 24,-4 1-182,8-6 50,-8 4 0,7-9 66,-5 3 0,4-3-90,-3-1 0,0 0 141,-1 0-607,-2 0 342,9 0 0,-14-3-1235,4-1 652,-3-5 448,2 8 1,-4-9-535,-4 2 1,-1 2 126,-2-2 0,-5 0-1079,-3-3 1761,-2 0 0,-7-6 0,0-1 0</inkml:trace>
  <inkml:trace contextRef="#ctx0" brushRef="#br0" timeOffset="135">12015 14756 7853,'-7'0'410,"2"0"142,5 0 0,2-4 40,1 0 1,5 0-183,7 4 0,-1 0-278,5 0 0,0-3 186,4-1-260,0 0 50,5 4 1,-4-4-91,3 0 1,-3-1-258,-1 1 0,-4 3-386,0-3-158,-5-2 0,1 3-368,-8-4 0,-1 3 583,-6-4 1,-2 5 567,-2-5 0,-7 5 0,-2-12 0,-3 3 0</inkml:trace>
  <inkml:trace contextRef="#ctx0" brushRef="#br0" timeOffset="136">12152 14562 7853,'-7'-5'794,"2"-2"-439,5-4 0,5 1 661,3 2-481,2-2-255,2 9 0,4-8 53,3 5 1,3-1-63,1 1 1,-1 3-27,1-3 0,-4 3-149,0 1 1,0 0 141,4 0 1,-5 0-87,-3 0 76,3 0-190,-5 5 26,3-4 0,-8 4 21,-1-5 1,-3 4-54,4 0 1,-6 5 35,2-2 0,-3 3-11,-1 2 1,0 4-165,0 3 0,0-1 59,0 1 1,0 1-340,0 7 172,-5-3-1,4 4-294,-4-5 303,5 0 0,0-2-78,0-2 0,0 2-455,0-6 404,0 5 523,0-7-168,0-2 209,0-6-216,5-5 1,-2 0 961,4 0-543,-4-5 148,2-1-353,-5-5 0,4-1 69,-1 1 1,1-2 30,-4-2 1,0 2-114,0-2 0,4-3-17,0-1 0,1 1-144,-1-1 1,-2 5 107,6-1 0,-6 6-523,2 2 116,3 4 0,-1-1-79,5 8 0,-3 0 76,0 7 1,-1-1-82,5 9 0,-1-1 79,0 1 0,5 2-22,-1-6 0,1 0 33,0-4 1,-4 1 70,4-1 1,0-1 144,-1-2 1,2-3-104,-2-5 1033,-2 0-640,3-5 1,-4 3-82,-1-6 958,-5 0-736,5-3 1,-10-4-11,3-1 0,-3 0 75,-1 1 1,0-2-320,0-2 0,-4-1 74,0 5 0,-3-6-150,3 2 0,-4-1-211,4 1 1,-3-1-400,3 4 1,-4-3-51,5 4 0,-5-4-581,4 4 1,0 3-948,4 5-647,0 4 2759,0-2 0,0 0 0,0-1 0</inkml:trace>
  <inkml:trace contextRef="#ctx0" brushRef="#br0" timeOffset="137">13077 14527 5999,'0'-6'2919,"0"1"-2227,0 0 34,0 4 194,0-5 264,0 6-638,0 6-158,5 0-230,-4 5 1,4 5-18,-5-1 0,0 5-15,0-1 0,4 3-195,0 1 0,0-1-31,-4 1 0,0-4-302,0 0 1,1-5 268,3 1-459,-3-2 172,4-1-322,-5-1 1,4-3-205,0-1-604,0-4 953,-4 2 1,-2-9 181,-2 0 0,2-5 415,-6 2 0,1-3 0,-5-2 0</inkml:trace>
  <inkml:trace contextRef="#ctx0" brushRef="#br0" timeOffset="138">12848 14527 7853,'0'-6'172,"2"-3"478,2 5-145,-3-5 1,9 4-126,-2-2 0,2 2 70,1 5 0,2 0-41,2 0 0,3-2-50,5-1 1,3 1-42,1-1-219,0 1-24,1 2 1,-3-4 242,5 1-294,-4-1 54,2 4 1,-7-1-7,-2-3 1,2 2 54,-6-1 1,0 1-39,-4 2-103,-4 0 121,3 0 4,-9 0 0,6 0 128,-4 0-163,-1 0 1,3 2 2,-5 1 0,1 8-161,3 4 0,-3 5 103,3-1 1,-3 4-212,-1 4 1,0-3-8,0 2 0,0 2 34,0-1 0,0 0-41,0-5 0,0 1-133,0 0 0,0-5-20,0-3 208,5-2 24,-4-7 0,5 1-326,-6-4 1,1-1-197,3 1-597,-3-1 548,4-2 0,-5-2-880,0-1 1576,0 1 0,0-13 0,0 2 0</inkml:trace>
  <inkml:trace contextRef="#ctx0" brushRef="#br0" timeOffset="139">13534 14470 7853,'0'-11'1244,"0"-1"-801,0 1 1,4 3 265,-1 1 73,6 4-167,-8-2 0,6 5 24,-3 0-485,-3 5 5,4 7 0,-5 2-77,0 5 1,0 5 155,0 6 1,-4-1-432,0 2 1,-5-2 186,2 1-923,2 3 682,-5-8 1,8 4-193,-1-3 1,1-5-368,2 2 1,0-8 221,0 0 1,0-6-791,0-1 535,5-6 453,2 3 0,3-10 386,-3-3 0,0-2 0,-3-1 0,2-6 0,5 0 0</inkml:trace>
  <inkml:trace contextRef="#ctx0" brushRef="#br0" timeOffset="140">13568 14516 7853,'0'-19'-67,"0"0"0,0 5-101,0-1 1,0 2 1861,0 2-969,5 4 0,0 1 757,3 2-944,2 3 0,-4 1-17,6 7 0,-1 9-228,1 3 1,-1 2-36,0 2 1,1 4-169,-1-1 0,-3 5 122,-1-5 0,1 5-412,3-4 0,1 0-148,-1 0 1,1-7-392,-1 3 1,1-7 258,-1-1 1,-1-3-266,-2 0 0,2-5-702,-2 1 569,-3-5-313,0 2 601,-5-5 590,-10 0 0,2-5 0,-9-2 0</inkml:trace>
  <inkml:trace contextRef="#ctx0" brushRef="#br0" timeOffset="141">13534 14767 7853,'-7'-5'451,"2"4"163,5-9 0,2 5-155,1-3 1,4 2 13,4 2 0,4 3-271,1-3 1,4-1-164,-1 1 0,1-4-365,-1 4 0,3-3 156,-3 3 0,2-4-598,2 5 634,0-6 1,0 2 0,0-4-164,0 0 1,-2-2-40,-2-2 505,3 2-310,-9-4 0,7 2-130,-5 0 992,0 0-506,-8 3 0,2 1 468,-6-1 1,2 2 93,-1 3 772,-3-3-482,5 8-650,-6-8 0,0 10-101,0 0 0,-4 5-52,0 7 0,-4 4-166,5 3 1,-5 3 84,4 1 0,-1 1-342,1 2 1,3-2 198,-3 3 0,-1-4-808,1-4 409,0 3 123,4-5-406,0 1 398,0 4 0,0-10-1,0 4 0,2-4 15,2 0 0,-2-5 99,6 1 1,-1-6 211,5 2 0,-1 1 173,1-1 0,-5 0-92,1-4-31,-1 0-40,5 0 1,3 0-283,0 0 0,1 0-335,-5 0 1,0 0 151,1 0-360,-1 0 436,1 0 1,-2-1-343,-3-3 0,2 1-363,-5-4 0,0 3 1003,-4-4 0,0 1 0,0-5 0</inkml:trace>
  <inkml:trace contextRef="#ctx0" brushRef="#br0" timeOffset="142">14436 14516 7853,'4'-18'0,"0"3"0,1 4 467,-2 3 0,0-1 665,5 5 762,-6-5-972,3 3-468,-5-5 0,-5 4-250,-2 3 1,-4 3-145,0 1 1,-4 1 127,0 3 0,-6-1-128,2 4 1,-1 5 19,1 3 0,-1 0-26,4-3 0,1 0-213,4 4 0,1-4-26,2 3 0,3-1-47,5 2 1,0-4 42,0 4-72,0-4 113,5 0 1,1-1 74,6 1 0,0-2-20,4-3 1,1 3 78,6-2 1,-4 2-23,0 2 0,-1-2 92,1-3 0,3 4-59,-3-4 0,-3 3 82,-1 2 1,-2-5-24,-2 1 0,1-2 13,-1 2 0,-3 2 83,0-2 1,-6-2-127,2 2 0,-4-1 42,-4 5 1,-2-5 7,-6 1-151,-4-6 106,-2 9 0,-6-9 35,-3 6-641,-2-6 386,0 3 1,-4-1 44,2 0 1,0 0 9,0-4 134,-2-5 0,9-2 0,-4-4 0</inkml:trace>
  <inkml:trace contextRef="#ctx0" brushRef="#br0" timeOffset="143">17600 13180 7853,'0'-7'0,"1"-3"101,3 3 1,-3-4 256,3 0 0,-2 3 13,2 1 65,-3-1 106,4-3 69,-5 4-253,0-3 53,0 9 89,0-4 1350,0 5-1653,0 5-38,0 6 0,0 8 211,0 8 47,0-3-156,-5 14 0,4-7 254,-3 7-106,3 2-224,1-4 0,0 5-222,0-3 71,0-3-696,5 10 121,-4-10 427,4-1 0,-3-1-271,1-2 109,-1-3 164,3 0 1,-5-6-115,0 1-353,0-5 317,0-1 1,4-6-1239,-1 0 1365,1 1-634,-4-6-649,0-1 542,-5-5-321,4 0 557,-9 0 0,7-1 640,-4-3 0,-1-7 0,-3-7 0</inkml:trace>
  <inkml:trace contextRef="#ctx0" brushRef="#br0" timeOffset="144">17759 13511 7853,'12'-4'0,"-1"0"0,-3-3 895,0 3-289,-6-5-32,8 8 1142,-9-4-916,5 5 77,-6 0-527,0 5 1,0 1 196,0 5-67,0 6-207,0 1 0,0 5 139,0-1-357,0 6 25,0-4 1,0 4-251,0-5 191,5 5 15,1-9 1,7 8-556,2-8 146,3-3 255,4 6-279,1-14 258,5 7 1,-2-14-148,4 3 489,-5-3-123,8-1 1,-5-1-156,3-3 358,-3 3-165,-5-9 0,-1-1 154,1-4-1,-5-5-197,-1 7 0,-7-8 102,-3 2-27,-2-8-300,-5-2-324,0 0 344,0-4 1,-10 3-7,-5-4-418,-5 0 365,-3 5 1,-5 1-103,-3 5-337,-7 5 372,-2 2 1,-2 6-209,0 2 1,5 3 93,-1 5 0,8 5-120,3 3 135,3 2 91,6 1-1076,7 6 829,6 0 0,5 6-88,0 0 600,0 0 0,10 5 0,3 1 0</inkml:trace>
  <inkml:trace contextRef="#ctx0" brushRef="#br0" timeOffset="145">18662 13579 7853,'6'-17'92,"3"4"46,-5 5 1,0 1-139,-4-5 772,0 1-429,0-1 0,0 1 150,0 0 531,0 4-611,-6-3 0,4 4 300,-6-6-501,1 6-54,-5-4 1,0 9-141,-4-3 1,-1 3 65,-6 1 1,0 5 89,0 2 0,0 3 144,0 2-284,1-1 12,4 6 1,-3 0-116,6 6-244,5 0 198,0 0 1,9 0-496,-3 0 359,3-6 134,6 5 1,2-8-328,9 5 247,-4-10-95,10 6 444,-10-14-118,15 10 1,-12-10-83,8 3 1,-6-4 133,2-4 1,-5 1-166,1-4 670,-2-1-158,-7-3 269,4-1-368,-4 1-53,1-1 123,-2 1-165,-5 5 1,1-3 170,3 5-425,-3-5 110,4 8-25,-5-4 1,0 7-196,0 6 0,4 1 164,0 10 95,0 5-84,-4 5 1,4 7-100,-1 2-61,6 2 12,-8 6 0,8 1 266,-5 2-788,5-2 673,-8 4-1164,9-5 1152,-8-1 0,7 0-7,-6-3 1,1-3-108,-4-5 1,0-4 122,0-4 1,0-7 263,0-4 290,0-2 348,-5-7-807,-1 0 0,-6-6 775,1 0 0,-2-2-744,-2-2 1,1-2-355,-5-5 0,0-2-241,-4-2 1,0-3-650,0-5 1,-4-1 542,-4-3-1004,3 3 914,0-9 0,11 4-1493,1-5 1144,9 0 570,2-1 0,5-3 394,0 0 0,5-5 0,1 2 0</inkml:trace>
  <inkml:trace contextRef="#ctx0" brushRef="#br0" timeOffset="146">18936 13488 7853,'0'-6'0,"0"-4"588,0 3-275,0 1 0,0 0 126,0 2 829,0 2-290,0-3 609,0 5 1,0 5-1222,0 3 1,4 2-218,-1 2-106,1-1 116,1 6 0,-3-5-12,1 3-159,-1 3 15,3-5 0,-3 5-163,6-3 1,-4-6 90,3 2-504,-4-2 139,2-3 198,0 0 233,1-6-126,1 0 463,3 0-166,-4-6-82,1 0 1,3-3 65,-3-2-1,-2 2-15,5-8-65,-3 1 9,4 3 1,1-7 146,-1 5-19,1-1-134,-1 0 1,0-1 61,1-2 148,-1 3-209,1 5 0,-1 3-22,0 0 39,1 6-21,-1-3 1,1 5-119,-1 0-69,1 5 122,-1 1 1,0 11 0,1 2 1,-5 2 66,1 2-192,0 5 43,-2-4 1,3 8-105,-5-6-129,5 6 160,-8-8 0,5 4-250,-2-5 353,-3-5-42,9-2-282,-8 1 183,3-10 1,-4 9-56,3-9-1957,-3 3 1402,4-3 0,-6 2-85,-3-6 881,-2 1 0,-6 1 0,1 2 0</inkml:trace>
  <inkml:trace contextRef="#ctx0" brushRef="#br0" timeOffset="147">10187 16492 7742,'0'-8'155,"0"1"99,0-1 1,0 0 28,0 1 0,0 3 847,0-4-20,0 6-294,0-3 575,0 5-1161,0 5 0,-1 1 32,-3 5 0,2 2-73,-6 2 1,6-1-1,-2 5 1,-1 2 128,1 5-265,0-2-17,4 9 1,0-5-72,0 3 1,0 1 56,0-6 1,0 6-45,0-2 1,1 2 31,3-1 0,-1 2-68,4-3 0,0-1 74,0 2 0,2-6 1,-5 2 0,4 1-6,-5-2 0,5 1 2,-4-4 1,3-2-95,-3-2 0,1 2 103,-1-6 0,-3 4-117,3-4 0,-2 0 60,-2-3 0,0-1-90,0 1 0,0-1-12,0 0 0,0 1-100,0-1 1,0-3-84,0 0-241,0-6-1225,0 3 689,0 0-49,-6-4 0,5 3 109,-3-8 1037,3 3 0,1-14 0,0 2 0</inkml:trace>
  <inkml:trace contextRef="#ctx0" brushRef="#br0" timeOffset="148">10964 16891 7853,'-18'-11'0,"-2"1"0,5 2 4,5-2-322,-1 4 0,5-1 1425,-5 2-426,4 5 757,-3 0-949,4 0 1,-6 0-6,1 0 0,0 2-149,-1 1 0,-1 4-151,-2 4 0,3 4 27,-4 1 0,0 4-131,1-1 0,-2 1 88,2-1 0,3 3-79,1-3 1,1 3-116,6 0 0,-4 1-116,5 0 1,-1-1 92,4-3 0,0 1-66,0-5 1,5 4-23,3-4 0,2 1 115,1-5 1,2-3 65,2-1 0,3-3-43,5 4 1,-1-6 201,1 2 1,0-4-64,0-4 1,4 2-42,-1-6 0,2 1 21,-1-5 1,-3-4 83,3-3 0,-7 1-3,-1-1 0,-5-2-68,1-5 1,-3-1-133,-5-7 0,-2 6 116,-5-6 0,-1 2-430,-3-2 0,-7 5 86,-8 2 0,-7 4-54,0 4 1,-10 8-119,2 7 1,-3 3-329,3 1 0,1 1-14,2 3 0,3 2 126,6 5 0,5 5-1181,6-1 1796,4 0 0,7 2 0,0 0 0</inkml:trace>
  <inkml:trace contextRef="#ctx0" brushRef="#br0" timeOffset="149">11729 16857 7853,'-18'-10'0,"2"-3"536,5-9 174,-1 4 0,5 1-272,-1 6 0,4-1-72,-4 1 0,1 3-174,-5 1 1,1 4 32,0-1 0,-2 3-168,-2 1 0,1 4 116,-5 0 0,3 6-133,-3 1 0,2 2 4,-2 6 0,-3 0-100,3 4 1,3 0 97,0 0 0,1-1-145,4 1 1,-3 0-152,6 0 1,3-4 127,1 0 0,3-5-4,1 1 1,6-2 66,6-2 1,0 0-78,7-4 1,4-2 150,4-5 1,0 0 115,-5 0 0,5-1-5,0-3 1,-4-2 169,-4-6 1,-2 0 12,2-4 0,-2 4 161,-6-3 0,-1-2-85,-2 2 0,1 0 434,-5 3-33,0 1-358,-4-1-201,0 6-247,0 1 1,0 6-320,0 3 1,0 4 175,0 7 0,0 4 64,0 7 0,3 4-114,1 4 0,5 1 43,-1 4 0,2-4-97,1 3 0,1 3-10,-1 1 1,0-3-194,1-1 1,-1-2 151,1-2 1,-2-1 89,-2-3 0,-3 2 211,-5-5 1,0-2-87,0-6 1,0 1 259,0-4 1,-5-2-140,-3-7 1,-7 2 151,-4-5 1,-3 0 136,-1-4 1,0-2 256,1-1 1,-3 0-217,-1-5 0,2 1 90,-3-5 1,3 1-404,1 0 1,1-1 33,3 1 1,3-1-510,5 1 0,0-1 252,4 1 0,2 0-1029,5-1 0,1 5 300,3-1 0,7 0 0,8-3 0,3 0 921,1-1 0,5 1 0,1-1 0</inkml:trace>
  <inkml:trace contextRef="#ctx0" brushRef="#br0" timeOffset="150">12266 16869 7853,'0'-12'0,"0"1"606,0-1 466,0 1 605,5 0-583,-4 4 251,4 2-417,-5 0-378,0 4-291,0-4 14,6 15 0,-5-3-14,3 9 1,-3-4-136,-1 0 1,4 4-152,-1 3 1,5 2 35,-4-2 0,3 2-177,-3-2 0,4 2-127,-4-2 1,5 1 4,-2-5-6,-2 0 189,5-3 84,-8-6 83,3-1 290,-5-5-264,0 0 0,4-1-1,-1-3 0,6-2-256,-1-6 1,-2 0 75,2-4 0,-1 2-15,5-5 0,-1 4-1,1-4 1,3 0-130,0-4 1,4 4 147,-4 0 1,4 5-26,-3-1 1,3 2 67,-4 2 0,-4 5 214,-3 2-91,0-3 0,2 7-67,-3 0 0,2 6 67,-5 5 0,4 5-74,-4 3 0,3 3 1,-3 1 0,1 5-32,-1 2 1,-3-1-133,3 2 1,-2-4 74,2 3 1,-2-5-145,1 2 1,2-7-215,-1-1 1,5-5 163,-1 2 0,-2-9-1255,2-3 1031,-1 2 0,5-6-146,-1 0 1,-5-2 651,-2-10 0,3-2 0,-1-8 0</inkml:trace>
  <inkml:trace contextRef="#ctx0" brushRef="#br0" timeOffset="151">12780 16023 7853,'6'-6'0,"4"1"19,-2 5 1,-2 0 34,2 0 0,-4 0 1407,3 0-504,-4 0-425,7 5 0,-4 0 400,6 3-499,-1 2 0,1-5-124,-1 3 1,2 2 36,2-3 1,-2 4-130,2 0 0,3 4 8,1 0 1,-1 6-115,1-2 1,0 4 99,3 3 1,1 0-115,0 4 0,0 1 12,0 3 1,-2 1-147,-2 3 0,2-1 62,-6 5 1,0-4-19,-3 4 0,-5-4-59,1 4 1,-6-4 85,2 4 1,-3-5-177,-1 1 0,0 1-15,0-1 0,-3 0 61,-1-3 1,-5-1 50,1 0 0,-2-3-14,-1-1 0,-1-3 95,1 3 1,1-8 148,2 1 0,-2-4-63,2 0 1,2 1-84,-2-5 0,5 0-120,-5-3 0,5-1-29,0 1-86,-4-1 1,5-1-334,-6-2-587,6 2-262,-3-9-764,5 4-1398,0-5 3540,-6-5 0,0-6 0,-5-7 0</inkml:trace>
  <inkml:trace contextRef="#ctx0" brushRef="#br0" timeOffset="152">9925 16275 7853,'0'-8'0,"0"1"27,0 4 27,0-7 0,0 7 459,0-4-31,0 4 8,0-7 220,0 4-23,0-1-436,0 2 1,0 4 358,0-3-160,0 3-61,0-4-103,0 5-267,0 5 0,-4 1 104,0 6 1,-1-1-65,1 0 0,-1 2-72,-2 2 0,-4 3 83,4 5 0,-3 1-69,-2 3 1,-3-2 69,0 6 1,-4-2 0,3 1 1,1-1 29,4-2 0,-1-2-1,1 6 0,1-2-21,2 2 1,-1 0 18,6-4 1,-5 5-7,4-2 1,0-1-3,4 2 1,0-2-128,0 1 1,4 3 38,0-2 1,5 2 24,-2 1 0,0 0 68,0 1 0,1-2-6,3-3 1,2 6 28,2-6 0,-1 4 142,5-7 1,0 3-14,4-3 0,0 4-131,0-5 0,0 2 22,0-1 1,-4-4 5,0-1 1,-2 5-2,2-4 0,3 2-34,-3-2 1,-1-1-103,1-3 0,-5 1 42,1-5 0,-2 0 3,-2-3 0,1-2-9,-1-2 1,0 1-97,1-6 1,-1 1-209,1-4 1,-5 0 121,1 0 0,-4 0-873,3 0 1,-4-1-146,1-3 0,-3-2-2040,-1-6 3196,0 1 0,-5-6 0,-1 0 0</inkml:trace>
  <inkml:trace contextRef="#ctx0" brushRef="#br0" timeOffset="153">13431 16023 7853,'5'-6'83,"-4"-4"301,4 4-208,-5-6 1,2 1 242,1-1 0,-1 5 667,2-1-707,-3 1 0,-1-5 16,0 1 1,0 3 21,0 0 0,1 5 454,3-5-542,2 5 1,6-5-46,-1 4 1,0-1-256,1 1 0,3 3 135,0-3 1,4 4-176,-3 4 1,0-2 81,-1 6 0,2 1-186,2 6 0,-1-2 43,-3 2 1,-4 1-29,1 0 0,-2 4 9,-6-1 0,-1 2-11,-3 2 1,-1 1 94,-3 3 1,-7-3-8,-8 3 1,1-3 1,-1-1 1,0 0 3,-4-1 1,2-4-19,2-3 0,3-2-83,9-1 18,-3-6-144,8 4 554,-3-9-264,5 4 0,3-5-55,4 0 0,1 0 0,7 0 0,3 0 0,1 0 0,6-1 1165,2-3-540,5 3-355,-3-9 1,5 9-96,1-3 0,-1-1-59,0 1 1,0-4-25,1 5 0,-6-3-164,-3 3 0,-7 1-687,-3-1-504,-9 1 1,-4 2 603,-11 0 1,-4 0-2705,-11 0 3363,-5 0 0,-12 0 0,-6 0 0</inkml:trace>
  <inkml:trace contextRef="#ctx0" brushRef="#br0" timeOffset="154">14744 16218 7853,'-5'-12'0,"-1"1"0,0 3 439,2 1-23,2-1 0,2-3 327,0-1 0,2 4 241,2 1-532,2 4 0,5-3-63,1 2 0,3 3-164,0-3 0,2 3 22,-2 1 1,-1 5-23,5 3 0,-1-2-74,1 1 1,-3 5-21,-4 3 0,2 2-109,-3-2 1,3-2 42,-6 2 0,-3 1-130,-2 0 0,-1 4 55,-2-1 1,-2 1-50,-1-1 0,-5 3 67,-7-3 0,-3 6-9,-5 2 1,0-1 4,1-3 0,-5 1 50,0 3 0,1-4 1,3 0 0,5 0-3,3-4 0,2 2-5,2 2 0,-1-4-83,1 0 0,4-5 76,4 1 0,1 2-185,2-2 0,0 0 105,0-3 1,7-1-450,4 1 0,1-1 40,3 0 0,3-3-134,1 0 0,-3-2-147,-1 2 1,-2-2-423,-2-2 1,1-3 1151,-1 3 0,-9 2 0,-4 0 0</inkml:trace>
  <inkml:trace contextRef="#ctx0" brushRef="#br0" timeOffset="155">14744 17223 7853,'12'5'1358,"-6"-4"0,4 4-743,-2-5 0,-2 0 1398,2 0 568,-6 0-1214,3 0-3507,-5 0 2140,-5 0 0,-6 0 0,-7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05:45.22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5869 13808 11327,'-11'11'493,"-2"1"-146,-2-1-333,2 6 159,-9-5 1,5 6 25,-6-3-116,0-2 105,0 3 1,0-4-160,0-1-31,6 1 0,-5-1-213,9 1 175,-3-6 0,4 3 53,1-5 0,3 1 51,1-2 30,4-1-5,-2 3-71,5-5 154,0 0-181,0 5 0,1 0 103,3 3-148,3 2 97,4-4 0,0 2 43,1-1-14,4 1-45,2 3 1,5-1 21,0-2 191,5 2-110,-4-3 1,8 3 81,-6-3 1,5 4-102,-5-4-189,1-2 146,-4 5 1,2-8-24,-2 1 1,-1 0 51,-7 1 28,-2-3-372,3 4 79,-10-5-764,-1 0 614,-15 0 1,3 0-1189,-9 0 1,3 0 1505,-3 0 0,-1 0 0,-6 0 0</inkml:trace>
  <inkml:trace contextRef="#ctx0" brushRef="#br0" timeOffset="1">7708 13819 8046,'-7'0'-173,"2"0"938,5 0-535,5 0 1,3 0 129,7 0 1,3 0-69,5 0 1,5 2 199,2 1 0,5-1-52,3 1 19,2-1-430,6-2 0,1 0 193,2 0-1154,-2 0 1105,9 0 1,-8-4-151,6 0 46,-6-5-15,8 3 1,-9-2-26,2 1 1,-3 0-719,-4 0 514,2-4 131,-13 10 1,5-8-213,-9 6 187,0-1 9,-5-1 1,0 3-11,-3-1 0,-2 1-74,-6 2 0,-3 0 855,-1 0-924,-4 0 688,2 0-1507,-5 0 0,-5 0 837,-3 0 155,3 0-61,-5-5 0,4 4 4,-6-3 1,1-1 9,-1 1 0,-3 0-74,0 4 218,0-5-42,3 4 1,-3-5-3,0 2 2,0 3 0,3-8-109,1 5 482,4-5-180,-3 8 32,9-4 92,-9 0 1,9 2 367,-3-4-336,2 4 1,4-2-126,2 5 1,2 0 58,5 0 0,2 0-26,2 0-306,-2 5 177,8-4 1,-4 9-58,2-2 92,3-3-9,-5 5-303,6-3 99,0 4 0,0 0 230,0 1-402,-6-1 150,5-4 0,-9 3 82,2-3-162,-2 9-14,-7-4 191,-1 5-183,-5-6 66,-5 1 0,-1-1 58,-6 1-9,-4-1 27,-2 0-2,-10 1-4,4-1 0,-5-3-100,2-1 1,3-4-153,-3 1 1,7-3-116,1-1 0,9 0-360,-2 0 0,9-5 242,-1-3 492,3 3 0,6-10 0,1 2 0</inkml:trace>
  <inkml:trace contextRef="#ctx0" brushRef="#br1" timeOffset="2">4613 13522 8050,'-5'-6'322,"3"1"32,-3 5 120,0 0-120,4 0-220,-4 0 95,5 0 1,-4 5-42,0 3-12,0 7 1,4-1 40,0 5 1,0-4 28,0 4 1,4 0-73,0 4 0,1 0-90,-1 0 0,-2 5 71,6 2-141,-5-2-244,7 5 70,-9-4 152,9 10 1,-9-3 170,3 2-348,-2-2 145,-2 3 0,3-5 0,1 0 1,0-1 22,-4-6 0,0 0-190,0-4 627,0-6-429,0 5 1,0-9 62,0 2 0,-4-6-46,0-2 80,1-4-59,-3 2 12,5-5 196,-9 0-181,9 0 4,-4 0 198,0-5-207,3 4 1,-3-10 50,5 4-37,0 2-23,0-5 0,2 3-30,1-4 1,2-1 85,3 1-335,7-6 275,-7 5 1,10-5-79,-3 6 1,3-4-154,5-1 0,-1 2 115,1 7-256,0-3 186,0 3 1,4 1-257,-1 2 319,1 3 17,1-4 1,-4 4-64,2-3 6,-1 3 37,-3 6 116,1 1-104,-5 5 0,-1 1-78,-6-1 252,0 1-154,1 4 1,-6-2-52,-2 5 2,-3-5 54,-1 8 1,-5-10 321,-2 4-140,-4-4-77,-5 5 1,-2-8 544,-5 2-268,0-2-153,1-3 1,-3 3 100,-1-5 0,0 4-53,-4-5-189,5 6 68,-8-7 1,9 3 127,-3-5-599,3 0 262,1 0 1,5 0-579,3 0 0,2 0 46,2 0 636,4-5 0,2-2 0,5-4 0</inkml:trace>
  <inkml:trace contextRef="#ctx0" brushRef="#br1" timeOffset="3">6806 13922 8134,'-2'-8'0,"-2"1"588,3 4-278,-4-7 1,4 8 295,-3-6-147,-2 5-279,-1-2 0,-3 2 149,3-1-89,-4 0 0,0 4-92,-5 0-44,3 0 0,-9 4 256,3 0-293,3 4 41,-6-1 0,4 4 282,-4 1-469,-1-1 72,5 6 1,-4-4-32,3 7 0,-1 0 113,1 6 0,2 0-83,6 4 1,1-3 65,2 3 0,3-3-168,5 4 0,5-6 127,3 2 0,8-3-133,7-1 1,5-6 185,6-2 1,4-2 136,1-1 1,-3-6-37,-5-2 0,1-3-67,-6-1 1,1 0-207,-4 0-30,-6-5 242,5 4-767,-9-9 275,-2 8 382,-1-3 0,-8 5 0,3 0 0</inkml:trace>
  <inkml:trace contextRef="#ctx0" brushRef="#br1" timeOffset="5">10279 13854 8094,'0'-12'416,"0"6"117,0-4 149,0 8-60,0-3 680,0 5-919,0 5-163,0 2-43,0 4 1,0 6-122,0 2 91,0-3-45,0 6 1,0-5-129,0 6 0,4-4 85,-1 0 0,1-3-253,-4 3 0,4-5 13,0 1 1,3-2-380,-3-2 344,0 0 108,1 1 14,-4-6 90,4-1-13,-5-5 1,2 0 200,2 0-203,-3-5-4,4-1 217,0-6-192,1 1 0,2 0 2,0-1 0,-1-1 17,5-2 0,-1 1 13,0-5-193,1 0 80,-1 1 0,1 2 61,-1 4 1,1 1-14,-1 0 0,0 3 17,1 0 1,-1 6-21,1-2 1,-1 3 170,0 1 0,-3 1-28,0 3 0,-1 2-32,5 6 0,-5 3 0,1 0 0,-4 5 18,3-1 0,-4 3-194,1 1 1,1-2 91,-1-2 0,-1 3-161,-3-3 1,0-1 47,0 1 0,0-9-1085,0 1 175,5-2 420,-3-2 1,4-2 609,-2-5 0,2-5 0,6-2 0</inkml:trace>
  <inkml:trace contextRef="#ctx0" brushRef="#br1" timeOffset="6">10747 13214 8047,'0'-11'933,"0"4"-486,0 2 98,0 5-287,0 5 1,1 3 28,3 7 0,-3 3 60,3 5-268,-3-1 18,-1 1 1,0 1-50,0 3 5,0-8 31,0 13 0,0-17-182,0 8 0,-3-4 8,-1 0-104,0-3 140,4-4 1,0-5 25,0 1-74,0-5 164,0 2 612,0-5-608,0-5 1,0-2 319,0-4-310,5-1 55,-4 1-296,10 0 232,-5-1 0,5 2-30,1 2 1,3-2-113,0 3 0,5 2 163,0 1-329,-4-3 151,6 6 1,-6-4-13,3 5 0,1 0 12,-4 0 0,3 5-213,-4 3 224,0-3 32,-3 5 51,-1-4-44,-5 6 1,-1-1-44,-5 1 109,0-1-68,0 0 1,-6 2-30,-5 2 212,-1-2-167,-9 4 1,3-6-22,-5 0 179,0 1-145,0-6 0,2 3-41,2-5 0,-2 3-112,6-3-329,-5 0 1,8-5 86,1-3 408,5 3 0,1-9 0,-2 3 0</inkml:trace>
  <inkml:trace contextRef="#ctx0" brushRef="#br1" timeOffset="12">11613 13822 8072,'-6'-5'0,"-5"4"655,5-4-211,-5 5 59,4-5 83,2 4 29,0-5-176,4 6 34,-4 0-63,5 0-60,5 0 11,1 0-186,6 0 1,-1 0 78,1 0 1,0 0-21,3 0-1,2 0-57,2 0 0,3 0-9,-3 0 0,2 0-194,2 0 0,0 0 225,0 0-746,-6 0 448,5 0 0,-9 0-687,2 0-754,3 0-1016,-6 0 1130,5 0 1427,-11 0 0,-6 0 0,-6 0 0</inkml:trace>
  <inkml:trace contextRef="#ctx0" brushRef="#br1" timeOffset="13">11544 13994 8051,'-6'0'1621,"1"0"-700,5 0-344,5 0-201,-4 0 0,9 0 33,-2 0 0,2 0-105,2 0 1,0 0-1,4 0 1,1 0-198,6 0 0,0 0-174,0 0 1,5-4-1033,2 0 642,3-5-184,2 8-1641,-6-9 1014,-1 8 1268,0-8 0,-4 4 0,4-5 0</inkml:trace>
  <inkml:trace contextRef="#ctx0" brushRef="#br1" timeOffset="14">12675 13857 8028,'0'-12'554,"0"6"0,-1 1 154,-3 5-176,3 0-127,-9 0 1,3 0-119,-4 0 1,3 5-69,1 2 1,-1 4 0,-3 0 0,0 2-105,4 2 0,-2-2 229,5 2-348,-5 3 74,8-6 0,-4 9-127,5-6 41,0 0 25,5-4 1,0 1 2,3-1 0,6-1 51,-3-2 1,3 1-29,-3-5 0,5 0 70,-1-4-109,5 0 55,-2 0 1,1-2-30,0-2 0,-4 2 8,4-6 1,-5 1-161,1-5 1,1 1 66,-5-1-217,3 1 174,-8 0 0,1-1-2,-3 1-106,-3-1 73,-1-4 0,-5 3-112,-3-2 1,-7 2-232,-4 2 1,-3 1 65,-1 2-464,-4 3 457,2 5 0,-2 0-334,4 0 0,0 4 759,0 0 0,0 10 0,0-2 0</inkml:trace>
  <inkml:trace contextRef="#ctx0" brushRef="#br1" timeOffset="15">13395 13240 8129,'0'-12'164,"0"6"76,0-4-46,0 9 1,0-6 126,0 3-82,0 3 1,0-4 793,0 5-644,0 5-255,0 2 46,-5 4 0,-1 4 113,-1 0 6,-3 6-119,-2-3 0,0 9 10,-4 4 50,-1 2-46,4 1 1,-9 0 60,3 1-27,-2-1-910,3 0 712,-4 6 34,10-5 1,-9 8 235,6-5-379,0 5 69,3-7 1,6 7-11,2-5-61,3 0 157,1-3 1,1-5-147,3 0 1,4-4 47,7 0-45,-2-1 107,8-3 0,-4 0 7,2-3 0,1-2 3,-5-6 0,1 0 4,-5 1-169,0-1 473,1-4 1,-5 1-326,1-4-945,-5 5-444,2-8-480,0 4 1270,-4 1-88,4-5 1,-6 4-1135,-3-5 1788,3 0 0,-9 0 0,3 0 0</inkml:trace>
  <inkml:trace contextRef="#ctx0" brushRef="#br1" timeOffset="16">13417 13857 8031,'-3'-12'529,"-1"1"41,0 4-245,4-3 0,0 8 541,0-6-584,0 6 0,1-4 105,3 6 0,-3 6-294,3 1-18,-3 3 20,-1 2 0,4-1-40,0 1 0,0-1 230,-4 0-522,0 1 218,0-1 0,0 1-83,0-1-360,0 1 343,0-1 0,0-3-93,0-1 0,1-4-82,3 1 298,-3-3-69,4-1 85,-5 0-51,5 0 193,-3-5-79,3 3 1,0-8-57,2 3 0,4-3 19,0-2 0,0-1-45,1-2 1,0-1-6,4-3 1,-2-2-86,5 6 0,-5 0 95,1 3 1,-2 6 157,-2 2-166,0-2 51,-4 5 0,2-3 10,-6 8 0,6 2 0,-1 5 0,-2 2 138,2 2 0,-4-1-136,3 5 0,-3 0 33,4 4 1,-6-4 79,2 0 1,1-1-63,-1 1 1,0 1-728,-4-4 1,4 0 78,-1-1-752,1-7 345,-4 7-65,0-8-69,0-1 1077,0-1 0,5-5 0,2 0 0</inkml:trace>
  <inkml:trace contextRef="#ctx0" brushRef="#br1" timeOffset="17">14034 13388 8041,'0'-11'132,"0"5"1,0-1-44,0 3 988,0 3-202,0-4-147,-5 0-523,-1 4 0,-6-4 141,1 5-407,-1 0 96,1 0 0,0 1 78,-1 3 79,-4 2-48,3 5 0,-3 2-25,4 2-53,1-2 105,-1 4-180,1-1 22,5-3 0,-3 5 153,5-3-213,0-3 35,4 5 1,0-6 173,0 1-285,5-1 82,1 1 1,6-1-28,-1 0 1,4-3 112,1 0 0,-1-6-77,-4 2 1,5-1 71,-1 0-694,0-1 224,-4 3 132,1-5-1365,-1 0 483,-4 0 503,3-5 677,-9 3 0,4-8 0,-5 4 0</inkml:trace>
  <inkml:trace contextRef="#ctx0" brushRef="#br1" timeOffset="18">14171 13263 8041,'0'-12'1061,"0"6"-171,0 1-74,5 5-379,-3 0 0,3 5 29,0 1-293,-4 6 0,9-1 120,-2 1 0,2 4-29,1 3 1,2 6 81,2 2-8,3 0-137,0 1 1,3 1-118,-2 5 147,3 0-58,-4 1 0,-1-1-113,-1 0-693,-9 0 609,9 6-291,-10-5 236,0 5 1,-1-6 22,-5 0 0,-1 0-145,-3 1 1,-2-2 86,-6-3-4,-4 3 12,3-9 1,-8 4-124,2-5 0,-2-5 28,2-3 0,2-2 54,1-2 0,5-3 723,0-1-1277,-1-4 144,11 2-499,-9-5-440,8 0 745,2-5-594,12-1 1345,1-6 0,8-4 0,-3-2 0</inkml:trace>
  <inkml:trace contextRef="#ctx0" brushRef="#br1" timeOffset="19">14639 14119 15393,'0'-6'-2378,"-5"1"2378,-1 5 0,-16 0 0,-2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1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3415 4283 7853,'0'-8'-25,"0"1"184,0 4 1,-1-6 147,-3 5 1,2-1 115,-1 1 79,1 3-52,2-4 424,0 5-937,0 5 1,0 2 35,0 4 0,2 0 130,1 1 1,-1 4 1,2 3 0,1 3 9,-2 1 0,6 0 55,-1-1 0,2 5-35,2 0 0,-1 3 4,0-3 0,1 1 18,-1-2 1,2-1-110,2 1 1,-2-2 36,2-1 0,-4-1-87,-3-3 0,2 1 70,-2-5 0,1 1 27,-2-5-213,3 0 138,-8 1-164,8-6 93,-9-1 367,4-5-105,-5 0 0,-4-5-162,1-3 0,-5-2-7,4-1 0,-1-2-30,1-2 1,3 1 61,-3-5 0,-1-1-197,1-7 1,1 3 46,3-3 0,0-2-182,0-1 1,0 0-14,0 0 0,0 3-2,0-3 1,0-1-178,0-3 104,0 5-22,0-4 199,5 9-148,-4-9 188,4 9 1,-5-5-152,0 2 270,5 3-123,-4-4 1,4 5-139,-5 0 481,0 0-176,0 6 0,-3-4 194,-1 6-187,0 0 0,-1 3 99,-3 1 1,2 1 60,-2 2 1,5-2-109,-5 3 0,5 0-42,0 0 197,-4-1-211,6-3 0,-4 3 110,5 0-63,0 6 13,0-3-41,0 5-5,0-5-22,0 3 0,-1-3 26,-3 5 26,3 0 93,-5 0-140,6 0 1,6 0 2,1 0 0,3 0-10,2 0 0,2 0 98,5 0 0,0 0-103,7 0 0,0 0 88,0 0 1,1-4-23,7 1 1,-6-1 27,7 4 1,0-4-3,3 0 1,5-1-30,-1 1 0,3 3-90,0-3 1,0-1 82,-3 1 0,1-3-69,-5 3 1,0 0 45,-4 4 1,-1-4-18,-2 1 1,0-1-22,-4 4 1,0-4-15,-5 0 0,0 0 26,-3 4 1,1 0 11,-4 0 1,-1-1 0,-4-3 1,-3 3 48,-1-3-69,-4 3 1,3 1-85,-2 0-25,-3 0-222,4 0 96,-5 0 1,-5 0-978,-2 0 0,-1 0 529,-3 0 1,1 5 661,-9 3 0,-6 2 0,-4 1 0</inkml:trace>
  <inkml:trace contextRef="#ctx0" brushRef="#br0" timeOffset="1">3952 4408 7853,'0'-6'990,"0"1"-282,0 0-137,0 4-331,0-4-28,0 5 0,0 5 26,0 2 1,0 5-61,0 3 1,3-1-75,1 5 0,1 4 95,-1 3 0,-3 5-123,3-4 0,1 3-96,-1-3 1,0-1 131,-4-3 0,4-1-127,-1-3 0,1-3 93,-4-4 0,4-1 7,0 1 74,0-6-246,-4 4 263,0-9 257,0 4-267,0-5-68,0-5 1,0-1-101,0-5 1,0-1 93,0 1 1,-4-1-98,0 1 0,0-4 91,4-1 0,4-4-197,0 1 1,5 1 33,-2-1 1,4 0-96,0-4 1,2 1 2,2-1 0,1 0 138,3 0 1,2 5-3,-6 3 0,4 2-8,-4 2 1,4-1 76,-4 1 0,1 5-70,-5 2 1,1-1 44,-1 1 0,0 0-15,1 4 1,-5 1 12,1 3 0,-5 3 129,0 4 0,2 4-87,-1 0 1,0 6 161,-4-2 0,0 6-58,0 2 1,0 1 20,0-2 0,0 0-90,0 4 0,0-4-17,0 0 0,0-2 42,0-1 1,1-4-40,3 0 0,-1-5-27,4 1 1,-3-6 30,4-1 1,-6-4 258,2 3-182,2-4 9,-4 2-54,8-5 4,-9 0-809,4 0 0,-5-1 697,0-3 0,-5 3 0,-1-4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6.0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9525 3895 7664,'-6'0'19,"1"0"0,0-6 0,-2 0 0</inkml:trace>
  <inkml:trace contextRef="#ctx0" brushRef="#br0" timeOffset="1">9502 3883 7853,'0'-6'3224,"0"1"-2569,0 5-618,5 0 0,-2 0 81,4 0 0,-3 0 15,4 0 0,-1 0-15,5 0 1,-1 0-38,1 0 1,0 0-51,4 0 0,1 0-4,6 0 0,-4 0-30,0 0 0,0-4-51,4 0 1,0 0-422,0 4 1,0 0 385,0 0 0,-4 0 89,0 0 0,0 0 0,3 0 0,1 0 912,0 0 1,0 0-264,0 0-614,-5 0 1,3 0 24,-2 0-256,3 0 211,1 0 1,3 0-13,1 0 0,0 0-14,-5 0 0,1 0 88,0 0-71,-5 0 0,3 0-1,-2 0 0,-1 4 7,1 0 0,-5 0-24,1-4 1,2 1 25,-2 3 0,5-3-74,0 3 1,-3-3 57,2-1 0,0 0-11,4 0 1,1 0 44,3 0 1,-3 0 4,3 0 0,1 0-9,-2 0 0,1 0 6,-4 0 0,0 0 34,-1 0 0,-3 0-45,1 0 0,-5 0-30,4 0 1,-4 0 36,4 0 1,-4 0-52,4 0 0,0 0 23,4 0 0,0 0-7,0 0 1,0 0-82,0 0 0,-1 0 86,1 0 0,0 0-8,0 0 0,-2 0-1,-1 0 1,1 0-42,-2 0 0,3 4 34,1 0 0,-2 0 27,-2-4 1,3 0-15,-3 0 0,1 0 5,-1 0 1,3 0-38,-3 0 0,2 0 22,2 0 6,0 0-4,-5 0 4,3 0 1,-3 0-3,5 0 47,0 0-45,5 0 1,-4 0-13,2 0 65,-1 0-51,2 0 0,-2 0 124,1 0-120,-2 0 17,-1 0 1,1 0 19,3 0-28,-3 0 0,4 0 13,-5 0 0,1 0-9,3 0 1,-3-4 46,2 0-47,-7 0 1,3 4 12,-3 0-85,3 0 69,0 0 1,-3-1-26,0-3 24,0 3 0,4-4-23,0 5 0,-1 0 22,-3 0 0,2 0-42,-2 0 0,3 0 35,1 0 0,0 0-26,-1 0 0,-2 0 21,-1 0 0,0 0-5,3 0 0,1 0-14,0 0 1,-3 0-3,3 0 1,-2-2-7,5-1 1,-2 1-6,-1-1 0,0 1 27,0 2 0,0 0-7,0 0 0,-1-4 2,1 1 1,0-1-5,0 4-1,0 0-8,0 0 0,-4-4 1,0 0 0,0 0 16,4 4 1,-1 0-14,1 0 0,0 0-4,0 0 1,0 0-62,0 0 1,-4 0 62,0 0 0,-2 0-93,2 0 1,3 0 82,-3 0 0,-1 0-37,1 0 1,-4 0 11,4 0 1,-4 0 55,4 0 1,-5 0 7,2 0 0,-4 0 119,0 0 1,-2-1 381,-3-3-145,4 3 64,-5-4-40,0 5-158,4 0-16,-8 0-8,3 0-237,-5 0-2,0-5-303,0 4 0,-3-4-1496,-4 5 1837,-6-6 0,-20 0 0,-3-5 0</inkml:trace>
  <inkml:trace contextRef="#ctx0" brushRef="#br0" timeOffset="2">7743 7869 7436,'0'-8'-656,"0"1"1102,0 4 238,0-7-233,0 4 125,0-1-102,0-3 66,0 9-140,0-4 142,0 5-82,0-5-158,0 4 157,0-5-208,0 6 0,0 6-236,0 1 1,-1 3 6,-3 2 0,3 3 33,-3 0 1,2 5-9,-2 0 1,3 0-54,-3-1 1,3 2 10,1-2 1,0 2-55,0-2 0,0 1 74,0-5 0,0 1-106,0-5 1,0 0 94,0 1 0,1-2-181,3-2 93,-3 2 0,4-8-18,-5 6-248,0-6 131,0 3-1173,0-5 1,-5 6 0,-1 0 0</inkml:trace>
  <inkml:trace contextRef="#ctx0" brushRef="#br0" timeOffset="3">7492 8406 7853,'0'-7'-291,"0"2"291,0 0 1095,0 4-225,0-4-429,0 5 1,5-1-118,3-3 0,3 3 199,4-3-248,-2-3 0,9 6-58,-3-3 0,2 3-14,2 1 1,0-1 29,0-3 1,0 3-9,0-3 0,1 1-133,2 0 1,-2 1 132,3-1 0,0-3-255,-4 3 0,4-2-34,-8 1 0,6 1-4,-6-4 0,-3 4 0,-1-1 0,-2-1 39,-2 1 0,0-1-759,-4 1 349,3 3-379,-8-4 287,3 5-603,-5 0 0,-5 0 268,-3 0 0,-2 5 230,-2 3 0,-4 2 636,-3 1 0,-8 1 0,-2-1 0</inkml:trace>
  <inkml:trace contextRef="#ctx0" brushRef="#br0" timeOffset="4">7663 8566 8509,'0'-7'1616,"2"2"-1296,1 5 1,4-4 32,4 1 1,1-2-14,-1 1 1,2 2-95,2-1 0,-2 1-6,2 2 0,3-1-2,1-3 1,-3 3-145,-1-3 0,2 3 37,-2 1 0,0 0-18,-3 0 1,-1 4-58,1 0 1,-6 4-241,-2 0 0,1 3-165,-1 5 1,0-2 168,-4 5 0,-6-2-234,-1 3 0,-3 1 161,-2-2 1,-3 1 60,0-1 0,-4 2 119,4-6 1,-6 4-12,2-4 1,3 0 173,0-3 1,5-1 73,3 1 0,0-5 28,4 1 1,-1-5 62,1 0-126,3-1-58,-4-2 1,10 3 143,2 1 0,3 0-16,2-4 1,-1 0 57,1 0 0,3 0-76,0 0 1,4 0-20,-4 0 1,2 0 119,-2 0 1,2 0-65,2 0 1,2 0 144,-2 0 1,-1 0-64,1 0 0,-5 0-50,1 0 1,-2 0-120,-2 0 0,1 0-63,-1 0 19,1 0 0,-5 0-93,1 0 1,-6-1-1405,2-3 789,-3 3-1161,-1-4 0,0 3 9,0-1 1773,0 1 0,-5-8 0,-1 4 0</inkml:trace>
  <inkml:trace contextRef="#ctx0" brushRef="#br0" timeOffset="5">8611 8143 7853,'-5'-6'-468,"4"-4"1861,-4 8-399,5-8 264,0 9-501,0-9-41,0 8-258,0-3-388,0 5 1,0 5 91,0 3 1,4 7 75,0 4 1,1 0-219,-2 4 0,-1-2 127,1 5 1,3-2-304,-3-1 1,2 0 84,-1 0 0,-2-2-166,1-2 1,2 2 136,-1-6 0,0 0 6,-4-3 1,1-2 87,3-3-37,-3 4 202,4-10-170,-5 4 963,0-5-829,0-5 0,0-2-65,0-4 1,4-4-101,0 0 0,5-6-27,-1 2 1,2-4 94,1-3 1,1 5-217,-1-1 0,0 5 47,1-2 0,-5 5 40,1-1 0,0 6 34,3 1 1,-3 2 203,-1-2 0,-3 3 1,4 5-75,-1 0-69,5 0 1,-1 5 25,1 3 0,-5 7-66,1 4 1,-2 0 59,2 4 1,-2-3-188,-2 7 0,-3-3 34,3-1 0,-3 0-43,-1 0 1,0-5 168,0-3 0,0-3-3,0 0-512,0-1 138,0 1-354,0-1 167,0-5-1429,0 0 848,0-6 1160,0-6 0,0-5 0,0-7 0</inkml:trace>
  <inkml:trace contextRef="#ctx0" brushRef="#br0" timeOffset="6">8908 7972 7853,'12'-18'-36,"-6"2"1,4 4-72,-2 1 0,6-2 107,1-2 1125,0 7-655,2-7 1,-5 9 300,4-6-486,-4 6 1,4-3-56,-1 5 1,0 0-6,-4 4 0,1 0-195,-1 0 1,-3 0 85,-1 0 1,0 2-194,0 1 1,0 2 84,-3 3 1,-3 2-83,3-2 0,-3 3-21,-1 4 1,-5-2-9,-3 2 0,-2 2-85,-1-2 1,-1 2 111,1-2 1,1-2-41,2 2 0,-2 1 87,2-1 1,2-1 31,-2-6 1,6 2-37,-2-2 1,3-2 66,1 2 37,0-6 86,0 8 0,1-8 154,3 2 0,2-3-94,6-1 1,-1 0-27,0 0 1,1 0-32,-1 0 0,1 0-339,-1 0 1,1 0 113,-1 0 0,0 0-807,1 0 1,-5 0 146,1 0 0,0 0-773,3 0 1498,-5 0 0,5-5 0,-5-2 0</inkml:trace>
  <inkml:trace contextRef="#ctx0" brushRef="#br0" timeOffset="7">9594 8006 7853,'0'-11'0,"0"4"0,0 1 694,0 2-15,0 3 700,0-4-851,0 5 1,0 6-418,0 6 302,0-1-318,0 11 0,0-1 40,0 6 1,0 1-115,0-2 0,0 0 37,0 4 0,0-4-30,0 0 1,0-2-192,0-1 0,0-5 73,0-3 0,0-2-223,0-2 183,0 1 0,1-2-1025,3-3-285,-3-2-838,4-5 1388,-5 0 890,-5 0 0,-1-5 0,-6-1 0</inkml:trace>
  <inkml:trace contextRef="#ctx0" brushRef="#br0" timeOffset="8">9377 8269 8005,'7'0'295,"1"0"0,-4 0 290,3 0 0,5 0 330,3 0 0,5-4-115,-1 0 1,4-1-160,4 1-372,-3 3 0,7-8-849,-4 5 1,0-1 429,-4 1 0,-4 3-3103,0-3 3253,0-2 0,4 0 0,-1-6 0</inkml:trace>
  <inkml:trace contextRef="#ctx0" brushRef="#br0" timeOffset="9">10290 7755 7853,'7'-7'611,"-2"-3"1,-4 5 142,3-2-231,-3-4 1,4 9 248,-5-6 157,0 6-648,0-3-115,0 5 1,0 9-9,0 2 0,0 8-50,0 0 0,0 3 60,0 0 1,0 5-367,0 0 1,4 3-76,0-3 0,-1-4-193,-3-4 0,0-2 43,0 3 1,0-4-314,0-5 1,4 1-60,0-1 1,0-3-32,-4 0 826,0-6 0,-5 8 0,-2-3 0</inkml:trace>
  <inkml:trace contextRef="#ctx0" brushRef="#br0" timeOffset="10">10142 8212 10610,'5'-7'1646,"-3"2"-1050,6 5-334,0 0-111,8 0 1,-2-1-23,5-3 56,0 3 1,4-4-75,0 5 0,1-4 67,3 0 1,-2-1-191,5 1 1,0 2 15,0-6 0,2 4-242,-6-3 1,5 4 138,-5-1 0,-3-1-887,-4 1 1,-8 1-9,0 3 0,-7 1-1410,0 3 2404,-3-3 0,-6 9 0,-2-4 0</inkml:trace>
  <inkml:trace contextRef="#ctx0" brushRef="#br0" timeOffset="11">10222 8440 7853,'0'-6'0,"0"-1"892,0 4-521,5 1 1,-3-8 427,6 2 0,-4 2-309,3-1 1,1 3 39,3-4 0,2 4-146,2-3 1,-2 4-54,2-1 0,2 2-161,-2-2 0,4 3-120,-4-3 1,2 3 198,-2 1-205,-2 5 1,3 1-37,-4 5 1,-6-2-135,-2 3 1,-3-3-212,-1 6 1,0-1 147,0 1 1,-1 2-138,-3 2 1,-2 2 123,-6-2 1,1-1-112,-1 1 0,-3-4 123,0 4 1,-2-5 124,2 1 1,2 1-35,-2-5 1,4 3 91,3-6 1,-1-2 386,5 2-170,1-6-65,3 3 0,0-3-64,0 1 1,5-1 285,2 1 0,5-1-28,3-2 0,3 0 82,5 0 1,-1 0-162,1 0 0,-4 0-42,0 0 0,-1-2-195,1-1 0,-1 1 292,-3-1-774,-2 1 1,3 2 256,-4 0 0,-5 0-2585,1 0 310,-6 0 1073,4 0 0,-1 0 1404,2 0 0,-2-10 0,0-3 0</inkml:trace>
  <inkml:trace contextRef="#ctx0" brushRef="#br0" timeOffset="12">10964 7972 7853,'0'-18'354,"0"7"-27,0 0 256,0 10 500,0-4-545,0 0 240,0 4-76,0-4-233,0 15-310,0 3 0,0 6 24,0 0 1,4 0-136,0 3 0,1 1-92,-1 0 0,-2 0 129,6 0 0,-5-4-214,5 0 1,-4-4 82,4 4 0,-6-9-18,2 2 1,1-7 88,-1 2 2,0-4 1,-3 2 93,3-5-74,-3 0 8,4 0-190,0-5 170,-4-1 0,9-6 48,-2 1-311,2-1 120,2-4 0,0-1 76,4-2 1,-4-2-102,3 2 1,2 2-71,-2 2 77,-5 2 1,1 2 253,-4-1 1,-1 6-124,2 2 0,-4 3 391,4 1-228,-6 0 1,4 5 13,-2 3 1,-1 3 128,4 4 0,-3 3-120,4 5 0,-2 0-72,2 0 0,-2 3-181,-2 1-59,-3 5 228,4-8 0,-1 2-1049,0-7 612,0 3 1,-3-9-920,3 2 1,-3-2 47,3-2 1201,-3 0 0,-6 1 0,-1-1 0</inkml:trace>
  <inkml:trace contextRef="#ctx0" brushRef="#br0" timeOffset="13">12723 7743 7853,'0'-6'654,"0"-4"1,1 5 26,3-3 224,-3 3-224,4 0 109,-5 4-282,0-4-176,0 5-66,0 10 1,0-1-29,0 10 0,0 4-155,0 3 0,0 2 129,0-1 0,0 1-186,0 2 1,4 3 22,0-2 0,0-3-233,-4-2 0,0 2 112,0-1 0,0-4-34,0-4 0,0-5-4,0 1 0,0-3-503,0 0-381,0-1 709,0 1 1,0-5-1414,0 1 675,0-5-677,0 2 847,0-5 853,0-5 0,-5-7 0,-2-6 0</inkml:trace>
  <inkml:trace contextRef="#ctx0" brushRef="#br0" timeOffset="14">13123 7778 7853,'11'-18'0,"0"1"0,1 6 649,-1 0-326,1-1 0,-1 1 783,1-1-752,-1 1 0,-5 3 415,-2 1-208,-3 4-336,-1-2 0,-1 5-13,-3 0 0,-2 1 13,-5 3 0,-6 2 0,-2 6 0,-1-1-13,1 1 0,-3-1 13,3 1 0,-1-2 0,1-3 1,2 6-15,6-5 1,-1 4-1661,1-4 1,5 2 847,2 1 601,3 1 0,1-1 401,0 1 0,5-1-43,2 1-170,8-1 125,-2 0-143,9-4 0,-1 3 133,6-2-239,0-3 0,-1 3-33,1-4 0,3 5 20,-3-1 1,3-2-56,-3 2 1,0-1 57,-4 5 1,-2-1-324,-2 1 1,-2-1 99,-6 0 1,-5 1-160,-2-1 0,-2 1 53,-2-1 1,-9 1 126,-3-1 1,-11 0 110,1 1 0,-9-1-81,1 1 0,-3-1 128,-2 0 0,-3 0-96,0-4 1,0 3 174,4-2 0,5-3-78,2-1 1,8-3-210,4-1-621,7 0-1032,3 0 1136,15 0 0,8-1 715,12-3 0,3-2 0,2-6 0</inkml:trace>
  <inkml:trace contextRef="#ctx0" brushRef="#br0" timeOffset="15">14230 7698 7853,'0'-7'-160,"0"-3"152,0 9 1,0-5 521,0 2 24,0 2 280,0-3-280,0 5 227,0-5-137,0 4-131,0-4-285,0 5 0,0 5 146,0 3 1,0 7-65,0 4 1,0 0-76,0 4 1,0-2-143,0 10 1,0-1 115,0 5 1,0 0-254,0 3 1,0-4 64,0 1 0,4-5-130,0-3 0,4-7 79,-5 3 1,3-8-107,-3 0 1,-1-2-40,1-2 1,2-3-430,-1 0-429,0-6 446,-4 3-1722,0-5 1672,-5 0 0,2-1-525,-4-3 1178,-1-2 0,-3-11 0,-1 0 0</inkml:trace>
  <inkml:trace contextRef="#ctx0" brushRef="#br0" timeOffset="16">14230 7743 7853,'0'-11'592,"0"5"784,0-5-827,5 10 0,-2-4-106,5 5 1,-5 0-16,5 0 0,1 1-73,6 3 0,-1 6 41,5 6 0,0 4-53,4-1-171,-5 8 0,3-3-54,-2 2 0,3 3 58,1 2 0,0-3-161,-1-2 1,-2-1 82,-1-3 1,-2 0-39,2-3 0,-2-2-33,-6-6 0,1 0-58,-1 1 0,1-5 12,-1 1 1,0-5-87,1 0 1,-5 2-102,1-1-468,-5 0-1009,2-4 785,-5 0-554,-5 0 0,-2-4 679,-4 0 1,3-3 89,1 3 0,0-5 683,0 2 0,-4-4 0,5 0 0</inkml:trace>
  <inkml:trace contextRef="#ctx0" brushRef="#br0" timeOffset="17">14642 7709 7853,'0'-11'0,"0"-1"501,5 1-45,-4 4-203,4-3 1281,0 4-390,-4 0-254,4 1-110,-5 5-524,0 0 0,2 10-114,1 5 0,-1 5 69,2 3 1,-3 5-174,-1 2 1,0 5 141,0 3 1,0-3-333,0 3 1,0-2 79,0-2 1,0-1-134,0-2 1,0-5-29,0-7 0,0-2-140,0-6 1,0 1-281,0-1 0,0-3 239,0-1 0,-1-4-1806,-3 1 973,2 2 1247,-3-5 0,5-1 0,0-6 0</inkml:trace>
  <inkml:trace contextRef="#ctx0" brushRef="#br0" timeOffset="18">14938 7766 7853,'0'-11'518,"0"-1"0,0 1-279,0 0 441,0 4-22,6-3-256,-5 9 579,4-4-182,-5 5-502,0 0-70,-5 10-68,-2 3 0,-4 9-196,0 1 76,-1 5 1,2-3 6,2 6-19,-2-1 1,9 5-40,-3-1 0,3-4-299,1 1 0,1-10 52,3 2-144,2-2 218,6-4 1,0 0-60,4-6 244,-4-4-68,10-2 1,-6-5 142,4 0-40,1 0 1,-4-2 92,2-1 1,2-4-39,-2-4 1,3-1 78,1 1 1,-2-6-71,-2-2 0,3-2 190,-3-2 1,1-5-58,-1-2 0,-2-2-112,-6 1 1,-1-5-183,-2 1 0,-4 2 6,-8 3 1,-4 5-188,-7-2 1,-8 4 81,-7 4 0,-7 8-156,-1 7 0,0 3 109,4 1 0,4 1-360,4 3 1,3 6 166,4 5 0,2 2-567,6-2 0,5 1 968,2 3 0,-3 8 0,1-3 0</inkml:trace>
  <inkml:trace contextRef="#ctx0" brushRef="#br0" timeOffset="19">15521 7698 7853,'0'-12'524,"0"6"1056,0-4-562,0 8-454,0-3-140,0 5-315,0 5 0,0 3 129,0 7 1,0-1-66,0 5 1,0 5-10,0 7 0,0 1-69,0-2 0,-4 3-168,0-2 0,1-4 40,3 0 0,0-4-100,0-4 0,0-3 86,0-4 1,0-1-164,0 1 154,0-6-300,0-1-2124,0-5 0,-4-5 1340,0-3 1140,0-2 0,-1-6 0,-1-2 0</inkml:trace>
  <inkml:trace contextRef="#ctx0" brushRef="#br0" timeOffset="20">15293 7641 7853,'11'-6'465,"-3"5"626,-1-3-678,1-2 0,3 5 103,1-3 0,4-1 64,3 1 1,3 0 16,1 4 0,1 0-212,2 0 1,0-1 16,4-3 0,-3 3-147,3-3 0,-3 2-224,3-2 0,-4 3-55,0-3 1,-1 2-109,-3 2 1,0-3-600,-3-1 0,1 0 385,-4 4 0,-1 0-381,-4 0 1,-4 1 281,-4 3 0,-1-1-1012,-2 4 0,-3 0 1457,-5 0 0,-9 3 0,-13-3 0</inkml:trace>
  <inkml:trace contextRef="#ctx0" brushRef="#br0" timeOffset="21">14196 8371 7853,'0'-6'44,"0"1"3530,0 5-2925,5 0-225,-4 0 1,6-1-92,-3-3 0,2 3 129,5-3 1,1 3-109,-1 1 0,6 0 127,2 0 1,4-2-53,3-1 0,0 1-167,4-1 1,2-3 70,6 3 1,-1-1-109,5 4 0,-4-4 5,4 0 1,1-1 7,6 1 1,-2 3 10,3-3 0,-3 3-37,-2 1 0,-3-4-185,0 0 1,-4-1-7,4 1 0,-4 3-5,4-3 0,-5-1-158,1 2 0,-1-1-39,1 4 1,-7-4-96,4 0 0,-7 0 126,2 4 0,-8 0-14,0 0 0,-6 0 51,-1 0 1,-2 0 275,-2 0-2,0 0 209,1 0-158,-6 0-24,-1 0-488,-5 0 1,-5 0 143,-2 0 0,-4 0-2060,0 0 1,-6 4 2215,-2 0 0,-7 0 0,-3-4 0</inkml:trace>
  <inkml:trace contextRef="#ctx0" brushRef="#br0" timeOffset="22">17006 7778 7853,'0'-7'95,"0"2"1,0 4 204,0-3 315,0 3-228,-5-4 18,3 5 106,-3-5-270,5 3 0,-1-3 241,-3 5-164,3 0-274,-4 0 128,0 0 0,2 0 172,-4 0-288,-1 0 24,2 5 1,-5 2 40,4 4-60,-3 1 1,-2-1-77,1 0 1,3 6 48,1 2 1,-1-1-33,-3 1 0,3 0 91,0 4 1,2-2-148,-2-2 1,3 2 80,5-6 0,0 4-113,0-4 1,2 4 63,1-4 1,0 1-9,5-5 0,-1-3 70,5-1 1,0 0-22,4 0 1,-3-2 92,7-5 1,-5 0-87,4 0 1,0-1 3,4-3 1,0-2 7,-1-6 1,1 1 26,0 0 0,-1-2-12,-3-2 0,-3 1 10,-4-5 0,-1 3-180,0-3 0,-4 0 96,-3-3 1,-4-1-304,-4 0 0,-3 0 133,-4 0 0,-6 2-58,-2 2 1,-2 2 45,-2 6 0,0 4-187,0 3 1,-3 3-115,-1 1 0,2 0-76,6 0 0,2 5-1158,6 3 1738,4 2 0,2 7 0,5 0 0</inkml:trace>
  <inkml:trace contextRef="#ctx0" brushRef="#br0" timeOffset="23">17737 7332 7853,'0'-6'93,"0"-4"225,0 8 0,0-3 1440,0 5-1586,-5 0 0,2 2 344,-5 1-357,1 4 0,-5 5 82,1 4 0,-1-2-3,1 5 0,0 0-118,-1 4 1,-3 3 91,0 1 0,-2 5 26,2-2 1,2 3-87,-2 1 0,4 1-166,3-1 0,-1-4-64,5 1 0,-3-2-260,3 1 1,0 2 236,4-5 0,0 3 74,0-3 0,0 0 65,0-5 1,5 0-21,3-3 1,2 1 171,1-5 0,1 1-67,-1-5 0,2 1-32,2-1 0,-2-3-88,2-1 0,-2 0-139,-2 0 0,1 0-137,-1-4 0,0-1 119,1 1 1,-4-1-381,-1-2 48,-4 0-1522,2 0 491,-5 0 622,-5 0 0,2-4 895,-4 0 0,-1-5 0,-4 3 0</inkml:trace>
  <inkml:trace contextRef="#ctx0" brushRef="#br0" timeOffset="24">17805 7812 7853,'5'-12'0,"-4"1"532,10 0 876,-10-1-278,9 6-388,-9 1-381,4 5 0,-3 1-136,1 3 1,-1 2-135,2 6 0,-3 4 94,-1 3 0,1-1 40,3 1 0,-3 0-13,3 4 0,-3-4 13,-1 0 0,0-4 0,0 4 0,0-5-177,0 1 0,0-6 17,0-1 0,4-4-222,0 3-568,0-4-686,-4 2 1282,0-5 1,3-1 128,1-3 221,5-3 0,-3-4-75,6 0 1,-1-5-125,1 1 1,-1-1-197,1 0 0,-1 4 81,0-3 0,0 2-79,-4 1 1,3 5 18,-2-1 1,-2 6 81,2-2-2,-6 3 0,7 2 129,-5 3 0,1 2-34,-1 5 0,-3 1 59,3-1 0,1 4 38,-1 1 0,1 3-92,-1-4 0,-3 4-161,3-4 0,1 4 105,-1-4 0,0 1-910,-4-5 653,0 1 1,0-5-1007,0 1-70,0-6-366,0 3 1728,0-5 0,-5-5 0,-2-1 0</inkml:trace>
  <inkml:trace contextRef="#ctx0" brushRef="#br0" timeOffset="25">18148 7481 7853,'5'-7'-60,"-4"-3"30,3 3 1,1 0 29,-1 0 1222,0 4-748,1-2 0,-3 1 222,6 0-163,-6 1-14,3 3-330,1-6 129,-5 5-294,4-4 128,0 5-122,-4 5 1,4 2 98,-5 4 0,-1 0-342,-3 1 0,3-1 45,-3 1 0,-1-1-26,1 1 1,-3-1-8,3 0 1,-4 5 117,4-1 0,-1 0 32,2-4 1,0 1 16,-5-1 0,6 1 65,-2-1 1,-1-3-65,1-1 0,0-3-27,4 4 65,0-6 1,2 7-1,1-5 60,5-1 1,3-2 158,5-1 1,-2 0-18,5 0 548,0 0 0,0 0-311,0 0 1,-1 0 8,1 0-92,-3 0-184,1 0 1,-5 0-43,3 0-246,-7 0-821,-3 0-2873,-5 0 2225,-5 0 1,3 0 1579,-6 0 0,0 0 0,-3 0 0</inkml:trace>
  <inkml:trace contextRef="#ctx0" brushRef="#br0" timeOffset="26">18490 7321 7853,'0'-12'-363,"0"1"1757,0 5-338,0-5 336,5 10-961,-3-4 1,4 5 380,-2 0-557,2 0 1,6 5 92,-1 3 1,0 3-97,1 4 1,-1 3-48,1 5 1,3 1 19,0 3 0,2 2-181,-2 5 1,-2 1-45,2-1 0,-2 0-217,-2 0 217,0 6 1,-3-5-132,0 3 106,-6-2 1,3-2-104,-5 0 1,-4-1 25,1-2 1,-6 0 111,1-4 0,-2 1-19,-1-1 0,-1-7 64,1 3 0,-2-4-30,-2 0 0,2 1-98,-2-5 1,6-1-51,1-6-89,1 2 1,0-7-322,4 4 149,1-4-405,2 2 1,0-6 286,0-3 1,2 1-1874,1-4 2375,-1-1 0,3-3 0,-5-1 0</inkml:trace>
  <inkml:trace contextRef="#ctx0" brushRef="#br0" timeOffset="27">12848 8714 7853,'7'-7'-421,"-3"-1"440,-3 5 443,-1-2 51,0 5-40,0-5-156,0 4 10,0-4 1053,0 5-1350,-5 0 0,2 0-3,-4 0 1,3 5 48,-4 3 0,4 2-39,-3 1 1,-1 1 45,-3-1 1,1 4-28,2 0 0,-2 6 29,2-2 0,-2 2-60,-1 2 0,1 0 15,2 0 0,-1 4 40,5-1 0,-3 2-84,3-1 0,-1-2 81,1 6 1,3-5-89,-3 5 0,3-6 70,1 2 1,0 1-77,0-2 0,3 2 22,1-1 0,5-3-76,-1 3 0,-2-7-22,2-1 0,-1-5-47,5 1 0,-1 2-59,1-2 0,-1-1 38,0-7 1,1 2 217,-1-5 1,1 4-195,-1-4 273,0-1 1,1-3 5,-1 0 73,1 0-254,-1 0-192,1-5-1286,-6-1 706,-1 0-268,-5-5 1,-5 10 259,-3-3 819,3-2 0,-10 5 0,2-4 0</inkml:trace>
  <inkml:trace contextRef="#ctx0" brushRef="#br0" timeOffset="28">13123 9000 7853,'-7'-12'0,"2"1"0,4 4 400,-3 4 106,3 1 141,-4-3-96,5 4-84,0-4-44,0 5-388,0 5 1,-4 3-11,0 7 1,0-1-8,4 5 0,0 0 76,0 4 1,0 0-249,0-1 1,0 3 20,0 1 0,0-2 41,0 3 1,0-7-134,0-1 1,0-5 76,0 1 0,2-2-59,1-1 0,-1-5-337,1 1-168,-1-6 227,-2 3-100,0-5 1,0-5 301,0-2 1,0-1 282,0-3 0,0 1 0,0-9 0,0 3 0,0-3 0,0 0 0,0-4 0,0 4 0,0 0 0,-4 4 0,0-4 0,0 9 0,4-2 0,-3 4 0,-1-4 0,-1 5 0,1-1 452,3 5-37,-5-7 715,6 9-242,0-4 77,0 5-578,6 5 0,0-1-41,5 7 0,1-2-188,-1 6 1,4 2 66,1-2 0,3 2-260,-4-2 1,4-1 109,-4 5 0,2-5-7,-2 1 1,-2-2-63,2-2 0,1-1-74,0-2 1,-1 1 142,-4-5 31,1 4 252,-1-6-118,0 3 584,-4-5-497,3-5 0,-9-2-13,3-4 0,-3-1-82,-1 1 0,-4 0-48,1-1 1,-2-4-24,1-3 0,1 1-214,-4-1 1,4 4-50,-1-4 1,3 3 90,1-3 1,0 5-94,0-1 1,0-1 17,0 0 1,0 1-160,0 4 0,0-1 43,0 1 0,1-4-41,3 0 1,1-1-53,3 5 0,2-1-200,-2 1 1,-2 3-350,1 1 0,-3 0 306,4 0 1,-4 2-1410,3 5 1408,-4 0 0,2 5 539,-5 2 0,0 4 0,0 0 0</inkml:trace>
  <inkml:trace contextRef="#ctx0" brushRef="#br0" timeOffset="29">13739 8920 7853,'0'-7'179,"-5"2"85,4 5 54,-9 0 18,3 0 1,-4 5-71,0 3 1,-1-2-4,1 2 1,-1 1-53,1 6 1,0-2-48,-1 2 1,2 3 60,2 1 0,-1 2-126,6 2 0,-2-1-7,1-3 0,2 2-88,-1-2 1,3-1 110,3 1 1,0-4-83,5 4 1,-1-5-42,5 2 1,3-4 48,0 0 1,4-2 120,-4-2 1,6-3-82,-2-5 1,2 0 107,2 0 1,0 0-78,0 0 1,-4-5-6,0-3 0,-1 0 32,1-3 1,-3 2 0,-4-6 1,-1 1-143,0-1 0,0-3 114,-4-5 0,2 0-241,-5 0 0,0 0 54,-4 1 0,-5-1-377,-3 0 1,-6 1 5,-1 3 0,-5-1-129,1 5 0,-2 1-75,2 6 0,-1-1 171,5 6 0,-1-1-387,5 4 335,0-5-537,-1 3 1068,6 2 0,1 7 0,10 4 0,1 1 0</inkml:trace>
  <inkml:trace contextRef="#ctx0" brushRef="#br0" timeOffset="30">14173 8920 7853,'0'-7'0,"0"1"322,0 2 670,0 3-405,0-4-134,0 5 0,0 5-274,0 3 0,0 7-63,0 4 0,0 2 96,0 2 0,0 1-152,0 3 1,0-3 77,0 3 0,0-3-98,0-1 0,4-2-57,0-2 0,0-1-103,-4-3 1,1-6 35,3 3 0,-3-7 109,3 2-452,-3-4 84,-1 2-1679,0-5 1162,0-5 434,-5 4 1,3-10 425,-6 4 0,0-8 0,-3-3 0</inkml:trace>
  <inkml:trace contextRef="#ctx0" brushRef="#br0" timeOffset="31">14025 8943 7853,'0'-7'-361,"0"-3"1586,0 9-750,0-4 0,5 5 86,3 0 1,2 0 35,1 0 1,2 0 107,2 0-431,3 0 0,5-2 157,-1-1 0,1 1-105,0-1 0,0 0-242,0-1 1,0 2 140,0-6 0,-1 4-596,1-3 0,-1 3 284,-3-4 1,1 6-1300,-5-2 0,4 1 129,-3 0 1257,-1 1 0,1-8 0,2 4 0</inkml:trace>
  <inkml:trace contextRef="#ctx0" brushRef="#br0" timeOffset="32">15578 8771 7853,'0'-6'271,"0"-4"272,0 8 240,0-3 894,0 5-1431,-5 0 1,-1 2-9,-6 1 1,0 0-67,-4 5 0,0-1 40,-3 5 0,-3 3-140,3 0 0,-2 2 17,-2-2 1,0-2-78,0 2 1,0-3-43,0 0 0,6-1 104,1 1 1,4-5-147,0 1 254,1-6-284,-1 9 162,6-10-83,1 9 0,5-7 32,0 4 0,0-3-12,0 4 0,1-5 131,3 5 1,-1-4-101,4 3 0,2-3 151,6 4 0,-1-4-75,5 3 1,0 0 71,4 0 1,0 2-42,0-5 0,1 4-35,3-5 0,-3 5 42,2-4 0,-3 3-29,-4-3 0,2 0 17,-6-4 0,0 0 80,-4 0-326,1 0 194,-1 0-1013,-4 0-433,-2 0-965,-5 0 1123,-5 0 1,-2 0 169,-4 0 1040,5 0 0,-5 0 0,5 0 0</inkml:trace>
  <inkml:trace contextRef="#ctx0" brushRef="#br0" timeOffset="33">16195 8543 7853,'0'-7'237,"0"-3"-78,0 9 0,0-5 501,0 2 380,0 3-578,0-4 332,0 5-609,0 5 1,4 1-104,-1 5 1,2 1 85,-1-1 1,-2 4-127,1 1 0,-1 3 81,-2-4 0,1 4-340,3-4 0,-3 0 126,3-3 0,-3-1-490,-1 1 1,0-1-267,0 1 357,-5-6 0,2 3-422,-4-5 0,4 1 6,-1-2 906,-2-1 0,0 3 0,-6-5 0,1 0 0</inkml:trace>
  <inkml:trace contextRef="#ctx0" brushRef="#br0" timeOffset="34">15944 8943 7853,'-7'0'498,"2"0"1,6 0-61,3 0 418,-3 0-496,10 0 0,-4 0 199,8 0 149,3 0-337,5 0 1,0 0-36,0 0 0,5-4 64,2 0 0,-1-1-121,2 1-120,-1 3 0,-1-6-60,-2 4 0,-3 1 88,-1-1 1,-1 0-246,-3-1 0,-3 3 65,-4-3-1490,-1 3 906,0 1 0,-3 0-1956,0 0 1554,-6 0 1,2 0-54,-8 0 1,-2 1 1031,-6 3 0,-4 2 0,-2 6 0</inkml:trace>
  <inkml:trace contextRef="#ctx0" brushRef="#br0" timeOffset="35">16149 9045 7853,'6'0'0,"0"-1"453,-6-3 780,0 3-378,0-4-97,0 5 0,0 5-461,0 3 0,0 2-214,0 1 0,0 1 86,0-1 0,0 2-92,0 2 0,0-1 81,0 5 0,-2-5-364,-2 1-38,3-2-86,-4-2 56,5 1 155,0-6 315,0-1 364,0-5-696,5 0 1,-2 0-53,4 0 1,1 0 76,3 0 1,1 0-92,-1 0 1,1 0 22,-1 0 1,0 0-225,1 0 1,-1 0 40,1 0 1,-1 0-540,1 0-128,-1 0-361,0 0 751,-4 0 639,-2 0 0,-5 0 0,-5-5 0,-2-1 0</inkml:trace>
  <inkml:trace contextRef="#ctx0" brushRef="#br0" timeOffset="36">16320 9160 7853,'0'-7'446,"0"-3"107,0 9-236,0-4 1877,0 5-1906,0 5 1,0 1 60,0 6 0,0 0-137,0 3 0,-1-1-98,-3 5 0,3 0 124,-3 4 0,3 0-275,1 0 0,-4 0 112,0 0 1,1 0-200,3-1 1,0-4-61,0-3-103,0-2-89,0-2 289,0-4-259,5 3 101,-4-9-871,4 4 784,-5-10 0,1 0-746,3-2 0,-3-4 43,3 4 1035,-3-3 0,4-2 0,2 1 0</inkml:trace>
  <inkml:trace contextRef="#ctx0" brushRef="#br0" timeOffset="37">16674 8897 7853,'7'-18'391,"-3"3"-219,-3 2 1,3 2 446,-1-1 229,1 6 276,-4-4-320,0 9-375,0-5-204,0 6 0,0 6-192,0 1 0,0 5 62,0 3 0,0-1-28,0 5 1,0 0-82,0 4 0,0 0 8,0-1 0,0 0-172,0-3 0,4 3 71,0-3 1,0-2-193,-4 2 114,0-5 87,0 3 126,0-11-2,0-1-94,0-5 314,5 0 0,-4-1-58,3-3 0,1-2-138,-1-6 1,5 1-165,-2 0 1,3-5 115,2 1 0,-1-5-118,1 1 0,-1-2 21,1 2 0,3-1-107,0 5 1,0 0 103,-3 3 0,-5 1 62,1-1 0,-2 5 330,2-1-236,2 6 134,-4-3-182,6 5 0,-2 5-4,-3 2 0,2 7-35,-5 1 0,4 6-9,-4-2 0,1 1-194,-2-1 1,-1 3 61,2-3 1,-3-1-172,-1 1 0,0-5 99,0 1 1,0-6-207,0-2 0,0-3-233,0 4-689,0-6 435,0 3 935,0-5 0,-5 0 0,-2 0 0</inkml:trace>
  <inkml:trace contextRef="#ctx0" brushRef="#br0" timeOffset="38">17051 8703 7853,'4'-12'-232,"0"1"1,5-1 231,-2 1 1107,9 0-474,-4-1 89,5 1-372,-6-1 0,1 5 95,-1-1-175,6 6-111,-5-9 0,5 10 159,-6-3-278,1 3 1,-1 1 215,1 0-44,-1 0-383,-5 0 186,4 5 0,-7-2-341,5 4 255,-6 1 0,3 3-148,-5 1 0,-1-1 87,-3 1 0,-2 3 11,-6 0 1,1 5 87,0-1 1,-5-1-195,1 1 0,0-5 50,3 1 1,1 2 74,0-2 0,0 0 94,4-3 1,0-2 213,4-2 188,1 2-171,-3-4 0,10 0 58,3-2 1,-2-3-59,2-1 0,3 0 319,5 0 0,0 0-164,-1 0 0,-1 0-256,5 0 1,-5-1-219,1-3 1,-2 3-453,-1-3 1,-1 3-2786,0 1 1923,-4 0 1410,-2 0 0,0 0 0,1 0 0</inkml:trace>
  <inkml:trace contextRef="#ctx0" brushRef="#br0" timeOffset="39">18182 8726 7853,'0'-12'-1337,"0"1"2373,0 4-620,0 2 1,0 4 263,0-3-153,0 3 27,0-4 1067,0 5-1568,0 5 0,0 1 225,0 6 1,0 4-54,0 3 1,0 3-175,0 1 0,0-1 120,0 1 1,4 1-121,0 3 0,-1-3-39,-3 3 0,4-3-141,0-1 0,1-4-1,-1 0 0,-3-5-31,3 1 0,1-2-193,-1-2 245,0 1 0,-4-5-629,0 1 265,5-6-1008,-4 3 1055,4-5 0,-6 0-176,-3 0 0,2 0 138,-6 0 1,2-1 463,-2-3 0,-2-2 0,2-5 0,-2-1 0,-1 1 0</inkml:trace>
  <inkml:trace contextRef="#ctx0" brushRef="#br0" timeOffset="40">18159 8977 7853,'5'-7'102,"-3"2"437,8 0 1,-4 4 102,5-3 1,1 3-240,-1 1 0,6 0 47,2 0 0,1 0-104,-1 0 1,3 0-127,-3 0 1,2 0-148,2 0 0,-1 0 83,-3 0 1,1 0-496,-5 0 0,1-4 283,-5 0 0,-1-1-1903,-2 1 1447,2 3 0,-9-5-2094,3 2 1485,-3 3 1121,-1-4 0,-10-5 0,-3-3 0</inkml:trace>
  <inkml:trace contextRef="#ctx0" brushRef="#br0" timeOffset="41">18193 8726 7853,'6'-7'143,"0"-3"0,1 9 294,1-3 1,4-1-30,3 1 199,0 0-320,1-1 1,2 4 108,5-3-237,0 3 0,0 1 27,0 0 1,1 0-27,2 0 0,-2-1-223,3-3 0,-7 3 136,-1-3 1,-3 2-323,3 2 0,-5 0 118,1 0 0,-2-1-482,-2-3 372,0 3 0,1-4 36,-1 5 229,-4 0 1,-1 0-113,-2 0 114,-3 0-50,4 0 0,-5 5 201,0 3 1,0-2-103,0 2 1,-1 3 158,-3 4 1,2 4-26,-6-3 1,2 4-98,-2-1 0,-1 2-136,5 2 1,-1 0 67,1 0 1,3 4-65,-3-1 1,3-3 92,1-4 1,4-1-161,0 1 0,5-3 114,-2-4 0,3-1 118,2 1 0,0-5-27,4 1 1,0-5 176,3 0 1,3-1-160,-3-2 0,2-4-32,2 0 0,0-5-27,0 1 0,0-2 43,0-1 0,-2-4 54,-2-1 0,-1-4-57,-3 1 1,-3-2-139,-1-2 1,-1-4-256,-6 0 1,-2 1 147,-5 3 0,-5 0-266,-7 0 0,0 2 177,-8 2 1,-1 2-221,-7 6 0,-1 3 128,6 0 0,0 6 36,7-2 1,-1 3-70,5 1 0,1 1-184,6 3 1,-1-2-180,6 6 0,-1 1 263,4 6 1,0-2 441,0 2 0,-5-2 0,-2-2 0</inkml:trace>
  <inkml:trace contextRef="#ctx0" brushRef="#br0" timeOffset="42">19096 8668 7853,'0'-6'289,"0"-4"0,0 7 82,0-4 118,0 4 37,0-2-32,0 5 1,0 5-177,0 3-162,0 7 2,0 3 1,0 5-29,0 0-92,0-1 1,0 5 32,0 0 1,0 3 55,0-3 1,0 3-297,0-3 1,3 0 78,1-5 0,1-4-177,-1-3 1,-3-2 145,3-2 1,-2-3-536,-2 0 225,0-6-733,0 3-586,0-5 1313,0-5 1,-4 3 436,0-6 0,-4 0 0,4-3 0,-4 0 0,1-6 0,-4-1 0</inkml:trace>
  <inkml:trace contextRef="#ctx0" brushRef="#br0" timeOffset="43">19119 8703 7853,'11'-7'0,"-3"-2"0,-1 6 423,1-6-185,3 8 1,2-8 79,2 5 302,-2-5-295,3 8 1,0-4 274,-1 5-365,5 0 1,-3 0-142,2 0 0,1 1 144,-5 3 1,0-2-254,-3 6 0,-1-1 91,1 5 0,-6-1 3,-2 1 1,1-1-35,-1 1 0,-2-1-379,-6 0 0,-2 2 93,-5 2 0,-6-1-35,-2 5 1,-6-3 89,-2 3 0,-1-4 116,2 4 0,1-5 107,-1 1 0,7 2-58,3-2 0,4 0 93,0-4 1,6 1-91,2-1 0,3 1 176,1-1 0,0 0 49,0 1 0,5-4 73,3-1 0,3-3 48,4 4 0,-1-5-86,5 5 1,-3-5-92,3 0 0,0-1-3,3-2 0,-3 0-613,0 0 0,-3 3 256,3 1 0,-4 0-511,4-4 0,-5 0 130,1 0 590,-2 0 0,-2 0 0,1 0 0</inkml:trace>
  <inkml:trace contextRef="#ctx0" brushRef="#br0" timeOffset="44">20078 8668 7853,'5'-6'0,"-4"-4"0,6 7 0,-4-4 0,-1 4 0,3-2 0,-5 5 0,0 0 0,0 5 0,0 2 0,0 4 0,0 6 0,0 2 0,-4 2 0,0 2 3008,0 0-1658,4 0-970,0-1 1,0 1-38,0 0 1,0 1-673,0 3 259,0-8 0,0 8-1,0-8-205,0-3 142,0 1 0,0-6-117,0 0 236,0-4 83,0 3 232,0-9 70,0 4-65,0-5 4,5 0 1,0-1-39,3-3 0,6 3-23,-3-3 1,5-1-148,-1 1 1,1 0-103,3 4 0,3-1-46,-3-3 0,0 3 89,4-3 0,-7 3-130,7 1 1,-4 0 42,0 0 0,-1 0-154,-3 0 0,-6 0-113,3 0-1386,-3 0 721,-3 0-1250,4 0-338,-9 0 2565,4 0 0,-5-5 0,0-1 0</inkml:trace>
  <inkml:trace contextRef="#ctx0" brushRef="#br0" timeOffset="45">20512 8634 7853,'1'-18'0,"3"3"0,-3 8 812,9-4-452,-8 5 0,7-2 210,-6 1 275,1 4-131,-4-2-79,0 5 1,0 9-579,0 3 0,-1 7 75,-3 0 0,-1 6 80,-3 2 0,-1 4-205,6 0 0,-5 1 27,4-2 1,-3 3-368,3-3 0,-4-2 67,4-1 0,-3-4-334,3-4 381,0 2 0,4-8-70,0 2-328,0-7 1,-1-3-245,-3-5-643,3 0 1039,-4 0 0,5-1 141,0-3 0,1-2 324,3-6 0,2 0 0,6-4 0,-5 2 0,1-5 0,-1-5 0,5-5 0</inkml:trace>
  <inkml:trace contextRef="#ctx0" brushRef="#br0" timeOffset="46">20558 8657 7853,'0'-18'-966,"0"2"483,0 4 1208,0 1 1,0-1 420,0 1 167,0 5-364,0-4-625,0 8 0,3-2-6,1 8 1,5 3-94,-1 4 1,2 6-20,1 2 1,2 6 18,2 2 0,-2 3-216,2-3 0,2 4 73,-2 0 0,0 1-454,-4-2 1,1-2-28,-1-5 1,1 0 243,-1 0 0,-3-6-352,-1-1 255,1-4 0,0-2 13,-1-2 0,-4-2-171,1-2-1083,-3-3 808,-1 4 0,-5-5 48,-3 0 1,-2 0 636,-1 0 0,-11-5 0,-2-1 0</inkml:trace>
  <inkml:trace contextRef="#ctx0" brushRef="#br0" timeOffset="47">20409 8920 7853,'0'-7'-535,"0"-3"1355,5 9-458,2-4 0,5 5 211,3 0-166,-2 0-151,9 0 1,-5 0-347,6 0 118,0 0 0,1 0-496,3 0 1,-3 0 293,3 0 1,-1-4-621,-3 0 0,3-1 435,-7 1 1,-3 3-221,-1-3 579,-2-2 0,-2 0 0,1-6 0</inkml:trace>
  <inkml:trace contextRef="#ctx0" brushRef="#br0" timeOffset="48">20923 8657 7853,'0'-11'-213,"0"-1"213,0 1 1301,0 4-335,0-3-260,0 9-517,0-4-17,0 5 0,0 5 87,0 3-100,0 7 0,4 3-48,0 4 0,-1 6 61,-3 3 0,0-1-324,0 5 0,0-5 162,0 4 1,0-1-412,0-6 1,2 0 161,2-5 1,-3-4-50,3-3 1,-3-2 89,-1-2 0,1-4-595,3-3 10,-3-3-181,4-1-153,-5 0 1117,0-5 0,-5-7 0,-1-5 0</inkml:trace>
  <inkml:trace contextRef="#ctx0" brushRef="#br0" timeOffset="49">20889 8634 7853,'5'-13'-113,"-3"-2"-56,6 8 0,0-4 169,3 0 1203,0 5-735,1-4 1,3 8 454,0-2-603,1 3 0,0 1-21,3 0 1,3 0-75,0 0 0,-2 1-166,-1 3 1,-2-1 96,2 4 1,-1 1-143,-3 3 0,-6 1 78,3-1 0,-7 1-234,2-1 1,-4 1-128,1-1 0,-4 4 84,-4 0 0,-4 5 6,-7-5 0,1 5 66,-5-1 1,0 3-120,-4 0 0,-2 0 41,2-3 0,-2 3 52,6-3 1,2-2 26,2 3 0,3-7 193,5 3 1,2-4 187,5 0-134,0-1 0,0 1-14,0-1 1,1-3-97,3-1 0,2-3 190,6 4 1,-1-6-87,0 2 0,1-1-149,-1 0 0,6-1 56,2 1 1,-1-1-504,1-2 1,-5 0-100,1 0 0,1 0-312,-1 0 0,1 0-279,-5 0 1157,1-5 0,-1-2 0,0-4 0</inkml:trace>
  <inkml:trace contextRef="#ctx0" brushRef="#br0" timeOffset="50">21574 8657 7853,'5'-11'0,"-4"4"398,4-3-53,-5 9-1,0-9 395,0 8-26,0-3-263,0 0-143,0 4-148,0-4 0,-1 5 18,-3 0 0,2 0 13,-6 0 1,1 1 16,-5 3-132,1 2 137,-6 6-263,5-1 82,-5 6 1,2 0 287,0 6-540,-6 0 170,9 0 1,-6 0 112,3 0-263,2 5 137,-4-4 0,10 7-147,-1-4 123,6 0 1,-3-8-95,5 0 0,0-5-28,0 1 1,5-2 67,2-2 0,5-1 58,3-2 1,-1 1 79,5-5 1,-4-1-75,4-3 0,0 0-38,4 0 0,-4 0 91,0 0 0,-1-1 80,1-3 0,1 2-53,-5-6 0,5 0 7,-5-3 0,0 3 180,-4 1 0,0-1 56,-4-3 36,-2-1 1,-5 1-56,0 0 0,0 3-82,0 0 1,-5 2-175,-2-2 0,-7-1-222,-2 6 1,-4-1 106,1 4 1,-3 0-123,0 0 1,3 0-353,0 0 1,5 1 249,-2 3 1,5-2-708,3 6 1,3 0 1075,5 3 0,-5 1 0,-1-1 0</inkml:trace>
  <inkml:trace contextRef="#ctx0" brushRef="#br0" timeOffset="51">21848 8657 7853,'0'-11'0,"0"-1"265,0 6-106,0-4 0,1 7 632,3-4-91,-3 4 44,5-7 118,-6 9-279,0-5-133,0 6-279,0 6 1,0 0 53,0 5 0,0 2-140,0 2 0,0 3 80,0 5 0,-2 1-153,-2 3 1,2-2-122,-6 5 0,6-4-103,-2 0 0,1-1-183,0-3 0,1 0 196,-1-3 1,3 1 36,3-4 0,0-1 77,4-4 0,1-4 89,4-4 0,-1 2-105,0-1 1,2 0 173,2-4 1,-2 0-149,2 0 0,2 0-136,-2 0 0,4-1-293,-4-3 1,4 1 202,-4-4 0,1 0-329,-5 0 0,3-3 211,-3 2 1,2-2-689,-9-1 1107,0-1 0,-14-4 0,-3-2 0</inkml:trace>
  <inkml:trace contextRef="#ctx0" brushRef="#br0" timeOffset="52">21768 8851 7369,'12'0'-484,"-1"0"1465,0-5-568,1 4 0,3-6 219,0 4-543,6 1 70,-9-3 0,9 2 158,-6-1-260,5-5-2,-7 2 0,3 0-935,-4-1 612,-1 6 1,-1-8-674,-2 2 0,1-2 195,-5-2 746,-1 1 0,-3-6 0,0 0 0</inkml:trace>
  <inkml:trace contextRef="#ctx0" brushRef="#br0" timeOffset="53">21848 8577 7853,'-6'-5'-1181,"1"4"2299,5-9 0,5 7-164,2-5 0,10 6 56,6-2 0,1-1-452,6 1 1,-3-3-191,3 3 1,0-1-382,0 1 0,2 3 74,-6-3 0,1 3-986,-4 1 1,0 0 651,0 0 0,-6 0-2742,-1 0 3015,-4-6 0,5 5 0,1-4 0</inkml:trace>
  <inkml:trace contextRef="#ctx0" brushRef="#br0" timeOffset="54">22556 8703 7853,'0'-8'-325,"0"0"975,0 6 352,0-3-308,0 0-23,0 4-409,0-5 0,1 6-72,3 0 1,-2 6-96,1 1 0,2 3 130,-1 2 1,1 3-227,-1 0 1,-3 5 98,3-1 0,1 2-266,-1-2 0,4 1 121,-4-5 1,3 2-72,-3-2 1,4-6 84,-5 2 299,6-2-140,-2-2 25,4-2 0,-3-5-193,-1 0 107,-4 0 1,3-4-157,-2 0 1,-2-5 99,6 2 0,-4-2-144,3 1 1,-3-2 33,4 2 0,-4-2-9,3-1 1,-4 3 36,1 1 1,1 3 62,-1-4 64,-1 6 0,-3-4 29,5 6 1,1 2-87,1 2 1,2-2 108,-5 6 0,5-1-83,-2 5 1,3-1-4,2 1 1,-4-1 5,-1 0 0,1 5-28,3-1 0,-3 0 12,-1-3 1,-3-1 9,4 0 19,-6 1-15,8-1-211,-8 1 0,4-6-60,-2-2-1070,-3 2-182,4-5-617,-5 4 2116,0-5 0,-5 0 0,-1 0 0</inkml:trace>
  <inkml:trace contextRef="#ctx0" brushRef="#br0" timeOffset="55">23082 8303 8599,'0'-6'2221,"0"1"-1799,0 5 1,5 3-17,2 1 1,0 1-65,0-1 0,1 2-24,3 6 1,2-1-107,2 1 0,-2 3 76,2 0 0,2 5-50,-2-1 1,4 3-14,-4 1 0,5 4-43,-1-1 0,2 6-85,-2-2 0,1 3-153,-5 2 1,1-1 69,-5 0 1,-1 0-124,-2 1 0,1-1 49,-6 0 0,1-3-10,-4-1 0,-1-1 81,-3 2 0,-2-3-136,-6-6 0,1 5 77,0 0 1,-1-4 32,1-4 0,-1-4-131,1 4 0,-1-5 89,1 1 1,0-3-371,-1-5 1,1 2 171,-1-5 0,1 0-1075,-1-4 365,1 0 1,0 0 964,-1 0 0,1 0 0,-1 0 0</inkml:trace>
  <inkml:trace contextRef="#ctx0" brushRef="#br0" timeOffset="56">2250 10222 7853,'-8'-12'346,"1"1"-134,4 4 244,-2 2 105,5 0-243,0 4 207,0-9 54,0 9-26,0-4 2,0 5 0,-4 5-336,0 2 1,1 5 18,3 3 1,0-1-152,0 5 1,0 0 124,0 4 0,0 1-228,0 3 0,0-2 18,0 5 1,0 0-4,0 0 0,0 2-6,0-6 1,0 5-111,0-5 0,0 1-145,0-4 0,0-4 129,0 0 0,0-5-76,0 1 0,0-2-102,0-2-175,0 1 173,0-1-161,0-4-161,0-2-1895,0-5 2008,0-5 1,0-2 521,0-4 0,0-6 0,0 0 0</inkml:trace>
  <inkml:trace contextRef="#ctx0" brushRef="#br0" timeOffset="57">2695 10176 7853,'0'-6'0,"-5"-5"528,4 10 27,-4-9-158,5 9 180,0-4 67,-5 0-225,4 3-101,-5-3-193,1 5 0,-1 2 67,-5 1 0,-1 0-48,1 5 0,-1-1 81,1 5 1,-2-5-24,-2 1 1,2-1-61,-2 5 1,2-1-19,2 1 0,0-1 4,-1 1 0,1-1 127,-1 0-152,1 1 237,-1-1-427,6 1 0,1-1 54,5 0 0,0-3-49,0 0 0,6-5 141,6 5 0,1 0 48,6 3 1,-4-3-91,4-1 1,0 1-77,4 3 1,-4 0-37,0-4 0,-4 3 89,4-2 1,-5 2-98,1 2 0,2-1 70,-2 0 0,0-3-134,-3 0 0,-1-1-10,0 5 0,-4-1 45,-3 0 0,1-3 88,-2 0 1,1-1 8,-4 5 0,-1-1 165,-3 1-62,-7-1 1,-3 0-122,-5 1 222,5-1-179,-8 1 1,4-1 24,-4 1 1,-1-1 12,0 0 1,4-3 119,0 0-61,5-6 0,1 3-148,6-5-240,-1 0-685,2 0 329,1 0-1774,5 0 1650,10 0 1,2-5-51,11-2 831,5-4 0,1-5 0,6-2 0</inkml:trace>
  <inkml:trace contextRef="#ctx0" brushRef="#br0" timeOffset="58">3483 10427 7853,'-6'-6'613,"1"1"-295,5 5 128,0 0-102,-5 0 0,4 0-55,-4 0-131,-1 0 1,4 0 47,-6 0-26,1 5 1,-1-3 4,0 6 1,1 0-1,-5 3 0,5 1-75,-1-1 1,1 0 25,-5 1 1,5-1-147,-1 1 0,5-1 47,0 0 1,0 5-37,-1-1 1,3 0 61,-3-3-148,3-6 166,1 4 1,4-4-53,0 6 1,4-2-8,0-2 1,2 0-70,2-4 0,3 4 58,0-4 0,5 0-63,-1-4 0,3 0 41,1 0 0,-4-2-43,0-2 0,0-2 111,4-5 0,-4-1 119,0 1 1,-5-2-44,1-2 0,-6 1 200,-2-5 1,-3 4 60,4-4-226,-6 5 1,2-7 71,-8 6-312,-7-5 111,-2 7 1,-10-3 237,1 4-1220,-1 6 671,-10 1 0,5 5-1487,-3 0 1183,9 0 1,1 5-257,6 3 0,0 2-1314,3 1 2146,6 1 0,-4-1 0,4 0 0</inkml:trace>
  <inkml:trace contextRef="#ctx0" brushRef="#br0" timeOffset="59">4020 10016 7853,'0'-6'-1281,"0"-1"1494,0 4 1084,0 1-697,0-8-251,0 9-109,0-4 1,0 4 166,0-3-90,0 2 148,0-3 1035,0 5-1332,0 5 0,-4 3-59,1 7 1,-6-1 33,1 5 0,2-3-28,-2 3 0,0 0 1,-3 3 0,1 5 4,2 0 0,-2 3-177,3-3 0,-2 5 62,1-2 0,-1-1-140,5 2 1,-3-2 32,3 1 0,0 2-134,4-5 135,-5 4 1,4-6-55,-3 1 19,3-2 100,1-1 1,1-1 227,3-3-215,-3 2 0,5-8 83,-2 2 1,-1-2-68,4-2 0,-3-3 146,4 0 1,-4-5-63,3 5 0,0-4 99,0 3 1,3-4-147,-2 1 0,-2-3 32,2-1-298,-1 0-493,5 0-211,-1 0 675,-4 0 1,-1 0-2123,-2 0 1706,-3 0 0,3 0 681,-8 0 0,-2-5 0,-6-1 0</inkml:trace>
  <inkml:trace contextRef="#ctx0" brushRef="#br0" timeOffset="60">4169 10393 7853,'0'-11'-1242,"0"-1"1488,0 6 0,0-1 1497,0 4-798,0 1-263,0-3 357,0 5-967,0 5 87,0 7 0,0 2 212,0 5-393,5-5 64,-4 7 0,5-4 114,-2 2 0,-3 1-121,3-5 0,1 4-435,-1-3 303,0-1 1,0-4-255,-1 1 224,1-1 1,-4-3-89,0-1 190,0-4 396,0 2-245,5-5 1,-3-1 248,1-3 0,3 1-111,-3-4 1,6-2 12,-1-6 0,2 1 50,1-5-362,1 0 86,-1 1 1,1-4-106,-1 3 0,-1 3 88,-2 1 1,1 2-223,-5 1 149,4 6-185,-1-4 138,-1 9 0,3 1 50,-5 7 1,3 3 14,-3 2 0,4 4 16,-4 3 0,3-1-192,-3 1 90,5-5 0,-4 8 72,3-3-374,-3-3 228,0 6 0,-3-10-7,6 4-289,-6-4 256,4 0 1,-5-5-277,3 1 266,-3-5-368,4 2-303,-5-5-1281,0 0 2183,0-5 0,-5-2 0,-1-4 0</inkml:trace>
  <inkml:trace contextRef="#ctx0" brushRef="#br0" timeOffset="61">4523 10130 7853,'0'-11'243,"0"5"526,0-5-382,0 5 108,0-5 54,0 4-159,0-3-231,0 4 0,1-1-48,3 4 0,-2-2 53,6 1 1,-4 0-58,3 4 1,1-4 130,3 0 1,-3 1-165,0 3 0,-1-4-53,5 0 1,-1 0-24,0 4 66,1 0 0,-1-1-128,1-3 180,-1 3 10,-5-4-269,5 5 89,-5 0 0,0 1 172,-2 3-259,2 2 84,-4 0 1,3 5 64,-5-4-24,0 3 0,0 2 62,0-1-40,-5-4 0,2 3 9,-4-3 1,3 0 7,-4 0 1,4-3-55,-3 4 59,4-6 9,-7 8-67,9-8 63,-9 3-5,8-5-55,-3 5 44,5-4 131,0 4-135,0-5 31,5 0 0,-2 0 239,5 0-170,-1 0 0,5 0-76,-1 0 1,0 0 20,1 0 1,-1 1-185,1 3 67,-1-3 0,1 5 135,-1-6-349,0 5 174,1-4 0,-5 8 16,1-5-89,-5 4 83,2-6 0,-2 8-163,1-2 7,0 2 111,-4 1 229,0-5-69,-5 5 1,-3-5-138,-7 5 245,2 1-80,-3-1 0,-1 1-113,-2-1-172,-2 0 212,-2-4 1,5 2-18,3-6-977,2 1 301,2 1-487,-1-3 551,6 3 202,1-5 446,5 0 0,5 0 0,1 0 0</inkml:trace>
  <inkml:trace contextRef="#ctx0" brushRef="#br0" timeOffset="62">4934 9959 7853,'0'-11'636,"0"-1"0,0 6-212,0-4 384,0 3-151,0 1-135,0 1 958,0 5-923,0-5-538,0 4 299,0-5 150,5 12-203,1 0-53,6 5 128,-1 1-181,6 4 0,-3-2 159,5 5-174,-5 0 15,7 4 0,-4 0-65,2 0 1,1 5-151,-5 2 1,4 2-700,-4-2 543,1 8 1,-5-7-35,0 7 1,0 1-308,-4-1 373,-2-5 1,-5 0-52,0-2 0,-1 1 115,-3-2 0,-2-2 1,-6-5 0,1 0-113,0-1 378,-1-4-130,1 4 1,-1-11-22,1 1 139,0-1-50,-6-10 1,8 8-540,-2-5 86,2 0-316,-3-4-312,6 0 613,-4 0 0,9-1-485,-3-3 0,4-3 865,4-4 0,2-6 0,5 0 0</inkml:trace>
  <inkml:trace contextRef="#ctx0" brushRef="#br0" timeOffset="63">5665 10062 7853,'-5'-12'0,"3"6"0,-3 1 619,5 5 2875,0 0-3507,0 5 1,4-2-123,0 4 0,1 1-368,-1 3 1,1 1 233,3-1-1573,2 0 872,-4 1 970,0-6 0,5 4 0,-5-3 0</inkml:trace>
  <inkml:trace contextRef="#ctx0" brushRef="#br0" timeOffset="64">5665 10439 11801,'6'0'4325,"-1"5"-4367,0-4 360,-3 4-819,8-5 387,-4 5 1,2-4-3647,-1 3 3760,-4-2 0,7 3 0,-4 1 0</inkml:trace>
  <inkml:trace contextRef="#ctx0" brushRef="#br0" timeOffset="65">7378 10199 7853,'5'-7'3,"-4"-3"0,6 5 216,-4-2 1,-1 0 523,1 3-399,-1 3 393,-2-4-25,0 5-127,0-5-77,0 4 308,0-4 922,0 5-1735,-5 0 1,-2 0 88,-4 0 1,-1 5-153,1 2 1,-5 4 49,-3 0 1,1 0-66,-1 1 0,0-1-97,-4 1 1,-4-1 55,1 1 1,0-1 30,7 0 1,-2 1 69,2-1 0,2 1 14,2-1 1,2-3 4,2-1 0,1-3-109,2 4 62,-2-6 1,8 5-218,-1-4 214,1-1 13,2 3 1,0-4 129,0 3-130,0-3 1,2 5 210,1-2 0,0-3-62,5 3 1,-1 1 133,5-1 0,4 0 11,3-4 1,-1 0-11,1 0 1,4 0-157,3 0 1,1 0 28,-4 0 0,0 0-215,0 0 1,-2 0 60,-2 0 0,2-4-320,-6 0 0,0-1-8,-4 1-559,1 3 1,-5-4-923,1 5 691,-5 0 0,0 0 518,-6 0 0,-5 1 98,-7 3 1,1 1 531,-5 3 0,0 7 0,-4-2 0</inkml:trace>
  <inkml:trace contextRef="#ctx0" brushRef="#br0" timeOffset="66">6967 10564 7853,'0'7'0,"0"-2"610,5-5-289,-4 0 1,5 0 840,-2 0-590,-3 0-181,10 0 409,-5 0-445,5 0 1,2 0 209,2 0 51,-2 0-305,9 0 0,-6 0 2,3 0 0,3 4-50,-3-1 0,-2 1 55,3-4-175,-1 0 29,-2 0 0,4 0-82,-6 0-58,5 0 0,-7 0 286,2 0-1252,-7 0 598,2 0 122,-9 0-2329,9-5 779,-8 4 813,3-4-1431,-5 5 2382,-5 0 0,-2 5 0,-4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6.1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8063 10245 7853,'0'-12'845,"0"1"-633,0-1 452,0 6-356,-5-4 1,4 7 374,-3-4 166,3 4-425,1-2 1604,0 5-1921,0 5 0,1 3-56,3 7 1,-3 3 48,3 5 1,1 1-85,-1 2 1,3 0-52,-3 4 0,1-1-132,-1 2 1,-3 0-13,3-4 0,-1 2-21,0-6 0,-1 1 77,2-9 1,-3 1 99,-1-5 1,0-3-22,0-1-29,0-4 465,0 2-103,0-5 0,0-5-125,0-3 0,0-2-37,0-1 0,0-6-250,0-2 1,1-1 140,3 1 0,1-3-203,3 3 1,2-1 62,-3 1 0,3-1-37,2 4 1,1 0 42,2 1 0,-2 2 70,2-2 0,-3 2-10,0 2 0,3-1 94,0 1 1,1 3 45,-5 1 1,4 0-105,0 0 1,1 2 38,-5 5 1,0 0-20,1 0 1,-4 0-62,-1 0 0,-1 1 52,2 3 0,1 3 7,-5 8 0,3-1-26,-3 5 1,0 0-3,-4 4 1,0 0-40,0 0 0,0 4-96,0-1 1,-1 0 34,-3-7 0,3 2 77,-3-2 0,3-2 49,1-2 1,0-2-62,0-2 0,0-3 94,0-1-475,0-4 212,0 2-2416,0-5 1756,0-5 1,0-1 73,0-6 820,0 1 0,0-6 0,0-1 0</inkml:trace>
  <inkml:trace contextRef="#ctx0" brushRef="#br0" timeOffset="1">8646 10005 7853,'0'-12'0,"1"5"0,3-1 901,-3 5-514,9-7 1,-7 8 762,4-6-766,1 1 0,3-1-33,1 0 1,-1 5-117,1-5 0,-1 5-40,0 0 1,-3 1 16,0 2 0,-1 0-178,5 0 1,-5 0-75,1 0-16,-6 5 1,7 2 2,-5 4 1,0 2-122,-4 2 0,-5-1-45,-3 5 0,-6 0 90,-1 4 0,-1-1-14,0-3 0,4 1 72,-4-5 1,4 4 50,0-4 1,5-3-68,-1-5 208,6 1-108,-4 3 1,8-4 113,2-3 1,2-2 337,5 2 1,1-3-173,-1 3 1,4-3 180,1-1 0,3-4-154,-4 1 0,0-2 4,-4 1 1,1 1 133,-1-4-559,1 4 1,-2-3-361,-2 2 0,-2 3-1665,-2-3-1524,-3 3 3650,4 1 0,-5 0 0</inkml:trace>
  <inkml:trace contextRef="#ctx0" brushRef="#br0" timeOffset="2">9262 10245 11830,'8'0'493,"0"0"1,-1 0-239,5 0 1,-1 0-45,0 0 1,1 0-65,-1 0 0,4 0 65,1 0 0,0 0-126,-1 0 0,-1 0 50,5 0 1,-3-4-171,3 0 1,-5 0-185,1 4 205,-2-5 1,-2 4-898,0-3 654,-4 3 0,-1 1-1672,-2 0 876,-3 0-142,4 0 1,-6 0 481,-3 0 0,-2 0 712,-6 0 0,-4 5 0,-2 1 0</inkml:trace>
  <inkml:trace contextRef="#ctx0" brushRef="#br0" timeOffset="3">9217 10439 7853,'-7'0'0,"-3"0"691,9 0-14,-4 0-204,5 0 1,5 0 217,2 0 1,4 0 428,0 0-743,6 0 1,0 0 68,6 0 1,1-2-163,3-1 0,-2 1-78,6-1 0,-6-3 19,2 3 1,-8-2-580,-4 1 365,3 2 0,-5-3-776,2 5 1,-6 0-1846,-2 0 279,-4 0 199,7 0 2132,-4 0 0,6 5 0,-1 2 0</inkml:trace>
  <inkml:trace contextRef="#ctx0" brushRef="#br0" timeOffset="4">10302 9845 7853,'0'-7'929,"0"-3"-376,0 9 39,0-4 1431,0 5-1363,0 5-398,0 6 0,-4 3-13,0 5 0,0 0-37,4 4 0,0 0-157,0 0 0,0 1 131,0 3 0,-1-3-244,-3 3 0,3-3 65,-3-2 1,3 1-35,1 0 0,0-5-115,0-3 0,0-2-368,0-2-861,0 1 699,0-1-1648,0-5 923,0 0 1082,0-6 0,-5 0 1,-2 0-1</inkml:trace>
  <inkml:trace contextRef="#ctx0" brushRef="#br0" timeOffset="5">10028 10370 7853,'-7'0'1635,"2"0"320,5 0-1257,5 0-377,2 0 0,4 1 346,0 3-388,1-3 1,3 5 149,0-6 0,7 0-154,1 0 1,-1 0-93,5 0 1,1 0 54,-1 0 1,4 0-204,0 0 0,1-2 71,-2-2 0,2 2-186,-6-6 1,2 5-158,-1-5 0,-7 5-261,3 0 0,-8 0 174,1-1 0,-8 3-748,0-3-616,-5 3 0,2 2 813,-5 3 0,-2-2 875,-1 6 0,-9 0 0,-6 3 0</inkml:trace>
  <inkml:trace contextRef="#ctx0" brushRef="#br0" timeOffset="6">10187 10564 8692,'-6'0'740,"1"0"0,4 4-340,-3 0 168,3 0 69,-4 1-230,5 1 311,0 6-370,0-1 1,0 0 148,0 1 107,0-1-298,5 1 0,-4 3 32,3 0-166,-3 0 0,3 1-125,0-1 1,-1 1-8,-3 0 1,0-4-103,0 3 1,0-2 94,0-1 1,0-5-96,0 1 131,0-6-242,0 3 654,0-5-602,0-5 0,4-1 57,0-5 0,9-5-59,-2 1 0,4-5 26,1 1 1,1 1-278,6-1 1,-4 1 21,0-1 1,-5 3 41,1 4 0,-2 1 323,-1-1 1,-1 6-183,0 2 532,1-2-293,-1 5 0,-1-3 228,-2 8 1,-2-2-125,-2 6 1,-1-1 17,4 5 1,-4 1-120,1 2 1,-2-3-22,2 4 1,-3 1-154,3 2 1,-3 2 101,-1-2 0,0 2-230,0-2 1,0-2 52,0-2 0,0-2 137,0-2 0,0-3-54,0-1 272,0-4-382,0 2-1500,0-5 894,5 0-767,-3 0 0,8-4 1576,-3 0 0,4-9 0,0 0 0</inkml:trace>
  <inkml:trace contextRef="#ctx0" brushRef="#br0" timeOffset="7">10896 10393 7853,'0'-6'1618,"0"-5"-568,0 10-297,0-4 3392,0 5-5714,5 0 945,-4 5 624,4 2 0,0 4 0,1 0 0</inkml:trace>
  <inkml:trace contextRef="#ctx0" brushRef="#br0" timeOffset="8">11124 10187 8075,'0'-6'1800,"0"1"-1151,0 0-221,0 4 99,0-4 52,5 5-261,-4 0 137,9 0-283,-8 0 0,7 5 47,-6 2 0,1 5 86,-4 3-321,0-2 74,5 8 0,-3-4 167,1 2 0,-1 4-13,-2-1 0,0 1 106,0 4-1233,0-3 653,5-6 1,-4 2 89,3-5-113,-3 6 191,-1-14 0,0 8-103,0-7 128,0-3 67,5 0-47,-4-5 424,4 0-229,-5 0-76,0-5 0,4-1-23,0-6 0,4-3-138,-5 0 1,6-5-68,-1 1 1,2-3 111,2-1 0,-1 4-43,0 0 0,1 1 47,-1-1 0,1 3-8,-1 4 0,-3 2-16,-1 3 0,-3 2 147,4 5 1,-4 0-78,3 0 0,-3 0 158,4 0 0,-5 0 53,5 0 0,0 1-120,3 3 0,-3 2-45,-1 5 1,1 1 24,3-1 1,-3 1-80,0-1 0,-5 4 61,5 0 1,-4 2-136,3-2 1,-4-2 104,1 2 1,-3 2-103,-1-2 0,4 0-45,0-3 0,-1-1-62,-3 0 0,0-3-253,0 0 254,0-6 1,0 4-1372,0-2 1064,0-2 0,2 3-1746,1-5 2234,-1-5 0,8-2 0,-4-4 0</inkml:trace>
  <inkml:trace contextRef="#ctx0" brushRef="#br0" timeOffset="9">11604 9913 7853,'0'-11'31,"0"5"0,0-5 0,0 4 0,1 0 1128,3 0-704,-3 4 0,8-7 10,-5 3 1,5 0-181,-2 0 1,3 3-178,2-4 0,-5 6 117,1-2 1,0 1-114,3-1 0,-3 3 145,-1-3-236,1 3-239,3 1 189,1 0 0,-5 0-63,1 0 0,-6 1 98,2 3 1,1-1 9,-1 4 1,0-3 61,-4 4-89,5-1 0,-4 5 39,3-1 1,-4-1 1,-4-2 0,2 2 12,-6-2 0,4-2 12,-3 2 1,4-4-4,-1 3 0,-1-3 18,1 4-97,1-6 101,3 3-171,0-5 81,0 5 1,1-2 39,3 4 0,1-3 12,2 4 0,4-4-20,-4 3 0,7-3-5,1 4 0,1-5-39,-5 5 0,0-2 44,1 2 1,2 2-63,-3-2 1,3-2 26,-6 2 2,-3-1 0,0 5 14,-5-1 0,0 1-11,0-1 0,-5 0 156,-3 1 1,-7-4-86,-4-1 0,-3 1 109,0 3 1,-3-1-72,-1-2 0,0 1-180,-4-5 1,5 3-222,-2-3 0,4 0-1329,4-4-116,3 0 1752,9 0 0,7-5 0,7-2 0</inkml:trace>
  <inkml:trace contextRef="#ctx0" brushRef="#br0" timeOffset="10">10816 10987 8554,'6'0'1483,"4"4"-1149,-2-1 0,2 6-52,1-1 1,6-2 267,2 2-391,2 0 0,2-1-42,0 1 0,5-1 121,2 5 1,5-2-116,3-2 0,4 2 89,7-3 0,4-2-363,8-1 0,-29-1 0,1-1 181,3 0 0,0 0 0,2 0 0,-1 0-230,3-2 0,0 0 1,-2 0-1,0 0 233,1 0 1,-2 0 0,0 0 0,-1-1-81,2-1 1,0 0 0,-1-1 0,0 0 23,-1-3 0,0 0 0,0 2 0,0-1-87,-3 0 0,-1-1 0,31-3 47,-30 2 1,-1-1-1,0-1 1,0 1 47,0 1 1,0-1-1,1-2 1,0 0-345,28-9 0,-2-3 189,-2-1 0,-8 0-12,4 1 0,-8 0 158,-3 3 0,-7-1 15,-1 4 1,-4 1 54,-7 4 0,-6-1 940,-1 1-710,-4-1 1,-2 5 915,-2-1-1226,-3 6 0,-10-3 325,-3 5 0,-7 0-1415,-4 0 0,1 1 37,-1 3 1,4 2 1086,-4 5 0,-5 1 0,-5-1 0</inkml:trace>
  <inkml:trace contextRef="#ctx0" brushRef="#br0" timeOffset="11">11090 10907 8082,'0'-6'1037,"0"1"1,0 3-232,0-2-263,0 3 218,0-4-169,0 5 1,-5 1-422,-3 3 1,-3 1-174,-5 3 0,0 2 74,-3-2 1,-3 0-208,3 0 0,-2 2 37,-2-2 0,0 1 70,0-2 0,4 4 38,0-4 0,5-1-3,-1 2 1,-2-5 10,2 0 25,0 4 1,5-5-19,2 6 22,-2-6 1,9 5-80,-3-3 87,-2-3-105,4 9 1,-3-7 106,5 4 0,0-3 3,0 4 1,1-5 175,3 5 1,-1-4-70,4 3 0,1 1 91,3 4 0,2-2-93,2-3 0,-2 3 73,2-2 0,2-2-79,-2 2 1,4-5 284,-4 0-292,1 4 0,-5-6-1,0 3 0,-3-3-56,0-1-428,-6 0-1496,3 0 966,-5 0-1414,0 5 2277,0-4 0,0 4 0,0-5 0</inkml:trace>
  <inkml:trace contextRef="#ctx0" brushRef="#br0" timeOffset="12">13899 10359 7853,'0'-7'-448,"0"-3"0,0 8 242,0-6 1294,0 6-223,0-9-165,0 10 56,0-9-66,0 9-71,0-4-447,-5 5 0,-1 0-113,-6 0 0,0 1 53,-4 3 0,0-2 53,-3 6 0,-3-1 47,3 5 0,-1-1-147,1 1 1,-1 3-17,4 0 1,1 0-153,4-3 1,-1-1 18,1 1 0,0-1-7,-1 1 0,6-1 42,2 0 0,3 1 70,1-1-24,0 1 1,5-1 10,2 0 1,5 0 240,3-4 0,4 3 20,8-2 0,-2-2 18,6 2 1,-2-4-150,1 3 0,2-3-5,-5 4 0,-5-4-227,-3 3 1,-5 0 80,2 0 0,-8 3-418,0-2 279,-5 2 0,0 2 51,-6-1 0,-4 4 42,-4 0 0,-6 1 45,-2-5 0,-3 0 5,-5 1 1,1-1 11,-4 1 1,3-1 1,-3 1 1,3-2-17,-3-3 1,10 0-352,0-4 123,7-1-580,1 3 1,7-5 323,5 0 1,6-5-306,10-3 1,1 2 27,6-2-346,0 1 1118,0 0 0,5-8 0,1 2 0</inkml:trace>
  <inkml:trace contextRef="#ctx0" brushRef="#br0" timeOffset="13">14219 10370 7853,'0'-6'0,"0"1"1695,0 5-819,0 5-483,0 6 1,0 3 150,0 5-314,0 0 1,0 4 87,0 0-291,0 5 13,0-4 0,0 4-19,0-5 0,0 0 140,0-1 1,1 1-437,3 0 1,-3-5 164,3-3 1,-3-2-366,-1-2 1,0-3-561,0-1-468,0-4 258,0 2-87,0-5 1332,-5 0 0,-1 0 0,-5-5 0,-1-1 0</inkml:trace>
  <inkml:trace contextRef="#ctx0" brushRef="#br0" timeOffset="14">14208 10450 7853,'0'-11'0,"0"-1"0,0 5 0,0-1 686,0 5-323,0-2 1,0 4 798,0-3-391,0 3-175,0-4-165,0 5-366,5 5 33,-4 1 1,8 6 74,-5-1 0,4 1-118,0-1 0,-2 2-270,2 2 200,0-2-6,-2-2 0,3-1-420,-5-2 265,5-3 33,-3 0-107,0 0 26,-1-4 80,0 4 245,-3-5-132,8 0 0,-8-3-30,6-1 380,0-5-199,3 3 0,4-6-21,0 1 140,1-6-202,0 5 0,1-10 195,2 3-93,-3-3 0,-1 3 71,1 0 0,-1 5 71,-4-1 47,-4 2-64,3 7-271,-9 1 0,4 10 83,-5 3 16,0 7 4,0 3-26,-5 5 0,4 3-75,-3 1-3,3 5 1,-3-7-176,0 5 0,0-3 65,4 4 0,0-6-185,0 2 1,0-7-84,0-1 240,5-5-221,-3 2-291,8-4 34,-9-6-276,4-1-752,-5-5 819,0 0 480,5 0 0,-3-1 353,1-3 0,4-2 0,-1-6 0</inkml:trace>
  <inkml:trace contextRef="#ctx0" brushRef="#br0" timeOffset="15">14870 10324 7853,'0'-17'1031,"0"0"-237,0 6 564,0-1-476,0 6-464,0 1-101,0 20 119,-5-6-224,4 23 53,-10-13-445,10 14 192,-9-4 0,8 5 84,-6 1 1,5-1-25,0 0 1,0-4 178,-1 1-1136,3-1 620,-4-5 1,5 0-80,0-10-225,0 0 107,0-3-651,0-1 224,0-4-1033,0-2 717,0-5 1205,0-5 0,0-2 0,0-4 0,0-6 0,0 0 0</inkml:trace>
  <inkml:trace contextRef="#ctx0" brushRef="#br0" timeOffset="16">14916 10324 7853,'5'-11'0,"-4"0"0,3-1 0,-3 5 1192,-1-1 57,0 5 271,0-2-965,0 5 0,4 5-181,0 3 1,3 3-31,-3 5 0,5 3-119,-1 7 0,2 4-122,1 4 0,-3 0 85,-1 0 1,1-1-304,3-2 0,2-2-13,2-2 1,-2-5-166,2 1 0,-2-1 61,-2-7 1,1 0 58,-1-3 1,1-2-118,-1-2 1,-3 0 71,-1-4 1,-3 4 38,4-4-7,-6 5 64,3-8 49,-5 4 73,0-5 0,-10 0 0,-3 0 0</inkml:trace>
  <inkml:trace contextRef="#ctx0" brushRef="#br0" timeOffset="17">14779 10667 7853,'7'-8'0,"1"1"987,-6 4-573,9-2 1,-4 1 479,8 1-533,3-1 0,5 0-84,0 0 1,0-1-208,-1 1 1,5 3-376,0-3 0,-1 3 258,-3 1 0,-4 0-960,0 0 0,-5 0 593,2 0 0,-4-4-1057,0 0 1471,-1 1 0,-5-3 0,-1 0 0</inkml:trace>
  <inkml:trace contextRef="#ctx0" brushRef="#br0" timeOffset="18">15304 10302 7853,'0'-12'1006,"0"1"-224,0 4 289,0 2 211,0 5-660,5 0-325,-4 11-139,4-4 1,-1 11-46,0-3-30,0 3 0,0 6-121,-1 3 0,1-3 113,-4 2 1,4 2-55,0-1 0,0 3 5,-4-3 1,0 0-502,0-4 1,0-4 230,0 0 0,0-5-155,0 1 284,0-2 284,0-2-92,0-5 0,-4 1 175,0-4-43,0-1-97,4 3 303,0-5-334,5 0 0,2 0 189,4 0 0,0 0-62,1 0 1,-1 0-45,1 0 0,3 0-147,0 0 0,2 0 108,-2 0 1,1 0-332,3 0 133,3 0 0,-8 0-13,5 0 1,-1 0-159,1 0 1,-3-4 58,-4 0-1589,-1 0 438,-4 4-1187,3 0 1328,-9-5 1195,4 4 0,0-14 0,1 2 0</inkml:trace>
  <inkml:trace contextRef="#ctx0" brushRef="#br0" timeOffset="19">15738 10324 7853,'0'-17'-121,"0"4"0,0 5 1798,5 1-615,-4-5-322,4 6 1,-3-3-289,1 5 1,-1 2-111,2 6 0,-3 6-104,-1 5 1,0 5-68,0-1 0,0 7-3,0 0 0,0 2-132,0-1 0,0-2-164,0 6 0,0-6 159,0 2 0,0-3-777,0-1 527,0 0 0,0-4-84,0 0 152,0-5 37,0 2 1,4-8 504,-1-1-184,1-4-117,-4 2 0,1-1 110,3 0 52,-2-1 132,3-3 0,0 0-88,2 0 1,0 0 73,0 0 1,1 0-32,3 0 0,1-3-365,-1-1 1,-2 0-190,2 4 0,-5 0-253,5 0 1,-2 0 160,2 0 1,1 1-284,-1 3 1,1-3-1068,-1 3 1,0-3 143,1-1 1513,-1 0 0,6 0 0,0 0 0</inkml:trace>
  <inkml:trace contextRef="#ctx0" brushRef="#br0" timeOffset="20">16126 10279 7853,'0'-7'449,"0"-3"107,0 9 140,0-4-68,0 0 151,0 4 230,0-4-553,0 5 0,0 5-174,0 2 1,0 7-85,0 1 1,0 6 26,0-2 0,0 2-91,0 2 0,0 0 78,0 0 0,2 0-231,1 0 1,-1-1-101,1 1 1,-1 0-161,-2 0 0,5-2-141,2-2 1,0 2 152,0-6 1,1 0 153,3-3 0,-3-2-27,0-3 0,-1 0 136,5-3 0,3-3-77,0 3 0,4-3 135,-4-1 0,6-1-96,-2-3 1,2 1 16,2-4 1,0 0-191,0 0 1,-2-3-340,-2 2 0,-2 2-649,-6-2 0,-1 4 523,-2-3 1,1 3 679,-5-4 0,0 1 0,-4-5 0</inkml:trace>
  <inkml:trace contextRef="#ctx0" brushRef="#br0" timeOffset="21">16115 10530 8548,'7'0'1066,"1"0"-114,0-5-549,8 4 1,-2-4 218,5 5-163,0-5-300,9 3 0,-4-7 159,3 6-552,-3-6 206,-1 7 0,-2-4-459,-2 2 433,-2 3 1,-3-5-2244,-3 2 1089,3 3-456,-12-10 1664,3 5 0,-10-5 0,-2-1 0</inkml:trace>
  <inkml:trace contextRef="#ctx0" brushRef="#br0" timeOffset="22">16161 10290 7853,'11'-6'422,"0"-4"-131,1 3 0,0 0 45,4-1 0,1 4 186,6-3 0,1 3 6,3-4 0,-2 6-179,6-2 0,-2-1-15,2 1 1,0-1-97,-4 1 0,-4 3 65,-4-3 1,0 3-92,4 1 0,-6 0-43,-1 0 1,-4 0-7,0 0 0,-5 1-97,1 3 0,-2-2 16,2 6 0,1 1-10,-5 6 0,1 2-40,-1 2 0,-3 2 59,3-2 1,-3 7-227,-1 0 0,0 5-88,0-5 0,0 2-94,0-1 0,0-4 62,0 0 1,0 0-73,0-4 0,0-3-127,0-1 0,0-6-238,0-1-593,0-1 389,0 0-116,0-2 638,0-5 0,-4-1-363,0-3 0,-3-3 737,3-4 0,-10 0 0,1-1 0</inkml:trace>
  <inkml:trace contextRef="#ctx0" brushRef="#br0" timeOffset="23">16617 10245 7853,'5'-12'0,"2"2"0,4 2 639,1-2-294,-1 9 1,0-8 79,1 5 430,4-5-495,2 8 0,1-4 244,0 5-239,5 0-206,0 0 0,4 1 13,-5 3-73,0-3 0,-1 9-146,-3-2 1,-3 2 94,-4 2 1,-1 0-307,0 4 0,-4-4 143,-3 4 0,-3 0-353,-1-1 0,-7 4 162,-4-4 1,-2 6 9,-6-2 1,-4-1 20,-3 1 0,-2 0 72,1 4 0,7-4 219,-3 0 0,4-2-108,0 2 1,4-1 258,7-3 0,-1-2-105,6 2 1,0-2 379,7-2 0,-2-3-2,6 0 0,3-5 172,5 5 1,0-5-243,-1 0 0,-1-1-75,5-2 1,-1 0-588,1 0 0,3 0 254,-3 0 1,1 0-1452,-1 0 0,1 0 1489,-4 0 0,9-5 0,-1-2 0</inkml:trace>
  <inkml:trace contextRef="#ctx0" brushRef="#br0" timeOffset="24">17782 10222 7853,'0'-12'0,"0"6"609,0-4 59,0 3 54,0 1 0,-1 1 162,-3 5-506,3 0 0,-8 6-166,5 6 0,-1 4 121,1 7 1,3 0-148,-3 0 0,3 3-26,1 1 0,0 5-117,0-2 0,0-1-1,0 2 1,0-6-275,0 2 0,0-7 183,0-1 1,0-5-962,0 1 763,5-2 0,-4-5-921,3-1-83,-3-4-18,-1 2 1,0-6 329,0-3 939,-5-2 0,-6-6 0,-7 1 0</inkml:trace>
  <inkml:trace contextRef="#ctx0" brushRef="#br0" timeOffset="25">17565 10245 7853,'12'-12'751,"4"1"1,-2 1-210,5 2 448,0-2-562,-1 8 1,4-6 180,-3 4-158,2 0-173,2 4 0,0-4 261,0 0-296,-6 1 0,5 1-87,-3-2 0,-1 3 69,1-3 0,-5-1-129,1 2 0,-2-5 73,-2 4 0,1 0-125,-1 4 1,-5-1-18,-2-3 0,-1 3-99,1-3 1,-2 3 110,6 1 0,-6 5 32,2 3 1,1 2 3,-1 1 0,4 6 4,-5 2 0,1 6-97,-4 2 0,0 4 53,0 0 1,0 2-288,0 1 1,0-5 94,0-2 1,0 0-33,0-5 0,4 3 156,0-10 0,0 0-29,-4-4 1,1 1-261,3-1 160,-3-4-628,4 3 1,-5-8-107,0 6-2088,0-6 1128,0 4 1856,0-6 0,0-11 0,0-1 0</inkml:trace>
  <inkml:trace contextRef="#ctx0" brushRef="#br0" timeOffset="26">18342 10130 7853,'0'-11'0,"0"-1"0,0 1 1168,0 5-285,0-4 618,0 8-1008,0-3 0,0 6-49,0 3 1,0 4-187,0 7 0,-1 4-171,-3 8 0,3 2 151,-3 5 1,-1 2-209,1 2 0,-4-3 121,4 3 0,1-2-490,3-2 0,0-5-408,0-2 0,0-4 399,0-4 0,1-3-539,3-4 322,2-1-1305,5 1 743,-4-6 511,3-1 0,-10-6 616,0-3 0,-5-2 0,-7-6 0</inkml:trace>
  <inkml:trace contextRef="#ctx0" brushRef="#br0" timeOffset="27">18022 10427 7853,'1'-6'1165,"3"2"-799,3 3 1,4-3 269,0 0 1,6 0-207,2 4 0,2 0-494,2 0 1,0 0 100,0 0 0,0 0-704,0 0 1,2-3 175,-2-1 0,1 0-37,-9 4 0,4-1 36,-3-3 1,-1 1 491,-4-4 0,1-1 0,-1-3 0</inkml:trace>
  <inkml:trace contextRef="#ctx0" brushRef="#br0" timeOffset="28">18616 10153 7853,'0'-11'0,"0"-1"412,0 1-153,5-1 0,-4 1 112,3 0 523,-3-1-150,-1 6 283,0-4-293,0 8-480,0-3 1,0 7-43,0 1 0,-1 9-29,-3 7 0,-1 2 42,-2 2 0,-3 5-188,2 3 1,-2 0 82,-2 0 0,5 2-337,-1-3 1,2 3 119,-2 2 1,2-2-666,2-3 1,3-2 81,-3-5 148,3-5 282,1-2 1,0-5-732,0 1 217,0-6-377,0-1 240,0-5 1,0-5 900,0-2 0,0-5 0,0-3 0,0-3 0,5-5 0,1 1 0</inkml:trace>
  <inkml:trace contextRef="#ctx0" brushRef="#br0" timeOffset="29">18582 10142 7853,'6'-18'350,"-2"3"160,2 7 703,-4-2-804,8 9 0,-8-4 26,6 5 1,-4 5-172,3 2 0,1 5 128,3 3 1,1 3-47,-1 5 1,4 1-252,1 2 0,-1 4 3,-4 4 1,1-1-145,-1-3 0,0 2-321,1-5 0,-1 3 257,1-3 1,-1-2-428,1-6 0,-2-2 251,-3-6 0,2 0-166,-5 1 0,4-5-238,-5 1-1413,1-5 1139,-4 2 964,0-5 0,-5 0 0,-1 0 0</inkml:trace>
  <inkml:trace contextRef="#ctx0" brushRef="#br0" timeOffset="30">18525 10484 7853,'-7'-5'0,"-2"3"0,6-6 1170,-1 6-728,4-3 0,1 1 216,3 0-28,2 0-301,6 4 0,3-4 120,0 0-381,5 1 19,-2 3 1,5 0-325,0 0 249,0-5 0,3 3-590,1-1 1,0 0 25,-5-1 0,0 2-539,-3-6 1,1 4 445,-4-3 1,3-1 2,-4-3 642,0-1 0,2-4 0,0-2 0</inkml:trace>
  <inkml:trace contextRef="#ctx0" brushRef="#br0" timeOffset="31">19039 10165 7477,'0'-7'2003,"0"2"-900,0 0-398,0 4-416,0-4-100,0 15 1,0-1 20,0 10 0,0 0 2,0 4 0,0 3-166,0 1 1,-2 0 71,-1-5 0,1 1-318,-2 0 0,3-1-69,1-3 0,0 1-180,0-5 0,-1-1-112,-3-6 161,3-3 461,-4-5-308,5 0 364,0-5 1,0-1-84,0-6 1,0 1 200,0-1 0,0-3 4,0 0 0,0-6 70,0 2 1,0-2-81,0-2 0,1 0-12,3 0 1,-3 4 326,3 0-348,2 5 1,-3-1-148,4 7 1,-3 3 114,4 5 0,-2 7-296,2 4 0,6 6-24,-3 6 0,3 1-39,-2 2 1,3-2 1,0 3 1,1 1 50,0-1 1,-2-1-312,5-3 0,-5-4 170,1 0 1,-1-9 120,1 2 1,-2-7-15,2 2 1,-2-4 662,-2 1 0,2-4 0,2-4 1,-6-2 235,2-6 0,-2 1 66,3-1 0,-6 0-300,-2-4 0,1 0-95,-1-3 0,-1-3-182,-3 3 0,0-6-170,0-2 1,-3 1 72,-1 3 1,-4 0-732,4 0 1,-4 2-513,0 1 1,2 5 142,-2 8 1,4-2-2337,-3 5 1633,4 0 1688,-7 9 0,9 2 0,-4 4 0</inkml:trace>
  <inkml:trace contextRef="#ctx0" brushRef="#br0" timeOffset="32">19998 10130 7853,'0'-11'0,"5"5"506,-4-5 54,4 10 479,-5-4-244,0 0-413,0 4 1,0-3-149,0 8 0,0 3 89,0 9 1,0 1-99,0 6 1,0 5-252,0 3 1,-5 2 108,-2 1 0,0-1-258,0-3 1,0 6-67,0-6 0,-2 1-271,5-8 0,-4-1 225,5 1 0,-1-9-456,4-2-33,0-4 60,0-1 190,0-2 1,0-6 102,0-3 1,0-3 159,0-4 1,4 0 262,-1-1 0,1-4 0,-4-3 0,0-3 0,0-1 0,0 0 0,0 1 0,2-6 0,1-3 0,0-6 0,4-1 0,0 0 62,0 4 0,4 1 134,-4 3 0,2 2 352,-1 5 0,-2 5 139,-2 3 1047,-3 2-591,4 7-756,-5 1 1,4 10 47,0 2 1,3 9-106,-3 3 0,5 3-65,-1 5 1,-2 2-41,2 6 1,-1-1-213,5 0 1,-1 0 71,1 1 0,-1-2-368,0-3 0,5 2 40,-1-6 0,0 0-97,-3-7 1,-1-3-243,0-4 1,0-1-63,-4 1-1079,3-6 649,-8 4 13,3-9 695,-5 4 1,0-6-251,0-3 616,-5-2 0,-2-5 0,-4-1 0</inkml:trace>
  <inkml:trace contextRef="#ctx0" brushRef="#br0" timeOffset="33">19941 10370 8093,'1'-6'1094,"3"2"-446,2 3-312,11 1 0,-3 0 118,5 0-433,0 0 42,4 0 1,-1 0 39,1 0-26,5 0 1,-4-4-299,3 0 0,-7-1 212,-1 1 1,-1-1-382,1-2 0,-2-4 151,-6 4 1,0-5-42,1-3 1,-2 2 34,-2-2 0,1-1 322,-6 0 0,5 0-25,-4 1 1,3 2 65,-3-2 0,4 2 101,-4 2 1,-1 3 250,-3 1 0,2 4 712,1-1-382,-1 3-561,3 1 0,-5 9-27,0 2 1,0 4-149,0 1 1,0 3 57,0 7 1,0-2-142,0 3 1,0 1-48,0-1 1,0 1 99,0-2 1,0-3-289,0 0 0,4-2 106,-1-5 1,3-1 71,-3-4 21,-1-4 311,3-2-46,-5-5-6,0 0 1,0-5-111,0-3 1,0-2-7,0-1 0,0-1-93,0 1 0,0-5 101,0 1 1,-4-5-174,0 1 1,0-3 64,4-1 1,0 1-37,0-1 1,0 1 89,0 3 1,0 3 78,0 4-27,0 1 25,0 4-244,5 2 0,2 14 105,4 3 0,1 7-93,-1 0 1,2 2 66,2 2 0,-1 0-149,5 0 0,-1-2 49,1-2 0,1 1-26,-5-9 0,2 2 210,-2-10 0,-1 5 198,5-4 0,-5 0 14,1-4 1,2-2-101,-2-1 1,0 0 641,-4-5-474,-4 1 0,2-5 120,-6 1 17,6-6-159,-7 5 0,3-10 339,-5 3-995,0 3 315,0-11 1,-2 8-1560,-1-8 1128,-4 3 1,0 3-1706,-1 2 1451,6 2 0,-7 6 53,5-1 0,-1 6-581,1 2 680,3-2-512,-4 5 817,5 1 0,-4 2 273,0 6 0,0-1 0,4 5 0</inkml:trace>
  <inkml:trace contextRef="#ctx0" brushRef="#br0" timeOffset="34">20820 10096 7853,'7'-11'0,"-1"-1"0,-2 1 948,-3-1-559,9 1 0,-7 1 598,4 2 134,-4-2-548,7 9-394,-9-4 0,6 5-226,-4 0 49,-1 5 1,4 1 12,-2 6 1,-3-1-116,3 0 0,1 1-358,-1-1 0,3 1 207,-3-1 0,5-1-100,-1-2 0,-2 1 106,2-5 1,-1-1 130,5-3 0,-1 0 24,1 0 1,-1 0 17,0 0 1,1 0 32,-1 0 1,1 0 140,-1 0 0,0-3 59,1-1-134,-1-5 0,5 2 165,-1-4 0,0 3 94,-4 1 273,1-1 18,-1-3-75,1 4-281,-6-3 1,-1 10 76,-5 0 1,-1 7 68,-3 8 1,-4 3-33,-7 4 0,-3 1-312,-4 0 1,3 4 111,0-1 0,1 6-372,-1-1 1,1-3-2,3-2 0,2 2-190,-2-1 0,6-4 244,1-4 0,6-5-72,-2 1 0,3-2-805,1-2 487,0 0 211,0 1-1348,0-6 776,0 4 935,5-8 0,1 3 0,6-5 0</inkml:trace>
  <inkml:trace contextRef="#ctx0" brushRef="#br0" timeOffset="35">22156 10165 7853,'0'-7'1229,"0"-3"368,0 9-606,0-4-98,0 0-625,0 3 0,-1-3 151,-3 5 0,1 0-146,-9 0 1,2 0-78,-9 0 0,4 4-24,-4 0 0,0 9 0,-4-2 1,0 4-101,0 0 1,2-1 105,2 5 1,2-5-210,6 2 1,0 0 22,4-1 1,2 4-24,5-3 0,5 3 34,2-4 0,9 0-93,3-3 1,4 2 208,3-3 0,0 2-9,4-10 1,1 5 15,3-4 1,-1 0-58,-3-4 0,2 0-379,-5 0 0,-2-4 178,-6 0 0,-2-5-455,-6 2 0,-5 0-563,-2 0 0,-4 0 1150,-4 0 0,-7-4 0,-7 5 0</inkml:trace>
  <inkml:trace contextRef="#ctx0" brushRef="#br0" timeOffset="36">8200 12711 7853,'-6'0'-424,"1"0"521,5 0 181,-5 0 55,3 0-60,-3 0 5232,5 0-5227,0-5 88,5 4-239,2-9 1,8 4-19,0-6-46,6 6 0,-4-4 213,6 2-381,0-2 86,0-7 0,3 5 233,1-4-213,5 4 3,-3-5 1,5 5-128,1-4 197,-1 4-13,0-5 1,-1 5-114,-2-4 87,2 4 0,-9 0-100,2 1 0,-2 3 58,-1 1 55,-5-1-248,4 2 220,-10-5 0,5 10-25,-6-3 76,-4-2-57,3 5-7,-9-4 255,4 5 844,-5 0-2575,-5 0 995,-1 0 0,-7 1 24,-2 3-2872,2-3 3322,-4 9 0,1-4 0,-2 6 0</inkml:trace>
  <inkml:trace contextRef="#ctx0" brushRef="#br0" timeOffset="37">10130 12335 7853,'0'-7'-263,"2"-2"263,1 5 835,-1 1-312,3-2-103,-5 3 260,5-3-11,-4 5-235,4 0 311,-5 0-427,5 0 35,-4 5-123,5 2 0,-6 4 154,0 1-226,0 4 1,-4 1 159,0 2-255,-5 2-1,8-3 203,-9 0-192,3 3 16,-4-3 0,-1 6 166,1 3-480,-5-3 202,3 4 1,-5-5 36,3-1-303,2 1 178,-8 0 0,8-4-136,-2 0 62,2-5 154,2 3-70,4-6 97,-3-5 1,8 3 24,-6-5 1,5 1 38,0-1-71,1-3 125,2 4 633,0-5-658,5 5 0,2-3 218,4 2-246,6-3 49,-5-1 4,10 0-49,1 0 1,2 0 84,6 0-271,-1-5 198,4 3 1,1-4 64,-1 2-263,-5 3 176,-1-9 1,-5 9-524,0-3 228,-6 3-194,0 1-1089,-11-6 871,4 5-1175,-8-4 1163,3 5 1,-10 0-59,-3 0-744,-2 0 450,-2 0 1016,1 0 0,-5 0 0,-2 0 0</inkml:trace>
  <inkml:trace contextRef="#ctx0" brushRef="#br0" timeOffset="38">10290 12631 7853,'0'-11'0,"0"3"1272,0 1-556,0 4 469,0-2 253,0 5 1,0 7-655,0 4-387,0 0-133,0 11 1,0-3-78,0 8 0,0-2 130,0 5-377,0-4 130,5 7 0,-3-4 206,1 5-580,-1 1 298,-2-1 1,0-4 113,0 1-453,5-6 256,-4 3 1,4-9-40,-5 0-18,0-5 60,0 3 0,4-6-441,0 0 250,-1-4-375,-3-2-3816,0-5 3752,0-5 716,0-2 0,0-9 0,0-2 0</inkml:trace>
  <inkml:trace contextRef="#ctx0" brushRef="#br0" timeOffset="39">10713 12769 7853,'0'-12'0,"0"1"1348,0 4-320,5 2-373,-4 0 307,4 4-175,-5-4 73,0 5-510,5 0-96,-3 5 1,3 1 224,-5 6-320,5-1 0,-4 4-108,3 1 34,2 4 1,-5-2 166,3 4-256,3 1 55,-6-5 1,8 4 319,-6-3-752,6 2 236,-7-3 0,7-1-296,-6-6 268,1 0 23,1 1-145,-4-6 270,10-1 105,-10-5 0,5 0-97,-2 0 1,-3-1 212,3-3 1,1-2-54,-1-6 1,4 1 11,-5 0 1,6-6-31,-1-2 0,2-3 24,2 0 1,3-3-146,0-1-109,5 2 171,-7-9 1,9 9-174,-3-3 40,2 3 0,-3 6 137,-3 3-46,-2 7 3,-2 3 0,-3 1-20,-1 1 1,0 4-1,0 6 0,2 5 95,-5 3-48,5 3 0,-8 5-56,3 0 1,-1 4-4,0 4 0,-1 2-434,1 1 264,-1-5 1,-2 3 49,0-5-319,0-1 240,0 2 0,0-9-42,0 0-134,0-5-29,0-2-229,5-1 71,-4 1-1778,4-6 1298,-5-1 948,0-5 1,0-5-1,0-1 1</inkml:trace>
  <inkml:trace contextRef="#ctx0" brushRef="#br0" timeOffset="40">11409 12129 7853,'7'-11'0,"-2"4"0,-5-3 522,0 9 28,0-4-154,0 0 362,0 3-70,0-3-36,0 5-387,0 5 0,4 3 484,-1 7-449,1-2 1,0 8 112,0-2-154,0 3-87,1 6 0,-4-4 173,3 3-221,-3-3 35,-1 4 0,0-4 59,0 3-297,0-3 128,0-2 1,0 0-574,0-3 330,0-2 124,0-6-784,0 0 281,0 1 265,0-6-1148,0 4 331,0-8-127,0 3-1354,0-5 2606,0-5 0,0-2 0,0-4 0</inkml:trace>
  <inkml:trace contextRef="#ctx0" brushRef="#br0" timeOffset="41">11718 12437 14570,'-7'0'435,"2"5"-1393,5-3 584,0 3-3338,0-5 2955,-5 0-1084,4 0 1841,-4 0 0,10-5 0,1-2 0</inkml:trace>
  <inkml:trace contextRef="#ctx0" brushRef="#br0" timeOffset="42">12152 12152 7853,'0'-12'-76,"0"1"-37,0 0 1,0 3 1321,0 0-269,0 1-439,0-5 1,-5 2-8,-3 3 0,2-2-199,-2 5 0,1-4-84,-5 4 1,3 1-22,-2 3 1,2 0 21,-6 0 0,-2 1-157,2 3 1,0 1 46,3 2 1,1 4-100,-1-4 1,1 3-237,0 2 0,0-1 158,4 1 0,-2-1 87,5 0 0,0 1 0,4-1 0,0-3-22,0-1 0,5-3-37,3 4 1,2-6-24,2 2 0,0-3-114,4-1 1,-4 0-42,3 0 1,-2 0-15,-1 0 1,-1 0 203,0 0 1,-3-3 736,0-1-990,-1 0 1035,0-1 1,-1 4 276,-2-3-415,-3 3-500,4 1 0,-5 5-171,0 2 0,0 9 102,0 3 1,0-2-112,0 2 0,-1 0-5,-3 4 0,3 4 67,-3 0 1,3-1-105,1-3 0,0-4 20,0 0 1,0-5-302,0 1 85,0-2 69,0-2 1,1-4-1833,3-3 887,-3-3-77,4-1 0,-5-1 600,0-3 0,0 1 662,0-4 0,0-6 0,0-5 0</inkml:trace>
  <inkml:trace contextRef="#ctx0" brushRef="#br0" timeOffset="43">12552 12129 7853,'0'-11'636,"0"4"1,5-3-160,-4 4 369,4-6-489,-5 6 0,-1-4-36,-3 2 1,1 3-93,-4 1 0,-2-1-63,-6 1-7,2 1 0,-9 3-124,3 0 1,-4 5 75,-3 2 1,3 3-21,0 2 0,2-1 56,5 1 1,1 3-320,4 0 0,1 2 61,2-2 0,3-2-266,5 2 0,0 1 137,0 0 1,5-1-52,3-4 1,3-1 26,4-2 1,0-3-114,8-5 1,-2 0 172,5 0 1,-2 0-2,-1 0 0,-4-1 507,0-3 0,-5-2-191,1-6 1,-2 2 404,-1 2 0,-1-2-91,0 3 1,-4-4 84,-3 0 1,1 0 211,-2-1-264,1 1 1,-3 1 567,3 2-280,-2 3-363,3 5-171,-5 0 0,0 6-311,0 6 1,-4 4 41,0 7 1,-4 1 13,5 3 0,-2-2-175,1 6 178,2-1 1,-3 4-25,5 1 0,-3-2 20,-1-3 0,0-3 4,4-8-128,0 2 173,0-8 1,0 4 32,0-6-521,0-5 73,5 4-1728,-4-8 718,4 3-1754,-5-5 3174,0 0 0,5-5 0,2-2 0</inkml:trace>
  <inkml:trace contextRef="#ctx0" brushRef="#br0" timeOffset="44">13225 12597 7940,'-6'0'1361,"1"0"-763,5 0-187,0-5-45,0 4 133,0-4 706,0 5-841,5 0-116,1-5 1,6 3 95,-1-1 3,1 1-121,4 2 0,-2 0 92,5 0-5,5 0-154,0-5 0,4 4 159,-5-3-141,5 3-5,-4-4 0,8 4 4,-6-3 36,1-3 0,-4 6-378,0-4 175,0 5 0,-6-1 179,-1-3-969,-4 3 571,0-4 1,-5 5-44,1 0-1313,-5 0 495,2 0-2716,-5 0 2957,-5 5-117,-2-4 368,-4 9 579,-1-9 0,-4 10 0,-2-5 0</inkml:trace>
  <inkml:trace contextRef="#ctx0" brushRef="#br0" timeOffset="45">13282 12803 7853,'7'0'965,"-2"0"-414,-5 0 679,5 0-786,1 0 0,6 0 496,-1 0-564,1 0 0,4-1 69,3-3 505,3 2-560,1-8 0,-1 9 258,1-3 55,0-2-360,0 5 0,1-8 247,3 5-378,-8-5-27,7 8 1,-9-8-636,2 5 277,2 0 193,-8-1-1866,4 4 1294,-6-4 1,-3 5 22,-1 0-1208,-4 0 280,2 0 1457,-5 0 0,-5 10 0,-2 3 0</inkml:trace>
  <inkml:trace contextRef="#ctx0" brushRef="#br0" timeOffset="46">14893 11809 7963,'0'-11'111,"4"3"785,-1 1-342,1 4-171,1-2 454,-3 5-499,3 0 0,-4 0 194,3 0-175,-3 0-185,4 0 0,-5 6 173,0 6 106,0 4-173,0 2 1,-1 7-41,-3-2-53,-2 3 1,-7-2-8,-2 2 0,2-2-63,-2 3 97,-3 2-366,5-5 167,-3-1 0,4-1 55,1-3-483,0-3 249,4 1 71,2-6-171,5 1 51,0-6-5,0-1 59,0-5 48,5 0-82,2 0 0,5-1 37,4-3 122,-4 3-716,5-9 452,-6 8 0,1-7-205,-1 6-281,0-6 59,1 7-207,-1-3 593,1 5 1,-5 0-62,1 0 0,-4 0-696,3 0 1098,-4 0 0,2 0 0,-5 0 0,0-5 0,0 4 0,0-4 0,0 0 0,0 4 0,1-10 11,3 4 110,-3-3 1,6-2 1233,-4 1-729,-1 5 37,3 0 476,-5 1-567,0 4 99,0-4-340,0 5 1,0 5 584,0 3-489,0 2-161,0 1 1,0 2 226,0 2-234,0 3 1,0 1-133,0 0 0,0 0 85,0 4 0,0-4-144,0 0 1,0-1 171,0 1-28,0-3-586,0 1 299,0-10 1,1 9-963,3-9 706,-3-2 1,4 2 16,-5-4-1668,0-1 928,0 3-3210,0-5 4264,-5 0 0,-6 0 0,-7 0 0</inkml:trace>
  <inkml:trace contextRef="#ctx0" brushRef="#br0" timeOffset="47">14447 12609 9267,'0'-7'1659,"0"2"-723,0 5-652,5 0 0,-2 0 401,5 0-340,-1-5-120,5 4 1,0-4 232,4 5-54,6 0-192,3 0 295,8-5-237,1 3 0,6-4 121,6 2-796,10 3 564,-3-9 0,11 9 62,-3-3 1,2-1-105,-29 3 0,1 0 1,-1-2-1,0 0 74,0 2 0,1 0-150,1 1 0,1-1 0,-1 0 0,1 0 47,-1 0 0,0 0 0,0 0 0,-1-1-55,26-1 0,-5 3-117,-7-3 62,-2-2 0,-1 5 150,-1-3-373,-4 2 167,-2 2 1,-8-3 105,-1-1-488,-9 0 325,0 4 1,-9 0-924,-1 0 398,0 0-589,-4 0 171,-2 0 434,-5 0-478,-5 0 612,-7 0 0,-2 0-89,-5 0-1507,0 0 2106,-9 0 0,-1 5 0,-5 1 0</inkml:trace>
  <inkml:trace contextRef="#ctx0" brushRef="#br0" timeOffset="48">14573 12997 7853,'0'-6'-25,"0"-5"237,0 10 243,0-4 2579,0 5-2726,0 5 0,4-2 429,0 4-315,-1 1-1,-3 8-10,0-3-127,0 9 1,4-10 33,0 4-96,0 1-63,-4 1 0,0 1 212,0 0-540,0-5 185,5 8 1,-4-8 91,3 5 1,-3-5-82,-1 1 1,0-2-395,0-2 164,5-5 116,-3 5-261,3-10 32,-5 4 63,0-5 222,0-5-7,0-2 30,0-4 1,1 0-206,3-1 210,2-4-5,0 3 1,5-9-234,-4 3-6,3 3 216,2-6 11,-6 10-71,4-5-8,-3 6 328,4-1-161,0 6 0,1-3-78,-1 5 0,-3-3-12,0 3 0,-1 0 49,5 4 0,-5 0 60,1 0 1,-1 0 23,5 0 1,-1 5 93,1 3 1,-1 3 60,1 4 0,-2 2 126,-3 2 0,3 2-385,-2-1 1,-2-3-631,2 2 0,-5-3 623,0 3-622,4-5 287,-6-3 104,4-1 0,-5-4-137,0 1 172,0 3-19,0-9-996,0 4 233,0 0 325,0-3-973,0 3 425,0-5 1201,-5 0 0,-1-5 0,-6-2 0</inkml:trace>
  <inkml:trace contextRef="#ctx0" brushRef="#br0" timeOffset="49">15133 12826 7853,'0'-12'351,"0"6"1,0-4-8,0 8 536,0-3 717,0 5-1280,-5 0-95,-2 5-63,1-3 0,-4 8 212,2-3-186,3 4-26,-5 0 0,5 4-53,-3 1-105,-2-1 264,9-4-445,-9 1 153,8-1 1,-3 0 63,5 1-249,0-1 172,0 1 0,2-5 47,1 1-105,-1-6 115,8 9 0,-4-10 34,6 3 0,-1-3 109,0-1 1,2-1 194,2-3-198,-2 3 1,3-10 148,-4 4-228,-1-3 0,1-2 120,-1 1-322,1-6 117,-6 5 0,-1-6 176,-5 3-722,0 2 400,0-9 1,-5 6-331,-3-3 312,3 2 1,-9 6-122,3 0 1,-3 3-522,2 0 496,1 6-821,0-3 687,-1 5 0,2 1-243,2 3-407,3 2 637,0 6 1,4-1-188,-3 0 651,3 6 0,6-4 0,1 3 0</inkml:trace>
  <inkml:trace contextRef="#ctx0" brushRef="#br0" timeOffset="50">15304 12986 11504,'6'0'1470,"4"0"-1389,-8 0 0,4 0-9,-2 0-54,-3 0 300,9 0-1323,-8 0 404,3 0 381,-5 5-2439,0-4 1303,5 4 1356,-4-5 0,-1-5 0,-6-1 0</inkml:trace>
  <inkml:trace contextRef="#ctx0" brushRef="#br0" timeOffset="51">15624 12769 7853,'-5'-7'325,"3"-3"-114,-8 9-52,9-4 0,-5 5 598,2 0-273,3 0-53,-10 0 5,10 0-166,-9 0 1,7 0-46,-4 0 0,3 1 0,-4 3 0,2 2 93,-2 6-177,-2-1 31,4 0 0,-5 1 173,-1-1-357,6 1 59,-4 4 1,7-3-126,-5 2 128,6-2-21,-3-2-327,5 1 117,0-1 136,0 0-68,5 1 38,-4-1 0,9-3 66,-2-1 1,2-4-12,2 1 1,-1-3-7,0-1 183,1 0-84,-1 0 0,4-1 191,1-3 0,-1-2-226,-4-1 0,1-3 280,-1 3-258,1-4 44,-6 0-315,4 0 156,-9-6 0,6 3 104,-3-5-290,-3 5 154,4-7 1,-9 8-733,0-2 562,-5 2 0,3 3-143,-5 2-563,-1 3 555,1 5 0,-1 0-406,1 0 0,1 1 310,2 3 0,-1-1-444,5 4 596,1 1 352,3 3 0,0 1 0,0-1 0</inkml:trace>
  <inkml:trace contextRef="#ctx0" brushRef="#br0" timeOffset="52">15772 12757 7853,'4'-11'-486,"0"-1"1089,0 6 169,1-4 0,-4 7-82,3-4 198,-3 4-96,-1-2 739,0 5-1109,0 5-52,0 1-158,0 6 152,0 4-92,0-3-60,0 4 53,0-1-253,0 2 47,0 0 0,0 3 258,0-2-541,0-2 264,0 4 0,0-7 58,0 5-736,0-5 471,0 3 0,1-10-67,3 1 85,-3-6-1,4 9-206,1-10 189,-5 4 1,5-5-23,-2 0-1467,-3 0 466,4 0-1736,-5 0 2926,0-5 0,-5-1 0,-1-6 0</inkml:trace>
  <inkml:trace contextRef="#ctx0" brushRef="#br0" timeOffset="53">16697 12346 10500,'-6'5'713,"2"3"1,3 6-356,1 1 1,0 4 194,0-4-107,0 5-287,0-2 0,0 5 28,0 0 25,0-5-137,0 3 0,0-7-73,0 5 0,0-5 284,0 1-526,5-2 224,-4-2 0,4-3-105,-5 0 53,0-6 26,0 3 0,0-3-230,0 1 56,0-1 94,0 3 124,5-5 0,-3-5-9,1-3 204,-1 3-94,3-10 1,0 7-77,2-7 155,4-3-155,-5 0 1,5-1-109,1 0 129,4 0-6,-3-4 1,4 2-42,-6 2 0,4 2 76,0 6-194,1-1 138,-5 6 1,-3-3 7,-1 5 204,1 1-114,3 3 0,-3 5-30,0 2 1,-5 3 141,5 2 1,-2 4-155,2 3 1,-2 3 60,-2 1-202,-3 0 132,4 0 1,-1 1 76,0 2-431,0-2 202,1-1 0,-4-2 14,3-6-178,2 0 143,-4-4 1,4 1-850,-2-1 503,-3-4-21,4 3-1583,-5-9 1001,0 9 368,0-9-1237,0 5 1622,0-6 1,5-6 0,2 0 0</inkml:trace>
  <inkml:trace contextRef="#ctx0" brushRef="#br0" timeOffset="54">17143 12163 7853,'6'-18'-90,"0"2"626,-2 5-117,3-1-1,-1 1 404,4-1-490,-4 1 1,6 1 32,-1 2 0,1-1 6,-1 5 1,1-3-28,-1 3 42,5 0-140,-3 4 0,4-1 72,-6-3-53,0 3-153,6-4 1,-4 5 32,2 0 173,-2 5-439,-2 1 135,0 1 1,-4 3 88,-3-3-369,-3 3 209,-1 7 1,0-3 19,0 5 0,-5-4-30,-3 4 0,-2-4-119,-1 4 59,-1-5-4,-4 3-210,3-1 192,-4-3 0,2 4-22,0-6-52,0 0 176,8 1 1,-1-5-55,4 1 207,0-5-78,4 2 1,0-4-140,0 3 326,0-3-113,5 4 1,5-5 732,5 0-339,6 0-233,-9 0 422,10 0-399,-9 0 0,7-4 225,-5 0-1035,0 1 423,2 3 0,-4-4 114,2 0-2642,-8 0 918,4 4 1711,-10 0 0,9 0 0,-4 0 0</inkml:trace>
  <inkml:trace contextRef="#ctx0" brushRef="#br1" timeOffset="55">18890 12186 7853,'0'-13'24,"0"-2"147,0 8 0,0-4 147,0 0 115,0 5-190,0-5 1,0 9 365,0-6-251,0 6 132,0-3 1767,0 5-2224,0 5 126,0 1 0,0 9 159,0 1-227,0 4 68,0-2 0,0 6-90,0 2-18,0-1 14,5 8 1,-4-6 12,3 4-140,-2 2-97,-2-4-36,0 0 160,0 4 1,3-9 35,1 3-109,0-3 59,-4-1 1,1-5 125,3-3-165,-3-2 110,4-2 1,-3-3-483,1-1 533,-1-4-321,3 2-175,-5-5-3260,0 0 1853,0-5 1830,0-2 0,-5-9 0,-2-2 0</inkml:trace>
  <inkml:trace contextRef="#ctx0" brushRef="#br1" timeOffset="56">19484 12060 7853,'0'-11'0,"0"5"0,0-1 0,0 4 1187,0 1-723,0-3 0,0 4 779,0-3-630,0 3-147,0-4-400,-5 5 19,-1 0 1,-6 0 232,1 0-442,-6 5 183,-1 1 1,-4 6 56,-1-1 0,0 0-66,0 1 1,0 3-236,0 0 99,6 6 28,-5-9 1,9 6-142,-2-3 38,2-2 98,7 3 215,1-9-138,5 3 1,0-4 19,0 6 292,0-1-178,0 1 0,4-5-9,0 1 0,5-1 70,-2 5 0,8-1 5,4 1 237,-2-6-206,4 4 0,-1-3 222,6 4-164,-2 0-130,4 1 1,-5-1-104,0 1-86,0-1 216,0 0-483,-6 1 243,0-1 0,-10 1 100,1-1-598,-5 6 383,2-5 0,-8 10-15,-4-3 1,-6-1 1,-10 1 1,-5-1-159,-2 1 239,-3-3 1,1-1-9,-2 1 142,2-1-584,-7-4 432,9-4-464,2 3 329,11-9 1,0 8-15,6-5-952,-1-1 725,6-3 0,2 0-94,8 0 1,6-1-149,5-3 0,11 2 723,0-6 0,11 1 0,4-5 0</inkml:trace>
  <inkml:trace contextRef="#ctx0" brushRef="#br1" timeOffset="57">20546 12369 7853,'0'-7'-332,"0"2"1,0 4 236,0-3 1139,0 3-180,0-4-208,0 5 52,-5 0-363,4 0 0,-9 4 540,2 0-399,-2-1-53,-2 2-61,6-3-133,-4 8 0,4-4 78,-6 6 146,6-1-304,-4-5 0,3 8 159,-4-2-266,5 2 40,-5-3 1,9 1 251,-6-1-459,6 0 151,-3 1 1,5-1-267,0 1 180,0-1-43,0 1 1,5-1-78,2 0 0,4-3 91,0 0 142,5-6-62,2 3 0,5-5-26,0 0 271,0 0-233,0 0 0,-1-1 14,1-3 6,0-2-4,0-6 1,-2 1 59,-1 0 179,-4-1-263,-5 1 0,1-6-76,-1-2 0,-4 1 40,-4-1 1,-1 0-153,-2-4 0,-7 1 79,-4-1-710,-6 5 504,-5 2 1,-5 5-64,0 4-1257,-4 2 980,6 5 0,1 1-535,5 3 0,7 2 189,0 6 996,6-1 0,1 0 0,-2 1 0</inkml:trace>
  <inkml:trace contextRef="#ctx0" brushRef="#br1" timeOffset="58">21391 11775 7853,'0'-6'-978,"0"-5"2166,0 10-724,0-4 1,0 4 219,0-3 123,0 3-479,0-4 0,-1 5 193,-3 0-98,3 0-251,-9 5 0,7-1 411,-4 7-371,-1-2-53,-8 7 0,3 1 185,-2 2-79,2 2-54,1 2-176,-4 0 35,3 5 0,-4 0 248,1 2-348,4 3 54,-5-8 1,6 8 151,-1-3-366,1 3 161,5 1 0,-3-3-1,5-1 54,0 1 23,4 3 1,0-4 95,0 1-75,0-1 10,0-1-106,0-1 90,0 0 1,4-4 63,0 3 187,5-8-236,-3 3 1,5-6 82,1 3-324,-1-2 245,6-6 0,-5 0 86,4 1-228,-4-1 1,0-3 156,-1 0-220,0-6 172,1 3-47,-6 0-635,4-3 427,-8 3 1,4-5-1036,-2 0-1085,-3 0 1485,4 0-547,-5 0 0,-1-4 69,-3 0 1320,3 0 0,-4-6 0,5-3 0</inkml:trace>
  <inkml:trace contextRef="#ctx0" brushRef="#br1" timeOffset="59">21448 12346 7853,'0'-11'-77,"0"3"1,0 0 76,0 1 1451,0-5-306,0 6 11,0 1 717,0 5-1714,0 5 0,0 3 39,0 7 1,2-3-27,1 4 0,-1 0-112,2-1-107,-3 1 178,4 0 1,-4-3-348,3 2 125,2-2 62,-4-7-201,3 4 113,0-8 108,-4 8-38,9-9 89,-9 4-18,4-5 138,1 0-156,-5 0 0,5 0 0,-2 0 224,-3-5-193,9-1 1,-5-6-72,3 1 76,2-1 24,-3-4-270,4-2 240,0-5 1,5 0 23,-1 1-262,5-1 214,-7 5 1,3 1-10,-4 6 197,-6 5-193,4 1 1,-7 1 143,4 0-139,-4 0 4,2 9 0,-1 3-4,0 7 24,5-2-11,-8 8-90,4-3 106,0 5 4,-4 5-14,4-4-295,-5 4 166,5 0 0,-2-4 42,5 3-419,-6-3 301,8-7 0,-7 4-167,4-6 27,1 0 221,-2-3 1,3-5-662,-5 1-191,0-6-797,1 3 1000,-4-5 266,4 0 476,-5 0 0,5-10 0,2-2 0</inkml:trace>
  <inkml:trace contextRef="#ctx0" brushRef="#br1" timeOffset="60">21928 11843 7853,'0'-11'-1263,"0"5"1729,0-4 1424,0 8-941,0-8-450,0 9 53,0-4-417,0 5 77,5 0-69,-4 0 1,6 0 249,-3 0-75,-3 0-295,9 0 55,-9 0 1,6 0 224,-4 0-307,-1 0 1,4 0 16,-2 0 0,-3 1-163,3 3 0,-3-2-268,-1 6 270,0 0 49,0 3 0,0 0-10,0 1 1,-1-2 38,-3-2-90,3 7 40,-4-13 1,1 14-23,0-9 233,0 3-139,4 2 0,0-5 141,0 1 14,0 0-150,0-2 205,0 4 17,0-4-156,0 1 165,0 3-154,0-9 7,0 4 1,0-3 49,0 1-7,0-1 41,0 3 163,0-5-78,0 5-126,0-4 144,0 4-26,5-5-111,-3 0 277,8 0-295,-4 0 0,2 0 96,-1 0 92,1 0-84,3 0 0,1 0 46,-1 0-203,1 0 189,-1 0-385,1 0 97,-1 0 45,-5 0-1314,4 0 653,-8 0 284,3 0-4424,-5 0 4835,-5 0 0,-2 0 0,-4 0 0</inkml:trace>
  <inkml:trace contextRef="#ctx0" brushRef="#br1" timeOffset="61">22236 11684 7853,'0'-12'0,"0"6"814,0-4-119,0 8 29,0-3 1284,0 5-1595,5 0 143,2 5-242,4 2 0,-3 4 89,-1 1 79,1-1-222,4 5 0,3-2 378,0 5-226,5 0-253,-7 4 0,9 1 249,-3 3-197,2 2-349,2 6 321,0-1-24,-5 0 0,2 4 158,-5 0-319,0 5 61,-3-7 0,-6 7 192,-2-5-443,2 0 209,-4-4 1,3 1-455,-5-1 315,0-5 0,-2 4-67,-1-2 1,0-3-40,-5-2 0,1 2 21,-5-1 0,1-1 87,0-3 0,-1 0-199,1 0 240,-6-5 0,4 2 286,-2-5-143,-2 0-64,4-3 0,-4-1 76,6 1-145,5-1 4,-5-5-860,5 0 590,0-6 1,-1 0-1051,4 0 415,1 0 970,-3 0 0,10-11 0,2-1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6.42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5768 3495 7853,'0'-7'0,"0"-3"0,0 9 215,0-4 130,0 0-1,0 4-96,0-4 70,0 5-192,0-6 245,0 5-191,-6-4 225,5 5-314,-9 0 0,8 0 167,-6 0-178,0 0 1,-3 0 78,-1 0 1,0 5-152,-3 3 0,1 3 77,-5 4 1,1-1 4,-1 5 0,-7 0-33,3 4 1,-2 0 43,2 0 0,2 4 144,2-1-245,-3 6 0,14-18 0,-2 1 0</inkml:trace>
  <inkml:trace contextRef="#ctx0" brushRef="#br0" timeOffset="1">5379 3815 7853,'0'0'0</inkml:trace>
  <inkml:trace contextRef="#ctx0" brushRef="#br0" timeOffset="2">5276 4260 7853,'0'30'5153,"0"1"-4785,0-1-147,0 5 0,4-5-33,0 1-139,0-1 1,0 0 14,-1 1 0,6-4 87,-1 3-110,-3-5 1,5 5 64,-2-4 1,2-2-53,1 3 0,1 1 101,-1-1 0,4-1-91,1-3 1,0 0-47,-1 0 0,-1 0 65,5-1 1,0 1 90,4 0 0,0-4-116,0 0 1,4-5 8,-1 1 1,2-2 124,-1-2 1,-2-3-101,6 0 0,-2-6 48,1 2 0,3-3-48,-2-1 0,2-5-126,1-2 0,0-5 86,1-3 0,-1 1-88,0-5 0,0 4 63,1-4 0,-2 1 21,-3-1 1,2-3 129,-6 3 0,1-2-122,-4-2 1,0-4 136,0 1 0,-1-2-126,1 1 0,-4-2-41,0-5 1,-1-2 72,1-2 1,3 1-195,-3-5 0,-3 4 67,-1-4 0,-3 6 36,-4-3 0,-3 4-71,-5 1 0,0-1 30,0 1 1,-5 1-92,-3 3 1,-6-3 58,-1 2 0,-2-2-81,2-1 0,2 0 68,-2-1 1,2 1-4,2 0 0,1 0-24,2-1 1,-1 2 43,5 3 1,-1 1 24,2 2 0,1 4-35,-1 0 0,-3 1 114,3 3 0,-6 2-52,1 2 0,-2-2-27,-1 2 1,-6 0-3,-2 3 1,-3 1-234,0 0 1,-2 0-16,-3 4 0,1-3-32,-4 2 1,0 2-83,-5-2 1,1 2 89,0-2 0,1 3 0,2 5 1,-2 0 70,3 0 1,-2 1-131,2 3 0,-2 3 95,5 4 1,-3 2-376,3 2 649,1-2 0,8 3 0,1-5 0</inkml:trace>
  <inkml:trace contextRef="#ctx0" brushRef="#br0" timeOffset="3">5551 3666 7853,'-17'28'0,"-1"1"0</inkml:trace>
  <inkml:trace contextRef="#ctx0" brushRef="#br0" timeOffset="4">13020 3529 7853,'0'-6'-1361,"0"-4"1664,0 3 104,0 1-48,-5-4 0,3 7 120,-1-4 124,1 4-158,2-2-66,-5 0 0,4 2-110,-3-4 0,2 4 132,-2-1 0,1-1-98,-4 1 1,-1-3-55,-3 3 0,-1 0-120,1 4 1,-6 0 82,-2 0 0,-4 0-90,-3 0 1,0 5 115,-4 3 1,3 3-99,-3 5 1,-1-2 15,-3 5 0,4 0-37,-1 3 0,2 5 6,-1 0 1,0 4-76,4 0 0,2 2-12,-3 1 0,7 0 99,1 1 1,5 0-136,-2 3 1,5-1 83,3 5 0,3-5-104,5 1 1,0 1 17,0-1 1,0 4 29,0-4 1,2 0 0,1-3 0,4-1-8,4 0 0,1 0-95,-1 1 1,0-2 103,1-3 0,-1-1-88,1-2 0,3-3 80,0 3 0,4-3 15,-4-1 0,6-2-24,-2-2 1,2 2 180,2-6 0,4 0 157,0-4 0,3-3-125,-3 0 0,3-6 7,-3 2 1,4-3-92,0-1 1,2-1-110,1-3 1,0-2 135,1-6 0,0 1-243,3 0 1,-2-6 54,2-2 1,-3-3-62,0 0 0,-1-1 19,0 0 1,2-5-63,2-2 1,-4-2 221,0 1 0,-1-5-80,-6 1 1,0-3 258,-5 0 1,0-1-66,-3-3 0,-4-4-92,-7 1 1,-3-1-14,-5-4 0,-1 3-467,-3 2 1,-8-1 63,-7 0 1,-7 2-92,-5 2 1,-7 3-466,-4 5 1,-3 1 56,-5 2 1,-1 1 266,-2 7 1,0-1 137,7 8 0,-2 1 164,6 4 1,7-1-4,0 1 1,9 5-187,-1 2 0,4-1-425,4 1 0,3 0 85,4 4 1,5 6-728,-1 6 1479,0 9 0,-8 9 0,-2 4 0</inkml:trace>
  <inkml:trace contextRef="#ctx0" brushRef="#br0" timeOffset="5">12631 4123 7853,'-11'-6'-44,"0"2"0,4 3 256,-3 1 0,9-6 224,-9 5 0,7-4 224,-4 5-244,4-5 194,-2 4-345,5-4 1768,0 5-1848,5 0 1,1 0 321,6 0 1,4 0-119,3 0 1,4 0 72,4 0 0,2 3-116,5 1 0,4 0 20,0-4 1,4 4-77,-4 0 0,4 0-101,-4-4 0,4 0-31,-4 0 0,-3 0 48,-5 0 1,-5 0-121,2 0 0,-4 0 84,-4 0 0,-3-4-310,-4 0 141,-1 0-2765,1 4 1328,-6 0-79,-1 0 1,-16 1 1514,-8 3 0,-8 3 0,-7 4 0</inkml:trace>
  <inkml:trace contextRef="#ctx0" brushRef="#br0" timeOffset="6">5436 3803 7853,'0'-6'-1771,"0"1"1518,0 0 253,0 3 0,0-4 0,0 2 687,0 3 1,0-5 41,0 2-357,0 3-1,0-5-174,0 6 424,0-5-184,0 4-225,0-4 1454,0 5-1476,0 5 0,0-2 128,0 4-271,0 1 0,-1 3 63,-3 1-128,-2 4 190,-6-3-62,1 8-117,0-3 107,-6 10 0,1 0 114,-3 3-194,-3 2 0,9-6 188,-2 4-82,2 2-222,2-9 0,3 5 106,1-2 11,4-3 1,-2 5 7,5-2-142,0-3 0,0 1 58,0-2 108,0-8-142,5 12 1,-2-13 16,4 5 91,1-5 48,-2 2 1,1-8-77,-3 0 14,-3-6 188,4 8-161,0-8-682,-4 8 439,4-9 0,-1 5-528,0-2 0,1-1 358,-1 4 0,-2-3 381,6 4 0,0-1 0,3 5 0</inkml:trace>
  <inkml:trace contextRef="#ctx0" brushRef="#br0" timeOffset="7">18993 3940 7853,'-8'-1'-147,"1"-3"164,4 3 0,-3-8 586,2 5-391,3 0 0,-9 3 91,2-3 1,2 3-66,-2-3 1,4 3 95,-3 1 0,-1 0-65,-3 0 1,3 0 26,0 0 1,1 0-90,-5 0 0,1 1 5,-1 3 0,-3 2-78,0 6 0,0-1 43,3 1 1,-3-1-62,0 0 0,0 5 98,3-1 1,1 5-45,-1-1 0,2-1-26,3 1 1,-2-4-41,5 4 1,-4-3-42,5 3 1,-1-5 6,4 1 0,0 1-89,0-1 0,5 1-10,2-5 1,4 1-477,0-1 1,0-3 281,1-1 1,0-3 176,4 4 0,-2-6 69,5 2 0,-4-3 0,4-1 0,-1 0 43,1 0-48,2 0-3,-3-5 0,1-1 175,0-6-166,0 1-5,-1 0 0,2-2 329,-4-2-141,-1 2-89,1-9 1,-3 1-515,2-6 434,-2-5 1,-3 3 0,-2-4-174,-5 3 1,-1-2 0,-5 5 0,-4 3-324,-9 4 0,-5 0 0,-6 6 107,-3 4 0,-8 3-913,-4 7 43,-3 0-2031,5 0 2973,0 10 1,7-2-156,3 7 434,-3-2 0,9 0 0,0 2 0,7 4 0,7 2 0</inkml:trace>
  <inkml:trace contextRef="#ctx0" brushRef="#br0" timeOffset="8">1325 6613 7853,'0'-7'-152,"-4"1"233,0 2 444,0 3 537,4-4-36,0 5 1,2 5-770,1 3 0,-1 3-32,2 4 0,-3-1-128,-1 5 1,0 0 127,0 4 0,0 4-190,0-1 1,-1 6 15,-3-1 0,2 2-86,-1 1 0,-2-1 41,1-3 1,-4 3-71,4-2 1,-3-2-64,3 1 1,0-6 70,4-1 1,0 0 24,0-4 1,0-2 49,0-2 1,0-6-92,0-2 82,0 1 32,0-2 87,0-1 262,5-5-258,2 0 0,4 0 165,0 0 1,5-1-41,-1-3 1,5 2-89,-1-6 0,3 1 95,1-5 0,3 2-46,1 2 0,3-2-172,-3 3 0,0 0 88,-4 0 1,-1 3-160,1-4 0,-1 6-12,-3-2 0,-3-1-16,-4 1 0,-1 0-286,1 4 121,-1 0-25,-5 0 0,1 0-120,-4 0 245,-1 0-389,3 0-1540,-10 5 1,0-2-507,-3 4 2552,-2-4 0,4 7 0,-6-4 0</inkml:trace>
  <inkml:trace contextRef="#ctx0" brushRef="#br0" timeOffset="9">1942 6715 7853,'0'-17'0,"-6"0"594,5 6-191,-4-1 53,5 6-244,0-4 765,0 9-181,0-10-191,0 10-503,0-4 134,0 5 1,0 6-99,0 6 0,4 4 3,0 7 71,0 5 0,1-4-720,-4 9 504,9-4 0,-9 4 179,3-2-438,2 7 162,-4-13 1,3 12 22,-5-10 0,1-1 91,3-3 28,-3-5 27,4 4-41,-5-10 1,0 5-72,0-6 241,0 1 1,1-5-507,3 1 234,-2-6-1237,3 3 597,-5-5-1058,0 0 0,0-5 843,0-2 930,0 2 0,-5-11 0,-2 4 0</inkml:trace>
  <inkml:trace contextRef="#ctx0" brushRef="#br0" timeOffset="10">2376 6601 7853,'-7'-6'692,"2"1"-245,5 5 733,0 0-706,0 5-262,0 1-2,0 11 0,0 1 417,0 4-415,0 6 53,0 1 6,0 1-112,0 8 0,0-8-12,0 8-61,0-2 1,-4-6-29,1 1 1,-1-5 52,4 5 1,0-6-47,0 2 0,-4-7 62,0-1 0,0-5-180,4 1 1,0-2-6,0-2 1,-1 0-175,-3-4-372,3 3-462,-4-8 291,5 3-1370,0-5 1,4-9 2144,-1-3 0,11-7 0,-1 2 0</inkml:trace>
  <inkml:trace contextRef="#ctx0" brushRef="#br0" timeOffset="11">2672 6704 7853,'0'-6'718,"0"1"1594,0 5-1873,-5 0-254,-1 0-13,-5 0 0,-1 9 173,1 2-130,-1 3-56,-4-3 0,2 6-23,-5 2-42,0-3 1,0 6-90,0-3 1,4 1 71,-4-1 0,3 3-53,-3-3 1,5-1-21,-1 1 0,2-5-6,2 1 0,1-1 86,2 1 1,-1-6-14,6 2 0,-3-2-4,3 3 1,1-5 12,-1 1 0,1-4 53,2 3 1,5-3-48,3 4 0,2-4 261,2 3 0,0-3-92,3 4 0,2-2-124,2 2 1,3-2 111,-3-2 0,2-2 117,2 6 0,-4-4-112,0 3 0,-4-4-135,4 1 0,-5 1-254,2-2 1,-4 1 121,0-4-753,4 0 0,-3 0 16,2 0-2319,-2 0 2194,-2 0 0,-3 0-1625,-1 0 2506,-4 0 0,2 0 0,-5 0 0</inkml:trace>
  <inkml:trace contextRef="#ctx0" brushRef="#br0" timeOffset="12">3106 6704 7853,'-1'-18'0,"-3"3"900,3 7-186,-4-2 851,5 9-583,0-4-557,0 5 0,0 5-139,0 3 0,0 7-61,0 4 0,0 4 16,0 3 1,0 0-200,0 4 1,0-3 121,0 3 1,0 0-188,0 0 0,0 2 32,0-6 1,0 1 4,0-4 0,0 0 77,0 0 0,1-4-96,3 0 1,-1-7 14,4 0 1,-3-1 163,4-3 1,-4-2-6,3 2 1,1-6 105,3 2 1,1-3-74,-1-1 1,4 0-56,0 0 1,4 0-185,-3 0 0,4 0 109,-1 0 0,-1-1-124,1-3 0,-4-1 40,4-2 1,-4-2-481,4 5 1,-5-5-45,2 1 1,-4-1-251,0 2 1,-5-2-1993,1 5 2054,-6-5 1,2 7-1142,-8-6 1865,-2 6 0,-10-9 0,-2 5 0</inkml:trace>
  <inkml:trace contextRef="#ctx0" brushRef="#br0" timeOffset="13">3152 6978 7853,'0'-11'0,"-5"-1"393,4 6 1,-3-3-48,8 5-156,-3-5 652,4 8 1,-1-5 22,0 2-517,5 3-116,-3-4 0,5 5 86,1 0-106,-1-5-225,1 3 26,4-3 0,1 5 50,2 0 149,2-5 0,-3 4-551,0-9 1,2 8 203,-5-1 64,6-4-1457,-9 6 1017,5-9 0,-6 5-26,1-3-1324,-1-2 851,-5 9 407,0-9 603,-6 3 0,-6-9 0,0-2 0</inkml:trace>
  <inkml:trace contextRef="#ctx0" brushRef="#br0" timeOffset="14">3038 6681 7853,'0'-7'971,"0"-1"-380,0 5-189,5-7 0,-4 9 486,9-9-535,-3 9 1,8-6 198,0 3 515,6 3-628,-4-9 1,10 7 534,0-4-506,4-1 1,-7 1-78,3-1 0,-3 2-153,-1-2 1,-1 2-482,-3 2 0,1 3 212,-5-3-3225,0 3 1796,-3 1 1460,-6 0 0,-1 5 0,-5 1 0</inkml:trace>
  <inkml:trace contextRef="#ctx0" brushRef="#br0" timeOffset="15">6396 6122 9468,'-12'5'743,"5"1"-470,-1 5 1,-1 1-62,-6-1 0,2 4 13,-2 1 0,-3 3 0,-1-4 1,-2 5 78,-2-1 1,-1 2-60,-3-2 1,2 2-207,-6-2 0,1 3 111,-5 1 0,1 3-409,0 1 1,-4 0 150,0-5 1,0 1 66,3 0 1,2 0 106,3 0 0,0-5 9,7-3 0,-3 1-35,7 0 1,3-5 109,1-3-101,2-1 0,5 3 95,1-2-213,4-3 120,-2-5 346,10 5-294,1-4 1,10 6 217,-1-3 0,1-3 9,0 3 0,-2 1-130,5-1 1,4-1 60,3-3 0,2 2-74,-1 1 1,1-1-144,2 1 0,2-1 110,-6-2 1,2 4-252,-1-1 1,-3 1 77,3-4 0,-7 0-119,-1 0 0,-1 0-278,1 0 0,-1 1 211,-3 3 1,-6-3-94,2 3 0,-2-2-155,3-2-875,-6 0 407,4 0-1475,-9 0 1080,4 0-186,-5 0 1502,-5 0 0,-11 5 0,-8 1 0</inkml:trace>
  <inkml:trace contextRef="#ctx0" brushRef="#br0" timeOffset="16">5619 7092 7853,'-5'-6'919,"4"1"-188,-4 5-519,5-5 258,0 4 1,1-4 534,3 5-657,-3 0 0,9-4 207,-2 0 40,7 0-293,3 4 1,1 0 4,0 0 1,0 0-48,4 0 0,0 0 58,-1 0 30,1 5-109,0-4 1,4 8 105,-1-5-150,6 5 0,-7-6 16,6 4-120,-1-4 94,0 7 1,3-8-48,-3 6 0,-1-5 74,2 0 0,-6-1-25,2-2 0,-7 0-2,-1 0 1,-5 0-54,1 0 0,-2 0 99,-2 0-266,-4 0 0,-1 0-959,-2 0 661,-3 0-1007,4 0 0,-6 0 622,-3 0 1,-2 0-1663,-6 0 1,-3 0 2379,0 0 0,0 5 0,3 1 0</inkml:trace>
  <inkml:trace contextRef="#ctx0" brushRef="#br0" timeOffset="17">12552 6533 7853,'-12'-2'-640,"1"-1"427,4 1 971,-3-3-416,4 5 1,-2 0 206,1 0 91,4 0-214,-7 0-214,9 0 231,-4 0 767,5 0 0,5 0-972,2 0 1,3 0 70,2 0 1,6 0-98,4 0 0,6 0 153,7 0 1,0-1-112,3-3 0,3 3-39,5-3 0,-1 3-104,1 1 1,-2-4 57,-2 0 1,-2-3-108,-6 3 1,-4-1 108,1 1 0,-10 3-202,2-3 1,-3-1 52,3 1 0,-5 0-135,-3 4 0,-2 0 44,-2 0 0,1 0-656,-1 0 86,-4 0-198,3 0-1294,-9 0 802,4 0 266,-15 0 0,1 1 491,-10 3 1,0-1-807,-4 4 1378,0 1 0,0 3 0,1 1 0</inkml:trace>
  <inkml:trace contextRef="#ctx0" brushRef="#br0" timeOffset="18">12563 6841 9658,'11'0'1585,"-4"0"-1244,3 0 1,-4 0 199,6 0 1,3 0-164,0 0 1,2 0-45,-2 0 1,-1 0-110,5 0 1,0 0 181,4 0 1,5 0-87,2 0 1,3 0 83,1 0 0,-1 0-196,-2 0 0,2 0 3,-3 0 0,2 0-141,-2 0 1,-2 0 102,-5 0 0,4 0-69,-1 0 1,0-1 111,-7-3 1,1 3-192,-5-3 1,1 3-19,-5 1 0,0 0-72,1 0-21,-1 0-281,-4 0-1350,-2-5 899,-5 3-1477,0-3 0,-9 5 318,-3 0 1976,-7 0 0,2 0 0,-6 0 0</inkml:trace>
  <inkml:trace contextRef="#ctx0" brushRef="#br0" timeOffset="19">19256 5802 6230,'0'-7'2347,"0"2"-1833,-5 5-121,3 0-221,-3 0 0,0 2 80,-3 1 1,2 1-42,-1 8 1,-1-3 43,-4 6 1,-3 1-31,0 0 0,-1 4-59,0-1 0,0-1 59,-3 1 0,-3 0-78,3 4 0,-2-4 57,-2 0 0,-1 0-91,-3 3 0,2-2-106,-6-1 1,1 0 33,-5 3 0,1 0-62,0-3 0,1 1 78,2-4 1,2 3-18,3-4 1,3 1 46,0 0 1,4-4-97,4 3 0,6-6 98,-3-1 7,3 0-138,-2 3 163,5 0-204,1-4 161,5-2 1124,0-5-988,0 5-2,0-4-211,5 4 1,5-1 66,5 0 0,2 3 156,-2-3 1,4 5 70,8-1 1,-2-2-126,5 2 0,-3-1-26,3 5 0,1-1 6,3 1 0,0-1 36,1 0 1,-4 1-32,4-1 0,-7 1-127,6-1 0,-6 2 89,2 2 0,-4-2-181,0 2 1,-2-2 52,-1-2 1,-1 1-20,-3-1 0,1-1 91,-5-2 0,4 2-5,-3-3 1,-1 0 12,-4 0 0,1-3 25,-1 4-8,1-6 1,-2 5-11,-3-3 1,0-3-150,-4 3-132,-1-3 297,3-1-6095,-5 0 2015,-5 0 3988,-2-5 0,-9-7 0,-2-5 0</inkml:trace>
  <inkml:trace contextRef="#ctx0" brushRef="#br1" timeOffset="20">16126 8680 7853,'0'-6'-189,"0"0"150,0 1 204,0 4 281,0-4 133,0 0-235,0 4-98,-5-4-87,4 0 0,-9 3 103,2-2-77,-2 3 1,-1 1-3,-1 0 0,1 0 0,-1 0 0,-3 4-30,0 0 0,-2 5 49,2-2 0,-1 3-125,-3 2 1,-2-1-58,6 1-59,-5 4 192,7-3-512,-3 8 421,4-3 1,1 1-1,-1 0-69,1 2 93,5 0 16,-5 2-150,10 0 1,-4-2-1,5 0 1,0-2-103,0 1 89,0 2 1,6-3 0,5-2 9,3 0 0,2-1 27,-1 0 184,3-9 1,6 7 0,1-10-146,2-1 134,5-2 1,-3-2-35,5-3 214,1-3-745,-1-4 643,0-5-153,-5 3 1,4-9-1,-4 3 1,-1-2-31,-5-2 165,0 0-234,-10 0 27,-2-5 99,-1 4 0,-8-5-500,1 2 183,-1 3-26,-7-9 0,-3 9-118,-7-3 1,-3 5 0,-5 1-399,0 2 545,-5 5 0,4-1-665,-2 7 522,-4 3 1,6 5 228,-2 0 1,3 0-347,4 0 1,4 2-545,7 1 1017,3-1 0,5 13 0,0-2 0</inkml:trace>
  <inkml:trace contextRef="#ctx0" brushRef="#br1" timeOffset="21">16526 8703 7853,'-5'-12'808,"4"1"436,-4-1-1006,5 6 0,0 0 133,0 2-159,-6 3 346,5-4-240,-4 5 210,5 0-316,5 5-32,-4 1 0,6 9 13,-3 0-227,-3 6 0,5-2 0,-3 6 457,1 2-560,-1-1 0,-3 2 1,2 2-1,0 0 144,2 1-96,0-1 1,-4-1-372,0-2 350,0-3 0,0-5 0,0-1-118,0-2-76,0-6-203,0 1-398,0-10-1042,0 4 0,0-15 1947,0-6 0,0 1 0,0-1 0,-5-1 0,-2-1 0</inkml:trace>
  <inkml:trace contextRef="#ctx0" brushRef="#br1" timeOffset="22">16503 8646 7853,'5'-11'714,"3"4"-433,7-3 0,-1 7 0,5-4 1055,1-2-970,2 4 0,1-4 1,0 5 438,-1 1-677,1 2 0,0 1-37,0 0 0,-4 1 25,0 3 1,-1 2 0,2 6 127,-1-1-305,-5 1 1,1 0 0,-6 4 264,-1 3-411,-6 2 0,3-2 0,-5 0 1,0 2-7,-5 0 1,-1 2 0,-7 0-303,-2 0 475,-3 0 1,-4-4-1,-1-2-33,0 0 1,0-2-14,0-3 243,5-1 16,-3 0-280,8 1 271,-3-1 0,5-3 39,4-1-40,2-4 0,6 7-41,3-2-30,2-3 198,11 5 1,0-7 0,6 4 259,0 2-364,0-4-53,5 5 1,-4-7 88,3 4-318,-3-4 5,-1 2 198,-1-5 0,0 4-378,-3 0 1,1-1 167,-4-3 0,-1 0-954,-4 0 0,1 0 137,-1 0 636,-5 0-2726,0 0 1563,-6 0 943,5 0 504,-4 0 0,4 0 0,-5 0 0</inkml:trace>
  <inkml:trace contextRef="#ctx0" brushRef="#br1" timeOffset="23">17143 8691 7079,'4'-7'0,"-1"-1"576,0-1 0,3-1 1,2-1 436,2-1-613</inkml:trace>
  <inkml:trace contextRef="#ctx0" brushRef="#br1" timeOffset="24">18296 4705 7853,'7'-7'0,"-4"-1"0,-1 4-192,-2-3 0,3 3 174,1-4 0,1 5 543,-1-5-135,-3 5 162,4-2-183,-5 0 55,0 4-300,0-4 547,0 5-493,0 5-145,0-4 0,-1 9 35,-3-2-33,-2 2 0,-4 2 26,2-1 0,-2 0-6,3 1 1,-4-1 21,0 1 1,0 0-105,-1 4 0,-1-2 79,-2 5 1,3-4-86,-4 4 0,0 0 21,1 4 1,-1 0-3,5-1 1,-4 1-36,-1 0 1,1 1 64,4 3 1,-1-2-35,1 6 1,-4-5 23,0 5 0,-1-6 83,5 2 0,-2 1-82,-2-2 1,2 5 198,-2-5 0,-1 6-72,0-1 0,-3-2 37,4 1 1,-5 5-53,1 3 0,-2 0-34,2-4 1,-2 4-72,2 0 1,2 4 70,2-4 0,-1 4-23,0-4 1,2 4 9,7-4 1,-3 0 107,2-4 0,3 1-43,1-1 0,-1 0-16,1 0 0,-1 2-63,1 2 1,2-3 36,-6 4 1,1 0-11,-5-1 1,1 5 10,-1-1 0,-3 2-67,0 2 0,-4 0 74,4-1 1,-4 1 32,3 0 0,0-4-7,1 0 1,3-6 31,1 2 0,1-2-229,6-2 1,-1-3 114,1-1 1,3-3-60,-3 3 1,3-3 41,1 3 0,-2-3 2,-2 3 1,2 1 14,-6 3 0,5 2-103,-5 2 0,0-3 70,-3 3 1,3-3 169,1-5 1,4 3-333,-1-2 0,-1-7 106,1-2 0,1-2-277,3-1 0,0-3 112,0-5 1,0-3 98,0 0-111,0-6 438,0 3-1250,0-5-1813,0 5 1230,0-3 1614,0 3 0,5-15 0,1-3 0</inkml:trace>
  <inkml:trace contextRef="#ctx0" brushRef="#br1" timeOffset="25">18193 4694 6793,'-6'0'-74,"-4"0"875,9 0-193,-9 0-170,3 0 52,1 0-172,-4-5 14,3 4-160,1-4 1,0 5 308,2 0-26,3 0 72,-5 0-20,6 0-361,0-6 1,2 5 78,2-3 1,2-1-38,5 2 0,5-5-45,-1 4 1,5-5-29,-1 2 1,7-4-2,0 0 0,1 0-134,-4-1 1,-1 1 118,1-1 0,-4 1-114,0 0 0,-5 3 81,2 0 0,-4 4-137,0-3 92,-6 4-169,-1-2 79,0 5 64,-4 0-196,5 0 219,-12 5 113,0 2 0,-5 4-84,-1 1 0,5 0-2,-1 3 0,4-1-17,-3 5 0,3-3-49,-4 3 0,6-2 41,-2 2 0,-1 3-5,1-3 0,0-1-55,4 1 0,-4-5 54,1 1 1,-1-2-55,4-2 1,0 1 33,0-1 1,0-3-106,0-1 105,0-4-491,0 2-2771,0-5 2561,5 0 707,-4 0 0,9-10 0,-3-3 0</inkml:trace>
  <inkml:trace contextRef="#ctx0" brushRef="#br1" timeOffset="26">17143 8657 7853,'0'-6'190,"0"1"1,-4 3 127,0-1-214,0 1 464,4-3 917,0 5-1195,0 5 54,0 2-132,0 4-178,0 0 1,2 1 146,1-1-67,-1 1 0,3 3 28,-5 0-38,0 0 1,1 2 23,3 2 1,-3 2 0,3 2 243,-3 0-241,-1 0 1,0 4 135,0-1-235,-5 1 1,4-4 33,-3 0 0,3-1 1,1 0-1,0-2 98,0-1-457,0-5 0,1 2-1135,3-9 1428,-3 3 0,4-7-279,-5 4-120,5-4-753,-4 2-2653,5-5 3463,-6 0 5,0-5 337,0-1 0,-6-6 0,0 1 0,-5-1 0</inkml:trace>
  <inkml:trace contextRef="#ctx0" brushRef="#br1" timeOffset="27">17097 8680 7913,'1'-8'745,"3"1"0,-1 4-121,4-1-236,-4 3-151,7 1 53,-4 0-131,6 0 0,-1 0 159,1 0-102,4 0-4,-3 0-70,8 0 1,-7 1 25,5 3 1,2 1-48,5 3 0,-2 2-123,3-2 1,-3 2 33,-1 1 1,0 2-74,0 2 1,-4-2-220,0 2 1,-5 1 137,1 0 1,-2 0-58,-2-1 0,-1-1 87,-2 5 1,-3-3 213,-5 3 1,0-5-119,0 1 1,-1 3 176,-3 1 0,-6-2-95,-6 2 0,-4-3-58,1 3 0,-2-4-8,-2 4 1,0-5 42,0 1 1,-4 2-121,1-2 1,-5 0 57,5-3 0,-5-1-109,4 0 0,2 0 97,6-4 1,-1 2-118,5-5 0,-1 0-8,5-4-122,5 0-36,-5 0-333,10 0-306,-4-5 621,10-2 0,5 0-809,5-1 0,1 0 1121,-5-3 0,6-6 0,0 0 0</inkml:trace>
  <inkml:trace contextRef="#ctx0" brushRef="#br1" timeOffset="28">17737 8623 8248,'0'-7'1609,"0"2"-319,0 5-778,0 5-300,0 2 1,-5 4 1,3 2 4,-2 2 1,3 2 0,1 3-10,0-1-50,0 0 0,0 5-32,0 3-50,0-3 0,0 5-116,0-2 36,0-3 1,0 4 86,0-5 1,0-1-107,0 1 67,0 0 0,0-4 85,0 0-35,0-5 22,0 3-34,0-6 75,0 0 18,0-4-37,0-2 130,-5 0 12,4-4-133,-4 4-42,5-5-31,0 0 26,0-5 0,0 4-175,0-4 45,0 5 1,5-4 94,2 0 0,4-1 0,0 3-99,0-2-92,1 0 149,-1 4-193,6 0-26,-5 0 201,10 0 1,-8-4-69,5 0 1,-1 1-1,2 3 1,-2-2 1,-2-1 13,5 1 25,-9-3-166,5 5 80,-6-5 1,1 4-450,-1-3 1,-5 1-43,-2 0-1349,3 1 964,-6-3-1145,-1 5 984,-1-5 496,-10 4 216,5-4 433,-5 5 0,-6-5 0,-1-2 0</inkml:trace>
  <inkml:trace contextRef="#ctx0" brushRef="#br1" timeOffset="29">17611 8874 7853,'0'-6'29,"0"1"1,1 1-30,3 0 0,-1 0 1348,4 4-839,1 0 1,3-4 0,2 1 0,1 0 874,1 2-1119,10 1 1,-5-2-86,6-1 0,-2 1 0,-1-1 1,4-2-224,-1 1 67,1 0 0,-5 0-321,-3 0 1,1-3 234,-5 3 1,0 0 97,-3 4 0,-1-4-1981,1 0-366,-6 1 1272,-1 3-540,-5 0 1129,0-5 450,-5 3 0,-6-8 0,-7 4 0</inkml:trace>
  <inkml:trace contextRef="#ctx0" brushRef="#br1" timeOffset="30">17691 8634 7853,'11'-5'0,"1"4"356,-1-3 0,2-1-65,2 1 0,2-1 255,2 1 1,2 3-143,-2-3 1,-1-1-265,1 1 1,0 0 84,4 4 0,-4-3-206,0-1 0,-1 0-182,1 4 1,1 0-230,-5 0 1,1 0-759,-5 0 0,0 0-68,1 0 1218,-1 0 0,1 5 0,-1 1 0</inkml:trace>
  <inkml:trace contextRef="#ctx0" brushRef="#br1" timeOffset="31">18273 8623 7853,'0'-7'1674,"0"-3"-1356,0 9 422,0-4-66,0 5 0,0 6-319,0 6-143,0-1-136,0 11 0,0-8 242,0 5-315,0 5 25,0 0 1,0 9 159,0-3 1,0 2-339,0-1 1,0 2 23,0-3 0,2-2 38,1-1 0,0-7 126,5-1 0,-6-5 47,2 1-87,2-2 1,-4-6-8,1 1 39,-1-5-260,3 2-110,-4-5 126,4 0-3127,-5 0 2732,0-5 0,-1 2-105,-3-5 380,3 1 1,-9-5 333,2 1 0,-7-6 0,-3 0 0</inkml:trace>
  <inkml:trace contextRef="#ctx0" brushRef="#br1" timeOffset="32">18228 8657 7853,'11'-11'0,"1"-1"0,-1 1 724,0-1-320,6 1 0,-3 1 41,5 2 6,0-2 1,4 7-75,0-4 1,-2 4-153,-2-1 0,5 3-189,-5 1 0,5 0 1,-6 0 201,0 0 1,2 4-190,-4 0 1,3 5 159,-4-2-485,0 3 232,-4 2 1,-3-1-53,0 1 1,-6-1-69,2 1 1,-3 3 64,-1 0 0,-1 4-9,-3-4 1,-6 6 103,-5-2 0,-9 2 1,1 2 1,-6 0 110,2 0 0,-5 0-65,2-1 0,2 1 117,1 0 1,4-4-76,4 0 0,3-5 189,4 1 0,1 2-105,0-2 1,4 0-120,3-3 1,3-5 119,1 1 1,5 0-60,3 3 1,3-1 171,5-2 0,-2 1-56,5-6 1,0 5-123,3-4 0,1 0 16,0-4 1,1 3-197,3 1 0,-4 0 1,0-4 0,-1 0-131,-3 0 1,-2 0-115,-2 0 1,-2 0-366,-2 0-1225,1 0 1349,-1 0 0,-5-1-771,-2-3 0,-2 1 168,-2-4 1163,0-1 0,-6-3 0,0-1 0</inkml:trace>
  <inkml:trace contextRef="#ctx0" brushRef="#br1" timeOffset="33">19164 8566 7853,'0'-8'0,"-1"2"447,-3 1-235,3 1 0,-9-1 292,8 3-145,-8-3-1,4 5-173,-5 0 1,-2 0 51,-2 0 1,2 2 0,-4 0 446,1 2-419,3 5-87,-3-8 1,1 9 138,-1-2-158,-4 2 0,7 1 212,-2 1-142,-3-1-17,6 1-87,-5-1 0,6 1 66,-1-1 0,5 4-1,-1 0-109,6 1 1,-4-5 200,6 1-296,0-1 0,0 0 186,0 1-162,6-1 1,1 1 200,8-1-126,-2 0 1,7 0 46,-4-4 0,4 3-153,-1-2 1,2 2-1,1 0 180,-3-2-373,3 2 159,-10-4 0,6 5 91,-3-4 0,-2 3-385,2-2 137,-2 2 0,-5-2 0,-1-1-13,2 2 1,-4 1 21,-1 2 147,-3-1 0,-1-3 0,0-1 37,0 2 1,-2 0 279,-6-1 0,0 2-99,-7-2 1,-3-2-201,-1 2 248,-2-6 1,-3 7 140,-3-5-444,-2 5-159,0-8 313,-4 4 0,9-5-645,-3 0 398,8 0 0,2 0-993,6 0 659,0 0-2174,4 0 1974,2 0 0,6 0 0,5-1 803,5-3 1,5-2-1,7-6 1</inkml:trace>
  <inkml:trace contextRef="#ctx0" brushRef="#br1" timeOffset="34">20101 8611 7853,'0'-7'-585,"0"-1"0,4 4 529,-1-3 0,1 3 410,-4-4 0,0 4 323,0-3-430,0 4 1,1-6 223,3 6 19,-3-1 62,5 4 429,-6 0-779,-6 0-19,5 5 0,-8 1-28,6 6 0,-3 3-86,3 0 0,-4 5 87,-4-1 1,3 4-201,1 4 1,-1 1 104,-3 2 0,-5 3-161,1-2 1,0 0 60,4 0 1,-1 1-85,1-6 1,3 1 49,0-4 0,5-4 42,-5 0 0,5-5-26,0 1 0,1-6 12,2-1 1,0-5-341,0 5 202,0-5-751,0 2-1404,0-5 1749,0-5 0,2-2 589,1-4 0,4-1 0,4 1 0</inkml:trace>
  <inkml:trace contextRef="#ctx0" brushRef="#br1" timeOffset="35">20066 8543 7853,'0'-12'843,"-5"1"1,4 3-17,-3 1-549,3 4 1,1-1 97,0 8-218,5-3 1,-4 10 173,3-4-173,3 3 0,-5 2 159,6-1-129,-1 6-4,5-5 1,-5 10-76,1-3 0,0-1 0,3 1 115,0 1-339,-4 2 109,3 1-1,-4-1-60,6 1 0,-5 0 0,0 0 0,-1 0 110,0 0 1,-2-1-113,4 1 1,-6 0-74,2 0 0,1-4 77,-1 0 1,4-5-2,-5 1 49,6-2 82,-7-2 1,4-1-27,-2-2-198,-3-3 1,4-5-1487,-5 0 408,-5 0 326,-1 0 1,-2-4-12,0 1 635,1-6 1,-6 7-279,-2-1 564,-3-4 0,-5 1 0,0-6 0</inkml:trace>
  <inkml:trace contextRef="#ctx0" brushRef="#br1" timeOffset="36">19975 8908 7853,'-6'0'282,"1"0"-70,5-5 0,0 4 0,0-4 1092,0 5-951,5 0 1,1 0-11,6 0 1,4 0 249,3 0-381,-2-5 33,4 4 1,-3-5 72,5 6-360,5-5 100,-4 4 0,4-8 37,-5 5-29,-1-4 1,1 2 0,-1-2-506,-3 0 1,-1 4 29,-3-3 359,-3 4-1835,0-2 912,-2 0-483,-9 4-254,4-5 1710,-5 6 0,0-5 0,0-1 0</inkml:trace>
  <inkml:trace contextRef="#ctx0" brushRef="#br1" timeOffset="37">20558 8520 7853,'0'-11'2312,"0"-1"-1171,0 6-986,0 1 4,0 5 0,0 5 12,0 2 0,0 9 0,0 3 288,0 2-492,-6 2 92,5 0 0,-4 4 1,5 0 16,0 3-68,0 0 1,0 3 81,0-2-254,0 2 0,-4-8 58,1 5-125,-1-9 153,4 5 0,-2-9 58,-1 2 0,1-3 1,-3-4 21,0-1 278,4 1-270,-4-6 1,4 3 134,-3-5 62,3-1 18,-5-3 594,6 0-730,6 0 0,-4 0-2,6 0 0,-1 0 10,5 0 1,-1 0 6,1 0 0,3-3 86,0-1-94,5 0-20,-2 4 0,1 0-85,0 0 1,-1-4 95,1 0 0,1 1-102,-5 3 1,5 0 49,-5 0 1,0 0-300,-4 0 133,-4 0 10,3 0-255,-9 0 70,9 0 180,-8 0-1329,3 0-1330,-5 0 1781,-5 0 620,-2 0-1396,1 0 1780,-4 0 0,3 5 0,-4 1 0</inkml:trace>
  <inkml:trace contextRef="#ctx0" brushRef="#br1" timeOffset="38">20969 8554 7853,'0'-11'-240,"-5"-1"610,3 6 172,-3-4 23,5 9 56,0-4 85,0 5 1,0 5-348,0 2 0,0 3-147,0 2 0,0 3 94,0 0 1,0 6 6,0-2-172,-5 2 0,4 6 0,-3-1-53,3 0 0,1 3 1,0 0 292,0 0-388,0 4 47,-5-8 0,4 2-96,-3-4 0,1 0 0,1-1 1,-2-3-160,1-4 124,2-2 0,1-2-57,0-5 189,0 5-42,0-10 126,0 4 650,0-5-316,5 0-250,1 0 0,6 0-96,-1 0 0,2 0 0,1 0 199,1 0-331,0 0 121,2-5 0,1 4-19,4-3 1,1 2-19,0 2 0,0 0-115,0 0 40,0 0 1,-4 0 0,-1 0-70,-2 0 0,3 0-173,-4 0 0,0 0-283,-3 0 0,-1 0-1844,1 0 525,-1 0-905,-4 0 2759,-2 0 0,-5 0 0,0 0 0</inkml:trace>
  <inkml:trace contextRef="#ctx0" brushRef="#br1" timeOffset="39">15806 9536 7853,'0'-11'0,"0"3"320,0 1-2,0 4 336,0-2-124,0 5-67,0-5-13,0 4-136,0-4-440,0 15 217,0-2 169,0 8-404,0-5 1,0 1 123,0-1 22,0-4-679,0 3 365,6-4-130,-5 0 105,4 5 1,-4-6-592,3 2-225,-3 3 601,4-8 552,-5 8 0,0-9 0,-5 9 0,-1-3 0</inkml:trace>
  <inkml:trace contextRef="#ctx0" brushRef="#br1" timeOffset="40">15932 9536 7853,'0'-11'-783,"0"3"1024,0 1 1,0 3 546,0-4 0,0 5 73,0-5-439,0 5 0,0-2 900,0 5-1760,5 5 136,-4 2 1,5 0-575,-6 1 747,0 0 1,0 3-694,0 0 0,0 2 29,0 2-64,0-2 557,0 4 0,1-6 300,3 0 0,-3-4 0,9 8 0,-4-2 0</inkml:trace>
  <inkml:trace contextRef="#ctx0" brushRef="#br1" timeOffset="41">16138 9685 7853,'0'-12'-421,"0"6"1,0 0 1328,0 2-347,0 3-122,0-4 419,0 5 0,0 5-399,0 2-350,0 9 38,0 1 0,0 2 1,0 2-44,0 3 1,0-1 0,0 3-203,0 3 0,1 1 1,1 3 181,2-3 0,0 2-166,-4-6-19,0 1 0,0-4-57,0 0 0,0-5 33,0-3 0,4-3 124,0 0-157,0-6 1,-4 1 0,1-5-433,3 2-374,-3 0 475,4-4-69,-5 0 1,-1-4-489,-3 0 626,3-5 420,-4 3 0,-1-6 0,0 1 0</inkml:trace>
  <inkml:trace contextRef="#ctx0" brushRef="#br1" timeOffset="42">16161 9753 7853,'0'-17'485,"0"0"-137,0 11-108,0-4 1,3 7 209,1-4 166,0 4 1,1-2 110,3 5-568,2 5 0,1 5 56,1 5 0,3 2 10,0-2 1,5 3 118,-1 5-343,3 0 1,1 3 211,0 1-325,0-1 1,-1-3 164,1 0-312,0 0 150,-5 0-1,-2-5 50,-4-2 0,-1-4 76,1-1 1,-1 0-1,0 1-82,-4-1 63,-2-4-166,0-2-17,-4 0 188,4-4-821,0 4 453,-3-5-1130,3 0 478,-5 0 477,0-5 1,0 2-722,0-4 1262,0-1 0,0-8 0,0-2 0</inkml:trace>
  <inkml:trace contextRef="#ctx0" brushRef="#br1" timeOffset="43">16583 9639 7853,'0'-7'0,"0"-1"0,0 5 937,0-7-362,0 9-182,0-4 1266,0 5-1500,5 0 0,-4 5 43,3 3 1,-2 7-1,-2 4 0,0 4-75,0 3-107,0 4-256,0 4 154,0 0 0,0-2 0,0 1-224,0 2 241,0-3-60,0 1 189,0-9 0,0 3 4,0-8-31,-6 2 0,5-8 54,-3 2-63,3-2 1,1-5-144,0-1 9,0-4 606,0 7-1502,0-4 568,0 1-1380,0-2 708,0-5 513,5 0-376,-4 0 969,5-5 0,-6-2 0,0-4 0</inkml:trace>
  <inkml:trace contextRef="#ctx0" brushRef="#br1" timeOffset="44">16732 9685 7853,'0'-12'0,"0"5"580,0-1-184,0 6 0,0-3 232,0 5-333,0-5 0,1 3-72,3-2 0,-3 4 26,3 4 16,-3-2-111,-1 13 1,4-6 52,0 10 0,-1 0-108,-3 4 166,0 4-53,5-2-309,-3 8 0,3-5 101,-5 2 118,0 3 0,0-9-265,0 3 1,0-3 42,0-1-99,5-6 118,-4 5 16,4-9-302,-5 3 240,0-4 0,0-1-331,0 0 193,0-4-1407,0 3 730,0-9 394,0 4-108,0 0 656,0-3 0,5-2 0,2-7 0</inkml:trace>
  <inkml:trace contextRef="#ctx0" brushRef="#br1" timeOffset="45">17257 9696 7853,'0'-11'-2118,"0"-1"3717,0 1-49,0 5-807,0-4-743,-5 8 159,-1-3 0,-6 5 34,1 0 0,-6 4-5,-2 0 0,-2 5 1,-2-2 197,0 3-207,0 7 1,0-3 24,0 5 1,1 0 0,0 4-57,3 0 0,2 0 46,6-1 0,0 1-140,-1 0-8,6 0 0,-4 0-51,8 0 0,-3-6 120,5 5 0,2-6-196,1 3 42,4-2 1,4-6 96,1 1-173,-1-1 1,4 1 42,0-1-139,6-5 223,-3-1 2,4 1 1,1-5-186,0 3 79,-5-3 0,3-1-277,-2 0 0,2-4 194,-2 0 0,1-3 1,-3 3-1,-1 0-827,1-1-880,-2 4 1187,-4-4 1,-1 0 694,-2-3 0,2-2 0,-4-2 0</inkml:trace>
  <inkml:trace contextRef="#ctx0" brushRef="#br1" timeOffset="46">17440 9719 7853,'0'-18'464,"0"2"-120,0 10 610,0-5-228,0 10-9,0-4-284,0 5-69,0 5-129,0 1 0,0 11 82,0 2-35,0 3-123,0 0 0,0 5 25,0 0-25,0 4 0,-2-1 212,-1 4-160,1-5-616,-3 4 300,5-9 1,0 4-93,0-5 1,0-1 122,0-3-67,0 2 1,4-12-21,0 2 134,0-2-85,-4-2 362,0-2-125,0 0-131,0-4 69,5 4-21,-4-5 1,9 0-37,-2 0 1,-2-4 23,2 1 16,-1-1-254,5-1 223,-1 3 0,1-3-43,-1 5 36,6-5 1,-5 4-3,3-3 0,2 3-22,-2 1 1,4 0-6,-4 0 0,4-4-7,-3 0 0,-1-1-192,-4 1 1,5 3 67,-1-3 1,-4 2-963,-3-2 406,-6 3-613,9-4 0,-15 5 167,0 0 1154,-10-5 0,-4-2 0,-5-4 0</inkml:trace>
  <inkml:trace contextRef="#ctx0" brushRef="#br1" timeOffset="47">17428 9959 7853,'0'-13'682,"2"-2"-516,1 7 1,4 3 175,4 2 1,1 0 190,-1-1 1,-2 3 0,1-3 342,3 3-759,1 1 95,2 0-97,-3 0 0,5 0-8,-3 0 0,-3 0 105,4 0 0,0-1-491,-1-3-529,1 3-63,-5-5 1,0 1-1222,1-2 689,-6 2 1403,-1 0 0,-10 0 0,-1-2 0</inkml:trace>
  <inkml:trace contextRef="#ctx0" brushRef="#br1" timeOffset="48">17371 9708 7853,'5'-12'291,"2"5"-291,4-1 871,0 6-506,6-9 0,1 9 200,5-6 237,4 6-433,-2-3 1,2 1-266,-4 0 1,0 0 0,0 4 144,0 0 1,-4-4-591,0 1 0,-1-1-1598,1 4 1520,-3 0 1,-4 0 0,-1 0-1311,0 0 1729,-4 0 0,3-5 0,-4-2 0</inkml:trace>
  <inkml:trace contextRef="#ctx0" brushRef="#br1" timeOffset="49">17919 9479 7853,'0'-11'-1354,"0"-1"2232,0 1 1,0 3 611,0 1-699,0 4-622,0-2 174,0 5-389,0 5 1,0 2 95,0 4 0,2 0-168,1 1 1,-1-1-61,1 1 1,-1-1-124,-2 1 1,1-1-329,3 0-495,-3 1 544,9-1 0,-7-1-185,4-2 765,-4-3 0,7-5 0,-4 0 0</inkml:trace>
  <inkml:trace contextRef="#ctx0" brushRef="#br1" timeOffset="50">18034 9434 7853,'0'-8'0,"0"0"643,0 6-216,0-3 1,0 0 281,0 3-274,0-3 61,0 5 0,0 5-178,0 3-188,0 2 1,0 3-142,0 2 222,0-2 1,0 8-1072,0-8 588,0 4-1220,0-1 0,0-3 331,0 2 1161,0-2 0,0-2 0,0 1 0</inkml:trace>
  <inkml:trace contextRef="#ctx0" brushRef="#br1" timeOffset="51">18913 9628 7853,'-6'-7'0,"1"-3"487,5 4-198,0 0 0,0-1 697,0 3-627,-6 3 1,5-3-149,-3 8 0,3 3 1,1 4 0,0 5-34,0 3 0,0 1-4,0 2 1,0-1-155,0 5 1,1 2 153,3-1 0,-1 3-142,4-3 1,-3 3-208,4-3 1,-4 0 103,3-4 1,-4-4-120,1 0 1,-3-5-68,-1 1-414,5-2-220,-4-2-489,4-5 940,-5-1 0,-1-5-103,-3 0 0,2 0-85,-6 0 628,5 0 0,-12-5 0,3-1 0</inkml:trace>
  <inkml:trace contextRef="#ctx0" brushRef="#br1" timeOffset="52">18844 9879 7853,'7'-6'0,"3"-4"606,-4 8-273,6-3 0,4 5 791,3 0-745,-2 0 1,6 0 11,-1 0 0,3 0-66,5 0 0,-5 0-299,2 0 0,1 0 87,-1 0 1,-2 0-51,-6 0 1,3-4 94,-3 1 0,-3-5-420,-1 4 0,-6 0-781,-1 4-1054,-6-5 795,3 4 0,-7-4 378,-6 5 924,1 0 0,-20-5 0,3-1 0</inkml:trace>
  <inkml:trace contextRef="#ctx0" brushRef="#br1" timeOffset="53">18833 9651 7853,'6'-5'-224,"6"-1"1,-1-2 876,7 0 1,5 4-195,3-3 0,4 3-176,4-4 1,0 4-291,0-3 0,-1 4-306,-2-1 0,2 3-312,-3 1-225,-2 0 582,5 0 0,-10 0-226,0 0 1,-4 0 67,-4 0 426,-7 0 0,12 0 0,-7 0 0</inkml:trace>
  <inkml:trace contextRef="#ctx0" brushRef="#br1" timeOffset="54">19450 9628 9659,'0'-7'2183,"0"2"-1998,0 5 0,-2 5 27,-1 3 0,1 3 0,-1 5 0,-2-2 26,1 5 1,0 4-28,4 3 1,0 2 0,0-1 0,4-3 159,0 3-159,4-3-53,-1-2 0,5 1 52,4 0 1,-2-1-104,5-3 1,-4-3-781,4-4 1,0-5-1,3 0 305,-3-2 1,2-1 349,-2-4 51,3 0 1,1-2 13,-1-2 1,1-2 66,0-5-103,0-1 1,0-3 12,0 0 286,-6-6-255,5 4-7,-9-6 0,7 0 27,-5 0 0,0-5 51,-3-2-251,-6-3 84,4-1 0,-8 1 54,1 2 0,-1-1 0,-4 6-255,-1 0 136,1 2-511,-8 6 0,4 3 299,-6 8 1,5 2-1437,-1 5 1156,1 0 1,-1 1-521,0 3 1,6 2 1116,-2 5 0,8 1 0,2-1 0</inkml:trace>
  <inkml:trace contextRef="#ctx0" brushRef="#br1" timeOffset="55">20204 9559 7853,'-7'-6'980,"2"0"-662,5 2 427,0 2-266,0-3 222,0 5-442,0 5 0,-1 6-67,-3 4 0,3 6 1,-3 1-1,3 5-45,1 2 0,-4 0-29,0 2 1,0 1-220,4-1 33,0-3-360,0 0 320,0-5 1,0-2-600,0-2 452,0-2 1,0-2-657,0 0 364,0 0-1115,5-8 280,-3-2 1382,3-5 0,-5 0 0,0 0 0</inkml:trace>
  <inkml:trace contextRef="#ctx0" brushRef="#br1" timeOffset="56">20181 9605 7853,'5'-11'878,"-4"-1"-560,4 6 330,-5-4-264,5 8 1,-2-3 52,4 5 0,-3 2-180,4 1 0,3 5 1,4 7 0,2-1-46,-2 5 0,-1 0-187,5 4 1,0 0-140,4 0 0,0 1 152,0 2 0,0-3-185,-1 0 0,-3-1 113,0-7 0,-5 0-110,2-3 1,-4-2 33,0-3 151,-1 4-423,1-5 97,-6 0 196,4-1-1080,-9 0 539,4-3-657,-5 3-441,0-5 1286,-5 0 442,-1 0 0,-5 5 0,-1 1 0</inkml:trace>
  <inkml:trace contextRef="#ctx0" brushRef="#br1" timeOffset="57">20558 9514 7853,'0'-12'0,"0"1"0,0 3 0,0 1 911,0 4-350,0-2 458,0 5-350,0-5-255,0 4-1,5-5-368,-4 12 30,4 0 1,-5 7 113,0 2 0,0 4-125,0 7 0,0 4 100,0 4 0,0 0-70,0 0 1,0 1 223,0-1-769,0 0 322,0-5 0,0 3-549,0-5 470,0-1 1,0-6-259,0-1 0,0-6-26,0 3-1153,0-4 669,0 0 976,0-1 0,-5 1 0,-1-1 0</inkml:trace>
  <inkml:trace contextRef="#ctx0" brushRef="#br1" timeOffset="58">21117 9559 7853,'-11'-11'-397,"-1"-1"768,6 6 0,-4-3 315,2 5-303,-2-4-164,-1 6 1,-1-3 460,1 5-416,-1 0-52,1 0 75,-6 0 0,4 0 189,-7 0-264,7 0 53,-9 5-107,9 2 1,-7 8 1,5 0-80,-6 5 0,7-2 79,-5 5 0,5 0-152,-1 0 1,6 3-21,2 1 0,4 1-16,-1-2 0,3-1-38,1 1 0,0-2 82,0-1 1,5 0-80,3 0 1,3-4 54,4 0 0,-1-5-21,5 1 0,0-2 5,4-2 1,4-1-10,0-2 1,1-3-333,-2-5 0,0 0 154,4 0 0,-5 0-230,2 0 1,-4-1 148,-4-3 0,1-1-1582,-5-3 1171,1-2 0,-6 8 704,-3-6 0,4 0 0,-5-3 0</inkml:trace>
  <inkml:trace contextRef="#ctx0" brushRef="#br1" timeOffset="59">21380 9594 7853,'0'-18'0,"0"1"0,0 11 0,0 0 863,0 2 187,0 2-508,0-3 0,0 7-172,0 1 0,0 8-202,0 4 0,0 5-14,0-1 1,0 7-30,0 0 0,0 5-150,0-5 1,4 6 25,-1-1 0,3-4 1,-4 0 211,2-3-630,0-6 285,-4 4 0,4-10-663,-1 3 159,1-2 1,-3-3-395,3-2 14,-3-3 152,5-5 0,-8 0 864,-2 0 0,3 0 0,-9-5 0,4-1 0</inkml:trace>
  <inkml:trace contextRef="#ctx0" brushRef="#br1" timeOffset="60">21094 9571 7853,'17'-12'0,"-3"5"0,5-1 365,-5 0 1,11 1 200,-2-1-301,7 6 330,-5-3-191,8 5-274,-4 0 0,4 0 108,-3 0 1,2 0-207,-5 0 30,4 0 0,-7 0 0,2 0 104,-6 0 0,2 0 0,-5 0 93,1 0-246,-1 0 1,-6 0 207,1 0-180,-1 0 120,-5 0-133,4 0 239,-8 0-131,3 0 1,-1 1-18,-1 3 1,1-1-5,-4 9 1,0-3 0,0 7-58,0 1 0,0 1 58,0 4 1,0 1-122,0 0 0,0 5 62,0 2 0,0 0-74,0 0-28,0-5 265,5 3-167,-3-5 0,3 0 5,-5 0 1,0-4 3,0 0 0,3-5 32,1 1-188,0-7 33,-4 2-562,0-4 1,0 2 15,0-1-1761,0-4 1675,0 2 1,1-5-402,3 0 1,-1 0 221,4 0 872,-4-5 0,7-1 0,-4-6 0</inkml:trace>
  <inkml:trace contextRef="#ctx0" brushRef="#br1" timeOffset="61">21985 9628 7853,'0'-12'-1273,"0"1"2908,0 0-663,0-1-550,0 6 1,0-1 1158,0 4-627,0 1-781,0-3 1,-5 10 65,-3 3-176,-2 7 34,-1 3 1,1 5 9,2 0 0,-1 1 105,5 2 0,-3 0-286,3 4 103,0-4-5,4 2 1,4-6-129,0 1-95,5 0 0,-3-4-139,5 0 233,1-5 0,4-1 33,3-6 0,3-4 42,1 1 1,0-3-131,0-1 145,-1 0-6,6-5 1,-4-1 32,3-6 0,-3-1-34,-1-2 1,-4 1 268,0-5 1,-4 0-125,4-4 1,-9 1-1,2-1 132,-2 0-1,-5-5-1025,0-1 631,-10 0 0,-2-3 15,-9 5-1012,-7 1 753,-1 8 0,-15 1-1509,-3 6 1236,-2 4 0,-7 2-23,5 5 0,11 2 375,4 1 1,11 3 304,5 1 0,7 2 0,4-5 0</inkml:trace>
  <inkml:trace contextRef="#ctx0" brushRef="#br1" timeOffset="62">22511 9536 7853,'-6'-6'901,"5"-4"-689,-4 9 278,0-4 324,4 0-423,-4 3 310,5-3-345,0 5 0,0 5 110,0 3-256,0 7 2,0-2-262,0 8 91,0-3 0,0 9 303,0-1-700,0 1 337,0 1 1,0 0-386,0 2 325,0-2 0,1-5-438,3 0 0,-3-1 249,3-3 0,-3-3-516,-1-5 0,0 1 308,0-1 0,0-3-997,0 0 797,0-6 676,0 3 0,-5-5 0,-1 5 0,-6 2 0</inkml:trace>
  <inkml:trace contextRef="#ctx0" brushRef="#br1" timeOffset="63">22465 9559 7853,'0'-6'92,"0"0"929,0 2-614,5 2 1,-3-3 94,6 5 1,0 5-90,3 3 0,1 4-156,-1 3 0,2-1-45,2 5 0,3 4-117,4 3 0,1 2 69,0-1 1,1-2-209,3 6 0,-3-6 41,3 2 1,-3-4-22,-1-4 1,-1 1 115,1-5 0,-5-3-25,-3-5 1,-2-1 550,-2 2-390,1-3 1,-5-5 401,1 0-53,-5 0 66,2 0-207,-5 0-26,0-5-251,0-1 0,0-6-33,0 1 1,0-2 0,0-2 332,0-4-614,0-3 175,0 0 1,-4-3 174,0-1-538,0-3 1,4-2 156,0 1-824,0-1 187,0 2 643,0-4 0,0 10-937,0 0 542,-5 1 172,4 4 0,-4 0-540,5 3 508,0 2 191,-5 2 0,3 3-1249,-1 0 481,1 6-114,7-3 457,2 5 229,4 0 440,1 5 0,-1 1 0,1 6 0</inkml:trace>
  <inkml:trace contextRef="#ctx0" brushRef="#br1" timeOffset="64">23287 9468 7853,'5'-12'626,"-4"1"0,6 5-73,-3 2 0,-3 1 1,3 0-97,-3 1 0,-2-3-178,-3 5 0,1 0-67,-4 0 0,-1 0-86,-3 0 0,-1 0-8,1 0 0,-4 4 38,-1 0 0,-3 5 60,4-2-90,-5 3 0,7 2 0,-2-1 177,2 1-315,2-1 53,-1 1 0,2 0-52,3 3 0,-2-2 89,5 2 1,0-2-88,4-1 1,1-1 59,3 0 1,4 5-33,7-1 0,2 0 23,2-4 1,2 1-112,-2-1 1,3 1 81,1-1 0,-1 1-84,1-1 0,0 0-89,0 1 1,-4-1 103,0 1 1,-5-2 2,1-3 1,-2 4 28,-2-4 1,0 3 123,-4 2 0,2-5-81,-5 1 184,0 0 1,-6 3-60,-1 0 0,-5-3 70,-7 0 1,-4-1-61,-8 5 0,-2-5-16,-5 1 0,-2-2 40,-2 2 0,1 1 33,-5-5 0,11-1 30,0-3 1,7 0 25,5 0 0,2 0 225,6 0-492,5 0 0,-4 0 0,3 0 0</inkml:trace>
  <inkml:trace contextRef="#ctx0" brushRef="#br1" timeOffset="65">12163 5185 7853,'-5'-11'0,"4"-1"0,-3 1 0,3 4-1086,1-3 750,0 9 0,0-9 336,0 2 0,5-2 0,1-1 0</inkml:trace>
  <inkml:trace contextRef="#ctx0" brushRef="#br1" timeOffset="66">12209 4968 7853,'0'-6'-373,"0"1"1876,0 5 0,4 1-1291,0 3 0,-1-2-42,-3 6 1,0-4 67,0 3 1,0-3-112,0 4 1,-3-4 13,-1 3 139,0-4-233,-1 7 0,2-4 73,-4 6 1,3-5-2,-4 1 0,4-1 7,-3 5 1,3-1-24,-4 1 1,5-1 10,-5 1 1,4-1-10,-3 0 1,3 6-88,-4 2 1,2-1 66,-2 1 1,-2 0-50,2 4 1,0-1 62,0 1 0,-2 4-17,2 0 1,-1-1-7,2-3 1,-2 0-68,5 0 0,-5-4 53,1 0 0,2 0-6,-1 4 1,3-2-19,-4-2 1,4 3 31,-3-3 0,3 4-91,-4 3 1,4-1 73,-3 1 0,-1 2-37,-3-1 1,1 4 26,2 0 0,-2 2 6,2 1 0,-1-3-54,2-1 1,-2 1 44,5 3 1,-4 0 13,5 0 0,-6 1-17,1-1 0,2 1 72,-2 3 1,1-2-62,-5 2 0,5 1-9,-1-1 1,4 1-43,-3-5 1,3 1-3,-4 3 1,6-2-9,-2 2 1,-1-1 44,1 1 1,-4-3 50,4 3 0,-4 3-55,0 1 0,2 2 200,-2 2 1,0 0-115,-3-1 1,-4 1 104,0 0 0,-1-2-116,5-2 0,-1 1-16,1-5 0,3 4-131,1-4 0,4 2 85,-1-2 0,2-3-158,-2 3 1,3-2 101,-3-2 0,3 2-29,1 2 0,-2-3 37,-1 3 0,0-1-33,-4 1 1,3-1 9,-4 5 1,2-5 2,-2 1 1,-1-3 15,5-1 1,-3-3 1,3-1 1,0-4-219,4 0 0,2-2 73,1-1 1,0-5 104,4-3 0,-3-2-90,4-2 23,-6 1-52,9-1 205,-10 1 1,5-6-124,-2-2-54,-3-3-570,4-1-4464,-5 0 5174,0-10 0,5-3 0,2-10 0</inkml:trace>
  <inkml:trace contextRef="#ctx0" brushRef="#br1" timeOffset="67">12095 5082 7853,'0'-11'-569,"0"5"628,0-5 1,1 6-1,2-4 283,0 2-33,1 4-158,-4-7 0,4 8 150,0-6 0,0 4 109,-4-3-320,0 4 74,0-2 1,-2 5 259,-2 0-223,3 0 1,-9 0 100,2 0-353,-2 0 64,-1 5 1,-1 5-108,1 5 83,0 6 1,-5-7 226,1 5-424,5-5 138,0 2 46,3-4 1,-4 3-43,0 0 1,4-4 17,3-3 0,2-5-234,-2 0 278,3 4-26,-4-6 11,5 4 234,0-5-138,0-5 1,5 1 0,2-6 47,4-3 1,4-1-53,0 3 0,0-4-17,-3 0 1,3-5 0,0 4 89,-1-2-98,-1 4 0,2-7 30,0 2 1,1 1-13,-5-1 1,-3 5-28,-1-1 0,-3 2-11,4 2 1,-6 3 1,2 0 27,-3 6 97,-1-3-91,0 5-391,0 5 0,4 1 328,0 6 0,5 4 620,-8 2 0,9 5 146,-2-1 0,2 1-768,1 0 0,-3-1-7,0-3 0,-2 1-109,2-5 1,2 4-657,-3-3 0,0-1 421,0-4 1,-4 1-635,1-1 1,1 0 986,-2 1 0,-4 4 0,-5 2 0</inkml:trace>
  <inkml:trace contextRef="#ctx0" brushRef="#br1" timeOffset="68">8885 8874 7853,'0'-6'978,"0"1"-471,0 0 51,0 3-171,0-3 1,-1 5-254,-3 0 1,3 1-6,-3 3 0,3-1 34,1 4 1,-4 1 38,0 3 1,1 1 21,3-1 0,-4 5 92,0-1-369,0 5 242,4-2-247,0 0 175,0 3 0,0-3 33,0 5 0,0 0-184,0-1 0,4 1 63,0 0 1,5 0-162,-2 0 0,3-2 33,2-2 0,1 0 1,1-5 83,1 0 1,5-9-120,-1 3 133,3-5 0,-1-3 312,-2 0-181,3 0 0,-4-5 154,4-3 0,-3-4-132,0-3 0,-3-1 0,1-5-19,0 2 0,-2-1-105,-3-7 0,3 3 52,0-2 0,-3-2-92,-5 1 1,-3-3 118,4 3 0,-6-5-299,2 2 0,-3 2-98,-1 1-344,0 8 409,0-2 1,-4 12-634,1-3-392,-6 3-710,7-2 1531,-3 5 0,5 2 0,0 8 0,0 3-785,0 3 1214,0 2 0,10 4 0,3 2 0</inkml:trace>
  <inkml:trace contextRef="#ctx0" brushRef="#br1" timeOffset="69">9651 8840 7853,'0'-12'-385,"-4"5"385,0-1 1426,0 6-665,4-4 247,0 6 1,0 7-638,0 4-5,0 1-208,5 9 1,-3-3 159,1 5-260,4 0 0,-6 3 211,3 1-422,2 10-267,-5-12 445,10 13-97,-10-9 79,4 6 0,-1-5 187,0 1-322,4-6 0,-6 2-62,1-8 188,4-3 1,-6-4-30,3-1 1,-2-5-300,2-2 221,-2-3-727,3-1 564,-5 0-935,0-5 0,0 3 206,0-6 1,-4 1 1000,0-5 0,-5 1 0,3-6 0,-6-1 0</inkml:trace>
  <inkml:trace contextRef="#ctx0" brushRef="#br1" timeOffset="70">9536 8874 7853,'5'-11'-737,"-3"-1"0,3 1 1754,0-1 1,1 5-360,6-1 1,4 0-25,3-3 6,3 5-214,1-4-174,5 3-80,-4 1 1,9 0-44,-3 2-133,3 2-150,-4-3-30,4 10 0,-9-2 280,3 5-6,-3-1 1,-2 6 227,-3 2-883,-3-2 340,-4 3 79,-6-4 237,4-1 1,-9 4-149,3 1 210,-13 4 1,-3-6 471,-11 5-242,0-5-163,-5 7-57,-1-8 0,-5 7 73,-1-4 0,1 0 155,0-1-1116,0-7 105,4 7 594,2-8 0,7-1 0,2-2-1776,4-3 843,7-1 567,3 0 0,6 0 392,3 0 0,13-5 0,7-1 0</inkml:trace>
  <inkml:trace contextRef="#ctx0" brushRef="#br1" timeOffset="71">11101 8783 7853,'-1'-7'0,"-3"3"579,3 3-256,-4 1 0,5-1 526,0-3-586,0 3 0,0-3 0,0 9 570,0 7-479,0-1-1,0 11-371,0 0 177,0 3 0,0 6 79,0-4 1,0 3-212,0-3 0,1 5 70,3-2-103,-3-2 83,4 0 0,-4-5 9,3 0 0,-3-2-204,3-2 0,-2-2-118,-2-6 1,0-3-78,0-1-493,0-4 259,0 2-1233,0-5 0,0-5 657,0-3 1123,-6-2 0,0-6 0,-5-2 0</inkml:trace>
  <inkml:trace contextRef="#ctx0" brushRef="#br1" timeOffset="72">10747 8874 7853,'-6'-11'466,"2"-1"0,3 5 231,1-1 137,0 0-311,5 2-247,1-4 0,12 3 155,5-4 0,6 3-11,9 1-354,8-1 81,1 2 0,7-3 0,-4 4-234,-2-1 91,-1 3 1,-3-2-1,-2 5-412,-4 0 1,-2 0 0,-3 0-1258,-3 0 886,-2 0 368,0 0 1,-4 0 123,-1 0-925,-2 0 500,-8 5 269,4-4 443,-6 4 0,0 0 0,1-3 0,-1 3 0</inkml:trace>
  <inkml:trace contextRef="#ctx0" brushRef="#br1" timeOffset="73">11626 8828 7539,'-6'-1'-941,"2"-3"2923,3 3-810,1-4-52,0 5-386,-5 0-189,4 0-314,-4 0 0,1 5 140,0 3-251,-5 7 0,7-1 91,-6 5 1,5 0-44,0 4-111,1 0 0,2-1-117,0 1 1,0 0-13,0 0 1,0 0 0,2 0-31,1-1 1,5 0 66,7-3-180,-2 3 108,3-10 0,-3 5-211,2-6 324,-2 1-50,9-6 36,-10 4 1,10-9-1,-3 3-9,2-3 0,-1-1 8,-1 0-12,0-5-10,3-1 14,1-5-40,0-1 0,-1 1 27,-3-1 214,2 1-202,-8-6 7,9 0 285,-10-1 0,5-4 73,-6 3 66,1-7-223,-1 2 0,-3-9 8,-1 2-73,-4-2 20,2-1 1,-8 1 72,-4 2-35,-1 3-459,-13 1 141,3 2 1,-10 3 0,-4 8 195,-5 5 1,-3 4 116,-6 5-1890,-5 5-380,-1 6 1571,0 7-1151,7 5 0,6-3-303,9 3 1975,7-3 0,5 4 0,3-5 0,-3 0 0</inkml:trace>
  <inkml:trace contextRef="#ctx0" brushRef="#br1" timeOffset="74">8988 9788 7360,'-5'-7'-616,"4"1"542,-3 2 1274,-2 3-624,4-4 1,-4 5 318,2 0-361,3 0-144,-9 0-147,4 0-32,-6 0-86,1 5 1,-1 3 192,1 7-106,-1 3-53,-4 4-1,3 1 1,-3 5-65,4 3 0,1 2 0,-1 1 48,1 0 1,3-2-353,1 2 128,4-7 79,-2 11 1,5-10-304,0 2 181,5 3 0,2-9 1,4 2-55,0-6 1,2 0 135,2-5 128,-2 1-116,9-5 179,-5-5-18,6 0-143,0-6 1,0 0-13,0 0 421,0 0-187,-6-6-25,5 0 0,-6-5 26,4-1-150,1-4-241,-3-2 237,0-5 1,2-3 0,-5-1-50,-1 2 0,3-5 66,-2 0 0,-4-3-40,-3-1 1,-6-1 3,2 1 1,-3-4-205,-1 0 117,-5 0 0,-1 5-117,-5 2 0,-5 4-2,1 4 0,-5 1 0,0 3 0,-5 5-437,-1 5-717,-6-1 940,3 9 0,-4 1 0,2 7-826,5 4 0,2 1 357,1 3 852,0-2 0,0 9 0,0-4 0</inkml:trace>
  <inkml:trace contextRef="#ctx0" brushRef="#br1" timeOffset="75">8771 10142 7853,'-5'-7'2081,"4"2"-1762,-4 5 1,6 0 351,3 0-418,2 0-106,6 0 0,-1 0 0,0 2 165,1 1-217,-1-1 1,2 3 0,2-5 0,4 0 292,3 0-370,1 0-180,0 0 1,-1 0 0,1-2 29,0-1 1,0 0-123,0-4 1,-4 3 65,0-4-1410,-5 0 749,2 2-965,-4 1 907,-1 0 907,1 4 0,-1-9 0,0 3 0</inkml:trace>
  <inkml:trace contextRef="#ctx0" brushRef="#br1" timeOffset="76">9388 10073 7853,'11'0'0,"1"0"0,-6 0 0,4 0 0,2 0 0,0 0 0,4 0 1948,-4 0-894,5 0-957,-4 0 0,7 0-529,-5 0 1,0 0 294,-3 0-2012,4 0 2149,-8 0 0,12 0 0,-7 0 0</inkml:trace>
  <inkml:trace contextRef="#ctx0" brushRef="#br1" timeOffset="77">9993 9776 7853,'-6'-6'404,"-4"1"165,8 5-285,-8 5 0,9 1 87,-3 6 100,3-1-183,-4 6 1,4-3 265,-3 5-382,3 0 0,1 3 173,0 1-283,5 0 97,-4 0 0,4 0-207,-5 0 130,0 0-15,5 4 0,-4-2-231,3 1 1,-3 2 128,-1-1 0,0-4-196,0-4 0,0-2-69,0 2 189,0-2 1,0-9 43,0-1 441,0-4-181,0 2 1,2-5 10,1 0 0,0-4 216,5 0 1,-1-3-135,5 3 0,-1-4-28,1 4 1,-1-3-74,0 3 0,5 0-213,-1 4 1,0-4-70,-4 0 1,2 1-86,2 3 1,-2 0 163,2 0 0,-2 0-121,-2 0 0,1 0-237,-1 0 0,-3 0-122,-1 0-281,1 0 0,0 0-128,-1 0-1802,-4 0 2709,2 0 0,-5 0 0</inkml:trace>
  <inkml:trace contextRef="#ctx0" brushRef="#br1" timeOffset="78">9879 10062 7853,'5'-12'756,"-4"1"-271,10 5-137,-5 1 91,5-1 1,5 4 701,-1-6-730,10 6 0,-6-8 86,9 8-142,0-8 53,-4 9-196,4-9-271,0 8 0,-4-4-902,3 2 761,-8 3 0,1-4 247,-5 5-451,1 0 0,-5-1 10,0-3 311,-4 3-1917,-2-4 537,0 5 1228,-4 0 0,-11 0 1,-9 0-1</inkml:trace>
  <inkml:trace contextRef="#ctx0" brushRef="#br1" timeOffset="79">9982 9811 7853,'0'-12'688,"0"6"0,1-4-290,3 2 0,2 2 439,6-2-365,-1 5-209,1-2-104,4 0 0,2 3 53,5-6 0,-1 6-104,1-2 0,1 3-232,3 1-1065,-3 0 881,4 0 0,-1 0-754,-1 0 0,-3 0 246,-4 0-247,0 0 797,-1 0 1,-1 0 265,-6 0 0,0 0 0,1 0 0,-1 0 0</inkml:trace>
  <inkml:trace contextRef="#ctx0" brushRef="#br1" timeOffset="80">10507 9811 7853,'-6'0'913,"0"0"-394,2 0-151,2 0 1,-4 0 113,2 0 0,-2 5 1,-4 2 124,2 3-177,-2 7-53,4-4-218,-6 13 0,6-7-69,2 8-107,-2-3-322,4-1 309,-3 5 0,7-4 121,1 3-521,-1-3 362,8-2 0,0 0 12,5-3-55,1-2 1,-1-6 16,0 0 1,5-3-81,-1 0 138,-2-6 0,7 3 1,-4-6 145,1-3 0,-1-2-80,3-6 0,0 0 91,-1-4 0,1 0 159,0-3-123,-5-3 1,-2 6 78,-4-3-106,-1-8 0,-3 8-75,-1-7 1,-4 1 0,1 3 59,-3-1 1,-6 0-726,-3 0 1,-7 1 131,-4 3-1173,-3 3 1072,0 5 0,-6 4 144,-3 3 1,-2 4-1079,-1 4 885,5 8 194,-4 0 434,9 10 0,-8-4 0,5 4 0,2 1 0,1 0 0</inkml:trace>
  <inkml:trace contextRef="#ctx0" brushRef="#br1" timeOffset="81">10450 10187 7853,'0'7'142,"0"-2"0,0-4 559,0 3 0,0-2-93,0 6 1,1-4 20,3 3 0,1 1-259,3 4 0,6-1-148,-3 0 1,8 0-314,0-4 0,3 3 0,1-3 356,0-1 0,3 3-302,1-5 1,0-1 109,-5-3-823,1 0 542,0 0 1,-4 0-561,0 0 0,-1 0 347,1 0 0,-3-5-1292,-4-2 531,-1 2 734,1-5 0,-6 3 448,-2-4 0,-3-6 0,-1 0 0</inkml:trace>
  <inkml:trace contextRef="#ctx0" brushRef="#br1" timeOffset="82">10987 9925 7853,'-1'-15'0,"-3"-1"0,3 5 295,-3 3 0,2 4 1709,2-3-875,0 4-1030,0-2 1,0 6 5,0 3 0,0 6 51,0 6 1,0 4 187,0-1-224,0 3 39,0 5 0,2-2 159,2 1-435,-3-2 113,9-1 1,-5 0 161,3 0-547,2 0 308,-4-6 0,6 0-195,-1-6 0,4 1 83,0-1 1,2-4 48,-2-4 0,2-1 103,2-2 1,2-2 20,-2-1 0,-1-4 79,1-4 0,-1-2-112,1-2 1,1 1 218,-5-5 0,1 1-21,-5-1 0,0-2 1,1 2 175,-1-3 0,-3-2-76,0-3 1,-6 2-144,2-6-8,-3 6-1008,-1-3 652,0 5 0,-1 2-310,-3 2 1,2 3-1451,-6 9 1167,0-3 1,-3 10 40,-1 0 814,1 5 0,0 6 0,-1 1 0</inkml:trace>
  <inkml:trace contextRef="#ctx0" brushRef="#br1" timeOffset="83">11569 9719 7853,'-6'-1'0,"2"-3"0,3 3 842,-4-4-315,4 5-104,-5 0 691,6 0-789,0 5 1,0 6 374,0 8-397,0 3 1,0 1-223,0 0 1,4 1 28,0 2 0,0 0-36,-4 4 0,0-3-101,0 3 1,4-4-204,0 0 0,-1-3 40,-3-4 1,0 1-177,0-4 1,0-1-427,0-4 1,0-3 342,0 0 1,2-6-1801,1 2 1333,-1-3 916,3-1 0,0 0 0,1 0 0</inkml:trace>
  <inkml:trace contextRef="#ctx0" brushRef="#br1" timeOffset="84">11729 9731 7853,'0'-18'-619,"0"3"310,0 7 2026,0-2-840,0 9-472,0-10 477,0 10-335,0-4 411,0 5-693,5 5-53,-3 7 124,8 0-177,-9 10 0,8-3-39,-5 7 1,5 0 69,-2 4 0,3 1-141,2 3 0,-1-5 122,1-2 0,0 1-195,4-2 1,-4 1-19,3-4 1,-2-5 40,-1-3 1,-1-2 28,0-2 0,0-3-179,-4-1 61,3-4-445,-8 2-1569,8-5 1045,-9 0-1732,4 0 1560,-5 0 1231,0-5 0,-5-2 0,-1-4 0</inkml:trace>
  <inkml:trace contextRef="#ctx0" brushRef="#br1" timeOffset="85">12140 9639 7853,'0'-11'0,"0"4"777,0 2 1821,0 5-2233,-5 5 73,4 2-167,-9 4 1,4 7-197,-6 5 1,1 3 99,-1 5 1,0 6-105,-4-3 0,4 7 107,-4-3 0,4 0-347,0-4 1,2 0-90,3 1 1,-2-8-257,5-4 1,0-1 330,4-7 1,1 0-788,3-3 0,-1-6-330,4-2 0,1-3 1300,3-1 0,6 0 0,1 0 0</inkml:trace>
  <inkml:trace contextRef="#ctx0" brushRef="#br1" timeOffset="86">12323 9662 7853,'0'-8'-416,"0"1"277,0 4 1515,0-2 1434,0 5-2505,-5 5-40,4 7 9,-9 5-115,3 6 0,-3 5-149,3 3 0,-4 2 107,4 1 0,0-2-217,0 2 1,0-2 83,0 6 0,0-7-315,4 0 1,0-7 41,-4-1 0,4-5-81,-1-7 0,3 0-611,1 1 333,0-6-1308,0-1 1492,0-5 0,4-1 464,0-3 0,4-7 0,-1-7 0</inkml:trace>
  <inkml:trace contextRef="#ctx0" brushRef="#br1" timeOffset="87">12335 9582 7853,'-2'-10'411,"-2"2"701,3-2 37,-4 4-325,5-1-186,0 2-413,0 21 0,5-2 114,3 12 1,2 3-90,1 2 0,1 6-157,-1 1 1,1 0-8,-1-4 0,0 0-111,1 1 0,-1-2-183,1-3 1,-1-2 157,1-5 0,-2-2-67,-3-2 1,2 2-2,-5-6 0,4-4-469,-5-3 146,1 0 0,0-1-1101,0 1-1170,0-6 1597,-4 9 1115,-5-10 0,-7-1 0,-6-7 0</inkml:trace>
  <inkml:trace contextRef="#ctx0" brushRef="#br1" timeOffset="88">12209 9982 7853,'0'-7'1781,"0"2"-1293,0 5 1,5 0 0,3 0 186,2 0 1,5-1-547,0-3-76,6 3 0,0-4-733,6 5 570,-1 0 0,1-4 1,1 0-1076,1 2 0,-3-3 665,0 1 1,-2-5-185,-1 1 1,-1 2-95,-3-1 798,-3-1 0,1-4 0,0 1 0</inkml:trace>
  <inkml:trace contextRef="#ctx0" brushRef="#br1" timeOffset="89">12700 9662 7853,'-5'-11'665,"4"-1"0,-4 5 1112,5-1-517,0 5-423,-5-2-582,3 5 0,-3 2-75,5 1 31,0 4-88,0 9 0,0 2 79,0 5 1,0 0-163,0 0 1,0-1 113,0 1 1,1 1-185,3 3 0,-2-3 4,1 3 0,-1-3-326,-2-1 1,-4 0 153,0-1 0,0 0-18,4-3 1,-4-1 48,1-3 128,-1-2 0,4 3 109,0-4-134,0-6 0,0 0 488,0-2-133,5-3-34,1 4 1,6-5-31,-1 0 1,0 0-263,1 0 1,3 0-19,0 0 1,2 0-232,-2 0 0,-1-3-489,5-1 1,-4-1 383,4 1 1,-5 3-337,1-3 1,2 3 243,-2 1 1,0 0-1477,-3 0 1957,-6 0 0,4-5 0,-3-2 0</inkml:trace>
  <inkml:trace contextRef="#ctx0" brushRef="#br1" timeOffset="90">12997 9651 7853,'-5'-12'516,"4"6"-151,-4 1 52,5 0 322,0 3-168,0-3-359,0 5 196,0 5-125,0 2 1,0 4-81,0 1 0,0 4 0,0 3 0,0 4 168,0 4-302,0-3 0,0 9 142,0-9-637,0 9 493,0-4 0,0 2-231,0-1 1,0-5 94,0 2 0,0-7-16,0-1 1,1-5 18,3 2 0,-2-5 21,6-3 0,-1-2 47,5-2 0,3-3 169,0 3 0,2-3-176,-2-1 0,-1 0 7,5 0 1,-4-1 15,4-3 0,-1 3 18,1-3 0,-1-1 17,-3 1 0,-2-4 13,2 5 1,-4-2 96,-3 1-93,2 2-241,-4-3-146,1 0 317,-7 4 0,-12-9 0,-5 4 0</inkml:trace>
  <inkml:trace contextRef="#ctx0" brushRef="#br1" timeOffset="91">12963 9959 7853,'0'-11'239,"0"4"-239,0-3 686,0 9 0,5-6-184,2 4 0,4 1 43,0-1 1,5-2-175,3 1 1,-1 0-143,1 4 1,-1 0-247,1 0 0,3-4-64,-3 0 0,-2 0-637,2 4 0,-3 0 210,3 0-1266,-5-5 867,2 4-12,-9-9 919,-2 9 0,-10-9 0,-2 3 0</inkml:trace>
  <inkml:trace contextRef="#ctx0" brushRef="#br1" timeOffset="92">13008 9696 7853,'0'-11'0,"2"-1"179,1 1-90,4 5 1,4-4 748,1 2 0,-1 3-321,0 1 1,6-1-84,2 1 0,-1-3-104,1 3 1,-1 0-173,1 4 1,2 0-19,-2 0 0,-2 0-127,-2 0 0,-2 0-19,-2 0 0,0 0 100,1 0 1,-1 1-73,1 3 39,-6 2 0,3 3-44,-5 3 0,3-3 49,-3 6 1,4 3-11,-4 1 0,1 3-38,-2 5 1,-1-2-3,2 6 0,-3-1-170,-1 5 65,0-1 1,0-1 153,0-3-213,0 3 58,0-9 0,-1 4 53,-3-5-165,2-5 67,-3-2 0,5-4 15,0-1 257,0-4-241,0-2 792,0-5 0,0-5-495,0-3 0,0-2-75,0-2 0,0 1-4,0 0 0,0-5-14,0 1 1,4-5 42,0 1 1,0-1-210,-4 0 0,4 0 25,-1 5 0,1 0-225,-4 3-169,0 1 316,5 5 0,-2 0-8,4 6 0,0 7 48,0 4 1,5 2 64,-1 6 1,1-1-62,3 1 1,1 2 154,0-2 0,3 3-130,-4 1 1,4-5-31,-4-3 0,4-3-98,-4 0 0,2-1 92,-2 1 1,-6-6 217,2-2 1,-2-3-23,3-1 315,-1 0 1,-1-5-194,-2-3 1,-2-2 176,-2-1 0,-3-2 61,3-2 0,-3 1 155,-1-5 0,0 0-345,0-4 0,-1-1-42,-3-3 1,2 2-557,-6-5 0,6 3 264,-2-4 1,-1 2-1034,1-1 0,-1-2 532,1 5 1,3 2-2210,-3 6 1866,3-3 1,1 10-412,0-4-403,0 9 1712,5 2 0,1 0 0,6-2 0</inkml:trace>
  <inkml:trace contextRef="#ctx0" brushRef="#br1" timeOffset="93">14128 9696 7853,'0'-11'170,"0"5"1091,0-5-287,0 10-353,0-9 1,0 7-212,0-4 1,-2 4 200,-1-1-386,-4 3 0,-4 2-249,-1 3 0,-4 3 87,-3 4 0,1 6 85,-1 2 1,0 2 19,-4 2 0,2 1-65,2 3 0,-2-2 11,6 6 0,0-2-2,3 1 0,2 2-191,3-5 1,2-1 103,5-3 0,0 0-431,0 0 1,5-5 214,2-3 0,7-4-295,1-3 1,6 1 184,-2-5 1,1-1 26,-1-3 0,3-3-36,-3-1 1,1-4-73,-1 4 1,1-5-30,-4 2 0,-1-3 126,-4-2 0,4 1 106,1-1 0,-5-3 76,-3 0 1,-1-2 548,5 2 0,-2 1 626,-3-5 1,2 1-1073,-5-1 0,4-2 0,-4 2 0,-1-2-909,-3 2 1,4-1 1659,0 5-337,0 0 0,-4 3 154,0 1 376,0-1-37,0 6-236,0-4 187,0 9-83,0-4-514,0 5 1,0 8 10,0 4 1,0 7-84,0 0 0,0 3-226,0 0 0,0 2 112,0 3 1,0-3-389,0 3 0,0-3 204,0-1 1,0-4-125,0 0 0,1-4-11,3 4 1,-2-5-259,6 1 408,0-2 0,3-3-32,1-2 0,-1 1 150,0-5 0,5 1-102,-1-2 1,0-1-115,-4 1 0,5-1 148,-1-2 0,0 0-184,-3 0 0,-1 0-390,0 0 94,1 0 1,-1-4-913,1 0 559,-6 0-331,-1-1 384,-5-1-131,0-6 955,0 1 0,-10 0 0,-3-1 0</inkml:trace>
  <inkml:trace contextRef="#ctx0" brushRef="#br1" timeOffset="94">14219 9993 7853,'-5'-6'2187,"4"-4"-946,-4 3-898,5 1-144,0 1 1,5 5 29,2 0 0,1-1-131,3-3 0,-2 3-132,6-3 0,3 3-10,1 1 0,1-4-182,0 0 0,0 0-7,-5 4 1,4-4 119,-4 1 0,1-3-552,-5 3 1,0 1 223,1-1 1,-5 0-670,1-1 1,-5 2 1109,0-6 0,4 0 0,-1-3 0</inkml:trace>
  <inkml:trace contextRef="#ctx0" brushRef="#br1" timeOffset="95">14219 9685 7853,'6'-12'0,"6"1"1503,-1 0 1,6-1-699,6 1 0,-2 3 124,-2 1 1,3 3-366,-3-4 1,2 4 69,2-3 1,0 4-231,0-1 0,-4 3-666,0 1 0,-1 0-1411,1 0 0,-3 0 429,-4 0-2210,-1 5 3454,-5-4 0,5 10 0,-5-5 0</inkml:trace>
  <inkml:trace contextRef="#ctx0" brushRef="#br0" timeOffset="96">5471 12597 7853,'0'-11'82,"-2"4"166,-1 4-248,1-4 1083,-3 6-253,5-4 878,0 5-1104,0 5-445,5 1 0,0 11 159,3 2 155,2 2-288,-4 2 1,6 5 28,-1 3 1,2-2-4,2 1 1,-2 1 4,2 3-135,3 0 1,-5 1 236,2-1-908,3 0 640,-6-5 0,9 0 8,-6-2-33,5-3 0,-7 3 166,2-8-298,-2-3 231,-7-4-43,4-1-115,-9-4 31,10-2 865,-10-5-572,4 0 1,-5-3-120,0-4 462,-5-1-299,4-14 1,-10 5-179,4-6-507,2-5 277,-5-1 1,5-6-1068,-3 1 618,-2 0-280,9 0-178,-10-1 618,5 1 1,-4 4-273,2-1-9,-2 1 302,4 0 0,-4-1 20,2 4 0,3-3 85,5 3 1,0 0 88,0 5 74,0-6 0,5 4-95,3-3 1,7-1 122,4 1 0,4 1 300,3 3 1,-2 1-298,3 3 1,-2 3 175,2 4 0,-3 1-106,3-1 1,-3 5 10,-1-1 1,0 4 136,0-3 0,3 3 187,1-4 1,5 5-71,-2-5 0,3 5 115,1 0 0,2-2-63,2 1 0,2 0-36,6 4 1,0-4-278,0 0-6,-1 0 1,0 4 176,-3 0-1287,2 0 1046,-9 0 0,4 0-538,-9 0 513,3 0 1,-9 0-7,3 0 0,-7 0-29,-1 0 116,-5 0 162,3 0 725,-11 0-891,-1 0 301,0 0-364,-4 0 1,3 0 91,-8 0-2008,-2 0 1295,-11 0 0,5 0-1394,-3 0 2065,-3 0 0,0 6 0,-5 0 0</inkml:trace>
  <inkml:trace contextRef="#ctx0" brushRef="#br0" timeOffset="97">6179 12723 11629,'6'5'752,"-1"-4"0,-1 9-423,0-2 1,0 2 15,-4 2 154,5 4-232,-4 2 0,5 1 122,-2 0-71,-3 0-159,4-1 0,-3 6 0,1-5 1,-1 4-86,2-8 0,-2 0-56,2-3 11,-3-1 1,4 0-109,-5 1 1,1-6 87,3-2-20,-2-3 68,3-1 553,-5 0 1,3-6-468,1-6 0,5 0 694,-1-7-366,2 0-34,1-4-1098,6-5 635,1 4 0,4-8 54,1 5 1,0-3-173,0 3 1,4 4-36,-1 4 1,1 7-215,-4 0 1,0 2 66,-1 6 94,-4 1 300,4 3 1,-6 1 30,3 3-166,-2 2 0,-2 7 115,0 2 0,4 3-51,-3 5 0,-1 1 94,-4 2 1,1 0-94,-1 4 0,-3-3 21,-1 3-13,-4-4 1,3 2 56,-2-6-66,-3-4 1,4-1 78,-5-6 0,0 0 317,0 1-445,5-6-50,-3-1 153,3-5-910,-5 0 0,-5-10 1,-2-3-1</inkml:trace>
  <inkml:trace contextRef="#ctx0" brushRef="#br0" timeOffset="98">11992 12506 7853,'-6'-5'0,"0"4"781,6-10-107,-5 10 524,4-4-407,-4 5 5,5-5-213,0 4-254,0-4-244,0 15 1,4-3 82,0 9 1,3-2-61,-3 1 0,1 3-135,-1 4 57,-3 1 0,9-1 13,-2-3 1,-2 2-182,2-2 0,-4 3 24,3 1-204,-4-5 185,2 3-42,0-8 79,-4 3 83,4-4-45,1-1 8,-5 1 1,4-6-7,-5-1 1041,0-5-921,-5-5 158,4-1-168,-5-6 0,6 0 99,0-4-452,6-1 213,-5-6 0,13 0 100,-3 0-229,3-5 146,3 4 0,-3-4-17,5 5-201,0 5 130,3-3 1,1 8 25,0-2 77,-5 2 36,4 2 0,-6-1 278,3 1-307,3 5 1,-8 1 169,5 5-36,-5 5 0,2 2-42,-5 9 1,-3 1 17,0 6 1,-4 1 137,3 3-86,-4-3 0,2 9-63,-5-3 1,1 0 27,3 0-21,-3-5 11,4 8 92,-5-8 0,1 1-44,3-7 342,-2 3-241,8-9 1,-9 3 48,3-5-304,2 1 287,-5-6 61,4 4-502,1-8-1393,-5 8 754,4-9 247,-5 4-1534,0-5 1,0-5 2115,0-3 0,0-7 0,0-3 0</inkml:trace>
  <inkml:trace contextRef="#ctx0" brushRef="#br0" timeOffset="99">12826 12163 7853,'5'-11'0,"-4"-1"873,4 1-507,-5 0 0,4 3 200,0 0 346,5 6-551,-8-8 0,9 7 397,-2-5-367,-3 6-129,5-8 0,-3 5 149,9-3-199,-4 3-114,5 0 1,-4 4 66,2-3 0,-3 3 179,4 1-537,-4 0 199,0 0 1,-1 1 210,1 3-657,-1 2 327,0 5 0,0 1-84,-4-1-493,-2 6 467,-5 1 1,0 4-422,0 1 306,-5 5 137,-1-4-366,-11 4 332,5-5 0,-6 0 112,3 0 0,-2-4 192,-2 0 0,3-5-307,4 1-16,6-2 109,1-2 125,5-5 1,1-1 145,3-5 0,4 0 33,7 0 0,3 0 307,4 0 0,1-5 6,0-2 1,4 0-697,-1 0 0,2 3 163,-1-4 0,-4 6 61,0-2 0,-1-1 0,-3 1 1262,-2 0-686,-1 4-3780,-4 0 1454,-6 0 1750,-1 0 0,-5 5 0,0 2 0</inkml:trace>
  <inkml:trace contextRef="#ctx0" brushRef="#br0" timeOffset="100">17074 12392 7853,'-4'-8'359,"1"0"107,-1 6 143,4-3 1379,0 5-1900,5 5 0,-3 5 314,6 5-217,-5 6 1,5-7-23,-4 5 0,4-2-98,-4 2 1,3 2-93,-3-6 0,0 4 26,-4-4 0,1 4-2,3-4 0,-3 4 126,3-3 1,-3-1-225,-1-4-45,0 1-28,0-1 227,0-4-183,0-2 849,0-5-503,0-5 1,4-3-88,0-7 0,5 1-50,-2-5 0,4 0-44,0-4 0,4 0-122,0 0 1,6 0 66,-2 0 0,2 1-181,2-1 0,0 5 28,0 3 0,-2 2 84,-2 2 0,-1-1 194,-3 1 1,-2 4-163,2 4 1,-2 1 227,-1 2-169,-1 0 1,0 5 18,1 3 1,-5 7 33,1 4 0,-5 3-4,0 1 1,2 1 10,-1 3 1,1-2-40,-1 5 0,-3-4 111,3 0 0,-1-2-66,1-1 1,-3-4 149,3 0 0,1-5-69,-2 2 1,1-8-30,-4 0-254,5 0-495,-3 3-1874,3-5 1363,-5 5 769,0-10-1894,0 4 2265,-5 0 0,3-4 0,-3 4 0</inkml:trace>
  <inkml:trace contextRef="#ctx0" brushRef="#br0" timeOffset="101">18262 12232 7853,'5'-12'0,"-4"5"674,3-1-230,-3 6 105,-1-4 242,0 1-290,0 4-53,0-4-52,0 5 0,0 5-78,0 3 201,0 7-233,0 3 0,0 6 32,0 3-35,0-3-111,0 9 0,0-8-26,0 5 66,0 1-53,0-2 0,0-1-168,0-5 72,0 0 0,0 0-183,0-1 1,2-4 57,1-3-395,-1 3 1,3-5 20,-5 2-739,5-7 626,-4-3-1503,4-5 1317,-5 0 1,-5 0-43,-2 0-226,-4 0 1003,0 0 0,-6-10 0,0-3 0</inkml:trace>
  <inkml:trace contextRef="#ctx0" brushRef="#br0" timeOffset="102">18056 12472 8576,'8'-7'1148,"0"3"-348,-1 3-431,5 1 1,-1 0 538,0 0-556,6 0 1,-1 0 69,4 0 0,5 0 450,-2 0-396,7 0-448,-6 0 131,9 0 0,-7 0 211,4 0-982,-4 0 513,7 0 1,-9 0 107,2 0-2076,-2 0 1421,-6 0 0,2-4-1424,-4 1 896,-1-1 1174,-4 4 0,1-10 0,-1-3 0</inkml:trace>
  <inkml:trace contextRef="#ctx0" brushRef="#br0" timeOffset="103">18993 11958 7853,'0'-18'0,"0"1"0,1 11 0,3 2 1159,-3-2-195,9 5-64,-8-4-456,3 5 0,0 0-207,-4 5-52,4 1 1,-1 7 12,0 2 0,0 4 0,-4 8 0,0-2 172,0 5-299,0 1 17,5 8 1,-4 1 229,3 1-930,-3 4 567,-1-10 1,4 8-164,0-4 173,-1-6 0,1-2 118,0-4 0,1 0 81,-1-5-144,-3 1-113,4-5 58,-5-1 1,4-6-53,0 0-346,0 1-645,-4-1 106,0-4 481,0 3-1409,-5-9 844,3 4 184,-3-5 872,0 0 0,4-5 0,-4-1 0,5-6 0</inkml:trace>
  <inkml:trace contextRef="#ctx0" brushRef="#br0" timeOffset="104">19278 12392 7853,'8'-18'200,"0"3"51,-6 7 1,3 2 1193,-5 2-667,0 3-79,5-4 290,-3 5-490,3 0-143,-5 5-203,0 1 19,0 10 0,0-2 172,0 5-496,-5 0 174,3 4 1,-3-4 102,5 0 1,5-1-63,3 1 1,6 1-188,1-4-27,5-1 120,-2-4 0,10 0-70,3-4 128,2 3 0,-3-8-61,0 1 76,1-1 1,3-2 38,0 0-124,1-5 85,-6-2 1,-1-4 47,-5-1 189,-6 1-131,5 0 0,-9-5-28,2 1-71,-7-5 0,-3 1-110,-5-8 1,0 2 82,0-6 0,-11 5-383,-4-5 230,-5 11 0,-13-6 72,-5 11-868,-5 0 473,-3 4 1,0 4 83,1 3-982,4 3 1030,7 6 1,6 2-423,5 4 348,5 0 118,7 6 1,2 1-1383,5 5 1660,0-1 0,9 1 0,2 0 0</inkml:trace>
  <inkml:trace contextRef="#ctx0" brushRef="#br0" timeOffset="105">20261 12369 7853,'0'-18'554,"0"2"-370,0 4 332,0 6-265,0-4 1,-2 3 73,-1-4 0,0-1 704,-5 1-601,6 0-263,-8-1-7,3 6 1,0-3 212,-1 5-330,1 0 33,-5 4 0,-3 0-11,0 0-106,-6 0 221,4 0 1,-6 5-42,0 3 52,0 2-156,5 2-232,2 4 142,4 2 0,1 1 59,0 0-617,4 0 418,2 4 1,5-2 27,0-2-498,0 3 409,5-9 1,2 3-115,4-4 274,0-6 1,6 3 475,2-5-274,-3-1 1,6-3-43,-3 0 761,-3 0-553,6-5 0,-9 3 22,2-6 0,-2 1 131,-2-5 1,1 2 74,-1 2 117,0-2 42,1 4-421,-6 0-122,4 0 98,-8 6-588,3 0 283,-5 0 118,0 11 1,0-2-103,0 10 57,0 5 0,0 5 66,0 5 171,0 5-242,5 2 0,-4 5 60,3-1-1181,-3 1 1075,-1 0 1,0-2-600,0-2 351,0 2 154,5-8 0,-4 3-256,3-4 350,3-6 0,-6-1 450,3-5-256,-3-6 0,-1 0-130,0-6 1196,0-4-306,0-2 0,-5-5-511,-3 0 0,-6 0 151,-1 0 0,-5-5 89,1-3-183,-3-2-270,-1-2 0,-2 1-1559,2 0 729,-2 4 425,12-3-1740,-4 4 1317,11-1 1,-3-3-46,5 3-1679,1-4 1539,3 0 1,5 3-37,2 1 890,9-6 0,1-5 0,6-4 0</inkml:trace>
  <inkml:trace contextRef="#ctx0" brushRef="#br0" timeOffset="106">20706 12266 7853,'0'-11'-971,"0"-1"2155,0 6-721,0-4 0,0 7 841,0-4-686,5 4 4,-4-2 161,4 0-389,-5 4-102,0-5 1,2 6 164,2 0-140,-3 0-280,4 0 60,-5 6 1,0-4 220,0 6-347,5-1 67,-4 5 1,4-1-156,-5 1 74,0-1-19,5 0 1,-2 1-362,5-1 308,-6 1 50,8-1-97,-9-5 82,10 5 0,-9-10-37,6 3-128,-1-3 116,0-1 0,3 0-71,-2 0 279,2 0-136,1 0 1,0-4 226,1 0-75,-1-5 0,2 3 130,2-5-96,-2-1 1,7 0-59,-5-4 0,2 4 106,-2-4 1,-2 4-84,2 0 1,-2 5 135,-2-1 54,1 6-204,-1-4-5,-5 6 1,1 6-145,-3 1-63,-3 8 202,4 3-284,-5 5 147,5 0 1,-4 3 51,3 1-638,-3 5 432,-1-3 0,2 0-131,1-2-183,-1-8 298,8 3 1,-8-6-139,6 3-954,-5-2 516,2-6 813,-5-5 0,0 4 0,0-3 0</inkml:trace>
  <inkml:trace contextRef="#ctx0" brushRef="#br0" timeOffset="107">17097 13077 7853,'0'-6'0,"0"-5"395,0 10-24,0-4 569,0 5-713,5 0 1,-2 0 354,4 0-52,-4 0-150,7 0-222,-4 5 1,2-2 212,0 4-247,-1 1 35,5-2 0,-1 4 70,0-2-17,1 2-27,-1 2 1,6 0-127,2 3 0,0-2 90,4 2 0,-2-2-5,10-1 1,0-1 79,7 0-712,-2 1 253,8-1 1,-2-3 156,8-1 1,-2-4-51,5 1 0,-3-3 99,3-1 0,-7 0 45,3 0 1,-4 0-90,4 0 1,-1 0 73,2 0 1,-3-4-300,2 0 133,3-4 33,-5 6 1,4-4-35,-5 2 0,-6 3 84,-2-3 175,3-2-139,-5 4 1,-1-3 132,-4 5 21,-6-5-145,3 4 1,-5-4 144,0 5-37,-6 0 1,4-1 74,-6-3 76,5 3 1,-6-4-177,5 5-248,-5 0 225,3 0 1,-5 1 28,4 3-241,-4-3-4,0 4 195,-2 0-111,-4-4 69,0 4 32,0 0-58,-6-3 37,0 3 3375,0-5-3196,0-5-101,0 3-149,0-3 284,0 0-20,0 4-186,5-9 23,-4 9 1,4-6 207,-5 3-779,0 3 260,0-4-187,0 0-70,5 4 338,-4-4 0,9 5-331,-2 0 320,2 0 1,7 3-182,2 1 93,2 5 170,2-8 89,5 10 0,3-9-65,7 6 0,0-4-131,7 3-495,-1-4 814,6 7 0,0-5-70,-1 3 177,6 2-96,2-9 0,4 4 63,-27-5 0,0 0-142,-1 3 1,0-1 0,3-1 0,-1-1-49,0 2 0,-1 0 0,-1-1 0,1-1 45,4 1 1,0-2 13,-2 2 0,-1-2-700,5-1 1,-1-1 634,-4 3 1,0-1 0,4-4 0,1 0-18,-2 2 0,0-2 55,-2-2 0,1-1-8,3 2 1,-1-1 0,-3-3 0,-1-1 14,3 1 0,0 1 72,0-2 1,0 0-84,0 0 1,-1-1 0,-2 1-1,-1 0 231,-4-1 0,1 1 2,27-12-6,-6 0 1,-5-1 563,-5-3-945,-10 8 440,-5-7 228,-10 8-193,-6-5 0,-4 5 464,-3 3 0,-4 0-477,-4 3 0,1 0 1259,-4 8-2189,-1-5 844,-3 8 0,3-4-155,0 5 0,1 5 313,-5 2-1882,1 3 953,-1 2 1,5 3-195,-1 0-2182,1 6 2959,-5-9 0,1 10 0,-1-4 0</inkml:trace>
  <inkml:trace contextRef="#ctx0" brushRef="#br0" timeOffset="108">18353 13751 7853,'0'-12'0,"0"5"215,0-1 563,0 6-171,-5-9-132,4 10-157,-4-4 77,0 0 0,-2 4-64,-4-3 0,0 3-115,-1 1 0,1 1 102,-1 3-121,-4 2-38,3 5 0,-5 5 53,3-1 0,3 5 13,-4-1 0,0 4-45,1 4-133,-1-3-46,5 4 6,-1-5 33,6 5 1,-3-4 215,5 2-337,1-2 67,3-1 0,6 0 95,5 0 0,2 0-19,6 0 1,0-4 73,4 0 0,5-5 118,2 1 0,0-4-15,0-3 1,0 1 28,5-5-277,-6-1 223,4-3 0,-5 0 34,2 0-314,3-5 71,-4-1 1,2-5 74,-1-1 1,-4-4-156,0-3 0,-1-3-36,-3-1 1,-4-5 77,-3-2 0,-2-4-840,-2-5 440,-4 4-551,-2-4 77,-5-1 516,-5 10 0,-3-7-667,-7 10 206,-8 1 493,-1 3 0,-9 5-477,3 3 235,-3 2 296,-7 7 1,3-3-442,-4 5 368,4 0 110,-3 4 0,6 5-736,0 3 512,0 2 492,-1 2 0,2 2 0,3 0 0,3-1 0,3 5 0,1 3 0</inkml:trace>
  <inkml:trace contextRef="#ctx0" brushRef="#br0" timeOffset="109">18091 13991 7853,'6'0'0,"4"0"507,-4 0-211,6 0 0,1 0 141,2 0 0,1 0 72,3 0 0,3 0 145,-3 0 0,6-4-59,2 0-26,0 0-277,1 4 1,-3-4 167,5 1-388,-4-1 17,7-1 1,-5 3 228,2-1-682,-2-4 369,0 6 1,-4-5-1151,3 2 547,-8 3 426,2-5 0,-8 3-874,2-1 402,-2 0-803,-2 4-862,-4 0 2309,3 0 0,-9-5 0,4-1 0</inkml:trace>
  <inkml:trace contextRef="#ctx0" brushRef="#br0" timeOffset="110">19370 13614 7678,'0'-12'-613,"0"1"351,0-1 1328,0 6-427,0-4-214,0 9 311,0-4-401,-5 5 1,-2-4-22,-4 0 0,0 0 40,-1 4 0,1 5-10,-1 3 106,-4 7-291,-2-2 0,-1 10 267,0-1-161,5 1-106,-8 5 0,8 0 17,-5 3 36,5-4-484,-2 6 307,5-3 9,-1 4 0,1 0 273,-1 0-424,6 1 132,1-1 0,1-1 95,0-3-163,0 3 10,9-8 0,-1 5-175,8-7 0,-3 1 103,6-9 0,-2 0-247,-2-3 0,4-2 39,0-2-689,1 2 746,-5-9-965,6 4-722,-5-5 1266,5 0-345,-11 0 1022,-1 0 0,-5-5 0,0-1 0</inkml:trace>
  <inkml:trace contextRef="#ctx0" brushRef="#br0" timeOffset="111">19324 14013 7853,'0'-11'0,"0"0"1084,5 4-260,-4-3 294,10 4 339,-5-1-851,0 2 1,1 5 190,-4 0-647,-1 0 62,3 0 53,-5 5-68,0 2-38,0 4 0,4 2 159,-1 2-355,1-2 222,-4 8 0,1-8 133,3 2-537,-2 3 213,3-5-220,0 3 0,-3-4 45,6-1 19,-6-5 199,9-1 157,-10-5-41,4 0-97,0 0 1,-2-5 102,4-2 1,-3 0-115,4 0 0,-5-1 19,5-3 0,-4-4-88,3-1 0,1 0 59,3 1 1,1 2-144,-1-2 0,1 6-23,-1 1-38,-5 6 119,5-3 46,-10 5-24,9 0 1,-5 1 61,3 3 0,1 2 96,-6 5 0,6 1 84,-1-1-133,2 6 0,-2-3 0,-1 5-77,2 1 50,1-3 38,-3 4-338,3-8 173,-4 3 1,2-4 59,-1-1-875,-4 1 242,7-6-540,-9 4-921,9-9-190,-8 4 1220,3-5 915,-5 0 1,-5-10 0,-2-2 0</inkml:trace>
  <inkml:trace contextRef="#ctx0" brushRef="#br0" timeOffset="112">19964 13671 7853,'0'-18'898,"0"2"-691,0 4-313,0 1 87,0-1 4,0 6 1851,0 1-503,0 0-609,0 3-116,5-3-320,-4 5 0,5 0 24,-2 0 0,-1 2-30,4 1 0,0 0 349,0 5-275,3-1-126,-3 10 1,8-3 573,0 5-296,0-5-53,2 7 113,-4-8-276,8 9 1,-3-3 114,5 7-31,0-2-217,-6 4 0,5-1 159,-3 0-297,-2-1 56,-1 2 0,-6-3 72,-2 6-88,2-6 1,-9 7 256,3-5-667,-3-1 223,-1-3 122,0 0-583,-5 0 417,-1 0 0,-9 0-84,-1-1-925,-4 1 770,2-5 1,-4 2-49,-1-4-1942,5-1 1543,-4-4 0,10-1-3093,-4-2 3949,4-3 0,0-5 0,1 0 0</inkml:trace>
  <inkml:trace contextRef="#ctx0" brushRef="#br0" timeOffset="113">5231 16526 7853,'-7'-11'187,"2"-1"64,5 1 1,0-1 177,0 1 0,0 3 1354,0 1-816,0 4 59,0-7-451,0 9-125,0-4-288,0 15 1,5 2-8,3 11 1,2 0-102,2 0 1,-1 1 102,0 3 0,1 1-148,-1 2 1,1 3 7,-1-2 1,4-4-124,1 0 1,-1-3 9,-4-1 1,4 0 105,1 0 1,-1-5-128,-4-3 0,1-3 40,-1 0 0,-3-6 11,-1-2 157,-4-3 31,2-1 0,-5-1-142,0-3 1,0-3 11,0-9 0,-5 2-139,-3-5 0,2-3 103,-2-5 0,1-5-78,-5 2 1,1-7 25,-1-1 1,1-5-129,0 1 1,0-3 105,4 0 1,-2-1-112,5 0 1,0 1 182,4-1 0,2 2 29,1 2 0,9-1 98,7 4-139,2 1 8,2 9 0,7-2 81,4 4 1,1 5-84,7 7 183,0 2-152,-1 2 0,3 5 51,-2 2 0,4 3 5,3 1 0,-2 1 17,3 3 1,-1-2 140,4 6 1,-3-6-172,7 2 1,-2-1 17,2 0 1,-4-1-76,0 2 1,-1-3 10,2-1 0,-4 0-4,-4 0 0,-2 0 51,-2 0-354,-7-5 42,-8 3-399,-4-3 446,-5 5 1,-8 0-319,-10 0 0,-6 2 147,-9 1 1,-3 0-795,-5 5 1,0-6 1206,0 2 0,-5-3 0,-1-1 0</inkml:trace>
  <inkml:trace contextRef="#ctx0" brushRef="#br0" timeOffset="114">5893 16537 7853,'0'-11'0,"-1"5"-139,-3 2 139,3 3 1386,-4 1-415,5 0 358,0-6-446,0 5-208,0-4 0,4 14-276,-1 2 1,5 7-151,-4-3 1,5 2-49,-2-2 1,2-2-166,-1 2 1,2 2 75,-2-2 0,0 0-139,0-4 0,2 1-77,-2-1 0,-2 1-208,2-1 202,-6-5 1,5 0-232,-4-6 648,-1 0-64,3 0 20,-5 0-223,0-6 0,0 0 5,0-5 1,0-6-35,0-2 0,5-2 5,2-2 1,9-4-37,3 0 1,2 1-165,2 3 0,0 0 22,0 0 1,0 7 88,0 4 0,-2 2 189,-2 6 0,1 2-106,-4 6 1,-1 3 219,-4 9 0,1 1 2,-1 6 0,-3 0 21,-1 0 0,-3 0-142,4 0 0,-4 1 35,3 2 1,-4-3-200,1 0 1,1-1-264,-2-7 0,1 0-1548,-4-4 900,0 1-865,0-1 900,0-4 929,0-2 0,5-10 0,2-2 0</inkml:trace>
  <inkml:trace contextRef="#ctx0" brushRef="#br0" timeOffset="115">8303 16172 7853,'6'-11'0,"-1"-1"661,-5 1-140,0-1 220,0 6-317,0 1 1277,0 5-1284,-5 0 116,4 10-227,-9-2 1,9 14 5,-3 1 0,-1 5-41,1 6 1,0 1 71,4-1 1,0-2-97,0 2 0,0-2-119,0 6-105,0-8 64,0 3 1,4-7-121,0 4 0,1-6 26,-1-1 0,-3-1-223,3-7 0,1 0-19,-1-4 1,1 1 57,-2-1 1,0-3-1288,5 0 1041,-6-6 1,4 3-1874,-2-5 1359,-2 0 1,3-1-788,-5-3 1738,0-7 0,-5-2 0,-2-4 0</inkml:trace>
  <inkml:trace contextRef="#ctx0" brushRef="#br0" timeOffset="116">8977 16138 7853,'12'-13'-1091,"-1"-2"1791,-6 8 0,-4-4-184,3 0 1,-3 3 216,-1 0 0,0 5-287,0-5 0,-1 5-59,-3 0 1,1-2 76,-4 1-246,-1 0 1,-7 4-42,0 0 1,-2 0-96,2 0 0,1 1-94,-5 3 1,1 2 102,-1 6 1,-2-1-188,2 1 1,-3 3 19,-1 0 1,2 0-19,2-3 1,2 3 113,6 0 1,4 0-9,4-3 1,-3-1-34,3 1 1,-1-1-36,4 0 87,-5 1 1,4-1 3,-3 1 0,2-5 406,2 1-184,6 0 0,-1-1 76,2 1 1,3-4-50,-2 3 1,6-3 169,1 4 1,5-2 36,-1 2-220,3 2 1,-3-5 26,0 2-163,5 4 0,0-5 103,3 5 0,-3 1-222,-1-1 1,0 1-77,0-1 0,-6 0-93,-1 1 1,-4 3 3,0 0 0,-1 1-118,1-5 1,-6 0-16,-2 1 120,2-6 42,-5 4 1,4-3-76,-5 4 0,-5-1 91,-2-2 0,-8 2-31,-5-2 0,-1-2 36,-2 2 0,-4-5-5,1 5 1,-6-5 35,2 0 1,0 2-2,0-1 0,3 0 36,-3-4 0,4 0 15,0 0 1,7-1-2,4-3 1,2 3-121,1-3-585,6 3 8,1 1 1,6 0-492,3 0 0,8 0 337,7 0 0,7 0 870,5 0 0,2 0 0,1 0 0</inkml:trace>
  <inkml:trace contextRef="#ctx0" brushRef="#br0" timeOffset="117">10610 16412 7853,'0'-7'298,"0"-3"1,-1 5 236,-3-2-268,3-4 1,-7 6 247,0-2 0,6 0-137,-6 4 0,3 1 428,-2-1-402,-1 1 0,-9 2-142,6 0 1,0 4-81,-1 0 0,0 5 26,-4-2 1,4 5-87,-4 3 1,4-1-135,0 5 1,1-4 23,-1 4 0,5 0-12,-1 4 0,2-1-385,-2-3 1,3 1 135,5-5 0,0 2-20,0-2 0,0-2 169,0 2 1,5-6 83,3-2 1,3 0 74,4 0 1,3-2 198,5-5 0,0 0 160,0 0 0,3-1-152,1-3 1,7-2-4,-3-5 1,1-1-57,-6 1 1,-2-2 109,3-2 1,-8-2-208,-4-2 0,-3-2-98,-5 2 0,-2-3-90,-5-1 0,0 2-242,0 2 1,-6-3-417,-5 3 0,-6 4 356,-6 3 0,-1 6-258,-3 6 0,0 1-135,-12 3 1,12 6-162,-8 6 1,12 3 294,4-4 639,11 5 0,-3-2 0,11 5 0</inkml:trace>
  <inkml:trace contextRef="#ctx0" brushRef="#br0" timeOffset="118">11615 16195 7853,'1'-5'0,"3"3"893,-9-8-357,5 9 0,1-8 548,3 5-546,-3 1 279,4 3-118,-5 0 0,-3 5-442,-1 2 1,-6 5-97,-2 3 1,-2 3-90,-1 4 1,1 3 85,3 1 1,2 0-130,-10 4 1,9-3 6,2 3 0,5-4-155,0 0 1,1-2 4,2-1 0,2-1 52,1-3 1,5-3-103,7-4 1,3-2 37,5-3 0,0 2 261,0-5 0,3 0-30,1-4 1,3-1 77,-3-3 1,1-4-83,-1-7 0,-3 1 25,2-5 1,-7 4-177,-3-4 1,-1 0 139,-4-4 0,2-1-185,-9-3 1,0-2-68,-4-5 1,-6 3-190,-1 1 1,-5 3-21,-3-3 0,1 8-181,-5-1 1,4 8 96,-4 0 0,4 7 41,-4 4 1,0 3-778,-4 1 580,0 10 275,5-7 1,2 16-489,4-8 0,3 7 824,-2-3 0,12 0 0,-5-3 0</inkml:trace>
  <inkml:trace contextRef="#ctx0" brushRef="#br0" timeOffset="119">12163 16115 7853,'0'-18'2527,"0"2"-2000,0 4 133,0 6-165,0 1 0,0 6-107,0 3 1,0 2-3,0 6 1,0 8-310,0 3 0,-1 7 180,-3 1-45,3 2-359,-4 6 1,1-2 173,0 5 0,-1-6-76,1 3 1,-1-4-45,-2-1 1,2-1 81,5-2 0,3-5-37,1-7 0,4-2 26,-4-6 0,4 0 62,0-4 0,-2-1 42,2-2-345,-5-2 1,3 3-67,-2-5-987,-3 0 856,4-5 1,-5 2-249,0-5 1,-1 1-411,-3-5 0,-2 1 596,-6 0 1,5-1 521,-1 1 0,2-1 0,-2 1 0,-2-6 0,4 0 0</inkml:trace>
  <inkml:trace contextRef="#ctx0" brushRef="#br0" timeOffset="120">12072 16446 7939,'0'-8'1800,"0"1"-1261,5 4 0,1-2-70,6 5 1,-1-4-75,1 1 1,3-1-192,0 4 0,9 0-105,-1 0 0,2 0-100,-2 0 1,0 0 76,0 0 1,1 0 29,3 0 1,-8-4-186,0 0 1,-3-1-1783,-4 1 444,2 3 208,-13-9 0,1 7 1209,-9-4 0,-6-6 0,-10-5 0</inkml:trace>
  <inkml:trace contextRef="#ctx0" brushRef="#br0" timeOffset="121">12140 16092 7853,'7'-11'1576,"3"3"-1221,-3 0 0,9 5-55,3-5 1,2 5-85,2 0 0,1 0 829,3-1 1,-3 3-365,3-3 1,-1-1-135,-3 1 0,1 0-521,-8 4 0,-1 0-717,-4 0-3153,-4 0 3844,-2 0 0,-16 0 0,-1 0 0</inkml:trace>
  <inkml:trace contextRef="#ctx0" brushRef="#br0" timeOffset="122">13534 16275 7853,'-5'-7'0,"2"-1"433,-5 4-274,6 0 0,-6 3 471,1-3 337,-1 3-462,-8-5 0,5 8-156,4 2 0,1-2-1,2 6 0,2-1 11,-1 5 0,1-1 84,2 1 1,2 3-118,1 0 0,-1 4-47,2-4 1,-2 4-117,2-3 0,-2 3-83,6-4 0,-5 4-32,0-4 1,1 0 57,4-3 1,-6-5-46,6 1 1,-6-4-23,-2 3-570,0-4 211,0 2-62,0-5 346,0-5 0,4 2 148,0-4 1,4-5-128,-5-3 1,6-5 23,-1 1 0,2-3-22,2-1 0,3 1 22,0-1 1,2 0-5,-2 0 1,1 1-36,3 3 1,-1 3-20,-3 4 0,-5 5 76,6-1 0,-10 6 126,5-2 1,-7 9-10,0 6 1,1 6-67,-1 6 1,0 1-45,-4 2 0,0 0 57,0 4-177,-5 1 133,3-2 1,-3 3-88,5-6 1,0 0-216,0-7 1,4 1 18,0-5 0,4 1 117,-5-5 1,5 0-491,-4 1 95,5-6-1808,-3-1 69,0-5-110,-1 0 2363,-5-5 0,5-1 0,2-6 0</inkml:trace>
  <inkml:trace contextRef="#ctx0" brushRef="#br0" timeOffset="123">14470 15806 7853,'12'-5'0,"-1"-1"0,-3-4 411,-1 2 0,-3-1-64,4 6 0,-6-6 77,2 1 53,2 3-53,-4-5-1,3 9 54,-5-4-53,-5 5-212,-2 5 0,-7 2-611,3 8 0,-3-1-770,6 5 1,2 2 1168,-2 5 0,6 4 0,-2 4 0,2-2 2796,-2 2 0,2 1 362,-1 7-3219,1-2 428,2-1 0,5-4-261,3 4 1,-2-4-78,2-1 1,-4-3-248,3-1 1,-4-4 103,1 0 0,1-5-167,-1-2 0,-1-2 2,-3 2 0,2-2 359,2-6 1,-3 1-679,3-1-195,-3 1-207,-1-6-518,0 4 38,0-9 61,0 4-1771,0-5 3190,5 0 0,-4-5 0,4-1 0</inkml:trace>
  <inkml:trace contextRef="#ctx0" brushRef="#br0" timeOffset="124">14790 16355 7853,'-5'-17'2057,"0"4"-1594,-3-2 0,3 6-309,5 2 1,0 3 514,0-4 774,0 6-949,-5-3-189,4 5 0,-9 0-18,2 0 1,-3 1-140,-5 3 1,4 3-115,-3 9 1,2-2 8,1 5 1,2 0 53,3 4-56,2-1 25,-1 1 0,5-1-5,-3-3 0,4 1-91,4-5 0,3 4 16,4-3 1,2-1-23,2-4 1,1-1-28,3-2 1,4-2 81,0-2 1,1-3-19,7 3 1,-2-4 64,1-4 0,2 2 79,-5-6 0,-1 1-57,-3-5 1,-5-4 10,-3-3 1,-6 1-46,-1-1 1,-2 0 14,2-4 0,-3-4-329,-5 1 0,-5-5 118,-3 5 0,-7-1-279,-4 4 0,-4 0 153,-4 0 1,2 6-457,-6 1 0,4 9 154,0 3 0,0 3 39,8 1 0,1 1-50,-1 3 0,10 2-196,2 6 1,4-1-256,3 0 1032,0-4 0,0 8 0,0-2 0</inkml:trace>
  <inkml:trace contextRef="#ctx0" brushRef="#br0" timeOffset="125">15304 16332 7853,'6'-5'952,"-2"-3"-729,2-2 0,-3-1 96,5-1 1,-6 1 406,2-1 0,-3 1-244,-1-1 1,-1 1-148,-3 0 1,2-1-107,-6 1 1,-3 4-36,-5 4 0,-3-2-224,4 1 1,-5 0 20,1 4 1,-3 5 58,-1 3 0,2 3 78,2 4 0,-2-1-169,6 5 1,0-3-26,4 3 1,4-6 86,3 3 1,4-2-364,4 1 1,3-2 143,4 2 0,4-8 1,0-3 1,6-1 165,-2 1 0,-1-3 122,1 3 1,-5-3 56,1-1 455,-3-5 389,0 4-399,-1-4-333,-4 5 0,-1 5 36,-2 2 0,-3 7 61,3 1 1,2 10-168,2-3 1,-2 9-7,2-1 0,-2 3 7,2 2 1,2 0-143,-3 3 1,-1-4-192,-3 1 1,0-1 134,1-4 0,-3 3-86,3 2 0,-3-2 44,-1-3 0,4 2-114,0-6 1,-1 1 43,-3-4 1,0-5 135,0-3 0,0-2-53,0-2 0,-1-1 57,-3-2 1,2-3-355,-6-5 1,-3 0 119,-4 0 0,-1-1-730,5-3 0,-2 1 177,-2-4 0,-1-5-36,-3-3 0,2 0-7,6 3 1,-3 0 808,2-4 0,-7-1 0,6-6 0</inkml:trace>
  <inkml:trace contextRef="#ctx0" brushRef="#br0" timeOffset="126">15601 16320 7853,'5'-16'0,"0"2"1522,3-5-941,2 5 1,-3 1 81,9 6-624,-9-1 1,5 2 1205,-8 2-397,-3 3 13,4 1-230,-5 0 1,0 5-329,0 2 1,0 3 46,0 2 1,0 3-157,0 0 1,4 6-14,-1-2 0,1-2-190,-4 2 1,2-3 93,1 3 0,0-5-404,4 1 0,-3-4 148,4-3 1,-4 1-487,3-5 272,-4 5 243,12-8 0,-10 0 116,10-5 0,-8-5 8,4 2 0,-2 0 206,2 0 1,0-1-38,-4-3 1,3-1 137,-2 1 0,-2 3 330,2 1 27,-5-1-553,7 2 0,-8 1-143,6 5 0,-6 9 7,2 2 0,2 8-177,2 0 0,-2-1-259,2 1 1,-4 0 233,3 4 1,1 0-1624,4-1 1,-5 1 188,1 0 1679,-1-5 0,5-7 0,-1-6 0</inkml:trace>
  <inkml:trace contextRef="#ctx0" brushRef="#br0" timeOffset="127">17006 16023 7853,'0'-17'106,"-2"0"53,-1 6 0,1-1-71,-1 1 1,1 0-41,2-1 1502,0 1-271,0-1-148,0 6-795,0 1 0,0 6-92,0 3 1,0 4 332,0 7 0,2 3-183,1 4 0,-1 6 84,1 3 0,-1 2-144,-2 1 0,-2 2-222,-1 2 0,1-3-21,-1 3 1,1-4-211,2-3 1,0 4 123,0-4 0,0-1-37,0-7 0,2-1-413,1-3 1,0-3 212,4-4 1,-3-1-1332,4 1 106,0-6-1532,-2-1 2008,-1-5 1,-5-5 980,0-3 0,0-7 0,0-3 0</inkml:trace>
  <inkml:trace contextRef="#ctx0" brushRef="#br0" timeOffset="128">17337 16058 7853,'13'-23'656,"2"1"82,-8 3 0,7 2-235,2 1-356,4 4 0,-5-5 596,0 6 18,1-1 1,-14 5 180,6-1-529,-6 5 0,-2-2-414,-7 5 0,-9 5 98,-3 3 1,-2 2 59,-2 2 1,-1 4 53,-3 3 1,3-2-180,-3-2 0,5 1-70,3 0 0,-2 0-77,6-1 0,1-2 82,6 2 1,0 2 55,4-2 0,0 0 18,4-3 0,0-1 25,0 1 1,6-1-64,6 0 0,4 1-45,7-1 1,0 1 9,0-1 1,0-3-148,-1-1 0,1 1-13,0 3 1,0 1 184,0-1 0,0 1 341,0-1 1,-6 0-190,-2 1 1,-2 1-69,-1 2 0,-6-1-236,-2 5 1,-4-1-10,-4 1 0,-4 2-11,-7-2 1,-4-1 45,-8 1 1,-2-5-142,-5 1 1,1-2-136,3-2 0,-1-3-169,8-1 1,2-4-653,5 1 0,8-3 553,-4-1 0,8-1 677,1-3 0,6-7 0,4-7 0</inkml:trace>
  <inkml:trace contextRef="#ctx0" brushRef="#br0" timeOffset="129">18216 16218 7853,'0'-12'0,"0"5"-73,0-1 0,0 4 443,0-3 1298,0 4-1238,-5-2 1,-1 5 37,-6 0 1,5 1 2,-1 3 0,1 2-108,-5 6 1,1 3-11,-1 0 1,1 4-95,-1-3 0,5 4 116,-1-1 0,4 2-118,-3 2 1,4-1-294,-1-3 1,3 2 43,1-2 1,0-2 0,0-2 0,5-2-330,3-2 1,2-1 184,1-2 0,2-3-60,2-5 1,3 0 66,5 0 0,0 0 160,0 0 0,0-6 8,-1-6 0,0 1 193,-3-4 0,1-3-128,-4-1 1,-5 0-33,-3-4 0,-6 3-37,2-7 1,-3 3-116,-1 1 1,-10 0-590,-5 0 1,-6 6-113,-1 1 0,-4 9-395,3 3 0,-6 3 369,6 1 0,-1 9-888,5 2 1695,3 3 0,4-3 0,1 1 0</inkml:trace>
  <inkml:trace contextRef="#ctx0" brushRef="#br0" timeOffset="130">19084 16023 7853,'0'-11'400,"0"3"-160,0 1 865,0 4-117,-5-7 114,4 9-753,-9-4 1,3 5 49,-4 0 1,3 5 17,1 2 1,-1 5-49,-3 3 0,-1 7-60,1 4 0,-1 2-71,1-1 0,0-2-135,-1 6 0,2-2 11,2 1 0,0 2 62,4-5 1,-4-1-89,4-3 1,1 0-204,3 0 0,1-5 21,3-3 1,3-2-187,8-2 0,3-5 172,5-2 0,4-3 68,-1-1 0,6-1-12,-1-3 0,2-2 8,1-5 0,-1-2 10,-3-2 0,-2-3-21,-5-5 0,-5 0-3,-3 0 1,-4-5 0,-3-2 1,-3 0-163,-5-5 1,-1 4-103,-3-7 1,-4-1 49,-7 5 1,1-1-384,-5 8 0,4 5 118,-4 7 0,4 4-30,-4 3 0,3 3 209,-3 5 1,5 1-54,-1 3 1,4 3-66,3 4 0,-1 4 475,5 0 0,-4 1 0,1-5 0</inkml:trace>
  <inkml:trace contextRef="#ctx0" brushRef="#br0" timeOffset="131">19530 15921 7853,'5'-12'0,"-3"1"460,6-1 761,0 1-112,3 5 140,-5 1-806,-1 5 0,-5 6-115,0 5 0,0 3 242,0 9 1,-1-3-103,-3 7 1,3 2 6,-3 2 0,3 2-169,1 1 0,0 2-37,0 2 1,0-4-272,0 0 0,0-1-76,0-6 0,0 3 56,0-3 1,1-2 98,3-6 1,-1 0-416,4-7 0,-4 2-454,1-7-423,2-2-77,-5 0 203,4-5 1,-6-5-394,-3-2 0,-2-3 751,-6-2 1,2-3 730,3 0 0,-9-11 0,4 2 0</inkml:trace>
  <inkml:trace contextRef="#ctx0" brushRef="#br0" timeOffset="132">19473 16218 7853,'-7'0'0,"2"-5"1348,5-2-834,0 1 0,1 0 279,3 2-529,3 2 1,8-4 20,0 2 1,5 3 54,-1-3 0,3 3-77,1 1 0,5 0-13,2 0 0,-1 0 54,2 0 0,-2 0-151,1 0 0,2 0-121,-5 0 0,-4 0 31,-4 0 0,-5 0-160,1 0 0,-6 0-775,-2 0-111,-4 0 1,1 0-584,-8 0 1,-8-4 750,-7 0 0,0-5 815,-3 2 0,-4-3 0,-8-2 0</inkml:trace>
  <inkml:trace contextRef="#ctx0" brushRef="#br0" timeOffset="133">19518 15921 7853,'7'-5'0,"3"-2"0,-3-4 0,12 3 1355,4 1-932,8 4 1,-3-6 315,2 5 0,3-1 662,-2 2 1,-1 1-485,4-2 0,-3-1-418,3 2 1,-1-1-670,-6 4 1,-1 0 148,-3 0 0,-4 0-1846,0 0 0,-9 4 1867,2-1 0,-3 1 0,2-4 0</inkml:trace>
  <inkml:trace contextRef="#ctx0" brushRef="#br0" timeOffset="134">21220 16023 7853,'0'-13'895,"0"1"1303,5 3-116,1-2-1544,6 4 0,-5 2-96,1 5 1,-5 7 8,0 4 0,-1 6 53,-2 5 0,0 1-267,0 0 1,0 4-60,0-1 1,0 5-5,0-4 1,0 3-62,0-3 0,0-2-144,0-6 0,0 1 146,0-4-157,0-1-276,0-4-357,0-4 488,0-2 0,1-8-102,3-4 1,1-1-174,2-7 0,4-3 168,-4-1 1,7-3 213,1-1 1,4-3-80,-3-1 0,4-3 137,-1 3 0,-1-3-37,1 3 0,0 0 70,4 4 1,-6 6 35,-1 1 0,0 5 231,-1 3 0,1 3 84,-5 5 0,0 2-138,1 1 0,-1 8 66,1 4 0,-6 6-178,-2 2 0,1 1-58,-1 7 1,0-2-57,-4 1 0,0 3-244,0-2 1,0-2 168,0 2 1,1-7-62,3-2 1,-2 0-62,6-7 1,-4 1-147,3-5 1,-3-3-2486,4-1 2055,-6-4 0,3 1-1825,-5-8 2600,0-3 0,-10-14 0,-3-3 0</inkml:trace>
  <inkml:trace contextRef="#ctx0" brushRef="#br0" timeOffset="135">21768 15658 7853,'12'-23'482,"4"2"60,3 2 1,4 3-1098,4 9 196,-3-3 1,7 8 585,-4-2 1,0 3 828,-4 1 1,-4 0-429,0 0 0,-5 0 925,1 0-1076,3 0 0,-6 1-118,4 3 1,-4-1 326,0 4-520,-1 1 1,-1 5-63,-2 2 0,-3-1 107,-5 5 1,0 0 0,0 4 0,-5 3 26,-3 1 1,-6 0-27,-1-4 0,0-2-34,3-2 1,1 2-55,0-6 0,3 0-267,0-4 0,6-3-311,-2 0-466,3-6 376,1 8 0,6-8-51,5 1 0,3-1 1564,9-2 1,6-4-209,10 0 1,7-4-463,0 5 0,6-5-279,-2 4 1,2-3-177,1 3 0,-5 0 184,6 4 0,-9 0-1368,-7 0 0,-10 1-213,-13 3 0,-7 6 1553,-4 5 0,-7 3 0,-1-6 0,1-3 0</inkml:trace>
  <inkml:trace contextRef="#ctx0" brushRef="#br0" timeOffset="136">13248 16926 7853,'-6'-7'0,"-3"1"373,5 2 349,0 3 514,4-4-297,0 5 1,5 0-268,3 0 0,3 0-256,5 0 1,1 0 55,6 0 0,1 0-55,3 0 1,2 4 199,6-1 1,5 1-97,6-4 1,2 0-403,9 0 1,3 2 31,-26-1 1,0 1-1,3-1 1,1 0-11,2 1 1,0-1-1,0 0 1,1 0-107,3-1 1,0 0 0,3 0 0,1 0-283,1 0 0,1 0 0,2 0 0,0 0 245,-2 0 0,-1 0 0,0-2 0,1 0 35,2 0 0,-1 0 0,-3 0 1,0-1 12,4 1 0,-1 0 1,-5 1-1,-1 0-60,1-3 1,0 0-1,-2 2 1,1 0-278,1-2 1,-1 1-1,-5 1 1,-1 0 295,3-2 1,-1 0 0,-7 3 0,0 0-43,6-1 1,0 0 0,-6-1 0,0 1 177,27-2 0,-8 0 173,1 4 0,-9-1 281,-7-3 1,-5 3-379,-10-3 0,-5 3 451,-3 1 0,-6 0-188,-1 0-666,-6 0-912,-7 0 1,-9 4-829,-12-1 0,-9 6 663,-7-1 1263,3-3 0,-5 0 0,3-5 0</inkml:trace>
  <inkml:trace contextRef="#ctx0" brushRef="#br0" timeOffset="137">5174 17303 7853,'-8'-4'273,"0"0"98,6 0 0,-3 3 995,5-3-214,0 3-693,0-4 1,4 3-122,-1-1 0,10 1-3,-1-1 1,3 1-83,0 2 1,3-3 62,5-1 1,-1 0-52,1 4 0,5 4-27,3 0 1,2 1-72,1-2 1,7-1 25,4 1 1,6-1-249,6-2 1,-24 0-1,0 0 161,1 0 0,1 0 0,1 0 0,0 0-85,0 0 0,0 0 1,0-2-1,-1-1 14,3-1 1,0 0-1,0 1 1,-1 0-25,1-1 0,0 0 1,1 1-1,-1-1 18,-4-2 1,0 0 0,0 2 0,-1 0-163,28-3 1,-2 1-120,2-2 0,-12-2 141,-3 2 1,-7 3 12,3 1 0,-10-1 60,-2 1 0,-6 1 19,-5 3 0,-2 0-438,-6 0 257,-4 0 0,-7 0-348,-8 0 0,-9 0-58,-5 0 0,-1 0 606,-4 0 0,3-6 0,1 0 0</inkml:trace>
  <inkml:trace contextRef="#ctx0" brushRef="#br0" timeOffset="138">21231 16812 7853,'-17'0'0,"0"-2"0,6-2 0,3 3-735,0-3 0,2 2 735,-1-2 0,0 3 0,3-3-197,3 3 155,-4 1 79,5 0 1,-1-4 389,-3 0-702,3 0 1,-6 4 274,4 0 0,-4-5 0,-4-1 0,-1-6 0</inkml:trace>
  <inkml:trace contextRef="#ctx0" brushRef="#br0" timeOffset="139">21106 16777 7400,'-7'0'1867,"2"0"-925,0 0-54,4-5-77,-4 4-224,5-4 1109,0 5-1286,5 0 1,3 1-44,7 3 1,3-3 2,4 3 1,3-3-143,1-1-1,8 0-26,8 0 1,8 0-30,3 0 1,7 0-394,1 0 1,-27 0 0,1 0 235,0 0 1,-1 0 0,2-1 0,-1-2 30,-1 2 0,1-1 0,-2-1 0,1 2-22,31 1 0,-32 0 1,1 0 43,31 0 0,-32 0 0,0 0-130,31 0 0,-2 0 146,-4 0 0,-6 1-1,-3 3 0,-2-3-37,-1 3 1,-6-3-126,-2-1 0,-7 4 117,-5 0-254,-7 0-83,-2-4 859,-11 0-1444,-21 0 1,-6-5-296,-21-3 1,4 2-630,-4-2 1,6 4 1807,2-3 0,-5 4 0,3-2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7:46.5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5608 7219 7261,'0'-6'1646,"0"1"-126,0 5-1252,0 5 1,0 1-44,0 6 0,0 0 48,0 3 0,0 3-48,0 5 0,0 0 96,0 0 0,3 0-109,1-1 0,4 9-118,-4-1 1,3 10 28,-3-6 1,1 8-203,-1 0 1,-3 2 25,3 2 0,1 1 67,-1 2 0,0-2-137,-4 3 1,0-5 140,0-3 0,0 1 87,0-5 0,0 1-68,0-5 1,0-1-74,0-3 1,0 2 111,0-5 0,0 1-1,0-2 0,0-6-19,0 3 1,0-4 11,0 0 1,0-2-122,0-6 0,0 1 350,0-1-621,0 1-85,0-6-315,0-1-424,0-5 0,5-5 0,1-1 0</inkml:trace>
  <inkml:trace contextRef="#ctx0" brushRef="#br0" timeOffset="1">6076 7939 7853,'-1'-18'-1844,"-3"3"2405,-3 2 1194,1 7-1183,-4-5-181,9 10 340,-4-4-285,5 5 829,0 0-1237,0 5 0,0 7 280,0 7-264,0 2 118,0 2 1,3 1 171,1 3-213,0-3 0,0 9 177,0-3-316,5-2-13,-8 5 0,5-9-139,-2 3 129,-3-3 1,4-1 151,0-5-57,-3-2 1,3-4 101,-5-1-97,0 1-150,0-6 121,0-1-231,0-5-995,0-5 1,-2-1 101,-1-6 738,1 1-1733,-8-6 2079,4-1 0,-11-10 0,0-1 0</inkml:trace>
  <inkml:trace contextRef="#ctx0" brushRef="#br0" timeOffset="2">6110 7448 7853,'-4'-14'702,"1"2"-246,-6 8 1,2-1-192,1 0 5,1 4 48,5-4-106,-5 5-138,4 5 297,-5-4-53,6 9-503,0-3 0,4 4 228,0 1 84,5 4-1570,-3-3 763,6 8 1,-1-7 679,1 5 0,-1 0 0,0 4 0</inkml:trace>
  <inkml:trace contextRef="#ctx0" brushRef="#br0" timeOffset="3">6361 7973 7853,'-5'-24'0,"4"7"0,-4 7 0,5 9 0,0-9 0,0 8 0,-1-3 0,-3 5 0,3 0 0,-4 0 0,5 0 0,0 5 0,1 7 0,3 7 0,-3 2 2489,3 2-1786,-3 5 1,3 1-222,0 6 0,1-2-465,-2-3 0,-1 2-31,2-5 0,1-2 48,-2-6 0,5 1 142,-4-5 92,5 1-98,-8-5 30,9-5 527,-9 0-432,5-6 1,-6-2-210,0-2 0,0-2 75,0-5 1,0-5-360,0 1 0,0-5 143,0 1 0,0-3-102,0-1 0,1 1 15,3-1 1,-2 0-179,6 0 0,-4 4 48,3 0 0,0 1 16,0-1 1,3 3 278,-2 4 0,-2 1-133,2-1 202,-1 1 1,1 5-40,0 2 0,-4 3-180,3 1 120,1 0 1,3 5-59,1 2 1,-2 5 1,-3 3 0,3-1 27,-2 5 1,-2 1 62,2 7 0,-5-3-74,0 3 0,0-4 137,1-4 1,-3 1-72,3-5 0,-3 0 111,-1-3 0,1-2 7,3-3 29,-3 4-20,5-10 0,-5 4-43,3-5 0,-2 0 225,6 0 1,-3-3-73,6-4 0,-2-2-266,6-10 0,3-1 88,1-7 0,-1 2-197,1-6 0,0 1 90,4-5 0,0 5-212,0 0 0,-2 0 18,-2 0 1,3 3 66,-3 8 1,-3 3 68,-1 4 0,-2 5-7,-1-1 0,-1 5 181,0 0 1,-3 1-96,0 2 1,-5 7 73,5 4 1,-2 2-48,2 6 1,-2 5 183,-2 6 0,-3 1-46,3 3 0,-2-2-103,-2 6 0,0-2 46,0-2 0,0-5-43,0-2 1,3-3 15,1-1 1,0-6-12,-4-1 0,0-4 4,0 0 1,4-1-205,0 1 1,-1-5-700,-3 1-658,0-6 84,0 8 0,0-7 1411,0 5 0,0-1 0,0 5 0</inkml:trace>
  <inkml:trace contextRef="#ctx0" brushRef="#br0" timeOffset="4">5562 8967 7853,'0'-12'215,"0"6"-3,0-4 150,0 8-45,0-3 1189,0 5-1436,0 5 0,0 2 121,0 4 0,0 6 84,0 2 0,0 2-64,0 2 1,0 0-104,0 0 1,4 0 18,0-1 0,1 0-74,-2-3 1,-1 1-45,2-4 0,-3-5 27,-1-3 17,5-1 94,-4 0 203,4-2-187,-5-5 131,0 0 0,0-5-230,0-3 0,4-4 29,0-3 1,5-2-114,-2-6 0,3 0 90,2 0 1,-1 0-234,1 0 0,-2 6 77,-2 1 0,2 4-62,-3 0 1,0 5-51,0-1-147,-4 5 189,7-2 1,-5 7 48,3 1 0,2 0 100,-3 5 1,4 3-52,0 4 0,0 6 52,1-2 1,-1-2-55,1 2 0,-1-1-58,0 1 0,0 1 57,-4-4 0,2-1 129,-5-4 0,0 1-294,-4-1-17,5 1 1,-4-5-1604,3 1 864,-3-6 292,-1 9 0,-1-10-46,-3 3 736,3-3 0,-9-1 0,3 0 0</inkml:trace>
  <inkml:trace contextRef="#ctx0" brushRef="#br0" timeOffset="5">6099 9104 6155,'0'-7'3304,"0"2"-1720,0 5-1269,5 0 1,1 0-65,6 0 1,-1 0 91,0 0 0,5 0-149,-1 0 0,4 0 17,-4 0 1,5 0-170,-1 0 1,2 0 73,-2 0 0,2-4-79,-2 1 0,-1-1 41,1 4 0,-4-2-109,4-1 1,-5 1-48,2-1 1,-4 1-202,0 2-330,-1-5 1,-3 4 15,-1-3-1316,-4 3 768,2 1-453,-5 0 596,-5 0 998,-1 5 0,-6-4 0,1 3 0,3-3 0,1-1 0,4 0 0,-7-5 0,4-1 0</inkml:trace>
  <inkml:trace contextRef="#ctx0" brushRef="#br0" timeOffset="6">6407 9024 7853,'0'-7'-120,"0"-3"760,0 9 0,0-5 430,0 2-617,0 2 1,1-3-133,3 5 1,-1 0 6,4 0 1,1 0-117,3 0 0,-2 0 8,3 0 1,-3 0 17,6 0 1,-3-3-110,0-1 0,3 0 11,0 4 1,-1-1-22,-6-3-208,2 3 242,-4-4-565,1 5 206,3 0 20,-9 5 1,4 1 55,-5 5 0,-4 1 116,1-1 1,-6 2 8,1 2 0,-2-1 17,-1 5 1,-2-4 44,-2 4 0,3-3-58,1 3 0,-1-5 1,5 1 0,0-4 50,0-3-811,4 2 523,-7-4 1,9 2-2095,-3 0 472,3-6 1860,-4 3 0,3-5 0,-3 0 0</inkml:trace>
  <inkml:trace contextRef="#ctx0" brushRef="#br0" timeOffset="7">6841 9126 7853,'-6'-11'286,"1"5"1,5-1 966,0 3-808,0 3 308,0-9-411,0 9 0,0-9 217,0 2 0,0 2-163,0-2 1,0 4 152,0-3-337,0-1 0,3 0 7,1 1-33,0 4 0,-3-2-372,3 5 83,-3 0 0,8 1-53,-5 3 0,5-1 31,-1 4 1,2 1 44,1 3 1,1 1 111,-1-1 1,2 1-27,2-1 1,1-3-26,3-1 1,3 1 50,-3 3 0,3 0-122,1-4 0,-2 2 67,-2-5 1,3 1-138,-3-1 0,2-3 134,2 3 1,0-3-8,0-1 0,-2 0-15,-2 0 0,3 0 8,-3 0 0,3-1 55,0-3 1,-3 3-42,1-3 0,-7-1 47,3 1 0,-7 0 212,-2 4-234,1-5 358,-2 4-100,-1-9-47,-5 3-145,0-4 0,-5 0-275,-2-1 1,0 5 98,0-1 0,-1 5-138,-3 0 1,-1-3 7,1 3 0,-6-1 17,-2 4 1,-7 5 89,-5 3 1,-2 2-16,-1 1 1,0 4 137,-1 1 0,-3-1-106,0-4 1,1 4 111,7 1 1,-1-1-41,9-4 0,-3-1 81,10-2 0,-4 1 41,4-5 0,4 0 281,3-4 101,0 5-194,-3-4 295,0-1-313,-1-6 1,6-6-477,2 1 1,3 3 71,1 1-1061,0-1 1,5 0 149,2 1 1,4 3 1067,0-4 0,0 1 0,1-5 0</inkml:trace>
  <inkml:trace contextRef="#ctx0" brushRef="#br0" timeOffset="8">8292 6442 7853,'0'-11'559,"0"0"-251,-6-1 1,5 5 77,-3-1 0,-1 4 1,2-3-48,-1 4 0,2-2 116,-1 5-134,1 0-3,-3 0-251,5 0 0,-4 1 105,1 3 1,-5 4-103,4 7 0,-3 6 134,3 6 0,-1 5-182,1-2 1,3 7-19,-3 1 0,3 1-68,1 0 0,0-4-56,0 3 1,0 2 25,0-2 0,3 5 25,1-1 0,4-3 100,-4-1 0,5-2-36,-2-2 0,-2-1-1,-1-3 1,1-3-94,-1-8 0,0 1 94,-4-5 0,0 1-854,0-5-8,-5 1 0,-2-2 418,-4-3 1,-1-2-151,1-5 1,-2 0 178,-2 0 0,-3-1 91,-5-3 1,-1-2 328,-2-5 0,-3-6 0,-6-1 0</inkml:trace>
  <inkml:trace contextRef="#ctx0" brushRef="#br0" timeOffset="9">7892 7014 7853,'11'0'-151,"4"-2"-38,1-2 1,8 3 1579,-1-3-813,2 3 0,3 1 167,2 0 1,3 0-307,2 0 1,-5 0-157,1 0 1,-2 0-72,1 0 0,2-4-168,-5 1 1,-2-5 137,-6 4 1,1 0-631,-4 4 1,-1-1 341,-4-3 0,1 3-2873,-1-3 600,-5 3 2379,-1 1 0,1-5 0,0-2 0</inkml:trace>
  <inkml:trace contextRef="#ctx0" brushRef="#br0" timeOffset="10">8897 6328 7853,'6'-5'-18,"4"4"-36,-8-4 266,8 0 0,-9 4 234,4-5-181,-5 6-53,5 0 0,-4 0 54,5 0 248,-6 0-302,-6 0-163,5 0 1,-9 6 268,2 1-53,-2 8-251,-6 3 111,3 5 0,-5 1 108,3 3-118,2-3 0,-3 9 99,4-3-61,-4 3-549,3-4 547,-3 4 5,4-3-154,1 4 19,5 0 1,-5 0-12,4 1 1,2 3 129,1 0 0,-1 0-28,1-4 0,0-1-15,4-2 0,2 2 102,1-3 0,2-2-97,3-1 0,2-3 439,-2-1 0,2-4-341,1 0 0,2-5 2,2 1 1,-2-4-133,2-3 0,-2 1 99,-2-5 1,1 3-109,-1-3 43,1 0 1,-1-4-1065,0 0 726,-4 0 0,2-1-1028,-6-3 0,1-3-5,-4-4 0,-1 0 1267,-3-1 0,-2-4 0,-6-2 0</inkml:trace>
  <inkml:trace contextRef="#ctx0" brushRef="#br0" timeOffset="11">9148 6808 7853,'-6'-11'-527,"-1"4"211,4 3 316,1-2 1426,-3 5-613,5-4 1241,0 5-1856,0 5-39,0 1 0,4 6-61,0-1 0,3 4 67,-3 0 0,4 4-269,-4-3 0,3 3 101,-3-4 0,0 1-171,-4 0 1,1-4 87,3 4 0,-3-4-145,3 0-29,-3-1 164,-1 1 264,0-6-213,0-1 1226,0-5 0,0-5-982,0-3 0,2-3-228,1-4 1,4-3 126,4-5 0,2 4-175,2 0 0,-1 4 55,5-4 1,-4 5-57,4-2 1,-5 8 38,2 0 1,-4 5-147,0 0 1,-1-2 43,1 1 1,-1 0-30,0 4 1,0 5 28,-4 3 1,3 2 21,-2 1 1,1 4 42,-2 1 0,2 4 0,-5-1 1,4-1-38,-4 1 0,-1-4 30,-3 4 0,0-5 111,0 1 1,4-2-67,0-2 0,0 1 271,-4-1 0,0-3 286,0-1-97,0-4-832,0 2-813,0-5 20,-5 0 1,3-5 1202,-1-3 0,-4-2 0,1-1 0</inkml:trace>
  <inkml:trace contextRef="#ctx0" brushRef="#br0" timeOffset="12">9628 6317 7853,'0'-12'622,"0"6"728,0 1-166,0 5-920,5 0 167,-4 5-220,9 1 1,-3 6 0,4-1 57,0 6-4,6-5-53,-4 10-1,8-4-150,-8 5 1,8-1 309,-1 1-278,-4 5 0,4 0 93,-4 3 26,4 2-981,-7-4 743,3 0 0,-8 3-205,-1-6 1,0 6 135,0-1 0,-2-2 1,-5 1 0,0-3 100,0 3 1,0-4 109,0 0 1,-1-2-108,-3-1 0,2-1 194,-6-3 0,0-1-468,-3-3 0,0-2 112,-1 2 0,1-3-1057,-1 0 1,0-1 533,-4 1 1,2-1 675,-5 1 0,5-1 0,-2 0 0</inkml:trace>
  <inkml:trace contextRef="#ctx0" brushRef="#br0" timeOffset="13">7835 7619 9536,'12'4'1282,"4"-1"-937,1 1-133,6-4 296,0 0 1,5 0 105,2 0-268,3 0-13,7 5 1,2-3 268,7 1-1219,3-1 829,5 3-1617,5-4 1421,-28 4 1,1 0-1,0-4 1,0-1 89,4 6 0,0-1 26,-3-5 0,-2 1-308,3 4 1,0 0 0,-1-4 0,0 1 205,0 1 1,1 1 75,1-2 0,1-1-766,-4 1 0,0 1 662,4-3 0,0 0-20,-4 0 0,0 0 2,5-3 1,-1 1-77,-4 1 0,0 0 38,2-4 1,-1 0-356,28 4 267,-2-9 502,-10 4 0,1-2-214,-7 0 0,0 6 192,-12-2 1,1 1-95,-8 0 0,0 1 668,-4-1 0,-6 1-520,-1 2 1153,-4 0-1366,0 0-613,-6 0 50,-1 0-1053,-5 0 0,-5 0 677,-3 0 0,-4 5-2417,-7 3 3177,0 2 0,-9-4 0,5 0 0</inkml:trace>
  <inkml:trace contextRef="#ctx0" brushRef="#br0" timeOffset="14">8360 8395 7853,'0'-6'-323,"0"-4"546,5 4 1,-2-6 120,4 1 75,-4 4 1,2-3-209,-5 9 23,0-9 1,4 7 484,0-4-507,-1 4-37,-3-7 1,-5 9 175,-2-3-274,-4 3-174,-5 1 154,-2 0-20,-10 5 1,0 2 55,-2 9 0,-2 1 161,6 6-282,-6 0 1,9-3 7,0 3 158,5-3-311,7 3 0,1-1-57,2-3 197,3-3-239,10 1 0,2-2-100,4 0 353,5-4 9,7-1-37,1-9 197,9 4 1,-5-9-89,3 0-169,2-4 563,-9 1 1,3-8-58,-8 0-159,2 0 0,-9 3 474,-1 1-448,0-1 63,-9 6 237,3-4-187,-5 3-357,0 1 107,0 1-382,0 0 0,0 5 180,0 0 0,-4 6-39,0 9 0,0 3 41,4 5 1,0 5-49,0 2 1,0 5 75,0 3 1,9 2 118,3 6 1,3 4-122,0-1 0,-1 2 45,5-2 0,-5-2-95,1 3 0,-2-8 90,-2-4 0,1-4 99,-1-4 1,-4-3-82,-4-8 0,-1-1 100,-2-3 0,0-6 25,0 2 0,-5-3-74,-3 0 1,-7-2-136,-4-2 0,-4-3 260,-4 3 0,-2-3-549,-5-1 1,1-5 174,2-3 1,-5-3-614,1-4 1,2 1 346,3-5 1,4-2-371,0-5 1,7-2 322,4-3 0,7-5-1014,4 1 1512,3-1 0,16-4 0,4 0 0</inkml:trace>
  <inkml:trace contextRef="#ctx0" brushRef="#br0" timeOffset="15">8988 8030 7853,'0'-11'0,"0"-1"338,0 6 0,0-1 205,0 4-331,0 1 744,0-3 1411,0 5-2297,-5 0 0,3 5 195,-6 3-53,0 7-1,-3 3-215,-6 5 81,5 0 0,-9 5 241,6 2-538,-5 3-698,7 1 899,-8 11 36,8-3-269,-4 3 174,6 5-72,0-8 231,4 8-163,2-9-429,5-2 860,0-4-142,0-6-151,5 4 3,2-14 255,9 7 6,-3-13-240,3 4 891,-4-6-748,-1 1 504,1-1-514,4-5 181,-3 4-1143,3-8 433,-4 3-1881,-1-5 1085,-5 0 475,5 0 193,-10 0-933,9 0-130,-9 0 956,4-5 1,-5 1 550,0-8 0,0-1 0,0-10 0</inkml:trace>
  <inkml:trace contextRef="#ctx0" brushRef="#br0" timeOffset="16">9045 8441 7853,'0'-18'0,"0"2"0,0 8 0,0 1 777,0-1 0,0 0 1002,0 1-954,0 4-307,0-2 476,0 5-782,0 10-210,0-2 210,5 8 52,-3 1-52,3 1-179,0 5 0,-4-1 179,9 1-415,-8 0 261,8 0 2,-4 0-646,0-5 263,5 3 206,-10-8 1,4 3-90,0-9 77,-4 3 1,4-9 72,-5 4 637,0-5 0,4-1-283,0-3 78,0-2-150,1-6 1,1-3-256,6 0 1,-1-5 114,0 1 0,2-4-263,2-4 0,-1 4 106,5 0 1,-5 2-171,1 6 0,-2 3 60,-1 4 1,-1 6 40,0-2 1,1 3 48,-1 1 0,1 6 85,-1 6 0,4 0 141,1 7 1,-1 0-54,-4 4 0,-3 0 25,-1 0 1,1 1-42,3 3 0,-3-3-96,0 2 1,-4-1 66,3-3 1,-4-3-698,0 0-260,4-5 411,-6 3-916,4-6 1,-4-4 134,3-3 1290,-2-3 0,8-11 0,-4-3 0</inkml:trace>
  <inkml:trace contextRef="#ctx0" brushRef="#br0" timeOffset="17">9662 8019 7853,'0'-7'1260,"0"2"-2132,0 5 665,5 0-51,1 5 1880,6 2 1,4 9-134,3 3-1022,-2 3 1,8 7 551,-2 5-645,3 0-1111,1 11 1157,-2-5 1,1 9 98,-7-4-254,3 4-53,-10-9-87,5 1 0,-9 2-628,-1-5 714,-4 0 54,2-4-285,-5-5 1,0 3 122,0-5 109,-5 5-1083,-2-8 0,-5 4 191,-4-6 394,4 1-3237,-10-5 3523,-1 4 0,-5-5 0,-5 6 0,-1 0 0,-3 0 0</inkml:trace>
  <inkml:trace contextRef="#ctx0" brushRef="#br0" timeOffset="18">2752 7619 7853,'-6'-5'0,"1"4"785,5-5 25,0 6-349,0 6-151,0 5 0,0 8 251,0 8-281,0-3 1,0 9 71,0-3 0,1 7-85,3 1 0,-3 5-144,3-1 1,3 2 101,0 2 0,-1 0-100,2 0 1,0-5 53,3 1 0,-3-6-109,-1-2 1,-3-1 20,4-6 1,-4-1-130,3-3 0,-4-5-29,1-3 1,-2-3 45,2-5-127,-3 3 178,4-8-1518,-5 3-2199,0-5 2347,0-5 1340,0-2 0,0-9 0,0-2 0</inkml:trace>
  <inkml:trace contextRef="#ctx0" brushRef="#br0" timeOffset="19">3106 7756 7853,'-5'-6'0,"4"-5"250,-4 10 0,5-4 559,0 5-193,0 5-202,-5 1-48,4 11 0,-4 2 168,5 8-322,0 2 87,0 10 0,0-2 165,0 5-1040,5-5 635,-4 7 0,8-5 191,-5 3-38,5 3-126,-8-15-366,4 8 492,0-14-224,-4 4-1,4-5 146,0-5-153,-3-2 0,3-4 69,-5-1 849,0 1-1087,0-6 484,0-1-273,0-5-652,0 5 392,0-4 117,0 4-275,0-5 197,0-5-1570,0 4 818,0-9 302,0 4 240,0-6-1124,0 1 1533,-5-6 0,-2 0 0,-4-6 0</inkml:trace>
  <inkml:trace contextRef="#ctx0" brushRef="#br0" timeOffset="20">3129 8099 7853,'5'-7'189,"-3"2"-189,3 0 1207,-5 4-498,0-4-248,5 5-1,-4 0 180,9 0 0,0 0 41,6 0 195,4 5-510,-2-4 0,5 4 63,-1-5 0,1 0-168,0 0 1,0 0-153,0 0 1,-4 0 94,0 0 1,-1 0-353,1 0 1,1-1 192,-5-3 1,0 1-1013,-3-4 1,-2 3-71,-2-4 1,0 5-494,-4-5 0,-1 2-360,-7-2 1890,-7-2 0,-7-1 0,-5-7 0</inkml:trace>
  <inkml:trace contextRef="#ctx0" brushRef="#br0" timeOffset="21">3027 7767 7853,'7'-7'0,"1"-1"325,4 6 1,6-4 1082,5 6-923,5-5 885,1 4-677,5-4 1,2 1 168,2 0 1,-1-1-398,5 2 0,-7 1-242,-1-2 0,1 2 2,-5-2 0,-3 3-659,-4-3 0,-2 3 336,-5 1 1,-1 0-2651,-4 0 2748,-5 5 0,-6 6 0,-6 7 0</inkml:trace>
  <inkml:trace contextRef="#ctx0" brushRef="#br0" timeOffset="22">12003 7345 7853,'0'-12'659,"0"6"-314,0-4 139,0 9 37,0-5-135,0 6 270,0-5-243,0 4-421,0-4 1,0 15 267,0 5 0,0 6-48,0 2 0,0 5-44,0 2 1,0 4 52,0 4 0,0-5-94,0 5 0,0-1 23,0 5 0,2-3-111,1-4 0,-1-1 28,1 0 0,0-3-78,1-1 1,-3-5-23,3 2 0,1-3 69,-1-1 0,0-5-70,-4-3 0,3-2 176,1-2-210,0 1 148,-4-6-967,0-1-4335,0-5 3738,0-5 1484,0-1 0,-5-11 0,-1-1 0</inkml:trace>
  <inkml:trace contextRef="#ctx0" brushRef="#br0" timeOffset="23">12677 7379 7853,'5'-16'-455,"-3"7"182,1-3 273,-1 8 1296,-2-1-247,0 0-460,0 4 216,0-4-116,0 0-96,0 4-513,0-5 1,-5 6 237,-3 0-272,-2 0 0,-2 6 219,-4 0-328,-2 5 0,-9 1 114,1-1 161,-1 6-301,4-5 0,0 6 96,1-3-16,-1-2-94,0 4 0,5-2-70,3 0 251,2 0-168,2-3 119,-1-1 1,6-3-70,2-1 70,3 1 0,1 0-36,0-1 1,1 1-15,3 3 0,7 1 228,8-1 0,4 0-112,4 1 0,2-1 28,5 1 1,1-1-60,-1 1 1,3-1-50,-3 0 0,5 1-3,-8-1 0,3 1-127,-7-1 1,-2 2 31,-6 2 0,1-2 106,-4 2 0,-5 1-114,-3 0 1,-6 3 62,2-4 0,-8 4 15,-3-4 0,-9 5-18,-3-1 0,-3-2 236,-5-2 1,-4 2-68,-7-2 1,2 0 219,-6-3 0,5-2-32,-1-3 1,2 2-88,2-5 0,9 0-176,2-4 0,8 0 276,-1 0-1207,4-5 0,5-2 453,3-4 0,6 1-1680,5 2 0,10-2 2094,10 2 0,9-2 0,0-1 0</inkml:trace>
  <inkml:trace contextRef="#ctx0" brushRef="#br0" timeOffset="24">16366 7402 7853,'0'-12'299,"0"1"259,-5 5 27,4-4-187,-4 8 42,5-3 350,0 0-230,0 4-280,0-4 0,0 6-102,0 3-90,0 2 1,0 7 173,0 2 1,0 4-51,0 8 0,0-2-114,0 6 0,0-1 98,0 4 1,0 1-150,0-1 1,-4 0 100,0 0 1,0-4-146,4-4 0,0 0-52,0 0 1,4-5-72,0 1 1,1-6-63,-1-1 1,-3-2 83,3-2 0,-3-3-830,-1-1 344,5-4-1231,-4 2 767,5-5 329,-6 0 0,-4-5 55,0-3 664,-5-2 0,3-12 0,-6-2 0</inkml:trace>
  <inkml:trace contextRef="#ctx0" brushRef="#br0" timeOffset="25">16023 7356 7853,'2'-11'0,"2"-1"237,-3 6 1,9-3 792,-2 5-647,2 0 216,1-1-282,1 4 1,4-4 129,3 5 0,3 0-131,1 0 1,-1 1 64,1 3 1,5-3-105,3 3 0,-2 1-103,1-1 0,-3 0 51,3-4 0,-3 4-158,3 0 0,-4-1-44,0-3 1,2 0 71,-1 0 1,-2 0-77,-6 0 0,2 2 45,-6 1 0,0-1-140,-3 1 1,-1-1 20,0-2 1,-3 0-55,0 0 90,-6 5 0,5-4-27,-4 3 76,-1 2 1,3 1 1,-5 4 1,4 0 55,-1 1 1,1 4-59,-4 3 0,0 3 4,0 1 0,0 5-3,0 2 1,0 3-3,0 1 1,0 1 60,0-1 0,0-1 54,0-3 0,0 2 21,0-5 0,0-2 66,0-6 0,0 3-369,0-3 0,0-3-309,0 0 1,0-4 446,0 0 0,1-2 0,3-3 69,-3 4 1,8-9-16,-5 6 1,0-6-1117,-4 3-2785,0-5 2318,5 0 0,-4-5 1529,3-2 0,-3-9 0,-1-1 0</inkml:trace>
  <inkml:trace contextRef="#ctx0" brushRef="#br0" timeOffset="26">17108 7379 7853,'0'-11'1227,"0"-1"-881,6 6 0,-5 1 305,4 5 372,-5 0-726,0 10 1,1 3 165,3 9-251,-3 1 68,4 5 0,-5 1 38,0 6-42,0-1-91,5 5 1,-3-6-99,1 5 1,0-6 82,1 2 1,-3-1-123,3-6 1,-3 1 28,-1-2 0,4-6-186,0-1 1,0-2 78,-4-1 0,0-5-178,0-3 0,3-5-682,1 5-884,0-5 448,-4 2 0,-1-5 638,-3 0 1,-2-2-496,-6-1 1183,1 1 0,-6-13 0,-1 2 0</inkml:trace>
  <inkml:trace contextRef="#ctx0" brushRef="#br0" timeOffset="27">16652 7767 7853,'11'-7'798,"0"-1"-293,1 6-146,-1-4 159,6 1-218,6-1 0,1 0 445,2 2 1,7-2-287,2-2 1,1 2-365,-1-2 0,-1 4 52,0-3 1,-1 3-510,-2-4 1,0 4-192,-4-3 0,0 4-541,-4-1 0,-6-1-407,-1 1 1501,-4 1 0,-5-2 0,-2-2 0</inkml:trace>
  <inkml:trace contextRef="#ctx0" brushRef="#br0" timeOffset="28">17405 7413 7853,'0'-17'0,"0"1"0,0 4 920,0 0 515,0 1-668,0 4-304,0-3 0,0 9 219,0-4 22,0 5-613,5 5 0,-3 6 226,2 8-105,-3 3-138,-1 6 111,0 1 1,1 3-81,3 2-53,-3-2 1,4 7-110,-5-5 0,4-1 33,0-2 0,0 1-263,-4-6 1,0 5 163,0-5 0,0 0-53,0-7 1,0-1 53,0-3 1,0-6 77,0 2 1,0-6-15,0 3 281,-5-6-147,3 3 311,-3-5 991,5 0-1250,5-5 1,2 4 9,4-3 1,1-1 3,-1 1 1,2 1 14,2 3 0,1-4-42,3 0 0,3-1-93,-3 1 0,4 3 86,3-3 1,-1 1-177,1 0 0,-2 1 102,-1-1 1,0 0-180,0-1 1,-2 3 45,-2-3 0,2 2 105,-6-2-69,0 2-78,-3-3 34,-6 5 1,-2-1-25,-8-3 0,-2 3-149,-6-3 280,-4 3 0,-7-4 0,-6-1 0</inkml:trace>
  <inkml:trace contextRef="#ctx0" brushRef="#br0" timeOffset="29">17371 7630 7853,'0'-11'0,"0"5"930,0-5-534,5 10 1,-2-5 217,4 2-101,-4 3 0,7-4 88,-2 5-247,2 0 258,6-5-227,-3 3 1,9-3-174,-5 5 138,6 0 0,4 0 47,-1 0-185,6 0-426,-3 0 426,6-5-502,-1 4 273,-5-4 1,3 1 33,-6 0-1047,1-5 600,-4 8 137,-5-4 204,-2 0-1184,-4 4 0,-5-8 5,1 5 1244,-6-5-1148,-2 8 1,-6-8 1223,-5 5 1,-6-5 0,-1 3 0</inkml:trace>
  <inkml:trace contextRef="#ctx0" brushRef="#br0" timeOffset="30">17417 7368 7853,'15'-5'161,"0"-3"-161,6 3 0,-4-5 379,11 3 0,1-3 1245,6 3-1086,-1-4-892,0 10 635,6-9 1,-5 9-251,3-3 0,-2 3 13,-2 1 0,-1 0-736,-3 0 1,1 0 438,-8 0 0,1 0-281,-9 0 0,0 3 243,-3 1 0,-5 4-311,1-4 1,-4 3 601,3-3 0,-4 0 0,7 1 0,-4 1 0</inkml:trace>
  <inkml:trace contextRef="#ctx0" brushRef="#br0" timeOffset="31">18125 7333 7829,'6'0'1344,"-1"-5"-615,-5 4-58,0-4-68,0 15-391,0 3 260,0 10-127,0-1 53,0 1-186,5 5-53,-3 1 0,3 6 159,-5-1-484,0 0 0,0 4 240,0 0 3,0 0-424,0-3 1,0-1 215,0 0 115,0-5-446,0-1 310,0 0 0,0-9-133,0 0 280,5 0-179,-4-11 491,4 7-115,-5-14-176,0 4 1528,0-5-1066,0-5-474,0-1 1,0-5 266,0-1-105,0 1-647,0-1 382,-5-4 1,3 2-19,-6-5 0,5 1-252,0-1-438,-4-2 520,6 3 0,-4-5-193,5 0 398,0 0-44,0 0 0,0 1-159,0-1 480,0 5 1,4 0-52,0 3-263,-1 7 647,-3-7 0,2 13-60,1-6 120,-1 5-331,3-2 0,0 7-71,2 1 0,4 4-1,0 4 1,0 2-212,1 2 1,1 3 125,2 5 0,-1 1-187,5 2 1,-5-1 47,1 1 0,1-3-84,0-4 0,3 1 94,-4-4 0,1-1 291,0-4 0,-4-3 153,4-1 1,-2-4-176,1 1 0,-3-3 88,4-1 1,-4 0-57,0 0 1,-1-1 373,1-3 1,-5-4-182,1-7 1,-4 1-9,3-5 0,-4 0-187,1-4 0,-3-1-94,-1-2 0,-1-4-115,-3-4 0,1 0-190,-4 0 1,4-1 53,-1 1 0,2 4 16,-2-1 1,3 4-715,-3-3 1,3 6 334,1 1 0,0 2-876,0 5 0,1 2-143,3 7 29,-3-3 0,5 10-407,-2 0 0,-3 5 1835,3 6 0,-3 6 0,-1 0 0</inkml:trace>
  <inkml:trace contextRef="#ctx0" brushRef="#br0" timeOffset="32">14356 6100 7250,'0'-6'2846,"0"0"-2530,0 6 0,-5 0-204,-3 0 1,-2 6 112,-1 1 0,-2-1-84,-2 2 0,1 1 22,-5 6 0,4-2-123,-4 2 0,-2-1-101,-5 1 1,0-1 50,-4 5 0,-1-3-91,-3 3 1,0-2 37,0 2 1,-1 2 108,1-6 1,1 4-148,3-4 0,3 0 34,8-3 0,-1-1 64,4 1 0,2-5 100,7 1-112,2-6 1,5 5 42,0-3 135,0-3 0,1 4-86,3-5 0,2 0 227,6 0 0,0 0-63,3 0 1,2 0-45,2 0 1,3 0-47,-3 0 1,2 4-24,2 0 1,-1 1-134,-3-2 0,2 0 110,-2 5 1,2-5-186,-2 5 1,2-4 81,-2 3 0,-1 0-48,1 0 0,-4 0 74,4-3 1,-4-3 132,5 3 1,-7-3-90,3-1 0,-4 0 86,0 0-157,-1 0 1,1 0 153,-1 0-500,-5 0 1,1 0 5,-3 0-461,-3 0 1,5 0-84,-2 0-339,-3 0 0,4 1 54,-5 3 1168,5-3 0,-3 4 0,3-5 0</inkml:trace>
  <inkml:trace contextRef="#ctx0" brushRef="#br0" timeOffset="33">14596 6477 7853,'-5'-12'562,"4"6"-4,-5-4-106,1 3-226,4-4 0,-8 3 294,5 1-54,-4 4-148,6-2 65,-3 0-224,0 4 0,4-5 226,-3 2-53,3 2-276,1-3 0,1 5 130,3 0 1,-2-3-100,6-1 0,0 0 35,3 4 0,0 0 10,1 0 1,4 1-5,3 3 1,-1 1-115,1 3 0,0 2 87,4-2 1,-4-2-106,0 1 0,0 1-74,4 3 1,0 0 106,0-4 1,3 3-114,1-2 0,0-2 80,-5 2 0,1-5-91,0 0 0,0-1 54,0-2 1,-2 0-151,-2 0 0,2 0 36,-6 0 1,4 0-74,-4 0 0,4-2 117,-3-1 0,-1 0 21,-4-5 0,1 5 129,-1-5 0,-1 4-81,-2-3 1,2-1 144,-2-4 1,-2 1 27,2 0-21,-6-1 0,3 1 53,-5-1-31,0 6 0,-1-3-108,-3 5 27,-2 1 0,-6 3-145,1 0 0,3 0 124,1 0 0,-1 5-145,-3 2 1,-1 0 112,1 0 0,-4 2-110,-1 6 0,1-2-5,4 2 0,-5-1 27,1 1 0,-4-2-132,4 2 0,-4-2 43,4-2 0,-6 1-6,2-1 0,-2 1 70,-2-1 1,0-3 16,0-1 1,-1-4-23,-3 1 0,2-3 174,-5-1 1,3 0-40,-3 0 1,4 0-26,-1 0 0,3 0 270,2 0 0,3-1-113,-1-3 0,7 3 357,-3-3-113,4-3 78,0 6-129,1-4-356,4 5-314,2 0-1087,5 0 1310,5 0 0,2 5 107,4 3 0,1 2 0,-1 1 0</inkml:trace>
  <inkml:trace contextRef="#ctx0" brushRef="#br0" timeOffset="34">20055 5826 7853,'-8'-8'0,"1"1"0,4 3 0,-1-4 274,3 1 0,0-1 44,-3 0-106,3 6 88,-4-8 0,5 7 165,0-5-253,0 6 218,0-3-163,0 0 1,-1 3 282,-3-1-365,2 1 1,-8 2-92,3 0 1,-3 2 78,-2 1 0,-3 1 30,0 8 0,-2-2 9,2 9 0,2-3-46,-2 7 0,2 1 46,2 7 0,5 3-206,2 0 1,-1 2-42,1 6 1,0-5-46,4 1 0,5-2-101,3 2 1,2-2 107,1 2 1,1-4-5,-1-3 0,1 1 48,-1-6 0,-3 1 16,-1-4 0,-4-2-10,1-2 0,-3-2-11,-1-6 1,0 1-49,0-1 0,0 0-115,0 1 1,-7-5-228,-4 1 0,-2-2 173,-6 2 1,0 1-439,-4-5 1,-4 0 240,-4-4 0,-1 0-180,2 0 1,-2-2 206,6-2 0,-1 1 67,4-9 1,5 3 159,3-6 0,7-1 194,5 0 0,1-4 0,2 1 0,0 1 0,0-1 0,2 5 0,1-1 0,0 2 0,5 2 0,-5 1 0,5 2 0,0-2 0,-1 5 168,1-3 1,-4-1 161,3 6 0,-3-5 272,4 4 1,-4-1 126,3 1 1,1 3-225,3-3 1,2-1-48,2 1 1,-1 1-190,5 3 1,0 0 62,4 0 1,0-2-108,0-1 1,-1 1-203,1-2 0,0 3 53,0 1 1,0 0-68,0 0 1,0-4-889,-1 1 0,0-1 475,-3 4 0,1 0-2147,-5 0 2551,1 0 0,0-5 0,2-2 0</inkml:trace>
  <inkml:trace contextRef="#ctx0" brushRef="#br0" timeOffset="35">20592 6031 7853,'5'-11'0,"-4"3"0,3 1 470,-3 4 353,-1-7 38,0 9-298,0-4-12,0 5-396,0 5 0,0 2 57,0 9 0,0 1 30,0 6 1,0 1-18,0 3 0,0 1-120,0 2 0,0 7-51,0-3 1,0-1 61,0-2 1,0-2-141,0 1 1,0 2 123,0-5 0,2-4 16,1-4 0,-1-4-12,1 4 1,0-6-112,1-2 1,-3 1 89,3-5-447,-3-2-679,4 0-47,-4-5-1483,5 0 1839,-6 0 1,-6-1 733,-1-3 0,-3-7 0,-2-7 0</inkml:trace>
  <inkml:trace contextRef="#ctx0" brushRef="#br0" timeOffset="36">20992 6043 7853,'0'-12'639,"5"6"-1,-4-4-213,4 9 475,-5-4 966,0 5-1793,-5 0 1,-1 0-78,-6 0 0,1 1 112,-1 3 1,-4-2-63,-3 6 1,-2-2 14,2 2 0,-2 2-35,2-3 1,1 4 35,-1 0 1,5-3-12,-1-1 1,2 1-52,2 3 1,3-1 101,0-2 1,6 2-197,-2-2 1,3-2 60,1 2 1,5-1-42,3 5 0,6-1 46,1 1 0,5-1 23,-1 1 1,6-5-33,2 1 0,1-1-113,-1 5 0,-2-1 53,6 1 1,-6-1-40,2 0 0,-3 1-97,-2-1 0,-4 1 47,-3-1 0,-3 1 4,-4-1 0,0 0 16,-4 1 0,0-1 235,-4 1 1,-6-1-54,-6 0 1,-2 1 217,-9-1 0,2 1-27,-10-1 1,1 1-82,-4-1 1,-1-5-64,1-2 0,0 1-13,0-1 0,4 0-227,4-4 0,7 4 91,4-1 1,6 1-1842,1-4 1011,6 0 916,7 0 0,7-5 0,11-1 0</inkml:trace>
  <inkml:trace contextRef="#ctx0" brushRef="#br0" timeOffset="37">21768 5883 7853,'0'-6'887,"0"-5"-308,0 10-256,0-4 1,-1 1 86,-3 0 1,3 1-153,-9 3 0,7 0 113,-4 0-108,-1 5-104,-4 1 0,-3 5 143,0 1-117,-5 4 0,6 2-80,-5 5 1,4 0 106,-5 0 0,5 0-100,-4-1 1,5 6 24,-1 3 1,6-2-112,2 1 1,4 0 34,-1 0 1,3 3-88,1-3 1,1 2 76,3-1 1,2 0-32,6-4 0,3 0-121,0-5 0,6 1 43,-2 0 0,2-5-158,2-3 0,4-2 56,-1-2 0,5-4-66,-5-4 0,5-1 28,-5-2 1,6-2-31,-1-1 0,-3-4 56,-2-4 0,2-4 28,-1-1 0,1-5 70,-2-2 0,-5-1 137,1-7 0,-2 0 175,-1-7 0,-3-2-136,-5-2 1,-3-2 37,0 2 0,-7-2-72,-1-2 0,-10 5-149,-9 3 0,-8 7 121,-3 0 0,-8 7-301,-4 1 0,-3 7-59,0 8 0,4-1 104,3 5 0,4 2-520,3 6 0,8 2 272,8 5 0,2 6 464,2 2 0,0 3 0,-1 0 0</inkml:trace>
  <inkml:trace contextRef="#ctx0" brushRef="#br0" timeOffset="38">22648 5723 7853,'0'-6'0,"0"1"371,0-1-53,0 5 210,0-4 54,0 5-314,-6 0 0,0 1-43,-5 3 1,-2 3 38,-2 4 1,1 2-53,-5 2 0,0 4-102,-4 8 1,4-2 75,0 5 1,1 1-63,-1 3 1,3 2 88,4 2 0,1-3-174,-1 3 0,5 2-59,-1-2 0,6 0 113,-2-4 1,2-1 21,2-2 0,2 0 3,2-4 0,-2 3-117,6-3 0,-4 0 75,3-5 0,-3-2-102,4-1 0,-5-5-100,5 1 1,0-3 83,3 0 1,0-5-224,1 1 0,3-5-65,0 0 1,1-1-552,-5-2 1,4 0 369,0 0 0,1 0-528,-5 0 0,-1-2 66,-2-1 973,-3 1 0,0-8 0,1 4 0</inkml:trace>
  <inkml:trace contextRef="#ctx0" brushRef="#br0" timeOffset="39">22853 6237 7853,'0'-11'654,"0"-1"-330,5 1 1,-4-1 104,3 1 324,-2 4-69,-2-3-244,-6 4-151,0-5-117,-5 4 0,-4 1-55,-1 2-72,-4 3 0,3-4 117,-2 5 0,-1 1 76,5 3 1,0 2-289,3 6 0,1-1 84,-1 0 0,2 1-290,3-1 0,-2 1 65,5-1 1,0 4-129,4 1 1,1-1 116,3-4 1,-1 1-36,4-1 0,2-1 104,6-2 0,-1 1-5,5-6 0,-3 1 154,3-4 0,-1 0-66,1 0 1,-2 0 176,-1 0 0,-4-4-32,3 1 0,-2-2 194,-1 1 0,-5 3-11,1-3 1,-4 2-37,3 2 0,-3 0-129,4 0 1,-5 4 3,5 0 0,-4 9 115,3-2 1,-3 8-107,4 0 0,-2 4 143,2 4 0,-2-2-101,-2 6 0,-3-2-116,3 1 0,1 6-18,-1-6 1,0 6-202,-4-6 0,0-1-137,0 2 1,0-6 150,0 2 0,-1-3 31,-3-1 1,1-2 51,-4-2 1,4-2 341,-1-6-276,-2 1 0,1-5 635,-3 1 0,-2-5-132,2 0 0,-2-1 47,-1-2 0,-1-2-483,1-1 0,-4 0 115,0-5 1,-4 1-932,3-5 1,-3 1 447,4-1 1,0 1-370,3 0 0,1-6-260,0-2 1,4 1-566,3-1 0,4-4 1499,4-3 0,13-11 0,7 1 0</inkml:trace>
  <inkml:trace contextRef="#ctx0" brushRef="#br0" timeOffset="40">23127 5689 7853,'0'-12'-28,"2"6"28,1 2 1138,-1 3-690,3 1 0,0 0 270,2 0-374,-2 0 0,6 1 196,-4 3-328,3 2 196,7 6-125,-4-1 0,4 6 93,-1 2-217,-4 2 0,10 3-52,-3 3 1,2-2 117,2 6 1,0-1-251,0 5 1,-1 3 107,-3 0 0,1 4-213,-5-4 1,0 1 78,-3-1 0,-1-4-18,1 1 0,-6-1 115,-2-4 0,-3-2 9,-1-1 0,0 0-193,0-5 0,-6 4 107,-6-7 1,0 1-1044,-8-1 1,-4 3 502,-6-3 0,-3 1 571,-1-1 0,-11 3 0,-2-5 0</inkml:trace>
  <inkml:trace contextRef="#ctx0" brushRef="#br0" timeOffset="41">13796 7562 7853,'0'-7'445,"0"-3"-180,0 9-53,0-4 1525,0 5-1643,-5 0 1,3 5 65,-6 3 1,1 3 60,-5 4-9,1 3 0,-1 5-208,1 0 1,1 3 100,2 1-180,-2 5 1,5-7 129,-3 6 79,-2-1-399,9-1 128,-4 4 104,5-9 1,0 8-126,0-5 91,0-1 1,0-4 61,0-3 0,5 1 0,2-5 78,4-1 1,0-2 65,0-5-111,1 4-32,4-10 164,-3 4 0,9-9-20,-3 0-94,2-10 1,6 5 50,0-10-44,-1 0-110,-3-3 105,0-1 0,-2-4 4,-2 0 0,2-4 0,-7-1 0,-3-4 0,-2-2 1,-6-5-18,2 8 1,-10-5-144,-3 6-25,-2 0 147,-7 5 1,-2 1-432,-7 5 248,2 10 1,-9-1 107,2 10 1,2 1-458,-2 3 1,7 1-36,1 3 0,2 3-241,6 9 1,1 1-391,6 6 1184,3 0 0,0 0 0,-1 0 0</inkml:trace>
  <inkml:trace contextRef="#ctx0" brushRef="#br0" timeOffset="42">14539 7596 7853,'0'-6'-426,"5"-4"611,-4 8 0,5-7 943,-2 6-714,-2-1 310,3-1-203,-5 3 53,0-3 362,0 5 1,0 5-716,0 3 1,-5 2-46,-3 2 0,-4 4-113,-3 3 1,1 1-112,-5-1 0,0 3 50,-4-3 0,-3 3-147,-1 0 1,0 1 77,5 0 0,-1-4 18,0 0 0,5-4 30,3 4 1,2-5-109,2 2 1,4-7 121,4-2 1,1-3-6,2 4 220,0-6-207,0 8 1,5-7 173,3 4 1,2-4-88,2 1 1,-1-2 50,1 2 0,0-3-75,3 3 1,-1 1 64,5-1 0,-5 1-96,2-1 0,0-3-7,-1 3 0,1-3-75,-5-1 0,-3 4 84,-1 0-530,1 0 327,3-4 0,-3 0-985,-1 0 824,-4 0 0,2 1-356,-5 3 1,1-3-180,3 3 0,-1-3 862,4-1 0,1 5 0,3 2 0</inkml:trace>
  <inkml:trace contextRef="#ctx0" brushRef="#br0" timeOffset="43">14642 7904 7853,'0'-11'589,"0"5"-188,0 1 2051,0 5-2821,5 0 420,-4 0-1800,4 0 155,-5 0 626,0 5 968,0-4 0,0 4 0,0-5 0</inkml:trace>
  <inkml:trace contextRef="#ctx0" brushRef="#br0" timeOffset="44">15155 7562 7853,'0'-7'911,"0"2"-593,0 5 657,0-5-262,0 4-108,0-4 97,0 5-530,-5 5 1,-1 1 52,-5 6 0,-6-1 16,-2 1-172,-2 4 0,-4 1 1,0 3 95,-2-1 1,1-4-153,3 4 1,1-5 7,3 1-147,3 3 105,4-5 1,1 0 112,0-6-267,4 1 226,-3 3-72,9 1 88,-4-1 82,5-5 0,1 3 18,3-5 65,2 5 1,7-4-97,2 3 0,-2 0 54,2-4 1,1 4-80,0-4 0,4 3-102,-1-3 0,-1 1-15,1-1 1,-4-3-1,3 4 1,-2 0 1,0-3 19,-5 2 0,-1-2-58,-2 2-171,2-3 214,-4 4-584,1-5 232,-2 0-2320,-5 0 1302,-5 0 1,2 4 142,-5 0 1227,6 0 0,-3 1 0,5 1 0</inkml:trace>
  <inkml:trace contextRef="#ctx0" brushRef="#br0" timeOffset="45">15178 7813 7853,'2'-10'-164,"1"2"942,-1-2 0,4 8 536,-2-6-455,-3 5-563,9-7 0,-3 8-85,4-6 1,-3 4-94,-1-3 0,-3 4 94,4-1 0,-5 3-124,5 1 14,0 0 1,3 0-98,1 0 0,-5 1-135,1 3 0,-1-1 64,5 4 0,0 1 72,4 3 1,-2 1 54,5-1 0,-2-3-154,3-1 1,1-3 67,-2 4 0,1-6-132,-1 2 1,2 1 9,-6-1 1,4 0-3,-4-4 1,0 0 36,-3 0 1,-1 0 54,1 0 0,-1-4 47,1 0 1,-5-3-51,1 3 0,-2-5 29,2 1 1,-2-1-16,-2 2 1,-2-3 146,6 2 1,-5-2-33,0-2 0,2 0 86,-1-3 1,4 2-54,-4-2 0,3 2-71,-3 2 1,0 3-62,-4 0 102,5 1-218,-4-5 118,4 6-101,-5 1 118,0 5 0,-5 1-150,-2 3 0,-5 2 163,-3 6 1,1 4-23,-5 3 0,1 3 96,-1 1 1,-2-1-61,2 1 0,-2-4 27,2 0 0,-2 0-41,2 4 0,-3-5 23,-1-3 0,-1 2 27,-2-2 1,1 0 81,-1-3 1,-2-5-78,1 1 1,2-2 64,6 2 77,-3-3 1,10-5 20,-4 0 187,9 0-322,2 0 1,5-5-590,0-3 0,3-6 33,1-1 0,9 0-177,-2 3 0,3 1-1938,-2 0 2586,-1 4 0,1 2 0,-1 5 0</inkml:trace>
  <inkml:trace contextRef="#ctx0" brushRef="#br0" timeOffset="46">20032 7413 7853,'-5'-11'-143,"4"5"365,-9-5-136,3 5 97,1 0 1,0-4 114,2 2-77,3 3 0,-8-2 78,5 4 1,-4-4-88,4-4 0,-3 3 21,3 1 0,-4 3 217,5-4-168,-6 6 1,6-3 168,-4 5-226,4 0 1,-3 0 114,2 0-158,3 0 1,-8 1 103,5 3 0,-4 7-75,5 8 0,-3 4 111,3 4 1,1 1-98,-1 2 0,1 7-118,2-3 1,0 4 117,0 0 0,2-2-158,1 2 1,0 1 8,5-1 0,-5 5-68,5-1 0,-6-2-61,2-2 0,1 0 57,-1-4 1,0 3-102,-4-7 0,0-2 40,0-1 0,0-4-90,0-4 1,-4 1 40,0-5 0,-3 0-330,3-3 1,-5-4 176,1-1 1,-2-4-757,-1 0 0,-1-1-8,1-2 1,-2 0 265,-2 0 1,-1-2-198,-3-1 0,-3-4 954,3-4 0,-8-6 0,3 0 0,-4-6 0</inkml:trace>
  <inkml:trace contextRef="#ctx0" brushRef="#br0" timeOffset="47">19667 7779 7853,'7'-8'2150,"1"1"-1035,0 4-452,-2-2-335,4 0 1,-4 4 79,6-3 0,1 2 442,2 2-385,3 0-210,4 0-108,1 0 0,0 0 0,1 0 312,3 0-300,-3 0 0,4 0 23,-5 0 1,0 0-1,-1 0 100,1 0 1,-1 0 141,-3 0-424,-3 0 0,-4-5 0,-1-1 0</inkml:trace>
  <inkml:trace contextRef="#ctx0" brushRef="#br0" timeOffset="48">20580 7516 7665,'0'-8'1297,"0"1"-110,0 4-456,0-2-202,0 5-220,0 5 1,2 3 126,1 7 0,-1 3-62,2 5 0,-3 3-149,-1 1 0,0 3-8,0-3 0,0 5-5,0-2 0,0-2-203,0-1 0,0 0 86,0-5 1,0 4-374,0-7 0,0-1-530,0 1 54,0-5 0,0 2-242,0-5 1,0-3-919,0 0 956,0-6 0,-1 3 958,-3-5 0,2 0 0,-8-5 0,4-1 0</inkml:trace>
  <inkml:trace contextRef="#ctx0" brushRef="#br0" timeOffset="49">20980 7493 7853,'5'-11'758,"0"3"-246,3 1 1,2 3 450,-2-4-689,-3 1 1,5-1 558,-2 0-447,-3 6 1,1-3-13,-2 5-56,-3 0-337,4 0 1,-6 0 27,-3 0 203,-2 0-286,-6 5 139,-4 1 0,2 6-209,-5-1 73,0 0 30,1 1 1,-2 3-76,4 0-22,-4 0 168,7-3 0,1-1-112,4 1 105,6-1 35,-4 1-44,6 4 7,6 2 1,0 0-57,5-3 0,5-4 50,-1-3 0,5 2-44,-1-2 1,3 2 38,1 1 0,3 1 31,1-1 0,-1-3-32,-3-1 0,0 1-21,0 3 0,-5 1 18,-3-1 0,-2 1-4,-2-1 1,-1 0-96,-2 1 1,-3-1 94,-5 1 1,-1 0-56,-3 4 0,-8-4 40,-7 4 0,-2-4 53,-2 0 1,-5-1-25,-2 0 0,-3 0 39,-2-4 0,2 3-213,3-2 1,-2-3-576,6-1 192,-1 2 1,9-4-110,3 1-1701,7-1 2351,13-2 0,13-5 0,11-2 0</inkml:trace>
  <inkml:trace contextRef="#ctx0" brushRef="#br0" timeOffset="50">21997 7345 8521,'-5'-8'386,"-3"1"0,2 3 652,-2-4-505,0 6 0,-3-4-233,-1 6 0,0 0 0,-2 3 355,-1 5-357,-6-1 1,4 16-89,-6 0 1,4 4 0,0 6 230,-2 1-518,5-2 127,-6 7 1,10 0 33,-4 3-33,4-3 0,5 2-75,3-3 0,4-6-69,4 2 0,4-7-99,7-1 0,-1-1 59,5-3 0,4-5 28,4-6 1,3-1 105,-3-6-98,4 0 1,-1-6 22,4-6 61,0 0 1,-1-9-6,-2 1 0,2-1 27,-3-6-22,-2-5 1,-1 2-12,-8-4-121,2-1 1,-9-7-432,-1 0 343,-5-5 0,-2 3 80,0-6 1,-5 1-161,-7 4 0,-8-3 1,-8 6-264,-9 2-1386,-2 10 1587,-14 0 1,3 17-351,-7-3 352,-3 8-53,14-1-301,-2 10 515,9 2 1,6 5 211,3 4 0,7-4 0,1 6 0,3-3 0,-3 3 0</inkml:trace>
  <inkml:trace contextRef="#ctx0" brushRef="#br0" timeOffset="51">21643 7676 7845,'11'-6'2441,"0"-1"-1777,1 3 1,0 3-263,4-3 0,1-1 266,6 1 1,5-1-261,3 2 0,2-2-58,1-3 0,0 2-255,0 2 0,1 1-207,-1-4 1,0 3 215,1-4 0,-2 6-947,-3-2 0,-3 3-1322,-8 1 1,-3 0 314,-4 0 1850,-1 0 0,-5 0 0,-1 0 0</inkml:trace>
  <inkml:trace contextRef="#ctx0" brushRef="#br0" timeOffset="52">22613 7265 7853,'7'-7'152,"-1"-1"971,-2 4-295,-3 0-265,4 4-27,-5 0-167,-5 10 1,-3-1-97,-7 10 1,-3 5 45,-4 7 0,-1 2-94,0 1 0,0 0 67,0 0 0,2 4-140,2 1 0,2-1-107,6-4 1,4-1-115,4-3 1,1 3-110,2-2 1,5-2-98,3 1 0,2-4 166,2 0-974,4-1 486,-3-3 283,3-4-437,1-1 293,-5-6 88,5-5-675,-1 5 0,-3-10 434,2 3 0,-2-3 611,-2-1 0,1-5 0,-1-2 0</inkml:trace>
  <inkml:trace contextRef="#ctx0" brushRef="#br0" timeOffset="53">22910 7630 7853,'0'-17'342,"0"-5"0,2 9 0,0-3 413,2-1 0,3 5-253,-3-4 0,0 4 419,-4 0-526,0 1-144,0 4 0,-5-1 66,-3 4-410,-2 0 164,-6 4 0,-2 1 22,-5 3 0,-1 6-83,-3 5 1,7 6-100,-3-2 0,4-1 106,0 1 0,3 0-610,4 3 448,6 1 0,1-4 1,6-1-127,3-1 0,4 2-50,7-4 42,3-5 206,4 0 0,1-9 228,0 3-125,0-3 0,0-1 0,0-1 313,-1-3-189,-4-2 0,0-5 95,-3-1 0,-3 5 2,-1-1-82,0 0 0,-8-3 112,5 0-107,-6-1 1,3 4 429,-5 1-470,0 4-496,0-2 266,0 5 0,0 5 168,0 3-75,0 7 87,0 3-44,0 5 0,0 1 239,0 3-19,0 2-223,5 0 0,-2 8 1,3-2-1,1 3 32,-1 2 1,-4-2-163,2-4-178,-3 5 195,5-3 1,-5-1 103,3-4-157,-3-6 1,-1 3 48,0-5 231,0 0 0,-1-5-77,-3-3 309,-3-2 1,0-2-345,-1 0-10,1-4 239,-5 3-97,-4-9 0,3 4-169,-2-5 0,2-1 0,0-3 34,-2-3-1833,-3-4 883,1 0 612,-5-6 0,6 3-2393,-3-5 1249,-3 0 643,9-9 667,-8-1 1,8-5 0,-3 0 0</inkml:trace>
  <inkml:trace contextRef="#ctx0" brushRef="#br0" timeOffset="54">23299 7242 7853,'0'-6'787,"0"1"109,5 5 0,1 0 0,5 0-174,1 0 1,-1 5-295,1 2 1,4 10-96,3 6 0,3 2 93,1 9 1,-4-1-172,0 9 1,0-4-54,4 4 0,-6 0-66,-1 4 0,-5-1-134,-3 1 1,-3 0-105,-5-1 1,-2-3 150,-1 0 0,-9-1-661,-7 1 0,-4-2 127,-3-2 0,-5-2-1442,-7 2 0,-2-8 1927,-6-3 0,-4 1 0,1-1 0,-2-5 0,-3-5 0,-5-7 0</inkml:trace>
  <inkml:trace contextRef="#ctx0" brushRef="#br0" timeOffset="55">14139 8841 7853,'0'-6'515,"0"0"-91,0 1 409,0 4-389,-5-4 46,4 0 36,-4 4-236,5-4 0,-5 5-30,-3 0 0,-4 3-112,-3 1 1,3 9 89,-4-2 1,0 8-113,1 0 0,-4 7 47,3 0 0,-3 6-123,4-1 1,0 2 23,3 1 1,1-1-89,0-3 1,4 3-86,3-2 0,3-2 79,1 1 0,0-4 42,0 0 0,1-1-22,3-3 0,6-4-71,6-3 0,0 1 71,-1-5 0,2 2 123,2-9 0,1 3-100,-5-3 0,4 0-17,-3-4 0,3-2 20,-4-1 1,5-4 7,-1-4 1,-1 0 4,1-1 0,-1-1 1,1-2 0,1-3-36,-5-4 1,4-5 17,-3 0 0,-1-4 108,-4 0 0,-1-2-93,-2-1 1,-3-2-60,-5-2 0,0 3-11,0-3 0,-9 2-126,-2 2 1,-4 1-127,-1 2 1,2 3 102,-5 6 1,0 4-54,-3 3 1,-5 7 4,0 4 0,-3 4-616,3 4 1,-3 4 311,3 7 0,4 4 534,4 8 0,5 2 0,-2 5 0</inkml:trace>
  <inkml:trace contextRef="#ctx0" brushRef="#br0" timeOffset="56">19758 8750 7853,'0'-12'0,"0"6"0,0-4 736,0 3-381,0-4 1,0 3 146,0 1 280,-5-1-108,4 2-294,-4 1 1,5 3 466,0-2-529,0 3-250,-5 1 19,3 7 1,-7 9 391,6 3-321,-6 13 1,4 0 117,-3 9 0,-1 0-51,5 1 0,1 2-184,3-2 0,0 1 107,0-1 0,0 1-257,0-5 1,0 6 114,0-3 0,3 0-214,1 1 1,0-7 92,-4 0 1,4-2-74,0-7 1,1 1-294,-2-4 0,-1-5 188,2-3 1,-3-2-572,-1-2 0,0-3 350,0-1 1,-1-4-715,-3 1 0,-4-3 144,-7-1 1084,2 0 0,-13 0 0,1 0 0</inkml:trace>
  <inkml:trace contextRef="#ctx0" brushRef="#br0" timeOffset="57">19438 9184 7853,'12'-12'104,"0"1"52,4-1 0,-2 5-156,5-1 1556,0 5-671,4-7-337,-1 9 145,6-4-327,-4 0 0,8 4 72,-5-3-559,4 3 155,-6 1 0,3 3-648,-6 1 0,1 0 250,0-4-559,0 5 0,-2-4 0,0 3 15,-2-3-206,-5-1 1114,7 0 0,-3 5 0,5 2 0</inkml:trace>
  <inkml:trace contextRef="#ctx0" brushRef="#br0" timeOffset="58">20603 8807 7853,'4'-12'-83,"0"1"832,0 4-335,-4-3 475,0 9-339,0-4 729,0 5-1067,0 5 0,0 6 145,0 7 1,0 5-71,0 0 0,0 5-66,0 2 1,0 3 96,0 2-327,0-1 0,0 0 102,0 0 0,0-3-101,0-1 175,0-4 0,0 2-268,0-6 0,0-3 50,0 0 1,1-6 212,3-1-495,-3-1 195,4-5-624,-5 1 0,0-1-12,0-2-1215,0-3 1295,0 4 1,-1-5-177,-3 0 0,1 0 171,-4 0 699,4 0 0,-7-10 0,4-3 0</inkml:trace>
  <inkml:trace contextRef="#ctx0" brushRef="#br0" timeOffset="59">21037 8841 7853,'5'-13'803,"-3"-2"-162,1 7 1,-1 2 532,-2-2-601,0 1-336,0 0 0,0 1-7,0 2-18,-5 3-27,3-4 1,-8 5-149,3 0 1,-7 1 71,-2 3 103,-4-3-114,2 9-23,-5-3 0,1 4 96,-1 1-106,0-1 0,0 0-19,0 1 1,4 3 0,1 0 102,2-1 1,2-1-149,6-2 0,3-3 168,5 0-229,0-1 53,0 5 1,9-1 165,3 1-69,7-1 1,-2 0 32,6 1-69,5-1-583,1 1 462,6-1 134,-6 0-134,4 1 1,-8-1 75,6 1 1,-6-1-173,2 1 71,-3-1 1,-3 0-81,-2 1 175,-2-1 0,-6 2-41,1 2 290,-1-2-268,-5 3 0,0-4 7,-6-1 1,-3 2-39,-5 2 1,0-2-18,-12 2 152,-4-2 0,-1-2-20,-5 1 1,-5 2 40,-3-3-118,0 3-926,-1-8 698,3 1 247,-3 3-917,15-9 0,-2 4 425,11-5 0,4 4 26,3 0-1029,6 0 0,2-4 1485,7 0 0,14 0 0,3 0 0</inkml:trace>
  <inkml:trace contextRef="#ctx0" brushRef="#br0" timeOffset="60">21951 9012 7853,'-6'-5'563,"0"4"-21,1-4-150,4 5 90,-4 0 1,4-4 275,-3 0-221,3 0-40,-4 4-179,0 0 9,-2 0-169,-4 5 1,-1 3 32,1 7 0,0-2 0,-2 3 286,-2 1-446,2-4 0,-4 8-176,11-8 179,-4 8 26,9-8-1,-4 5 109,5-3 0,0-2-287,0 2 0,6-2-54,5-2 0,6-1 104,6-2 1,0 1 29,-1-5 0,2-1 33,3-3-90,-3-5 97,4 4 1,-5-9-20,0 2 186,0-2-82,0-6 0,-2 2-92,-2-5 0,-2 3 0,-6-3 48,0-1-567,-4-1 357,-2-2 1,-6 0-188,-3 0 1,-3 1-229,-4 3 323,-5-2 0,-6 8-156,-5-2 0,-3 7-100,3 5-739,-4 1 757,11 2 0,-5 5-237,10 3 735,5 2 0,5 7 0,5 0 0</inkml:trace>
  <inkml:trace contextRef="#ctx0" brushRef="#br0" timeOffset="61">22602 8612 7853,'6'-5'96,"3"-1"372,-5-5-140,5-1 0,-4 1-42,2-1 0,0 6 403,-3 2-225,-3-2-107,4 5-39,-5-4 128,0 5 1,-6 6 88,-6 5-310,1 6 1,-11 6-1,3 1 84,-2 2 0,-1 4-98,3 4 1,-1 0-110,4 0 0,-3 4-317,4 0 202,0 6 1,7-9 49,1 3 0,4 0 0,-1-2-28,3-3 0,1-3 174,0 1-374,5-3 1,0-5-85,3-1 54,7 1 208,-12-5 1,13 2 0,-7-5-226,1-1 0,4-5-37,-6-1-643,2 0 589,-4-2 1,3 0-818,-5-2 389,0-3-109,1 4 1,-3-5-606,6 0 958,-5 0 513,2 0 0,0-10 0,1-2 0</inkml:trace>
  <inkml:trace contextRef="#ctx0" brushRef="#br0" timeOffset="62">22933 9046 7853,'5'-11'1373,"-4"-5"-1161,10 3-53,-10-4 0,9 2 535,-2 0-368,-3 0 0,0 3-15,-5 1 0,-1-1 1,-3 2 103,-4 3-371,-7 2 168,-3 5-225,-5 0 0,0 1 181,1 3 0,-5 2 177,0 5-399,1 1 0,3 3 56,0 0-300,5 6 262,2-4 0,4 6-23,1 0-98,4 0 81,2-5 1,7 2-146,1-5 1,9 4 60,7-4 1,3-3 70,0-5 1,1-4 23,0 1 0,0-3 183,0-1 1,-4-1-74,0-3 251,-5 3 0,2-9-170,-4 2 0,-2-2 0,-1-2 88,-2 1 197,-4 0 31,2-1 48,-5 1-200,0-1 0,0 5-227,0-1-38,0 6 0,0-2 195,0 8-251,0 7 23,0 2 1,-1 9 175,-3 1 0,3 1 0,-3 7 135,3 1-196,1 1-528,5 1 316,-4 0 64,9 0 1,-7 1 130,4-1 1,0-1-241,0-3 0,2 3 1,-4-3-76,1-1 1,-3-1 137,1-6 104,-3 1-32,-1 0 0,-1-4 88,-3 0 1,1-5 0,-4 1 294,-2-2 410,-6-1-682,2-1 1,-5-3 0,4-2 301,-1-1 0,-5-1-93,1-4 0,-3 0-479,-1 0 1,0 0-15,1 0-121,-1-5 0,0 2-1291,0-4 1212,5-1-2044,2-3 1576,9-6 1,2 3 301,5-5 1,5 0-945,3-4 1498,7 0 0,3-10 0,5-2 0</inkml:trace>
  <inkml:trace contextRef="#ctx0" brushRef="#br0" timeOffset="63">23253 8555 7853,'0'-6'1166,"0"1"-524,5 0-215,-4 4 371,4-4 24,0 5-372,2 0-179,4 0 0,1 1 234,-1 3 1,0 6-50,1 5 81,4 5-257,2-2 1,1 6 118,0 3-83,0-3 0,3 9 2,-3-3-266,2 8-793,-3-2 867,0 3 1,0-3 26,-3 2 0,-2-3-309,2 4 104,-8-9 54,-1 3 109,-1-4 0,-4 2-125,3-1 0,-8-3 10,-4 3 0,-3-4-124,-4 0 1,-3-2 416,-5-1 1,-1 0-1397,-3 0 0,3-2-990,-3-2 0,-2-2 209,-1-6 1888,2 1 0,-5 4 0,4 2 0</inkml:trace>
  <inkml:trace contextRef="#ctx0" brushRef="#br0" timeOffset="77">3950 12036 7853,'0'-11'-1294,"0"0"2536,0-1-280,0 6 209,0-4-802,0 8 0,0-4 399,0 2-358,0 3-145,0-4-193,0 5 0,0 5 246,0 3-314,0 7 181,0-2 1,0 12 132,0-2-240,0 7 14,0-1 1,0 7-254,0 2 86,0-8-519,-5 14 188,4-14 314,-4 9 1,4-6-120,-3-2 81,3 2 46,-4-9 1,5 3 15,0-8-84,0 2-84,0-8 79,0 3 777,0-4-720,0-6 283,0-1-583,0-5 361,5 0 26,-4 0-1155,4 0-176,-5 0-261,0-5 776,0 4 829,0-9 0,5 3 0,1-4 0</inkml:trace>
  <inkml:trace contextRef="#ctx0" brushRef="#br0" timeOffset="78">4247 12505 7853,'0'6'1278,"0"-1"-861,0 0 184,0-4-283,0 5 0,0-5 322,0 3-428,0-3 0,0 4-1606,0-5 1111,0-5-655,0 4 474,0-10 1,0 5 463,0-5 0,11-1 0,1 1 0</inkml:trace>
  <inkml:trace contextRef="#ctx0" brushRef="#br0" timeOffset="79">4716 12082 7853,'0'-11'0,"0"-1"0,0 1 1006,0-1-586,0 6 0,-4-4 48,0 2 1,-4 2-22,5-2 1,-6 6 213,1-2-396,-2 3-54,-7 1-286,5 0 126,-10 0 0,3 5 195,-7 2-230,7 4 18,-8 0 1,7 0 283,-3 1-486,2-1 190,5 1 1,7-1-499,-2 1 230,7-1 102,-1 0 1,5 1-105,0-1 1,2-3 100,6-1 0,1-3-140,10 4 0,0-6 203,4 2 1,0-3 28,-1-1 1,1 0-116,0 0 374,0-5-168,0 4 0,-6-8 184,-1 5 1,-4-4-197,0 6 258,-1-8-170,1 9 143,-6-9 44,-1 8-162,-5-3 598,0 5 1,0 7-277,0 4-57,0 6-215,-5 5-193,4 1 151,-4 0 1,3 0 115,-1 0-261,1 5 37,-3-4 1,5 4 218,0-5-603,0-1 246,0 1 1,0-5 82,0-3-334,0-2 210,0-2 1,2 0-254,1-4 242,-1-2 24,3-5 0,-4 4-969,3 0 519,-3 0-455,4-4-668,0 0 1702,-4 0 0,10-5 0,-5-2 0</inkml:trace>
  <inkml:trace contextRef="#ctx0" brushRef="#br0" timeOffset="80">3733 12847 8085,'-6'0'1253,"1"0"-631,5 0 1,5 0-279,3 0 115,2 0-177,6 0 1,-2 0 298,5 0-369,0 0-53,9 0 0,-2-1 363,4-3-106,11 3-622,-4-4 477,12 5-112,-8-5 0,8 2 158,1-4-307,-1 4 74,-3-7 1,0 5 233,-1-3-346,1-2 54,5 4 1,-4-4 105,2 2-231,-7-2 90,2 4 0,-9-1-160,-1 3 140,-5 3-61,-6 1-8,0 0 48,-5 0 1,-2 0 105,-5 0-279,1 0 139,-1 0 0,-3 1 456,0 3-1555,-6-3 752,3 5 0,-5-1-1775,0 2 1117,-5-2 656,-1 5 0,-6-8 433,1 2 0,-6 2 0,0 0 0</inkml:trace>
  <inkml:trace contextRef="#ctx0" brushRef="#br0" timeOffset="81">4145 13167 7853,'-7'-5'0,"2"2"0,5-4 772,0 4-280,0-7-87,0 9 682,0-9-655,0 8 1,1-8 213,3 3-207,-2 2-254,8-6 1,-8 10 24,6-3 0,-1-1 0,5 2 1,-1-5 94,1 4-93,4 0-53,-3 4 0,3 0-41,-4 0-105,4 0 80,-3 0 0,5 0-118,-3 0 1,-1 0 15,5 0 1,-4 5-48,4 3 1,-5-2 129,1 2-539,-7 0 339,2 3 0,-9 4-279,3 0 190,-2 6 81,-2-9 0,-6 10-401,-1-3 194,-3-2 18,-7 4 44,5-3 173,-5 0 1,1 3-124,-3-2 487,2-2-201,1-1 1,3-4-152,-2-1 608,7 1-370,-7-6 0,12 0 340,-4-2-230,4-3 71,-2 4-227,5-5 74,0 0-102,5 0 468,1 0-314,6 0 1,3 0 155,0 0 38,1 0-183,0 0 0,2 0 9,5 0-34,-1 0-60,1 0 1,-1-3-233,-3-1 66,2 0 56,-3 4 0,4-4-260,-3 0 152,2 1-34,-8 3-1316,9-6 951,-10 5 1,5-4-10,-6 5-1579,1-5 1331,-6 4 0,4-4-72,-2 5-1071,2-5 1867,1-2 0,1-9 0,-1-2 0</inkml:trace>
  <inkml:trace contextRef="#ctx0" brushRef="#br0" timeOffset="82">5070 12002 7853,'0'-7'0,"0"-1"0,0 5 657,0-2 48,0 5 204,0-5-458,0 4 106,0-4 501,0 5-846,0 5 353,0 1-274,0 6 0,4-3 168,-1 2 17,6-2-185,-2 13 0,4-9-34,0 7 0,5 0 117,-1 6 0,5 0-56,-1 4 122,-2-4-167,4 7 1,-7 0 211,5 5-1144,-5 5 871,8-8-170,-10 10 32,0-5 0,-3 6 296,-5 0-629,4-6 262,-6 5 0,3-8-19,-5 4 1,-1-4-63,-3 1 0,1-1-427,-4 1 222,-1-2 186,-3 3 1,-1-5-468,1 1 360,-6-1 0,3 0-86,-5 0 0,4-3-121,-4-1 138,0-4-22,1 2 104,-3-6 0,7 1-35,-5 0-133,5 0 212,-3-5 1,6-2-308,-1-4 64,6-1 680,-4-5 0,7 0-1343,-4-6 501,4 0 171,-2 0-999,5 0 856,-5 0 0,2 0-138,-4 0 662,-1 0 0,-8-11 0,-2-1 0</inkml:trace>
  <inkml:trace contextRef="#ctx0" brushRef="#br0" timeOffset="83">3516 12082 7853,'7'-6'420,"-2"1"106,-5 5 76,0 0-187,0 5 1,0 1 266,0 6-327,0 4 1,0-3 46,0 8-243,0 2 0,-1 3 25,-3 4 0,-3 4 13,-4 4 0,-2 9 148,-2-1-1577,2 7 1323,-3-1 0,3 5 182,-2 0-8,7 1-107,-7-1 0,10 0-89,-3 0 121,3 0-53,5 0-67,0-5-23,0-1 0,5-7-485,3-2 326,2-2 97,7-6 0,-1-5-85,3-2 28,3-3 145,-4-7 1,4 4 189,1-6-129,0 0-81,-5-3 1,3-2-56,-1-3 1112,-4 4-1021,6-5 434,-10 0-591,5-1 1,-6-1 460,1 0-1130,-1 0 247,0-4 156,1 0-1771,-1 0 1339,1 0 1,-5 0-188,1 0-540,0 0 1493,-2 0 0,9-5 0,-2-2 0</inkml:trace>
  <inkml:trace contextRef="#ctx0" brushRef="#br0" timeOffset="84">5675 11991 7853,'-6'-12'-232,"-4"6"0,7-4 232,-5 2 980,6 3-383,-3-5-193,5 9 591,-5-4-135,3 0-249,-3 3 46,5-8 21,0 9-14,0-4-203,0 5-679,0 5 215,5-4 1,-2 9 212,5-2-233,-6 2-38,8 1 0,-7 0-120,4-4-236,-4 3 253,7-3 1,-9 0-234,3 1 215,3-5 48,-6 2 1,9-5 181,-2 0-110,-3 0-17,5 0 382,-4 0-205,6 0 1,0-4-38,3 0 1,-2-5 78,2 1 0,-2-2-47,-2-1 114,1-1-53,-1-4 0,1 3 126,-1-2-212,1 7 98,-6-2-208,4 9-20,-4-4 147,1 5-178,-2 0 52,0 10 1,0-1 84,3 10-169,2 0 52,-9 4 1,8 0 11,-5 0 0,3-1-114,-3 1 0,4 0-771,-4 0 1,3-1 425,-3-3 1,5 1 519,-2-5 0,4 0 0,0-3 0</inkml:trace>
  <inkml:trace contextRef="#ctx0" brushRef="#br0" timeOffset="85">6669 12539 7853,'-5'-6'609,"3"1"-4,-3 5 671,5 0 0,5 0-864,3 0 117,2 0-225,7 0 1,-3 0 92,5 0-1,0 0-145,3 0 1,0 0-85,-3 0-158,3-6 150,-10 5 0,5-5-201,-6 2 74,1 3 53,-1-4-1751,-5 5 574,5 0 527,-10 0-1931,4 0 1536,-5 0 1,-9 0 959,-2 0 0,-8 0 0,1 0 0</inkml:trace>
  <inkml:trace contextRef="#ctx0" brushRef="#br0" timeOffset="86">6600 12710 7853,'8'0'583,"-1"0"-132,1 0-108,3 0 1,1-1 97,-1-3 0,6 3-31,2-3 819,2-2-769,2-1 1,4 0 219,-1-1-255,1 1-147,-4 0 0,0-2-821,0 6 310,-1-6 225,-4 7 1,-1-3-2178,-6 5 1209,1 0 340,-6 0 636,-1 0 0,0-5 0,1-1 0</inkml:trace>
  <inkml:trace contextRef="#ctx0" brushRef="#br0" timeOffset="87">7822 12276 7853,'0'-7'-569,"0"-1"783,0 0 0,0-3 435,0 0 1,0 3-50,0 0 102,0 6-347,0-3 1,-4 3 484,1-1-442,-1 1-212,4-3 0,-2 7-27,-1 1 0,-2 4 185,-3 4-299,-2 6 30,3 0 0,-8 11-73,0 3 105,0-3-33,3 5 1,1-8-35,0 6-77,-1-6-238,6 8 0,1-9 208,5 9 1,0-9-26,0 3-207,0-3 187,5-6 0,2-2 43,9-4-100,-4-1 149,10 0 0,-8-4-33,5-3 358,0-3-73,4-1 0,0-5 245,-1-3-252,6-2-284,-4-6 268,4 3-78,-10-9 1,2 4 7,-4-4-43,-1-1 11,-4 0 0,-1-4 99,-2 1-529,-3-6 237,-5 3 1,-1-6-624,-3 1 396,3 5 163,-14 1 1,6 7-573,-10 2 335,0 2 103,-4 6 0,0 4 29,0 3 0,4 3-85,0 1-564,5 5 502,-2 2 0,4 5-187,1 4 0,4-3 589,4 7 0,-4-1 0,1 3 0</inkml:trace>
  <inkml:trace contextRef="#ctx0" brushRef="#br0" timeOffset="88">8153 12665 9423,'-5'6'0,"-1"-1"0</inkml:trace>
  <inkml:trace contextRef="#ctx0" brushRef="#br0" timeOffset="89">8610 12265 7853,'0'-12'0,"0"1"494,0 0-88,0-1-53,0 1 23,0-1 106,0 1-121,0-1 1,0 1 169,0 0 1,0 3-10,0 0-76,0 6-274,-5-3 0,-1 5-198,-6 0 52,-4 5 40,-2 1 1,-5 6-15,0-1 34,1 0 0,0 6-74,3 2-12,-3-2 0,10 4-58,-4-2-359,9 3 274,-3-5 1,8 4-3,-1-6-554,1 5 434,2-7 0,7 0-275,4-6 285,6 1 59,0-2 0,5-1 267,-3-5 77,3 0-322,0 0 677,1-5-379,0-1 1,-4-6 14,0 1 0,-5 0 82,1-1 0,-2 1 73,-2-1 233,1 1-1,-1 0-126,-4-1 1,-1 5 218,-2-1-314,-3 5-116,4-2 40,-5 5-427,-5 5 186,4 2 0,-9 5 191,2 4-327,3 1 128,-5 6-1,7 4 17,-4 0 0,4 4 21,-1 0 0,3 2-297,1 1 142,0 0 30,0-5 0,0 3-74,0-5 0,0-1 16,0-3-20,0-5 155,0-1 0,1-6-96,3 0-35,-3 1-24,10-6 72,-10-1 0,9-5 6,-2 0 108,-3-5 0,10-6 0,-2-7 0</inkml:trace>
  <inkml:trace contextRef="#ctx0" brushRef="#br0" timeOffset="90">8804 12219 7833,'0'-6'822,"0"1"2878,0 5-3382,0 5-155,0 1-21,0 6 1,0 0 39,0 4-187,0-4 7,0 10 1,0-8-28,0 5 0,0-4 18,0 4 1,0-5 124,0 1-308,0-2 124,5-7-154,-3 4 64,3-8 93,-5 8 50,0-9-16,0 4 1520,0-5-1569,5 0 0,1 0 116,6 0-143,-1 0 58,6 0 1,0 0 59,6 0 17,0 0-54,0 0 0,2 1-71,-2 3 104,2 3-35,-7-1 1,4 4-206,-3-2 223,2 2 0,-8 1-96,2 1 93,-2-1 0,-2 1-5,1-1-18,-6 0 6,4 1 1,-8 3-24,1 0 77,-1 0-48,-2-3 1,-2 3 42,-1 0-50,-4 1 15,-4-5 1,-1 0 187,1 1-166,-6-1-16,5 1 105,-10-1-95,10-5 0,-10 1 5,3-3-82,2-3 80,1 4 0,4-5 7,1 0-345,0 0 198,4 0 1,-3-1-455,3-3 280,1 3 124,1-4 1,2-1-1638,-1-1 771,-5 2 421,8-5 630,-4 3 0,-1-9 0,0-2 0</inkml:trace>
  <inkml:trace contextRef="#ctx0" brushRef="#br0" timeOffset="91">8839 12105 8295,'0'-6'1372,"0"1"582,0 5-1669,5 0 0,1 0 401,5 0-474,1 0-53,-1 0 0,2 1 244,2 3-231,3-3 0,1 4 214,0-5-227,0 0 0,8-1 158,-1-3-299,1 3 70,-4-4 1,4-1 228,-1-1-642,1 2 281,-4-5 0,-6 7-1054,-1-5 569,-4 6 161,0-8-1874,-6 9 1088,-1-5 323,-5 6 831,-5 0 0,-1 6 0,-6 0 0</inkml:trace>
  <inkml:trace contextRef="#ctx0" brushRef="#br0" timeOffset="92">9558 11934 7853,'0'-12'0,"0"1"491,0-1-232,0 6 0,0 0 113,0 2 278,0 3 50,0-4-60,5-1-215,-4 5-266,5-4 0,-6 4 361,0-3-160,0 3-42,0-4 1006,0 5-1112,0 5 0,3-3 26,1 6 1,0 0-27,-4 3 0,0 0-1,0 1 1,0-5 26,0 1 1,0 0-1667,0 3 1,0 0 1131,0 1 0,0-1 296,0 1-565,0-1 281,0-4 139,0 3-103,0-9 252,0 9-30,0-9-22,0 4-4,0-5 327,5 0-134,-4 0 9,4 0 151,-5 0-170,5 0 1,-2-3 10,5-1 0,-2-5-16,2 1 1,2 2 126,-3-2-261,3 1 109,7-5 1,-4 1-141,2-1-47,-2 6 152,3-4 1,-3 5-152,2-3-60,-2 3 116,-2 0 1,-3 4-207,-1-3 234,1 3-188,3 1 77,-4 0 1,-1 4 69,-2-1 1,-3 6-18,3-1 1,1 2 123,-1 1-94,0 1-19,-4-1 193,5 1-171,-4 4 0,4-3-16,-5 2 273,0-2-238,5-2 1,-4 1 14,3-1 45,-3 1-37,-1-6 6,6 4-327,-5-4 186,4 1 0,-5-1-1861,0-2 910,0-3 465,0 4 605,0-5 0,0 0 0</inkml:trace>
  <inkml:trace contextRef="#ctx0" brushRef="#br0" timeOffset="93">10346 12402 7853,'-6'-6'446,"1"-5"-234,5 10-53,0-4 0,0 4 309,0-3-203,0 3-53,0-4 285,5 5-32,1 0 1,6 0-257,4 0 0,2 0 127,5 0 0,5 0-19,2 0 160,3 0-173,1 0 1,6 0 40,2 0-9,2 0-333,2-5 0,3 3 192,1-2-764,4-2 781,-2 5-1297,5-9 1118,-10 8 1,3-3 178,-10 0-704,1 4 436,-2-4 0,-8 4 181,-1-3 1,-9 3-151,-2-3 0,-5 3 159,-3 1-439,-5 0 1139,-1 0-3274,-5 0 2462,-5 0-259,4 0 1,-9 0-92,2 0 330,-2-6-174,4 5 0,-4-4-106,2 5 285,-2 0-32,3-5 283,-3 4-113,9-9-32,-9 8 428,9-8-234,-4 4-183,5 0 528,0 0-170,0 6-71,0-5-222,0 4-75,5-4 1,1 5 26,5 0 34,6 0-63,1 0 1,6 0 24,2 0-17,4 5-445,4-4 315,0 4 89,-5 1 0,3-5 98,-5 3-189,-1 2 85,-3-5 0,-5 4 71,-3-5-228,-7 0 67,-3 5-124,0-3 418,-4 8-362,-1-9 0,-7 9 80,-9-2-15,-1-3 46,-6 5-156,-5 1 125,-1-3 0,-6 10-15,1-11-611,5 6 409,-4-7 1,14 5-104,0-4-1106,5 3 886,8-3 0,1 0-1807,5 1 1224,0-5 1128,10 2 0,2 0 0,11 1 0</inkml:trace>
  <inkml:trace contextRef="#ctx0" brushRef="#br0" timeOffset="94">12139 12151 7853,'7'-12'105,"-2"6"-105,-5-4 1139,0 8-464,0-8-231,0 9 262,0-4-348,-5 5 0,2 0-72,-5 0 0,-3 1-75,-4 3 0,-6 4 107,2 7-183,3 3 23,-6 4 1,5 5-27,-6 0-107,5-1 147,1 2 0,10-2-150,-1 4 28,6 1-356,-3-2 69,10 4 178,-4-9 0,13 4 96,-3-5 11,8-6-9,-1 0 1,6-6 5,3 1 377,-3-6-246,9 4 1,-8-8-43,6 1 1,-4-3-20,3-3 0,-3-4 89,3-4 0,-1-1 14,2 1 104,2-6 61,-9 0 0,2-6-259,-6 0 1,0-5-106,-5-2 1,-1-3 169,-6-2-208,-3-4 23,-5 4 0,-3-6 199,-4 3-1673,-1 2 1268,-19-3 0,3 10-897,-10 2 566,-11 3-732,9 6-60,-14 7 783,10 6 1,0 5-383,6 0-502,10 5 887,2 1 1,11 11 538,-1 2 0,11-3 0,8 1 0</inkml:trace>
  <inkml:trace contextRef="#ctx0" brushRef="#br0" timeOffset="95">14389 11899 7853,'-6'-5'0,"-3"3"-360,5-6 180,-5 6 90,3-9 0,-2 10 1363,1-3-557,-1 3-252,2-4 255,-4 4-370,3-4 1,0 5 147,-1 0-98,0 0-147,2 0 1,-4 0 141,2 0-182,-2 0-27,-1 5 1,-5-3-15,1 6-105,-5 0 34,7 3 0,-7 0 79,5 1 0,-4-1 139,3 1-426,1-1 100,4 0 105,-1 1-280,6-1 130,1 1 0,7-1 370,6 1-223,10-6-41,11 4 1,7-7 650,2 4-311,7-4-1053,-3 2 1108,8 0-218,-20-4 1,6 6-52,-13-4 0,1 0-152,-9 5 0,-4-5 390,-3 5-1087,-6 0 527,4 3 0,-6-3-472,0-1 1315,0 1-853,-6 8 0,-1-2-126,-8 5 103,-8-5 28,-1 3-59,-9-1 65,3-3 0,-8 7 1,0-5 0,2 1 17,5-5 0,1-1 37,7-2-459,-3 2 297,14-9 0,0 6-1387,8-4 751,3-1 512,1 3 1,1-5-1308,3 0 829,8 0 319,5 0-43,1 0 575,4 0 0,-4-5 0,4-2 0</inkml:trace>
  <inkml:trace contextRef="#ctx0" brushRef="#br0" timeOffset="96">14629 12082 7853,'0'-11'0,"0"-1"0,0 1 0,0 3 2038,0 1-859,0 4-290,0-2 665,0 0-780,0 4-282,-5 1-37,4 6-201,-10 5 0,6 6 64,-2 2-311,-3-3 63,8 6 0,-3 0 275,5 4-594,5 1 235,2-9 0,5 3-182,4-2 174,-4 3-30,10-4 0,-4-2-283,4-4 131,1-6-1,0-1 638,5-5-280,-4 0 0,8-5 15,-5-3 0,3-2 174,-3-1 0,-1-5 61,-3 1-257,-5-5-32,-2 2 0,-4-5-202,-1 0 66,1-4-70,-6 2 0,-1-6-173,-5 4 125,-5-5 274,-1 3-1237,-11 0 728,-6 1 0,-6 10-39,-5 3-711,-10 2 652,2 7 0,-9 2-62,5 8 1,7 4-51,5 7 1,6-1-1525,9 5 1070,2 0 1039,11 4 0,1 5 0,5 1 0</inkml:trace>
  <inkml:trace contextRef="#ctx0" brushRef="#br0" timeOffset="97">16559 11522 7853,'0'-6'0,"0"-4"1179,0 4-718,0-1 1,-1 2 589,-3 5-150,3 0-557,-4 5 135,5 7-221,0 5 1,-4 8 38,0 1 0,0 0 44,4 4 1,0-1-24,0 2-228,0 7 82,0-13 0,4 13 23,0-7-132,0 2-340,-4 1 91,0 0 219,0 0 1,0-3-161,0-1-240,0-4 289,-5 2 0,3-9-63,-1 0 0,1-5-51,2 1 1,0-6 19,0-2-461,0-4 643,0 2 0,0-4-726,0 3 578,0-3-80,0 4 0,2-5-1616,1 0 853,-1 0 411,8-5-850,-9 4 709,9-9 711,-9 9 0,10-9 0,-5 3 0</inkml:trace>
  <inkml:trace contextRef="#ctx0" brushRef="#br0" timeOffset="98">16867 12082 7853,'7'-6'0,"-2"-1"675,-5 4-338,0 1-168,0-3 4634,0 5-4366,-5 0 1,2 0 215,-4 0-747,-1 5 165,2-3 0,-4 4-826,2-2 469,3 2 258,-5 0 0,7 1-609,-4-3 394,4-3-56,-2 4-1966,5-5 440,0 5 705,0-4-83,0 4 1203,0-5 0,0 5 0,0 2 0</inkml:trace>
  <inkml:trace contextRef="#ctx0" brushRef="#br0" timeOffset="99">17393 11694 7853,'5'-12'0,"-4"1"0,4-4 728,-5 0-258,0-6-182,0 9 1,0-10 449,0 3-342,0 2 0,0-4-169,0 8-68,-5-3 0,-1 2 212,-6 2-333,1-2 120,-6 8 1,0-2 159,-6 1-250,0 4 117,-5-2 1,3 6-71,-6 3-107,6 3 157,-3 4-339,5 0 153,0 6 0,4 1 50,0 4-458,5 1 315,-2 0 0,6 0-59,2 0 1,3 4-95,5-1 1,2-3 128,6-4 0,1-4-37,10 4 0,1-9 189,7 2 4,-3-8 0,5 1-240,-2-5 728,-3 0-258,4 0-142,-5 0 306,0-5-260,-1-2 0,-3 0 109,1-1 269,-7 0-311,-1-3 0,-3 0 342,-5-1-211,4 6-141,-6-4 0,3 7 221,-5-4-56,0 4-53,0-2-235,0 5-207,0 5 1,-5 1-150,-3 6 1,2 4 184,-2 3-129,6 3 132,-3 1 1,1 5 38,0 2-200,0 3 222,4 1 0,0 1-160,0-1 80,0-5 65,0 4 0,0-9 133,0 3 86,0-8-203,0-3 469,0-4-74,0-1-207,0 1-323,5-1 231,-4-5 6,5-1-822,-6-5-2680,0 0 2156,0-5 572,0 4 38,0-9 0,1 4 654,3-6 0,-3-4 0,4-2 0</inkml:trace>
  <inkml:trace contextRef="#ctx0" brushRef="#br0" timeOffset="100">17576 11385 7853,'6'-17'0,"4"5"0,-9 2 0,9 4 0,-8-2 0,2 1 0,2 4 0,-4-2 0,6 5 0,-4 0 0,3 0 0,1 5 3553,4 1-2030,-6 6-655,4-1-328,-9-4-756,9 3 241,-8-4 0,7 5 118,-6 1-396,1-1 38,1-4-410,-3 3 329,3-9-53,-5 9 112,5-9 182,-4 5 3,9-6 289,-9 0-258,10-6 315,-5 0-186,0-5 0,4-1 148,-2 1-139,2-1 0,0 1 186,-2 0-251,2 4 21,-9 2 1,6 5-236,-4 0-32,-1 0 283,3 0-636,0 5 374,-4 2 0,4 9-94,-5 3-640,0 3 556,0 1 1,2-1-80,1 1-1623,-1 5 920,3-4 1073,-5 9 1,10-9 0,2 4 0</inkml:trace>
  <inkml:trace contextRef="#ctx0" brushRef="#br0" timeOffset="101">18455 11591 7853,'0'-11'252,"0"3"153,0 0 1,1 6-88,3-2 333,-3-2 22,4 4 143,-5-3-370,0 5 0,2 9-39,1 3 0,-1 8 59,2 3-386,-3 0 78,-1 10 1,0-4 159,0 5-252,0 5-7,0-8 1,0 11 258,0-8-528,0-2 194,0 1 0,0-9-693,0 2 404,0-1 183,0-8 1,0 0-1201,0-6 675,0 1-39,5-6 0,-3 3-1608,6-5 1746,-5 0 1,3-4 547,-2 0 0,2-6 0,5 0 0</inkml:trace>
  <inkml:trace contextRef="#ctx0" brushRef="#br0" timeOffset="102">18843 11580 7853,'8'-12'245,"-1"1"0,-4-1-245,7 1 1172,-9 5-713,10-5 1,-10 9 271,3-6 51,-3 6-108,-1-3-249,0 5 0,-6 1-323,-6 3-213,-4 2 149,-7 5 0,-4 1-62,1-1 79,-1 1-87,4-1 1,1 1-101,3-1 0,3 0 38,5 1 0,3-1-25,0 1 0,6-1 124,-2 1 1,3-1 14,1 0 1,5 1 30,2-1 11,9 1-46,1-1 1,6 0-17,0 1 17,0 4 1,0-3 0,0 4 17,-1-6 11,1 0-14,0 1-22,-5-1 10,-2 1 1,-4-1 20,-1 1-190,1-1 78,-6 0 0,-1 1-91,-5-1 1,0 1 41,0-1 0,-5 0-247,-3 1 147,-7-1 1,-3 1 68,-4-1 77,-1 1 1,0-1-109,0 0-395,5-4 335,-3 3 0,9-8-159,1 6-817,-1-5 717,11 2 1,-4-4-582,5 3 658,0-3 424,0 4 0,5-5 0,7 0 0,5 0 0</inkml:trace>
  <inkml:trace contextRef="#ctx0" brushRef="#br0" timeOffset="103">19312 11854 7853,'5'-7'152,"-4"-3"39,3 3 0,1 0-114,-1 0 1443,-1 4-418,-3-2-470,0 0 326,0 4-148,0-4-615,0 5-112,-5 5 0,3 2 45,-6 9-53,6-4 137,-3 5-464,-1-1 237,5-3 0,-4 7 64,5-5-593,0 1 313,0-5 0,5 0-306,3 1 371,-3-6 1,6 3-131,1-5 390,-1 0-1,6-4-98,-1 0 1,1 0 75,2 0 1,1-5-129,-5-3 567,0-2-327,-3-2 1,-1 1 170,1 0-31,-6-6-229,4 4 1,-9-8-236,3 2-38,-2-3 263,-8 5 1,0-4-678,-5 6 288,-6 0 135,-1 8-1205,-9 2 873,2 5 0,-1 0-25,7 0 0,-2 5-115,6 3 1,1 2 14,7 2 627,2-1 0,5 0 0,0 1 0</inkml:trace>
  <inkml:trace contextRef="#ctx0" brushRef="#br0" timeOffset="104">19894 11317 7853,'5'-11'0,"1"-1"454,6 1-83,-1 4-53,1-3 355,-1 4-341,1-1 1,-6 1 153,-2 2-84,-3 3 106,4-4-193,-4 5-103,4 0-27,-5 0 1,-3 5 218,-1 3-192,-5 7 0,3 3 170,-11-1-197,4 10 1,-4-7 132,1 11-360,4-1 201,-10 5 0,8-1 212,-5 0-1257,5 5 899,-2-3 1,5 5-268,4-3 186,-3-3 70,8 10 1,-3-10-11,5 3 45,0-2 1,0-2-616,0 0 620,5 0 1,2-3-18,4-1 0,1-4 3,-1 0 0,0-1 37,1-3-263,-1 1 584,-4-5 1,3 2-564,-3-4 480,-2-6-287,6 0 0,-9-8-229,6 6 155,-6-5-658,8 2 358,-3-5 148,-1 0-1213,-1 0 889,-5 0 0,2-5-263,1-3-721,-1 3 652,3-5 866,-5-2 0,5-6 0,1-4 0</inkml:trace>
  <inkml:trace contextRef="#ctx0" brushRef="#br0" timeOffset="105">20054 11648 7853,'0'-18'82,"4"2"-41,-1 4 1,6 5 289,-1-1 0,-2 1 506,2-5 0,1 2 260,6 2-512,-2-2-307,3 4 1,-1-2 377,1 1-445,4 4-76,-7-2 1,3 5-22,-4 0 1,-1 0 203,0 0-301,1 0 58,-1 5 1,-3 1 268,0 6-571,-6-1 193,8 6 0,-9-3-343,3 5 259,-2 0 45,-8 9 1,0 0-302,-5 2 229,-1 3-607,-4-4 225,-2 1 332,-5 3 1,0-6-123,1 4 14,-1 2 104,5-9 0,-2 3-172,4-8 475,1 2-224,4-8 0,4 3 449,4-4-210,-4-6-41,6 4 1012,-4-8-789,10 3 54,1-5 563,6 5-604,-1-4 0,6 4 115,2-5 92,2 0-223,2 0 1,0 0 252,0 0-408,0 0 16,-1 0 0,-3 0-206,1 0 131,-7-5-23,4 4 1,-6-4-1068,1 5 456,-6 0 326,4 0-2076,-8 0 1510,3 0 0,-5-2-75,0-1-1121,0 1 1260,0-8 0,0 8 726,0-6 0,5 0 0,1-3 0</inkml:trace>
  <inkml:trace contextRef="#ctx0" brushRef="#br0" timeOffset="106">20476 11454 7853,'7'-18'188,"3"2"1,-9 8 328,3 0 1,-1 5 615,0-5-574,-1 6 20,3-4 271,-5 6-618,0 0 0,0 6-83,0 1 1,1 3 168,3 2-292,-3-1 67,4 6 0,-5-5 32,0 4 0,0-2-131,0 1 1,1-3-348,3 4 221,-3-9-19,5 3 52,-1-3-72,1-1 174,0-1 88,4-5-101,-8 0-15,8 0 159,-4 0-124,6 0 0,-5-4 22,1 1 17,0-6-21,-2 2 0,4-4-89,-2-1 92,-3 1 3,5 0 0,-4-1-111,6 1 104,-6-1-14,4 6-22,-9-4 11,10 9 0,-10-4-99,9 5 99,-9 0 1,6 1-2,-4 3-247,-1 2 235,3 5 0,-4 5-14,3-1-130,-3 5 134,4-7 1,-4 8-251,3-2 0,-1 2-123,4-2-51,1-3 224,-2 1 1,4-8-103,-2 2-818,-3-2 214,5-3 306,-8-1 621,3-5 0,0 0 0,1 0 0</inkml:trace>
  <inkml:trace contextRef="#ctx0" brushRef="#br0" timeOffset="107">20888 11214 7853,'0'-6'710,"5"1"-384,1 5 0,5 0 365,1 0-217,-1 0-302,1 0 1,0 1 1255,4 3-674,-4 2-426,10 11 1,-4 2 669,4 7-427,1-2-790,0 9 765,-5-3-262,4 9 0,-6-2 117,3 5-135,-2-1-108,-6 5 1,-1 4 159,-2-1-250,-3 1 104,-5 0 0,-1-4-231,-3 0 69,-3-1-812,-4-4 24,0 0 579,-1 3 0,-3-8 81,0 2-2420,-6-3 1669,-1-6 0,-3 1-54,-1-4-2225,-3-2 3148,10-1 0,-8 0 0,8-5 0,-3-4 0,-1-3 0,1-3 0</inkml:trace>
  <inkml:trace contextRef="#ctx0" brushRef="#br0" timeOffset="108">4796 15531 7853,'-5'-11'465,"3"4"107,-8-3-327,9 9 1,-6-5 432,4 2 114,1 3 460,-3-4-797,5 5 0,0 5-46,0 2 0,2 5 169,1 3 0,-1 4-144,1 8 0,3 3-67,-3 8 0,1-1-68,-4 5 1,0-2-26,0 2 1,0 3-98,0-3 1,0-2 0,0 2 0,0-5-110,0 1 0,1-3-35,3 0 0,-2-2-215,1-3 0,4 2 131,0-5 1,0-1-142,0-3 1,0-4-73,0 0 0,2-5-100,-5 1 0,4-2-58,-5-2 0,1-3-213,-4 0 1,1-6-249,3 2 326,-3-3 1,3-1-235,-8 0 0,2-1 54,-6-3 0,2 2-122,-2-6 0,-2 0 364,3-3 1,2 0 494,1-1 0,-8-4 0,0-2 0</inkml:trace>
  <inkml:trace contextRef="#ctx0" brushRef="#br0" timeOffset="109">4693 15737 7853,'-8'-23'-327,"1"0"1,4 2 387,-1 2 1,3-2 597,1 6 1,1-4-152,3 4 1,1-1 26,3 5 0,6 0-148,-3-1 1,4 1 18,1-1 1,-2 5-5,5-1 0,0 6-144,3-2 1,1 3-23,0 1 0,0-4-59,0 0 0,3 0-108,1 4 0,0 1 60,-4 3 1,-1 1-152,1 3 1,0 6 24,0-3 0,-5 4-173,-3 1 1,-4 1-93,-3 6 0,-3 0 112,-5 0 1,-1 5-41,-3 2 1,-6-2 48,-5-1 0,-6 1-21,2-1 0,-4-5 75,-3-3 1,2-1-35,-3 1 1,7-2 101,1-6 1,3 1 127,-3-1 0,5-3 232,-1-1 1,6-4 5,2 1 627,4-3-310,-2-1-29,5 0-402,5 0 1,2-1-184,4-3 1,9 2 75,3-1 0,8 1-186,-1 2 1,2 0 71,-2 0 1,7 2-88,-3 1 0,2 3 2,-6 1 1,2 3 32,-5-2 1,3 3-52,-3 5 0,-2-2 67,-6 5 0,3-4-15,-3 4 0,-4 0-51,-4 4 1,0 0-167,-8-1 1,1-1 33,-4 2 0,-2-3 95,-6 6 1,-1-1-63,-10-3 0,-1 1 130,-7 0 0,-2-1 12,-5-3 1,-1-3 20,1-4 1,0-1 158,0 0 1,-1-4-73,1-3 0,4-3 69,-1-1 1,10 0 118,-2 0 1,8-1-67,-1-3 1,7-4-509,2-7 0,4 2-335,0-2 1,1-1-617,2 0 1,2-3 314,1 4 1,0 0 960,4 3 0,1 1 0,4 0 0</inkml:trace>
  <inkml:trace contextRef="#ctx0" brushRef="#br0" timeOffset="110">5629 15189 7853,'0'-12'239,"0"5"519,0-1-4,0 5-223,0-2-168,0 5 1,0 5-86,0 3 0,0 3 104,0 5 1,2 1-169,1 6 1,-1 1 13,1 3 0,0-3-44,1 3 0,-3-3-95,3-1 1,-2-2-104,2-2 1,-2 2 67,1-6 1,-1 0-343,-2-3 199,5-6-78,-4-1 97,4-5 0,-4 0 110,3 0 1,-1-1 199,4-3 1,-3-2-177,4-6 0,-1-4 9,5-3 0,-1 1-80,1-1 1,-1 0 101,0-4 1,1-1-153,-1-3 1,2 3 43,2-3 1,-2 8-61,2 4 1,-2-1 80,-2 0 0,-1 5-17,-2 3 1,2 6 41,-2-2 1,-2 3 14,2 1 1,-5 0 22,5 0-45,0 5-6,-2 1 1,4 7 151,-2 2 1,1 2-39,-2 2 1,3 2 43,-2-2 0,-2 3-155,2 1 0,-4-1 9,3 1 0,-4 0-6,1 0 0,-2-5-98,2-3 0,-3-2-146,3-2 67,-3 1-968,-1-1 347,0-5-847,0 4-1241,0-3 2860,0-1 0,-5 4 0,-1-3 0</inkml:trace>
  <inkml:trace contextRef="#ctx0" brushRef="#br0" timeOffset="111">7034 15508 7853,'0'-11'0,"0"0"742,0 4 169,0-3 0,1 9 135,3-3-464,-3 3 0,6 7 1,-3 5 1,-3 6-181,3 6 0,-3 5-19,-1 2 0,0 4-95,0 5 1,-1 5-67,-3 5 0,1 1-46,-4-4 0,4-1 0,-1 1 0,2-5 140,-2-3-1037,3-3 753,-4-1 0,5-4-132,0-4 1,3-7 86,1-3 0,1-4-149,-1 0 0,-1-2-213,4-3 1,-3 0-1142,4-3 786,-6-3 1,7 3-212,-5-8 1,4 1 268,-5-4 1,1-1-74,-4-3 1,0-6 743,0-2 0,5-2 0,2-2 0</inkml:trace>
  <inkml:trace contextRef="#ctx0" brushRef="#br0" timeOffset="112">7605 15565 7853,'5'-17'794,"-4"0"175,3 6 1,-1 1-557,1 2 1,-3-2 250,3 2-153,-3 3 0,-2-4 149,-3 6-695,-2-1 83,-11 4 0,-1 1 132,-5 3 0,-1 3-104,-2 9 1,-3 0 94,-6 3 1,6 3-109,2-3 1,3-1-80,1 1 0,2-2 32,2 2 1,4-1 22,7-3 1,-1-2 12,5 2 0,1-2 68,3-2 0,5 1-20,2-1 1,5-3-57,3-1 1,3 1-27,4 3 0,3-3-14,1 0 1,3-2-90,6 2 1,-2 2-142,-3-3 0,3 4-46,-2 0 0,-4 2 272,0 2 0,-3-1 0,-1 5 0,-5 0 980,-3 4-832,-7-5-120,-3 3 1,-5-3-182,0 5 1,-5 0-166,-3-1 1,-7 1 78,-4 0 0,-4-4-47,-4 0 1,2-5 13,-6 1 0,2-2 89,-1-2 0,-2-3-118,5 0 1,2-6-471,6 2 203,3-3 1,9-6-168,3-2 0,6-5-1032,5-3 1767,1-3 0,19-5 0,-3 1 0</inkml:trace>
  <inkml:trace contextRef="#ctx0" brushRef="#br0" timeOffset="113">8633 15817 7853,'-8'-7'456,"1"4"-166,-1 1 0,-3 2 130,-1 0 0,1 4-108,-1 0 0,2 5 43,3-2 1,-3 4-59,2 0 1,2 2 108,-2 2 0,4-1-78,-3 5 1,0-4-104,0 4 0,2-4-59,5 4 0,-4-5 6,0 2 1,0-2-67,4 1 1,4-2 53,0 2 1,8-6-41,0-2 1,3 0-9,0 0 1,2 2-150,2-5 1,6 0 121,-2-4 0,2-2 31,-2-1 1,0-4 55,0-4 0,-4-1-53,0 1 0,-5-4 19,1 0 1,-3-4-74,-5 3 1,-2-4-139,-5 1 0,-1-3 14,-3 0 0,-3-1-148,-9 0 0,-1 1-596,-6 3 0,-4 3 346,1 4 1,-5 6-529,4 2 1,1 4 49,3 4 1,5-1-955,3 4 1889,7 1 0,3 8 0,5 2 0</inkml:trace>
  <inkml:trace contextRef="#ctx0" brushRef="#br0" timeOffset="114">9501 15120 7853,'5'-11'-703,"1"-1"1,5 1 1300,-4-1 0,2 1 172,-5 0-28,0 4-41,1-3 345,-4 9-520,4-4 1,-6 5-163,-3 0 1,-2 6 431,-6 5-345,1 6-56,-6 11 0,3 1 42,-5 5 0,0 2-148,-4 2 1,1 3-19,-1 4 0,4 1-84,0 0 0,0 3-207,-4 1 0,5-1 87,3-3 1,6-4 41,1-1 1,6 0-95,-2 1 0,3-1 122,1-3-218,5-8 77,1 13 0,9-16 115,1 7 1,3-7 190,-4-1 0,5-1-174,-1-3 1,2 0 219,-2-3 0,2 3-411,-2-3 0,-2-3 122,-2-1 1,-2-3-298,-2-5 0,0 2 96,1-5-399,-6 5 189,4-8-591,-8 4-737,8-5 1012,-9 0 0,4-5-276,-5-2 1,0-4-910,0 0 1,0-2 1852,0-2 0,-5-3 0,-1-4 0</inkml:trace>
  <inkml:trace contextRef="#ctx0" brushRef="#br0" timeOffset="115">10221 15440 7853,'-4'-13'0,"0"-2"0,0 6 0,4-2 0,-1 2 293,-3-3 1,1 5 692,-4-1-235,-1 0 0,-3-2-297,-1 3 0,0 2-63,-4 5 1,4 0 22,-3 0 1,-3 0-151,-1 0 0,-3 6 40,-1 5 0,-3 2-81,-1 6 0,-5 1-14,2 7 1,1-2-30,-2 6 1,6-1-90,-2 5 0,4-1 23,4 0 0,3 0-130,4 1 1,6-2-202,2-3 1,4 2 133,4-5 0,2-1-13,6-3 0,4 0 139,3 0 0,3-2-8,1-2 0,1 2 58,3-6 1,-3-1 160,2-7 0,2 2-48,-1-5 0,3 4 138,-3-4 1,1-1-371,-1-3 1,-3 0 46,2 0 1,-5-1-699,-2-3 1,-5 2 361,1-6 1,-2 4-495,-2-3 0,-3 0-314,-1 0 1,-4-3-1729,1 2 2851,-3-2 0,-1-7 0,0 0 0</inkml:trace>
  <inkml:trace contextRef="#ctx0" brushRef="#br0" timeOffset="116">10517 15223 7853,'-6'-12'1696,"-4"1"-1178,9 0 1,-4 3 562,5 0-297,0 6 47,5-3-14,-4 5-551,4 0 0,-4 1 30,3 3 1,-3 2-119,3 6 1,-3 0-68,-1 4 1,0 0 26,0 3 0,0 1-177,0-4 0,0 3-28,0-4 1,2 4-278,2-4 1,-2-3-31,6-5 215,-1 1 1,5-2-97,-1-2 0,1-3 103,-1-1 1,0-1 120,1-3 1,-1-2 23,1-6 1,-1 1 170,1-1 1,-5 1-66,1 0 0,-4-5 374,3 1-272,-4 0 1,6 4-118,-6-1 0,1 5 478,-4-1-489,0 5 0,1-2-181,3 5 0,-2 2 76,1 1 1,-1 5-126,-2 7 1,0 3 77,0 5 0,3-2-100,1-2 0,0 7-240,-4-3 1,4 1 155,0-5 0,3 1-263,-3-5 1,5 1-60,-1-5 1,-2 0-1132,2 1 254,-6-6 1462,3-1 0,0-10 0,2-1 0</inkml:trace>
  <inkml:trace contextRef="#ctx0" brushRef="#br0" timeOffset="117">10917 14983 7853,'-5'-16'0,"0"3"205,-3-2 0,3 2 695,5 1 239,0 6-92,5-4 0,-2 9-301,5-3 0,-1 3-300,5 1 1,-1 5 54,0 2 0,1 9-139,-1 3 0,5 7-126,-1 5 1,4 2-2,-4 1 0,2 3-13,-2 5 0,-1-4-96,5 7 1,-5-1-149,1 1 0,1 5-320,0-1 1,-1 2 342,-4-2 0,-1-2-15,-2 3 1,-3-3 116,-5-1 1,0-2 128,0-2 1,0 1-189,0-5 1,-5-1 19,-3-7 0,-2 2 13,-1-5 0,1-1-127,2-3 0,-2 0-334,2 0 1,-2-5 412,-1-3 0,-1 0-1049,1-4 0,3 2-120,1-9 1,3 4-2023,-4-5 2248,6 1 914,-3-9 0,10-1 0,1-6 0</inkml:trace>
  <inkml:trace contextRef="#ctx0" brushRef="#br0" timeOffset="118">12585 15451 7853,'0'-6'-259,"0"1"474,0 0 0,0 2 53,0-4 933,0 4-118,0-2 1802,0 5-2506,0 5 1,0 3 97,0 7 0,0 3-11,0 5 1,0 4-179,0 4 0,0 2-7,0 1 0,-2 4 2,-1 0 0,1 0 0,-2-3 0,3 3-161,1 0 0,4-1-122,0-7 0,7-1 3,-3-2 0,5-4-254,-6 0 1,3-4-439,2-4 1,-1-6 349,1 2 1,-2-6-2256,-3 3 1433,4-6 1,-9 3-76,6-5 0,-6-5 615,2-2 1,-4-3-434,-4-2 1054,3-4 0,-9-2 0,3-5 0</inkml:trace>
  <inkml:trace contextRef="#ctx0" brushRef="#br0" timeOffset="119">12813 15497 7853,'6'-11'453,"-2"-1"0,-3 1-226,-1-1 0,0 5 1534,0-1-209,0 6 159,0-4-1244,0 6 0,0 7 46,0 4 0,0 7-188,0 9 1,4 1 15,0 2 0,0 7-103,-4-3 1,0 2-14,0-6 0,0 7-231,0-3 0,0-1-114,0-2 0,1-2-211,3 1 0,-3-3 20,3-8 0,1-3-361,-1-4 0,1-2-202,-1-2 270,-3-3 1,5-5-1575,-2 0 1616,-2 0 0,3-5-311,-5-3 1,0-6 193,0-1 1,-5-4 163,-3 3 0,2-3 515,-2 4 0,4-4 0,-3 4 0,3 0 0,-4 3 0,6 1 0,-2-1 0,-1 5-75,1-1 1,0 4 74,4-3 1584,0 4 107,0-7-635,0 9 0,1-4-466,3 5 0,4 0 46,7 0 1,-1 0-196,5 0 1,0 0 13,4 0 0,5 0-351,2 0 1,-1 0-3,2 0 1,-4 0-121,3 0 0,-8-4-220,0 0 1,-6-1-366,-1 1 1,-4 2-69,-3-6 0,-3 4-673,-5-3 1,0 3-158,0-4 1,-9 1 375,-2-5 1125,-8 1 0,6-6 0,-4 0 0</inkml:trace>
  <inkml:trace contextRef="#ctx0" brushRef="#br0" timeOffset="120">12767 15440 7853,'2'-12'0,"1"1"0,4 1 905,4 2 0,6-2-188,2 2 1,4 2-99,3-1 0,0 4 6,4-1 0,4 3 195,4 1 1,4 0-318,-4 0 1,4 0-46,-4 0 0,-3 0-830,-5 0 1,-1 0 261,2 0 1,-5 0-1562,-7 0 0,-2 0 290,-6 0 1381,1 0 0,4 0 0,2 0 0</inkml:trace>
  <inkml:trace contextRef="#ctx0" brushRef="#br0" timeOffset="121">14675 15291 7853,'0'-11'-615,"0"0"1692,0-1-380,-5 6-269,3-4 736,-3 8-251,5-8-389,-5 9 0,3-5 526,-6 2-366,5 3-283,-7-5 1,4 6-162,-5 0 0,3 6-28,0 1 0,-1 8 6,-6 4 0,3 3-36,-4 1 0,4 9-99,0 2 0,1 4 105,-1 0 1,1-1-94,0 5 0,4-4-47,3 4 1,3-6 109,1 2 0,0-2-101,0-2 1,1-2 5,3 2 1,3-7-116,4 3 1,2-4 80,2-3 1,-1-2-87,5-2 1,0-2 168,4-6 76,5-5-148,-4 5 0,5-10 60,-2 3 1,-2-4 119,5-4 1,-4 1-91,0-4 1,4-5-29,0-3 1,-1-5-86,2 1 1,-2-3-75,1-1 1,-2-1-256,-5-2 1,-1-4-38,-3-4 0,-3-4-269,-4 0 1,-5-5 135,1 1 1,-6-3-268,2 0 1,-3-1 140,-1 0 0,-5 5 213,-2-1 0,-5 5 48,-3-1 0,-4 4-54,-8 3 1,-7 7-116,-8 5 0,-3 9-82,-5-2 0,-1 9 21,-2-1 0,-5 2-1098,4 2 822,6 6 427,9-5 426,10 14 0,1-6 0,5 10 0,0 0 0</inkml:trace>
  <inkml:trace contextRef="#ctx0" brushRef="#br0" timeOffset="122">16171 15246 7910,'6'-7'995,"-1"1"-567,-5 2 1,1 3 451,3-3-531,-2 3 0,3 0 536,-5-3-185,5 3-310,-4-5 1,4 8 28,-5 2 175,0 2-292,0 5 0,-5 2-5,-3 2 0,-7-1-75,-4 5 1,-2-4-51,-2 4 0,-4 0 66,0 4 1,-1 0-145,2 0 1,0-4 144,-4 0-309,5 0 129,-3 4 1,5-4-42,0 0 1,0-5-141,0 1 1,6-2 106,1-2 0,4-1 74,0-2 0,6-2-1,2-2-188,3-2 200,1 3 47,0-5 16,0 5-45,0-4 0,0 5 82,0-2 1,0-1-35,0 4 0,5-3 113,2 4 1,5-5 151,3 5 0,-1-4-97,5 3 1,4 0 233,4 0-206,9 4-90,-10-5 1,14 2 120,-9-1-113,9-4-156,-9 7 0,4-8 66,-4 6 1,-4-4-50,3 3 1,-1-3-203,2 4 1,-8-6 300,-8 2 10,-3-3-3400,0-1 1549,-6 6 636,-1-5 0,-10 4-144,-2-5 0,-4 0-444,0 0 0,0 0 635,-1 0 948,1 0 0,-6-5 0,-1-2 0</inkml:trace>
  <inkml:trace contextRef="#ctx0" brushRef="#br0" timeOffset="123">16867 15143 7853,'7'-5'-775,"-2"4"581,-5-10 1,4 9 1705,-1-6-192,1 6 24,-4-3 1327,0 5-2157,0 10 1,0 2 179,0 11 0,0 5-269,0 3 1,0 6-15,0 1 1,0 1-150,0-1 1,0-1 100,0 5 1,0-6-170,0 3 0,0-3-114,0 2 1,2-1 6,1 5 0,2-5-160,3 1 0,2-6-226,-2-2 1,3-4 203,4 0 1,-2-7-154,2-4 1,-3-2-134,-5-1 0,2-5-917,-5 1 820,5-6-1650,-8 3 1370,4-10 1,-5-1-40,0-5-1562,-5-1 1020,-1-4 1339,-5-2 0,-1-5 0,1 0 0</inkml:trace>
  <inkml:trace contextRef="#ctx0" brushRef="#br0" timeOffset="124">16639 15257 7853,'6'-18'565,"5"-3"-303,-4 2 1,8 1 50,4-1 0,4 5 79,4-1 1,2 2 378,5 2 1,1-1-265,-1 1 1,3 1-44,-3 2 0,7-1 1,-7 5 0,-1 1-117,-3 3 1,-1 0 9,2 0 1,-3 1 47,-5 3-326,-6 2 25,5 5 1,-11 1 63,1-1 1,-6 4-125,-6 1 0,-1 4 33,-3-1 1,-6 6-236,-5 2 0,-13 0-280,1-4 0,-6 3 200,7 1 1,-5-4-18,4-4 0,1-4 91,3 4 0,1-6 129,3-2 0,3-1 18,4-6 1,5 4 290,-1-5-160,6 1 158,-3-4 98,5 0 0,5 2-130,2 1 0,5-1 246,3 1 0,3 3-230,5-3 1,1 5-110,2-4 1,-2 5-53,3-2 1,1 5-222,-1 3 1,7-1 138,-4 5 0,5-4-79,-9 4 0,1 0-222,-4 4 1,-2 0 110,-2 0 1,-3 0-134,-9-1 0,2 1-1,-5 0 1,-2 0-33,-5 0 1,-5 0 118,-7-1 1,0-3-45,-8 0 1,1-5 180,-8 2 0,-1-4 129,-3 0 0,-4-2-9,0-2 0,-4-2-115,4-2 0,5-3-173,6 3 1,4-3-143,4-1 0,3-4-310,4 0 0,6-4 103,2 0-1473,8-2 1335,2-2 0,8 1 741,5 0 0,0-6 0,9-1 0</inkml:trace>
  <inkml:trace contextRef="#ctx0" brushRef="#br0" timeOffset="125">18444 15234 7853,'-6'-11'1529,"5"3"-875,-3 1-686,3 4 922,1-2 275,-5 5 0,-1 0-591,-6 0 1,3 1-52,-2 3 1,2 2-109,-6 6 0,-3 1-130,-1 2 1,-4-1-16,-3 5 1,0 0-105,-4 4 1,3-1 26,-3 1 0,-5 0-37,-3 0 1,0 0-112,4 0 1,5 0 116,2-1 0,3-3-194,1 0 0,4-6 20,0-1 0,9-1 94,-1-3 1,3-2-125,0 2 15,3-6-104,5 3 255,0 0 1,2-3 5,1 1 0,4 2 29,4-1 0,2 4 171,2-4 1,3 5 4,5-2 0,3 5-130,1 3 0,5-3 11,-2 4 1,3 0-63,1-1 1,4 1-103,0-5 1,2 4 85,-2 1 1,-4-3-103,0-5 0,-2 2 27,-9-2 1,2-2-185,-6 2-93,-2-6 142,-1 9 0,-8-10-1471,0 3 836,-6-3-1660,3-1 0,-17-1 1126,-4-3 0,-1-1-2387,5-3 2578,-4-2 1050,8 4 0,-2-11 0,10-1 0</inkml:trace>
  <inkml:trace contextRef="#ctx0" brushRef="#br0" timeOffset="126">19460 15143 7853,'0'-12'1547,"0"1"-839,0 0-178,-5-1 0,2 5 74,-4-1 1,-1 5 240,-3 0 0,-4 1-369,-1 2 0,-4 0 65,1 0 0,-1 2-169,1 1 1,-3 8 48,3 4 1,-6 1-117,-2 0 0,-3 3-80,3 7 0,-7 2-17,3 3 0,-1 2 45,6-3 0,2 4-27,-3 4 1,4-1-84,4 5 1,3-4-77,4 4 1,6-8 49,2 4 1,8-5-114,3 5 1,9-6 174,3-1 0,0-9-42,4 5 1,-2-9 133,10 5 1,-3-8-76,6 0 0,-2-2 176,6-2 1,1-4-105,-1-4 1,0 2-187,-4-1 0,-3 0-37,-1-4 1,-6 0-220,-1 0 1,-1-1-634,-7-3 0,-4 3 37,-3-3-1372,-5-2 1,-5-1 552,-9-4 0,-7 3-1028,-8 1 2617,6 4 0,-11-7 0,7 4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07:21.9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2684 4546 8112,'-4'-8'0,"0"0"56,0 6 330,4-3 228,0 5 188,0-5-546,0 3 161,0-3 479,0 5-714,0 5 0,0 2-78,0 4 0,0 1 94,0-1 1,0 7-12,0 5 0,0 1 17,0 6 1,4 1 18,0 3 1,0 4-2,-4 0 0,0 5-23,0-1 1,1 2-112,3 2 0,-3 4-85,3-1 1,-3 4 62,-1-3 0,4-1 68,0-3 0,0-2-77,-4-2 1,0 3 21,0-3 1,4-3-36,-1-1 1,1 1-121,-4-1 0,0-3 119,0-5 1,0-1-42,0 2 0,0-5 72,0-7 0,4 2-156,0-6 0,0 0 533,-4-3-532,0-1 1,0-3-3,0-1-363,0-4-404,0 2 321,0-5-206,0-5 0,0-2 34,0-4 701,0 0 0,5-6 0,1-1 0</inkml:trace>
  <inkml:trace contextRef="#ctx0" brushRef="#br0" timeOffset="1">3027 5402 8146,'0'-11'1117,"0"-1"-259,0 6-134,0-4-186,0 8-281,0-3 14,5 16 1,-4-3-10,3 11 0,1 0-21,-1 4 0,-1 4 23,-3 0 1,0 4-24,0 0 0,4 2-103,0 1 1,0-1-12,-4-2 0,0 0-201,0-4 1,4 0 33,-1-5 0,2-4 156,-1-3 0,-2-2-233,1-2 0,2-3-45,-1 0-544,0-6 482,-4 3 0,0-10-858,0-2 1,0-5 28,0-3 1053,0-3 0,-5-5 0,-1 1 0</inkml:trace>
  <inkml:trace contextRef="#ctx0" brushRef="#br0" timeOffset="2">3049 5105 8129,'-5'-13'0,"4"-2"543,-3 8 1,2 0 49,-2 0 0,3 3 415,-3-4-333,3 6-136,1-3-1028,0 0 319,0 3 271,5-3-861,1 5 459,5 5 301,1 2 0,-1 4 0,1 0 0</inkml:trace>
  <inkml:trace contextRef="#ctx0" brushRef="#br0" timeOffset="3">3346 5539 8055,'0'-11'1161,"0"4"441,0-3-941,0 9 0,0-3-204,0 8 0,0 2-109,0 6 0,0 3-63,0 0 1,2 5-114,1-1 1,-1 4 59,1 4 0,0-3-201,1 3 1,1-4 84,3-4 0,0 1-80,-4-5 0,4 0-130,-4-3 0,4-2 74,0-2 0,-3-2-229,-1-2 230,2-3 0,-1 3-36,3-8 1,2 1 77,-2-4 1,1-1-68,-2-3 1,3-4 2,-2-1 0,2-3-135,2 4 0,-5-5 47,1 1 1,-2 1 57,2-1 1,1 1-166,-5-1 1,3 3-53,-3 4 348,0 1-258,-4 4 290,0 2-100,0 5 0,0 5 21,0 3 0,0 2-17,0 2 1,0 3-7,0 0 0,0 0-59,0-3 0,5-1 44,2 1 1,4-1-142,0 0 1,0 0 116,1-4 1,3-2-125,0-5 0,2 0 146,-2 0 0,2-1-6,2-3 1,2-2 199,-2-6-209,-2 6 1,3-8-33,-5 3 152,0-3-106,2 2 1,-4 1 2,2-1 209,-2 1-183,-2-5 1,4 3 74,0-2-75,1 2 1,-6 2 138,-3-1 0,2 5-129,-5-1 1,1 5 213,-1 0 1,-3 6-66,3 5 0,-3 3-67,-1 5 1,0 1-10,0 6 0,-4 0-70,1 0 0,-1 0-314,4 0 0,0-2 0,0-1 0,0 0 0,0-1 300,0-2 0,0 5 0,0-4 0</inkml:trace>
  <inkml:trace contextRef="#ctx0" brushRef="#br0" timeOffset="4">2524 6487 8084,'0'-11'255,"0"-1"0,-1 5 454,-3-1-87,3 0-181,-4 2-90,5-4 261,-5 9-86,3-4-492,-3 5 0,5 5 133,0 2 1,0 3-84,0 2 0,0 3 71,0 0 1,1 4-158,3-3 1,-2 3-36,1-4 1,-1 4-26,-2-4 0,0 4-30,0-4 0,1 1 127,3-5-144,-3 0 107,4 1 0,-4-5-218,3 1 119,-3-5 253,4 2-126,-5-10 1,2-2 9,2-4 1,-2-1-45,6 1 1,-1-2 27,5-2 1,-1 1-153,1-5 0,-1 5 92,0-1 0,1-2-70,-1 2 1,1 0 51,-1 3-118,0 1 154,1 0 8,-1 4 114,1 2 1,-5 10-129,1 3 0,-5 6 196,0 1 0,2 5-44,-1-1 1,0 3 97,-4 1 1,1 0-102,3 0 0,-3-2-71,3-2 1,-1 3-95,1-3 1,-3-3-199,3-1 0,1-2-742,-2-1 1,3-2 157,-3-3 826,-1 3 0,8-8 0,-4 3 0</inkml:trace>
  <inkml:trace contextRef="#ctx0" brushRef="#br0" timeOffset="5">3061 6544 8077,'-7'-5'0,"-3"4"305,9-9 77,-4 8-150,0-3 697,4 5-555,-4-5 1,6 4 301,3-3-404,-3-2-82,4 5 1,0-8 215,3 5-230,2 0 0,1 0-66,1 0 1,-1-1 111,0 2 1,5 1-71,-1-2 1,4 3 75,-4 1 1,5 0-150,0 0 1,1 0-19,2 0 1,0 0-100,0 0 0,-1 0-89,1 0 1,1 0 80,3 0 0,-3 0-113,3 0 1,-7 0 73,-1 0 0,-1 0-335,1 0 0,-3 0-90,-4 0-181,-1 0 262,1 0 19,-6 0 270,-1 0 1,-10-4-41,-3 1 0,-2-5 140,-1 4 0,-1-1-119,1 1 0,-2 2 204,-2-6 1,2 4-19,-2-3 1,-1 3 41,0-4 1,1 4-90,4-3 1,-1 3 103,1-4 1,3 5 131,1-5 0,3 5-51,-4 0 0,6 0 364,-2-1-299,3 3 1,2-4-2,3 5 0,2 0-8,6 0 1,3 0-51,0 0 1,5 0-35,-1 0 0,7 0 2,0 0 1,2 1-161,-1 3 1,-3-1 87,3 4 0,-7-3-205,-1 4 1,-6-1 59,-2 5 0,-1-1-188,-6 1 1,0-1 105,-4 0 1,-1 2-95,-3 2 1,-2-2 95,-6 2 0,-4 2 62,-3-2 0,-7 4 18,0-4 0,-2 0-20,1-3 1,3-1-58,-3 1 0,7-5 70,1 1 1,5-6-342,-1 2 1,6-2-214,1-2-709,6 0 1348,-3 0 0,15-6 0,2 0 0</inkml:trace>
  <inkml:trace contextRef="#ctx0" brushRef="#br0" timeOffset="6">3963 6430 8140,'0'-6'1292,"0"1"800,0 5-1680,0 5 1,0 1-72,0 5 0,0 1-85,0-1 0,1 1-136,3-1 1,0 0 134,7 1 1,-2 2-228,6-3 1,3 6-63,1-10 0,4 6-55,4-5 0,-3-3-140,3-1 1,0-3 36,0-1 1,4 0-56,-5 0 1,2 0 69,-1 0 1,-3 0-16,3 0 1,-3-1 119,-2-3 0,-3-1 43,1-3 1,-3-2 21,2 2 1,-2-2 7,-6-1 0,-1-1 58,-2 1 0,1 3-123,-5 1 120,0-1 1,-6 2-67,-2 2 32,-2 3 0,-5 2-21,-1 3 1,1-2 177,-1 6 1,-3-1-78,0 5 0,-2 3-42,2 0 0,1 1-18,-5-5 1,0 0 5,-4 1 0,-1-1-46,-2 1 1,0-1 47,-4 1 1,-5-1-111,-3 0 0,0-4 94,4-3 1,1 1-86,3-2 0,-2 1 100,5-4 1,1-4 105,3 1 1,5-2-142,3 1 0,2-1 30,2-3-186,-1-2 0,6 4 111,2-6 0,4 4-795,4 1 1,4 1 375,7-2 1,3-1 449,4 5 0,6-5 0,1 3 0</inkml:trace>
  <inkml:trace contextRef="#ctx0" brushRef="#br0" timeOffset="7">5413 4226 8254,'0'-7'-1076,"0"-3"1103,0 3 1,-1-4 658,-3 0-470,3 0 693,-4-1-515,5 1 1,0 3 338,0 1-323,-5 4-8,4-2 102,-4 5-456,5 0 0,0 6 143,0 6 1,0 4-28,0 7 1,0 0 48,0 0 0,0 5-190,0 2 1,0 3 65,0 1 1,0 4 151,0 0 1,0 4-129,0-4 1,0 6-93,0-3 0,-4-1-93,0-2 1,0-6 119,4-2 0,0-5-100,0 2 1,0-4 83,0-4 1,1-3-289,3-4-385,-2-1-82,8 1 1,-8-6-1560,6-2 979,-6-3-152,3-1 1455,1 0 0,-5-5 0,4-1 0</inkml:trace>
  <inkml:trace contextRef="#ctx0" brushRef="#br0" timeOffset="8">5653 4580 8239,'7'-12'-739,"-2"1"633,-5 0 1100,0 4-201,0-3-67,0 9-81,0-4-286,-5 15 0,2-1-109,-4 10 1,3-3-59,-4 7 0,2-3 90,-2 7 0,-1 1-189,5-1 1,1 3 104,3-3 0,0-1-150,0-3 1,5-4-49,2 0 0,5-5-11,3 1 1,3-6-70,5-1 1,-1-6 100,1 2 1,1-4 86,3-4 1,-3-2-26,3-5 0,-3-5-27,-1 1 1,-4-4 11,0 4 1,-9-5-22,1 1 1,-7 0-296,0-4 0,-3 2 115,-1-5 0,-1 2-108,-3 1 1,-6 0 37,-5 0 1,-2 2-207,2 2 0,-3-2 36,-5 6 1,1 5-85,-1 6 0,-1-1-86,-3 1 1,3 2-71,-3 5 1,7 0 99,1 5 513,5-1 0,3 5 0,5-1 0</inkml:trace>
  <inkml:trace contextRef="#ctx0" brushRef="#br0" timeOffset="9">6384 4591 8059,'0'-11'0,"0"-1"517,0 1-343,0 0 0,-1-1 233,-3 1 88,3 4-190,-9-3 0,3 4 44,-4-6-119,-5 6-27,3-4 1,-9 9 145,3-3-236,-2 3 61,-2 1 1,0 3-16,0 1-109,0 5 0,2-1 78,2 7 0,2-2-168,6 2 0,1 3-322,2 1 1,-1 1 202,5-1 0,0 3-132,4-3 1,6-2 127,1 2 0,7-5-76,1 2 0,6-4 118,-2 0 0,2-6 40,2-2 1,-1-3-54,-3-1 0,1 0 11,-5 0 0,3-1 268,-7-3 1,3 3 56,-6-3 224,-3-2-347,5 4 1,-8-1 53,1 6 1,-1 4-60,-2 4 1,3 6 160,1 2 0,4 7-83,-4 5 1,4 3 70,0 4 1,2-1 141,2 5 0,-1-2-55,1 2 0,-5 3-75,1-4 1,-4 0-35,3 1 1,-4-5-237,1 1 0,-4-3-4,-4 0 1,-1-5-83,-3 1 0,-2-10 41,2 2 0,-2-9 105,-1-3 1,-1 0-72,1-8 0,-1 0 46,1-7 1,-4-6-320,0-5 1,-2-7 103,2-1 1,2-1-415,-2-6 1,3-1-15,5-3 1,2 2-181,5-2 0,0 2 215,0-6 1,6 3 607,6 0 0,4 1 0,7 0 0</inkml:trace>
  <inkml:trace contextRef="#ctx0" brushRef="#br0" timeOffset="10">6715 4511 8081,'0'-11'63,"-3"3"183,-1 1 151,0 4-45,4-7 398,0 9-280,0-4 95,0-1-37,0 5-452,0-4 1,0 6 105,0 3 0,0 3-49,0 4 1,0 2 35,0 2 1,0-1-99,0 5 1,0-4-56,0 4 0,0-4 83,0 4 0,4-1-61,0 1 1,-1 2 102,-3-6 1,0 0-221,0-4 1,2-3 103,2 0 0,-3-5-159,3 5 102,-3-5 1,0 2 35,3-5 97,-3 0 0,4-2-64,-5-1 0,2-2-93,1-3 0,0-2 96,5 2 0,-5-2-64,5-1 1,0-5 58,3 1 1,0-1-149,1 0 0,-1 2-95,1-5 1,3 4 129,0-4 0,4 5 41,-4-1 0,6 0-9,-2 3 1,1 0 151,-1 8 1,-1 0-92,-3 4 0,-2 0 176,2 0 1,-4 5-116,-3 3 0,-2 7 94,-2 4 1,-3 3-59,3 0 0,-2 2 160,-2 3 1,0-3-223,0 3 1,0 1 51,0-2 0,0 1-192,0-4 1,0-5 109,0-3 1,0-2-297,0-2 0,0-3-85,0-1-284,0-4-40,0 2 0,3-6-1346,1-3 2031,5-3 0,-3-9 0,6-2 0</inkml:trace>
  <inkml:trace contextRef="#ctx0" brushRef="#br0" timeOffset="11">7298 4043 8077,'-1'-22'0,"-3"3"0,3 3 514,-4 4-284,5 6 1,0 0 55,0 2 734,0 3-148,0-4-197,5 5-335,-4 0-165,9 0 1,-5 6 440,3 5-411,2 1 0,-4 9 5,6-2 0,0 4 24,4 4 0,-4 1-124,3 2 0,2-1 73,-2-2 0,4 2-225,-4 6 0,4-1 81,-3 0 0,0 0-170,-1 1 0,-3 3 23,-1 0 1,-1 5-39,-6-1 1,0-2 70,-4 2 1,0 0 63,0 4 0,-5-4-45,-3 0 1,-3-6 56,-4 2 1,1-2-637,-5-2 1,0-1 277,-4-2 0,4-3-1681,0-6 2038,0 1 0,-9 0 0,-1 0 0</inkml:trace>
  <inkml:trace contextRef="#ctx0" brushRef="#br0" timeOffset="12">5356 4100 8022,'0'-11'200,"0"-1"35,0 1-6,0 4-52,0-3 1,-1 8 562,-3-6-144,3 6-62,-4-9-295,0 10 0,2-4-129,-4 5 1,3 0 94,-4 0 1,5 5-145,-5 3 1,0 3-10,-3 4 0,2-1 67,-2 5 0,2 2-58,-7 5 0,2 1 70,-1 7 0,1-1 68,-5 9 1,4 0-73,-4 4 0,5 3 158,-1 1 0,6 2-65,1-7 1,6 9-409,-2-5 0,3-3 75,1 0 0,1-5 192,3 1 1,3-2 23,9-6 0,-2-1-2,5-3 0,-4-3 24,4-8 0,0 1-68,4-4 1,-2-1-111,-2-4 0,2-3-160,-6 0 1,4-6-246,-4 2 1,0-3-1215,-3-1 1,-1 0 1672,1 0 1,-1 0-1,0 0 1</inkml:trace>
  <inkml:trace contextRef="#ctx0" brushRef="#br0" timeOffset="13">7766 3906 8090,'-6'-6'400,"1"1"117,5-1-164,0 5 187,0-4 412,0 5-863,0-5 294,0 4-184,0-4 154,0 5-181,0-5 252,0 3-402,5-3 88,-4 5-138,9 0 0,-7 0 10,4 0 1,-3 0 2,4 0 1,-4 4 71,3 0 1,-3 3 16,4-3-153,-6 5 137,8-2 0,-7 4-135,5 0 1,-6-3 116,2 0 0,-3-5-172,-1 5 171,0-5-91,0 7 1,0-8 34,0 6-3,0-6 35,0 9 0,0-9-14,0 6 1,0-5 103,0 5-95,0-5 0,0 3-18,0-2 21,0-3 0,1 8 43,3-5 0,-3 1-32,3-1 0,3-3 1,0 3 1,0 1-19,0-1 1,1 3 10,3-3 0,2 4-35,2-5 0,-2 3 36,2-3 1,-2 0-45,-2 4 0,1 0 64,-1 0 1,-5 4-3,-2-4 0,-3 3 11,-1 2 1,-2 0 91,-6 4 1,-6-4-109,-12 4 1,-5-2 9,-7 1 0,1-3-538,-5 4 1,4-7 230,-3-2 0,9 0 265,1 0 0,11 3 0,4-3 0</inkml:trace>
  <inkml:trace contextRef="#ctx0" brushRef="#br0" timeOffset="14">4888 5562 8118,'0'-6'507,"0"1"1,1 5 48,3 0-139,-3 0 1,10-4-130,-4 0 1,7 0 88,1 4 0,7 0-63,1 0 0,1 0 84,6 0 0,5 0-107,3 0 1,1 0 50,-1 0 1,4-4-236,8 1 1,-2-1-110,5 4 0,0-2 92,4-1 0,7 1-1,-30 1 1,0-1 0,3 0-1,0 1-274,3-1 0,0 0 1,0 1-1,1 0 289,1-3 0,0 0 1,3 3-1,1 0-77,3-1 0,1 0 1,0-1-1,1 1-282,-2 0 1,1 0 0,0-2 0,1 0 248,-1 2 0,-1 0 1,-1 0-1,0-1-2,0 1 0,0 1 0,0-1 0,0 1 41,0-3 0,-1 0 0,0 3 0,0 0-194,-3-1 1,0 0 0,-3-1 0,0 1 180,0 0 1,-2 0 0,-4 0 0,-1-1 4,2 1 0,0 0 1,26 1 5,-1-3 1,-4 3 7,-4 1 1,1 0 19,-9 0 1,2-4 306,-9 0 1,-3 0-381,-5 4 1,-1 0-51,2 0 109,-3 0-200,-5 0 173,-1 0 0,0 0 1228,-3 0-1288,3 0 436,-10 0 1,5 0-395,-6 0 466,1 0-465,-1 0 1,0 0-156,1 0 151,-1 0 0,1 0-92,-1 0 1,1 4-152,-1 0 0,-3 0-1027,-1-4 1,-4 1 575,1 3 1,-6-3 696,-5 3 0,-6 2 0,-10 1 0</inkml:trace>
  <inkml:trace contextRef="#ctx0" brushRef="#br0" timeOffset="15">5642 6202 8069,'-5'-12'406,"4"1"0,-6 4-158,3 4 161,3-4 492,-4 6-145,5-4-480,0 5-79,0 5 0,0 3-18,0 7 1,0 3 24,0 4 0,1 1-104,3 0 0,-3 0-21,3 0 1,1 0 80,-1-1 1,0 1-122,-4 0 0,1-1 48,3-3 1,-3 1-175,3-5 88,-3 0 0,1-4-5,1-4 285,-1-2-12,3-5-238,-5 0 54,0-5 1,0-1-222,0-6 0,4 1 142,-1 0 1,5-1-61,-4 1 0,5-6 50,-2-2 1,3 1-146,2-1 0,-1 0 48,1-3 1,3-1-64,0 0 1,5 4 124,-1 0 1,-1 5 8,1-1 1,-5 3 112,1 5 1,-2 2-60,-1 5 53,-1 0 1,-1 6-82,-2 5 1,1 2 191,-6 6 1,3 1-93,-3 7 0,-1-2 192,1 6 0,2-5-8,-1 5 0,1-2-112,-1 2 1,-1 0-277,4-4 48,-4 0 1,6-8 244,-5 0-752,-1-10 246,2 6 104,-3-9-152,3 0 184,-5 0 1,1-6-1377,3 0 1023,-3 0 0,4-6-1869,-5-1 2407,0-3 0,5-7 0,2-1 0</inkml:trace>
  <inkml:trace contextRef="#ctx0" brushRef="#br0" timeOffset="16">6304 5836 8095,'0'-18'0,"0"3"644,0 7-31,0-2-201,0 9 563,0-4-571,0 0 0,4 5-144,0 0 0,0 2 43,-4 10 0,0 2-67,0 9 0,0-1-63,0 1 0,0 4 92,0 0 1,0 3-216,0-3 1,0-1-37,0-3 1,4 0-153,-1 0 0,1-5-288,-4-3 0,4-2-5,0-2 0,0-3-1738,-4-1 984,5-4-166,-4 2 1351,4-5 0,-5-5 0,0-2 0</inkml:trace>
  <inkml:trace contextRef="#ctx0" brushRef="#br0" timeOffset="17">6647 5745 8072,'0'-12'451,"0"6"-153,0-4 1,1 9 81,3-3 220,-3 2 25,4 2-303,-5 0 0,-1 7-75,-3 4 0,-2 7 313,-5 9-370,-6 2 1,3 5-72,-5 0 1,4 4 114,-4 0 0,1 6-258,-1-3 0,-1-1 108,4-2 0,2 0-520,7-4 1,-3-2 264,2-9 1,3-2-237,1-2 1,-1-2-788,1-6-715,1 1 1017,3-6 892,0-1 0,5-5 0,1 0 0</inkml:trace>
  <inkml:trace contextRef="#ctx0" brushRef="#br0" timeOffset="18">6693 5985 8072,'5'-12'0,"-4"1"231,9-6-56,-9 5 1,12-5 446,-5 6-297,9-1 1,-9 1-28,7-1 0,-2 2-15,-2 3 1,1-4 59,-1 4 0,1 2-95,-1 1 1,1 1-132,-1 0 0,0 1 303,1-2-347,-1 3-88,1 6 0,-5 2-88,1 4 1,-6 4-33,2 1 1,-8 3 83,-3-4 0,-3 1-14,-2 0 0,1-4 107,-1 3 0,5-2-88,-1-1 59,1-1 314,-5 0-170,6 1 229,1-6-261,5-1 0,1-1-19,3 0 1,2 0 50,6-4 1,-1 3-54,0 1 1,5 1-76,-1-1 0,5-1 81,-1 4 0,-1-3-188,1 4 1,-4-1 78,4 5 1,-5-5 47,1 1 0,-2 0-14,-1 3 0,-6 0-8,-2 1 1,-3 3-57,-1 0 1,-3 2 64,-4-2 0,-2-2-70,-10 2 1,0-2 74,-4-2 1,-4 4-208,1 1 0,-5-5-110,5-3 1,-5-2-132,4 2 1,1 0-974,3-4 1,5 0 1379,3-4 0,2-5 0,2-1 0</inkml:trace>
  <inkml:trace contextRef="#ctx0" brushRef="#br0" timeOffset="19">9022 5505 8161,'-3'-8'0,"-1"1"871,0 4-115,4-2-156,0 0-3,0 4-252,0-4 1,5 5-91,3 0 0,-2 0-44,2 0 0,-1 0 27,5 0-56,4 0 1,1 3 23,2 1 1,2 0 66,-2-4 1,4 0-179,4 0 1,-3 0 60,3 0 1,-3 0-533,-1 0 1,-2 0 216,-2 0 1,-2 0-952,-6 0 0,1 0-463,-1 0 763,-5 0 0,-2 0-661,-8 0 1471,-2 0 0,-11 0 0,0 0 0</inkml:trace>
  <inkml:trace contextRef="#ctx0" brushRef="#br0" timeOffset="20">8977 5665 8161,'-7'7'76,"4"1"78,1-5 0,7 2 238,3-5 1,2 0 349,2 0 0,4 0 556,3 0-867,3 0 0,1 0 60,-1 0 0,3 0-99,1 0 0,-2-2-244,3-1 1,-3 1 94,-1-2 0,-2 3-732,-1 1 0,0-4 388,-5 1 1,0-1-2652,-3 4 2752,-1 0 0,-5 0 0,0 0 0</inkml:trace>
  <inkml:trace contextRef="#ctx0" brushRef="#br0" timeOffset="21">11033 4740 8227,'0'-12'0,"-6"1"0,5 3 0,-3 1 536,3 4-197,1-7 0,0 7 29,0-4 419,-5 4-9,4-2-52,-4 5-231,5 0 16,0 5-324,0 7 0,1 2 221,3 5 0,-3 5-116,3 6 0,-3 3-16,-1 1 0,0 7 4,0 5 1,-4 1-47,1 6 0,-6 4-380,1 4 0,2 0 209,-2-4 1,6-4-12,-2 1 0,2-4-300,2 0 1,2-2 39,2-10 0,-2-1 85,6-7 0,-1-2-33,5-5 0,-5-5 46,1-3 0,-6-2-118,2-2 1,1-3 189,-1 0-856,0-6 0,-4 4-618,0-2-617,0-3 2129,0 5 0,0-6 0,0 0 0</inkml:trace>
  <inkml:trace contextRef="#ctx0" brushRef="#br0" timeOffset="22">11341 5254 8254,'0'-8'0,"0"0"0,0 6 886,0-3 0,0 15-220,0 5 207,0 0-452,0 7 1,0 1 174,0 7-115,0-2-178,0 10 0,0-10 3,0 10-101,0-10 0,1 9-156,3-10 0,-1-1 72,4-3 0,1-1-111,3-3 0,-3-3 140,-1-4-1304,-4-1-208,7-5-695,-9-1 1175,4-5 0,-6-5 882,-3-2 0,-2-3 0,-5-2 0</inkml:trace>
  <inkml:trace contextRef="#ctx0" brushRef="#br0" timeOffset="23">11261 5002 8179,'0'-11'0,"0"-1"380,0 1-39,0 5 389,5 1-419,1 5 1,2 0-239,0 0 0,-1 0-320,5 0 1,-1 5-609,0 2 855,1 3 0,-1 2 0,1-1 0</inkml:trace>
  <inkml:trace contextRef="#ctx0" brushRef="#br0" timeOffset="24">11592 5322 11083,'0'12'1444,"0"-1"-1080,0 0 1,0 5 25,0-1 0,0 5-307,0-1 128,0-2 1,0 4-259,0-2 1,1-2 115,3-2 0,3-2-149,4-2 65,0 1 1,1-5-25,-1 1-299,1-6 258,-1 3 0,2-5-275,2 0 217,-2-5 1,3 3-13,-4-6-11,-1 1 58,0 0 0,-3-3-135,0 2 102,-6-2 0,7-1 49,-5-1-76,5 1 104,-8 0 0,5-5-69,-2 1 241,3 0-177,-1-2 1,4 5 209,-2-4-234,-3 9 150,5-3 33,-9 8 89,4-3 1,-5 10-46,0 3 1,0 2-32,0 2 0,2 0-56,1 4 1,0-4 20,5 3 0,-5-3-48,5-4 0,3 0-34,5-4 60,4 5-154,-2-8 133,4 4 0,1-5 2,0 0-76,0-5 53,0-1 0,0-5 26,0-1-127,-6 6 97,5-4 1,-9 3-6,2-4-44,3-1 47,-11 1 0,8 3 22,-7 1-20,-3-1-1,5 2 115,-8-4-106,3 8-19,0-3 15,-4 5 0,4 5-1,-5 3 1,0 2 0,0 2 0,0 0 19,0 4-632,0 1 397,0 6 0,0-1-1730,0-3 941,0 7 341,0-12 655,0 13 0,0-4 0,0 6 0</inkml:trace>
  <inkml:trace contextRef="#ctx0" brushRef="#br0" timeOffset="25">11044 6179 8187,'-6'-12'0,"1"6"26,5-4 156,-6 3 0,5 0 651,-3-1-102,3 6 51,1-8-121,0 3 11,0 1-411,0 1 0,4 10 94,0 2 1,0 7-157,-4 2 0,0 3-76,0-4 0,3 5 19,1-1 1,0-2-200,-4-2 1,0 1 105,0 0 1,1-1-66,3-4 1,-3-3-238,3 0 1,-3-5 38,-1 5-146,0-5 182,0 2 478,5-5-244,-3-5 0,7-2-36,-6-4 0,3-1-213,-3 1 210,4-1 0,0 1-33,1 0 0,1-2-9,6-2 0,-2 3 35,2 1-217,-2-1 186,-7 6 0,4 0-86,-2 2 177,-3 3-102,5 1 1,-9 1 257,3 3-105,2 2 1,-3 6-18,5-1 1,-6 4-79,2 0 1,1 4-318,-1-3 1,3 0-62,-3-1 368,0-2-560,-4 4 311,5-6 1,-2 4-44,4 0-1477,-4-4 1753,2-1 0,0-4 0,1 6 0</inkml:trace>
  <inkml:trace contextRef="#ctx0" brushRef="#br0" timeOffset="26">11398 6202 8122,'0'-8'0,"0"0"914,0 6-134,0-3 192,0 5-378,5-5-131,1 3 1,7-3-61,2 5 1,-2-1-95,2-3 0,3 3-70,1-3 0,-1 3-190,1 1 1,-4 0-6,4 0 0,-1 0 21,1 0 0,1 0-77,-5 0 0,5 0-466,-5 0 0,0 0-334,-4 0 0,1-4-64,-1 0-309,-4 0 277,3 4 543,-9 0 1,3-1 181,-8-3 0,1 2 130,-4-6 1,-1 4-150,-3-3 0,-1 3 157,1-4 0,0 1 157,-1-5 1,1 5-88,-1-1 1,1 2 348,-1-2 1,5 2-5,-1 2 703,6 3-282,-3-4 56,5 5-417,0 0 1,5 0-89,2 0 1,3 3-89,2 1 0,3 1 15,0-1 0,4-1-227,-3 4 0,3-3 50,-4 4 1,4-4-187,-4 3 0,0-1-112,-3 2 0,-2 2-98,-2-2 0,-3-2-103,-5 2 1,0-1 87,0 5 1,0-5 22,0 1 0,-5-2 17,-3 2 0,-2 2-87,-2-2 0,0-2 12,-4 2 1,4-2-49,-4 2 1,4 1-385,0-6-264,1 6 1050,5-7 0,1 3 0,5-5 0,0 0 0</inkml:trace>
  <inkml:trace contextRef="#ctx0" brushRef="#br0" timeOffset="27">12026 6167 8122,'12'-6'-105,"-6"-4"0,4 9 105,-2-3 184,2 2-162,-4 2 0,4 0 1476,-2 0-901,2 0 1,-2 2-43,-1 2 1,1 2-174,3 5 0,1 1-29,-1-1-174,6 1 0,-3 3 180,5 0-403,-5 0 97,7-3 0,1-1 335,4 0-634,6 1 245,-3-1 1,6-3-248,-1 0 162,0-6-540,0 3 123,1-5 352,-1 0 0,-1 0-335,-3 0 216,-2 0-51,-10 0 230,4-5-17,-10 4 49,0-9 1,-3 7 421,-6-4-249,1-1-33,-4-4 0,-5 2-284,-2 3 151,1-3-4,-4 3 15,4-4 2,-10 4 1,2-1-36,-5 4 238,-1 0-199,3 4 1,-5 1-34,3 3 604,-2 2-334,-2 6 1,-4 3 246,0 0-307,1 0 1,-1-3-8,0-1 1,-3 5-20,3-1 1,1 0-44,3-4 1,0 1-4,0-1 1,0-3-171,0-1 0,1-3-52,-1 4 180,0-6 0,4 4-36,0-6 1,4 0-75,-4 0 1,5 0 50,-2 0 1,8-2-76,0-2 1,5-2-106,0-5 1,4-1 43,6 1 0,1-2-125,7-2 1,3 2 880,1-2-589,8-3 0,7 0 0,7-4 0</inkml:trace>
  <inkml:trace contextRef="#ctx0" brushRef="#br0" timeOffset="28">13408 4066 8150,'0'-8'31,"0"1"165,0-1 1,0 0 195,0 1 170,-5 4 61,4-7-261,-4 9 144,5-4 520,0 5-818,0 5 0,0 6-31,0 8 1,0 3 113,0 1 1,0 5-20,0 2 0,0 3-38,0 1 1,3 1-28,1-1 1,4 0-85,-4 0 0,0 1 5,-4-1 1,3-1-43,1-3 0,1 2 19,-1-5 0,-3 3-255,3-3 1,-1-1-304,0-3 0,-1-4 239,2 0 0,-3-5-311,-1 2 1,0-4 30,0 0 183,0-6-805,0-1 672,0-5 0,-1 4-901,-3 0 677,2 0-75,-3-4-535,5 0 1278,0-6 0,5 0 0,2-5 0</inkml:trace>
  <inkml:trace contextRef="#ctx0" brushRef="#br0" timeOffset="29">13579 4523 8150,'0'-7'88,"0"2"-1,-5 5 0,4 5 87,-3 3 799,-2 2-305,5 7-113,-4-5-257,5 10 1,0-4 142,0 4-472,0 1 242,0 0 1,5-1 151,2-3-281,3 2 19,7-8 1,1 4 321,5-6-544,-1 0 141,1 1 1,0-6 41,0-2-335,5-3 194,-4-1 1,8-1-138,-6-3 139,1-2 1,-2-6-148,-2 1 253,3 0 1,-14-1-30,3 1 0,-2-2-6,-1-2 0,-6 1-56,-2-5 1,-3 4-7,-1-5 1,-5 1-191,-3-3-14,-7 4 1,1-4-94,-5 3 0,0 3 39,-4 1 0,-3 2 8,-1 1 1,-1 6 137,1 2 0,3 3-129,-2 1 0,1 5 42,3 3 1,0-1-97,3 5 0,4-3 363,7 6 0,-2-2 0,4-2 0</inkml:trace>
  <inkml:trace contextRef="#ctx0" brushRef="#br0" timeOffset="30">14504 4488 8099,'-11'-11'0,"0"-4"105,-1 0 1,-3 3 342,0 4-212,0 6 1,-2-8 407,-1 9-336,1-5 0,-9 6 134,3 0-271,-2 6 21,7 0 1,-2 5 191,5 1-446,-1-1 128,5 1 0,3 3-228,1 0 198,4 0 1,-2 0-32,5 1 1,1-1 7,3-4 0,3-1-107,4-2 1,4 1 3,0-5 0,2 0 7,-2-4 1,-2 0 97,2 0 0,-1 0-75,1 0 1,-3-2 53,-1-1 1,1 0-3,-5-5 0,-1 6-6,2-2 0,-4-1 17,4 1-4,-6 0-1,8 4 1,-5 7 226,3 4 0,2 2-118,-2 6 1,-2 5 187,2 6 1,-1 3 16,5 2 0,3 0 32,0 3 0,0-2 1,-3 2 1,-1 2 18,1 2 0,-5-1-270,1 1 1,-6-4 118,2 4 1,-3-4-171,-1 4 1,-1-7 99,-3 0 1,-2-2-349,-5-7 0,-1 1 103,1-4-184,-1-6 172,-4 0 0,3-11 6,-2-2 0,6-3-112,1-1 1,1-5-630,-5-2 0,2-9 407,3-3 1,-2-2-302,5-2 1,0-4 249,4 1 1,5-10-1138,3 2 1630,7-8 0,3 1 0,5-4 0</inkml:trace>
  <inkml:trace contextRef="#ctx0" brushRef="#br0" timeOffset="31">14870 4443 8034,'0'-7'253,"0"2"421,0 0 33,0 4-223,0-4 186,0 5 1,0 5-516,0 3 1,0 2-11,0 1 0,1 1 47,3-1 0,-3 4-194,3 0 1,-3 1 74,-1-5 1,2 1-153,1-1 0,-1 0 18,2 1 1,-3-1-79,-1 1 1,0-5-164,0 1 243,0-6 168,0 3-54,0-5 0,0-5 92,0-2 0,4 0-104,-1 0 0,6-1-63,-1-3 1,2-1 16,1 1 0,5 0-107,-1-1 0,4-3 57,-4 0 0,4-1 47,-4 5 1,5 0-10,-5-1 0,4 1-6,-4-1 0,1 6 94,0 2 0,-7 3-38,2 1 0,-2 0 180,2 0 1,-3 6-77,0 6 1,-6-1 87,2 4 1,1 3-15,-1 1 1,0 3-115,-4 1 1,0-4-109,0 0 1,0 0 76,0 3 0,1 1-108,3 0 1,-3-4 69,3 0 0,-3-5-567,-1 1 0,1-3-986,3-5 1523,-3 4 0,10-5 0,-5 5 0</inkml:trace>
  <inkml:trace contextRef="#ctx0" brushRef="#br0" timeOffset="32">13271 5265 8157,'0'-6'393,"0"-1"-30,0 4-264,0 1 264,0-3 882,0 5-1015,0-5 285,0 4-292,0-4 19,5 5 1,1 0-80,6 0 0,-1 0 19,1 0 1,3 0 17,0 0 1,11 0 61,0 0 0,6 0-62,2 0 1,6 0 10,1 0 1,9-4-153,3 0 1,3-1-43,1 1 1,-24 4-1,0-1-118,1-1 1,1 0-1,0 1 1,1 0 93,-2-1 0,0 0 0,2 1 0,1 1 51,-1-2 0,0 0 0,2 0 0,1 1-78,-1-1 0,0 0 1,2 1-1,-1 0 14,1-3 1,0 0 0,0 2 0,-1 0-38,-1-1 1,0-1 0,3 2-1,0 1 37,0 0 1,-2-2 0,0 1-1,0-1 32,-3 1 0,0 1 1,-2-2-1,-1 2-79,28 1 1,3 0-116,-11 0 0,0 0 147,-7 0 1,-2 0-25,-2 0 0,1-4 58,-5 0 1,-1 0 115,-6 4 0,0 0-152,-4 0 0,-4-1 687,-4-3-659,-5 3 153,2-4-211,-9 5 0,-3 0-1011,-8 0 626,-8 5 0,-7-2 452,-7 4 0,-4 1 0,-4 3 0</inkml:trace>
  <inkml:trace contextRef="#ctx0" brushRef="#br0" timeOffset="33">13808 5962 8190,'0'-12'270,"0"1"1,0-1 98,0 1-124,0 5 96,0-4-142,0 8 1,0-4 454,0 2 233,0 3-519,0-4-357,0 5 173,0 5 0,0 2 178,0 9-146,0 1 0,1 6-76,3 0 0,-3 4 46,3-1 0,1 1-77,-1-4 1,1 1 26,-1 3 1,-3-6-255,3 6 0,-3-9 97,-1 4 0,4-2-126,0-1 0,0-3 2,-4-5 1,0-3-143,0 0 285,0-6-20,0 3 117,0-5 1,0-5-82,0-2 0,0-4 15,0 0 0,3 0-129,1-1 0,5-4 23,-1-3 1,2 1-74,1-1 1,1-1 14,-1-7 1,6 3 60,2-3 0,-2 3 20,2 1 0,-3 2-13,3 2 1,-5 2 150,1 6 0,-2 4-137,-2 4 0,0 1 355,1 2 1,-1 2 3,1 1 0,-1 7 1,0 6 0,0 4-105,-4-1 1,2 3 109,-5 0 1,4 1-304,-5 0 1,2 0 148,-1 0 0,-3 0-539,3 0 0,-2-6 207,-2-1 0,0-4-645,0 0-281,0-1-580,0 0 178,0-4 31,0-2 1471,0-5 0,0-5 0,0-2 0</inkml:trace>
  <inkml:trace contextRef="#ctx0" brushRef="#br0" timeOffset="34">10530 4363 7380,'0'-7'-460,"0"-3"650,0 9 267,0-4 34,0 5-190,0-5-6,0 4 112,0-4-115,0-1 146,0 5-276,0-4 0,0 4 397,0-3-181,0 3-6,0-4 1173,0 5-1426,0 5 1,-5-3 55,-3 6 1,-1 3 65,2 5 1,-3 4-52,2-1 1,-6 8 2,-1 3 0,0 3-16,3 1 0,1 6-27,-1 1 1,1 8 39,0 0 1,3 4-291,0-3 1,1 5 226,-5-2 1,1 4-516,-1 4 0,1-2 358,5-26 0,1-1 1,-3 32-5,4-32 1,0 0 0,3 2-1,0 0 75,-1-2 1,0 0-1,1 2 1,1 0-11,0 0 1,0 0 0,0 0 0,1-1 56,1 0 0,0-1 0,1 1 0,0 0-44,9 28 1,-5-29 0,2 1 64,10 28 0,3-2-10,1-5 1,-1 4-54,1-5 0,0 1-68,0-9 1,0-3-36,0 0 0,-4-4-41,0 4 0,-2-9 78,2 1 1,-2-8-22,-6-4 1,1 0 46,-1-7 1,1-1 18,-1-6 0,-3 1-78,-1-6 1,-3 1 640,4-4-1021,-6 0 370,8 0-562,-8 0 0,3-1 217,-5-3 1,0 2-2479,0-6 2886,0 5 0,-5-7 0,-2 4 0</inkml:trace>
  <inkml:trace contextRef="#ctx0" brushRef="#br0" timeOffset="35">15909 4157 8156,'-6'-5'-92,"1"4"-184,5-4 2810,0 5-2170,5 0 178,1 5-345,6 1 0,-1 6 180,1-1 0,-1 6-95,0 2 1,2-2 118,2 2 1,2 4-97,2 4 1,2 5-14,-2-2 0,3 3-35,1 1 1,0 4-39,0 0 1,3 9-295,1-1 0,1 6 183,-2-2 1,-2 3 106,3-4 1,-4 7-159,-4 1 0,-9-26 0,0 0-64,-2 3 1,0 1 0,-1-1 0,1 1 44,-2-1 0,-1 0 1,-1 3-1,0 0-71,0 1 1,-1 0 0,-1 1-1,-1-1 23,1 0 1,0 0 0,-1 1 0,-1 0-49,0-3 0,0 0 0,0 2 0,0 0-165,0-1 1,0-1 0,0 0 0,-1 0 146,-1-2 0,0 0 1,-1 1-1,0-1 71,-3 0 0,0 0 0,1-1 0,-1-1-12,0 1 1,0-1-1,-6 26 54,-4-1-47,4-10 1,-9-4-19,6-4 224,-5-1-192,7-4 1,-5-6 124,3-5-121,3-1 1,-5-9 5,6 2 1,-2-6 3,-2-1 1,2-4 284,-2 3-889,2-4 790,2 7-586,-1-9-1045,6 4 953,1-5 1,6 0-424,3 0 1,2-1 48,6-3 1,-1-1 847,1-2 0,-1-9 0,0 4 0</inkml:trace>
  <inkml:trace contextRef="#ctx0" brushRef="#br0" timeOffset="36">16492 4089 7973,'0'-12'-441,"-5"1"442,3-1 787,-3 1-454,5 5 1,2 1 418,1 5-468,-1-6 1,9 5 54,0-3 1,5 3-71,3 1 1,2 0-77,-2 0 1,3 0 34,1 0 1,0 0-121,-1 0 1,1 1 88,0 3 0,-5-1-204,-3 4 0,-2 1-93,-2 3 0,-4 1-78,-4-1 0,-1 1 38,-2-1 0,-2 2-10,-1 2 0,-8-2 95,-4 2 0,-4-2 34,4-2 1,-2-1-1,2-2 1,3 2-13,-4-2 0,4-2 160,0 2 0,5-6-31,-1 2 0,5-2 231,0 2-359,1-3 132,2 5 35,5-1 1,3-3-84,7 6 1,-2-4 17,2 3 1,2-3-19,-2 4 0,4-5 31,-4 5 1,4 0-22,-4 3 1,4 1 8,-3-1 0,-1 0-114,-4 1 1,1-1 105,-1 1 0,-3-1-154,-1 0 1,-4 5 74,1-1 0,-8 0-60,-4-3 0,-3 3 82,-4 0 1,-3 0-15,-5-3 1,-5-1 33,-2 1 0,-2-1 1,2 0 0,-2-1-231,5-2 1,1-2-58,3-2-2075,0-2 2335,5 3 0,7-10 0,6-2 0</inkml:trace>
  <inkml:trace contextRef="#ctx0" brushRef="#br1" timeOffset="37">14664 5573 7757,'0'-7'264,"0"-1"654,0 6-173,0-3-114,0 5-212,0-6-186,0 5 1,2-4-189,1 5 1,-1 1 154,2 3 1,-3-1-176,-1 4 1,0 1 50,0 3 1,0 2 9,0 2 1,0-1-32,0 5 1,0-3-66,0 3 0,0-2-27,0 2 0,0 2 71,0-6 0,4 0-115,-1-3 1,1-1 101,-4 0-663,0 1-203,0-1-541,0-4 539,0-2-255,0-5 1102,-5 0 0,4-5 0,-4-2 0</inkml:trace>
  <inkml:trace contextRef="#ctx0" brushRef="#br1" timeOffset="38">15007 5436 8105,'0'-17'-78,"0"0"1,4 9 77,0 1 1064,-1 4-191,-3-2 344,0 5-861,0 5-270,0 7 107,0 5 0,-1 6-100,-3 0 1,-2 4 58,-5-1 1,-1 6-50,1-1 1,-2 2 63,-2 1 1,2 0-249,-2 0 1,2-3 41,2-1 1,-1-4-75,1 0 0,3-3-208,1-4 87,4 3 0,-6-9-1286,6 2 750,-1-8-1,4-2 0,1-5-224,3 0 202,2 0 793,6-5 0,-1-6 0,0-7 0</inkml:trace>
  <inkml:trace contextRef="#ctx0" brushRef="#br1" timeOffset="39">15270 5699 8105,'7'-5'-21,"1"-3"99,-6 3 0,7-5 278,-5 2 58,0-2-148,-4 4 1,0-4 275,0 2-186,0 3-182,0-5 0,-1 7 14,-3-4 1,-2 4-184,-6-1 0,1 3 82,-1 1 1,0 1-82,-4 3 0,4 1 8,-4 3 0,4 2-112,0-2 1,1 2-38,-1 1 1,5 2 28,-1 2 0,6-6 73,-2 3 1,3-4-8,1 4 0,0-5-114,0 1 0,5-5 82,2 0 1,3-1 139,2-2 0,3 0-106,0 0 0,1 0 405,-5 0-256,6-5 1,-5 0 18,3-3-127,-2-2 61,-1 9-93,-6-5 0,-1 8 77,-5 2 0,0 7 156,0 8 1,-1 3-125,-3 0 0,1 5 275,-4 0 1,4 3 27,-1-3 0,3 1 10,1-2 1,0-2-196,0 3 1,0-3-102,0-1 1,0-4-527,0 0 0,4-5 269,0 1 1,0-6-905,-4-1 630,0-6 434,-6 3 0,0 1 0,-5 0 0</inkml:trace>
  <inkml:trace contextRef="#ctx0" brushRef="#br1" timeOffset="40">9125 8303 8074,'-11'0'0,"3"-4"0,1 0-88,-1 1 199,2 3 0,-1 0 110,4 0 386,1 0-29,-8 0-131,9 0-60,-4 0-245,5 0 87,5 0 1,1 0-33,6 0 1,-1 0 59,0 0 1,5 0-84,-1 0 0,4 0 54,-4 0 0,5-2-68,-1-2 0,3 3 21,1-3 1,0-1-62,0 2 0,-1-5-163,1 4 0,-1-1-239,-3 1 0,1 3 158,-5-3-200,1 3-248,-5-4 326,0 4-1044,-4-5 270,-2 6-872,-5 0 1892,-5 0 0,-7 6 0,-5 0 0</inkml:trace>
  <inkml:trace contextRef="#ctx0" brushRef="#br1" timeOffset="41">9068 8451 7737,'12'-3'1880,"-1"-1"-1420,0 0 0,6 4 63,2 0 1,3-4 284,0 0-347,1-4-264,5 6 2,-4-8 1,8 5 141,-5-3-775,-1-2 398,-3 9 0,0-4 187,0 5-1974,-5 0 974,3 0 849,-13 0 0,7 0 0,-9 0 0</inkml:trace>
  <inkml:trace contextRef="#ctx0" brushRef="#br1" timeOffset="42">10747 7389 8050,'0'-6'-832,"0"1"1683,5 5-38,-4-5-233,4 4-159,-5-5-252,0 6-283,-5 0 209,4 6 1,-8 0 60,5 5 1,-1 2 57,2 2 1,0-1-110,-5 5 1,2 0 144,-2 4 0,-2 5-73,3 2 0,-3 3 149,-2 2 1,-3 4-69,0 3 0,-6 11 130,2 4 1,-2 4-363,9-30 0,1-1 0,-7 30 56,10-28 1,1 1 0,-6 26-122,2 2 1,1 1 76,2-1 0,5-28 1,1 0 28,2 32 0,-4-3 89,0-1 0,1 0-134,3-4 0,3 3 61,1-7 0,9 1 159,-2 0 1,3 0-92,-2-4 1,-1-1-33,0-3 1,1-2-47,-1-2 0,5-1 13,-1-3 0,0-4-57,-4 1 1,1-6 58,-1-6 0,1-2-155,-1-2 1,1-2 33,-1-6 1,0-3 367,1-1 0,-5-3-335,1 4 1,-4-6 2,3 2-1201,-4-3 517,2-1-582,-5 0 0,-5-5 0,-1-1 0</inkml:trace>
  <inkml:trace contextRef="#ctx0" brushRef="#br1" timeOffset="43">11284 7721 8071,'0'-8'0,"0"0"424,0 6 97,0-3 282,0 5 1,0 5-356,0 2-128,0 4-116,0 5 1,4 3 337,-1 8-367,1 2 0,-4 5-55,0 0 1,0 6 259,0 2-205,0 2 1,0 3-132,0 2 0,0 2 365,0 3-1963,5 1 1506,-3-3 1,3 5-159,-5 1 195,0-6 15,0-2 1,0-8-508,0 0 568,0-10 1,3 5 132,1-11 1,0 1-104,-4-4 0,0-2-25,0-2 1,0-2 5,0-6 616,5 1-1861,-4-1-170,4-4 597,-5-2 1,2-7 741,2-1 0,-3-4 0,4-4 0</inkml:trace>
  <inkml:trace contextRef="#ctx0" brushRef="#br1" timeOffset="44">11661 8371 7986,'-7'-6'-115,"2"1"1038,5 5-508,0 5 1,0 5 183,0 6 162,0 4-392,0-2 1,0 6 158,0 2 53,0 4-279,0-1 0,0 4 125,0-3-295,0-2 65,0 5 1,0-13 13,0 3 15,5-8-1,-3 7-216,3-14 160,-5 7 0,1-10 169,3 3-926,-3-3 370,4-5-1507,-5 0 1199,0-5 1,4-2-2503,0-4 3028,5-1 0,-8-4 0,4-2 0</inkml:trace>
  <inkml:trace contextRef="#ctx0" brushRef="#br1" timeOffset="45">11626 8029 7975,'0'-14'-135,"0"2"135,6 4 972,-5 1-553,9-3 0,-4 9-235,6-3 1,-5 3-393,1 1 0,3 0-1486,5 0 1694,-1 0 0,-4 10 0,1 3 0</inkml:trace>
  <inkml:trace contextRef="#ctx0" brushRef="#br1" timeOffset="46">11855 8451 10036,'4'8'1846,"-1"0"-1287,1-6-263,1 8 1,-3-3 11,1 4-76,4 6-58,-6-5 1,8 5-289,-5-6 129,5 1 0,-4 0-139,2 4 0,3-8 156,-2 4 0,2-7-321,2 3 186,-1-6 1,-3 3-91,-1-5-250,1 0 145,-2 0 1,4 0 30,-3 0 188,-1 0-140,4-5 88,-3-1 127,4-6 1,0 1-128,1-1 56,-1 1 203,-4 0-38,3-6-172,-4 4 280,6-3-95,-6 5 1,0 4 80,-2 3-166,-3 3 5,4 1 51,-5 0-46,0 5 1,0 2 18,0 4 0,0 0-15,0 1 1,0 0-118,0 4 105,0-9 1,4 9 12,0-9-201,5 3 175,-8 2 0,9-6-185,-2-2 175,2 2 0,1-4 3,1 1 0,-1-1-4,1-2 1,3-2-16,0-1 0,6-4-3,-2-4 1,-2-1-3,2 1 1,-1 3 26,1 1 1,3-1 45,-3-3 0,-3-1-36,-1 1 0,-2-1-11,-1 1 1,-1 3 49,0 1 0,1 4 267,-1-1-307,-4-2 1,-1 6 27,-2 0 13,-3 5 1,4 8 15,-5 2 0,4-2 31,0 2 0,0-2 64,-4-2 0,3 0 52,1 1 0,4 1 342,-4 2-558,-1-2 0,2 3 0,2-5 0</inkml:trace>
  <inkml:trace contextRef="#ctx0" brushRef="#br1" timeOffset="47">11329 9114 8261,'0'-6'939,"0"0"-547,0 6 227,-5 0 184,4 0-402,-4 0-191,5 6 1,0 0-81,0 5 50,-5 1 1,4-5 181,-3 1-422,3 0 105,1 3 0,0-3 226,0-1-610,0 1 292,0-2-291,5 4 188,-4-8 73,9 3 1,-7-5 18,4 0 91,-4 0 38,7 0-56,-4-5-1,6-2 144,-1 1-110,-4-4 0,3 3-57,-9-4 50,9 5 0,-7-3-150,4 5 135,-4 0 1,3 0-35,-2 0-9,-3 1 0,8 4 162,-5 3 1,4 2-133,-5 6 1,2 0 108,-1 3 1,-3-1-84,3 5 0,1-5-130,-1 2 0,4 0-112,-4-1 0,1 1-338,-2-5 0,0 0-152,5 1 0,-5-2-1327,5-2 2020,0 2 0,3-9 0,0 4 0</inkml:trace>
  <inkml:trace contextRef="#ctx0" brushRef="#br1" timeOffset="48">11741 9194 7989,'-7'0'693,"2"-5"-4,5 3-178,0-3 788,0 5 0,5 0-1112,3 0-18,2 0 0,1 0-157,1 0 0,1-3 91,2-1 0,-1 0-218,5 4 0,-1 0 117,1 0 0,2-1-606,-2-3 429,-2 3 1,3-4-85,-5 5-295,0 0 356,-3-6 0,3 5-379,0-3 345,1-2 1,-5 5-25,0-3 0,-3-1 43,0 1 1,-2-1-190,2 1-84,-3 3 50,-5-9 119,0 3 668,0 1-277,0-4 0,-2 9 621,-1-3-493,1-2 0,-4 4 467,2-2-462,3 3 0,-5-3 134,2 1-81,3-1 316,-5 4-68,6 0-246,0 5 1,2-4-33,2 3 0,-2-3-44,6-1 0,-1 4-103,5 0 1,-1 0 81,1-4 1,3 0-144,0 0 0,4 0 132,-4 0 0,4 0-247,-3 0 0,3 0 43,-4 0-94,0 0 0,-5 1-240,-2 3 163,2-3 0,-9 5 2,3-2 132,-3 2 0,-6 5 20,-2-4 0,-4 3-22,0-2 1,3-2-8,1 2 0,-1-2 85,-3 2 1,-1 1-11,1-5 1,3 3-33,1-3 35,-1 5 1,-2-7-18,2 6-27,-2-5 62,9 2 0,-4-5 0,5 0 0</inkml:trace>
  <inkml:trace contextRef="#ctx0" brushRef="#br1" timeOffset="49">12529 9171 8006,'-7'-11'127,"2"3"253,5 0-380,0 6 1220,0-8-259,0 8-296,0-3 477,0 5-1066,0 5 0,4-2-74,0 4 1,5 1 53,-2 4 1,4-2-133,0-3 1,2 3-78,2-2 1,3 1 141,4-1 1,0-3-12,-3-5 0,6 0 61,-2 0 0,3 0-99,-3 0 0,-2 0 83,-2 0 0,3-2-64,-3-1 1,-3 0 50,-1-5-52,-2 6 57,-1-8 0,-6 7 14,-2-4-31,-3 4 4,-1-2 0,-1 5-16,-3 0 0,1 0 24,-4 0 31,-1 0 0,-3 5-34,-1 3 1,1-2 136,-1 2 0,-3-1-74,0 5 0,-4-1-33,4 0 0,-4 1-150,3-1 0,-4 1 93,1-1 0,-2 1 53,-2-1 0,0-3-10,0-1 0,0-3-210,0 4 0,2-6 26,2 2 1,2-3 57,6-1 0,1-1-5,2-3 1,-1 2-116,5-6 0,1-1-370,3-6 1,5 2 214,2-2 0,3-1-1332,2 0 1710,-1 1 0,6-1 0,1-2 0</inkml:trace>
  <inkml:trace contextRef="#ctx0" brushRef="#br1" timeOffset="50">13888 7298 7601,'0'-6'648,"0"-5"-461,0 10 983,0-4-493,0 5-288,5 0-215,-4 5 0,4 7 99,-5 7 1,1 2 14,3 2 0,-2 4 56,1-1 0,-1 10-113,-2-2 1,0 3-28,0-3 1,3-1 41,1-2 1,1 2-209,-1-3 1,-3-2-49,3-1 1,1-7-76,-1-1 1,1-5-64,-1 1 0,-3-2-194,3-2 0,-3-3-1382,-1 0 1273,0-6 1,-1 3-672,-3-5 1,2 0 461,-6 0 1,4 0 659,-3 0 0,-1-10 0,-3-3 0</inkml:trace>
  <inkml:trace contextRef="#ctx0" brushRef="#br1" timeOffset="51">14436 7138 8110,'5'-11'454,"-4"-1"148,4 6-207,-5-4-157,0 8-1,0-3 241,0 5-285,0 5 0,0 3 127,0 7 0,-1 1-16,-3 6 1,2 0-53,-6 8 1,-1 2-1,-6 6 1,1 4-151,-5 8-316,0-4 1,-3 10 629,3-2-1973,-2-4 1550,3 6 0,-1-13-50,0 3 0,5-8 130,-1 0 1,2-7-191,2-5 0,3-3 18,0-4 0,5-2-275,-5-6 0,6 1-137,-2-1-990,2-5 1768,2-1-1897,0-5 1630,0-5 0,6-1 0,0-5 0</inkml:trace>
  <inkml:trace contextRef="#ctx0" brushRef="#br1" timeOffset="52">14482 7504 8026,'0'-14'-222,"0"2"111,0 3 0,0 2 1170,0-1-196,0 5 163,5-2-652,-4 5 0,8 5-36,-5 3 0,3 2-95,-3 2 1,4 0-165,-4 4 0,3-2 44,-3 5 0,4-5-35,-5 1 0,5 1 5,-4-1 0,5 1-240,-2-5 1,-2-3-388,-1-1 288,3-4 200,-1 2 1,1-5-86,1 0-132,-5 0 236,7-5 1,-5-1 26,2-6 1,2 1 50,-5-1 0,4 1 17,-4-1 1,3 1 57,-3 0 1,5-1-57,-2 1 0,0 1 28,0 2 1,1 2-51,3 2 0,-3 3 287,0-3-252,-1 8 1,5 6-34,-1 5 1,-1 0-42,-2-3 0,2 3-14,-2 0 1,-2 2-623,2-2 1,-1-3 276,5 4 1,-5 0-1845,1-1 2194,0 1 0,-2 0 0,-1 2 0</inkml:trace>
  <inkml:trace contextRef="#ctx0" brushRef="#br1" timeOffset="53">13282 8314 8186,'-6'0'541,"-4"0"-142,9 0 145,-4 0 879,5 0-1220,0-5 0,1 4-12,3-3 0,2 3 46,5 1 0,6 0 130,2 0 0,4 0-71,3 0 0,5 0 84,7 0 1,1 0-140,3 0 0,8 0-145,-1 0 1,2-1 94,2-3 1,2 3-223,6-3 0,-2-1 29,-26 3 1,-1 0 0,29-3-185,-29 3 1,1 0-1,1 0 1,2-1 131,1-1 0,2 0 1,-2 0-1,1-1 43,-1 4 1,2-1 0,0-3 0,2 1-65,0 0 0,1 0 0,0 0 0,0-1 36,-2 2 1,0-1-1,0-1 1,0 0-4,0 0 0,0 2 0,0 0 0,0 0 83,0-1 1,0 0 0,-2 2 0,0 0-7,0-2 1,0 1 0,-3 1 0,0 1-101,-1-1 0,0 0 0,2 1 0,0 0 83,-4-1 0,0 0 0,1 1 0,0 1 82,28-4 1,-6 2-29,2 2 0,-4-1-167,0-3 43,-2 3 0,-5-4 146,0 5-508,-1 0 252,1 0 1,-2-4-138,-2 0 153,3 1 1,-10 3 170,3 0 0,0 0-103,-3 0 1,0 0 258,-8 0 1,-2 0-260,-6 0 1,-2 0 1074,-6 0-1026,0 0 0,-3 1 569,0 3-964,-6-3-54,3 4 1,-6-5-1192,-3 0 0,-3-1 1669,-9-3 0,-1 3 0,-6-4 0</inkml:trace>
  <inkml:trace contextRef="#ctx0" brushRef="#br1" timeOffset="54">13751 8623 8223,'-4'-8'-73,"0"1"299,0 4 537,4-7-29,0 9-414,0-5 1,0 5 177,0-3-246,0 3 275,0-4-296,0 5 0,4 1 65,0 3-478,0 2 155,-4 11 0,0-3-68,0 5 1,0 0 120,0 4 1,0-4-80,0 0 0,0-1 49,0 1 0,0 1-178,0-5 1,4 0-67,-1-3 255,1-1 1,-4-3 2,0 0-1125,5-6 311,-4 3 205,5-5 30,-6 0 0,-6 5 1,0 2-1</inkml:trace>
  <inkml:trace contextRef="#ctx0" brushRef="#br1" timeOffset="55">13579 9057 7999,'-6'-7'975,"1"2"-203,0 5 99,4 0-433,-4-5 0,6 4-107,3-3-161,2 3 0,5 1 119,1 0 0,1 0-26,2 0 0,3 0-91,4 0 0,2 0 54,3 0 1,-2-4-69,6 0 0,-4-1 68,3 1 1,-3 2-329,3-6 0,-3 6-91,3-2 1,-4 1-135,0 0 0,-5 1-97,-2-2 1,-5 3-1106,1 1-1208,-8 0 1479,4 0 1258,-15 0 0,3 0 0,-11 0 0</inkml:trace>
  <inkml:trace contextRef="#ctx0" brushRef="#br1" timeOffset="56">13762 9285 8027,'0'-6'500,"0"-1"-99,0 4 136,0 1-250,0-8 0,-1 8 134,-3-6-34,3 6 14,-4-4-246,0 1 17,-2 4 0,-4-4-8,-1 5 0,1 0-120,0 0 1,-5 1-51,1 3 1,-1 2 101,0 6 1,4-1-124,-3 1 0,3-1-17,4 1 1,0-1-43,4 0 0,0 1-19,4-1 1,0-3-4,0-1 0,5-3 119,3 4 0,6-6-14,1 2 0,5-2 12,-1-2 1,3-6-18,1-1 1,-2-3 151,-2-2 0,2 1-85,-6-1 1,0 5 53,-4-1 1,-3 4-22,0-3-51,-6 4 1,3-3 76,-5 2 0,0 3-260,0-4 1,0 6 60,0 3 0,0 2 8,0 6 0,0 4 57,0 3 0,0-1 140,0 1 0,0 0 23,0 4 1,2 5 146,1 2 1,-1-1 13,1 2 1,-1-5-149,-2 5 1,0-2-117,0 2 1,0 0 146,0-4 0,1-2-258,3-6 0,-3 2 59,3-6 0,-2 0-187,2-3 0,-3-5-449,3 1-230,-2-6 22,-2 3 1,0-6 376,0-3 0,0-2-1555,0-5 2030,0-1 0,0-4 0,0-2 0</inkml:trace>
  <inkml:trace contextRef="#ctx0" brushRef="#br1" timeOffset="57">14219 8954 8047,'0'-8'0,"0"1"0,0 4 384,0-2-9,0 0 1,0 4 52,0-4 1026,0 5-1281,0 5 1,4 1-34,0 6 1,-1-1 50,-3 0 0,4 5-105,0-1 0,0 4-17,-4-4 1,4 4-114,-1-4 0,1 4 113,-4-3 1,0 0-139,0-1 1,0-1-46,0 5-100,0-5 82,0 3-43,0-6 190,0 1-153,0-6 100,0-1 328,0-5-104,5 0-172,-3-5 0,3-1-31,-5-6 42,5 1 0,1-2-36,6-2 1,-2 1-14,-3-5 0,5 4-31,-1-4 0,1 3 71,3-3 0,-3 5-22,0-1 1,-1 2-81,1 2 30,-6 5-18,4 1 11,-3 5 0,0 2-36,1 6 1,-6-1-11,2 9 1,1 0-10,-1-1 1,1 6 556,-1-2 741,-3-3-497,4 6-277,-5-4-192,5 4 1,-3 0 145,1-3-527,4 3 114,-6-10 1,4 9-359,-5-6 288,0 0 1,1-5-962,3-2 520,-3 2-1096,4-9 654,-5 4-114,0-5 1120,0-5 0,6-1 0,0-6 0</inkml:trace>
  <inkml:trace contextRef="#ctx0" brushRef="#br1" timeOffset="58">14687 8497 8002,'0'-6'806,"0"1"291,0 5-681,0-5-193,0 3 174,0-3-25,0 5-269,0 5 1,0-2 35,0 5 31,0-1 0,4 8-126,0 1 0,0 4 97,-4-1 0,3 1-179,1-1 1,1 3 78,-1-3 0,-3-1-95,3 1 0,-3-4 41,-1 4 0,4-4-249,0 4 0,0-5 48,-4 1 0,0-6-379,0-1-195,0-1 0,0 1 33,0 0 434,0-6-948,0 3 1269,0-5 0,0 0 0</inkml:trace>
  <inkml:trace contextRef="#ctx0" brushRef="#br1" timeOffset="59">14996 8394 8002,'0'-11'0,"0"-1"0,0 6 852,0-4-156,0 9 155,0-4-667,0 20 1,0-5 363,0 13-321,0-3 0,0 3-148,0 5 31,0-4 0,-4 8 92,0-6 1,-4 6-93,5-1 0,-5-2 192,4 1-479,-5-4 139,8 2 1,-8-6-475,5 1 396,-5 0 0,8-5-156,-3-3 1,3-2-227,1-2 1,-1-3-1095,-3-1 656,3-4 37,-4 2 502,5-5 1,0-1 396,0-3 0,0 3 0,5-9 0,1 3 0</inkml:trace>
  <inkml:trace contextRef="#ctx0" brushRef="#br1" timeOffset="60">15258 8623 8002,'12'-12'118,"-6"1"194,-1-1-1,-5 1 267,0 0-16,0-1-92,0 1-130,0-1-131,0 1 1,-5 3-121,-3 1 0,-2 4-222,-1-1 0,-1 3 148,1 1 0,0 0-258,-1 0 183,1 5 0,-1 2 0,1 4-344,-1 0 274,6-4 0,-3 3-258,5-3 239,1 4 1,3-4 3,0 1 0,0-4 43,0 3 0,3-3 83,1 4-59,5-6 1,-3 3 184,6-5 1,-1 0-110,1 0 1,-5 0 169,1 0 1,-2-1-15,2-3-7,-3 3-109,0-4-15,-4 5 46,10 0-20,-10 0 0,5 0-14,-2 0 0,-3 5 203,3 3 0,-3 6-106,-1 1 0,0 5 1,0-1 271,0 3 1,0 1-43,0-1 0,-1 0-1,-3-3-473,3 3 100,-4-5 1,5 1 53,0-3 0,-4-2-176,0-2 1,0-3 154,4 0-1184,0-6 410,0 3 576,0-5 1,0 0 0</inkml:trace>
  <inkml:trace contextRef="#ctx0" brushRef="#br1" timeOffset="61">15521 8623 8092,'-6'0'-112,"1"0"3304,5 0-2956,5 0 0,1 4 70,5-1 0,1 1-70,-1-4 0,1 0 50,-1 0 0,4 0-21,1 0 0,3 0-205,-4 0 1,0 0-21,-4 0 0,1 0-270,-1 0-87,1 0-404,-1-5-825,-5 4 1145,0-4 1,-8 5-856,-2 0 470,-2 0 786,-5 0 0,-1-5 0,1-2 0</inkml:trace>
  <inkml:trace contextRef="#ctx0" brushRef="#br1" timeOffset="62">15978 8451 8079,'0'-11'-225,"0"5"1167,0 1-90,0 5-235,0-5-410,0 3 144,0-3 98,0 5-273,0 5 0,0-2 51,0 4 1,0 2 14,0 7 1,0-4 11,0 3 0,0 2-20,0-2 1,0 5-101,0-1 1,0 2 79,0-2 1,1 2-196,3-2 1,-3 2 13,3-2 0,-3 1-15,-1-5 0,1 4 79,3-3 1,-2-1 86,1-4-189,-1 1 0,-1-2 175,3-3-318,-3-2 174,4-5-615,-5 6-231,0-5 116,0 4 0,0-6-159,0-3 1,-1 3 862,-3-3 0,-2-8 0,-6 0 0</inkml:trace>
  <inkml:trace contextRef="#ctx0" brushRef="#br2" timeOffset="63">13591 7652 8294,'-12'0'-551,"1"0"382,5 0 621,1 0 1535,5 0-1416,5 0-272,6 0 0,3 4 173,5 0-280,0-1 1,5-3 193,3 0-62,2 0-126,10 0 0,3-1 126,8-3-271,2-2 0,5-2 331,0 1-2034,5-1 1679,2-3 0,-30 7 0,0 0 163,0 0 0,1 0-232,-1 1 1,0-1 44,1 1 0,-1 0 1,-2-2-1,0-1-541,1 2 1,-1 1 668,28-2 1,1-2-150,-8 4 0,-2 1 99,-6-2 0,-4-1 140,-3 2 0,-4-1-217,-3 4 0,1 0 114,-6 0-37,-4-5 0,-2 3 1511,-5-1-1886,1 1 856,-5 2 0,-3 0-1553,-1 0 928,-4 0-133,2 0 1,-6 0-634,-3 0 389,-3-5 438,-14 4 0,-3-4 0,-11 5 0</inkml:trace>
  <inkml:trace contextRef="#ctx0" brushRef="#br2" timeOffset="64">15498 8954 8208,'-6'0'-6,"1"0"556,5 0-257,-5 0-108,3 0 1,-3-1 519,5-3-334,0 3 68,0-4 31,0 5-346,5-6 0,2 4 247,4-6-213,6 1 1,-3-5 97,5 1 0,5-2 62,6-2-258,3 2 18,1-8 1,1 7-10,-1-5-67,0 0 1,4 0 99,0 0 1,4 0-110,-4-4 0,2 0-27,-2 0 1,-3 0 83,3 0 0,-6 6-62,-2 1 68,-4 4 0,2 0 33,-5 1-190,-1-1 139,-4 6 0,4-3-252,-3 5 245,-3 1 1,5-1-79,-6 0 0,0 0-331,-3 4-917,-1 0 445,-5 0 379,-1 0-1432,-5 0 1903,-5 0 0,-6 5 0,-7 2 0</inkml:trace>
  <inkml:trace contextRef="#ctx0" brushRef="#br1" timeOffset="65">16526 7172 8224,'-5'-11'332,"4"5"533,-4-5-133,5 10-268,0-4 1135,0 5-1440,5 0-26,-4 5 0,9 0-7,-2 3 1,-2 1-41,2-6 0,-5 6 3,5-1 1,-4-2-9,3 2 0,-3 0-26,4 3 0,-4 0 5,3 1 0,-4-1 45,1 1 0,1-1 2,-1 1 1,3-1-25,-3 0 0,4 2 27,-5 2 1,5-2-37,-4 2 1,3-2-21,-3-2 1,4 2 25,-4 2 0,3-2-16,-3 2 0,4-1-91,-5 1 0,5-2 108,-4 2 0,4 2-78,-5-2 1,5 1 47,-4 0 0,3-4-64,-3 4 0,4 0 72,-4-1 0,4 2 1,0-2 1,-2-1-34,2 5 0,-2-4 12,2 4 1,2-1 99,-2 1 1,-2 3-83,2-3 0,-4-2 48,3 3 0,-3-3-42,4 2 1,-6 3 55,2-3 1,-2-1-102,2 1 1,-2 0-4,1 4 1,-1-1-68,-2 1 1,3-4 104,1 0 0,0 0-121,-4 4 0,4 0 98,0 0 1,1-4-50,-1 0 1,-3 0 27,3 4 1,1-2 11,-2-2 1,1 3 3,-4-3 1,4-1 4,0 1 1,0-1-19,-4 1 1,0 2 1,0-2 1,0-1 61,0 1 0,0-1-52,0 1 1,0 2-8,0-2 0,0 3 10,0 1 1,0-2-57,0-1 1,0 1 36,0-2 1,0-1-2,0 1 1,0 0-35,0 4 1,0-2 35,0-2 0,0 4-29,0 0 0,0 0 16,0 4 1,-4-3 46,0-1 0,-4-1-41,5 1 0,-5 4 29,4 0 0,-1-1-21,1-3 0,3 0-7,-3 0 1,3 0-27,1-1 0,0 1 6,0 0 1,-4 0 21,0 0 0,1 0-3,3-1 1,-4 3-7,0 1 0,-4-2-15,5 3 0,-6-3-1,1-1 0,2-2 8,-2-1 1,4 0 0,-3-5 1,3 0 30,-4-3 44,6-6 0,-7 4 79,5-2-118,0-3-12,-1 5-10,4-9 6,-9 9 109,8-3-111,-8-1 1,5 4 10,-2-2 158,-4-3-162,5 5 1,-1-5 23,-1 3-17,5 2 1,-3-7-60,2 4 0,3-3-56,-3 4 40,3-6 66,-4 8 1,4-7-184,-3 4 156,2-4-7,2 2-148,0-5 126,0 5-6,0-4-86,0 4-3098,0-5 3234,-5 0 0,-1-5 0,-5-1 0</inkml:trace>
  <inkml:trace contextRef="#ctx0" brushRef="#br1" timeOffset="66">16903 7081 8069,'-8'-6'-530,"1"2"331,4-3 1,-2 5 66,5-6 659,0 6-38,0-3 195,0 0-114,0-2-205,0 1-168,5-4 1,1 5-19,6-3 0,-1 2 16,1 2 1,-1 1-1,1-4 0,4 4 21,3-1 1,3 2-46,1-2 0,-1 3-18,1-3 0,-1 3-108,-3 1 1,1 0 27,-5 0 1,-3 4-154,-5-1 1,-4 6-63,1-1 0,-3 2 88,-1 1 1,0 1-37,0-1 0,-5 1 116,-3-1 0,-6 4-54,-1 1 0,0-1 38,3-4 0,1 1 2,0-1 0,-1-3 83,1-1-76,-1-4 0,5 6 268,-1-6-140,6 1-15,-3-4-84,5 0 0,5 4 88,2 0 0,3 0-18,2-4 1,0 0 10,4 0 1,-4 1-38,4 3 1,1-2 11,2 6 0,-2-4-40,-2 3 1,2 0 59,-2 0-33,0 3-175,-3-3 142,-1 4 0,-1 1-25,-2-1 0,-3 4-91,-5 1 0,-2-1 59,-1-4 22,-4 1 1,-5 3 20,-4 0 0,-1 0-11,-6-3 0,0 2-118,0-3 0,2 2 104,2-9 1,-2 3-1057,6-3 1,0 0 1036,3-4 0,6-5 0,1-2 0</inkml:trace>
  <inkml:trace contextRef="#ctx0" brushRef="#br1" timeOffset="67">9160 10827 8050,'-7'0'-700,"-3"0"1068,9 0 79,-9 0 154,8 0 166,-3 0 361,5 0 0,5 0-896,3 0-92,-3 0 1,9 0 74,-3 0 1,5 0-17,-1 0 0,3 0 99,4 0 0,-2 0-86,-1 0 1,0 0-135,3 0 72,1 0 1,0 0 203,0 0-516,-5 0 162,3 0 1,-8 0-399,2 0 248,-2 0 57,-2 0-202,-4 0 109,-2 0-1,0 0-1053,-4 0 796,4 0 1,-6 0-52,-3 0-1382,-2 0 1189,-6 0 0,1 4 688,-1 0 0,-4 4 0,-2-1 0</inkml:trace>
  <inkml:trace contextRef="#ctx0" brushRef="#br1" timeOffset="68">9080 11078 8665,'11'0'689,"-3"0"-179,-1 0 0,2 0 10,6 0 342,-2 0-490,9 0 0,-5 0 645,6 0-489,0 0-213,0 0 0,4 0 131,-1 0-271,1 0 1,-4 0-141,0 0 0,-4 0 85,0 0 1,-5 0-688,1 0 1,-3 0 401,0 0 0,-4 4-1286,-1 0 783,-4 0 668,2 1 0,-15 1 0,-3 6 0</inkml:trace>
  <inkml:trace contextRef="#ctx0" brushRef="#br1" timeOffset="69">11033 10633 8255,'-7'-5'829,"2"3"-233,0-3 63,4 0 105,-9 4-334,3-4-115,-4 5 137,-1 0-263,1 0 0,0 1 69,-1 3 0,1 2 31,-1 6 1,0-1 88,-4 1-62,4-1-127,-10 6 0,8 0 206,-5 6-143,5 0-115,-7 5 0,8-3-72,-2 6 133,2-1 0,5 1-186,1-1 0,4-1 112,-1 2 1,4 2-158,4-3 1,3-2 53,4-1 1,6 1-54,2-2 0,6 0 92,2-7 0,1-3-24,-2-4 1,3-1 52,6 1 1,-4-6-28,4-2 1,-5-4 82,4-4 0,4-4-75,-3-7 1,-2 1-25,-3-5 0,-1 0 50,2-4 1,-3-5-128,-6-2 0,0 1 69,-3-2 0,-4-4-114,-7-7 1,-3 1-233,-5-1 1,-1-2 96,-3-2 1,-7-2-193,-9 6 0,-1 4 107,-2 4 1,-5 6-253,-2 9 1,-5 4 118,-3 7 0,2 3-545,-6 5 0,4 1 50,-4 3 825,5 2 1,-2 11 0,4 1 0</inkml:trace>
  <inkml:trace contextRef="#ctx0" brushRef="#br2" timeOffset="70">18479 6133 7798,'0'-8'-555,"0"1"1406,0 4-45,0-2-259,0 0-184,0 4-17,0-9-112,0 8 134,0-3 947,0 5-1250,0 5 0,-1 2 87,-3 4 1,-1 6-173,-3 2 0,-2-2 49,2 2 0,-6 4 74,-1 4 0,-5 5-9,1-2 1,-3 3 6,-1 1 0,1 1-60,-1-1 0,0 0 60,0 0 0,4 5-183,0-1 1,1-2 99,-1-5 1,-1 1 39,5-6 0,-2 5-161,2-5 0,4-3 69,-1-4 1,1-5-89,3 1 0,-1-2 100,2-1 0,-4-1-79,4 0 1,1-3 82,-2 0-428,0-6 331,-3 8 1,-1-8-162,1 1 0,3-1-369,1-2 218,-1 0 1,1 0-427,-1 0 322,5-5 293,-2-2 0,5 0 7,0-1 0,0 4-17,0-3 1,2 3-41,1-4 1,-1 4 485,1-3-72,4-1 0,-5-2 125,6 2-92,-5-2 0,2 8-98,-5-6 0,0 4 355,0-3-267,0 4 0,-2-6 102,-1 5 1,1-1 145,-2 1-154,3 3 0,1-5 68,0 2 307,0 3-339,0-4 168,0 5 1,0 5-286,0 2 1,0 4 15,0 0 1,0 4 5,0 0 0,0 1-179,0-5 0,-4 4 41,1 1 1,-5-1 39,4-4 0,-3 2-214,3 2 177,-5-2 0,4 3-79,-3-4 0,-1-5 74,5 1 1,1-4-4,3 3 25,0-4-24,0 2 135,0-5-58,5 0 0,1 0 6,5 0 0,2-1 99,2-3 0,3 3-93,5-3 0,0-1 90,0 1 1,0-4-102,-1 5 1,2-6-55,3 1 1,-4 2-7,0-2 1,-2 4-163,-5-3 0,-1 4 83,-4-1-356,-4 3-1258,-2 1 894,-15 0 499,-3 0 240,-5 5 0,-9 1 0,3 6 0</inkml:trace>
  <inkml:trace contextRef="#ctx0" brushRef="#br2" timeOffset="71">19119 4660 8108,'0'-7'-288,"0"2"662,0 0 479,0 4-530,0-4 1,1 5-61,3 0 0,-3 1 93,3 3-24,2 2-125,-5 6 1,4 0 2,-5 4-32,5-4 0,-3 10-43,2-3 1,-4 3 111,-4 0 0,2 1-185,-1 0 1,-2 4 97,1-1 0,-4 2-113,4-1 0,-3-3 31,3 3 0,-4-3-146,4-1 0,1-4 85,3 0 0,0-5-199,0 1 258,-5-2 33,3-2-93,-3-5 76,5-1 237,0-5-287,5 0 1,2 0-10,4 0 1,-2-1 98,2-3 0,-2 3-80,7-3 0,0 3 138,-1 1 1,6-4-120,-2 0 1,1-1 11,-1 1 0,2 3-2,-1-3 0,-3 2-79,2-2 0,-5 3 9,2-3 1,-8 3-318,0 1-21,-5 0 0,2 0 18</inkml:trace>
  <inkml:trace contextRef="#ctx0" brushRef="#br2" timeOffset="72">19393 5094 9141,'-4'0'-367,"-4"0"-275,-3 0 642,-1 0 0,1 5 0,0 1 0</inkml:trace>
  <inkml:trace contextRef="#ctx0" brushRef="#br2" timeOffset="73">19632 4386 8378,'0'-8'559,"0"0"-293,0 1 357,0 0 32,0 2-179,6 5-274,-5 0 256,4 0-114,-5 0-336,0 5 0,0-2 150,0 5 0,0 0-564,0 8 1,-1-2 272,-3 5 1,3-4-358,-3 4 0,-3-4-125,0 4 1,2-5 614,1 1 0,-2 3 0,-1 0 0</inkml:trace>
  <inkml:trace contextRef="#ctx0" brushRef="#br2" timeOffset="74">19884 4683 8144,'-5'-7'0,"3"-3"-20,-1 2 279,1-2 1,2 3 741,0-1-210,0 6-309,0-4-299,5 6 88,-3 0 0,4 2-209,-2 2 0,-3 3 16,3 8 1,1-2-65,-1 2 0,0 3 26,-4 1 0,3 3-109,1 1 0,1 1 17,-1 2 1,-3 0 127,3 4 1,-3-5-223,-1 2 0,4 1 112,0-1 0,0-4-102,-4-4 0,0-5 73,0 1 1,1-3-156,3 0 1,-3-5-750,3 1 437,-3-5-376,-1 2-545,0-5 746,0-5 705,0-2 0,-5-4 0,-1-1 0</inkml:trace>
  <inkml:trace contextRef="#ctx0" brushRef="#br2" timeOffset="75">20124 4637 7774,'0'-6'565,"0"0"218,0 1-207,0 4-177,5 1-222,-4 6 0,4 7 354,-5 2-354,0 3 0,0 6 1,0 3 0,4-2 14,0 6 1,1-2-164,-2 1 0,-1 2 66,2-5 1,1 1-198,-2-2 0,5-3 69,-4 0 1,3-1-467,-3-7 182,5 0-178,-2-4-450,-1 1-500,-1-6 546,-5-1 1,-1-5 898,-3 0 0,-2-5 0,-6-1 0</inkml:trace>
  <inkml:trace contextRef="#ctx0" brushRef="#br2" timeOffset="76">19941 4922 8095,'-7'-1'-434,"4"-3"1390,1 3-657,7-4 0,2 5-24,4 0 0,4-1-307,1-3 0,4 3 63,-1-3 1,3 1-124,0-1 0,1 2 79,0-6 1,4 6-314,-1-2 1,-3-1 189,-4 1 0,-3 0-330,3 4 1,-5 0 8,1 0 1,-4-1 135,-3-3 1,2 3-1,-2-3 321,-3 3 0,5 1 0,-9 0 120,4 0 1124,-5 0 1,0 5-772,0 3 1,0 2-140,0 1 0,0 2 88,0 2 0,0-2-181,0 2 1,1 1-134,3 0 0,-1 3 10,4-4 0,1 0-174,3-3 1,2-1 118,2 0 0,-1 0-116,5-4 1,0-2 160,4-5 0,-4 0-14,0 0 0,0-1-17,4-3 0,0-2 2,0-6 1,-4 1-34,0 0 1,-5-2 67,1-2 1,-4 2-119,-3-2 1,-3-3 29,-5-1 0,0 1-142,0-1 0,-5 1-141,-3-1 0,-3-2 82,-4 2 1,-3 2-40,-5 2 0,0 2 95,1 2 1,-5 5-20,0 2 0,-3 3-13,3 1 1,-1 0-108,2 0 1,7 5 12,0 2 0,5 3-216,2 2 0,6-1-373,2 1 0,3 4 834,1 3 0,5-2 0,1-1 0</inkml:trace>
  <inkml:trace contextRef="#ctx0" brushRef="#br2" timeOffset="77">20912 4683 8098,'-7'-12'422,"-3"1"119,9 4 93,-4 2-185,0 5 0,3 2-419,-1 1 0,1 5 97,2 7 1,0 3-11,0 5 0,0 3 117,0 1 1,0 1-201,0-1 0,0-2-17,0 6 1,4-5-83,0 5 0,4-6 54,-5 2 0,5-5-111,-4-2 0,3-4 7,-3-5 1,0 1 116,-4-1-765,0-4 279,0-2-858,0-5 755,0-5 0,-4-2-579,0-4 1166,-4-6 0,1 0 0,-4-6 0</inkml:trace>
  <inkml:trace contextRef="#ctx0" brushRef="#br2" timeOffset="78">20763 4648 8098,'5'-11'0,"3"-1"0,7 1 0,-2 0 0,2-1 0,3 1 0,1-1 0,1 5 0,-1-1 0,3 6 0,-3-2 0,1 3 899,-1 1 0,1 0-430,-4 0 0,3 5-236,-4 2 0,-1 3-226,-7 2 0,2-1 118,-5 1 1,4 4-220,-4 3 0,-1-1 75,-3 1 0,-6 0-25,-5 4 0,-2-2 94,-6-2 1,-1 3-29,-7-3 0,3-2 16,-3-2 0,4-3-372,4 0-329,-2-1 0,8-4-112,-2-4-3,7-1 0,4-2 7,8 0 771,2 0 0,11-10 0,1-3 0</inkml:trace>
  <inkml:trace contextRef="#ctx0" brushRef="#br2" timeOffset="79">21209 4660 8095,'0'-7'0,"0"-3"0,0 3 693,0 2-367,0-1 1,0 5 521,0-3-197,0 3-456,0-4 0,0 6 1,0 3 0,0 4-72,0 7 1,0-1 103,0 5 0,0 0-235,0 4 1,0 3 81,0 1 0,3 1-72,1-1 0,0-3-105,-4 2 1,4-1-8,0-3 1,-1 1-55,-3 0 1,0-5 145,0-3 1,2-2-350,1-2 219,-1 1 1,3-5-714,-5 1 0,1-6 42,3 2 818,-3-3 0,4-1 0,-5 0 0</inkml:trace>
  <inkml:trace contextRef="#ctx0" brushRef="#br2" timeOffset="80">21597 4637 8095,'0'-18'-241,"0"7"-8,0 6 2487,0 5-2007,0 5 0,0 6-5,0 8 0,0 3-19,0 1 0,0-1-7,0 1 1,0 4 11,0 0 0,1 3-106,3-3 1,-3-1 70,3-3 0,1 3-233,-1-4 1,1 2 59,-1-8 0,-3-1-221,3-4 1,1-3 45,-1 0-1332,0-6 405,-4 3 515,0-5 0,-4-1-1,0-3 584,-10-2 0,6-11 0,-8-1 0</inkml:trace>
  <inkml:trace contextRef="#ctx0" brushRef="#br2" timeOffset="81">21403 4614 8024,'5'-11'0,"-3"0"0,6 4-200,0-3 230,3 3 0,0 0 29,1-1 1159,4 6-752,2-9 0,5 9 176,0-6-471,0 6 1,3-5-9,1 4 0,3 1 66,-3-1 0,0-3-238,-5 3 1,5-1 111,0 4 0,-4-1-197,-4-3 0,-2 2 79,2-1 1,2 1-160,-6 2 0,0 0-22,-3 0 0,-1 0 33,0 0 1,-3 0-24,0 0 158,-6 0 2,3 0 0,-5 5-7,0 3 0,0 2 65,0 2 1,-3 4-51,-1 3 0,-4 4 235,4 4 1,-5-2-14,2 6 1,0-1-3,0 4 1,3-3-93,-4-1 0,6-3-26,-2 3 0,3-6-27,1-1 1,0-5 52,0-7 1,0 1 214,0-1-297,0 1 1,0-5 22,0 1 138,0-6-166,0 3 0,0-13-9,0-4 0,0-2-188,0 3 1,0-4 64,0-1 0,-4-3-26,0 4 0,0-5 64,4 1 0,0-3-123,0-1 1,4-3 24,0-1 0,1 0-111,-1 5 0,1-1-44,3 0 1,2 5 123,-3 3 1,0 2 239,0 2 1,-3 4-132,4 4 0,-4 1 188,3 2 0,-3 5-125,4 3 1,-2 3 72,2 5 0,2 1 26,-3 6 0,3 4 153,2 0 1,-5 3 42,1-3 1,0 4-158,3 0 0,1-3-118,-1-2 0,0-1 79,1-3 0,-1 0-209,1-3 0,-5 1-103,1-4 112,-1-1 0,1-5-221,0-2 123,-6-3-246,3-5 0,-6 0 146,-3 0 0,2-2-421,-6-1 0,-1-3 748,-6-1 0,-3-8 0,-5 2 0</inkml:trace>
  <inkml:trace contextRef="#ctx0" brushRef="#br2" timeOffset="82">21860 4877 8024,'-7'0'-827,"2"0"884,5 0 234,5 0 0,2 0-118,4 0 1,4 0-62,0 0 1,6 0-207,-2 0 1,1 0 115,-1 0 1,3-4-247,-3 0 1,2-4 96,2 5 1,-1-5-254,-3 4 1,-2-5 48,-1 2 331,-4-3 0,5-2 0,-6 1 0</inkml:trace>
  <inkml:trace contextRef="#ctx0" brushRef="#br2" timeOffset="83">22282 4591 8024,'0'-7'164,"0"-1"212,0 5 39,-5-2 0,4 7-92,-3 1 0,3 5-120,1 7 0,0 2 2,0 2 0,0 4 28,0-1 1,0 1-97,0 4 1,0-3 87,0-1 1,0 4-170,0-1 0,0 1 31,0-4 0,0-4-66,0 0 0,0-1 12,0 1 0,0-3-178,0-5 254,0 1 19,0-1 31,0-4-19,0-2 392,0-5-371,5 0 1,1 0 41,6 0 0,-1 0-95,0 0 1,2 0-17,2 0 0,-1 0-222,5 0 1,-5 0 99,1 0 0,2-2-477,-2-1 1,0 1-63,-3-1-1452,-1 1 101,1 2 1920,-6-5 0,-6 4 0,-6-4 0</inkml:trace>
  <inkml:trace contextRef="#ctx0" brushRef="#br2" timeOffset="84">22613 4317 7999,'0'-11'-445,"0"-1"774,0 6 90,0 1 355,0 5-639,0 5 1,0 1-108,0 6 1,0-1 181,0 1-529,0-1 247,0 5 1,0-3-828,0 2 489,0-2 410,0-2 0,-5 6 0,-1 1 0</inkml:trace>
  <inkml:trace contextRef="#ctx0" brushRef="#br2" timeOffset="85">23013 4488 8121,'5'-6'227,"-4"-4"131,4 9 0,-5-4 76,0 5 180,0-6 22,0 5-397,0-4-60,-5 5 0,3 0 140,-6 0-140,1 0 0,-9 4-142,1 0 0,-5 5 149,1-2 1,-1 3-131,0 2 1,0-1 61,5 1 0,-4-1-195,4 1 1,3-5-2,5 1 1,0-4-20,0 3 1,2-3 39,5 4 149,0-6-130,0 8 0,5-7 76,2 4 1,3 0 104,2 0 0,3 2-102,0-5 0,4 5 37,-3-1 0,4-2-53,-1 2 1,-1-1-5,1 5 1,-1-5-66,1 1 1,-2-1 88,-1 5 0,-4-1-59,3 1 0,-2-5 32,-1 1 0,-2 0 1,-3 3 1,2 4 24,-5 0 0,0 1 153,-4-5 0,-1 4-101,-3 0 0,-6 5 145,-6-5 0,-4 4-296,1-4 1,-3 2 88,0-2 1,-1-6-166,0 2 0,1-3 79,3-1 1,-1-2-1044,5-5 0,3 0 90,5 0 1005,4 0 0,-2 0 0,5 0 0</inkml:trace>
  <inkml:trace contextRef="#ctx0" brushRef="#br2" timeOffset="86">19073 5665 8121,'0'-7'0,"0"1"0,0 2 62,0 3 179,0-9 96,5 9 1,-4-6 140,3 3-114,-3 3-126,-1-4 1,0 6-150,0 3 0,4 2 142,0 6 0,0 1-35,-4 2 0,0-1-49,0 5 0,0 0 76,0 4 0,0 0-152,0-1 0,-4 2 62,0 3 0,0-3-153,4 3 0,0 1 97,0-2 0,0 1-152,0-4 1,0-1 46,0-3 1,0-3 36,0-5 1,0 1-95,0-1-96,0-4 1,0-1-355,0-2 200,0-3-762,0 4 0,0-14 100,0-2 0,-4 1 997,1 2 0,-6-5 0,2-4 0</inkml:trace>
  <inkml:trace contextRef="#ctx0" brushRef="#br2" timeOffset="87">19004 5653 8121,'7'-11'-34,"3"-1"222,-3 1 0,1 0-52,3-1 0,-2 2 63,7 2 1,-2 0 210,1 4 0,3-4-104,4 4 0,2 1-113,3 3 0,-1 0-11,4 0 1,-5 0 0,2 0 0,-3 1-132,-1 3 1,-5 1 100,-3 2 1,-4 7-208,-3-2 0,-3 2 65,-5-3 0,0 2-31,0 2 1,-5-2 68,-3 2 1,-6 3-156,-1 1 1,-6-2 7,-2 3 0,0-5-2,-4 4 0,3-4 110,1 4 0,0-5-5,1 1 0,0 0 142,3-3 0,3 4-79,4-8 1,4 5-31,1-6 0,4 3 8,0 2 0,3-1-48,3 1 1,4-5 24,4 1 1,1 0-6,-1 3 0,5-3 86,3-1 1,3-4-70,1 1 1,0 1-11,0-2 0,-1 2 3,1-1 1,-1-2-30,-3 1 0,1-1 46,-5-2 0,1 1-61,-5 3 1,-3-3-155,-1 3-416,-4-3-594,2-1 107,-5 0 0,-5 5 1,-2 1-1</inkml:trace>
  <inkml:trace contextRef="#ctx0" brushRef="#br2" timeOffset="88">19610 5768 8062,'0'-12'-217,"0"5"-324,0-1 433,0 5 1213,0-7-436,0 9 287,0-4 27,0 5-794,0 5 0,-4 1 189,0 6-253,-5-1 49,8 1 1,-8 4 174,5 3-282,-5-2 1,8 4 190,-3-2-25,3-2-265,1 4 68,0-3-162,5 0 104,1 3 1,6-8 116,-1 2-217,6-2 85,-5-2 1,9-3 168,-6 0-188,5-6 99,-2 3 0,5-6-90,0-3 87,0-2 1,-2-6-1,-1 1 49,-1 0-38,-5-1-18,8-4-62,-9 3-30,3-9 91,-4 5 0,-2-2-212,-3 0 1,2-1-238,-5-2 0,1-5 91,-1 0 216,-3 1 0,4-1-154,-5 0 0,0 1-181,0 3 1,-1 1-1,-3 3-7,-3 4 0,0 7-275,0 5 305,4 1-535,-7 2 396,9 0 561,-4 5 0,-1 2 0,0 4 0</inkml:trace>
  <inkml:trace contextRef="#ctx0" brushRef="#br2" timeOffset="89">20124 5642 8103,'0'-12'-390,"0"5"157,0-1 782,0 6 0,3-5 289,1 4-277,0 1 1,-4-2-158,0 8 1,0 3-175,0 4 0,0 4-102,0 1 0,0 4 109,0-1 0,0 1-144,0-1 0,0 3 106,0-3 0,0 1-248,0-1 1,0 3-22,0-3 0,0 1-144,0-1 0,-1 3 159,-3-3 0,3-2-18,-3 2 1,3-5 253,1 2 0,0-4-111,0 0 266,-6-6-241,5 4 348,-4-8-264,5 3 1,5-5 111,3 0 0,2 0-50,1 0 0,6 0-77,2 0 0,4-2-74,3-1 1,2 0-172,3-5 0,1 5 36,-6-5 1,5 4 90,-5-3 1,1 4-330,-4-1 0,-4 3 72,0 1 0,-9-1-828,1-3-253,-7 3 274,1-4 1,-10 5 221,-2 0 1,-7 0 795,-2 0 0,-4 0 0,2 0 0</inkml:trace>
  <inkml:trace contextRef="#ctx0" brushRef="#br2" timeOffset="90">20592 5653 8046,'6'-17'0,"-1"0"652,-5 11 38,0 1 105,0 5 0,0 6-448,0 5-44,0 1-130,0 9 0,0-3-25,0 5 25,0 0 1,0 4-24,0-1 0,0 1 81,0-4 1,0-1-226,0 1 1,0 0 91,0 0 0,0-4-142,0 0 0,4-5-45,0 1 1,5-2 148,-2-2 0,4 0 17,0-4 0,0-1-5,1-2 1,4-2 70,3 1 1,3-1-68,1-2 1,0 0-115,-1 0 0,1-4-188,0 0 0,0-1 121,0 1 1,-2-1-426,-2-3 0,2 0 222,-6 4 1,-4-5-1834,-3 1 1535,-6-2 0,4-1-692,-6-1 1298,-11 6 0,4-9 0,-10 2 0</inkml:trace>
  <inkml:trace contextRef="#ctx0" brushRef="#br2" timeOffset="91">20523 5870 8032,'12'0'-446,"-1"0"0,1 0 2045,-1 0-938,5 0 0,2 0-175,5 0 0,2 0-208,6 0 1,-2 0-153,5 0 0,1-3 79,-5-1 0,-2 0-531,-1 4 1,-7-4-139,-1 0 1,-9-1-413,2 1 1,-5 2-858,1-6 1733,-3 6 0,-10-14 0,-2 4 0</inkml:trace>
  <inkml:trace contextRef="#ctx0" brushRef="#br2" timeOffset="92">20546 5642 8064,'12'-6'144,"-1"2"1,5 2 275,4 2 1,1 0-41,2 0 406,5 0-404,6 0 0,2 0-78,2 0-115,-3 0 0,-4 0-611,-1 0 1,-4 0 179,0 0 242,-2 0 0,-6 6 0,-1 0 0</inkml:trace>
  <inkml:trace contextRef="#ctx0" brushRef="#br1" timeOffset="93">2947 13248 8198,'0'-6'1012,"0"-4"-417,0 8-349,0-3 963,0 5-1037,0 5 49,0 2 55,0 4-55,0 1 0,0 4-124,5 2 97,-4 5-3,4 0 45,0-1-117,-4 6 0,4 5 0,-5 7 45,0 0 1,0 2 51,0 4 1,-1 0-190,-3-1 0,3 5 0,-3-1 246,3-1-1120,1-1 792,0-1 1,0 0-166,0-1 292,0 1-13,0-5 0,0 1 125,0-8 1,5 1-81,3-8 1,-2 0-35,2-4 0,-5-6 42,5-2-216,-5 3 385,2-5 0,-2 0-177,1-6-597,0-4 131,-4 2-4022,0-5 3784,-5 0 83,4 0-1019,-4-5 1536,5-2 0,-5-9 0,-2-2 0</inkml:trace>
  <inkml:trace contextRef="#ctx0" brushRef="#br1" timeOffset="94">3575 14013 8072,'6'-7'0,"-2"-1"830,-3 1-468,-1 0 0,0-3 213,0 2-111,0-2-144,0-1 0,0-1 34,0 1 0,0 0 77,0-1-362,0 1 135,-5-1 1,3 2 146,-6 3-382,0 2 0,-3 1 245,-1 0 78,1 0-458,0 4 0,-6 1 157,-2 3-164,3 3 135,-6 4 1,4 5-160,-5 3 0,4-1 86,0 1 0,5 0 56,-1 4 35,2 5 1,7-6-57,2 4 0,3-8-5,1 5 0,0-7 16,0 3 0,5-3 14,3 3 0,2-5 48,1 1 0,1-2 67,-1-2 0,4 0 71,1 1 1,0-1-136,-1 1 0,2-6 0,2-2 0,1-3 14,-5-1 1,6 0-26,-2 0 127,2-5 0,2-3 0,0-7 0,0-4 34,0-2 0,0-6 0,-2 0 2,-2 2-190,3 1 60,-15-4 1,3 4 0,-10-3-237,0 3 193,-5 1 0,-3 4-902,-12 0 603,1 5 0,-14-2-16,3 4-530,-3 1 0,3 4 328,-1 4 1,2 1 537,-2 2 0,4 5 0,4 2 0</inkml:trace>
  <inkml:trace contextRef="#ctx0" brushRef="#br1" timeOffset="95">4077 13956 8135,'5'-6'0,"-3"-4"0,1 2 0,4-2 0,-5-1 0,6-1 0,-6 1 0,9-1 0,-10 1 0,8 0 0,-5-1 0,-1 6 0,-3-4 0,0 8 0,-5-3 0,-2 5 0,-9 0 0,2 7 0,-5 4 0,0 0 0,-3 12 2188,-1 0-1541,0 0-385,0 10 1,1-4 3,3 5-1050,3 1 724,5-1 0,4-5 136,3-2-337,3-8 128,1-3 1,9-4-54,2-1 80,8-5 0,-1 0 149,5-6 1,0-6 226,0-1 1,-2-7-12,-2-1 0,-2-2-91,-6 2 0,1 2 63,-1-2 0,-3 2-93,-1 2 0,-4 3 76,1 1 4,-3-1 14,-1 2-317,0 1 261,0 5-335,0 5 0,4 6-108,0 8 188,-1 3 84,2 1 1,1 5 78,1 2 1,2 7 126,-5 1 0,5 5 125,-2-1 1,2 5-113,-1-1 0,1 6-193,-6-7 0,5 7 154,-4-2 1,4-1-152,-5-3 0,1-4-2,-4 0 1,-1-6-199,-3 3 1,2-8 17,-6 0 1,0-10 74,-3 2 1,-2-11 26,-2-1 0,2-7 33,-2 0 0,1-3-344,-1-1 0,1-1 295,-5-3 0,1-8-1550,-1-7 1039,-3-2 1,10-3-85,-3-3-297,7-7 510,3-7 0,6-6 444,3-2 0,7 2 0,7-4 0</inkml:trace>
  <inkml:trace contextRef="#ctx0" brushRef="#br1" timeOffset="96">4443 13876 8072,'0'-6'1624,"0"1"-1046,0 0 350,0 4-172,0-4-472,0 5 1,4 5-227,-1 2 0,5 3 146,-4 2 1,3 0-162,-3 4 0,1-4 7,-1 4 1,1 0-108,3-1 0,-2 2-189,-2-2 1,-2-2 159,6 2 0,-5-2-437,0-2 288,4 1 160,-6-6-13,9-1 191,-9-5-140,5 0 1,-3-1-48,1-3 327,5 3-120,-8-10 0,9 4-70,-2-8 0,2 1 34,2-5 1,-1 1-67,0-1 14,1-3 0,3 4-49,0-4 1,1 4 50,-5 3 1,0 2 121,1 2-109,-1 4 56,1 2 0,-2 8-24,-3 4 0,2 2 119,-5 10 0,4-4 24,-4 4 1,4 0-98,0 4 1,2 0-31,2 0 1,-5 4 23,1-1 0,-4-3-127,3-4 1,-3 0 120,4 4 0,-6-4-770,2 0 476,-3-5 1,-1 3-1356,0-6-63,0-5-323,0-1 1919,0-5 0,-5-10 0,-1-2 0</inkml:trace>
  <inkml:trace contextRef="#ctx0" brushRef="#br1" timeOffset="97">4991 13054 8037,'0'-18'0,"0"-3"414,-5 8 79,4 2-220,-5 0 581,6 5-118,0 0-156,0 1 268,0 0-210,0 3-407,0-3-1,0 5 0,0 5-120,0-3 0,0 8 264,0-3-143,0-2-137,6 6 1,0-1 250,5 5-57,1 0-298,-1 2 49,6-5 0,0 11 26,6 0-48,0 0 1,1 6 129,3-2 0,-3 2 54,3 5-911,-3 6 1029,-6-5-106,3 9 0,-8-2 6,2 8 38,-7-3-133,2 4 1,-9-6 168,3 1-299,-3 0 52,-1 4 0,0-3 220,0 3-498,0-3 206,0-2 1,0 1-236,0 0 195,-5-6 1,3 4 37,-6-6-744,0 0 763,2-4 0,-3-4-171,5 1 0,-5-4-8,2 3 108,-3-5-208,3 3 113,-3-10 1,4 0 54,-6-3-982,1-2 1089,-1-2 0,5-2-1822,-1-5 1217,1 5-138,-5-8 756,1 4 0,-6-10 0,0-1 0</inkml:trace>
  <inkml:trace contextRef="#ctx0" brushRef="#br1" timeOffset="98">2764 12974 7963,'0'-6'664,"0"1"-320,0 5 255,-5 0-413,-2 5 1,0-3 109,-1 6 1,1 3-68,-5 5 1,1 8 89,-1-1 1,1 11-76,-1 0 0,0 9-9,-3 3 0,2 1-171,-2 6 0,-2-2 313,2 6-485,0-2 1,8-23 0,1 2 277,-9 26-104,8-27 0,1 0 0,-7 31 2,9-30 1,1 0-1,1-1 1,1-1 58,-1 1 1,0-1 0,1 27-110,1 2 0,0-4-114,0-3 1,9 0 91,2-4 1,5-2 77,-1-6 1,3-3-152,5-4 0,1-2 141,2-3 1,-2 2-82,3-6 1,-4 0-10,-4-7 17,3-3 1,-9-4 0,5-1 157,-1 1 0,-2-6-215,-4-2 1,1-3 190,-1-1-752,1 0 0,-2-5 89,-3-3 1,-2 2 537,-5-2 0,0 1 0,0-5 0</inkml:trace>
  <inkml:trace contextRef="#ctx0" brushRef="#br1" timeOffset="99">5665 12963 8146,'0'-12'-290,"0"1"290,0-1 0,0 1 1156,0 5-708,0-5 0,0 9 234,0-6-260,0 1-136,0 0 1,1-3 393,3 3-439,2 2 121,1-6-262,3 10 202,-4-9-35,5 9-74,1-4 1,-1 5 168,1 0-519,-1 0 121,1 0 1,-1 1 88,0 3-351,-4-3 212,3 9 1,-4-7-25,6 4-143,-6 1 136,4-2 0,-7 4-134,4-2 51,-4-3 155,2 5 27,-5-3 0,0 0-29,0 1 214,0-6-182,0 8 0,-1-7-11,-3 5 228,-3-6-90,1 8 1,-3-7-29,5 4 1,-3-3 12,3 4 0,-4-4-30,5 3-28,-1-4 0,4 3-70,0-2 78,0-3 1,1 6 113,3-4 0,2-1-121,6 2 1,0 1 81,4-2 0,-2 1-36,5-4 1,-4 4 9,4 0 1,-5 5-65,1-2 0,-4 0-75,-3 0 1,1 1-128,-5 3 72,0 1 0,-4-1 145,0 1-82,-6 4 36,0-3 1,-10 7-9,-3-5 197,-3 6-107,-6-9 1,3 6 106,-6-3 19,1-2-144,-4 3 0,3-8 104,1 0-103,9-6 1,-4 3-1251,10-5 707,-1 0 244,10-5-2503,1-1 1280,15 0 1456,3-5 0,15 5 0,1-5 0</inkml:trace>
  <inkml:trace contextRef="#ctx0" brushRef="#br1" timeOffset="100">6350 13694 8119,'0'-7'257,"0"1"239,0 2-138,0 3 160,0-4-60,5 5-220,-4 0 309,9 0-253,-3 0 1,2 0 54,2 0 0,-2 0-39,6 0 1,3 0 119,1 0 1,3 0-63,0 0 1,3 0 117,1 0-248,-2 0 1,4 0-347,-5-5 171,-5 3 1,2-4-121,-5 2 0,1 3-756,-5-3 742,0-2-662,-4 5 177,3-4-2319,-9 5 1438,4 0 1437,-5 0 0,-10-6 0,-3 0 0</inkml:trace>
  <inkml:trace contextRef="#ctx0" brushRef="#br1" timeOffset="101">6316 13888 8104,'-7'1'409,"4"3"-172,1-3 123,2 4 3827,0-5-3744,5 0-7,2 0-129,-1 0 0,4 0 212,-2 0-281,2 0-1,1 0 183,1-5-213,4 4 1,-2-4 147,5 5-144,0-5-33,4 3 0,0-3 237,0 5-425,0 0 64,0 0 1,-4 0-435,0 0 197,-5 0 156,2 0-1789,-4 0 660,-1 0-1212,-5 0 2368,-1 0 0,0 0 0,2 0 0</inkml:trace>
  <inkml:trace contextRef="#ctx0" brushRef="#br1" timeOffset="102">7401 13831 7626,'-7'-7'725,"2"2"269,5 5 823,0 0-1325,-5 0-150,-1 5-146,-6 2 1,5 4 196,-1 1-302,1 4 90,-5 2 0,1 5 2,-1-1 47,1 1-49,5-5 1,-3 4-13,5-3 12,0-3 1,4 4-295,0-4 0,5-1 92,3-4 0,2 1-136,1-1 1,2-4 97,2-4 1,3-1 63,5-2 1,-4-2 99,0-1 1,4-4 158,3-4 1,1-2-174,-4-2 1,0-2 30,0-2 1,-2-2-96,-2 2 1,-2-2 93,-6 2 1,-1-2-496,-2 2 246,-3-3 1,-5 1 70,0 2-904,-10-3 608,2 9 1,-13-3-1053,2 4 931,-8 1 0,2 5-536,-6 2 1,2 4 89,-2 4 920,-2 2 0,9 10 0,-4 2 0</inkml:trace>
  <inkml:trace contextRef="#ctx0" brushRef="#br1" timeOffset="103">8326 12826 8106,'0'-7'581,"0"2"37,0 0-29,0 4-83,0-4-223,0 5 0,-4 5-48,0 2 0,-5 5 2,2 3 1,-3 3 63,-2 5 1,5 0-65,-1-1 0,-2 6-82,-2 3 1,-5 2 259,5 1-295,-2 0-701,3 6 740,-1 0 1,-3 6-118,0 0 217,0-1-151,-2 1 0,4 5-186,-2 2 0,3-1 325,0 1-212,1-4-9,4 1 0,2 0 190,5-1-325,0 1 77,0-4 1,2-6 41,1-2 0,0-2 37,5-2 1,-1-5 44,5-2 18,-1-3-52,0-1 189,6 0-187,-9-6 1,7 4 60,-8-6-41,3 0 378,2-3 0,-2-1-302,-2 0 112,2-4-124,-9 3-231,9-9 0,-5 6 86,3-4 0,-2-1-487,-2 1 242,-3-1-425,4-2-2922,-5 0 2936,0-5 657,0-2 0,0-4 0,0-1 0</inkml:trace>
  <inkml:trace contextRef="#ctx0" brushRef="#br1" timeOffset="104">8429 13671 7971,'0'-7'-148,"0"2"1132,0 5 0,0 5-336,0 3-66,5 2-280,-4 2 1,5 4 178,-2 3-69,2 3-244,1 1 0,3-1-54,-2 1 68,-3 0 0,4-1-41,-6-3 1,5 2-159,-4-2 0,1-1-13,-1 1 60,-3-5 1,5-1 211,-2-6-590,-3 1 199,4-2 72,0-1-115,-3-5 5,3 0 157,0 0 282,1-5-128,1 4 0,3-13 119,-3 3-11,3-3-181,7-3 0,-4-1 34,2-4-20,-2-1 1,-1 0-126,4 0 28,-4 5 0,3 2 184,-7 4-358,2 1 272,-9 5 15,10 1-165,-10 5 88,9 5 0,-9 2 252,3 8-125,2-2 0,-4 9 15,2-3 0,1 2-73,-2 2 0,2 0 128,-1 0 1,-1 0-60,4 0 22,1-1-369,-2-4 129,5 4 0,-9-6 210,6 3-1390,-1-2 830,0-6 1,-2-3-1769,-5-1 710,5-4 258,-4 2 1,4-6 180,-5-3 1045,0-2 0,0-11 0,0-1 0</inkml:trace>
  <inkml:trace contextRef="#ctx0" brushRef="#br1" timeOffset="105">9011 12974 8068,'0'-11'-67,"0"4"1,0 1-331,0 2 1617,0 3-252,0-4 734,0 5-1631,0 5 104,0 1 0,4 7-5,0 2-59,-1-2 64,-3 8 0,0-4-59,0 2-117,0 3 222,6-10-628,-5 10 321,4-10 1,-1 5-177,0-6 1,1 1-727,-2-1 440,-1 1 1,4-2-925,-2-3 1472,-3-1 0,9-1 0,-3 1 0</inkml:trace>
  <inkml:trace contextRef="#ctx0" brushRef="#br1" timeOffset="106">9399 12826 8065,'0'-7'708,"0"-3"28,0 9-261,0-4 1,-5 15 216,-2 5-289,-3 5 86,-2 3-285,1 5 0,-2 1 146,-2 6 124,2 4-349,-8 2 1,7 6 282,-5 2-1222,5-2 1103,-8 9 1,5-8-139,-2 5 38,3-9 0,5 5-1550,-1-7 1231,1-3 1,1-1-100,2-7-1297,3-8 1045,5-2 0,0-12 260,0 2-798,0-7 1136,0 1 1,5-6-1885,3-3 1795,2-2-28,1-5 0,6-6 0,0-1 0</inkml:trace>
  <inkml:trace contextRef="#ctx0" brushRef="#br1" timeOffset="107">9365 13294 8065,'1'-12'-285,"3"1"0,-3 2 203,3-2 1367,3 7-782,-6-11 1,8 8 413,-5-4-601,4 0 0,-5 0 128,5 4-269,-1-3 0,5 5 87,-1-3 1,0 3-30,1 5 0,-3-4 0,2 0 0,-4 0 29,8 4 0,-9 0-29,6 0 1,-4 4 13,4 0 1,-6 5-716,-2-1 1,-1-2-2159,0 1 2626,-1 1 0,3 4 708,-5-1-365,0-5-296,-5 4 285,-2-3-243,-4 4-95,-1-4 523,6-2-292,1 0 0,4-4 348,-3 3-297,3-3 102,-4-1-59,5 0-245,0 5 0,1-4 90,3 3 1,-2-1-207,6 1 1,-1-3 93,5 3 1,-1 1-177,1-1 1,-1-1 46,1-3 1,3 4-39,0 0 1,0 5 140,-3-2-186,-6-2 76,4 6 0,-5-5-98,3 5 81,-3 1 0,-5-1 55,0 1 0,-1-1-6,-3 1 0,-4 3-36,-7 0 197,-3 0-150,0-3 1,-3-1-47,2 0 260,-3-4-196,-1 3 0,1-8-330,-1 6 154,0-5 17,5 2-912,2-5 298,4 0 269,1 0 0,1-2-829,2-1 1356,3 1 0,5-13 0,0 2 0</inkml:trace>
  <inkml:trace contextRef="#ctx0" brushRef="#br1" timeOffset="108">9776 12689 8114,'0'-18'954,"-5"6"-149,4 2-120,-4 9 166,5-4 476,0 5-733,0 5-252,5 1 0,-3 7 376,6 2-404,0 3 1,3 1-12,1 0 1,-1 4 0,0 4 0,5 4 39,-1 0 0,4 2-90,-4 1 0,5 2-105,-1 2-89,-2-3 0,4 10-767,-1-4 535,-4 4 212,6 1 0,-10 0 19,4 4 0,-4-3-283,0 2 0,-6-2 312,-2-1 1,-3 0 38,-1-1-265,0 1 198,0-5 1,0 2-23,0-5 0,0-4-107,0-3 0,-4-6 102,0 2 0,-4-3-81,0-1 0,-2-6 120,-2-1 1,1-4 477,0 0 1,-1-5-641,1 1 415,-1 0-302,1 3-123,-1 0 0,2-3-580,3 0 482,2-6-437,5 3 365,-6-5 1,5 2-1699,-3 1 775,3-1-1204,1 3 1328,0-5 1070,-5 0 0,-1-5 0,-6-2 0</inkml:trace>
  <inkml:trace contextRef="#ctx0" brushRef="#br1" timeOffset="109">15555 12906 8011,'0'-12'-43,"0"5"151,0-1 31,0 0 296,0 2-166,0-4 1,0 7 352,0-4 200,0 4-404,0-2 46,0 5 1,-4 1-284,1 3-116,-1 2 106,4 11 1,0 2 513,0 8-457,0-3 1,0 14-832,0-8 774,0 10 1,0-5 228,0 3-380,0-2 17,0 8 0,4 1 225,-1 4-239,1 6 42,-4-8 0,0 8 4,0-1-90,0 2 112,0-4 0,0-2 14,0-4 0,0-5-48,0-3 0,1-4 26,3-4 0,-1-3 62,4-8 1,-4-2 260,1-6-231,2 0-239,-5 1 283,4-6-1353,-5-1 1134,0-5 0,0-5 0,0-1 0</inkml:trace>
  <inkml:trace contextRef="#ctx0" brushRef="#br1" timeOffset="110">15841 13545 8102,'0'-6'0,"0"-1"488,0 4 145,0 1 1,0-1-24,0 6 209,-5 9-409,3 6 1,-6 2 119,4 3 23,-5-3-258,8 8 1,-8-1 138,5-1-171,0 1-86,4 1 1,0-4-59,0 3-119,5-3 192,1-7 1,6 4-54,-1-6 0,6 0 142,2-3-512,2-6 235,2-1 0,-4-5 17,0 0-119,0-5 170,4-1 1,0-6 52,0 1-209,-5-1 149,3-4 0,-4 2-179,2-5 188,-3 0-57,-4 1 0,-6-4 12,-2 3 1,1-2 79,-1-2-607,-6 0 353,-4 0 0,-7-1-143,-2-2-594,-3 1 537,-9 3 1,1 1-349,-4 6 0,-1 5 214,-3 6 0,0 3-514,-1 1 614,6 0 0,3 0-361,7 0-8,2 5 255,6 1 493,4 6 0,7-1 0,7 1 0</inkml:trace>
  <inkml:trace contextRef="#ctx0" brushRef="#br1" timeOffset="111">16537 13591 8019,'0'-8'153,"0"1"-153,0-1 0,0-3 814,0-1 1,0 1-258,0-1 0,-3 5 100,-1-1-392,-5 0 1,-1-2-38,-5 3 1,-4-2-30,3 5 1,-4 0-151,1 4 32,-3 0 58,5 5-376,-5 2 225,9 4 0,-7 0 209,5 1-428,0-1 182,3 1 1,6 0-53,2 4-197,3-4 187,1 5 1,0-4-155,0 2 138,5-3 122,1 5 1,6-7-38,-1-2 4,0 2 27,1-4 0,-5 1 82,1-4-104,0-1 68,3 3 1,-3-4 100,-1 3 1,-3 1-142,4-1 254,-6 5-107,8-3 1,-7 10 236,5 3 1,-2 4-101,2 4 1,0 2 85,-4 5 6,0 1-633,1 4 695,-4 2-156,10 4 1,-9 2 19,6 3 15,-6-3-116,8 3 1,-8-3-62,1 3 0,3-2-174,-3 5 0,1-8-142,-4 0 1,0-3 120,0 0 1,0-4-147,0-7 97,0 2-70,-5-9 84,4 4 57,-4-10 76,5-2 108,-5-5-173,3-4 1,-8-2-25,3-5-279,-4-5 190,0-2 1,0-9-750,-1-3 0,1-4 20,-1-4 1,5-2-278,-1-5 1,6-5 531,-2-3 0,4-6 614,4-2 0,2 1 0,5 3 0</inkml:trace>
  <inkml:trace contextRef="#ctx0" brushRef="#br1" timeOffset="112">16857 13579 7992,'0'-17'75,"0"1"1,0 8-76,0 0 1096,0 0-640,0 2 0,0 0 237,0 2 42,0 3-15,0-5 698,0 6-1164,0 6-85,0 0 1,0 7 30,0 2 1,0 1-79,0 3 1,0 5 215,0-5-286,0 6 45,0-13 0,1 10 270,3-3-394,-2-3 22,8 1 1,-9-6-131,3 1 1,-2-1 1,2 1-360,-3-6 358,4 4 0,-3-9-40,2 3 40,-3-3 48,4-1 0,0-1 86,3-3 0,-2-2-9,2-5 0,-1-1-89,5 1-34,-1-6 110,0-1 0,-3-1-14,0 0 19,-1 5-9,5-2 56,-1 5-41,1-1 0,-5 2-8,1 2 152,-6 3-12,8 5-80,-8 0 1,8 2 137,-3 1 1,0 5 181,0 7-149,-4-2-78,7 8 1,-5-3 123,3 5-150,2 0-25,-9 0-147,9 0 142,-8-1 0,7 0-146,-6-3 0,1 3-328,-4-3 1,4-3-106,0-1 1,0-2-1452,-4-2 391,0-4 163,5 3 586,-4-9 813,4 4 0,0-10 0,1-1 0</inkml:trace>
  <inkml:trace contextRef="#ctx0" brushRef="#br1" timeOffset="113">17291 12711 8025,'-5'-11'0,"4"0"0,-3-1 892,-2 1-331,4 4 32,-3-3 343,5 9-481,0-4 2,5 5-79,-3 0-205,8 0 0,-5 5 228,3 3-202,2 2-27,-4 1 0,9 4 172,0 1-176,1 4 32,0-2 1,2 6-46,5 2 74,0-1-43,0 8 1,-1 0-74,1 5 1,0 5 179,0-1-1370,-5 7 1235,3 3 0,-9 5 153,-1 0-243,0 0 76,-9 6 0,3-4 143,-5 6-259,0-5-5,-2-27 0,-1 1 1,-2 26-37,1-28 1,0 0 127,-6 28 1,5 1 132,-3-8-1424,-2-2 1126,9-5 1,-8-2-1049,5-2 971,-5-3 1,7-10-151,-6-2-382,6-3 964,-4-6 0,5-2-655,-3-4-167,3-6-43,-4 4 0,4-8-456,-3 1 0,1-1-189,-4-2 1241,4-5 0,-7 3 0,4-3 1</inkml:trace>
  <inkml:trace contextRef="#ctx0" brushRef="#br1" timeOffset="114">15224 12746 8011,'5'-12'0,"-4"5"0,3-1 130,-3 5 271,-1-7-55,0 9 93,0-4 1505,0 5-1715,0 5-29,0 6 1,-1 9 357,-3 6-329,-2 3-513,-5 6 549,-1-1-65,1 5 1,-4-1 142,-1 8-68,-4-3-104,7 13 1,-7 0 229,5 5-1149,7-28 0,1 0 862,-5 30 1,7-31 0,0 1-69,1-1 0,0 1-474,1-1 1,1 0 560,2 32 1,1-31 0,0 0-28,2 28 74,4 0 33,9-4-266,2-5 87,5-2 0,-4-8-388,0 0 231,5-10 83,0 6 0,0-14 475,-5 3-507,0-8 36,4 2 1,-4-9 1636,0-1-1531,-5 1 620,3-11 1,-2 8-756,0-5 847,0-1-728,-8-3-80,3 0-69,-9 0 157,9 0-1172,-8 0 346,3 0-805,-5 0-928,0-5 2497,0 4 0,0-9 0,0 4 0</inkml:trace>
  <inkml:trace contextRef="#ctx0" brushRef="#br1" timeOffset="115">18113 12700 8027,'0'-11'388,"0"4"-44,0-3 11,0 4-126,0-6 16,-5 6 0,3 0 117,-6 2 1,4 3-172,-3-3 1,-1-1-47,-3 1 0,-1 0 199,1 4-325,0 0 47,-6 5 1,3 1 133,-5 6-165,5-1 0,-6 2 0,5 1 36,1 1-132,1 0 173,1 2-258,6-9 86,1 7 0,5-9 195,0 6-316,0-6 138,5 4 1,7-9-5,7 3 0,3-4-77,5-4 0,-2-2 160,6-5-21,-6-1-39,3-4 1,-5 3 230,0-2-1,-5-3-198,-2 5 272,-4-3-220,-6 9 39,4-3-20,-9 4-3,4 0 1,-5-1-55,0 3 40,0 3-6,0-4 1,-1 5-101,-3 0-47,3 5 127,-9 1 0,7 6 221,-4-1-226,4 1 0,-3 4 253,2 3-246,3 3 1,-6-1 40,4-2 50,1 3-77,-3-4 0,5 5-93,0-1 103,5-4 0,-2 3 100,5-6-523,-1 5 196,5-7 77,-1 3 1,0-6-503,1-2 237,-1 2 166,6-9-785,-5 5 601,10-6 1,-9 0-233,2 0-1060,3 0 1663,-6 0 0,5 0 0,-6 0 0</inkml:trace>
  <inkml:trace contextRef="#ctx0" brushRef="#br1" timeOffset="116">18707 13488 9400,'12'0'837,"-1"0"0,2 4-43,2 0-474,3-1 0,5-3 348,0 0-381,5 0 0,-3 0 128,5 0-325,-4 0 88,2 0 0,-2 0-12,1 0 0,-4-3 30,-4-1 0,-5 0-659,1 4 221,-2 0 228,-2 0 0,-3 0-1915,-1 0 70,-4 0 1333,2 0 1,-15-5-1,-3-1 1</inkml:trace>
  <inkml:trace contextRef="#ctx0" brushRef="#br1" timeOffset="117">18730 13739 7944,'8'0'-585,"-1"0"2392,1 0-1137,3 0 1,2 0 141,2 0 762,-2 0-977,9-5 0,-5 4 97,6-3 345,0 3-579,0 1 0,-4 0-97,0 0 1,-1 0-124,1 0 1,-1 0-183,-3 0 0,-8 5-469,9-4 0,-11 6-468,2-4 1,0 0-217,-4 5 0,-1-5-2658,2 5 3753,-3-6 0,4 9 0,1-5 0</inkml:trace>
  <inkml:trace contextRef="#ctx0" brushRef="#br1" timeOffset="118">19952 13694 8057,'-6'-7'83,"1"-3"1,4 9 460,-3-3-167,2-2 135,-3 4-198,0-3 0,3 5 35,-6 0 37,1 5-212,-5-3 1,1 12 138,-1-3 1,1 7 35,-1-3 91,1 5-266,0-2 1,-1 9 173,1-1-143,4 1-16,-3-4 0,9-4-10,-3 0 1,7-4-150,1 4 1,6-5-43,1 1 79,1-2-26,9-7 1,-7 3-11,5-5 0,0 0 59,4-4 0,0-1-84,0-3 1,1-2 84,2-6 1,-1-1 13,1-2 1,-2 1-66,-1-5 1,-1 4-85,-3-4 1,-7 4 197,-4-4-539,-5 5 254,2-8 0,-7 6-167,-1-3 0,-5-2-182,-7 6 1,-4 0-302,-8 3 1,-2 2 209,-5 3 1,-1 2-220,1 5 1,-1 0 89,-4 0-293,4 10-34,1-8 1027,6 19 0,5-15 0,3 8 0,4-1 0,6 1 0</inkml:trace>
  <inkml:trace contextRef="#ctx0" brushRef="#br1" timeOffset="119">20729 12574 8057,'6'0'-303,"1"0"441,-4 0 301,-1 0-285,3 0 0,-4 0 379,3 0-292,-3 0 88,4 0-6,-5 0-47,0 5-110,0 2 0,0 2 398,0 2-391,-5-2 0,-1 11 502,-6-4-501,1 4 1,-2 1 173,-2 6-9,2 5-151,-3-3 1,1 6 247,-1 4-204,-4-4-226,2 15 0,-3-9 212,2 9 1,-2-3 159,6-1-369,0 4 53,3-3 1,1 8 285,0-6-1190,4 1 806,2-4 1,5-1 164,0 1-243,0 0 80,5-1 1,2-3 96,4 0 216,0-5-126,6 2 1,-4-5 70,2 1 0,1-6-58,0-2 0,4 0 7,-1 0 0,-1 0-86,1-4 0,-2-2 16,3-2 0,0 1 141,-5-4 0,0-1-296,-3-4 0,-1-1 407,1-2-526,-1 2-247,0-8 198,1 3 65,-6-5-473,-1 0-1239,-5 0 1404,-5 0-1197,4 0 1010,-9-5 1,7-1-672,-4-1 0,3-3 173,-4 2 1148,6 3 0,-9-10 0,5 2 0</inkml:trace>
  <inkml:trace contextRef="#ctx0" brushRef="#br1" timeOffset="120">20946 13534 8057,'0'-12'413,"0"1"0,0 3 188,0 1-48,0 4-258,0-2 0,0 6 192,0 3 64,0 2-258,5 6 1,-4 4-45,3 3 1,-3-1-11,-1 1 0,0 0-89,0 4 1,4-4 81,0 0 1,0-4-121,-4 4 0,0-5 138,0 2-412,0-9 134,5 3 59,-4-3-341,4-1 390,-5-1 107,5-5-123,2 0 0,4-5 1,0-3 0,1-2-60,-1-1 52,1-1 9,-1-4-293,6-2 274,-5 0 0,9-3-45,-6 2 1,4-3-161,-4-1 0,4 2 198,-4 2-273,1 7 216,-10 2 218,4 9-173,-4-4 1,2 6 177,0 3 1,-6 7 59,2 8-59,-3 3-164,-1 1 1,4 1 107,0 3 0,1-3-14,-1 2 1,-3 2 53,3-1-261,2 0 149,-5-5 1,8 4-756,-5-3 338,5 2 214,-8-12 0,8-1-1389,-5-4 756,0 0-328,-4-2-544,0-1 891,0-5 1,4-5 737,-1-3 0,1-7 0,-4-3 0</inkml:trace>
  <inkml:trace contextRef="#ctx0" brushRef="#br1" timeOffset="121">21483 12574 8057,'0'-11'413,"0"0"-239,0 4 0,0 1 175,0 2 188,0 3 58,0-4-63,0 5 1,0 5-25,0 2-276,0 4 0,-5 5-129,3 2 100,-3 0 0,5 3-40,0-2 0,0 3-139,0 1 1,0 1 381,0 2-681,0-7 253,0 13 1,0-13-88,0 8 0,4-7 65,0-1 1,0-5-455,-4 1 167,5-2 86,-4-7-42,4 4 173,-5-8 45,0 3 0,0-6 58,0-3 1,0 1 123,0-4 1,0-1 56,0-3 38,5-1-204,-4 1 1,4-1 90,-5 1-43,6-1-48,0 1 0,2 0 24,-1-1 0,-1 5 36,2-1 172,2 5-208,-3-2 0,4 5 27,0 0 26,1 0-56,-1 0 1,2 0-85,2 0 0,-1 5 56,5 3 0,-5-2-62,1 2 0,-2 0 98,-2 3-75,1 0 48,-1 1 1,-3-1-72,0 1 0,-6 3-6,2 0 1,-4 0 8,-4-3 29,-7-1 13,-2 1 1,-9-1 128,3 1 1,2-2-125,-2-3 0,0 0 273,-4-4-256,0-1 15,0 3-194,5-5 189,2 0 1,4 0-402,1 0-129,-1 0 0,6-1 61,2-3-1551,3 2 808,6-8 1200,-4 4 0,15-5 0,-4-1 0</inkml:trace>
  <inkml:trace contextRef="#ctx0" brushRef="#br1" timeOffset="122">22019 12552 7685,'0'-12'1198,"-5"1"-213,4 4-89,-9-3-547,9 9 155,-4-4 145,5 5-94,0 0-146,5 5-235,-4 1 0,9 7 379,-2 2-58,2-2-285,6 8 1,-2-2 210,5 8-189,0-3-629,4 9 857,0-4-201,0 6 1,4 4 88,-1 3 117,1 2-277,-4 2 1,-2 1 189,-2 2-330,3 3 126,-9 6 1,7-5-206,-5 0 0,0-1-4,-3 1 0,-1 2-30,1-5 0,-6 0 162,-2 0-135,-3-8 81,-1 12 1,-3-12-31,-4 8 77,-1-9-54,-13 4 1,7-10-95,-5 4 0,-4-4-146,-4-1 0,1-5-950,3-2 601,0-3 339,5-1 1,-2-5-955,5-3 0,-1-2-71,5-2-1224,-1-4 1904,6 3 1,-4-8 558,2 6 0,-2-1 0,-1 5 0</inkml:trace>
  <inkml:trace contextRef="#ctx0" brushRef="#br1" timeOffset="123">15304 15235 8065,'-6'-5'729,"1"4"1,3-3-250,-2 8 1,3 2-191,-3 6 1,3-1 39,1 1 1,1 4-73,3 3 1,-3 4-16,3 4 1,1-2 39,-1 6 1,1-1-1,-1 4 0,-3 4-56,3 0 0,-1 0 14,0-3 1,-1-1-261,2 0 1,-3-3 58,-1-1 0,0-4-261,0 0 0,4-5-343,-1-2-475,1-5 201,-4 2 105,0-10 1,0-2 225,0-8 0,0-2-161,0-5 0,0-2-141,0-2 1,-1 2 808,-3-2 0,3-3 0,-9 0 0,3-5 0</inkml:trace>
  <inkml:trace contextRef="#ctx0" brushRef="#br1" timeOffset="124">15270 15612 8065,'11'0'979,"1"0"-564,-1 0 0,-3 0 162,-1 0 0,1 0-99,3 0 0,4 0 109,1 0 1,4 0-169,-1 0 0,-1 0-186,1 0 0,0 0-76,4 0 0,0-1-35,-1-3 0,-3 3-167,0-3 1,-5-1-103,2 1 1,-7 0-1208,-2 4-603,-4 0 33,2 0-614,-5 0 2538,-5 0 0,-2-5 0,-4-1 0</inkml:trace>
  <inkml:trace contextRef="#ctx0" brushRef="#br1" timeOffset="125">15304 15224 8065,'0'-11'0,"1"3"240,3 0 1,-1 5 385,4-5 0,1 5 106,3 0 0,1 1-256,-1 2 0,2 0 163,2 0 0,3 0-150,5 0 1,-4 4-97,0 0 0,-2 4-188,2-5 0,2 5-99,-6-4 0,4 3-415,-4-3 0,0 4 278,-3-4 0,-4 1-1329,-1-1 1,1-3 7,3 3 1,-3-3 1351,-1-1 0,1 0 0,3 0 0</inkml:trace>
  <inkml:trace contextRef="#ctx0" brushRef="#br1" timeOffset="126">16035 15361 8078,'-6'0'0,"-3"-1"244,5-3 182,-5 3 0,6-4 58,-4 5 1,0 1-95,0 3 1,-3-2-19,2 6 1,-6 1-78,-1 6 1,0 1-45,3 4 0,1 2-60,-1 1 0,1 0 29,0 4 0,-1 1-35,1-2 1,4 1-1,4-4 1,1-4-205,2 0 0,5-4 25,3 4 1,7-5-32,4 1 0,3 0-5,1-3 1,0 2 92,-1-7 0,1-1 6,0-3 0,2-1 1,-2-2 0,3-2 29,-7-1 1,2-4 122,2-4 1,-4-2-13,0-2 0,-1 1-79,1-5 1,1 0-214,-4-4 0,1 4 136,-5 0-580,2 0 380,-8-4 1,0 0-220,-2 0 0,-8 1-293,-3-1 0,-9 0 258,-3 0 0,-3 0-142,-5 0 1,-2 6-192,-5 1 0,-6 9 279,-2 3 0,-2 3-228,-2 1 0,1 5 178,-1 2 0,9 5 504,3 3 0,7-2 0,-1 3 0</inkml:trace>
  <inkml:trace contextRef="#ctx0" brushRef="#br1" timeOffset="127">16526 15190 8078,'-5'-12'-82,"2"5"-165,-4-1 908,4 6 996,-2-4-1179,5 6 0,0 6-76,0 1 0,0 5-19,0 3 0,0 3-104,0 4 0,1 3-47,3 1 0,-3 3 17,3 6 0,1 0-27,-1 3 0,0-2-40,-4 2 0,4 1-134,0-1 1,3 0 40,-3-3 0,4-5-224,-5 0 0,5-5-120,-4-3 1,1-4 27,-1-6-690,-3-1-212,4-5-673,0-1 1245,-4-5 0,5-5-110,-6-2 1,0-5 135,0-3 0,0 1 96,0-5 0,0 1 435,0-1 0,-6-7 0,0 2 0</inkml:trace>
  <inkml:trace contextRef="#ctx0" brushRef="#br1" timeOffset="128">16572 15270 8078,'0'-12'0,"1"5"221,3-1 1,-2 0 112,6-3 0,-4 1 113,3 2 1,1-1-85,3 6 1,1-5 102,-1 4 0,1 0-221,-1 4 1,4 0 28,0 0 1,1 2-108,-5 1 0,1 4 67,-1 4 0,-3 1-208,-1-1 0,-4 6-112,1 2 0,-3-2-125,-1 2 1,-5 0 40,-3 4 1,-2 0-125,-1 0 0,-1 0 123,1 0 0,-2-1 12,-2 1 1,2 0 147,-2 0 0,3-1-68,5-3 0,-3 1 312,2-5 0,3 0 294,1-3-235,3 4 1,1-3-107,0 2 1,1-2 98,3-2 0,2-1-111,6-2 1,0 1 128,4-5 1,3 3 5,7-3 0,0 4-90,4-4 1,-1 3-39,2-3 1,-3 1-76,-5-1 1,-2-3-144,-2 3 1,-2 1-220,-6-1-340,1 0 0,-6-3-679,-2 3-3,-3-3 1,-6 4-1680,-3-5 2957,3 0 0,-10 0 0,2 0 0</inkml:trace>
  <inkml:trace contextRef="#ctx0" brushRef="#br1" timeOffset="129">17679 15201 8078,'0'-11'0,"0"-1"0,0 1 318,0-1 0,2 1 345,2 0 220,-3-1-148,4 1 146,-5-1-595,0 6 1,0 2-38,0 8 0,0 7 77,0 8 1,-1 9-151,-3 7 1,-3 0 14,-4 7 0,-4-1-37,0 1 0,-1 2-164,5-2 0,1-2 29,2 2 0,-1-6-205,6-2 1,-1-1-73,4-6 0,0-2-91,0-6-988,0-2 31,0-6 432,0-5 1,0-6 277,0-7 0,4-3-57,-1-2 0,1-3 337,-4 0 1,0 0 315,0 3 0,5-4 0,2-2 0</inkml:trace>
  <inkml:trace contextRef="#ctx0" brushRef="#br1" timeOffset="130">17702 15190 8078,'0'-17'371,"0"5"1,4-5 475,0 6 108,0 4-213,-4 2-166,0 5 1,1 7-170,3 4 0,-3 3 14,3 9 1,2-3-101,2 7 1,-2-2-58,2 2 0,1 2-81,6 5 0,-1-3 0,5-1 0,-1-1-73,1 2 0,2 2 77,-2-3 1,2-1-127,-2 2 0,1-6-44,-5 2 1,0-3-217,-3-1 0,-1-4-83,1 0 1,-6-9-185,-2 1 0,-2-3 63,2 0 14,-3-3 196,5-5 1,-12 0-116,-1 0 1,1-5-67,-2-3 1,0-2-494,-3-1 867,-1-1 0,-9 1 0,-3-1 0</inkml:trace>
  <inkml:trace contextRef="#ctx0" brushRef="#br1" timeOffset="131">17531 15578 8078,'0'-6'0,"5"1"945,1 0-518,6 3 0,-1-3 67,1 5 0,4 0 57,3 0 0,4-4-249,4 1 0,-2-5-93,6 4 1,-5-5-210,5 2 0,-5 0 123,5 0 0,-6-1-897,2-3 0,-4 3 26,-4 0 1,-3 5-465,-4-5 0,-2 4 1212,-3-3 0,4-1 0,-5-3 0</inkml:trace>
  <inkml:trace contextRef="#ctx0" brushRef="#br1" timeOffset="132">18216 15087 8078,'0'-11'500,"0"-1"861,0 6-804,0 1 0,0 6 47,0 3 0,0 3-20,0 9 1,-1 3-160,-3 7 1,3 0-251,-3 4 1,3-3 24,1 3 1,0-3-98,0 3 0,0-3 64,0 3 0,4-4-121,-1 0 1,5 2 73,-4-1 0,0 0-260,-4-4 1,4 2-38,-1-2 0,1 1 78,-4-9 0,0 4 24,0-4 1,1-3 74,3-5-8,-3-4 69,5 7 14,-6-9 87,5 4 0,1-8 235,5-1 1,1-5-91,-1 1 1,2-1-122,2 2 1,-2-3-147,2 2-1,2 2 48,-2-2 0,0 6-163,-4-2 1,1 1 113,-1-1 0,2 3-149,2-3 1,-2 3 12,2 1 0,-2 0-118,-2 0 0,2 1-329,2 3 0,-6-3-97,2 3-430,-2-3 1,-1 1-1045,0 2-326,-6-3 1652,3 4 790,-5-5 0,-5 5 0,-1 1 0</inkml:trace>
  <inkml:trace contextRef="#ctx0" brushRef="#br1" timeOffset="133">18696 15110 8078,'6'-18'0,"-1"2"0,-5 4 934,0 6-145,0 1 605,0 0-535,0 3-28,0-3-442,0 15 0,0 3 40,0 10 0,0 0-110,0 0 0,0 5 80,0 2 1,0 0-115,0 5 1,0-7-52,0 6 1,0-4-100,0 1 1,0 1 55,0-6 1,0 5-176,0-5 0,0 1 35,0-4 1,4-4-19,0 0 1,1-5 36,-1 1-142,-3-2 1,5-6 91,-2 1 118,-2-5 143,8 2 1,-4-5-128,5 0 0,-3 0 127,0 0 0,-1-4-67,5 0 0,-1 0-48,1 4 1,0-4-41,4 1 1,-4-3-173,3 3 0,-2 1 39,-1-1 0,-1 1-235,0 2 1,1 0-219,-1 0 1,2 0 192,2 0 1,-2-3-1640,2-1-339,-2 0 675,-2 4 1,-1-1 624,-2-3 945,-3 3 0,-5-5 0,0 6 0</inkml:trace>
  <inkml:trace contextRef="#ctx0" brushRef="#br1" timeOffset="134">19872 15304 8078,'0'-11'0,"-1"-1"68,-3 1 0,3 3 175,-3 0 1,3 1 7,1-5 1,0 5 29,0-1 0,-4 4 38,0-3 1,-5 4-86,2-1 1,-1-1-31,-3 2 0,1 0-38,-9 7 1,3 2-139,-3 6 0,2 3 184,-3 0 0,0 7-54,5 0 0,-4 1-160,4 4 1,3-3 42,5-1 0,0-4-191,0 0 1,2-4 1,5 4-36,0-5 1,6 1-11,5-7 0,2 1 119,6-5 1,1-2-21,7-6 1,-3 2 10,3-6 0,-3-3 132,-1-4 1,-4-1-32,0 5 0,-6 0 83,-2-1 0,-1 5-103,-6-1 42,0 0 1,-4 1-20,0-1-2,0 6-87,0-4-269,0 6 322,0 6 1,0 0-17,0 5 0,0 2 227,0 2 1,0-1-79,0 5 1,0 0 129,0 4 1,0 0-17,0 0 0,5-2-114,2-2 0,0 3-29,0-3 1,-3-1-73,4 1 1,-1-5-212,5 1 1,-5-4-490,1-3 0,0 1-1935,3-5 2619,1 0 0,4-4 0,2 0 0</inkml:trace>
  <inkml:trace contextRef="#ctx0" brushRef="#br1" timeOffset="135">20146 15669 8078,'7'0'478,"-2"0"0,-4 2-49,3 2 0,-3 2-116,3 5 1,-3 1 646,-1-1 0,0 6-193,0 2 1,0 2 40,0 2 0,0 0-449,0 0 0,-1 1-315,-3 2 0,-2-1-987,-6 1 1,1-3 672,0-4 0,-1 1-387,1-4 1,-1-1-287,1-4 1,3 1-1776,1-1 2718,-1-4 0,-3 3 0,-1-4 0</inkml:trace>
  <inkml:trace contextRef="#ctx0" brushRef="#br1" timeOffset="136">20672 14779 8078,'-5'-7'-396,"3"2"1877,-8 5-1009,9 0 0,-5 1-61,2 3 0,3 3 20,-3 4 1,-1 4-122,1 0 0,0 10 67,4-3 1,-1 6-41,-3 3 0,3-1-77,-3 8 0,3 2-8,1-2 1,0 5 29,0-1 0,0 1-44,0-1 0,5 1 0,2-5 0,-2-1-180,-1-7 0,1 2 108,-1-5 0,4-2-367,-4-6 139,-1 3-448,2-10 159,-3 5-8,3-11 307,-5-1 64,0-5 1,0-5 7,0-2 0,0-4-35,0 0 0,0 0-113,0-1 1,0-1 37,0-2 1,0 1-133,0-5 1,0 4 131,0-4 0,5 5 2,2-1 1,0 6 71,0 1 1,1 4 118,3-3 0,5 3-7,-1-4 0,4 6-76,-4-2 1,5 3 60,0 1 1,-3 1-52,2 3 0,-3-2 15,3 6 1,-4 0-37,4 3 1,-1-3-10,1-1 0,1 1-9,-5 3 1,0 2-9,-3 2 0,-2-2-60,-2 2 0,-3-1 72,-5 1 0,0-1-68,0 5 0,-5-3 37,-3 3 1,-6-4-5,-1 4 0,-4-5-34,4 1 0,-6-2-121,2-2 0,1-1 225,-1-2 0,4-3 150,-4-5 0,5 0-62,-1 0 0,-2 0-70,2 0 1,0-5-686,4-3 1,3-2 152,0-1 1,6-1-26,-2 1 0,3-1-248,1 1 1,0 3-1613,0 1 2369,0-1 0,10-3 0,3-1 0</inkml:trace>
  <inkml:trace contextRef="#ctx0" brushRef="#br1" timeOffset="137">21277 15612 19369,'0'-6'329,"0"1"-2112,0 0-151,0-2 0,-1 0 1934,-3-1 0,-2 6 0,-6-3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1:07:37.39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3175 4374 8131,'0'-7'128,"0"-1"1,0 4 379,0-3 60,0 4 73,0-7-59,0 9-333,0-10-9,0 10-1,0-4 359,0 5-284,0 5-348,5 2 42,-4 4 0,8 0 86,-5 1 1,4 0 11,-5 4 1,3 1-66,-3 6 40,-1 0 1,6 4 95,-4-1 0,1 6-55,-1-1 0,-3-2 1,3 1 0,1-1 4,-1 2 0,1-3-101,-1-5 0,-3 0 91,3-1 0,-1-4-61,0-3 0,-1-2 27,2-2-37,-3-4 147,-1 3-60,0-9 245,0 4 1,0-17-458,0-4 0,0-3 110,0 4 59,0 2-580,0-8 325,0 3 1,0-6-193,0-3 252,0 3 1,5-5-239,2 2 0,7 2 95,2-5 0,0-1-100,-1-3 1,3 3 92,5 1 0,-1 5 166,-3-2 0,2 3-86,-2 1 1,2 5 266,-2 3 1,1 6 39,-5 1 1,0 6 45,-3-2 0,-5 4-43,1 4 0,-2 4-91,2 7 1,1 3 185,-5 4 1,3 1-22,-3 0 1,4 5-23,-5 2 1,6 0 31,-1 0 1,-2-1 98,2 2 0,0 0-115,3-4 1,0 4-34,1-5 1,-5 1-121,1-4 0,-2-6 97,2-1 1,1 0-121,-5-1 1,1-1 288,-1-6-505,-3 2 121,4-9-455,-5 4 0,-1-5-222,-3 0 0,1 0-456,-4 0 1,3-3-1560,-4-1 2760,6-5 0,-3-2 0,5-7 0</inkml:trace>
  <inkml:trace contextRef="#ctx0" brushRef="#br0" timeOffset="1">4374 4431 8082,'0'-11'-404,"-5"5"1,3-1 288,-6 3 887,5 3-391,-2-4 0,2 4 99,-1-3 80,0 3 37,4-4 729,0 5-1106,5 0 0,1 0 74,6 0 1,-1 0-30,1 0 1,4 1 79,3 3 0,3-3-96,1 3 1,3-3-46,1-1 1,5 0 44,-2 0 1,3-4-146,1 0 0,1-4 32,-1 0 1,-5 2-53,-2-2 0,-3 2-2,-1-2 1,-6-1-215,-1 5 0,-8-1-924,0 1 800,-5 3 0,2-5-913,-5 2 0,-2 3 523,-1-3 0,-5 3-716,-7 1 0,1 0 1362,-5 0 0,0 5 0,-4 1 0</inkml:trace>
  <inkml:trace contextRef="#ctx0" brushRef="#br0" timeOffset="2">4408 4591 8082,'-6'12'0,"-4"-6"52,9 4 62,-4-9 0,5 6 239,0-3 119,0-3-119,0 9 58,0-9 154,5 4-265,-4-5 0,9 4 769,-2 0-681,7 0 1,-1-4 292,5 0 1,0 0-252,4 0 1,3 0 28,1 0 0,5-4-153,-2 0 1,3-5-152,2 2 0,-2 0 94,-3 0 1,-2 3-275,-5-4 1,0 6-512,-1-2-608,-4-2-1484,-1 4 235,-11-3 2393,-1 5 0,-10 5 0,-1 2 0</inkml:trace>
  <inkml:trace contextRef="#ctx0" brushRef="#br0" timeOffset="3">5973 3757 8082,'-1'-10'-391,"-3"3"461,-2 2 122,-1 0 666,2 3-128,0-3-396,4 5 1,-4 1-100,5 3 0,0 3-2,0 4 1,0 6 94,0 2 0,0 6-29,0 2 0,0 4-64,0 0 0,4 6 29,-1 1 0,1 5 185,-4-1 1,0 6-72,0 1 1,4 1-189,0-4 0,0-1 45,-4 1 0,0-2-269,0-2 0,0 1 37,0-5 0,1 1-29,3-5 1,-3-1 77,3-3 0,-3-6-175,-1-5 1,0-5-907,0 2 562,0-4-1567,5 0 930,-4-6-663,5-1 848,-6-5 919,0 0 0,-6 0 0,0 0 0</inkml:trace>
  <inkml:trace contextRef="#ctx0" brushRef="#br0" timeOffset="4">6281 4340 8053,'-6'-11'-178,"1"4"178,5 2 1758,0 5-1151,-5 0-229,4 0-131,-4 10 0,3-1 330,-1 10-403,1 0 0,-3 5 82,5 3 0,-4-2-10,1 6 0,-1-5-41,4 5 0,5-6 27,2 2 0,4-3-144,0-1 0,6-2 106,2-2 0,2-2-189,2-6 1,0 0 11,0-4 1,0 2 140,-1-5 1,2 0-165,3-4 1,-1-5 74,4-3 0,-1-6-101,2-1 1,2-6 60,-3 2 1,-3-1-77,-4 1 0,-2-6-40,-6 2 0,-1-8-134,-6 1 0,-3-3-594,-5-1 571,0-1 0,-5 0-55,-3-3 1,-8 6-45,-7-2 0,-1 8-59,-7 4-318,-4 9 388,-6 3 0,-4 10-296,-1 0-489,5 5 792,2 6 0,2 6-767,3 2 1092,7 2 0,4 2 0,6 0 0,0 0 0,1 0 0</inkml:trace>
  <inkml:trace contextRef="#ctx0" brushRef="#br0" timeOffset="5">7229 4408 8032,'-6'-16'-360,"0"3"360,2-2 593,-2 2-297,-1 2 0,-2 0 86,6-1 178,-11 1-264,6-6 0,-10 4 131,3-2-364,2 3 109,-8 5 1,3-3-274,-5 2 90,0 3 1,2 0 109,2 5 0,-3 0-103,3 0 0,1 5 14,-1 3 0,4 6 114,-4 1 0,5 5-297,-1 0 0,6 1 72,1 2 1,6 0-111,-2 0 0,4 1 81,4 2 0,2-5-8,6 2 1,4-3-43,3 3 1,4-6 59,4-1 1,-3-7 150,2-2 1,-3-4-90,-4 0 1,-1-1 177,-3-2 1,-6 0-92,2 0 1,-2 0-17,3 0 0,-5 0-8,1 0 1,-2 5 58,2 2 1,2 9 106,-2 3 1,6 6 194,1 2 0,0 8 48,-3 0 0,0 3-109,3 0 1,-1 6 21,5 6 1,-3 0-119,3 0 0,-5-1-30,1 1 1,-2 3-49,-2-7 1,-5 1-180,-2-5 0,-3-3 112,-1-5 1,-1-1-106,-3-2 1,-6-1-57,-5-7 1,-5 1 21,1-9 1,-4-5 10,-4-6 1,2-2 32,-6-2 0,2-6-79,-1-1 1,-2-12-126,5-4 0,6-7-85,6-1 0,7-3-503,4-4 0,5-4 348,7-8 0,5 2-1889,10-5 1969,-1 5 0,1 2-120,0 8 0,0 4 113,0 3 0,-4 8 402,0 8 0,-3 1 0,0-1 0,-6-3 0</inkml:trace>
  <inkml:trace contextRef="#ctx0" brushRef="#br0" timeOffset="6">7698 4214 8010,'-8'-17'-128,"0"1"-1,1 9 129,0-3 663,2 8-260,5-3 705,0 5-884,5 0 1,-2 0 157,5 0 1,1 7-8,6 4 1,-3 2-80,4 6 0,-2 0-79,1 4 0,-2-1 28,2 1 0,-1 0-222,1 0 1,-1 0 135,5 0 1,-1 3-77,1 1 1,2 0 44,-2-5 1,3 0-227,1-3 0,-2 3-13,-2-3 0,2-3-37,-6-1 1,-1-2-128,-7-2 257,4 1 0,-10-5-760,3 1 330,-3-5-326,-1 2 0,-5-5 365,-3 0 1,2-2-734,-2-1 1142,1 1 0,-10-8 0,-1 4 0</inkml:trace>
  <inkml:trace contextRef="#ctx0" brushRef="#br0" timeOffset="7">8006 4214 8036,'0'-17'611,"0"0"-267,0 6 0,1 4 292,3 3-95,-3 3-184,4 1 0,-5 5-75,0 3 0,-5 3 96,-2 5 0,-3 1-84,-2 6 0,-3 4-68,0-1 1,-7 6 3,-1-1 0,-1 2-63,-6 1 1,-1 0 35,-3 0 1,4-1-136,-1-2 1,6 1 121,-2-6 1,8 0-54,4-7 1,2-3-303,2-4 73,4-1-394,2 0 0,7 0 233,1-4 1,4-2-995,4-5 1,4 0 1246,1 0 0,9 0 0,-1 0 0</inkml:trace>
  <inkml:trace contextRef="#ctx0" brushRef="#br0" timeOffset="8">3415 6601 8112,'-7'-6'-1061,"1"-4"1010,2 2 0,3 2 479,-3-2-342,3 6 22,1-8 499,-5 8-212,4-8-1,-4 9-41,5-4-18,0 5 90,0-5-225,0 3 0,0-1 8,0 6 1,0 0-4,0 5 1,0 4-74,0 7 0,0 3 83,0 1 1,0 1-129,0 2 1,1 0 84,3 4 1,-3 1-151,3 3 0,-3 0-70,-1 1 1,0 1 121,0-1 0,1 1-22,3-5 0,-3-3 49,3-2 0,1-1-106,-1-3 0,4-4 92,-5-3 1,3-2-172,-3-2 138,-1-4-96,3-2 175,0-5 0,-4-1-87,3-3 1,-3-3-121,-1-4 0,1-2 71,3-2 0,-3 1-200,3-5 0,1-1 74,-1-7 0,5 3-171,-1-3 0,2-2 86,1-1 1,4 1-15,1-2 0,4 2-24,-1-2 1,-1 4 71,1 4 1,0 1 226,4 3 1,-6-1-133,-1 5 1,-4 1 289,0 6 0,-1 3-83,1 5 1,-5 0 100,1 0 0,-6 6 16,2 6 0,-3 4 9,-1 7 1,4 1-26,0 3 1,1 2-111,-1 5 1,1 1 36,3-1 1,2-4-26,-3 1 0,0-1-130,0 4 1,1-4 124,3-4 1,0 2-207,-4-1 1,3-6 30,-2-5 0,-2-4-191,2 0-604,-6-1 153,9 1-595,-10-6 726,4-1 566,-5-10 0,-5-1 0,-1-6 0</inkml:trace>
  <inkml:trace contextRef="#ctx0" brushRef="#br0" timeOffset="9">4032 6373 8180,'0'-28'0,"0"5"0,0 5 168,0 7-212,0-1 0,5 1 895,2 0-523,-2-1 1,4 1 55,-5-1 0,5 1-158,-1 0 1,2 3-132,1 0 1,1 4 100,-1-3 0,0 4-144,1 0 0,0 1 55,4 2 1,-4 0-95,4 0 1,-4 2 60,0 1 1,-1 0-210,1 4 1,-5 0 9,1 0 178,-6 4 0,5-5-18,-4 5 1,-1-3 11,2 0 0,-4-2-1,-4 2 0,1 2-1,-4-3 0,-1 0-45,-3 0 1,2 0 44,-3 0 0,3 2-103,-6-5 0,6 4 19,2-5 1,3 5 81,-4-4-18,6 0-20,-3 1 1,5-3 173,0 6-128,0-6 0,5 7 10,2-5 1,5 5 122,3-1 1,-1-2-90,5 1 0,0 1 9,4 4 1,0-2-31,0-3 1,-1 3-89,1-2 1,-1 2 93,-3 2 1,1-5-7,-5 1 1,4-1-64,-3 5 0,-6-1-127,-6 1 1,-3-1-314,-1 1 231,0-1 1,-9 0 127,-2 1 0,-9-1 24,1 1 0,-6-2-37,-2-3 1,-4 2-19,0-5 0,2 4 3,-1-4 1,3-1-123,-4-3 1,11 0-221,1 0 0,5 0-1986,3 0 2426,4-5 0,7-1 0,7-5 0</inkml:trace>
  <inkml:trace contextRef="#ctx0" brushRef="#br0" timeOffset="10">5231 6670 8051,'-12'0'9,"5"0"19,-1 0 165,6 0 1,-4 0 877,6 0 0,6 0-762,1 0 0,7 4-15,1-1 0,6 1 300,-2-4-268,7 0 0,-2 0-75,3 0 1,1 0-1,-1 0 1,4-1-163,0-3 1,-2 3 85,2-3 0,-6-1-263,2 1 0,-3-1 144,-2 1 1,0 3-707,-3-3 0,-2 2 178,-6-2 1,-3 3-585,-1-3-130,-4 3 1,1 1 482,-8 0 1,-4 0 702,-7 0 0,-8 5 0,-6 1 0</inkml:trace>
  <inkml:trace contextRef="#ctx0" brushRef="#br0" timeOffset="11">5242 6841 8051,'-6'5'-292,"1"2"0,5 0 208,0 1 1211,0-6-673,5 3 0,1-5 777,6 0-835,4 0 1,2 0 168,5 0 0,1 0-146,2 0 0,4-1 8,4-3 1,0 2-88,0-6 1,1 4-337,-1-3 1,0 3 81,0-4-1442,-4 6 523,3-8 736,-9 8 1,2-3-2677,-7 5 2773,-2 0 0,-1-5 0,2-1 0</inkml:trace>
  <inkml:trace contextRef="#ctx0" brushRef="#br0" timeOffset="12">6636 6202 8167,'-12'-18'-361,"6"1"241,2 6 120,-2-1 1015,4 6-417,-3-4-177,5 9 179,0-4-31,0 5 0,0 8-326,0 4 1,0 11 163,0 0 1,0 8-80,0 4 1,0-4-131,0 7 1,0 0 44,0 8 0,0 0-75,0-1 0,0 1-53,0 0 0,-1 0-220,-3-1 0,3 0 174,-3-4 1,3-5-120,1-6 1,0-4-241,0 1 199,5-3 1,-3-7 78,6-1-234,-5-4 108,2 0 1,-5-5 128,0 1-959,0-6 297,0 9-1041,0-10 536,0 4-196,0-5-189,-5 0 1561,3 0 0,-8-5 0,4-1 0</inkml:trace>
  <inkml:trace contextRef="#ctx0" brushRef="#br0" timeOffset="13">7104 6670 8059,'0'-12'-7,"0"6"93,0-4 131,0 4 1,-4-6 120,0 1 0,0 3-6,4 0 0,-1 2-115,-3-2 1,3 2 30,-3 2 1,-2 3 6,-2-3 0,2 3-174,-2 1 1,-1 5 71,-6 3 0,2 3 19,-2 4 1,1 3-34,-1 5 1,2 0-169,-2 0 1,4 3 82,3 1 0,3 1 80,5-2 1,0-1-71,0 1 1,6-2 56,6-1 1,2-4 13,9 0 1,1-6 56,6-2 1,4 0 149,1-8 1,-4 1-58,7-4 0,-5-9-39,6-2-39,-4-3-252,-6-3 50,-1 5 1,-5-10 65,0 3 0,-7 1-172,-4-1 1,-2 0-121,-6-4 171,0 1 4,-4-1 1,-7-1-981,-4-3 662,-6 3 0,-3-4-261,-3 5 0,2 0 73,-10 0 1,1 7-87,-5 5 1,5 4 199,-1 7 1,2 0 55,-1 0 0,2 1 71,5 3 0,5 1-64,3 3 1,7 2-69,5-2 443,1 2 0,2 6 0,0 2 0</inkml:trace>
  <inkml:trace contextRef="#ctx0" brushRef="#br0" timeOffset="14">7766 6658 8085,'0'-11'269,"-5"0"-93,4-1 1,-8 1 17,5-1 1,-5 0-68,2-4 0,-3 4 246,-2-4 1,1 2-98,-1-1 1,-3 3-75,0-4 1,0 4 46,3 0 1,1 2-130,-1 2 1,1 0 231,-1 4-344,1 0 25,0 4 1,3 1-17,0 3 1,2 2-117,-2 6 1,0 0-7,4 4 1,-1 1 57,1 6 1,3 0-240,-3 0 0,4 4 81,4-1 1,-2 5-78,6-5 0,3 2 89,4-1 0,4-3 71,-3 3 1,4-7 223,-1-1 0,-3-5-122,0 1 1,0-2 128,-1-2 0,1 0-80,-5-4 1,4 2 227,1-5 1,-1 3-48,-4-3 0,1 1-54,-1-1 0,0 2-16,1 6 0,-5-1 117,1 1 0,-4-1-80,4 1 0,-5 4 155,5 3 1,-6 1 9,2-1 0,-2 7-119,-2-3 1,0 2 102,0-2 1,0 4-93,0-1 0,0 5-11,0-5 0,-6 6-54,-1-2 1,-5-2-247,-3-1 228,3 2 1,-9-5-272,6 3 93,-5-3 1,3-2-42,-2-3 0,-1-3 108,5-4 0,-4-2-83,3-3 0,-3-2 101,4-5 1,0 0-69,3 0 0,1 0-16,0 0 1,3-5-341,0-2 388,6-3 0,-3-7-1281,5-2 602,0 3 232,0-6-1776,0-1 1410,5-1 0,1-9-58,6 3 849,-1-3 0,11-7 0,2 0 0</inkml:trace>
  <inkml:trace contextRef="#ctx0" brushRef="#br0" timeOffset="15">8189 6533 7997,'-8'-18'498,"1"3"-57,4 2-214,-7 7-1,9-4 218,-5 8-1,6-3 220,0 0-38,0 4-190,0-4-261,0 5 1,6 5 192,1 2-78,3 4-120,2 5 1,3 2 169,0 5-259,6 0 90,-4-1 0,1 1 169,-3 0-459,3 5 142,-5-4 1,3 4-357,-4-5 284,-1 0 0,0-2-80,1-2 0,-4-2 54,-1-6 1,-4 1-401,0-1 0,-1-3 208,-2-1 0,0-3-1928,0 4 1161,0-6 528,-5 3 507,3-5 0,-13-5 0,2-1 0</inkml:trace>
  <inkml:trace contextRef="#ctx0" brushRef="#br0" timeOffset="16">8406 6533 8078,'0'-12'-449,"0"1"449,0-1 840,0 6-110,0 1 198,0 5 0,-5 1-486,-3 3 80,-2 8-317,-2 5 1,0 11 396,-3 3-426,-3 2 0,-9 1-177,1 0 1,-5 0 99,4 1 1,-3-1-527,3 0 1,-2-1 312,6-2 0,0-7-2086,12-5 1036,-3-5-76,13 2 1240,-4-9 0,10-2 0,1-5 0</inkml:trace>
  <inkml:trace contextRef="#ctx0" brushRef="#br0" timeOffset="17">8531 5882 8142,'0'-22'0,"0"3"0,0 8 1276,0 6-207,0 5-320,5 0-144,2 0-288,4 5 0,6 2 195,2 9 117,2 1-304,2 11 1,1 1 132,3 6-1200,-3 4 952,9 2 1,-8 2-75,6 2-69,-6-1 1,3 10 74,-5-4 1,-1 3-148,-3-4 1,-3 10-81,-4-2 0,-2 1 143,-3-4-34,-2-4-1431,-5 1 1301,-5-4 0,-1 4-53,-5-5-65,-1-1 25,-4-4 1,-2 2-355,-5-5 347,0 0 1,-3-5-321,-1-2 0,0-7 54,4-5 106,-5-5-1580,9-3 857,-7-1 1089,8-9 0,-5-1 0,0-6 0</inkml:trace>
  <inkml:trace contextRef="#ctx0" brushRef="#br0" timeOffset="18">6453 6007 8024,'-8'-11'15,"1"0"0,0 3 202,0 0 17,-4 1-46,10 0 557,-4 2-258,0 0 0,4 4-17,-4-4 308,5 5-486,0 0 108,0 5-122,-5 6 0,3 8 66,-1 8-115,1 2-442,-3 5 413,4 6 1,-9-3 142,2 4-283,-2 1 0,-1 4 284,-1 0-278,1 4-80,-1-3-1011,1 9 1220,-1-4-143,6 0 25,1 4 0,5-6-179,0-1 1,1 4 177,3-7 0,8-1-58,7-4 1,2-4 38,2 1 0,1-6-102,3-2 1,-3-5 328,3-3 1,0-3-553,0-3 0,4-7 354,-5 2 0,6-3-1912,-2-1 1298,-2-2-1116,0-5 1644,0 0 0,-4 0 0,3 0 0,-3 0 0,-1 0 0,0 0 0</inkml:trace>
  <inkml:trace contextRef="#ctx0" brushRef="#br0" timeOffset="19">9102 5825 7997,'0'-12'0,"0"6"0,0-4 0,0 3 0,0-4 0,0 0 0,6 3 0,1 0 0,3 2 0,2-2 0,-1-1 0,1 6 2062,4-6-1319,-3 2 1,8 0 54,-2-1-577,-2 6-52,4-3 1,-7 1 170,5 0-466,-5 0 151,3 4 0,-6 1-286,1 3 197,-1-2 0,-1 8-76,-2-3 197,2 3-164,-9 7 1,3-1 62,-8 3 1,-1-2-66,-2-6 0,-4-3 100,4 0 1,-3-1-37,-2 5 0,1-6 34,-1-2 10,1 2 0,1-3 109,2 4-113,3-4 1,5 3 76,0-2-69,0-3 1,0 6 49,0-4 1,1-1-36,3 1 1,3 3 197,4-3 0,6 2-53,2-1 1,2-1 49,2 4 1,4-4-105,-1 1 1,5 1-3,-5-1 1,5 1-51,-5-1 0,0-2 51,-7 6 1,-3-5-189,-4 5 1,-6-4 103,-2 3-194,-3 1 1,-11 4 6,-5-1 1,-7 0-5,-4 1 1,-4-1 71,-4 1 0,-1-1-161,-3 0 1,6 1-195,-2-1 1,3-3 144,1 0 1,3-6-676,8 2 980,2-3 0,6 4 0,0 2 0</inkml:trace>
  <inkml:trace contextRef="#ctx0" brushRef="#br0" timeOffset="20">3426 8543 8080,'0'-8'0,"0"1"381,0 4-176,0-7 1,0 7 145,0-4 217,0-1-267,0 2 0,2-4 276,1 2-401,-1-2 0,4 0 8,-2 2 1,-2-2 14,6 2 1,0 2-57,3-2 0,0 1 91,1-5 1,4 1-44,3-1 0,3 5 28,1-1 0,0 4-171,-1-3 1,1 4 36,0 0 1,0 1-85,0 2 0,-4 5-46,0 3 0,-5 3 130,1 5 1,-4 1-143,-3 6 0,1 0 84,-5 0 0,0 4-82,-4-1 1,0 6 57,0-2 1,-6 3-217,-1 2 1,-7 0 5,-1 3 0,-6-2-24,2 2 1,-6-1 169,-2 1 1,-4-3-21,0 3 0,2-6 47,-1-2 1,0-4 112,0 0 1,-2-1 3,5-3 0,2-4-111,6-3 0,-1-2 72,5-1 1,-1-2-23,5-3 229,5 3-233,0-8-11,6 3 1,6-5 210,1 0 1,5 4-124,3-1 0,3 1 245,4-4 0,5 4-88,0 0 1,4 0 42,0-4 0,6 1-76,1 3 1,1-3-3,-1 3 0,-2-3-96,2-1 1,-3 0-91,0 0 0,-2 0-114,-3 0 0,-6 0 63,-5 0 0,-5-4-356,1 0 1,-2 1-45,-2 3-950,-4 0 945,3 0 0,-10 0-2034,0 0 1334,-5 0 1125,-7 0 0,-4-5 0,-2-2 0</inkml:trace>
  <inkml:trace contextRef="#ctx0" brushRef="#br0" timeOffset="21">4191 8303 8040,'-11'-23'0,"0"7"76,-1 4-159,6 1 1,0 6-84,2-3 1572,2 3-369,-3 0-232,5 4-154,-5-4-231,4 5-378,-4 0 1,9 5 136,0 2 0,1 3 34,-2 2 0,3-1-113,1 1 1,3-1 62,-2 1 0,-2-1-218,2 0 0,-4-3-24,3 0-114,-4-6 83,7 8 65,-9-8-85,9 3 1,-7-5 56,5 0 1,-5 0 80,5 0 0,-2-5-34,2-3 0,2-2 15,-2-2 0,2 1 1,1 0 1,1-5 8,-1 1 1,1 0 3,-1 3 0,-3 1 3,-1 0 1,-3 3 17,4 0-17,-6 6 0,7-2-21,-5 8 0,0 2-1,-4 6 0,1 3 15,3 0 0,-3 5 0,3-1 0,1-1 0,-1 1 0,3-1 0,-3 1 0,5 1 0,-1-4 0,-3 3 268,-2-4 1,3 0-1385,-3-4 256,1 1 374,1-1-1306,-4 1 680,5-6 1112,-6-1 0,5 0 0,1 2 0</inkml:trace>
  <inkml:trace contextRef="#ctx0" brushRef="#br0" timeOffset="22">4842 7926 8169,'-11'-18'61,"5"2"0,1 8 1016,5 1-202,0 4-428,0-2 1,-4 8-133,0 4 0,0 2-41,4 10 0,-4 3-43,1 8 0,-6 1-41,1 7 0,-2 1 41,-1-1 1,-1 9-200,1-1 0,-1 2 37,1-2 0,-1-1-183,1 1 0,0-2-88,-1-2 0,2 0 157,2-8 0,-1-2-435,6-9 0,-2-5-92,1-3-1093,3-2 1169,-5-7 0,8-1-441,2-5 1,2-1 936,5-3 0,1-2 0,-1-6 0</inkml:trace>
  <inkml:trace contextRef="#ctx0" brushRef="#br0" timeOffset="23">4877 8280 8048,'5'-18'287,"-4"2"0,5 4-63,-2 1 0,-1-4 0,4 0 0,0-1 123,0 5 222,3-6-255,-3 5 1,4-5 307,1 6-368,-1 4 1,0-1-85,1 4 1,-1-4 350,1 4-503,-1 1 0,1 3 142,-1 0 1,-3 0-87,-1 0 0,0 1 35,0 3 0,-2 2-332,-5 5 1,0 1 81,0-1 0,0-3-70,0-1 1,0 1-112,0 3 263,0 1 0,-4-1 35,1 1 1,-5-5 4,4 1 0,-1-4 88,1 3 0,3-3-72,-3 4 183,3-6-58,1 9 19,0-5 1,5 0 16,3-2 0,2 1-56,1-1 0,5 4-3,-1-5-1,4 2-14,-4-1 1,2-1-84,-2 4 1,-3 0 71,4 0 1,0 3-59,-1-2 0,-3 2-21,-5 2 1,-4-1 50,1 0 1,-3 1-178,-1-1 1,-1 1 88,-3-1 1,-7 1-85,-9-1 0,-2 0 118,-5 1 0,2-1-150,-6 1 1,5-1 67,-5 1 1,6-6-450,-2-2 1,7 1-197,1-1 1,9-1-1266,-2-3 2001,8 0 0,-1-5 0,5-1 0</inkml:trace>
  <inkml:trace contextRef="#ctx0" brushRef="#br0" timeOffset="24">5733 8577 8005,'-11'0'0,"3"0"501,1 0-160,4-5 536,-2 4-203,5-4-382,0 5 1,5-2-38,3-1 1,6 1 145,1-2 0,5 3-116,-1 1 1,4 0 44,4 0 0,-3 0-76,2 0 1,0-1-1,1-3 1,-2 3-193,5-3 0,-3-1 101,3 1 0,1-3-361,3 3 0,-5-4 182,-2 4 0,-3-3-827,-1 3 1,-5-1-351,-3 1-71,-2 3-869,-7-4 2133,-1 5 0,-5 0 0</inkml:trace>
  <inkml:trace contextRef="#ctx0" brushRef="#br0" timeOffset="25">5813 8726 7998,'-7'0'108,"-1"0"-108,5 0 338,-2 0 669,5 0-611,5 0 0,-2 0 896,5 0-853,-1 0 0,6 0 544,2 0-633,3 0 0,5 0 109,0 0 31,5-6-174,1 5 0,4-4 52,-3 5-293,8-5 19,-7 4 1,8-6-540,-5 4 251,-5 1 206,4-3 0,-5 4-2343,3-3 1572,-8 3 1,-3-4 758,-5 5 0,0 0 0,-3 0 0</inkml:trace>
  <inkml:trace contextRef="#ctx0" brushRef="#br0" timeOffset="26">7446 8486 8121,'-11'-12'0,"3"5"0,2-1 173,1-1 36,-4 4 0,7-1 149,-6 2 179,5 3 45,-7-9 167,9 8-391,-4-3 143,5 5 7,0 0-391,0 5 1,1 2 120,3 4 1,-2 2 9,6 2 1,0 1 4,3 3 1,2 3-33,2-3 0,-1 6-132,5 2 0,0 1 139,4-1 0,0-2-125,0 6 0,-1-5 124,1 5 0,0-5-91,0 5 0,0-6 47,0 2 1,-6-3-204,-1-1 0,-2-2 91,1-2 1,-6-2-119,2-6 1,-3 1 140,-1-1-288,-2-5 23,1 5-397,-5-10 199,4 4 84,-5-5-335,0 0 339,0-5-1379,0 4 1018,-5-10 1,2 9-208,-4-6-836,-1 1 1685,2-5 0,-10 1 0,4-1 0</inkml:trace>
  <inkml:trace contextRef="#ctx0" brushRef="#br0" timeOffset="27">7789 8520 7995,'0'-18'479,"0"3"-211,0 2 0,4 2 136,0-1 28,5 6 503,-8-4-588,4 9 0,-5 1 31,0 7 1,-1 5-86,-3 3 1,-4 4-140,-7 8 0,-3 2 72,-5 5 0,-8 0-93,-4 1-179,-1-1 0,0 4 171,-2 0 0,6-1-138,-2-7 1,7-2-63,1-5 41,2 0 1,6-5-215,1-2 177,11-10 1,-3 5 85,5-4-919,0-2 317,4 0 167,-5-5-489,4 0-74,-4 0-1389,5 0 2372,5 0 0,1-5 0,6-1 0</inkml:trace>
  <inkml:trace contextRef="#ctx0" brushRef="#br0" timeOffset="28">8383 7800 8075,'-6'-6'129,"0"-4"211,6 9 374,0-4 1297,0 5-1836,6 5 1,-4 2 109,6 9 0,-4-3-30,3 7 1,-4-1-2,0 3-64,4 1 0,-6 0 16,3 0 0,-3 0-119,-1 0 1,4-1-87,0 1 1,0-1 123,-4-3 1,0 1-196,0-5 0,0 1-15,0-5 224,0-5-1072,0 5 652,0-10 1,0 5-516,0-2-255,0-3-1002,0 4 948,-5-5 1105,3 0 0,-8 0 0,4 0 0</inkml:trace>
  <inkml:trace contextRef="#ctx0" brushRef="#br0" timeOffset="29">8874 7709 8098,'0'-18'0,"0"2"722,0 9-47,0-3-213,0 9 9,0-4-279,-5 5 0,0 6 192,-3 6 71,-2 4-278,4 12 0,-7 1 357,-2 6-327,2 4 0,-8 3 17,2 7 1,-3-2-243,-1 3 1,0 1 201,0-2 0,1 0 52,-1-3 1,1-4-256,3 0 0,0-7 52,8 0 0,-3-2-289,6-7 1,2-4 168,-2-7 0,6-2-742,-2-2 255,3-4-1246,1 3 1447,0-9 1,1 3-801,3-8 0,2 0 1173,5-7 0,6 2 0,1-8 0</inkml:trace>
  <inkml:trace contextRef="#ctx0" brushRef="#br0" timeOffset="30">8863 8063 8033,'0'-18'0,"5"2"302,-4 4 1,9 1 138,-2 0-310,2-1 832,1 1-533,1-1 0,-1 1-23,1 0 1,-1 4-139,0 3 1,1-1 257,-1 1-355,-4 1 0,3 3-94,-3 0 1,3 3 56,2 1 1,-1 4-109,1-4 0,-1 5 0,1-2 191,-6-2-652,4 5 360,-4-3 0,1 0-239,-3 1 116,-3 0 0,-1 3 9,0 0 0,-4 1 53,0-1 133,-10-4-132,7 3 100,-10-4 0,2 6-56,0-1 223,-6-5-78,9 4 1,-9-7-113,6 5 426,5-6-67,0 3 85,4-5-79,-1 5-203,2-3-163,5 3 188,0-5 65,5 0-127,2 5 0,4-3 95,0 6 9,6-6-109,-4 9 0,4-9 60,-1 6-194,-4-1 133,10 0 1,-9 3-9,2-3 1,3 4 3,1 0 0,-3 0 79,-1 1-79,-2-1 0,-2 1-39,1-1 1,-2 2 65,-2 2-3,-3-2-142,-5 3 103,0 1 0,-5-5 43,-3 4-24,-7-4-22,2 5 1,-12-6 40,2 1-226,-8-1 179,7-5 1,-7 5-432,4-4 240,-5 3 1,9-8-2299,0 1 1800,1-1 1,10-4 654,1-1 0,4-4 0,7-4 0</inkml:trace>
  <inkml:trace contextRef="#ctx0" brushRef="#br0" timeOffset="31">10473 5813 8076,'-11'-11'0,"-1"4"-155,1-3 0,4 4 543,-3 0 0,9-5 223,-3 4-385,3 2 88,1-5-138,0 8 0,5-7 234,3 6-185,2-1-50,6-1 1,2 4 176,5-3-123,0 2-24,-1 2 0,5 0 0,0 0-30,4 6 1,-6-4-126,1 6 1,-2-1 104,-1 5 0,-1 3-119,-3 0 1,-3 4 142,-4-4 0,-5 10-201,1-3 1,-6 10 77,2 2 0,-4 7-85,-4 8 0,-7 1-284,-8 7 0,-4-2 332,10-25 1,0 1 0,0 0 0,1 1-72,-1 0 1,0 1 0,1 0 0,1 1 52,1 0 1,1 0-1,-1 0 1,1 0 2,3-2 1,0 0-1,0 3 1,0-1 19,3 0 1,2 0 0,-3 30-3,4 1 0,0-2 66,0-2 0,0 0 5,0-4 1,0-9-120,0-2 0,0-3 139,0 3 1,0-7-121,0-5 0,0-1 80,0-6 1,5-2-167,3-6 1,-2-2 92,2-6 0,-1 0 121,5-4 0,-1-2-259,1-5 1,-1-1 196,1-3 1,-2-2-99,-3-6-2,3 1 0,-4 0 127,1-1-165,-2 6-82,-5 1 143,0 5 0,-1 6 138,-3 5 0,-2 6-81,-6 6 0,1 5 58,0 2 0,3 1 9,0 3 0,6-2 179,-2 6 0,3 1-41,1-1 0,3 6-147,1 2 1,5 0-349,-1 3 1,2-2 311,1-1 0,0 1-203,-4 2 0,3 2 109,-2 2 1,2-1 107,1-2 1,1-2-91,-1 6 1,1-6-13,-1 1 1,1-2-44,-1-1 1,2-2 66,2-2 1,-2 1 11,2-5 1,-2 4 3,-2-4 1,-3-3-17,-1-5 1,-4-5 2,0 2 1,-1-4 64,-2-4 1,-2 1-19,-1-5 1,-4 1 118,-4-5 1,-4-1-92,-1-2 1,-4 1 128,1-5 0,-4 3-144,-3-3 1,0 0 20,-4-4 0,3 0 18,-3 0 0,4-1 26,0-3 1,5 1 19,2-4 0,10 3 63,2-4-208,4 6 0,3-14 0,0 4 0</inkml:trace>
  <inkml:trace contextRef="#ctx0" brushRef="#br0" timeOffset="32">13305 5653 8232,'-5'-11'-1135,"3"3"1351,-6 1 8,0 4 1,1-6 389,-1 5 650,1-4-737,0 6-28,2-8-124,0 9-140,4-4 140,-4 5-62,5 0-63,5 0 0,-4 1 16,3 3 1,1 2 2,-1 6 0,1 4-62,-1 3 0,-3 8 7,3 3 1,-3 3-128,-1 2 1,0 0 115,0 3 0,0 1 2,0 3 1,0 3-191,0-3 0,0-2 37,0 2 0,0-5-190,0 1 0,0-2 96,0-2 1,0-5-49,0-2 0,0-5 24,0-2 1,0-4-268,0-5 1,0 1-119,0-1 1,0-3-824,0-1-937,0-4 931,0 2-81,0-5 1361,5 0 0,1-5 0,6-1 0</inkml:trace>
  <inkml:trace contextRef="#ctx0" brushRef="#br0" timeOffset="33">13751 6076 8104,'0'-12'102,"0"1"1,0 3 690,0 1-438,0 4 78,-5-2-255,3 5 0,-8 0 237,3 0-354,-4 0 116,0 5 1,-4 3 10,0 7 5,-6 3 0,5 5-13,-3 0 1,1 3 52,3 1 0,3 3-77,1-3 0,5 0 58,6-5 0,0 1-189,0 0 1,5-1 17,2-3 0,7-3-62,1-4 0,6-2 104,-2-3 0,2-1-22,2-6 0,4-2-2,-1-2 0,6-2 21,-1-5 1,0-5-21,0 1 1,-4-1 22,-8 1 0,1 1-113,-5-5 0,-4-1 24,-3-2 0,-5-2-151,0-3 1,-6 1-352,-5-4 1,-3 5 231,-5-2 1,1 3-136,-8 1 0,2 5 104,-10 3 0,1 7-53,-4 5 1,3 1-3,1 2 0,4 5-119,0 3 0,7 2 87,3 2 0,5-1 392,3 0 0,8 6 0,7 1 0</inkml:trace>
  <inkml:trace contextRef="#ctx0" brushRef="#br0" timeOffset="34">14527 6156 8105,'-11'-23'0,"-1"5"219,1 3 0,0 2 378,-1 2 0,1-1 130,-1 1-520,-4 0 1,-3 4 82,-8 3 0,3 3-53,-3 1 0,0 0 68,0 0 0,-4 7-68,5 4 0,-1 2-262,4 6 0,6 0 74,1 4 1,5-4-27,3 0 0,3-2-243,5 2 0,1 2 147,3-6 1,6 1-133,6 0 0,4-7 56,-1 2 1,6-3-20,2-1 0,0-2 67,-4-5 0,-2 0 115,-2 0 1,-2-5 8,-6-2 1,0-2 19,1 1 0,-2-2-36,-2 2 1,1 2 34,-6-2 211,1 6-214,-4-3-40,0 5 0,5 5 27,3 2 0,-2 9 262,2 3 1,-1 4-77,5 3 1,-5 3 93,1 6 1,0 0 3,3 3 1,0-1-120,1 5 0,-1-4-92,1 4 0,-5-4 86,1 4 0,-5-2-322,0 2 98,-1 3 1,-4-10 145,-1 3-888,-4-2 688,-4-7 1,-2-1-128,-2-5 149,-3-5 80,0-2 0,-3-10-295,2-2 145,-8-2 1,4-4-247,0-2 223,1-7 0,10-7-118,1-5 0,4-1-209,7-2 0,10-7-64,6-5-959,9-6 885,4 9 1,6-4 628,-1 4 0,1 0 0,1-1 0,-2 2 0,-2 2 0</inkml:trace>
  <inkml:trace contextRef="#ctx0" brushRef="#br0" timeOffset="35">15064 6053 8033,'-6'-11'380,"1"-1"196,5 1 0,0 3-70,0 1 148,0 4 9,0-7 79,0 9 114,0-4-438,0 5-369,5 0 176,-4 5 1,9 2 57,-2 8 1,2-1 61,1 5-345,6 0 186,-4 9 1,4-3-18,-1 1 0,-4 0-150,3 0 1,2-2 191,-2 3-587,6-3 302,-14-6 1,11 2-943,-10-5 708,4 6 0,-11-12-740,3 2-873,3-2 1106,-6-3 1,3-1 268,-8-5 0,1 0-705,-4 0 1251,-1 0 0,-3-10 0,-1-3 0</inkml:trace>
  <inkml:trace contextRef="#ctx0" brushRef="#br0" timeOffset="36">15304 6030 8033,'0'-18'-242,"0"-3"0,4 8 524,0-2 0,-1 6 1187,-3 1-817,0 6 0,-1-3-211,-3 5 1,0 5-107,-7 3 0,2 8-106,-6 7 1,-3 5-74,-1 6 0,-7 2-34,-5 2 0,1 2-255,-5 6 0,9-5-440,-5-3 0,6-4 360,2-4 1,7-6-830,4-5 1,2-8-101,6 0-490,0-2 1632,9-3 0,7-6 0,6-6 0</inkml:trace>
  <inkml:trace contextRef="#ctx0" brushRef="#br0" timeOffset="37">15407 5459 8234,'-7'-34'565,"-3"5"1,9 6-239,-3 8-59,3 7-221,1-2 1,0 7 1189,0-4 220,0 4-464,0-2-881,0 5 88,5 0 1,-2 5 86,4 3 0,-1-1-3,2 5 1,4-3 15,-1 6 1,0 1-47,5 0 0,0 4-22,-1-1 0,6 4-131,-2 4 1,-2-2 136,2 5 1,0 1-128,4 3 0,-4 2 139,0 2 0,-5-2-215,2 6 0,0 0-166,-1 4 0,-3 1 65,-5 2 0,-4 0 43,1 4 1,-3-1 79,-1 1 0,-5 2-105,-3-6 1,-6 1 109,-1-5 1,-8 0-368,4-3 1,-5 1 83,5-5 0,-1-5-335,1-6 0,-2-3-214,6-1 0,0-6-512,4-1 0,-1-5-1689,1-3 2971,-1 2 0,1-9 0,-1 4 0</inkml:trace>
  <inkml:trace contextRef="#ctx0" brushRef="#br0" timeOffset="38">12974 5402 8074,'-6'-11'-297,"-4"-1"304,8 6 1,-4-3 932,2 5-116,3 0-365,-4 4 1,4 0-98,-3 0 0,2 3 24,-1 5 1,-2 0-37,1 11 1,-1 2-61,1 5 1,-1 4 19,-3 4 0,-3 5-1,-1 3 1,0 4-18,-7 3 1,3-1-225,-3 6 1,5-1 55,-1 4 1,3 0-210,0 0 1,6 0 161,2 1 1,4-3-2,4-1 1,2 0-90,6-4 1,3-5 16,0-3 0,5-1 10,-1 1 1,3-3 53,1-5 1,-4-4 30,0-4 0,-1-7 32,1-3 1,1-4-26,-5 0 1,4-2 67,-4-3 1,1-2-676,-5-5 35,6 6 0,-5-5-3190,3 3 2146,-2-3 1510,-1-6 0,-1-2 0,0-4 0</inkml:trace>
  <inkml:trace contextRef="#ctx0" brushRef="#br0" timeOffset="39">15795 5276 8167,'0'-6'0,"0"-4"88,0 4 121,0-1 156,0-3 155,5 4-230,-4-1 1,10-3 74,-4 3 70,-2 2-237,5-6 0,-3 5 334,4-5-350,1 4 1,-1-3 69,0 3 1,5 0 21,-1 0 0,0 3-94,-3-4 0,0 6 63,3-2 1,-2 3-183,2 1 0,-2 0 222,-2 0-419,1 5 0,-2 1 42,-2 5 0,1 1-127,-6-1 0,1 1 122,-4-1 1,0 0 43,0 1 0,0-1-81,0 1 0,-4-1-38,1 1 62,-6-1 83,2 0 1,-4 1 143,-1-1 1,5-4-49,-1-4 223,6 4-244,-8-6 1,8 5 24,-2-2-161,3-3 1,2 6 128,3-3 0,0-2 71,8 6 1,-2-4-88,9 3 1,-4 0 162,4 0 0,0 2-90,4-5 1,-4 3-46,0-3 1,-5 5-163,1-1 0,-2-2 114,-2 2 0,-4-4-132,-4 3 0,-1-3 92,-2 4 0,-5-1 18,-3 5 1,-7-1-25,-4 0 1,-7 1-133,0-1 0,-6 1 66,1-1 1,-2 1-3,-1-1 1,4-3-277,-1-1 1,11-4 105,1 1 1,5-3-1717,3-1 1997,4 0 0,7 0 0,7 0 0</inkml:trace>
  <inkml:trace contextRef="#ctx0" brushRef="#br0" timeOffset="40">17143 5802 8290,'-2'-8'-91,"-1"1"91,1 4 1118,-3-7-235,5 9-200,0-4-258,-5 5 160,4 0-169,-4 0-397,5 5 172,0 1 1,-4 9 471,0 0-440,0 6 1,3 0 100,-3 6 1,3 3-1,-3-3 1,3 5 59,1-2 0,0 1-129,0 3 1,0-4-192,0 5 1,0-5 156,0-3 1,0-3-132,0 3 0,0-7 84,0-1 1,0-5-352,0 1 1,0-2-616,0-2-792,0-4-1192,0 3 1280,0-9-853,0 4 2349,0-5 0,0-10 0,0-3 0</inkml:trace>
  <inkml:trace contextRef="#ctx0" brushRef="#br0" timeOffset="41">17554 5790 8125,'0'-17'242,"0"4"211,0 5 0,-1 2-94,-3-2 266,3 3-301,-10 0 0,9 4 191,-6-3 18,1 3-354,-10 1 0,3 1 92,-5 3-77,0 2 0,-8 3-113,1 3 1,-1-7 99,4 6 1,2-2-53,2 2 1,-2 1 82,6-1 1,1 1-236,7-1 0,-2-3 12,5-1 1,0 1-94,4 3 1,0-3 89,0 0 1,1-1 47,3 5 0,3-1 155,4 0 0,5 1-119,3-1 0,3 1 100,1-1 1,4-3-78,-1-1 1,2 1-126,-1 3 1,-3 1 142,2-1 1,-5 1-181,-2-1 0,-5 2 16,1 2 0,-4-2-117,-3 2 1,1 1 69,-5 0 1,-2 4 98,-6-1 0,-3-1-27,-8 1 1,-3-1-5,-5 1 1,-4 1 74,1-5 1,-5 0-59,5-3 0,-5-1-32,5 1 0,0-5-183,7 1 1,3-6-83,4 2-784,1-3 744,4-1 1,2-1-422,5-3 0,7 2 272,4-6 1,6 2-1122,5-2 1622,6-2 0,2 4 0,4-6 0</inkml:trace>
  <inkml:trace contextRef="#ctx0" brushRef="#br0" timeOffset="42">18159 6133 8090,'7'-11'607,"-4"-1"-314,-1 6 1,-2-1 454,0 4 249,0 1-638,0-3 0,-2 5 465,-1 0-281,1 0-242,-8 0 1,8 2-220,-6 1 1,4 4 101,-3 4 1,4 1-87,-1-1 0,-1 0 81,1 1 1,0 3-127,4 0 1,0 1 43,0-5 0,6 4-128,1 0 0,3 1 42,2-5 0,-1-3 83,1-1 1,3-3-30,0 4 0,4-6 30,-4 2 1,6-3-71,-2-1 0,-2-5 63,2-2 1,-5 0-75,2 0 0,-1-1 20,-4-3 1,3-5-17,-6 1 1,-3-1-41,-1 0 0,-3-1-133,-1-6 0,-1 4-463,-3 0 0,-6 4 263,-5-4 1,-6 6-256,2 1 1,-6 2 202,-2 6 0,-3 1-330,3 3 0,0 3 19,5 1 0,4 5-706,3-1 1424,2 2 0,1 1 0,1 1 0</inkml:trace>
  <inkml:trace contextRef="#ctx0" brushRef="#br0" timeOffset="43">19016 5208 8071,'0'-6'0,"5"-5"-45,-4 10 220,4-9 1,-4 9 175,3-3 179,-2-2 102,3 4-207,-5-3 321,0 5-356,0 5-215,-5 2 1,-3 9 155,-7 3 0,1 4-83,-5 4 1,0 2 39,-4 5 1,-1 4-55,-3 0 0,3 5-200,-3-1 0,3 3 131,1 0 1,2 1-152,2 0 1,2 2 48,6-2 0,-1 2 78,1-6 1,5 2-151,2 2 0,3-4 76,1 0 0,0-2 68,0 2 0,5-1-35,2-3 0,2-4 111,-1 0 0,6-3-94,-3-5 0,3-1-39,-3 1 0,5-2-11,-1-1 1,0-4 60,-3 0 1,0-5-211,4 1 0,-4-2 169,3-2 1,2 0-336,-2-4 1,0 2 92,-3-5 1,-1 0-428,1-4 0,-1 0-146,0 0 1,-3 0-390,0 0 1,-6-2-97,2-1 0,-1 0 1213,0-4 0,-1-1 0,3-4 0</inkml:trace>
  <inkml:trace contextRef="#ctx0" brushRef="#br0" timeOffset="44">19221 5836 7992,'0'-11'1505,"0"-1"-1280,0 6-6,5 1-50,-3 5 1,7 5 168,-6 2 106,6 4-194,-7 0 0,8 2 274,-3 2-262,3 3 1,2 8 21,-1 1 1,1 3-59,-1-3 0,2 4-171,2-5 0,-2 2 142,2-1 1,-2-7-226,-2 3 0,0-4 67,1 0 0,-2-2-200,-2-6-172,2 0 0,-5-3-1045,2 0 76,-1-6-750,-6 3 447,0-5 1605,0-5 0,0-1 0,0-6 0</inkml:trace>
  <inkml:trace contextRef="#ctx0" brushRef="#br0" timeOffset="45">19518 5859 7992,'-5'-12'-166,"4"1"1,-5 3 165,2 1 986,2 4-551,-8-2 0,8 5 265,-6 0-398,-5 5 1,0 3 82,-6 7 1,-1 4-98,-2 8 1,-6-2-243,-3 6 1,2-1 133,-1 4 0,4-1-463,0-2 1,7-3-150,3-5 0,4-2-1293,0-2-92,6 3 1817,1-10 0,5 5 0,0-6 0</inkml:trace>
  <inkml:trace contextRef="#ctx0" brushRef="#br0" timeOffset="46">19781 5208 8048,'0'-8'0,"0"1"0,0 4 204,0-2 69,0 5 540,5 0-503,-4 0 1,4 1 8,-5 3 1,0 4-92,0 7 1,0 3 0,0 5 0,0-1 31,0 1 1,0-2-119,0 1 1,0-3-33,0 4 1,0 0-160,0-4 0,0-2-360,0-2 1,0-2 151,0-2-551,0 0 0,2 0 377,1-4 1,0-2 430,5-5 0,-1 0 0,5 0 0</inkml:trace>
  <inkml:trace contextRef="#ctx0" brushRef="#br0" timeOffset="47">20124 5105 8095,'0'-14'0,"0"3"0,0 7 0,0-1 0,0 5 1444,0 5-634,-6 1-275,5 6-246,-9 4 1,4 7 139,-6 7-281,-4 3 29,3 2 0,-5 3 178,3 0-1393,2 0 1054,-3 1 1,1-3 250,-1 2-1179,1 3 667,4-11 1,3 3-1163,1-10 968,4 0 0,-2-6-506,5-1 0,0-4 69,0 0 876,0-6 0,5 4 0,1-3 0</inkml:trace>
  <inkml:trace contextRef="#ctx0" brushRef="#br0" timeOffset="48">20192 5334 8071,'5'-12'-481,"-4"1"951,5-1 1,-5 1-65,3-1 1,-3 5 137,3-1 0,-2 4-127,2-3 0,-1 4-86,4-1 1,1-1 164,3 2-399,1-1 1,-1 4-17,0 0 1,1 0-136,-1 0 0,-3 0-440,0 0 376,-1 0-93,5 5 1,-6-3 60,-2 6 1,-3-4 47,-1 3 1,0-3 51,0 4 0,0-4 84,0 3-16,-5-4 0,2 6 231,-4-6 36,4 1-236,-7 1 288,9-3-231,-4 3-79,5-5 98,0 0-194,0 5 117,0-4 1,1 8-5,3-5 0,2 1 12,6-1 0,-1-3-21,0 3 0,2 1-39,2-1 1,-2 3 61,2-3-67,-2 5 0,-3-3 45,-2 6 0,1-1-66,-6 0 1,1 1 52,-4-1 0,0 1-11,0-1 0,-5 1 121,-3-1 1,-3 4-111,-4 0 1,1 1-57,-5-5 0,0 1 62,-4-1 1,5-3-588,3-1 0,2-4-68,2 1-1654,-1-3 2280,1-1 0,10 0 0,2 0 0</inkml:trace>
  <inkml:trace contextRef="#ctx0" brushRef="#br0" timeOffset="49">20615 5082 8077,'-5'-20'752,"-3"5"-720,3 5-89,0 5 1712,5 3-534,0-3-209,0 5-635,5 0 0,1 5-18,6 3 1,-1 3-61,1 5 0,-1-3-30,0 7 0,1-1-77,-1 3 1,2 2 170,2 3 1,-1-1-167,5 4 1,-4 2 45,4 6 1,0 1-8,4 3 1,-4 4 14,0-1 0,-1 1-353,1 4 0,-2-7 172,-6-1 1,0-1-163,1 5 0,-6 0 7,-2-1 1,-3 1 83,-1 0 1,0 0 25,0-1 0,-6 0 52,-5-3 0,-2 1 14,-6-5 1,0 0-22,-4-4 0,4-1-55,0-2 0,0-4 2,-4-4 0,4-1-168,0-3 0,5 0-148,-1-8 1,3 3-146,5-6-1596,-3-3 1358,3 0 782,1-5 0,1 0 0,5 0 0</inkml:trace>
  <inkml:trace contextRef="#ctx0" brushRef="#br0" timeOffset="50">22077 5585 7990,'0'-7'239,"0"2"100,0 5-1,0-5-146,0 4 147,0-4 51,0 5-221,-6 0 0,0 0-78,-5 0 1,-1 4 79,1 0 1,-6 1-121,-2-2 1,2 3 130,-2 1 1,5 3-65,-2-2 0,4 2 8,0 1 1,1 1-32,-1-1 0,6 1-29,2-1 0,3 1-2,1-1 1,2 0 93,6 1 1,1-1-29,10 1 1,0 3-37,4 0 0,1 0 38,3-3 1,-2 0-124,5 4 1,-4-4 99,1 4 1,-3-4-80,-2 0 0,-4 0-90,-3 4 1,-2-4 83,-1 4 0,-6 0-165,-2-1 0,-3 4 95,-1-3 0,-9 3-57,-2-4 1,-10 4 51,-1-4 1,-6 4 26,-7-4 1,1 1-47,0-5 1,5 0-90,2 1 1,3-5 61,1 1 0,5-5-358,3 0-924,7-1 942,3-2 1,14-4-1322,3 0 1758,12-5 0,-5-2 0,9-7 0</inkml:trace>
  <inkml:trace contextRef="#ctx0" brushRef="#br0" timeOffset="51">22522 5813 7990,'0'-6'845,"-5"1"0,-1 10-453,-6 2 1,4 4 113,1 0 1,3 2-107,-4 2 0,2-1 8,-2 5 0,3 0-159,5 4 0,0 0-164,0 0 1,3-1 90,5 1 1,0-4-86,11 0 0,-2-5-27,6 1 1,-2-6 61,10-1 1,-1-5-119,5 0 0,-2-3 47,-3-3 1,7-4-221,-3-4 0,2-1 56,-6 1 1,-2-2-6,-5-2 0,0 1 45,0-5 1,-6-1 17,-1-7 0,-5 2-240,-3-6 1,-3 5 82,-5-5 1,-2 2-185,-1-2 0,-9 4 94,-7 4 0,-13 1-8,-6 3 1,-6 4-222,-6 7 0,-11 3 115,28 4 0,-2 2 0,-3 3 0,0 1 412,0 0 0,0 1 0,-2 4 0,0 0 0,-1-1 0,1 1 0,-1 0 0,2 1 0,0 1 0,0-1 0</inkml:trace>
  <inkml:trace contextRef="#ctx0" brushRef="#br0" timeOffset="52">13225 8109 8117,'0'-7'0,"0"-3"359,0 3 102,0 2-195,0 0 743,0-1-170,0 5-200,0-4-429,0 5 0,0 5 142,0 3-114,0 7 0,0-2-167,0 8 108,5-3 0,-3 9 178,2-1-230,2 1 66,-5 1 1,5 0 58,-2 2-329,-2 3 80,3-4 0,-2 2-200,1-1 193,0-4 1,-4 2-119,0-5 0,4-2 86,0-2 1,-1-2-32,-3-6-38,0-5 118,0 5-15,0-10 26,0 4 1134,0-5-1122,-5-5 0,4-3-129,-3-7 164,3 2 1,1-7-249,0 5 0,0-7 80,0-1 0,5-1-122,3-6 0,3 3 51,4-3 1,3-1-30,5-3 0,5 2 12,2-2 1,3 7-73,2-3 1,-1 4 187,0 4 1,-3 4 92,-1 3 1,-8 3 77,0 5 0,-2 2-40,-1 5 0,-7 1 99,-4 3 1,-1 3-19,5 8-165,-6 3 382,4 5-200,-8 0 0,7 4 15,-6-1 115,6 6-230,-8-8 1,6 8 167,-3-6-145,-3 6 1,5-8 28,-2 3 1,-3-3-14,3-1 1,-1-5-150,0-3 0,-1-2 183,2-2-45,-3 0-408,-1-4 103,0 3-525,0-9 296,0 4-3658,0-5 4104,-5 0 0,-2-10 0,-4-3 0</inkml:trace>
  <inkml:trace contextRef="#ctx0" brushRef="#br0" timeOffset="53">14162 7698 8215,'-12'-8'-754,"1"0"754,5 1 305,-4 0-142,3-3 1,0 5-37,-1-2 851,5-4-119,-7 10-59,9-9-430,-4 4-202,5-6-78,0 6 220,0 1-172,0 0 1,1 2-39,3-4 0,-1 4 246,4-1-251,1-2-23,3 5 1,4-4 56,1 5 1,0-4-21,-1 0 1,-2 0-89,2 4-36,3 0 0,-5 1 68,2 3 0,-2-1-173,-2 4 23,1 1-70,-6 3 85,-1 1 0,-5 1 128,0 2-294,0-3 273,0 10 0,-1-9-70,-3 2 1,1-2-22,-4-2 1,0 1-110,0-1 166,-3 0-14,8-4 1,-4 2 152,2-6-147,3 1 1,-4-3 230,5 3 16,-5-2-219,3 3 21,-3-5 6,5 0 6,5 0 84,-3 0-96,8 0 0,-4 0 80,6 0-62,4 5-20,2-4 1,5 5 243,0-2-237,-1 2 1,1 2 137,0 0-133,0-1 0,0 5 59,0-1-244,-6 1 185,0-1 0,-6 0 41,1 1-275,-6-1 222,4 1 1,-8-1-148,1 1 127,-6-1 0,-5 0-8,-7 1 1,1-2-11,-5-2 18,0 2 281,-9-4-281,-1 0 0,-4 1 14,2-3-241,3-3 114,0 4 1,4-5 133,-2 0-1644,6 0 1046,4 0 1,8-4 566,1 0 0,4-5 0,-2 3 0</inkml:trace>
  <inkml:trace contextRef="#ctx0" brushRef="#br0" timeOffset="54">16298 7903 8092,'0'-11'-371,"0"4"673,-6-3 1,5 8 1264,-3-6-848,3 6-165,1-3 0,0 15-260,0 5-118,0 5 1,0 4 161,0 3 0,0 0 162,0 7-265,0-2-591,0 7 547,5-5 1,-4-1 191,3-2-364,-2 2 49,-2-4 1,0 0 164,0-2-560,0-3 285,0-1 1,0-6 67,0-1-767,0-4 331,0 0 148,0-6-280,0-1-2873,0-5 2516,5 0 899,1-5 0,5-6 0,1-7 0</inkml:trace>
  <inkml:trace contextRef="#ctx0" brushRef="#br0" timeOffset="55">16800 7778 8055,'0'-12'0,"0"6"564,0-4 91,0 8-224,0-3 124,0 5 0,-5 0-74,-3 0-55,-2 0-252,-1 5 0,-4 2-48,-1 4 107,-4 1-84,2-1 0,-5 0-122,1 1 205,4 4-98,-4-8 1,8 10-9,-5-11 16,5 6 1,-2-7-33,4 6-116,1-1 1,0 1 181,-1-1-318,1 1 121,4-6 0,1 4-89,2-2 81,3 2 0,-4-3 100,5 1 1,5 0-21,3 3 0,7-1 331,4-2-174,2 2 1,4-4-94,1 6 51,3-6-86,6 4 0,0-7 140,3 4-154,-7-4 20,7 7 1,-14-4-178,3 6-57,-8-6 236,2 4 1,-8-3-243,2 4 56,-7 0 0,-3 6-23,-5-4 58,0 3 1,-3-1 68,-4 1-94,-1-1 85,-14 1 0,5-2-9,-6 5 8,0-5 1,-5 3 0,4-10 7,-3 1-6,8-5-1,-2 7-236,8-9-1,-4 4 228,6-5-590,0 0-122,4 0 0,2-1 267,5-3-1880,0 3 2337,5-9 0,7-2 0,5-6 0</inkml:trace>
  <inkml:trace contextRef="#ctx0" brushRef="#br0" timeOffset="56">18342 8029 8043,'-5'-6'-859,"4"-5"1734,-10 10-434,5-9 1,-2 9 28,1-3 1,-1 3-1,-3 1 0,-1 3-33,1 1 1,0 5-164,-1-1 1,1 2-16,-1 1 0,5 5 0,-1-1 1,6 4 22,-2-4 0,2 4-67,2-4 0,0 2 29,0-2 1,6-2-59,1 2 0,3-2-89,2-2 1,0-1-11,4-2 1,-4 1 109,4-6-46,1 1-197,1-4 177,0 0 1,2-1 100,-5-3-315,6-2 172,-9-6 0,5 1-238,-6 0 109,1-1 1,-2-1-52,-3-2-153,4 3 164,-10-5 1,4 1-831,-5-3 629,0 2 0,0-5-134,0 3-862,-5-2 736,-1 3 0,-7 3-108,-2 7-818,-3 3 907,-5 5 1,5 1 559,3 3 0,-3 8 0,0 5 0</inkml:trace>
  <inkml:trace contextRef="#ctx0" brushRef="#br0" timeOffset="57">19244 7229 8055,'4'-7'-157,"0"-1"245,0 6 234,-4-9 0,3 9 237,1-6-1,0 6-210,-4-3 816,0 5-932,0 5 77,-5 1-78,-1 11 58,-6 0-77,1 6-34,-6 0-20,5 5 0,-9-3 128,6 6-27,-5-1-99,7 5 0,-7-1 161,4 0-1019,1 5 877,-1-3 0,3 7-98,-2-5-75,2 5 0,3-2-32,2 5 1,0-2 86,4-2 0,0 2 146,4-2-117,0 3 1,5-5 81,3-2-92,2-2 111,1-2 1,4-1 176,1-2-171,-1 2 1,-2-9 9,2 2 1,-3-2-3,4-1 1,0 0 501,-1 0 1,4-5-412,-3-3 0,0-2-83,-1-2 1,-2 0 11,2 1 0,-2-2-44,-2-2 0,1 1-36,-1-6-601,1 6-113,-1-8 34,-5 5 1,1-6-389,-3 0 461,-3 0-2128,4 0 1765,-15 0 0,2-4-46,-7 0 871,2 0 0,2-1 0,-1-1 0</inkml:trace>
  <inkml:trace contextRef="#ctx0" brushRef="#br0" timeOffset="58">19553 7629 7960,'-7'-11'0,"-3"-1"-238,9 1 133,-4-1 0,5 1 159,0 0 936,0-1-584,0 6 1,0-4-2,0 2 1,1-2-170,3-1 1,2 0 105,6 4 110,-1-3-253,5 8 1,-2-7 52,5 6-80,-5-1 0,8 4 25,-3 0 0,-1 0-1,1 0 1,-1 5-112,1 3-61,2 7 1,-8-1 280,2 5-387,-2 0 70,-7 4 0,3 1 228,-5 2-362,0 4 245,-4-1 1,-5 4-180,-3-3 21,-2 8 1,-7-2-23,-2 2 0,-2-1 44,-2 1-688,0-3 603,0 0 62,-5-2 1,5-9 100,1 2-468,-1-2 427,10-6 0,-2-1 111,7-6-117,-2-5-1,9 5 99,-4-10 292,5 9 0,1-9-141,3 3 0,2 1 53,6-1 1,0 4 240,3-5-289,3 1 0,6 0 41,3 0 68,-3 0-125,9-4 0,-4 0 25,6 0-177,-6 0 56,4 0 0,-10 0-344,-1 0 145,1 0 0,-10 0-346,2 0 274,-2 0-1305,-2 0 470,-4 0 448,-2 0-1955,-5 0 1125,-5-5 1352,-2 3 0,-4-8 0,-1 4 0</inkml:trace>
  <inkml:trace contextRef="#ctx0" brushRef="#br0" timeOffset="59">20021 7435 8005,'0'-23'0,"0"5"0,0 2 0,0 8 0,0 1 0,0 4 0,0-2 0,0 5 0,0 5 0,1-2 0,3 4 0,-3 1 2177,4 3-1131,-5 1-632,0-6-216,0 4-450,5-3 27,-3-1 187,3 4 31,0-9 13,-4 4 234,9-5-229,-9-5-3,10 4 252,-5-9-232,5 4 0,-3-2 28,0 0-61,-6 1 43,8 0 1,-3-3-39,4 3 44,0-4 0,0 0 31,-4 0-133,3 4 80,-3 2 1,3 4-102,-3-3 111,-1 3-3,-1-4 109,1 10-121,0 1 1,-1 6 10,-5-1 267,0 6-267,5 0 1,-3 2 224,2 0-182,-3 0-28,-1 4 0,0-1-165,0-3 193,0 2-1,5-8-798,-4 4 502,4-6 0,-5 0-56,0 1-1075,0-6 853,0-1 1,0-3-71,0 1 574,0-1 0,5 3 0,2-5 0</inkml:trace>
  <inkml:trace contextRef="#ctx0" brushRef="#br0" timeOffset="60">20580 7161 8005,'0'-17'-231,"0"5"-58,0-4 1,0 8 1336,0 0-157,0 5 59,0-2-22,0 5-551,0 11 0,0-3-114,0 11 1,-3 4 9,-1 4 1,-4 5-47,4-2 0,-5 3-189,2 1 0,-3 1-29,-2-1 0,1 0-104,-1 0 1,5-3-108,-1-1 1,1-4-246,-5 0 0,5-3-1036,-1-4 695,5-2-949,-2-6 680,5-5 287,0 0 770,0-6 0,5-6 0,2 0 0</inkml:trace>
  <inkml:trace contextRef="#ctx0" brushRef="#br0" timeOffset="61">20603 7389 8005,'0'-11'0,"5"-1"24,-3 1 146,3 0 0,-4 3 171,3 0 323,-3 1-351,9-5 0,-7 5 123,4-1 72,1 1-324,3-5 1,5 4 117,-1 1-132,5 4 1,-3-6-25,2 6 0,-2-2-94,-1 1 0,-4 2-103,4-1 1,-4 1 112,0 2-315,-1 0 107,0 5-19,-4 2 1,-2 4 94,-5 1 0,0-5 62,0 1 1,-5-2 46,-3 2 1,-2 2 4,-1-2 0,-1-2 44,1 2 0,-4-6-63,-1 2 0,5 1 64,3-1 1,1 1-45,-5-1 0,5-3 195,-1 3-152,6-3-13,-4-1 60,6 5-84,0-4 1,2 8 169,2-5-106,-3 5 0,10-7 28,1 6 1,-1-4 3,4 4 0,-1-2-24,1 1-162,-2 4 125,4-5 1,-2 2-132,0-1 22,0 1 1,-3 2-33,-1-2 0,1 2 63,-1-3 1,-3 4-253,-1 0 203,-4 0 0,2 1 7,-5-1 1,-5 1 16,-3-1 1,-6-3-34,-1-1 1,-5 1-40,1 3 1,-3-4-8,-1-4 0,0 3-80,1-3 1,4 1-196,3-4 0,2 0-572,1 0 1,5 0-158,-1 0-129,6 0 1229,-3 0 0,15-5 0,2-1 0</inkml:trace>
  <inkml:trace contextRef="#ctx0" brushRef="#br0" timeOffset="62">21083 7218 8020,'0'-11'0,"0"4"0,-1-2 405,-3 6 114,3-6 571,-5 7-196,6-8 96,0 9-213,0-4-21,0 5-402,0 5 0,0 1-46,0 6 1,6 0-81,1 4 1,2-2 80,-1 5-123,7-5 0,-7 7 185,7-2-340,3 3 140,-6 1 1,9-1 171,-6 1-340,5 0 165,-7 0 1,7 4 171,-5-1-439,0 6 127,-8-8 0,3 8-16,-2-6 85,-3 6 0,4-4-185,-6 3 1,1 0-3,-4-4 207,5 5-1039,-3-8 740,3 9 1,-5-8-67,0 6-275,0-1 333,0 4 1,-4-1-171,0-2 279,-5 2 0,4-4 100,-3 5 1,-2-3-81,3-1 0,-4-1 117,0 2 1,-4 1-82,0-6 49,-1 6-261,5-8 240,0 4 0,-1-1-52,1-1-273,-1 1 311,1-9 0,-4 3-321,-1-2 279,6-2 1,0 0-79,2-1 28,3-9 23,-5 9 242,9-10-187,-9 0-69,9-1 0,-5-3-71,6 1 301,0-1-1,0 3-31,0-5 0,-3-2-866,-1-1 500,0 1 1,4-4-450,0 2 0,0 2 711,0-6 0,0 0 0,0-3 0</inkml:trace>
  <inkml:trace contextRef="#ctx0" brushRef="#br0" timeOffset="63">3449 12232 8092,'0'-8'-738,"0"1"507,0 4 1,0-7 1121,0 2-107,0 3-172,-5-5-209,4 4 0,-4-2 281,5 0-184,0 6-146,-5-8-1,3 8 56,-3-3 4,5 5 433,0 0-890,0 5 51,0 7 1,0 6-68,0 4 52,5 1 1,-3 5 265,1 3-352,-1 2 60,-2 6 0,0 0 179,0 3-757,0 3 695,0-5 1,0 6-54,0 0 75,0-6-19,0 5 1,1-11-286,3 0 309,-3 0-5,4-9-281,0 2 101,-4-9 1,8-1 197,-5-6-306,0-4-3,-4 3 1085,5-9-943,-4 4 201,4-5 195,-5 0-152,0-5 1,0-1-510,0-6 203,-5 1 1,4-2 68,-3-2-186,3-3 118,1-5 1,0-1 135,0-3-596,5-2 363,1 0 0,6-4-80,-1 3 0,1-3-125,-1-2 1,2-3 46,2 0-552,3 0 758,-1 4 0,4 3-327,-6 1 590,5 5-249,-2-3 179,5 5-40,-5 0 1,2 1-224,-5 3 687,6 3-321,-9 4 0,5 5 120,-6-1 886,6 6-932,-5-3 1,5 5 785,-6 0-780,1 0 193,-1 0-120,1 10-152,-1-3-41,0 15 0,1-3 236,-1 8-219,1 7 1,-6 1 119,-2 4-70,2 1-59,-5-4 1,8 7 104,-5-5-477,0 5 370,1-7 1,-3 3-104,6-5 131,-5 0-27,2-4 1,-1 1 125,-1-4-138,6-5 1,-6-2 57,4-5 69,-4 0-104,2-3-260,-5-6 423,0-1-419,0-5-10,0-5 0,0 3-73,0-6-2758,0 0 1413,-5-3 1564,4-1 0,-10 1 0,5 0 0</inkml:trace>
  <inkml:trace contextRef="#ctx0" brushRef="#br0" timeOffset="64">4808 11695 7997,'0'-8'-553,"0"1"0,1 3 298,3-4 1368,-2 6-220,3-8-15,-5 3-437,0-4-100,5-1 0,-4 5 73,3-1-188,-3 1-69,-1 0 0,-1-2 85,-3 6 0,1-5 98,-4 4-258,-6 0 15,0 4 1,-8 0-15,2 0-13,-3 0-18,-1 0 1,-3 5-4,-1 3-48,0 2 0,10 2 179,1-1-285,-1 6 188,4-5 1,2 6-323,7-3 169,-3-2 0,6 3 67,-3-4-164,8 4 83,-3-8 0,11 7 122,-1-7-205,6 2 53,6-4 1,-1-1 69,1-5 27,0 0-72,0 0 354,0 0-145,0-5 1,-2 0-87,-2-2 0,-2-4 25,-6 4 0,1 0 25,-1 0-242,-5 4 234,5-2-42,-10 0-10,4 4-140,-5-4-101,0 5 115,0 5 0,-5 5 34,-3 5 50,3 6 0,-4-4-19,5 6 317,1 0-178,3 5 1,0-5-41,0 0 678,0-1-470,0-4 0,6 4 258,5-3-329,1-3 0,6-4 1,-4-2-36,1-2-221,5 2 194,-7-9-568,8 4 325,-8-5 0,7-1 2,-4-3-1844,-1 3 947,1-9 1001,-8 8 0,7-8 0,-9 4 0</inkml:trace>
  <inkml:trace contextRef="#ctx0" brushRef="#br0" timeOffset="65">6179 11946 8046,'0'-18'0,"0"2"413,0 5-181,0-1 0,0 5 73,0-1 424,0 5-249,0-7 309,0 9-355,0-4 0,0 6-87,0 3 34,0 7-179,0 7 0,0 6 66,0 3 0,0 2 0,0 5 0,0 1 185,0-1-222,5 5-58,-4-3 1,8 8 135,-5-2 0,3 2-413,-3 2 48,5-5 229,-3 3 0,2-8 174,0 2-562,-6-8 227,8 3 1,-8-13-322,1 3 220,-1-7 62,3 0 1,-4-5-121,3 1 28,-3-6-1,-1-1-1750,0-5 0,-4-1 1221,0-3-1523,1-2 2172,3-6 0,-5-4 0,-2-2 0</inkml:trace>
  <inkml:trace contextRef="#ctx0" brushRef="#br0" timeOffset="66">6898 11878 8047,'0'-12'691,"0"-4"-374,0 3 0,1-3 18,3 4 1,-2 5 450,1-1-365,-1 5 193,-7-7-297,3 9 0,-8-4 126,3 5-392,-4 0 4,0 0 0,-6 0-162,-2 0 108,-2 5 71,-2 1 0,0 7-100,0 2 33,0-2-95,1 3-53,-1 1 104,5-4 0,-2 8 4,4-2 1,-3-1 45,4 1 1,5-4 26,6 4 287,-2-5-149,5 8 1,-3-8-45,8 5 179,-3-5-108,9 7 0,0-8 218,5 2-58,6 3-197,-3-5 142,4 3-86,1-4 0,4 3 106,0 0-207,-1 0 24,-3-3 1,0 3 23,0 0 1,-2 0-8,-2-3 1,2 3-150,-6 0-19,0 1 0,-4-1 227,1 0-302,-6 0 0,3 0 102,-5 1-105,0-1 39,-4 1 0,-7-2 157,-4 5-197,0 0 122,-11 4 0,0 0 33,-4 0-242,-1 0 89,-1 0 1,4-4 40,-3 0 1,3-5-15,1 1 1,4-6 57,0-2-20,5-4 18,-7 2-577,8-5 371,2 0 0,1 0-91,2 0-1376,3-5 1064,-5-1 0,8-2-135,-1 0-1507,1 1 2251,2-5 0,0 1 0,0-1 0</inkml:trace>
  <inkml:trace contextRef="#ctx0" brushRef="#br0" timeOffset="67">8383 12220 8033,'0'-6'171,"0"1"345,0 0 39,0 4-57,0-5 1074,0 6-1285,-5 0-115,-2 0 1,0 2 172,-1 2-320,1 2 162,-5 5 0,1 1 186,-1-1-207,1 6 6,5 0 1,-5 6 172,4 0-308,-3 0 96,3 0 1,-2 0-80,6-1-86,-1 1 211,4 0-213,0 0 30,5-5 0,1 3 91,6-2 0,3-1-122,0 1 0,5-5 206,-1 1-57,3-7-50,1-3 1,4-5 343,-1 0-5,1 0-322,1-5 0,-4-1 379,3-6-310,-3-4-24,-2 3 39,-4-9-43,-1 10 0,-6-10 133,1 3-570,-6-2 260,-1-2 1,-5-1 173,0-3-1217,-5 3 760,-6-4 0,-5 5-958,-7 0 597,3 0 410,-8 6 1,0 1-250,-2 9 1,-2 2-114,2 5-303,-3 0 573,9 5 0,1 5-214,7 5 595,4 0 0,0 2 0,1 1 0</inkml:trace>
  <inkml:trace contextRef="#ctx0" brushRef="#br0" timeOffset="68">9456 11432 8133,'0'-6'0,"0"0"0,0 2 419,0 3-59,0-10 0,0 10 211,0-4 66,0 5-62,0-5-335,0 4 0,0-4 496,0 5-558,-5 0 1,3 5 181,-6 2-99,1 9-105,-5-4 0,1 10 53,-1-3 289,1 2-346,0 7-1,-5-2 63,1 4-5,0 1-46,3 3 1,-3 1-148,0 3 170,-5-2 0,7 10-27,-2-1-169,2 1 0,2 5 274,-1-6-850,6 1 584,-4 0 1,8 0 160,-1-1-175,1 1 28,2 0 1,5-5 80,3 1 38,2 0-38,2-1 218,4-2-201,-3-5-12,3 1 0,0-2 161,-1-3-167,5 3 0,-7-9 52,2 3 1,1-3 9,0-1 0,-1-4 7,-4 0-235,6-5 184,-4 2 1,3-4-188,-5-1 227,1 1-82,-6-6 313,4 4-458,-8-9 1,7 6 28,-6-3-464,1-3 91,-4 4-1137,0-5 1,-5-10-1,-1-3 1</inkml:trace>
  <inkml:trace contextRef="#ctx0" brushRef="#br0" timeOffset="71">12197 11170 8015,'-1'-8'0,"-3"0"0,3 1 820,-4 0-91,5 2 395,-5 0-274,4 4-234,-4-4-150,5 5 539,0 0-825,5 0 0,-3 1 213,6 3-103,-1 2-116,5 6 0,-1 0 217,1 4-159,-1-4 0,6 10 166,0-4-224,1 5 0,8 3 174,-4 1-89,9 5-71,-7-3 1,8 5 155,-6 0-1069,1 6 899,-4-5 0,-2 13 246,-2-2-130,-2 2-116,-6-7 0,1 7-31,-1-2 85,-4 7-1018,-2-6 686,-5 4 113,0-6 1,0 1 182,0 0-463,-5 0 220,-2-1 1,0 0-577,-1-3 251,0 2 280,-3-9 1,-4 9-209,-1-6 196,-4 0 0,2-5 10,-4-3 0,-1 6 58,0-6 1,-4 4-156,1-7 91,-1 5 0,0-8 39,1 3 198,4-8 301,1 2 0,9-8-486,1 2 917,-1-7-884,11-3 1,-5-4 479,2 3-824,3-3-69,-5 4 0,6-6-1152,0-3 853,0 3 1,6-9-444,1 2 0,0-2 1174,0-1 0,1-6 0,3-1 0</inkml:trace>
  <inkml:trace contextRef="#ctx0" brushRef="#br0" timeOffset="72">14276 11786 8229,'0'-11'0,"-4"-1"0,0 1 6,1 0 0,-2-1 181,3 1 0,-3 3 399,5 1-262,0 4 0,0-3 593,0 2-404,0 3-263,0-4 484,0 5-433,0 5 1,0 6 15,0 8 0,4 3 330,0 0-397,0 6-63,-4 2 0,0 4 31,0 0-63,0 0 95,0-4-810,0 8 747,0-8 1,0 9 167,0-4-416,0-1 89,0-5 1,0 7 182,0-6-519,0 6 233,0-12 0,0 2 115,0-7-220,0 3 87,0-14 1,0 7-654,0-8 217,0-1-374,0-1-1653,0-5 2131,0-5 1,0-3-272,0-7-438,0 2 385,0-3 749,-5-1 0,-2 4 0,-4-3 0</inkml:trace>
  <inkml:trace contextRef="#ctx0" brushRef="#br0" timeOffset="73">14242 12072 8175,'0'-6'0,"0"0"772,5 6-391,-4 0 1,6 0 177,-4 0 2,-1 0-259,8 0 0,1 0 513,8 0-386,-2 0-123,9 0 0,-5 0 302,9 0-425,1 0 0,-1 0 183,0 0-255,1 0-62,-2-5-84,4-1-690,-9 0 605,4-4 0,-6 4 188,-3-1-1972,-3-3 568,-4 8 554,-6-8-1186,-1 9 1968,-5-9 0,-5 3 0,-1-4 0</inkml:trace>
  <inkml:trace contextRef="#ctx0" brushRef="#br0" timeOffset="74">14253 11752 8151,'0'-11'-13,"0"-1"161,0 1 0,0 3 283,0 1 1,2 4-78,1-1 652,4-2-605,4 5 0,7-4 601,5 5-484,0 0-440,15-6 420,-8 5-219,9-4 0,-4 5 83,-1 0-810,0 0 429,-5-5 0,2 4-25,-8-3-1207,7 3 916,-11-4 1,9 3-58,-5-1 1,0 0-291,0-1 0,-1 3-1432,1-3 2114,5 3 0,-4 1 0,4 0 0</inkml:trace>
  <inkml:trace contextRef="#ctx0" brushRef="#br0" timeOffset="75">15144 11752 8389,'-6'5'1914,"-4"1"-1322,2 6-131,-2 4-171,-7 2 1,3 6 130,-5 3 207,5-3-755,-7 9 561,3-4-11,0 5-228,2-4 1,8 3-121,1-3-83,4-2 188,-2 5 1,6-9-98,3 3-77,2-3 0,6-3 43,-1-1 1,4 0-168,1-5 1,4-4 304,-1-3 1,0-5-240,4 0 166,-3-1-235,8-2 58,0 0 0,-3-5 113,6-3-170,-1-2 304,-1-2 0,3-4 19,-5-3-176,-1 2 1,-3-4 35,0 2 0,-5-3-23,-3-1 0,-6-3-149,-1-1 51,-6-5 1,2 7 99,-8-5-751,-2-1 458,-6-3 0,-5 3-151,-6 1-292,0 5 392,-10 2 1,4 2-197,-5 6-886,-1 5 970,1 5 1,5 5-663,2 0 695,3 5 0,8 5 381,4 5 0,1 1 0,4-5 0</inkml:trace>
  <inkml:trace contextRef="#ctx0" brushRef="#br0" timeOffset="76">15749 11775 8097,'0'-18'278,"0"-3"0,0 8-278,0-2 1399,0 7-317,0 3 1314,0 5-1665,-5 10-420,4 3 1,-5 13-4,2 1 1,3 9 99,-3-2 1,3 7-157,1-3 0,0 2-1,0-6 0,0 7-219,0-7 1,0-1 77,0-2-387,0-6 236,0 3 0,0-5 5,0 0-177,0 0 98,0-6-198,0 5 1,0-9-946,0 2 881,0-8-787,0-1-1720,0-6 2347,0-6 0,1 0-260,3-5-447,-3-1 505,9-4 739,-9-2 0,4-5 0,-5 0 0</inkml:trace>
  <inkml:trace contextRef="#ctx0" brushRef="#br0" timeOffset="77">15738 11809 8097,'5'-18'148,"-4"-3"0,9 8 310,-2-2 0,2 2-14,2 2 417,-1-1-471,0 6 0,2-3 106,2 5 325,-2-5-410,9 8 0,-8-4 301,5 5-183,-5 0-352,7 0 1,-7 1-70,5 3 98,-5 3 1,4 3 148,-3-3-408,-7 3 0,7-3 289,-9 9-163,1-3-7,3 3 0,-9 1 114,3 2-594,-3 3 298,-6 0 1,-5 5 26,-5 0-367,-6 4 294,4-1 1,-6 0 3,0 1-149,-5-1 241,9-1 704,-8-1-430,15-5 0,-7 0 64,7 0-47,-2-1-84,8-4 1,-2 3 30,1-6 1,4 0 144,-1-4 0,3 1 154,1-1-78,0 1-219,5-1 1,1-3 213,6-1-330,-1 1 0,5 0 102,-1-1 1,5-3 67,-1 4-118,-2-6 280,-1 3-160,1 0 0,-5-3 106,4 1-1600,-4-1 482,5-2 437,-5 0-1750,5 0 533,-11 0-1701,4 0 3263,-8 0 0,8-5 0,-4-2 0</inkml:trace>
  <inkml:trace contextRef="#ctx0" brushRef="#br0" timeOffset="78">17051 11763 8092,'0'-17'-100,"0"0"0,-3 6-345,-1-1 457,0 1 808,4 0-125,0 4-152,0-3 81,0 9 80,0-4-207,0 5 0,0 6 111,0 5-372,5 1-59,-4 9 0,4 2 258,-5 8-199,0 2 59,-5 1-291,4 0 172,-9 1 1,5 3 177,-3 0-984,-2 0 576,4-4 0,-4 0 21,2 1-867,-2-1 631,8-5 1,-6-2-1262,4-8 794,0 2-701,4-8 246,0-2 424,0-6 83,0-5 608,5-5 1,0-1 75,3-5 0,2-6 0,-4 4 0,6-3 0</inkml:trace>
  <inkml:trace contextRef="#ctx0" brushRef="#br0" timeOffset="79">17108 11695 8092,'4'-24'0,"0"5"545,0 5 41,-4 2 323,0 6-539,0 1 1,1 6 45,3 3 1,-2 2 83,6 6 1,-2 4-41,2 3 131,2 8-304,-3-3 1,4 10 87,0 1-139,6-1-45,-4 5 1,7-1-45,-5 0-147,5 0 177,-7-3 0,9-1 26,-3 0-344,-3 1 377,6-6-580,-10 4 299,5-9 1,-6 2 7,1-6-245,-1-4 83,-4-5-689,3 1 474,-9-1 67,9-4-116,-9-2 57,5-5-1535,-6 0 626,-6 0 514,0 0-603,-5-5 1404,-1-2 0,-4-4 0,-2-1 0</inkml:trace>
  <inkml:trace contextRef="#ctx0" brushRef="#br0" timeOffset="80">16949 12095 8092,'-7'0'-318,"-3"0"318,9 0 1223,-4-5-738,5 3 0,5-3 239,2 5-243,4 0-152,5 0 0,3-1 25,8-3-317,2 3-12,5-9 1,9 7 357,3-4-2006,2-1 1571,3-3 1,-4-1-1853,2 1 971,-7-1 191,3 1 742,-15-1 0,8 1 0,-9 0 0</inkml:trace>
  <inkml:trace contextRef="#ctx0" brushRef="#br0" timeOffset="81">17691 11672 8076,'0'-18'0,"0"6"-281,0 4 882,0 6 983,5-9-558,-4 10-530,4-4-190,-5 5 1,0 5 386,0 3-361,0 2 1,0 6 104,0 3-169,0 3-93,0 1 1,0 5 234,0 2-270,0-2 35,0 10 1,0-7-16,0 7 74,-5-3-29,4-1 0,-9 1-130,2-1-12,-2 0-304,-1-5 56,4-1 177,-3 0 1,5-4 106,-3 3-225,3-8 32,0 3 257,4-10-296,-4 5 12,5-6 495,0-4-332,5-2 95,1-5 1,10 0 164,-1 0 0,5 0-104,-1 0 36,3 0-156,6 0 0,-4-2 85,2-1-227,-1 1 71,-3-3 1,1 1 180,0 1-867,-5-1 489,3 4 0,-8-1-1402,2-3 740,-2 3 530,-2-5 1,-4 5-1194,-3-3 604,2 3 338,-5-4-1419,4 0 1285,-5 4 0,0-6 707,0 4 0,-5-4 0,-1-4 0</inkml:trace>
  <inkml:trace contextRef="#ctx0" brushRef="#br0" timeOffset="82">18113 11672 8143,'0'-18'614,"0"2"0,0 8-62,0 1-302,0 4 1,0-1 140,0 8 532,0 2-530,0 6 1,0 4 119,0 3 0,0 8 66,0 3 1,0 3-125,0 2 0,0-1 6,0 0-402,0 1 121,0-1 1,0-1 181,0-3-332,0 3 166,-5-9 0,3 8 195,-6-5-628,1-1 235,0-3 1,-4 0-283,-1 0 263,1-5-13,-5 3 1,4-7-152,1 5 23,4-5 156,-3-2 0,9-2 62,-4-9-10,5 9 133,0-9-143,0 5 1,0-5 42,0 3 186,0-3-107,5 4 0,1-5 348,6 0 0,4 0-178,3 0 0,3 0-83,1 0-91,-1 0-147,6 0 1,-2-4-262,4 0 1,-4-3 224,0 3-1956,-2-5 1313,-6 8 1,2-6 29,-4 4-2270,-1 1 1896,-9-8 1,3 8-1061,-5-6 2076,5 6 0,-8-9 0,4 5 0</inkml:trace>
  <inkml:trace contextRef="#ctx0" brushRef="#br0" timeOffset="83">19278 11958 8035,'5'-12'0,"-3"6"0,4-3 0,-2 5 53,-3-5 31,4 3 0,-1-2 261,0 1 32,0-1-102,-4-3 0,1 3 322,3 0-367,-3 1 144,4 1 103,-5-5-247,-5 5-58,4 0 1,-9 1-114,2 5 228,-2 0-56,-7 0-269,5 0 210,-10 5 1,4 1 14,-5 5 1,2 2-35,2 2 0,-3 3 68,3 5-377,3 0 142,-1 0 1,7-2-229,2-2 177,3 3-58,5-4-188,0-1 207,0 5 1,5-9 39,3 2-88,2-2 55,7-7 1,-1 3 21,3-5 67,3-1-37,-4-3 1,4-1-57,1-3 272,-5 3-9,-1-9 63,-6 4-226,0-1 0,0-3 10,-4 2 0,2 2 111,-5-2-63,0 1-33,-4 1 94,5 0-63,-4 1 0,4 4-125,-5-4-26,0 5 6,0 5 0,0 1 558,0 6-283,0 4 0,0 2-19,0 5 233,0 0-127,0 0-18,0-1 100,0 1-266,0 0 1,0 0 98,0 0-651,5-5 329,-4 3 0,8-8 167,-5 2-1359,0-2 450,1-2-567,-4-4 642,9 3 328,-8-9-1490,8 4 1964,-4-5 0,6 0 0,-1 0 0</inkml:trace>
  <inkml:trace contextRef="#ctx0" brushRef="#br0" timeOffset="84">19610 12335 9019,'3'8'2344,"1"4"-1573,0-3-393,-4 7 0,0-3 602,0 2-527,-5 3 0,4 5 296,-9 0-380,8-1 1,-4 1 173,2 0-590,3 5 82,-9-4 1,7 4 319,-4-5-1279,4-5 768,-2 3 0,1-8-1828,0 2 1046,1 3 88,-3-10-1004,5 7 941,-4-9 182,5 0 731,0 0 0,0-6 0,0 0 0</inkml:trace>
  <inkml:trace contextRef="#ctx0" brushRef="#br0" timeOffset="85">20021 11535 8106,'0'-8'0,"0"1"0,0 4 0,4-3 387,-1 2 118,1 3 601,-4-4 499,0 5-1190,5 0 58,-3 0-295,3 5 0,-2 1 178,1 6-65,0 4-84,-4 2 1,0 2 11,0 3-41,0-3 0,0 10-20,0-4 1,0 3 78,0 6 1,0-1-190,0 0 0,0 4 187,0 0-25,0-5-889,0 0 628,0-4 0,0 1-169,0-4 113,0-2 50,0-1 1,0-4-49,0 0 154,0-5-186,0 3 482,-5-6-464,4 1 254,-4-6-133,5-1 903,0-5-562,0-5-149,0 4 0,0-9-309,0 2 58,0-2 1,3-2 25,1 1 0,5-2 87,-1-2 23,2 2-391,6-8 198,-3 8 1,7-3-96,-4 4-83,4 1 122,-2-1 0,5 6-62,-1 2 106,-4 3 66,4 1 0,-5 0-54,6 0 39,0 5-16,-5 1 1,3 6-24,-1-1 1,-3 2-6,2 2-103,-10-2 152,11 3 1,-16-4-66,8-1 291,-8 6-219,1-5 1,-5 5 113,0-6-29,0 1 0,-5-1-5,-3 0 1,-7 1 144,-4-1 0,-4 1 42,-4-1 0,-2-1-126,-5-2 1,-2 2 43,-2-2 1,1-3-57,-5-1 1,6 1-31,-2-2 1,2 1 58,2-4-554,10 0 299,2 0 1,12-1 73,2-3-1686,-2 3 842,9-9 335,1 3-1977,11 1 1247,7-4 1325,5 4 0,5-6 0,1 1 0</inkml:trace>
  <inkml:trace contextRef="#ctx0" brushRef="#br0" timeOffset="86">20660 12312 8040,'5'-7'0,"-3"2"2415,3 5 3715,-5 0-5339,-5 0-908,3 0 202,-3 0-516,5 0 1,-5 5-1,-1 2 1</inkml:trace>
  <inkml:trace contextRef="#ctx0" brushRef="#br0" timeOffset="87">2627 11227 8247,'-7'-5'-531,"2"3"679,0-3-15,4 5 1762,-4 0 1281,5 0-2976,5 0 1,-4 5 292,3 3-316,2 7 1,-3-1 257,5 5-422,-6 5 238,8 5-113,-8 6 1,4 4 36,-2 3 0,-3 7-728,3 5 1043,-3 2-408,-1-23 1,0 1 0,-2-2 0,-1 1 95,-1 2 1,0 2-110,2 0 1,-1 1 25,-2-3 1,0 0 0,4 0 0,1 1-67,-2-2 1,0 0-77,1-1 1,1 0 0,0 4 0,0 0 41,0-3 1,0 0-127,0 1 0,0-1 75,0 0 0,0 0 0,1 31-3,1-32 1,0-1-1,0 27 92,6 2 0,-5 0-346,0-4 0,2 7 288,-1-7 0,0 3 25,-4-3 1,0 0-3,0 0 0,-1 0 6,-3 0 1,3-5 40,-3-2 194,3-3-15,1-2-915,0 1 673,0-6 54,-5 0 1,3-6-13,-2 0 0,3-1-1,1-2 1,0-3 826,0-5-1076,0-6 416,0 0 0,1-6-311,3 1 846,-2-1-738,3-5 0,-2 1-172,1-3 1,0-3 114,-4 4 121,5-5-83,-4 0 0,6 0-43,-3 0 217,-3 0-10,4 0-131,0-5 1,1 0 8,6-3 0,-5-1-170,1 5 157,-5-4 1,7 5 0,-3-5-232,3 1 4,-3 0 212,3-3-294,-4 9 262,6-4 1,3 1-44,0 0 60,5 1-23,-7-3 1,9 5-63,-3-3 150,7 3-83,-1-4 0,8 4 108,-3-3-95,8 3 1,4-3 53,7 0 0,0-1-1220,4 1 1186,0-2 1,6-2 7,1 1 0,0 0 2,-28 4 0,1-1 105,2-1 1,0 0-101,-1 1 1,1 1 0,3-1 0,-1 1-1,0-2 0,-1 2 130,-1 2 0,-1-1-125,3-3 0,0 0 1,2 4-1,-1 1 21,2-2 1,0 0-16,2 2 0,-1-1-2,-1-2 0,0 1 0,0 1 0,0 1-14,0-2 0,0 0 20,2 1 1,1 1-924,-3-1 0,1 2 909,4-1 0,0 0 9,-2 0 1,0 0-1,1-2 1,0 0 7,0 0 1,-1 0 14,4 0 0,-1 0-24,0 2 0,1 0 1,3 0-1,0-1 6,-2-1 0,-1 0 30,3 1 0,0 1-37,-3-3 1,-1 1 0,3 1 0,0 0-227,-2-1 0,1 1 0,-1 0 0,0 0 233,2-1 1,1 1 0,-3 0-1,0 0 1,0 1 0,1 0 0,0-1 0,-1-2 7,-1 2 1,-1-1 96,2-1 1,0 2-105,-1 1 0,0 0 0,0 0 0,0 0 13,2 0 0,0 0 88,-2 0 0,0 0-50,0 0 1,0 0 0,3 0-1,0 0-25,1 0 1,-1 0 30,4 0 0,-1 0-44,-9 0 1,1 0-1,8 0 1,0 0-61,-2 0 0,-1 0 0,1-2 0,0 0 84,0 0 0,-1 0-716,1 0 0,-1 0 684,0 2 1,0 0 0,2 0 0,0-1 19,-2-1 1,1 0-87,0 2 1,1-1 57,-2-2 1,0 1 0,-1 2-1,0 0-27,-2 0 0,0 0-29,2 0 1,0 0 41,1 0 1,0 0-1,0 0 1,-1 0-9,0 0 0,0 0 39,1 0 1,-1 0-29,-4 0 0,0 0 0,7 0 0,1 0 31,-5 0 1,1 0-29,3 0 1,1 0 0,-6 0 1,0 0-1,3 0 1,-1 0 1,-3 0 0,1 0 1,2 0-1,-1 0-1,1 0 0,-1 0 0,3 0 0,-1 0 6,-1 0 1,0 0 0,-1 0-1,1 0 4,-3 0 1,1 0 0,2 0-1,1 0 5,0 0 0,1 0 1,0 0-1,1 0 1,0 0 1,1 0-1,-1 0 1,-1 0-40,0 0 0,-1 0 0,4 0 0,0-1-47,-2-1 0,0 0 0,4 1 0,0-1 65,-2-1 1,0-1 0,1 2 0,0 0 0,-1-2 0,1 0 0,0 2 0,1 1 0,2-3 0,0 0-168,0 3 1,0-1 171,0-2 0,0-2 0,-1 3 1,0 0-4,1-3 1,0 0-28,-1 3 0,0 0 19,4-2 1,-1 0-1,-1 2 1,-2 0-23,1-3 1,1 0 38,1 3 0,1 0-23,-2-2 1,-1 0 0,4 2 0,-1-1 40,-1-1 0,0-1-37,1 0 0,1 1 0,1 1 0,1 1 0,-2-2 0,0 0-22,0 1 0,0 0 0,-1 0 0,0-2 25,1 1 1,0-1-120,1 0 0,1 0 116,-3 0 0,0 1 1,3 1-1,0 0-8,0 1 1,-1-1-19,1 0 1,0 0 23,0-1 0,0-1 0,-20 2 0,1 0 0,1 0-8,0 0 1,1 0 0,0 1 0,-3 0 0,1 1 0,-1-1-60,3 1 1,0-1-1,-1 1 1,-1-1 0,0 1-1,0 0 84,3 0 1,0-1-1,0 1-240,-1-2 0,1 1 0,-1 0 223,-1 0 0,1 1 0,0 0 0,0 0 0,0-1 0,0 1-10,1-1 0,0 0 1,0 1-42,0 1 0,1 1 1,0-2-1,0 0 0,1-2 1,-1 2 7,0 0 0,1 1 0,-1 0 0,-2-2 0,1 1 1,-1-1 41,1 2 0,0 0 1,0-1-1,1 0 1,-1-1-1,1 1-80,1 0 1,-1 1 0,0 0 77,-1 0 0,1-1 0,-1 1 0,2 0 0,0 0 0,-1-1-20,-1 1 0,0 0 1,0-1 49,-2 1 0,0 0 0,1 0-33,2 0 0,1 2 1,0-1-1,-4-1 1,-1 1-1,1-1-4,3 0 1,1 0 0,-1 0 0,-1 0 1,-1 1 0,0-1 0,0 0 0,-1-1 0,0 0-13,0 2 1,-1 0 0,0 0 0,1 0 0,0 0 0,0-1 84,20-1 0,-1 0 0,-19 2 0,-1-1 0,1 1-99,20-2 1,-1 0 0,-1 1-1,-2 0 48,-1-1 1,-2 0-1,2 1 1,-2 0 15,0 0 1,-1-1 0,-1-1 0,-1 1-52,-3 0 0,-1 0 1,-4-1-1,0 1 341,-1 0 1,-1 0-1,-1 1 1,0-1-319,0-1 0,0-1 0,-2 2 0,1 1 5,-3-1 0,0 0 1,-1 1-1,0 0 240,-1-1 1,0 0 0,-1 1 0,-1 1-218,-4-2 0,0 0 0,2 1 0,0-1-67,-2 0 0,0 1 0,29-1 533,-4-1 0,-1 1-636,-6 2 0,-6-3 807,-6-1 1,-4 0-600,-3 4-84,2 0 1,-10 0 1275,0 0-1127,-1 0 0,-8 0 221,5 0 0,-3 0-325,3 0 1,-5 0 530,1 0-499,-2 0-282,-2 0 251,0 0 0,-3 0-121,0 0 79,-6 0 1,5 0-64,-4 0-717,-1 0 250,3 0 150,-5 0-894,-10 0 807,2 0 1,-10-4 490,3 0 0,-3-10 0,-5 2 0</inkml:trace>
  <inkml:trace contextRef="#ctx0" brushRef="#br0" timeOffset="88">21026 10553 12549,'0'11'463,"0"1"1,0 0 3,0 4-295,0 1 0,0 8 110,0 1 0,0 0 76,0 4 1,-1 2-128,-3 6 0,2-1 13,-1 4 0,1 1-33,2 4 0,2 4-172,1-1 1,-1 4 25,2-3 1,-3 3 56,-1-3 1,0 3-101,0-4 1,0 2 92,0-1 1,0-3-122,0 2 0,0 2 288,0-2-192,0 6 1,-1-4 11,-3 2 1,2-1 16,-1-3 1,1-2 61,2 3-92,0 2 24,0-10 0,0 9-174,0-6 178,0 1-29,0 0 1,0-2-41,0-2 59,0-3-44,0 6 0,-3-10 16,-1 3 1,-4-2-74,4-2-107,-5-5 155,8 4 1,-8-9-32,6 3 1,-1-3-91,4-1 1,0-4-36,0 0-32,0-5 340,0 2 0,0-4-389,0-1 1,0 1 4,0-1 0,0-3-223,0-1 1,0-3-94,0 4 1,1-6-255,3 2 1,-3-1-365,3 0 391,-3-1 0,-1 4-519,0-2 1,0-2 578,0 6 0,0 0-902,0 3 1563,-5 1 0,4 4 0,-4 2 0</inkml:trace>
  <inkml:trace contextRef="#ctx0" brushRef="#br0" timeOffset="89">2638 11033 8440,'7'0'-737,"3"0"340,-9 0 0,9 0 1683,-2 0-471,-3 0-411,5 0 1,-4 0 134,6 0 0,-1 0-127,1 0 108,-1 0-356,6 0 1,0 0 215,6 0-264,0 0 45,5-6 0,1 4 161,5-6-317,6 6 239,0-8 1,7 7-101,3-5-1368,-3 6 1420,8-3-332,-2 0 102,-1 4 0,3-5 238,-1 6-280,-4 0 62,11 0 0,-7-3 209,7-1-391,2 0 235,-5 4 1,-22-2 0,-1-1 10,0-1 0,-1 0-29,4 2 1,0-1 4,2-4 1,0-1 0,1 4 0,1 0 56,1-3 0,1-1-49,0 2 0,0 0-1099,4-3 0,0 1 1074,1 2 0,0-1 24,0-1 0,0 0 1,-1 2-1,0 0-750,-2 1 1,-1-1 766,1 0 1,0 1-23,-1 1 1,1 1 0,2-1 0,-1-1-419,1 3 0,-1 1 332,1-1 0,0 0 83,-3-1 1,1 1 0,2 1 0,0 0-103,2-1 1,-1 1 101,2 0 0,0 0-3,0 1 0,1 0 0,-2-1 0,0-2-53,1 2 0,1-1 47,0 0 0,1 0-387,4-1 1,0 1 282,-2 1 1,-1 1 106,5-5 0,0-1-18,-4 3 0,1 0 11,6 0 1,0 0-196,-4-3 1,0 2 183,1 3 1,1 0 0,-2-3-1,1-1 0,-2 3 0,0 1 103,4-4 0,0 1-101,-6 3 1,0 0 0,2-1 0,0-1-99,-3 3 0,-1 0 189,2-2 1,-1-1-62,-4 3 0,-1-1 1,6-2-1,0 1-8,-3 2 1,-1 0-8,2 0 0,0 0 38,-2 0 1,0 0-65,1 0 0,-1 0 21,-2 0 1,0 0-1,4-2 1,0 0 14,1 0 0,-1 0-144,3 0 0,0 1 59,1 1 0,0 0 0,0-2 0,-1 0 66,-1 0 0,0 0-92,4-3 1,0 1 75,-1 3 1,0 1 0,2-3 0,0 1-3,-1 2 1,0 0 3,-1-3 0,0 1-9,-4 1 0,1 0 1,3-1-1,-1-1 119,-1 3 0,-1 0-115,0 0 1,0 0 0,-3 0 0,-1 0 125,1 0 0,-1 0-114,-2 0 1,-1 0 0,4 0 0,1 0 24,-4 0 1,1 0 135,2 0 1,0 0-143,-3 0 0,-1 0 0,1 0 0,0 0 29,-2 0 0,1 0-183,3 0 0,1 0 151,-3 0 0,1 0 0,6 0 0,0 0-86,-3 0 1,0 0-8,3 0 1,0 0 81,-4 0 0,0 0 0,5-1 0,1-2-96,-2 2 0,-1-1 85,3-3 0,-1 1 0,-2 3 0,-1 0-5,4 0 0,-1-1 0,-3-1 1,0 1-10,1 0 1,0 0-9,-4 0 0,1 0 102,4 2 0,1 0-86,-6 0 1,0 0-1,0 0 1,0 0 1,-2 0 0,1 0 109,3 0 0,1 0-41,-5 0 1,0 0-1,5 2 1,0 0-29,-2 0 0,-1 0-45,1 0 0,-1-1 27,0 0 1,1-2 0,1 1 0,2 0-83,0 0 0,0 0-6,1 0 1,1 0 108,0 0 0,0 0-152,0 0 0,0 0-7,-2 0 1,-1 0 117,5 0 0,0 0 1,-3 0-1,0 0-40,5 0 1,0 0 0,-3 0 0,1 0 168,0 1 0,0-2 1,-3 0-1,1-1-132,0 0 0,0 0 0,-2 0 0,0 0-25,2 2 1,1 0 0,-2 0-1,0 0 127,-2 0 0,-1 0 1,-1 0-1,0 0-45,-1 0 1,1 0 0,0 0 0,0 0 75,3 0 1,0 0-388,-1 0 1,0 0 180,0 0 1,0 0 93,-5 0 0,1 0 0,7 0 1,2 0 21,-4 0 1,0 0-128,3 0 1,-1 0 48,1 0 1,-1 0-1,-1 0 1,1 0 46,-2 0 0,0 0-123,4 0 1,0 0 110,-4 0 0,0 0 1,4 0-1,0 0-19,-3 0 0,-1 0 1,0 0-1,0 0 122,-3 0 1,-1 0-1,4 0 1,-1 0-36,-2 0 1,-1 0-77,2 0 0,-1 0 1,-3 0-1,0 0 72,-1 0 0,-1 0 1,0 0-1,-1 0 196,-1 0 0,1 0 1,0 0-1,-1 0-214,1 0 0,0 0-35,0 0 1,-1 0 0,1 0 0,0 0 5,-1 0 0,1 0-90,0 0 0,-1 0 85,1 0 0,0 0 0,0 0 0,0 0 5,2 0 0,-1 0-304,0 0 0,-1 0 294,2 0 1,1 0-1,-2 0 1,-1 0-96,0 0 1,0 0-10,1 0 1,0 0 493,-6 0 1,-1 0-372,0 0 1,0 0-33,0 0 0,-1 0 1,-6 0-1,0 0-17,1 0 1,0 0 356,27 0-247,-27 0 0,-1 0 0,26 4-8,2 0 125,-3-1-82,-1 2 0,0-2-49,0 5 73,-5-6-95,-1 3 1,-5-1 130,-1 0-94,-4 5-15,-2-8 1171,-9 9-1117,3-9-98,-9 10 1099,4-10-761,-11 9 201,5-9 1,-9 6-518,2-4 971,-3-1-969,0 3 1,-1-1 447,1-1-417,-1 1 32,1-4-287,-6 0-21,4 0-281,-9 0-165,4 0 1,-8 0-1963,-9 0 2609,-7 0 0,-25 5 0,-3 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8:47.8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4796 15531 7853,'-5'-11'465,"3"4"107,-8-3-327,9 9 1,-6-5 432,4 2 114,1 3 460,-3-4-797,5 5 0,0 5-46,0 2 0,2 5 169,1 3 0,-1 4-144,1 8 0,3 3-67,-3 8 0,1-1-68,-4 5 1,0-2-26,0 2 1,0 3-98,0-3 1,0-2 0,0 2 0,0-5-110,0 1 0,1-3-35,3 0 0,-2-2-215,1-3 0,4 2 131,0-5 1,0-1-142,0-3 1,0-4-73,0 0 0,2-5-100,-5 1 0,4-2-58,-5-2 0,1-3-213,-4 0 1,1-6-249,3 2 326,-3-3 1,3-1-235,-8 0 0,2-1 54,-6-3 0,2 2-122,-2-6 0,-2 0 364,3-3 1,2 0 494,1-1 0,-8-4 0,0-2 0</inkml:trace>
  <inkml:trace contextRef="#ctx0" brushRef="#br0" timeOffset="1">4693 15737 7853,'-8'-23'-327,"1"0"1,4 2 387,-1 2 1,3-2 597,1 6 1,1-4-152,3 4 1,1-1 26,3 5 0,6 0-148,-3-1 1,4 1 18,1-1 1,-2 5-5,5-1 0,0 6-144,3-2 1,1 3-23,0 1 0,0-4-59,0 0 0,3 0-108,1 4 0,0 1 60,-4 3 1,-1 1-152,1 3 1,0 6 24,0-3 0,-5 4-173,-3 1 1,-4 1-93,-3 6 0,-3 0 112,-5 0 1,-1 5-41,-3 2 1,-6-2 48,-5-1 0,-6 1-21,2-1 0,-4-5 75,-3-3 1,2-1-35,-3 1 1,7-2 101,1-6 1,3 1 127,-3-1 0,5-3 232,-1-1 1,6-4 5,2 1 627,4-3-310,-2-1-29,5 0-402,5 0 1,2-1-184,4-3 1,9 2 75,3-1 0,8 1-186,-1 2 1,2 0 71,-2 0 1,7 2-88,-3 1 0,2 3 2,-6 1 1,2 3 32,-5-2 1,3 3-52,-3 5 0,-2-2 67,-6 5 0,3-4-15,-3 4 0,-4 0-51,-4 4 1,0 0-167,-8-1 1,1-1 33,-4 2 0,-2-3 95,-6 6 1,-1-1-63,-10-3 0,-1 1 130,-7 0 0,-2-1 12,-5-3 1,-1-3 20,1-4 1,0-1 158,0 0 1,-1-4-73,1-3 0,4-3 69,-1-1 1,10 0 118,-2 0 1,8-1-67,-1-3 1,7-4-509,2-7 0,4 2-335,0-2 1,1-1-617,2 0 1,2-3 314,1 4 1,0 0 960,4 3 0,1 1 0,4 0 0</inkml:trace>
  <inkml:trace contextRef="#ctx0" brushRef="#br0" timeOffset="2">5629 15189 7853,'0'-12'239,"0"5"519,0-1-4,0 5-223,0-2-168,0 5 1,0 5-86,0 3 0,0 3 104,0 5 1,2 1-169,1 6 1,-1 1 13,1 3 0,0-3-44,1 3 0,-3-3-95,3-1 1,-2-2-104,2-2 1,-2 2 67,1-6 1,-1 0-343,-2-3 199,5-6-78,-4-1 97,4-5 0,-4 0 110,3 0 1,-1-1 199,4-3 1,-3-2-177,4-6 0,-1-4 9,5-3 0,-1 1-80,1-1 1,-1 0 101,0-4 1,1-1-153,-1-3 1,2 3 43,2-3 1,-2 8-61,2 4 1,-2-1 80,-2 0 0,-1 5-17,-2 3 1,2 6 41,-2-2 1,-2 3 14,2 1 1,-5 0 22,5 0-45,0 5-6,-2 1 1,4 7 151,-2 2 1,1 2-39,-2 2 1,3 2 43,-2-2 0,-2 3-155,2 1 0,-4-1 9,3 1 0,-4 0-6,1 0 0,-2-5-98,2-3 0,-3-2-146,3-2 67,-3 1-968,-1-1 347,0-5-847,0 4-1241,0-3 2860,0-1 0,-5 4 0,-1-3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0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2935 6510 8272,'0'-8'563,"0"1"1,0 3 412,0-4-694,-5 1 1,4-1 206,-3 0-327,3 1 0,2-1 97,3 1 1,-2 0-235,6 0 1,1-2 69,6 5 0,-1-4 108,5 4 0,0-3-52,4 3 1,4-4-103,-1 5 0,0-5-25,-7 4 0,2 0 116,-2 4 0,-1 0-140,1 0 1,-5 5 75,1 3 1,-7 2-142,-4 2 1,1 4 41,-1 3 0,-1 3-85,-3 1 0,-5 1-56,-2 2 0,-7 4 116,-2 4 1,-4 0-137,1 0 1,-2 1 98,-2-1 0,0 0-36,0 0 1,0-1 51,0-2 0,2 1 20,2-6 0,-2 1 44,6-4 0,0-6 9,4-1 0,0-4 7,4 0 1,-2-1 46,5 1 69,-5-6-153,8 4 291,-4-9-257,5 10 0,1-10 186,3 3-131,2 2 1,10-3 202,-1 4 0,4-4 166,-4 1 0,9-2-110,-1 2 1,4-3 28,-1 3 1,3-3-106,6-1 1,-1 0-82,0 0 0,-5 0 41,-2 0 0,-4 0-277,-4 0 1,1 0-4,-4 0 0,-5 0-228,-3 0-142,-6 0-507,8 5-1075,-8-3 1440,3 3 0,-10-5-728,-3 0 0,2 0 1314,-2 0 0,0 0 0,-3 0 0</inkml:trace>
  <inkml:trace contextRef="#ctx0" brushRef="#br0" timeOffset="1">3529 6213 8079,'-5'-6'687,"4"-5"4,-4 10-226,5-4 376,0 5 0,0 5-460,0 3-461,0 2 92,0 1 1,0 2-83,0 2 90,0-2 1,0 3-52,0-4 1,3-1 122,1 1 0,0-5-192,-4 1 1,4-4-23,0 3 97,5-4 0,-3 2 57,5-5 1,1-1 145,-1-3 0,1-2 94,-1-6 0,0 1-137,1-1 0,3 0-84,0-4 1,4-1 57,-3-6 0,3 4-105,-4 0 0,4 5 105,-4-1 1,-4 3-285,-3 5 139,0-4 0,-1 10-71,1-3 0,-6 8 131,2 4 0,-2 3-9,-2 4 0,0-1-82,0 5 1,0-3 75,0 3 1,0-2 3,0 2 0,1 3 5,3-3 0,-2 1 5,6-1 1,-1 2 3,5-6 1,-5 1-28,1 0 0,5 1 0,5 6 0</inkml:trace>
  <inkml:trace contextRef="#ctx0" brushRef="#br0" timeOffset="2">2684 7663 8059,'-6'-11'0,"-5"5"-206,10 1 37,-9-1 283,9 5 618,-4-4-75,5 0-163,0 4-334,5-4 0,1 5 125,5 0 1,6-2 69,2-1 0,3 1-28,0-1 1,10 1-66,2 2 0,4-4 149,1 1 0,6-1-119,9 4 0,3-4-239,4 0 0,-29 2 1,0-1 29,4 1 0,1 0 0,-2 0 1,-1-1-1,3 0 0,-1-1 0,-1-1 0,1 0 33,0 1 1,0 0 0,1-1 0,1 0-15,2-1 0,0 0 0,0 1 1,0-1-225,0 0 0,0 1 0,-2-1 0,0 1 244,0 2 1,0-1-1,-4-1 1,-1 0-142,2 1 1,-1 0-1,22-2-127,-3-2 1,-5 4 108,-2-3 0,-9 4 62,-3-1 0,-9-1-23,-2 1 0,-1 1 609,-7 3-878,0 0 75,-8 0-248,3 0 540,-14 0-966,3 0 525,-11 0 0,-4 1-117,-3 3 458,-3-3 0,-6 9 0,-1-4 0</inkml:trace>
  <inkml:trace contextRef="#ctx0" brushRef="#br0" timeOffset="3">3301 8212 8033,'-5'-12'54,"-6"1"174,-4-1 0,0 2 117,4 3-262,-1-4 16,1 5 0,1-2 303,2 1-356,-2 4 126,3-7 1,1 4 237,2-6-223,3 1 0,1 3 58,0 1 0,0-1-15,0-3 0,1-1-112,3 1 1,2 1 75,6 2 0,-1-2 100,1 2 1,-1 2-76,1-2 0,0 6-67,3-2 1,-2 3 58,2 1 0,2 1-141,-2 3 1,4 1 131,-4 3-251,6 2 212,-9 1-125,5 2 0,-7 7-102,-2-5 1,0 6 171,-4-2-515,0 2 304,-4 7 0,-1-2-16,-3 4-255,-2-5 220,-11 8 0,-1-3-237,-4 4 79,-1-5 256,-5 4 1,2-5-266,-4 2 247,5-2 0,-7-1 8,5 0 1,-3-5-46,3-3 1,0-5 233,5 2 0,-1 0-118,0-1 1,5 1 149,3-5 0,2 0 39,2 1 1,5-5 41,2 1 1,2-4 202,2 4-91,6-6-284,5 3 0,7-5 342,5 0-201,4 0 0,4 0 111,7 0 109,-2 0-291,8 0 1,-9 0 218,4 0-862,-4 0 527,-6 0 0,-1 0 4,-5 0-223,-5 0 0,-2 0-1258,-4 0 793,-1 0-1408,-5 0 867,0 0 797,-6 0 1,-6-5-1,0-1 1</inkml:trace>
  <inkml:trace contextRef="#ctx0" brushRef="#br0" timeOffset="4">3609 7960 8026,'0'-6'943,"0"-4"-219,0 9 433,0-4-390,0-1-655,0 5 88,0 6 0,0 3-99,0 7 1,1 2 86,3-2 1,-1 4-60,4-4 1,-3 2 193,4-2-479,-1-3 130,0 5 1,1-6-227,-4 1 104,5-6 174,-8 4-231,10-8 14,-10 3 264,4-5-300,-5 0 384,5-5-150,-4 3 0,6-8-9,-4 3 1,0-5 6,5-3 0,-2 2-11,2-2 1,0-2 24,-4 2 1,5-4-166,-1 4 157,-3 0 0,5 3 9,-2 1 5,2 0-25,-4 4 0,4 2 181,-2 5-178,-3 0 0,4 3 49,-5 4 1,3 1 107,-3 7 1,4 2-57,-5-2 0,3 8-60,-3-4 0,0 9-19,4-6 1,-4 3 44,1-6 0,-2 2-260,2-2 0,-3-1-52,3 1-407,-2-5 206,-2-3-1150,5 0 655,-4-5-89,4 0 450,-5-1 577,0-5 0,5-5 0,1-1 0</inkml:trace>
  <inkml:trace contextRef="#ctx0" brushRef="#br0" timeOffset="5">4054 7800 8032,'0'-11'-269,"0"5"0,0-1 1024,0 4 0,2 1 326,1-2-60,-1-2-396,8 0-368,-4-1 1,2 2-66,-1 5 0,-3 0-104,4 0 0,-4 0-90,3 0 1,-3 2 106,4 1 1,-4 2-114,3 3 0,0 2 18,0-2 1,2 2-79,-5 1 0,3 1 15,-3-1 1,4 1-29,-4-1 1,-1 1 30,-3-1 0,0 0 41,0 1 0,0-1-73,0 1 1,-5-1 92,-2 1 1,-5 3-72,-3 0 0,2 0 49,-2-3 0,-1-1 2,0 0 0,1 1-14,4-1 46,-1 1 0,6-1 11,1 1 31,5-1 1,5-5 140,3-2 1,3-3 106,4-1 1,2 0-73,2 0 1,2 0-149,-2 0 0,-1 0 30,1 0 1,0 0-705,4 0 1,-4 0-224,0 0 0,-5-3-1664,1-1 2468,-2 0 0,-1-1 0,-1-1 0</inkml:trace>
  <inkml:trace contextRef="#ctx0" brushRef="#br0" timeOffset="6">5482 7366 8026,'-11'0'117,"3"0"312,0 0 292,6 0-236,-3 0 0,17 0-185,4 0 1,7-3-67,-4-1 0,3-1 157,5 1 1,2 1-139,5-4 0,3 3-36,-2-4 0,0 5-17,-8-5 1,-1 4-101,-3-3 0,-1 4 244,-3-1-903,-3-2 311,-4 5-1451,-1-4 873,1 5-390,-6 0 0,-6 0-35,-8 0 1251,-2 0 0,-6 5 0,-2 1 0</inkml:trace>
  <inkml:trace contextRef="#ctx0" brushRef="#br0" timeOffset="7">5436 7504 8026,'0'6'-458,"0"-1"0,2-1 1694,1 0-766,4-1 1,8-3 36,0 0 0,6 0-112,-2 0 1,2 0 127,2 0 0,1 0-94,3 0 0,2-1-148,5-3 0,0 2-227,1-6 0,-2 1-220,-3-5 1,2 2-817,-5 2 1,-1-2 555,-3 3 1,0-4-912,0 0 1337,0 5 0,-1-5 0,1 5 0</inkml:trace>
  <inkml:trace contextRef="#ctx0" brushRef="#br0" timeOffset="8">6647 7229 8085,'0'-11'-225,"0"-2"310,0-2 1,0 2 54,0-2 1,0-1 168,0 0 0,4-4 382,0 1 1,4-1-307,0 1 1,6-2-151,1 6 0,6 0-54,-2 4 0,2-1 83,2 1 1,1 1-43,3 2-47,-3 3 0,4 5 176,-5 0-299,-1 0-2,-4 5 0,4 1 67,-3 6-80,2-1 0,1 6-95,-3 2 29,-2 2 0,-6 3 129,0 3-417,1 2 222,-6 5 0,-1-1 14,-5-2 0,-1 6-133,-3-3 1,-2 4 18,-6 0-883,-4-2 956,-2 8 1,-9-10 68,1 1-38,-6-1 32,3-5 1,-2 0 133,1-2-30,5-8 1,-3 1 109,5-5-65,0 1 0,5-6 4,3-3 261,2 4-15,7-10-300,1 9 0,6-9 583,3 3 0,4-3-244,7-1 1,-1 0-45,5 0 0,1 0-158,7 0 0,-2 0 144,6 0 0,0 0-51,7 0 0,-1 0-169,5 0 1,-5-3 128,1-1-468,-3 0 164,0 4 0,-6 0 2,-2 0 1,-3 0-150,-1 0 64,-6 0-395,0 0 196,-6 0 65,1 0 8,-6 0-244,-1 0 147,0 0-962,-4 0 1,-4 0 1341,-9 0 0,-7 0 0,1 0 0</inkml:trace>
  <inkml:trace contextRef="#ctx0" brushRef="#br0" timeOffset="9">7709 6670 8951,'-1'-12'0,"-2"1"0,-1 0 0,2-1 0,1 1 2361,1-1-2134,0 6 39,5 1 103,-4 5-249,4 0-75,0 0 1,-4 5 17,3 3 0,-1 2 136,1 1 0,-3 1-346,3-1 0,-2 0 53,2 1-160,-3-1 29,4 6 1,-5-5-4,0 4-121,0-4 97,5-5 117,-3 3 213,3-9-171,-5 4 161,0-5 0,4-1-96,-1-3 1,5 2 181,-4-6 0,5 0-30,-2-3 1,3-2-29,2-2 1,3 1-67,0-5 0,2 1-12,-2-1 0,-1 0 5,5 8 1,-5-3 61,1 6-13,-2 3 1,-2 0-43,1 5 0,-5 1-14,1 3 1,-5 2 12,0 6 1,2 3 121,-1 0 1,0 6-24,-4-2 0,4-2-28,0 2 1,1 0-163,-1 4 0,-3-4 80,3 0 1,-3-5-285,-1 2 1,0-4-71,0 0 98,0-1 1,0-3-183,0-1-1326,0-4 936,0 2 1,1-6 809,3-3 0,2-2 0,6-6 0</inkml:trace>
  <inkml:trace contextRef="#ctx0" brushRef="#br0" timeOffset="10">8269 6647 8068,'-7'-1'0,"4"-3"628,1 3-139,2-4 1830,0 5-1940,5 0 1,-2-4-192,5 0 1,0 0-76,8 4 0,-2 0 266,5 0-348,-5 0 43,7 0 0,-3-4-293,5 0 1,0-1 151,-1 2 1,0 0-1041,-3-5 1,-1 6 121,-3-2 689,-2-2 296,-2 4 0,-1-8 0,-3 4 0</inkml:trace>
  <inkml:trace contextRef="#ctx0" brushRef="#br0" timeOffset="11">8748 6487 8061,'-5'-11'198,"4"4"1,-5-2-1,3 4 1,-1 2-1,2 1 1,1 7 0,1 4-1,0 3 1,1 0 1923,3 4-2086,-3 1 1,5 5-1,-3-2 55,1-1-74,-1 0 1,-1 3 99,1-3-333,-1 2 170,3-8 1,-1 4 98,-1-6-219,1 0 264,1 1-61,-3-6-3,3-1-21,-5-5 0,1 0 223,3 0-7,-3 0 181,4 0-331,-5-5 0,1-1-105,3-6 1,-1 1 90,4 0 1,-3-2-125,4-2 0,-1 1 17,5-5 0,3 1 31,0-1 0,4-1-49,-4 4 0,5-3-173,-5 4 0,4 1 126,-4 7 0,0-2 30,-3 5 118,-1 0 0,0 4-89,1 0 1,-6 3 141,-2 4 0,1 1 5,-1 7 1,0 3 124,-4 1 0,0 4-183,0 3 1,0-2 11,0 3 0,0-3-140,0-1 1,0 0 135,0 0 1,0-6-108,0-1 0,1-4 123,3 0-280,-3-1 1,5-4-100,-2-4-691,-2-1 279,3-2 274,0 0 0,-3-2-219,6-1 1,-4-4 670,3-4 0,1-6 0,3 0 0</inkml:trace>
  <inkml:trace contextRef="#ctx0" brushRef="#br0" timeOffset="12">9239 6339 8029,'0'-12'-442,"2"1"1027,2-1 0,-2 5-149,6-1 0,-1 2-66,5-2 1,-5-1 117,1 5-304,0 1 1,3 3-27,0 0 0,-3 0-132,0 0 57,-1 0 1,0 5-237,-4 2 130,4 3 1,-5 2-130,6-1 1,-6 1 3,2-1-10,-2 1 1,-2-1 49,0 0 1,-2 0 57,-2-4 0,2 3 20,-6-2 0,1-2 59,-5 2 0,1 0 24,-1 3 1,1-3 155,0-1 0,0 1 9,4 3 1,-2-3 124,5-1-113,0 1-130,4 3 0,2 0 56,1-4 0,4 0-23,4-4 1,6-1 261,2 1 0,2-1-28,2-2 0,4 0-117,-1 0 0,2 0-442,-1 0 0,-3 0 137,3 0 0,-7-4-858,-1 0 1,-9-1 42,2 1 870,-9 3 0,-13-4 0,-9 5 0</inkml:trace>
  <inkml:trace contextRef="#ctx0" brushRef="#br1" timeOffset="13">9605 6110 6599,'0'-6'1358,"0"-4"-1152,0 8 249,0-8 45,0 9 16,0-4 14,0 0 50,0 4-305,0-10 0,0 9-141,0-6 58,0 6 0,0-5 181,0 4-395,0 1 58,0-3 0,0 4 270,0-3-267,-5 3 4,-1-9 1,-2 8-128,0-1 53,6-4 0,-8 6-16,2-3 0,2-1 120,-2 1 1,0-3 151,-3 3-169,0-5 0,-1 6 67,1-4-249,-1 4 185,1-2 1,-4 1 59,-1 1-279,1-6 88,-1 8 1,2-6 13,-5 3 90,5 3 0,-3-4-104,6 5 0,-4-4 78,-1 0 0,0 1-64,1 3 0,1 0 42,-5 0 1,0 0-31,-4 0 1,4 0 44,0 0 0,0-4 1,-4 0 1,0 0 2,0 4 1,0 0-8,0 0 1,1 0 5,-1 0 0,-1 0 5,-3 0 0,3 0 10,-3 0 0,-1 0-18,2 0 1,-2 0 4,1 0 1,3 0-2,-3 0 0,3 0 26,1 0 1,1 0 14,-1 0 1,0 0 3,0 0 1,4 4-41,0 0 1,1 0 6,-1-4 1,-2 0 51,2 0 1,-3 3-43,-1 1 0,0 4-84,0-4 0,-1 1 81,-2-1 1,2-2-150,-3 6 0,3-5 112,1 5 1,0-4-12,0 3 1,2-4 65,2 1 1,-2 2-15,6 2 1,-4-2 54,4 2 0,-4-4-77,4 3 0,-2 0 180,2 0 1,2 3-82,-2-2 1,2-2 32,2 2 1,-4-1-124,-1 5 0,1-1 2,4 1 1,-4-1 2,-1 1 0,1-1 30,4 0 1,-5-3 6,1 0 0,0-1-23,4 5 1,-1-2 146,1-3 0,-1 4-134,1-4 1,1 0-2,2 0 0,-2 1-10,2 3 1,2-3 3,-2-1 1,2 1-170,-2 3 175,-2 1 0,4-1-20,-5 1 0,3-1 3,0 1 0,5-1 7,-5 0 0,4 1-15,-4-1 1,2-3-7,-1-1 0,-2 1 9,5 4 0,-4-1 4,4 0 1,-3 1 4,3-1 0,-4 1 23,5-1-14,-6 0 1,6 1-17,-4-1 0,4 1-42,-1-1 1,-1 1 43,1-1 1,1 0-31,3 1 0,0-1-1,0 1 0,-2-1-7,-2 1 1,3-5-2,-3 1 1,3-1 18,1 5 12,0-1 1,0 1-16,0-1 0,1-1-7,3-2 0,-3 2 11,3-2 0,-2 2 8,-2 1 0,3-3-10,1-1 0,4 1 0,-4 3 1,4 0 6,0-4 0,2 3-7,2-2 1,-1 1 41,0-2 1,1 4-38,-1-4 1,1 2 118,-1-1 0,1 2-35,-1-3 0,0 0 8,1 0 0,3-3-43,0 4 1,6-2 15,-2 2 0,-2 1-10,2-6 0,0 5 2,4-4 0,0 4-98,0-5 1,-4 5 88,0-4 0,-1 3-157,1-3 1,1 4 86,-5-4 0,2 3-104,-2-3 1,2 1 101,2-1 1,2-3-4,-2 3 0,3-1 38,1 0 1,-1-1-40,1 1 1,0-1 120,0-2 1,0 1-103,0 3 0,0-3 21,-1 3 0,1-2 7,0 2 1,0-3-41,0 3 0,0-2-21,-1-2 1,5 0-9,0 0 0,-1 0 13,-3 0 0,4 0 19,0 0 1,-1 0 24,-3 0 0,0 0-30,0 0 0,0 0 82,-1 0 1,1 0-70,0 0 1,-4 0-5,0 0 0,-5 0-3,1 0 0,3-4 1,1 0 1,3-1-3,1 1 0,-1 1 9,1-4 0,4 3-28,0-4 0,-1 5 15,-3-5 1,0 4-71,0-3 0,-4 3 67,0-4 0,-1 2 17,1-2 1,2-1-4,-2 6 0,-1-5 0,1 4 1,-4-5 0,4 2 1,-4-2-19,4 1 7,1-2-192,2 4 193,1-6 0,-4 1-31,0-1 0,0 1-11,4 0 1,-1-1 1,-3 1-153,2-1 166,-8 1 1,4-1 47,-6 1-47,0-6 1,1 5 87,-1-3 0,-1 1-92,-2-2 0,2 4 269,-2-4-240,2-1 0,1-1 9,1-5 64,-1 5-54,6-8 1,-5 7 3,4-8-123,-4 3 113,0 1 0,-1-4-48,1 1 42,-6-1 0,4 4 0,-9-3-8,3-1 0,-3 0-15,-1 4 0,0 4-19,0 0 1,-5 0-4,-2-3 0,-3-1 9,-2 0 1,-3 4 87,0 0 1,-9 1 49,1-1 1,-6-1-66,2 4 0,-1 1-33,1 4 0,3 1 0,-2 2 0,1-2 0,3 4 0</inkml:trace>
  <inkml:trace contextRef="#ctx0" brushRef="#br1" timeOffset="14">10267 6122 10178,'5'-7'725,"2"-3"1,4 8-490,1-6 0,0 4-18,4-3 1,1 3-88,6-4 0,4 0 84,-1-3 1,10 0-201,-2-1 1,8 1 107,0-1 0,6-3-306,2 0 1,-5 0 260,-3 3 0,0 1-153,4-1 0,-2 1 49,-2 0 1,-4 0 0,-7 4 0,-1-2 36,-7 5 1,1-3-16,-9 3 1,1-1-352,-5 1 230,0 3-293,-4-5 393,-2 6-644,-5 0 249,0-5 1,-5 4-65,-3-3 1,-1 2 119,2-2 0,-7 3 23,2-3 1,-2 3 94,3 1 1,-4-2-14,-1-1 1,-3 1 236,4-2 1,-1 2-95,0-2 0,0 3 268,-3-3 1,1 2 44,3-2 380,2 2-11,-3-3 91,9 0-393,2 4 1,7-4-115,1 5 0,5 0 84,7 0 0,3-4-93,5 0 1,-3 1 133,3 3 0,-3 0-82,7 0 0,-2 0-2,2 0 1,-3 0-109,3 0 1,-1 0 66,-3 0 1,1 0-126,-9 0 1,1 0 114,-5 0 0,-3 0-192,-1 0 166,-4 0 1,2 5-151,-5 2 0,-5 3 70,-3 2 1,-3 3 39,-4 0 1,-3 6-58,-5-2 1,4-2-95,0 2 0,0-1-182,-4 1 0,5 1 93,3-4 0,2-1-1067,2-4 827,5 1 0,-3-5-211,5 1 0,1-5-21,7 0 638,3-1 0,9-2 0,2 0 0</inkml:trace>
  <inkml:trace contextRef="#ctx0" brushRef="#br1" timeOffset="15">11569 5813 8122,'-5'-11'0,"4"-1"-247,-4 1 247,5 5 0,0-5 0,0 4 1249,5-3-740,-4-2 1,6 1 257,-4-1-396,-1 1-192,8 5 0,-8-3-9,6 5 60,-5-5-125,7 8 0,-4-4 134,5 5 0,-3 0-182,0 0 0,1 1 86,6 3 0,-1-2-226,5 6 0,-4 0 50,4 3 1,0-3-17,4-1 0,0 1 11,0 3 0,5-4 67,2-4 1,3 3-20,1-3 1,0 1-8,1-4 0,-5 0 35,1 0 1,-6-4-4,2 1 1,-4-1-109,-4 4 0,1-4 104,-5 0 0,0-4-130,-3 5 0,-1-5 65,1 4 0,-2-5-222,-3 2 196,4-3 0,-6-6-16,2 1 0,-2 0 71,-5 3 0,0 5-73,0-1-49,0 1 81,0 0 1,-5 2 133,-2 5 0,-5 1-110,-3 3 0,-2 3 9,-2 4 1,-1 0-126,5 1 0,-4-1 114,4 1 1,-1-1-151,5 1 0,0-1 80,-1 0 1,5 1 2,-1-1 1,4-3-69,-4 0 1,1-1 1,-5-1 114,1-2 0,0 1 106,-1-1 1,-3 0-89,0-4 1,-6 0-33,2 0 1,-6 0-81,-2 0 0,-1 0 89,2 0 1,0 1 10,-4 3 0,3-3-19,-3 3 0,4-1 61,0 0 1,6-1-22,0 2 1,7-3 88,-3-1 1,4 0 159,0 0-149,1 0 90,-1 0 0,5 0-14,-1 0-43,6 0-58,-4 0 1,6-1-562,0-3 227,0-3 0,2-3-235,2 3 510,2-4 0,10 5 0,2-5 0</inkml:trace>
  <inkml:trace contextRef="#ctx0" brushRef="#br2" timeOffset="16">10690 7309 8146,'-11'0'-710,"3"0"874,0 0 0,6-1 135,-2-3 871,3 3-242,1-4-661,0 5 1,5-4 94,2 0-93,4 1-91,0 3 1,2 0 92,2 0 0,3 0-30,4 0 0,6 0 26,3 0 0,7 0 4,4 0 1,3 0-162,5 0-222,2 0 0,9-2 467,0-2-937,-28 4 0,0-1 592,30-9 1,-29 9 0,-1-1 17,0-1 1,-1-1-22,2 3 0,-1-1 0,30-7 64,-31 7 0,0 1 0,31-7-387,-6 4 1,-2-3 234,-1 3 1,-5-1 110,-7 1 0,-3 3-134,-4-3 136,-6 3 1,-1 1 5,-5 0-249,0 0 454,-6 0 1,0-4-256,-6 0 964,-4 0-1079,-2 4 0,-5-1 624,0-3-528,0 3-406,0-9 0,-5 5 162,-3-3 0,-2-1-748,-2 5 645,1-5 1,0 7-117,-1-6 220,1 6 1,-1-3-88,1 5 220,5 0-86,-5 0 437,5 0 421,-5 0-495,4 0 480,2 0-132,5 0 1,5 0-251,3 0 0,3 0-6,5 0 1,1 1-145,6 3 1,4-3 39,-1 3 0,1-2-160,-4 2 0,0-3 89,0 3 1,-6 1-121,-1-1 0,-4 4 93,0-5 0,-5 6-79,1-1 0,-6-2 66,2 2 0,-5 0 42,-7 3 0,-2 0 34,-13 1 1,-2-1 25,-9 1 0,-2-1-146,-2 1 1,3 3 85,-3 0 1,3 0-406,5-3 0,3-5-8,8 1-775,3-6 0,12 7 1133,8-5 0,12-5 0,13-6 0</inkml:trace>
  <inkml:trace contextRef="#ctx0" brushRef="#br2" timeOffset="17">13271 6910 8218,'0'-7'-216,"0"2"1068,0 5-403,-5-5 1,2 4-45,-4-3 0,0 4-140,0 4 1,-5 2 69,1 6 1,-2 0-88,-6 4 1,4 1 95,-4 6 1,1 1-66,-1 3 1,-1 0 6,5 7 1,-2-6-111,2 6 1,4-4 30,-1 1 1,2 1-202,6-6 0,0 5 70,4-5 0,2 2-82,1-1 1,5-4 14,7 0 1,7-1 52,5-2 1,4-4 42,0-1 1,2-7 188,1-4 0,5-3-55,3-1 0,-1-3-86,1-4 1,-2-2-71,2-10 1,-3 0 86,-4-4 1,-2-1-208,-3-3 0,-2 1 56,-5-9 1,-5 2-463,-3-9 0,-7 3-12,-5-7 1,-5 3-217,-10-6 1,-3 3 7,-15 4 0,-3 4 27,-9 8 0,-5 8 12,-10 11 1,-4 1 171,0 6 0,5 6-889,7 10 1341,12-1 0,4 7 0,10-3 0,0 3 0</inkml:trace>
  <inkml:trace contextRef="#ctx0" brushRef="#br2" timeOffset="18">17143 6841 8184,'0'-8'-41,"0"1"122,0 4 237,0-7 226,5 4-211,-4-1 0,9-1-73,-2 4 1,1-5-1,-2 1 1,7 3-16,-2 1 0,2-1 15,-3 2 1,4-1-1,1 4 1,4 0-16,-1 0 0,1 1 15,-1 3 0,2 2 0,-6 6 1,0-1-1924,-4 0 0,1 1 1318,-1-1 0,-3 6 2968,-1 2-2339,-4 2 1,1 2-238,-8 0 1,-2 5-154,-6 2 1,-6 3 89,-4 2 0,-2-1-98,-7 0 1,2-1 82,-2-2 0,0-2-16,4-3 0,0-1 40,5 1 0,-1-3 34,0-4 0,5 1 19,3-4 1,2-2 115,2-7 1,4 3-59,4-2 4,1-3 165,2 5-117,5-3 1,2-1-56,4-2 449,6 2-309,0-5 1,10 4 65,0-5 117,4 0-311,-6 0 1,8 0 258,-3 0-223,-2 0 0,4 0-165,-6 0 1,-3 0 78,-4 0 0,-1 0-330,1 0 0,-6-3 158,-6-1 0,-3 0-1306,4 4-112,-6 0 396,3 0 0,-6-4 404,-3 0 0,2 1 727,-6 3 0,1-6 0,-5 0 0</inkml:trace>
  <inkml:trace contextRef="#ctx0" brushRef="#br2" timeOffset="19">17759 6533 8185,'-1'-12'-253,"-3"1"253,3 5 0,-4-1 0,5 3 1239,0 3-249,0-4 503,0 5-1596,0 5 130,0 1 95,0 6 0,0-1-85,0 1 1,0-1-101,0 1 1,0-1 40,0 0 1,0-3-256,0 0 34,0-6 28,5 8 367,-4-8-73,4 3 0,-3-5 57,2 0 0,-2 0-101,6 0 1,-1-4 4,5 0 1,-1-5 14,1 2 1,0-4-40,3 0 1,-2 0 16,2-1 0,2 1-9,-2-1 0,0 5 41,-3-1 0,-1 4 53,1-3-151,-6 4 103,4-2-50,-9 5 1,4 5 17,-5 3 0,2 3 60,2 4 1,-3-1-69,3 5 1,-3-1-5,-1 1 0,0 3-91,0-3 0,4 1-170,-1-1 0,3 1-460,-3-4 1,0 3 301,5-4 1,-5-1-1496,5-7 1888,-6 4 0,14-5 0,-4 5 0</inkml:trace>
  <inkml:trace contextRef="#ctx0" brushRef="#br2" timeOffset="20">18913 6784 8146,'0'-11'357,"-5"4"5,4 2 215,-4 0-64,5 4-277,0-4 1,0 6 4,0 3 1,0 6 66,0 5 0,0 5-52,0 0 1,0 2-97,0 5 0,0-2 46,0 6 1,0-2-8,0 1 0,0 7-78,0-2 1,-4 0 100,0-4 0,0 0-143,4-4 1,0 3 64,0-3 0,0-4-25,0-4 0,0-5-6,0 1 1,0-2-180,0-2 4,0 1 0,0-5-298,0 1 0,1-6-1165,3 2 525,-3-3 445,5-1-1099,-6 0 1038,0-5 0,0 3 616,0-6 0,-6 1 0,0-5 0</inkml:trace>
  <inkml:trace contextRef="#ctx0" brushRef="#br2" timeOffset="21">19347 6715 8082,'5'-11'-585,"-4"3"233,3 1 352,-3 4 1119,-1-7-156,5 9-280,-3-4-137,3 5 68,-5 0-330,-5 0-196,-2 0 0,-8 5-71,0 2 1,-5 4 115,1 0 1,-2 0-176,2 1 0,-2 1 86,2 2 0,-2-3-64,2 4 0,3-4 26,4 0 1,2-1-105,3 1 1,-2-1 65,5 1 0,0-1 63,4 0 1,1 1 100,3-1 1,6 1-79,6-1 1,4 0 206,-1 1 1,2-1-123,2 1 1,4-1 33,0 1 1,-1-1-64,-3 0 1,0 1-39,0-1 0,-5 1 12,-3-1 0,-3 1-156,0-1 0,-2 2-65,-2 2 0,-3-2 122,-5 2 0,-3 1-31,-4-1 1,-6 6 47,-10-2 1,-1 2-49,-3 2 1,-2 0 10,-5 0 1,3-5-5,1-3 1,6-2-80,1-2 1,5-1-443,7-2-795,4-3 529,2-5-704,16 0 991,6-10 1,9 2 538,4-7 0,6-3 0,4 0 0</inkml:trace>
  <inkml:trace contextRef="#ctx0" brushRef="#br2" timeOffset="22">20101 7070 8062,'0'-12'330,"0"6"-330,0 1 1241,0 0-262,0 3-144,0-3-187,0 5 33,-5 0-303,3 0 0,-7 2-319,6 1 0,-6 4 75,1 4 1,-2 2-161,-1 2 60,4-2 0,1 7 279,2-5-464,3 6 156,-4-9 1,5 9-32,0-6-216,5 0 170,1 1 0,6-4-75,-1-1 165,6 1 37,-5-6-118,10 0 96,-4 0 1,1-6 17,0 0 108,0 0-132,4-6 0,-1 0 35,1-5 98,-5-1-127,4 1 1,-10-6-124,3-2 50,-7 3 0,-2-6 1,-2 3 0,-3-2-152,3-2 1,-9 1-375,-6 3 0,-2-1 228,-6 5 1,0 1-283,-4 6 1,0 3 171,1 5 1,2 0-240,1 0 0,5 5 686,-1 3 0,3 2 0,0 1 0</inkml:trace>
  <inkml:trace contextRef="#ctx0" brushRef="#br2" timeOffset="23">21060 6316 8064,'0'-12'-805,"0"6"1605,0 1 856,0 5-1383,0 5 0,0 3-5,0 7 1,-4-1 280,0 5-352,-4 0 0,0 7 89,-7 1 1,-2 5 5,-2-2 1,-2 3 38,2 2 1,-3-1-99,-1 0 0,4 4-122,0 0 1,1 2 110,-1-2 0,2-3-155,1 3 0,5 2 14,-1-2 1,1 4-50,3-4 0,2 3 17,-2-2 0,6 2 9,-2-3 1,3 1-85,1-5 0,1-4 56,3 1 1,-2-5 1,6 5 1,1-6 52,6 2 1,-1-4 64,5-4 1,-1 1-55,1-5 0,-1-3 7,-3-5 1,-2 0-265,2 0 0,-2 0 93,-2-4 1,-3-1-461,-1 2 160,-4-3-1686,2-1 814,-5 0-941,0-5 2181,0 3 0,-5-13 0,-2 3 0</inkml:trace>
  <inkml:trace contextRef="#ctx0" brushRef="#br2" timeOffset="24">21209 6761 8064,'6'-18'0,"-1"6"-557,-5 4 1447,0 6-510,5-9 1,-2 9 425,4-6-477,-4 6 1,6-5 22,-6 4 0,6 1-119,-1-2 0,2-1-111,1 2 0,1-1 84,-1 4 0,1 1-89,-1 3 0,-1 3 27,-2 9 0,2-2-128,-2 5 0,-3 0 120,-1 4 1,-3-1-22,-1 1 0,0 4-144,0 0 0,-6 8 12,-6-1 1,-1 3 26,-6-3 1,2-1 101,-2-2 1,-3 2 91,3-3 0,2-2 83,2-1 0,3-8-1913,0-4 1445,1 3 0,1-5 551,2 2 223,3-8-353,5 4-82,0-5 0,1 2-73,3-1 0,4-3 322,7 4 0,-1-5-36,5 5 0,0-4-98,4 3 0,-1-4-237,1 1 0,0 1 167,0-1 0,4-1-306,-1-3 0,1 0 109,-4 0 1,-5 0-406,-3 0 1,-3 0-40,0 0-1237,-1 0 690,-4 0 637,-2 0 0,-7-1-185,-1-3 533,1 3 0,-13-9 0,2 4 0</inkml:trace>
  <inkml:trace contextRef="#ctx0" brushRef="#br2" timeOffset="25">21585 6636 8064,'0'-12'0,"0"1"0,0-1 315,0 6-195,0 1 1,2 1 119,2 0 636,-3 0-124,4 4-150,-5 0-381,0 5-159,5 2-8,-4 4 1,4-3 222,-5-1-458,0-4 147,5 7 1,-3-7-178,1 4 115,-1-4 1,2 3 145,-1-2-239,1-3 254,-4 4-120,0-5 88,5 0 245,-4 0-240,5 0 320,-6 0-315,5 0-24,-4-5 0,9 4-87,-2-3 109,2-2 1,1 3-69,1-4 0,-1 4 61,0-1 0,0 2-129,-4-2 111,3 3-25,-3-4 0,0 6 53,1 3 0,-4-2 50,3 6-82,-4 0 0,3-1 272,-2 1-259,-3-1 1,6 5 7,-3-1 0,-3 1 11,3-1 0,-2 4-112,2 1 0,-3-1 108,3-4 0,-3 1-441,-1-1 0,0 0-267,0 1-141,0-6-974,0 4 1783,0-8 0,0 8 0,0-4 0</inkml:trace>
  <inkml:trace contextRef="#ctx0" brushRef="#br2" timeOffset="26">21871 6384 8064,'0'-6'-122,"0"1"374,0 0 126,0 3 1,0-8-122,0 9-82,0-9 0,1 9 175,3-3-161,-3-2-14,9 4 0,-7-3 13,5 5 0,-6-5-65,8 4 130,-3-4-303,4 5 124,0 0-164,1 0 1,-4 5 116,-1 2 1,-4 0-38,0 0 1,-1 1-11,-2 3 0,4 1-8,-1-1 0,1-3-45,-4-1 0,-1 1 90,-3 4 0,3-1-149,-3 0 141,3 1 1,-3-5 7,0 1-73,0 0 60,4-2-3,0 4 82,0-4-82,0 1 0,0-1 239,0-2-232,5-3 0,-2 4 261,5-5 1,-1 4-71,5 0 1,-1 0 81,0-4-207,1 0 1,3 0 84,0 0-413,1 0 194,-5 0 1,0 0 134,1 0-1341,-6 0 446,4 0-508,-8 0 1328,3 0 0,-5-5 0,0-2 0</inkml:trace>
  <inkml:trace contextRef="#ctx0" brushRef="#br2" timeOffset="27">22202 6430 8064,'0'-11'178,"-5"-1"12,4 6 160,-4 1 171,5 0 58,0 3-230,0-3 154,0 5 1,1 4-348,3 0 18,-3 5 1,9-3 86,-2 6 0,2-1-76,1 0 0,1 2 244,-1 2-266,6 3 1,-3 5 142,5 0 25,0 0-156,4 4 0,-1 1 270,1 3-268,0 7 4,0-8 0,-1 11-51,-3-3 48,-3-2 0,-4 8-223,-1-2 43,-5-3 0,3 4-19,-5-5 1,0 4-163,-4-4 1,-1 0 111,-3-3-849,-3-1 807,1 0 0,-8 3-47,3-3 1,-5 3-71,1-6 0,1-2-30,-5 1 173,0-4 0,0 2 141,0-6 0,1-3-169,-1 0 44,-2 0 244,8-1 8,-3-1-224,4-6 374,6 1-524,-4-6 187,8 4-707,-3-9 199,5 4-358,0-5 362,5 0 510,-3-5 0,13-1 0,-2-5 0</inkml:trace>
  <inkml:trace contextRef="#ctx0" brushRef="#br2" timeOffset="28">3118 9913 8084,'0'-6'-766,"-5"-4"952,4 9 1,-5-10 336,6 4 1,-3 0-97,-1 0 0,0 3-55,4-4-20,0 1 1,0-5-298,0 1 135,0 0 0,1 0 190,3 4-451,2-3 88,6 3 0,-1-4 24,1-1-73,-1 6 152,6-4 0,0 7-152,6-4 107,0 4 0,0-6-70,0 6 0,-3-1 37,3 4 1,-7 0-2,7 0 24,-2 0 1,-2 0 58,0 0-203,-5 5 54,2 1 0,-6 6-42,-2-1-27,2 5 129,-9-3 0,4 9-203,-5-3 187,0 7 1,0 0-181,0 4 159,-5-4 1,-1 7-35,-5-3-177,-6 3 193,-1-4 0,-1 0-24,0-2-72,0 2 92,-4 0 0,0-1 27,1-5-31,-1 0 1,5 0 0,-2-1 120,4-3-119,1-3 69,9-5 1,-3-3 66,5 0-101,0-6 133,4 3-128,0-5 1,5 4 34,3 0 380,2 0-236,2-4 0,4 0 316,3 0-149,-2 0-268,4 0 0,-3 0 358,5 0-330,0 0-30,0 0 0,-2 0 6,-2 0 0,3 0 152,-3 0-297,-3 0 79,1-5 1,-6 3 124,1-1-855,-1 1 259,-5 2-950,5 0 491,-10-5-1852,9 4 2752,-9-4 0,-1 0 0,-6-2 0</inkml:trace>
  <inkml:trace contextRef="#ctx0" brushRef="#br2" timeOffset="29">3769 9616 8193,'0'-11'1160,"-5"0"-759,4 4-33,-5 2 405,6 5 326,0 0-833,0 5-373,0 2 136,0-1 1,4 4 235,0-2-600,0-3 277,-4 5 0,1-5-414,3 3 259,-3-3 81,4 0 0,-3-4-110,1 3 175,-1-3 63,8-1 0,-4 0-15,6 0 0,-5 0 326,1 0-188,-1 0 0,5-4-33,-1 0 231,1-4-134,-1 1 0,1-4 228,-1-1-341,-5 6 1,4-4 65,-2 2 0,2-2 67,2-1-66,-6 4-189,4 2 220,-4 5 2,1 0-355,3 0 242,-9 0 0,8 9 37,-5 3 269,0 2-295,-4 2 0,4-2-131,-1 5-48,1-5 163,-4 8 1,1-8-1125,3 5 720,-3-5 1,6 2-1048,-3-5 670,-3 6 729,4-4 0,0 3 0,1-4 0</inkml:trace>
  <inkml:trace contextRef="#ctx0" brushRef="#br2" timeOffset="30">3038 10679 8196,'-6'0'67,"-5"0"124,10 0 179,-4 0 958,5 0 0,5-2-1067,3-2 1,3 3 111,4-3 0,3 3-69,5 1 0,1 0 61,3 0 1,-1 1-120,9 3 0,-7-3 56,6 3 1,3-2-46,5-2 0,7 0-16,4 0 1,6 0-291,5 0 0,-31-3 1,-1 0 178,4 0 1,1-1 0,-1-1 0,0 0-128,-2-1 0,0 0 19,5 1 0,-1-1 0,22-6 123,-25 7 1,-1-1-1684,22-5 1498,-23 5 1,0 0-1,14-1-127,2-1 130,-7 5 0,-10-6 51,-6 6 0,0-1-268,-11 4-157,0 0 713,-8 0-548,-2 0 559,-5 0 0,-5 4-1900,-3-1 999,-2 6 1,-5-6-22,-1 5 609,1-6 0,-1 8 0,-2-3 0</inkml:trace>
  <inkml:trace contextRef="#ctx0" brushRef="#br2" timeOffset="31">3312 11135 8065,'-6'0'0,"-4"0"-29,8-5 204,-3 4 0,4-4 394,-3 5 146,3 0-211,-4 0 0,5 0-103,0 5 1,4 1-169,-1 6 1,2 4-124,-1 3 1,-2 3 151,1 1 1,-1 0-222,-2-1 18,5 6 0,-4-2 214,3 4-454,-3-4 142,4 1 0,-4-4-60,3 0-35,3 0 264,-6-5-284,4-2 65,0-4 0,-4-1 152,3 0-36,-3-4 39,-1-2-7,5 0-58,-3-4 54,3 4 7,-5-5 188,0 0-107,0-5 0,0 3-213,0-6 41,0 0 1,0-4-74,0-3 141,-5-3 0,3-1 38,-1 0-314,1 0 121,2-4 0,2-4 136,1 1-383,4-6 202,4 3 0,1-1-132,-1 4 146,5 2 87,-3 1 187,4 0-82,-6 5 1,1 3-171,-1 7 274,-5-2-13,4 9-212,-3-4 427,4 5-195,1 0 0,-1 1 78,0 3-22,1-3-55,-1 14 1,1-7 60,-1 7-140,1 3 3,-1 0 0,2 1-30,2 0 19,-2 0 0,3 5-173,-4 3 157,-1-3 0,-1 4-33,-2-5 0,1-2-96,-6-2 1,5 2 121,-4-6-482,0 0 254,-4-4 1,0 1-22,0-1-229,5-4 2,-4 3-484,4-9 273,-5 9-877,0-9 520,0 4 255,0-5 0,0-5 742,0-2 0,-5-3 0,-1-2 0</inkml:trace>
  <inkml:trace contextRef="#ctx0" brushRef="#br2" timeOffset="32">3872 10907 8043,'-5'-11'0,"3"3"-351,-1 0 952,-4 6-289,6-3 1,-4 3 473,5-1 81,0 1-405,0-3-416,0 5 185,0 5-58,0 2 1,0 4-107,0 1 0,0-1 99,0 0 1,4 1-258,-1-1 0,1 1-53,-4-1-1,0 0 1,4 1 62,0-1-80,0-4 180,-4-2-169,5 0 107,-4-4 1,5 4 133,-2-5 1,-1 0-89,4 0 1,-3-1 187,4-3 0,-1-1-43,5-3 0,-5-2-48,1 3 0,0-4-28,3 0 1,0 0 8,1-1 1,-5 5 84,1-1 6,0 5-73,3-7-6,1 9-22,-6 1 164,4 6-95,-9 6 1,6 3 54,-4 0 1,-1 4-70,2-4 0,1 6-139,-2-2 114,1-3 0,0 5-222,0-6 199,5 0 0,-7-3 79,6-1-953,-6 0 286,4 1 263,-1-6-1519,1-1 724,0-5 1043,4 0 0,-3 0 0,4 0 0</inkml:trace>
  <inkml:trace contextRef="#ctx0" brushRef="#br2" timeOffset="33">4979 10496 8086,'-6'0'957,"1"0"766,5 0-1551,5 0 0,1-1 313,6-3-27,4 2-272,2-3 1,5 4 484,0-3-387,5 3 1,0-8-18,2 5 1,3-5-10,-2 2 1,-3 0-205,-2 0 0,-2 4 117,-1 0 0,-1-3-334,-3 3 0,-3-1-15,-4 4 1,-2-1-1259,-3-3 89,4 2-822,-10-3 148,4 5 2021,-5 0 0,-10 0 0,-3 0 0</inkml:trace>
  <inkml:trace contextRef="#ctx0" brushRef="#br2" timeOffset="34">5048 10633 8029,'6'0'557,"5"0"-194,-5 0 1,5 0 129,1 0 0,4 0 258,3 0 1,3 0-259,1 0 0,1-1 163,2-3-1,2 2-236,3-1 1,1-2-100,-6 1 0,1-1-317,-4 1 1,-2 3-284,-2-3 1,2-1-964,-6 1 1,0 0 192,-4 4 1050,1 0 0,-6-5 0,-1-1 0</inkml:trace>
  <inkml:trace contextRef="#ctx0" brushRef="#br2" timeOffset="35">6578 9685 8217,'0'-12'-229,"0"5"241,0-1 236,0 1-200,0-5 169,0 1 0,2 1 156,1 2 37,-1-2-142,8 4 0,-4-6 53,6 1-135,-1-1 0,2 1 186,2-1-78,-2 1-92,8 0 0,-4 0 21,2 4 0,2-2 25,-2 5 0,-1 0-171,1 4 0,-5 0 188,1 0-72,-2 0-185,-1 0 25,-1 5 1,-3 2-194,-1 4 89,-4 1 0,2 0-202,-5 3 0,0 2 137,0 2 1,-1 3-146,-3-3 0,-4 3 88,-7 5 0,-2 1-73,-2 3 0,-2 0-52,2-4 245,-3 0 0,-1-2-33,0-2 0,2 2 138,2-6 51,2-2-108,1 4 0,7-12 351,-2 3-133,7-4 79,-6-1 1,8-1 116,-1-2-105,1-3 1,7 4-101,3-5 1,3 0 260,5 0 1,1 0-54,6 0 1,1 0 47,3 0 0,2 0-84,5 0 1,2 0 94,2 0 1,-2 0-403,2 0 0,0 0 127,-4 0 1,1 0-301,-8 0 1,-4 0 113,-4 0 41,-5 0-1128,2 0 445,-9 0-1206,3 0 607,-9 0 398,4 0 0,-6-4-85,-3 1 392,-2-1-848,-6 4 1394,1 0 0,-5 0 0,-2 0 0</inkml:trace>
  <inkml:trace contextRef="#ctx0" brushRef="#br2" timeOffset="36">6464 10324 8159,'0'-6'1562,"0"1"-477,5 5-694,2 0 1,5-1 112,4-3 393,1 3-480,11-4 0,-1 3 471,7-1-541,3 1 1,9-8-15,-1 3 0,1 1-55,0 3 0,-1-2-795,1 1 519,-5-5 195,3 8 0,-3-4-209,4 5 41,-4-6 1,-2 5-225,-4-3 0,-6 2 205,-3-2 0,-3 3-623,-4-3 1,-6 3 31,-5 1-582,-6 0 799,3 0 0,-6 0-548,-3 0 1,-2 1 911,-6 3 0,-4-3 0,-2 4 0</inkml:trace>
  <inkml:trace contextRef="#ctx0" brushRef="#br2" timeOffset="37">6658 10553 7995,'-5'6'0,"-1"-1"577,0-5 82,1 0 136,5 5-488,0 2 1,0 0 230,0 1 0,0 0-147,0 3 1,0 0-41,0 1 0,0 1-70,0 2 1,1-3-136,3 4 1,-3 0 79,3-1 1,1 2-146,-1-2 1,-1-2 82,-3 2-296,5-2 44,-3-2 171,3 1-281,-5-6 50,5-1 56,-4-5 0,8-1 51,-5-3 0,5-2-52,-2-6 1,3 1 54,2-1 1,3-4 0,0-3 0,4-3-112,-3-1 1,0 1 120,-1-1 1,-2 1-62,2 3 0,-2-1 34,-2 5 1,-4 3 342,-3 4-117,2 6 131,-5-3-198,9 5 1,-3 0 177,4 0 0,-1 5 30,-2 3 0,2 6-84,-2 1 1,6 1-7,1-1 1,0 2-51,-4 2 0,1 3 59,-1-3 0,-1-2-117,-2 2 1,2 0-123,-2 4 0,-2-4-131,2 0 1,-4-5-765,3 2-28,-4 1 0,3-4-30,-2 2-1350,-3-7 970,4-3 814,-5-5 0,0-1 527,0-3 0,5-2 0,2-6 0</inkml:trace>
  <inkml:trace contextRef="#ctx0" brushRef="#br2" timeOffset="38">7446 9468 7995,'0'-18'246,"-3"2"-242,-1 4-2,-5 6 874,8-4-488,-4 8 0,5-4 226,0 2 61,0 3 3,0-4-225,0 5-125,5 0-157,-4 0 1,9 5 112,-2 3-113,2 2 0,-1 2 160,2 4 1,-2 1-104,6 6 0,-2 0-116,-2 0 1,6 1 143,2 3 1,-1-2-84,1 6-99,0-1 0,4 9 224,-1 3-917,-4 3 676,4 0 0,-8 5 66,5-1-3,-10 6 1,6-3-70,-8 5 0,-1 0-196,-3 0 1,-1-1 135,-2-3 1,-4 2 79,0-6 1,-5 5-86,1-5 1,-2 1 9,-1-5 1,0-4-110,-1-3 0,1 1 8,-1-1 0,5-5 75,-1-6 1,0-3-60,-3-1 0,0-5 426,-1-3 1,5-2-745,-1-2 1,4-4 382,-4-4 1,5-1-694,-5-2 1,4 0 7,-3 0 1,3 0-321,-4 0 0,4-2-284,-3-1 0,3 1 1313,-4-2 0,1-7 0,-5-2 0</inkml:trace>
  <inkml:trace contextRef="#ctx0" brushRef="#br2" timeOffset="39">6327 9377 7990,'0'-7'181,"0"2"0,0 6-138,0 3 561,0 8 0,0 5 238,0 6-449,-5 5-111,-1 1 0,-3 7-180,-3 2 0,4 8 83,-8 7 1,0 4-163,1 4 1,5-29 0,1 1 89,1 3 1,0 0 0,-1-2-1,-1 0-34,2 1 1,1-1-1,1 0 0,1 1 53,1-3 1,0 0 0,-2 32-109,2-32 0,0 0 0,-1 28 180,5 1 1,1-3 16,3-1 0,4-3-298,7-1 0,3-6 256,5-1 1,-2-2-220,-2-6 0,3-4 33,-3-3 0,1-7-286,-1-1 0,1-4-44,-4-4 1,0-6-233,-1 2 1,-2-3 319,2 0 1,3-3-146,1-5 0,-1 0-528,1 0 1,0 0 921,4 0 0,5-10 0,1-3 0</inkml:trace>
  <inkml:trace contextRef="#ctx0" brushRef="#br2" timeOffset="40">7983 9559 7966,'4'-24'7,"0"5"72,5 5-73,-8 3 0,9 3 699,-2 1 1,-2 3-219,2-4 0,-5 4 451,5-3-361,-5 4-285,7-2 0,-8 5 16,6 0-298,-6 0 1,4 5-10,-6 3 1,0 2 24,0 1 45,0 1-350,0 4 205,0-3 0,1 3 39,3-4-326,-3 4 217,4-3 1,-5 4-25,0-6 25,5 0 20,-4 1 1,6-5-27,-4 1 114,-1-5 1,4 2 208,-2-5 1,-2 0-86,6 0 1,-4-2 179,3-1 1,1 0-65,3-5 1,1 1-84,-1-5 1,1 1-15,-1 0 0,2-1-37,2 1 0,-2-1 31,2 1 0,-4 3 65,-3 1-230,2 4 121,-3-2 1,3 10-103,-3 3 0,2 2 93,-5 1 1,1 4-454,-1 1 1,-3 4-239,3-1 0,2 3-1330,2 0 1356,2 1 616,1 0 0,6 5 0,1 1 0</inkml:trace>
  <inkml:trace contextRef="#ctx0" brushRef="#br2" timeOffset="41">9114 10199 9474,'6'0'1204,"9"0"-1029,-7 0 1,10 0 204,-3 0 0,4 0-68,8 0 0,-1 0-19,9 0 1,3 0-61,11 0 1,-1 0-12,6 0 0,-1-4 14,4 0 0,0-3-360,0 3 0,-3-1 218,-1 1 0,-9 3-60,2-3 1,-4-1-266,0 1 0,1-4 183,-5 5 0,-5-5-162,-6 4 0,-3-3 62,-1 3 0,-2-1 53,-2 1-271,-2 3 233,-6-5-463,-5 1 89,0 4 102,-6-4 0,-6 5 30,-1 0 1,0-1-168,0-3 310,-1 3 0,-3-4 189,-1 5 1,5-2 7,-1-1 0,1 0 17,-5-5 1,1 6 45,-1-2 0,-3-1 75,0 1 1,0-3 589,3 3-514,1 0 1,3 3 723,1-3-617,4 3 0,-1-4 47,8 5 1,2 0-30,6 0 1,4 1 81,3 3 1,4-3-74,4 3 1,2-3-82,5-1 0,4 4-204,0 0 0,-3-1 125,-5-3 0,-5 0-165,2 0 0,-8 4 71,-4 0 0,-2 1-143,-1-1-46,-6-3 1,-2 8-26,-8-5 0,-4 3 23,-7-3 0,-4 5 85,-8-1 0,2 2-223,-6 1 0,5-3 63,-5 0 0,7-1-289,1 5 1,6-5-842,5 1 345,1-6 0,4 5 992,4-4 0,6-1 0,4 3 0</inkml:trace>
  <inkml:trace contextRef="#ctx0" brushRef="#br2" timeOffset="42">12049 9788 8041,'-6'0'237,"-4"0"0,3 0 595,-4 0-437,-1 0 1,-3 5 109,0 2 1,-5 5-150,1 3 1,-3 2 118,-1 2 1,0 3-174,0 1 1,1 1-33,-1 7 1,5-6-11,3 2 0,3 1-160,5-2 0,2 1 38,5-4 0,1 0-27,3 0 1,3-2-149,9-2 0,3 1 30,7-4 1,3-1 22,6-4 1,0-4 14,3-3 1,0-4-58,8-4 0,-3-3 97,7-4 1,-5-6-129,-3-2 0,1-1 50,-5 1 1,-1-6 46,-6 2 0,-3-5-225,-6-3 1,-4 1 59,-3-8 1,-3 1-465,-4-1 377,-8 3 0,-9-10-123,-10 3-1308,-6 8 1386,-14-4 0,-1 15-193,-6 0-17,-5 11 197,-1 1 0,-5 11-1057,0 0 599,0 11 728,10 6 0,-3 2 0,11 3 0,2 6 0,4 6 0</inkml:trace>
  <inkml:trace contextRef="#ctx0" brushRef="#br2" timeOffset="43">17017 9342 8011,'-5'-6'0,"4"-4"0,-8 7 0,5-4 0,-1 3 0,1-4 473,3 6-170,-4-8 499,5 8-438,0-8 0,5 8 184,3-6-378,2 0 1,5-3 147,0-1 0,9 1-62,-1 0 0,8-2-19,-1-2 1,-1 3-11,2 1 1,-6-1 30,2 5 1,-2 2-79,2 1 1,-4 3-95,-1 1 1,0 5 54,-7 2 0,0 5-227,-3 3 1,-2 3-91,-2 5 1,-3-1 132,-5 1 0,-2 5-143,-1 3 1,-4 2 58,-4 1 0,-6 4-12,-2 0 0,-2 1 106,-2-1-1036,-5-2 806,4 3 212,-4-4 0,1-2 53,1-3-41,-6 3 1,8-9 176,-3 3 0,4-4-62,4-4 0,0-3 260,8-4 0,-2-5 155,9 1-165,1-6-227,3 9 0,1-10 515,3 3 1,7-3-397,8-1 1,4 0 167,4 0 0,2-4 18,5 0-256,0-5 0,2 7 100,2-6-321,-3 6 71,0-3 1,-2 1 271,-3 0-1288,-2 0 738,0-1 1,-10 4-1474,-3-3 1193,-2 3 0,-3 0-1283,-3-3 738,-2 2-717,-5-3 1822,0 5 0,-5-5 0,-1-1 0</inkml:trace>
  <inkml:trace contextRef="#ctx0" brushRef="#br2" timeOffset="44">17725 9022 8169,'0'-11'0,"0"0"1198,0 4-236,0 2 80,0 0-229,5 4-510,-3-4 0,4 5 134,-2 0-351,-3 5 127,4 1 1,-1 6 151,0-1-497,5 0 174,-8-4 0,4 3 290,-5-2-716,5-3 183,-4 5 113,4-9-342,-5 4 202,5-5-60,-3 0 47,3 0 136,-5 0 68,5 0 19,1-5 1,6-1 4,-1-6 1,-3 1-23,-1-1 242,1 1-208,3 5 0,-3-4 247,-1 2-216,-4 3 286,7-5-280,-4 8 0,2-3 82,0 5 0,-4 0-69,3 0 0,-3 5 15,4 3 0,-5 6-75,5 1 0,-2 4-10,2-3 0,2 3 73,-2-4 1,1 4-1640,-2-4 709,3 5 878,-3-7 0,9 4 0,2-6 0</inkml:trace>
  <inkml:trace contextRef="#ctx0" brushRef="#br2" timeOffset="45">18959 9160 8082,'0'-12'-1,"0"6"378,0-4 163,0 8-188,0-3 988,0 5-988,0 5 189,0 7-251,0 6 1,3 4 448,1 1-504,0 5-37,-4 1 0,4 6 58,0-1 1,-1 0 154,-3 0-124,0-4-111,6 8 0,-5-8 177,3 8-320,-3-2 71,4-7 1,-2 3 247,4-6-523,-4 6 152,2-8 1,-4 0-310,3-5 269,-3-5 0,4 3-407,-5-6 1,0-3-578,0-1-268,0-4 1,-1 2 125,-3-5 654,3 0 531,-4 0 0,0-5 0,-2-1 0</inkml:trace>
  <inkml:trace contextRef="#ctx0" brushRef="#br2" timeOffset="46">19495 9160 7999,'0'-12'129,"0"1"-129,0-1 0,0 6 912,0-4-528,0 9 1,-1-8 466,-3 5-441,3 0-148,-9 4 0,4 0-59,-6 0-5,1 0 1,-2 1-126,-2 3 0,-3 2 102,-5 6 1,2-1-18,2 1-109,-3-1 1,9 4 275,-2 1-342,2-1 144,2-4 1,1 2 56,2 2-111,-2-2 1,9 3-63,-3-4 1,3-1 141,1 1 0,2-1-110,6 0 0,1 5 85,10-1 0,0 0 115,4-3-156,5-1 0,-3 0 83,5 1-133,1-1 51,3-4 0,-3 3-76,-1-3 67,-5 3 0,2 3-63,-8 2 0,0-2 98,-7 2 0,0 2-220,-8-2 0,0 2 101,-4-2 0,-5-1-141,-3 5 1,-3-4 35,-4 4 0,-4-4-137,-8 4 0,1-3-66,-4 3 1,3-5-27,-3 1 0,5-3-364,-2 0 0,4-2 247,4-2 1,3-3-664,4-5 344,6 0 775,1 0 0,5 0 0,0 0 0</inkml:trace>
  <inkml:trace contextRef="#ctx0" brushRef="#br2" timeOffset="47">20580 9434 7992,'0'-12'337,"0"5"30,0-1-418,-5 5 390,4-2 275,-4 5-172,0 0 0,0 2-226,-3 1 0,-1 0 24,6 5 0,-6-1 17,1 5 0,2 3-31,-2 0 0,2 2 63,-2-2 0,-1-2 78,5 2-156,1-3 15,3 0-57,0 4 1,1-3-6,3 2-122,-3-7 1,13 2-71,-3-2 37,8 2 0,-5-4 208,5-2-214,0-3 22,4-1 0,0 0 162,0 0-371,0-5 153,-5 4 0,2-9-346,-5 2 226,-5-2 79,0-1 0,-8-2-153,1-2 89,-1 2 1,-7-4-952,-2 1 698,-4 3 0,-2-7-82,-2 5-903,2-1 842,-8 5 0,4 5-122,-2 2-369,-2 3 1023,8 1 0,-4 0 0,6 0 0</inkml:trace>
  <inkml:trace contextRef="#ctx0" brushRef="#br2" timeOffset="48">21334 8726 8056,'0'-8'-640,"0"0"533,0 6 0,0-5 916,0 4-130,0 1 190,0-3-231,0 5-542,0 5 0,-4-2 120,1 5 0,-6 3 25,1 4 0,-2 5-54,-2-1 1,0 4-5,-3 4 1,1-2 86,-5 6 0,3-1-67,-3 5 1,0 0-117,-4 3 0,4 0-315,0 8 377,5-8 1,-6 13 58,5-6 1,5-3 84,6 4-387,3-3 94,1 3 0,1-6-42,3-2 113,-3-2 1,9-2 127,-2 1 0,2-5-75,1 0 0,2-4 0,2 0 0,-2-1 38,2-3 1,-1-3-135,1 0 0,-1-5 44,5 2 1,-5-4 114,2 0 0,0-2-236,-1-2-45,0 2 0,-3-5-602,-1 2 362,-4-2 146,-2-5-2011,-5 0 0,-4-1 1434,0-3 765,0 3 0,-1-9 0,-1 4 0</inkml:trace>
  <inkml:trace contextRef="#ctx0" brushRef="#br2" timeOffset="49">21414 9331 7985,'0'-8'0,"0"1"0,0 4 768,0-2-22,0 5 340,0-5-331,0 4-486,5-4 1,-4 6-31,3 3 1,1-2-83,-1 6 0,1-1 68,-1 5 0,-1 3-10,4 0 1,-4 4 23,1-3 0,-2 4-59,2-1 1,-3-1-46,3 1 1,1-4-180,-1 4 0,1-4-93,-1 4 0,-3-5 130,3 1 0,1-6-95,-1-1 0,-1-4-28,-3 3 182,0-4-108,0 2-89,0-5 1,0-5 82,0-3 0,2-2 2,2-1 1,-3-1-32,3 1 0,2-4 211,2-1 0,-2-4-99,2 1 0,0-3-273,8 0 1,-4-1 124,4 0 1,-4 1 81,0 3 1,3 3-27,0 4 0,-3 5 101,-5-1 0,1 6 119,3-2 1,-3 4-119,-1 4 0,-3-2 136,4 6 0,-4 1-82,3 6 0,-4 3 144,1 5 1,-2-1-40,2 1 1,-3 5 27,3 3 0,-3-3-53,-1-2 0,4 2-175,0-1 0,0-2 44,-4-6 0,1 1-39,3-4 1,-3-1-388,3-4 1,-3-3 56,-1 0 158,0-6-1344,0 3 450,0-5-465,5 0 1536,-3 0 0,8-10 0,-4-3 0</inkml:trace>
  <inkml:trace contextRef="#ctx0" brushRef="#br2" timeOffset="50">21928 8908 8023,'0'-6'731,"0"1"692,0 5-1274,0 5 34,0 1 1,0 6 26,0-1 0,0 1 0,0-1 0,0 0-311,0 1 72,0-6 0,0 4-52,0-2 1,1-2 229,3 2-239,-3-6 0,4 5 118,-5-3-184,0-3 156,6 4-1,-5-5 1,8-1 33,-5-3 0,3 1-4,-3-4 0,4 3-45,-5-4 1,6 4 36,-1-3 1,2-1 7,1-3 1,-3 3-4,0 1 0,-2 3 216,2-4-115,2 6-64,-4-3 1,2 5 46,-1 0-46,-4 0 1,6 5 48,-5 2 0,-1 3-46,-3 2 0,4 0 42,0 4 1,0-2-43,-4 5 1,4-5-137,-1 1 1,1-1 127,-4 1 0,4-6-724,0 2 382,0-2 1,-4-1-430,0-1-1553,0-4 2265,0 2 0,0-5 0,0 0 0</inkml:trace>
  <inkml:trace contextRef="#ctx0" brushRef="#br2" timeOffset="51">22271 8714 8095,'-7'-11'0,"2"3"288,5 0 29,0 6 1284,0-3-491,0 5 0,5 1-865,3 3 0,2 4 33,2 7 0,-1-1 57,0 5 0,5 0 56,-1 4 0,5 1-113,-1 2 0,-1 4 8,1 4 0,0 0-21,4 0 1,-4 6-103,0 2-97,-5-3 0,1 5 288,-7-2-703,2 3 526,-9 0 0,5-3-114,-2 0-68,-2 0 38,3-1 1,-5 2-245,0-5 118,-5 0-454,-2-4 275,1 0 188,-9-4 1,7 3 34,-7-3-134,-3-2 198,0 5 0,-1-5-31,0 2 84,0-2 34,-4-5 0,0-1-98,1-3 80,-1 2-64,5-8 0,0 3 283,3-4-568,2-1-792,2-4 465,1 3 613,8-9-2718,-3 4 1953,5-5 1,5-1-1675,3-3 2418,2-2 0,7-6 0,1 1 0</inkml:trace>
  <inkml:trace contextRef="#ctx0" brushRef="#br2" timeOffset="52">3232 12780 8038,'0'-6'265,"0"-5"232,0 10-151,0-4-1,0 5 31,0-5 27,0 4-251,0-4 36,0 5 0,0 5-66,0 2 84,5 4 0,-4 0-298,5 5 235,-6-3 0,1 9 153,3-3-335,-3 2 44,4 2 0,-5 0 179,0 0-297,0 0 213,0 0 0,0-4-89,0 0-127,0 0 62,5-2 0,-4 1-138,3-3 93,-3-7-65,-1 7-7,0-14 172,0 10 1,2-10-29,1 3 278,-1-3-12,3-1-134,-5 0-32,0-5 1,0-1 1,0-6 86,0 1-107,0-1 1,0-3-235,0 0 257,5 0-20,1-2-305,1-1 164,3-4 1,-4-1 37,5 0-227,1 0 115,-1 0 1,5 0 90,-1 0-104,0 1 117,1-1 0,-3 5 13,2 3 1,-2 2 0,-1 2 1,-1 4 178,0 4 69,-4 1-199,3 2 0,-8 2 218,6 1-16,0 4-217,-2 4 256,4 1-105,-9 4 1,8-2-68,-5 5 156,5 0-83,-3-1 0,2 3-262,0-2 171,-1 3 1,1-3 67,-1 0-251,-4-5 191,7 8 2,-9-10-318,9 5 79,-8-1 149,3-3-494,0 3 160,-4-4 77,4-6-553,-5-1 245,0-5 1,-5 0 0,-1 0 0</inkml:trace>
  <inkml:trace contextRef="#ctx0" brushRef="#br2" timeOffset="53">3860 12357 8136,'0'-6'1646,"0"1"-248,0 5-1025,0 5-193,0 1 1,0 7-36,0 2-58,-5-2 0,4 7 304,-3-4-320,3-1 23,1-4 1,0 4 256,0 1-566,0-1 58,0-9-174,0 4 151,0-3 201,0-1-202,5-1 0,-4-5 178,4 0 252,0 0-228,2 0 1,4-5-1,1-3 262,-6-2-255,4-1 0,-4-1 42,6 1 19,-1 0-40,1-1 1,3-3-139,0 0 144,0-6 10,2 9 0,-3-5-257,5 6 233,-5-1 7,2 6-38,-4-4 30,-1 9-7,-5-4 195,5 10-107,-10-4 1,4 13-64,-5-3 182,0 8-97,0-6 0,0 7-140,0-4 104,0 4-25,0-2 0,0-1-751,0-1 315,0 1 197,0-4-838,0 4-609,0-6 999,0 0 0,0 1 605,0-1 0,0 1 0,0-1 0</inkml:trace>
  <inkml:trace contextRef="#ctx0" brushRef="#br2" timeOffset="54">3118 13408 8150,'6'-5'473,"4"4"0,-3-4-51,4 5 410,1-5-356,-1 3 0,0-3 1,1 5-209,-1 0 1,1 0 7,-1 0 0,4 0 15,1 0 1,4 0 101,-1 0 4,2 0-138,7 0 0,-1 0 173,7 0-130,-7 0-121,16 0 0,-7 0-37,9 0-1002,1-5 1100,5 4-257,-4-9 77,9 3 1,-4 0 158,5-1-413,0 1 160,0-5 0,-1 5 161,-3-1-141,3 0-8,-14 2 0,7-3-114,-7 5-186,-3-5 266,-4 8 1,-4-8-67,-4 5 126,0-4 33,-10 6-174,5-3 167,-9 5-3,3-5 604,-9 4-981,-2-4 480,0 5-888,-4 0 0,4 0 1,-14 0 70,-2 0 1,1 0-1580,2 0 1135,0 0 1129,-3 0 0,0 0 0,-1 0 0</inkml:trace>
  <inkml:trace contextRef="#ctx0" brushRef="#br2" timeOffset="55">3255 13865 8088,'0'-6'83,"-5"-5"211,4 10 124,-4-9 118,5 9-182,0-9 175,5 3-323,-4 1 0,9-3 147,-2 5 98,7-5-167,-2 8 1,8-8 321,-2 5-177,3-5-253,1 8 1,-1-4 291,1 5-232,0 0 58,-5 0-261,-2 5 143,1 2 1,-6 4 176,1 0-554,-1 6 243,-10-4 1,8 8 150,-5-2-335,0 3 116,-4 1 0,-1 1-626,-3 2 370,-3-2 144,-4 4 1,0 0-442,-1 3 332,1-3 23,-6 5-108,5-9 126,-5 4 0,2-5 30,0-1 324,-6 1-253,4 0 1,-2-1-65,0-3 428,5 2-182,-3-8 0,2 3 72,0-4 0,3-1-109,5 1 1,4-5 290,-1 1-129,3-6-72,1 9 1,1-10 124,3 3 1,4-3-16,7-1 0,3 0 97,4 0 0,3-1-70,1-3 1,3-1 129,6-3 1,-1-2 132,0 2-293,0 3-71,1-5 1,-1 9-21,0-3-53,-5-2-58,-1 5 1,-2-5-146,-3 6 0,-2-1 248,-6-3-720,-7 3 419,7-4 1,-12 5-56,4 0-788,-4 0 305,2 0-1892,-5 0 2201,-5 0 1,2 0-455,-4 0 0,3 0 36,-4 0 810,6 0 0,-8 0 0,3 0 0</inkml:trace>
  <inkml:trace contextRef="#ctx0" brushRef="#br2" timeOffset="56">3895 13568 7974,'-7'0'910,"2"-5"-221,5 4-65,0-4 647,0 5-1008,0 5 0,0 1 77,0 5-203,0 1 62,0-1 0,0 2-165,0 2 1,0-2 76,0 2 1,0 2-215,0-2 70,5 0-92,-4-4 1,6-3-155,-3 0 0,-2-5 173,6 5 0,-4-5-64,3 0 1,1-1 9,3-2 188,-4 0-74,3-5 0,-4 2 182,5-5-72,1 1 0,-2-1 0,-1 1 111,-1-2 1,-1-1-146,5-2-5,-1 1-4,-5-1 1,4 1 87,-2 0-234,2-1 153,-3 6 1,1-1 48,-4 4-47,5 1 1,-2-1 190,4 6-16,-5 9-186,-1 0 1,-1 10 239,0-3 1,0 0 93,-4 4-217,0-3-58,0 8 1,4-6 115,-1-3-533,1 2 248,-4-8 0,1 5 125,3-3-1269,-2-2 424,3-2-445,0-1 561,-4-8 374,9 3 0,-7-5-1336,4 0 858,-4-5 286,7-7 513,-9-1 0,9-3 0,-3 5 0</inkml:trace>
  <inkml:trace contextRef="#ctx0" brushRef="#br2" timeOffset="57">4317 13522 8004,'0'-11'346,"0"-1"1,1 5 112,3-1 122,-3 6-299,10-3 0,-9 1 67,6 0 0,-4 0 103,3 4 1,0-1 173,0-3-113,3 3-172,-3-4-388,4 5 93,-5 5 1,-1-3-259,-5 6 204,6 0 66,-5 3 0,4 0-423,-5 1 216,0-1 45,0 6 0,-1-3-56,-3 5 1,1-4-33,-4 4-80,4-5 232,-7 8 1,9-10-19,-3 4 0,-1-4 12,1 0 0,0-1 163,4 0 16,0 1-159,5-6 524,-3 4-299,8-8 0,-4 3-14,5-5 1,1 4 77,-1-1 0,1 1 13,-1-4-205,6 0 45,-5 0 0,5-4-771,-6 1 365,1-1 210,-6 4 1,3-2-2029,-5-1 1048,0 1 382,-4-3 678,0 5 0,0-5 0,0-1 0</inkml:trace>
  <inkml:trace contextRef="#ctx0" brushRef="#br2" timeOffset="58">5265 13145 8041,'0'-6'1137,"0"1"-791,0 0 126,0 4-150,0-4 1,5 1 23,3 0 78,-3 0-154,10 4 0,-7-1 235,7-3-275,3 3-57,-1-4 1,6 5-66,0 0-115,0-5 295,-5 3-697,3-3 364,-8 5 1,7 0 31,-5 0-416,1 0 314,-10 0 0,4 0-753,-2 0-984,-3 0 1852,0 0 0,-10 5 0,-1 2 0</inkml:trace>
  <inkml:trace contextRef="#ctx0" brushRef="#br2" timeOffset="59">5242 13374 8219,'7'0'1246,"3"0"-147,-4-5-631,11 3 0,-4-6 582,7 4-531,-1-5-198,3 8 0,1-6 518,0 3-295,0 3-62,0-4-488,0 5 65,-6 0 0,4-4 314,-6 1-1586,0-1 923,-3 4 1,-1 0 281,0 0-2845,-4 0 2853,3 0 0,-4 5 0,6 1 0</inkml:trace>
  <inkml:trace contextRef="#ctx0" brushRef="#br2" timeOffset="60">6464 12449 8094,'12'-12'-128,"-5"0"205,1-4 159,5 4-47,-1-10 3,10 9 0,-6-8 191,3 2 59,3 2-163,-4-4 1,3 8-30,-2-2 1,-1 6 0,-3 1 0,-2 6 221,2-2-222,-2 3 1,-2 6 0,1 2 0,-5 4-15,1 0 0,-2 6 14,2 2 1,1 2 0,-5 2 0,-1 0-1873,-3 0 0,0 1 950,0 2 3217,0-1-2204,0 8-722,0-9 192,-5 4 86,-6-1 1,-3 3-59,-5 4 1,4-4 62,-4 1-2,0-1-406,-4-1 453,0-1 0,0-5-347,0 0 643,5 0-125,2 0 1,2-5 27,3-3-134,-3-3 0,9-4 232,-3 0 158,3-6 351,5 3-461,0 0 42,0-3 1,5 3-183,3-5 330,2 0-234,1 0 1,4 0 80,1 0 55,4-5-138,3 3 0,2-4 58,6 2-21,-6-2-124,8-1 0,-5 1-34,2 2-99,3 3 35,-9-9 1,1 9-119,-6-3 1,-5 3 195,1 1-1037,-8 0 382,4 0 176,-10 0-957,4 0 1,-14 0-1294,-2 0 1257,-3 5 1333,2-4 0,-4 9 0,-2-4 0</inkml:trace>
  <inkml:trace contextRef="#ctx0" brushRef="#br2" timeOffset="61">7389 11878 8136,'0'-7'462,"0"-3"-282,0 9 1,0-5 333,0 2 61,5 3 2,-3-5-337,3 6 1,-5 2-61,0 2 0,1-2 60,3 6 1,-3-1 4,3 5-50,2-1 1,-5 1 144,3-1-177,3 0 1,-5 5 14,6-1 0,-4 0 45,3-4 1,-4-3-134,1 0-9,2-1 216,-5 5-353,4-1 27,-5-4-23,0-2 8,0 0 0,2-4 246,1 3-45,-1-3-67,3-1-384,-5 0 263,0 5-9,0-4-45,0 4 42,0 1-10,0-5 39,0 4-39,0 0 123,0-4-87,0 9 0,0-7 41,0 5 0,0-1 98,0 5 1,-2-5 102,-1 1-104,1-1 0,-3 5-46,5-1 1,0 1 18,0-1 0,0 0 40,0 1-85,0-6 1,0 4 72,0-2-320,0-3 292,0 5-141,0-3 1,0 0 58,0 1-53,0-6 7,0 3-4021,0-5 1939,0-5 2116,0-1 0,0-5 0,0-1 0</inkml:trace>
  <inkml:trace contextRef="#ctx0" brushRef="#br2" timeOffset="62">7515 12072 8193,'0'-8'0,"0"1"0,0 4 780,0-7-395,0 9 0,0-6 179,0 4 216,0 1-11,0-8-266,0 9-85,0-9-117,0 8 1,0-4-61,0 2 128,0 3-218,5-9 1,0 7 109,3-4 1,2 4-206,-3-1 11,-1-2 1,4 5 284,-3-3-602,3 3 235,-3-4 0,3 3 18,-2-2-127,-3 3 85,5 1 0,-4 0 8,6 0 81,-6 0 1,4 0 68,-2 0 1,1 1-49,-2 3 0,3-1 23,-2 4 1,-2 1 84,2 3-147,-6 1 0,4 3-15,-6 0 1,0 1-2,0-5 1,0 0-27,0 1 1,0-1-19,0 1 1,0-1-40,0 1 1,0-1 86,0 0 0,0 1-57,0-1 46,0 1-159,0-1 144,0 0 0,0-3-469,0 0-101,0-6-392,0 3-747,0-5 0,0-5 0,0-1 0</inkml:trace>
  <inkml:trace contextRef="#ctx0" brushRef="#br2" timeOffset="63">7983 11684 8075,'0'-18'0,"0"-3"239,0 6 0,0 0 832,0 4-449,0 4-4,0-3 1,0 8 221,0-6-603,0 5 1,0 0 25,0 6 1,0 4-153,0 4 1,0 6 81,0 2 0,1 2-110,3 2 1,-2 0 48,1 0 0,-1 1-85,-2 3 0,0-2-125,0 5 24,0-4 1,0 7 108,0-3-239,0-2 115,0 5 1,0-9 175,0 3-261,0-3 81,0-6 1,0 2-310,0-5 224,0 1 1,0-5-2,0 0-1096,0 1 337,5-6-428,-4 4 431,4-8 290,-5 3 324,0-5 1,5-5 0,1-2 0</inkml:trace>
  <inkml:trace contextRef="#ctx0" brushRef="#br2" timeOffset="64">8132 12003 8075,'0'-6'1564,"0"1"-255,0 5-872,-5 5 0,3 1-37,-1 6 0,1-1-101,2 1 1,0 0 98,0 4 0,2-4-88,1 3 1,4-2-57,4-1 1,4-2-77,1-3 0,4 2-97,-1-5 0,4 0 56,3-4 0,0-1 54,4-3 0,-1-3-261,2-4 1,1-4 53,-6 0 1,5-2-2,-5 2 1,-3 2 65,-4-2 1,-6 1-185,-2-1 0,-1 1-119,-6-5 1,-1 3-123,-7-3 1,-4 5-350,-7-1 1,-3-1 316,-4 1 1,-6 1-180,-3 6 0,-1-1 138,2 5 1,-3 2 16,3 6 0,-2 2 166,1 5 0,3 1 29,6-1 0,4 2-83,3 2 1,3-2-158,5 2 1,1-2-321,6-2 797,6 0 0,0-4 0,10 3 0,2-4 0</inkml:trace>
  <inkml:trace contextRef="#ctx0" brushRef="#br2" timeOffset="65">8828 11912 8075,'7'-17'-900,"-2"5"750,-5-5 1188,0 6-611,0-1 1,-5 2 225,-3 3-185,-2-3-204,-2 8 0,1-7 87,0 6 63,-6-1-224,4 4 1,-3 1 70,5 3-86,-6-3 1,4 9 8,-2-2 1,4 6-71,3 1 0,-1 0-18,5-3 0,1-1 104,3 1 0,1-1-363,3 0 126,-3 1 0,9-2 35,-2-2-284,2 2 201,1-9 0,1 4-137,-1-5 145,1 0 1,-1 0 40,0 0 1,-3 0-216,0 0 225,-1-5 6,5-1 1,-5-1-16,1 3 152,-6 3-137,3 1 1,1 0 309,-5 0-170,4 0 0,-1 5 512,0 3-427,-1 2 1,1 7 64,0 2 1,5 2 80,-2 2 0,0 5 2,0 2 0,1 3-100,3 2 1,-3-2-7,0-3 1,-2 6-20,2-6 1,2 6-177,-3-6 1,-2 2 8,-1-2 1,-2 2-111,-2-5 1,0 1 12,0-2 1,0-3-181,0 0 1,-6-2-3,-1-5 0,-3-2-30,-2-7 191,1-2-396,-1-5 249,1 0 1,0 0-58,-1 0 0,3-5-156,-2-2 1,6-5-1505,-7-3 941,3 2 549,3-8 1,1 3-1258,5-5 866,0 0 822,5-5 0,7-1 0,5-5 0</inkml:trace>
  <inkml:trace contextRef="#ctx0" brushRef="#br2" timeOffset="66">9022 11912 8075,'0'-6'514,"0"-5"174,6 10-120,-5-9 0,4 4 315,-5-1-201,0 2 1,1 5 137,3 0-237,-3 0-579,4 0 30,-5 5 0,0-2 223,0 5-581,5-1 315,-3-1-434,3 5 334,-5-5 1,0 2-5,0-1-127,5-4 77,-4 2 1,4-4-271,-5 3 278,0-3 1,1 4-38,3-5 204,-2 0-63,3 0 0,0-4-55,2 1 308,-2-6-120,6 7 0,-5-8-156,5 3 330,1-3-91,-1-2 1,1 1-35,-1-1 0,0 1-75,1-1 198,-1 1-97,1 0 0,-1 0-37,0 4 185,-4 2-120,3 5 1,-7 0-27,4 0 164,-4 0-135,2 5 0,-1 5 339,-1 5-202,6 6-102,-7-9 0,4 10 29,-2-3-72,-3 2 41,9 2-259,-9-5 86,4 4 1,-1-6 264,0 3-1417,0 3 776,-4-10 0,4 5-1816,-1-6 722,1-4 659,-4 3-1701,0-9 2464,0 4 0,0 0 0,0 2 0</inkml:trace>
  <inkml:trace contextRef="#ctx0" brushRef="#br2" timeOffset="67">6259 13248 8469,'0'-6'1369,"0"1"-949,5 5 243,1 0 15,5 0 126,1 0-482,4-5 0,-3 3 152,2-1 61,3 1-295,-5 2 0,8 0 76,-3 0-106,5 0 0,0-1 18,0-3 1,-1 3-1,1-3 0,4 3 192,0 1-436,4 0 68,-7 0 0,8 0-202,-5 0 153,5 0 1,-7 0-47,5 0 1,1 0-127,3 0 1,2 0-67,2 0 161,-3 0 1,10 0 74,-3 0-68,2 0 56,-3-5 1,3 4-27,-2-3-841,-3 3 869,6 1 0,-9-2-5,6-2 13,-5 3 1,7-4-2,-2 5 20,3 0-19,0 0 0,1-5 88,0 4-86,0-4 1,4 1 3,4 0 203,1-5-95,8 8 1,-4-8-92,-27 7 0,1 0 53,2-2 1,0-1-59,0 2 0,0 0 0,1-1 0,1 0 61,-3 0 0,1 1-50,2 2 0,-1-1-3,-3-3 0,-1 0 1,6 4-1,1 0 61,-2-3 1,-1 0-58,0 2 1,0 1-731,1-1 0,0-1 706,-3 3 1,0 0 19,0 1 1,1-2-1,1 0 1,1-1 20,1 0 1,0 0-75,2 0 1,-1 0 46,-1 2 1,-1 0-1,2-2 1,-1 0-1,-2 0 0,1 0 0,3 0 0,0-1-157,-2 1 0,0 0 0,1 1 0,0 0 158,-4-3 0,-1 0 4,2 3 1,-1 0 3,23-9 1,3 8-152,-7-2 160,-4-2-15,-4 5-397,-10-9 230,-3 8 1,-16-4 43,-1 2-507,-9 3 787,-2-4-530,-5 5 543,0 0-687,-5 0 1,-1 0-151,-6 0-128,1 0 49,0 0 0,-1 0 724,1 0 0,-1-5 0,1-1 0</inkml:trace>
  <inkml:trace contextRef="#ctx0" brushRef="#br2" timeOffset="68">6795 13819 8058,'0'-7'134,"0"-1"1,0 4 288,0-3 1,0-1 415,0-3-532,5 4 1,1-3 130,1 2 18,3 3-156,-3-5 1,4 5 353,1-2-480,4-4 0,-2 9 175,5-6 27,-5 6-173,2-3 1,0 5 145,-1 0-320,5 0 145,-7 5 1,5-3-3,-3 6 61,-2-1-59,3 10 0,-8-3-373,-1 5 143,1 0-46,-2 4-402,-1 0 381,0 0 1,-3 1-35,2 2-293,-3-2 300,-1 9 1,-5-3-260,-3 4 195,-7 0 67,2 0 1,-5 1 51,3-1-9,-3 0-683,1 0 815,-5 1-100,9-6 0,-7-3-220,5-6 622,0 1-217,8-8 0,-2-1-75,6-4 447,-1-5-159,4 2 542,0-5 0,5-4-350,2 0 38,9-5-398,-4 3 0,10-6 76,-3 1 0,3 0 55,0-1-76,1 1-82,0 4 0,0-3 132,0 3-237,0 2 8,-1 0 1,1 1-136,0 0 70,0 0 50,-5 4 1,2-1-358,-5-3 175,6 3 78,-9-4-447,5 5 200,-1 0 4,-3 0-109,3 0 212,-4 0 0,-5 0-141,1 0-1336,-5 0 368,2 0 573,0 0 761,-4 0 0,4-5 0,-5-2 0</inkml:trace>
  <inkml:trace contextRef="#ctx0" brushRef="#br2" timeOffset="69">7583 13534 8018,'0'-12'0,"0"6"140,0 1 203,0 0 57,0 4 45,0-5-102,0 6-1,6 0-110,-5 0-32,4 6 0,-5 0 92,0 5-64,5 1 1,-4-1-214,4 6 77,0-5 0,-3 10 85,1-3 0,3-3-113,-3 0 0,5 0 258,-4-1-410,0 1 204,1-5 0,-4 0-230,3 1 83,2-6-26,-5 4 4,4-8 137,-5 3 563,0-5-633,5-5 39,-3 3 0,4-8 36,-2 3-165,2-4 132,1 0 1,3-2-128,-3-2-35,4 2 108,0-8 0,0 7-258,1-5 297,-1 0-44,1 1-107,-1 2 104,0 4-16,1 1 99,-1 4-94,1 2 0,-5 5-22,1 0 184,-6 0-69,9 5 1,-10 2 96,3 4-155,2 6 7,-5-5 1,4 10 77,-5-3-73,5 3 24,-3 0-282,3-4 117,-5 4 0,0-6 140,0 3-928,0-2 271,5-6 285,-4 1-354,4-1 388,-5-5 0,2-1-1193,1-5 655,-1 0 465,3 0 0,-5-5 382,0-2 0,5-9 0,1-1 0</inkml:trace>
  <inkml:trace contextRef="#ctx0" brushRef="#br2" timeOffset="70">8086 13351 8129,'0'-6'0,"0"-5"0,0 4 0,5-2 880,3 1-320,-3-2-160,5 4 501,-4 0-533,1-5 0,3 10 217,-3-3-98,3-2-169,2 5 0,-4-4 71,-1 5-33,1 0-176,3 0 0,-3 0 179,-1 0-453,-4 5 78,2 1 0,-5 5 11,0 1 1,0 1 265,0 2-830,0-3 421,-5 5 1,2-1-61,-4 4-383,-1-4 394,2 6 1,-3-10-142,5 4 86,-5-4 84,8 0 1,-8-1 198,5 0-17,0-4 53,4 3 2,0-4 0,2 1 271,2-4 0,-2-1-1,6-2-109,-1 0 1,5 0 125,-1 0 1,1 0-192,-1 0 0,0 0-5,1 0-1009,4 0 0,-3 0 122,2 0-1836,-2 0 1676,-7 0 1,1 0 886,-4 0 0,-1-5 0,3-2 0</inkml:trace>
  <inkml:trace contextRef="#ctx0" brushRef="#br2" timeOffset="71">10679 12894 8108,'-12'0'0,"6"0"541,-4 0-152,8 0 0,-3 0 179,5 0 60,0-5-272,0 4 116,0-4-162,5 5 1,2 0 94,4 0 0,1 0-117,-1 0 1,2 0 339,2 0-331,-2 0-116,8 0 0,-4-2 59,2-1 0,2 1 116,-2-1-277,3-4-10,1 6 0,-4-4 287,0 5-1138,-5-5 412,2 4-1494,-4-5 950,-1 6 182,-5 0-1663,-1 0 1095,-5 0 561,-5 0 739,-1 0 0,-10 6 0,-2 0 0</inkml:trace>
  <inkml:trace contextRef="#ctx0" brushRef="#br2" timeOffset="72">10667 13065 8108,'12'0'0,"-1"0"665,0 0 1,1 0-185,-1 0 0,6-3 1159,2-1-840,-3 0-281,11-1 112,-8 4-306,9-9 0,-5 7 189,0-5-1352,4 6 680,-2-3 1,-1 5-115,-5 0 1,-5-4 271,1 0 0,-2 0 0,-2 4 0</inkml:trace>
  <inkml:trace contextRef="#ctx0" brushRef="#br2" timeOffset="73">11729 12837 8140,'-6'-11'0,"-4"-1"394,8 1-28,-3-1 623,5 6-575,0-4 0,0 4 206,0-6-153,0 6-287,0-4 1,2 7 203,1-5-204,4 6 0,0-4-42,1 2 0,3 2 48,5-1 0,0-2-40,-1 1 0,3 0 125,5 4 0,0 0-201,0 0 1,0 0 46,-1 0 1,-3 1-94,0 3 1,-5-1 19,2 4 0,-5 5-34,-3 3 0,-3 5-254,-5-1 1,0 3 133,0 1 1,-5-1-304,-3 1 1,-2 4 169,-2 0 0,-3-1-75,0-3 1,-4 1 49,4 3 0,-6-3 166,2 3 1,2-1-21,-2-3 0,1 2 91,-1-5 0,-1 1 198,4 2 1,-3-5-61,4-3 1,0-2 427,3-2-185,6 0 247,1 1-423,5-1 1,5-4 127,3-4 0,2-1-33,1-2 0,6 0 200,2 0 1,2 0-7,2 0 1,5 0-108,3 0 0,0-2 14,0-1 0,0 1-111,-4-1 0,0 1-272,-4 2 1,-2 0 115,-2 0 1,-2 0-1359,-6 0-372,-5 0-1212,0 0 1952,-6 5 0,-9 2 887,-3 4 0,-2 1 0,3-1 0</inkml:trace>
  <inkml:trace contextRef="#ctx0" brushRef="#br2" timeOffset="74">12437 12300 8014,'-6'-5'-510,"1"4"1513,5-4-74,0 5 46,0-5-271,0 4-268,0-5 1,1 8-149,3 2 0,-1-2 6,4 6 1,-4 1-53,0 6 0,3-1-78,-3 5 0,1-4 178,-4 4-325,0-5 58,0 8 153,0-10-189,0 10-6,0-9 0,0 3 207,0-5-528,0 1 106,5-1 131,-3 1-122,3-6 54,-5-1 850,0-5-684,0-5 1,0-1-85,0-6 1,0 1 119,0-1 0,3 0-82,1-3 1,5 1 83,-1-5 1,2-1-236,1-2 1,2 3 36,2 0 1,-2 5-64,2-2 0,-2 1 110,-2 4 1,1-2 46,-1 9 0,0 0 151,1 4-43,-1 0-105,1 6 0,-2 0 129,-2 5 0,0 2-104,-4 2 0,4 2 97,-4 2-74,-1 2 1,-1-3 49,1 5-127,-1-5 74,3 3 1,-4-7-256,3 5 247,-3-5-11,4 3-525,-5-6 306,0 1 0,0-1 0,0 0-477,0-4 154,0-2 98,0-5-742,0 5 123,0-4 408,0 4-155,0-5 286,0-5 514,0 4 0,-5-9 0,-1 3 0</inkml:trace>
  <inkml:trace contextRef="#ctx0" brushRef="#br2" timeOffset="75">13168 11889 8088,'0'-11'-748,"0"3"641,0 0 1386,0 6-795,0-3 0,0 4 239,0-3-38,0 3 35,0-5-239,0 6 0,-1 6-253,-3 1 0,2 5 154,-6 3-306,0-3 21,-3 15 0,0-7 256,-1 11-131,1-6-49,-1 8 1,-3-4 10,0 6-130,0 4 0,3-2 56,1 5 0,-1-5-12,1 1 0,5 1-57,2-1 0,-1-4 135,1-3 0,1-2-226,7 1 0,-1-2 95,4-5 1,5-4 13,3 0 1,1-5 11,0 1 1,-4-2 87,4-2 1,-4 0-112,0-4 0,-1 0-108,1-4 0,-5-1-466,1 1 0,-4-1-13,3-2-580,-4 0 486,2 0-2122,-5 0 1510,0-5 1245,0-2 0,5-4 0,1-1 0</inkml:trace>
  <inkml:trace contextRef="#ctx0" brushRef="#br2" timeOffset="76">13362 12049 8185,'5'-6'551,"-3"1"0,3 6-79,-5 3 1,0 2-142,0 5 0,0 2 137,0 2 0,0 2-74,0 2 0,0 4 17,0 0 1,0-1-107,0 5 1,0-2-36,0 2 0,0-3-166,0 3 0,0-3 89,0-1 0,0-4-286,0 0 0,0-5 139,0 1 1,1-2-1826,3-2 1361,-3 1 0,8-5-2259,-5 1 619,0-6 570,1 3 1488,-4-10 0,9-1 0,-3-5 0</inkml:trace>
  <inkml:trace contextRef="#ctx0" brushRef="#br2" timeOffset="77">13499 12380 8051,'-7'1'-107,"-1"3"1666,6 3-966,-3 4 0,1-3 551,0-1-431,0 1-16,4 3-78,0 1-343,5-1 0,2-3 20,4-1 1,0-3-55,1 4 1,3-6-46,0 2 1,6-3 49,-2-1 1,1-1-150,-1-3 1,3-2 116,-3-5 0,-2 2-290,2-3 1,-5 7-82,2-6 0,-4 2-22,0-3 1,-6 1-332,-2 0-310,-3-1 561,-1 1-687,-5-1 588,-1 1 1,-7 1 49,-2 2 0,-3-1 2,-5 5 0,-3 1-34,-1 3 0,0 0-25,4 0 0,6 0 8,1 0 1,4 5 100,0 2 1,6 0 14,2 0 1,3-3-16,1 4 0,10-2 255,5 2 0,6-3 0,1-5 0</inkml:trace>
  <inkml:trace contextRef="#ctx0" brushRef="#br2" timeOffset="78">14071 12323 8131,'0'-11'0,"0"-2"143,0-2 0,0 2 98,0-2 1,-2 1 371,-2-1-433,-2 7 0,-5-7 153,-1 7 0,1-1 27,-1 2-120,-4 2-179,3 5 134,-3 0 0,0 5 195,1 2-440,-5 3 227,7 2 1,-3 3-49,4 0 56,1 1 0,3-1-110,1 0 1,4 2 97,-1-2 0,3-3-156,1 4 0,1-4 69,3 0 0,-1-5-142,4 1 1,2-5 118,6 0 0,-2-1 28,2-2 1,-2 0-49,-2 0 1,1 0 10,-1 0 0,1-2-108,-1-1 1,-3 1 119,-1-2 1,-3 3-244,4 1 0,-4 0 68,3 0 1,-4 1 147,1 3 0,1 3-46,-2 4 1,3 0 136,-3 1 0,0 1-49,4 2 1,-3 1 170,4 3 1,-4 7 120,3-3 0,-3 2-106,4-2 0,-2 1 26,2 3 0,-2-3-59,-2 2 1,-3 2 65,3-1 1,-2 3-105,2-3 1,-2 0-249,1-5 0,-1 0-50,-2-3 0,0 1-109,0-4 0,-4 0-81,0-1 0,-4-6-296,5 3 0,-5-7-203,4 2 113,-5-4 326,3 2 0,-4-10 4,2-3 1,-1-2-235,5-1 1,1-5-111,3 1 1,-4-4-703,0 4 1394,0-5 0,-1-3 0,-1-6 0</inkml:trace>
  <inkml:trace contextRef="#ctx0" brushRef="#br2" timeOffset="79">14253 12243 7989,'7'-11'0,"-2"3"657,-5 1-37,0 4 13,5-2 1,-4 4-214,3-3 1,-2 3 577,2-3-279,-3 2-599,5 8 1,-6-4 79,0 6 1,0-1-267,0 5 0,0-5 82,0 1 0,0 0 21,0 3 1,1-1-360,3-2 0,-3 2-56,3-2-407,-3-3 269,4 0 305,-4-5 7,9 0 285,-3 0 0,4-5-74,1-3 1,-5-2 61,1-2 1,-2 5 33,2-1 0,2 1 66,-2-5 1,0 1 352,0-1-387,2 6 1,-3-3 195,4 5 0,-3 0-69,-1 4 1,-3 2 111,4 2 0,-5 3-52,5 8 0,-4-1-161,3 5 1,-4 0 12,1 4 1,-3-1-56,-1-3 1,0 2-694,0-2 0,0-1 350,0 1 1,0-5-1410,0 1 0,1-3 95,3-4 1538,-3 2 0,10-9 0,-5 4 0</inkml:trace>
  <inkml:trace contextRef="#ctx0" brushRef="#br2" timeOffset="80">14790 12197 8469,'0'-6'1692,"0"1"-974,0 5-377,5 0 1,1 0 66,6 0 0,3 0 325,0 0-310,1 0 0,0 0-438,-3-5 215,8 4 0,-8-4 143,2 5-1081,-2-5 607,-2 3 1,1-3 167,-1 5-2130,-4-5 834,3 4 1259,-9-4 0,9 0 0,-4-2 0</inkml:trace>
  <inkml:trace contextRef="#ctx0" brushRef="#br2" timeOffset="81">15155 12095 10215,'0'11'1233,"0"6"0,0-5-848,0 4 1,0 0-72,0-1 1,0 4 131,0-3-354,0 4 0,4-7-107,0 2 0,0 1 154,-4-1-43,5 1-58,-4-5-1,6-5 26,-4-2-578,-1 3 250,3-6 55,-5 4-4,0-10 88,0 4 1,1-6-42,3 3 143,-3-2 1,4-2 49,-5 1 1,1-1 20,3-3 1,-1-1-5,4 1 1,-3 0-42,4-1 59,-1 1-46,0-1 3,3 1 1,-4-4-53,6-1 50,-1 1-4,1 4 0,-5 3 254,1 1-252,-1 4 1,1-2 105,0 5 1,-5 1 158,5 3 1,-5 4 36,0 7 0,-1 3-79,-2 4 0,0-1 253,0 2-361,0-3 1,0 7 191,0-8-268,0 2 99,5-3 0,-4 1-525,3 0 287,-3-5 1,3 2 83,0-4-1251,-1-6 640,-3 4 231,0-8-1061,6 3 306,-5-5 382,4 0-982,-5 0 1089,5 0 1,-4-5 647,3-3 0,-3-2 0,-1-2 0</inkml:trace>
  <inkml:trace contextRef="#ctx0" brushRef="#br2" timeOffset="82">15510 11672 8008,'0'-11'455,"0"-1"-232,0 6 1,0-4 65,0 2 635,0 3-90,0 0-232,0 0 39,0 4-315,0-4 1,1 5 180,3 0-101,-3 5-147,9 1 1,-7 5 246,4 1-115,1 4-137,-2 2 1,4 1 197,-2 0-224,2 0 0,1 4 221,1 0-250,4 0 1,-2 3 142,5 1-260,-5 5 88,8-8 1,-6 8 228,3-6-437,3 6 208,-9-8 1,4 8-188,-1-6 44,-4 6 1,4-6-88,-9 4 0,2-3-9,-5 3 1,0-4-184,-4 0 176,0 3 0,0-5-16,0 3-112,-5-3 213,-2-1 1,-5-1-121,-4-3-598,4 2 444,-10-3 0,4 0-1181,-4-3 712,-1-2 192,0-2-1780,5-5 1497,2 5 0,5-9-41,4 6 866,-3-6 0,8 3 0,-3-5 0</inkml:trace>
  <inkml:trace contextRef="#ctx0" brushRef="#br1" timeOffset="83">15909 11604 8182,'0'-7'-639,"0"2"1092,0 0 1,-4 3 102,1-6-28,-1 5-234,-1-7 157,3 4-289,-8 0 1,8-1-13,-6 3 58,1-2-52,-5 0 1,1-1-23,-1 4 66,-4 1 49,-2-8-253,0 9 149,-8-4 0,7 1 111,-8 0-426,3 0 166,1-1 0,-4 4 124,1-3-174,-6-2 45,8 5 1,-9-6-9,2 3-110,-2 3 125,-1-4 0,1 1-26,3 1 50,-3-1 29,4 4-483,-1 0 454,-3-5 1,7 3 19,-9-1 46,9 1-65,-12 2 0,5 0 24,-5 0-143,-5 0 116,2 5 1,-1-3-27,0 1-81,0 4 1,-3-6 113,-1 3-942,0 2 935,1-5 0,4 5 1,3-6 0,-1 0 143,0 0 0,3 3-189,5 1 1,-2 0 34,3-4 0,-3 0 57,-1 0 1,-1 0 32,1 0 1,2 0-104,-2 0 0,2 4 2,-6 0 0,1-1-11,-1-3-1,3 5 1,-8-3-3,5 2 1,0-2 23,3 2 726,-4-3-736,8 9 1,-10-7-3,6 4-12,-7 1 12,7-2 1,-10 5 157,4-4-152,-4-2 39,0 5 0,3-3 8,0 4 0,4 1-10,-4-1 73,5 0-92,-7 1 0,7-1 23,-5 1-153,5-1 134,3 1 1,-2-1 30,6 0-192,-6 1 151,12-1 0,-4 1-91,5-1 87,1 0-25,-1 1 83,0-1 77,0 1-139,5-1 27,2 1 0,1-1 14,-1 0 1,-3 1-6,4-1 75,0 6-88,-2-5 1,3 5 263,-5-6-290,5 6 32,-7-4 1,7 4-18,-5-1 17,5-4 9,-8 5 0,8-5 8,-5 4 0,5-4 18,-1 4 1,1 0 6,-1-1 0,2 1-17,-2-5 1,4 0 6,3 1 1,-2-1 27,2 1 148,3-1-183,-5 0 1,5 1 263,-3-1-265,-2 1 1,5 3 146,-2 0-71,-4 0-48,10-3 15,-4-1-12,0 6-18,4-5 1,-4 9 106,5-6-178,0 0 70,0 2 1,0-3-1,0 5 0,1-5 4,3 1 1,-2-1 230,6 1-242,-1-2 0,4 3 84,-4-4 1,3 0 123,-2 4 1,2-4-144,2 4 0,-1-4 9,0 0 0,1 0-127,-1 4-22,1-4 0,0 5 89,4-6 0,-4 1-9,3-1 1,3 0-87,1 1 61,-2-1 1,4 1-36,-2-1 1,3-1 7,1-2 0,0 2-6,-1-2 1,5-2 41,0 2 1,3-2 17,-3 2 1,5-2-19,-2-2 0,3-2 2,1 6 0,1-6-19,-1 2 0,-1-3-5,-3-1 1,6 0-23,-6 0 1,8 0-9,-7 0 1,8 0 58,-5 0 0,8 0-22,0 0 1,5 0-37,-1 0 1,7-3-166,-3-1 1,-1-4 362,1 4-168,-3 1 1,-3-1-131,-2 0 126,2 0 0,-8 0 32,2 1-123,-3-1 88,-5-1 1,3 3-261,-3-1 244,3-4 0,-3 6-98,1-3 7,-1-2 78,10 5 0,-5-8-8,3 5-63,-2-5 64,-2 8 1,-3-6 88,-1 4-85,-5 1 1,7-7 16,-5 6-14,-1-1 1,-3 0 0,0 0 25,0 0-22,5-1 0,-4 4 51,3-3 1,2 2 7,1-2 1,2 3-46,-2-3-169,8-2 80,-12 4 0,16-7-278,-8 6 203,8-6 1,-8 7 6,0-1-218,1-4 345,-6 6-90,0-4 72,-1 0-55,-5 4 0,-4-5-36,0 6 210,-5 0-75,7-5 1,-7 4 130,5-3-232,0 3 61,-1 1 0,4 0 81,-3 0-107,2 0 27,2 0 0,0 0-229,0 0 31,5-5 143,-4 4 17,4-4-4,-10 5 0,2-2 15,-5-1 0,4 1 7,-4-2 1,1 3-115,-5 1 415,0 0-166,1-5 0,3 4 107,0-3-58,1 3-104,-5-4-279,6 3 252,0-3 0,2 2 20,0-1-313,0-5 138,4 8 0,0-8 95,0 5-256,0-5 255,-5 3 0,2-2-115,-5 0 105,5 6-26,-12-8 0,7 9 177,-7-3 42,-3-3-197,5 6 0,-7-8 262,4 5-251,-4-4 49,7 6 116,-9-8-110,9 9 0,-7-8-15,4 5 110,1-5-99,3 3 0,0-6 9,-4 1-42,3 0 31,-3-1 0,7-3-25,-3 0 23,3 0 0,-8-1 112,6 1-109,-6-5 10,4 7-9,-8-8 186,3 8-176,-5-9 1,0 8 3,0-5-1,0 0 3,0-4 0,0 4 11,0 0 101,-5 0-106,3-4 0,-3 1 92,5-1-80,0 0 0,0 0-84,0 0 73,-5 0 1,4-3 43,-3-1 1,2 0 8,-2 5 0,1 3-26,-4 0 66,-1-1-81,-3-2 0,-1 3 37,1 0-228,-6 5 85,5-8 0,-10 9-807,3-2 580,-3-3 0,-6 6-143,-2-4-475,-3-1-57,4 4 626,1-4-2638,0 1 2993,4 3 0,-4-4 0,5 1 0,0-3 0,0-2 0</inkml:trace>
  <inkml:trace contextRef="#ctx0" brushRef="#br1" timeOffset="84">16092 11284 7996,'-6'0'55,"1"0"525,5 0-54,0-5 828,0 3-904,0-3 0,1 4 226,3-3-61,-3 3-285,9-9 0,-2 7 135,7-4 44,-2-1-233,8 2 0,-4-4 394,2 2-500,7-2 0,-7-2-116,8 1 1,2 0 169,2-1-84,-3 1 1,5 3-87,-3 1 0,-1-1 34,2-3 0,-1-1-220,4 1 0,-3 1-236,-1 2-141,-4-2 198,7 3 1,-9 0-378,2-1 508,-7 6 0,2-7-140,-6 5 0,-4-4-169,-3 5 106,-5-1-7,7 4-48,-9 0 191,4 0 1,-6-4-347,-3 0 242,3 0 114,-9 4 1,7-1-390,-5-3 401,1 3-6,-5-4 268,1 5-77,0 0 0,-1 0-356,1 0 733,-1 0-276,1 0 1,-1 0-161,1 0 283,0 0-145,4 0 0,1-1 469,2-3 157,3 3-404,-4-5 1,5 5 792,0-3-659,0 3 1,1-5 355,3 2-439,2 3 0,3-6 202,3 4-242,-4 1-102,9-3 0,-6 5 169,1 0-196,4 0 55,2 0 0,1 0-82,0 0 110,0 0-71,-1 0 1,2 0-161,-5 0 4,1 5-423,-5-3 255,0 3 128,-4 0-273,-2 1 195,-5 0 0,-5 5 49,-3-4-518,-2 3 380,-6 7 0,-2-5-122,-5 4-851,0 1 737,0-4 0,2 4-915,2-6 659,2 1 237,11-1 463,1 0 0,0 1 0,-2-1 0</inkml:trace>
  <inkml:trace contextRef="#ctx0" brushRef="#br1" timeOffset="85">17029 11033 8078,'-4'-8'663,"0"0"-553,0 6 1,5-5 197,3 4 0,-3 1-229,10-8 785,-10 9-477,9-9 1,-4 3-1,6-4 1,4 3-133,3 1 0,-1 0 96,1 0-5,0 2-171,-1 0 1,3 3 97,-1-1-98,-4 1 1,1 2 235,-6 0-392,5 5 156,-3-3 1,4 8-236,-6-3 67,0 4 1,5 0 150,-1 0-157,5 1 8,-2-6 0,1 4 137,0-2-352,0-3 125,4 0 1,0-1-223,0 0 208,-1 0 13,1-4 1,-1 0-105,-3 0 200,2 0-42,-3 0-164,0-6 183,-2 5 0,-4-5-27,-1 2-120,-4 3 114,-2-9-3,0 3-85,-4-4 108,4-1 0,-1 1-231,0 0 215,0-1-12,-4 1 0,0-1 36,0 1-47,-5 0 11,3-1 78,-8 6-70,4-4 0,-6 8-30,1-1-92,-6 1 127,0 2 1,-6 2-49,0 1-147,-5 4 100,4 4 0,-8 1-23,6-1 77,-1 0 8,4 1 0,0 3 114,0 0-112,1 0 1,-1 1 91,0-1-91,0 0 0,0-3-30,0-1 1,1 4 11,-1 0 0,0 1-19,0-5 117,5-5-58,-3 5 0,8-6 216,-2 2-260,2-2-8,2-5 260,-1 0-8,6 0 40,1 0-200,5-5 1,0 3 7,0-6-766,0 1 511,5-5 0,1 1-72,6-1 324,-1 1 0,6-1 0,0 1 0</inkml:trace>
  <inkml:trace contextRef="#ctx0" brushRef="#br2" timeOffset="86">15864 12951 8213,'1'-6'558,"3"2"-248,-3 3 154,9 1-92,-9-5 0,9 3 33,-3-3-109,4 5 0,4 0-6,1 0 1,4 0 85,-1 0 0,3 0 204,0 0-332,1 0-62,5 0 0,0 0 25,3 0 37,-3 0-83,-1 0 1,-2 0-299,1 0 180,-2 0-42,-1 0-637,0 0 496,0 0 0,-5-1 64,-3-3-289,3 3 190,-11-9 1,8 9-122,-7-3-469,-3-3 97,0 6-332,-5-4-178,0 5 334,-5 0 426,4-5 1,-9 4-110,2-3 211,3 3 126,-5 1 0,7 0 186,-4 0-86,-1-5 97,2 3 0,-3-4-55,5 2 0,-5 2 44,2-6 0,0 4 545,0-3-365,-1-1 1,0 2 28,1 2 682,4-2-177,-2 4 412,5-3-364,0 0-103,0 4-17,5-4-289,2 5 0,4 0 158,0 0 33,6 5-358,1-4 0,5 4 266,-1-5-142,6 5-139,-4-3 1,6 3-52,-4-5 128,-2 0 0,4 5-370,-10-4 138,-1 4 1,-6-1 225,0 0-960,-4-1 548,-2 3 1,-5-4-34,0 6-344,-5-1 371,-7 5 0,-2 3-317,-5 0 186,0 0 94,-4 2 1,1-3-491,-1 5 284,-5-5 0,9 2-540,-8-4 568,14-1 1,-3-1-277,5-2-412,4-3 1079,2 0 0,0-4 0,-1 4 0</inkml:trace>
  <inkml:trace contextRef="#ctx0" brushRef="#br2" timeOffset="87">16891 12563 8158,'-11'0'-579,"1"1"1543,2 3-527,-2 2 1,4 7-21,-6 2 1,-3 4-57,0 8 0,0 2-87,3 5 0,2-2-30,2 2 0,0-2 120,4 6 66,0-7-218,4 2 0,1-8-2,3 5-29,-3-4 1,9-2-91,-2-5 0,2-5 212,2 1-64,-1-2-230,6-7 31,-5-1 1,6-5 174,-3 0 1,3-1-193,5-3 158,5-7-122,-4-2 0,8-8-34,-6 2 0,2-3-110,-1-1 0,-7-1-32,3-3-260,-8 3 255,-3-9 0,-3 8 30,-6-6-386,1 1 274,-4-4 0,-5 1-56,-3 2-308,-7 3 291,-3 0 1,-8 6-109,-1-1-387,-5 5 408,3 12 0,-5 1-568,0 5 435,-1 0 389,6 10 1,-4-3 0,4 10 0</inkml:trace>
  <inkml:trace contextRef="#ctx0" brushRef="#br2" timeOffset="88">18616 12654 8143,'-6'-5'-96,"-3"3"0,5-6-65,1-1 506,2 4 401,-4-5-184,4 4-37,-4-1-164,5 2 1072,0 5-1071,0 5-108,0 2-58,0 4 0,0 2 12,0 2 1,4-1-28,-1 5 1,1 0-104,-4 4-94,0 0 160,5 0 0,-3-1 46,1 1 1,-1 4 35,-2 0-504,0-6 227,0 1 0,0-6-4,0 3-215,0-2 44,5-6-148,-4 1 143,4-1 1,-4-5 66,3-2 121,-3-3 1,4-1 219,-5 0-194,0-5-22,0-1 34,6-5 0,-5-5-4,3 1-247,-3 0 247,4-2 0,-4 0-9,3-6-240,2 0 117,1 0 1,3 0-22,-3 0 1,4 1 87,-4-1 0,7 0 60,1 0-96,1 5 35,-5 2 223,0 4-13,1 6-230,-1 1 417,1 5-81,-1 0-164,1 0 151,-1 5-91,-5 1 1,3 6 226,-5-1-281,5 6-29,-3 0 1,2 6 83,-1 0-37,-4 0-7,7 0-303,-9 0 260,10 5 1,-9-4 50,6 2-276,-6-7 99,8 3 1,-8-6 132,2 3-500,2-2 264,-5-6 1,4 1-648,-5-1 458,0-4 96,0 3-686,0-9 406,0 4-252,0-5 152,0-5 290,0-1 1,0-3-121,0-3 481,0 3 0,-5-12 0,-1 3 0</inkml:trace>
  <inkml:trace contextRef="#ctx0" brushRef="#br2" timeOffset="89">19004 12300 8072,'-3'-11'-704,"-1"-1"469,0 6 914,4-4-360,-5 9 1,4-6 109,-3 4 236,2 1 9,2-3 682,0 5-1122,0 5-31,0 2 1,0 4 1,0 6 146,0 2-394,6-3 62,-5 6 1,4-8 320,-5 5-643,0 0 232,0-2 1,0 1-41,0-3-27,0-7 67,0 7 1,0-12-117,0 4 220,0-4 170,0 2 283,0-5-151,0-5-235,0-1-169,0-6 131,0 1 1,0-1 72,0 1-291,5-1 93,1 1 0,2-4-151,0 0 97,-1-1 0,0 5-27,3 0 126,-4-1 1,4 4-64,-2 1 125,2 4-91,-4-2-27,6 5 248,-1 0-190,1 0 1,-2 2 8,-3 1-170,3 4 178,-8 9 0,7-2-212,-6 5 1,1 0 177,-4 4-415,0 0 255,0 0 0,4 0-42,0-1-776,0-4 607,-4-1 1,3-6-123,1 1-215,5-1 191,-8 0 550,10-4 0,-5 3 0,5-4 0</inkml:trace>
  <inkml:trace contextRef="#ctx0" brushRef="#br2" timeOffset="90">19918 12357 8116,'-6'-11'0,"1"3"62,5 1 0,0 4 355,0-7 25,0 9-203,0-4 1093,0 5-1153,0 5 0,3 1 238,1 6-370,0 4 35,1 2 1,-2 5-27,4-1-33,-4 1 45,2 5-28,0-4 75,-4 9 0,6-3 102,-4 4-263,-1 0 168,3 0 1,-5-3 84,0-1-309,0 1 189,0-2 0,1-1-108,3-5-72,-3-1 163,4 1 1,-5-4-293,0 0 1,0-8-49,0 0 292,0-2-79,0-3-85,0-1-145,0-5-1373,0-5 579,0-1 1081,0-6 0,5 1 0,2 0 0</inkml:trace>
  <inkml:trace contextRef="#ctx0" brushRef="#br2" timeOffset="91">20432 12255 8045,'0'-18'203,"0"1"-203,-5 11 1034,4 1-344,-10 5-366,5 0 0,-5 0 188,-1 0-281,1 0 0,-6 5-243,0 1 33,-1 6 0,-4 3 306,3 0-429,-2 6 107,-2-9 1,0 10 82,0-3 79,5 2-42,2 2 0,6-4-176,2 0 135,-2-5 36,9 8-168,-4-9 45,5 3 0,1-1 142,3 0-148,2 1 71,10 0 1,2-3 60,5 2 91,0-2-147,0-2 1,3 4 66,1 1 182,0-6-248,1 0 1,-8-4 81,3 6-16,-8-1-37,2 1-284,-6-1 264,0 0 0,-1 1 82,-2-1-277,-3 1 63,0-1 0,-3 1 160,1-1-234,-1 5 67,-7 2 0,-7 1-132,-7 0-37,-2 0 229,-2 4 0,-4-1-348,0-3 150,-4 2 80,7-8 1,-3 6 53,8-8 0,0 3-27,7-6-187,-2-3-62,8 0 196,0-5-989,1 0 244,5 0-962,5-5 935,-4-1 530,9-6 0,-2 1 388,7 0 0,3-6 0,5-1 0</inkml:trace>
  <inkml:trace contextRef="#ctx0" brushRef="#br2" timeOffset="92">21049 12472 6934,'-8'1'1307,"0"3"-904,6-3 59,-8 9 140,3-4-288,-4 6 1,0 3 40,-1 0 1,1 6-17,-1-2 1,5 3 335,-1 5-279,6-3-139,-9 4 0,10-5-66,-3 0-125,3 0 0,4-4-39,4 0 1,1-5 75,7 1 192,-2-2-348,3-7 81,-3 4 0,7-9 59,-5 3 232,6-3-212,-4-6 1,3 3 98,-1-6-72,0 1-64,-2-5 1,4-3-108,-6 0 202,0 0-29,-3-2-504,-1 4 271,-5-8 1,3 7 151,-5-5-949,0 0 611,-4 1 1,-9-2-113,-2 4-682,-9-4 648,3 7 1,-7 1-784,-3 4 581,3 6 291,-4-3 0,9 5-134,0 0 1,5 1 4,-1 3 469,2-3 0,7 9 0,1-4 0</inkml:trace>
  <inkml:trace contextRef="#ctx0" brushRef="#br2" timeOffset="93">21745 11901 8096,'0'-7'166,"-5"2"1,3 5 108,-6 0 0,0 1 92,-3 3 1,1 3 16,2 4-264,-7 0 57,7 6 0,-8 1 237,5 4-187,-6 1-50,4 5 1,-7 1 309,5 6-251,0-1-29,3 5 0,2-3 295,2 2-266,3 3-758,5-6 559,0 9 170,0-8 0,0 3-368,0-4 167,0-1 53,5 0 0,-3 0 235,1 1-435,4-6 160,-6 4 0,5-9-58,-2 3 208,-2-3-90,3-1 1,-2-1-27,1 1 25,5-5 351,-8 4 0,10-10-516,-4 3 714,3-2-529,2-1-120,-1-6-30,1 4 0,-2-7 31,-3 4 0,3-4-178,-2 1 0,-2 1-560,2-2 388,-5 1 18,2-4-5174,-5 0 4984,-5 0 1,2 0 542,-5 0 0,1 0 0,-5 0 0</inkml:trace>
  <inkml:trace contextRef="#ctx0" brushRef="#br2" timeOffset="94">21837 12266 8019,'0'-11'0,"0"4"0,0-3 491,0 2 0,0 3-262,5-5 383,-4 9-319,9-9 1,-5 7 130,3-4-97,7-1-141,-7 2 0,9-3 185,-1 5 63,1-5-263,1 3 1,4-1 171,-3 4-207,-3-4-40,6 6 1,-9-4-89,2 5 0,1 0 59,0 0-298,-1 5 162,-4 1 1,-1 7 39,-2 2 0,-3 3 57,-5 5 0,0 5 16,0 2 0,-5 3-16,-3 2 0,-7 0-180,-4 3 189,3-2 1,-6 3 20,3-5-978,-8 1 950,3-1 0,-2 0 40,7 0-610,-3-4 572,9-3 19,-3-4 1,8-5 66,1-3-92,4 3 155,-2-5-142,5 3 813,0-9-647,0 3 152,0-9 0,5 4-37,3-5-24,2 0-199,1 0 1,6 0 318,2 0-313,2 0 41,2-5 1,1 4 40,3-3 1,-3-1 33,3 1-297,-3 0 178,-6 4 1,2 0-108,-5 0 0,0 0 130,-3 0 1,-1 0-1128,1 0-258,-6 0-766,4 0 353,-9 0-498,4 0 2173,-5 0 0,-5 0 0,-1 0 0</inkml:trace>
  <inkml:trace contextRef="#ctx0" brushRef="#br2" timeOffset="95">22373 12003 8052,'0'-6'565,"0"-4"-217,0 9 152,0-5 286,0 6-438,6 0-177,-5 0 1,4 2 28,-5 2 1,0 2 146,0 5-348,0 6 56,0-4 1,1 7 44,3-5-162,-3 5 152,4-7 1,-5 5-109,0-3-89,5-2 183,-3 3-192,3-4 18,-5-1 217,5 0-279,-4 1 29,4-6 186,0-1-284,-3-5 232,3 0 17,-5 0 143,0-5-171,5 4 83,-4-9-64,9 3 0,-4-8 28,6 0-197,-1 0 80,1-2 1,-1 1 120,1-3-246,4-3 93,-8 10 0,11-5 83,-8 6 1,-1-1-8,-2 1 1,-1 4 106,5 4-141,-6 1 30,4 2 107,-8 0-101,3 0 9,0 5-7,-4 2 213,4 9-188,0-3 1,-4 12 2,3-2 218,-2 3-99,3-4 0,-4 5-76,3 0-13,2 4-7,-5-6 1,4 2-242,-5-4 259,0 0-14,0-5-796,0-2 515,0 1 1,0-8-89,0 2-665,0-7 252,0 1 134,0-5-339,-5 0 962,4 0 0,-9 0 0,4 0 0</inkml:trace>
  <inkml:trace contextRef="#ctx0" brushRef="#br2" timeOffset="96">22739 11786 8052,'0'-6'-80,"0"-4"89,0 9 0,4-6 285,0 3 166,-1 3-143,2-9 0,-2 9-23,5-3-62,-1-2-59,5 4 1,-2-4-73,-3 2 0,4 3 133,-4-3-382,3 3 162,2 1 0,-5 0 226,1 0-465,0 5 181,-2-4 0,4 9 128,-2-2-214,-3 2 78,0 1 0,-1 1 72,-1-1 1,1 5 10,-4-1 0,0 0-4,0-4 0,-1 1 30,-3-1-66,3 1 39,-9-1 1,7 1 25,-4-1 1,3-3 52,-4-1-9,6-4 8,-9 2-131,10-5 103,-4 0-66,5 0 23,5 0-181,-4 0 164,5 0 0,-1 0 18,2 0-150,3 0 119,2 0 0,-1 0-68,1 0 0,-1 0-144,1 0 0,3 0-612,0 0 368,0 0 22,-8 0-1260,3 0 1687,-9 0 0,9-5 0,-4-2 0</inkml:trace>
  <inkml:trace contextRef="#ctx0" brushRef="#br2" timeOffset="97">23127 11786 8052,'0'-11'-613,"0"5"307,0-5 191,0 10 0,-1-8 712,-3 5-181,3-4 1,-4 6 118,5-3 70,0 5 64,0-5-106,0 4-215,0-4 7,5 5-182,-4 0 1,8 1 63,-5 3 1,5 2 23,-2 6 0,4-1-45,0 0 0,0 5 132,1-1-329,-1 5 184,6-2 0,-1 6-28,3 3 0,3 1-17,-3 2 1,1 3 201,-1-2-962,-2 2 659,-1 1 0,-3 4-7,2 0 102,-7 0-10,2 1 1,-9-3-187,3 2 37,2-2 0,-4 3-135,3-4 100,-5 5 1,0-6 174,0 0-331,-5 1 101,-2-1 1,-4 0 7,-1 0-157,1-4 259,-6 2 0,3-2-67,-5 4 0,4-5 55,-4-2 0,5 1-54,-1-2 0,2-3 38,2-4-96,-1 0 412,1-1 0,1-1-319,2-6-4,-2-5-196,9 4 36,-4-8 131,5 8-23,0-9-214,0 4 222,-5-5-5,3 0-1382,-3 0 934,5-5 1,-1 4-79,-3-3 1,3 2-844,-3-2 1440,3 2 0,-4-13 0,-1 3 0</inkml:trace>
  <inkml:trace contextRef="#ctx0" brushRef="#br2" timeOffset="98">4539 16488 8093,'0'-7'0,"0"1"299,0 2 683,0 3-606,0-4 1,0 4 573,0-3-197,0 3-517,-5-5 0,3 8-120,-2 2 1,3-2 55,1 6 1,0-1-169,0 5 1,0-1 81,0 1 0,4-1-151,0 0 1,5 6-11,-2 2 1,0-1 62,0 1 0,1 1 157,3 7 1,-3 2-68,0 5 1,-6 0-138,2 1 1,-3-2 107,-1-3 1,0 2-114,0-6 1,0 1 84,0-4 1,0-4-10,0 0 1,0-9-26,0 2 1,1-9-39,3 1-21,-2-2 69,8-2-8,-9 0 1,4-6-31,-5-1 1,0 0-108,0 0 1,0-1 95,0-3 1,0-1-103,0 1 1,4 0-44,0-1 0,-1-1-59,-3-2 0,2 1 98,2-5 0,1 0 35,2-4 0,2 1 147,-5-1 0,5 0-30,-2 0 0,2 0 114,-1 0 1,2 4-34,-2 0 0,-2 5 107,2-1 1,-1 2-52,5 2 1,-1 0-23,0-1 0,1 4 101,-1 1 0,5 1-75,-1-2 1,0 3 94,-4 5 1,1 0-87,-1 0 0,1 0-50,-1 0 0,2 1-4,2 3 1,-2 4 9,2 7 0,-6-1 79,-2 5 1,1 0-69,3 4 1,-3 1 3,0 2 0,-6-2-58,2 3 1,1-3-91,-1-1 0,4 0 75,-5 0 1,2 0-128,-1-1 0,-1 0 91,4-3 1,-4-1-156,1-3 1,1-2-40,-1 2 0,-1-6-98,-3-2-190,6-4 141,-5 2 73,4 0-141,-5-4 21,0 5 1,-1-6-425,-3 0-468,3 5 378,-5-4 0,3 5 53,-1-2 843,0-3 0,-1 4 0,-1-5 0</inkml:trace>
  <inkml:trace contextRef="#ctx0" brushRef="#br2" timeOffset="99">5487 16305 8091,'-7'0'289,"-3"-5"32,4 4 0,-6-6 91,1 4 0,3 0-103,1-5 0,3 1 148,-4-5 1,4 1-98,-3-1 0,4 1 356,-1 0-481,3-1 1,1 1-15,0-1 0,1 1 61,3 0 0,3 0-29,4 4 0,0-2-73,1 5 0,3 0-82,0 4 1,1 0-203,-5 0 0,0 5 105,1 3 1,-2 3-114,-2 5 0,0 1-100,-4 6 0,0 0-65,-4 0 0,0 1 85,0 3 0,-1-3-14,-3 2 0,1 2 93,-4-1 1,1 0 2,-2-5 1,-2 1 157,2 0 0,-2-4-82,-1 0 0,0-5 87,4 1 1,0-3-39,4-5 1,1 0 302,-1-3-222,1-3 0,7 4 161,3-5 1,-2-4 153,2 0 1,0 1-123,3 3 1,0 0 14,1 0 1,3 0-72,0 0 0,2 0 141,-2 0 0,-2 0-135,2 0 1,-1 0-241,1 0 1,-2 0-84,2 0 1,-2-4-502,-2 0 0,1 0-901,-1 4-81,-5-5 1,3 2-888,-5-4 2454,0 4 0,-4-7 0,0 4 0</inkml:trace>
  <inkml:trace contextRef="#ctx0" brushRef="#br2" timeOffset="100">6514 16773 8157,'0'-6'-420,"0"1"1168,0 5-482,6 0 0,-4 0-71,6 0 1,3 0 25,4 0 0,2 0-60,-2 0 0,3 0-2,5 0 0,0 0-4,-1 0 1,6 1-31,3 3 1,-2-3-59,1 3 1,5-3 111,3-1 1,5 0-147,-1 0 0,6 0 58,1 0 0,7 0-361,1 0 0,3-1 316,-26-1 0,1 0 1,-3 1-1,2 0 1,1-3 1,2 0 0,0 2 0,-1 0-18,0-2 1,1 1 0,3 1 0,1 0-8,-1-2 1,0 0 0,1 1 0,0 0-52,0-1 0,-2 0 0,-1 0 0,-1-1 67,-1 3 0,1 1 0,1-2 0,1 0-49,-1 1 1,0 1-1,-1 0 1,-2 0 22,-2-1 1,-1 1 0,28-1 2,1 2 1,2 0 14,2 0 0,-2-1-10,-30-1 0,-1 0 0,29 1-6,-29-1 1,1 0-1,-1 0 1,0-1-5,3 1 0,-1 0 1,-2-2-1,1-1 2,-1 1 1,0 1 0,31-4 20,-3 0 0,4 3-72,-11-4 1,-1 2 62,-10-2 0,-3 2-68,-4 2 1,-6 3 35,-2-3 1,-5 3-7,-3 1 1,-2 0-2,-6 0 1,1 0-5,-1 0 0,-3 0 279,-1 0 1,-3 0-283,4 0-355,-6-5-152,3 4 74,-5-4 1,-1 5-130,-3 0 1,-3 0-393,-8 0 0,1 0 975,-5 0 0,-6 0 0,-4 0 0</inkml:trace>
  <inkml:trace contextRef="#ctx0" brushRef="#br2" timeOffset="103">7513 16200 8218,'0'-7'31,"0"-3"499,0 9 62,0-9-77,0 8 0,0-3-91,0 5 72,-5 0-389,3 0 1,-8 4 45,3 0 1,0 5-18,0-2 0,3 7 34,-4 2 1,2 3 2,-2-4 0,2 4-84,2-4 0,3 4-152,-3-4 1,3 1-13,1-5 1,0 0 39,0 1 1,5-1-77,2 1 0,4-6 71,0-2 0,0-3 47,1-1 0,4 0 56,3 0 0,2-5 9,-2-3 0,2-5 14,-2-3 0,-1-3 165,1 4 0,-5-1-111,1 0 1,-3 4-44,-5-4 0,2 0-194,-5 1 1,0-1-57,-4 5 1,-1 0-233,-3-1 0,-6 5 27,-6-1 0,-4 4-163,1-3 0,-6 4 157,-2-1 1,0 4-128,5 4 0,-1 2-1218,0 6 1709,5-1 0,-3 6 0,3 0 0</inkml:trace>
  <inkml:trace contextRef="#ctx0" brushRef="#br2" timeOffset="104">10318 16282 8218,'-5'-6'207,"3"-4"537,-2 2-487,3-2 1,1-2-32,0 1 1,0 0 89,0-1 1,1 1 106,3-1 0,3 1-21,4 0 0,0-1-87,1 1 0,3-1 77,0 1 1,2-1-139,-2 1 0,-2 1 15,2 2 1,-2 2-69,-2 2 0,0 3-15,1-3 0,3 3-26,0 1 0,2 4-181,-2-1 1,-2 6-211,2-1 1,-2 2 183,-2 1 0,3 5-154,-2-1 0,0 5 18,-8-1 1,4 4 44,-5 4 0,1-2-2,-4 6 1,-5-1-120,-2 4 0,-4 4-4,0 0 1,-4 0 166,0-3 0,-5-1-77,5 0 1,0-5 52,4-2 0,-1 1 143,1-1 0,-4-1-69,-1-3 0,1-1 126,4-3 0,3-3-63,0-4 15,1-1 1,-1-1 69,1-2 251,4-3 122,-2-5-84,5 0 0,5 0-77,3 0 1,-2 0-157,2 0 1,-1 0 2,5 0 0,3 0-33,0 0 1,2 0 7,-2 0 0,-1 0-167,5 0 1,-1 0 175,1 0 0,1 0-234,-5 0 1,4 0 98,-4 0 0,2 0-170,-2 0 0,-2 4-57,2 0 0,-2 1-318,-2-2 260,1-1 1,-1 7-224,0-6 0,-3 2-778,0-1 853,-6-2 0,5 4-2053,-4-2 854,-1-3 1622,3 4 0,-10-5 0,-2 0 0</inkml:trace>
  <inkml:trace contextRef="#ctx0" brushRef="#br2" timeOffset="105">10820 15871 8218,'0'-11'0,"0"-1"116,0 1 1,0-1 284,0 1 1,0 3 251,0 1 249,0 4-32,5-7-368,-4 9-62,5-4 37,-6 5-207,0 0 0,1 5-103,3 2 0,-3 3-125,3 2 0,-2-1-161,2 1 1,-3 3 116,3 0 1,1 0-164,-1-3 1,4-1 13,-5 1 0,5-1-125,-4 1 0,1-1-154,-1 0-43,-3-4 332,9 3 1,-7-9 32,4 3 0,-3-4 29,4-4 0,-4 2 126,3-6 1,-3 0 99,4-3 0,-1-2-125,5-2 0,-1 2 151,0-2 0,1-1-20,-1 0 0,-1-3-118,-2 4 0,2-1 34,-2 0 1,1 8-4,-2-4 0,0 4 4,-4 1 1,0 2 0,5 5 1,-6 1 78,2 3 0,-3 3-100,-1 9 1,1 1 188,3 6 0,-2 4-136,1 0 0,-1 4-55,-2 0 1,0-2-226,0 1 1,3-4-386,1 0 1,5-1 167,-1-3 1,1 0-109,-2-3 0,3 1-2179,-2-4 2681,2-1 0,2 1 0,-1 2 0</inkml:trace>
  <inkml:trace contextRef="#ctx0" brushRef="#br2" timeOffset="106">9758 16476 8218,'-5'-11'-72,"4"3"75,-3 1 1,3 3 152,1-4 1,-4 4 79,0-3 1,-1 4 234,1-1-236,3-2 1,-6 5 189,4-3 145,1-2 2,-3 4 59,5-3 440,0 5 1,4 2-984,0 1 1,5 0 60,-2 5 1,4-2-157,0 2 1,0 2-30,1-3 0,1 3-39,2 2 0,-3-4 59,4-1 1,0 1-84,-1 3 1,1 1 38,-5-1 0,0-3 85,1-1 1,-5 0-378,1 0 96,-5 3 118,2-3 83,-5 4 1,-2-3 5,-1-1 1,-4-3 28,-4 4 1,-1-6-4,1 2 1,-2 1 29,-2-1 1,2 1-32,-2-1 0,-1-3 138,0 3 0,1-3-139,4-1 1,-1 4-343,1 0-243,0 0-828,-1-4-267,6 0-687,1 0 2392,5 0 0,0 5 0,0 1 0</inkml:trace>
  <inkml:trace contextRef="#ctx0" brushRef="#br2" timeOffset="107">11757 16522 8218,'-7'0'377,"-3"0"120,9 0 0,-4 0 559,5 0-808,0-5 1,1 4 30,3-3 1,2 3-32,6 1 1,-1 0-1,0 0 0,6-4-738,2 0 1,3 0-925,0 4 0,6-4 1414,3 1 0,8-3 572,7 3 1,5-2 58,6-3 0,-25 3 1,2 0-445,0 1 0,0 0 0,4 1 0,0 0-130,0-1 0,0 0 0,4 1 0,0-1-56,2-2 1,0 0-1,1 2 1,0 1-244,1-2 0,-1 2 1,1 1-1,0 1 273,-1 0 1,1-1 0,0-1 0,-1 1-12,1 0 0,0 0 1,-1 0-1,1 0-50,0 2 1,-1 0-1,-1 0 1,0 0 17,0 0 1,0 0-1,-1-2 1,1 0-12,2 0 0,-1 0 1,-1 0-1,-1 1-7,-1 0 1,0 2 0,0-2 0,1 0 35,-1-1 1,-1 0 0,0 2 0,0-1-200,-1-1 1,-1 0-1,-2 1 1,-1 0 191,2-1 0,0 0 1,-5 1-1,0 1-79,28-4 0,-8 3 36,-3 1 1,-6 0-3,-6 0 0,-1 0 275,-10 0 0,-6 0-568,-6 0 1098,-2 0-877,-2 0 564,-4 0-543,-2 0-283,-5 0-170,-5 0 210,-2 0 29,-4 0 0,0 0-128,-1 0 0,5 3 86,-1 1 0,4 0-448,-3-4 257,4 0 354,-7 0-192,9 0 371,-4 0 0,5-1 267,0-3 0,0 1-165,0-4 0,0 3 311,0-4 1,0 5-67,0-5 1,0 4 453,0-3-237,0 4 69,0-2-283,0 0-8,0 4-106,0-4 1,5 5-52,2 0 0,3 0 384,2 0-408,-1 0 1,1 1-1,-1 3 0,-3-2-58,-1 6 1,-4-1-158,1 5 1,-3-3 62,-1 2 1,-4-2-241,0 6 1,-8-1-127,0 1 1,-3-2 184,0 2 1,2-2-858,-2-2 1,2 1 147,2-1 1,-1-4 891,1-4 0,-6 4 0,0-1 0</inkml:trace>
  <inkml:trace contextRef="#ctx0" brushRef="#br2" timeOffset="110">12747 15774 8218,'-11'-7'808,"0"2"-412,-1 5 1,4 0 20,1 0 1,-1 0 155,-3 0 1,-1 0-171,1 0 0,0 1 21,-1 3 1,1-1 5,-1 4-184,1 1 1,-1 3-232,1 1 1,5 3 170,2 0 0,-1 1-155,1-5 0,0 0-73,4 1 1,0 3 12,0 0 1,1 1-32,3-5 1,-1-1-108,4-2 1,5 1 67,3-6 0,2 5-62,-2-4 0,3 0 107,4-4 0,1-2 34,0-1 1,4-4 155,-1-4 0,1-1-35,-4 1 1,-4-4-27,0-1 1,-5 0 16,1 1 0,-6 1 18,-1-5 1,-6 4-145,2-4 0,-8 5-209,-3-2 1,-9 0-339,-3 1 0,-2 1 256,-2 6 1,0 3-620,0 5 1,-3 0 54,-1 0 0,4 5-878,4 3 1767,5 2 0,-8 6 0,5 2 0</inkml:trace>
  <inkml:trace contextRef="#ctx0" brushRef="#br2" timeOffset="111">15331 16225 8261,'0'-6'944,"0"-1"-315,0 4 531,0 1-303,0-3 915,0 5-1569,0 5 0,4 5-121,0 6 0,1 0 97,-1-1 1,-3 2-168,3 2 0,1 2 105,-1-1 0,0 1-18,-4 2 0,3 0-88,1 0 1,0-1 110,-4 1 0,0-1-168,0-3 1,0 1 29,0-5 0,0 1-236,0-5 233,0-5-178,0 5 0,1-10 193,3 3 1,-3-4-21,3-4 1,-1 0 73,1-7 1,-2 2-69,6-6 0,-4-2-72,3 2 0,1-6 22,3 2 1,-3-2-115,-1-2 0,1 0 87,3 0 1,1 1-167,-1-1 1,1 1 160,-1 3 0,-3 3-102,-1 4 182,1 1-204,3 4 312,1 2 1,-1 5-54,1 0 1,-1 4 57,0 0 1,1 5-47,-1-2 0,1 4 161,-1 0 0,3 0-124,-2 1 0,1 4 138,-5 3 0,1-1-220,-1 1 0,0 0 61,-4 4 0,0 0 34,-4 0 0,0 0-77,0-1 0,0 0-8,0-3 1,0 3 37,0-3 1,0-3-22,0-1 0,0-2-55,0-2 1,1-3 34,3 0 81,-3-6 30,5 3-251,-6-5 1,0-5-61,0-2 0,0-4 217,0 0-26,0 0 0,0-11 0,0-2 0</inkml:trace>
  <inkml:trace contextRef="#ctx0" brushRef="#br2" timeOffset="112">15743 15665 8218,'0'-6'0,"0"-4"81,0 2 1,0 2 185,0-2 1,1 5 61,3-5 1,-3 4 635,3-3-237,-3 4-231,-1-7 280,0 9-529,0-5 0,1 6-5,3 0-34,-3 0 0,4 7-173,-5 4 1,2 2 20,1 6 0,-1-4-261,2 4 0,-3-4-3,-1 4 1,1-5 67,3 2 0,-2-4-163,6 0 1,-4-5 39,3 1 1,-3-5 73,4 0 1,-1-1 174,5-2 0,-1-2 143,1-1 1,-1-4-36,1-4 1,-1-1 184,0 1 0,1 0-49,-1-1 1,-3 1-165,-1-1 0,1 1-19,4-1 1,-5 1 62,1 0 1,-6 3-161,2 0 1,-1 6-49,0-2 31,-1 3 29,8 6 0,-8 2-14,6 9 1,-4-2-117,3 5 1,-3-2-230,4 2 1,-4 3-713,3-3 1,1 1 497,3-1 1,1 2 609,-1-6 0,6 5 0,0-2 0</inkml:trace>
  <inkml:trace contextRef="#ctx0" brushRef="#br2" timeOffset="113">16633 16408 8218,'-11'0'0,"3"0"0,1 0 0,3 0-9,-4 0 0,4 0 91,-3 0 1,3 0 335,-4 0-263,6 0 1,-3 1 132,5 3 29,0-3-198,0 4 0,1-5 130,3 0 1,2 0-53,6 0 1,4 0 102,3 0 1,3 0-55,1 0 1,5-4 32,2 1 0,3-2-110,1 1 1,0 1 11,1-4 0,0 4 15,3-1 0,-2 3-145,2 1 0,1-1-119,-1-3 1,6 3 83,-3-3 0,5 3-54,4 1 1,3-4-287,8 0 0,2-1 342,-29 3 1,1 0-1,-1 1 1,0 1-6,1-2 1,-1 0 0,0-1 0,0 1 8,0 0 0,1 0 1,1 0-1,0 0-13,0 2 0,1 0 0,-3 0 0,0 0 20,31 0 1,-4 0-35,3 0 1,-4 0-9,1 0 1,-3 0-35,-1 0 1,3 0 70,-3 0 31,3 5-45,-3-3 0,-3 8-23,4-3 0,1-2 7,-27-3 1,1 0 0,30 3-25,-30-3 0,-1 0 0,0 0 0,1 0-15,1-2 0,0 0 0,31 0-9,0 0 1,-7 0-18,-1 0 0,-5 1 10,-6 3 1,-2-3 103,-2 3 1,-2 1 11,-6-1 0,-5 1-54,-2-1 1,-8-3 22,-4 3-90,-2 2-240,-7-4 582,-1 3 1,-6-5-299,-3 0 1,1 0-114,-4 0 0,-1 0-140,-3 0 1,-1-4-553,1 0 565,0-5 1,-1 4-414,1-3 343,-1-2 160,1 4 1,3-4 131,1 2-271,4-2 561,-2 4-149,5-6 252,0 6 33,0-4 214,0 8-312,0-3-49,0 5 122,5 0-164,-4 0-119,10 0 15,-5 0 0,1 0 51,1 0 1,-4 4 6,4 0-74,-1 5 1,3-3-48,-2 6 1,1-1-7,-5 1 0,-1-1-95,-3 0 1,0 1 137,0-1 0,-5 1-564,-2-1 1,-5-3-152,-3-1 1,-3 1-394,-5 3 0,1-3 421,-1 0 0,0-6 620,0 2 0,-5-3 0,-1-1 0</inkml:trace>
  <inkml:trace contextRef="#ctx0" brushRef="#br2" timeOffset="116">17464 15712 8115,'0'-6'1538,"0"1"-658,0 0-275,-5 3 0,-1-2-131,-5 8 1,-1-1-181,1 4 1,-1 1-53,1 3 0,1 1-66,2-1 0,-2 4-125,2 1 0,3-1 79,1-4 0,3 5-290,1-1-178,0 0 1,1-4 153,3 1 1,3-2-9,4-2 0,2 1 103,2-6 0,-1 1 34,5-4 0,-4 0 45,4 0 0,-1 0 125,1 0 1,1-1-54,-4-3 1,3-2 150,-4-6 1,0 1-88,-4-1 0,1 1-58,-1 0 0,-1-6-109,-2-2 1,1-1 105,-5 1 1,0-3-264,-4 3 1,-2-1 13,-1 1 0,-9-1 5,-7 4 1,-3 5-57,0 3 0,-1 6-231,0-2 0,1 8-549,3 3 0,-1 3-17,5 2 1032,0 4 0,3 2 0,1 5 0</inkml:trace>
  <inkml:trace contextRef="#ctx0" brushRef="#br2" timeOffset="117">18035 15209 9112,'-10'2'652,"3"2"0,-3 2-369,2 5 0,-2 6 87,-2 2 1,5 0-90,-1 4 1,4-3-31,-3 7 1,3-2-164,-4 2 0,6-2 130,-2 6 1,-1-5-179,1 5 0,0-5-3,4 5 1,-4-6 29,1 2 0,-1-2 77,4 2-265,0-3 188,5-1 0,-3-2-3,6-2 1,-4-1-15,3 1 1,1-5-242,4 1 154,-1-2 1,3-2-76,-3 1 1,3-4 49,-6-1 0,2-4-168,1 0 0,0 0-94,-4 1-202,3-3-823,-3 4 502,-1-5-976,-1 0 651,-5 0 313,0-5 859,0 4 0,0-9 0,0 3 0</inkml:trace>
  <inkml:trace contextRef="#ctx0" brushRef="#br2" timeOffset="118">18161 15575 8123,'0'-6'1270,"0"-5"-523,0 10 215,0-4 115,0 5-1461,5 0 0,-4 1 263,3 3-1825,-2-3 778,-2 5 751,0-1 417,0-4 0,5 9 0,1-4 0</inkml:trace>
  <inkml:trace contextRef="#ctx0" brushRef="#br2" timeOffset="119">18492 15267 8123,'0'-8'786,"0"0"-4,0 6 151,0-3-121,0 5 0,4 5-531,0 2 1,1 5 44,-1 3 1,-3 3-23,3 5 0,2 0-65,2-1 0,-2 2-99,2 3 0,-1 2 32,5 6 1,-1-1-135,1 0 1,-2 0 108,-3 1 1,2 0-258,-5 3 1,0-1 100,-4 5 1,0-5-77,0 1 0,-1-3-785,-3 0 1,0-2 460,-7-3 1,2-2-1262,-6-5 0,-3-2 1670,-1-2 0,-8 3 0,-2-4 0</inkml:trace>
  <inkml:trace contextRef="#ctx0" brushRef="#br2" timeOffset="120">13216 15408 8123,'0'-11'39,"0"3"372,0 1 137,0 4 86,0-2 459,0 5-849,-5 0 1,-1 1-71,-1 3 1,-3 4 14,2 7 1,2-1-133,-2 5 0,2-4 86,-2 4 0,-2 4-133,2 4 1,2 0-40,-2 0 1,5-1-31,-5 4 0,4-3 125,-3 3 0,0-1-141,0 2 1,0 2 137,3-3 1,3-1 3,-3 2 0,3-6 64,1 2 1,0-3-83,0-1 0,1-5 12,3-3 1,3 1 61,4 0 0,0-5 8,1-3 1,1-2-15,2 2 0,-1 0-2,5-4 1,-5 1-152,1-1 0,1-3 86,0 3 0,-5-3-338,-3-1-406,-1 0-537,5 0 37,-6 0-1959,-1 0 1829,-15-5 1324,2-1 0,-8-5 0,4-1 0</inkml:trace>
  <inkml:trace contextRef="#ctx0" brushRef="#br2" timeOffset="121">13330 15785 8123,'0'-6'1616,"0"1"1384,0 5-3626,-5 0 422,3 5 1,-3-3-494,5 6 106,0-6 0,2 3 591,1-5 0,4 6 0,4 0 0</inkml:trace>
  <inkml:trace contextRef="#ctx0" brushRef="#br2" timeOffset="122">13604 15465 8123,'0'-6'169,"-5"1"1,2 4 357,-4-3 1,3 3 58,-4-3 1,6 4 224,-2 4 7,3-3-485,-4 9 1,3-4-67,-2 6 0,3-1-5,1 1 1,4 3-1,0 0 1,5 1-40,-2 0 1,3-2 14,2 5 1,-1 0-102,1 4 1,-1 3 62,1 1 0,-2 0-204,-3-5 1,4 5 2,-4 0 1,-1-1-26,2-3 0,-5 4 18,0-1 0,-1 0-226,-2-7 1,0 2-252,0-2 0,-5-1-527,-3 1 1,-2-5-1007,-2 1 0,-3-3 2018,0-4 0,-5 2 0,2-4 0</inkml:trace>
  <inkml:trace contextRef="#ctx0" brushRef="#br2" timeOffset="123">8061 15891 8123,'0'-11'0,"0"-1"156,5 1 0,-4 0 134,3-1 1,-3 4 291,-1 1-14,0 4 212,0-7-189,0 9-114,0-4-263,0 5-71,0 5 0,-1 0 34,-3 3 1,3 2 23,-3-3 0,2 7-32,-2 2 0,-1 4-91,-3-1 1,-1 2-92,5 2 0,-4 0-52,0 0 1,-1 4 119,1-1 0,0 1-148,4-4 0,0 0 20,4-1 1,0-2-82,0-1 1,0-4 60,0 4 0,4-5 21,0 1 1,3-1-44,-3 1 0,4-2 42,-5 2 1,3-2-120,-3-2 1,0 1 127,4-1 0,-3 0-137,4 1 1,-4-2 39,3-2 0,-3 2 32,4-3 1,-4 2-5,3-1 1,-3-2-132,4-2 78,-1-3 1,5 4-24,-1-5 0,-3 0-439,-1 0 0,-3 0-397,4 0-41,-1 0 1086,5-5 0,-1 4 0,1-4 0</inkml:trace>
  <inkml:trace contextRef="#ctx0" brushRef="#br2" timeOffset="124">8312 16222 8123,'0'-6'-128,"-1"1"64,-3 5 0,3-1 792,-3-3 1178,3 3-684,1-4-389,0 5-666,0 5 1,0-3-105,0 6 1,0-4-374,0 3-364,0-4-1108,0 7 234,5-9 1548,-4 4 0,4-10 0,-5-1 0</inkml:trace>
  <inkml:trace contextRef="#ctx0" brushRef="#br2" timeOffset="125">8632 15800 8123,'-6'0'841,"-5"-5"117,5 4 27,0-5-294,-4 6 53,8 0-159,-3 6-292,5 0 0,2 5-173,1 1 0,0-5 94,5 1 1,-1 0-41,5 3 1,3 4 4,0 0 0,4 2-18,-4-2 0,1 3-14,-5 5 0,0 0-127,1-1 1,-1 5 143,1 0 1,-5 3 1,1-3 0,-6 3-204,2-3 0,-3 1 115,-1-2 1,0-1-211,0 1 1,0-2-67,0-1 1,0-4-70,0 0 0,-3-5 21,-1 1 1,-4-2-240,4-1 1,-3-1-364,3 0 0,-5-4 343,2-3 1,0 1-1021,0-2 779,-1 1 747,2-4 0,-10 0 0,4 0 0</inkml:trace>
  <inkml:trace contextRef="#ctx0" brushRef="#br2" timeOffset="126">20345 16077 8067,'-1'-8'0,"-3"0"276,3 6 349,-4-8-213,0 3 0,3-4-105,-1-1 1,1 5 4,2-1 0,0 1-83,0-5 1,0 5 14,0-1 1,2 0-42,1-3 1,4 1-15,4 2 1,4-2 13,1 2 0,3 0 0,-4 0 0,5 2-152,-1 2 1,-1 3 89,1-3 0,0 4-184,4 4 0,-4 2-59,0 5 1,-1 1-19,1-1 0,1 4 92,-5 1 1,4 4-73,-3-1 0,-1 2-90,-4 2 1,-1 0-162,-2 0 1,1 4 4,-5-1 0,-1 5 70,-3-5 1,-1 9 290,-3-5 0,-2 6-53,-5-6 1,-5 7 84,1 1 1,-5 0-87,1-4 0,-3-3 137,-1-1 1,1-1-95,-1 2 0,0 1-14,0-6 0,4 1 91,0-4 1,5-6-84,-1-1 0,2-4 198,2 0 0,0-5 2,4 1 1,1-5 301,2 0-259,2-1 4,-3-2 1,7 0 0,1 0-113,4-5 1,8-2-135,0-4 1,4 1 129,-3 2 0,4-2-191,-1 2 0,2-1 119,2 2 1,0-2 50,0 5 1,0 0-67,0 4 0,-2 0-1,-2 0 1,3 0 78,-3 0 1,1 2-1,-1 1 0,3-1 57,-3 1 1,2-1-66,2-2 0,-4 0 107,0 0 0,-3 0-110,3 0 1,-4 0 131,4 0 1,-5 0-156,1 0 1,-2-4 1,-2 0 0,-3 0-63,-1 4-489,-4 0-1120,2 0 838,-5 0 10,0 5 1,0-2-1155,0 5-596,-5-6 2486,4 8 0,-10-9 0,5 5 0</inkml:trace>
  <inkml:trace contextRef="#ctx0" brushRef="#br2" timeOffset="127">21008 15654 8067,'-2'-8'692,"-2"1"-506,3 4 1,-4-3 216,5 2 266,0 3-202,0-4-60,0 5-150,0 5 0,4 2-14,0 9 0,1-2-53,-1 5 1,-3-4-3,3 4 0,1 0-39,-1 4 1,3 0-125,-3-1 0,1 4-209,-1-3 0,-2 6 122,6-6 0,-5-2-20,0-2 0,-1-5-264,-2 2 75,5-4 0,-4-4-63,3-1 246,-3-4 1,0 2 57,3-5 132,-3-5 0,6-1-77,-3-6 1,-2-3 158,6 0 1,-4-2-83,3 2 1,-3 1-57,4-5 1,-2 0-28,2-4 1,2 0-40,-3 0 1,3 2-18,2 2 1,-2 2 88,-2 6 0,0 0 23,-4-1-50,5 6 1,-6 1 120,4 5 0,-4 1-60,1 3 1,1 3-38,-1 9 1,1-2 17,-2 5 1,0 0 30,5 3 1,-5 1-3,5 0 1,-2 4-14,2-1 0,2 1-102,-2-4 0,2-4-21,1 0 1,-3-5 70,0 1 0,-6-2 228,2-2 1,-3-3-1050,-1 0 600,0-6 190,0 3-3710,0-5 3710,0-5 0,0-1 0,0-6 0</inkml:trace>
  <inkml:trace contextRef="#ctx0" brushRef="#br2" timeOffset="128">21476 15368 8067,'0'-11'-779,"0"0"1538,0-1 1,0 5-172,0-1 1,1 5-124,3 0 0,-3 0 2,3-1-33,2 3-283,1-4 1,4 5-123,0 0 1,1 0 18,-1 0 1,1 1 77,-1 3 1,4 1-174,1 3 1,0 2-16,-1-3 0,-2 4-70,2 0 1,-2 0 92,-2 1 0,-4-1-87,-3 1 1,-3 3 68,-1 0 0,0 0-146,0-3 1,-1 3 70,-3 0 0,-3 1 80,-4-5 1,0 0-81,-1 1 0,2-1 113,2 1 0,-1-5 7,6 1 1,-5-4 20,4 3 290,0-4 103,4 2-3,0-5-219,5 5 0,2-4 192,4 3 0,1-3-68,-1-1 0,1 0 48,-1 0 1,4 0-131,0 0 0,4 0-25,-3 0 1,3 0-120,-4 0 1,0 0-143,-3 0 1,-1 0-826,0 0 1,-3 0 478,0 0 0,-6 2-1285,2 1 1,-4-1 1694,-4 1 0,-2-1 0,-6-2 0</inkml:trace>
  <inkml:trace contextRef="#ctx0" brushRef="#br2" timeOffset="129">21864 16591 8060,'0'6'358,"0"0"666,0-2-366,0-3 1,0 6 209,0-4 544,0-1-323,0 3 120,0 0-422,0-4 55,5 4-315,-4-5-74,10 0-380,-10 0 71,4 0 0,-5 1-2069,0 3-706,0-2-1166,-5 3 3797,-1-5 0,-6 5 0,1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2.4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3529 3575 8122,'0'-12'-408,"0"1"0,0-1 836,0 1 0,0 3 0,0 1 295,0-2-516,0 4 149,5-5 119,-4 8 16,4-8-268,-5 9-198,0-4 495,0 5-525,-5 0 52,4 0 1,-8 1-237,5 3 131,-4 7 1,5 3 50,-5 5 0,2 4 80,-2 4 0,0 6 142,4 1 0,-4 2-100,4 6 1,-3-1 161,3 5 0,-1 4-82,1-1 1,3 1-156,-3-5 0,4 5-132,4-1 0,-2 5 194,6-5 0,0-3-124,3-4 0,4-2 70,0 2 0,1-6-113,-5-6 0,-1-5 64,-2 2 0,1-4-72,-5-4 0,1 1 54,-2-4 0,-1 3-208,1-4 0,-6 0-559,-5-4 1,2 1 540,-2-1 0,-1-3-333,-6 0 0,2-6 180,-2 2 1,1-3 397,-1-1 0,-3-5 0,-5-1 0</inkml:trace>
  <inkml:trace contextRef="#ctx0" brushRef="#br0" timeOffset="1">3221 4329 8122,'5'-7'486,"1"2"-167,6 5 0,0 0 131,3 0 0,4 0-92,8 0-46,2-5 0,6 4 194,-1-3-267,0-2-1101,5 4 867,-3-8 0,0 9-444,-6-3 514,-5-2 0,2 4-1092,-8-1 0,-2 1 228,-6 2 789,-5 0 0,4 0 0,-3 0 0</inkml:trace>
  <inkml:trace contextRef="#ctx0" brushRef="#br0" timeOffset="2">4625 4009 8090,'-5'-7'179,"4"-3"71,-4 9 0,5-4 2059,0 5-1837,0 10-296,0-2 1,0 13 132,0-2 0,-4 4-49,0 4 0,1 1-12,3 2 1,0 3 1,0-2 1,0 0-133,0 0 1,1 4 72,3-4 1,-3 3-200,3-7 0,1 2 25,-1-6 1,1 2 10,-1-6 1,-3-2 1,3-2 1,-2-4-237,2-3-494,-3 2 1,4-7 42,-5 4-493,0-4 806,0 2 0,-1-7-1746,-3-1 2090,3 1 0,-9-8 0,3 4 0</inkml:trace>
  <inkml:trace contextRef="#ctx0" brushRef="#br0" timeOffset="3">5117 4009 8076,'0'-18'867,"0"1"-120,0 11-380,0 1 1,-2 5-120,-2 0 1,-3 0 317,-8 0 0,-3 1-119,-5 3 1,0 2-675,0 6 1,-3 3 222,-1 0 1,0 1 85,5-5 0,3 0 35,-1 1 1,7-1-142,-3 1 0,9-1 174,3 1-183,-2-1 0,4 0 136,-2 1 1,8-1 15,4 1 0,2 0 123,1 4 1,5-4-127,-1 3 0,5 2 97,-1-2 0,3 0-94,1-3 1,-1 3-127,1 0 1,0 1 81,0-5 1,0 2-28,0 2 1,0-2-159,-1 2 1,-4-3 59,-3 0 1,-3-1-183,-5 1 0,-2-1 54,-5 1 0,-1-1 115,-3 0 1,-3 1 20,-8-1 1,-3 1 12,-5-1 0,-4 1-35,1-1 0,-5-1 12,5-2 0,-5 1-302,4-6 0,2 1 103,6-4 1,-1 0-696,5 0 0,3 0 946,4 0 0,6-10 0,-3-3 0</inkml:trace>
  <inkml:trace contextRef="#ctx0" brushRef="#br0" timeOffset="4">6544 3792 8166,'-11'0'-467,"4"-5"1604,-3 3-214,9-3 64,-9 5-351,3 0-353,-4 0 0,-2 5-25,-2 3 1,2 6 13,-2 1 1,1 5-24,-1 0 0,-1 5 15,-4 2 0,-1 4-51,2 0 0,1 6 30,-1 1 1,5 3-178,-1-2 1,6-1 109,1-4 0,6 4-246,-2 0 1,4-1 78,4-7 1,3 2-109,9-5 0,1-1 6,6-3 0,0-1 149,0-3 1,0-3-21,0-4 0,3-2 0,1-3 0,5-1 128,-2-6 1,3-6-101,1-1 0,4-7-151,1-1 1,0-7 106,-1-1 0,-3-1-266,4-6 1,-9-1-50,-3-3 1,-4 0-56,-4-1 1,-4-4 98,-8-3 1,-2-1-100,-5 1 0,-5-2 25,-2 2 0,-8-1 65,-4 1 1,-8 8-122,-4 7 0,-4 4 66,-7 4 0,0 8-137,-7 7 0,-2 3-129,1 1 1,2 1 121,6 3 1,9 1 458,10 2 0,1 6 0,3-5 0,-3-1 0</inkml:trace>
  <inkml:trace contextRef="#ctx0" brushRef="#br0" timeOffset="5">7378 3540 8106,'6'-11'1031,"-1"0"-646,-5 4-91,0 2 228,0 5 0,-5 1-39,-2 3 0,-1 4 106,-3 7-411,2 8 0,-12 6 54,6 5 1,-5 2-31,1 2 1,-3 3-153,-1 4 0,1 1-8,-1 0 0,4 4-67,0 4 1,5 2-225,-2 1 1,9 0 214,3 0 0,4-8 85,4 1 1,7-10 2,8 6 1,2-8 243,-2 0 0,2-7-66,-2-5 0,3-1-234,1-3 0,-4-4 271,0-3 0,-5-2-461,1-2 0,-2 0 406,-2-4 0,0 2-591,1-5 1,-5 0-1092,1-4-1288,-5 0 2756,7 0 0,-4 0 0,6 0 0</inkml:trace>
  <inkml:trace contextRef="#ctx0" brushRef="#br0" timeOffset="6">7766 4329 7972,'0'-23'0,"0"5"0,0 3 164,0-3-76,0 5 1,-1-3 1280,-3 4-834,3 6 1,-9-3-118,2 5 1,-3-3-78,-5 3 1,2 0-235,-5 4 0,0 5 131,-3 3 0,-3 3-147,-1 4 1,3-1 9,0 5 0,2-3-83,5 3 1,1-4-72,4 4 1,4-4-249,4 4 0,1-5-105,2 1 0,0-6 193,0-1 1,9-2 34,3 2 0,5-3 91,-1-5 1,4-1 66,-1-3 1,2-1-111,2-3 1,-5-2 205,-3 2 1,-2-2 43,-2-1 1,0 3 74,-4 1 0,0 4 98,-4-1-257,-1 3 0,3 2 40,-5 3 0,3 2-22,1 6 0,1 6 160,-1 4 0,-1 6-91,4 7 1,1-1 146,3 0 0,1 4 21,-1 0 0,1 5 55,-1-1 0,4-1-86,0 1 0,1 0-76,-5 3 0,-3-3-198,-1 0 0,-4-4 68,1 4 1,1-4 2,-1 4 0,-1-7 74,-3 0 0,-5-4-187,-2-8 0,0 1 67,0-8 0,-1-2 40,-3-7 0,3-2 17,0-5 0,1 0 36,-5 0 1,-3-5-536,0-2 0,-2-7 213,2-2 1,3-8-930,-4 1 0,4-7 509,0 0 1,5-5-261,-1-3 0,5-2 898,0-6 0,6 0 0,4 1 0</inkml:trace>
  <inkml:trace contextRef="#ctx0" brushRef="#br0" timeOffset="7">8029 3483 7982,'-8'-11'11,"1"0"-8,4 4 776,-2-3-401,5 9 0,-1-4 443,-3 5-162,3 0-221,-4 0-210,10 5 0,1 2 213,5 9 1,2-1-103,2 8 0,7-3-3,5 7 1,4 2-45,0 1 1,-2 5-219,1 3 1,-4-3-116,0 3 1,-1 3 115,-3 1 1,-4-2-138,-3 2 0,-2 3 75,-2 0 1,-4 3 25,-3-6 1,-3 3 29,-1 0 0,-9 1-167,-2 0 0,-8-6 53,0-1 1,-4-4-359,-4-1 0,7-8-218,-3-3 0,8-8-470,-1 0 1,5-2 1090,3-2 0,3-5 0</inkml:trace>
  <inkml:trace contextRef="#ctx0" brushRef="#br0" timeOffset="8">9262 4557 8056,'-6'-11'1789,"1"4"-1697,5 2 1567,0 5-1264,5 5-221,-4 2 0,8 4 174,-5 0-356,0 6 76,1 1 0,-4 1 310,3 0-1183,-3 0 654,-1 4 1,-4-2 27,1-2-1732,-6 3 1234,7-10 1,-6 9 620,4-6 0,0 5 0,4-2 0</inkml:trace>
  <inkml:trace contextRef="#ctx0" brushRef="#br0" timeOffset="9">10541 4134 8018,'-7'-12'0,"-1"-4"0,1 9 0,-1-8 0,0 7 0,1-2 0,-5-2 0,1 5 0,0-1 0,-5 6 0,1-2 0,-5 3 0,1 1 0,-3 0 0,-1 0 0,6 1 0,1 3 0,0 2 0,1 5 0,-1 1 2287,5-1-2017,5 1 0,-3 0-71,5 4 1,0-4-381,4 4 0,1 0 29,3-1 1,3 3-26,4-7 1,5 3 104,3-6 1,3-3-22,1-1 1,-4-3 81,0-1 1,-5 0 7,1 0 0,-2-1 13,-2-3-62,1 3 310,-6-9-159,-1 8 61,-5-3 1,0 7-73,0 1 1,0 5 156,0 7 1,1 4 22,3 8 1,-3 2 39,3 5 1,3 2 121,0 2 0,3-1-106,2 5 0,-1-4-22,1 4 1,-1 2-64,0 2 1,-3 4-117,0-8 0,-2 5-160,2-5 0,-3 6 37,-5 2 0,0-2 79,0-6 0,-2 0-216,-1-8 1,-4-2 41,-4-9 0,-1-2 115,1-2 0,-4-4 168,0-7 1,-2-3-73,2-5 1,-2 0-120,-2 0 1,-2-9 37,2-2 1,-3-8-396,-1 0 0,4-4-206,0-4 0,5-3-13,-1-8 1,7-3-513,5-5 1,8 3 467,6-2 0,11 7-378,8-4 1,4 5 169,4 3 831,-2 4 0,8 3 0,-2 4 0,3 0 0,0 0 0</inkml:trace>
  <inkml:trace contextRef="#ctx0" brushRef="#br0" timeOffset="10">11352 3803 8023,'0'-18'84,"0"2"1,0 8 372,0 1 617,0 4-206,0-2-370,0 5 0,0 6-173,0 6 0,0 2-96,0 9 0,0-2-77,0 10 1,0-1 105,0 4 0,2 1-226,1-1 0,-1 0-89,1 0 1,0 4-114,1 1 1,1-5 61,3-4 1,0-4-25,-4 0 1,4-3-206,-4-4 1,-1-2-111,-3-6-489,6 1 352,-5-6-1151,4-1 1735,-5-5 0,-5-5 0,-2-1 0</inkml:trace>
  <inkml:trace contextRef="#ctx0" brushRef="#br0" timeOffset="11">11741 3792 8022,'0'-12'0,"0"5"0,0-1 761,0 6-19,0-4 188,0 1-610,0 4 1,0-5 138,0 2 0,-2 3-156,-1-3 1,0 3-250,-5 1 1,1 1 111,-5 3 0,1-2-128,0 6 1,-1-1-20,1 5 0,-1-1-154,1 1 128,-1-1 1,5-1 26,-1-2-70,6 2 0,-5-4-59,4 6 0,1-5-17,-2 1 0,3 0 15,1 3 1,5-3 110,3-1 1,2 1 134,1 3 0,2 1-92,2-1 0,2 1 125,2-1 1,2 0-72,-2 1 0,-1-1-40,1 1 0,-3 3-17,3 0 0,-5 2 2,1-2 1,-4 1-82,-3 3 0,1 3 89,-6-3 1,1 3-81,-4 0 1,-6 1 44,-5 0 1,-2-1 10,-6-3 0,-4 1 41,-4-5 0,1 1 10,3-5 0,0 0-166,0 1 0,0-5-198,0 1 1,4-5-212,0 0 0,9-1-24,-1-2-1799,7 0 2321,4-5 0,11-7 0,7-6 0</inkml:trace>
  <inkml:trace contextRef="#ctx0" brushRef="#br0" timeOffset="12">12803 3563 8067,'0'-6'204,"0"1"1,-1 5 225,-3 0 0,1 1 57,-4 3 1,-1 4-114,-3 7 1,-2 0-101,-2 8 1,-3-2 101,-5 10 0,0-1-66,0 5 0,-3 0 125,-1 3-414,0 3 1,5 1 387,-1 0-1440,5-1 1076,1 5 0,6 0 305,0 0-514,4-6 193,2 5 0,6-14-565,3 4 624,8-4 0,5-2-108,6-2 0,0-4 59,0-4 1,5-3 90,2-4 1,3-6-64,2-2 1,0-4-102,3-4 0,-1-2 102,5-6 1,-5 0-146,1-3 1,-4-2 469,-4-2 1,-2-6-616,-5 2 0,-5-8 218,-3 1 1,-2-3-164,-2-1 1,-4-6-308,-4-2 1,-3 2 124,-3-2 0,-5 4-264,-7-4 322,-3 5 1,-6 3-44,-3 7-583,-2 3 713,-10 1 0,2 6-300,-5 1 329,5 4 1,2 5-108,4 3 0,6 3-1,-2 1 1,8 0 282,4 0 0,5 0 0,-2 0 0,-2 0 0</inkml:trace>
  <inkml:trace contextRef="#ctx0" brushRef="#br0" timeOffset="13">13648 3415 8059,'0'-18'787,"0"5"-53,0 6-269,0 4-100,-5-2 0,0 6-133,-3 3 1,-2 3-101,2 4 1,-6 5 128,-1 4 1,-5 6-161,1 5 0,-3 3 70,-1 4 0,2 3-98,2 4 0,1 2-63,3 3 0,6-2-60,-2 5 1,7-1-47,0 2 0,3-2 132,1-3 0,5-3 126,2-1 1,5 0-78,3-7 0,-2-4 127,2-3 1,-2-6-92,-2 2 1,2-8-13,2-4 1,-2-2-108,2-2 1,-2-3 124,-2-1 0,0-4-659,1 1 0,-5-3 216,1-1-941,0 0 1,2-5 28,-3-3 1228,-1-2 0,-1-1 0,1-1 0</inkml:trace>
  <inkml:trace contextRef="#ctx0" brushRef="#br0" timeOffset="14">13751 3529 7985,'0'-11'0,"1"4"0,3 3 845,-3-2-446,9 5 1,-5 1 145,3 7 0,1 4-122,-5 0 1,4 6-159,0 2 1,-2 7-121,2 5 1,-4 2 86,3 1 1,-3 4-91,4 0 0,-6 4-2,2-4 0,1 0-141,-1-4 1,0 4 24,-4 0 0,0-3-155,0-5 0,0-4-3,0 0 1,0-3 136,0-4 0,0-6 93,0-6-23,0-4-16,0 2 185,0-5 1,4-5-180,0-3 1,1-2-49,-2-1 1,3-1-138,1 1 1,3 0 52,-2-1 1,2 1-72,1-1 1,-3 1 23,0-1 29,-1 6 0,5 1 19,-1 5 1,-3 1-67,-1 3 0,-3 4 244,4 7 0,-4-1-102,3 5 0,1 0 151,3 4 1,1 0-44,-1-1 1,2-3-216,2 1 0,-2-5 126,2 4 1,-2-5-385,-2 1 0,-1-2 163,-2-2 1,2-1-186,-2-2 0,-2-3-172,2-5 1,-5 0-928,5 0 1478,-6-5 0,9-1 0,-5-6 0</inkml:trace>
  <inkml:trace contextRef="#ctx0" brushRef="#br0" timeOffset="15">14173 3381 8945,'-6'-12'-374,"1"6"-37,5 1 1,5 6 1121,3 3 1,2 2-337,1 6 0,6 2 309,2 5 1,2 1-204,2 10 1,5 3-73,2 9 0,0-2-421,0 9 1,-5-5 259,2 6 1,-7-3-131,-1-1 1,-5-1 70,2 1 0,-5-2-184,-3-2 1,-3-1 36,-5-3 1,0-4-237,0 0 0,0-1-4,0-6 0,-5 0-114,-3-4 1,-2-2-442,-2-2 0,0-2 572,-3-6 1,1 1-1062,-5-1 1,1-5 1243,-1-2 0,-3 2 1,4 1-1</inkml:trace>
  <inkml:trace contextRef="#ctx0" brushRef="#br0" timeOffset="16">15441 3974 8105,'-6'0'492,"1"0"-137,5 0 60,5 0 38,1 0-167,5 0 0,5 0 69,-1 0 185,10 0-204,-1 0 0,12 0 389,2 0-547,3 0 0,9 0-164,4 0 1,5 4 153,2 0 0,-26-2 0,0 0-246,-1-2 0,1 0 1,0 0-1,1 0 204,-2 0 0,0 0 0,2 0 0,-1 0-88,-1 0 1,1 0 0,0 0-1,-1 0 131,27 0 0,-5 0-289,-6 0 1,-5 0 38,-3 0 1,-2 0 2,-6 0 0,-6 0-87,-5 0 0,-6 0 23,-5 0 183,-1 0-265,-4 0 396,-2 0 1,-7-1-221,-1-3 1,-1 1-563,-8-4 0,3 3 67,-6-4 1,3 6-30,0-2 1,-3-1 391,0 1 0,-1-4-39,5 5 0,0-5 322,-1 4 1,1-1-147,-1 1 0,5 3 100,-1-3 1,4-1 98,-3 1 745,4 1-604,-2 3 1,6 0-3,3 0 0,3 0 63,4 0 1,7 0-308,5 0 1,2 0 0,8 0-1,4 1 1,1 1 0,2 2-1,0 0 1,-2 0 0,-4 1 0,-3 0-1,-5 1 1,-4-1 0,-6 2-1,-4-1 1,-5 3 47,-3 1-82,-8 1 0,-3-3 6,-9 0 154,-1-1-145,-11 5 1,0-1 33,-3 1-353,-7-1 195,13 0 0,-12-3 70,10 0-1438,6-1 970,-1 0 0,13-2-978,-2-5 1468,7 0 0,-1 5 0,5 1 0</inkml:trace>
  <inkml:trace contextRef="#ctx0" brushRef="#br0" timeOffset="17">18148 3186 8044,'-17'-17'114,"5"5"-157,-5 2 1,6 9-30,-1-3 534,1 3-265,-1 1 1,1 0 14,0 0 669,-6 0-518,4 5 1,-3 1 266,4 6-459,1-1 0,-3 2 107,3 2 1,-3 4-61,6 8 0,-2-1 136,-2 9 0,1-2-71,0 8 1,-2-3-165,-2 4 0,2 0 64,-2 4 1,6 0 0,1-1 1,6 1-174,-2 0 1,4-1-18,4 1 1,2-2-80,6-2 1,4 1 79,3-5 1,1 1-287,-1-5 0,-2-6 145,-6-5 1,-1-2-811,-2-6 410,2 1-88,-8-5 1,1-5-98,-6-2 1,-4-3-284,-4-1 0,-4 0-58,-1 0 1072,-4 0 0,-3-10 0,-6-2 0</inkml:trace>
  <inkml:trace contextRef="#ctx0" brushRef="#br0" timeOffset="18">17485 3917 8044,'17'0'177,"2"0"1,4 0 352,3 0 1,4 0-7,4 0 165,5 0-345,2 0 1,3 0-38,-2 0-926,2 0 605,-13 0-768,7 0 613,-9 0 1,0 0 72,-2 0 96,-3 0 0,-1 0 0,0 0 0</inkml:trace>
  <inkml:trace contextRef="#ctx0" brushRef="#br0" timeOffset="19">18570 3666 8061,'0'-6'0,"0"-1"70,0 4 0,2 1 78,1-1-140,-1 1 1177,3 2-203,-5 0-587,0 5 0,0 5-169,0 6 1,0 4-135,0-1 0,0 3 71,0 0 1,4 5 23,-1 0 0,6 3 67,-1-3 1,2 5-117,1-2 1,0 2-1,-4-2 0,3-2-115,-2-5 1,1 0-109,-2 0 0,2-6 76,-5-1 0,0-4-614,-4 0 1,0-5 43,0 1-1451,0-5 841,0 2 86,-5-5 1103,4 0 0,-10-5 0,5-2 0</inkml:trace>
  <inkml:trace contextRef="#ctx0" brushRef="#br0" timeOffset="20">19096 3632 8040,'0'-12'0,"0"1"444,0 0-271,-5 4 0,2-2 503,-5 6-367,1-1 1,-6 4-67,-2 0 1,1 0 14,-5 0 1,-4 0-163,-4 0 1,1 5 84,3 2 1,0 0-139,0 0 1,4-3 134,0 4 0,5-4-249,-1 3 0,6-3-3,2 4 1,3-2 26,-4 2 1,6 2-32,-2-3 1,4 4 146,4 0 1,2 0 35,5 1 1,6-1-54,2 1 0,6-2 157,2-3 0,1 4-91,-2-4 1,0 3 67,4 2 0,-4-1-95,0 1 0,-2-1 0,-1 0 0,-1 1-69,-3-1 1,-3 2 87,-4 2 1,-6-1-64,-2 5 0,-4-4 23,-4 4 0,-2 0-131,-6 4 1,-8-1 119,-3-3 0,-6 2-190,2-1 0,-3-4-90,3-1 1,1-2-108,3-2 1,1 1-321,3-1 1,3-4-96,4-4-618,6-1 891,1-2 0,15-5 470,5-3 0,11-2 0,3-2 0</inkml:trace>
  <inkml:trace contextRef="#ctx0" brushRef="#br0" timeOffset="21">19929 3518 7989,'0'-12'0,"-3"1"-43,-1-1 43,0 6 1035,4-4-614,0 9 1,-1-4 634,-3 5-651,3-6 0,-10 6-325,4 0 1,-3 6 96,-2 5 1,-3 4-77,0 0 0,-5 10 93,1-3 1,-2 9 49,2-1 0,-1 3-82,5 2 1,3 3-15,5 0 1,4 4-134,-1-4 1,3 3 109,1-2 1,5-1-86,3-4 1,6-5 74,1-2 1,5-3-43,-1-1 0,7-7 0,0-4 1,2-2-8,-1-6 0,2-1-169,5-3 0,1-6 116,-1-5 0,0-1-93,0-3 1,1-3 92,-1-1 1,-5 0-179,-2-4 1,-3 3 29,-1-7 0,-2-2-140,-2-1 1,-2-3-67,-6-2 0,1-3-33,-1 0 0,-5-5-16,-2 1 1,-8-2 109,-3-2 1,-14 3-66,-5 5 0,-11 5 107,-5 10 1,-2 9-34,-2 3 0,2 7 32,2 0 1,4 8-135,7 4 0,3 3 150,5 4 1,7-1 222,4 5 0,6 5 0,6 5 0</inkml:trace>
  <inkml:trace contextRef="#ctx0" brushRef="#br0" timeOffset="22">20786 3198 8046,'5'-7'-63,"-4"-3"74,4 9 811,-5-4 145,0 5-490,0-5-414,0 4 0,-5 1 85,-2 7 1,-5 3-48,-3 2 1,-1 4 97,-3 3 1,-3 8-22,3 3 1,-3 0 114,0 0 0,-1 4-140,0 4 1,4 6-4,0-3 1,6 4 58,2 1 0,0-1-208,8 1 1,-1-4 114,4 0 0,1-2-58,3 2 1,1-6 32,3-6 1,2-1-92,-3 2 1,4 1 20,0-6 0,0 1 58,1-4 0,-1 0 6,1-1 1,-1 0 10,1-3 1,-1-3-136,0-4 0,5-1 71,-1 1 0,0-1-247,-4 1 1,5-5-512,-1 1 0,0-6 342,-3 2 0,-5-3-255,1-1 1,-4 0 245,3 0 0,-4-1 393,1-3 0,-3-2 0,-1-5 0</inkml:trace>
  <inkml:trace contextRef="#ctx0" brushRef="#br0" timeOffset="23">20877 3323 7950,'0'-29'0,"0"6"838,0 8-477,0 8 1,0 0 209,0 3-525,0 3 56,0-4 125,0 5-56,5 0 1,-2 5 8,5 3 1,-6 7 43,2 4 0,1 3-126,-1 0 1,3 3 111,-3 1 0,1 3-174,-1 6 0,-3 3 13,3 0 1,1 5-26,-1-1 1,0 1-9,-4-1 0,0 1-108,0-5 1,0-1 51,0-7 0,0-2 59,0-5 1,0-1 152,0-3 0,0-3 8,0-4 100,0-1-115,0 0-70,0-4 117,0-2-22,0-5-24,5 0-82,-4-5 0,6-2-200,-4-4 0,0 0 110,5-1 1,-5 1-187,5-1 1,0-2 20,3 3 1,0-3-52,1 6 0,1 0 66,2 0 1,-3-1 20,4 5 0,-2 0 109,1 4 0,-2 0-70,2 0 0,-3 0 154,0 0 0,-5 5-80,1 3 1,-2 4 189,2 3 0,1-1-49,-5 5 0,5-1 30,-2 1 0,3 2-97,2-2 0,-5 4-56,1 4 1,0-7-27,3 3 0,-3-4 67,-1 0 1,0-1-127,0-3 0,0-6 23,-4 2-153,-1-2 1,4-1-178,-2-1-819,-3-4 535,4 2 1,-5-10-994,0-3 1673,0-2 0,0-1 0,0-1 0</inkml:trace>
  <inkml:trace contextRef="#ctx0" brushRef="#br0" timeOffset="24">21380 3175 7958,'0'-11'825,"0"4"-604,0 2 140,5 5 0,1 0 250,6 0-299,-1 0 1,2 5 391,2 3-502,-2 7 1,4 4 37,-1 8 0,0-2-15,3 6 1,3-1-37,-3 4 0,-1 1 34,1-1 1,0 9 19,4 3 0,-1 3-160,1 1 1,-4-2 72,0 5 0,-2-5-65,-2 2 0,0-3-209,-7-1 0,-3-1-1,-1 1 1,-3-6 101,-1-1 1,-1-4-59,-3-1 1,-2-3 11,-6-1 1,1-1-58,-1 2 1,-3-3 57,0-5 1,-4-4-134,4 0 0,-1-5 138,5 1-274,0-2 1,3-3-694,0-3 0,5 2 39,-5-5 985,5 0 0,-12-4 0,2 0 0</inkml:trace>
  <inkml:trace contextRef="#ctx0" brushRef="#br0" timeOffset="25">3563 7001 8130,'0'-6'249,"-1"-5"183,-3 4-242,3 2-199,-4-5 41,5 8 0,-1-7 222,-3 6-320,3-1 160,-5 4 1,3-1-59,-1-3 152,0 3-86,-1-5-26,-1 6 0,-2 4-113,0 0 0,5 9 125,-5-2 0,4 8-50,-3 0 1,3 4 31,-4 4 1,4 6 94,-3 5 0,4 5-12,-1-1 0,-1 6 42,1 2 0,1 3 143,3-4 0,1 5-134,3-5 0,2 1-154,6-5 0,-1 0 130,0-3 1,2 1-160,2-5 0,-2 0 92,2-4 0,-6-3-118,-1-1 1,-4-1 89,3 2 0,-4 0-207,0-4 1,-6 0-18,-5-4 0,2-2 124,-2-2 1,0-1-168,-3-3 1,0-2 163,-1 2 1,1-4-9,-1-3 1,2-2-18,3-2 1,-4-2-1601,4 1 1,-3-1 1642,-2-2 0,1-11 0,-1-1 0</inkml:trace>
  <inkml:trace contextRef="#ctx0" brushRef="#br0" timeOffset="26">3186 7846 8047,'8'-6'0,"0"2"0,4 3 971,1-4-567,14 3 1,-7-3 783,10 5-752,6 0 1,-3-4 15,5 1 0,-1-2-22,5 1 1,1 1-125,-5-4 1,-1 4-76,-7-1 1,-3 3-195,-8 1 0,-3 0 250,-4 0-1504,-6 0 319,-1 0 0,-6 0 898,-3 0 0,-7 5 0,-7 1 0</inkml:trace>
  <inkml:trace contextRef="#ctx0" brushRef="#br0" timeOffset="27">4820 7321 8101,'-7'0'0,"2"-5"274,5 3 81,0-3 1113,0 5-1364,0 5 0,0 3 245,0 7-172,0 3 1,0 10-20,0 2 1,0 3 81,0 2 1,1-1-105,3 0 0,-2 2 75,1 2 1,-1-3-118,-2 3 0,0-3 39,0-5 0,3 3-136,1-2 1,1-4 112,-1 0 0,-1-7-164,4-1 0,-4-5 30,1 2 0,-2-7 239,2-2-98,-3-4-136,4 2-1284,-5-5-106,0 0 1,-1-4 764,-3 0 1,3-5 643,-3 2 0,-2-3 0,-1-2 0</inkml:trace>
  <inkml:trace contextRef="#ctx0" brushRef="#br0" timeOffset="28">5356 7275 8140,'0'-6'-958,"0"-4"1872,0 8-523,-5-3 0,3 5 21,-6 0 0,-1 2-156,-6 1 0,1 4 105,-5 4-486,-5 6 181,0 0 1,-8 4-24,5 1 18,-4-6 0,7 10 157,-3-7 0,8-2-14,4-2 1,2-2-47,2-2 0,4 1 18,3-1 1,3-3-103,1-1 1,0-3 97,0 4 0,1-2-15,3 2 1,6 2-19,6-3 1,4 0-8,-1 0 1,4-3-47,3 4 0,2-4 48,3 3 1,2-3-122,-3 4 1,-1-2 79,2 2 1,-4 2-188,3-3 0,-5 4 115,2 0 1,-7 0-157,-1 1 1,-8-1 22,0 1 1,-3 3 47,-1 0 1,-2 5-137,-5-1 1,-9-1 90,-2 1 1,-8 0 126,0 4 1,-3 0-75,-1 0 1,-1-4 104,-2 0 1,2-5-85,-3 1 0,7-7-166,1-5 1,5-1-113,-2-2 0,8 0-259,0 0 0,5-2-803,0-1 1385,1-4 0,12-4 0,3 0 0</inkml:trace>
  <inkml:trace contextRef="#ctx0" brushRef="#br0" timeOffset="29">6738 7561 8033,'-10'-2'0,"3"-1"0,-4 1 238,5-3 135,0 0 517,-4 4-593,3-4 0,-3 6-99,2 3 0,2 2 46,2 6 1,-1 3-136,-2 0 0,-4 5 92,4-1 0,2 3-1,1 1 1,-1-4-57,1 0 1,0-4-149,4 4 0,2-4-92,1 4 1,4-5 68,4 2 0,1-8 5,-1 0 1,4-2 100,0 2 0,6-3 79,-2-5 1,2-1-47,2-3 0,0-2 13,0-6 0,-4 1-37,0-1 1,-5-3 17,1 0 1,-3 0-165,-5 3 1,2-3 99,-5 0 0,0-4-405,-4 4 1,-5-6 170,-3 2 0,-3 2-377,-5-3 1,2 7 205,-5-3 1,2 4-281,-3 0 1,-1 6-149,2 2 1,2 3 790,2 1 0,2 5 0,2 1 0</inkml:trace>
  <inkml:trace contextRef="#ctx0" brushRef="#br0" timeOffset="30">7469 7001 8129,'0'-18'-997,"0"3"997,0 7 1015,0 3-172,0 0-193,0 4-216,0-4-75,0 5-165,-5 0 1,3 1-76,-6 3 1,4 2 269,-3 6-465,-1 4 90,-9 2 0,4 9-17,-7-1 166,7 6 0,-9-2 135,3 9 1,1-3-157,-1 6 0,1 0-4,-1 4 1,2 1 47,1 2 0,4-2-144,-4 3 1,8-3 81,0-2 1,5 0-77,0-3 1,1 1 51,2-5 1,5-4-12,3-3 1,3-6 70,5 2 0,-2-5-64,5-3 1,-4 2-29,4-6 1,-4-1 46,4-6 0,-4 0-313,4-4 260,-5 0 0,3-4-5,-6 0 1,1 0 16,-1 0 1,1 0-34,-1 0 0,-3 0-3,-1 0-38,-4 0 0,7-5 0,-4-1 0</inkml:trace>
  <inkml:trace contextRef="#ctx0" brushRef="#br0" timeOffset="31">7835 7572 8025,'0'-11'-48,"-5"-1"0,2 1 481,-5-1-291,1 6 1,-8-3 462,-1 5 1,-4 1-174,1 3 0,-2 1-376,-2 3 0,-4 2-25,0 5 0,1 6 93,3 2 1,0-1-25,0 1 1,7-4-136,4 4 1,2-5-201,6 1 1,1-2 121,3-2 1,6-1 23,5-2 1,2 1 58,6-5 0,0 0-65,4-4 1,0-2 135,0-2 1,-1-2-2,1-5 0,-4 3-7,0 0 0,-6 1 26,-2-5 0,1 5-44,-5-1 0,0 4 55,0-3-66,-4 4 23,7-2 0,-7 10 60,4 3 1,-4 3 17,1 4 1,2 5 132,2 6 1,-2 1-79,2 7 0,-1-2 123,5 6 1,-1 2 153,0 2-215,1-2 1,3 4 89,0-2-770,1 2 578,-10-3 0,4 3 122,-2-2-5,-3-2-162,0 4 0,-1-7-114,-1 5 51,1-5-309,-4-3 248,-5-6 31,-1-5 1,-2-6 187,1-1 991,-1-4-1080,-3-5 1,2-2 197,-3-5-732,3 0 511,-7 0 1,4-7-166,1-4-1651,0-1 1177,-1-9 0,2-1-1175,2-4 819,3-6 801,5 3 0,0-11 0,0 0 0</inkml:trace>
  <inkml:trace contextRef="#ctx0" brushRef="#br0" timeOffset="32">8189 6887 8026,'0'-12'1,"-5"1"399,3 5 723,-3-5-498,5 10-126,0-4-237,0 5 0,2 5-32,1 3 1,4 3 67,4 4 1,1 2-40,-1 2 0,2 3 141,2-3 1,3 6-114,5 2 0,-4 3 85,0-3 1,0 4-197,3 0 0,1 2-94,0 1 0,-1 5 32,-3 3 0,-3 7-154,-4 0 0,-6 6 50,-2-2 30,-3 3 1,-3-3 73,-6 0-197,0 1 64,-13 3 1,7-6 45,-5-6-1130,5-4 734,-8-7 1,10-5-2329,-4-2 1340,4-3 1357,5-6 0,2-7 0</inkml:trace>
  <inkml:trace contextRef="#ctx0" brushRef="#br0" timeOffset="33">9262 7766 8182,'0'-6'498,"0"1"489,0 5-167,5 0-444,-3 5 0,8 2-3,-3 9 1,-1-2-49,-3 5 0,2 0 73,-1 4-24,0-1-191,-4 1 1,0 0-614,0 0 395,0 0 0,-5 0-734,-3-1 1,-1-3-859,2 1 1627,-3-7 0,3 4 0,-4-6 0</inkml:trace>
  <inkml:trace contextRef="#ctx0" brushRef="#br0" timeOffset="34">10553 7355 8035,'-5'-11'707,"-2"-6"-665,-4 4 0,3-2-288,1 8 1,-2-2 113,-6 5 1192,2-5-682,-9 8 0,5-8 143,-6 5-177,5 0-214,-4 4 0,5 0-164,-6 0 13,5 0 1,-2 5 92,5 3 0,-1 2-12,5 2 1,3-1-69,1 0 1,4 1 106,-1-1 1,3 1-486,1-1 257,5 0 1,-1 1-43,7-1 26,-2 1 42,8-6 0,-2 3 93,0-5-92,6 0 76,-9-4 0,6 0 69,-3 0-70,-7 0 0,7 0 105,-7 0 0,-2 0-98,2 0 89,-6 0 0,5 0-59,-4 0 0,0 0 134,4 0 1,-3 5-116,4 2 1,-4 5 221,3 3 0,-3 4 15,4 8 0,1 2 50,6 5 0,-1 5 97,5 3 1,0 3-205,4 0 1,-2 2 122,-2 3-178,3-3 0,-6 7 37,3-4 0,-2-5 28,-6-3 0,0-4 137,-4 4-669,-2-5 254,-5-3 1,-5-2-218,-2-5 206,-4-6-49,0 1 0,-4-9-177,-1 2 317,-4-3 1,2-5 2,-4-3 1,-1-4-1,0-4-87,0-3 1,0-5-1,0-3 0,1-4-1073,-1-8 741,5 3 0,6-10-189,9-1 1,4 0-349,7-7 0,6 0 468,12-4 1,0 9 313,4 3 1,0 3 0,5-4-1</inkml:trace>
  <inkml:trace contextRef="#ctx0" brushRef="#br0" timeOffset="35">11272 7138 8047,'5'-6'0,"-3"-4"10,3 3 115,-5 1 188,0-4 1,0 7 314,0-4-318,0 4 0,1-2 182,3 5-239,-3 0 1,4 2-23,-5 6 1,0 1 156,0 10 1,0 4-101,0 3 1,0 10-63,0-2 1,0 3-159,0-3 134,-5 6 1,4-4 144,-3 6-591,3-5 221,1 3 0,1-7 75,3-3 1,-3-2-140,3-5 1,1-2 47,-1-2-913,0-2 285,-4-6-1211,5-4 614,-4-2 1264,4-5 0,-5 0 0,0 0 0</inkml:trace>
  <inkml:trace contextRef="#ctx0" brushRef="#br0" timeOffset="36">11729 7092 8052,'0'-11'149,"0"5"1,0-5-150,0 4 1087,0 2-204,0 0-157,0 0-223,0 3 116,0-3-531,0 5-30,-5 0 0,-1 0 12,-6 0 0,-4 2 160,-3 1 2,-3 4-483,-1 4 250,1 1 1,-3 0 171,-1 3-358,2-2 132,-4 9 0,6-10 70,3 4 86,3 1-63,4-4 1,6 4-80,2-6 93,3 0 0,3 1 195,6-1 0,1 1-103,10-1 1,1 1 96,7-1 0,-2 0-72,6 1-69,-1-1-334,4 1 418,1-6 1,-6 4 40,-2-2-239,2 2 45,-5 1 1,4 5-36,-5-1 14,-6 0 1,0 0 39,-6 0 0,-1 4-139,-2-3 0,-3 4-13,-5-1 1,-2-1 70,-6 1 1,-5-1 190,-10 1 1,1-2-175,-1-1 0,-5-4-66,-3 4 0,0-4 26,0 0 0,3-5-93,5 1 0,4-6-7,0 2 1,9-2-567,-1-2-508,2 0 0,3-6 564,2-1 0,4-3-695,4-2 1359,7 1 0,7-6 0,5 0 0</inkml:trace>
  <inkml:trace contextRef="#ctx0" brushRef="#br0" timeOffset="37">12951 6853 8099,'-6'-2'-11,"2"-2"124,-2 3 138,-1-4 1,-4 5-16,0 0 1,-1 0 14,1 0 1,-1 4-1,1 0 0,-1 5-14,1-2 0,-4 8 14,0 4 0,-4 4 0,3 4 1,-3 2-348,4 5 1,-1 2-832,0 2 1,4-2 106,-4 2 0,5-3 820,3-1 0,0 1 1231,4-1 1,0-1-93,4-3-771,0 3-689,5-9 279,1 4 0,7-5 164,2 0 57,3-5-145,10-2 1,-3-9 514,6-3-323,-1-3 0,4-1-32,1 0 1,-1-5 68,0-3 1,1-3-43,-1-5 0,-5 2-3,-2-5 1,-5 0-155,-3-3 0,2-1 7,-6 0 1,-4-5-321,-3-2 0,-5-3 134,0-2 0,-1 1-468,-2 0 1,-5-2 178,-3-2 0,-3 1 11,-5-5 1,2 6-175,-5-2 0,0 3 132,-4 5 0,-3 2-90,-1 5 0,-1 5 127,2 3 0,5 7-510,-2 5 908,3 1 0,2-3 0,2-1 0</inkml:trace>
  <inkml:trace contextRef="#ctx0" brushRef="#br0" timeOffset="38">13705 6636 8190,'0'-18'18,"0"5"245,0 5-77,0 1 1,0-1 463,0 1-6,0 4-259,0-2 1,0 4-63,0-3 0,-1 3-142,-3-3 1,1 4 63,-4 4 1,-2 6-140,-6 5 1,1 7 10,-5 0 1,0 3 58,-4 5 1,0-1-97,0 2 1,2 2 35,2-3 1,2 3-111,6 1 0,4 2 108,3 2 1,3-1 74,1 5 1,1-6 24,3 3-779,3 1 1159,4-4-321,0 3 1,1-5 442,-1 1-429,1-1 1,-1 0-120,1 0 0,-1-1 39,0-2 1,-3 0-277,0-4 0,-1 0 102,5-4 1,-1-6-200,1-1 0,-1-4 65,0 0 1,1-2 657,-1-3-750,1-1 1,-1-6-335,0 0-285,-4 0 132,3 0 0,-9-2-1648,3-2 1513,-3-2 1,-1-5-30,0-1 844,0 1 0,0-6 0,0 0 0</inkml:trace>
  <inkml:trace contextRef="#ctx0" brushRef="#br0" timeOffset="39">13933 6807 8005,'0'-7'0,"0"1"0,0 2 614,0 3 16,0-4 68,0 15-384,0 3 0,0 10-60,0 0 1,0 2-28,0 5 0,0 1 87,0 7 0,0-1-73,0 1 1,0-1-145,0 4 1,0-4 143,0 1 0,-1-2-219,-3-2 0,3-5-37,-3-2 1,3-4-18,1-4 0,0-3 84,0-4 1,0-5-84,0 1-9,0-6 0,1 4 105,3-6 1,-3-2 117,3-2 0,-1 2-57,1-6 1,2 1-164,5-5 1,1-3 26,-1 0 1,2-4-60,2 4 1,-1-6-112,5 2 1,-1 3 64,1 1 0,1 3 7,-5 4 0,1 0 39,-5 4 77,6 0 1,-6 9-66,0 3 1,0 3 215,-8 4 0,5-1 44,-4 5 0,3 0 72,-3 4 0,5 0-90,-1 0 1,-2-4-93,2 0 1,-1-1-339,5 1 0,-5-3 112,1-4 0,-2-1-187,2 1 0,1-5-85,-5 1-612,4-6 0,-5 3 103,5-5 0,-6-1 914,2-3 0,2-2 0,1-5 0</inkml:trace>
  <inkml:trace contextRef="#ctx0" brushRef="#br0" timeOffset="40">14436 6693 7994,'-6'-5'-82,"1"-2"-166,5 1 1425,0 1-244,0 5-237,5 0-165,1 0-238,5 5 1,2 5 13,2 5 0,2 7 135,2 1 0,6 1-129,-2 6 1,2 2-55,-2 6 1,-4 0-1170,0 8 1035,0-3 0,-1 5 6,-3-2 0,-7-3-29,-4 6 1,1-2-37,-1-1 0,-2 0-8,-6-1 1,-2-3-190,-5 0 0,-6-5 102,-2 1 1,0-4-702,-4-3 0,7-3-67,-7-5 1,4-6-419,0-1 1,6-5-401,6-3 1615,4-3 0,-7-5 0,3 0 0</inkml:trace>
  <inkml:trace contextRef="#ctx0" brushRef="#br0" timeOffset="41">15589 7149 7979,'-11'0'0,"5"0"41,-4 0 324,8 0 216,-3 0-1,5 0 1,5-1-200,3-3 0,3 3 30,5-3 0,-1 3-111,8 1 1,-2 0 116,10 0 1,3 0-134,4 0 1,5 0-37,-1 0 1,6 0-54,2 0 1,3 0-331,-3 0 0,4 0 340,-1 0 0,4 0-123,4 0 0,-2 0-204,2 0 0,-4 0 115,-4 0 1,-2 0-235,-5 0 1,-2 0 126,-2 0 0,-4 0-98,-8 0 1,-2 0 49,-5 0 1,-5 0-31,-3 0-128,-2 0 285,-7 0 1,0 0 349,-2 0-485,-2 0 55,3 0 0,-7 0-99,-1 0 0,0-1 39,-5-3 0,5 3-153,-5-3 1,2 1-7,-2 0 223,-2 1 1,4-4-158,-6 2 70,1 3 240,-6-9 0,4 5-126,-2-3 0,3-1 96,0 5 0,1-1-40,-1 1 0,5 3 157,-1-3 0,4-1 279,-3 1 152,4 1-362,-2 3 0,6 0-70,3 0 0,0 0 83,7 0 1,-1 3-104,10 1 1,0 1 17,6-1 1,2-1-9,3 4 0,1 0-88,-6 0 0,5 2 7,-5-5 0,0 5-134,-7-2 1,1 0-66,-5 0 157,-5 1 1,-1 3-107,-5 1 1,-1-2 70,-7-2 0,-8 2-2,-7-3 0,-3 2 23,-5-1 0,2 2-153,-6-2 0,2-2-194,-2 2 1,1-6-355,7 2 1,-1-3 719,9-1 0,0 5 0,3 2 0</inkml:trace>
  <inkml:trace contextRef="#ctx0" brushRef="#br0" timeOffset="42">17714 6715 8244,'0'-11'-44,"0"0"1,4-1 203,-1 1-14,1-1 1,-4 1-23,0 0 1,0-1 250,0 1-156,0 4 1,0-3-52,0 3 0,0 0 83,0 0 0,0 3 20,0-4-35,-5 6 1,3-5 86,-6 4 89,5 1-377,-7-3 0,8 10 10,-6 3 1,4 3-85,-3 4 1,4 5 152,-1 6 0,3 5 6,1 7 0,0-3-143,0 3 0,1 3 70,3 1 1,2 1 70,6-1 0,3 2-36,0-2 0,4-1-86,-3 1 0,0-4 56,-1 4 0,-2-7 0,2-1 0,-2-1-80,-2-6 1,-3 0 86,0-5 0,-6-3-249,2 1 0,-3-7 46,-1 3 0,0-7 113,0-2 0,-1-3-1139,-3 4-199,-2-6 0,-6 3 536,1-5 0,-2-1 437,-2-3 0,1-2 396,-5-6 0,0-4 0,-4-2 0</inkml:trace>
  <inkml:trace contextRef="#ctx0" brushRef="#br0" timeOffset="43">17531 7127 8198,'0'-12'-453,"5"6"0,-4 0 701,3 2 0,3 2 76,0-1 0,3 1 216,2 2 0,0 2-177,4 1 1,1-1 81,6 2 1,0 1-324,0-2 1,5 5 139,2-4 0,-1 0-621,2-4 1,-6 0 262,2 0 0,-3 0-881,-1 0 1,-2 0 116,-1 0 860,-4 0 0,1 0 0,0 0 0</inkml:trace>
  <inkml:trace contextRef="#ctx0" brushRef="#br0" timeOffset="44">18570 6818 8097,'0'-11'0,"0"4"-143,0 2 210,0 5 0,0-5 705,0 4-389,0-4 0,0 6 144,0 3-371,0 2 1,0 6 70,0-1 0,0 7 2,0 5 1,4 4-75,0 3 0,0 3 66,-4-3 1,0 3-96,0 2 0,1-1 83,3 0 1,-3-1-273,3-2 1,1 0-29,-1-4 1,0 0-29,-4-4 1,0-2-100,0-2 0,3-2-275,1-6-219,0 0 138,-4 1-286,0-6 0,-1-1-1,-3-5 861,3 0 0,-9-5 0,3-1 0</inkml:trace>
  <inkml:trace contextRef="#ctx0" brushRef="#br0" timeOffset="45">19027 6818 8160,'0'-11'-104,"0"-1"205,0 1 1,-1 1 101,-3 2 459,3-2-348,-4 9 1,3-8 377,-1 5-407,1 0 0,-8 4-92,3 0 0,-4 0-150,0 0 0,-2 0-171,-2 0 1,1 5 165,-5 3 0,0-2-77,-4 2 0,4 0 29,0 3 0,1 0-81,-1 1 1,3-5 34,4 1 0,1 0 73,0 3 1,0-3 110,4-1 1,2-3-84,5 4 0,0-1 15,0 5 0,1-1-3,3 1 0,7-3 189,8 2 1,4-2-106,4 6 1,-2-1 42,6 1 0,-1-2-130,4 2 0,4 2-7,1-2 0,-1 1-45,-4 0 0,-5-4 94,-2 4 1,-4 0-179,-4-1 0,-3 4 92,-5-4 0,-4 5-164,-3-5 1,-4 5-10,-4-1 0,-4 3 52,-7 1 0,-4-4 74,-8 0 1,-2 0 1,-5 3 0,5-4-128,2-3 0,-1-2 76,1-1 1,2-5-135,6 1 1,-1-6 90,4 2 1,5-3-824,3-1 596,6 0 0,-2-5-636,8-2 0,7-3 993,8-2 0,8-4 0,2-2 0</inkml:trace>
  <inkml:trace contextRef="#ctx0" brushRef="#br0" timeOffset="46">19895 7092 8039,'-6'-5'40,"-4"4"147,8-4 0,-4 5 513,2 0-442,3 0 1,-5 0 28,2 0 1,-1 1-43,-3 3 0,-2 2-124,2 6 0,-2-1 124,-1 1 0,-1 3-83,1 0 1,0 0-10,-1-3 0,2 3-156,2 0 0,3 0 25,5-3 1,0 3 68,0 0 0,0 1-5,0-5 1,5-1 26,3-2 0,6 1 138,1-6 1,5 1-76,-1-4 1,2 0-2,-2 0 1,5 0 58,-5 0-211,5-5 142,-6 4-111,0-9 1,2 3-104,-5-4 1,0 0 173,-3-1-609,-6-4 369,4 3 1,-8-9-38,1 3-541,-1 3 453,-2-6 0,-2 6-923,-1-3 760,-4-3 1,-8 9-40,0-2 1,-7 4-144,-1 3 0,0 3-214,-3 5 0,3 1 799,4 3 0,-3 3 0,5 4 0</inkml:trace>
  <inkml:trace contextRef="#ctx0" brushRef="#br0" timeOffset="47">20672 6396 8043,'6'-12'-608,"-1"1"0,-4 4 1202,3 4 115,-2-4-57,3 6 207,-5-9-524,0 9 127,0-4-368,0 5 1,-2 5 86,-1 2 1,-4 7 57,-4 1 1,-4 10-9,-1-3 0,-4 9-13,1-1 0,-1 3 5,1 2 1,-3-1 11,3 0 0,-3 2-192,0 2 1,3-3 106,0 3 0,3 2-151,-3-2 1,5 4 101,-1-4 1,0 4-152,3-4 1,0 3 76,8-2 1,0-1 44,4-4 1,0 0 144,0 0 1,5-3-127,3-1 0,3 0 179,4 0 1,-1 2-92,5-6 0,2 2 6,5-1 0,-1-3 73,1 3-117,3-3-608,-5-6 458,4-2 1,-1-1-272,0 0 166,-6-4 1,0-1-98,-6-3 0,0-2-20,-4-1-737,1-2 297,-6-2 74,-1 0 0,-6-2 101,-3-2 0,-1-2-783,-2-5 0,-4-1 1279,4 1 0,-3-6 0,-2 0 0</inkml:trace>
  <inkml:trace contextRef="#ctx0" brushRef="#br0" timeOffset="48">20786 6681 7973,'0'-23'117,"0"6"-117,0 0 0,0 11 938,0 1 632,0 5-1398,0 5 0,0 6 161,0 8-164,-5 3 1,4 4-152,-3 1 0,3 5 109,1-2 1,1 3-15,3 2 0,-2-1 95,6 0 1,-4-4-176,3 1 1,-3-2 58,4 2 1,-6-3-87,2-6 0,-1-4 52,0-3 0,-1-2 119,1-2-77,-1-4-45,3 3 99,-4-9-36,4 4-17,-5-5-213,0-5 66,0 4 1,0-9 139,0 2-323,5-2 112,-4-1 1,8-1 158,-5 1-174,5-1 30,-3 1 1,6-4-125,-1-1 41,1 6 160,-6 0-199,4 4 117,-4-1-12,6 2 217,-1 5-144,1 0 0,-6 7-46,-2 4 424,2 1-209,-5 9 1,8-3-58,-5 5 507,0 5-370,1-4 1,0 5 199,3-2-232,2-3 1,-4 5-79,6-2 0,-1-3 73,0 2 0,1-5-383,-1-2 0,-3-5 122,0 1 1,-5-6-898,5-2 392,-5-4 0,3 2-1207,-2-5 1076,-3 0 1,5-1-853,-2-3 1583,-3-2 0,4-11 0,-5-1 0</inkml:trace>
  <inkml:trace contextRef="#ctx0" brushRef="#br0" timeOffset="49">21288 6498 8045,'8'-17'0,"0"1"0,-6 9 209,8 2-209,-3 5 0,4 0 343,1 0 1,-1 5 529,0 2 1,2 9-42,2 3-516,3 7 1,4 4 9,-3 4 1,4 1 19,-1 3 0,-1 1-188,5 6 0,-4-5 87,5 5 1,-3 2-412,-1 3 1,-2 4 368,-2 0 1,0-4-128,-7 0 1,0-5-5,-8-3 0,0 1-146,-4-4 0,-1-1 3,-3-4 1,-4 0-5,-7 0 0,1-4 186,-5-4-545,5 3 307,-8-4 1,5 1-1287,-6-7 940,0 3 1,0-10-45,0 4-1947,0-4 2464,1 0 0,3-2 0,0-2 0,0-3 0</inkml:trace>
  <inkml:trace contextRef="#ctx0" brushRef="#br0" timeOffset="50">3586 10827 8077,'0'-6'93,"-5"-5"181,4 10-92,-4-9 518,5 9 1,-5-9-234,3 8-192,-3-3 77,5 5-273,-5 0-11,4 0-57,-9 0 0,5 5 103,-3 3 0,-2 6 62,2 1 0,2 5-1,-2 0 0,6 2 112,-2 5 1,-1 2-137,1 5 1,0 1 210,4-1 0,0 4-84,0 0 0,0 1 98,0 0-420,5-4 57,-3 4-685,8 1 844,-4-5 0,2 5-395,-1-6 175,1-5 1,3 3 151,1-6-687,-1 1 426,1 1 1,-5-8-33,1 3-74,-6-8 72,4 7 1,-6-9 301,0 2-356,0-2 0,0-6-170,0 1 0,-4-4-155,0 3 425,-5-4-990,3 2 646,-6-5 0,3 0-237,-2 0 726,2 0 0,-12-5 0,3-2 0</inkml:trace>
  <inkml:trace contextRef="#ctx0" brushRef="#br0" timeOffset="51">3175 11455 8088,'0'-11'121,"1"1"-121,3 2 1263,7-2-736,7 3 0,6-4 212,3 0 93,7-1-469,2 1 0,8 3 272,-2 1-989,3-1 663,-5-4 1,2 6-318,-8 2-382,3-2 402,-8 5 0,-3-4-737,-4 5 524,-6 0 207,0 0-1983,-4 0 1464,-1 0-222,-5 0 856,5 5 1,-5-4 0,5 4-1</inkml:trace>
  <inkml:trace contextRef="#ctx0" brushRef="#br0" timeOffset="52">4820 10975 8028,'-5'-6'491,"-2"1"173,1 0 44,1 4-250,5-4 1628,0 5-1674,0 5-135,0 1 0,4 11 315,-1 2-209,1 2-211,-4 7 0,4-3 312,0 6-197,0-1-174,-4 0 0,0 6 57,0-1 1,3-2 174,1-3-517,5 0 172,-3 0 1,2 1 144,0-4-530,-1 0 323,5-4 1,-2-6-18,-3-1-244,4-4 175,-10 0 1,5-5-776,-2 1 294,-3-6-1107,4 3 551,-5-5-1258,0 0 2443,0-5 0,0-6 0,0-7 0</inkml:trace>
  <inkml:trace contextRef="#ctx0" brushRef="#br0" timeOffset="53">5345 10987 8040,'0'-12'467,"0"1"-251,0 0 0,-1 3 86,-3 0 1,3 5 250,-3-5 1,-3 5 301,0 0-428,-3 1-156,-2 2 0,1 0-22,-1 0-173,-4 5 155,-2 2-264,0-1 74,-3 9 0,4-7 363,-2 7-345,-2-2 13,8-2 0,-3 5 221,4-1-257,1 0-19,-1-4 0,6 1 91,2-1 1,3 1 12,1-1 1,1 1 232,3-1-201,2 0-11,11 1 171,-5-1-115,10 6 1,-4-5 85,5 4-59,-1-4-97,1 0 1,4 3 131,0 0-177,-1 0 71,-3-3 1,0-1-91,0 1-87,0-1 46,-1 6 0,-4-5-18,-3 3-150,-2-2 275,-6-1-571,3-1 323,-9 0 1,4 1-25,-5-1-233,-5 1 211,-6-1 0,-3 1 5,-5-1-105,-1 0 199,-2 1 1,-2-2-438,-3-2 222,-2 2 109,0-4 0,-1 0-694,4-2 226,7 3-1521,-8-6 1042,14 4 1118,2-10 0,6-7 0,5-5 0</inkml:trace>
  <inkml:trace contextRef="#ctx0" brushRef="#br0" timeOffset="54">6841 11101 8171,'-11'-1'389,"-1"-3"-186,6 3-1,-4-4 389,3 5-266,1 0 1,-4 0 39,2 0 105,-2 0-159,-1 0 1,1 1 84,2 3 6,-2 2-219,3 6 0,0 0 62,-1 3 0,1 3-1,-5 5 1,6 0 69,2 0-71,3 0-30,1-1 1,1 1-158,3 0 28,7-5 0,2-2-257,9-4 184,0-1 0,2-1 129,3-2-7,2-3-37,-5-5 1,8-1-41,-5-3 25,-1-2 0,-4-10-43,-3 1 0,-2 0-270,-6 3 323,0-4 0,-4 2-183,-3-5-51,-3 5 232,-6-8-1120,-2 10 697,-4-10 0,-6 10 8,-2-4-991,-2 4 814,-2 5 0,-4-2-702,1 6 222,-1-1 570,4 4 0,2 4-870,2-1 1283,7 6 0,2-2 0,4 4 0</inkml:trace>
  <inkml:trace contextRef="#ctx0" brushRef="#br0" timeOffset="55">7595 10439 8122,'0'-7'-995,"0"-3"1361,0 9 310,0-4 0,-1 5 300,-3 0-681,3 0 1,-10 0 178,4 0-280,-3 5 0,-2 3 81,1 7 0,-1-1-15,1 5 0,0 4 277,-1 3-239,1 6 0,-5-2 60,1 8 207,0-2-975,-2 8 813,5-8 74,-5 8-208,6-3 0,-1 1 89,1 0-280,5 0 116,-4-2 0,8 3 194,-2-5-400,3 1 66,1-5 0,5 0 28,3 0 217,2 1-193,7-6 1,-1 1-183,3-7 173,3 2-170,-10-7 52,10 5 12,-9-5 0,7-2 176,-5-4 464,0-1-685,-3-5 0,-1 3 204,1-5-842,-1 5 620,-5-8 1,5 4-1563,-4-5 754,-2 0 208,0 0-211,-5 0 0,-5 0 0,-1 0 0</inkml:trace>
  <inkml:trace contextRef="#ctx0" brushRef="#br0" timeOffset="56">8040 10953 8000,'-11'0'-702,"1"-2"1072,2-1 913,-2 1-642,4-3-380,-6 0 0,1 4-56,-1-3 0,1 3 148,0 1-127,-6 0-231,4 5 175,-8 1 0,4 6 170,-2-1-247,-2 6-21,3-5 1,-5 10 239,0-3-408,0 2 89,6 2 0,0 0-89,6 0 51,4-5-1,2-2-169,5-4 155,0-1 31,0 0 1,9-4-70,3-3 112,7-3 1,0-2 59,7-3-71,-2-3-6,4-4 0,-5-2-19,0-2 261,0 2-111,0-3 0,-6 1 0,-1-1-51,-4 1-195,-5 4 175,3-1 41,-9 6 74,4-4-85,-5 9-19,0-4-28,0 5-11,0 5-146,0 1 56,0 10 1,0-2 227,0 5-143,5 1-7,2 7 0,4 3 238,0 4-119,1 0 1,-1 4 106,1 0 1,-1 4-111,1-4 0,-5 4 120,1-4-159,-1 0 0,5 0 149,-1 0-1122,-4 6 980,-2-9 1,-5 4-617,0-4 444,0-6 1,0 3 140,0-6-290,-5-4 256,-2-6 0,-2-4 105,-2-1 0,2-3 232,-6-1 0,-3-4-473,-1 1 0,-3-3 302,0-1 1,-3-4-410,-1 0 1,2-8 23,-3 0-1161,3-2 875,1-2 0,2-3-1054,2-8 1,3-2 1522,9-5 0,2-11 0,5-2 0</inkml:trace>
  <inkml:trace contextRef="#ctx0" brushRef="#br0" timeOffset="57">8166 10450 8036,'-12'-18'0,"1"7"0,5 1 1404,1 3-325,5 1-440,0 1 372,0 5-565,5 0 0,1 0 374,5 0-506,1 0 1,3 6 371,0 6-399,6-1-56,-4 6-1,6-1 75,0-3-133,0 8 1,0-3 86,0 5 0,-1 0-29,1 0 0,0 5 0,0 2 1,-4 3 28,0 1 0,-5 2-29,1 2 0,-6 3 0,-1 4 1,-6 1 28,2 0 0,-4-1-178,-4 1 0,-2-5-1520,-5-3 0,-5-3 1140,1-1 0,-4-4 299,4-4-1246,-5-2 452,7-1-1976,1-10 2770,2 2 0,9-9 0,-4 6 0</inkml:trace>
  <inkml:trace contextRef="#ctx0" brushRef="#br0" timeOffset="58">10473 10896 8000,'-11'0'0,"-6"0"-3,9 0 221,-7 0 407,14 0-40,-4 0-156,5 0 0,5-4-76,3 0 1,7 0 203,4 4-265,7 0 1,1-1 75,7-3-195,-2 3-141,18-4 1,-7 3 159,10-1-861,0 1 839,-1-3 0,9 4-203,0-3 58,0 3 0,3-4-18,-4 5-11,-1-5 0,-26 4 0,0 0 215,28-2-259,-26 2 1,1 0 29,-4-1 0,0-1 0,3 3 0,0-1 81,-2-1 0,-1 0-160,0-1 1,1 0 143,30 2 1,-1-6 38,-5 3-183,-5 3 131,-1-4 0,-6 5-444,-3 0 465,-8 0-44,-1 0 1,-14 0 10,0 0 0,-5 0 33,-3 0-285,-4 5 47,-2-4 1,-7 5 794,-1-6-890,-4 0 454,1 0 0,-4 0-928,2 0 498,-2-6 0,-1 5-173,-1-3-180,6-2 316,-4 5 0,3-8-121,-4 5 0,-1-1-151,1 1 438,0 3 1,-1-8-117,1 5 0,-1 0 310,1 4-75,-1 0 1,5 0 523,-1 0-265,1 0-114,0 0 469,2 0 678,5 0-963,5 0-52,2 0 125,9 0-159,2 0 0,5 4-53,0 0 0,-1 1-40,1-1 1,-1-2 201,-3 6-549,-3-5 176,-4 7 1,-1-9-183,1 3 168,-6 2-32,-1-5-197,-5 10 169,0-10 1,-6 9-9,-6-2-334,-4 2 272,-7-4 0,-6 8-83,-5-2-302,-6 2 299,0 2 0,-4-3-99,6 2-672,10-2 1028,2 3 0,11-6 0,-1 5 0,6 1 0</inkml:trace>
  <inkml:trace contextRef="#ctx0" brushRef="#br0" timeOffset="59">13945 10873 8001,'6'-12'-86,"-1"1"153,0-1 1,-2 4 426,5-4-324,-6 3 0,3-7 170,-5 4 157,0 1-220,0-1 0,-1 1 63,-3 0-281,-2-1 125,-6 6 0,0-3 43,-4 5-103,-1-5 46,-1 8 0,-4-4-72,3 5-61,-2 5 140,3-4-144,-4 15 8,5-9 0,-1 15 143,3-3-136,-3 2 42,5 2 0,0 0 83,6 0-323,4 0 131,-2 0 1,6-4-358,3 0 227,3-5 60,9 7 0,3-12-162,8 2 123,2-7 28,0 1 0,4-5 127,-2 0-57,-3 0 1,-2-1 88,-7-3-118,-2 3 4,-1-9 153,-8 9-121,7-5 165,-14 6-71,4 0 0,-6 2-38,-3 2 235,3 2 29,-4 5-265,5 6 167,0 1-87,0 9 1,0-1 4,0 4 300,0 1-216,5 3 1,-2 4 47,4 0 240,-4 0-221,7-4 0,-9 2 205,3 2-318,-3-2 0,3 3-3,0-5 1,0-3-158,-4-1 41,-5 1-795,-2 3 667,-4-5 0,-2-1 195,-2-5-217,-3-5 163,0 3 1,-7-9 30,2-1-269,-7 0 216,1-9 1,-2 3 0,1-5-452,-1 0 262,2 0 1,1-9-191,5-3 414,5-7 1,3 0-1144,8-7 692,2-3 0,6-8-224,3-5-2266,7 5 2205,7-17 1,10 15-70,2-6 743,3 7 0,-1-4 0,2 5 0,5 0 0,5-1 0</inkml:trace>
  <inkml:trace contextRef="#ctx0" brushRef="#br0" timeOffset="60">15178 10450 8088,'-5'-18'0,"4"2"-117,-3 4 63,-2 1 1264,5 0-497,-5 4 27,1 2 50,4 5-265,-4 0-290,5 10 268,-5 3-179,4 10 1,-4 5 58,5 2-45,-5 3-162,3 1 1,-3 1 176,5-1-260,0 0-17,0 1 0,0-1 86,0 0-117,0 0 146,0-5 0,4 3-451,0-5 175,5 0 1,-8-6-799,3-2 621,2-2 0,-5-6 35,3 0-1363,-3 1 1028,-1-6 0,-1 3-70,-3-5-1249,3 0 852,-9-4 1029,9 0 0,-9 0 0,3 0 0</inkml:trace>
  <inkml:trace contextRef="#ctx0" brushRef="#br0" timeOffset="61">15624 10359 8043,'0'-17'673,"0"5"422,0-5-480,0 6-269,0 4 0,-2 2 406,-1 5-463,-4 0 1,-5 0 43,-4 0-131,-1 5 0,-7 3 144,-3 7-341,3 3 55,-9 0 0,9 3 344,-3-2-369,3 3 40,1 1 1,4-4-34,0 0-116,10-5 165,-6 7 1,14-8-232,-3 2 89,3 3-55,1-5 112,5 3 69,6-4 0,3-1 35,5 0 25,5 1-82,5-1 1,2 1 41,-1-1 152,-4-5-195,7 5 0,-5-5 115,2 5-84,-2 1 4,-5-1 1,-5 1-172,-3-1-45,-3 0 218,0 1-487,-1-1 264,-4 6 0,-2-5 30,-5 4-170,0 1 150,-5 1 1,-7 5-65,-7 0-15,-2-5 39,-7 3 1,2-3-61,-4 5 140,-1-5 1,-2-2-96,3-4-161,2-6 234,5 4-16,0-9-589,0 4 400,11-5 1,-3 0-145,7 0-1067,3 0 645,0 0 877,15-5 0,3-6 0,9-7 0</inkml:trace>
  <inkml:trace contextRef="#ctx0" brushRef="#br0" timeOffset="62">16572 10484 8027,'-5'-17'348,"3"0"385,-1 6-416,1 4 749,2-3-470,0 9-184,0-4 1434,0 5-1221,0 5-553,0 6 35,0 7 1,-1 6 265,-3 3-314,3-3 113,-4 9 0,5-4 132,0 5-17,0 1-58,0-6-751,0 4 539,0-4 0,4 4 185,-1-3-326,1 3 95,-4-8 0,4-1 127,0-5-431,0-5 117,-4-3 116,0-1-750,0-8 225,0 3-136,0-5 357,0-5 0,0-3-105,0-7 1,-2 1-344,-1-5 367,1 5 108,-8-8 205,9 4 0,-5-6-172,2-2 344,2 2-187,-8-9 1,9 7-186,-3-4 573,-2-1-211,5 2 0,-4 1 703,5 5-463,0 0 488,-6 6 449,5-5-863,-4 9-42,5 2 392,0 6-18,0 5 1,5 9-290,3 2 0,6 8 121,1 0-62,5 8-146,-2-3 1,5 9-85,0-2-60,5 2 1,0 1-215,2 0-860,3-5 982,-4 4 0,2-9-185,-1 3 96,-4-3 1,1-5 108,-4 0 78,-5-10-36,-1 6 89,-1-8-57,-3-1 308,3-1 756,-9-10-1038,-2-1 0,-5-10 215,0 1-246,0-5 0,0 1-72,0-8-37,-5-2 0,3-1 208,-1-1-507,1-4 223,-3-1 1,4-5 91,-3 3-812,3 3 537,1-10 1,0 11-501,0 0 337,0 0 228,-5 9 0,3-1-960,-1 7 680,1 2 1,-1 6-1003,-1-1 989,0 6 0,4 0-233,0 2-618,0 3 1124,0-4 1,10 15-1,3 2 1</inkml:trace>
  <inkml:trace contextRef="#ctx0" brushRef="#br0" timeOffset="63">17337 10462 8054,'0'-18'0,"-1"3"0,-3 7 0,3-2 0,-6 8 0,3-1 0,2 1 1649,-6 2-665,6 0 1,-8 0 140,2 0-706,-7 11-33,2-4-212,-3 15 0,0-3 232,1 7-123,0-1-109,3 8 0,5-4 174,-1 5-177,6-5 32,-3 4 0,6-7-207,3 4 60,2-5-20,10-2 0,-2-2-245,5-6 110,-5 0 98,8-9 0,0-1-170,4-5 245,1 0 0,1-1-273,2-3 230,3-2 1,-4-7 16,-2-2 0,-3 1 3,-1-5 1,-4 4 0,0-4-3,-5 0-2,-3-4 0,-2-1-529,-5-3 237,0 3 12,-4-4 1,-1 4-695,-3-3 650,-8 3 0,-3-4-1149,-8 6 912,3 4 1,-9 3-185,2 7 90,3 3 314,1 5 1,3 0-134,5 0 427,5 0 0,-1 5 0,5 1 0</inkml:trace>
  <inkml:trace contextRef="#ctx0" brushRef="#br0" timeOffset="64">17931 10302 8046,'-2'-12'0,"-1"1"1287,1 4-280,-3 2-264,5 5-87,0 5-295,0 2 1,0 4 227,0 1-416,0 9 0,0-1 174,0 11 189,0-1-239,0 0 0,4 6 50,0-1-123,0 1-36,-4-1 0,0-5-256,0 1 135,0-6-80,0 3 0,4-5 38,-1 0 1,1-2 90,-4-2-907,0-2 569,0-11 1,0 0 53,0-2-1047,0-3 745,0 5 0,-4-8-138,1-2-1258,-6-2 1152,7-5 1,-8-1-947,3 1 1660,-4-6 0,-5-5 0,-2-8 0</inkml:trace>
  <inkml:trace contextRef="#ctx0" brushRef="#br0" timeOffset="65">17611 10324 8052,'0'-17'0,"4"4"0,0 5 1008,10 6-646,-7-3 0,11 4 136,-3-3 887,-2 2-822,13-3 0,-4 4 634,12-3-803,8 3 1,6-8 34,6 5 0,-6-3 240,1 3-1457,-2 0 700,-1-1 142,-5 4 0,1-4 86,-8 5 1,-1 0-110,-7 0 0,-7 0 236,1 0-1934,-7 5 1213,-6-4 0,2 9-2840,-5-2 3554,-1 2 1,-13 1-1,-3 1 1</inkml:trace>
  <inkml:trace contextRef="#ctx0" brushRef="#br0" timeOffset="66">16446 11204 8058,'-13'0'729,"-2"0"-51,8 0-490,-4 0-109,11 0 1086,0 0-670,5 0 1,2 0 362,4 0-474,6 0 1,0 0 228,6 0 47,5 0-325,1 0 0,8 0 121,5 0-508,0 0 351,14 0 0,-3 0 215,8 0-282,2 0-160,-26 0 1,0 0-1,-3 0 1,1 0 28,-1 0 1,0 0-1,2 0 1,0 0 72,-1 0 0,-1 0-900,-1 0 0,0 0 771,1 2 0,-1 1 1,26-2 251,1 3-472,-1-3 190,-2-1 1,-5 0 28,-3 0-696,-2 0 555,-6 0 1,-2 0-102,-4 0 12,-6 0 153,-1 0-654,-5 0 777,-6 0-434,0 0 1,-11-1 548,-2-3 1,-4 3-611,-4-3-2030,-7 3 831,-7 1 1604,-5 0 0,-10 0 0,-2 0 0</inkml:trace>
  <inkml:trace contextRef="#ctx0" brushRef="#br0" timeOffset="67">19370 10587 7986,'-12'0'0,"6"-5"0,-4 4 660,4-4-329,-1 5 1,-3 0 471,2 0-427,3 0-132,-10 0 0,7 5 257,-7 2-318,-2 4 0,-1 1 239,-5 3-253,5 3 0,-3 1 169,2 0 19,2 0-160,1 4 1,5-4 140,4 0-342,2-5 173,5 8 0,5-10 68,2 4-262,4-4 74,5 0 1,-2-5-55,5 1-33,0-5 192,4 2 57,0-5-114,5 0 1,-4-5 6,2-3 1,-5-2-4,-2-2 1,-5 1 60,1 0-432,-2-1 212,-7 1 1,-1-2-789,-5-2 459,0 2 175,-5-3-1265,-1-1 938,-6 4 1,-4-4-109,-3 1-739,-8 4 854,-2-5 1,-2 10-98,1-1-323,5 5 391,2-2 561,1 5 0,4-5 0,-4-1 0</inkml:trace>
  <inkml:trace contextRef="#ctx0" brushRef="#br0" timeOffset="68">20055 10005 8115,'0'-18'0,"0"1"0,0 6 84,0 0 95,0 4 0,-4-3 178,0 2 250,1-2-18,3 4 37,-5-4-388,3 9 149,-3-10-80,0 10-69,4-4-59,-9 5 0,7 5 78,-4 3-49,-1 2 1,0 1-37,1 1 7,-1 4 0,-3-2 178,-1 5-376,6-5 16,-4 3 1,3-2 167,-4 0-20,0 0 0,3 1 122,0-1-81,6 0-31,-8-4-42,8 1 0,-7-1 58,6 1-53,-6-1 0,6 1-62,-4-1 1,3 2 177,-4 2-40,6-2-351,-8 3 106,3-4 1,-4-1 235,-1 0-403,6 1 153,-9 4 0,10-2-147,-11 5 250,6-5 1,-4 8 123,3-3 0,6 2-87,-7 2 1,5 4-14,-1 0 1,3-1-7,5-3 1,0 0 57,0 0 0,0 0-26,0-1 0,1 3 11,3 1 0,-1 0 36,4 4-58,-4 0-20,7 5 0,-7-2 109,4-3-32,-4 3-57,7-4-66,-4 6 1,7-5-66,2 1 0,-2-6 91,2 2 0,3-7-20,1-1 1,-1-5-44,1 1 1,0-2-15,4-2 0,-6-1 59,-1-2 5,1 2-35,-4-9 47,-2 4-28,0 1 1,-9-5-6,6 3-1154,-6-3 378,3-1-2105,-5 0 1963,-5 0 0,3 0-961,-6 0 1026,6-5 850,-9 4 0,5-15 0,-5 4 0</inkml:trace>
  <inkml:trace contextRef="#ctx0" brushRef="#br0" timeOffset="69">20386 10222 7988,'-4'-18'-768,"1"3"768,-6 7 649,2-2-347,1 9 1,-4-8 58,2 5 391,-2-5-407,4 8 1,-4-4 127,2 5-304,-2 0 0,-3 1 271,-2 3-269,2 2 1,-8 11 168,2 2 75,-3 7-138,4 4 1,-1 4 89,8 0 95,-3 5-175,13-3 0,-4 7 217,5-5-596,0 5 214,5-7 0,1 4-63,5-2 17,1-2 1,3 3-110,0-4 0,1-2 56,-5-3 0,0 2-123,1-6 110,-6-4 0,3-5-29,-5-6-818,0 0 537,-4 1 0,-2-2-514,-1-2-198,-4-3 463,1-5 1,-4 0-1620,2 0 771,-2 0 256,-1 0 1141,-6-5 0,4-7 0,-3-6 0</inkml:trace>
  <inkml:trace contextRef="#ctx0" brushRef="#br0" timeOffset="70">19987 10644 9057,'7'0'1668,"1"0"-723,-1 0-565,10 0 0,1 4 346,4 0-389,6 0 0,2-4-474,4 0 118,0-5 1,3 3 240,-3-1-1909,3-4 1249,-13 1 1,3-2 214,-8 1-1966,2-1 2189,-8 2 0,9-10 0,-5 4 0</inkml:trace>
  <inkml:trace contextRef="#ctx0" brushRef="#br0" timeOffset="71">20569 9982 8051,'0'-7'564,"5"2"0,-2 7 492,4 1-499,1 4-233,3 9 1,6 3 997,2 8-869,7 2 0,0 7 1046,4 2-1150,-4 7 1,5 4 387,-4 4-1423,0 0 1066,-10 4 1,0 1 162,-6-1-473,-4 0 104,3 0 0,-9-1-1513,3-3 1272,-8 3 157,-2-9 1,-7 0-1059,-2-5 928,-3-6 0,-5 4-1229,0-6 0,-5-4 528,-2 1 0,-3-7-2606,-1-1 2299,0 0 1048,-1-11 0,0 6 0,-1-5 0,2 1 0,5 0 0,3 1 0</inkml:trace>
  <inkml:trace contextRef="#ctx0" brushRef="#br1" timeOffset="72">5059 14185 8160,'-1'-10'0,"-1"1"1066,-2 1-411,0 0-146,4 2-325,0-4-20,0 4 0,0-6 164,0 1-195,-5-1 50,4 6 1,-9-4 130,2 2-151,3 3-8,-5-5 0,0 9-149,-6-3 1,-4 3 22,1 1-402,-3 0 272,0 10 0,-5-1 173,0 10-334,-4 0 170,6 9 1,-8 1 58,3 5-751,2 5 798,0 2 1,9 1 54,0 0 0,6-2 55,2 2 1,1 3-24,6-3 0,5-3-16,7-1 1,8 1-54,7-1 1,1-1 26,7-6 0,4 0-127,7-4 0,1-2 173,-1-6-747,8-2 812,-8-6 1,8-4 210,-4-3 1,0-3-169,-1-1 1,0 0-14,-3 0 0,-3-4 447,-5 0 1,-6-3-769,-5 3 103,0-5 214,-16 8-1090,9-10 1179,-15 10 1,4-5-564,-5 2-1522,0 3 741,0-4 1059,-5 0 0,-1-2 0,-6-4 0</inkml:trace>
  <inkml:trace contextRef="#ctx0" brushRef="#br1" timeOffset="73">5676 14116 8002,'0'-11'-52,"0"-1"83,5 1 0,-3 0 312,1-1-166,4 1-10,-6-1 1,4 5 107,-5-1 0,4 4 319,0-3-50,-1 4-196,-3-2 5,0 5 1,0 5-79,0 3-285,0 7 31,0 8 0,-5 3 54,-2 9 0,-3-1-2,-2 12 0,-1-2 10,-2 9 1,-3 2-267,7-25 0,0 1 1,-11 28 185,13-26 1,-1-1-1310,-12 23 1358,16-22 0,0 0-316,-11 10 184,11 11 0,-3-19 18,5-1 1,0-5-125,4-6 0,0-9 44,0-3 0,0-6-432,0 3 423,0-5 1,0 0-184,0-6 0,0-4 526,0-4 0,0-6-788,0-2 596,0 3 0,6-11 0,0 3 0</inkml:trace>
  <inkml:trace contextRef="#ctx0" brushRef="#br1" timeOffset="74">5699 14105 8035,'-6'-12'0,"2"1"0,-1 0 1072,1-1-527,0 6 1,4-1 885,0 4-733,0 1-574,0-3 49,5 10 0,2 5 230,4 6-429,0 9 198,6-6 1,-4 14-93,2-2-116,3 2 237,-1 6 1,6 2-205,0 4-1152,0 1 1090,0 0 1,0-5 40,-1 1 1,1-4-78,0 4 0,-1-5 17,-3 1 0,-2-7 179,-1-5-177,-9-2-14,9-6-415,-15 4 154,9-10-651,-9 5 482,-1-11 337,-6-1-562,-6-5 393,6-5-22,-4-1 380,4-6 0,-11 1 0,-1 0 0</inkml:trace>
  <inkml:trace contextRef="#ctx0" brushRef="#br1" timeOffset="75">5528 14619 8064,'0'-7'0,"0"2"1113,0 0-469,5 4-206,1-4-65,6 5 1,4 0 114,3 0 0,6 0-14,2 0-488,10 0 189,-7-5 0,11 4-326,-3-3 0,1 1 199,3-1 0,-2 3-435,-6-3-90,-5 3 546,4 1-2049,-9 0 1318,4 0 1,-6-1 661,-3-3 0,2-2 0,-3-6 0</inkml:trace>
  <inkml:trace contextRef="#ctx0" brushRef="#br1" timeOffset="76">6247 14162 8053,'-7'-8'0,"-1"1"361,5 4 744,-2-7-606,5 9-121,0-4-131,0 5 0,0 6-158,0 5-18,0 1 20,0 14 0,0-1-121,0 9 1,0 1 190,0 3-278,0-2 231,0 8 1,2-4-8,1 2 0,0 1-132,5-5 0,-5-4 62,5-3-312,-5-6 180,7 3 0,-9-7-187,3-2 55,-3-2 230,4-11-342,-4-1 156,4-5-522,-5 0 1,-3-5 361,-1-2-228,-5-4 262,3-5 1,-2 2-126,0-5 173,1 0 75,0-4 0,-3 0-16,3 0 202,2 1-14,-6-1 1,9-4-72,-6 0 85,6 1 0,-3 3 312,5 0-247,0 0 1,0 4-15,0 0 768,0 5-523,0-2 1,0 4 146,0 1 435,0 5-519,5 1 1,-3 5 60,6 0 1,0 1-30,3 3 0,5 3 219,3 8-378,3 3 58,1 5 116,0 0-146,5 5 1,1-4 87,5 3-1222,0 2 971,1-5 1,-1 4 250,0-5-298,0-1 27,1-4 0,-2 3-72,-3-6 0,-2 4 34,-5-4 0,-4-4 87,0-3 0,-5-4 56,1 3-98,-7-4 20,2 2 433,-9-10 0,4-5-506,-5-5 0,0-6-78,0 2 0,-1-7-156,-3-5 0,3-3-43,-3-4 1,3-3 26,1-4 0,0 3 219,0 0-169,0 0 452,0-4 1,4 7-62,-1 5-902,1-1 447,-4 11 1,-1-4-193,-3 6-689,3-1 661,-9 5 1,3 1-1383,-4 6 938,0 5 332,4-5 789,-3 10 0,4-4 1,-6 5-1</inkml:trace>
  <inkml:trace contextRef="#ctx0" brushRef="#br1" timeOffset="77">7960 14071 8046,'0'-12'-762,"0"4"457,0 1 1008,-5 4-237,4-7-160,-4 9 0,0-8 254,-3 5-329,3-5 0,-5 8 195,4-4-253,-6 5 1,1 0 231,-1 0-419,1 5 187,0 6 0,-2 7-48,-2 5 0,1 5 134,-5 2 1,1 5 20,-1 3-67,2 2-167,1 6 0,4-4 210,1 0-994,5 0 938,6 3-370,0-4 164,0-2 1,9-6 41,2-2 1,9-5-155,3-7 1,5-2 193,6-6 18,1-4-25,-1-2 1,1-5 215,3 0 1,-2-7-135,2-4 0,-1-5 295,1-7-979,-3 0 648,5-5-197,-6-1 194,0-6 0,-5 5-44,-2 0 0,-8-1 85,-4-3 0,-3-4-125,-5 0-791,-2-5 500,-5 7 0,-5-7-576,-2 5 0,-8-2 387,-4 2 0,-4 7-782,-4-4-118,-2 9 931,-5-2-78,-6 10 192,5 7 0,-5 6 634,6 5-716,5 0 136,-4 0 0,9 5 253,-3 2 0,3 6 0,1-2 0,0-2 0</inkml:trace>
  <inkml:trace contextRef="#ctx0" brushRef="#br1" timeOffset="78">8543 13922 8184,'-7'0'1189,"2"3"-290,5 4-501,0 1 1,0 13 132,0-2 221,0 8-378,0 2 0,0 7 383,0 2-188,0-3-386,0 10 1,-1-6 34,-3 3 0,3 2-60,-3-2 0,3-2-153,1-2 0,0-7-24,0 0 1,0-7-247,0-1 1,0-2-38,0-5 1,4-5-779,0-3-955,-1-6 896,-3 3-1100,0-5 1742,0-5-242,-5-1 279,4-6 460,-4-4 0,0-2 0,-1-5 0</inkml:trace>
  <inkml:trace contextRef="#ctx0" brushRef="#br1" timeOffset="79">8509 14013 8148,'3'-22'0,"1"-1"0,5 4 0,-1 0 713,2 0-378,1 1 0,1-2 313,-1 4 0,4 1-164,1 4 1,4 3 62,-1 0-121,2 6-184,2-3-60,0 5 29,0 0 1,0 1 150,0 3-475,-1 2 161,-4 6 1,0 3 285,-3 0-651,-7 5 272,7-2 1,-10 5-595,3 0 1,-3 1 333,-5 3 0,-5-2-80,-3 5 0,-3 0-32,-4 0 193,2 3 111,-9-4 0,8 0 32,-5-2 1,0 1 13,-4-1 1,6-4-174,1-4 597,4-5-230,5 2 0,-2-5 41,6 1 222,-1 4-201,4-3 0,0 4 241,0-6 1,0 4-92,0 0 1,1 2 94,3-2 1,-2-2-209,6 2 0,-2-2-67,2-2 1,6 1 202,-3-1-363,3-5 152,3 5 0,1-9-159,4 6 180,1-6-47,0 3 0,-3-5-286,3 0 83,-2 0 1,7 0-837,-11 0 621,5 0 1,-9 0-105,2 0-1452,-8 0 533,4 0 532,-10 0 286,4 0 0,-15 0 1,-3 0-1</inkml:trace>
  <inkml:trace contextRef="#ctx0" brushRef="#br1" timeOffset="80">9262 13945 8007,'0'-12'688,"0"6"-347,0-4 125,0 9-97,0-4 0,5 5-35,-3 5-164,3 1 1,-5 7 185,0 2-72,0 3-114,0 5 1,0 6 145,0 5 0,0 2 25,0 5-674,0 1 413,0-1 1,0 3 260,0-2-304,0-2 22,0-1 0,4-5 245,-1 0-803,1-4 389,-4 3 0,0-13-1211,0 3 675,0-8-663,0 1 1078,0-9-302,0-2 1,0-6-190,0-3 0,0 0 722,0-7 0,0 2 0,0-8 0</inkml:trace>
  <inkml:trace contextRef="#ctx0" brushRef="#br1" timeOffset="81">9182 14013 8007,'8'-11'0,"0"0"574,-1-1-274,5 1 1,4 1 184,3 2 238,-2-2-367,4 3 1,-2 0-20,8-1 1,-3 6 62,3-2 1,-2 4-235,2 4 1,1 2-1,2 5 1,-2 6-32,-5 2 1,0 3 91,0 0 1,-6 5-219,-1 0 1,-4 4-33,0 0 0,-6 3-137,-2 4 0,-4-1 62,-4 5-951,-2-5 964,-6 2 1,-4-5-58,-3 1-14,-3-1 67,-1 0 1,-3-3-3,-1-1 0,-1-8 63,1 0 0,3-6 2,-2-1 0,2-8-28,1-3 0,4-2 7,0-2 1,5 0 4,-2 0-591,-1 0 864,9 0-2034,-7-6 766,8 0-363,1-5 1400,1-1 0,15 1 0,3-1 0</inkml:trace>
  <inkml:trace contextRef="#ctx0" brushRef="#br1" timeOffset="82">9936 13922 8121,'-5'-18'61,"4"2"0,-6 6 199,4 2 450,1-2 13,-3 9 85,5-10-450,0 10-29,0-4 0,0 15 116,0 5-206,0 6-45,0 2 0,0 1 115,0 2-70,0 4-60,0 9 0,-1-4 31,-3 3 1,3 2 177,-3-2-384,3 0 46,-4 1 0,4-3 265,-3 2-764,-3-3 421,1 0 0,-2-2 164,1-3-229,4-2 66,-7-5 0,9-2-132,-3-1 102,-2-4 1,4-8 115,-1-1-98,1-4-2,2 2 83,0-5 561,5 0-570,2 0 1,5-1 36,4-3 219,1 3-119,6-5 1,0 3-22,0-1 0,5-4-120,2 4 0,0-3 11,0 3 0,-1-4 18,2 5 1,0-5-93,-4 4 1,3-3 157,-3 3-324,-5-5-13,-1 8-362,-8-5 67,3 1-1118,-9 4 987,-2-4 0,-10 5-144,-3 0 1,-2-4 99,-1 0-1017,-1 1 730,-4 3 970,3 0 0,-9-5 0,5-2 0</inkml:trace>
  <inkml:trace contextRef="#ctx0" brushRef="#br1" timeOffset="83">9788 14322 8121,'0'-12'0,"5"2"1039,2 3-430,4-4-204,5 10 0,2-8 168,5 5 0,5-3-22,2 3 90,3-5-312,1 3 1,1-1-29,-1 4 0,0-2-33,0 1 1,-5 0-323,-2 4 1,-8-4 61,-4 0-1247,-2 1 576,-1 3-592,-6 0-1173,4 0 257,-9 0 2171,-6 0 0,-2 0 0,-10 0 0</inkml:trace>
  <inkml:trace contextRef="#ctx0" brushRef="#br1" timeOffset="84">9868 13899 8121,'5'-11'0,"-3"3"204,6 1 1,3-1 395,5-3 0,5-1-118,2 1 0,6 3 109,9 0 0,0 1-267,8-5 0,-2 5-55,10-1 0,-10 4-148,2-3 1,-3 4-602,3-1 359,-6 3 195,-6 1 0,-2 1 9,-5 3 0,-2 1-117,-6 3 1,-2 2 76,-6-2-210,1 2 83,-1 1 1,-3 2 234,-1 2 1,-4 3 337,1 5 0,-3 5-340,-1 2 0,0 7-28,0 1 126,0 5-167,0-7 1,0 8 88,0-2-1071,-5-3 892,3 6 1,-6-10-263,4 3 36,-5-7 169,8 2 0,-6-8-110,3 6 1,3-10 54,-3 2 0,3-6-183,1 2 112,0-5 778,0-3-966,0-1 430,0-9 0,0 6-762,0-3 121,0-3 0,-1 3 53,-3-8-485,3 3 599,-4-10 1,1 5-228,0-5-374,0-1 751,-1-4 1,3 2 274,-6-5 0,0 0 0,-3-4 0</inkml:trace>
  <inkml:trace contextRef="#ctx0" brushRef="#br1" timeOffset="85">10621 13899 8121,'7'-11'-83,"8"-1"1,-6 1 82,10 0 932,0-1-536,4 1 0,0-1 312,-1 1 1,1 1-221,0 2 0,0 3-40,0 5 0,0 0-253,0 0 0,-4 5-118,0 3 1,-5 3 42,1 4 1,-4-1-163,-3 5 0,1 0 170,-6 4 0,1 4-126,-4-1 1,-9 5-619,-2-4 281,-8 4 225,1-1 0,-5 0-631,1 0-380,-1 1 887,-5-2-60,9-1 109,-8-5 1,9 0 116,-5 0 0,6-2 77,1-2 0,5 1-184,3-4 602,-2-1-283,9-4 1,-3 1 437,8-1 1,4 1-410,7-1 1,-1-3 395,5-1 1,0 1 15,4 3 251,5-4-479,-4 3 1,9-5 14,-3 2 0,-1 2-106,2-5 0,-2 1-189,1-1 0,2-3-207,-5 3 0,0-3-801,-5-1 0,-4 0 513,-3 0 1,-2 0-1162,-2 0-407,-4 0-550,-2 0 2536,-5-5 0,-5-1 0,-2-6 0</inkml:trace>
  <inkml:trace contextRef="#ctx0" brushRef="#br1" timeOffset="86">7698 14984 9842,'11'0'887,"1"0"1,-1-1-382,0-3 1,1 3 185,-1-3-270,6 3-151,-5 1 0,9 0-12,-6 0 1,4 0-1,-4 0 1,5 0-60,0 0 1,2 0 15,5 0 0,-2 0-85,6 0 1,-1 0 107,5 0 0,3 0-87,0 0-155,5 0 81,-3 0 1,2 0-133,0 0 1,4-4 10,3 0 1,5-1-50,-5 1 1,6 3-254,-2-3 1,2 2 375,-2-2 1,1 3-102,-4-3 1,8 2 62,-1 2 0,3-1-27,-3-3 0,0 3 55,0-3-114,6-2-155,0 5 0,-29-4 0,1 1 268,-1 2 0,0 0 0,0-2 0,1 0 3,-1 2 0,0 1 0,-1-2 0,-1 1-18,0-1 0,1 2 0,26-1-157,2-1 1,-4 1 144,-4 2 0,-2 0 23,-5 0 1,-7 0-65,-4 0 1,-1 2 148,-4 1 1,2-1-145,-2 2 0,0-2 303,-4 2 0,3-3-198,6 3 1,-1-3 379,0-1 1,1 0-270,-1 0 1,-1 0 180,-3 0 0,2 0-249,-5 0 0,-1-1 0,-3-3 0,-5 3-31,-3-3 0,2 3 72,-2 1-95,0 0 1,-4 0-124,1 0 1,-1 0 67,1 0 0,0 0-2,4 0 0,-4 0-72,4 0 1,-4 0 104,0 0-730,4 0-442,-3 0-867,-2 0 657,-6 0 519,-5 0 1,-6 0 835,-5 0 0,-6 5 0,-6 1 0</inkml:trace>
  <inkml:trace contextRef="#ctx0" brushRef="#br1" timeOffset="87">12106 13865 8121,'0'-6'0,"0"-5"407,0 10-72,0-9 263,0 9-173,0-4 826,0 5-1220,0 5 148,0 6 0,0 7 84,0 5 1,1 5 29,3 2 1,-3 3-102,3 1 1,-1 4-2,1 1 1,-3 2 222,3-3-1218,-3 6 835,-1-9 0,0 8-172,0-5 0,1-3 148,3-5 0,-3-5-42,3 2 0,-3-4-186,-1-4 0,0-3-632,0-4 399,0-1 0,-1-4-909,-3-4 1072,3-1 1,-8-4-537,5-1 1,-1-4-23,1-4 849,3-1 0,-9-4 0,4-2 0</inkml:trace>
  <inkml:trace contextRef="#ctx0" brushRef="#br1" timeOffset="88">12083 14242 8121,'5'-7'-960,"2"2"823,4 5 1367,-5 0-741,10 0 0,-7 0 130,10 0 0,-4-1-125,4-3 1,0 3-2,4-3 0,0 3 20,-1 1-512,1 0-1,-5 0 239,4-5-277,-10 4 0,5-4-231,-6 5 0,-3 0-63,-1 0-436,-4 0-227,2 0 1,-6 0-742,-3 0 1736,-2 0 0,-11 0 0,-1 0 0</inkml:trace>
  <inkml:trace contextRef="#ctx0" brushRef="#br1" timeOffset="89">12072 13876 8089,'0'-17'-50,"0"1"0,4 7 50,-1 2 891,6-1-514,3-3 1,2 3 321,5 1 1,4 3-213,3-4 0,10 2 10,-2-2 0,4-1-129,0 6 1,-2-5-115,2 4 1,-4-1-139,-3 1 1,-1 3-165,-7-3 1,1 3 311,-9 1-1299,0 0 491,-8 0-621,3 0 516,-9 5 132,4-4-1871,-5 9 2388,0-8 0,0 13 0,0-2 0</inkml:trace>
  <inkml:trace contextRef="#ctx0" brushRef="#br1" timeOffset="90">12917 13956 8165,'-6'0'0,"-1"0"423,3 0 64,3 0 162,-4 0-332,5 0 0,-1 5-31,-3 3 0,3 2-4,-3 2 1,1 3 29,0 0 1,1 5-31,-1-1 1,-4 7-40,0 0 0,2 5-46,1-5 0,-1 6 46,1-1 0,0-2-137,4 1 0,1-4-4,3 0 0,6-3-188,6-4 1,4 2 138,-1-6 1,2-4-35,2-3 0,4-6 15,0 2 0,-1-3 44,-3-1 0,0-6 309,0-5-101,0-1-208,-1-4 0,0 0 8,-3 1 26,3-5-67,-10 2 0,6-8-150,-3-1 0,-2-5 275,2 2-907,-2-3 524,-7-2 0,1 4-59,-4-4 0,-1 4-63,1-7 0,-5 6-502,-2 1 1,-3 6 8,3-2-182,-5 3 167,8 7 239,-10 0 0,9 11-59,-6 2 0,4 3 663,-3 1 0,-1 10 0,-3 3 0</inkml:trace>
  <inkml:trace contextRef="#ctx0" brushRef="#br1" timeOffset="91">13591 13876 8165,'0'-11'0,"0"0"0,0-1 0,0 1 0,0 3 0,0 0 0,0 6 0,0-8 0,0 14 0,0-1 0,-1 11 0,-3 5 2747,2 3-1840,-3 6 0,5 0-380,0 2 1,-3 3-213,-1-2 1,0 0-58,4 0 0,0 1-15,0-6 1,0 5-225,0-5 0,0 1-130,0-4 0,0-4 248,0 0 1,0-5 93,0 1 1,0-6 55,0-1-2500,0-6 1983,0 3 1,0-6-706,0-3 0,-1-2-1364,-3-6 1,3 1 1756,-3 0 0,-1-5 542,1 1 0,0-5 0,4 1 0,0-3 0,0-1 0,0-1 0,0-2 0,0-4 0,0-4 0,0 5 0,0 2 0,0-2 0,0 5 0,1-4 307,3 5-10,-3 5-125,10 2 1,-9 5 851,6-1-517,-1 1-54,0 4 1,3 2 294,-2 5 0,3 0-290,4 0 1,-1 9-11,5 3 0,0 3-111,4 0 0,0 3-31,0 5 1,3 3 129,1 1-192,0 0-32,-4-5 1,1 3-146,2 1-121,-2-2 70,4 4 0,-5-9-150,0 0 0,-4-5 112,0 1-377,0-2 304,-1-1 0,-2-2-28,-4-3-141,-1 3-44,-4-8 67,3 3-348,-9 0-566,4-4 553,-10 4 85,4-5-1274,-9-5 881,3-1 333,1-1-283,-4-3 860,8 9 0,-8-14 0,4 2 0</inkml:trace>
  <inkml:trace contextRef="#ctx0" brushRef="#br1" timeOffset="92">14185 13637 8165,'0'-18'0,"0"1"0,0 11 1453,0 1 547,0 5-1509,5 0-185,-4 10 0,4-1 27,-5 10-90,0 0-30,0 9 0,0 1 451,0 5-421,0 1-507,-5-1 485,4 0-8,-4 0 0,0 2-48,-3 2 1,2-3-127,-2 4 0,4-4 386,-3-1-636,4 1 185,-7-1 0,7-5-324,-4-2 0,4-3 215,-1-1 1,2-6-174,-2-1 0,3-4-48,-3 0-369,3-6 1,1 0 241,0-2-469,0-2 501,0 3 1,5-7-245,2-1 1,0 0-783,0-5 1477,1 1 0,3-10 0,1 0 0</inkml:trace>
  <inkml:trace contextRef="#ctx0" brushRef="#br1" timeOffset="93">14870 13785 8165,'-1'-11'0,"-3"-1"432,3 1 60,-10-1-310,10 6 1,-9-3 179,2 5 1,-2-3 2,-1 3 129,-1-5-216,1 8 0,0-4-35,-1 5 0,-3 0 15,0 0 0,-6 6 137,2 5-116,-2 1-97,-7 9 1,3 1-84,-6 5-60,6 4 143,-8-7 0,7 9-123,-4-2 0,6 3 69,1 4 1,3-2-143,8 2 1,-1-3 17,10 0 1,0-5 46,7 1 0,5-6 134,10 2-331,0-3 70,14-1 1,-4-6 41,5-2 1,1-2 94,-1-1 0,0-5-25,0 1 26,1-6 8,-6 3-202,4-5 72,-9 6 1,8-5 127,-6 3-1315,1-3 817,-9-1 0,2 0-356,-5 0 0,0 0-1653,-3 0 2439,-1-5 0,1-2 0,-1-4 0</inkml:trace>
  <inkml:trace contextRef="#ctx0" brushRef="#br1" timeOffset="94">15430 13808 8165,'-7'0'0,"-3"-4"-5,2 0 1,2-1 213,-1 1 0,3 3 374,-4-3-292,6 3 1,-5 1 383,3 0-432,3 5-61,-4 6 0,5 3 201,0 5 1,0 2-68,0 5 0,0 1 54,0 7 1,0-6-82,0 7 0,4-4 123,0 4 0,1-1-47,-1 0-425,-3-5 91,4 4 0,-1-9 42,0 3-6,-1-3 24,-3-6 1,0-2-1583,0-4 887,0-1-1363,0-4 1275,-5-2 0,3-5-99,-6 0-787,0 0 1004,2-5 0,-8-2 574,3-4 0,-8-6 0,1 0 0</inkml:trace>
  <inkml:trace contextRef="#ctx0" brushRef="#br1" timeOffset="95">15076 13739 8165,'11'-11'82,"2"-1"41,2 1 1,1 0 211,3-1 0,7 5 506,-3-1 1,3 4-346,1-3 0,2 3-61,5-4 0,1 6-336,-1-2 1,4 3 90,0 1 1,-1 0-90,-7 0 0,2 0-40,-5 0 0,-1 0-193,-3 0 0,-1 3 67,-3 1 0,-3 5-147,-4-1 1,-5 6 79,1 1 0,-6 5 100,2-1 1,-2 8 519,-2 3-230,0 3-602,0 2 804,0 4-236,0-4 1,0 9-79,0-6 1,0 3-174,0-2 1,0-1 290,0-4-263,0-5 42,0 4 0,0-9 209,0 3-519,0-3 193,0-6 0,0-2-9,0-4-602,0-1 432,0-5 1,-4 1-1001,0-3 351,0-3-870,4 4 394,-5-10 1378,4-2 0,-4-9 0,5-2 0</inkml:trace>
  <inkml:trace contextRef="#ctx0" brushRef="#br1" timeOffset="96">16115 13808 8165,'0'-12'1659,"0"1"-709,0 5-391,-5 1 1,-2 6-109,-4 3 0,-2 7 184,-2 8 0,1 4 64,-5 4-266,5 2-251,-2 0 1,4 4-60,1-3 1,4 2 241,4-1-569,1 2 218,2-9 1,2 4 44,1-6 1,5 0-214,7-3 0,-1 1-274,5-4 217,0-6 91,-1 0 1,4-9 62,-3 3 21,2-3 51,2-1 101,0-5-117,5-1 1,-3-6-8,6 1 272,-6-6-243,3 0 0,-6-2 32,-3 0-90,2-5 71,-8-1 1,3-8-626,-4 3 274,-6 2 191,-1-5 0,-1 4-468,0-5 0,-5-1 58,-7 1-86,-7 5 254,-8 1 1,-6 6-35,-6 3-398,1 3 409,-5 10 0,8 0-174,1 6-147,5 0 353,2 11 1,5-3 358,3 12 0,2-1 0,2 3 0</inkml:trace>
  <inkml:trace contextRef="#ctx0" brushRef="#br1" timeOffset="97">16595 13739 8165,'6'-11'-506,"-1"3"203,-5 1 1585,0 4-760,0-7 0,1 9 263,3-3-144,-3-2 23,4 4-200,-5-3 3,0 5 0,0 5-256,0 3-122,0 7 154,0 8-9,0 6 9,0 0 0,0 9-556,0-7 383,0 8 127,0 1 1,4-5 197,0 3-786,5-2 342,-8-2 0,4-4-591,-5 1 0,4-6 386,0 2 0,0-4-195,-4-4 1,0-3 41,0-4-829,0-6 291,0-1-1186,0-5 1661,0-5 1,0-1 469,0-6 0,0 1 0,-5-6 0,-2 0 0</inkml:trace>
  <inkml:trace contextRef="#ctx0" brushRef="#br1" timeOffset="98">16652 13842 8165,'0'-11'0,"0"-1"486,0 1-121,0-1 398,0 6-320,5 1 60,-4 5 171,4 5-331,-5 1 1,4 11 15,0 2 1,1 4-25,-1 3 1,2 0 29,5 4 61,6 1-244,1 3 0,4-4 22,1 1 0,1-6-170,3 2 1,-2-3 4,6-1 1,-6-5 131,2-3-238,2-2 82,-5-2 0,0-3 58,-5-1 1,-5-4 41,2 1 0,-4-3-34,0-1-189,-6 0 9,-1 0 275,0-5 0,-4-2-37,3-4 0,-3-2-76,-1-2 1,0-1 45,0-3 0,0-4-243,0 0 0,-1-1-41,-3-7 0,3 1-158,-3-4 1,3-1 104,1 1 1,0 0-76,0 0 1,0 3-866,0 1 600,0 4 224,0 3 0,0 2-1238,0 2 784,0 2 216,0 1-710,0 9 271,5-3 1021,-4 9 0,4-4 0,-5 5 0</inkml:trace>
  <inkml:trace contextRef="#ctx0" brushRef="#br1" timeOffset="99">17622 13637 8165,'0'-13'0,"0"-2"635,-5 8-329,4 1 0,-9-3 142,2 5-43,-7 0-126,-3 4 0,-1 0 5,0 0 1,0 0-15,-4 0 0,2 2 3,2 1 1,-3 4-16,3 4 0,1 2-134,-1 2 1,5-1 11,-1 5 0,4-1-111,3 1 0,-1 1 49,5-5 0,1 5-101,3-5 0,5 1 166,2-1-232,9-2 174,1 4 1,7-5 118,3 4 0,1-4-86,2 4 1,2-4 59,-5 0 0,-1-1-28,-3 0 0,0 2 14,0 2 0,-1-2-78,-3 2 0,-3-2-122,-5-2 1,0 5-61,-4-1 0,-2 0 104,-5-3 0,0-1-120,0 0 1,-9 5 65,-2-1 0,-8 0 54,0-4 0,-6 2 18,-2 2 1,-5-2 6,2 2 0,-3 2-56,-1-2 0,1 0 10,2-3 0,8-5-283,8 1-490,2-6-1027,2 4 938,5-6-1409,0 0 645,6 0 1643,0-6 0,6-5 0,0-7 0</inkml:trace>
  <inkml:trace contextRef="#ctx0" brushRef="#br1" timeOffset="100">18616 13671 8165,'0'-12'95,"0"6"1,-1-3 563,-3 5-399,3-5 640,-4 8-89,5-4-121,0 0-143,0 4-312,5 11 1,-4 4 129,3 13 121,-3 2-274,4 0 1,-4 6 152,3 3-178,3-2-5,-6 3 1,5-1 51,-2 0 1,1 2-109,3-2 0,2-3-176,-3 3 0,0-6 107,0-1 1,1-6-115,3 2 1,0-7 42,-4-1 0,3-6-44,-2-2 43,-3 1 0,1-11-277,-2 3 342,-3-3 0,4-6 36,-5-3 0,0-3-196,0-4-20,0-3 152,0 0 1,4-5-253,0 0 0,0 1 30,-4-5 0,0-1 33,0 1 1,4-3 51,0 3 0,3 1-114,-3 3 0,4 5 136,-5 3 0,6 2 293,-1 2-64,2 4 0,3 2-119,2 5 0,-2 5 96,2 3 0,1 3-96,0 5 0,4-3-6,-1 7 0,1-1-4,-1 3 1,3 1-11,-3 0 1,-1-4-33,1 0 0,-4-1-13,4 1 0,-5-3 35,1-4 1,-2-2-20,-2-2 313,1-3-181,-1-5 436,-5 0-306,-1-5 0,-1-2-127,0-4 1,0-2-53,-4-2 0,0-3 150,0-5-414,0 1 304,-5-1 1,4-1-292,-3-3 1,-3 2 80,0-6 0,0 1-669,0-5 392,-1 6-309,2-4-633,-4 4 767,8 0 0,-6 1-57,4 5 0,0 4-906,4 0 924,0 5 1,5-2 609,3 4 0,2 6 0,1 1 0</inkml:trace>
  <inkml:trace contextRef="#ctx0" brushRef="#br1" timeOffset="101">19598 13511 8165,'7'0'555,"-2"0"-103,-5 0-197,0 5 1,0 5 172,0 5 0,-2 7 62,-1 1 230,1 5-382,-3 1 0,5 8 33,0-3 0,0 7 115,0-3 0,0 0-175,0-4 0,1 0-15,3 0 1,-2-3-248,1-1 0,2-4 84,-1 0 0,0 1-462,-4-4 224,5-3 107,-4-8-476,4-1 294,-5-5 3,0-1-5384,0-5 4068,0-5 711,0-1 541,0 0 0,0-4 241,0 2 0,0-7 0,0-3 0</inkml:trace>
  <inkml:trace contextRef="#ctx0" brushRef="#br1" timeOffset="102">20055 13568 8165,'0'-11'741,"0"4"-280,0 2 123,0 5-209,0 10 0,-1 3 139,-3 10 163,3 5-332,-9 1 0,4 9 129,-1 0-57,2 0-117,5-4 0,0 1 65,0-1-273,0 0 90,0-5 0,0 3-177,0-5 0,4-4 77,-1-4 0,2-2-835,-1 2 297,-2-7 345,3-2-1364,-5-9 480,0 9 379,0-8 1,0 1-306,0-6 1,0-4 321,0-4 1,-4-2 106,0-2 1,-5 1 491,2-5 0,-4 0 0,0-4 0</inkml:trace>
  <inkml:trace contextRef="#ctx0" brushRef="#br1" timeOffset="103">19861 13614 8165,'5'-18'0,"-4"1"0,9 7 0,-2 3 624,2-4-307,2 5 1,-1-4 115,0 2 296,6-2-334,-4 4 0,8-2-57,-2 1 1,2 3-61,-2-4 0,2 4-178,-2-3 1,3 3 42,1-4 1,-1 5-26,1-5 0,0 5 71,0 0 1,-1-2-192,-3 1 0,2 0 183,-2 4-375,-2 0 115,-1 0 1,-4 1 42,-1 3 0,-3 2 77,-1 6 0,-4 4 250,1 3 1,-3 8-133,-1 3 1,0 3 134,0 2 0,0 3-80,0 0 0,0 4-46,0-4 1,0 4 128,0-4-381,0-5 79,0 0 0,0-8 262,0 6-579,0-6 236,5 3 1,-4-10-515,3-3 1,-3-2-65,-1-2-1162,0-5 927,0-1-798,0-5 1060,-5 0 1,4-5 83,-3-2 1,3-3 12,1-2 0,0-3 540,0 0 0,5-6 0,1 4 0</inkml:trace>
  <inkml:trace contextRef="#ctx0" brushRef="#br1" timeOffset="104">20695 13454 8165,'5'-18'0,"-3"3"789,6 7-371,-6-2 0,5 9-13,-3-3 0,-3 4 0,3 5 61,-3 6 0,-1 6 41,0 6 1,0 5-175,0 2 0,0 9 45,0 7 0,0 0 11,0 3 1,0-2-103,0-1 0,0-4-246,0 0 1,4-7-122,-1 0 0,5-2-389,-4-7 414,5 1-251,-8-4 1,4-6-965,-5-1 135,0-4 148,0-5 0,-1-2-312,-3-5 680,3 0 295,-9 0 1,7-5-379,-5-3 0,1-2 702,-5-1 0,1-6 0,0-1 0</inkml:trace>
  <inkml:trace contextRef="#ctx0" brushRef="#br1" timeOffset="105">20398 13819 8165,'-22'0'0,"3"0"0,6 0 584,6 0 944,4 0-1,-2 0-1023,15 5 1,3-2-280,10 4 0,5-4 18,2 1 1,4-3-195,5-1 1,1 0-282,6 0 0,-2 0-444,-2 0 1,1 0-17,-5 0 0,0 0-1869,-3 0 2561,-6 0 0,4-5 0,-4-1 0</inkml:trace>
  <inkml:trace contextRef="#ctx0" brushRef="#br1" timeOffset="106">21517 13819 8165,'-6'0'691,"-5"0"-97,10 0-140,-9 0 0,7 0 78,-4 0 1,3 0 132,-4 0-24,1 5-333,-5-3 1,1 12 3,0-3 0,-5 7-27,1-3 0,-1 5-80,0-1 1,5 3-122,0 1 0,0 0 281,8-1-225,-1-4-39,4 4 0,2-6-241,6 3 1,1 2 122,10-6 1,0-1-315,4-7 142,0 4 72,-1-10 1,1 4 119,0-5 0,-1-5 83,-3-3 1,1-2 10,-5-1 0,4-2-43,-4-2-275,-4 2 120,-1-9 0,-9 8-109,3-5 1,-3 0 76,-1-3 0,-1 3-465,-3-1 1,-2 3 3,-6-2 0,0-2-211,-4 6 0,0 0 295,-3 4 0,1 4 23,3 3 0,2 3 108,-2 1 0,2 0-95,2 0 1,3 0 473,1 0 0,4 0 0,-2 5 0,5 2 0</inkml:trace>
  <inkml:trace contextRef="#ctx0" brushRef="#br1" timeOffset="107">22179 13100 8165,'5'-17'-558,"-3"5"558,3-5 1077,-5 6-638,0 4 0,-5 2 381,-3 5-399,-2 5-120,-2 2 1,-4 9 178,-3 3-237,-3 8-41,5 2 0,-9 10 91,3 3 0,2 4-257,2 3 1,1 2 232,-1 2 1,2 3-118,6-2-1255,0 1 1285,4 3 1,2-3-225,5-1 1,4-4-391,0-4 141,5-5 224,-3-2 1,5-5 87,1 1-214,-6-6 118,4-1 0,-7-5 21,5-1 1,-2 0 124,2-3 1,2-3-160,-3-4 1,0-1 1253,0 1-1401,1-1 0,3-1 590,1-2-1079,-6-3 452,4-5 0,-7 0-221,4 0 1,-3-1-265,4-3 0,-6 1 103,2-4 0,-3-1 654,-1-3 0,5-1 0,2 1 0</inkml:trace>
  <inkml:trace contextRef="#ctx0" brushRef="#br1" timeOffset="108">22271 13831 8152,'0'-12'-1,"0"1"1,5 4 1009,1 2-136,0 5 371,0 0-382,-6 0-779,0 5-512,0 2 371,0-1-375,0-1 1,0-3-1709,0 1 2141,0-1 0,5 3 0,1-5 0</inkml:trace>
  <inkml:trace contextRef="#ctx0" brushRef="#br1" timeOffset="109">22659 13191 8017,'0'-11'464,"0"-1"132,-5 6 223,4 1-477,-4 5-1,5 0-156,5 0 1,-3 5 188,6 3 0,1 7-102,6 4 0,-1 7 370,5 5-206,-5 2-863,7 6 985,-3-3-264,5 13 1,-1-8 38,-3 5 0,1 2-186,-5-6 0,4 5-9,-4-6 0,1 4-122,-5 1 1,-1-6-74,-2-2 1,1 2 155,-5-2 0,-1 4-399,-3-4 121,0 0 141,0-9-660,0 4 592,-5-4 1,-1 0 403,-5-2 1,-1-3-290,1-1 1,-5 0-43,1 0-290,0-6 348,4 0 1,-1-6-979,1 1 560,-1-6 178,1 4 1,3-9-333,1 3 1,3-3-153,-4-1-1333,6 0 2032,-3 0 0,0 0 0,-2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1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6578 6430 7853,'0'-6'0,"0"1"0,0 3-33,0-2 247,0 3 356,0-9-186,0 9 1,0-4-93,0 5 0,2 5-336,1 2 0,0 7 179,5 2 1,-5 0-78,5-1 0,-2 3-26,2 5 1,2 4 4,-2-1 1,1 2 0,-2-1 0,3-3 0,-2 3 0,-2 0 59,2 0 1,-2 4-77,2-5 0,2 1 38,-2-4 0,-2 0 9,2-1 0,-4-3-20,3 0 1,-4-5-23,0 2 1,3-4 4,-3 0 1,1-5 12,-4 1-53,5-6 1,-4 5 103,3-3 124,-2-3-157,-2 4 325,0-5 0,0-5-136,0-3 1,0-2-270,0-1 0,-4-1 58,0 1 1,-1-6-143,1-2 0,3-2-158,-3-2 1,-1-1 123,1-3 1,-1 2-22,1-6 0,3 1-29,-3-4 1,3-1-154,1 1 1,0 0 61,0 0 1,0-1 21,0 1 0,0 4 107,0-1 1,0 4 6,0-3 0,0 5 114,0-2 1,1 0-74,3 5 0,-3-4 126,3 7 1,-3 1-86,-1-1 0,0 4 57,0-4 1,0 5-131,0-1 226,0 2 1,-3 2 182,-1-1-232,0 6 250,4-4-175,-5 9 12,4-5-66,-5 6-43,6 0 11,6 0 0,-4 0-10,6 0 0,-1 0 100,5 0 0,0 0-65,4 0 1,3 0 143,7 0 0,4 0-89,4 0 0,5-3 79,3-1 1,6-1-98,2 1 0,3 3 2,-4-3 0,1-1 19,-4 1 1,3 0-159,1 4 0,-5-1 70,-3-3 0,-5 3 66,1-3 1,-4-1-89,-3 1 0,-1 0 73,-7 4 1,1 0-37,-9 0 1,1-3 20,-5-1 1,-3 0 64,-1 4 311,-4 0-251,2 0 490,-5 0-910,0-5 1,-5 4 118,-3-3 1,-3 3-781,-4 1 0,1 0 40,-5 0 1,5 1-274,-2 3 1,4 1 18,0 2 1105,-4 9 0,3-9 0,-3 10 0</inkml:trace>
  <inkml:trace contextRef="#ctx0" brushRef="#br0" timeOffset="1">7309 6304 7853,'0'-6'552,"0"1"-75,0 0 205,0 4-321,0-5-308,0 6 0,0 6 97,0 1 0,0 5 49,0 3 0,0-1-59,0 5 0,0 1 30,0 7 0,0-2-145,0 6 1,2-1 110,1 4 0,-1-3-136,2-1 0,1-1 90,-2 2 0,5-3 8,-4-5 0,1-4-33,-1 0 0,-3-5 35,3 1 0,-2-2-78,2-2 0,-3-3 69,3-1 0,-3-3-52,-1 4 55,0-6 0,4 5-248,0-4-21,0-1-240,-4 3-4570,0-5 4985,5-5 0,-4 3 0,4-3 0</inkml:trace>
  <inkml:trace contextRef="#ctx0" brushRef="#br0" timeOffset="2">8337 6396 7853,'-6'-12'-339,"2"1"144,-2-1 1293,4 1-323,-3 5-27,5-4-298,0 8-427,0-3 64,0 5 1,-3 5 52,-1 3 1,-1 3 60,1 4 0,3-1-11,-3 5 1,3 1 21,1 2 0,0 5-69,0 0 0,0 3 20,0-3 1,1 3 4,3-3 1,-2 0-58,6-5 0,-4-3 33,3 0 1,-3-5-19,4 2 1,-5-4 160,5 0-145,-5-1 1,3-1-223,-2-2 1,-3-2-51,3-2-412,-3-3 197,-1 4-2627,0-5 0,-5-1 2972,-3-3 0,-7-2 0,-3-5 0</inkml:trace>
  <inkml:trace contextRef="#ctx0" brushRef="#br0" timeOffset="3">8132 6647 7853,'0'-6'783,"1"1"-432,3 5 1,2-4 368,5 0 0,1 0-267,-1 4 0,6-4 259,2 0 0,2 1-164,2 3 1,1-4-14,3 0 1,-3-1-332,3 1 1,-3 3-93,-1-3 0,-4 3-119,0 1 0,0-4 87,4 0 1,-4 0-969,0 4 0,-5 0 453,1 0 1,-2 2 434,-2 1 0,0 4 0,1 4 0</inkml:trace>
  <inkml:trace contextRef="#ctx0" brushRef="#br0" timeOffset="4">9239 6807 7853,'0'-7'1054,"0"2"-563,0 5-1575,0 5 1,2-3 1083,2 2 0,2 2 0,5 0 0</inkml:trace>
  <inkml:trace contextRef="#ctx0" brushRef="#br0" timeOffset="5">9845 6807 7853,'0'-7'751,"-5"-3"-465,3 9 1,-8-5 214,3 2 0,0 3-300,0-3 0,3 3 223,-4 1-384,6 0 157,-8 0-752,8 0 160,-3 0-894,5 0 645,5 0 1,2 1 271,4 3 0,4-3-19,1 3 391,-6-3 0,5-1 0,-2 0 0</inkml:trace>
  <inkml:trace contextRef="#ctx0" brushRef="#br0" timeOffset="6">10210 6784 7853,'12'0'44,"-1"0"0,-3-1 330,-1-3 86,1 3 1,3-4 245,1 5 164,-6 0-169,4 0-371,-3 0 1,0 0 48,1 0-342,-6 5 1,3-3-60,-5 6 135,6-6 1,-5 5-795,3-4 0,-2 0 343,2 5 1,-3-5 337,3 5 0,-3-5 0,-1 2 0</inkml:trace>
  <inkml:trace contextRef="#ctx0" brushRef="#br0" timeOffset="7">11752 6316 7853,'-5'-7'-937,"2"-1"910,-4 4 1,3-4 497,-4 4 0,5-1 148,-5 1-198,5 3 1,-5-5 254,4 2-226,0 3-45,4-4-130,0 5 1,0 5-71,0 2 1,0 7 40,0 2 0,0 4-162,0-1 1,4 2 62,0 2 0,3 4-185,-3 0 0,1-1 65,-1-3 1,-3 0-88,3 0 1,-2-4 49,2 0 1,-2-5-198,1 1 1,-1-2-33,-2-2-384,5 1-435,-4-1-897,4 0 147,-5-4 1808,0-2 0,-5-5 0,-1 0 0,-6 0 0</inkml:trace>
  <inkml:trace contextRef="#ctx0" brushRef="#br0" timeOffset="8">11387 6544 7853,'5'-6'-503,"-3"-3"564,6 5 0,-1-3 508,5 3 1,4 0 77,3 4 0,4-4-231,4 0 0,2-1 6,5 1 0,4 3-94,0-3 0,2-1-6,-2 1 0,-3-3-110,3 3 0,-6 0-303,-1 4 1,-10-4-186,2 1 0,-8-1-265,1 4 1,-4 0-582,0 0 509,-6 0-1746,4 5 2359,-9 1 0,-1 6 0,-6-1 0</inkml:trace>
  <inkml:trace contextRef="#ctx0" brushRef="#br0" timeOffset="9">12586 6373 7181,'0'-7'339,"0"-3"72,0 9 1,0-5 147,0 2-176,0 3-136,0-4 171,0 5 0,1 5-199,3 2 1,1 8-105,3 5 0,2-1 96,-3 3 1,3 0-77,2 8 0,-1 0 63,1 0 0,0-1-74,4-2 0,-6-3 10,5 3 0,-9-3-77,6-1 0,-3-1-26,2 1 1,-3-5 250,-1-3-182,-4-2 139,7-2-275,-9 1 150,4-6 146,-5-1-42,0-5-101,-5-5 1,-1-1-208,-5-6 0,-1 0 59,1-4 1,-1 1 90,1-8 0,-1 2-3,1-10 0,0 1-578,-1-4 0,2-2 137,2-2 0,3-3 3,5-4 0,0 0 109,0 3 1,0-1 51,0 5 0,2-4-37,1 4 1,0 2 22,5 5 1,-2-2 167,2 3 1,2 2-209,-3 1 97,-2-2 344,5 5-199,-8-4 62,8 5-178,-4 0 290,6 0-1,-6 6-199,4-5 0,-9 9 7,3-2 1,-1 2 398,1 2-173,-3 0 58,4 4-267,-5-3 273,0 9-1,0-9-189,-5 8-36,4-3 200,-4 0 9,5 4-123,0-4-115,0 5 86,5 0 1,2 0-33,8 0 1,3 0 109,5 0 1,0 1-78,0 3 0,6-3 103,5 3 1,0-3-69,5-1 1,2 2 47,5 1 0,1-1-199,6 1 1,4 3 129,4-3 0,-28 0 1,0-1-233,0 1 1,-1-2 0,31 0 221,-30 1 1,-1 0 0,32 3-75,-32-3 0,0 0 0,2 1 0,0-1 56,-2 0 1,0 0 0,31-1-139,-3 3 1,-1-3 20,-2-1 1,-1 0-31,-3 0 1,2 0 71,-6 0 0,-1 0-52,-6 0 1,0 0 21,-8 0 0,1-3 35,-13-1 0,3 0 61,-10 4 272,0 0 101,-4-5 474,-4 4-971,-2-4-135,-5 5 1,-6 0-472,-6 0 1,-9 0-686,-10 0 1,-2 5 598,-1 2 1,-4 2 767,0-1 0,-5 2 0,2-4 0</inkml:trace>
  <inkml:trace contextRef="#ctx0" brushRef="#br0" timeOffset="10">13180 6122 7853,'0'-7'-359,"0"-3"0,0 8 519,0-6 448,0 5 1,0-3 334,0 2-275,0 3-443,0-4 1,0 6-1,0 3 0,0 6-150,0 5 1,0 9 103,0-1 1,0 8-68,0-1 1,0 7 50,0 1 0,0 5-80,0-1 0,1 1-31,3-1 1,-2 0-99,6-8 1,-4 1 71,3-13 1,-3 2 186,4-8-18,-6 4 5,8-7-435,-8 3 133,3-9-158,-5-2-1446,0-5 643,0-5 0,0-2 421,0-4 1,0-1-309,0 1 950,0 0 0,0-6 0,0-1 0</inkml:trace>
  <inkml:trace contextRef="#ctx0" brushRef="#br0" timeOffset="11">5722 6259 7853,'0'-7'285,"0"2"0,0 4 333,0-3-216,0 3 0,-1-4-247,-3 5 1,0 5 56,-7 2 0,0 4-19,-8 0 1,0 2 44,-4 2 0,-1-1-223,-2 5 1,-2-1 75,-3 1 0,0 1-99,4-5 0,0 4-50,4-3 0,-3 0 114,-1-1 0,1-2 2,3 2 0,5-2 0,3-2 1,2-3-68,2 0 184,4-6-411,2 3 116,5 0-125,0-3 191,0 8 0,7-8 213,4 6 0,2-6-8,6 2 0,4-3 110,3-1 0,6 0-64,-2 0 1,3 0-88,2 0 1,-5 0-23,1 0 0,-6 0 52,2 0 1,-5 0-276,-3 0-28,3 0 0,-9 0-597,2 0-952,-7 0 1256,-3 0 0,-5 2-581,0 1 1,-2 0 439,-1 5 1,-4-2 596,-4 2 0,-6 7 0,-1-2 0</inkml:trace>
  <inkml:trace contextRef="#ctx0" brushRef="#br0" timeOffset="12">5276 6807 7853,'8'0'406,"0"0"0,1 0-46,6 0 0,3 0 423,4 0 0,5 0-279,0 0 0,8 0 74,-1 0 1,-1 0-167,-2 0 0,-6 0-126,2 0 1,-3 4-117,-1-1 1,-4 1 30,0-4-687,-5 0 0,2 0 270,-4 0-1316,-6 5 1,3-2-14,-5 4 1545,-5-4 0,-6 7 0,-4-3 0</inkml:trace>
  <inkml:trace contextRef="#ctx0" brushRef="#br0" timeOffset="13">3883 6350 7853,'0'-11'0,"0"4"0,-5-3 0,4 8 1068,-3-6-270,3 5-296,1-2-79,0 5-203,0 5 0,0 6 18,0 4 0,1 10 76,3 2 1,-3 5-96,3 2 1,-2 5-9,2 3 0,-1 4-177,4 3 1,-4-1-115,1 6 1,1-6-1,-1 1 0,-1-3 61,-3-4 0,2-3 11,1-4 0,-1-6 39,2-3 0,1-5-120,-2-2 1,5-5 49,-4 1 0,0-6-128,-4-2 0,1-4-660,3 1 737,-3-3-548,4-1 1,-4-5 277,3-3 0,-1-2-308,4-1 1,-3-1-112,4 1 779,-6 0 0,8-6 0,-3-1 0</inkml:trace>
  <inkml:trace contextRef="#ctx0" brushRef="#br0" timeOffset="14">4306 6453 7853,'0'-18'0,"-5"2"970,3 4-563,-8 1 1,8 4 21,-6 4 0,4 3-81,-3 3 0,-1 9-77,-3 7 1,-1 7-35,1 5 1,-5 6-1,1 1 1,1 5-241,7-1 0,0 5 99,4-2 1,1 2-208,-2-9 1,8 3 80,4-7 1,3-2-197,5-9 0,-3-5 125,7-3 1,-1-2-32,3-2 0,1-5 68,0-2 1,0-4 26,0-4 0,0-2 68,-1-5 0,5-5-46,0 1 1,-1-9 247,-3 1-144,0-7 1,-1 4 0,-3-4 119,-4-2 0,-4-1-49,-3-1 1,-3-5-85,-5-3 1,-6 1-28,-6-1 1,-4 2-141,-7-2 1,-9-1-379,-2 4 1,-4 8 315,0 8 1,-3 6-595,-4 10 0,-1 3 323,0 8 1,2 7-1532,2 8 1955,8 3 0,-2 1 0,6 2 0,2 6 0,2 4 0</inkml:trace>
  <inkml:trace contextRef="#ctx0" brushRef="#br0" timeOffset="15">16320 6133 7853,'0'-6'-102,"2"-3"68,1 5 1,-1-1 498,2 1 76,-3 3 245,-1-9-135,0 8-156,0-3-45,0 5-393,-5 0 0,-5 5 98,-6 3 1,-4 6-80,1 1 0,-4 0 42,-3-3 0,0 1-96,-4 2 0,4-3-67,0 4 1,-2-4 19,1 0 1,-3-1-11,3 1 0,-1-2 63,1-3 0,24-6-21</inkml:trace>
  <inkml:trace contextRef="#ctx0" brushRef="#br0" timeOffset="16">15826 6313 12033,'-18'7'119,"-1"-4"-123,2 6 0,10-7 60,-1 1 0,5 0-358,0 1 217,1-3 0,7 5 310,3-2 0,3-3-138,5 3 0,3 2 232,7 2 0,4-3-96,4-1 1,0 1-14,0-1 0,4 3-17,1-3 1,2 1-40,-3-1 1,4-3-93,-4 3 0,0-2 113,-3-2 0,-6 0-40,-2 0 0,-8 0-49,-4 0-885,-2 0 1,-6 0 106,1 0 1,-6 1-205,2 3 1,-4-3 244,-4 3 0,-2-2-195,-5 2 0,-6-1 202,-2 4 0,-4-3 644,-4 4 0,-2-6 0,-5 13 0,0-2 0</inkml:trace>
  <inkml:trace contextRef="#ctx0" brushRef="#br0" timeOffset="17">15749 6567 7853,'7'0'-256,"3"0"955,-3 0 1,0 0-28,0 0 1,6 4-257,6 0 1,3 1-138,1-2 1,3 0-69,1 5 1,3-5 377,-3 5 1,5-2-163,-2 2 1,-1 1-179,2-5 1,-6 0-100,2-4 1,1 0 26,-2 0 1,1 0-149,-4 0 0,-4 0-241,0 0 1,-5 0-1789,1 0 1028,-2 0-875,-7 0 1242,-1 0 0,-6 3 605,-3 1 0,-7 5 0,-7-3 0</inkml:trace>
  <inkml:trace contextRef="#ctx0" brushRef="#br1" timeOffset="18">17342 5929 7853,'-4'-8'0,"0"1"321,-4 4 0,6-3 301,-1 3 36,1 1 42,2-3-166,0 5-440,0 5 0,0 1 92,0 6 0,0 2 60,0 1 0,2 9-97,1-2 0,-1 4-118,1 0 0,0 2 7,0 5 0,-1-1 49,1-2 1,-1 6-189,-2-3 1,3 2 55,1-6 1,0 3 46,-4-2 0,1-2 47,3 2 1,-3-7-50,3-1 1,-2 1-18,2-5 0,-3-2 2,3-1-472,-3-3 192,-1-1-311,0-4 218,0-2-2332,0-5 1425,0-5 1295,0-2 0,-5-4 0,-1 0 0</inkml:trace>
  <inkml:trace contextRef="#ctx0" brushRef="#br1" timeOffset="19">17675 6040 7853,'5'-11'0,"-4"-1"0,4 1 0,-5 5 0,0 1 0,0 5 0,-5 5 1510,-3 3 0,-1 5-664,-3 2 0,1 6-555,0 1 1,0 4-158,0 4 0,0 3-105,0 0 1,1 2-15,3 6 1,-2-4-167,5 3 1,1-8 3,3 2 0,0-8 75,0-1 1,4-2 52,4-5 0,7-2 39,3-5 1,4-5 15,4-2 0,-1-3-27,5-1 1,-1-1-30,4-3 1,1-3-36,-1-8 1,-1 2 71,-2-6 0,-3 2 28,-5-2 1,0-2-34,1 3 0,-5-7-7,1-1 0,-10-4 51,3 0 0,-9-2 59,1-1 1,-3-1-183,-1 1 1,-5-4-146,-2 0 0,-4 4-20,-4 3 1,-2 5 87,-6-1 1,-2 5-196,-1 7 0,-9-1 92,2 7 1,-3 3-390,3 2 1,1 2 194,2 1 1,3 1-348,5 2 0,4 0 47,4 4 741,6 6 0,-2-1 0,4 4 0</inkml:trace>
  <inkml:trace contextRef="#ctx0" brushRef="#br1" timeOffset="20">18141 5729 7853,'0'-11'-313,"0"0"1,4 3 1656,-1 1-869,6-1 0,-7-3-55,6 0 0,-1 4 162,4-1-362,0 1 0,4-3-33,0 3 0,0-2 13,-4 5 0,4-1-76,0 2 0,3 2 54,-3-3 0,3 3-143,-3 1 1,0 0 17,-4 0 1,0 0-168,0 0 1,-3 1 59,-1 3 0,-3 2-28,3 5 0,-4 0-72,0 0 0,-1 0-179,-2 0 311,0 0 0,-4 0-1,0 1 1,-4-3-4,0-1 0,0 2 6,0-3 1,-2-2 137,3-1-112,2 2 6,0-5 0,5 5 89,0-2 20,0-3 13,0 4 1,5-4-69,2 3 1,0-3 9,0 3 1,0-2-25,4 2 0,1-3-145,-1 3 104,0 2 1,0-1-94,0 3 1,-4 0-10,1-4 1,-6 5 54,2-2 0,-3 3-10,-1 1 1,0 0 22,0 0 0,-6 1 19,-5 3 1,-1-2-22,-7 1 1,1-1 85,-5-2 1,1 0-136,0 0 1,1-1-67,2-3-1168,3-2 583,5 0-1527,0-4 1179,5 4 1073,1-5 0,15-5 0,2-1 0</inkml:trace>
  <inkml:trace contextRef="#ctx0" brushRef="#br1" timeOffset="21">18774 5518 7853,'6'-11'0,"-1"5"0,-4-4 1279,3 2-401,-3 3-421,4 0 1,-4 5 259,3 0-505,-3 0 0,4 7-16,-5 4 1,-5 5 41,-2 6 1,-4 5-267,-4 3 1,1 3 108,-4 4 1,-1 3-259,-3 4 1,1 3-56,3-3 0,-2 2 145,5-9 0,0 0-19,4-4 0,0-4-122,0-4 1,5-6-242,2-4 1,-1-3-77,1-1-1056,1-5 1119,3 4 0,1-9-65,3 3 1,-2-8 546,6-3 0,-1-3 0,4-1 0</inkml:trace>
  <inkml:trace contextRef="#ctx0" brushRef="#br1" timeOffset="22">18796 5729 7853,'6'-11'-382,"3"0"268,-6 0 0,6-1 873,-1 1 0,1 1-234,3 3 1,0-3-29,3 3 0,-3 1-151,3-2 0,1 6-113,-1-2 0,3-1-87,-3 1 1,0 1-131,-4 3 0,-4 1 2,1 3 1,-5 2 150,5 5 0,-6 0-314,2 0 1,-4 1 82,-4 3 1,-2 1-139,-5 3 0,-4 5 87,0-1 0,-4 1-52,0-1 0,-2 2 85,-1 1 0,1-3 58,2-5 1,3-4 135,5 0 1,4-2-145,-1-5 420,6 3-230,-3-9 0,10 4 173,2-5 0,3 0-62,1 0 1,2 0-34,2 0 1,-2 0-171,6 0 1,-2 0-115,1 0 0,2-4-509,-5 1 1,3-1 318,-3 4 1,0 0-1096,-4 0 709,0 0 622,-5 0 0,-1 10 0,-5 2 0</inkml:trace>
  <inkml:trace contextRef="#ctx0" brushRef="#br1" timeOffset="23">20298 6002 13994,'-2'23'146,"-3"19"66,1-1 0,-3-2-193,3 2 0,-3-2 82,3 2 0,0 0-21,4-8 0,0 3-43,0-7 1,0-3 62,0-4 0,0 1-189,0-5 1,0-2 4,0-1-1137,0-3 612,5-1-1762,-3-4 766,3-3 1013,-5-4 0,1-1-922,3-2 1514,-3-4 0,9-9 0,-4-1 0</inkml:trace>
  <inkml:trace contextRef="#ctx0" brushRef="#br1" timeOffset="24">20861 5962 7853,'0'-11'311,"0"5"503,0-4-188,0 9-361,0-4 1,-1 5 63,-3 0 1,-2 5-118,-5 2 0,-4 3 135,0 1 1,-5 5-82,2 3 0,-3 1-42,-1 3 0,0 3 1,-1-1 0,6 5-152,2-4 1,0 9-15,4-2 0,-1 3-109,8-3 0,1-1 17,3-2 1,2 0 91,6-4 0,1-3-93,14-5 0,-4-4 38,7 0 0,1-5-21,-1-2 0,4-4 52,-4 1 1,3-4-77,-3-4 1,4-2 62,-4-5 1,0 0 2,-4-1 1,-1 0-2,-3-3 0,-2 2-11,-4-6 1,-3 1-89,-1-4 1,0-4 83,-4 0 1,0-5-201,-4 1 1,-5-2 57,-3-1 1,-3 3-169,-3 1 0,0 0-34,-4 0 0,-1-1-15,-3 8 0,-2-2-136,-2 10 0,3 3 157,-3 3 1,6 6-160,2-2 0,4 4 120,0 4 0,6 7 368,4 7 0,3 3 0,1 1 0</inkml:trace>
  <inkml:trace contextRef="#ctx0" brushRef="#br1" timeOffset="25">21427 6040 7853,'0'-11'0,"0"-1"0,0 1 0,0 0 0,0 0 0,0 4 0,0-1 693,0 6-416,0-8 0,-5 9 353,-2-3 1,-3 5-175,-1 7 0,-1-1-184,-3 8 0,1 2-90,-4 2 0,3 3 27,-4 4 0,6-2-123,-2 6 1,3 0 70,1 3 1,4-1 50,4-2 0,-2 2-37,1-3 1,2-1-693,5-3 1,3-1 319,6-2 0,2-5 60,1-2 1,5-4 92,-2-3 1,0-3 26,0-5 0,1 0 39,3 0 1,0 0-34,0 0 1,-3-5 173,-1-3 1,1-3-82,3-4 0,-1 2 125,-3-6 0,2 3-86,-5-6 1,0 2 8,-4-6 1,-5-1-95,-2 1 0,-3-5 18,-1 2 1,0-3-230,0-2 1,-1 1 84,-3 0 1,-6 5-236,-5 2 1,-4 2 125,0 2 1,-3 6 72,-4 5 1,3 1-37,-3 6 0,2 2-20,2 5 0,1 4-752,3 4 0,2 5-515,4 2 1453,6 3 0,-4 6 0,4 2 0</inkml:trace>
  <inkml:trace contextRef="#ctx0" brushRef="#br1" timeOffset="26">22071 5973 7777,'-5'-6'438,"4"-4"12,-4 9 527,0-4-238,4 5-341,-9 0 0,4 0-115,-5 0 0,-2 5 44,-1 2 1,-2 7-31,-3 1 1,-2 4-40,3 0 1,-3 3-47,-2 4 0,1 1 13,0 3 0,3 1-35,1-6 1,6 6 21,1-1 0,1-2-244,6 2 1,0-5 59,4 0 0,5-1-178,3-2 1,3-5 45,4-2 0,-2-3-73,6 0 1,0-3 10,7-1 1,-1-3 118,5-5 0,-5 0-55,5 0 1,-2-1 75,2-3 0,2-2-3,-2-5 0,-3-2-1,-1-2 1,-3 2 152,-1-6 1,-1 1-4,-2-4 0,-3-1 103,-5 1 1,-4-5-220,1-3 0,-6-2 52,2-1 1,-5 2-187,-7-2 0,0 6 123,-11-6 0,-4 7-651,-7 0 0,1 8 94,-5 7 0,3 1-630,-6 7 0,3 4 1194,1 6 0,-1 13 0,1 4 0</inkml:trace>
  <inkml:trace contextRef="#ctx0" brushRef="#br2" timeOffset="27">7050 16731 7853,'0'0'0</inkml:trace>
  <inkml:trace contextRef="#ctx0" brushRef="#br2" timeOffset="28">7039 16720 7315,'-6'0'-123,"-4"0"354,9 0 111,-4 0 23,5 0-229,0 5 107,-5-4 1,3 4-122,-3-5 109,5 0-56,0 5-8,0-4 147,5 4-228,2-5 0,4 0 115,0 0 0,0 0-104,0 0 1,0 0 18,0 0 0,-3 0-37,-1 0 1,0 0-98,4 0 0,-3 0 77,-1 0 1,1 0-9,3 0 1,0 0-38,0 0 0,0 0 33,0 0 0,4 0 94,0 0 0,5 0-89,-2 0 1,2 0 48,-2 0 0,5 0-21,-1 0 0,0-4 9,4 1 1,-3-5-57,-1 5 1,-3-5-132,-1 5 1,0-1 77,0 4 1,2-4 61,-5 0 0,3 1-96,-3 3 0,1 0 66,-1 0 1,-2 0 19,6 0 0,-4-4 2,3 0 1,-3 1 4,4 3 1,-1 0 14,4 0 1,1 0 5,-1 0 1,0-4-13,0 0 1,0-1-3,1 2 0,-5 1-20,1-1 0,-6 1 4,2 2 1,1 0-37,-1 0 0,0 0 14,-4 0 0,1 0-5,3 0 0,-2 0 37,6 0 0,-4-1-7,3-2 1,-1 1 44,2-1 0,2 1-49,-3 2 1,5 0-15,3 0 1,-3-3 17,3-1 1,-4 0-66,-3 4 0,2-3 29,-3-1 0,3 0-8,1 4 1,0-1 4,1-3 1,-5 3-14,1-3 0,3 3 50,4 1 0,0-4-28,-4 1 0,4-2-3,0 1 1,5 3 6,-2-3 0,2-1-37,-1 1 0,2-3-3,-3 3 1,0 1-7,0 3 1,-3-4 21,4 0 1,-4 1 6,3 3 1,-4 0-9,1 0 1,-1-4-10,0 0 0,-1 0 24,2 4 0,-2 0-11,2 0 0,-1 0 17,5 0 0,-4 0-11,3 0 0,-1 0 0,2 0 1,2-1-20,-2-2 1,-2 1 0,2-1 1,-4 1 3,3 2 1,-3-1 7,4-3 1,-6 3 8,2-3 1,-2 3-12,-2 1 1,-3 0-7,-1 0 0,-3-3 26,3-1 0,-4 0 7,1 4 0,-3 0-23,-1 0 1,4 0 0,0 0 0,0 0-5,-4 0 1,3 0 7,1 0 0,0 4 5,-4 0 1,1-1-10,3-3 1,-2 0-27,1 0 0,-1 1 22,-2 3 1,0-3-2,0 3 1,0-3-16,0-1 1,0 0-2,0 0 1,1 4-13,-1 0 0,0-1 20,0-3 0,4 0 38,-1 0 0,1 0-38,-4 0 1,4 0 108,0 0 0,5 0-84,-2 0 0,7-3 5,1-1 0,3 0 27,-3 4 0,9-3 7,-2-1 0,4 0-38,0 4 0,1-3 14,3-1 0,6 0-50,-3 4 1,5 0-87,-1 0 0,-1 0 115,4 0 0,0-4 0,1 1 1,2-1 2,-2 4 1,1 0 3,-1 0 0,2 0-227,-2 0 1,1 0 258,-1 0 1,1 0-31,-5 0 0,4 0 60,-4 0 0,3 0-54,-2 0 0,-1 0-10,-4 0 1,4 0 1,0 0 1,2 0-3,-2 0 0,-3-4-100,4 1 0,-8-1 102,0 4 0,0 0-5,3 0 1,-4 0 7,-3 0 0,-1 0 75,1 0 1,-4 0-69,0 0 0,0 0-25,-3 0 1,-2 0 76,2 0 1,-2 0-119,2 0 1,1 0 277,-5 0 1,5 0-238,-2 0 1,3 0 101,2 0 1,-1 0-112,0 0 0,1-1-46,-1-3 0,-4 3 56,1-3 0,0 3 4,3 1 1,4 0 39,0 0 0,1 0 6,-1 0 0,-2-1-11,2-3 1,1 3 6,-1-3 1,1 3-18,-1 1 1,-1 0-1,5 0 0,-4 0 11,3 0 1,-3 0-54,4 0 0,-1 0-123,0 0 1,2 0 140,-5 0 0,4 0-11,-4 0 1,4 0 37,-4 0 1,3 0 2,-3 0 1,4 0 39,-4 0 1,1 0-65,-1 0 1,-1 0 13,5 0 0,-4 0-24,4 0 0,-4 0 1,3 0 0,-3 0 24,4 0 0,-4 0-4,4 0 1,-2 0-123,2 0 0,2 0 101,-2 0 0,1 0 11,-2 0 1,4 0-16,-4 0 1,4 0-107,0 0 1,0 0 107,1 0 1,-5 0 8,1 0 0,-4 0 5,4 0 1,-4 0-5,4 0 0,-1-2 7,5-1 0,-2 2 19,-2-3 0,2 3-2,-3 1 0,4 0-8,0 0 1,0 0-6,1 0 0,-4 0 8,-1 0 1,1 0 6,3 0 1,1 0-23,-1 0 0,-3 0 3,0 0 1,-2 0-42,2 0 0,1 0-9,-5 0 1,3 0 3,-2 0 0,0 0 31,-1 0 1,-1 0 13,4 0 1,-3 0-24,4 0 0,-5 0 32,1 0 0,-1 0 11,1 0 0,-3 0 12,3 0 1,1 0-22,-1 0 1,0 1-5,-3 3 0,1-3-48,-1 2 1,5-1 44,-6-2 1,7 0-43,-3 0 1,0 0 27,-4 0 0,4 0-5,0 0 1,4 0 5,-4 0 0,0 0 6,-4 0 0,4 0 7,0 0 1,0 0 4,-3 0 0,3 0 0,0 0 1,1 0-9,-1 0 0,-3 0-1,3 0 1,-6 0-1,-1 0 0,-2 0-2,2 0 0,1 0 1,-5 0 0,3 0-1,-3 0 0,4 0 122,-4 0 0,1 0-124,-1 0 1,-2 0 29,6 0 0,-4 0-28,3 0 1,-3 3 32,4 1 1,-5 1-33,1-1 0,-3-3 0,-1 3 1,-1-3 1,-2-1 1,0 4-1,-4-1 1,4 1-4,-4-4 0,-1 0-2,-3 0 0,1 0 16,-1 0 0,0 0-11,0 0-7,0 0 0,0 0 9,0 0 3,-5 0 35,4 0 0,-7 0 46,4 0-85,-4 0 0,5-1 10,-4-3 0,4 3-24,0-3 1,2 3 22,1 1 0,4 0-27,-1 0 0,6 0 19,-1 0 0,2 0-4,1 0 0,0 1-25,0 3 1,-3-3-6,-1 3 1,-3-3 21,4-1 1,-7 1-3,-1 3 153,0-3-146,-5 4 370,0-5-50,-1 0-467,-5 0 0,-5-4-659,-2 1 1,-8-1 59,-3 4 748,-8 0 0,-7-5 0,-7-1 0</inkml:trace>
  <inkml:trace contextRef="#ctx0" brushRef="#br1" timeOffset="29">9603 13800 5894,'0'-6'-131,"0"1"292,0 5-145,0-5 292,0 4-230,0-4 0,-1 1 146,-3 0-60,3 1 15,-4 3 37,5-5-152,0 4 1,0-6 151,0 4-57,0 2 29,0-4 798,0 5-967,0 5 1,0-3 1,0 5 0,0-3-3,0 3 1,0-3 44,0 4 1,2-2-20,1 1 1,-2 3 156,3-3-137,-3 3 1,-1 1 66,0 1-107,0-1 1,0 0 30,0 0 0,0-4-94,0 1 0,4-5 128,0 5-131,-1-1 61,-3 4 1,0 0 7,0 0 44,0 1 0,0-1-49,0 0 0,0 0 59,0 0 1,0 1-49,0 3 1,0-3 0,0 3 0,0-2 11,0-2 1,0 0-55,0 0 0,0 0 24,0 0 1,0 0-3,0 0 1,0 0 4,0 0 0,0 2 4,0 2 1,0-7-13,0 3 0,0 2 9,0 1 1,0 1-14,0-4 1,0 0 15,0 1 1,0-1 34,0 0 0,0-4-16,0 1 1,0-1 6,0 4 0,0 1-38,0 3 0,0-2 19,0 1 0,0-1-46,0-2 0,0 0 43,0 0 1,0 4-61,0 0 1,0-1 52,0-2 0,0 0-32,0 3 1,0-3 4,0 3 0,0-2-4,0 2 0,0-2 9,0 1 0,0-1 0,0-2 0,0 0 9,0 0 0,0 0-6,0 0 1,0 0 27,0 0 1,0 2-25,0 2 1,0-3-3,0 3 0,0-2-1,0 2 0,0-1 0,0 4 1,0-3-6,0 3 0,0 1 5,0 3 1,0-1-18,0-2 1,2 0 15,1-4 0,-1 4-7,1-5 0,-1 5 4,-2-4 1,0 1 3,0-1 1,0-3-3,0 3 0,0-2 0,0 2 1,3-3 3,1 3 0,0-2-4,-4-2 1,0 1 2,0 3 0,0-3-2,0 3 0,3 1 0,1-1 1,0 1-1,-4-1 0,3-3-7,1 3 0,0 1 20,-4-1 1,1 1 1,3-2 0,-3-1-13,3 2 0,-3 1 1,-1-2 0,0 2-5,0-1 1,1-2 4,3 1 1,-3-1-8,3-2 1,-3 0 6,-1 0 0,0 0-8,0 0 1,0 0-30,0 0 0,0 1-3,0-1 0,1 0 33,3 0 0,-3 0-4,3 0 1,-2-1-22,2-3 0,-3 3 15,3-2 1,-3 1 23,-1 3 0,2 2-26,1 1 1,-2 0 70,3-4 0,-3 4-17,-1 0 1,0-1 8,0-2 0,0-1-39,0 0 0,0 0-2,0 0 1,0-4-94,0 1 99,0-1 1,0 4-45,0 0 1,2-3 33,1-1-119,-1 1 1,3 3 99,-5 0 1,0-4-4,0 1 0,0-5 6,0 5 0,0-5-8,0 5 0,0-1 100,0 4 0,0-2-94,0 2 1,0-2 89,0 6 1,0-2-71,0 2 1,0-3 0,0 3 0,0-3 15,0-1 1,0 1-8,0-1 1,0 0-36,0 0 0,0 4 27,0-1 1,0 3 31,0-3 1,0-1-35,0 1 0,0-1 139,0-2 1,0-4-94,0 1-55,0-1 10,0 4-3,0 0 0,0 0-14,0 1 0,1-5-8,2 0 0,-1-3 37,1 3-30,-1-4-530,-2 2 128,0-5 1,5-5 0,1-1 0</inkml:trace>
  <inkml:trace contextRef="#ctx0" brushRef="#br1" timeOffset="30">7638 13667 6085,'0'-8'-13,"0"1"286,0 5-187,0-3 0,0 0-6,0 4 6,0-9 44,0 8 90,0-7 67,0 7 241,0-3 78,0 5-574,0 5 1,0-2 9,0 4 0,0-3 34,0 3-48,0 1 0,0 3-8,0 0 0,0-4 6,0 1 1,4-1 78,0 4-70,-1 0 1,-3 0 23,0 0 0,2 1-26,1-1 0,-1 0-1,1 0 0,-1 0-2,-2 0 1,0 0-3,0 0 0,0 0 28,0 1-27,0-1 0,0 0-26,0 0 1,3 0 24,1 0 1,0 0-31,-4 0 1,0 0 23,0 0 1,0 1 0,0-1 0,0 3-8,0 1 1,0 4-2,0-4 0,0 4 10,0 0 1,0-2-1,0 2 1,0-6-20,0 2 1,0 1 13,0-1 1,0 0-42,0-4 1,0 3 37,0 1 0,0 0-6,0-4 0,0 2 2,0 1 0,0-1-3,0 1 0,0-1 1,0-2 1,0 1 0,0 3 0,0-3-14,0 3 1,-2-1 13,-1 1 1,1-2-24,-1 6 0,2-5 20,1 5 0,0-2-22,0 2 1,0 0 14,0-4 0,0 5-2,0-2 0,0 0 21,0 0 1,0 0-6,0 0 0,0 3 21,0-2 1,0-2-28,0 1 0,0-3 12,0 4 1,0-5-9,0 5 1,-4-4 13,0 3 0,0 1 0,4 3 0,-3 0-1,-1 0 0,0 1-9,4-1 1,-1-1-1,-3-3 1,3 6 1,-3-6 0,3 6 1,1-6 1,0-1-60,0 2 1,0-6 53,0 2 1,0 1-90,0-1 0,0 0 41,0-4 0,0 4-6,0 0 0,0 1 3,0-2 1,0 0 14,0 4 0,0-3 30,0 4 0,0-1-31,0 5 1,-1-5 44,-3 1 1,3-1-36,-3 4 0,2 0 34,-2 1 1,3-5-27,-3 1 1,3-2 17,1 1 1,-4 3-12,1-2 1,-1 1-2,4-2 1,0 3 1,0-2 0,0 0-4,0 0 1,0 2 18,0-3 1,0-2-18,0-1 1,0 1-4,0-1 1,0 1-4,0-1 1,0-2-5,0 6 0,0-4-3,0 3 1,0 1-3,0 3 0,0 0 10,0 0 1,-4 2-4,0 2 0,1-2 8,3 6 1,-4-5-8,0 1 1,-1 1 55,2-1 0,2-1-25,-3-2 0,3-5 53,1 1 0,0-6-66,0 2 0,0-3 5,0 0 1,0-1-38,0 0 1,0 4 39,0-1 0,0 2-29,0-1 1,1-1 22,3 4 0,-3-3-46,2 4 0,-1-2 28,-2 1 1,1 3-13,3-2 0,-3-3 17,3-1 0,-3-3 1,-1-1 1,0 0 1,0 0 0,1-3-3,3-1-163,-3-4 154,4 1-516,-5-4-158,0 0 250,5 0 1,-3-4-10,6-4 440,-6-2 0,8-1 0,-4 0 0</inkml:trace>
  <inkml:trace contextRef="#ctx0" brushRef="#br1" timeOffset="31">7649 13733 8716,'7'0'844,"2"0"-739,-2 0 1,4 0 28,0 0 1,0 0-26,0 0 1,-2 0-9,2 0 1,-3 0 26,7 0 0,-2 0-80,-2 0 0,3 0 73,1 0 1,1 0-45,-1 0 0,-3 0 2,3 0 1,1 0-1,-1 0 0,4 0-12,-5 0 1,2 0-92,-1 0 0,-2 0 47,1 0 0,2 0 50,-1 0 1,4 0-119,-5 0 0,6 0 91,-1 0 1,-2 0 13,1 0 0,0 0-55,0 0 0,3-3 4,-2-1 0,2 0-60,1 4 0,0 0 83,0 0 0,-1 0-65,-2 0 1,2 0 51,-3 0 1,2 0-36,-1 0 1,1 0 16,-1 0 0,-2 2-27,2 1 1,-4 0 22,3 4 1,-3-4 69,3 0 0,-3-1-25,4-2 1,-5 3 6,5 1 1,-1 0 2,5-4 0,-1-2-28,0-1 1,0 2 8,1-3 1,-5 3 0,1 1 1,-2-2-36,1-1 0,2 1-9,-5-1 0,3 1-7,-3 2 0,0 4-16,-4 0 0,1 1-9,3-1 1,-2-3-50,1 2 1,-1 0 78,-2 1 0,4-3 3,-1 3 0,1-3-13,-4-1 0,4 0 59,0 0 1,0 0-34,-4 0 1,4 0 7,-1 0 0,1 0 11,-4 0 0,4 0-22,0 0 0,3 1 80,-3 3 0,4-3-68,-4 3 0,3-3 111,-3-1 0,3 0-98,-3 0 0,5 0 134,-2 0 1,-2-4-103,-1 0 1,-1 0 15,1 0 0,-3 3 31,3-3 0,-3-1-33,-1 1 1,1-3-103,3 3 0,-2-3 91,1 3 0,-1-5-166,-2 2 113,5 2 0,-4-4-79,3 6 0,-3-5 78,-1 5 1,-3-1-4,-1 4-44,-4 0 42,2 0-601,-5 0 0,-5 4-1799,-3-1 2398,-2 6 0,-6 2 0,-1 6 0</inkml:trace>
  <inkml:trace contextRef="#ctx0" brushRef="#br1" timeOffset="32">11602 12501 5794,'-6'0'240,"1"-1"-98,5-3 150,0 3-214,0-4 215,0 5-151,0-5 130,0 4-86,0-4 1281,0 5-1332,0 5 1,0-3-39,0 6 0,-2-5-562,-1 5 387,2-1 0,-4 4 206,5 0-90,0 1 0,0-1 18,0 0 1,0 0-52,0 0 0,0 0 51,0 0 1,-4 0-73,0 0 0,0 0 52,4 1 1,0-1-69,0 0 1,0 0 45,0 0 0,0 0-8,0 0 1,0 0 18,0 0 1,0 2 0,0 2 1,0-3 60,0 3 0,0-3-61,0-1 0,0 4 9,0 0 1,0 3-1,0-3 0,0 1-39,0-1 1,0-2 31,0 6 0,0-4-2,0 3 1,0 0 2,0 0 0,0 3-5,0-3 0,-3 0 14,-1 0 0,0-3-16,4 4 0,0-5-29,0 5 1,0-6 34,0 2 1,0 1-69,0-1 1,0 4 16,0-5 1,0 5-9,0-4 1,0 4 20,0 0 0,0-2 4,0 2 1,0-4 31,0 3 1,0-1-34,0 2 0,0 2 67,0-3 0,0-2-52,0-1 0,0 1-9,0-1 18,0 0-21,0-4 1,0 4 5,0-1 1,4 5-5,0-4 0,-1 5 11,-3-2 0,0 3-43,0 1 0,2 2 30,1 2 0,-1-3-1,1 3 1,-1-3 1,-2 0 0,0-3 64,0-1 1,1 1-39,3-5 1,-3 1 5,2-2 1,2 0-21,-1 4 0,3-3 4,-3 4 0,0-4 22,-4 3 1,0-3-17,0 3 1,4-3-40,-1 4 1,1-5 32,-4 5 1,1-1-26,3 5 0,-3-1 31,3 0 1,-3 4 1,-1 0 1,0-1-8,0-7 1,0 3 1,0-2 1,0 2-18,0 1 1,4-4 13,-1 1 1,1-2-75,-4 2 0,0 0 71,0-4 0,0 1-23,0-1 1,0-3 14,0 3 0,0 2-6,0 2 1,0-1 21,0 5 0,0-5 7,0 4 1,0-1-21,0-6 0,0 5 3,0-2 1,0-2-24,0-1 1,0 1 24,0-1 0,4 0-80,0-4 0,-1 4 41,-3-1 7,0 1 0,0-4 17,0 0 1,0 1-1,0-1 1,2 0 4,1 0 1,-2 0-11,3 0 0,-3 1 6,-1 3 0,0 1-8,0 3 1,0 2 8,-5-4 1,4 1 3,-2 1 1,1-1-3,2 5 0,-3-5 7,-1 1 0,0-5-5,4 5 1,0-9 36,0 1 1,0-2-39,0 2 1,0-4-73,0 0 0,0-3 73,0 4 1,0-5-72,0 5 0,4-5 34,0 5 0,-1-1-14,-3 4 0,0 2 52,0 1 0,0 0 7,0 5 1,-1-5 89,-3 5 1,3-4-65,-3 3 1,3-3 12,1 3 1,0-4-30,0 1 1,0-3-9,0-1 0,0 0-41,0 0-24,0 1-48,0-1 0,0 0 55,0 0 1,0-4 23,0 1 1,4-1-6,0 4 1,-1-3 48,-3-1 0,0 0-47,0 4 1,2 1 33,1-1 0,-2 1-64,3 3 0,-3-3 0,-1 3 1,2-1 75,1 0 0,-1-1-33,1 1 0,-2-1 25,-1-2 1,2 4-33,1 0 1,-1 3 37,1-3 1,-1 0-34,-2-4 0,1-1 108,3-3 0,-3 3-86,2-3 0,0-1 32,1 2-66,-3-1 1,5 1-28,-2-1-28,-3-4 1,4 6 75,-5-1 0,4-2 97,-1 1 1,1 1-102,-4 3 0,0 0 99,0 0 0,0 0-68,0 0 0,0-3 12,0-1 1,0 0-54,0 5 0,0-5 2,0 0-140,0-4 175,0 7-97,5-9 60,-4 9 1,4-8 34,-5 6 1,1-5-4,3 5 0,-3-5 10,3 5 0,-3-4-14,-1 3 0,0-3 7,0 3 0,0-3-59,0 3 0,0-3 47,0 3 0,0 1-33,0 3 25,0 0 1,0 0 4,0 0-8,0 0 8,0 0-19,0 0 18,0 1 1,0-5-114,0 0 102,0-4-433,0 7 279,5-9 1,-2 4 165,4-5 0,0-5 0,5-1 0</inkml:trace>
  <inkml:trace contextRef="#ctx0" brushRef="#br1" timeOffset="33">9581 12668 6561,'-5'-6'-10,"4"1"279,-4 0-154,5 3 71,0-7 1,0 6-22,0-4 274,0 4-189,0-2 110,0 0-223,0 4-167,0-4 204,0 5-266,0 5 0,0 1 76,0 5 0,0 0-97,0 1 0,4 0 150,-1 3 1,1-3-4,-4 3 0,1 1 9,3-1 0,-3 4 86,3 0 0,-3 2-36,-1 1 0,0 0-41,0 1 1,0-1 89,0 0 0,-1-4-65,-3 1 0,3-4 45,-3 3 1,3 1-64,1 3 1,0-4-52,0 1 1,0-1 10,0 5 0,0-1-14,0 0 1,1 0-32,3 0 1,-3-1 67,3-2 0,1 6-61,-1-3 0,1 3 39,-2-3 0,-1 0-72,1 0 0,-2 2 57,-1 1 1,0-1-4,0 2 1,0-3 47,0-1 1,-3-1 3,-1-2 0,0 1 58,4-6 1,0 5-86,0-4 0,-3 0 17,-1-4 0,0 0 4,4 0 0,0-4-99,0 1 5,5-1 1,-2 0-327,4 1-6,-4-6 0,3 3-121,-3-5-553,-1 5 722,3-4 1,-5 3-544,0-8 873,0-2 0,0-10 0,0-1 0</inkml:trace>
  <inkml:trace contextRef="#ctx0" brushRef="#br1" timeOffset="34">9581 12612 6606,'-6'0'1295,"0"0"-667,2 0-224,3 0-262,-4 0 92,5 0-99,5 0 0,-3 0 1,6 0 1,-1-1-8,4-3 0,-3 3-15,-1-3 1,0-1-103,5 2 1,-1-1 97,0 4 0,-4 0-118,1 0 0,-1 0 25,4 0 1,0 0 31,0 0 1,2 0-86,1 0 1,-1 0 73,2 0 0,1 0-18,-2 0 1,5 0 23,-4 0 1,4-4-2,0 1 0,-2-1-7,2 4 1,-2 0 0,2 0 1,0 0-16,-4 0 1,4 0-1,-5 0 0,5 0-87,-4 0 1,1 0 87,-1 0 0,-3 0-74,3 0 1,1 0 58,-2 0 0,6 0 64,-1 0 0,2 0-66,1 0 0,0 0 3,0 0 0,1-1-23,-1-3 0,-1 3 31,-3-3 0,2 3-9,-5 1 1,1 0 7,-1 0 0,-3 0 3,3 0 1,-3 0-12,-1 0 1,4 1-29,0 3 1,3-3 20,-3 3 0,4-3 18,-5-1 0,10 0 73,-2 0 0,3-4-76,-3 0 0,4-4-2,0 0 1,0 2 3,-4-1 1,-4 4-36,1 0 0,-6 0 40,2 0 1,-1 1-99,1-1 1,-3 1 67,3 2 0,-3 2-9,-1 1 0,0-1 1,0 1 0,0-2-5,1-1 0,2 0-9,1 0 1,1 0 18,-1 0 1,-1 0 8,4 0 1,-3 0-7,3 0 0,0-3 19,0-1 0,-1 0 13,-2 4 0,-2-1 4,1-3 0,0 3 60,1-3 0,-3 3-78,3 1 1,-3 0 66,-1 0 0,0 0-54,1 0 0,0 0 90,3 0 1,-3 0-74,3 0 0,1-1 40,-1-3 0,-1 3-44,-2-3 0,2 3-6,1 1 0,0-4-32,-4 1 0,0-2 95,0 1-130,0 3 98,0-4-74,1 5 53,-1 0-212,-5 0 40,-1 0 1,-4 0-520,3 0 96,-3 0 0,5 0 554,-2 0 0,-3 0 0,4 0 0</inkml:trace>
  <inkml:trace contextRef="#ctx0" brushRef="#br1" timeOffset="35">13578 11613 5992,'-6'0'85,"1"0"10,0-5-28,4 4 25,-4-4 1,5 4-14,0-3 221,0 3-253,0-4 0,0 4 233,0-3 39,0 3-237,0-4 0,0 3 262,0-1-146,0 2 172,0-4-124,0 0-40,0 3-58,0-3-111,0 5-11,0 5 0,0 2-24,0 4 1,0-4 64,0 0 18,0 1-39,0 3 8,0 0 7,0 0 0,0 0 10,0 0-20,0 0 1,0 1-18,0-1 1,0-4-108,0 0 105,0 1 1,0 3-5,0 0 1,0-3-82,0-1 0,0-3 85,0 3-15,0 0 0,0 5-8,0-1 29,0 0 1,0 0-25,0 0 1,0 0-20,0 0 0,0 0 34,0 0 1,0 2-2,0 1 0,0-1 47,0 2 0,0 2-55,0 1 1,0 0-7,0 0 1,0-3 7,0 3 0,0-3-21,0 4 0,0-4 28,0 3 0,0-4-63,0 0 1,0 2 29,0-1 0,0 0-8,0-4 1,0 0 4,0 0 1,0 0-4,0 1 0,3 2 4,1 1 1,0 1 5,-4-1 1,0 2 10,0 6 1,4-1-12,-1 0 0,1 0 138,-4 0 1,0 1-120,0-1 1,0 0 6,0 0 1,0-1-39,0-2 1,0 0 0,0-4 0,4 4-9,-1-5 0,1 3 37,-4-3 0,1-1-85,3 1 0,-3 2 60,3-1 0,-3 5-12,-1-1 1,0 0 42,0 0 0,0 2 6,0-3 1,0 3 100,0 1 1,0 1-119,0-1 1,0 0 31,0 0 0,0 0-19,0 1 1,0-2 13,0-3 0,4 2 7,0-5 0,-1 4-123,-3 0 1,0 1 59,0-2 1,4 3-16,0-2 0,-1 2 6,-3 1 0,0 0 24,0 0 1,0 0 129,0 1 0,0-1-123,0 0 1,0 0 87,0 0 1,0-3-72,0-1 1,0 0-10,0 0 0,0 3-6,0-2 0,4-2-3,0 1 0,-1 1-8,-3 3 0,0-3-8,0-1 0,0 1-24,0 3 1,0 0 37,0 0 1,0 0 25,0 1 1,0-1-28,0 0 1,0 0-1,0 1 0,2-5 35,1 1 1,-1-1 4,1 4 1,-1-3-31,-2-1 1,0-3 4,0 4 0,0-5-36,0 5 1,3-4 32,1 3 1,0-1-34,-4 2 1,0 2 20,0-3 1,0 2 7,0-1 1,0 2 17,0-3 1,1 1 1,3 3 0,-3-6-25,3 6 1,-3-3 6,-1-1 1,0 3-6,0-2 1,0-2 6,0 1 1,0 1 30,0 3 0,1 0-29,3 0 0,-3 4 97,3 0 0,-3-1-100,-1-7 1,1 2 0,3-5 1,-3 3-37,3-3 0,-3 4 54,-1-4 0,0 3-138,0-3 1,1 1 120,3-1 1,-3-3-131,3 3 0,-3 1 60,-1-1 1,0 3 22,0-3 0,0 1 7,0-1 1,4-2 48,-1 6 0,1-4-20,-4 3 0,0-3-25,0 4 0,0-2 59,0 1 1,1 0-40,3-4 1,-3-1-45,3 2 1,-1-3 42,0-1 0,-2 0-94,3 0 0,-3 0 40,-1 0 1,0 0-8,0 1 0,2 2 41,1 1 1,-1 1-4,1-1 0,-2-1 129,-1 4 1,0-3-135,0 3 0,0 0 181,0 0 0,0 2-84,0-5 1,0 1-58,0-1 0,0-3-22,0 3 1,0-3-11,0-1 0,4 1-5,0 3 0,0-2-13,-4 1 1,0 2-3,0-1 1,3 1 6,1-1 1,0 1 7,-4 3 1,0 0 2,0-4 1,0 5 4,0-2 1,0 0 20,0 0 1,0-4 3,0 1 0,0 1-5,0-2 1,0 1-13,0-4 1,0 4-53,0 0 0,3 0 51,1-4 0,0 1 6,-4 3 0,0-3-11,0 3 0,0-1 38,0 0 1,0-1-21,0 2 0,0-3 2,0-1 0,0 4-49,0 0 1,0-1-43,0-2-1,0-1 1,4 0 69,-1 0 0,1-4-129,-4 1 74,0-6 73,0 8-92,0-4 44,5 5 0,-4-3 145,3-1 0,-3-3-84,-1 3-82,0-4 45,0 6 30,0-7 1,0 4-29,0-2 17,0-3-53,0 4 0,0 0-70,0-4-7,0 9 166,0-9 1,0 5-60,0-2 1,0-2 113,0 6 0,0-5-47,0 5 1,0-4-21,0 3 4,0-5 25,0 8 9,0-8 15,0 2-895,0-4 1,-5 5-1,-1 2 1</inkml:trace>
  <inkml:trace contextRef="#ctx0" brushRef="#br1" timeOffset="36">11513 11780 7853,'0'-8'0,"0"1"0,0 3-24,0-3 1,0 3 275,0-3-119,0 4 1,1-3 167,3 2-34,-3 3 0,4-4 34,-5 5 505,0 0-922,0 5 0,0 1 124,0 5 0,0 4 95,0 0 1,0 5-136,0-2 0,1 3 57,3 1 1,-3 0-32,3 1 0,-2 0 58,2 3 0,-3 4-57,3 7 0,-3-3 4,-1 3 1,4-1-18,0 1 1,-1-6 37,-3 2 0,0-3 4,0-1 0,0-2-98,0-4 0,0-1 84,0 0 1,0-3-180,0-1 1,0-4 47,0 0 1,2-1-359,1-2 1,0-1 164,4-3 1,-3 2 313,3-6 0,-4 6 0,2-3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5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11626 11626 7853,'-6'-5'162,"-4"4"262,9-4 23,-4 0 3,5 4-274,0-4 127,0 5-107,0-5-199,5 3 1,-3-3 1,6 5 1,-4 0 47,3 0 1,-3 0 18,4 0 10,-1 0 1,5 0-43,-1 0 0,1 0 51,-1 0 0,0 0-48,1 0 1,-1 0 137,1 0 1,0 0-116,4 0 1,-4 0 50,3 0-30,-2 0-85,4-5 48,-5 4 1,5-6 0,-4 5-24,2-2 0,-3 0 36,4 4 1,0 0-134,-1 0 0,1 0 119,-5 0 0,4-3-65,1-1 1,-1 0 23,-4 4 1,1 0-5,-1 0 1,4-1 87,0-3 0,2 3-72,-2-3 0,-1 1 19,5-1 1,-4 2-12,4-6 1,-3 6-26,3-2 1,-5 3 34,1 1 0,-1 0-34,1 0 0,-2 0-10,2 0 0,-2 0-8,-2 0 1,4 0-11,1 0 1,-1 0 29,-4 0 0,4 0-3,1 0 1,0-4 1,-1 0 0,-2 0 31,2 4 0,-1 0-27,2 0 0,-4 0-6,3 0 0,-2 0-3,-1 0 1,-1 0 3,0 0 0,2 0-18,2 0 0,-2 0 21,2 0 0,-1-1 59,1-3 0,-1 3-60,5-3 0,-5 3 107,2 1 0,-2 0-92,1 0 1,-3 0 52,4 0 1,-4 0-40,0 0 1,3 0 5,0 0 1,0 0-19,-3 0 1,-1 0 19,1 0 0,-1 0 9,1 0 0,-1 0-18,0 0 1,1 0 34,-1 0 0,4 0-30,1 0 0,-1 0 10,-4 0 1,5 0-42,-1 0 0,0 0-3,-4 0 0,1 0-5,-1 0 1,5 4 34,-1-1 0,0 1-93,-4-4 0,2 2 73,2 1 1,-2-1 85,2 1 1,-1-1-89,1-2 1,-2 0 109,2 0 0,-2 0-102,-2 0 0,1 0 6,-1 0 1,2 0 0,2 0 1,-5 0 18,6 0 1,-10 0-84,5 0 1,-2 0 68,3 0 1,-1 0-76,1 0 0,-1 0 55,0 0 1,-3 0 44,0 0 0,-1 0-49,5 0 0,-5 0 17,1 0-318,-1 0 197,5 0-185,-6 0 1,1 0-116,-4 0-2042,-1 0 2443,3 0 0,-5 5 0,0 1 0</inkml:trace>
  <inkml:trace contextRef="#ctx0" brushRef="#br0" timeOffset="1">15692 10667 7515,'0'-6'159,"0"1"-207,0 5 98,0 5 4,0 1-102,0 6 39,0-1 1,0 0 26,0 1 1,0-5 35,0 1 0,0 0-18,0 3 0,0 0-2,0 1 1,-4 1 4,1 2 1,-1-3 1,4 4 1,0-2 14,0 1 1,0-2 7,0 2 0,0-2 71,0-2 0,0 4-85,0 0 0,0 1 38,0-5 1,0-3-25,0-1 0,0 1-12,0 3 19,0 1 0,0-1-109,0 1 1,4-1 63,-1 0 0,1 1-8,-4-1 1,0 2-87,0 2 1,0-2 85,0 2 1,0-2-59,0-2 1,0 1 47,0-1 0,0 4-4,0 0 1,0 1-2,0-5 1,0 1 76,0-1 1,0 0-16,0 1 1,0-1 9,0 1 1,2-1-26,1 0 0,-1 1-13,1-1 1,-1 2-1,-2 2 0,0-2 10,0 2 1,0 2-31,0-2 1,0 1 25,0 0 0,0-4-35,0 4 0,0 0 23,0-1 1,3 0-52,1-3 0,0-1 13,-4 1 1,0-1 26,0 1 0,0-1-42,0 0 0,1 1 34,3-1 1,-3 1-36,3-1 0,-2 1 25,-2-1 0,1 0-14,3 1 1,-3-1 13,3 1 1,-3 0-2,-1 4 0,0-4 71,0 3 1,0-2-66,0-1 1,0-1 35,0 0 0,0 5-11,0-1 15,0 0 1,0-3-20,0-1 1,0 0-39,0 1 1,1-1-13,3 1 1,-3-1-6,3 0 1,-3 1 0,-1-1 0,0 2 28,0 2 0,2-2 34,1 2 1,-1 2-42,2-2 0,-3 1 102,-1 0 0,0-4-87,0 4 1,4-4 37,-1 0 0,1-1-56,-4 0 0,4 1 3,0-1 0,0 1-84,-4-1 1,0 1 96,0-1 1,0 2-30,0 2 1,0-2 11,0 2 1,0 1-2,0 0 1,0 3-11,0-4 0,0 4 103,0-4 0,0 5-30,0-1 1,0-1 14,0 1 1,0-1 32,0 1 0,0 1-69,0-4 0,3 0-54,1-1 1,0-1 55,-4 5 1,1-3-40,3 3 0,-3-2 3,3 2 0,-3 2-16,-1-6 0,2 4 10,2-4 1,-3 4-8,3-4 1,-3 2-52,-1-2 0,4-2 62,0 2 0,-1-1-19,-3 1 1,0-1 14,0 5 1,4-1 12,0 1 0,0 3-16,-4-3 1,0 2 45,0 2 1,0-4-20,0 0 1,0-4 8,0 4 0,0-5-19,0 2 0,4 0 2,-1-1 0,2 1 61,-1-5 1,-2 4-57,1 0 1,-1 6 40,-2-2 1,1-2-34,3 3 1,-3-5-5,3 4 1,-3-4 0,-1 4 0,0-4 4,0 4 0,0-3-48,0 3 0,1-2 46,3 2 1,-3 2-68,3-6 1,-3 4 51,-1-4 1,0 4-126,0-4 1,4 4 107,0-3 0,0 4-55,-4-1 1,0-2 44,0-2 0,0 1 7,0-1 1,0 2 75,0-2 1,0-1-85,0 5 0,0-4 115,0 4 1,0 1-92,0 2 0,0-3 77,0 0 0,0-1-56,0 1 0,0-1-6,0-3 0,0-2-30,0 2 1,1 2-5,3-2 0,-3 1-62,3 0 0,-3-4 78,-1 3 1,0 2-15,0-2 0,0 6 4,0-2 0,0 2 75,0 2 0,0 0-75,0 0 0,0 3 138,0 1 1,0 1-73,0-1 0,0-3 10,0 2 1,0-2-55,0-1 0,4 0 30,0 0 0,0-4-77,-4 0 1,0-4 68,0 4 1,0-1-132,0 1 0,0 3 67,0-3 1,0 3-9,0 5 0,0-3 76,0 3 1,0-3 7,0-1 0,0 1-43,0 3 0,0-3 0,0 2 0,0-2 21,0-1 1,0 0-13,0 0 0,0 0-7,0 0 1,0-2-3,0-2 0,0 3-3,0-3 0,0 2 7,0 2 1,0 0-9,0 0 1,0-1 1,0-3 0,0 2 3,0-2 0,0-1-5,0 1 0,0-5 6,0 1 0,0 2 23,0-2 0,0 4-11,0-4 0,0 4 2,0-4 1,0 4 27,0-3 0,0 4-33,0-1 0,0-1 15,0 1 0,0-4-9,0 4 0,0-5-17,0 1 1,0-2 15,0-2 0,0 1-138,0-1 1,0 1 104,0-1 1,0 1-9,0-1 1,0 0 17,0 1 1,0 0-4,0 4 0,0-2 45,0 5 0,0 0-48,0 4 1,0-4 17,0 0 0,0-4-3,0 4 0,3-5-13,1 1 0,0-6 20,-4-1-76,0-1 0,0 1 51,0-1 0,0-3-24,0 4 35,0-1 1,4 5-13,0-1 1,0 2 30,-4 2 1,0-2-26,0 2 1,0-2-48,0-2 1,0 1 52,0-1 1,0-3 0,0-1 0,0-3-37,0 4 0,0-4-47,0 3 114,0-4-48,0 7 1,0-8-71,0 6 1,0-4 67,0 3 0,0-3 18,0 4 53,0-6-21,0 9 1,0-9 42,0 6 11,0-6-82,0 3-468,0-5 0,0-5-263,0-2 732,0-4 0,5 0 0,1 0 0</inkml:trace>
  <inkml:trace contextRef="#ctx0" brushRef="#br0" timeOffset="2">15715 10460 9298,'0'28'-139,"0"-1"-20,0 2-572,0-6 0,0 1 45,0-9 686,0 0 0,-5-3 0,-1-1 0</inkml:trace>
  <inkml:trace contextRef="#ctx0" brushRef="#br0" timeOffset="3">13659 10644 7853,'0'-6'-169,"0"1"805,0 5-649,-5 0 1,4 0-66,-4 0 114,5 0 153,0 5-102,0-4 38,0 4 172,0-5-175,0 5 0,0-2 85,0 4 1,0 1-95,0 4 1,-1-1 2,-3 0 1,3 6-30,-3 2 1,3 2 32,1 2 0,-4 5-122,0 3 0,0-2 77,4 1 0,0 1-99,0 3 0,-4 2 88,0 2 1,1-2-152,3 6 0,0-4 25,0 4 1,-4-4 29,0 4 1,0-6-92,4-2 1,0-1 121,0-6 1,0-1-321,0-3 1,0-5-133,0-3 139,0-2 0,0-6-217,0 1-716,0-5 589,0 2 658,0-5 0,0 0 0</inkml:trace>
  <inkml:trace contextRef="#ctx0" brushRef="#br0" timeOffset="4">13716 10736 7853,'0'-7'-62,"0"-3"459,0 9-54,0-4 2083,0 5-2200,6 0-112,-5 0 0,9 0-44,-2 0 1,-2 0 66,2 0 0,-1 0-127,5 0 0,-1 0 70,0 0 0,1 0-60,-1 0 1,1 0 74,-1 0 0,4 0-68,1 0 0,-1 0 67,-4 0 1,4 0-13,1 0 1,0 0 33,-1 0 1,-1 0-34,5 0 0,-1 0-69,1 0 1,1 0 70,-4 0 0,3 0-121,-4 0 0,0 0 67,-3 0 0,3 0-64,0 0 1,2 0 67,-2 0 1,-1 0 1,5 0 1,-4 0 7,4 0 0,-1-1-15,1-3 1,2 1-65,-2-4 1,-1 4 70,1-1 0,-1-1-181,1 1 1,1 1 97,-4 3 0,0 0-88,-1 0 1,-1 0 128,5 0 0,-5 0-26,1 0 0,-1 0 38,2 0 1,-4 0-36,4 0 0,-4 0 14,0 0 0,0-2 1,4-2 0,-2 2 59,5-6 1,-4 1-48,4-5 0,-4 5 24,4-1 1,-1 2-22,1-2 0,-1-1 0,-3 5 1,-2-1 25,2 1 0,-1 3-25,1-3 0,-2 3-41,2 1 1,-2 0 39,-2 0 1,4 0-62,1 0 1,0 0 52,-1 0 0,-1-1-109,5-3 0,-1 2 73,1-6 0,1 4-12,-4-4 1,0 5 27,-1-5 1,-2 4-13,2-3 1,-2 4 89,-2-1 0,1 3-79,-1 1 0,1 0 83,-1 0 1,0 0-69,1 0 1,-1 0 166,1 0 22,-1 0-153,1 0 1,-1 0 26,0 0 0,5 0-118,-1 0 1,1 0 90,0 0 1,-4 0-132,3 0 0,2 0 29,-2 0-40,0 0 0,-3 0 40,-1 0 0,1 0 59,-1 0 0,-3 0 30,-1 0 0,1 0 149,3 0 1,-3 0-56,0 0 0,-5 0-51,5 0 1,-4 0-46,3 0 0,-3 0 62,4 0-322,-6 0 166,3 5 0,-3-4-35,2 3 55,-3-3-135,4-1-731,-5 0 0,0 6 1,0 0-1</inkml:trace>
  <inkml:trace contextRef="#ctx0" brushRef="#br1" timeOffset="5">17805 9948 7853,'0'-7'-2106,"0"2"2106,0 5 0,0-5 0,0 4 0,0-6 4,0 4-1,0 1 229,5-3-212,-4 0 264,5 4-129,-6-9 170,0 9-200,0-5 1,0 5 158,0-3 7,0 3 11,0-4 727,0 5-910,5 0 9,-4 0-21,4 0-107,-5 0 123,0 5-273,0-4 235,0 10-75,0-5 0,0 2 14,0-1 0,0-3-11,0 4 0,4-5-4,0 5-9,-1 0 0,-3 3 36,0 0 18,0 1 1,0-1-64,0 1 0,0-1 5,0 1 0,2-1-6,1 0 0,-1 1 17,2-1 1,-3-3-7,-1-1 1,0 1-9,0 3 0,0 1-3,0-1 1,1 1 1,3-1 1,-3 1-3,3-1 1,-3 0 3,-1 1 0,0 1 6,0 2 0,4-3 0,0 4 0,0-4 0,-4 0 0,0-1 0,0 1 0,0 3 277,0 0 1,0 0 71,0-3-332,0-1 2,0 6-2,0-5 1,0 5-3,0-6 1,0 4-3,0 1 1,0-1 19,0-4-19,0 1 0,0-1-35,0 1 1,0-1 39,0 0 1,3 1-28,1-1 1,0 1 20,-4-1 1,0-3 41,0-1 1,4 1-44,0 3 0,-1 5 12,-3-1 1,0 0-14,0-3 1,0-1 3,0 0 1,0 1-35,0-1 1,0 4 36,0 1 1,0-1-41,0-4 1,0 2 30,0 2 1,0-2-29,0 2 1,0-1 16,0 1 0,2-2-3,2 2 1,-3 2 4,3-2 1,-3 4 0,-1-4 0,0 4 39,0-4 0,0 5 5,0-5 0,0 1-15,0-1 0,1-2-15,3 2 0,-3-2-25,3-1 0,-3 3 26,-1 0 1,0 1-37,0 0 1,0-2 32,0 5 0,0-4-22,0 4 0,0-4-4,0 4 1,0-5 1,0 1 1,0 2-8,0-2 0,0 0 16,0-3 0,0 3 2,0 0 1,0 2-4,0-2 1,0-1 93,0 5 0,4-4-65,0 4 1,0-4 4,-4 4 1,0-3-12,0 3 1,0-2 6,0 3 1,0 0-1,0-5 1,0 5-2,0-1 0,0-2-52,0-2 0,0 2 45,0-2 1,0 0-72,0-4 0,0 1 57,0-1 0,0 1-24,0-1 1,0 4 43,0 1 0,0 0-1,0-1 0,0-2 34,0 2 1,0 2-50,0-2 1,0 0-1,0-3 0,0 0 8,0 4 0,0-4-32,0 3 0,1-2 63,3-1 1,-3-1-4,3 0 0,-3 1-27,-1-1 1,0 2-2,0 2 1,0-2-19,0 2 0,0-1 21,0 1 0,0-2-39,0 2 0,0-2 37,0-2 0,0 2-43,0 2 0,0-2 49,0 2 0,0-1-1,0 1 1,0-1 41,0 5 1,0-3-52,0 3 1,0-4-12,0 4 0,0-1 16,0 1 1,0 1-108,0-5 1,0 4 102,0-4 1,0 1-160,0-5 1,0 4 90,0 1 1,0 3 34,0-4 1,0 4 50,0-4 0,0 5 6,0-1 1,0 3-29,0 1 0,0-2-17,0-2 0,0 3 41,0-3 1,0 1-15,0-1 1,0 2 12,0-6 0,0 4-9,0-4 1,0 5-5,0 0 1,0-3-97,0 2 1,0-3 81,0 3 0,0 0-64,0 3 1,0 1 55,0 0 0,0-4-4,0 0 0,0 0-7,0 4 0,-4-4 135,1 0 0,-1-1-44,4 1 1,0 3 19,0-3 1,0-2-75,0 2 0,0-1 13,0 1 1,0 3-71,0-3 0,0-1 70,0 1 1,0-4-50,0 4 0,0-5 26,0 1 1,0-2-116,0-2 0,0 1 84,0-1 1,0 2-7,0 2 1,0-2 16,0 2 1,0 1 1,0 0 0,0 4 47,0-1 0,0 2-47,0 2 0,0-1 22,0-3 1,0 5-15,0-5 1,0 4 34,0-8 1,0 4-38,0-4 0,0 2 1,0-2 1,0-2-16,0 2 0,0-2 21,0-2 0,0 1-23,0-1 0,0 4 17,0 0 1,0 1 0,0-5 0,0 6-5,0 2 1,0 2-3,0 2 1,0-4 0,0 0 1,0-1 0,0 1 1,0 2-2,0-1 0,0 1 2,0 2 0,0-4-4,0 0 1,0-1 3,0 1 0,0 2 32,0-2 0,0 2-29,0-2 1,0 2 2,0-2 0,4 3-1,-1 1 0,1 1-4,-4 3 0,0-3-49,0 2 1,0-2 50,0-1 0,4-4-35,0 0 0,0 0 26,-4 4 1,0-4 49,0 0 0,1 0-54,3 4 1,-3 0 20,3 0 0,-3 0-11,-1-1 0,0 1 3,0 0 0,4 0 4,0 0 0,-1 4 2,-3-1 1,0 1-74,0-4 0,0-2 61,0-2 1,0 2-57,0-6 0,0 0 43,0-4 1,2 2 19,2 2 1,-3-2-12,3 2 1,-3 2 2,-1-2 1,0 1-17,0 0 1,4-2 3,-1 5 0,1-2-54,-4 3 1,0 0 53,0-5 0,0 4 14,0-4 1,0 1-18,0-5 1,4 0-40,0 1 0,0-5 36,-4 1 1,0-4-20,0 3 27,0 1 0,0 3 6,0 1 1,0-1 37,0 1 1,0-1-48,0 1 0,0 0 39,0 4 1,0-4-30,0 3 0,0-2-31,0-1 1,1 0 44,3 3 1,-3-1-3,3 5 0,-3-3-34,-1 3 0,0-4 19,0 4 1,0-5 6,0 1 0,4-2-9,0-2 0,0 1-77,-4-1 1,0-3 74,0-1 0,0-3-28,0 4 111,0-6 7,0 8-6,0-3 1,0 4-73,0 1 1,0-1 17,0 0 0,0 1 1,0-1 0,0 1-8,0-1 38,0 1-97,0-1-15,0-5-188,0 4 236,0-8-20,0 3 61,0-5-46,5 0 1,-4 1 23,3 3 0,-3-2-40,-1 6-134,0 0 156,0 8 1,0-3-14,0 2 43,0-2 0,0-2-35,0 1 0,0-5 141,0 1-151,0-6 50,0 3-18,0-5-13,0 6 0,0-4 13,0 6 0,0-1-2,0 5-35,0-1 0,0 1-8,0-1 1,0 0 45,0 1-32,0-6 199,0 4-180,0-8-219,0 3 55,0-5 59,0-5-224,0 3 1,0-4-136,0 2-1164,0 3 1638,0-4 0,0 5 0,0 0 0</inkml:trace>
  <inkml:trace contextRef="#ctx0" brushRef="#br1" timeOffset="6">15704 9993 7940,'0'-6'1169,"0"1"-908,0 5 109,5 0-274,-4 0 228,4-5-348,-5 3 0,1-3 9,3 5-165,-3 0 219,5 0 0,-5 0-15,3 0 166,-3 0-146,9 0 1,-7 0 211,4 0-137,-4 0-53,7 0 0,-8 0 78,6 0-209,-5 0 108,7 0 0,-8 0-16,6 0 0,-4 0-142,3 0 80,-4 0 0,7 0 42,-4 0 0,6 0 71,-1 0 0,-3 0-25,-1 0 1,1 0 89,3 0 0,-3 0-66,0 0 1,-1 0 218,5 0-231,-1 0 0,1 0 29,-1 0 0,-3 0-154,-1 0 128,1 0 1,3 0-122,1 0 1,-5 0-63,1 0 76,-1 0 1,5 0 93,-1 0-36,1 0 0,-1 0 10,1 0 1,-1 0-19,0 0 1,-3 0 80,0 0 0,-1-1-38,5-3-2,-1 3 0,1-4 26,-1 5-163,0 0-96,1 0 154,-1 0 0,1 0-22,-1 0 1,-3 0 40,-1 0-1,1 0 6,3 0 0,-3 0-21,0 0 0,-1 0 109,5 0 1,-1-4-56,0 0 1,1 1 29,-1 3 0,1-2-31,-1-2 0,1 3 6,-1-3 1,0 3-45,1 1 0,-5 0 52,1 0-50,0 0 0,3 0 17,0 0 0,-3 0-39,0 0 1,-1 0 63,5 0 1,-5 0 1,1 0 1,0 0 23,3 0 0,0 0 116,1 0 1,-1-4-192,1 1 0,-1-1 57,1 4 0,-1 0-123,0 0 122,1-5 1,-1 3-58,1-1 42,-1 1 1,0 2-160,1 0 100,-1 0 0,1 0 27,-1 0 1,1 0-55,-1 0 57,0 0 0,1 0 2,-1 0 0,1 0-7,-1 0 43,1 0 1,-1 0 23,0 0 1,1-1 9,-1-3 0,1 3 39,-1-3-47,0 3 1,1 1-81,-1 0 58,1 0 1,-1 0-81,1 0 0,-5 0 94,1 0-135,-1 0 104,5 0 0,-1 0-2,1 0 0,-5 0 83,1 0-37,0 0 0,3 0 46,0 0 0,-3 0-39,0 0-54,-1 0 0,5 0 27,-1 0 0,-3 0-92,-1 0 1,-3 0 79,4 0 0,-5 0-80,5 0 0,-4 0-140,4 0 185,-1 0 1,5 4-25,-1 0 1,-3-1 9,-1-3 0,1 0 72,3 0 1,1 0-65,-1 0 0,1 0 124,-1 0 0,0 0-12,1 0 0,-1-1 125,1-3-190,-1 3 1,0-4 57,1 5-127,-1 0 0,1 0 129,-1 0-167,1 0 0,-1 0 99,0 0 1,1-1 28,-1-3 1,1 3-65,-1-3 0,1-1 5,-1 1 1,-3 0 3,-1 4 1,-1-1 12,2-3-186,2 3 191,-3-4-166,4 5 126,0 0 17,1 0 1,-1 0 50,1 0-15,-1 0 1,1 0-12,-1 0 0,-3 0 44,-1 0 34,1 0-54,3 0 1,1 0 1,-5 1-19,1 3 0,-4-3 34,3 3 1,-3-3-19,4-1 0,-4 4 68,3 0 50,1-1 0,3-3 21,1 0-174,-1 0 1,0 0 49,1 0 1,-5 0-166,1 0 1,-4 0 101,4 0 0,-6-1-1289,2-3-793,2 3-1097,-5-4 3177,5 5 0,-6 5 0,0 1 0</inkml:trace>
  <inkml:trace contextRef="#ctx0" brushRef="#br1" timeOffset="7">15761 9993 5999,'0'-6'2272,"0"1"-435,0 5-1702,0 5 0,0-3-24,0 6 1,0-4-5,0 3 0,0-3-18,0 4 1,0 0-78,0 3 0,0 0 82,0 1 1,0-1-82,0 1 0,0-1 76,0 0 0,0 2-127,0 2 0,0-2 53,0 2 0,0 3-76,0 1 1,0-1 59,0 1 0,0-5-16,0 1 0,0 2-38,0-2 0,0 0 93,0-4-71,0 1 1,0-1 39,0 1-207,0-6 176,0 4-159,0-3 1,1 3-242,3-3 1,-2 3-1012,6-2 1435,-5 2 0,7 2 0,-4-1 0</inkml:trace>
  <inkml:trace contextRef="#ctx0" brushRef="#br1" timeOffset="8">8257 15270 7853,'0'-7'0,"0"1"-48,0 2 0,0 2 129,0-6 0,0 4 381,0-3 54,0 4 0,0-2-66,0 5 1,2 5-213,1 3 1,0 2-201,5 1 0,-5 2-36,5 2 0,-2 2-19,2 2 1,2 2 74,-2-2 1,-2 3-20,2 1 0,-2 0 17,2-1 1,0 1 24,-4 0 0,5-4 59,-1 0 1,-3-5-42,-1 1 1,1-6-85,-1-1 1,1-6 25,-2 2 10,-1-3 289,3-1-75,-5 0 0,0-6-187,0-5 1,-2-2-192,-1-6 1,1 4 128,-1-4 0,-2 0-256,1-4 1,-1-4-19,1 1 0,3-2 6,-3 1 1,2 2 47,2-6 1,0 1-94,0-5 0,0 1 92,0 0 0,0 0 70,0-1 1,0 2 105,0 3 0,0-2-52,0 6 1,0-1 129,0 4 1,0 4-74,0 0 0,-1 1 136,-3-1 0,3 3 104,-3 4 1,3 5 27,1-1 99,-5 6-60,4-4 20,-4 1-117,5 4 35,0-4 504,0 5-596,5 0 1,1 1-131,5 3 1,5-3 116,-1 3 1,5-3-115,-1-1 0,3 0 125,1 0 1,1 0-8,2 0 0,0 0 63,4 0 0,-4 0-124,0 0 1,2 0-8,-1 0 1,0 0 6,-5 0 0,1 0 9,0 0 0,0 0 15,0 0 0,3-1-20,1-3 0,1 2-21,-1-6 0,-3 4 2,2-3 0,-3 4 3,-4-1 0,2 2-78,-6-2 0,0 3 145,-4-3-140,-4 3 1,-1 1 92,-2 0-203,-3 0-153,4 0-69,-5 0 0,-5 0-1,-2 0 0,0 4-174,0-1 0,0 2-742,0-1 1,-3-1 566,2 4 1,2 0-603,-2 0 1310,0 4 0,-8-5 0,-2 5 0</inkml:trace>
  <inkml:trace contextRef="#ctx0" brushRef="#br1" timeOffset="9">8748 15076 7853,'0'-7'615,"0"2"1,0 4-120,0-3 488,-5 3-257,4-4-185,-4 5-346,5 0 0,0 5-110,0 2 0,0 4 62,0 0 0,0 2 90,0 2 1,4-1-116,0 5 0,-1 0 50,-3 4 0,0 0-168,0-1 1,0 1 22,0 0 1,4 0-81,0 0 0,0-5 26,-4-3 0,0-3 1,0 0 1,4-4 37,-1-1-27,1-4-78,-4 7 0,0-8 162,0 6-396,0-5 272,0 2 1,1-5-1289,3 0-206,-2 5-717,3-4 2265,-5 4 0,0-5 0,0 0 0</inkml:trace>
  <inkml:trace contextRef="#ctx0" brushRef="#br1" timeOffset="10">10153 14573 7853,'0'-11'0,"0"3"787,0 0 91,0 6 28,0-3-278,0 5-416,5 5 0,-2 1 91,4 6 0,0 0-92,0 4 1,3 1-180,-2 6 1,-2 4 145,2-1 1,-2 5-133,2-4 1,1 0 8,-5 0 1,5-3-71,-2 3 0,0-3 37,0-1 0,-3-4-71,4 0 1,-5-5 185,5 1 1,-5-2-52,0-2 1,0-3-84,1-1 188,-3-4-339,4 2 136,-5-5 63,0 0-65,0-5 0,0-1-4,0-6 0,0 1-196,0-1 1,0-4 68,0-3 0,0-3-91,0-1 0,-4 1 58,0-1 1,1-5 7,3-3 1,0 2 28,0-1 1,0-1-29,0-3 1,0 1 94,0 3 0,0-3 5,0 2 1,0 2 62,0-2 0,0 6-45,0-2 0,0 3 58,0 1 0,0 4-74,0 0 0,0 4 59,0-4 0,1 6 9,3 2 0,-3 0 14,3 3 0,-3 2 226,-1-2-214,0 5 0,0-3 351,0 2-199,0 3 162,0-4 380,0 5 1,5 0-579,3 0 1,2 0-71,1 0 0,2 0 8,2 0 1,2 0-35,2 0 1,2 0-3,-2 0 0,3 0 7,1 0 0,0 0 1,-1 0 1,1 0 50,0 0 0,4 0-34,-1 0 1,5 0-3,-4 0 0,3-1-8,-3-3 0,1 3 12,-2-3 0,-2-1 9,3 1 0,-4-4 4,-4 5 1,1-1-53,-5 4 0,1 0 20,-5 0-45,0 0 0,-3 0 94,0 0-369,-6 0 98,3 0-414,-5 0 1,-5 0-2,-2 0 1,-4 5-867,0 2 1,-4 0 582,0 0 0,-1 0 867,5 0 0,-11 3 0,-2-3 0</inkml:trace>
  <inkml:trace contextRef="#ctx0" brushRef="#br1" timeOffset="11">10564 14607 7853,'0'-11'417,"0"-1"540,0 6-246,0-4 94,0 9-391,0-9 0,0 7 132,0-5-317,0 6 0,0-5 26,0 4 1,2 1 165,1-1-209,-1-4 0,4 2-52,-2-2 0,1 0 52,2 3 0,7 3-51,-2-3 0,6-1 29,-3 1 1,4 1-130,-4 3 1,4 0 26,-4 0 0,4 0-132,-3 0 0,-1 5-106,-4 2 1,-1 5 106,-2 3 1,1-1-63,-5 5 0,0 4 11,-4 3 1,-6 6-352,-1-1 0,-8 3 71,-4 4 0,-3-2-54,-1 2 0,0-4 210,1-4 1,0-2 227,3-5 0,-1-5 53,4-3 0,1 0-72,4-3 0,-1 0 29,1-8 1,3 4-24,1-4 460,4-1-23,-2-3-354,5 0 1,5 0 110,3 0 0,3-1 201,4-3 1,2 2-65,2-6 1,2 4-67,-1-3 1,1 0 40,2 0 0,0 0-123,0 4 1,-1 1-54,1-1 1,-5-2 124,-3 1-272,3 0 48,-5 4-405,3 0-945,-9 0 750,-2 0-1634,-5 0 1,-5 0 2205,-3 0 0,-2 5 0,-2 1 0</inkml:trace>
  <inkml:trace contextRef="#ctx0" brushRef="#br1" timeOffset="12">12266 14139 7853,'0'-6'175,"0"-4"1,-1 8 206,-3-2 673,3 3-144,-4 1-533,5 0 1,0 5 36,0 3 0,0 3-166,0 5 1,0 1-49,0 6 1,1 1 36,3 3 1,1-3-82,2 3 1,4 1 54,-4-2 0,3 0-103,2-7 0,-2 1 56,-3-5 1,4 4-111,-4-4 0,0-3 194,0-5-302,-4 1 1,3-2-207,-2-2 179,-3-3 470,4-1-379,-5 0 1,-4-5-227,1-2 0,-6-3 80,1-2 1,2-4-127,-2-3 1,2-3 74,-2-1 0,-2-1 128,2-2 0,0-4-37,0-4 0,-1-1-53,5-4 1,0 3-152,4-6 1,0 5-6,0-1 0,0-3-8,0-1 0,0 3 65,0 1 1,6 3 404,1 0 1,-1 1-83,2 0 1,0 5-6,3 2 0,-3 4-142,-1 4 1,0 3 204,0 4-109,3 1 0,-8 3-28,2 0 0,-2 6 15,2-2 228,-3 3-81,4 1 0,-4 0-1,3 0 254,-2 0-288,8 0 0,-8 0 35,6 0 1,-4 0-68,3 0 0,1 0 7,3 0 1,1 0-48,-1 0 0,1 0 45,-1 0 0,2 0-132,2 0 0,-1 4 109,5-1 0,0 1-45,4-4 1,1 0 25,3 0 0,2 0-84,5 0 0,0-1 22,1-3 1,-2 2-7,-3-6 1,2 4 21,-6-3 0,1 4-6,-4-1 1,-2-1 53,-2 1 1,-2-1-41,-6 1 1,1 3 8,-1-3 1,-3 3 7,-1 1-389,-4 0 249,2 0-560,-5 0 0,-5 1 35,-3 3 0,-3 3-207,-4 4 1,1 0-1200,-5 1 2037,0-1 0,-4 6 0,0 1 0</inkml:trace>
  <inkml:trace contextRef="#ctx0" brushRef="#br1" timeOffset="13">12574 14071 7853,'-11'0'184,"5"-2"232,2-2 639,3 3-296,1-4 119,0 0-343,0 4 107,0-9-166,0 3-264,0-4 0,3-1-193,1 1 0,5 1 37,-1 2 0,3-2-9,4 2 1,-2 2-4,2-2 1,2 5-72,-2-5 1,0 6 51,-3-2 1,-1 2-74,0 2 0,1 0 48,-1 0-69,1 0 0,-1 4 54,1 0 0,-6 5-134,-2-1 1,1 2-11,-1 1 1,-1 1 90,-3-1 0,0 0-49,0 1 1,-1-1 60,-3 1 0,2-1-20,-6 1 1,2-1 55,-2 0 1,-1-3 103,5 0 0,-3-5 110,3 5 0,-1-5 66,1 0 162,3-1-81,-4-2-26,5 0-253,5 0 0,1 1-23,6 3 0,0-3-29,4 3 0,-2-3 18,5-1 0,0 4-97,3 0 0,-2 1-9,-1-1 1,-2 1 94,2 2 0,-2 3-56,-6-2 1,1 2 47,-1 2 0,-1-1-7,-2 0 0,1 2 38,-5 2 1,-1-2 81,-3 2 1,-1 2-30,-3-2 1,-2 4-61,-5-4 0,-6 0 138,-2-3 0,-3-1-71,0 1 0,-3-1 145,-1 1 0,-3-2-96,-6-3 0,1 2-415,0-5 1,0 1-21,-1-1 1,1-3-183,0 3 1,6-3-111,5-1 1,1-1-1699,7-3-236,5 3 2512,5-9 0,5-2 0,0-5 0</inkml:trace>
  <inkml:trace contextRef="#ctx0" brushRef="#br1" timeOffset="14">14310 13534 7853,'-6'0'-421,"-4"-5"637,9 3 0,-4-4 649,5 2-195,0 3-22,0-4-410,0 5 1,1 5-28,3 3 1,-2 3 14,6 4 1,-4-1 25,3 5 1,-1 0-41,2 4 0,2 4 0,-2-1 0,2 1 63,1-4 0,0 0-63,-4 0 0,3-2-386,-2-2 0,1 1 142,-2-4 1,2-1-29,-5-4 0,4 1 167,-4-1-53,-1 1 89,-3-6-20,0-1 502,0-5 1,-1-4-489,-3 0 1,2-4-224,-6 0 1,6-6 90,-2-1 1,-1-4-82,1 3 1,-1-4-104,1 1 0,3-6-115,-3-2 0,3-5-93,1 2 1,0-3 123,0-1 0,0-1-29,0 1 0,0 1 80,0 3 1,-2-7 53,-1 3 1,1-2-11,-1 6 0,0-2 106,-1 5 1,2-3-25,-6 3 0,6 1 3,-2 3 1,-1 4 147,1 0 1,0 5-38,4-2 0,0 4 89,0 0 0,0 5-38,0-1 1,0 0 86,0-3 0,1 3-85,3 1 0,1 3 69,3-4 0,1 5-38,-6-5 0,6 5 39,-1 0-7,-3-4-12,5 6-84,-9-4 1,6 1 83,-3 0-88,-3 1 0,9 3 9,-2 0 1,-2 0-4,2 0 1,4 0-7,7 0 0,-1-4 3,1 0 0,4 0-8,4 4 0,6-1 12,1-3 0,3 1 109,8-4 0,-1 1-62,5-2 1,2-2-259,-2 2 1,1 2 222,-5-2 1,-4 4-52,-3-3 1,-4 4 70,-3-1 1,-3 3 2,-5 1 1,-6-4 58,-1 1-35,-4-1-228,0 4 138,-6 0-164,-1 0 1,-10 4-39,-3-1 1,-6 5-725,-1-4 0,-1 5-723,1-2 615,2-2 0,-4 5 241,6-2 0,1-2 773,2 2 0,-2 0 0,4 3 0</inkml:trace>
  <inkml:trace contextRef="#ctx0" brushRef="#br1" timeOffset="15">14801 13294 7853,'0'-12'-1126,"0"1"1711,0 0 1,0-1-142,0 1 0,0 3 712,0 1-339,0 4-393,0-2 413,0 0-508,0 4 0,0-3-242,0 8 1,0 2 96,0 5 0,0 2-134,0 2 0,-3 2 56,-1 2 1,-5 2-208,1-2 0,2 3 28,-2 1 1,1 0-206,-5 0 1,2-2 123,3-2 1,-2 1-38,5-4 1,0 3-44,4-4 0,0-4-57,0-3 60,0-6-29,0 9-57,0-10 135,5 4 1,1-5 48,6 0 0,-1-1 98,1-3 0,-1 3 115,1-3 1,3-1 123,0 1 0,0-1-445,-3 1 0,-1 3-841,1-3 705,-1 3 0,-1-1-221,-2-1 0,-2 1-18,-2-1 616,-3 1 0,4 2 0,-5 0 0,0-5 0,0-1 0</inkml:trace>
  <inkml:trace contextRef="#ctx0" brushRef="#br1" timeOffset="16">14916 13488 7853,'0'-8'37,"0"1"182,0 4 286,0-7 0,0 8 324,0-6 6,0 5-164,0-2-251,0 5 0,-2 5-136,-1 3 0,1 3-90,-2 5 1,-1-2-54,2 5 0,-1 0-173,4 4 1,0-1 73,0 1 1,0 0-107,0 0 1,1 0-172,3 0 1,-3-6 126,3-1 0,1-4-1247,-1 0 586,5-1-1400,-3 1 2169,5-1 0,6-5 0,1-1 0</inkml:trace>
  <inkml:trace contextRef="#ctx0" brushRef="#br1" timeOffset="17">16526 13408 7853,'-5'-6'0,"-1"-4"0,-1 7 367,3-5 1,2 5 435,-2-5 177,3 5-200,-4-2-256,5 5-169,0 0 0,1 9-86,3 3 1,-2 7-59,6 0 1,0 4 13,3 3 1,-3-2-1,-1 3 0,1 2-13,3 2 0,-1-3-415,-2-2 1,2-2 109,-2-1 0,-2-1-49,2-3 0,-2-1 95,2-3 0,-3-6 202,-5 2-155,5-7 14,-4 6 229,4-9 13,-5 4 1,0-10-318,0-2 1,0-3 91,0-2 0,-1-1-68,-3-2 0,2-1 72,-6-3 1,4-4-229,-3 0 0,-1-1-59,-3-7 1,3 1-38,0-4 0,4-1 48,-3 1 1,3-4-68,-4 0 0,6-4 88,-2 4 1,3-1 60,1 1 0,0-2 45,0-2 1,0 2-67,0 2 1,4 2 176,-1-2 1,3 6-5,-3 2 1,-1 5 74,1-2 1,2 4 14,-1 4 84,0-2 0,-4 8 443,0-2-233,0 7-135,0 3-86,0 5-154,5 0 1,-2 0 88,4 0 0,1 1 3,3 3 1,2-3 36,2 3 1,-1 1 100,5-1 0,2 0-44,5-4 1,-2 0-98,3 0 0,2 0 17,2 0 0,2 0 44,1 0 1,-2 0-98,2 0 1,-6 0 0,6 0 1,-3-1-151,-1-3 1,2 1 112,-6-4 0,1 4-156,-4-1 1,-4-1 34,0 1 1,-9 1 29,1 3-759,-7 0 303,1 0-276,-5 0 1,-6 5 144,-5 2 1,-5 0-60,-3 0 1,2 1-443,1 3 1160,4 1 0,-5-1 0,6 0 0</inkml:trace>
  <inkml:trace contextRef="#ctx0" brushRef="#br1" timeOffset="18">16846 13191 7853,'0'-11'205,"0"-1"318,0 1-255,-5-1 1,3 1 127,-1 0 0,-2-1 576,1 1-235,0 4 55,4 2-136,0 0-704,0 4 67,0 6 0,0 6 13,0 8 1,0 3 17,0-3 1,0 3 39,0 1 1,0-4-251,0 0 0,0-4 56,0 4 1,4-5-123,0 1 1,-1-6 71,-3-1 0,0-5 55,0 5 184,5-6 3,-3 4 109,3-6 769,-5 0-471,0-6-314,0 0 0,1-4-258,3 2 0,2 0 16,6 4 1,-1-4-56,0 4 1,2 0 106,2 4 1,-1 0-129,5 0 0,-3 0 105,3 0 1,-5 0 3,1 0 0,1 0 15,0 0 1,3 6-4,-4 1 1,1 5 7,0 3 1,-4-1-104,3 5 1,-6-4-173,-1 4 1,-6-1 192,2 1 0,-2 2 16,-2-2 1,-2 3 168,-2 1 1,-2-4-105,-5 0 1,-2-4 132,-2 4 1,1-5-90,-5 1 0,1-2 168,-1-1 0,-3-5-18,3 1 0,-1-6-75,1 2 0,-3-3-59,3-1 0,2 0-169,-2 0 1,5 0-481,-2 0 1,4-3 311,0-1 0,2-1-330,3 1 1,-2 1 221,5-4 0,0 3-706,4-4 1,0 4 459,0-3 1,0-1 639,0-3 0,5-6 0,2 0 0</inkml:trace>
  <inkml:trace contextRef="#ctx0" brushRef="#br1" timeOffset="19">16834 13145 7853,'0'-6'0,"0"-4"89,0 4 285,0-6 15,0 1 1,0 3 144,0 1 325,0 4-163,0-2 237,0 5 1,5 0-405,3 0 0,7 0-114,4 0 1,3-4 2,1 0 0,1 0-142,2 4 1,-1 0-90,1 0 0,-2-3 8,-1-1 1,-4 0-14,0 4 0,-4 0-258,5 0 0,-10 0 164,1 0-2460,-7 0 1768,1 0 0,-11 5 131,-6 3 473,-4-3 0,-7 5 0,0-4 0</inkml:trace>
  <inkml:trace contextRef="#ctx0" brushRef="#br2" timeOffset="20">17223 12072 7895,'0'-6'488,"0"0"1,0 5-194,0-3-212,5 3 0,-4-5 0,4 3 60,0-1-57,2-4 1,4 5 0,0-3 179,1 1-167,4-4-26,-3 2 0,9-4 156,-3-1-145,2 1 0,7-2 64,3-2-19,2-3 1,7-4-1061,6-1 1336,-1 0-219,-15 9 1,1 0-46,1 0 1,0-1-1043,5-2 0,1-1 954,4-1 0,1-1 1,-1 2-1,1-1 0,1-1 1,1-2 62,-2 1 0,1-1 0,3 0 0,1 0-305,5-1 1,1 0 0,0 1 0,0 0 304,3 1 1,0 0-8,0-2 0,0 2-129,0 3 1,0 0 0,4-4 0,0 1 0,-19 8 0,0 0 0,0 1 66,-1-1 0,1 1 1,-1 0-67,20-6 1,-1 0 0,1 3 0,0 0 0,-5 0-1,1 1 1,-3 0 0,1 0 5,2 1 1,0 1-1,-1 2 1,-2 0-1,-4 2 1,-2 0-162,-5-1 1,-1 1-1,1 4 1,-1 0 202,-2-2 1,0 0-43,-1 1 0,-1 1 1,-1 1-1,-1 0 1,27-2 70,-6 0-82,-10 4 1,-9-5 0,-7 6 0,-6 0 748,-5 0-724,-3 0 1689,-6 0-1803,-4 0 1442,-2 0-1340,0 0 425,-4 0 0,3 2-506,-8 2 0,-6-3 0,-5 3 0,0-3-764,-2-1 0,-1 4-1395,-5-1 1569,1 1 682,-6-4 0,-2 5 0,-4 2 0</inkml:trace>
  <inkml:trace contextRef="#ctx0" brushRef="#br2" timeOffset="21">17211 11935 5734,'0'-7'1034,"0"-3"0,0 8-583,0-6 76,0 6-307,0-3 1,0 3 344,0-2-141,0 3-106,0-4-53,0 0 517,0 4-404,0-4-81,0 5 1,0 5 27,0 2-228,0 4-323,0 0 184,0 0 0,-5 2-221,-2 2 300,-4-2 1,1 9-1,1-5 1,2 2 95,-2 0-97,-1 0 1,-3 0 0,-1-1-40,-1-1-15,0-2 1,4-4 0,3 1 91,0-1-55,0 1-124,2-6 9,1 4 115,5-9 341,0 4-122,0-5 3,5 0-59,-4 0 1,9 0-73,-2 0 1,2-1 10,2-3 0,-1 3 1,0-4-1,2 1 1,1-1 291,1-1-274,6 3-16,-4-7-126,1 9 1,2-4 67,-4 5 1,3-4 0,-3 0 153,2 2-261,-4 0 69,8 2 1,-10 0 0,3 0 0,-2 0-20,-1 0-141,-1 0 216,0 0-381,-4 0 236,3 0-252,-9 0-625,4 0 544,0 0 277,-3 0-1074,3 0-1011,-5 0 0,-5 0 2203,-3 0 0,-12 11 0,-4 1 0</inkml:trace>
  <inkml:trace contextRef="#ctx0" brushRef="#br2" timeOffset="22">21403 10199 7258,'0'-7'500,"-2"1"-105,-1 2-373,1 3-100,-3-4 258,5 5 1107,0 0 0,-4 1-1276,1 3 24,-1-3-5,4 9 0,0-7 144,0 5-150,0-1-2,0 5 1,0-1 184,0 1-157,0-1-9,0 0 32,0 1-25,0-1-8,0 6 1,0-5 0,0 4 19,0-4 1,0 1 0,0 1 57,0 1-61,0 0 1,0 2 0,0 1 162,0-1-129,0 5 0,0-4 1,0 3 90,0-2-141,0 3 1,4-4 0,-1 3 0,0 0 60,-2-2-30,-1 0 0,0 4 56,0-1-27,5 1-372,-3 0 305,3 0 1,-5-4 0,1 0 94,3 1-161,-3 2 1,8-1 40,-5-2 18,5 3 0,-7-4 0,4 5 0,1-2-17,-1-2 9,-3 3 0,6-6 1,-4 5-1,1-2-70,3 1 58,-4 2 1,4 0-1,-4 1-48,1 0-30,-3 0 0,6 0 73,-5 0 1,1-1-89,-2 1 83,-1-5 0,3 4 1,-4-3 10,3 2-15,-3 2 1,4 0 0,-5 0 6,0 0-9,0-6 0,0 4 0,0-5 36,0 2-25,0-4 1,0 6 0,0-5-4,0-1 1,0-1-26,0-2 1,0 1 22,0-1 1,0 1-120,0-1 0,-1 1 36,-3-1 68,3-5-3,-4-1 1,3-1 106,-1 0-28,1 0-86,-8-4 2,4 0 35,-6 0-23,1 0 1,0 0-156,-1 0 146,1 0-22,-1 0 32,1 0 0,0 0-66,-1 0 40,6 0 1,1 0 62,5 0 10,0-5 15,0 3 1,0-4-67,0 2-196,-5 3 209,3-4-2396,-3 5 464,5 0 1249,5 0 687,2 0 0,4 5 0,1 1 0</inkml:trace>
  <inkml:trace contextRef="#ctx0" brushRef="#br2" timeOffset="23">21380 11958 7866,'-6'0'573,"0"0"1,5 0-43,-3 0-497,3 0 189,-9 0-293,9 0 222,-9 5-2,8 1 0,-7 2 1,4-1 13,-1 2-48,3 1 0,-2 6 1,5-1-1,0-1 6,0-2-135,0 0-29,0 4 0,0-3-424,0 2 518,0-2 1,5-2 47,3 1-139,2-6 0,2 3 0,-1-4 126,0 1-109,1-3 1,1 2-1,1-5 14,1 0 22,5 0 1,-3 0 0,2-1 16,-4-3-22,3-2 0,-6-3 0,3 0 253,-2 0-132,-1-4 1,-2 3 90,-3-5 1,-2 0-163,-5 3 0,0 0-222,0-4 0,-2 4 212,-6-4 0,-1 4 1,-10 0-167,-1 1-5,-2-1 1,-4 2-1,-2 3-291,-1 3 0,5 3-32,1 1 0,1 3 0,7 3-2806,1 0 3251,6 1 0,3 5 0,5-1 0</inkml:trace>
  <inkml:trace contextRef="#ctx0" brushRef="#br2" timeOffset="24">21266 9582 7853,'-7'0'613,"2"0"6,5 0-200,0-5 13,0 4 54,0-4 274,0 5-641,-5 0 21,4 0 1,-4 1 0,5 3 39,0 3-144,0 4 1,0 0 196,0 0-261,0 6 0,0-3 1,0 4 190,0-2-228,0-1 0,-1 1 1,-2-1 175,-1-1-195,0-7 0,4 3 137,0-2-187,0 2 187,0-3-16,0-2 963,0-5-961,5 0 0,2 0 39,4 0-8,1 0 0,-1 0 0,2-2 19,2-1-153,-2 1 1,4-3 110,-1 5-206,-4 0 0,9 2 14,-6 1 0,4 0 35,-4 4 1,0 0-1,-3 2 29,-1-2 0,1 2-17,-1 6 1,-3-6 59,-1 3 1,-4 0-1,1 4-110,-3-2 186,-1-2 0,-1 0 0,-3-1-139,-4 1 333,-2-1-140,-1-5 23,-6 4 26,4-3 0,-7 0-87,5 1 1,-5-5 0,2 2 94,0 0-137,-3-4 0,8 4 1,-2-5 9,2 0-1248,1 0 701,1-5-799,5 4 0,1-9 729,5 2 1,9 2-1,2-2 595,2-1 0,4-1 0,1-1 0</inkml:trace>
  <inkml:trace contextRef="#ctx0" brushRef="#br2" timeOffset="25">21334 9559 6779,'-11'0'829,"3"0"-405,1 0 147,4 0-254,-7 0 1,7 0 107,-4 0-213,4 0-23,-2 0 794,5 0-736,5 0 4,1 0 0,2 0-95,0 0 0,3 0 88,4 0-84,1 0 30,0 0-174,-3 0-1,8 0 88,-8-5 0,7 4 0,-4-3 21,-2 3-84,-2 1 0,0 0-200,-1 0 0,-3 0 60,-1 0-1507,-4 0 66,2 0 216,-5 0 0,-4 5 1325,0 3 0,-10 2 0,2 1 0</inkml:trace>
  <inkml:trace contextRef="#ctx0" brushRef="#br2" timeOffset="26">21734 10793 7853,'0'-7'-1388,"0"2"1994,0 5 170,0-5-69,0 4-389,0-4 1122,0 5-1330,0 5 0,1-3-58,3 6 19,-3 0 1,8 3-1,-4 2 271,2 2-248,0 3 1,1 1-330,-1 0 0,0 0 347,0 4 1,4-4-13,-4 0 0,-1 0 1,2 4 111,1 0-104,-4-1-62,5-4 1,-5 4-1,4-4 312,-1-1-265,-1 5-19,0-9 1,3 3-114,-3-5 134,-1 1-4,-1-1-187,0-4 157,-4 3-202,4-9 198,0 4 70,-4-5 259,4 0 16,-5 0-340,0-5-6,-5-1 1,3-6-94,-6 1 21,1-6 1,-1 1-120,0-3 0,1-7 0,-5 4 1,2-2 66,3-1-182,-4-3 1,6 3-79,-2-5-13,2 4 220,5-7 1,0 9-1,0-2 1,0 1-279,0 3 218,0-1 106,0 0 1,0 1 106,0 3-129,0-2 0,3 4-100,1-2 174,5-2 1,-6 4 0,3-3 18,-1 1 0,3 5 0,-4-3-140,-2 1 152,4 8 0,-4-7 0,2 7 113,-3-2 0,-1 3-39,0-1 162,0 5 0,0-7 77,0 3 0,0 0-60,0 0-187,0 4 69,5-7-193,1 9 113,6-4 0,0 1 9,4 0 0,-2 0 6,5 4 0,0 0 40,3 0 1,5 0-53,0 0 0,4 0-163,0 0 169,-3 0-31,5 0 0,-5 0-36,2 0 48,3 0-7,-9 0 0,8 0-23,-5 0 5,-1 0 0,-3-4 24,0 1-42,0-6 0,-4 6 47,0-4-19,-5 4-51,7-2 1,-12 5 66,3 0-10,-3-5-711,-3 4 451,-1-4-459,-5 5 0,0 1 3,0 3 505,-5-3-1013,-1 9 1,-7-4 1179,-2 6 0,-3 4 0,-5 2 0</inkml:trace>
  <inkml:trace contextRef="#ctx0" brushRef="#br2" timeOffset="27">22134 10804 7853,'0'-6'551,"0"1"0,0 3-127,0-1-67,0 1-92,0-3-53,0 5 25,0 5 1,5 2 0,2 4 0,3 1 244,2-1 1,-1 5-165,1 4-266,-1 1 0,2-2 247,2 0-293,-2 0 0,3 3 0,-4-3 153,-1-4 1,2 2-51,2-2 23,-2-5-188,3 0 0,-8-5 175,-1 3-306,1 2 88,3-9 0,-4 9-630,3-8 280,-9 3-449,4-5-1832,-5 0 808,-5 0 1522,4 0 400,-9-5 0,9-2 0,-5-4 0</inkml:trace>
  <inkml:trace contextRef="#ctx0" brushRef="#br2" timeOffset="28">22373 10816 7853,'0'-12'0,"0"1"340,0-1 1,0 1 592,0-1-223,0 6-293,0 1 0,0 4-100,0-3-42,0 3-138,0-4 75,-5 10-32,4 1-21,-9 5 0,4 2-128,-6 2 1,-3 2-1,0 3 152,1-1 1,0 0-93,-1 4 0,2-4-220,-2 0 1,2-4-328,2 4 267,-1-5 71,1 3 0,1-6-76,2 1 0,2-5 125,2 1 1,3-4-111,-3 3-82,2-4-25,2 7 286,0-9 0,0 4 0,0-5 0</inkml:trace>
  <inkml:trace contextRef="#ctx0" brushRef="#br2" timeOffset="29">23002 10884 7853,'0'-11'296,"0"4"59,0-3 0,0 8 1,-2-5-1,0 1 364,-2 0-545,0 3 1,3-6 8,-3 5 1,2-3 0,-6 2 80,-1-2 1,3 4-90,-2-5 1,1 5-237,-5 0-4,-4 1 0,2 2 115,-5 0 42,5 0-152,-8 5 0,8 3 115,-5 7 0,4-2-171,-4 2 0,5 2-51,-1-2 1,6 4-21,1-4 0,6 2-19,-2-2 151,3-2 1,1 3-1,0-5-40,0 1 1,5-1 0,3 1 0,5-2-123,2-3 130,1-1 12,0-6 133,-3 0 0,7 0-98,-5 0-30,6-6 178,-4 0-1,6-5-142,-5-1 62,4-4 0,-8 2 17,5-5 1,-5 1 166,1-1-127,-8-3 0,2 6 0,-5-4 34,-1 1 0,-2 0 0,-1-4 45,0 0-193,0 0 76,0-5 0,0 4-95,0-3 0,0-1 133,0 2-101,0-6 64,0 13 2,0-13-19,0 18 130,0-12 1,-4 13-113,0-2 0,0 6 9,4 1 12,-5 1 790,4 0-409,-4 2-527,5 5 264,0 0-81,0 5-32,0 2 1,0 4 57,0 1-8,0 4-58,0 2 32,0 5 0,0 1 26,0 2-220,0 4 1,-1 5 92,-3 3-282,3-2 0,-4 7 0,5-4 0,0 1 342,0-1-69,0-6-438,0 0 0,0-9 10,0 3 141,5-3 0,-3-5-67,6 0 1,-4-7 94,3 0 0,-3-2-674,4-6 360,-6 5 27,8-8-860,-8 4 1418,8-5 0,-9 0 0,4-5 0,-5-1 0</inkml:trace>
  <inkml:trace contextRef="#ctx0" brushRef="#br2" timeOffset="30">23230 10713 7853,'0'-12'1218,"0"1"-1007,0 5 1,0-5 494,0 10-247,0-4 750,0 5-997,5 0 10,-4 5 0,6 2 0,-3 5 5,3 3 1,-1-1 0,2 5 169,1 2-185,1 0-226,2 2 1,-1 0 135,0 0-247,1 0 1,-1-2 105,1-2 1,-1-1-159,1-3 106,-1-2 1,0 2-172,1-7 1,-1 1 0,1-4-47,-1 1-771,-5-3 611,5 7 0,-9-9-224,6 3 1,-6-2-1125,2 2 1018,-3-3 778,-1 5 0,-5-6 0,-1 0 0</inkml:trace>
  <inkml:trace contextRef="#ctx0" brushRef="#br2" timeOffset="31">23481 10758 7853,'2'-17'523,"1"1"1,-1 8-206,1 0 554,-1 5-89,-2-2-112,0 0 117,0 4-449,-5-4 0,-3 6-21,-7 3-107,2 2-76,-3 11 1,-1 1-21,-2 4 0,-2 3-94,-2 1 1,-4 2 169,0 3-933,6 2 1,0-9 207,6 2-1264,0-2 0,9-5 267,2 1 1531,3-12 0,1 8 0,0-10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2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8052 15567 10116,'-13'19'983,"-2"1"0,14-19 0,-5 9-722,1 2-95,-1 1-95,-5 8 76,-1-3-87,6 0 8,1-2 53,0-4 28,3-6-58,-3 9 2,5-7-153,-5 13 86,4-8 1,-9 10-15,2 0 1,-2-3 74,-1 7-70,4-6 12,-3 2-21,9-6 12,-4-6 11,5 0 75,-5 1-39,3 14 0,-4-8-13,2 13 30,3-14-12,-4 5-32,0 0 15,4 2 0,-4 0 1,5 2 29,-6-13-24,5 4 6,-4-1-22,0-3-41,-1 13-516,-1-17 511,2 17 1,4-20-25,-3 13 23,3-13 0,-4 15-59,5-15 58,0 0 36,0 10-5,0-9-23,0 5-15,0 3 12,0-7 2,0 8-142,0-10 44,0 5 104,0 0-20,0-3 84,0 7-91,0-9-105,-5 6 115,4-1-25,-5-5-952,6 10 0,-5-14 0,4-22 742,-4 2 319,5-20-118,0 21 29,5 6 400,-4-5 1,6 0-62,-3-7 1,3 2 0,7-11 371,1-3-522,1 5 76,-5-3-119,5 11-91,2-11 118,0 7 76,-1-12-182,-1 14 0,6-14 179,4 0-319,1 5 0,-8-1-202,0 7 378,-5 8 0,4-5 32,-3 5-411,-2 0 338,3 1-40,-5-2-67,1 12 1,1-11-23,2 0 74,-8 5-9,9-7-1,-15 14-408,4 2 489,-10 30-107,-1-13 77,-6 30-44,-4-8 1,2-1 0,-5 6-181,-2-1 184,5-3 0,-6 9 0,5-3-2,-1-1 0,-3 3 28,6-4-34,0-1-13,4-9-11,-1 4 8,1 1 0,1-1 145,2 5-128,-2-10 1,9 0 2,-4-17-16,5 0 301,0-5-301,10-30 33,2 6 1,16-34-23,3 10 0,-5 7 24,5-11-4,-8 15 74,10-12-78,-11 19 1,1-5 102,0 2-89,0-2 0,5-10 177,2-3-170,3 3-22,-3 9 0,-8 9 63,-5 4-129,-1 5 97,-8 0-48,2 2 18,-20 39-1,-3-11-209,-4 26 201,-5-11 2,9-8-136,-8 8 1,3-3 99,-5 8 0,0-1 0,0 3 0,2 1-239,2 0 240,-3-5-20,4-1 163,1-2-111,0-9 26,11-1-91,-4-2 80,3-8-56,1 14 7,1-13 82,5 2 241,0-11-146,15-20-55,-1 1 1,22-19-39,-6 3-8,11-14 2,-11 13 9,4-13-17,-1 15 0,-3-9-6,4 0 19,0-5-10,0 7 1,-3-3-54,-1 5 64,1 0 0,-2 3 1,0-2 53,3-6 33,-7 8-63,8-7 85,-5 10-135,-4-1-26,-1 5-303,-11 8 314,-38 51 10,8-15-91,-3 9 1,-1 1-152,-1-6 208,1 14 1,-3-8 0,0 11-255,-2 2 215,-4-6 18,7 12 1,-8-8 21,5 5-35,1-6-30,3 0-3,0-1 151,-10 7-145,13-9 118,-12 6-131,24-24-63,-2 2 132,10-14 164,20-12-166,-4-3 1,24-20 96,-2-2-84,-7 2 1,7-5 48,-10 5 1,1-1-34,5-6 0,0 1 1,1-1-1,0-2 20,3-1-15,3-5-3,0 2-17,3-5 67,-3 6-50,-1 0 1,3 2 1,-5 0 77,6 0 0,-9 9 1,4 0 165,1-3-218,-5 7 20,-6-3 63,-12 16-68,-7 7 118,-9 5-370,-16 20 9,0-4 212,-18 22 0,5-8 0,-2 8-150,-3 4 152,-7 3-10,5 0 1,-6 1-158,3 0-15,3 4 147,-5-3 1,7 3-1,1-7-164,2-1 100,5-5 201,2-3-51,-9 4-78,22-18-43,-15 7-178,18-16 107,1 1 324,1-6-176,30-16 500,-13-4-482,35-24 1,-28 10 180,15-10-179,-10 5 0,10-3 0,-8 5 87,0-5-86,6 7 1,-4-13 0,4 9 0,-2 0 53,2 1-45,-4 2 0,1-2 0,-2 0 58,3 1-54,-12 10-7,-3 6-145,-15 14 0,-18 23 0,-6 13 0,-4 6-38,-1 1 1,-3 1-1,3-3 1,-1 2-210,-1 0 224,1 0 0,4-1 16,3-3 121,3-3-195,2-6 233,-3 9-50,3-12 80,5 2-57,3-12 0,29-12 1,9-8 208,9-10-227,-5-6-5,1 2 1,-5-3 268,2 2-242,3-3-12,1-1 88,6 0-79,0-5-35,1-1 1,2 0 52,-5 2 1,0 2-20,-4-2 1,2 7 104,2-3-152,-2 3 44,-2 7-1,-16 3 255,-8 10 1,-20 19-254,-6 8 0,4 4 0,-2 2-45,0 3-108,0 1 184,7-13-94,-3-3 1,3 1-81,-9 5 93,4-6 5,0 1-38,2-11-179,9-4-105,-4 3 272,25-19 220,-10 6 113,27-23-186,-23 12 85,23-23 0,-8 9 0,13-13-64,-4 3-23,-8 15-23,-7-3 266,-11 14-725,-7 6 159,-41 21 0,8 8 0,2-4 0,-2 1-738,-18 15 0,14-4 796,4-6 0,2 1 1,2-8-1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3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9331 14208 11948,'-6'-30'-984,"0"8"586,6 5 529,0 11 107,0-4 438,6 3 307,0 1-16,-35 21-952,15 0 46,-14 9 1,-3 1 0,2 2 122,-5 12-220,5-6 1,2-3 148,0 0-144,6-4-1,-6 12 11,13-13-40,-7 13-136,9-19 325,6-2 199,1-12-313,30-20 156,-13 6-142,24-18 0,-13 6-41,8-6 0,-2 0 54,1 4 0,6-4-210,6-4 200,2-7-14,2 2 1,-21 14-1,1 0-101,0 1 0,1 0 86,1-1 1,0 0 0,3-3 0,0-1 0,1 0 0,-1 0-51,1 0 0,0 0 71,2 0 0,-1 1 0,-4 1 1,-1 0-1,2 0 0,0 1-27,-1 1 0,0 0 23,-2 0 0,1 0 1,3 2-1,0 0 1,-3 1-1,0 0 1,25-15-14,-3 3-2,2 3 1,-9 1 0,1 1 17,-3 0-75,2 7 1,-8-2 68,4 2 1,-8 2-33,0 2 27,-11 2 0,2 7-54,-11-4-26,-5 9 0,-23 8 23,-14 8 0,-3 3-2,3-6-3,11-6-9,-1-1-39,9-5 54,-4 0 27,-2 5-67,0-4 53,2 5 1,-2-5-97,-5 3 104,5-3 0,-10 9 0,3-1 30,-12 5 1,-4 4 0,-7 4 0,3 3 56,-1 1 0,3 3 0,-7 6 319,3-1-365,2-5 0,4 0 0,3-3 0,2 2-15,2 1 23,0-4 0,0 7 32,-1-5-26,-4 9-2,3-10 1,-3 13 0,5-7 76,0 1-126,4 4-153,-3-8-197,-1 15 353,-6-2-205,4 4 182,-2-2 1,18-16-90,-3 3 1,6-11-10,-2 6 84,5-9-56,-2 5 289,4-11-230,-4 5 4,8-3 167,-7-1 14,14-2-175,-9-4 17,8 5 202,2 1-93,7-6 0,18-2 0,6-9-12,3-6-17,6-6 0,2-10 0,7 0 1,3-3-16,3-1 1,1 0 0,-24 15 0,1 0 0,0 0 0,0-1 0,0 2-1,0-1 89,-1-1 1,1 1-88,-2-1 1,0 1 10,26-13 0,-1-3 172,-3 5-151,3-5-19,-9 8 1,2-4-53,-7 6 84,3 4 17,-10 1-196,5 1 190,-16 8-2,-3-2 17,-14 5-256,-2 4 154,-26 16 0,4 0 0,-20 17 1,-1-4-1,-2 0-136,-3 1-77,-1 1 189,-7 5 1,4-1 0,-2 0-320,2 0 204,6 1 1,-6-1 70,5 0 41,-5-5 1,12 3-49,-3-5 1,6 1 173,1-2-221,6-7-171,-3 8 191,10-9 115,7-6-110,6 4 90,20-15 1,8-5-45,15-7 0,0-7 130,-4 3 0,1-2-121,-1 2 1,4 1 136,0-5 1,0 1 6,-4-1 1,-3 3 232,-1 4-244,-4 1-63,7 5 54,-9-5 118,-1 10-161,-12-4-88,-6 10 91,-20 17 2,-4-2-305,-10 18 279,-9-9 1,6 5-4,-10 1 0,4 3 1,-4 1-128,-1 2-34,4-4 138,-6 7 1,6-5-204,-3 3 184,3-2-13,4-6 1,6-5-33,-9 14-65,18-21-6,-7 9-127,16-14 21,4-4 327,2 3-19,20-10 0,-1-8-41,21-13-70,-11 2-4,14-14 168,-10 15 33,11-15-141,-7 13 1,7-11 143,-12 9-62,-3 1 1,1 4-2,-2-1-58,-8 6 24,2 1 76,-7 5 45,-14 15-171,3-6 1,-18 22-146,-8-1 154,3-5 1,-10 17 0,9-14-108,-2 1 0,-5 2 1,2 2-1,-2-1-75,2-2 0,-2-3 0,1 4 3,-5 5 0,6-6 115,-8 5-17,15-14-74,7-4 12,11-12-37,5 0 270,30-19 44,-12 10-174,30-23 0,-13 10 157,6-6 21,4 0-160,1 0 0,-2 4 250,-2 0-246,2 0 9,-8 1 1,3 0 219,-5 3-109,1 8 0,-5-9-59,1 9 53,-11 2 0,7 0-40,-15 5 1,2 6-57,-10 13 14,-5-2 0,-17 22 0,-4-11-116,-3 6 47,-12 0 0,8 6 1,-8-6-3,2 0 60,3 6-20,-7-5 0,4 2-160,1-3-11,0-7 141,0 11-249,-1-14 254,-4 14-51,14-13 41,-2 3-15,16-11 10,4-6-159,2 1 210,5-6 196,15 4-255,15-19 19,6 2 1,10-15 223,-8 3-217,3-3 20,-1 5 0,3-5 198,-4 3-184,-1-2 0,-4 7 1,1-5 233,3-2-69,-7 10-88,2-4-15,-15 13-113,-2-3 94,1 0 18,-10 4-17,3-4-291,-25 25 94,-9 5 67,-11 11 0,-5 2-119,6-7 1,-4 2-65,0 1 103,0 0 1,3-1 82,1-2 1,4 1 89,-1-1 0,5-3-178,-5-1 159,6-8-182,-13 7 263,12-2 37,-7 6-121,16-8-32,5-5 11,7-6 95,0 1 16,4-6 91,-4 4-135,15-3 128,-3 4-153,5-5 18,-2 4 18,-9-8-840,9 8-203,-8 1 738,3 2 0,-10 3 0,-2-4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4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10382 15407 11948,'11'-19'-311,"-5"-2"470,4 15 351,-8-5-142,3-1 615,0 6-789,-29 16-322,7 4 168,-22 14 1,2 0 0,3 2 169,-2 3-221,1-4 1,-5 4 75,-1-2 1,-4 2-210,0 1 197,-1 0 0,5 1-226,-3 4 224,13-9-6,-7 9-255,9-5 237,10-9-282,-1 7 193,18-19 70,-3 3 0,10-10-12,11-2-20,4-8 0,19-6 216,-4-5-204,-1-5 1,9 2-1,3-5 238,1 0-225,-5 0 1,2 1 16,-2-1 1,2 0 0,2 0 1,-4 4-1,-2 1 1,0 1 39,-3-1 0,2 3-13,-1-4-11,0 5 8,-9-3 17,-1 6-34,0-1 14,-9 1-65,3 4 392,-16 2-385,-21 26 1,-3-5 0,-20 17 0,-3-2-106,-2-2 133,-8 6 0,25-15 1,-1 1-1,-2 2 1,-2 0-18,1-1 1,0 1 11,-1 0 1,1 0 0,1 1 0,1 1 40,-1 0 0,0 0 0,3-2 0,0-2 0,-22 17-27,5-2-28,4-7 20,15-1-1,-8 5-301,23-13 144,-11 7 6,18-16-249,-3 1 362,16-6 82,-4-1-108,30-10 1,-8-4-1,18-8 36,-3-6 117,-2-3-114,-7 4 1,-1-1 174,0 0-177,0 0 40,6-5 30,0 4 1,7-9-46,3 3 1,1 0-62,2 0 61,3-1-4,-9 2 1,2 1-11,-7 5 12,2 6 86,-13-5-86,7 9 1,-19 2 183,8 1-77,-10 9 0,-5-1 110,-8 14-33,-13 7-147,-14 10 0,-8 8-108,-7-3 55,-2 13 1,15-24 0,-1 1-1,-1 4 1,-1 0 0,-1-1-1,-1 0 35,-2 0 1,-1 0 0,2-1-1,0 0-41,0 0 1,1 1 0,1-2 0,1-1 47,1-2 0,1-2 0,-23 23 52,11-4-136,0-6-3,9 10-112,0-17-296,11 7 253,18-21 0,31-17 109,14-11 1,9-9-9,-1-5 0,-24 11 0,0 0 56,5-2 0,1 0 0,1 0 1,0 1 27,0-1 0,0 0 0,2 1 0,-1-2 5,-2 0 1,-1-1 0,3 0 0,1 0 70,-4 0 0,0 0 1,2 2-1,-1 0-23,0 0 1,-1 1 0,0-1-1,-1 1 68,0-1 1,-1 0 0,-1 1 0,-1 1 114,23-16 1,-7 6-38,-8 3-42,-8 7 95,3-3 232,-14 9 148,3 2-711,-62 36 0,15-2 84,-4-1 0,-3 2 0,-17 14-80,11-4 0,-6-1 95,3-2 0,-3 0-73,3-4 1,-3 3 61,6-3-190,5 0 29,0-4 55,9-1-43,1-4-11,12-6 1,36-18 105,13-9 1,13-1 133,-9-3 1,-1 0-118,1-4 1,-6 4 93,2 0 0,-2 4 16,-2-4 0,0 1 137,1-1 0,-1 2 317,0 6-253,-5-6-293,9 0 192,-7 4-269,3 3 146,-11 10 59,-12 5-74,-11 6-22,-21 17 1,-12 6-96,-13 8 0,2-7 43,6-9-176,2 3 133,-8 1-151,8 4-34,7-10-179,13-3 279,11-14 287,5-2-116,25-5 168,2-10 0,22-2 34,-7-7 182,-8 8 45,4-4-51,-7 7-211,8-8-29,-10 4-29,-1 6 62,-10 1-217,-2 5 189,-9 5-69,-2 6-78,-5 12 6,-10 6-51,-3 5-237,-10 1 70,0-6 194,6-1-298,5-10 114,7-7 157,5-1 91,15-9 8,-1-1 263,19-6-230,-9-10 55,14 3 128,-7-9-148,13 5-1031,-8-1 530,-2 1 395,-16 11 0,-8 1 0,-10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5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10838 13088 11948,'25'-24'0,"1"-2"0,-3 8 0,1 0 300,-1 2 634,-7 4-556,-4 6-394,-1 1 92,-4 5 19,-12 20 1,-16 0-106,-9 18 0,-10-6 59,6-1 1,-8 3-120,0 4 0,-2 4 35,-2-4 0,22-17 0,-1 0 10,-25 17 1,1 0 55,3-4-28,6-5-6,-5 9 22,15-12-476,2 2 158,16-12 285,28-10 1,17-13 19,20-8 0,1-13-5,-4 1 1,2-5 26,-23 15 0,-1 0 1,25-17-24,1 0 1,-1-1 121,-24 18 0,-1 0 0,25-17 11,1 0 1,-7-1 126,-2 1 0,0 4 168,-7-1-100,0 6 16,1-13-23,-8 17-159,-3-5-164,-17 19-103,-11 7 1,-25 21 64,-13 9 0,-9 11-79,22-20 1,0 0 0,-2 1-1,-2 0 34,-1 1 1,-1 0-1,1-1 1,-1 1-8,3 0 0,-1 0 1,1-2-1,1 0 12,0 0 1,0 0-1,-22 19-64,7 2-12,-3-2 61,0 4-39,3-2 0,8-1-206,17-14 273,22-15 1,26-13 177,14-11 0,4-4-74,-4-7 1,9-5-8,-23 13 0,2-1 0,-1 2 0,0-1-10,0 0 1,0 0-1,-2 2 1,0 0 118,1 0 0,-1 0 1,25-11 123,-2 1 1,-9 4 34,2 0 52,-8 5-72,11-3-445,-17 11 111,1 1-27,-21 15 0,-30 12 77,-13 12 0,-13 3-29,-2-3 0,-2 1-51,20-16 1,-1 1 0,2-1-1,-1 1 13,-2 1 0,0 0 0,2-1 1,1-1-138,-26 15 1,2-1-46,1-2 111,1-3 6,8 5-3,1-8-47,5 8 29,18-20 100,7 2-19,40-24 0,-6 7 215,26-14 1,-6-1-61,2-2 0,1-3 48,2-1 0,-4 0 0,4 0 0,-6 2 73,3 2 0,0-3-43,-5 3 0,-1 3 103,-2 1 1,-3 2-54,0-4-259,-6 10 34,-11-3 58,-8 10-40,-31 20 0,1-5-127,-18 16 0,-1-2 80,1-3 1,0 5-133,3-5 0,1 2-70,0-1 164,5-8-78,-4 13 2,8-8-21,3 0 5,10-2-5,12-16 251,22-1 0,16-10-125,15-3 1,0-6 32,-7-1 1,0-4-33,-1 4 1,5-4 124,-1 4 1,-3-1 19,-4 5 261,-5 0-120,12-1-38,-12 1-109,8 4 17,-21 2 101,-8 10-87,-11 7-123,-15 11 0,-10 10 49,-11 5 1,2-4-190,10-4 123,-2 1 5,-7 13 1,2-3-33,-4 5-198,9-11 209,0 3-1,-2-2-59,4-1 50,-3-2-332,16-10 130,1-10 71,15-3 162,8-10 7,16-15 33,12-4 1,0-17-127,-1 6 281,-9 4-217,2 5 235,-8 7 15,5-8 148,-13 11-319,-5 4 57,-11 2-49,-21 36 0,-3-12-136,-20 23 1,4-8 70,-8 0 1,0 3-16,-4-3 1,1 7-28,-1-7 1,-3 7-90,-1-3 1,2 2-39,6-5-35,3 2 374,-1-8-253,10 5-409,2-10 131,17-2 379,21-16 1,18-10-15,17-7 0,5-10 0,-1-1 0,6-2 1,-23 8 0,1 1 0,-4 2 0,1-1 40,2-1 1,1 0 0,-1 2 0,-1 1 101,0-2 1,-1 1-1,27-11 17,-3 1 1,-7 5 296,-2 3-33,1 2 67,-5-3-150,4 8-61,-14-2-153,-10 10 0,-23 10-23,-13 5 1,-8 7-169,-12 5 1,-8 3 89,-2 8 0,17-19 1,-1-1-149,0 3 0,0 0 0,0-1 0,-1 0 65,1 1 1,1 0-1,-1 0 1,-1-1-104,0-1 0,-1 0 0,2-1 0,0 0 60,-2 1 0,1 0 0,3-2 1,0 1-132,-27 16 0,11-4 104,1-4-26,11-2 257,3 4-158,5-9 135,10-2-53,18-12 0,22-10 107,15-3 1,5-3-82,-5-4 0,2-3-37,2-5 1,-1 4-8,1 0 1,-2 5 4,-2-1 0,-2 2 302,-6 2-163,-5-1 156,14 1-128,-11 4 68,7 2-10,-16 5 36,-11 5 3,-7 7-130,-21 11 1,-5 10-169,-13 5 1,-5 0 110,5-4 1,-1 0-133,-7 1 0,1 3 39,-1 0 0,3 0-166,5-4 123,-1-5-330,-4 9 212,4-7-248,5 3 77,14-11 187,11-7 63,15-9 1,17-11-10,14-8 1,6-7 140,-1 0 0,4-2 29,-1-2 1,6 0 140,-2 0 1,2 0-126,-2 1 0,0 0 78,-7 3 1,1-1 178,-9 4-137,0 1 63,-4 4-93,0-1-136,-15 6 60,-3 6 1,-28 15 2,-7 8 1,-9 8-126,-10-1 0,-2 4-166,-6 4 1,-4-1 80,26-16 1,-1 0 0,-3-1 0,-1 1 46,2-1 0,1 2 0,-3-1 0,0 1-52,-20 16 1,22-19 0,1 0-113,-24 15 0,6-5-11,6-2 162,7-3 283,-2 4-254,9-4 282,6 4 102,8-15-177,20 2 47,13-14 1,23-2-85,7-11 0,8 0-62,-11-7 1,0 0 7,4-4 1,-10 1 19,2 3 1,-8-1 214,0 5-302,24-4 0,-9 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3:32:24.6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3301 3598 7888,'-12'-12'-53,"5"5"67,-1-1 235,0 5 0,1-5 428,-1 4 0,1 0 4,-5 4-67,1-5 36,-1 4-126,1-5-42,-1 6-296,1-5 0,0 4-50,-1-3-56,6 3 1,-4 2-41,2 3 0,-2 1 69,-2 3 0,1 2-138,0-2 0,-6 6 35,-2 1 1,1 5-118,-1-1 1,-4 3 50,-3 1 0,-2-1 254,1 1 0,2 4-77,-6-1 0,10 0 23,-2-7 0,8 1 95,0-5 1,7 1-123,4-5 1,4 1 40,4-1 0,7-5-12,8-2 0,8-1-25,3 0 1,5-1 28,3 2 0,-3-3-210,3-1 0,-2 4-49,-2-1 0,-5 6-37,-2-1 1,-4-2 36,-4 2 1,1 3 85,-5 4 1,1 5-184,-5-5 0,-5 5 83,-2-1 1,1 1-42,-1-1 1,0 3 37,-4-3 1,-5 3 88,-3 0 0,-2 1 47,-1 0 0,-2-4 146,-2 0 1,-4-1-38,-8 1 0,2-1-93,-6-3 1,1-2 83,-4 2 1,-1 1-29,1 0 1,1-2-33,3-7 1,-1 2 11,8-5 0,3 0-227,9-4 1,0-2-371,4-1 1,3-4-506,8-4 1,3-1-648,9 1 0,3-2 1691,7-2 0,3 2 0,6-3 0</inkml:trace>
  <inkml:trace contextRef="#ctx0" brushRef="#br0" timeOffset="1">3860 3952 8038,'0'-7'1666,"0"2"-929,0 5 0,5 0-363,3 0 481,2 0-488,2 0 1,4 0 285,3 0-337,3 0 0,-2-1-213,3-3 1,-3 3 84,7-3 0,-3-1-361,-1 1 1,0 0 186,-1 4 1,-4-3-1352,-3-1 1,-2 0 40,-2 4 1296,1 0 0,-1 0 0,1 0 0</inkml:trace>
  <inkml:trace contextRef="#ctx0" brushRef="#br0" timeOffset="2">3815 4237 7916,'11'0'1140,"5"0"0,2 0-425,5 0 1206,0 0-1212,0-5 0,3 0 71,1-3 281,5-2-634,-3 4 1,1-6-201,1 1-139,-6 5 0,3-1-1415,-5 4 0,0 1 418,0-2 909,0 3 0,-1-4 0,1-1 0</inkml:trace>
  <inkml:trace contextRef="#ctx0" brushRef="#br0" timeOffset="3">5653 3506 8107,'-5'-6'0,"-2"2"459,2-2-103,-6 4 59,10-3 403,-9 5-26,9-5-291,-4 4-303,5-4 1,0 10 187,0 3-149,0 7 155,0 3-84,0 4 1,0 6 11,0 3 0,0 6 36,0 1-319,0 5 1,0-3 377,0 6-1161,0 0 420,-5 0 283,3-1 0,-3 1 145,5 0-184,0-6 1,0-2-394,0-7 218,0 2 176,0-9-137,0 4 116,0-11-84,0 5 180,-5-9 1,4 3-323,-3-4 0,3-1-542,1 1-1673,0-6 2543,5 4 0,6-9 0,7 4 0</inkml:trace>
  <inkml:trace contextRef="#ctx0" brushRef="#br0" timeOffset="4">6293 3598 7976,'0'-12'3,"0"6"582,0 1 1,0 6-166,0 3 0,0 2 229,0 6 1,0 4-76,0 3 1,0 4-203,0 4 0,0 2-203,0 5 1,0 4 83,0 0 1,0-2-302,0-2 1,0-6 109,0 6 0,0-7-352,0-1 1,0-3 178,0-4 0,0 2-2165,0-6 93,0 0 2183,5-3 0,-4-1 0,4 0 0</inkml:trace>
  <inkml:trace contextRef="#ctx0" brushRef="#br0" timeOffset="5">6053 3952 7985,'5'-7'561,"1"-3"1,7 5-168,2-3 697,-2 3-652,9 0 0,-8 3 492,5-6-566,5 6 0,5-7-526,5 5 0,0-1-200,1 1 0,3 3-1048,0-3 1,5-1 1408,-1 1 0,2-5 0,2 3 0</inkml:trace>
  <inkml:trace contextRef="#ctx0" brushRef="#br0" timeOffset="6">6990 3700 8037,'0'-11'2409,"0"0"-1641,0-1 160,5 6-89,-4-4-232,4 8 17,0-3-304,1 10 1,2 3 180,0 7-254,-1 3-75,5 5 1,3 5-23,0 2 37,0-2 1,-3 4-42,-1-6 0,4 6-162,1-1 0,-1 2-456,-4 1 1,1-4 309,-1 1 1,1-7-329,-1-1 1,0-2 230,1-5 1,-5-1-1992,1-4 1599,0 1 1,2-1 650,-3 0 0,4 1 0,-5-1 0</inkml:trace>
  <inkml:trace contextRef="#ctx0" brushRef="#br0" timeOffset="7">7401 3689 8094,'0'-11'0,"0"-1"1771,0 6-458,0 1-575,-5 5 671,-2 0-807,1 0 1,-4 2 1,2 6 0,-7 5-103,-4 9-508,-3 6 1,-2 5 217,-2 5-148,1 5 0,-8-3-1368,3 2 1371,2 2 170,0-8-1849,5 3 1393,6-5 0,-4-5-1060,6-2-1153,5-8-973,5 3 3406,5-10 0,0 5 0,0-6 0</inkml:trace>
  <inkml:trace contextRef="#ctx0" brushRef="#br0" timeOffset="8">8040 3689 8096,'0'-11'0,"0"-1"510,-5 6-156,4-4 333,-4 8-291,5-3 0,-1 1 18,-3 1 1,3 0 100,-3 7 0,-1 4 2,1 7 1,-4 4-211,4 7 1,-3 4-83,3 4 1,-4-4 25,5 1 0,-1-2-270,4 1 1,0 3 116,0-2 1,0-3-206,0-2 0,0-1-951,0-3 0,0 0 564,0-3 0,4 1-2158,-1-4 2652,1-1 0,-4-4 0,0 1 0</inkml:trace>
  <inkml:trace contextRef="#ctx0" brushRef="#br0" timeOffset="9">7755 3963 8426,'6'-5'1365,"4"4"-789,-2-3 1,2 3-41,1 1 743,1 0-781,4 0 1,2 0 236,5 0-558,0 0 1,-3 0 162,3 0-114,-8 0-999,12 0 1,-9 0 415,4 0-2593,1 0 2950,0 0 0,5 5 0,1 1 0</inkml:trace>
  <inkml:trace contextRef="#ctx0" brushRef="#br0" timeOffset="10">8554 4020 8045,'-6'-6'0,"1"1"2211,5 0-626,0 3 287,0-3-771,0 5-769,0-5 48,0 4-1265,5-4 0,-3 6 315,6 3 570,-5-3 0,12 9 0,-3-3 0</inkml:trace>
  <inkml:trace contextRef="#ctx0" brushRef="#br0" timeOffset="11">8840 4009 8045,'0'-12'3065,"0"6"-2664,0 1 1110,0 0-722,0 4-80,0-5-2424,0 6 1043,5 0-2231,1 0 2903,6 0 0,-1 6 0,0 0 0</inkml:trace>
  <inkml:trace contextRef="#ctx0" brushRef="#br0" timeOffset="12">9217 3940 8045,'0'-6'2964,"0"1"-397,0 0-1224,0 3 139,0-3-1648,0 5 14,0 5 0,0-2-2728,0 5 2880,0-1 0,0 5 0,0-1 0</inkml:trace>
  <inkml:trace contextRef="#ctx0" brushRef="#br0" timeOffset="13">10073 3540 8045,'-6'-5'0,"1"4"859,0-4-490,3 5 1,-3 1 162,5 3 1,0 2-162,0 6 1,0 4 61,0 3 0,0 4-106,0 4 0,0-2-227,0 6 0,0-5 87,0 5 0,0-6-114,0 2 1,2-3-173,1-1 1,-1-4-311,2 0 0,-3-5-620,-1 1 1,0-2 509,0-2 0,0 1 519,0-1 0,0 0 0,0 1 0</inkml:trace>
  <inkml:trace contextRef="#ctx0" brushRef="#br0" timeOffset="14">9742 3860 8072,'6'-5'1350,"6"4"-509,-1-3 0,2 3-338,6 1 1,1-1 138,7-3 0,1 2-190,2-1 0,8 0-423,0-1 1,2 3 95,2-3 1,-6-1-948,2 1 1,-2 1-119,-2 3 1,-3-4 939,-1 0 0,-4 0 0,1 4 0</inkml:trace>
  <inkml:trace contextRef="#ctx0" brushRef="#br0" timeOffset="15">10953 3586 8079,'0'-18'1159,"0"2"56,0 10-358,0-5-399,0 10 1,1-4-153,3 5 0,2 5 240,5 3 1,1 7-111,-1 4 0,5 3 87,-1 0 1,1 3-186,-1 1 0,-2-2-272,2 3 0,-2 1-201,-1-2 1,-1 5 176,0-4 1,1-1-103,-1-3 0,1 0 36,-1 0 1,-3-2-528,-1-2 1,0 2 213,0-6 0,2 0-386,-5-3 0,1-5-2148,-1 1 1379,-3-1 1492,4 5 0,-5-1 0,0 1 0</inkml:trace>
  <inkml:trace contextRef="#ctx0" brushRef="#br0" timeOffset="16">11227 3609 8079,'-5'-18'0,"3"2"1195,-3 9-244,5 2 65,0 0-198,0 4-277,0-4 0,0 6-163,0 3 0,-5 2-213,-2 6 0,-4 5 69,0 6 1,-2 4-230,-2 3 1,-3 5 36,-4-1 0,-1 0-609,0 4 0,-1-3 82,-3-5 0,7 2-327,-3-6 1,8 1-1837,-1-4 2648,4 0 0,0 0 0,1-1 0</inkml:trace>
  <inkml:trace contextRef="#ctx0" brushRef="#br0" timeOffset="17">11763 3403 8079,'0'-7'0,"0"-1"0,0 6 1180,0-8-273,0 8-223,0-8 404,0 9-174,0-9-213,0 8-381,0-3 1,-5 5 31,-2 0-603,-3 0 274,-2 0 0,0 2-14,-4 1 0,4 4 185,-4 4 1,1 1-376,4-1 1,-3-1 87,6-2 0,3 2-870,1-2 353,3 2 136,1 1 478,0-5 0,5 0 306,3-6 1,-2 0 76,2 0 0,-1 0-151,5 0 0,3-6-29,0-1 0,0-5-68,-3-3 1,-1 1 168,1-5 0,-1 4-37,0-4 0,1 0-210,-1-4 0,-3-4-124,0 1 1,-5 0-252,5 7 1,-5-6 5,0 2 1,2-2 116,-1 2 0,1 0 281,-1 0 1,-3 0-193,3 1 133,3 4 0,-6 1-177,3 6 747,-3 5-728,-1 0 0,0 8 58,0 2 0,0 3 17,0 8 1,0 2 56,0 2 1,0 2 63,0-2 0,0 3-95,0 1 0,0 1-17,0 3 0,-4-2-68,0 5 1,-3-3-138,3 4 1,-4-5 33,4 5 0,-3-6 103,3 2 1,-4-3-334,5-1 1,-1-4 115,4 0 1,0-1-612,0 1 1,0-3 384,0-5 1,1 2 553,3 2 0,-3-2 0,4 4 0</inkml:trace>
  <inkml:trace contextRef="#ctx0" brushRef="#br0" timeOffset="18">2216 5596 8111,'0'-11'-74,"0"4"205,0-3 141,0 9 1,0-5 255,0 2-226,0 3 0,0-6 232,0 3 32,0 3-63,0-4 53,0 5-111,0-5-32,0 4-218,0-4 1,0 6 52,0 3 1,0-2-68,0 6 1,1-4 52,3 3 1,-2 2-45,6 6 1,-2-2 16,2 2 0,2 2-164,-2-2 0,2 4 31,1-4 1,2 6 25,2-2 0,-1-2-100,5 3 1,-1-3 87,1 2 1,2 2-181,-2-6 0,-1 5 63,1-1 1,-5-2-113,1-2 1,-2 1 52,-1 0 0,-1-1 9,0-4 1,-3-1 16,0-2 1,-5 2 37,5-2 1,-4-2 12,4 2-15,-6-6 1,4 5-151,-2-4 142,-3-1-958,5 3 239,-6-5-2514,0 0 2624,0-5 1,-2 0 642,-2-3 0,-2-2 0,-5 4 0</inkml:trace>
  <inkml:trace contextRef="#ctx0" brushRef="#br0" timeOffset="19">2478 5596 8220,'0'-6'0,"0"0"0,0 2 0,0 1 0,0-4-196,0 4 0,2-6 1763,1 5-65,-1 1-414,3 3-433,-5 0 0,-2 5-375,-1 2 0,-4 3-92,-4 2 0,-1 4 60,1 3 1,-5 8-120,-3 3 0,1 0-230,-1 0 0,1-1 120,-1 2 0,2 0-120,6-4 1,0 0 67,-1-4 0,1-2 19,-1-2 1,5-1 3,-1-3 0,4-2-172,-3 2 217,4-2-270,-7-2 1,7-1-632,-4-2-456,4-3-872,-2-5 1593,5 0 0,5-5 0,2-1 0</inkml:trace>
  <inkml:trace contextRef="#ctx0" brushRef="#br0" timeOffset="20">3335 5265 8243,'0'-6'-634,"0"-4"0,1 8 1649,3-2-71,-3-2-171,4 0-160,-5-1 128,0-3-435,-5 9 0,-1-8-7,-6 5 1,1 0-25,0 4 0,-5 0 15,1 0 1,-5 4-92,1 0 1,-3 5 51,-1-1 0,-3 2-55,-1 1 1,-3 1 69,3-1 1,-1 4-165,1 0 1,3 2-3,-2-2 0,7-2 38,3 2 0,4-2-11,0-2 1,2 1-2,3-1 1,1 0-124,6 1 1,2-1 75,2 1 0,2-1 48,5 1 0,6-1-13,2 0 1,2 1 56,2-1 1,1-3-84,3 0 1,-2-5-109,6 5 1,-6-2 68,2 2 1,1 2 5,-2-2 0,-3-2-192,-4 2 0,-3-2 57,3 2 0,-5 2-105,1-3 1,-4 3 23,-3 2 1,1-1-42,-5 1 1,3 3 43,-3 0 0,0 2 64,-4-2 0,-2-1 66,-1 5 1,0-5 118,-4 1 1,-5 2-12,-3-2 1,-5 0-69,1-4 0,-3 1 204,-1-1 1,0 3 120,0-2-330,1 2 366,-6-8-189,9 5 0,-8-3 56,8 0-156,2-6 0,1 5-188,5-4 0,-1-1 143,1 1 1,3-1-342,0-2 273,6 0 0,-4 0-1651,2 0 1196,3 0 0,-3-2-1287,8-1 0,3-2 1771,8-3 0,3-7 0,5 2 0</inkml:trace>
  <inkml:trace contextRef="#ctx0" brushRef="#br0" timeOffset="21">4146 5368 6518,'-12'0'2636,"1"0"-1990,0 0 84,-1 0-226,6 0-139,1 0 228,5 0-313,5 0 1,2 0 198,9 0-258,-4 0 0,10 0-3,-3 0 0,2 0 15,2 0 1,-4 0 176,0 0-394,5 0 46,1-5 1,3 3 109,-6-1 1,0-2-154,-3 1 0,1 0-79,-5 4 50,6-5 1,-9 4-668,4-3 423,-4-3-87,0 6 0,-2-5-96,-2 2-1787,-3 3 1612,-5-4 0,-5 5-1444,-3 0 2056,-2 5 0,-12 1 0,-2 6 0</inkml:trace>
  <inkml:trace contextRef="#ctx0" brushRef="#br0" timeOffset="22">4112 5585 8568,'11'0'2789,"0"0"-2420,1 0 0,3 0 798,0 0-769,6 0 1,-4 0 321,6 0 0,0-4-271,0 0 1,0 0 35,0 4 0,3-1-137,1-3 0,1 3-69,-2-3 0,-3-1-27,0 1 1,0-3 9,-4 3 0,-3-1-122,0 1 1,-4 3-168,0-3 0,-2 1-780,-2 0-436,-3 1-3562,0-3 4805,-4 5 0,4 5 0,-5 2 0</inkml:trace>
  <inkml:trace contextRef="#ctx0" brushRef="#br0" timeOffset="23">5608 5379 8239,'-5'-6'0,"2"-3"0,-5 5 956,6 0-548,-8-1 1,7 4 474,-4-3-130,4 3 319,-2 1-415,0 0-80,4 0-327,-4 0 1,6 5 144,3 3 1,-2 2-66,6 1 1,1 4 58,6 1 1,-2 3-137,2-4 0,-1 5-105,1-1 1,-2-1-90,2 1 1,1-1 142,0 1 1,3 2-548,-4-2 0,1 2 208,0-2 0,-2 2-450,5-2 1,-5 2 287,1-2 0,-3-3 13,0-4 1,-1-1 52,1 1 0,-5-1 255,1 0 0,-4-3-10,3 0-160,-4-1 255,7 0-47,-9 3-1403,4-9 581,-5 4 44,0-5 0,-5 0 0,-1 0 0</inkml:trace>
  <inkml:trace contextRef="#ctx0" brushRef="#br0" timeOffset="24">5996 5379 8144,'0'-6'8,"-1"-3"-1,-3 5 1544,3-5-931,-4 8 1,5-5 68,0 2 251,-6 3-141,5-4-115,-4 5-704,5 0 201,-5 0 0,2 5 17,-4 2 1,-1 7-56,-3 1 1,-6 7 6,-2 1 0,2 1-152,-2 6 62,-1 1-1117,-2 3 872,-6-5 0,4 3-377,-3-5 1,7-1 281,1-3 1,5-1-396,-2-3 1,4-3 279,0-4 1,2-1-727,3 1 0,1-5 81,6 1 1040,0-1 0,0 0 0,0-2 0</inkml:trace>
  <inkml:trace contextRef="#ctx0" brushRef="#br0" timeOffset="25">6590 5219 8184,'0'-11'-240,"0"5"2043,0-5-534,0 10 71,0-9-426,0 9-511,0-4-158,0 15 0,0 2 81,0 11 0,0 1-138,0 3 1,0-2-162,0 6 0,0-1-20,0 5 1,0-5 169,0 1 1,0-6-749,0 2 1,0-3 312,0-1 1,1-6-623,3-1 0,-3-4-96,3 0-337,2-1 0,-3-1 1313,4-2 0,-4 2 0,2-4 0</inkml:trace>
  <inkml:trace contextRef="#ctx0" brushRef="#br0" timeOffset="26">6384 5539 8179,'0'-11'0,"5"4"0,-2-2 0,4 6 1992,1-6-1262,4 8 0,3-10 145,0 4 1,5 0 328,-1 0 0,7 3-394,0-4-509,6 6 1,-7-7-880,6 5 1,-6-1 460,2 1 0,-3 3-599,-1-3 0,0 3 348,0 1 368,-6 0 0,5 0 0,-4 0 0</inkml:trace>
  <inkml:trace contextRef="#ctx0" brushRef="#br0" timeOffset="27">7264 5276 8210,'-5'-6'508,"3"1"34,-3 5 530,5 0-825,0 5 1,0 1 13,5 6 1,-2 4 171,4 3-185,1 3-2,4 1-61,-1 0 1,-3 1 272,-1 2-345,1-1 1,3 2-131,1-4 1,-1 0 89,0 0 0,1 0-30,-1 0 1,1-6 53,-1-1 1,-3 0-356,-1-1 185,1 1 1,0-5-511,-1 0 1,-3-4-814,4-3 331,-6 2 1,3-4-1008,-5 6 2072,0-5 0,0 2 0,0-5 0</inkml:trace>
  <inkml:trace contextRef="#ctx0" brushRef="#br0" timeOffset="28">7538 5368 8210,'4'-12'0,"-1"1"0,5 3 645,-4 1-280,0-1 1,-3 1 1149,3-1-1038,-3 5 1,4-3 465,-5 2-696,0 3 1,0-3-293,0 8 0,-5 4 123,-3 7 1,-7 4 31,-4 7 0,-4 4-34,-3 4 1,1 0-167,-1 0 0,-2 5-193,1-1 1,2-2-316,6-5 1,-1-3-281,4-5 0,1-2 403,4-2 0,-1 2-588,1-6 0,1-4 1063,2-3 0,-2-1 0,4 5 0</inkml:trace>
  <inkml:trace contextRef="#ctx0" brushRef="#br0" timeOffset="30">8166 5219 7590,'0'-6'911,"0"1"2318,0 5-3053,0 5 1,0 6-59,0 8 0,1 3 146,3 1 0,-3 4-263,3-1 1,-3 5 93,-1-5 0,4 2-592,0-1 0,0-7 272,-4 3 0,0-4-242,0 0 1,4-2-171,-1-6 1,1 0-1138,-4 1 1774,0-6 0,5 4 0,2-3 0</inkml:trace>
  <inkml:trace contextRef="#ctx0" brushRef="#br0" timeOffset="31">8063 5425 10899,'5'-6'1166,"-4"0"1,10 6-678,-4 0 1,5 0-26,3 0 1,-1-3-575,5-1 1,0 0 151,4 4 1,-4 0-1182,0 0 0,0 0 381,4 0 758,-6 0 0,10 5 0,-3 1 0</inkml:trace>
  <inkml:trace contextRef="#ctx0" brushRef="#br0" timeOffset="32">8737 5448 8089,'0'-7'1662,"0"2"293,0 5-570,0-5-254,0 4-1349,0-4 124,0 5-2540,5 0 2054,-4 0 0,9 4-1050,-2 0 1630,-3-1 0,5 2 0,-3 2 0</inkml:trace>
  <inkml:trace contextRef="#ctx0" brushRef="#br0" timeOffset="33">9022 5425 12395,'7'0'-1199,"3"0"1,-7 4 956,4 0 0,-3 1 242,4-2 0,-1-1 0,5 3 0</inkml:trace>
  <inkml:trace contextRef="#ctx0" brushRef="#br0" timeOffset="34">9319 5425 12699,'0'6'-495,"0"4"1,0-7-1039,0 5 1533,0-1 0,0 10 0,0 0 0</inkml:trace>
  <inkml:trace contextRef="#ctx0" brushRef="#br0" timeOffset="35">10119 4991 8062,'-5'-6'144,"4"-5"0,-6 9 394,3-6-240,3 6 0,-4-5 51,5 4 555,-5 1-125,4-3-102,-4 5-577,5 5 80,0 2 0,0 9-113,0 3 123,0 3 1,0 4-223,0 1 1,0 1 97,0-1 1,0-3-99,0 2 0,1-2-35,3-1 1,-3 0-758,3 0 1,1-1 386,-1-3 0,1-2 437,-1-1 0,-3-4 0,4 5 0</inkml:trace>
  <inkml:trace contextRef="#ctx0" brushRef="#br0" timeOffset="36">9788 5265 8250,'11'0'712,"-5"0"-374,0-5 0,-1 4 429,2-3 0,7 3 547,1 1 1,11-4-569,0 0 1,11-4 615,5 5-864,-3-6-416,6 7 357,-10-8 1,5 9-850,-6-3 1,-1 3 293,-3 1 1,-2 0-1631,-5 0 0,-1 0 559,-3 0 1187,2 5 0,-8-4 0,4 4 0</inkml:trace>
  <inkml:trace contextRef="#ctx0" brushRef="#br0" timeOffset="37">10907 4968 8140,'6'0'143,"-1"0"447,-5 0 30,0-5 340,0 4-209,0-4 161,0 5 1,0 5-690,0 2 1,0 7-31,0 2 1,0 3-167,0-4 0,2 5 168,1-1 1,0 3-138,5 1 0,-1-1-37,5 1 0,-1 4-119,0 0 1,1-1 46,-1-3 1,6 4-44,2-1 1,-3 4 152,0-8 0,-4 2 129,0-8 1,-1-1-318,1-4 1,-5 1 120,1-1-551,-6-4 208,3 3-1523,0-9 840,-3 4-648,3-5 1682,-5 0 0,-5 0 0,-2 0 0</inkml:trace>
  <inkml:trace contextRef="#ctx0" brushRef="#br0" timeOffset="38">11227 5082 8015,'0'-17'0,"0"1"528,0 9-230,0-3 0,4 3 345,-1-4-371,1-1 1,-4 5 697,0-1-10,0 6-660,0-4 1,-5 6-61,-3 0 1,-6 7-167,-1 4 0,-5 2 45,1 6 1,-3-4-138,0 4 1,-1 4 34,0 4 1,0-1-81,0-3 1,0 4-261,0 0 0,2-1 7,2-3 0,2-5-154,6-3 1,1 2 169,2-2 0,-1-4-1264,5-3 1087,1-1 0,3 1-880,0 0 1357,0-6 0,0 8 0,0-3 0</inkml:trace>
  <inkml:trace contextRef="#ctx0" brushRef="#br0" timeOffset="39">11809 4831 8234,'7'-6'-1564,"-2"1"2381,-5 5-16,0-5-222,0 3-153,0-8-150,0 9 0,0-6 338,0 4 291,0 1-373,0-8 0,0 4-37,0 0 36,-5-5-508,-2 10 0,-4-4 166,-1 5 1,1 0-127,-1 0 1,-4 1 70,-3 3 0,-3 4-384,0 7 0,-1-1 13,0 5 0,5 0-143,3 4 1,3-2-199,5-2 0,-2 3 254,5-3 1,0-1 17,4 1 1,0-5 117,0 1 1,2 0 130,1-3 1,0 2-141,5-7 0,-2 0 277,2 0 1,2-4 146,-3 1 1,7-3 147,1-1 1,5-1 142,-5-3 1,1 0-200,-1-7 1,2 2 86,2-7 0,-1-1-79,-3-2 1,-2-3 25,2-1 0,-6-3-77,-2-1 0,-3-5-36,4 2 1,-6-1-102,2-3 1,-3 1-175,-1-9 1,0 5-285,0-1 1,0 3 200,0 1 1,0 1-143,0 2 0,0 3 99,0 5 1,0 6 530,0 1-289,0 4 357,0 5-311,0-3-106,0 9 0,0-2-283,0 11 0,0 2 95,0 13 1,-3 2 221,-1 10 1,-4 3-74,4 0 1,-3 5-205,3-1 1,0 2 85,4 2 1,0-9-366,0-3 1,0-6 178,0 2 0,0-4 164,0 0 1,1-5 52,3-2 1,-2-5-165,1 1 0,2-3-105,-1 0 0,1-4-138,-1-1 1,-3-3-194,3 4 705,3-6 0,-6 8 0,4-3 0</inkml:trace>
  <inkml:trace contextRef="#ctx0" brushRef="#br0" timeOffset="40">12232 4546 8079,'0'-7'-488,"0"-3"488,0 9 1455,0-9-340,0 8-200,0-3-570,0 5 0,-4 2-186,0 1 0,0 4 30,4 4 0,-1 6-6,-3 2 0,3 6 66,-3 2 1,3-1-210,1-3 1,0 0 119,0 0 1,0-4-501,0 0 0,0-4-287,0 4 0,1-5 124,3 1 145,-3-2 0,4-2-282,-5 1 1,2-5-1290,1 1 975,-1-5 954,3 7 0,-5-9 0,0 4 0</inkml:trace>
  <inkml:trace contextRef="#ctx0" brushRef="#br0" timeOffset="41">12060 4740 8082,'-6'-5'959,"1"3"-125,5-3 1966,0 5-2345,5 0 0,1 0-156,6 0 0,-1 0-311,1 0 1,4 0 128,3 0 0,0 0-184,4 0 1,-6 0-296,5 0 0,-1 0-467,2 0 0,-1 0-682,1 0 0,0 0 31,0 0 1480,0 0 0,5 0 0,1 0 0</inkml:trace>
  <inkml:trace contextRef="#ctx0" brushRef="#br0" timeOffset="42">12689 4603 8082,'-7'-18'-98,"3"3"1,-1 2 97,2 2 1130,-1-1 0,2 1-14,-1-1-103,1 6-565,-3-4 1,5 7 1070,0-4-1046,0 4 0,-1-2 43,-3 5-282,3 0 1,-4 6-335,5 6 1,0 6 162,0 8 1,-4 3 65,0 6 1,0-1-185,4 0 1,0-1-447,0-2 1,0 0 271,0-4 1,0 2 75,0-6 0,0 1 356,0-9 1,0 4-59,0-3 1,0-1 347,0-4-186,0 1-453,0-1-354,0 0-210,0-4 0,2-1-2577,2-2 1543,-3-3 1744,4 4 0,-5-5 0,0 0 0</inkml:trace>
  <inkml:trace contextRef="#ctx0" brushRef="#br0" timeOffset="47">2284 7641 7944,'-4'-8'-63,"1"0"140,-6 6 0,7-8 338,-3 8-216,0-8 0,3 8 143,-6-6 341,6 6 2,-4-9-170,1 5 116,4 0 16,-4 1-197,5 0 36,0 3 57,0-3-108,0 5 1,1 5-213,3 3 0,1 3 3,3 5 1,6-3-158,-3 7 1,4-1 132,1 3 1,-1 3-144,8 1 0,-3-2 4,7 3-583,-3-3 423,-1-1 0,-1-2-131,1-2 1,0 2-157,0-6 0,-4 4 179,0-4 1,-4 1 51,4-5 15,-5 0 195,3-4-248,-6 3-63,1-9 57,-1 9 40,-5-8-510,-1 3 95,-5-5-414,0 0 93,-5 0 1,3 0-933,-6 0 1825,1 0 0,-5-5 0,1-2 0</inkml:trace>
  <inkml:trace contextRef="#ctx0" brushRef="#br0" timeOffset="48">2581 7618 8069,'0'-12'-149,"0"1"149,0-1 0,0 1 928,0 0 1,0 3-334,0 0 1,0 5 574,0-5-398,0 5-168,0-2 500,0 5-587,-5 11-313,-1-4 0,-7 15-24,-2-3 1,1 4-150,-5 3 203,0-2-664,-4 9 429,5-3 1,-3 4 233,2 0-859,2 0 434,-5 1 0,10-6-65,-3-3-612,2 4 571,1-6 1,5 0-279,-1-5 328,1-5 0,0 2-436,3-4 0,3-5-27,1 1-1295,0-6 1092,0 4 914,5-12 0,2 0 0,4-5 0</inkml:trace>
  <inkml:trace contextRef="#ctx0" brushRef="#br0" timeOffset="49">3369 7332 7974,'0'-11'0,"0"4"598,0-3-23,5 9 249,-3-9 318,3 9-482,-5-4-492,0 5 1,-5 0 56,-3 0 0,-2 0 28,-2 0 1,-3 5-83,0 2 1,-5 3 0,1 2 0,-3-1 220,-1 1-442,0-1 218,0 6 0,1-5-112,-1 3-48,0 3 1,0-4 125,0 5 0,5-5 98,3 1-119,3 3 0,0-5 59,1 2 0,3-2 30,0-2 221,6 1-307,-3-1 1,6-1 419,3-2-401,-3 2 1,9-4 12,-2 6 0,7-5-50,4 1 0,3-2-98,1 2 1,-1 2 98,1-2 0,4-2-124,0 2 0,-1-1 26,-3 5 1,0-5-58,0 1 1,0 0 182,-1 3-331,1 0 0,0 1 215,-5-1 0,-2 1-171,-4-1 62,-1 0 1,-1 1-81,-2-1 0,-3 5 38,-5-1 76,0 0-189,0 1 210,-5-3 1,-5 4 2,-5-6 1,-9 4-6,1 1 1,-8-1 128,1-4-35,-3 1 1,-1-1-34,-1 0 1,2-4 296,3-3-311,2-3-337,10-1 211,2 0 1,4 0-393,1 0 0,4-5-636,4-3 0,3-2 436,3-1-1791,4-1 2507,4 1 0,6-6 0,0 0 0</inkml:trace>
  <inkml:trace contextRef="#ctx0" brushRef="#br0" timeOffset="50">3952 7641 8084,'0'-7'985,"0"-3"-85,0 9-489,0-4 0,0 3 743,0-1-755,0 1 1,1-3-19,3 5 1,-2-4-147,6 1 0,-1-1 126,5 4 0,-1-1-97,1-3 1,4 3-22,3-3 0,3 2-52,1 2 0,0-1-59,-1-3 0,5 3-89,0-3 1,-1-1 45,-3 1 1,0-1-125,0 2 0,-2 0 31,-2-5 1,2 6-18,-6-2 0,0-1 64,-3 1 1,-5 0-285,1 4 0,-6-1-451,2-3-225,-3 3-1827,-1-4 1784,0 5 1,-5 0-1,-1 0 1</inkml:trace>
  <inkml:trace contextRef="#ctx0" brushRef="#br0" timeOffset="51">5174 7275 8123,'6'-5'-1941,"-1"4"1941,0-9 795,-4 8 192,4-8-146,-5 9-184,0-9 204,0 8-492,0-8 0,-3 8 43,-1-6 1,-5 6-121,1-2 0,-2 3 270,-1 1-353,-1 0 0,-4 0 149,-3 0-214,-3 0 35,-1 5 1,-3-3 113,-1 6-114,-5-1 0,7 9-32,-5-1 1,0 1 106,0 0 0,2-2-183,5 5 0,2-4 55,2 4 0,2-5-86,6 1 1,4-1 73,4 1 1,1-6 27,2 3 1,5-4 5,3 4 1,7-2-20,4-2 1,4 0-42,4-4 0,2 4-2,5-4 0,-1 1 39,-2-1 0,4-2-132,-4 6 1,4-4-70,-4 3 2,-9 1 56,10-2-153,-18 4 101,8-3 0,-8 4 63,-3 0 1,3 1-150,-6-1 0,-3 1-8,-2-1 0,-1 1 83,-2-1 0,-9 4-150,-3 0 1,-8 6-10,-3-2 146,0-3 1,-10 5-137,3-6 0,-3 4 86,-1-4 123,-1 5 28,6-12 1,-1 7 230,7-7-98,-2-3 1,12 4-171,-2-5 36,2-1-709,7-3 272,1 0-232,5 0-717,5-5 1,2 0 503,9-2 876,1-4 0,6 0 0,0-7 0</inkml:trace>
  <inkml:trace contextRef="#ctx0" brushRef="#br0" timeOffset="52">5745 7446 7915,'0'-11'1028,"0"0"-223,0 4-286,0-3 1,1 9 800,3-3-875,-3 3 1,5 1 88,-2 0 1,-1 0 233,4 0-387,1 0 1,3 0-162,1 0 1,3 0 12,0 0 1,6 0-24,-2 0 1,2-4-102,2 0 0,0-1-188,0 1 0,3 2 119,1-6 1,0 4-652,-5-3 0,-2 4 330,-1-1 1,-2-1-1138,2 1 1,-2 1-550,-6 3 342,1 0 1625,-6 0 0,4 0 0,-3 0 0</inkml:trace>
  <inkml:trace contextRef="#ctx0" brushRef="#br0" timeOffset="53">5836 7606 7939,'-6'7'-134,"1"-2"1667,5 0-382,0-4 760,0 4-1290,5-5 1,2 0 87,9 0 0,-2 0 181,5 0 0,0 0-333,3 0 0,1-4-174,0 1 1,4-1-94,-1 4 1,1-4-57,-4 0 0,0 0-452,0 4 203,-1-5 1,-3 4-1946,0-3 1414,-5 3 0,3 1-1789,-6 0 2335,1-5 0,-1 4 0,1-5 0</inkml:trace>
  <inkml:trace contextRef="#ctx0" brushRef="#br0" timeOffset="60">14727 10369 7927,'-12'0'4,"5"0"22,-1 0 42,6 0 1,-5 0 689,3 0-44,3 0 146,-4 0 260,5 0-665,5 0 0,-2-1-12,4-3 1,2 3-18,6-3 136,-2 3-253,4 1 1,-1-4 233,3 0-374,3 0 0,1 4-24,-1 0 24,6 0 1,-4-4 169,3 1-460,-3-1 174,4 4 1,-4 0 226,3 0-599,-3-5 281,-6 3 0,2-3 11,-5 5-998,0-5 700,-3 4 0,-1-4-1824,1 5 706,-6 0-87,-1 0-378,-5 0 1908,-5 0 0,-1 5 0,-6 1 0</inkml:trace>
  <inkml:trace contextRef="#ctx0" brushRef="#br0" timeOffset="61">14772 10586 7993,'-5'6'0,"4"-1"0,-4 0 800,0-3-103,4 3 378,-4-5 1,10 0-497,2 0 0,3 0 21,2 0 0,-1 0 197,1 0-571,4 0 1013,2 0-753,5 0 0,3 0 232,1 0 289,5-5-611,-3 3 0,5-8 229,1 3-456,-6 2 1,2-5 225,-4 2-1490,0-2 851,-10 3 1,1-1-3587,-3 4 1345,-7 0 2485,7 4 0,-13 5 0,3 1 0</inkml:trace>
  <inkml:trace contextRef="#ctx0" brushRef="#br0" timeOffset="62">16760 10369 7993,'-12'0'-651,"1"0"447,-1 0 1,1 0 1231,0 0-581,-1 5 0,1-4 314,-1 3-232,1-3-314,-1 4 124,6-3 88,1 3-60,0-5 124,4 0-28,-4 0 1011,5 0-1135,5 0 56,-4 0-314,9 0 88,-9 0 1,10-1 153,-4-3-97,8 2 56,-2-3 105,14 5-161,-8-5-57,14 4 0,-3-8 30,8 5 0,3-4 40,5 0 0,4-2-15,4-2-345,1 1 1,3 2 509,-1-2-1930,0 7 1561,5-11 0,-2 8-63,-28 2 1,0-1 39,1 0 1,-1 0-1,0 2 1,1 1 37,-1-1 1,0 0-1,29 2-233,-28 0 1,-1 0-1,29 1 163,4 1 0,-2 0 78,2 0 1,-32 0 0,0 0-108,28 0 0,3 0 85,-3 0 0,-28 0 0,0 0 13,32 0 0,-1 0 52,0 0 0,0-4 3,-32 2 0,0 0 1,2-1-1,-2 1 28,29-2 0,4 3 97,-4-3-177,-28 3 0,0 1 0,25-4 57,3 0 0,-5 0 78,1 4-239,-12 0 59,14 0 0,-18 0 162,5 0-231,-6 0 45,-1 0 1,-3 4-104,2 0 161,-7 0 0,2-4 96,-3 0 0,-2 1 132,-1 3 1,-3-3-185,-2 3 0,0-3 686,-3-1 0,-1 0-561,-3 0 222,-2 5 0,3-4-512,-4 3-387,-6-2-158,4 3 1,-10-3-265,0 6 1,-5-6-853,-6 2 0,-2 1 1756,-2-1 0,-8 5 0,-6-3 0</inkml:trace>
  <inkml:trace contextRef="#ctx0" brushRef="#br1" timeOffset="63">7252 7058 8001,'-6'-6'0,"-4"-4"427,3 3-129,1-4 1,-3 3 41,5 1 506,-5 4-469,3-7 0,-4 7 224,2-4 197,-2 4-101,4-7-143,-6 9 105,6-4-37,-4 0-262,9 3-190,1-3 0,6 7 71,5 1 0,1 4-14,-1 4 0,1 6-135,-1 2 0,4 2 118,1 2 0,0 1-329,-1 3 120,-2 2 1,7 1-118,-4 1 0,3-4-154,-4 3 0,4-5-331,-4 2 312,0-3 141,2-1 0,-5-1-95,4-3 1,-1 1 49,-4-5-301,8 0 242,-11-3 0,9-2-71,-6-2-776,-5-3 219,4 0-1005,-3-4 1242,4 4 1,-3-5 642,-1 0 0,-4 5 0,2 2 0</inkml:trace>
  <inkml:trace contextRef="#ctx0" brushRef="#br1" timeOffset="64">7675 7070 7915,'-5'-25'27,"2"0"-16,-4 10 1217,4 0-291,-2 3 477,5-4-708,0 3-236,0-4 462,0 11-175,0-4-165,-5 9-144,-1-4-262,-1 5 0,-7 9 17,3 2 1,-9 12-98,-3 0 0,-5 11-537,-6 0 253,-6 3 0,5 1-91,-3 0 1,-1 4-842,5-4 171,-3 0-590,13-9 947,-4 4 1,11-10-177,1 0-680,4-5 284,5-7 512,2 1 705,5-6 1,5 4 0,2-4 0</inkml:trace>
  <inkml:trace contextRef="#ctx0" brushRef="#br1" timeOffset="65">8212 6875 8010,'6'-11'470,"4"-6"0,-7 9-335,4-4 392,1 3-279,-2-2 1,3-1 636,-5 1-516,5 0 0,-7 0 66,6 4 1,-6-3-209,2 2 1,-2 2 253,-2-2-239,0 6 0,-6-4-182,-1 6-30,-8 0 0,-3 3 369,-5 5-664,0-1 257,-5 10 1,2-1-122,-1 3 82,0-2 1,15 4-318,-4-2 1,5 3 59,3 1 129,3-5-495,5 3 423,0-8 0,5 3-22,3-4 1,6-5 95,1 1 1,5-6 269,0 2-67,1-8 0,2-2 7,0-5 0,0-5 190,-1 1 0,1-5 172,0 1-262,-5-3 1,3 0-18,-2-1 548,-2 0-398,5-5 0,-10 3 82,3-6 1,2 1 39,-2-5 1,0 1 6,-3 0-496,-1 0 105,-4-1 0,3 5-242,-3-1 197,-2 11 1,1-5-42,-6 9 78,0 1 0,5 9 0,1 1 0</inkml:trace>
  <inkml:trace contextRef="#ctx0" brushRef="#br1" timeOffset="66">8486 6373 8235,'6'5'0,"-5"3"0,-4 7 3211,-6 3-2255,7 4 0,-7 5-261,6 0-600,-6 4 1,8-3-349,-3 3 1,2 2-863,2-3 722,0-2-849,6 0 821,-5 0 1,9-5-273,-2 0-561,2-1 773,1-9 0,1 4 481,-1-6 0,0 1 0,1-1 0</inkml:trace>
  <inkml:trace contextRef="#ctx0" brushRef="#br1" timeOffset="67">8840 6544 8071,'0'-18'536,"0"7"836,0 1-361,0 9-449,0-5 1,-4 8-101,0 2-287,0 7 1,4 3-3,0 5 0,0 0-91,0 4 0,2-4-253,1 0 0,-1 0 169,1 4 52,4-5-1091,-6 3 752,9-8 1,-5 3 14,3-4-890,-3-1 446,-5-5 718,0 5 0,5-5 0,1 5 0</inkml:trace>
  <inkml:trace contextRef="#ctx0" brushRef="#br1" timeOffset="68">8885 6795 8071,'-11'12'0</inkml:trace>
  <inkml:trace contextRef="#ctx0" brushRef="#br1" timeOffset="69">8703 6693 8071,'-7'0'318,"2"0"32,5-5 59,0 3-193,5-3-41,2 5 1,5-4 174,4 1-894,1-1 492,1 4 1,4 0-1186,-3 0 863,7 0 1,0 0 107,4 0 266,-4-5 0,7-2 0,-4-4 0</inkml:trace>
  <inkml:trace contextRef="#ctx0" brushRef="#br1" timeOffset="70">9239 6498 8071,'-5'-11'271,"3"3"126,-6 1 0,4 4 693,-3-1-105,-1-2 1,-3 5 305,-1-3-872,6 8 0,0 2 224,2 6-482,3 4 14,-4-3 0,5 12-78,0-2 1,0 2 150,0-2 0,3 4-419,1 0 139,5-1 1,-6-3 244,4 0-1786,1 0 1019,3 0 1,-3-6-1884,-1-1 1245,-4-4 1192,7 5 0,-4-5 0,6 5 0</inkml:trace>
  <inkml:trace contextRef="#ctx0" brushRef="#br1" timeOffset="71">9879 7332 8014,'-11'0'571,"-1"0"28,6 0-171,1 0 685,0-5-254,3 4-30,-3-4-514,10 5 0,3 0 143,7 0 0,3-4 115,5 0 1,5 0 386,2 4-572,3 0 0,2 0 118,-1 0-265,5 0-70,-3 0 0,3-3-86,-5-1 0,-3-1-197,-1 1 0,-4 3-622,0-3 579,-2 3 0,-2-3-2501,-3 0 1325,-3 0 182,-4 4-1627,-6 0 2776,-1 0 0,0-5 0,2-1 0</inkml:trace>
  <inkml:trace contextRef="#ctx0" brushRef="#br1" timeOffset="72">10873 6932 8101,'12'-29'0,"4"1"939,-15 6-261,14 4-235,-12 1 1176,12 6-400,-14 4-460,4 2 278,-5 5-478,-5 0 0,4 11 520,-3 4-661,-2 5 59,4 8 56,-3 1-356,0 5 1,4 5 177,-3-1-15,3 5-133,1-8 1,0 8 147,0-5-410,0 6-19,0-4 0,0 6 488,0 0-1600,0-6 1157,-5 5 0,4-11-65,-3 0 35,3-5 0,1-6-186,0 0 0,0-4 120,0 0 1,0-5-1378,0 1 0,0-6 808,0-1 0,1-2-1655,3 2 2565,2-3 1,5-5 0,1 0-1</inkml:trace>
  <inkml:trace contextRef="#ctx0" brushRef="#br1" timeOffset="73">16840 9570 8111,'-5'-12'774,"3"6"-16,-3-4 340,5 8-317,0-3 336,0 5 1,5 2-760,3 1 1,2 4 98,1 4 0,5 4-118,-1 1 0,5 4-56,-1-1 0,3 2-181,1 2 0,-1 0 100,1 0 0,0 0-327,0 0 1,-1 0 146,-3-1 1,2 1-68,-2 0 1,-2-1-87,-2-3 1,-2-3-149,-2-4 0,0-1-94,1 0 0,-1 1 112,1-1 0,-5-3-301,1-1 1,-4-4-212,3 1-217,-4 2 0,3-5-188,-2 3-907,-3-2 1130,4-2 955,-5 0 0,0 0 0</inkml:trace>
  <inkml:trace contextRef="#ctx0" brushRef="#br1" timeOffset="74">17285 9649 8063,'0'-19'360,"0"0"-171,0 5 0,0-3 190,0 1 246,0 4-304,0 0 1,0 2 964,0 3-354,0 2 5,0-1-78,0 6-578,-5 0 0,-3 3-48,-7 5 0,-3 2-276,-5 13 0,-1-2 140,-2 10 0,-2-5-270,-3 5 1,-2-1-64,3 4 0,2-1-299,1-2 1,3-3 191,1-5 0,6-1-160,1 1 0,5-5-644,3-3 0,-1-2 487,6-2 0,-1-3-783,4 0 1443,0-6 0,0 3 0,0-5 0</inkml:trace>
  <inkml:trace contextRef="#ctx0" brushRef="#br1" timeOffset="75">17993 9307 7954,'-5'-13'129,"0"-2"-63,-3 7 0,2 2-61,2-2 1383,3 1-854,-9 0 0,3-1 429,-4 4-580,5-5 1,-5 8-143,4-3 1,-7-1-63,-1 1 1,-1 0-176,5 4 0,0 5 74,-1 3 0,-3 2 20,0 1 0,-2 1 82,2-1 1,2 2-423,-2 2 0,4 2 112,3 2 1,-1-2-223,5-1 0,1-2-328,3 5 472,0-5 0,1 2 204,3-5 0,2-4-71,5-3 1,5-3 189,-1-1 1,4 0-114,-4 0 1,5-5 90,-1-3 0,2-6-21,-2-1 0,2-4 85,-2 4 1,-1-6-75,1 2 1,-5-2 16,1-2 0,-2 0 96,-1 0 1,-2 0-86,-3 1 0,0-2-74,-4-3 1,-1 3 39,2-3 1,-3 3-89,-1 1 0,0 2 167,0 2-262,0-3 537,0 9-296,0 2 0,-1 6-267,-3 5 0,2 2 59,-1 6 0,1 5 3,2 9 0,0 6 101,0 3 0,0 2-311,0 1 0,2 0-33,1 1 1,0-5-75,5 1 0,-2-6-460,2 2 0,2-7 353,-3-1 1,2-5-1433,-1 1 1926,2-2 0,-4-2 0,6 1 0</inkml:trace>
  <inkml:trace contextRef="#ctx0" brushRef="#br1" timeOffset="76">18279 9101 7950,'0'-11'367,"0"-1"-35,0 6 56,0-4 326,0 9-7,0-4 135,0 5-673,0 5 0,0 2 166,0 9-280,0-4 42,0 10 0,1-4-246,3 4 124,-3 1 1,8-1-84,-5-3 0,5 1-352,-2-5 1,-1 1 10,2-5 0,-4-1-136,4-2-1037,-6 2 810,3-4 812,-5 1 0,0 3 0,0-4 0</inkml:trace>
  <inkml:trace contextRef="#ctx0" brushRef="#br1" timeOffset="77">18244 9238 7963,'-1'-10'353,"-3"3"698,3-4-534,-4 10 1,6-5-127,3 2 0,2 3-283,6-3 1,-1 3 76,1 1 0,4 0-345,3 0 1,-1-4 177,1 0 0,-4 0-663,4 4 0,-1 0 110,1 0 0,1-4-311,-4 1 1,0-1 201,-1 4 0,-2-4 644,2 0 0,-2-5 0,3 3 0,2-5 0</inkml:trace>
  <inkml:trace contextRef="#ctx0" brushRef="#br1" timeOffset="78">18610 9101 7963,'6'-11'-119,"-1"-1"49,-5 1 1,0 3 479,0 1 0,0 3-11,0-4 0,0 5 760,0-5-758,0 5 0,0-3 987,0 2-535,0 3-60,0-4-579,-5 5 0,4 6-193,-3 6 0,3 0-142,1 7 0,0-1 168,0 1 0,0 3-700,0-3-1,0 2 363,0 2 0,0-1-1241,0-3 0,0-1 1532,0-3 0,0 3 0,0 4 0</inkml:trace>
  <inkml:trace contextRef="#ctx0" brushRef="#br1" timeOffset="79">19021 9558 7093,'-6'-5'530,"-5"4"513,10-4-366,-4 5 3774,5 0-3986,0 5-246,5-4 0,2 5 16,4-2 0,0-3 29,1 3 1,4-2-44,3-2 1,3 0-186,1 0 0,3-4-280,1 0 1,0-4-311,-4 5 0,-4-3-547,0 3-1136,-5 1 1240,2-3 0,-8 5-11,-1 0 1008,-4 0 0,2 0 0,-5 0 0</inkml:trace>
  <inkml:trace contextRef="#ctx0" brushRef="#br1" timeOffset="80">19649 9273 8045,'0'-23'0,"-1"6"0,-3 6 796,3-1-70,-4 11 192,5-9-239,0 9 290,0-4-411,0 5 1,0 5-137,0 2 1,-4 10-100,0 6 1,-1 1-88,1 6 0,3-1 110,-3 2-114,3 2-139,1-4-18,0 0 1,0 4 38,0-2-58,0-3 1,1 3-428,3-4 0,-3 3 198,3-3 1,-1-2-714,0-5 1,-1 0 18,1-5 591,-1 0 276,-2 2 0,0 1 0,0 4 0</inkml:trace>
  <inkml:trace contextRef="#ctx0" brushRef="#br1" timeOffset="81">17182 10906 7890,'-11'-12'-105,"3"5"0,1-1 1346,-1 6-311,2-9 397,1 10-685,5-4-120,0 5-313,0 5 1,5 2 119,2 4 59,3 5-112,7-3 0,-3 9 49,5-3-321,0 2 158,4-3 1,-4 4-204,0-3 46,-5 2 0,7-2-311,-2 0 0,-2-1 201,-2 1 1,-2-2-220,-2-6 0,1 0 96,-1 1-156,0-1-97,1 1-19,-1-1 0,1-1-961,-1-2 1461,-4-3 0,3 0 0,-4 1 0</inkml:trace>
  <inkml:trace contextRef="#ctx0" brushRef="#br1" timeOffset="82">17559 10929 7840,'0'-23'327,"-5"5"-166,4 2-1,-4 9 1272,5-3-875,0 4 0,-2-1 107,-1 4 188,1 1-489,-8 2 1,4 0 204,-6 0-663,-4 10 121,3-2 0,-12 14 99,2-3 1,-2 3-37,2 5 1,0 1-295,0 2 193,0 3 0,5-8-705,3 1 0,3 1 334,0-4 1,2 1-1574,2-9 1280,3 0 0,2-3 676,-1-1 0,0 6 0,4 0 0</inkml:trace>
  <inkml:trace contextRef="#ctx0" brushRef="#br1" timeOffset="83">17936 11009 7845,'0'-7'0,"-1"1"906,-3 2-347,3 3 238,-4-4 345,5 5-97,0 0-761,5 0 0,-3 0 88,6 0 271,-1 0-322,10 0 0,-3 0 104,5 0 131,-5 0-242,7 0 0,-3 0 55,5 0-157,0 0 0,0-5-761,5 3 497,-4-8 0,0 8-92,-5-6 0,0 4-182,4-3 1,-4 3 203,0-4-2519,-5 6 1089,2-3 1552,-4 5 0,-1-5 0,1-2 0</inkml:trace>
  <inkml:trace contextRef="#ctx0" brushRef="#br1" timeOffset="84">18724 10632 7797,'0'-12'33,"0"6"1526,0 1-670,0 0-336,0 3 1060,0-3-361,0 5-579,0 5 362,0 2-619,0 4 1,0 7 257,0 5 164,0 5-483,0 6 0,0 2 13,0 2 1,0-3-91,0 3 0,0-1-107,0 1-106,0-2-374,0 8 0,1-12-505,3 2 0,-3-7 665,3-1-4215,3-2 4364,-6-1 0,9 0 0,-4 0 0</inkml:trace>
  <inkml:trace contextRef="#ctx0" brushRef="#br1" timeOffset="85">4267 12623 7880,'-1'-14'268,"-3"3"0,3 2 179,-3-3-233,3 6 285,1-4 38,0 9-130,0-9 101,0 8 61,0-8-231,0 9 330,0-4 755,0 5-1260,5 0 1,-4 5 60,3 2 0,-3 9 0,-1 3 1,0 7-57,0 5-84,0 2 0,0 1 297,0 0-621,5 1 224,-3-1 1,3 0 91,-5 0-285,0-4 144,5 3 1,-3-5-586,6 2 378,-1-2 90,5-5-318,-6-5 265,4 3 0,-7-8-92,5 2-334,-6-2 376,3-2 0,-5-3-272,0-1-672,0-4 262,0 7 967,0-9 0,-5 9 0,-1-3 0</inkml:trace>
  <inkml:trace contextRef="#ctx0" brushRef="#br1" timeOffset="86">4279 12886 7856,'5'-6'-6,"-4"-5"1,9 10 5,-2-3 1314,2-2-811,1 5 1,6-4 94,2 5 0,4-4 199,3 0 0,0-1-45,4 1-477,1 3 1,-1-6 27,1 4 1,-6 1 120,2-1-212,-3-4-943,-1 6 595,-6-4 0,0 5 153,-6 0-1941,1 0 721,-6 0 627,-1 0 576,-5-5 0,0 4 0,0-5 0</inkml:trace>
  <inkml:trace contextRef="#ctx0" brushRef="#br1" timeOffset="87">4233 12566 7915,'11'-11'0,"1"-1"0,1 1 0,2-1 1193,8 1-725,6 0 1,6-1 224,3 1 147,-2-1-499,8 1 0,-4 1-490,2 2-773,2 3 996,-14 0 1,8 4-1910,-7-3 1344,-3 3 0,0 1 476,-5 0 0,-1 5 1,1 1-1</inkml:trace>
  <inkml:trace contextRef="#ctx0" brushRef="#br1" timeOffset="88">5124 12463 7933,'-7'0'-116,"1"0"0,2 0 1186,3 0-639,-4 0 0,0 2 626,-3 1-286,-2 4-275,-6 9-179,-2 2 0,-5 10 125,0 2 0,4 3-213,0 2 1,5 3-148,-1 0 1,3 4 247,5-4-737,2 0 358,5-9 1,5 3-486,2-6 406,9 1 1,-2-9-31,5-3 1,0-2-29,4-2 0,-1-5 376,1-2 0,1-3-86,3-1 0,-2-1 135,6-3 0,-4-2-27,3-5 1,-5-5-20,2 1 1,-4-5 11,-4 1-197,2 2 97,-8-4 1,-1 2-79,-9-8 0,-1 2 50,-2-6 1,-2 5-158,-1-5 1,-9 4 31,-7-3 1,-2 5-263,-2-2 1,-5 4 140,-3 4 1,-2 8-455,-1 7 422,0 3 0,3 1-1129,1 0 855,10 0 1,-6 5-272,11 2-838,5-2 1584,0 6 0,8-5 0,-3 5 0</inkml:trace>
  <inkml:trace contextRef="#ctx0" brushRef="#br1" timeOffset="89">5626 12406 7912,'0'-11'0,"0"-1"1102,0 6-243,0 1 738,0 5-1173,0 5 0,-3 8 183,-1 10-213,-5-1 0,8 11-259,-5-3 0,6 8 96,0 0 1,0 4-291,0-4 1,0 3 124,0-2 0,0-1 110,0-4 0,0-4-181,0 1-406,0-1 1,0-4 173,0-4-644,6-6 1,-4 0-26,6-4-1434,-6-1 1066,8-5 1274,-8 5 0,8-10 0,-4 4 0</inkml:trace>
  <inkml:trace contextRef="#ctx0" brushRef="#br1" timeOffset="90">5626 12463 7787,'5'-17'357,"2"0"-183,4 6 0,1 4 208,4-3 1,1 9 1245,2-3-1026,2-2 402,-3 4-394,5-3-200,0 5-125,-1 0 1,0 4 168,-3 0-243,3 5-425,-10-3 212,5 11 1,-6-5 211,-4 10-587,-2-4 1,-7 6 244,-1 2 149,-9-1-853,-6 8 668,-4-9 0,-6 9-138,-3-3-62,-2 3 0,4 0-92,2-2 565,3 2-24,6-9-268,2 4 802,5-6-257,4 1-205,2-5 92,5-1 0,1-6 616,3 0-595,3 1 450,9-6-297,2 4 103,0-8-104,3 8 14,-3-9-517,5 4 1,3-5-1415,1 0 780,0 0 442,-4 0 114,-6 5-2702,5-4 1266,-4 4 1599,-1 1 0,5-5 0,-4 4 0</inkml:trace>
  <inkml:trace contextRef="#ctx0" brushRef="#br1" timeOffset="91">6905 13069 6242,'12'-5'630,"-6"3"1,4-4 274,-2 2 280,2 3-725,2-9 0,-1 3 202,0-4 0,1-1-251,-1 1 0,-1 0-179,-2-1 0,2-4-11,-2-3 1,2-3-272,1-1 0,-3-1 97,0-2 0,-5-4-225,5-4 0,-5 0 34,0 0 1,0-2-211,1-2 1,-3-1-27,3-3 1,-3-3 144,-1 3 0,4 3 89,0 1 1,1 2 14,-1 2 1,-3 5 225,3 2 0,-2 8-62,2 4 0,-3 6 664,3 2-432,2 4 1,1 4 50,4 11 0,1 6 89,-1 8 0,0 5-126,1 7 1,3 6-259,0 6 0,6 3 19,-2-4 1,-2 1-156,2-4 0,0-2-227,4-2 0,0-3-302,0-5 1,-5-6 94,-3-5 1,0 0-380,-3-4 0,2-2-1343,-7-2 1351,-2-2 920,0-2 0,-5 0 0,0 1 0</inkml:trace>
  <inkml:trace contextRef="#ctx0" brushRef="#br1" timeOffset="92">7054 12863 7831,'-5'-11'0,"4"3"0,-3 0 0,4 2 70,4-2 1,7 0 650,8 4 1,4-4-270,4 4 1,2-5-372,5 2 0,4 0 48,0 0 1,1 3-1007,0-4 1,-5 2 569,0-2 1,-6 0-417,-9 4 1,-3-4 722,-4 4 0,4-5 0,2 3 0</inkml:trace>
  <inkml:trace contextRef="#ctx0" brushRef="#br1" timeOffset="93">7693 12372 7827,'0'-12'-1135,"0"1"851,0 0 0,0 3 1630,0 0-297,0 6 376,0-3-991,0 5 1,0 10 27,0 5 1,0 7-433,0 4 1,0 4 35,0 4 1,0 4-32,0 0 1,0 0-1,0-4 229,0 1-934,0-6 1,0 4 145,0-3 418,0-2-1882,0 0 942,0-10 292,0 3 292,0-8 462,0 4 0,6-6 0,0 0 0</inkml:trace>
  <inkml:trace contextRef="#ctx0" brushRef="#br1" timeOffset="94">7659 12440 7797,'0'-11'-359,"0"5"368,0 1 90,5 0 430,2 3 1,4-2 82,0 8-203,1 3 248,4 4-225,-3 0 0,9 6 31,1 1-294,1 5 0,7-2-363,-4-2 0,1 7 194,-1-4 1,-3 0-162,2-3 1,-5-1 211,-2 1 0,-4 1-786,4-5 0,-5 1 237,1-5 0,-2-3-575,-2-1 0,-3-4 277,-1 1 796,1 2 0,-2-5 0,-1 4 0</inkml:trace>
  <inkml:trace contextRef="#ctx0" brushRef="#br1" timeOffset="95">8173 12303 7888,'0'-17'0,"0"1"0,5 4-355,2 0 0,0 6 1496,1 2-399,-6-2-263,3 5 53,-5-5-188,0 12 0,2 5 197,2 8-379,-3 8 0,4 2 216,-5 5-163,0 0-148,0 6 1,0-1-122,0 3-680,-5-3 1003,4 1-335,-5-5 0,3 4-305,-1-4-1107,-5-6 813,8 4 2,-9-9-1473,8 4 1039,-3-5 1097,5 0 0,-5-1 0,-1 1 0</inkml:trace>
  <inkml:trace contextRef="#ctx0" brushRef="#br1" timeOffset="96">8436 12303 7864,'0'-11'-487,"0"0"1,0 3 261,0 0-50,5 6-18,-4-3 188,4 5 916,0 0 0,-2 5 45,4 2-540,1 4-201,4 5 0,0 2 164,3 5-730,-2-6 387,9 5 0,-10-6-188,4 4 1,0 0 155,-1-5 1,4-4-444,-3-3 1,3-5 223,-4 0 1,1-1 116,0-2 0,-4 0 198,4 0 0,0-2 0,-1-1 0,0-4 0,-3-4 0,3-4 0,0-1 0,1 0 0,-5 1 0,0 2 0,1-2 0,-1 1 78,1-1 0,-5 2 120,1-2 1469,-6 2-692,4 2-90,-6 4 0,-2 8-265,-2 11 1,-7 4-53,-8 7 0,1 3-174,-1 4 0,1 1-133,-1 7 0,-2-3-91,2-1 0,1 2 43,-1 2 0,4-2-409,-4 2 1,5-3 210,-1-1 1,2-1-1371,1-2 1,2-5 79,3-6 0,-2 0 1275,5-5 0,0 0 0,4-3 0</inkml:trace>
  <inkml:trace contextRef="#ctx0" brushRef="#br1" timeOffset="97">10046 12418 7794,'0'-18'921,"0"1"652,0 11-1037,5-4 0,-2 10 69,4 0 1,0 5-226,0 6 1,4 2 113,-4 2 0,5 4-149,3 8 1,-1-2-239,5 6 0,0-6 37,4 2 1,0-3-109,-1-1 1,0 0-458,-3-1 1,1 1 299,-5 0 1,1-5-1179,-5-3 0,1-2 584,-1-2 1,-3-3-1634,-1-1 2348,-4-4 0,7 2 0,-4-5 0</inkml:trace>
  <inkml:trace contextRef="#ctx0" brushRef="#br1" timeOffset="98">10503 12349 7794,'-6'-13'654,"-4"-2"0,7 14-171,-5-3 1,5 4 29,-5 4 1,0 3-152,-3 9 0,-6 3 385,-2 7 0,-7 4-283,-5 4 0,2 4-282,-1 0 1,4 0-241,0-4 0,3-3-394,4-1 1,2-1-1202,6 2 1,3-3 395,1-5 1257,4-6 0,-7 5 0,4-4 0</inkml:trace>
  <inkml:trace contextRef="#ctx0" brushRef="#br1" timeOffset="99">10971 12360 7828,'4'-7'775,"0"-1"-603,10 6 1,-7-3-102,9 5 1077,-4 0-732,0 0 0,-1 0 161,1 0 535,-1 0-647,0 0 0,6 0 465,2 0-585,8 0 1,2 0-259,5 0 1,4 0 15,0 0 1,2-4-426,-2 0 0,-4-4 279,0 5 0,-1-5-1198,-6 4 1,-4-1 601,-4 1 0,-5 3-1016,1-3 1655,-7 3 0,-3-4 0,-5-1 0</inkml:trace>
  <inkml:trace contextRef="#ctx0" brushRef="#br1" timeOffset="100">11063 12520 8087,'11'0'1205,"0"0"58,6 0-776,-4 0 0,8 0 225,-2 0 111,3 0-447,6 0 0,1 0 250,5 0-351,0 0 0,-1-1-341,-2-3 0,2 2 116,-3-6 1,-2 2-1103,-1-2 1,-8-2 683,-4 2 0,-2 3 368,-2 2 0,-4-4 0,-2 1 0</inkml:trace>
  <inkml:trace contextRef="#ctx0" brushRef="#br1" timeOffset="101">11565 12109 7822,'-5'-29'384,"4"6"51,-3 8 1,3 2-137,1 2 870,0-1-250,0 6-238,0 1 385,0 5 1,-4 9-16,0 2-702,-5 13 0,7 1 13,-6 9 0,0 1-151,-3 3 1,0 4-122,-1 8 0,0-3-25,-4 2 0,2-1-493,-5 2 0,0-3 319,-4 2 1,4-7-1248,0-4 0,5-7 211,-1-5 1,4-3-137,3-4 1,3-2 1280,5-6 0,0 1 0,0-1 0</inkml:trace>
  <inkml:trace contextRef="#ctx0" brushRef="#br1" timeOffset="102">11988 12406 7784,'-5'-11'1871,"3"-1"-523,-3 6-605,10 1-313,-3 5 1,3 1-52,-5 3 1,-5 6-106,-3 5 0,2 7-36,-2 1 1,2 0-21,-2 3 0,3 2-176,5-1 1,0 3-113,0-3 1,5 0-125,3-5 1,7-3-131,4 0 0,4-6 198,3-1 1,4-2 235,4-6 1,5-2-90,3-6 0,1 2 383,-1-6 1,1-1-159,-5-6 1,0 2 265,-3-2 0,-2-3 559,-3-1 1,-2-2-493,-5-2 1,-1-4 23,-3 1 0,-4-5-225,-8 5 0,-2-6-372,-5 1 1,-2 1 63,-6 3 1,-9 1-404,-14 7 1,-11 3 287,-3 5 1,-7 5-1352,2 6 1,-3 1 519,3 3 0,6 2 117,6 5 759,7 1 0,3 4 0,6 3 0,-1 3 0</inkml:trace>
  <inkml:trace contextRef="#ctx0" brushRef="#br1" timeOffset="103">4172 15692 7833,'0'-12'48,"-1"1"165,-3-1 0,3 1 115,-3 0 109,3-6-271,-4 4 1,2-3 223,-4 4 339,4 1-250,-2 0 715,0-1-508,4 1-115,-4-1 285,5 6-369,0 1 211,0 5 0,0 5-363,0 3 95,0 7-266,0 3 0,0 4 219,0 1-421,5 5 202,-4 7 0,4 1-281,-5 6 128,0 5 0,0 4-409,0 2 1,0 7-71,0-3 1,-1 6-447,-3-2 609,3 0 1,-6-7-63,3-1 129,3-5 40,-4-2 0,1-7-143,1-5 186,-1-5 47,4-1 1,0-10-233,0-3 223,0-2 0,0-1-577,0-1 1,0-3-165,0-1-386,0-4 960,0 2 0,-5-20 0,-2-4 0</inkml:trace>
  <inkml:trace contextRef="#ctx0" brushRef="#br1" timeOffset="104">4127 15806 7907,'-12'-29'-13,"6"6"1,-3 5 12,5 3 1021,0 7 1,4-7 45,0 7-678,0 3 402,0 0 1,2 5 573,1 0-943,4 5 1,2 3 44,2 7 1,-1 3 214,9 5-430,-5 5 0,8-3 71,-3 6 1,2-1-107,2 4 0,1 6-177,3 1 1,-3 0 97,3 1 1,1-4-452,-2 4 0,1-5-217,-4 1 1,-2-3 172,-2 0 1,2-6 147,-6-3 0,0-5 0,-3-2 1,-1-5 201,0 1 1,1-2-94,-1-2 1,-3-1 95,-1-2 0,-3 1-439,4-5-514,-6 4-1518,9-6 1055,-10 3 256,4-5 0,-5-2 127,0-1 1037,0-4 0,5-4 0,1-1 0</inkml:trace>
  <inkml:trace contextRef="#ctx0" brushRef="#br1" timeOffset="105">4743 15680 7853,'0'-23'1163,"0"6"-251,0 0-238,-5 6 238,4-1-191,-4 6 171,5-4-385,0 9 1,0-3-51,0 8 36,0 7-242,0 7 0,-4 10 452,0 2-390,-5 13 1,7 0-89,-6 11 0,4-5-134,-3 4 1,4 0-151,-1 0 1,-1 1 100,2-4 0,-1-1-492,4-3 0,0-5 155,0-3 1,0-4-34,0-4 1,0-2-335,0-5 0,0-1 261,0-3 1,0-3-1774,0-4 965,0-1-1251,0 1 2527,0-6 0,5-1 0,1-5 0</inkml:trace>
  <inkml:trace contextRef="#ctx0" brushRef="#br1" timeOffset="106">5177 15520 7843,'0'-6'558,"0"-4"133,0 4 274,5-1-541,-3-3 676,3 9-175,0-4-402,-4 5 0,4 1 374,-5 3-81,-5-3-443,4 9 1,-9-2 12,2 7 1,-6 3-115,-1 5 1,-5 5 96,0 2 35,4 3-429,-6 11 0,5 0 342,-6 9-1122,5-5 860,2 3 1,5 0-34,4 2 1,-2-2-477,5-2 0,0-2-424,4-1 744,0-1 1,2-3-165,1 0 0,0-5 93,4 1 1,1-6-17,4-2 0,0-4 59,3 0 1,-2-7-79,2-3 0,-1-4-289,2 0 1,-4-1 285,3 1 1,-1-5-979,2 1 0,-4-6 673,4 2 1,-2-3 547,1-1 0,-3 0 0,5 0 0</inkml:trace>
  <inkml:trace contextRef="#ctx0" brushRef="#br1" timeOffset="107">5611 16228 7720,'5'-29'636,"0"5"704,3 5-1028,2 5 1,-7-6 126,4 5 1,-3-1-88,4 5 0,-6 0 295,2-1 1,-3 5-216,-1-1 0,-5 0-85,-2-3 0,-3 5-192,-2 2 0,-1 2 1,-2 2 1,-3 0-126,-4 0 1,-1 9 57,0 3 0,0 7-60,0 0 0,0 6 120,1 2 0,4 1-330,3-2 0,2 0 84,1 4 1,6-4-207,2 0 0,3-5 52,1-2 0,5-5 30,3 1 0,7-4-193,4-3 0,3-3 112,0-5 0,1-1 262,0-3 1,0-6-113,0-6 1,0-4 418,-1 1 1,0-2-187,-3-2 1,1 0 196,-4 0 1,-1-1-95,-4-3 1,4 2 34,1-6 1,-5 1 99,-3-4 0,-1-4-59,5 0 0,-5-4-63,1 4 1,-2-5-45,2 1 0,1-2-202,-5 3 0,3 1 129,-3 6 1,4 5-73,-5 2 0,1 8 59,-4 4 0,0 6 25,0 1 1,-1 6 21,-3-2 0,3 4-55,-3 4 1,-1 2-99,1 6 0,-3 4 73,3 3 0,0 4-82,4 4 0,0 2 71,0 5 1,0 5-165,0 3 1,1 4-74,3 3 1,-3-2-165,3 3 1,1-3-166,-1-1 0,0-6 205,-4-2 1,1-3 4,3-5 0,-3-2 59,3-5 0,-3-4-283,-1 0 1,0-9-243,0 1-1104,0-2 1903,0-2 0,0 3 0,0-4 0</inkml:trace>
  <inkml:trace contextRef="#ctx0" brushRef="#br1" timeOffset="108">6091 15475 7760,'0'-28'14,"0"5"0,-4 5 1919,0 7-1208,1-1 1,6 5 507,1-1 0,1 6-608,-1-2 0,-1 4 222,4 4 0,1 3-354,3 8 0,1 8 42,-1 8 1,0 3-139,1 4 0,-1 0 71,1 8 0,0-3-255,4 6 0,-4 7 271,4 1 0,-4 4-266,0 0 0,-1-2-129,1 1 0,-5-6-663,1-5 0,-6-2 323,2-1 1,-3-2-1582,-1-2 1,-5-6 863,-2-6 1,-3-4-1654,-2 0 2621,1-7 0,-2 3 0,-2-6 0,-4-2 0,-3-4 0</inkml:trace>
  <inkml:trace contextRef="#ctx0" brushRef="#br1" timeOffset="109">7096 15886 7747,'-6'0'615,"1"0"506,5 0-842,5 0 0,1 0 210,5 0 1,1 0 62,-1 0 80,6 0-318,0 0 0,6-1 99,0-3-30,0 2-206,5-3 0,0 5 170,2 0-196,3 0 1,-5-3 29,3-1 1,-1 0-52,-7 4-118,7 0 0,-14-4-124,6 0 0,-6-1 199,-1 2-1177,-2 1 746,-7-3 0,0 5-416,-2 0-421,-3 0-1314,-6 0 2495,-2 0 0,-10 0 0,6 0 0</inkml:trace>
  <inkml:trace contextRef="#ctx0" brushRef="#br1" timeOffset="110">7085 16194 7741,'0'7'-734,"5"-2"0,1-5 395,5 0 2691,6-5-1545,-4 3 0,8-3 806,-2 5-1135,8 0 0,-2-1 660,6-3 0,-1 2-159,4-6-605,1 5 0,-1-5 151,0 4 1,-3-4-406,-1 4 1,-5-1-363,2 1 1,-7 3 247,-1-3-2445,-5 3 980,-2 1 1459,-2 0 0,-9 5 0,4 2 0</inkml:trace>
  <inkml:trace contextRef="#ctx0" brushRef="#br1" timeOffset="128">8109 15751 7614,'0'-12'0,"2"-1"299,1-2 0,5 3 480,7-4 0,-1 4 224,5 0-517,0 1-234,-1-6 1,4 5 555,-3-4 0,2 4-188,2 0 0,-4 1 37,0-1 0,-5 6-289,1 2 0,-2-1-180,-1 1 0,-1 1 0,0 3 0,-3 1 23,0 3 1,-2 2-24,2 5 0,-2 6 0,-2 2 0,-3 2 23,3 2 1,-3 5-24,-1 3 0,-1 5-133,-3 3 1,-2 4-285,-6-1-1939,1 2 1838,-6 6 0,0-2-352,-6 5 81,0-5 343,0 3 1,0-9-76,0 0-552,0-10 852,6 6 0,0-15 49,6-1 1,3-4-211,1-6 1422,4-1-490,-2-5 610,5 5-62,5-10-421,-4 4 1,15-5 389,-1 0-624,5 0-342,3 0 1,1 0 264,3 0-193,-3 0-209,9 0 1,-8 0-115,6 0 0,-6 0 136,2 0-325,-3 0 177,-1-5 0,-2 4-414,-2-3 0,1 3-1963,-4 1 1611,-1 0-2730,-4-6 2318,-4 5 0,2-5-2566,-6 2 3718,6 3 0,-2-14 0,4 2 0</inkml:trace>
  <inkml:trace contextRef="#ctx0" brushRef="#br1" timeOffset="129">9114 15443 7614,'6'-6'0,"-5"-4"-74,9 3 145,-4 1 0,2-3 71,0 5 235,-1-5-284,-1 8 1,1-4 1058,-3 5-195,-3-5-252,4-1-478,-5-1 0,0 1 1,-1 3 688,-3 0-641,-2-6 1,-6 6-36,1-4 0,-5 4 10,1-1 0,-5 3-23,1 1 0,1 0 29,-1 0 1,0 5-46,-4 3 1,2 7-110,2 4 0,2 2 180,6 2-565,-1 0 289,6 0 0,1-1-111,5 1 1,0 0-152,0-1 0,6-4-40,6-3 188,-1-2 0,11-3 98,-3-2 0,2-3 0,2-5 90,0 0 205,5-5-177,-4-2 1,4-5-60,-5-3 1,0 2 2,-1-2 1,-3-3 36,0-1-77,-5 2 32,3-4 1,-9 3 64,-1-9 37,1 3-110,-2-9 1,3 4 11,-5-5-18,5-1 0,-7 1-76,6 0 77,-6-6 0,7 6 32,-5 0-265,0 0 111,1 10 0,-4-3 105,3 8 1,-3 3-23,-1 5 6,0 5 106,0 0-107,0 6 1,-1 7-147,-3 4 1,-2 10 88,-6 9 1,5 5 211,-1 3 23,6 2-1000,-8 6 885,8-5-54,-3 3 1,5-5-196,0 3 1,0-3-281,0-4 0,4-2-1271,0-4 871,0-1 489,-4-5 0,3-1-1716,1-3 1048,0-3 382,-4-5 666,0 1 0,0-1 0,0 1 0</inkml:trace>
  <inkml:trace contextRef="#ctx0" brushRef="#br1" timeOffset="130">9834 15089 7614,'0'-18'1209,"0"2"-588,5 10 0,1-3 624,6 5-811,-1 0 1,-3 9 104,-1 3 1,-4 3 66,1 4-129,-3 3-228,-1 10 1,4-3 293,0 6-308,-1-1-144,-3 0 1,2 3-102,2-3 6,-3-2-40,4 5 1,-4-10-198,3 0 1,-1-2 285,4-6-1396,-4 1 347,2-5-36,-5-1 284,5-3 0,-5-2-1213,0-5 956,0 0 436,-10 0-49,3 0 313,-4 0 313,-6-5 0,0-2 0,-6-3 0</inkml:trace>
  <inkml:trace contextRef="#ctx0" brushRef="#br1" timeOffset="131">9617 15283 7614,'5'-6'542,"1"1"135,6 5 0,9-4-188,6 0 1,5 0 30,2 4 1,0 0-1,1 0-905,-1 0 347,0 0 0,-3 0-329,-1 0 0,-8 0 41,0 0 0,-3-3-2181,0-1 2507,-2-5 0,-6-2 0,1-7 0</inkml:trace>
  <inkml:trace contextRef="#ctx0" brushRef="#br1" timeOffset="132">10234 14987 7614,'0'-17'-1528,"0"1"2644,5 4 1826,-4 0-1566,4 6 0,-5 2-721,0 8 1,0 7 245,0 8 1,0 8-374,0 2 1,0 4-127,0 2 0,0 3-198,0 0 1,0-3-166,0 0 1,0-4 242,0 7-1654,0-7 1049,0 2 1,5-9-1585,3 3 0,1-5 967,-2-2 1,3 0-1959,-2-6 2898,2 1 0,2-3 0,-1-1 0</inkml:trace>
  <inkml:trace contextRef="#ctx0" brushRef="#br1" timeOffset="133">10588 15830 7614,'-12'0'0,"1"0"1476,5 0 39,0 0 1,15 0-1042,3 0 1,2 0 33,-3 0 0,2 0 303,2 0 1,3-1-347,5-3 0,0 3 343,-1-3-398,1 3-1,0 1-349,0 0 28,5-5 0,-4 4-185,3-3 0,-7-1-383,-1 1 1,-1 0 464,1 4-2145,-3-5 653,-4 4 133,-1-9 1,0 3 680,1-4 0,-1 0 693,1-1 0,-1-4 0,1-2 0</inkml:trace>
  <inkml:trace contextRef="#ctx0" brushRef="#br1" timeOffset="134">11444 15283 7614,'0'-16'0,"2"3"0,1-2 2218,9-3-1431,6 10 1,4-5 397,1 9-684,-5 0-157,-7 4 966,0 5-807,-10-4 0,8 14 83,-5 1 536,-1 9-690,-3 4 1,0 9 199,0 0-213,0 6-359,-5 1 1,0 2-15,-2 7 1,-2-5 105,5 5 1,0-2-58,4 1-117,0 3-1008,0-4 366,0 0 542,0-2 1,0-9-436,0 1-1434,5-10 1308,-4 1 1,10-10-95,-4 0-1819,-2-6 631,0 0 2260,-5-6 1,-5-4 0,-1-2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6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11078 15293 11948,'7'-19'983,"-2"3"0,-5 11 0,-16 4-560,-8 11 0,-19 8-424,-3 12 1,2-2 66,6-5 0,2 0-116,-2 0-118,3 0 61,-4 5-102,8-4-357,3-2 269,17-10 237,16-7 1,20-10-120,13-3 1,7-7 45,-7-4 0,6 1-59,2-1 0,0 0 122,3-4 0,-2 0 107,-1 1 0,-6 0 21,-2 3 416,-2-3-224,8 0 167,-12 3 344,1-3-213,-22 16-368,-21 1 0,-21 22-9,-19 6 0,-2 6-229,6-2 1,-6 2 33,24-12 1,-1 0-1,1 1 1,-1-1 10,-1 0 0,-1 0 0,-23 17 66,0 1 0,10-5-35,-2 0-144,8-4 173,-6 7-485,13-14 16,8 2-30,13-14 400,41-12 1,-7-3 88,25-7 0,-5-2 110,-3 2-211,4-5-21,-5 7 133,6-3-82,5-1 47,-4 4-98,-7 2-27,-7 6 58,-20 5 20,2 0 438,-13 5-157,3 6-99,-5 7-24,-10 10-150,-8 6-13,-17 7-220,-10 5 185,3-6-569,-2-5 164,19-8 303,9-14-228,16-3-373,21-15 646,10-6 0,13-7 172,-2-5 443,-8 5-251,10-13 513,-8 5-216,15-13 206,-5 10-286,-11 6-435,-12 12-239,-8 11-268,-39 26 0,12-3 0,-26 15 0,8-9 410,0 2 0,-11-1 1,-6 4-1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7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11843 12597 11948,'25'-24'-844,"-4"3"1262,-15 14 565,0 2-839,-37 20 0,12 1-58,-23 14 1,7-5-19,-3 2 0,1 1 29,-5-1 0,1 3-22,-1-3 0,-2-1 28,2-3 1,-1 0 119,1 0 220,-2 0-190,3 0-284,6-6 176,7 0-732,16-11 299,7-1 305,41-25 0,-2 1-29,-3 3 1,3-2-1,0-2 1,1 0-5,1 1 0,1 0 0,2-2 0,0-2-32,3-2 0,0 0 0,1 0 1,-1 0 6,2-2 1,0 0 0,4 0 0,1 0 89,-1 2 0,0 0 0,1-1 0,1-1-51,-3 2 1,1 0-1,0-1 1,0-1 102,2 2 0,-1 1 0,1-3 0,-1-1-30,-3 1 1,0 1 0,-2 2 0,0 1-7,-3 0 0,-2 0 0,-3 4 0,-2 1 10,-1 1 1,-1 0 120,22-12 89,-3 1 132,-15 9-438,-13 2 0,-26 17 76,-20 8 0,-12 11-144,-19 4 0,23-6 1,-2 1 48,-7 1 0,0 1 1,-1 1-1,0 2-23,-2 2 1,-1-1-1,0 0 1,0 1 9,-1 1 0,-1 1 0,-1-1 0,-1 0 19,0 1 1,1-1 0,0 1 0,1 0 15,4-4 0,0-1 1,-1 2-1,1 1 0,6-4 0,0-1 0,-3 0 0,1 0 37,5-1 0,1 0 1,2-2-1,1 0-78,-16 14 156,9-9-110,8 0-520,16-9 405,7-2 1,26-7 246,13-8 0,11-5-113,8-10 0,-22 9 0,2 0 0,4-5 0,2-1 1,1 1-1,1-1 37,2-3 0,1 0 0,1-1 1,-1-1-54,5-2 0,1 0 0,-1 1 0,0 0 67,0 1 0,1 0 0,0-1 0,0 0-23,-2 0 1,-1 2 0,-1 0 0,-2 0 33,-1 1 1,-2 0 0,-1 2-1,-1 0-26,-3 2 0,0 0 1,-2-1-1,-2 1 85,21-8-39,-2-2 6,-5 12-228,-11 2 167,-17 6-69,-55 40 1,-10-4 48,9-2 1,-3 3-1,-2-4 1,-1-1-92,1 2 1,-1 0 0,-2-2 0,0 0 26,-1 1 1,-1 1 0,0 1 0,-2 1 32,13-7 1,-2 0 0,1 0-1,1 0 1,1-1 0,-1 0 4,-1 1 0,0 0 0,0 1 0,1-2 0,0 0 0,1 0 0,-15 12 0,0-1 0,0-2 1,0-1 51,1 0 1,1-1 0,6-3 0,1 0-54,5-2 0,2-1 0,4-4 0,2-2 328,-20 16-167,12-7-315,-1 1 86,24-10 0,23-9-95,25-13 1,17-9 148,6-14 0,-23 13 0,2-2-3,5-3 0,1 0 0,1 1 0,1-1-17,3-2 1,1 0 0,-2 1 0,1 0 6,-2-1 1,1 0 0,0-1-1,1-1 55,0 2 1,1 0-1,-1 0 1,0-1-24,-2 1 1,1 0-1,-1 2 1,-1-1 85,-5 3 0,-2 0 1,-2 0-1,-2 0 6,0-1 0,-1 1 0,-2 2 0,-1 1 264,24-13-210,-7 8 197,-2-2-370,-19 8 0,-3 3 182,-26 10-152,-35 30 0,11-13 0,-3 1 31,-10 9 0,-1 3 0,0-2 1,0 0-133,-4 2 0,1 1 1,0-2-1,-1 1 15,-1 2 0,-1 1 0,5-1 0,0-1 61,-5 2 1,1-1 0,8-1-1,2-1 87,0-3 0,1-1 0,8-1 0,0 0-38,3-4 1,1 0-222,-18 18 172,3 0-406,8-8 157,8-3 223,18-17 0,35-12 67,11-11 0,15-9-14,1-10 0,-24 15 0,2-2-8,2-1 0,2 0 0,0 1 0,0-1 7,1-1 0,0-2 0,0 2 1,0 0 40,0-1 0,0 0 0,0-1 0,-1 1-22,-1 2 1,0 0 0,0 0 0,-1 0 62,-1 1 1,0 1 0,-3 1 0,-1-1 6,1 2 1,-1 0 0,21-13 194,-7 5-132,-6 5 48,0-3-135,-15 13-22,-3-7 0,-53 39-2,-14 3 0,14-6 1,1 1-98,-24 12 0,24-13 0,-1 0 49,-1 0 1,0 0 0,-2 1 0,0 0-26,0 1 1,0 0-1,1 0 1,0 0 36,2 0 0,1-1 0,2-2 0,1 0-8,-14 14 13,1 0-22,6-10-462,10 4 151,2-15 210,26-3 1,16-20 54,18-5 0,7-6-219,-7-1 1,5-1-31,-1 0 0,1 1-21,-1 3 0,-3 3 333,-4 4 0,-2-2 0,24-3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8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15041 11078 11948,'29'-18'-818,"4"2"711,-3-1 338,-6 10 350,-3-8-178,-14 13 1,-29 6-262,-12 8 1,-14 7-1,2 0 0,-10 4-133,24-10 0,-1 0 0,-2 1 0,-2 1 39,-1 2 1,0 1 0,-4-1 0,0 1-55,-1 1 1,-1 0 0,-4 1-1,0 1 38,-1 1 1,-1 1 0,-2 1-1,-2-1-44,-1 2 0,-1 0 1,17-7-1,-2 0 1,1 1 16,-1-1 1,1 1 0,-1 1 0,1-1 0,-1 2 0,2-2-55,-17 8 1,1 0-1,1-2 1,0 0 26,2 0 0,1 0 1,5-4-1,1 0 31,2-2 1,2 0 0,6-4 0,2 0-44,-20 12 63,7-3-16,6-1-201,15-5-72,4-2 1,31-11 249,13-5 1,13-5 160,10-6 0,15-7-81,-25 7 1,0-1 0,3 0 0,1 0-74,2-3 1,0-1-1,2 2 1,1-1-33,0 0 0,1 0 0,5-3 0,1-1 39,-3 2 0,1 0 0,0-2 1,0 1 0,0 1 1,-1 0 0,-2 0 0,0-1 9,0 1 0,1 0 0,0-1 0,-1-1-5,-1 2 0,0 0 1,0-1-1,-1-1-3,-5 4 0,0 0 0,1-1 1,-1-1-5,-3 0 1,-2 0 0,2 0 0,-1-1 68,-2 1 1,0 0 0,-2 2-1,0 0-24,-2-1 1,1 1 0,26-10 29,-4-2 0,-1-1-26,-2 2 0,-5 0-189,1 7 100,-11-2-36,3 8 78,-17-4 148,0 11 0,-60 26-114,-18 11 1,20-9 0,0 0 29,7-5 0,-1 0 0,-5 5 1,-1 0-27,-3 0 0,0 1 1,-1 2-1,-1 1-24,-5 2 0,-1 1 0,3 0 0,-1 1 19,-3 0 0,-1 0 0,0 2 1,1 0-65,-3 2 0,1 0 0,2 1 1,0-1 34,1 0 1,1 0 0,4 0 0,0-2-8,3-1 1,0-1 0,0 1 0,1-1-18,3-3 1,0 0 0,0-2-1,1 2 23,2 0 0,1-1 0,3-4 0,1-1-82,3 0 0,1 0 1,-18 14-20,4-4-27,7-3-15,3-5-242,10-6 256,7-5 150,6-7 0,41-15-35,9-5 1,-11 3 0,2-2 42,-4-1 0,1 0 0,8-3 1,1-1-33,2 0 0,0 0 1,4-2-1,2 0-8,-1 2 0,1 0 0,0-2 1,1 0 9,0 2 1,1 0-1,2-2 1,0 0-11,1 2 0,0 0 1,0-2-1,-1-1 5,2 1 0,-1 0 0,-3 1 1,0 1-8,-1 0 0,1 0 1,0-1-1,1 0 2,-3 1 1,-1 0 0,-3 2 0,-2 0-5,-3 1 1,-2 1-1,-6 3 1,-1 0 192,25-10-179,-10 9 26,-13 3 38,-10 8 1,-28 15 201,-22 10 1,-25 14-211,20-20 0,-3 0 0,-4 6 1,-2 1-57,-5 1 1,-2-1 0,-3 4 0,-3-1-36,-3 1 0,-2 1 0,19-8 1,-1-1-1,0 1 47,-2 1 1,0-1 0,0 1-1,1-1 1,0 1 0,-1 0-7,-1 0 1,0 1 0,-1 0 0,2-1 0,-1 0-1,0 0-15,-2 2 1,-1 1-1,0-1 1,4-4-1,0 1 1,1-2-103,-17 10 1,1 0-1,5-5 1,2 0 46,3-1 0,2 0 0,6-3 0,2 0 56,4-3 1,1 0-204,-17 18-212,5-1-155,19-5 418,24-6 1,38-18 169,-6-7 0,3-4 0,5-1 0,2-2-42,0-4 1,1-1 0,3 0 0,2-1 22,4-2 1,1 0 0,0 1-1,1 1 12,2 0 1,0 0-1,0 0 1,-1-1 53,3-1 1,1 0 0,-2 0 0,1 0-14,-4 0 0,0 0 0,-1 1 0,-1 0 76,-1-1 1,-1 0 0,-3 3 0,1 0 70,-2-3 1,1-1 0,-3 5 0,-1 0-52,-3-1 0,-2 1 0,-3 3 0,-1 1 438,24-6-178,-5 2-196,-1 2 35,-14 4-175,-9 2 53,-74 36 0,-2-7-82,0 0 0,-3 1 0,6-4 0,0-1-158,-4 1 0,-1 0 0,0 1 0,0 2-35,-4 0 1,1 1 0,2 0-1,1 0-95,-4-2 0,1-1 0,7-1 0,1-1 0,-2-1 0,2 0 0,6-2 0,1 0 246,3-1 0,1-1 0,-28 9 0,9-5 0,2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89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17463 10222 11948,'19'-12'-984,"1"1"326,-14-1 1281,1 6-82,-28 1-246,10 5 1,-40 5-92,13 3 0,-5 3 51,-3 4 1,3-1-26,-6 5 0,-5 2-119,-3 5 1,28-13-1,-2 0-54,-3 2 0,0 0 1,0 1-1,-1 0 42,-4 3 1,-2 0 0,2 0 0,-1 0-102,-6 4 1,0 0 0,2-2 0,-1 1-13,-2 2 1,-1 1 0,0-1 0,0 1-12,0-1 0,1 1 0,0-3 0,1 0 33,0 3 0,1 0 0,3-5 0,0-1-41,-2 2 1,0 0-1,4-3 1,2 0 83,3-3 1,1 0 0,3-1-1,2 0 44,-12 9-404,1 0 153,6 0-127,10-6 68,2-5-199,16-7 410,31-10 0,3-7 64,25-7 1,7-4-58,-28 10 1,1 0 0,3-2 0,0 1-30,4-3 1,0-1 0,5 1 0,0 0 39,2 0 0,1 0 0,3-2 0,0 0-22,2 0 1,0 0 0,-1-1 0,-1 0 14,4 1 1,1 0 0,-4 1 0,0 1 5,5-2 1,0 0-1,-4 1 1,1 1-10,-1 2 0,0 0 1,-3-1-1,0 0 2,0 3 0,-1 0 1,-4-3-1,-1 1 6,0 2 0,0-1 0,-4 1 1,0 0 86,-4 1 0,0 1 1,-2 1-1,-1 1-5,24-10 1,-10 5 178,-5-1-150,-5 2-159,2 2 41,-13 4-93,-5 2 1,-23 10 171,-13 3 1,-10 7-8,-13 4 1,-5 8 7,-10 3 1,23-13 0,-1 1-73,-6 0 0,-2 2 1,-1 0-1,0 0-1,-3 3 1,-2 0 0,0 0 0,-1 0 7,0-1 1,1 1 0,-3 3-1,-1 0-50,-2 3 0,-1-1 1,-4 3-1,-2-1 27,20-8 1,0 0 0,0-1 0,-2 0 0,0 0 0,1-1-6,-17 9 1,1-1 0,-1 0 0,-1 0-20,0-1 0,0-1 0,5 2 0,0-1-6,2-2 0,1-1 0,4-1 0,1-1-47,2-3 0,1 0 1,4-1-1,1-1 19,1 1 0,2-1 0,-19 12-167,2-2 108,16-8-225,1-3 214,20-4 57,13-6 1,33-15 39,21-10 1,-21 7-1,3-1 16,4-1 1,0 1 0,2-1-1,1 0 53,2-1 1,2 0 0,3-3 0,1 0-37,2 3 1,1 0-1,0-4 1,0 0 40,1 3 1,0 1 0,-4-3-1,-2 1-29,1 1 1,-1 1-1,3-1 1,-1 0 58,1 1 0,-1 0 1,-3 1-1,0 0-10,-2 2 1,0 1-1,-5 0 1,0-1 8,-1 1 0,0-1 0,-3 3 0,0-1-43,-4 0 1,-2 1 0,25-1 77,-10-1-138,-5 7 78,-7-6-151,-10 9 0,-19 6 84,-20 10 0,-22 10 85,-16 6 0,16-12 0,-1 0-61,-5 1 1,-2 2-1,-4 2 1,-2 0 2,-2 0 0,-1 1 1,16-6-1,-2 1 0,0 0-1,-2-1 1,-2 0 0,1 0 0,-1 2 0,1 0 0,-1 0 2,1 0 1,0-1 0,0 0 0,-2 2 0,1 0 0,0-1 10,-1 0 1,1-1 0,-1 0 0,-2 0 0,0 1 0,0-1-9,4-1 1,0 0 0,0 0-1,2-1 1,0 1 0,1 0 71,-16 8 1,2-1 0,8-3 0,2 0-65,3-4 1,2 0 0,7-2 0,3 0-37,-21 13-251,14-2-115,13-5 1,33-6 145,20-6 1,22-11 99,-19-5 1,3-1-1,7-2 1,3-2 19,4-3 1,2-1 0,3 0 0,1-1 42,1-2 0,0 0 0,2 0 1,1 1 54,1 1 0,0-1 1,-2 0-1,0-1-73,-2 2 0,0 0 1,1-1-1,-1-1 140,-2 0 1,0 0-1,1 0 1,0-1 46,-1 1 0,0 0 1,-4 1-1,0-1 44,-5 2 0,-1 0 0,2-1 1,0 0-33,-3 2 1,-1 1 0,0 0 0,-1 0 29,-5 1 1,-1 1 0,-3 2-1,0 0 231,20-6-149,-7 2 138,-7 2-104,-15-1 33,-7 6-210,-58 26 1,2-2-97,1 0 1,-4 2-1,0-1 1,0-1 38,-3 1 0,-1 0 1,-4 3-1,-1 0-55,0 1 0,0 0 0,-1 0 0,0 1 8,-3 3 0,-1-1 0,2-1 0,-1-1 31,0 0 1,0 1-1,1-1 1,1-1-44,3 0 0,1 0 1,3-3-1,1 0 24,2-1 1,2 0 0,4-1 0,0-1-66,5-2 0,0 0 0,1 1 0,2-1-81,-17 7 1,7 3-341,9-10 144,9 0-223,0 1 482,14-8 1,26 1-33,16-13 0,15-7 165,7-8 0,-27 8 1,1-1-59,5-2 1,1 1 0,0 1 0,2 0-30,4-1 0,1-1 1,1 2-1,-1-1 59,-2 0 0,0-1 0,2 2 0,0 0 103,-3-1 0,1 0 0,2 0 0,-1 2 62,-3-1 1,0 1 0,-2 1 0,0 1 24,-5-1 1,-2 1 438,26-5-190,4-3 67,-23 11-326,1 1 1,-47 15 188,-15 5 1,-25 11-187,-9 4 1,19-13 0,-2 0-177,-5 2 1,-1 0 0,-3 1-1,-1 0 85,-3 0 1,-1 2-1,2-1 1,0 1 12,6-3 1,1 0 0,0 0 0,1 0-356,4-2 0,0 0 0,3 0 0,2 0-82,2 1 0,1-1 0,-24 12-656,14-3 984,8-1 0,6-3 0,-17 24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0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16389 12860 11948,'11'-24'-335,"1"2"772,-1 11-41,1-1 587,-6 6-555,-1-4 0,-28 15-480,-7 3 0,-8 3 56,3 8 0,-3 3-17,0 0 1,-1 4-43,1-7-259,7-3 155,-12 11 156,18-13-386,-8 8 235,20-11-151,-2-5 82,14-1 209,26-5 1,6-5 71,22-2 1,-7-5-60,-12-3 72,0 2 176,10-8-107,-2 8 151,-1-3-142,-8 9 180,-20 2-279,-8 5 0,-31 14 10,-12 5 1,-7 10 4,-1 2 1,-4 2-17,1 1 1,-1 0 1,5 1 0,4-5 80,3 0-179,8-4 82,-3 7-402,14-9 185,2-1-39,12-12 133,10-6 31,17-5 0,3-9-105,13-2 1,3-4 94,1 0 1,-2-2-287,2-2 120,-5 3 341,12-1-61,-12-1 267,2 6-201,-21-4 871,-3 15-417,-49 21-234,10 7-518,-5-2 0,-3 1-543,-13 19-255,4-4 411,7 3 573,6-8 0,10-7 0,1-7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1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17645 12232 11948,'-34'11'983,"4"6"-492,-1 2 1,1 1-309,-5-1 1,1 3-552,0-3 271,0 2-132,-6 2 128,10 0-415,2-5 189,16-2 53,12-9 239,17 3 27,12-9 1,14 3 180,3-8-256,-3-2 45,1-6 0,1-3 36,4 0 444,-9 5-89,-2-6-162,-13 14-54,-2-13 352,-8 13-417,-59 23 1,22-5-20,-5 1 0,-3 0 0,-16 11 21,8-1 1,-3-3-122,2 3 0,1 1 103,4-2-305,0 1 104,0 1-106,9 1-179,9-5 71,26-2 367,14-11 1,27-6-85,2-5 0,3-5 222,-14-6-137,-3-1 0,16 1 53,-6-1 66,-4 1 278,-7 0-144,-18 4-65,7 2 200,-21 5 0,-31 18-340,-13 5 1,-4 5 46,11-5 1,5 3-233,-5 1 18,6 5-202,-8 2 54,4 6 112,5 1-346,7-2 94,12-9 187,10-8-57,7-5-46,10-11-48,13-1-28,5-10-35,6-6-220,-5-2 1038,-12 2 590,-8 6 0,-9 5-87,-6 0-522,-21 20-284,5-5 14,-32 33-236,11-6 190,9-16 0,-1 0-75,2 0 0,1-1 92,-14 21-319,11-11 39,7-2-164,9-15 141,7-7 176,12-5-10,10-12 1,15 0-19,5-5 0,-4-1-132,-7 1 98,-6-1 125,8 1-90,-4 5-5,-5 1 349,-7 5 523,-12 5 37,-20 16-559,-9 10 0,-16 17-58,-2-2 0,9-7-60,10-9 0,2-3 242,6 3-637,-6-4-737,4 7 0,-6-4 0,0 0 738,5-1 0,-8-5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2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16560 14162 11948,'24'-23'27,"8"0"1,-4 2 275,10 2 87,-5 2-124,5 6 93,-12-1-213,1 6 171,-10 1-98,-11 5 0,-25 18-164,-15 4 1,-16 11 2,-3-2 0,23-15 0,-1 1-111,-1 0 1,0 0-1,-4 2 1,1 0 35,-2 0 1,1 0 0,-2 2 0,0 0 54,2-2 1,0 0 0,0 2 0,1-1-5,2-3 0,1 0 1,2 1-1,0 0 45,-19 8 0,4 0-77,11-7-277,10-3-291,2-4 386,16-1 0,20-7 38,13-8 1,16-5 78,10-14 0,6 2-40,-20 6 0,1-1 0,2-1 0,0 0 54,7-2 0,1 0 0,-1 1 0,-1 2-11,-3 0 0,1 1 0,0 0 0,1 0 58,0-2 1,1 0 0,-2-1 0,-1 1 95,1 0 1,0 0-1,-1 0 1,0 1 59,-3 1 0,-1 0 0,1 0 0,0 2-59,-1 1 0,-2 1 0,-4 0 0,0 0 77,-2 2 0,-1-1 1,21-6 298,-7 4-51,-11 6-9,-2 1-199,-14 5 1,-14 18 0,-20 4 0,-17 13 31,-13-1 1,15-12-1,-1 0-287,-5 5 1,-1 0-1,-2-1 1,-2 1 37,-2 2 0,-1-1 1,0-1-1,-1 1-72,-4 2 1,-1 1 0,2-2 0,1 0 41,-3 0 1,1-1 0,3-1 0,0-1-34,-1 1 0,-1 0 0,7-5 1,1 0-15,-2 1 1,0 0-1,5-6 1,-1 0 30,4 1 0,0-2 1,-22 7-150,18 0 96,13-8-880,3-3 566,26-7 1,25-16 225,21-4 1,-18 5-1,0-1 96,-1-2 1,-1-1 0,2 1 0,0 1 75,2-3 1,0-1 0,1 1-1,0 0-58,3-2 1,0-1 0,1 3-1,1 0-44,-2 0 0,0 0 0,0 0 1,0 0 188,2 0 1,0 0 0,-4-1 0,0 0 85,2 2 1,0 2-1,-2 0 1,-2 1 89,-1 1 0,-1 1 0,25-4 193,-7 2 68,-14-1-107,2 11 173,-18-4-288,-9 15 1,-31 10-108,-18 11 0,11-13 1,-2 1-120,-1-2 1,-1 0 0,-5 0 0,-1 1-39,-2 3 0,-1 0 0,-2 0 0,0 0-52,-2 2 0,0 0 1,-3 0-1,0-1 38,2 2 1,-1-2 0,0-1-1,-1-1-14,3-1 1,1 0-1,-1 0 1,0 0 47,4-2 1,0 0-1,3 1 1,2 0-18,4-5 0,1 0 1,-18 14-118,6-4-51,10-5 218,4 8 182,10-12 73,7 8-130,21-16 0,22-2-688,17-8 0,12-7 164,-4-8 0,-21 6 0,1 0 82,-1 0 0,0 0 0,4-3 0,0 0 0,-2 1 0,0-1 0,4 0 0,1 1 209,-1-1 0,0 1 0,3-1 0,0-1 41,-5 2 0,0 0 0,-1-1 0,-1 0 49,-1 1 1,-1 0 0,-4 1 0,0 1 74,29-6 1,-7-1-18,-5 4 460,-12 1-164,6 4 107,-23 4-79,2 2-123,-17 5-286,-40 21 1,0-1-99,4-2 1,-2 2 0,0-2-1,1 0 64,0-1 0,-1 0 1,-3 2-1,0 0-55,-2 0 1,0 0 0,-5 2 0,-1 1-12,1-1 1,-1 0 0,0-1 0,0-1 40,4 0 0,0 0 0,0 1 1,0 0 33,0-1 1,0 0 0,3 0-1,0 0 8,0-2 1,1 0 0,6-2 0,1 1 53,-25 14-237,11-5-197,-1 8 37,18-14-303,5 8 445,31-19 1,18 1 58,18-13 0,8-6 124,3-6 1,-26 5-1,0 0-7,3 1 1,1 1-1,-1-5 1,-1 0 41,-1 2 1,1 1-1,5-4 1,0 1-12,0 0 0,0 1 0,3-3 0,1 0 68,0 1 0,-1 0 0,0-2 0,0 1 18,0-2 0,1 1 1,0 2-1,0 1-38,-2 1 1,0 0 0,-1 1 0,-2 1 25,-4 1 1,-1 1 0,20-8 21,-10 6 254,-5 5-9,2 0-61,-14 6-11,-3 6-32,-22 10 1,-25 14-276,-14 9 1,15-17 0,-2 0 64,-28 12 1,24-13-1,-1 0-124,-1 0 1,0 0 0,-2-1 0,-1 1 35,-1 0 1,0-1 0,-2 1 0,0 0 8,-4 2 0,0 0 0,-2-1 0,0 0-22,1 0 0,-1-2 0,-1 0 0,1 0-69,4-3 0,0 0 0,1 0 0,-1-1 19,0-1 1,0 0 0,5 0 0,2-2-477,-24 10 240,5-5 63,6 3 450,11-8-105,12-1-1047,13-7 977,40-5 1,2-2 47,25-1 0,-4-8 97,-3-4 1,2-1 67,5 0 0,5-1-148,-30 5 0,1 1 0,2 0 1,2 0 34,1 2 1,0-1 0,0-1 0,0 1-25,2 0 1,0 1 0,-1-2-1,0-1-99,2-1 0,1-1 1,-1 2-1,-2 0 61,0-1 1,-1-1 0,-2 4 0,0 0 2,-3 0 0,-1 1 0,28-5-133,-6-1 126,-3 2 125,-6 7 278,-4 1-91,-12 5-231,-12 15 0,-31 8 13,-13 15 0,-15 0-58,-7-4 0,-5-2-90,23-15 0,-2 0 0,-2-1 0,0 0 40,-3 3 0,0 0 0,-2-1 0,1 1-64,-1 0 0,0 0 0,0-3 0,-1 0-33,-1 1 0,0 0 1,1-1-1,1 0 52,-2 1 0,0 0 1,6-2-1,1-1 29,2-1 1,1 1 0,-17 9-69,7-4-243,15-3-123,1 1-314,13-10 424,7 3 230,37-10 1,1-9 203,25-2 0,-7-4-105,7 0 1,-1 1 98,-24 4 1,0 1 0,0 1-1,0 0-46,0-1 1,0-1 0,4 3 0,-1 0 84,0 0 1,-1-1 0,2 2 0,-1-1-30,-1 2 1,1-1 0,-1-1 0,0 0 9,0 1 0,1 1 1,-2-3-1,1 2-68,-2 2 1,1 0-1,29-6 9,-5-2 0,-6 5-264,-6-1 225,-4 6-153,-7-3 85,-10 5 283,-7 5 1,-31 9-97,-13 5 0,-13 9-114,-6-6 1,-10 8-92,24-17 1,-1 0-1,0 3 1,-1 0-27,0-1 1,0 0 0,-2 1 0,-1 0 21,1 0 0,0-1 0,2-1 0,2 0-11,-25 8 13,5-4 3,6 9-396,6-13-121,10 7-58,14-14 457,16-2 260,26-5 1,2-5-14,18-3 0,-5-3-127,4-5 0,-3 4 147,4-3 0,0 1-15,-4-2 0,2 4 75,2-4 0,-2 4-16,-2 0 0,1 1 69,-5-1-13,-5 1-18,0 5 406,-14 1-358,-7 5 1,-31 12-184,-16 4 0,-10 6 77,-1-3 0,-5-1 30,-6 1 0,0-5-633,0 1 0,-5-3 492,-3-5 0,-2 2 0,-2-5 0,1-1 0,-1-2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3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15692 12540 11948,'0'-25'-7,"0"4"756,0 21-537,-15 0-208,-4 6 228,-15 5-369,-1 7 196,6 10-241,6-4 41,12 9-375,6-9 91,5 4 250,5-10 243,1-2-200,6-5 252,-1 1-111,1-6 176,-1 4-178,-5-8 93,5 3-85,-10 5 96,4 3-94,-5 9 35,-5 6-24,4 1 23,-10 6 59,5 4 24,-10-3 0,-7 8 157,-12-3-143,-5-1-38,-6 5-256,6-15-21,5 3-264,18-15 226,6-2 29,11-9 86,21-2 49,-1-5 0,31-5 172,-6-3-162,-4-2 315,7-1-180,-5-6 398,9 4 1,-7 2-88,-21 1-206,-2 8-74,-16 2 0,-20 17-38,-13 10 0,-8 1 26,-3 2 0,-4 4-215,-8 4 0,2 4 79,21-23 0,1 0 0,-17 19-223,1-3 112,5-1 0,4 4-265,3 0 141,7-10 26,11 9-246,7-17 87,10 8 260,17-12 0,12-10-110,16-6 179,-11 0-24,14-16 267,-15 9-125,18-10 137,-15 11 345,-7 1-217,-11 5 138,-7 0-127,-9 10-121,-2 8 1,-18 15-103,-2 5 1,-12 0-12,4-4 1,-11 2-172,0 2 1,-8-3 102,0 3 1,3 2-83,1-2 195,-3 0-549,0 1-114,1 2-71,11-6 134,7-7-132,16-11 526,16-11 0,13-7-81,15-11 1,6 0 86,2-7 1,-4 1-81,3-1 1,-9-3 244,2 3 68,0-2 81,13-2-39,-4 5 295,-1 2-247,-17 4 208,-8 6 116,-14 6-357,-28 26 0,0 1-150,-21 15 1,-1-4 17,-3 0 0,19-18 0,-1-1-126,-2 2 0,0 0 1,-3 1-1,1 1-11,1-2 1,1 0-1,1-1 1,1 0-19,1 1 1,1 0-1,-1-2 1,0 0 5,-1 2 1,-1 0 0,1-2 0,0-1-65,2 1 0,-1 0 1,-1 1-1,0-1-138,1 0 1,1 0 0,-1 0-1,-1-1-52,-25 13 1,4 0-309,7-4 212,7-6 145,-3 6-140,18-13 37,-2 3 266,38-12 1,15-16 156,19-4 0,7-5 104,-8-3 1,11-1-139,-28 11 1,1-1 0,0 2-1,1-1 2,0-2 1,1 0 0,-2 1 0,0 1-11,1-2 1,0-1 0,-3 4 0,-1-1-14,2 0 1,1-1 0,0 3 0,0 0 94,28-8 0,-8 2 460,-15 6-87,-2-1 170,3 6-293,-9 1-84,-2 5 109,-21 5 0,-28 16-225,-17 14 1,11-16 0,-2 0-132,-1 2 1,-1 0 0,-2 0 0,-1-1 42,-2 3 1,0 0 0,0 1-1,1-1-3,-3 2 1,0 0 0,-4 0 0,0 2-105,-2 1 1,0 1-1,-1-3 1,0 0 23,5-2 1,0 1-1,-1 1 1,0-1-109,2 0 1,2 0 0,0-1-1,1 1 62,2-2 1,0 0 0,2-3 0,0 0-150,3-1 0,1 0 1,-20 17-47,2-2 0,8-5-419,0-2 258,8-3 45,-8 4 278,12-4-233,3-6 242,13-8 1,37-19 153,7-2 1,9-4-27,-5-1 0,7 0 39,4-3 0,1-3-49,-4 3 1,2 1 17,5-1 1,-3 4 65,7-4 0,-3 0-88,3-4 0,-26 13 0,1 0 7,0-2 0,0 1 0,4 1 0,-1 0-25,1-3 0,1-1 0,-1 0 0,0 0-25,-2 1 0,0 0 0,-1-1 0,-1 0 25,1 0 1,-1 1 0,-2 1-1,1 0-68,1-1 0,1-1 0,25-14-19,-1 2 1,-6 3-34,-9 4 98,-3 0-15,-5 1 347,-5 7-270,-11 11 1,-30 20 300,-19 10 0,-18 11-246,22-20 0,0 0 1,-4 2-1,-1-1-109,-6 3 1,0 0 0,0-1-1,0-1 30,-4 2 0,0-1 0,-2 2 0,0 0-62,-1 1 0,-1 0 0,0-1 0,-1 0 44,-2 0 1,-1 1 0,2-1 0,0 0-18,0 1 1,1-1-1,-5 2 1,1-1-97,3-2 0,1-1 0,1 0 1,0-2 1,6 0 1,0-2-1,4-3 1,0-1 46,5 1 0,1 0 0,-24 14-78,12-1-12,7-2-218,8-5-384,9-5 568,27-2 1,22-15 113,26-4 0,-24-4 1,-1-2 98,-1-2 0,-1 0 0,2-1 0,1 1-72,4-2 0,2-1 0,1 0 0,0-1 70,1 0 0,2-1 1,1 0-1,2-1 29,-1 0 0,1 0 0,-1 2 0,0 0 41,1-1 0,0 1 0,-1 2 0,0 1-47,-3-1 0,-1-1 1,1 2-1,0 0 53,-1 0 0,-2 1 0,-4 2 0,-1 1 161,27-8-108,-8 4 121,-7 5-87,-6 2 39,-16 10 1,-28 12-95,-22 9 1,-15 6-100,-4 2 0,17-14 0,-2 0-45,-3 1 0,-2 0 0,-1 1 1,0 0-87,-6 1 1,0 0 0,0 0 0,0 1-3,-5 1 1,-1-1 0,0-1 0,1 0 46,1 0 1,0 0 0,0-1 0,0 0 21,3-3 0,2 0 1,2 0-1,1-1 0,2-3 1,3 0-99,-20 13-291,3-5-327,25-10 473,13-3 1,42-15 45,19-3 0,-17 0 1,1-3 116,-3 0 0,1-1 0,4-1 0,1 0 4,1-1 1,2 1 0,2-1 0,2 0 106,0-1 1,1 0-1,1-1 1,0 0-48,1 3 1,0-1 0,-1-1-1,1 0 55,0 1 0,-1 1 0,-1 0 0,0 0 60,0 1 0,0 1 0,-5 0 0,-1 0 67,0 2 0,0-1 1,-5 0-1,-1 0 343,25-5 63,-5-1-89,-1 10-23,-9 1-160,-13 5 1,-22 10-72,-22 5 1,-8 6-286,-11 1 1,-7 1-13,-4 0 0,-2 4-19,-6-1 0,-2 5 40,25-18 0,-1 1 0,0-1 0,0 0-91,-2-1 0,1-1 1,1 2-1,1 1-45,-23 12 0,7-3-438,8-4 320,13-5 14,-2 3-685,20-6 492,7-5 0,71-18 492,-27 0 0,-10-4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4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14185 12974 11948,'-13'-24'-914,"3"2"1377,10 11 520,0 5 0,-15 6-360,6 11-409,-33 12-212,10 11-248,-14 7 111,12-1-341,6 0 203,16-11 0,1-1 190,11-5-16,0-6 57,0 0 51,0-6 114,0 1-140,0-1-207,0 1-90,0-1 100,0 0 66,11 1 115,-4-6 4,15 4 146,-4-8-131,4 3 313,-4 0-236,-6 6 0,-9 12-38,-6 8 1,-5-1 145,-7 4 1,-8-1 162,-8 9 1,-3 4-203,-4 3 0,3 1-37,-3-5 1,3-4-140,5-3 149,2-2-316,5 8 172,5-7-526,7 12 99,11-18-96,11 2 419,22-15 1,10-8 6,11-10 0,-6-2 57,-14-5 0,4-1-50,0-3 0,-3 3 459,-5 1-146,-5-1 463,13-3-149,-2 4 38,10-3-308,-1 9-54,1-4-196,-10 5 235,-8 0-290,-17 10 72,-11 8 1,-22 17 44,-12 3 0,-3 3-20,-1-11 1,-2 3-3,-2 2 0,-3-1-17,0 0 1,0-1 2,3-2 0,-1 0-155,5-4 202,5 0-256,0 0 181,14-2-595,3-3 196,21-10 357,18-7 1,22-10 45,9-3 0,5-6 5,-13-1 1,7-5 30,0 1 0,-2 1-81,-1-1 1,0 1 244,0-1 1,-1-2-27,-3 1 0,2 3 72,-2-2 0,2 1-30,-6-1 0,-1-1-3,1 4-9,-6 1 43,9 4-203,-10-1 135,-11 6 120,-3 1 1,-54 30-123,-5 6 0,10-10 1,-1 0-94,-17 13 0,18-17 1,-1 1-98,0 3 0,1 0 0,-4 0 1,-1-1 45,1 1 1,-1 0 0,1 0-1,0 1-70,1-3 1,1 0 0,-1 2-1,1 0-121,3-2 0,0 0 1,-23 18 16,0-7 1,12-2-250,4-5 153,12-5-223,-4 3 58,13-8 34,2-2 0,37-18 428,16-8 0,10-12 57,-6 4 1,5-4-93,2 1 0,-24 12 0,1 0 60,1-1 1,-1-1 0,3 0 0,0-1-21,0 2 1,-1 0 0,-2 1-1,0 0 46,0 1 1,1-1-1,24-14-18,-24 15 0,-1 0 1,1 0-1,-1 0 9,27-6 1,-2-1 228,-9 5 275,-11 0-257,8 8-86,-17 2 18,-3 10 1,-29 16-102,-16 9 1,-19 11-189,17-20 0,-1 0 0,-3 1 1,-2 0 18,-2 1 1,0 0 0,0 2 0,-1 0 26,-3 2 1,0 0 0,-2 0-1,1 1 2,-1 1 0,0 0 0,-1-2 0,-1-1-67,0 1 0,0-1 0,2-2 0,0 0-69,0 1 0,0 0 0,3-2 0,1 0 40,1-2 1,2-1 0,2-2 0,2-1-321,-15 9 132,8-7-356,-5 3 102,19-9 230,-1-2 56,26-6 288,23-20 104,-2 6 1,21-16-99,-13 9 0,-1 1 111,-2 4 1,-4-4-24,3-1 1,-3 1 114,3 4-218,-5-1-351,14-4 57,-9 3-341,4-3-396,-16 4 749,-8 6 1,-10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5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13499 12997 11948,'-19'-6'109,"4"1"-35,15 5-92,-10 5 165,-3 6-80,-15 12 252,-1 1-272,-5 9 26,10-9-16,2-1 9,11-7-218,5-4 137,0-6-430,6 4 379,11 2 108,-4-5-82,15 9-50,1-10 63,6 0 61,0 4-49,-6-3 81,-7 9 33,-9 2 86,-12 15 0,-16-3-116,-9 9 1,-6-8 129,6 0 1,-2-5-56,2 5 33,2-6-287,0 18 177,9-11-545,2 13 43,12-16 33,15-6 376,13-12 1,20-10-13,11-5 1,-5-8-17,-7 0 0,-5-2-83,1 3 274,-3 0-101,5-6-12,-10 4 31,-2 2-31,-16 6-76,-7 5 123,-15 20 420,-3 0 1,-13 24-125,4-6 0,-3-4-300,10-4-52,-5 1 1,-2 11 17,-4 0 0,0-1-3,7-6 1,-2-1 6,2 0-16,-3 1-340,4 9 232,-3-2-237,13 3-81,-2-10-132,20-7 150,3-5 22,15-11 203,-4 3 170,14-13 159,-13 3-79,13-5 415,-19 0-89,8 0-97,-19 5-67,7-4 306,-14 14-92,4-2-339,-15 20 0,-8 4-175,-12 5 0,1 0 99,-2-12 1,1 2-227,-4-2-53,-1 3 165,-9 7-30,2-4-208,-4 9 117,17-21 17,8-8-508,14-11 651,43-20 0,-15 1 15,29-12 0,-17 5 6,-3 2-63,-4 5 43,12-7-50,-8 8 58,-1-3 972,-12 9-388,-12 2-282,-20 25 0,-4-4-181,-16 14 0,0 1-61,-3-1 0,-7 3 17,-4 1 0,21-16 0,0 0-28,0 1 0,-1 0 1,-2-1-1,0-1-75,-3 3 0,-1-2 1,1 0-1,0 0 47,-1-1 0,1 0 0,1 0 0,0 1-63,-1-1 1,0 0 0,-1-2-1,-1 0 32,-4 1 0,0-1 0,0-1 0,1 1 17,1 0 0,0 0 1,0 1-1,1 0-68,0-3 0,2 1 0,2 1 0,1 0-152,-1-1 1,1-1 0,-25 12-116,8-6 163,-1 3-439,10-4 56,4-6 86,8 4 284,27-20 1,21-1 150,18-11 0,5-5 14,-1-2 0,1-1 100,11-7 0,-6 5-47,1-5 0,-2 6 136,-1-2 0,0 3 17,-1 1 1,-4 2-52,-3 2 0,-2 2 541,-2 6-171,-5-1 20,4 1-65,-14 5-172,3 1 535,-16 5-849,-31 25 0,4-7 119,-24 20 1,10-5-73,-7 1 0,3 0 89,-10 1 1,2-1-143,1 0 1,4 0-1,0 1-151,11-6 86,-8 9-353,15-13 163,7 3 23,12-16 1,29-10 163,10-10 1,12 0-1,-1-11 1,6-4 22,6-4 0,-24 11 0,0 0 58,1 1 1,1 0 0,0 0 0,1 1 65,-2-2 0,0 1 0,-2 2 0,0 0-29,-2-2 0,1-1 0,1 1 0,2 0 85,-2-2 0,0-1 1,1 3-1,-1 1 79,25-12 1,-2-1 81,-6 4 0,-1-2 260,-10 6-137,-5 2-54,0 1-211,-14 9-56,-2 7 0,-36 19-51,-15 8 0,-16 12-102,24-20 0,-1 0 0,-4 3 0,-2 0 55,-2 0 1,-2 1 0,2 1 0,-1-1-62,-3 2 1,-2 0 0,-1 0 0,-1 2 24,0 1 1,-1 1 0,-3-1 0,1 1 54,2 0 0,0-1 0,0 0 0,1-1-27,1-3 0,0 1 0,2 1 0,1 0 35,4-5 1,2 0-1,4 0 1,1 0-45,-22 13 17,8-5 219,8 4-688,5-9 138,11 4 320,23-15 0,27-3 29,17-10 0,5-10 155,-5-5 0,3-5-136,5-3 1,-26 11 0,1 1 9,0 0 0,0-1 0,2-1 0,-1-1-4,2 1 1,-1 0 0,1-3 0,0 1 69,1 2 0,0 0 1,-1-3-1,0 0-27,1 1 0,0-1 0,1 1 1,-1-1-30,-2 0 0,0 1 0,1-1 0,0 1-13,-4 1 0,-1 1 1,26-14 28,-7 4 316,-12 6-102,6 0 76,-18 6-198,-2 4 0,-24 12 131,-18 11 1,-13 8-328,-10 2 1,16-8 0,-2 0 65,-2-1 1,-1 0 0,-4 4 0,-1 0-38,-2 0 0,0 0 1,-2 1-1,0 2 48,-2 0 0,0 1 1,0-1-1,0 0-40,-3 3 0,-1 0 1,4-3-1,0 0-4,-2 1 0,1-1 0,3-1 0,2 0-24,2-2 1,0 0-1,4-1 1,0-1 37,3-1 0,1-1 0,-19 12-71,9-3-332,13-7 146,-2 3-464,20-9 467,2-2 1,25-7 287,10-8 0,7-4-8,1-7 1,3-3 91,4-4 0,4 1-92,4-2 0,4 2 44,-25 6 1,1-1 0,0 4 0,1-1 88,-1 0 1,-1-1 0,-1 2 0,0 0-45,-1 1 0,1-1 0,0-1 0,0 0 1,0-1 1,-1 1 0,0 1 0,1 1 41,26-8 0,-9 5-106,-2-1 126,-8 2 57,6 2-24,-13 5-4,-3 1-157,-22 20 1,-26 8 37,-18 15 0,-8 0-147,0-4 0,19-16 0,-1 0 57,-3 1 0,1 0 0,-1-2 1,-1 1-36,0 1 1,0 0-1,1 0 1,0 0 35,0-1 0,1-1 0,-1 1 0,2-1 3,-21 10 0,10-2-8,6-6 14,12-2-318,0-6-379,16-5 548,37-11 1,-2-4 62,28-10 0,-3 0 125,0-3 1,3-3-26,-27 12 1,1 0 0,0 1 0,1 0 23,2-2 1,1 1 0,-2 0 0,0 1-16,1-2 0,0 1 1,-1 1-1,-1 0 92,2-2 0,0 1 0,-1 3 0,-2 0 103,26-9 0,-5 4-92,-2-4 266,-9 5-145,14-3 202,-22 11-59,10 1 178,-30 5-427,-8 10 1,-22 6 17,-9 11 0,-6 0-280,-2-4 1,-4-1-187,0 1 0,0 0-63,3 0 125,1 0 136,-5 0-244,8-1-325,3-4 209,17-6 192,6-7 456,30-15-188,-3 2 1,31-14 59,-7 3-108,-3 3 0,4-4 130,-5 4-16,-5 1 283,-4 4-168,-9 4-62,-2 2 110,-10 10-151,-7 7-383,-20 11 144,-4 6-235,-21 0 135,5-1 288,1-10 0,6-7 0,5-6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6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7618 4957 8467,'0'-8'-257,"-2"2"-243,-1 1 610,1 1 656,-8-1 41,9 3-325,-4-8-69,5 9-222,0-9 0,0 7 166,0-4 26,0 4-157,0-7 0,1 5 11,3-3 0,-2 2-73,6 2 0,-4 2 77,4-6 0,-5 6-92,5-2 0,0-1 298,3 1-411,0 0 1,1 0 114,-1 0 1,1 1-12,-1 3 0,1 0-52,-1 0 0,-3 1-7,-1 3 1,-1-2-135,2 6 118,2-1 1,-7 5-137,4-1 1,-4 1 102,1-1 1,-3 1-79,-1-1 0,0 0 91,0 1 0,-1 3-189,-3 0 0,1 4 28,-4-3 0,-1 3-121,-3-4 0,-4 4 34,-1-4 0,1 4 149,4-4 1,-1 1 63,1-5 1,-1 0-87,1 1 0,0-2 237,-1-2 1,5 0-110,-1-4 207,5 0-186,-2-4 0,5 1 109,0 3 1,2-3 107,1 3 0,0-3-52,5-1 0,0 0 123,8 0 1,-2 0-56,5 0 1,-4 0-42,4 0 1,-4-1-64,4-3 0,-4 3-32,4-3 1,-5 2 0,2-2 1,-8 3-71,0-3-294,-5 3 258,7 1-452,-9 0 108,4 0-1170,-15 0 172,7 0-1368,-12 0 2645,14 0 0,-9 0 0,3 0 0</inkml:trace>
  <inkml:trace contextRef="#ctx0" brushRef="#br1" timeOffset="1">5288 6327 8272,'-8'0'0,"1"0"0,3 0-101,-4 0 226,6 0 0,-3-1-39,5-3 1,0 2 77,0-6 0,1 0-83,3-3 1,1-1 68,2 1 1,4-5 24,-4-3 0,5-7 9,3-1 1,-1-4 4,5 0 1,-4-4-38,4-7 0,0 4 42,4-8 1,0 3-161,0-3 0,1-4-233,2-4 1,0-3 179,-11 27 0,0-1 0,0 2 0,1-1 9,1-3 1,0 1 0,0 0 0,0 0-55,0 0 0,0 0 0,0 0 1,1 2 30,-1 1 1,0 0 0,12-23-109,-2 3 0,-3 7 19,-1 4 0,-4 8 125,0 3 1,-6 4-107,-2 4 82,0-3 0,-8 10-237,4-3 511,-4 7 0,2 2-783,-5 2 58,0 2 0,-1-3-115,-3 5 587,3 0 0,-9 5 0,3 2 0</inkml:trace>
  <inkml:trace contextRef="#ctx0" brushRef="#br1" timeOffset="2">6807 4728 8227,'-7'0'-246,"-3"-5"228,9-1 1,-4-9 592,5-1 1,0-4-172,0 1 1,5-4-136,3-3 1,2-5-69,1-7 1,2 0-24,2-8 0,3 2-362,5-9 1,5-2 235,-13 25 0,0-1 1,16-26-43,-14 25 0,0-1 0,15-23 42,-13 26 1,0-1 0,-2 2 0,0 0-127,13-24 1,0 1 92,-4-2 1,-2 8-204,3 0 1,-4 1-15,-4 7 0,1 4 0,-5 4 0,1 6-94,-5 1 0,-3 5-805,-1 7-460,-4-1 1557,2 6 0,-5-4 0,0 3 0</inkml:trace>
  <inkml:trace contextRef="#ctx0" brushRef="#br1" timeOffset="3">7024 6053 8575,'0'-11'0,"-1"3"265,-3 0 1,2 0 36,-1-8 0,1 2-192,2-5 1,5-1 191,3-7 0,7-2-85,4-5 0,7-9-67,0-3 0,-8 18 0,0-1-208,-1 0 0,0 1 1,2-2-1,-1 0 70,-1 2 0,0-1 0,0-1 0,1 0 69,-1 2 0,0-1 0,0-1 0,0 1-50,17-25 1,-1 0 15,-2 1 1,2-2-54,-3 6 0,-2 0 70,-1 7 1,-8 1-229,-4 6 0,-4 0-63,-3 8 0,-3 4-92,-5 4 1,0 5-210,0-1 0,0 6-175,0 2-682,0 4 1385,0-2 0,0 5 0,0 0 0</inkml:trace>
  <inkml:trace contextRef="#ctx0" brushRef="#br1" timeOffset="4">10576 4271 8241,'-7'0'-305,"2"0"750,5 0 1,2-5-21,1-2 0,4-5-110,4-3 0,4 0 113,1-8 1,4 1-130,-1-8 0,8-4-83,3-4 1,6-7-382,5 0 1,-19 19-1,0 1 210,4-4 1,1 1-1,-1-1 1,1 1 98,2-1 1,-1 0-1,1 0 1,-1 0-204,1-1 0,0-1 1,-1 2-1,-1 0-91,0-1 0,0-1 0,-2 0 1,0 1 89,-1 1 0,-2 1 1,0-2-1,0 2-22,-1 2 1,0 2 0,19-20-53,-6 6 1,-9 7-279,-2 4 0,-8 8-146,1 4-746,-9 2 1304,-2 7 0,0-4 0,2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6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13568 15441 11948,'-30'0'983,"-11"14"-527,10 5 0,-4 5-200,1-1 0,-1 0-228,1 0 0,0 3 247,0 1-474,4 0 168,-8 1-222,8-4-97,1-2-315,12-10 142,12-7 308,36-20 66,-14 6 139,11-6 1,3-2-126,6-2 248,13-9-94,-4 5-16,-5 6 278,-7 0-30,-11 11-64,-12 1-151,-6 10 1,-19 11 158,-5 11 1,-6 0-92,-2-1 1,-1 3 325,-2 2-293,2-3-374,0 10 122,4-8-371,1-1-37,12-7-288,6-16 638,30-36 1,-10 10-87,16-26 1,-6 14 70,-6 2 315,-3 4-66,11-12 404,-13 3 155,13-11-211,-15 0-109,10 1-83,-9-1-204,8-5 1,-4 6-8,2-1 13,-8 10 103,4-7-37,-7 6 342,9-3-109,-11 12-73,-1 11-57,-5 11-230,-15 1 144,1 10-255,-14 1 194,0 6-279,9-1 11,-3 1 199,11-1-70,5-5 149,6-26-1035,6 4 0,0-17 0,-1 11 738,-5 4 0,-10-5 0,-2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7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12529 14813 11948,'-36'-5'-328,"3"4"0,10-5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8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12369 14813 11948,'-31'0'407,"10"-5"-44,11-2 253,8-4-159,-8 5 137,4 1-371,-6 5-251,-14 5 0,-7 10-59,-13 8 1,7 2 90,8-2-19,1 0 54,-4 0-352,4-1 53,8-4-141,10-6 254,7-7 0,32-14 171,7-3-66,13-7 11,-12 2 1,9-5-85,-6 3 71,5-3 1,0 2 307,3-3-172,-8-2 488,-5 7 47,-9 0 66,-6 2-732,-8 10 98,-41 0 0,8 12-142,-22 1 0,5 5 117,2 3 0,2 1 10,-6 3 1,4 3-5,-4-3 0,1 1-125,-1-1 1,-1 2-16,5-6-21,5 0-301,0 2-115,14-5-447,3 5 178,21-11 299,7-1 507,16-5 0,17-10 0,8-3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199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16195 16206 11948,'-19'-6'-984,"4"1"1967,9 5 0,0 0 0,0-15-690,1 11-281,5-17 84,10 15-302,8-10 257,16-2 1,9-8-30,3 4 0,1-4 101,-9 7 0,0 3-79,-4 0 1,0 4-87,1 0 69,-6 1-2,9 0-205,-18-1-452,7 6 170,-21 1 310,-41 20 0,13-2 62,-27 9 1,8 1-14,3-4 0,-10 3 56,-2 1 0,-1-2 119,-2-2 1,6 3-85,1-3 1,2 1-8,6-1 203,0 3-244,9-4-36,6-6 78,17 4 39,27-15 0,22-2-65,18-11 0,1 1-84,-12-5 1,3 4 95,-3 0 0,-1 2-8,-3 3 1,-1-2 264,1 5-194,-10 0 340,17 4-88,-15 0-132,18 0-178,-21 0-279,-7 0 420,-16 0-133,-38 15 1,7-6-18,-23 10 1,8-5 14,0-2 0,3-1-19,1 0 351,10-4-283,-7 3-191,19-9 0,34-1-20,20-7 1,12-7 56,-5-2 0,6-4 102,-26 10 0,2 1 0,-1 0 0,1 0-85,-1 0 1,0-1 0,-1 3-1,-1 0-32,0 0 0,1-1 0,26-6 234,2-1 1,0 2-38,-4-2 1,0 6 231,-11 2-732,2-1 444,-7 2 0,-1-1 0,11 20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20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13682 6202 6264,'-6'-2'709,"1"0"-219,0-2-166,3-5 47,-3 8-232,5-4 178,-5 0-160,4 3 1,-5-3-1,2 5 1,1-1 72,-4-3-92,4 3 1,-3-4-64,2 5-49,3 0 0,-9 5 83,2 3 1,2 0 14,-2 0 0,0 2-32,-3-2 1,3 2-1,1 1 62,-2 1 1,-1-1-50,-2 1 0,1 3 24,-1 0 1,1 4 15,0-4 1,-1 6-3,1-2 0,1-3-84,2-1 0,-1 2 66,5-2 1,-3 5-137,3-1 1,0-1 120,4 1 0,0-3-97,0 3 0,1-4 78,3 4 0,-1-5-188,4 1 1,1 1 51,3 0 0,5-2-125,-1-7 1,1 3 73,0-2 1,0-3 85,3-1 1,3-3 8,-3-1 0,-2 0-20,2 0 1,-1-1 33,1-3 0,3-2-29,-3-6 1,2 0 73,2-4 1,0 2-51,0-5 0,-1 0 5,-3-3 1,1-1-95,-5 0 0,4 0 82,-4 0 0,-3 0-111,-5 1 1,-3-1 58,4 0 0,-6 0-63,2 0 0,-8 0 71,-3 0 1,-5 6-184,-3 1 1,-1 4 24,-3 0 1,-7 2-80,3 3 0,-3-2-10,-1 5 1,3 0-159,-3 4 1,-1 0-72,2 0 1,4 0-300,7 0 471,2 0 347,7 5 0,1-4 0,5 5 0</inkml:trace>
  <inkml:trace contextRef="#ctx0" brushRef="#br0" timeOffset="1">14150 6202 7853,'-7'0'-28,"-1"0"229,6 0 1,-8 0 9,2 0 1,2 0-37,-2 0 0,4 5 17,-3 2 0,-1 3-6,-3 2 0,0 0-16,4 4 1,-3-2 28,2 5 1,-2 0-78,-2 4 0,5 3 75,-1 1 0,2 0-134,-2-5 0,-1 2 100,6 3 1,-1-3-135,4 3 1,0-4-17,0-4 0,1 1-82,3-5 1,6 1 61,5-5 0,2-1 89,-2-2 0,1 1 17,3-6 0,3 1-37,-3-4 0,1 0 95,-1 0 1,3-5-91,-3-2 1,1-4-25,-1 0 1,2 0 42,-6-1 1,4-3-131,-4 0 0,2-2-19,-2 2 0,-2-3 70,2-5 1,-6 4-59,-2 0 0,-3-1 69,4-7 1,-6 3-130,2-2 1,-9 0 98,-6 0 1,-2 1-105,-6-1 0,-2 2-35,-5 1 1,-3 1-117,-6 3 1,1 4-295,0 7 1,-4 3 234,0 5 0,5 2-771,6 1 0,4 9 1097,4 7 0,-2 2 0,3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3:21:16.51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19187 6213 7853,'0'-6'961,"-5"1"1,5 5-227,0 0-417,0-6-295,10 5 15,-9-4 0,10 5 169,-4 0 0,0 0-157,0 0-59,1 0 19,3 0 1,4 0-1,3 0 1,1 0 113,1 0 1,8 0-52,-5 0 1,5 4-59,-5 0 0,2 0 83,-6-4 0,3 0-108,1 0 14,0 0 1,-4-2 0,-2 0-10,0-2-42,3 0 1,-6 4 0,4 0-29,-1 0-260,-7 0 213,-5 0-923,-5 0 580,-5 0-309,-2 0 0,-4 0 0,-1 0 774,1 0 0,-5 5 0,-2 2 0</inkml:trace>
  <inkml:trace contextRef="#ctx0" brushRef="#br0" timeOffset="1">19233 6453 7958,'0'-7'1838,"0"2"-1282,0 5-331,5 0 0,-3 0-13,6 0 0,-4 0 13,3 0 0,1 0 225,3 0-238,1 0 0,1-1 13,2-3 0,3 3 120,4-3-375,1 3 1,4-3 78,0 0 17,4 1 0,-5 3 210,4 0-378,-5 0 113,3-6 0,-6 5 124,-3-3-183,3 3 26,-10 1 0,5 0-40,-6 0 1,1 0 122,-1 0-426,-5-5 20,4 4 76,-8-4 0,-6 5-2296,-7 0 1197,-3 0 1368,-3 0 0,4 10 0,-3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7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5436 2524 7146,'0'-6'-137,"0"-4"1,0 3-1</inkml:trace>
  <inkml:trace contextRef="#ctx0" brushRef="#br0" timeOffset="1">5436 2490 8064,'0'-7'2233,"0"2"-1513,0 5-233,0-5-105,0 4 1,0-4-298,0 5 116,0 5-257,0-4 200,0 9 1,0-3 35,0 4-31,0 6 0,2-3-100,1 5 0,4 0 81,4 4 0,1-1 42,-1 1 1,2 0-73,2 0 0,-1 0 5,5 0 1,-1-1-113,1 1 0,1 0 92,-5 0 0,4-5-56,-3-3 1,-1 0 76,-4-3 1,1 2-294,-1-7 182,0 3 0,0-2-154,-4 0 184,-2-6 127,-5 3 0,0-6-84,0-3 0,-5-2 18,-2-6 1,-4 0-266,0-4 1,-4 1 86,0-8 1,-4 2-77,3-10 0,0 2 116,1-1 1,6-7-409,-3 3 1,8-3 164,1 3 1,1-5-152,2 1 1,0-3 84,0 2 0,2 1 98,1 4 1,0-1 252,5-3 0,-1 2-133,5-2 0,-5 4 97,1 3 0,-1-1-42,5 6 1,-2-1 235,-2 4 0,2 6-48,-3 1 0,2 4 112,-1 0 0,2 2-59,-2 2 1,-2 0 80,2 4 1,-5 0 15,5 4 1,0 0-122,3 0 1,1 0 21,-1 0 1,0 1-48,1 3 1,4-3 145,3 3 1,4 1-130,4-1 0,2 0 156,5-4 1,3 0-86,5 0 1,0 0 103,7 0 1,-2 0-317,-1 0 0,-2-4 129,-2 0 0,0-3-165,-8 3 1,3-1 47,-6 1 1,-3 3-5,-2-3 4,-7-3 1,2 6-14,-6-3 82,-5 3-250,0 1 142,-9-5-154,4 4 0,-6-4-266,-3 5 0,-2 0-293,-5 0 1,-1 1-643,1 3 1,-2-2 1401,-2 6 0,-3 0 0,-5 3 0</inkml:trace>
  <inkml:trace contextRef="#ctx0" brushRef="#br0" timeOffset="2">6007 2330 8266,'0'-6'654,"0"0"1498,0 6-1620,0 6 1,4 0-172,0 5 0,1 6 65,-1 2 0,-3 7-116,3 5 1,1 3 42,-1 4 1,0 2-101,-4 1 0,1 4-159,3-3 0,-2-4 133,6-4 1,-4-5 20,3-6 1,0-1 22,0-3 0,2-3-28,-5-4 0,4-5-265,-5 1 136,6-6 0,-6 5-499,4-3-567,-4-3-35,2 4 1,-5-6-65,0-3 1,4 1 1050,0-4 0,5-6 0,-3-5 0</inkml:trace>
  <inkml:trace contextRef="#ctx0" brushRef="#br0" timeOffset="3">7035 2296 8304,'0'-18'678,"0"1"-421,0 6 0,0 3 600,0 1 143,0 4-598,0-2 1,0 6-126,0 3 1,-1 8-21,-3 7 0,-1 3 5,-3 5 1,-2 2 26,3 6 1,0-1-229,0 0 1,4 4 129,-1 0 1,3 0-82,1-3 0,0-5-258,0 0 0,0-4 112,0 0 0,1-6-26,3-5 1,-1-3 64,4 0 1,-3-1-1476,4 1 1,-4-6 1471,3-2 0,-9-3 0,0-1 0</inkml:trace>
  <inkml:trace contextRef="#ctx0" brushRef="#br0" timeOffset="4">6750 2661 8044,'5'-6'-162,"-3"-3"162,6 5 0,0-5 956,3 2 0,4 0-285,0 0 1,4 3-50,-3-4 0,4 6-104,-1-2 1,3-1-125,0 1 1,0-4-117,-3 5 1,3-5-41,-3 4 1,-2 0-420,2 4 0,-5 0 213,2 0 1,0 0-1169,-1 0 1,1 0-13,-5 0 0,2 2 1148,2 1 0,3 4 0,5 4 0</inkml:trace>
  <inkml:trace contextRef="#ctx0" brushRef="#br0" timeOffset="5">7595 2455 8227,'0'-6'-411,"0"-4"102,0 9 1326,-5-4-139,4 5 31,-5-5-56,6 3-588,6 7 0,-5 4-16,3 10 1,2 0 14,2 4 1,0 1 0,0 3 0,2 2-16,-2 5 1,6 1 15,1-1 0,0 0-1,-3 0 1,-1-4-344,1-4 0,-1-3-43,0-4 0,1-2 146,-1-6 1,-1 0 171,-2 1-159,2-6 166,-9-1 90,4-5 1,-6-1-21,-3-3 0,2-2-280,-6-6 0,1-4-570,-5-3 0,-3-4 362,0-4 1,0-2-549,3-5 0,-2-5 350,3-3 1,-3 1-184,6-1 0,3 0 179,1-3 0,3 3 254,1 0 1,0 5-57,0-1 0,5 8 159,3 3 1,6-1 163,1 1 0,5 1-107,-1 3 0,3 4 345,1 0 0,-1 5-226,1-1 1,0 2 149,0 2 1,1 4-65,3 3 0,1-1 38,2 2 1,7-1-81,-3 4 0,3-4 42,-3 0 0,2 0 93,2 4 0,-3 0-93,3 0 0,-3 0 4,-5 0 1,3-3-50,-2-1 1,-3 0 0,-2 4 0,-2 0 14,-1 0 0,-5 0-111,-3 0 1,2 0 74,-2 0 0,-4 0 90,-3 0-317,-1 0 159,0 0 0,-1 0-1763,-2 0 864,-3 0-2086,-6 0 2917,-2 5 0,-15 1 0,4 6 0</inkml:trace>
  <inkml:trace contextRef="#ctx0" brushRef="#br0" timeOffset="6">7995 2455 8103,'11'0'0,"-2"-5"1315,2-2 0,-2 0-32,6 0-1283,3-1 0,0-3 0,5-1 0</inkml:trace>
  <inkml:trace contextRef="#ctx0" brushRef="#br0" timeOffset="7">8120 2398 8103,'19'-7'1579,"0"-1"0,-1 6-869,1-2 1,1 3-33,-4 1 0,-1 0-378,-4 0 1,-1 1-348,-2 3 0,2 2-46,-2 5 0,-3 2 108,-1 2 1,-2 3-223,2 5 1,-3 0 88,3 0 0,-8 5-20,-3 2 0,-5 2 55,-3-2 1,1 2-135,-5-5 0,4-1 214,-4-3 0,5-1-77,-1-3 0,3 1 208,5-5 1,0-3 0,5-5 0,-2 2 0,3 0-1,3-1 1,6-5 0,2-1 0,3-2 0,1 0-1,1 0 1,0 0 0,2 0 1462,2 0 1,2 0-1268,2 0 0,0-4-922,0 0 308,-1 0-2018,1-1 1136,0 4 602,0-4 181,0 5-2812,0 0 3201,-6 0 0,0-5 0,-6-2 0</inkml:trace>
  <inkml:trace contextRef="#ctx0" brushRef="#br0" timeOffset="8">9034 2261 8163,'23'-11'0</inkml:trace>
  <inkml:trace contextRef="#ctx0" brushRef="#br0" timeOffset="9">9080 2238 8162,'0'12'1575,"0"4"1,0 2-795,0 5-477,0 0-125,0 5 1,-4 1 178,0 5-185,-5-5-1,8-1 0,-4-1-158,5 0-14,0 4 0,0-7-49,0 3 1,0-7 67,0-1 0,0-5-143,0 2 0,1-4 54,3 0 1,-2-2-1383,6-2 1452,-5-3 0,7 0 0,-4 1 0</inkml:trace>
  <inkml:trace contextRef="#ctx0" brushRef="#br0" timeOffset="10">9091 2741 8162,'0'0'0</inkml:trace>
  <inkml:trace contextRef="#ctx0" brushRef="#br0" timeOffset="11">8885 2593 8125,'0'0'0</inkml:trace>
  <inkml:trace contextRef="#ctx0" brushRef="#br0" timeOffset="12">8943 2558 8027,'16'0'21,"1"-4"1094,2 1 0,2-1-667,-2 4 0,3 0-479,1 0 31,-1 0 0,6 5 0,2 1 0</inkml:trace>
  <inkml:trace contextRef="#ctx0" brushRef="#br0" timeOffset="13">9171 2558 8056,'34'0'0</inkml:trace>
  <inkml:trace contextRef="#ctx0" brushRef="#br0" timeOffset="14">9217 2558 8056,'29'0'0,"-1"0"0,-5 0 0</inkml:trace>
  <inkml:trace contextRef="#ctx0" brushRef="#br0" timeOffset="15">9582 2410 8146,'0'-7'1563,"0"2"1326,0 5-2783,0 5 1,5 7 43,3 7 1,3 4-195,4 3 1,-2 5 75,2 7 0,2-1-111,-2 5 0,5-4 122,-1 4 1,-1-6-190,1 2 0,-5-7 130,1-4 0,-2-8 96,-1-4 1,-2-3 255,-3 0 1,0-4 150,-4-1 22,-1-4 0,3 0-134,-5-6 0,-5-4-358,-3-4 0,-2-6-96,-1-2 1,-5-7-64,1-5 0,-5-2-136,1-1 0,-5-5-460,1-3 1,-1-3-174,8 0 1,1-2 430,4-3 0,1 3 21,2-2 1,3 3 69,5 4 1,5-2 409,3 2 1,6 3-32,1 1 1,5 3-49,-1 5 1,3 2 429,1 5 0,3 1-196,1 3 1,6 3 225,1 5 0,5 3-161,7 0 0,1 6 67,3-2 0,-2 3-45,5 1 1,-5 0 30,2 0 0,-3-2-69,-2-1 0,-4 1-247,-3-1 0,-4 1-9,-3 2 0,-4 0 156,-8 0 1,-3 0-83,-5 0 0,-3 2-7,0 1-639,-6-1 1,3 4 253,-5-2 0,-5-2-1757,-2 6 2106,-4-6 0,-5 9 0,-2-5 0</inkml:trace>
  <inkml:trace contextRef="#ctx0" brushRef="#br0" timeOffset="16">9925 2387 8133,'-5'-6'177,"3"1"-177,-3 5 1036,5 0-430,0-6 379,0 5-572,5-4 0,-2 4 226,5-3-90,-1 3-369,5-9 0,0 7 180,3-5-337,3 6 277,0-8-60,4 9-1,-5-10-255,1 10 0,4-8 245,-3 5 71,-3 1-423,1 3 1,-2 0-330,0 0 265,0 0 158,-3 0-103,-6 0-43,4 0 154,-3 0 85,-1 5-115,-1-4-139,0 9 1,-4-7-71,3 4 173,-2-4-6,-2 7 33,0-4 179,-6 6-149,5-1 1,-8-3-29,5-1 232,-4 1 1,6 3-193,-8-4 9,9 3 251,-9-4-107,8 1 1,-3 3-61,5-3 125,0-2-109,0 6 16,0-5-14,0 0-3,5 4-26,2-8 61,4 8-14,1-4 1,3 6 63,0-1-93,5-5-2,-2 10 22,5-9-223,-5 10-6,3-6 196,-3 1-6,0 4-203,-2-3 3,1 3 185,-4-4-23,-2 4-99,-1-3 79,-9 3 25,5 1-68,-6-4 175,0 3-162,0-5 365,-6 1-159,-5-1 0,-7 1-133,-10-1 11,4 1-14,-9-1 0,0 0 80,-5 1-227,0-6 84,4-1 0,1-1 139,2 0-495,3 0 172,11-4-381,0 0-666,11 0 501,1 0-2181,5-5 1344,5 3 1585,6-8 0,12 4 0,6-6 0</inkml:trace>
  <inkml:trace contextRef="#ctx0" brushRef="#br0" timeOffset="17">11010 2250 8111,'0'11'1497,"-5"6"0,3-3-86,-1 5-909,1 0-14,-3 9-60,4-4-190,-4 9-413,5-4 151,0 0 1,0 3 338,0-5-543,0 4 196,0-7 0,0 4-67,0-10 245,0 4 37,5-10-37,-4 0-433,4-2 37,0-4 148,-3 1-46,3-2-1765,0-5 929,-4 0 984,4 0 0,0 0 0,2 0 0</inkml:trace>
  <inkml:trace contextRef="#ctx0" brushRef="#br0" timeOffset="18">11033 2707 8111,'-12'-23'0</inkml:trace>
  <inkml:trace contextRef="#ctx0" brushRef="#br0" timeOffset="19">10793 2524 8253,'0'0'0</inkml:trace>
  <inkml:trace contextRef="#ctx0" brushRef="#br0" timeOffset="20">11295 2398 12897,'12'12'1494,"-6"-1"-1324,4 6 1,-4-3-49,6 5-93,-1 5 1,1 1-150,-1 6 1,1 3 105,-1 4 1,4 0-276,0-4 1,1-1 171,-5-2 0,1 0-17,-1-4 1,0-4 219,1-4 37,-1-5 1,-3 1 9,-1-7 344,-4 2 699,2-9-840,-5-1 1,-4-7-283,0-9 0,-4-1 97,0-6 1,-7-1-240,-4-3 0,1-2-260,-1-5 0,0-2-366,-4-2 1,1 1-13,3-5 1,-1 4 40,5-4 1,3 4 200,5-4 1,4 1 171,0-5 0,1 5 259,2 3 1,7 3-54,4 0 0,2 6 260,6 3 1,1 3-129,7 4 0,1-2 152,2 6 1,4 4 181,1 3 0,0 4-144,7-3 1,0 4-56,4-1 1,-1 2-78,1-2 0,-2 3-91,-2-3 1,3 1 72,-4 0 0,-1 0-4,-2-5 0,-6 5-13,-2-5 1,-5 5 4,2 0 1,-4-2 48,-4 1 1,-6-4 15,-6 4 0,-3 1-264,4 3 202,-6 0-1235,-12 0 0,1 0 119,-10 0 1059,0 0 0,1 10 0,-4 2 0</inkml:trace>
  <inkml:trace contextRef="#ctx0" brushRef="#br0" timeOffset="21">11809 2181 8148,'7'12'3968,"-2"3"-3367,-5 0 0,0 7-290,0 1 1,-4 1-199,0 6 1,-5-3 158,1 3 0,2-3-301,-1 3 1,0-4 79,0 0 0,-4-3 84,4-4 1,2-2 0,1-6 1,-1 1-26,1-1 1,0-3 151,4-1-253,0-4 0,1 2 160,3-5 0,-1 0-17,4 0 1,2 0-54,7 0 1,-4 0 32,3 0 1,2-4-311,-2 0 1,4-1-196,-4 1 0,5 2-816,-5-6-227,0 6 0,-5-5-131,-2 4-369,-3 1 1915,-5-3 0,5 0 0,1-1 0</inkml:trace>
  <inkml:trace contextRef="#ctx0" brushRef="#br0" timeOffset="22">11946 2547 8148,'-11'-12'0</inkml:trace>
  <inkml:trace contextRef="#ctx0" brushRef="#br0" timeOffset="23">11923 2501 8148,'0'-11'0</inkml:trace>
  <inkml:trace contextRef="#ctx0" brushRef="#br0" timeOffset="24">11923 2478 14845,'0'18'1117,"-1"4"-659,-3-3 0,3 2-217,-3 2 1,3 1-250,1 3 1,0-3 105,0 3 1,0-3-218,0-1 0,0-4 159,0 0 0,0-5-264,0 1 0,4-6-2399,0-2 1271,-1 1-2290,2-2 3642,-3-1 0,8-5 0,-4 0 0</inkml:trace>
  <inkml:trace contextRef="#ctx0" brushRef="#br0" timeOffset="25">12586 2261 8089,'11'0'0</inkml:trace>
  <inkml:trace contextRef="#ctx0" brushRef="#br0" timeOffset="26">12609 2204 8674,'0'-6'4536,"0"1"-3641,0 0-297,0 3-374,0 8 0,-4 2 22,0 11 1,-4 0 35,5 4 1,-2 4-6,1 0 0,1 3-231,-4-3 0,4 3-54,-1-3 0,3 1-220,1-2 0,0-5-546,0 2 0,0-4 453,0 0 1,1 1-346,3-5 0,-1-3 233,4-5 1,-3-4-2656,4 1 3088,-6 2 0,8-5 0,-3 4 0</inkml:trace>
  <inkml:trace contextRef="#ctx0" brushRef="#br0" timeOffset="27">12300 2478 8282,'5'-7'747,"3"-1"-246,-3 6 0,10-9-182,-7 10 817,13-9-670,-8 9 1,13-6 246,-4 4-429,9 1 0,-6-7 130,6 6-636,-6-1 234,8 4 1,-8-4-1020,6 0 1,-7 0 675,-1 4 0,0 0 331,-4 0 0,-3 5 0,1 2 0</inkml:trace>
  <inkml:trace contextRef="#ctx0" brushRef="#br0" timeOffset="28">12986 2296 8130,'0'-7'0,"0"2"2840,0 5-1867,0 5 1,3 3-305,1 7 0,5 3-252,-1 5 0,2 1-297,1 2 0,1 5 119,-1 7 1,0-1-296,1 5 1,1-6 117,2 3 1,-3-1-71,4-4 1,0-2 49,-1-10 1,1-4 223,-5-3 1,-3-2-43,-1-1 1,-3-2 23,4-3 266,-6-2-178,3-5 136,-5 0 1,0-5-268,0-2 1,-1-5-490,-3-3 1,-1-3-60,-2-5 1,-4-3 221,4-1 0,-5-8-703,-3 0 1,2-7 381,-2 1 1,3-5-468,0-4 1,2 2 132,2-5 1,3 5 308,5-2 1,2 7 231,1 1 0,9 5 128,7-1 0,2 4 20,2 4 0,-2 2-92,1 5 1,0 1 438,8 3 1,-3 3-177,4 4 0,0 1 393,7-1 0,-1 5-198,5-1 0,0 6 44,4-2 1,-2 3-99,-2 1 0,1-4-86,-5 0 1,4-1-79,-4 1 1,-5 3 227,-6-3 1,-3 3-191,-1 1 0,-6-2 173,-1-1-186,-4 1 80,0-3-859,-6 5 355,-1 0-788,-15 0 1,1 4 1125,-10 0 0,5 10 0,-2-1 0</inkml:trace>
  <inkml:trace contextRef="#ctx0" brushRef="#br0" timeOffset="29">13362 2159 7985,'7'-7'3076,"-2"2"-2347,0 5-276,-4 0-46,4 0 115,0 5-160,-3 2-226,8 9-42,-9-3 0,4 8 252,-5-2-416,0 3 56,0 1 1,0-4-220,0 0 247,0-5 0,0 2-32,0-4 0,0-1-58,0 1 97,0-6 88,0 4 88,0-9-146,0 4 1,1-5 142,3 0 1,3-3-59,4-1 0,0-4-35,1 4 1,4-3-39,3 3 1,2 0-7,-2 4 1,2-4-21,-2 1 0,3-1 49,1 4 1,-4 4-38,0-1 1,-1 6 10,1-1 0,1 2-131,-5 1 1,0 1 60,-3-1 0,-1 6-142,1 2 0,-2-1-41,-3 1 0,-2 0 114,-5 3 0,0 1 28,0 0 1,-5-1 3,-2-3 0,-5 1 229,-3-5 0,-3 0-29,-5-3 1,1-1-114,-1 1 1,-4-5-113,0 1 0,1-4 112,3 3 0,5-4-225,3 1 0,2-3 140,2-1 0,3 0-729,1 0 1,4-5-62,-1-3-658,3-2 0,1-5 152,0 0 1341,0-1 0,0 5 0,0 0 0</inkml:trace>
  <inkml:trace contextRef="#ctx0" brushRef="#br0" timeOffset="30">13362 2238 8074,'-10'-17'0,"-2"0"0</inkml:trace>
  <inkml:trace contextRef="#ctx0" brushRef="#br0" timeOffset="31">13340 2181 8074,'0'-6'1929,"0"-4"-1224,0 9 1,1-6 611,3 3-877,2 3 0,5-4-27,1 5 1,3-4-66,0 1 0,7-1 15,1 4 0,0 0-129,3 0 0,3-4 19,2 0 1,1 0 9,-2 4 1,3-4-212,-3 1 1,-2-2-61,-1 1 0,0 3-180,-4-3 1,1 2-302,-9 2 0,4-3-673,-4-1 1,-3 0-886,-5 4 2047,-4 0 0,7-5 0,-4-1 0</inkml:trace>
  <inkml:trace contextRef="#ctx0" brushRef="#br0" timeOffset="32">15030 2101 8181,'0'-11'0</inkml:trace>
  <inkml:trace contextRef="#ctx0" brushRef="#br0" timeOffset="33">15018 2056 9097,'0'-7'1137,"6"2"1,-4 5-389,6 0-280,-1 0-176,5 5 1,0-2 63,4 5 119,1-1 60,11 5-63,-4-1-295,9 6 1,0-4 179,5 7-1287,6-1 1137,-4-2 1,5 5 148,-3-3-543,2-3 206,-9 6 0,7-6-366,-7 4 371,1 1 1,-11-8-216,1 2 1,-2-2 113,-1-2 0,-5-1 98,-3-2 0,-2 1-1,-2-5 1,-4 1 1048,-4-2-996,-1-1 345,-2 3 1,-3-5-264,-5 0 0,-4 4-38,-11-1 0,-1 1-48,-3-4 1,-2 4-94,-5 0 1,-1 1-45,1-1 1,0-2 74,0 6 1,3-4-112,1 3 1,4-3 81,0 4 1,3-4-97,4 3 0,-1-3-37,4 4 0,-3-5 79,4 5 0,0-5-105,3 0 1,1 2 72,0-1 1,-5 0-593,1-4 0,0 1 247,3 3 1,1-3-1549,0 3 2000,-1-3 0,1-1 0,-1 0 0</inkml:trace>
  <inkml:trace contextRef="#ctx0" brushRef="#br0" timeOffset="34">15087 2558 7983,'11'0'0</inkml:trace>
  <inkml:trace contextRef="#ctx0" brushRef="#br0" timeOffset="35">15727 2707 8001,'5'-7'339,"-4"1"184,3 2 0,-2 3-41,2-3 495,-3 3-101,4 1 244,-5 0 1,-5 0-816,-2 0 0,-3 0-79,-2 0 1,-4 4-70,-3 0 1,-8 4 65,-4 0 1,-2-2-132,-1 2 0,-5 0-122,-3 3 1,-6-1 81,-2-2 0,1 2-47,3-2 0,4 0 62,0 0 0,9 1-170,-1-5 0,7 5 27,1-2 1,2-2-198,1-1 183,5 2-166,2-4-94,4 3 1,6-4-99,2 3-126,3-3 0,2 4 34,3-5 0,2 0-168,6 0 0,0 0 708,4 0 0,6 5 0,8 2 0</inkml:trace>
  <inkml:trace contextRef="#ctx0" brushRef="#br0" timeOffset="36">17086 1565 8073,'0'-7'0,"0"-3"0,0 4 0</inkml:trace>
  <inkml:trace contextRef="#ctx0" brushRef="#br0" timeOffset="37">17051 1496 12295,'-3'8'517,"-1"-1"1,-1-3-259,1 4 1,3-1 10,-3 5 1,-1 1-34,1 2 0,-4 3 39,4 4 1,-3 2-39,3 3 1,-4 1 47,5 2 1,-1 3 82,4-2 0,0 2-115,0 1 0,0 2 23,0 2 1,0-3 9,0 3 0,5-2-137,3-2 1,2 4 104,1 0 0,1 5-222,-1-1 1,0-1-89,1 1 1,-1-4-82,1 4 0,-1-5-39,0 1 0,-4-2 58,-3 3 0,1-4 22,-2 3 1,1-1 60,-4 1 1,0-5 37,0 5 1,-4-6 2,1 2 1,-5 0 23,4-3 0,-1-3-20,1-2 0,3-2 12,-3-1 0,-1-1 5,1-3 1,1 1-2,3-5 1,0 2-51,0-2 1,-4-2 47,0 2 0,-1-2-152,1-2 0,2 1 124,-6-1 0,4-1-113,-3-2 1,0 2-28,0-2 0,-4 2 73,4 1 1,-3-3-70,-2-1 0,-3 0 91,0 0 0,-4 0-143,4-4 1,-6-1 69,2 2 1,1-3 24,-1-1 0,4 0 7,-4 0 0,5-4 48,-1 0 1,6-3-45,1 3 1,5-5-368,-5 1 0,5 2-1621,0-2 1493,1 1 1,4-3-1048,1 2 1,4 2 1626,4 2 0,6 2 0,1-3 0</inkml:trace>
  <inkml:trace contextRef="#ctx0" brushRef="#br0" timeOffset="38">17314 3289 7968,'0'-6'0,"0"-4"835,0 8-476,0-3 0,0 4 206,0-3 193,0 3-21,0-4-86,0 5 0,-1 4-428,-3 0 1,-2 4-137,-6 0 1,1 6 80,-1 1 1,2 4-157,3-3 0,-2 3-72,5-4 0,0 4-94,4-4 0,0 4 58,0-4 0,1 2-33,3-2 0,3-2 321,4 2 1,4-6-104,0-2 0,6-3 92,-2 4 0,2-6-127,2 2 1,0-3 203,0-1 0,1-3-71,3-1 1,-3-5-82,2 1 0,1-3 48,-4-4 1,1 2 17,-9-2 1,4-3-257,-4-1 1,-3-3 58,-5 0 0,-4-1-86,1 0 1,-12 0 31,-3 0 1,-10 2-416,-1 2 0,-8 2-141,-8 6 0,3 1 301,-3 2 1,4 3-186,3 5 0,7 4-886,5-1 1405,5 6 0,-3 3 0,6 6 0</inkml:trace>
  <inkml:trace contextRef="#ctx0" brushRef="#br0" timeOffset="39">17508 1256 8135,'0'-6'-229,"4"0"229,0 2 2048,0 3-953,-4-5-243,0 6-109,0-5 106,0 4-309,0-4-463,0 5 1,0 5 48,0 3 1,0 2 84,0 1 0,0 2-71,0 2 1,0-1-148,0 5 0,0 0-170,0 4 0,0-4 79,0 0 0,0-1 22,0 1 0,1-1 84,3-3 1,-3-6-175,3 2 0,1-2 9,-1 3 34,-1-6 64,-3-1 1014,0-5-907,0-5 0,0 2 20,0-4 0,4 3-61,0-4 0,5 2 66,-1-2 1,-2-1-214,2 6 1,0-5 52,8 4 1,-4 0 34,4 4 0,1 0 71,2 0 1,-1 0-13,1 0 1,0 0 131,4 0 0,-5 6-133,-3 1 0,2 3 12,-2 2 0,-1-1 8,-7 1 0,2 3-48,-5 0 1,0 5-18,-4-1 0,0 3-155,0 1 1,-9-4 135,-2 0 0,-9-1-25,1 1 0,-2 1 77,-2-5 1,0-1-93,0-6 0,0 1-1,1-6 0,3 5 9,0-4 1,5 0-251,-2-4-115,4 0-23,0 0 1,2-5-860,3-3 0,1-2 117,6-2 1220,0 6 0,0-9 0,0 2 0</inkml:trace>
  <inkml:trace contextRef="#ctx0" brushRef="#br0" timeOffset="40">17485 1302 8066,'0'-18'0,"0"2"953,0 4-360,5 6-180,-3 1 0,8 0 598,-9 4-564,9-5 0,-7 3 195,4-1-58,1 0-273,3-1 1,2 2 192,2-4-285,-2 4 1,9-3 135,-3 2-118,2 3-162,2-4 1,0 1 122,0 0-148,0 0 190,-1-1-60,-4 4 1,3-4 88,-6 5 0,0-1 87,-4-3-356,1 3 0,-1 1 0,1 6 0</inkml:trace>
  <inkml:trace contextRef="#ctx0" brushRef="#br0" timeOffset="41">17874 1165 8085,'-12'0'0</inkml:trace>
  <inkml:trace contextRef="#ctx0" brushRef="#br0" timeOffset="42">18136 2318 8292,'12'-11'0</inkml:trace>
  <inkml:trace contextRef="#ctx0" brushRef="#br0" timeOffset="43">18136 2284 8171,'0'-6'0,"0"-1"1788,0 4-574,0 1-99,0-3-576,0 5 0,0 7-240,0 4 0,2 2 125,1 6 1,0 0-155,5 4 0,-1 3-27,5 1 1,0 5-146,4-2 0,-3-1 107,7 2 1,-3-1-299,2 5 1,2-2-26,-6-3 1,1-2-5,0-5 0,-4-4 108,3 0 1,-7-5 26,-4 1 0,1-6-2,-1-2 33,0-4 765,-4 2-235,0-5-169,-5-5 1,2 1-178,-5-7 0,1 2-230,-5-6 1,2-3-108,3-1 1,-4-8 122,4-3 1,-2 1-695,1-2 0,-2-3 339,3-4 1,1-2-517,3 2 0,1 3 315,2-3 0,0 0 34,0 3 1,0-1 177,0 5 1,0 3 311,0 2 1,5-2-52,3 1 0,-2 4 121,2 4 0,0 1 70,3-1 1,4-1-86,1 5 0,0 0 286,-1 3 0,-1 1-119,5-1 1,0 2 64,4 3 0,1-2 22,3 5 1,0 0-147,7 4 0,-2 0-107,6 0 1,2 0 67,2 0 1,1 0-52,-1 0 0,3 0 29,-4 0 1,-1 0-53,-2 0 1,-3 0 34,0 0 0,-6 0 40,-3 0 0,-3 0-34,-4 0 1,-2 0-223,-6 0-392,1 0 275,-1 0-501,-5 0 0,-2 0 352,-8 0 0,-2 0-1270,-5 0 1685,-1 0 0,-4 5 0,-2 2 0</inkml:trace>
  <inkml:trace contextRef="#ctx0" brushRef="#br0" timeOffset="44">18650 2261 7978,'0'-6'25,"0"1"1113,0 0-171,0 4-463,5-5 1,-2 8-131,5 2 1,-5 2 69,5 5 0,0 2-57,3 2 1,2 3-32,2 5 1,-1 0-1,5 0 0,-1 3-90,1 1 0,2 3-171,-2-3 1,3 3 97,1-3 1,0 4-229,-1-5 1,-3 1 118,0-4 1,-3-6-137,3-1 1,-5-4 38,1 0 1,-6-2-196,-2-2 1,-4-2-178,1-2-191,2-3-501,-5 4-865,4-5-323,-5 0 2265,0-5 0,-5 4 0,-1-4 0</inkml:trace>
  <inkml:trace contextRef="#ctx0" brushRef="#br0" timeOffset="45">19061 2353 8105,'0'-23'732,"4"5"0,0 3-255,-1 2-181,3 2-58,-5 4-1,4-3 844,-5 9-198,0-4-125,0 5 1,-1 6-403,-3 6-395,-2 4 108,-11 7 1,3 1-97,-5 3 61,-5 2 1,0 5-54,-3 0 1,3 5 93,2-1 1,-1-5-406,0-7 1,5-2 53,3-1 1,2-5 30,2-3 1,1-2 154,2-2 0,-1 1-1377,5-1-230,-5-4-385,8 3 2082,-4-9 0,5 9 0,0-4 0</inkml:trace>
  <inkml:trace contextRef="#ctx0" brushRef="#br0" timeOffset="46">19861 2570 8150,'0'-18'-67,"0"1"957,0 11-506,5-4 0,-3 5 222,6-3 3,-5-2-313,2 4 0,-5-6 569,0 1-183,0-1-405,0 1 0,0 0-36,0-1 1,-5 2-215,-3 2 0,0 0 173,-3 4 1,1-4-144,-9 4 1,0 1-21,-4 3 0,0 1-144,0 3 1,-3 2 9,-1 5 0,0 5-33,4-1 1,1 5 89,-1-1 0,1 3-65,3 1 1,3-1-110,4 1 0,6 0 134,2 0 0,4 4-79,4-1 1,4-3 122,7-4 1,3-5 128,4 1 0,2-2 44,3-2 0,-1-4 155,4-3 1,-3-3-203,3-1 1,-1-1-35,2-3 1,-5 1-659,-7-4 0,2-1 311,-6-3 1,0-1-965,-3 1 1,-2-1 58,-3 1 1196,-2-6 0,-5 0 0,0-6 0</inkml:trace>
  <inkml:trace contextRef="#ctx0" brushRef="#br0" timeOffset="47">19838 2033 8111,'0'-18'0,"5"2"505,-4-1-66,4 10 1,-1-9 484,0 9-432,0-3-19,-4 3 231,5-3-466,-4 9 364,4-9 339,-5 8-491,0-3-412,0 5 1,4 2 245,0 1-121,0 4 1,-4 5 59,0 4 1,0 1-16,0 6 30,0 5 0,0 1-283,0 6 1,-2 0 177,-1 3 121,1 3-1062,-3-1 930,5 5 1,0-8 114,0 5-332,0-6 224,0 4 0,2-10-172,1 1-11,4-6 49,-1 8 0,3-9-54,-5 3 6,5-8 1,-7 1-178,6-5 1,-6 2 87,2-2 0,-1-2 380,0 2-433,-1-2 1,3-2-1741,-5 0 596,0-4-794,0 3 2133,0-9 0,5 9 0,1-3 0</inkml:trace>
  <inkml:trace contextRef="#ctx0" brushRef="#br0" timeOffset="48">20181 2376 8162,'0'-12'0,"0"1"893,5 4-612,-4 2 0,5 1 1784,-2 1-805,-3-1-752,10 4 0,-5 1-130,5 3 1,1 2 18,-1 6 0,2 0-154,2 4 0,-2-2 59,2 5 0,2 0-23,-2 3 1,4 1-31,-4 0 0,5 0-256,-1 0 0,-1 0 130,1 0 1,-4-2-435,4-2 1,-5 1 227,2-4 1,0-1-522,-1-4 0,1-1 4,-5-2-537,0 2-499,-4-8-550,3 3 2186,-9-5 0,4 0 0,-5 0 0</inkml:trace>
  <inkml:trace contextRef="#ctx0" brushRef="#br0" timeOffset="49">20580 2353 7992,'0'-12'751,"0"1"114,5-1 464,-3 1-730,8 0 574,-9 4-183,4 2-293,-5 5-375,0 0 21,-5 5-183,-6 7 1,-3 5-52,-5 6 119,-5 5-1194,-6 6 1048,-4 2 0,0 7-118,0-5 1,1 4 62,2-4 1,1-4 0,6-4 198,2-2-234,7-7 467,-2 1-181,6-10 0,0 5-48,4-11 477,-3 4-879,9-8-1170,-4 3 500,5-5-200,0 0 1,5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81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</inkml:brush>
  </inkml:definitions>
  <inkml:trace contextRef="#ctx0" brushRef="#br0">4221 9100 8009,'0'-18'-833,"0"6"552,0 4 353,0 6 131,0-3-119,0 0 36,0 4 1,-2-4 99,-1 5 10,2-5-101,-4 4 1,3-4 56,-1 5 1,1-2 27,-1-1 172,1 1-135,2-2 704,0 4-675,0-5-220,0 3-60,0-3 0,0 5 0,0 0 0</inkml:trace>
  <inkml:trace contextRef="#ctx0" brushRef="#br0" timeOffset="1">4254 9323 8009,'0'11'0,"0"-2"2327,0 2-1131,0-7-597,0 11-320,0-9 0,0 5 3,0 0-293,0 0 1,0 0 119,0 1-29,0-1-110,0 0 68,0 0 1,0 0 31,0 0-140,0 1 112,0-1-9,0 0 0,0 0-47,0 0 1,0 0 4,0 1 26,0-1 0,-4 0 6,1 0 29,-1 0 1,4 0-21,0 1-15,0-1 0,0 1 13,0 3-6,0-3 2,0 5-51,0-6 53,0 0-5,0 0-96,0 5 93,0-3-3,0 3-84,0 0 81,0-4 0,5 4-9,-4-4-49,4-1 46,-5 0 0,0 0-6,0 0 107,0 0-100,0 6 1,0-5 0,0 4 95,5-5-85,-4 0-5,4 5 196,-5-3-188,0 8 0,0-5 145,0 3 0,0 2-113,0-3 1,0 4 81,0 0 0,0-1-65,0-2 1,0 0-98,0-4 1,0 4 93,0-4 0,0 3-121,0-3 0,0 0 35,0-4 1,0 0 21,0 1 0,0 3 94,0-1 1,0 1-83,0-4 0,0 4 17,0 0 1,0 4-6,0-4 1,0 3-15,0-3 1,0 5 22,0-1 0,0-2 33,0 2 0,0-2-29,0 2 1,0 0-11,0-4 1,0 5-28,0-1 1,0 1 20,0-2 1,0 3-53,0-2 0,0 1 59,0-2 1,4 4-3,0-4 1,0-1-12,-4 2 1,0-4 174,0 4 0,0-2-92,0 2 1,0 0-44,0-4 0,0 1-43,0-1 1,0-2 48,0 2 0,3-3-205,1-1 1,3 0 127,-3 1 0,4 0-118,-5 3 1,2-3 67,-1 3 1,-3 2 11,3 2 0,1-2-27,-1 2 1,-1-4-19,-3 4 0,0-2-25,0 2 1,4 0-8,0-4 0,0 0 18,-4-4 1,0 0 192,0 1 1,0-1 130,0 0 45,0 0 1,0 0-203,0 0 0,0-3 112,0-1 0,0-3-99,0 4-47,0-1 97,0 4-101,0 0 0,0-3-86,0-1 96,0-4 1,0 3-389,0-2 227,0-3-231,0 4-312,0-5 0,4-5 0,3-1 0</inkml:trace>
  <inkml:trace contextRef="#ctx0" brushRef="#br0" timeOffset="2">4265 9033 8048,'-5'-7'-172,"4"3"411,-4-1 100,5 3 8,0-3 0,0 0-2,-5 4-156,4-4 0,-4 4 180,5-3-16,0 3-353,0-4 0,0 0 0,0-1 0</inkml:trace>
  <inkml:trace contextRef="#ctx0" brushRef="#br0" timeOffset="3">4243 8977 8055,'-6'0'5741,"1"0"-5230,5 0-486,0 5 1,0 1 48,0 5 0,0 0-37,0 1 0,0 0-7,0 3 1,0-2 100,0 6 0,-1 1-278,-3 6 1,1-2 36,-4 2 1,5-3-1033,-2-1 1142,3 1 0,6 4 0,1 2 0</inkml:trace>
  <inkml:trace contextRef="#ctx0" brushRef="#br0" timeOffset="4">2245 9089 9981,'7'0'2166,"0"0"-1929,1 0 0,3-2-105,0-1 0,0 1 30,1-1 0,-1 1-133,0 2 1,0 0 136,0 0 0,0-3-135,1-1 1,-1 0 24,0 4 1,-4 0-6,1 0 1,-1 0-138,4 0 0,1 0 131,-1 0-110,0 0 0,0 0 112,0 0 0,2 0 93,1 0 1,-1 0-109,2 0 0,-2 0 221,2 0 0,-1-1-42,5-3 1,-5 2-44,5-6 0,-4 6-15,4-2-86,-6-2 38,8 5 75,-8-4-282,3 5 82,0 0 0,-2 0 167,4 0-330,-4 0 104,7 0 1,-7 0 76,4 0 0,-3 0-16,4 0 0,-4 0 6,3 0-36,1 0 24,-2 0 273,-1 0-124,0 0 0,1 0-95,1 0 280,3-5-276,-3 3 1,0-2 63,1 4-199,-6-5 157,9 3 0,-10-3 71,3 5-178,2 0 107,-4 0 0,3 4-187,-5 0 157,5 0 0,-2-4 164,4 0 1,0 0-103,0 0 0,3 0 153,-2 0-1,2-2-107,1-1 0,-3 0-53,0-4 1,-5 3 41,5-4 1,-4 6-165,4-2 1,-6 3-1,2 1 1,-3 0 0,0 0-1,0 0 1,2 0-1,1 0 1,-1 0 0,1 0-1,0 0 1,-1 0 0,0 0-1,-1 0 1,3 0-1,0 0 1,1 0-199,-4 0 1,3 0 259,-1 0 0,0 0 11,-4 0-34,0 0 1,1 0 26,-1 0 1,0 1-17,0 3 0,0-3-32,0 3 0,1-3 21,-1-1 0,0 1-20,0 3 0,0-3 15,0 3 1,1-3 14,-1-1 0,0 0 49,0 0 1,0 0 140,0 0 1,1-1-129,-1-3 1,-4 3 20,1-3 0,-5 3 272,5 1-125,-6 0 121,8 0-147,-9 0-274,9 0-89,-8 0 0,4 0-710,-2 0 486,-3 0 1,9 0 150,-3 0 1,3 0-673,1 0 1,2-1 338,2-3 0,-3 2-531,3-6 1,1 6 79,-1-2 1009,0 3 0,1-4 0,1-1 0</inkml:trace>
  <inkml:trace contextRef="#ctx0" brushRef="#br0" timeOffset="5">6152 7760 8140,'0'-8'-94,"0"1"181,0 5 111,0-3 1,-1 1 353,-3 0-514,3 0 278,-4 4-233,5 0 0,5 0 0,1 0 1</inkml:trace>
  <inkml:trace contextRef="#ctx0" brushRef="#br0" timeOffset="6">6152 7726 11407,'-4'8'285,"1"-1"-159,-1-4 1,4 7-35,0-3 1,1-1 173,3 2-175,-3-1 0,4 4-8,-5 1 1,0-1-10,0 0 1,0 0-7,0 0 0,0-3-16,0-1 1,0 1 130,0 3-175,0 0 1,0 0 132,0 0-82,0 0 1,0 1 73,0-1 0,0 0-46,0 5 0,0-4-16,0 3 0,0-2-6,0-2 1,0 0 5,0 0 0,0 0-97,0 1 1,0-1 82,0 0 1,0 0-77,0 0 0,0 0 52,0 1 0,0-5-2,0 0 0,0 2 31,0 6 1,0-3-7,0 3 0,0-2 11,0-2 1,0 0-21,0 0 1,0 0-17,0 0 0,0 1 18,0-1 0,0 0-7,0 0 1,0-3 3,0-1 1,0 0-68,0 5 0,0-1 40,0 0 0,0 0-13,0 0 0,0 0 6,0 1 0,0-1 14,0 0 1,0 1-66,0 3 0,0-2 52,0 2 1,0 1-42,0-1 0,0 3 34,0-3 0,0 5 13,0-1 1,0-3 48,0-1 0,0 1 4,0-1 0,0-1-20,0-2 0,0 2 13,0 1 1,-1 1 34,-3-1 0,3-2-51,-3 2 0,3-3 6,1-1 0,0 4-2,0 0 1,1 0-126,3-4 0,-3 0 68,3 0 0,-3 2-112,-1 2 1,1-3 83,3 3 1,-3 1 15,3-1 1,-3 1-7,-1-1 0,0 1 9,0 3 1,0-2 110,0-2 0,0-3-104,0 3 1,0-2 155,0-2 1,0 0-111,0 0 0,0 0 9,0 1 0,0-1-36,0 0 0,0 1 27,0 3 0,0-2-20,0 1 0,2 0 12,1 1 0,-1-3-78,1 3 1,-1 3 59,-2 0 0,0 0-50,0 0 0,0-3 29,0 4 0,0-6 13,0 2 0,0 1 25,0-1 0,0 0-26,0-4 1,0 2 21,0 2 0,3-3-17,1 3 1,0-3 3,-4-1 0,0 1 1,0-1 1,1 4-19,3 0 1,-3 3-26,3-3 1,-3 4-7,-1-4 1,0 4-107,0 0 1,0-2 79,0 2 1,0-4-60,0 3 1,0-4 77,0 1 0,0 1 24,0-1 1,-1 0-100,-3-4 205,3 0 0,-4 0-40,5 1 0,0-1 56,0 0 1,0 0-17,0 0 0,0 0-68,0 1 1,0 0-20,0 3 1,0-3 26,0 3 0,0-1-163,0 1 1,0-2 90,0 6 0,0-5 17,0 0 0,0-1 7,0-2 1,3 0-1,1 0 0,0 0 30,-4 1 1,0 3-41,0-1 1,0 1 139,0-4 0,0 1-76,0-1 1,0 4 94,0 0 0,0-1-52,0-2 1,0 0-59,0 3 0,1-3 5,3 3 0,-3-1-13,3 1 1,1-3-47,-2 3 0,1-1 62,-4 1 1,4-5-103,0 4 0,3-7 79,-3 4 0,0-1-113,-4 5 0,3-3 147,1 3 1,0 1 6,-4-1 0,0 1-26,0-1 1,0-3 34,0 3 1,0 3 1,0-6-46,0 3 0,0-3-282,0-1 288,0 1 1,1-1-74,3 0 0,-3-2 50,3 2 1,-3-6-85,-1 6 0,0-2 41,0 2 1,4 0-6,-1 0 1,1 0 57,-4 0 1,0 1-36,0-1 0,0 4 52,0-1 1,0 1-45,0-3 0,0-1-35,0 0 1,0 0 60,0 0 0,0 0 0,0 1 1,0 0 0,0 3 1,0-3 1,0 3 1,0-1 15,0 1 1,0-2-34,0 6 1,0-4 69,0 3 0,0-4-52,0 1 1,0-3-142,0-1 1,0 1 64,0-1 1,0 0 12,0 0 1,0-3 66,0-1 1,0 2 1,0 6 1,1-3 32,3 3 1,-3 2-72,3 2 0,-3-2 259,-1 2-207,0-6 0,0 4-48,0-6 61,5-5-1019,-4 4 201,4-9 0,-3 4-601,1-5 1,0-6 1378,4-5 0,-4 0 0,2-6 0</inkml:trace>
  <inkml:trace contextRef="#ctx0" brushRef="#br0" timeOffset="7">4254 7872 8154,'-1'-10'0,"-3"2"-506,3 3 343,-4 0 170,5 4-114,0-4 212,-5 5 0,3 0 105,-6 0-231,6 0 0,-5-4 230,4 1 17,2-1-136,-4 4 1,5-1 77,0-3 0,0 1-27,0-4 1,0 3 400,0-3-391,0 4 0,0-3 512,0 2-185,0 3-2,0-4 429,0 5-824,-5 0 0,3 1-102,-1 3 1,-2 6 42,1 5 0,0 5 83,4-2 1,-4 4-15,1 0 1,-1 5 3,4 3 1,0 3 12,0 5 0,-4 1-10,1 6 1,-1-4-26,4 0 1,0 0 30,0 3 0,0-6-36,0-1 1,0-5 13,0 5 1,0-6-127,0-1 0,0 0 46,0 3 1,4-3-24,-1 0 1,1 0-1,-4 3 1,0-3 59,0 0 0,0-4 145,0 4 0,-1-6-148,-3 2 1,3-6 115,-3-1 1,3-4-102,1 3 1,0-4 48,0 1-82,0-3-148,0 0 0,0-5-504,0 0 210,0-4-378,0 2 0,1-5-143,3 0 156,-3 0 0,5 0 789,-2 0 0,-3-5 0,4-1 0</inkml:trace>
  <inkml:trace contextRef="#ctx0" brushRef="#br0" timeOffset="8">4176 7883 6922,'-6'-5'1710,"1"4"-1023,5-4 2008,0 5-2457,5 0 0,1 0-4,5 0 1,0-4-103,1 0 1,-1 0-3,0 4 0,0-1 59,0-3 0,4 3-24,0-3 0,1 3-130,-1 1 0,1 0 116,3 0 1,2-3-148,-3-1 0,0 0 58,0 4 1,1-1-14,3-3 0,2 3 50,2-3 1,-2-1 4,2 1 0,1-3-33,-1 3 0,0-3 26,-4 3 0,1-3-41,-1 3 1,0-5 54,1 2 1,-1 1-61,0-2 0,1 4 37,-1-3 1,0 1-132,1-2 0,-5 3-1,1 5 0,-4-1 36,3-3 0,-4 3-35,1-3 0,-2 3 52,2 1 1,-2 4-30,2 0 0,1-1 20,-1-3 1,3 0 12,-3 0 0,5 0-7,-1 0 1,-2 0 107,2 0 1,-1 0-104,5 0 0,-5 0 6,1 0 0,-2-1-138,2-3 0,1 3 138,-6-3 0,6 3-82,-1 1 0,-2 0 65,2 0 1,-4 0-170,3 0 0,1 0 74,3 0 0,1 0-43,-1 0 0,0 0 156,1 0 0,-1 0 3,0 0 1,2 0 86,2 0 0,-3 0-82,4 0 1,0-3 86,-1-1 1,-1 0-62,-7 4 0,2-1 108,-5-3 0,4 3-103,-4-3 0,3 3 222,-3 1 1,1 0-89,-1 0 0,-3 0-110,3 0 1,-2 0-132,-2 0 1,0 0 89,0 0 1,0 0-59,1 0 1,-5 0 150,0 0-202,1 0 97,3 0-998,0 0 393,-5 0 577,-1 0 0,0 0 0,2 0 0</inkml:trace>
  <inkml:trace contextRef="#ctx0" brushRef="#br0" timeOffset="9">8240 6777 6554,'0'-6'-26,"0"1"976,0 5-659,0-5 200,0 4-97,0-4-69,0 5 157,0-5-147,0 4-125,0-4 1691,0 5-1878,0 5 37,0-4 0,0 5 122,0-2-120,0-3 0,0 5 99,0-2-24,0-3-123,-5 9 0,4-3 51,-3 4 0,3-4-173,1 1 89,0-1 0,0 4 45,0 0 1,-1-3-35,-3-1 0,3-3 30,-3 3 1,3-3 55,1 4-37,0-1 102,0 4-69,0 0 1,0 1 13,0-1 0,0 0-45,0 0 0,0 0 1,0 0 1,0 1-47,0-1 0,-4 0 50,0 0 1,1 0-48,3 0 0,0 1 80,0-1-78,0 0 1,0 0 8,0 0 0,0-3-3,0-1 1,0-3 24,0 3-13,0 1 0,0 3 57,0 0 1,0 0-54,0 0 0,0 1 27,0-1 0,-2 0-19,-1 0 0,1 0-5,-1 0 0,1 2 11,2 2 0,0-3 50,0 3-51,0-3-4,0 4 0,0-3-77,0 2 0,0-3 67,0-1 0,0 0 11,0 1 0,0-1-14,0 0 0,0 1 35,0 3 0,-1-2-34,-3 2 0,3 2 4,-3 2 0,2 0 4,-2 0 1,3 2-1,-3-2 0,-1 1-12,2-2 0,-1 2 12,4-5 1,0 1-5,0-1 1,0-1-3,0 4 1,0-4-37,0 1 0,0 1 76,0-1 0,1 5 6,3-2 0,-3 0 47,3 0 1,-3 1-79,-1 3 0,0 0 143,0 1 1,0 0-125,0 3 1,0-2 34,0 2 0,-4 1-4,1-1 1,-1 0-172,4-3 0,0-1 69,0 0 0,0 1-13,0-1 1,0-2 1,0 2 1,0-2 33,0 6 1,0-2-2,0-2 0,0 2-22,0 2 1,0-3 113,0 3 1,0 2-92,0-11-3</inkml:trace>
  <inkml:trace contextRef="#ctx0" brushRef="#br0" timeOffset="10">8239 9009 14983,'1'24'71,"-1"-2"5,0 0 125,0 1 0,-1-1-116,-3 0 1,3-1-24,-3-2 1,3 2-45,1-2 0,-4-2 67,0 2 0,1-4-27,3 3 0,0-3-82,0 4 1,0-6 36,0 2 1,0 1-96,0-1 1,0 4-67,0-4 1,0 3 96,0-3 0,3 1-21,1-1 1,0-1 34,-4 4 1,0-3 43,0 4 1,0-4-51,0 3 1,4-3 32,-1 4 1,1-5-34,-4 1 0,1 1 6,3-1 0,-3 1 57,3-1 1,-3-3-41,-1 3 0,0-2 59,0 2 1,4-1-56,0 5 1,-1-4 66,-3 3 1,0-3-59,0 4 1,0-1-94,0 5 1,0-1 157,0 0 1,0-3 1,0-1 0,0-4-104,0 1 1,2-3-96,1 0 0,-1-1 38,1 0 1,-1 0 71,-2 0 0,3 0 13,1 1 1,0 0-28,-4 3 0,0-2-17,0 6 1,0-2 93,0 2 0,0 2 153,0-2 1,-2-2-54,-1 2 1,1-1 42,-1 5 1,2-2-174,1-3 1,0 3 47,0-2 0,0-2-210,0 2 0,0-5 127,0 1 0,0 1-48,0-1 1,1 3 44,2-3 0,-1 1-31,1-1 1,-1-3-69,-2 3 1,1-1 80,3 1 1,-3 1 147,3 3 0,-3 2-131,-1-3 0,0 2 88,0-1 1,0 1-60,0-5 0,4 4 20,-1 0 0,1-2-10,-4 2 1,0-5 10,0 0 0,0-1 16,0-2 0,0 0-24,0 0 1,0 1-12,0-1 1,0 0 3,0 0 0,0 1 26,0 3 1,0-1-20,0 5 1,0-2 1,0 2 0,0 2-7,0-3 0,0 0-3,0 0 0,-1-3-63,-3 4 1,3-6-15,-3 2 1,2-2 76,-2-2 0,3 4-16,-3 0 1,3 1 206,1-1 1,0 1-123,0 2 0,0-2 10,0-4 1,0-1-42,0 0 0,0 0-184,0 0-99,0 0 192,0 1-287,0-1 255,0-5 0,1 3-296,3-6 109,-3 1 333,4 1 1,-5 1-27,0 5 0,1-3-15,3-1 1,-3 1-176,3 3 78,-3 5 1,-1-4-753,0 3 547,0-2 1,0-6-1172,0 1 708,0-6 746,0 3 0,-5-10 0,-1-1 0</inkml:trace>
  <inkml:trace contextRef="#ctx0" brushRef="#br0" timeOffset="11">6163 6822 8116,'-11'0'-213,"5"0"1,0 0-778,2 0 1282,3 0-58,-4-5 1,5 3 77,0-6 0,0 4-143,0-3 1,0 0 365,0-5-152,0 6-78,0-4 1,0 8 150,0-6 60,0 6-36,0-3 843,0 5-1097,-5 0 0,4 1-298,-3 3 1,3 0 58,1 7 1,0 0 33,0 11 1,-4-1-5,0 9 0,1 0 23,3 3 0,0 2 67,0 2 1,0-1-46,0 5 0,0-5 60,0 1 1,0-2-33,0-1 0,0-5-64,0 1 1,0-4 60,0 4 0,1-5-10,3 1 1,-3-3-71,2 0 0,-1-1-10,-2 0 0,1 1 25,3-1 0,-3 0-116,3 1 0,-3-1-157,-1 0 1,4-3 74,-1 0 0,1-6-126,-4 2 1,0-2-204,0-2-490,0-5-60,5 4-320,-4-9 276,4 4 1099,-5-5 0,0 5 0,0 1 0</inkml:trace>
  <inkml:trace contextRef="#ctx0" brushRef="#br0" timeOffset="12">6208 6722 8178,'-6'0'-53,"0"-4"180,2 0 163,3 0 126,-4 4 27,0 0-372,4 0 118,-9 0-139,8 0 286,-3 0 833,5 0-1096,5 0 1,2 2-55,4 1 1,-4-1 28,1 1 0,-1-1 92,4-2 0,2 0-81,1 0 0,-1 0 87,2 0 0,-2 0-16,2 0 0,-2 0 16,2 0 0,-2 0 36,2 0 0,-2 0-61,1 0 1,3 0 45,-3 0 0,5 0-33,-4 0 0,4 0-64,-5 0 0,6 0 54,-1 0 1,-2 0-143,2 0 1,-1-4 85,5 0 0,-5 0-1,1 4 1,-4 0 38,4 0 0,-1 0-30,4 0 1,1 0 50,-1 0 0,0 0-50,1 0 0,-1 0-84,0 0 0,-3-3 97,0-1 0,-4 0-140,3 4 1,-3 0 84,4 0 1,-4 0-7,3 0 1,-3 0-28,4 0 1,-2 0-10,2 0 1,2 0-41,-3 0 0,0 0 63,0 0 1,-3 0 59,4 0 0,-1 0-50,5 0 0,-5 0 98,1 0 1,-4 0-100,3 0 1,0 4 7,0 0 1,3 1-74,-2-2 1,-2-1 79,2 1 0,-2 2-157,2-1 1,2 1 133,-2-1 1,2-3-13,1 3 0,0-3-7,1-1 0,-1 0 137,0 0 0,1-1-36,-1-3 0,0 3 79,1-3 0,-2-1-83,-3 1 0,2 1-26,-5 3 1,1 0 72,-1 0 1,-1 0-53,4 0 0,-4 0-116,1 0 0,2 0 112,2 0 0,-2 0-141,2 0 0,-4 0 38,3 0 0,-3-4-9,4 0 0,-2 0 16,2 4 1,-2-3 25,-2-1 1,-2 0-2,1 4 1,-1-1 2,-2-3 107,0 3-114,0-4 436,1 5-282,-1 0 1,-4 0 357,1 0-515,-6 0 0,4 0 196,-2 0-282,-3 0 183,4 0-886,-5 0 1,0 5 0,0 1 0</inkml:trace>
  <inkml:trace contextRef="#ctx0" brushRef="#br0" timeOffset="13">10172 6018 8271,'6'-5'905,"-1"4"-522,-5-4 156,0 5-139,0-5-60,0 4 147,0-4-495,0 5 93,0 5 0,0-3-46,0 6 1,0-5 60,0 5 1,0-4-9,0 3 1,1-3 21,3 3 0,-3 1-55,3 3 1,-3-4 17,-1 1 0,0-1-3,0 4 0,0 1-14,0-1 1,0 5 0,0 2 0,0-1 37,0-3 0,0 0-29,0 1 1,0-1 92,0 4 0,-4 0-83,0 0 1,1 3 71,3-2 0,0-2-56,0 2 1,0-4-36,0 3 1,0-3 35,0 4 0,0-4-41,0 3 0,3-4-7,1 1 0,1-1-19,-1 0 1,-3-1-69,3 2 1,-3 1 98,-1-1 1,0 1-49,0-1 0,0 2 33,0 5 1,0 1-15,0-1 1,-4 0 6,1 1 1,-5-1 11,4 0 1,1 1-16,3-1 0,0-1-1,0-2 0,0 1 3,0-6 0,0 5-2,0-4 1,3 1 35,1-1 0,0-3-28,-4 3 1,4 1-28,-1-1 0,1 4 24,-4-4 0,0 5-7,0-2 1,0 7 7,0 1 1,-1 5 91,-3-1 1,2 2 53,-6 2 1,2-2-76,-2-2 0,5-15-57</inkml:trace>
  <inkml:trace contextRef="#ctx0" brushRef="#br0" timeOffset="14">10172 7870 18110,'0'25'68,"0"1"-18,0 4 0,0 2 22,0 2-32,0-11-251,0 8 164,0-7 0,0 6 129,0-1-62,4-4 0,-2 1 21,1-7 27,-1 2-190,-2-4 149,5 6 0,-4-1-97,3 0 1,-3 1 93,-1-1 0,0 0 63,0 1 0,4 0-76,-1 3 0,1-1 48,-4 5 0,0-5-53,0 1 1,0-3-130,0 0 1,0-2 42,0-3 1,0 3 31,0-2 0,0-2-99,0 2 0,0-5 64,0 0 1,0 3 3,0-2 0,0 1 20,0-1 0,0 1 70,0 2 0,0 3-80,0-2 0,0 2 148,0 1 1,0 2 4,0 2 0,-4-1-20,1 5 0,-1-6-24,4 2 0,0-2-30,0-2 0,0-3-223,0 0 0,0-6 76,0 2 1,0-3-91,0 0 0,0 0 98,0 3 1,1-3 173,3 3 1,-3-2-66,3-2 0,-2 5 186,2 3 0,-3 2-144,3 1 0,-3 0-44,-1 1 0,0-1 104,0 0 1,0 1-47,0-1 0,0 0-112,0 1 0,0-5 102,0 1 0,1-2-145,3 2 1,-3 1 56,3-5 0,-3 3 17,-1-3 1,0 5 20,0-2 0,0 4 2,0 0 0,0-2 119,0 2 0,0-2-74,0 6 0,0-2 36,0-2 1,0 0-52,0 1 0,0-1-82,0 0 1,0-3 90,0-1 1,0-4-216,0 1 1,0 1 80,0-1 0,0 0 64,0-4 0,0 4 40,0 0 1,0 3-55,0-3 0,0 1 155,0-1 1,-1-2-123,-2 0 4</inkml:trace>
  <inkml:trace contextRef="#ctx0" brushRef="#br0" timeOffset="15">10242 11041 14840,'0'1'-3,"4"11"-31,0-1-29,-4 0 0,3 0 87,1 0 1,0 0 0,-4 1 1,0-1 92,0 0 1,0 0-112,0 0 1,0 0 118,0 0 1,-1-3-63,-3-1 1,3 1 319,-3 3-282,3 0-33,1 0-65,0 0 0,0-3-20,0-1 62,0 1 0,0-1 44,0 1-57,0-6 0,0 8-19,0-2 0,0-2-80,0 1 1,0-3-78,0 3 66,0 1 1,0-1 40,0 1 1,1-5 35,3 5 0,-3-1 0,4 4 0,-5 1 0,0-5 0,0 1-97,0-6 89,0 8-9,0-9 8,0 9 210,0-9-203,0 9 0,0-9-377,0 9 87,0-8-87,0 3 329,0-5-410,0 5 0,1-4 156,3 3 1,-3-2-1672,3 2 1333,-3-3 0,-1 5 642,0-2 0,0-3 0,0 4 0</inkml:trace>
  <inkml:trace contextRef="#ctx0" brushRef="#br0" timeOffset="16">8229 6074 7799,'0'-7'-224,"0"-1"1017,0 6-45,0-8-131,0 4-240,0-6 1,0 5 148,0-1 46,0 6-42,0-3-22,0 0-69,0 4-90,0-4-182,0 5-212,0 5 0,0 1 33,0 5 0,0 9 106,0 2 0,0 9-50,0 3 0,-4 1 45,0 6 0,1 0 28,3 3 1,0 1-153,0-1 0,0-4 116,0-3 1,0-2-192,0-1 1,0-2 109,0-2 0,1-3-204,3-5 1,-3-1 53,3-2 1,-3-3-210,-1-5 0,0 0-316,0 1-243,0-6-65,5 4 0,-4-8 383,3 6 0,-2-6 600,2 2 0,-3-3 0,4-1 0</inkml:trace>
  <inkml:trace contextRef="#ctx0" brushRef="#br0" timeOffset="17">8240 6041 8383,'-6'0'68,"-4"0"182,9 0 1,-9 0 526,8 0 70,-7 0-61,7 0-388,-3 0 1410,5 0-1595,5-5-1,2 3-187,4-1 0,0 1 146,0 2 1,0 0-173,0 0 56,1 0 0,-1 4-55,0 0 1,0 0 29,0-4 0,4 0 83,0 0 1,0 0-48,-4 0 0,5-2 3,3-1 0,2 0 173,1-4 0,-3 3-101,-1-4 0,0 2-46,0-1 1,2 2-34,-5 5 0,4 0-126,-4 0 0,-1 0-22,-2 0 0,-1 1 101,0 3 0,0-2-100,0 6 1,2-5 87,2 5 0,-2-6-98,6 2 0,-2-3 299,2-1 0,3-1-124,0-3 1,1 2 24,3-6 0,1 1-60,-1-4 1,-1 1 6,-6 3 0,0-2-42,-4 5 1,4 0 1,-4 4 0,1-3 14,-1-1 0,-3 0-10,3 4 0,-1 0-64,1 0 0,-2 0 62,6 0 1,0 0 135,3 0 1,-4 0-80,1 0 0,0-5 115,3-2 1,4 1-82,0-2 0,0 2 13,-3-1 1,-1 0-60,0 4 1,-1 1 0,-2-1 1,1 1 1,-5 2 1,1 0-141,-1 0 1,-3 2-32,3 1 1,1-1 101,-1 1 1,5-1 1,-2-2 1,2 0-7,-1 0 0,2 0-29,-2 0 0,0 0-12,0 0 0,2 0-4,-2 0 1,-3 0 55,-1 0 0,1 3-6,-1 1 1,3 3 0,-3-3 0,0 4-8,-4-5 1,0 5 16,1-5 1,-1 5 16,0-4 1,0 3 15,0-3 0,2 0-49,2-4 0,-2 0 50,6 0 0,-6 0-33,2 0 1,1 0-14,-1 0 1,0 0 52,-4 0-200,-4 0 77,3-5 1,-8 3-1303,5-1 719,-4 1 661,2 2 0,-5-5 0,0-1 0</inkml:trace>
  <inkml:trace contextRef="#ctx0" brushRef="#br0" timeOffset="18">12170 5259 6391,'-6'0'2034,"1"0"-1853,5 0 0,0 5 1,0-4 83,0 4-265,0-5 0,0 5 0,0 1 0</inkml:trace>
  <inkml:trace contextRef="#ctx0" brushRef="#br0" timeOffset="19">12159 5281 9823,'0'7'1361,"0"2"-1313,0-1 56,0 2-1,0 1-89,0 0 1,0 0 119,0 0 1,0 4-118,0 0 1,-4 0 44,0-4 0,1 2 6,3 2 0,0-2 20,0 6 0,0-4-35,0 3 1,0-3 37,0 4 0,0-4-1,0 3 0,0-3-11,0 4 1,0-1 6,0 5 1,0-1-71,0 0 1,0 1 60,0-1 0,0 0 19,0 1 1,0-1-35,0 0 1,0 1-2,0-1 0,0 0 24,0 1 0,0-1-10,0 0 1,3 1 93,1-1 1,0 0-79,-4 1 0,0-1 33,0 0 1,0 4-32,0 0 0,0 1 13,0-5 1,1 0-11,3 1 1,-3-1 15,3 0 1,-3 0 42,-1 1 1,0-2-46,0-2 0,0 2-50,0-3 1,0 2 11,0-1 1,0 1 10,0-6 0,0 6-712,0-1 1,4-2 497,-1 2 1,1-1 130,-4 5 0,0-1 824,0 0-380,0 6-164,0-5 17,0 10-119,0-10 1,0 8-67,0-5 1,0 4 5,0-4 0,0-2-153,0-2 1,0-6 88,0 6 1,0-3-125,0 0 1,4 2 79,0-3 0,1 3-68,-2 2 0,-1-1 150,1 0 0,-1 1 3,-2-1 1,0 5-20,0 3 0,-2 2 19,-1 2 1,0-4 107,-4-1 1,4-3-72,-1 4 1,3-5 21,1 1 0,-4-2-55,1-2 0,-1 0-162,4 1 1,0-2 214,0-3-399,0 3-17,0-8 251,0 8 0</inkml:trace>
  <inkml:trace contextRef="#ctx0" brushRef="#br0" timeOffset="20">12159 8414 8130,'0'5'0,"0"17"4891,0 0-3348,-5 1 1,2-1-864,-4 0 0,4 1-443,0-1 0,0-1-292,0-2 0,1 0 58,-1-4 1,0 1-7,-1-1 11,3-2 0,-4 4-28,5-2 27,0-3-2,0 5 1,0-6-224,0 0 215,0 0 0,0 0-62,0 0 56,5 1 1,-4-1-17,3 0 10,-3 0-1,-1 5 1,0-3-26,0 1 144,0 9-121,0-10 0,0 14 122,0-9-110,0 3 0,0 0-15,0-2 20,0 2 0,0-9 14,0 3-13,0-2 0,0-2 1,0 0 6,0 0-10,5 0 3,-3 1 0,3 0-7,-5 3 7,0-3-5,4 4 0,-2-5-72,1 1 73,-1 4 0,-2-4 1,1 8-61,3-5 58,-3 5 0,4-4-13,-5 3 0,0 2 4,0-3 1,0 0-1,0 0 1,0 0-2,0 0 1,0 2 15,0-5 1,0 3-22,0-3-223,0 0 227,5-4 2,-4 6 0,4-5-197,-5 3 171,0-3 10,0 4 93,0 2-96,0 4 0,0 0-31,0 1 159,0-1-121,0 0 0,0-3-28,0 0 107,0-1-67,0 0 1,0 3-71,0-3 88,0-2-21,0 6 90,0-5-83,0 0 0,0 1-10,0-4 88,0-1-76,5 3 0,-4-5-10,3 0-121,-3 1 129,4-1 1,-4 0-11,3 0 57,-3 0-45,-1 5 0,0-3-4,0 2 6,0 2 0,0-3 18,0 4 0,-1 1-26,-3 3 1,3-3 133,-3-1 0,3 0-73,1 0 1,-1 2-31,-3-5 0,3 4 7,-3-4 0,3 3-68,1-3 1,0 4 52,0-4 0,0-1-3,0-2 0,0-1-58,0 0 1,0 0 51,0 0 1,0 0-125,0 1 1,0 0 99,0 3 1,1 2 142,3 6 0,-3-1-133,3 0 1,-3 1 72,-1-1 1,0 0-102,0 1 0,0-5-88,0 1 0,1-4 127,3 3 0,-3-4 0,3 1 1,-3-3-61,-1-1 32,0 1 19,0-1 39,0 0-48,0 0 1,0 0 178,0 0-172,0 1 1,0 0 117,0 3 0,0-2-91,0 6 1,0-2 47,0 2 0,0 2-41,0-2 1,0-2-4,0 2 1,0-6 11,0 2 1,-3-2-24,-1-2 0,0 0 22,4 0 0,0 0-63,0 0 1,0 4 38,0 0-9,0 0 0,0-4 0,0 0 0,0 1 15,0-1-147,0 0 0,0 0 127,0 0 1,0-3-4,0-1-8,0 1 1,0 3-25,0 0 0,0 0 57,0 0-4,5 0 0,-4 1 63,3-1 0,-3 0-78,-1 0 58,0 0 0,0 0-44,0 1 0,0-5 196,0 0-186,0-4 0,2 6 41,1-6-111,-1 6 103,3-8-285,-5 9 246,0-4 1,0 2-123,0-1 1,0-3 96,0 3-37,0-4 6,0 2-1560,0-5 0,-5-10 0,-2-2 0</inkml:trace>
  <inkml:trace contextRef="#ctx0" brushRef="#br0" timeOffset="21">10172 5493 8336,'-7'-1'0,"4"-3"129,1 3 98,2-4 1,0 0 163,0-2-88,0-3 87,0 4 65,0-4-7,0 4-58,0-1 0,0-2-29,0 7 94,0-3-98,0 5 1,0 7-358,0 4 1,0 1-94,0 7 1,0 1 68,0 6 1,0 1 77,0 3 1,-3 2-153,-1-2 0,0 2 79,4 1 1,0 0-181,0-4 1,-4 2-48,1-4 0,-1-3-75,4-5 1,0 1 197,0-5 1,0 0-157,0-4 1,-4-4-660,1 1-182,-1-1 1120,4 4 0,-5 0 0,-1 1 0</inkml:trace>
  <inkml:trace contextRef="#ctx0" brushRef="#br0" timeOffset="22">10116 5974 8336,'0'0'0</inkml:trace>
  <inkml:trace contextRef="#ctx0" brushRef="#br0" timeOffset="23">10216 5326 8392,'0'-6'-701,"0"1"1,-4 4 1932,1-3-164,-1 3-502,4-4 371,0 5-610,-5 0-178,4 0 143,-4 0 36,5 0-339,5 0 160,1 0 1,5 0-79,0 0 168,1 0 1,2 0-119,1 0 0,-4 0-92,-3 0 0,-1 0 42,5 0 0,-1 0-11,0 0 0,4 3-35,0 1 1,-1 0 40,-2-4 1,4 0 146,2 0 0,0 0-109,0 0 0,0 0 139,0 0 1,3-1-91,-2-3 0,2 3 46,1-3 1,-3 3-224,0 1 0,-6-4 150,2 0 1,-2 0-143,-2 4 1,4 4 117,0 0 1,1 0-178,-1-4 1,-2 3 54,6 1 1,-4 0 239,3-4 0,1 0-33,3 0 1,1 0-35,-1 0 0,0 0-72,1 0 1,-2-1 11,-3-3 0,3 3 75,-2-3 0,1 1-34,-2 0 1,2 1-54,-5-1 0,4 1 29,-4 2 1,3 0-151,-3 0 1,1 0 33,-1 0 0,-2 0 6,1 0 1,3 0 149,-3 0 1,5 0-6,-4 0 0,5 0 29,-2 0 0,4-1-91,0-2 0,0 0-7,0-4 0,1 3 37,-1-4 1,-3 6 21,-1-2 1,-3-1-78,4 2 0,-4-1-153,3 4 0,-4 0 151,1 0 0,-1 0-44,0 0 1,-1 0 136,2 0 0,2 0-88,2 0 1,-2 0 155,2 0 1,-1 0-105,5 0 1,-1-4-7,0 0 1,1-1-50,-1 2 0,0 1-21,1-1 1,-5-2 104,1 1 1,-4-1-71,3 1 0,-4 3 92,1-3 1,-3 3-75,-1 1 0,1 0 195,-1 0-200,0 0 1,0 0 97,0 0-46,0 0 59,1 0-216,-1 0 162,0 0 30,0 0-231,-5 0-17,4 0-397,-9 0 218,4 0 255,-5 0 0,5-5 0,2-1 0</inkml:trace>
  <inkml:trace contextRef="#ctx0" brushRef="#br0" timeOffset="24">12137 5192 8209,'-8'5'-15,"1"2"15,-6 3 0,-4 6 0,-5 2 0</inkml:trace>
  <inkml:trace contextRef="#ctx0" brushRef="#br0" timeOffset="53">10395 5449 8220,'0'-11'597,"0"4"-395,0-2 430,5 2 326,-4 1-329,9-4 0,-9 9-373,4-4 1,-10 6-1,-2 3 1,-4 2-316,-4 5 0,1 5 139,-5 3 0,2 1-570,-2-2 0,3 4 278,5-4 1,5-2-897,2-1 0,3-2 1108,1-2 0,0 0 0,0 0 0</inkml:trace>
  <inkml:trace contextRef="#ctx0" brushRef="#br1" timeOffset="58">10774 2557 8150,'0'-6'1567,"0"1"727,0 5-1760,5 0 253,-3 0-231,8 0-263,-4 0 1,5 0 6,0 0 0,-3 0 270,-1 0-383,0 0 0,3-1 348,-2-3-368,2 3 40,-4-4 1,5 5-209,0 0 0,-3-1-235,-1-3 240,1 3 1,3-4 44,0 5 36,0 0 1,0 0-173,0 0 104,1 0 0,-1 0-98,0 0 0,-4 0 122,1 0 1,-5 0-118,5 0 0,-4 0 98,3 0 1,-3 0-296,3 0 123,-4 0 1,5 1 109,-4 3-67,5-3 1,-7 4 63,6-5 1,-5 0 318,5 0-259,-1 0 1,5 0 189,-1 0 1,-4 0-96,1 0 1,-5 0 31,5 0-312,-6 0 267,3 0-1949,-5 0 0,0 0 0</inkml:trace>
  <inkml:trace contextRef="#ctx0" brushRef="#br1" timeOffset="59">13130 3752 8377,'-7'0'397,"-1"0"1,6-1 263,-2-3 150,3 3-167,1-4 619,0 5-1146,0 5 1,0 1 324,0 5-317,0 0 0,4 1 61,-1 3 0,2-2-59,-1 2 0,-3-2 17,3 2 1,2-1-10,2 4 0,-2-3 54,1 4 0,-3-2-10,3 2 0,0 6-145,0-3 0,3 3 84,-3-3 1,0 2-58,0 2 0,1-3 68,3 3 0,0 2-119,0-2 0,4 1 52,0-1 1,1 1-66,-1 3 0,-2-1-55,6-3 0,-4-1 76,4 4 1,-5-3-43,5 4 0,-2-4 74,2 4 1,-2-4-149,-2 4 1,-2-2 61,2 2 1,-2 2-107,2-2 0,-3 2 79,3 2 1,2 3 48,-3 0 0,3 1 46,-3-5 1,4 1 13,4-1 1,5-3-35,3 0 0,-1-4-20,0 3 0,1-4-83,4 1 0,-1-1 93,1 1 1,-5-2-231,1 2 0,-4 2 120,4 2 0,-1-1-91,0 0 0,2-3 56,-5 4 1,5-1 109,-1 0 1,-1 4 101,1-3 0,-4-2 28,3 2 0,-3-5 26,4 1 0,-5-3-81,1 0 1,1-1 159,-1 0 0,2-4-69,-2-3 1,-1 1 46,4-1 0,-4-1-114,1-2 1,1-1-30,0 0 1,-1 0-120,-4 0 1,-1-3-57,-2-1 1,0-1 29,-4 2 1,0 0 107,-4-4 0,-3 4-177,-1-5 99,1 6-125,-2-8 1,0 4-153,-2-5-316,-3 0-152,4 0 0,-6 0-213,-3 0-325,3 0 629,-9 0 732,9-5 0,-9 4 0,4-4 0</inkml:trace>
  <inkml:trace contextRef="#ctx0" brushRef="#br1" timeOffset="60">14850 5940 8293,'0'-6'0,"0"-4"0,0 4 0</inkml:trace>
  <inkml:trace contextRef="#ctx0" brushRef="#br1" timeOffset="61">14794 5873 8239,'6'-5'45,"-2"-2"0,-7 0 173,-1 0 1,-4 1 188,0-2 0,3 2 94,2 2 575,1 3-217,2-9 212,0 9-576,0-4 0,2 5-56,1 0 1,0 0-276,4 0 0,1 1 102,3 3 1,0 2-122,0 5 1,2 2 104,2 2 1,1-3-229,2 3 0,3 1-82,-2-1 0,2 0-150,1-4 0,1 0-79,-1 0 1,0-1 115,1-2 0,-5 2 55,1-3 0,-5-2 104,0-1 0,-1 1 191,-2-2 9,-5 1-55,4 1 46,-9-4 423,4 4-273,-10-5-147,-6 0 1,-1 0 254,-3 0-149,-2 5-81,4-3 71,-8 3-149,14-5 1,-12 0 199,8 0-373,-8 0 168,7 0 0,-8 0 126,5 0-281,0 0 40,-1 0 1,2 0 166,-4 0-782,4 0 453,-2 0 0,5 3-1271,0 1 646,5 0 364,-4-4-1767,8 0 1386,-8 0 1,8 3 796,-5 1 0,4 5 0,-2-3 0</inkml:trace>
  <inkml:trace contextRef="#ctx0" brushRef="#br1" timeOffset="62">15832 6007 12047,'11'0'980,"0"0"1,1 0-745,-1 0 0,-4 0 0,1 0 0,-1 0-155,4 0 1,4 4 123,0-1 0,1 1-109,-1-4 0,2 0 11,6 0 1,0 0 46,3 0 1,-3 0-107,-1 0 0,4 0 98,-4 0 0,3 0 53,-2 0 0,-5 0 12,1 0 1,-2 0 3,2 0 0,1-1-27,-6-3 1,1 3-123,-4-3-86,1 3 0,-1 1 187,0 0-19,-5 0-448,-1 0 147,0 0 257,-4 0-573,4 0-400,-5 0-1558,-5 0 1132,4 0 1295,-9 0 0,-1 5 0,-6 1 0</inkml:trace>
  <inkml:trace contextRef="#ctx0" brushRef="#br1" timeOffset="63">17083 5962 8102,'0'-7'-1059,"0"-1"908,0 6 1249,0-8-205,0 9-155,0-9 7,0 4-27,0-5-535,0 4 0,0-3 332,0 3-287,0 2 1,-2-4 144,-1 6-457,1-1 221,-8 4-63,4-5 166,-5 4-236,0-4 1,-4 5 81,0 0-418,-5 5 265,8 1 0,-8 5-114,5 0 0,-4 0 76,5 1 0,-3 4-67,3 2 0,1 3 103,-2 2 0,3-5-71,1 1 1,1 2 69,2 1 1,3 2-33,5-9 1,0 3 38,0-3 1,2 0-4,1-4 0,1-1 138,7-2 1,-1 0-127,9-4 1,-4 0 205,3-4 1,0 0-108,0 0 0,3-1 162,-2-3 0,-2-2-99,2-5 1,-4-1 3,3 1 0,-4 0-3,1 0-114,-3 0 64,-5 0 0,0-1-37,0 1 0,-4 4-16,4-1 0,-3 2 109,0-1-49,-3 2-5,4 0 83,0 3-68,-4-2-13,4 4-449,-5 0 384,0 4 0,0-1-10,0 4-101,0 6 117,0-1 1,-1 8-2,-3-5-149,3 5 133,-4-3 0,5 6-21,0-1-198,0 0 209,5-4 1,1 1-27,5-4 258,1 0-222,-1-4 0,4-1 471,-1-2-278,1 2 1,-4-9 35,1 3 1,-1-3-112,0-1 1,0 0 23,0 0 1,0-1-13,1-3 0,-5-1-1293,1-3 895,-6-1 0,3 2-2139,-5-4 2420,0 5 0,0-4 0,0 4 0</inkml:trace>
  <inkml:trace contextRef="#ctx0" brushRef="#br1" timeOffset="64">17406 5929 8322,'0'-6'878,"0"1"0,0 6-381,0 3 0,2 2-223,1 5 1,0 1-17,4 3 0,-3-1-48,3 5 0,-3-1 48,4 5 0,-1-1-241,4 0 1,0-3 127,0-1 1,-3-3-303,-1 4 0,0-5-15,0 0 0,2-1 121,-6-2 0,2-5 204,-1-2 1,-3-2-17,3 2 198,-3-3 1,-1 3-154,0-8 0,-3 2-150,-1-6 1,-4 5 25,5-5 0,-5 0-172,5-7 0,-1 1 28,4-5 1,0 1 95,0-4 1,1-1-142,3 1 0,2-4 83,5 0 0,0 1-90,0 6 1,1-1 95,-1 6 1,4-1 23,0 4 0,-1 1 21,-2 2 1,0 3 36,3 5 0,-3 0-284,3 0 0,-2 1 138,-2 3 0,0 2-508,0 6 1,0-1 224,0 0 1,-1-4-271,-2 1 1,0-1 658,-4 4 0,5 1 0,-3-1 0</inkml:trace>
  <inkml:trace contextRef="#ctx0" brushRef="#br1" timeOffset="65">17942 5985 8123,'0'-6'0,"0"1"0,1 1 887,3 0-96,-3 0-18,4 4 1595,-5 0-2114,0 5 0,4 2-63,0 4 0,4-4 48,0 1 0,2-1-187,1 4 1,1-1 133,3-2 1,-1 1-113,5-1 0,-5-2-104,5 2 1,0-6-126,3 2 1,0-3-69,1-1 1,-5 0 103,1 0 0,-2-1 10,2-3 0,1-1 89,-5-2 0,-1-3 57,-2 2 0,-5-2 0,1-1 1,-5 0 12,5 0 1,-6 0 117,2 0 0,-3-6-76,-1-1 0,-4 0-182,1 0 0,-10 3 108,2-4 0,-4 9-288,0-1 0,-2 4 96,-5-1 0,-2 3-94,-2 5 0,1 7 100,-5 4 1,6 1 143,-2 7 1,3-4 46,5 3 0,-2 1-136,5 3 0,1 4 203,7 0 0,-2 0-81,5-3 0,1 3-84,3 0 0,1 0 77,3-4 0,2-1-52,5-2 1,1-3 91,3-5 0,3 0 122,4 1 0,-1-6-40,-2-3 0,6-1-79,-3-2 1,3 0 92,-3 0 0,0-4-59,1 0 1,-1-4-491,0 0 1,-3-2 207,0-1 0,-2 4-968,2-1 1,-3 4 102,-5-3 1068,0 4 0,5-6 0,1 2 0</inkml:trace>
  <inkml:trace contextRef="#ctx0" brushRef="#br1" timeOffset="66">18724 6029 7999,'0'-17'-166,"0"1"-41,0 5 0,0 0 522,0-1 0,0 0 585,0-3 1,0 3 32,0-3-583,0 2 1,0 6 79,0 0-204,-5-1 1,-1 2-176,-6 2 1,1 3 75,0 1 0,0 1-72,0 3 1,-4 6 80,0 5 0,-5 5-233,2-2 0,0 3-29,0 2 0,3-1-7,-4 0 1,9 1-104,-1-1 0,7-1 76,1-2 0,1-2-203,2-2 0,2-4 100,1 0 1,5-1 67,7-6 0,-2 0 49,6-4 1,-4 0-48,3 0 1,0-5 6,0-3 1,2-2 207,-5-1 1,0 0 173,-4 0 0,0 0-123,0-1 1,-1-3 100,-2 1 0,-2 0 114,-2 6 262,-3-1-199,4 2-230,-5 1 168,0 1 87,0 5 207,0 5-322,-5 6 0,4 2-106,-3 2-24,3 2 0,-3-1 143,0 3-479,1 2 204,3-4 0,3 2 139,1-1-573,5 1 329,-3-2 0,5 0-5,0-6-249,5 0 233,-3-5 1,3 3-665,-5-6 492,0 1 0,0-4-613,1 0 0,2-4 8,1 1 904,0-6 0,-4 3 0,1-5 0</inkml:trace>
  <inkml:trace contextRef="#ctx0" brushRef="#br1" timeOffset="67">19382 5203 7092,'-6'0'1276,"1"0"0,4 0-972,-3 0 0,2 0-55,-6 0 0,5 4 10,-5 0 0,2 6-55,-1 1 0,-5 1 35,1 7 1,0 1-11,-4 6 1,-1 2 24,1 6 0,0 0-40,4 4 1,0-2 54,0 5 1,0-4-3,-1 4 0,5-4-112,0 4 1,3 0 90,-4 3 1,6 1-221,-2 0 1,3-1 112,1 1 0,0-2-65,0-2 1,0 2 56,0-6 1,5 4-112,2-4 1,1 0 36,3-3 0,-2-2-125,6-2 1,-3-3 27,-1-5 0,0 1 71,0-1 0,1-1 79,-1-2 1,0-2-48,0-2 0,0-6 48,0 2 1,1-3-49,-1 4 1,-4-6 52,1-2 0,-2-2-48,1 2-3,-2-3-952,-5 4-668,0-5 0,0-5 825,0-2 1,-5 0 729,-2 0 0,-8-1 0,-2-3 0</inkml:trace>
  <inkml:trace contextRef="#ctx0" brushRef="#br1" timeOffset="75">21013 5147 7949,'-7'-1'-80,"4"-3"1395,1 3-366,2-4 1026,0 5-1648,0 5 0,4 1 79,0 6 0,4 2-132,0 1 0,2 4 28,1-4 0,0 5 43,0-2 1,2 0-113,2 0 1,-2 1 120,6 3 0,-1 0-121,5 1 1,-1-1-17,0 0 1,2 6 45,2 2 0,-6-1-155,2 5 0,-3-3 20,-1 6 1,-1 3 51,-6 1 1,-5-2-236,-2 2 0,-3 0 52,-1 4 1,0-2-99,0-2 0,-5 1 23,-2-4 1,-3-1-53,-2-4 1,1 0 94,0-4 1,0-1-17,0-6 0,0-1 44,-1-2 0,0-2 9,-3-2 0,5-6-147,-5 2 0,9-4 92,-5 1 1,2 0-719,-2-4 506,5 0 1,0-4-118,2 0-1432,3 0 443,-4 0 480,5-5 891,5-1 0,11-6 0,7 1 0</inkml:trace>
  <inkml:trace contextRef="#ctx0" brushRef="#br1" timeOffset="76">22229 5538 7984,'0'-6'493,"0"1"113,0 5 204,0-5-61,0 4-54,0-4 224,0 5 0,-4 0-743,-4 0 1,-3 5 63,-4 2 0,1 3-150,-4 1 0,-1 2 91,-3 2 1,-1-2-141,1 6 1,-5-2-58,-3 2 1,3 1 109,1-5 1,-2 3-133,2-3 0,2 0 93,5-4 0,3 0-97,5 0 185,0-4-58,4 3-171,2-9-11,5 9 34,0-9 11,0 4 0,0-4 3,0 3 0,5-2 64,3 6 0,2-6 189,1 2 0,1 2-119,3 2 0,1-2 82,3 1 0,2-3-68,-2 3 1,2 0 155,1 0 1,0 2 26,1-5 0,-5 3 45,1-3 1,-4-1-238,3-3 1,-4 4 84,1 0 1,-3 0-396,-1-4 137,1 0-1204,-1 0 705,0 0 430,-5 0-842,-1 0-2416,-5 0 2043,-5 0 1367,-1 0 0,-10 5 0,-2 1 0</inkml:trace>
  <inkml:trace contextRef="#ctx0" brushRef="#br1" timeOffset="77">21794 6052 9133,'6'0'1633,"4"0"-823,-4 0-429,1 0 0,3 0 212,-3 0 0,3 0-169,1 0 1,0 3 12,0 1 1,4 4-102,0-5 1,4 5 24,-4-5 1,4 6-54,0-1 0,-2-2-73,2 1 0,-2-1-70,2 2 1,1 1 28,-5-6 0,3 5-102,-3-5 0,0 2 90,-4-1 0,-3-3-235,-1 3 34,-4-3-1624,7-1 407,-9 0 1,1 0-2485,-9 0 3720,4 0 0,-16 0 0,6 0 0</inkml:trace>
  <inkml:trace contextRef="#ctx0" brushRef="#br1" timeOffset="78">22788 5047 8011,'0'-8'0,"0"1"-258,0 5 257,0-3 38,0 0 242,0-2 25,0 1-252,0-4 110,0 4 0,0-1 175,0-1-6,0 6-16,0-8-85,0 9-94,0-4 1,0 3 127,0-1-78,0 1 52,0-3 208,0 5-466,-5 0 313,4 0-54,-4 0-75,5 5-53,0 2 0,0 5 124,0 3 144,-5-3-279,3 9 1,-6-3 342,4 4-201,0 0 0,0 4-34,1 0 0,-1 5 65,4-1-49,0-2-603,0 4 558,0-4 0,0 7 123,0 2-291,0-2 39,0 3 1,0 0 84,0-1 0,1 1-49,3 0 1,-2-2 160,6 4 1,-4-2-45,3 3 0,-4-2 125,0 2-162,4 3-771,-6-10 425,4 10 188,-5-9 0,3 4 135,1-2-356,0-2 168,-4 9 1,0-5-267,0 6 142,-5-5 208,4 3 1,-6-8 29,4 2-77,2 3 27,-9-10 0,7 6 156,-4-10-146,-1 0 243,2-4-275,-4 0 83,9 1 1,-9-5 0,2 1 511,4-6-557,-6 4 1,5-6 492,-3 0-670,-2 0 207,4 0 1,-1-5-3,-1-2 0,4 1 5,-3-1 0,3 0 229,-3-4-271,-1 0-108,2 0-237,-4 0 369,4 0-745,-5 0 463,5 0 1,0 0-85,2 0-1116,3 0 903,-4 0 0,5-2-1755,0-1 1105,0 1 501,0-8-724,5 9 1402,-4-9 0,9 9 0,-4-4 0</inkml:trace>
  <inkml:trace contextRef="#ctx0" brushRef="#br1" timeOffset="79">22486 6923 7986,'6'0'379,"-1"-5"-42,-5 3 1,0-3 1355,0 5-1424,-5 5 12,4-3-56,-4 8-182,0-4 126,4 5 0,-9 1 169,3 3-257,2-2-27,-5 8 1,5-5 212,-3 2-248,-2 3 37,9-8 1,-4 8-69,5-2 162,0-3-41,0 0 1,0-1 16,0 0 24,5 0-11,1-4-228,6 0 175,-1-5 1,0 4 81,0-3-251,5-2 151,-3 0 0,3-5 60,-5 0-97,5 0 41,-4 0 1,5 0 86,-6 0-70,5-5-27,-4-1 1,4-5 59,-4 0-15,-1 0-22,-5 0-282,-1-1 254,-5-4 0,0 3 58,0-6-430,-5 5 200,-6-7 0,-4 8 36,-7-6-891,-3 0 616,-4 2 1,-2 5-1263,5 4 1059,-5 6 1,13-3-1566,-1 5 2122,10 0 0,-1 0 0,4 0 0</inkml:trace>
  <inkml:trace contextRef="#ctx0" brushRef="#br1" timeOffset="80">22542 4377 8045,'0'-6'0,"0"-4"520,-5 4-294,4-1 1,-4 2 405,5 5 45,0-4-201,0 2-176,0-3 47,0 5-1,-5 0-231,4 0-29,-4 5 1,5 1 63,0 6 23,0-6 0,0 4-130,0-3 1,0 4 70,0 4 0,0-2-209,0 2 59,0 2 0,-4-5 118,0 3-297,1-2 97,3 3 144,-5-4-154,3 4 59,-3-5 0,5-3-28,0-1 99,-5-4 1,4 3-139,-2-2 66,1-3 0,2 5-213,0-2 135,0-3 178,5 9 0,1-9-86,6 3 27,-1 2 206,0-5-90,0 9 0,0-8 6,0 1-92,6 4 0,-5-5 21,3 5 94,-3 1-106,-1-2 0,1 4 155,-1-2-137,0 1 0,-1-1 41,-3-1-182,-2 1 130,-5 3 0,-1 0 35,-3 0-38,-2 5 1,-6-3-18,-3 2 1,-3-3-13,-4-1 2,5 0 1,-4-1-4,2-2 0,2 0 18,-2-4-758,5 0 488,-2-4 1,5 0-145,0 0-1155,5-5 1567,1-1 0,0-5 0,-1-1 0</inkml:trace>
  <inkml:trace contextRef="#ctx0" brushRef="#br1" timeOffset="81">22497 4343 8086,'0'-11'658,"2"5"-563,1 2 1681,4-2-1118,4 5 1,0-5 649,0 2-912,0 3 1,5-8-9,3 5 0,0-3-118,3 3 1,-2-3-507,6 3 0,-3-3-485,0 3 688,-1 0-3058,0 4 3091,1 0 0,-6 5 0,-1 1 0</inkml:trace>
  <inkml:trace contextRef="#ctx0" brushRef="#br1" timeOffset="82">23056 5806 8167,'0'-17'464,"0"6"-172,0 1 1,0 7 126,0-4-115,0 4-61,0-2 1409,0 5-1240,0 5-323,0 1-14,5 11 0,-3 0 290,6 5-309,-6 6 48,8-5 0,-8 6-337,6-3 163,-1-3 123,0 5 0,2-6-317,-1 0 170,2 1 1,1-5-292,0 1 258,-5-6-123,4-1 284,-8-3 150,7-7-41,-7 3-176,3-5 579,-5 0 1,0-5-223,0-3-212,0-2-15,-5-1 0,2-5-610,-4-3 281,-1-2 172,-3-1 0,0-4-326,0 0 206,0-5-588,-1-3 205,6 0 317,-4-5 1,5 2-208,-2 0 218,2-5 1,5 6-264,0-5 466,0 10-99,5-7 0,6 11 202,8-3-69,2 3 0,5 5 5,0-1 1,4 6 133,-4 2 1,5 7-117,-1 0 551,2 6-374,1-3 1,1 5 182,-1 0-28,1 0-165,-6 0 0,5 0 311,-4 0-398,-6 0 0,4 0 124,-5 0-188,-4 0 736,3 0-630,-10 5-255,0-4 73,0 4 1,-3-4 95,-1 3-315,-4-3 131,2 9 1,-5-8-608,0 6-856,-5-6 782,3 8 266,-8-8 0,8 4 538,-5-3 0,-1 4 0,-3 4 0</inkml:trace>
  <inkml:trace contextRef="#ctx0" brushRef="#br1" timeOffset="83">23324 5661 8173,'0'-6'1141,"5"1"-700,-4 5 409,4 0-440,0 0 0,-3 0 169,6 0-114,-6 0-172,8 5 1,-5 2-45,2 8 0,3-1 30,-2 4 0,2 1-15,1 3-114,0 1 33,0-1 0,2 1-83,2 4 1,-2-5 149,6 0-235,-6 1 140,4-11 0,-6 8 130,0-5-307,0 0 267,0-9-29,0 4-520,1-9 187,-6 9-468,-1-9 325,0 4-1727,-4-5 918,4 0 405,-5 0 280,-5 0-2168,4-5 2552,-9 4 0,-1-9 0,-7 4 0</inkml:trace>
  <inkml:trace contextRef="#ctx0" brushRef="#br1" timeOffset="84">23569 5683 8157,'0'-17'289,"0"4"-40,0 6 1,0 3 1084,0-3-65,0 4-23,0-2-724,0 5-325,-5 5 0,-2 7 197,-8 6-440,-2 3 84,-11 7 0,5 0-88,-3 6 1,0 2-399,3-3 1,-4 2 376,8-9 0,1 0 15,7-4 1,1-3-188,2-1 1,3-4 242,5 1 0,5-8 0,1-2 0</inkml:trace>
  <inkml:trace contextRef="#ctx0" brushRef="#br1" timeOffset="85">24005 5962 8070,'6'-6'0,"-1"-4"0,-1 4 0,-1-5 0,1 3 0,-4 1 0,0 0 2086,0-5-955,0 1-449,-5 5-492,-1-4 43,-10 9-43,3-4 0,-8 5-236,3 0 67,-3 0 0,-2 5 16,-4 6 47,3 1 1,-3 10 11,5-4-208,4 3 45,-3 2 0,5-1-32,-2 0-77,6 1 100,2-6 0,9 4 18,-3-2-228,3 2 178,1-4 0,5 3-237,3-5 189,2 0 1,2-8 270,3 1-167,2-6 0,6 3-76,-1-5 340,0-5-127,1-1 1,-2-9-159,-3 0 274,3-5-76,-3 3 0,-1-2-60,-2 1-36,-3-6 0,-4 0-38,-1-2 0,-4-2 50,0-2 1,-1-3-104,-2-5 1,0 2 75,0-4 0,0 2-42,0-3 1,0 2 12,0-2 1,1 4 58,3 7 1,-3 0 32,3 8 1,-3-2 163,-1 9 1,0 0 305,0 4-120,0 5-563,0 1 189,0 5 1,0 5-161,0 2 1,0 5 89,0 2 41,0 4 0,4 5-21,-1 3 1,1 3-148,-4 4 147,5 1 0,-4-1-31,3 1 0,-3 3-7,-1 0 1,0 4 51,0-3 1,0-3-11,0-5 1,0 1-119,0-5 1,0 0 110,0-3 1,0-6-213,0-2 1,0 1-216,0-1 0,0-4-1169,0-3-598,0-1 2194,0 4 0,0-5 0,0-1 0</inkml:trace>
  <inkml:trace contextRef="#ctx0" brushRef="#br1" timeOffset="86">24206 5851 8076,'0'-13'1037,"0"-2"-183,0 14-188,0-9-354,0 9 1,1-4 409,3 5-172,-3 0 0,5 5-298,-2 2 1,-2 8-19,6 4 0,-5 3 41,5 4 0,-1 2-12,4 1 1,1 2-242,-1-5 0,0 4-43,0-4 0,0-3-91,0-5 0,1-4-48,-1 1 0,0-3 130,0-1 0,-1-3-500,-3-1 0,3-4-63,-2 0-1798,-3-1 938,5-2 1453,-9 0 0,4-5 0,-5-1 0</inkml:trace>
  <inkml:trace contextRef="#ctx0" brushRef="#br1" timeOffset="87">24418 5862 8118,'0'-17'295,"0"4"74,0 6 0,1 0-222,3 0 1709,-3-3-458,4 9-606,-5-4-158,0 5 0,-5 2-118,-2 6-308,-8 4 1,-3 16-13,-4 1 0,-8 7-86,0 1 1,-6 4-164,3-3 0,3-1 166,-3-4 0,7 0-852,0-4 1,3-5 340,5-5 0,3-6-2161,7 2 2559,3-2 0,0-2 0,-1 0 0</inkml:trace>
  <inkml:trace contextRef="#ctx0" brushRef="#br2" timeOffset="88">3104 8419 11430,'11'0'1003,"1"0"-603,-1 0-201,0 0 0,0 0 246,0 0-180,0 5 66,1-4-305,4 4 173,1-5 0,5 4 198,1-1-311,-1 1 139,5-4 1,3 0 135,7 0-122,3 0-273,10 0 1,0 0 410,6 0-1858,5-5 1586,-4 4 0,-25-3 0,1-1-25,26 1-168,-4 1 0,-2 3 139,-4 0 0,6 0 69,-3 0 1,6 0-135,-6 0 1,-2 1 91,3 3 0,-1-3 20,4 3 0,-1 1-12,1-2 0,0 1-5,0-4 1,0 0-4,-1 0 1,-7-4 5,-4 1 1,-4-2 0,-3 1 0,-2 3-70,-13-3 0,2 1-298,-9 0 0,2 0 385,-6-4 46,3 4 1,-13-3 491,3 2 1,-8 2-1008,-3-6 0,-8 6-250,-4-2 1,-3 2-2536,-4-2 3152,-3 3 0,-9-4 0,-2 5 0</inkml:trace>
  <inkml:trace contextRef="#ctx0" brushRef="#br3" timeOffset="89">3060 8296 9355,'0'-6'188,"0"-4"518,0 8-313,0-3 2388,0 5-2363,-5 5 1,2-2 8,-4 4 0,3 1-188,-3 3 0,0 0-96,0 0 1,-3 2 37,3 2 0,-3-3-192,-2 3 1,1 1 18,0-1 0,0 4 17,0-5 1,0 1-393,-1-4 118,1 1 325,0-1 0,4-1 40,-1-3 41,6-2-52,-3 0-27,5-4 1,5 6 153,2-4 0,4-2-85,4 3 0,3-3 256,4-1 1,5 0-68,3 0 0,-1-3-19,0-1 0,-4 0-427,1 4 0,-4 0-366,-3 0 0,-2 0-453,-2 0 0,-7 2 924,-1 1 0,-4 3 0,-3 6 1</inkml:trace>
  <inkml:trace contextRef="#ctx0" brushRef="#br2" timeOffset="90">3115 7269 8486,'0'-7'2479,"0"2"-1357,0 5-920,5 0 176,-3 0-270,8 0 116,-9 0 64,9 0-409,-4 0 265,0 0 1,4 0 0,-3 0 0,3 0 7,2 0 1,0 0-6,3 0-32,2 0 1,6 0 109,-1 0-84,0 0 3,1-4 7,4 2-314,-4-3 271,10 5 0,-5 0 144,6 0-303,-1 0 56,6 0 1,2-3 83,7-1 1,2 0-143,2 4 1,-1-1-22,-3-3-123,3 3 0,5-5 322,-1 2-948,-4 3 879,4-4-1248,1 0 1455,1 4-206,4-4 1,-9 5 77,0 0-957,-5 0 878,7 0 0,-8 0 55,3 0-332,2 0 275,-5 0 0,3 0-113,-4 0 109,4-5 4,-3 3-268,9-2 106,-4 4 1,1 0 120,0 0-258,0 0 109,4 0 1,0 0 86,0 0-188,-6 0 198,5 0 0,-8 0-48,5 0 135,0 0-98,-1 0 0,-1 3-438,-6 1 425,1 0 23,0 1 0,-1-4 212,1 3-207,0-3 1,3-1 195,1 0-189,4 0 1,-7 0-23,2 0-221,8-5 121,-9 4 1,8-8 6,-11 5 0,-3-1 486,0 2 1,-1 1-335,1-1-74,-3 1 0,-5 2 182,-4 0-53,4 0 0,-10 0-179,3 0 717,-2 0-417,-2 0 1,-3 0 1103,-1 0-927,-4 0 340,2 0 0,-3 0-555,1 0 574,-1 0-630,3 0 1,-5 0-133,0 0-207,-5 0 323,4 0 0,-3 0-320,4 0 88,-5 0 0,4 0-1295,-9 0 432,4 0 847,-5 0 1,-10 0 0,-2 0 0</inkml:trace>
  <inkml:trace contextRef="#ctx0" brushRef="#br2" timeOffset="91">3205 7168 8462,'0'-11'0,"0"-4"-371,0 0 232,0 0 0,0 4 1081,0 0-494,0 5 0,0-4 441,0 2-548,0-1 0,-2 1 159,-1 1 75,2 4-97,-4-2-69,0 5-326,-2 0 121,-4 0 1,0 5 273,0 3-337,0 2 64,-5 6 0,2 0-109,-5 2-11,6 3 65,-8-3-272,3 4 94,1 1 1,-3-1 289,5 0-389,-5-4 106,8 3 0,-4-9 207,5 3-291,-1-3 29,6-5 150,-4 2 62,4-7 50,0 8-74,1-9-51,5 4 0,1-5 2,3 0 0,2 4 249,5-1 0,2 2 129,2-1-343,2-3 280,0 4-145,4 0 0,-3-4 30,4 3 75,0-3-205,1-1 1,3 0 8,0 0 72,0 0 11,1 0-761,-3 0 428,3 0 1,-6 0 44,-2 0-2566,-3 0 1759,-5 0 1,-5 2 869,-2 1 0,-13 3 0,-3 6 0</inkml:trace>
  <inkml:trace contextRef="#ctx0" brushRef="#br2" timeOffset="92">2970 6375 9600,'0'-6'1295,"0"1"-69,0 5-999,5 0 0,-2 0-128,4 0 25,-4 0 0,7 0 97,-3 0-149,3 0 42,-4-5 1,8 4 15,-3-3-14,8 3 0,-6-3 19,6 1 1,3-5-27,4 5 0,4-2-24,-4 1 1,4 3 64,-4-3 1,5-1-162,-1 1 0,2-1 74,1 2 1,-2 1-45,3-1 1,-3 1 20,6 2 0,7-3-14,0-1 0,2-1-21,-5 1 1,5 3-21,-5-3 1,5-1-1120,-5 2 1171,2-1-3,-3 4 0,3-1-87,-2-3 60,3 3 1,-1-4-20,-2 5-209,2 0 86,-8 0 1,4 0-64,-6 0 179,1 0-17,4 0 0,-2 0 89,5 0-80,0 0 1,6 0-776,-2 0 776,2 0 0,-8 0-17,6 0-118,-5 0 540,-2-5 1,-1 3-388,1-1 74,-1 2-67,-4 1 0,6 0-46,2 0-871,2 0 895,2 0 0,-4 0-108,0 0 107,-5 0 0,6-4-443,-5 0 440,0 0 1,-2 4-16,2 0 197,-2 0-166,8 0 0,-3-3-23,5-1 76,-1 0-46,1 4 1,0-4-193,-1 1 191,1-1 0,0 4 14,-1 0-217,1 0 183,0 0 6,-1 0-8,1 0-6,0 0 1,-1 0-22,1 0 154,0 0-125,-1 0 1,1 0-33,0 0 114,-1 0-70,1 0 0,0 0 104,-1 0-91,1 0 0,0 0 13,-1 0 14,6 0-21,-4-5-8,3 4 192,1-4-184,-4 5 0,7 0 7,-4 0-26,-1 0 22,-3 0 0,2 0 13,-2 0-28,2 0 16,-8 0 0,6 1 32,0 3-27,-1-3-18,6 4 0,-3-5-9,5 0 18,-5 5-846,8-4 975,-9 4-125,8-5 1,-3 0 8,5 0-121,0 0 113,0 0 0,0 0 14,-1 0-101,-9 0 82,3 0 0,-10 1 257,6 3 1,-2-1-287,-2 4 0,3-4-75,-3 0 78,2 3-123,2-4 125,-5 3 4,-2-5 0,-3 0 271,2 0-94,-2 0-79,8 0 0,-4 0-79,1 0 19,4 0-14,-4 0 0,3 0-251,-2 0 255,-3 0-6,-4 0 0,-4 0 827,-1 0-836,-9 0 4,6 0 280,-13 0-290,3 0 1,-9 0 782,1 0-771,-6 0 298,3 0 1,-5-2-312,0-1-1422,0 1 613,-10-2 817,-2 4 0,-15-5 0,-2-2 0</inkml:trace>
  <inkml:trace contextRef="#ctx0" brushRef="#br2" timeOffset="93">3004 6230 8514,'0'-11'-1276,"0"0"1276,0 0 706,0 5-29,0 1 278,0 0-251,5 3 337,-4-7-321,4 7-515,-5-3 0,0 7 73,0 1 0,-5 4-102,-2 4 0,-3 1 119,-2 3 1,1 1-155,0 3 1,0 2-56,0-3 0,0 3-253,-1 2 0,1-5 62,0 1 0,4-4 173,-1 4 0,6-6-202,-2 2 196,3-3 1,1-4 47,0-1-203,0 1 153,0-2 0,1 0 37,3-2 36,-3-3-78,9 4 0,-4-5 315,5 0-282,0 0-31,1 0 0,-1 0-223,0 0 226,0-5 1,0 4-1434,0-3 462,1 3 507,-1 1 404,-5 0 0,-1 5 0,-5 1 0</inkml:trace>
  <inkml:trace contextRef="#ctx0" brushRef="#br2" timeOffset="94">2970 5761 8243,'0'-6'906,"0"1"-497,0 0-250,0 4 137,0-4 5,0 5 6,0-5 166,0 4-365,0-4 982,0 5-789,5 0-103,-4 0-45,9 0-32,-8 0 3,8 0 1,-8 0 93,5 0-83,1 0-24,3-5 1,0 4 149,0-3-296,1 3 140,4 1 1,-3 0 104,6 0-154,5 0 59,-1-5 0,6 4-63,-3-3 35,2 3 0,2-3 11,0 0 0,0 0-3,3 4 0,4 0-207,0 0 184,1-5 1,-5 4-50,1-2 0,3 1-25,0 2 0,4 0 32,-4 0 17,5 0 0,-7-1-42,2-3 1,-2 3-49,-1-3 90,-1 3-778,1-4 757,4 4 1,-1-5 14,8 2-129,-8 3 105,12-9 0,-11 9 22,3-3-130,-3-2 102,-4 4 0,-1-3-366,1 5 362,-6 0 1,5-1-6,-4-3 1,4 3-3,0-2 0,1 0 5,-1-1-153,6 3 147,-5-4 0,9 4-51,-6-3 47,5 3 0,-6-8-8,5 6-758,-5-1 761,7-1 0,-7 2-11,5-4 53,-5 4 187,8-2 1,-8 2-208,4-1-19,-4 0 0,7 4 46,-6 0-46,0 0-361,1-5 364,2 4 54,5-4-50,4 5 0,-3-4 0,3 1 101,2-6-97,-1 8 0,1-5 6,-2 2-20,-3 3 16,-2-4 1,0 3-70,-3-1 0,1 1 71,-5-1 1,4 1 2,-4 2-4,0 0 118,2 0-97,-4 0-24,8 0 0,-7 0-6,5 0-172,0 0 174,4 0 1,0 0-284,4 0 264,-8 0 3,7 0 1,-8 0 38,4 0-45,1 0 61,-5 0 1,2 0-65,-5 0 0,2 2-39,-2 1 235,3-1-190,-1 3 0,5-5-1,-3 0 107,2 0-84,2 0 1,-4 0 113,0 0-118,4 0 7,1 0 1,9 0-153,-3 0 0,1 0 155,0 0-22,1 0 17,-8 0 0,4 0-1,-6 0 0,5 0-1,-1 0 1,4 0 7,-3 0 85,-1 0-89,-8 0 0,3 0-2,-2 0 6,2 0-5,2 0 0,0 1-25,-1 3 28,6-3-581,1 4 521,5-5 57,-5 0 0,7 0-255,-2 0 0,3 0 248,1 0 0,-2 0-10,5 0 5,-4 5 3,1-4 1,-5 4 62,-3-5 0,0 0 70,-7 0 1,7 0 212,-4 0-327,6 5 0,-2-4 32,0 3-23,-5-3 1,6 0 38,-4 3-723,4-3 690,-7 4 0,7-5-14,-4 0 0,4 0 362,-1 0 0,-2 0-420,-2 0 97,-2 0-54,-1 5 1,-4-4-138,0 3 144,0-3-12,-2-1-19,0 0 23,-6 5 0,1-3 4,-1 1-167,1-1 159,-6-2 0,4 1-7,-2 3-154,-2-3 150,4 4 1,-9-5 251,3 0-272,3 0 0,-6 0 207,4 0 1,1 0-160,2 0-72,-3 0 369,0 0-332,1 0 1,-5 0-18,3 0 150,-2 0-111,-2 0 0,1 0 1130,-1 0-1084,-5 0 163,-1 0 0,-4 0-175,-1 0 0,0 0-4,0 0 1,-4 0 41,1 0-60,-6 0 6,3 0-248,0 0 243,-3 0-4,3 0-887,-5 0 1,-5 0 378,-3 0 499,-12 0 0,-3-5 0,-11-1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90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3084 5596 8303,'6'-5'-591,"0"3"650,-2-6-58,2 5 158,1-7 0,-1 9 172,-2-3 1,-1-1 245,4 1-132,-4 1-232,2 3 83,-5-6 54,0 5-49,0-4 141,0 5-242,5 0 111,-4 0-340,-1 5 0,-6 2 35,-6 4-109,-4 5 65,3-3 0,-3 5-5,4-3 1,-3-2 71,0 2 1,0 2-119,3-2 70,1 0 0,-5-4 0,1 1 1,1-1 46,2 1-9,5-1 0,-2-3-31,6-1 1,-5-3 103,4 4-67,0-6 218,4 3 332,0-5-447,5 0 0,2 0 95,4 0 0,-3 0-138,-1 0 1,1 0 53,3 0 0,1 0 51,-1 0 0,2 4 103,2 0-404,-2 5 1,3-4 177,-4 3 22,-1-3-1103,-4 0 630,3 1-782,-9 0-746,9 5 1912,-4-5 0,6 0 0,-1-1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93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24601 15909 24575,'0'0'0</inkml:trace>
  <inkml:trace contextRef="#ctx0" brushRef="#br1" timeOffset="1">18468 7686 8050,'-6'-11'0,"4"1"0,-6 2 992,6-2-599,-3 9 0,5-6 218,0 3 195,0 3 2,0-4 1593,0 5-2228,0 5 1,1 0 132,3 3-74,-3 2 58,9 1 228,-9 7-344,10 5 0,-5 0 173,5 0-10,1 5-135,-6 1 1,4 6 144,-2 3-372,-3-2 199,5 3 0,-4-4-69,6-1-88,-6-5 0,4 3 299,-2-6-442,2-4 124,-3 0 1,1-10-17,-4 3 192,5 3-168,-3-5-69,1-2 142,-2-6 206,-5-5 22,0 0-312,0-5-7,-5-6 1,-2-3 144,-4-5-1065,0 0 481,-1-9 138,1-1 0,1-7-183,2-2 0,3-2 118,5-6-2037,0 0 1778,0 1 0,0 0-75,0 3-190,0-2 500,5 8 0,-2-3-25,4 5 253,1-1 0,3 1 32,1 0 1,-1 5 120,0 2 1,1 3 142,-1 1 0,2 0-133,2 0 1,-1 2 713,5 2 1,-4 2-574,4 6 1,0 0 303,4-1 1,-1 2-52,-3 2-80,3 3-122,-5 5 1,10-4 45,0 1 0,0-1-104,0 4 1,-1 0-11,4 0 1,-3 0-3,3 0 0,-5 0 9,2 0 1,1 0-18,-1 0 1,-1 0 247,-3 0-258,0 5 0,-4-4-183,0 3 203,-5-3-24,3-1 0,-6 0-102,0 0-33,1 0 123,-1 0-228,-4 0 19,3 0 192,-9 0-511,4 0-3750,-5 0 3559,-5 0 642,4 0 0,-4 0 0,5 0 0</inkml:trace>
  <inkml:trace contextRef="#ctx0" brushRef="#br1" timeOffset="2">18924 7595 7890,'0'-6'-212,"0"-1"-317,0 3 423,0 3 1282,0-4-191,0 0 40,0 4-515,0-4 1478,0 5-1822,0 5 0,-3 1 217,-1 5-100,0 1-117,4-1 0,-1 5 169,-3-1-253,3 5 43,-4-2 0,1 1-49,0 0-59,0-5 1,4 6 0,0-5 1,0 1 195,0-5-214,0 0 211,0 1-288,0-6 1,1-1 98,3-5 318,-3 0-110,10 0-33,-5-5-119,5-1-67,1-6-49,-1 6 117,1-4 14,-1 4-181,0-1 153,1-3 1,1 9 91,2-3-242,-2 3 51,3 1 1,-3 0 66,2 0-137,-2 0 39,3 0 1,-4 4-59,-1-1 48,0 6 0,1-1-43,-1 7 0,1-1 100,-1 5 1,0-1 6,1 1-8,-6 2 0,-1-3-4,-5 5 1,0 0 6,0 0 1,0 0 17,0-1 1,-5 1 9,-2 0 0,-7-4 63,-2 0-87,-4 0 18,7 4-28,-8-5 21,3 3 1,-5-8 2,0 2-266,1-2 255,-1-2 1,5-4-21,3-3-60,-3 2 68,5-5 0,-3 4-34,4-5-118,6-5-53,-4 4-996,4-9 787,-1 3 0,2-4-852,5 0 0,0 3 128,0 0 1159,0 1 0,5-10 0,2-1 0</inkml:trace>
  <inkml:trace contextRef="#ctx0" brushRef="#br1" timeOffset="3">18856 7572 7985,'5'-6'-929,"-4"1"1,9 3 928,-2-1 834,-3 1-413,5-3 1,0 4-8,6-3 993,4 3-887,-2-4 1,6 1 377,2 0-572,-1-5 0,4 8 239,-3-3 1,0-1 84,4 1-425,-4 1 152,1 3-118,1 0 1,-7 0-67,2 0 0,-7 0-106,3 0 1,-5 0 231,1 0-237,-2 0-350,-2 0 160,-4 0 143,-2 0-787,-5 0-1404,-5 0 1415,3 0 0,-8-4 741,3 0 0,-9 0 0,-1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7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4351 9936 8149,'12'-11'0</inkml:trace>
  <inkml:trace contextRef="#ctx0" brushRef="#br0" timeOffset="1">4363 9925 8149,'0'-7'0,"0"2"0,0 5 1,0 5 1,0 2 1186,0 4 0,0 1-489,0-1 1,0 0-283,0 1 0,0 1-45,0 2-372,0-3 0,-5 15 0,-2-3 0</inkml:trace>
  <inkml:trace contextRef="#ctx0" brushRef="#br0" timeOffset="2">4351 10085 8166,'-3'28'1678,"-1"2"1,-4 3-696,4 1 0,-1 4-155,1 0 0,3 7-579,-3 0 0,3 1-333,1 4 0,0-3 124,0-2 1,0-3 72,0 0 0,4-1-17,0 1 1,3-3 136,-3-5 0,1 0-232,-1 1 0,-3-5 119,3 1 0,1-7-194,-1-1 0,0-2 44,-4-6 0,0 1 98,0-5 0,0-3 79,0-1-62,0-4-264,0 2 179,0-5 0,0 0 0</inkml:trace>
  <inkml:trace contextRef="#ctx0" brushRef="#br0" timeOffset="3">4351 11055 8103,'0'-11'2712,"5"0"-2712,3-1 0,2-4 0,2-2 0</inkml:trace>
  <inkml:trace contextRef="#ctx0" brushRef="#br0" timeOffset="4">5059 10210 8401,'0'-7'259,"0"-1"0,0 4 24,0-3 1,4 3 721,0-4-666,0 6 1,-3-7 681,3 5-181,-3 0-185,4 4-418,-5 0 1,0 5-94,0 3 1,-1 7 63,-3 4 1,3 3 74,-3 1 1,-1 3-50,1 1 0,0 8 27,4 0 1,0 3-141,0 0 1,0-4 28,0 0 1,0 1-94,0-5 1,4-1-18,0 2 1,4-7 101,-5-1 0,3-2-281,-3-6 139,-1 6 1,4-9-1093,-2 4 840,-3-9 1,4 0-960,-5-4-355,0-1-3193,0 3 4759,-5-15 0,-1 2 0,-6-9 0</inkml:trace>
  <inkml:trace contextRef="#ctx0" brushRef="#br0" timeOffset="5">4785 10553 8272,'-6'0'1367,"1"-1"-126,5-3-716,0 3 0,5-5-62,3 6 0,7 0 170,4 0 1,4 0-171,3 0 0,2-3 38,3-1 1,6-4-68,-3 4 1,-1-3-164,-3 3 0,1-4-68,3 5 1,-5-6-219,-2 1 0,-4 3-394,-4 1 1,-2 2-571,-1-2 1,-7 3-1446,2-3 1304,-2 3 1120,2 1 0,-4 0 0,-2 0 0</inkml:trace>
  <inkml:trace contextRef="#ctx0" brushRef="#br0" timeOffset="6">5916 10382 8281,'0'-7'-25,"0"1"1,0 2-1,-1-4 1,-3 0 1133,-4 0-344,3 3 2156,0 5-2129,5 5 1,1 5-365,3 5 1,1 2-291,3-2 0,6-1 132,-3 5 1,5 1-185,-1 7 0,-1-2-11,5 6 0,0-6-89,4 2 1,-1 2 18,1 2 1,0-2-60,0 1 1,-4-4 24,0 0 1,-4-2 104,4-1 1,-5-4-149,2 0 0,-8-5 162,0 1-236,0-2 199,3-1-351,-5-1-128,-1-5-392,-5-1-5605,0-5 6423,-5-5 0,4-1 0,-4-5 0</inkml:trace>
  <inkml:trace contextRef="#ctx0" brushRef="#br0" timeOffset="7">6304 10393 8151,'-6'-18'101,"1"2"87,5 4-1,0 5 434,0-1-77,0 6 518,0-9-83,0 10-286,0-4-400,-5 15 0,-2-1 0,-4 10 1,-2 1-125,-2 7 1,-6 0 72,-6 7 0,-6-1-187,-1 9 0,-1-4-39,-3 4 1,2 0 55,-3 3 0,8 0 1,-4-3 1,10-4-184,2-8 1,2 2 60,5-5 1,5-6-165,3-6-754,6-2 967,-3-7 0,5 5 0,0-5 0</inkml:trace>
  <inkml:trace contextRef="#ctx0" brushRef="#br0" timeOffset="8">5790 10987 8151,'8'0'0,"0"0"0,0-5 0,8-3 0,-4-2 0,5-1 0</inkml:trace>
  <inkml:trace contextRef="#ctx0" brushRef="#br0" timeOffset="9">7207 10142 8189,'-8'-8'450,"0"1"-108,6 4 1,-3-3 586,5 2-385,0 3 0,0-3-129,0 8 1,0 6 122,0 5 1,0 9-127,0-1 0,0 7-80,0 1 1,0 2-72,0 1 0,0 4-27,0 0 1,0 0-36,0-3 1,0-2-123,0-3 1,0 3-114,0-3 1,0-2 106,0-1 1,0-4-192,0-4 1,4-3-22,-1-4-1051,1-1 531,-4-4-492,0 3-2977,0-9 4130,0-6 0,0-3 0,0-8 0</inkml:trace>
  <inkml:trace contextRef="#ctx0" brushRef="#br0" timeOffset="10">6955 10541 8369,'2'-6'1611,"1"2"0,0 3-946,5 1 1,-1 0 250,5 0 1,4-1-317,3-3 1,4 1 202,4-4 1,2 3-301,5-4 0,4 1 37,0-5 1,-4 5-394,-3-1 0,-6 2-293,2-2 0,-4 3-319,-4 5 0,-3 0-1991,-4 0-194,-1 0 2650,1 5 0,-6 7 0,-1 5 0</inkml:trace>
  <inkml:trace contextRef="#ctx0" brushRef="#br0" timeOffset="11">8566 10793 8280,'-2'-7'0,"-1"4"0,1 0 1314,-2-1-275,3 3 309,1-4-971,0 5-643,5 0 1,5 0-2206,6 0 2471,-1 5 0,1-4 0,2 4 0</inkml:trace>
  <inkml:trace contextRef="#ctx0" brushRef="#br0" timeOffset="12">9468 10679 8351,'-12'-7'1440,"1"2"-586,5 5 24,-4 0 0,7 4-132,-5 0 0,6 1 225,-2-1-674,3-3-84,1 9 0,1-9-757,3 3 571,2-3 1,6-1-928,-1 0 0,0 0 534,1 0 0,-3 0-594,2 0 1,-6 0 959,7 0 0,2 5 0,3 2 0</inkml:trace>
  <inkml:trace contextRef="#ctx0" brushRef="#br0" timeOffset="13">10028 10724 9038,'11'0'5063,"0"0"-4403,1 0 1,-1 0-211,1 0 1,-5 0-196,1 0 0,-1 0 14,5 0 0,-1 0-656,1 0 1,-5 0 254,1 0 132,-6 5 0,4 2 0,-6 4 0</inkml:trace>
  <inkml:trace contextRef="#ctx0" brushRef="#br0" timeOffset="14">11626 10222 8115,'0'-13'0,"0"-2"0,0 8 971,0-4-451,0 5 0,0-1 561,0 3-633,0 3 0,0-3-54,0 8 0,-1 8-87,-3 7 0,2 2 145,-6 2 1,2 5-172,-2 2 0,-1 3-40,6 2 0,-3 0-106,3 3 0,1-2-12,-1 2 0,1-1-115,2 1 0,0-4-248,0 0 0,0-1 182,0-6 1,2 0-567,1-5 0,0-4 336,5-3 1,-6-2-372,2-1 0,1-5-169,-1 1-1596,5-6 2424,-3 3 0,5-10 0,1-1 0</inkml:trace>
  <inkml:trace contextRef="#ctx0" brushRef="#br0" timeOffset="15">11352 10644 8443,'0'-11'601,"5"-1"0,-1 5-74,8-1 1,-2 4 281,9-3 1,-4 0-281,4 0 0,0-3 184,4 2 1,1 2-194,3-2 1,2 0-252,5-3 0,-3 3-179,-1 1 0,-5 3-219,2-4 1,1 5-1016,-1-5 0,-4 5 656,-4 0 1,-4 1-2699,4 2 3186,-5 0 0,7 5 0,-3 2 0</inkml:trace>
  <inkml:trace contextRef="#ctx0" brushRef="#br0" timeOffset="16">12483 10245 8206,'0'-13'377,"-5"-2"573,4 13 88,1-3-261,1 5 1,5 4-244,-2 0 0,2 9-120,6-2 1,-1 8 134,1 0 0,0 3-121,4 0 1,1 6 22,6 3 0,0 2-207,0 1 1,1 0-180,3 1 1,-3-2 99,2-3 1,-3 3-201,-4-2 0,2-4-124,-6 0 1,4 0 117,-4-4 0,0 1-35,-3-9 0,-1 4 40,1-4 1,-1-3-98,0-5 1,1-3-68,-1 4-177,-4-6-319,3 3-930,-9-5 64,4 0 0,-6 0 710,-3 0 1,1 0 851,-4 0 0,-6-5 0,-5-1 0</inkml:trace>
  <inkml:trace contextRef="#ctx0" brushRef="#br0" timeOffset="17">12940 10324 8059,'5'-27'531,"-4"8"0,9-7-79,-2 11 1,1 0 423,-2 3 130,4 1 153,-10-1-860,4 6 0,-6 1-50,-3 5 1,-4 9-1,-7 2 0,-3 12-16,-5 0 0,-4 9 14,-4 2 1,-2 5-267,-1 7 0,0 0 252,-1-1 0,1 5 14,0-1 0,1 1 0,2-4 1,3-2-1818,6-2 0,-1-4 1893,0-8 0,9-7 113,2-8 1,7-2-665,-2-1-882,4-6 0,-1-1 498,8-5 1,3 0-1948,4 0 2692,0-5 0,6-7 0,1-5 1</inkml:trace>
  <inkml:trace contextRef="#ctx0" brushRef="#br0" timeOffset="18">13728 9982 8200,'6'-5'275,"-1"-2"1,-1-4-30,0 0 1,1 3 156,-1 0 1,-3 1-75,3-5 1,-3 5-1,-1-1 0,-1 0-146,-3-3 0,0 1-97,-7 2 1,1 2-5,-9 2 1,-2 3 116,-5-3 0,-3 4-29,-6 4 1,1 2 5,0 6 0,-1 3-161,1 0 0,1 5 125,3-1 1,-1 3-227,8 1 1,-1 0 36,9 0 1,1-2-116,7-2 0,1 1-71,6-4 0,3-1 105,5-4 0,4-1 69,11-2 1,9-3 0,2-5 0,7-9 172,-3-2 0,5-8-98,-1 0 0,-3-7 202,-1 0 0,-7-5-5,-5 5 1,-5-5-106,-2 5 1,-5-6-111,1 1 0,-4-2 3,-3-1 0,1 0-208,-5 0 0,1-4 69,-2-1 0,-1-2-28,2 2 1,-3-2 54,-1 3 1,4 3-85,-1 5 1,1 8 202,-4-1 0,0 12 324,0 0 75,0 7-353,-5-1 1,3 6-32,-6 3 0,5 7 16,0 8 0,-2 3 232,1 1 1,0 5-66,4 2 0,0 7 26,0 1 0,0 4 6,0-4 1,0 4 107,0-4 1,0 0-8,0-4 0,0-1-137,0-2 0,4-4 141,0-4 1,1-1-120,-2-3 0,-1-3-44,2-4 157,-3-1-1403,4 1 517,-4-6 0,4 0-945,-5-2 1496,-5-3 0,-1 5 0,-6-6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93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17839 7161 8133,'-6'0'586,"1"0"34,5 0 6,0-5-146,0 4 198,0-5-364,0 6 1,9-1 10,2-3-342,-2 3 197,-4-4 0,0 5 164,3 0 1,3-1-90,5-3 0,-4 3-57,3-3 1,-1 3 161,2 1-147,1-5-285,6 3 227,0-8 0,1 8-158,3-6 43,-3 0 1,6 1 26,1-1 0,1 1-148,10-5 1,-4-3-46,3 0 0,-1-1 81,-2 5 1,2-2-40,-9-2 0,3 2-5,-7-2 1,3 1-112,-3-1 1,1 2 105,-1-2 1,-3 1-59,2-1 0,-2 2-102,-1-2 218,0-3 0,-4 5-80,0-2 107,0 3-51,-6 0 0,2 1-38,-7-1 248,2 1-191,-4-1 0,-1 5-37,-5-1 165,0 6-144,0-3 198,0 0 12,0 3-33,0-3 1,0 4-5,0-3 141,0 3-171,0-4 135,0 0-112,0 3 100,0-3-40,0 5-133,0 5 0,0-2 271,0 5-280,0-1 0,5 1 34,3-1 177,-3-4-101,5 7 1,-3-4 43,4 6-109,0-1 0,1 1 37,-1-1 0,6 2-8,2 2 1,2-1-19,2 5 1,1-4 14,3 4 0,2 0-159,5 4 0,2-1 144,2-3 0,0 1-155,8-5 0,-7 2-63,7-2 1,-3-2 88,3 2 30,-1-2 0,-3-2-9,0 1 0,-5-1-13,1 0 0,-6-3-20,-2 0 1,-5-2 36,2 2 149,-3 2-133,-1-9 1,-5 5-4,-3-2 381,3-3-222,-6 4 1,5-5 237,-6 0-76,6 0 0,-4 0-21,2 0 1,-2 0-29,-2 0 1,0 0-187,1 0 0,-1-3 93,1-1 1,-5 0-239,1 4 0,-4 0-73,3 0-338,-4 0-487,2 0-4248,-5 0 5213,-5 5 0,-2 1 0,-4 6 0</inkml:trace>
  <inkml:trace contextRef="#ctx0" brushRef="#br1" timeOffset="1">16492 10599 8009,'-7'-7'740,"-3"-3"-398,9 4-295,-4-1 148,5-3 0,-1 8 627,-3-6-353,3 6-178,-5-4 0,6 5 122,0-3-72,0 3 235,0-4 16,0 5-422,6 0 1,-5 1 171,3 3-128,2-3-16,0 10 1,2-4 170,0 8-199,4-2-19,1 9 1,3-5 38,-4 6-118,-1 0 0,4 0-20,1 0-32,-1 0 1,-4 3 293,1 1-414,-1 0 73,1-5 0,-1 1 214,0 0-280,1-5 73,-6-2 1,3 0-53,-5-1 144,5-5-7,-8 0-181,4-4 156,0 1 17,-4-2-5,5-5 458,-6 0-339,-6-5 0,4-3 19,-6-7-721,1-3 393,0-5 0,1-1-920,2-2 721,3-4 0,-4-5 12,5-3 0,0 2-407,0-2 466,0-2-1464,0 4 1322,0-8 0,0 7-314,0-5 352,0 10 199,0-11 1,-4 13-540,0-8 795,0 7-167,-1-2 0,4 9 348,-3-3-251,3 3 1,-3 3 49,0 2 0,1 1 74,3 3 1,0 6 1341,0-3-985,0 3 314,0-2-270,0 0-279,0 4 1,1-2 161,3 6-503,2-6 110,11 7 0,-4-4-57,7 2 44,-1 3 46,3-4 0,6 4 53,3-3-57,-3 3 1,7-4 192,-4 5-196,4-6 0,-9 5-5,4-3 73,1 3-66,-2 1 0,0 0 27,-2 0 0,-1 0 23,1 0-157,5 0 1,-18 0 94,5 0 10,0-5 1,-11 4 8,4-3-1,-3 3-110,2 1 115,-4 0-316,-2 0 195,0 0-802,-4 0 398,4 0 211,-10-5-929,4 3 0,-9-3 0,2 5 1174,-2 0 0,-2 5 0,1 2 0</inkml:trace>
  <inkml:trace contextRef="#ctx0" brushRef="#br1" timeOffset="2">16994 10404 7360,'0'-11'99,"0"5"0,-4-1 1345,1 3-287,-1 3-408,4-4 235,0 5-761,0 5 356,0 2-300,0 4 1,4 5 129,-1 4-120,1 1 0,-4 3 182,0 3-123,5-3-181,-3 9 0,4-8 166,-2 6-199,-3-6 1,8 7 54,-5-5 1,1-2-112,-1-6 1,-3 1 123,3-5 0,-2 1-186,2-5 1,-3-3-65,3-1 0,-3-3-131,-1 4 305,0-6-671,0 3 290,0-5 1,5-5 0,2-1-1</inkml:trace>
  <inkml:trace contextRef="#ctx0" brushRef="#br1" timeOffset="3">17063 10827 7957,'0'-11'13,"-5"-1"1,-2 1-1</inkml:trace>
  <inkml:trace contextRef="#ctx0" brushRef="#br1" timeOffset="4">17679 10324 8063,'-6'-12'573,"1"2"-371,5 5-242,0 3 856,0-3-564,0 5 0,-4 5 1217,0 3-700,1 2-398,3 7 0,0 0 263,0 6-232,0 5-226,0-4 78,5 9 14,-4-9 1,5 8 79,-2-5-14,-3-1-116,4-3 0,-1-1 132,0-3-21,0-3-177,1 1 1,-4-5-284,3 4 119,2-9 158,-4 3-304,3-3-52,-5-1-641,0-1-1631,0-5 494,0-5 1254,-5-1 0,2-6-95,-4 1 829,-6 0 0,-5-1 0,-5 1 0</inkml:trace>
  <inkml:trace contextRef="#ctx0" brushRef="#br1" timeOffset="5">17451 10610 8240,'-6'-5'-19,"1"4"0,6-4 2079,3 5-1321,2 0 0,6-2 830,-1-2-1149,5 3 0,5-4 148,9 5 705,-4 0-819,7-5 1,-11 4 162,1-3-273,0-2-253,0-1 1,-2 0-1288,-1-1 708,1 6 397,-8-9 0,7 10-2912,-5-3 3003,1 3 0,-10-4 0,-1-1 0</inkml:trace>
  <inkml:trace contextRef="#ctx0" brushRef="#br1" timeOffset="6">18136 10701 8397,'-6'0'30,"1"0"0,5-1 817,0-3-136,0 3 374,0-4-343,5 5-600,-4 0 0,9 0 311,-2 0-877,-3 0 424,0 0 0,0-5 0,2-1 0</inkml:trace>
  <inkml:trace contextRef="#ctx0" brushRef="#br1" timeOffset="7">18171 10679 8359,'0'6'-1623,"0"0"1623,0-2 0,5-3 0,1 4 0</inkml:trace>
  <inkml:trace contextRef="#ctx0" brushRef="#br1" timeOffset="8">18399 10736 8496,'6'0'1536,"-1"0"-1199,-5-5 1,2 3 242,2-2 0,-2 3 127,6 1-463,-6 0-369,3 0-925,-5 0 1,7 0-1234,4 0 2283,0-5 0,11-1 0,-4-6 0</inkml:trace>
  <inkml:trace contextRef="#ctx0" brushRef="#br1" timeOffset="9">18696 10667 13565,'1'6'-862,"3"-2"1,2-2-1,6-2 1</inkml:trace>
  <inkml:trace contextRef="#ctx0" brushRef="#br1" timeOffset="10">19141 10324 8394,'0'-17'-21,"5"0"240,2 6 1,-1-1 581,-2 1 585,2 5-552,-4 1-315,3 5 45,-5-6 0,0 5-444,0-4 0,0 6 160,0 3 1,0 3 77,0 4 0,0 0-78,0 1 1,-4 4-88,0 3-17,0 3 0,4 2 0,0 3-43,0 3 1,1 2 84,3-2-595,-2 3-68,3-4 236,0 1 0,-4-2-295,3-6 409,2-4 0,-5 4 62,4-10-783,-5 5 1,0-9 63,0-1-757,0-4 496,0 2 1013,0-5 0,-5 0 0,-1 0 0</inkml:trace>
  <inkml:trace contextRef="#ctx0" brushRef="#br1" timeOffset="11">18981 10507 8245,'-5'-6'774,"0"0"1186,-2 2-941,2 2-496,5-3 0,6 5 3,5 0 0,2 0-139,6 0 1,0 4-321,4 0 0,0 0 9,0-4-1024,5 0 706,1 0 0,1 0-341,1 0 1,-3 0-1389,6 0 1971,-2-5 0,7 3 0,-5-3 0</inkml:trace>
  <inkml:trace contextRef="#ctx0" brushRef="#br1" timeOffset="12">19473 10359 8022,'0'-12'347,"-11"1"1,-1 1 547,4 2 1,-1 3-285,21 5-904,-3-5 211,-30 4 1,20-3 856,-3 8-434,18 2 1,-2 5 373,7 1-341,7 9-136,-17-2 0,16 11 254,-9-4-322,-1 4 0,-4 3 176,1-3-142,-1 3-43,1-9 0,-1 4-247,0-5 150,-4 0-5,3-6 0,-5 0-340,3-6 212,2 1-197,-9-6 53,4 4 113,-5-8 602,0 3 25,0-5-598,-5-5 112,4-2 0,-9-5-266,2-4 141,-2-1 71,4-6 1,-3 0-597,5 0 297,-5-5-368,8-1 165,-4-10 287,5 3 0,0-10-100,0 1-196,0-1 226,0-10 1,5 5 37,2-2 1,3 2 88,2 6 0,4 5 350,3 6-154,-2 5 0,-1 11 71,-4 3 1,1 3 491,2 5-457,-3 2 344,10 5-310,1-5 1,6 3 46,5-1-8,1 1 215,-1 2 0,4-1-211,0-3-455,0 3 190,-9-4 1,9 0 50,0-3 1,2 2-92,2-2 1,-6 4-128,2-3 105,-2 4 0,-7-2-81,-2 5 166,-8 0 1,-3 0-46,-4 0-117,-1 0 86,-4 0 25,-2 0-462,-5 0 1,-2 4-374,-1 0 430,-4 0 490,-9 1 0,-2 1 0,-5 5 0</inkml:trace>
  <inkml:trace contextRef="#ctx0" brushRef="#br1" timeOffset="13">19929 10142 7999,'-11'0'1509,"5"0"-1167,1 0-586,5 0 213,0 5 1,0-3 907,0 6-539,0 0 1,0 7 366,0 0 1,0 5-23,0-1-485,0-2 0,3 4-9,1-2 0,1-1 137,-1 1-360,-3-5 72,9 3 0,-8-6-45,2 1 30,2-1 82,-5-5-108,4 4 20,-5-8 165,0 3 1109,0-5-1328,0-5-88,0-2 209,0 1 1,4-4-189,0 2-78,10 3 285,-7 0 37,15 0-106,-9 4 0,7-6 29,-5 4 1,4 1 10,-4-1 1,1 1-29,-5 2-183,1 5 172,-1-3 0,-1 8-68,-2-3 75,2 4-4,-4 5 1,6-2-253,-1 5-23,1-5 194,-6 8 1,-1-6-108,-5 3 0,0 3 58,0-3-155,-10-3 96,2 6 0,-10-8 46,3 5 0,1-4-11,-5 4 0,0-5-128,-4 1 0,4-2 84,0-2 0,0-4-356,-4-3 0,6-3 163,1-1 0,4 0-562,0 0 0,6-7 244,2-4 0,3 0-362,1-5 1033,0-1 0,0-6 0,0-6 0</inkml:trace>
  <inkml:trace contextRef="#ctx0" brushRef="#br1" timeOffset="14">19929 10210 8194,'0'-11'1025,"5"3"0,3 2 335,2 1-599,2-4-92,4 8 0,-2-8 410,5 5 0,3-4-435,8 5 0,-12-5 65,5 4 0,-3-3-385,3 3 0,6 0-279,-6 4 1,0-4-600,0 0 0,-7 0 408,7 4 0,-4 0-3410,0 0 3556,3 0 0,-10 0 0,5 0 0</inkml:trace>
  <inkml:trace contextRef="#ctx0" brushRef="#br1" timeOffset="15">16275 10290 7943,'0'-6'-1081,"0"-4"1864,0 8 7,0-8-217,0 9 114,0-9-6,0 9-7,0-4 366,0 5-629,0-6-136,0 5 0,0-3-74,0 8 0,-5-1 64,-3 4-44,-7 1-6,2 8-22,-8-3 1,2 9 137,-8-3-413,3 2 134,-9 2 0,4 4 227,-6-1-1295,6 1 940,-4-4 1,9 0-417,-3 0 434,3-6 1,6 1-47,3-3 131,3-7 26,0 7-278,6-8 595,-4 4 1,8-3-354,-1-1 256,1-4-261,2 7 0,5-8 10,3 6 195,2-5-108,2 7 1,0-8 430,3 6-233,-2-6-128,9 9 0,-4-9 268,4 6-184,1-6 76,0 3-250,-5-5 55,3 5 1,-7-3 208,5 2-738,-5 2 245,3-5-1079,-6 4 852,1 0 0,-5-3-1048,1 1-1301,-6-1 875,4-2 1841,-6 0 0,-6 5 0,0 1 0</inkml:trace>
  <inkml:trace contextRef="#ctx0" brushRef="#br1" timeOffset="16">15761 10907 7915,'0'-6'0,"5"1"790,-4 5-495,9 0 1,-3 0 1199,4 0-949,6 0 0,-3 1 65,5 3 435,0-3-414,3 9-206,1-9 168,0 9-310,5-8 0,-4 7 123,3-6-498,-8 6 152,2-7 0,-4 4-16,2-2 0,-3-3-160,-4 3 0,-5 1-1986,1-1 604,-5-1 1497,7-3 0,-9 0 0,4 0 0</inkml:trace>
  <inkml:trace contextRef="#ctx0" brushRef="#br1" timeOffset="17">13968 9833 7865,'-5'-6'373,"-2"-4"416,1-2-358,1 5 0,4-3-11,-3 10 0,3-2-91,-3-1 96,2 1 55,-3-3-222,4 5-35,-4 5-42,0 2 0,2 4 124,-4 1-80,4 4-58,-7 2 0,8 5 277,-6-1-252,5 6 0,2-2 108,5 4-136,-5 1 1,-1 3 163,-1 0 4,1 0-168,2 6 1,0 4 196,0 6-416,5-1 0,1 2 270,1 2 0,-1 1-27,-2 3 0,1-7-234,3 8 0,1-4 101,-5 3 0,1 0-157,-1 0 0,-3 1 62,3-1 0,-2-4-4,2 0 1,-3-6 15,3-1 0,-3-2-155,-1-6 1,0 0 116,0-3 0,0-6 34,0-3 0,0 1 180,0-4 0,-1 1-89,-3-9 1,3 1 263,-3-5 31,-2 0 0,5-3-205,-3 0-193,2-6 149,2 3 8,0 0-175,-5-3 189,4 3-664,-9-5 239,4 0 164,-6 0-1356,1 0 956,4 0 1,-3 0-68,3 0-1237,2 0 1167,-6-5 1,10 2-119,-3-5 789,3 6 0,1-8 0,0 3 0</inkml:trace>
  <inkml:trace contextRef="#ctx0" brushRef="#br1" timeOffset="18">13819 11786 7844,'-1'-6'0,"-3"2"648,3 3-312,-4 1 0,4 0 125,-3 0 255,2-5-368,-3 4 1,4-5 184,-3 6-268,-2 0-106,0 0 0,-3 6 10,5 1-106,-5 3 149,8 2-116,-9 4 63,8 2 1,-3 4 158,5-3-339,0 2 193,0-3 0,0 4 170,0-3-622,0 2 249,0-8 0,4 5 30,0-3 0,5-6-40,-2 2 0,5-3-140,3-1 84,-2-2 18,8-5-40,-3 0 52,5-5 0,0-1 77,0-5 236,-6-6-118,10 4 0,-13-4-103,5 1 211,-5-1-199,-3-1 0,-4-4-245,-3 3 135,-3 3 1,-6-5-100,-3 6 1,-8-4-240,-7 4 1,-4 0-2109,-3 3 2519,-8 6 0,7 1 0,-8 5 0</inkml:trace>
  <inkml:trace contextRef="#ctx0" brushRef="#br1" timeOffset="19">13922 9285 7908,'-11'-16'3,"-1"7"373,1-3 489,4 3-208,2-2 586,5 5-388,0 1-29,0 5-599,5 0 0,-3 1-110,2 3 1,-3 7 6,-1 8 1,-4 3-291,0 1 208,-5-6 0,8 5-1407,-3-3 612,3-3 753,1 6 0,0-4 0,0 5 0</inkml:trace>
  <inkml:trace contextRef="#ctx0" brushRef="#br1" timeOffset="20">13842 9491 7918,'6'-2'858,"-2"-1"-275,3 1-27,-6-3-279,4 5 1,-4 0 157,3 0 7,-3 0-274,4-5 0,-3 4 80,1-3 1,4 3 4,4 1 0,4 0-67,1 0 1,-5 0-8,-3 0-43,-1 0 1,9 0-9,-1 0-74,0 5 1,4-4-7,0 3 157,0 2-291,-7 1 1,-2 0 70,-3 1 0,-2 0-15,-5 3 1,-9 0 128,-2 1-213,-8-1-10,1 1 140,-10-1 1,-1 1-354,-5-1 163,0 5-569,4-3 307,-3 4 262,14-11 0,-7 3-38,7-5-576,2 5 126,6-8 132,1 4-1072,8-10 1730,-3 4 0,5-15 0,0 4 0</inkml:trace>
  <inkml:trace contextRef="#ctx0" brushRef="#br1" timeOffset="21">13933 9262 8092,'-11'-7'0,"0"-1"0,4 6 774,2-9-62,5 10 178,0-4-195,0 5 343,0-5-422,0 4-387,0-4 1,1 3 20,3-1 1,6 1-86,6-2-83,4 3 1,-2-3-542,5 1 233,-1-1 236,1 4 1,0 0-905,0 0 354,-5 0 540,3 0 0,-8 0 0,3 0 0</inkml:trace>
  <inkml:trace contextRef="#ctx0" brushRef="#br1" timeOffset="22">14208 10541 8079,'-7'-5'-1105,"2"4"2076,5-4-170,0 5-109,0-5-321,0 4 180,0-4-399,0 5 1,1 5 194,3 2-174,-3 3 1,8 6 57,-5-1 1,5 5-90,-1-1 1,1 4-125,-2 4 0,3-2-248,-2 6 175,2-6 21,2 3 0,-2-5-32,-3 0 0,2-6 84,-5-1 245,5-4-213,-8-5 1,7 1 29,-1-4-6,-4 0 11,7-4 235,-10 0 21,0 0-278,-5-5 0,-3-1-178,-7-6 0,2 0-126,-2-4 0,6-5 90,2-6 1,-1-5-73,-3 2 1,3-3 54,0-1 1,2-1-53,-2 1 1,3 0 41,5 0 0,5-1 25,3 1 1,4 0 73,3 0 0,-1 4 38,5 4 0,0 3 269,4 4 0,-1 4-94,1 7 1,0 3 168,0 5-168,0 0 0,0 0-26,-1 0 68,1 0-135,0 5 1,-4-4 42,0 3 1,-4-1 17,5 0 1,-7-1-113,3 2 113,-4-3-390,0-1 0,-5 0-32,1 0-745,-5 0 429,2 0-1083,-10 5 1717,-2-4 0,-9 9 0,-2-3 0</inkml:trace>
  <inkml:trace contextRef="#ctx0" brushRef="#br1" timeOffset="23">14425 10553 7984,'6'5'1799,"-2"3"-1214,2 2 0,-3 1-65,4 1 0,1 0-10,3 3 1,1 2 160,-1 2-469,0 3 1,5-5 141,-1 6-110,0 0-68,-3 0 0,-1-4 221,0 0-417,1-5 195,4-3 1,-3-1-203,2-2 115,-7-3-346,2 5-865,-9-8-252,9 8 1018,-8-9 0,2 4-959,-8-5 1,1-1 76,-4-3 1249,4 3 0,-7-9 0,4 3 0</inkml:trace>
  <inkml:trace contextRef="#ctx0" brushRef="#br1" timeOffset="24">14630 10599 7943,'0'-12'301,"-5"1"-301,4-1 0,-6 2 1061,4 3-205,1 1 619,-8 6-755,4 0-423,-6 11 0,1-3-21,0 12 0,-5 2 83,1 5-374,0 10 63,-2-7 0,5 11-466,-3-3 7,-3-3 436,5 0 1,-2-4-1756,7-4 1175,-2 0 0,9-6 555,-3-2 0,3-2 0,1-6 0</inkml:trace>
  <inkml:trace contextRef="#ctx0" brushRef="#br1" timeOffset="25">15053 10793 7842,'0'-18'1457,"0"-4"-1143,0 10 762,0-5-640,-5 6 1,2-1 217,-5 1-291,1 0-193,1-1 0,-10 4 24,1 1 1,-1 4-88,-3 0 1,1 1-340,-1 2 169,-3 10 0,8-1 43,-5 10 1,4-3 158,-4 3 1,5 0-201,-1 3 0,6 1 36,1 0 1,6 0-54,-2 0 1,4-2 22,4-2 0,-2 2-50,6-6 0,1 0-98,6-3 0,-1-6-44,5-2 0,0-4 149,4-4 0,0-4 9,-1-7 0,5-3 152,0-4 1,-4-3-109,-4-1 1,-4 2 211,4-3 1,-6-2 4,-2-2 0,-1 2 83,-6-1-129,0-1 0,-4-3 185,0 0-231,0-1 0,-1-3-207,-3 0 182,-3-5 0,0 8 59,-1-3-686,6 2 544,-9 7 0,10 2 135,-3 8 357,-2 3-65,5 9-334,-4 2-149,5 5 145,0 0 0,-4 9 299,0 3-490,0 7 206,4 3-311,0 3 124,5 13 1,2-8 162,4 8-410,1 3 200,-1-6 0,0 8 3,1-5-239,-1 6 189,1-9 0,-2 3-217,-3-7 310,4 2 25,-5-9 0,0 0-268,-2-5 36,2-5 99,-4 7-913,3-13 204,-5 7 929,5-8 0,-4 4 0,4 1 0</inkml:trace>
  <inkml:trace contextRef="#ctx0" brushRef="#br1" timeOffset="26">15247 10656 7956,'0'-12'1377,"0"1"-189,0-1-289,0 6 38,0 1-252,0 5-235,5 5 161,1 1-271,6 6 1,3 1 90,0 2-278,5 3 13,-7 4 1,5 0-377,-3-3 133,-2 3 131,8-5 1,-8 2-870,2 0 475,-2-5 86,-2 3 0,1-7-1172,-1-2 867,-4 2 113,3-9 0,-8 4-872,6-5 655,-6 0 663,4 0 0,-1 0 0,1 0 0</inkml:trace>
  <inkml:trace contextRef="#ctx0" brushRef="#br1" timeOffset="27">15487 10599 7927,'0'-12'0,"-5"6"1593,3 1-405,-3 5-516,5-5 463,0 3-702,-5 2 1,3 8 218,-6 7-476,6 3 2,-14 5 0,7 1-715,-10 3 309,0 2 225,-4 5 0,1 4 3,-1 0 0,0 0 0,0-3 0</inkml:trace>
  <inkml:trace contextRef="#ctx0" brushRef="#br1" timeOffset="28">21026 10039 8038,'0'-6'508,"5"1"-133,-4 5 226,4-6-256,-5 5-94,0-4 1,-5 6 7,-2 3 0,-5 3-35,-3 4 1,1 0 5,-5 1 1,1 4 22,-1 3-156,-2-2 1,3 4-60,-5-2 38,0 3-104,5 1 1,-3-2-5,2-2 22,-3 3 0,4-5 0,3 2 150,2-3 19,2 1-263,0-5 66,4 5 0,2-10 145,5 1-135,0-6 126,0 4 71,0-1-126,0-4 0,5 8 282,3-5-50,2 4-220,7-6 0,-4 4 115,7-2-96,-7-3 0,8 4 78,-6-5-222,5 5 64,-2-3 0,1 3 158,0-5-297,-5 0 1,3 0-1046,-6 0 512,0 0 325,-4 0-1950,-2 0 1074,-5 5 1229,0-4 0,0 9 0,0-3 0</inkml:trace>
  <inkml:trace contextRef="#ctx0" brushRef="#br1" timeOffset="29">20615 10621 8048,'7'0'451,"1"0"-197,-6 0 1,9 0 258,-4 0-256,3 0 0,3 0 396,2 0 0,-1 0 367,5 0-621,0 0 257,4 0-294,0 0 0,-1 0 91,-3 0-808,2 0 335,-8 0-1747,8 0 802,-8 0 965,4 0 0,-6 0 0,0 0 0</inkml:trace>
  <inkml:trace contextRef="#ctx0" brushRef="#br1" timeOffset="30">21437 9514 8129,'-5'-7'0,"2"1"240,-4 2 482,4 3-303,-2-4 302,0 5-90,4 0-122,-4 0-310,5 0 1,0 5 328,0 2-249,0 4 1,0 4 27,0 0 0,0 10 158,0 2-286,0 0 1,0 10 427,0-3-428,5 8 1,-3 0-1176,6 7 1175,0-2 1,-1 9 239,1-3-179,-1 3-61,5 1 1,0 0 179,4 0-316,-4-5 136,5 4 1,-4-8-79,2 6 39,-2-6 1,3-1-120,-5-5 109,1 0 0,-1 3 101,1 1-559,-6 0 247,4-1 0,-9-3-258,3 0-118,-2-5 274,-2 7 0,0-9-218,0-1 245,0 0 0,0-10 110,0 3 0,-2-3-14,-2-1 1,3-5 15,-3-3-58,-2-3 661,0 0 0,-2-6-567,0-2 1,1-3-15,-5-1 1,1 0-380,0 0 0,-1-4-366,1 1 0,-1-5 256,1 4-1673,-1-5 978,6 8 1206,1-4 0,0 0 0,-1-1 0</inkml:trace>
  <inkml:trace contextRef="#ctx0" brushRef="#br1" timeOffset="31">21448 11558 7860,'-6'6'990,"1"-1"-655,5 0 314,0 2-308,0-1 1,0 4 128,0-2 197,0 2-333,0 1 0,0 2 336,0 2-391,0-2-111,-5 9 0,4-6-7,-3 3-80,3-2 0,-3-2-76,0 0 0,0 0 71,4-3 0,0-5-185,0 1 1,4-4 100,0 3 0,5-4-197,-2 1 1,0-3 95,0-1 0,2-1 72,6-3 1,-2-2 100,2-6 1,-1-1 173,1-2 1,-2-3 65,2-4 1,-6 1-93,-1-1 0,-6 1-174,2-5 0,-3 1 107,-1 3 0,-5 0-507,-2 3 1,-7 4-142,-1 7 1,-11 3-393,0 5 1,-1 5 340,0 3 554,3 2 0,1 6 0,0 2 0</inkml:trace>
  <inkml:trace contextRef="#ctx0" brushRef="#br1" timeOffset="32">21151 8805 7944,'0'-11'-455,"0"0"115,0 4 1471,0-3-194,0 9 122,0-4-321,0 0-152,0 3-588,0-3 56,-5 5 0,4 5 277,-3 3-230,3 2-23,-4 2 0,4 3 103,-3 0 0,-1 0-68,1-3 1,0-1-231,4 1 77,0-1 33,0 0-158,0-4 92,0 3 25,0-9 46,0 4 46,5 0 2,-3-3 0,8 3 39,-3-5 89,-2 5-126,6-4 1,-5 5 39,5-2-43,1-3 20,4 5 1,-3-1-26,2 2 13,3-2 1,-4 2-56,5-4 1,-5 4 70,1 4 1,-2 1-155,-2-1 1,-3 0 124,-1 1 0,-4 1-105,1 2 1,-3-1 84,-1 5 1,-3-4-86,-4 4 1,-2-4 62,-10 4 1,4-3-13,-4 3 1,0-5-197,-4 1 1,1-4 60,3-3 1,-1 1-511,5-5 1,-1-1 241,5-3 1,3 0-743,1 0 1,4-5 1158,-1-2 0,3-9 0,1-1 0</inkml:trace>
  <inkml:trace contextRef="#ctx0" brushRef="#br1" timeOffset="33">21140 8783 8114,'0'-8'710,"0"0"0,0 6-235,0-3 334,0 5-439,0-5 0,6 2 115,6-4 134,-1 4-268,11-2 0,-4 0-420,4-3 52,1 3 1,0-4-243,0 6 1,2-5 288,-2 4 0,5-1-30,-9 1 0,5 3 0,-6-4 0</inkml:trace>
  <inkml:trace contextRef="#ctx0" brushRef="#br1" timeOffset="34">21825 10279 8055,'-5'-7'0,"4"-3"533,-4 9 41,5-4-3,0 0-133,0 4-90,0-4 432,0 15-333,0-3 1,0 10 68,0-6-229,0 6 0,0 0 62,0 6-274,5 0 35,-4 0 1,9 0 266,-2 0-601,2 0 227,-4-1 0,5 0-5,-4-3 100,3-3-64,2-4-329,-1-1 135,-4-4 0,-2-2-23,-5-5 215,5 0 101,-4 0 0,3-2 212,-8-1 0,1-4-131,-4-4-411,-1-6 125,-3 5 0,-1-11-104,1 0-17,0 0 245,-1-10 0,1 3-379,-1-8 1,5 1 30,-1-5-731,6 0 832,-4-4 1,12 1-176,1-1 373,8 5-116,3 2 0,5 10-124,0 2 522,0 3-208,-1 6 0,1 2 377,0 4-270,0 1-75,-5 5 0,3 1 71,-2 5 610,3 0-777,1 0 236,0 0-96,-1 0 1,0 0-15,-3 0-177,3 0 109,-5 0 1,2 0 77,0 0-454,-5 0 207,8 0 1,-9 0-891,2 0 493,-2 0 142,-7 0-437,4 0 317,-9 0 182,4 0-2294,-5 0 2585,-5 5 0,-1 1 0,-5 5 0</inkml:trace>
  <inkml:trace contextRef="#ctx0" brushRef="#br1" timeOffset="35">22019 10187 7909,'0'7'706,"0"-2"-270,0 0 0,0-3 189,0 6 276,0 0-521,0 3 1,4-2 123,0 2 0,5 0-208,-1 8 0,0-4 20,0 4-89,2 0-29,2-1 1,0 3-28,4-2 56,1-2 0,-9 4-367,12-8 262,-12 4 99,8-6-668,-4 0 203,-6 1-433,4-6-451,-3-1 307,-1-5-1420,-1 0-1304,-5 0 3545,0-5 0,-10-1 0,-3-6 0</inkml:trace>
  <inkml:trace contextRef="#ctx0" brushRef="#br1" timeOffset="36">22214 10199 7950,'0'-12'-310,"0"1"1721,-5 0-622,3 4-103,-3 2 451,5 5-549,-5 5-128,4 2-335,-9 9 96,3 2 1,-4 5-1,-1 0-686,-4 4 399,3-2 0,-7 8 120,5-3-561,-6 3 450,9-4 0,-1 3-1204,5-5-505,6-6 1766,-8 1 0,9-10 0,-5 5 0</inkml:trace>
  <inkml:trace contextRef="#ctx0" brushRef="#br1" timeOffset="37">22499 10382 7882,'0'-12'0,"0"1"679,0-1-432,0 1 0,0 3 1418,0 1-848,0-1-356,0 2-4,0-4-202,-5 8 1,2-3 66,-4 5-342,-1 0 77,-3 0 1,-1 1 291,1 3-550,-5 8 206,3 0 0,-4 10-46,6-3 136,-1 3-48,1-5-505,5 5 330,-4-4 1,8 1-118,-2 0-136,3-5 249,6 2 1,-2-4-48,4-1 0,1-3 71,3-1 0,2-4 163,2 1 1,-1-3-113,5-1 1,-1-5 137,1-3 25,3-2-149,-10-6 273,5 3-108,-1-9 1,-4 6-66,-1-3 0,-1-3 28,-6 3 0,0-6-10,-4-2-303,0 0 258,0 0 1,0-5-318,0-2 134,-5-8 69,-1 11 1,-5-12-177,4 5-513,-3-5 696,3 7 154,1-8-133,-4 13 0,9 0-91,-3 12 427,-3-3-187,6 15 0,-4-9-39,5 9 158,0 2 55,0 0 877,0 5-1266,0 5 170,0-4 8,0 9-132,5-9 103,-4 9 1,8-3 5,-5 4-17,5 1-6,-8-1 0,8 4-5,-5 1 89,0 4-86,-4 3 1,4 1 2,-1 2-152,1 4 80,-4-6 1,4 9 80,0-3 1,0-1 3,-4 2-1126,5-1 153,-4-1 609,4 4 61,-5-8-407,5 2 394,-4-4 1,6 0-185,-3 0-511,-3-5 987,4 3 0,0-3 0,1 5 0</inkml:trace>
  <inkml:trace contextRef="#ctx0" brushRef="#br1" timeOffset="38">22705 10245 7843,'0'-12'-994,"-5"6"1899,3-4-344,-3 8-121,5-3-53,0 5 386,0-5-105,0 4-140,0-4 67,0 5-200,0 5-45,5 1-121,2 6 1,0 0 3,1 4 1,0-2-22,3 5 1,0 0-163,1 3 22,-1 1 0,6 0 206,2 0-745,-3 0 383,1-5 1,-6 2-816,1-5 474,-1 5 290,0-12 0,-3 7-969,0-7 498,-6-3 87,3 0-441,0-5 376,-3 0 193,3 0-22,-5 0 0,-5-5 1,-2-1-1</inkml:trace>
  <inkml:trace contextRef="#ctx0" brushRef="#br1" timeOffset="39">22922 10233 7895,'0'-16'110,"0"7"53,0-3 1,-4 7 713,0-2-112,0 4-57,4-2 0,-1 5-273,-3 0 0,0 1-128,-7 3 0,2 6 44,-6 5-135,-3 11-590,0-7 536,1 14 1,-5-8 215,3 6-1013,-3-6 531,5 8 0,-4-8-1655,6 6 855,5-11 201,0 2 703,8-6 0,2-3 0,7 3 0</inkml:trace>
  <inkml:trace contextRef="#ctx0" brushRef="#br1" timeOffset="40">23436 10016 7988,'-5'-11'0,"2"4"347,-5 4 689,6 1-242,-3 2-470,5 0 1,-4 7 204,0 4 1,-1 6-148,1 5 1,3 1 228,-3 0-334,3 0 0,-3 5 61,0 2-359,1 3 204,3 2 0,0-5 184,0 0-371,0 1 59,0-2 0,0-2-249,0-8 169,0 2 1,3-8-188,1 2 1,1-3-795,-1-5-1162,-3 3 980,9-8 98,-8 3 1,3-6 29,-5-3 1060,0-3 0,0-4 0,0 0 0</inkml:trace>
  <inkml:trace contextRef="#ctx0" brushRef="#br1" timeOffset="41">23207 10290 7988,'0'-6'597,"0"-4"20,0 8-186,0-3 731,0 5-746,5 0-42,2 0-117,4 0 1,0 4-147,1 0-70,4 0 1,2-4-374,5 0 0,1 0 307,3 0 0,-3 0-421,3 0 1,-5 0 10,-3 0 435,3-5 0,-9-2 0,3-4 0</inkml:trace>
  <inkml:trace contextRef="#ctx0" brushRef="#br1" timeOffset="42">23607 10176 8053,'0'-11'130,"-4"3"261,0 0 775,1 6-270,3-3 199,0 5-434,5 5-394,1 1 1,2 7 156,-1 2 1,5 3-77,3 5 171,0 5-316,-4 1 0,1 1 145,-1 1-282,1-1 25,-1-1 0,1 3-166,-1-5 69,-5-1 0,4-8-164,-2-3 1,-2-2 53,2-2-20,-5 1 154,2-6-78,0-1 47,-4-5 2,4 0-29,-5 0 571,-5-5-300,4-1 0,-8-11-476,5-2 117,-5-2 1,8-3-380,-3-3 1,-1-2 255,1-5 1,0-5-160,4 1 0,0-5 101,0 1 0,0-2-21,0-2 1,5 2 26,3 2 1,2-2 98,2 2 0,-1 6 340,1 2 0,-1 7-143,0 1 1,-3 7 321,0 3 0,-1 4-181,5 0 0,-5 6 144,1 2 1,1 3-83,6 1 0,-1 0 44,5 0 0,1 0-74,7 0 1,1-1 3,2-3 1,6 1-160,2-4 1,-6 4 99,6-1 1,-7 2-141,0-2 1,-3 3 72,-5-3 0,-4 3-116,0 1 1,-5 0 123,1 0 0,-6 0-736,-2 0 69,-4 0 217,2 0 0,-6 1-54,-3 3-1315,-2-3 1767,-6 9 0,1-4 0,-1 6 0</inkml:trace>
  <inkml:trace contextRef="#ctx0" brushRef="#br1" timeOffset="43">24064 10039 8054,'0'-6'246,"0"1"2139,0 5 1,-4 1-1904,0 3-19,0 2-203,4 5 0,-3 2 88,-1 2-345,0-2 185,-1 9 1,4-8-101,-3 5 143,2 0 1,2-2-365,0 5 182,0-9-34,-5 3 199,4-4-515,-4-1 255,5-5 1,0 1 2,0-4-2,0-1-17,0 3 639,0-5 0,5-4-474,3 0 0,-2-3 72,2 3-354,4-5 261,1 8 0,4-4 86,-6 5-165,6 0 65,-5 0 0,6 0 66,-3 0-229,-2 0 59,3 0 0,-3 5-80,2 2 0,-2 0 96,2 0 1,-6 1-117,-1 3-7,-1 6 133,5-5-349,-6 10 198,-1-9 1,-5 8-72,0-2-23,0-2 74,0 4 0,-5-4-22,-3 2 373,-7-3-266,-3 1 1,-2-4 244,-3 2-234,3-3 11,-8-5-514,0 3 523,4-4 1,-1 1-24,2-4-273,8-1 166,-7-2 1,11 0 48,-1 0-776,1-5 540,4 3 0,2-8 84,5 3-1360,0-4 656,0 0 1002,0 0 0,0-1 0,0 1 0</inkml:trace>
  <inkml:trace contextRef="#ctx0" brushRef="#br1" timeOffset="44">24029 10073 8028,'0'-18'1356,"0"2"-330,0 5-673,0-1 0,2 4 692,2 1-444,2 4-312,5-7 1,2 9 247,2-3 0,-1-1-132,5 1 0,4 0-5,4 4 0,1 0-119,-2 0 1,-2-3 200,3-1-281,-3 0 0,-2 4-972,-3 0 443,-3 0 279,-4 0-3004,-1 0 1448,1 0 1605,-6 5 0,4-4 0,-4 4 0</inkml:trace>
  <inkml:trace contextRef="#ctx0" brushRef="#br2" timeOffset="45">14185 18799 24575,'0'0'0</inkml:trace>
  <inkml:trace contextRef="#ctx0" brushRef="#br1" timeOffset="46">2969 13991 8093,'0'-7'-475,"0"2"553,0 0 363,0-1-199,0-1 0,0 1 22,0 2 185,0 3 133,0-9 41,0 9-387,0-10 117,0 10 91,0-4 395,0 5 0,0 5-956,0 3 1,0 2 50,0 1 1,0 2 121,0 2 1,0-1 86,0 5-101,0 5 0,0 0 38,0 3 72,0 2-106,0-5 1,0 8 62,0-5-36,0 4-1,6-6 0,-4 6-208,6-4 191,-6 5 1,8-7-103,-2 6 1,1-1 100,-2 4 0,4 0-65,-4 1 0,2-4 43,-1 4 0,2-7-16,-3 6 0,0-2 5,0 2 1,-4 0 54,1 0 0,-2-3-15,2-1 1,-3-3 1,3 3 0,-3-3-16,-1 4 1,0-5 2,0 5 0,-1-5 17,-3 5-33,3-6 0,-8 3 47,5-5 6,-4 0-53,6 0 0,-7-4 23,6 0 5,-6-5 39,2 2-72,1-4 1,0-6 218,2-2-110,3-3 0,-6-1-165,3 0-310,3-5 426,-4 4-1494,5-10 471,0 10 383,0-4 1,0 4-862,0-3 1412,5 3 0,2-14 0,4 2 0</inkml:trace>
  <inkml:trace contextRef="#ctx0" brushRef="#br1" timeOffset="47">2889 15635 8093,'0'-6'772,"0"-4"-359,0 8 189,0-3 826,0 5 0,-1 5-1074,-3 3-176,3 2-1,-4 2 0,1-1-17,0 0-117,1 1 193,3 4-296,0-3 73,0 4 0,0-2 82,0 0-323,0 0 188,0-3 1,1-1 54,3 0-58,2 1 5,5-1 0,2-4-82,2-4 0,-1-1 13,5-2 1,-1-2-61,1-1 178,3-4 23,-4-9 0,1-2 59,0-5-92,-5 0-14,2 1 224,-5-1-91,1 0 1,-6 1-82,-2 3 155,-3-2-168,-6 8 1,1-4-143,-7 6 184,-3 0-24,-9-1 1,0 6-625,1 2 277,-1 3 142,0 1-1286,-5 5 933,9 1 1,-6 6-59,9-1 572,1 0 0,9 1 0,1-1 0</inkml:trace>
  <inkml:trace contextRef="#ctx0" brushRef="#br1" timeOffset="48">2798 13568 8093,'-6'-1'26,"2"-3"147,3 3 211,1-4 2530,0 5-2560,5 0-274,-4 5 1,4 1 118,-5 5 0,0 1-200,0-1 1,0 1 61,0-1 0,0-3-56,0-1 1,0-3 55,0 4 0,1-6-242,3 2 6,-3-3 174,5-1 0,-5 0 93,3 0 1,-2 0 2,6 0 1,-4-5 7,3-2 0,1 0-39,3 0 0,1-2 33,-1-6 0,0 2-19,1-2 0,-1 2-67,1 2 0,0-5-4,4 1 0,-4 1-22,4 7 1,-5-4-43,-3 4 0,2 2 89,-3 1 0,2 1-79,-1 0 1,-2 1 60,-2-2 1,-3 8 104,3 4 1,1 2-103,-1 1 0,0 6 43,-4 2 0,0 1-29,0-1 0,0 3-3,0-3 1,0 3-24,0 0 0,4-3-10,-1 0 1,2-5-114,-1 2 0,-1-5 82,4-3 0,-3 1-720,4-6 0,-4 5 339,3-4 0,1-2 417,3-6 0,1-2 0,-1-5 0</inkml:trace>
  <inkml:trace contextRef="#ctx0" brushRef="#br1" timeOffset="49">3529 14642 7990,'0'-18'0,"-1"1"-27,-3 6 309,3-1-56,-4 1 290,5 5-238,0-4 1,-4 3 132,0-4 59,0 4 57,4-3-188,0 9 197,0-9 63,0 9-12,0-5-361,0 1 112,0 4-175,0-4 34,0 5 0,0 5-70,0 3-64,5 2 0,0 6 275,3 3-502,2 3 132,-4 1 1,2 1 96,0 3-206,-1-3 101,5 4 1,-2-6-454,-3 1 284,4 0 111,-5-5 1,4-2-143,-2-4 64,2-1 79,-9 1 193,4-6-173,-5-1-25,5 0 422,-3-4-92,3 5-148,-5-6 110,-5-6-160,3 5 1,-7-9 92,6 2-299,-6-7 227,7-3 0,-6-4-289,4-1 172,0-5 1,0-1 0,0-6-289,2 1 185,1-5-469,1 3 403,5-8 79,1 8 1,7-7 32,2 5 1,-2 4-10,2 3 1,-2 10 190,-2-2 48,5 8-171,-3-2 1,5 10 353,-3-1-144,3 5-62,0-2 0,3 5 32,-2 0-34,8-5 0,-4 4 61,0-3-131,5 3 0,-9-3 72,7 0-178,-2 1 123,-1 3 0,4-4 12,-1 0-52,6-5 222,-8 8 1,5-6-260,-2 4 50,-8 1 0,8-3 8,-8 5 170,-3 0 8,6 0-164,-9 0 241,3 0-236,-4 0 1,-5 2 31,1 1 50,-6-1-62,8 8 1,-8-8 41,2 6-139,2-6 96,-5 4 0,4-5-559,-5 3 230,0-3 151,0 4-1434,0-5 738,-5 5 289,4-4 537,-9 4 0,3 0 0,-4 2 0</inkml:trace>
  <inkml:trace contextRef="#ctx0" brushRef="#br1" timeOffset="50">3849 14619 7857,'0'-12'0,"0"6"711,0-4-59,0 9-222,0-5 197,0 6 29,0-5-19,0 4-236,0-4-83,0 5 28,5 5-77,-4-4-55,9 10 124,-3-5-177,4 5 1,-3 5 161,-1-1-188,1 0 24,3 1 1,1-2 159,-1 5-340,1-5 76,4 8 1,-3-8-185,2 5 0,-2-5 81,-2 1 1,1-2-102,-1-2 89,0 1-10,1-6-755,-1 4 528,-4-9 1,-2 6-61,-5-3-890,5-3 259,-4 4 321,4-5-529,-10 0 716,4-5 0,-9 2-637,2-4 1117,3-1 0,-10-8 0,2-2 0</inkml:trace>
  <inkml:trace contextRef="#ctx0" brushRef="#br1" timeOffset="51">4066 14573 7862,'0'-11'-926,"0"-1"2063,0 1-683,0 4 1,-1-1 228,-3 4 156,2 0-493,-3 4 0,0 1 457,-2 3-380,2 2-143,-6 11 1,1 1-125,-5 4-141,0 6-217,-2-4-363,5 9 497,-10-8 1,8 6 128,-5-4-1684,5 0 1100,-2-5 0,4-3 5,1 1 518,4-12 0,-3 8 0,4-10 0</inkml:trace>
  <inkml:trace contextRef="#ctx0" brushRef="#br1" timeOffset="52">4717 14687 7836,'0'-6'-612,"-5"1"407,3 0 1425,-3 3-747,0-3 1,3 4 273,-6-3-313,6 3-165,-9-4 1,9 4 45,-6-3 22,1 3-153,-5-4 0,0 5-107,-4 0 133,4 0 0,-5 0-447,1 0 253,-2 0 1,-1 1 190,0 3-576,0 2 302,1 10 1,-2-3 12,5 2-181,-6 3 142,9 0 0,-5 1-73,6 0 58,4-5 101,2 8 0,5-10-161,0 3 0,0-2 106,0-1 0,5-5-276,3 1 291,7-6 0,2 3 0,3-5-74,-1 0 1,1-6 47,7-5 0,-3-2 0,3-6 0,-3 0-46,-1-4 229,-1 0-169,1-5 1,-4 3 67,0-6 1,-5 5-52,2-5 0,-8 5 207,0-5 38,-5 1-587,2 1 666,0-4-164,-4 3 0,4-4-13,-5 0 156,0 0-227,-5-1 1,2 2 44,-4 3 157,4-3-100,-2 14 0,1-7 403,1 11-308,-1 0 0,3 5 334,-3 2-366,2 3 6,-3 5 24,5 0-239,0 10 1,0-1 317,0 10-448,0 0 99,5 4 1,-2 5 223,5 3-341,-6 7 94,8-3 1,-3 8-221,4-5 183,-5 5 1,5-2-91,-4 5 102,-2-1 0,4-4 64,-5-3-753,0-2 625,1-7 0,-4 1-54,3-7 0,1-3-403,-1-8-407,0-1 464,1 1-21,-4-6 95,4-1-21,0-10-80,-4-1 580,10-6 0,-10-4 0,4-2 0</inkml:trace>
  <inkml:trace contextRef="#ctx0" brushRef="#br1" timeOffset="53">4922 14596 7851,'0'-18'0,"0"2"0,0 4 885,0 1-516,5-1 1,-3 5 671,2-1-457,-3 6-27,-1-4 10,5 6-324,1 0 0,2 7-40,-1 4-44,1 1 0,3 9 159,1-2-383,-1 3 133,1 1 0,-1 0 207,1-1-267,-1 1 48,0-5 1,2 2-250,2-4 98,-2 4 17,4-7-318,-6 3 247,0-5 0,1 0 41,-1-4-837,1 3 286,-6-8 292,4 8-1002,-4-9 260,1 4 421,-2-5 688,-5-5 0,-5-1 0,-2-6 0</inkml:trace>
  <inkml:trace contextRef="#ctx0" brushRef="#br1" timeOffset="54">5105 14573 7920,'-6'-5'0,"-4"4"1284,8-4-796,-3 5 1,1 1 794,1 3-833,-6 7 1,2 3 188,-4 5-759,0 0 156,-1 4 1,1 1-315,-1 3 261,6-3 1,-4 4-414,2-5 0,-1-2-1505,2-2 1935,2-2 0,0-6 0,-2 1 0</inkml:trace>
  <inkml:trace contextRef="#ctx0" brushRef="#br1" timeOffset="55">5836 14208 7924,'0'-7'0,"0"2"0,0 5 0,-5 0 0,2 5 0,-4 3 0,-1 2 0,-3 1 0,-1 1 0,1-1 0,0 4 0,-1 1 0,-3 4 3178,0-1-2233,-6-2 1,4 3-459,-6-5-422,0 5 0,4-7 25,0 2-88,5-2 51,-3-2 1,6-3 243,0 0-144,4-6-205,2 8-22,5-8 154,0 3-172,0 0 62,0-4 0,5 8 104,3-5 1,2 3-12,1-3 1,6 5-33,2-1 203,2-3-119,2 5 1,-4-5-134,0 3 69,0 2-5,4-4 0,-1 4-287,-3-2 139,2 2 2,-8-4-637,4 1 494,-6 3 0,0-8-125,1 6-173,-6-6 54,4 4 80,-8-6-996,3 0 286,-5 0-559,-5 0 873,3 0 803,-8 0 0,-1 0 0,-7 0 0</inkml:trace>
  <inkml:trace contextRef="#ctx0" brushRef="#br1" timeOffset="56">5562 14687 7924,'-6'0'2083,"1"0"-1345,5 0 206,5 0-553,-4 0 0,9 0 32,-2 0 0,2 4-109,1 0 1,1 3-252,-1-3 156,0 5-55,1-8 1,-1 10-384,1-4 195,4-2 0,-3 4-931,2-5 1,-2 4 162,-2-5 792,6 1 0,1 1 0,4 2 0</inkml:trace>
  <inkml:trace contextRef="#ctx0" brushRef="#br1" timeOffset="57">6236 14447 7962,'-7'0'506,"-3"0"-141,9 0 138,-4 0 358,5 0 0,0 7-517,0 4 0,1 2 18,3 6 11,-3 5-206,9 5 0,-3 5 167,4 1-322,1-1 21,-1-5 1,0 4-85,1-2 81,-6 2 35,4-4 1,-3-1-292,4-5 116,-4-6 51,3 5 0,-9-13-99,3 2 57,-3-7 206,-1 1-103,0-5-171,0-5 77,0-6 1,0-3-542,0-5 415,-5-6 1,4 0-359,-3-5 287,-2-1-590,4-3 716,-3-5-181,5-2 217,0-5 0,-4 1-83,1-1 0,-1 0-131,4 1 0,0-1 184,0 0 1,1 2 173,3 2 0,-2 6 365,6 6-208,0 10-133,-2-2 1,3 11 592,-5-1-345,4 6-103,-1 1 950,4 5-916,1 0 0,0 0 466,4 0-395,1 0-86,6 5 1,0-4 231,0 3-63,0-3-211,5-1 0,-4 0 4,2 0 16,4 0-16,-6-5 1,4 4-254,-6-3 79,1 3-18,0 1-177,0 0 176,-5 0 1,3 0 39,-2 0-253,-2 0 154,-1 0 1,-4 0 24,-1 0 0,1 4-66,-1-1 0,0 1-247,1-4 172,-6 0-77,4 0-760,-8 5 465,3-3 184,-5 3 1,0-5-1232,0 5 1620,0-4 0,-10 9 0,-3-4 0</inkml:trace>
  <inkml:trace contextRef="#ctx0" brushRef="#br1" timeOffset="58">6613 14333 8954,'0'8'1233,"0"-1"-808,0 1-1,0 3 72,0 1-200,0-1 0,1 5 103,3-1-200,-3 5-35,4-2 1,-1 5 220,0-1-439,0 1 82,-4 5 1,3-4-61,1 3 75,0-3 0,-4-5 28,0 0 0,0-1-67,0 1 0,0-1-441,0-3 225,0-2 40,0 3-814,-5-4 317,4-1 321,-4-5-1391,5 5 1739,0-10 0,0 9 0,0-4 0</inkml:trace>
  <inkml:trace contextRef="#ctx0" brushRef="#br1" timeOffset="59">7207 14379 7891,'0'-6'554,"0"0"73,0 1-260,-6 4 1,5-4-153,-4 5 644,5 0 1,0 6-629,0 6 1,0 0 119,0 8-117,0-1-73,0 8 1,0-1-170,0 4 112,0 1-54,0-2-866,0 4 694,0-9 0,0 7 122,0-9-1265,0 4 835,0-14 1,0 5-2,0-6 1,1-4-782,3-4 1212,-3-1 0,10-7 0,-5-2 0</inkml:trace>
  <inkml:trace contextRef="#ctx0" brushRef="#br1" timeOffset="60">7001 14596 7891,'6'0'0,"1"0"0,-4 0 809,-1 0-462,8 0 1,-4 0 198,6 0-116,4 0-134,-3 0 1,8 0-145,-2 0 0,3 0-127,1 0 1,0-1-922,0-3 646,-1 3 1,1-10 249,0 4 0,0-3 0,0-2 0</inkml:trace>
  <inkml:trace contextRef="#ctx0" brushRef="#br1" timeOffset="61">7481 14664 10229,'6'0'1849,"-1"0"-2047,-5 0-1017,5 0 877,-4 0 1,10 0-1715,-4 0 2052,3 0 0,2 0 0,-1 0 0</inkml:trace>
  <inkml:trace contextRef="#ctx0" brushRef="#br1" timeOffset="62">7663 14687 7928,'0'-6'753,"5"1"-524,-3 5 600,3 0 319,-5 0-1076,5 0 0,-4 1-550,3 3 281,-3-3 162,4 4-480,-3-5 411,8 0 1,-8 0 103,6 0 0,0-5 0,3-1 0</inkml:trace>
  <inkml:trace contextRef="#ctx0" brushRef="#br1" timeOffset="63">7858 14664 7797,'0'-6'-412,"0"1"3476,0 5-3055,0 5 250,5-4-833,-4 4-982,4-5 1556,-5 0 0,5 5 0,1 2 0</inkml:trace>
  <inkml:trace contextRef="#ctx0" brushRef="#br1" timeOffset="64">8280 14242 7915,'-6'0'0,"-3"-1"0,5-3 644,0 2-240,4-3 1,0 10-65,0 2-177,0 4 1,0 4 218,0 1 104,0 9-323,0-6 1,0 10-135,0-2 0,4-3 103,0 3 0,0 1-77,-4-2-109,0 1 263,0-4-1157,0 0 455,5-6-395,-4 0-551,9-6 1439,-9-4 0,10-2 0,-5-5 0</inkml:trace>
  <inkml:trace contextRef="#ctx0" brushRef="#br1" timeOffset="65">8109 14459 7904,'0'6'373,"5"-1"188,3-5 0,2 4-76,1 0 5,0 0-225,6-4 0,1 0-429,5 0 156,-1 0 66,6 0 0,-4-4-831,3 0 0,1-5 245,-1 2-929,-1-4 1457,-3 0 0,0 0 0,0-1 0</inkml:trace>
  <inkml:trace contextRef="#ctx0" brushRef="#br1" timeOffset="66">8600 14333 7920,'-6'-11'596,"0"4"-134,1-3 55,4 9 287,-4-9-348,5 9-160,0-4 1,1 5 236,3 0-136,-3 0-247,10 5 0,-5 5 68,5 5 1,1 5-27,-1-1 0,4 7-14,1 0 1,-1 2-149,-4-1 95,6-3-36,-5 9 1,5-9-257,-6 3 1,1-4 44,-1-4-313,-4 2 299,3-8 0,-9 0-147,3-6 44,2-4 160,-5 2 178,4-5-143,-5 0 1,0-5-280,0-3 185,-5-7 1,3-3 3,-6-5-170,6 0 1,-8 1 207,3-1-197,1-5 112,-4 4 1,7-12 10,-4 6-102,-1-6 151,2 2 1,-3-3-102,5-5 61,0 5 51,4-7 0,0 9 191,0-4-33,5 9-45,2 2 0,0 9 593,1 0-270,4 10-202,1-6 364,4 14-316,-1-4 1,-2 1 112,5 0 4,0 0-88,4 4 0,4 0-8,-1 0-111,6 0 14,-3 0 1,4 0-18,-2 0-110,2 0 101,-9-5 1,7 4-193,-4-3 0,0-1-12,-4 1-142,-6-5 174,5 8 0,-9-4 43,2 5-445,-7-5 139,2 4-405,-4-5 164,0 6 1,-1 2-450,-5 2 1055,0-3 0,-10 9 0,-2-4 0</inkml:trace>
  <inkml:trace contextRef="#ctx0" brushRef="#br1" timeOffset="67">8908 14288 7935,'-6'0'-710,"1"0"394,5 0 647,0 5-137,0 1-2,5 0 792,-4 4-601,9-8 0,-7 8 181,5-3-165,-6 4-174,3 0 0,-1 0 84,0 1-311,0-1 62,-4 1 0,0-1-74,0 1 35,0-1 1,0 0 184,0 1-407,0-1 203,0 1-130,0-6 44,0 4 123,0-9 0,0 6-16,0-3-167,0-3-51,0 4 232,0-5 180,5-5-12,-4-2-184,9-4 1,-4 0 195,6-1-166,-1-4-21,1 3 0,0-7 19,4 5 0,-4-5 5,3 5 1,2 0-11,-2 4 0,0-1 53,-3 1 166,-1 4-114,1-3 0,-5 9 220,1-3-42,-6 3-255,9 6 0,-10 1 416,3 6-172,2 4-65,-5-3 1,4 9-37,-5-3 1,4 1 95,0-1-260,5 2 105,-8-3 1,5 1 147,-2 0-805,-2-5 405,3 3 0,-5-6-1303,0 1 714,0-1 169,5 0-2002,-4-4 2518,4-2 0,0-5 0,1 0 0</inkml:trace>
  <inkml:trace contextRef="#ctx0" brushRef="#br1" timeOffset="68">10073 14105 7921,'0'-7'836,"0"-3"-226,0 9 180,0-4-462,5 5 256,-3 0-256,3 0 0,-7 0 29,-1 0-138,-4 5-55,-4-4 0,-2 11-40,-2-1 0,1 1 205,-5 3-506,0 3 192,-9-1 0,3 2 268,-6 0-618,6 0 278,-3-1 1,5 2-20,0-4 0,2 3-19,1-4 1,4-1 63,5-6 88,-1 2-38,1-4 1,4 2 18,4-1 0,3-3 20,3 4 0,4-6 53,4 2 0,1 1 2,-1-1 0,2 4-45,2-5 0,-1 2-129,5-1 0,-1-1-129,1 4 0,1-3 94,-5 4 1,4-4 44,-3 3 0,3-3 51,-4 4 0,0-6 0,-4 2 262,1 2-406,-1-4 1,-3 3-1062,-1-5 759,-4 0-1258,2 0 1455,-5 0 0,-5 0 0,-1 0 0</inkml:trace>
  <inkml:trace contextRef="#ctx0" brushRef="#br1" timeOffset="69">9685 14619 8136,'11'0'2297,"1"0"-1940,-1 0 0,4 1 692,1 3-512,-1-3-246,1 9 1,-2-7 61,5 4-145,-5-4-309,8 2 0,-8-1-256,5 0 0,-4-1 123,4-3 0,-5 0 234,1 0 0,3 5 0,0 2 0</inkml:trace>
  <inkml:trace contextRef="#ctx0" brushRef="#br1" timeOffset="70">10667 13648 7973,'-6'-6'428,"1"1"-92,0 5 209,3-6-265,-3 5-56,0-4 145,4 5-129,-9 5 0,7-2 96,-4 4-88,4-4-80,-7 7 0,9-4 168,-3 6-65,3 4-89,1 2 0,0 6 385,0 3-343,0 2-57,0 5 1,1 2-2,3 2-56,-3-3-706,9 10 629,-9-5 25,4 6 0,-1 1 236,0 3-359,0-4 81,1 5 1,-4-1-152,3-1 1,1 5 195,-1-5 0,3 0-49,-3-3 0,5-4 67,-1 0 1,1-5-161,-2 1 190,3-3-50,-8 0-187,8-6 175,-9 4 1,8-9-17,-5 3 1,0-5-3,-4-3 1,0 2 52,0-6-167,0 0 508,-5-3 0,2-1-488,-5 0 278,6-4-314,-8 3 0,7-9-760,-4 3 455,-1-3-545,-3-1 580,-1 0 1,4 0-246,1 0 1,3 0-1193,-4 0 1170,6 0 638,-3-5 0,0 4 0,-2-4 0</inkml:trace>
  <inkml:trace contextRef="#ctx0" brushRef="#br1" timeOffset="71">10621 15224 7840,'-6'0'849,"1"0"14,5 0-583,-5 0 1,2 5 35,-4 3 119,-1 2-251,-3 6 0,-1 1 122,1 2-95,-1 2-39,1 2 0,0-2 5,-1 1 0,5-1 144,-1 2-344,5-6 198,-2 5 0,5-9 29,0 2-298,5 3 0,2-6 33,4 4 0,1-9-98,-1-3 1,4-3 40,0-1 0,5-1 153,-5-3 1,5-2-111,-1-6 1,-1-4 77,1-3 1,-4-3-15,4-1 29,-5 1 10,3 4 97,-11-4-105,4 4 0,-9-3 25,3 2-266,-3-3 108,-6 10 0,-6-5-926,-8 6 488,-8 4 323,-2-3 0,-5 9-1800,0-3 2028,4 3 0,-3-4 0,4-2 0</inkml:trace>
  <inkml:trace contextRef="#ctx0" brushRef="#br1" timeOffset="72">10439 13282 8029,'-5'-6'391,"3"-4"0,-3 7 10,5-4 60,0 4 114,0-2 277,0 5-756,0 5 76,5-3 0,-3 8-202,1-3 0,-1 3 95,-2 2 1,0-1-315,0 1 186,0-1-353,5 1 297,1-6 0,2-1-176,-1-5 157,1 0 0,3-4 102,1 0 0,-1-5-3,1 2 1,3-7 185,0-1 1,0-4-68,-3 3-97,-1 1 345,-5-1-189,5 3 1,-9-2 199,6 7 63,-6-2-467,3 9 166,-5-4 77,0 5 77,5 5-158,-3 1-7,3 6-183,0 4 143,-4-3 0,8 7 35,-5-5-991,5 6 623,-3-9 1,6 5 282,-1-6 0,5 6 0,2 0 0</inkml:trace>
  <inkml:trace contextRef="#ctx0" brushRef="#br1" timeOffset="73">10953 14333 8075,'-7'-6'0,"-3"-4"0,2 2 747,3 3-12,0-5-4,0 9-187,4-10-310,-4 10 30,5-4 87,0 5 0,0 5-151,0 2-24,5 4 0,-1 5 175,7 3-308,-2 3 147,8 6 1,-6-3-176,0 6-3,1-6 0,-2 4-217,-2-2 0,2-3 155,-3 3 1,0-7-167,0-1 151,1 0 0,-2-1 27,-2-3-135,2-2 144,-4-7-75,3-1-17,-5-5 130,0 0-19,0-5 1,0-2-125,0-9 1,0 1 118,0-8 1,0 3-110,0-7 1,-1-2 67,-3-1 19,2-3 70,-8-2 1,8 1-99,-6 0 45,6-5 0,-3 2-29,5-5-670,0 5 684,0-2 7,5-1 1,1 6 67,5 0 0,5 6 13,-1 9 1,4-1 148,-4 4 1,5 6-119,-1 6 0,3 2 221,1-2-136,0 3 1,5-4-87,2 5 89,3 0 233,1 0 0,2-2-273,2-1-52,-3 1 1,4-4-112,-9 2 0,2-1 116,-6-2 0,1-2-69,-4 5 1,-2-4 46,-2 4 0,-2 1-315,-6 3 186,1 0-1051,-1 0 601,-4 0 3,-7 5 1,-7-3-33,-4 6 545,-1-1 0,1 5 0,0-1 0</inkml:trace>
  <inkml:trace contextRef="#ctx0" brushRef="#br1" timeOffset="74">11318 14276 7955,'0'-6'421,"0"1"562,0 5 0,1 5-579,3 2 314,-3 4-387,10 0 1,-5 2 412,5 2-371,1-2-1,-1 8 126,1-3-332,-1 5 1,0-4 166,1 0-203,4 0 50,-3 4 1,7-4 179,-4 0-382,-1-5 66,1 7 0,1-8 81,2 2 1,-3-3-219,-4-5 0,-1 2-671,1-5 452,-6 5 181,4-8 1,-7 4-717,4-5 464,-4 0-230,2 0 0,-5-1-571,0-3 1,0 2 320,0-6 863,0 0 0,-5-3 0,-2-1 0</inkml:trace>
  <inkml:trace contextRef="#ctx0" brushRef="#br1" timeOffset="75">11569 14299 7955,'0'-11'403,"0"3"699,0 0 82,0 6-779,-5-3 0,3 5 402,-6 0-449,6 10 0,-9-1 122,4 10-199,-3 0-115,-2 4 1,-3 3-18,0 1 1,-6 3-130,2-3 1,-1 3-611,1-3 490,-2 0 1,7-4-1825,-5-1 1280,5-4 1,1 1 643,5-7 0,1 7 0,-5-7 0</inkml:trace>
  <inkml:trace contextRef="#ctx0" brushRef="#br1" timeOffset="76">12266 14425 7907,'0'-8'0,"0"0"635,0 1 3,0 0-210,0-3 0,-4 4 57,0-6 232,1 6-17,-2-4-385,-2 4 1,-4-5 35,-1 4 1,1 2-203,-1 5 1,-4 0-1,-3 0 1,-3 5-14,0 2 1,-1 5-190,0 3 0,-4 3-110,1 5 1,-1-4 114,4 0 0,5 0-16,3 4 11,2-1-89,2 1 1,5 0-143,2 0 0,3-4-32,1 0-83,5-5 199,1 3 1,9-7 76,0-3 0,4 2 15,-3-5 0,4-1 168,-1-7 24,8 2-195,-3-13 252,4 8-200,-11-15 0,5 4-4,-3-5 156,3 1-14,-5-1 1,0 4-36,-6 0-124,1 0 83,-1-4 0,-4-1-4,-4-3-110,-1 3 96,-2-4 0,0 0-264,0-2 243,0-3-10,0-2-584,0-4 598,0 4 0,0-1-332,0 6 523,0 4-189,0-2 0,0 5-23,0 1 485,0 4-263,0 1 0,0 10 1119,0-1-864,0 0 334,0 2-543,0 1 528,0 5 0,0 5-372,0 3 1,0 8 1,0 7 1,3 5-25,1 6 0,0 2-115,-4 2 0,0-1-1729,0 5 1,0-1 1184,0 5 0,0 0 310,0-1-162,0 1 0,0-5 44,0-3-514,0-3-578,0 0 753,0-11 0,0 2-676,0-7-41,5-2 1174,-4-1 0,10-9 0,-5-2 0</inkml:trace>
  <inkml:trace contextRef="#ctx0" brushRef="#br1" timeOffset="77">12552 14390 7974,'-11'-7'0,"4"-1"0,-3 6 586,3-4-304,1 1 1,0 4 467,2-3-357,3 3-127,-5 1 1,6 1-31,0 3 1,2 2 99,2 6-122,2-1-32,5 6 0,1-3 35,-1 5 1,2 0-15,2 4 1,-1-4 132,5 0-380,-5 0 85,8-1 1,-10-2-401,3-5 294,-2 1 0,-1-1-563,-1 1 1,-1-5 66,-2 1-700,2-6 471,-9 9 790,4-10 0,-5 9 0,0-4 0</inkml:trace>
  <inkml:trace contextRef="#ctx0" brushRef="#br1" timeOffset="78">12734 14356 8038,'0'-11'1092,"0"-1"-257,0 1 331,0 4-431,-5 2-309,4 10-253,-9 2 0,3 9 6,-4 3 0,0 0 0,-1 4 1,-3-3-296,0 7 1,-1 1 152,5-1 0,0-1-1229,-1-3 593,6-5 221,-4 4-1418,8-10 360,-3 5 1436,5-6 0,5 1 0,2-1 0</inkml:trace>
  <inkml:trace contextRef="#ctx0" brushRef="#br1" timeOffset="79">13248 14105 7901,'7'-12'75,"-2"1"-72,-5 5 1187,0-5-254,0 10 442,0-4-927,0 5 0,0 5 180,0 3-357,0 7 0,0-1 269,0 5-353,0 5 1,0 0 136,0 3-465,0 2 167,0-5 1,0 5 262,0-2-996,0-3 546,5 4 1,-4-10-1495,3-3 781,2-2 561,-5-2 1,6-1-1366,-3-2 1675,-3 2 0,4-9 0,-5 4 0</inkml:trace>
  <inkml:trace contextRef="#ctx0" brushRef="#br1" timeOffset="80">13054 14356 7916,'-6'-6'304,"1"1"1174,5 5-894,5 0 1,1 0 402,5 0-517,6 0-1,1-5-266,5 3-12,4-8 0,-1 8-233,4-6 1,0 2-311,0-2 0,2-2 317,-6 2-2218,1 3 2253,-4 0 0,0 0 0,0-1 0</inkml:trace>
  <inkml:trace contextRef="#ctx0" brushRef="#br1" timeOffset="81">13716 14299 7961,'-5'-6'353,"4"-5"1,-5 6 234,2-2 260,3 2-369,-4 5 1,5-5 33,0 3 57,0-3-271,0 15 1,1 3 128,3 10 1,-2 0 10,6 0-278,-6-1 6,9 6 0,-5 2-118,5 4 0,1-5 75,-1-2 0,1 1-223,-1-2 1,-3 1 131,-1-4-543,-4-6 384,7 0 0,-8-7-157,6-2-120,-5 2 402,2-9 0,-5 3-3,0-8 1,-2-3-228,-1-9 22,-4-1 189,1-6 1,-4 0-364,2 0 1,2-5-139,-2-2 100,1 2 203,0-10 1,-2 7 52,6-7 0,-3-2-2,3-2 1,1-4 29,-1-4 1,3 2-140,3-5 1,0 9 135,5-2 158,-1 8-108,5-2 1,-2 11 269,-3 3 0,2 7 18,-5 3 447,5 4-442,-3 5 0,3 2 53,3 5 1,-2 0 215,9 0 0,0 0-253,4 0 1,3 0 125,1 0 0,5 0-149,-2 0 0,4-4-5,4 1 0,-2-6-124,2 1 0,-2-2 40,-2-1 0,-1 0-183,-3 4 1,2-2 134,-5 5 1,-2-4-132,-6 5 0,-1-1 58,-3 4 0,-6 0-163,2 0 1,-6 0-1325,3 0 1129,-5 5 0,0 1-733,-6 6 466,-4-1 639,-9 1 0,3-1 0,-3 0 0</inkml:trace>
  <inkml:trace contextRef="#ctx0" brushRef="#br1" timeOffset="82">14036 14253 7873,'0'-6'126,"0"1"2174,0 5-1843,0 5 1,0 1 163,0 6-226,0-1-233,0 1 0,0 0-22,0 3 0,0-1 89,0 5 1,0-5-130,0 2 1,0 0 223,0-1-402,0 1 118,0-5 0,0 0-327,0 1 99,5-6-142,-3 4 226,3-8-68,0 3-29,-4-5 87,9 0 183,-3 0-78,-1-5 1,4-2 31,-2-4 0,2-4 8,1-1 0,2-3-30,2 4 57,-2-5-48,8 2 1,-8-4 78,2 3 0,-2 3-64,-2 5 1,1 0 283,-1 4 0,-3-2 2,-1 5 1,-3 0-32,4 4 0,-6 7-60,2 4 0,-2 2 97,-2 6 1,3 0-24,1 4 0,0-1 149,-4 1 0,4 0-275,0 0 1,1 0 47,-2 0 0,2-1-491,3 1 1,1-5-238,-5-3 1,5-2-532,-2-2 1,0-3-1,0 0 1,-3-6 1042,4 2 0,4-3 0,6-1 0</inkml:trace>
  <inkml:trace contextRef="#ctx0" brushRef="#br1" timeOffset="83">17896 13591 8012,'0'-12'-65,"0"6"187,-5-4 69,4 4 1,-4-6 143,5 1 0,-1 4 566,-3 4-179,3-4 189,-4 6-617,5-4 0,-2 5 329,-1 0-381,1 0 1,-4 5-103,2 3 1,2 7 118,-6 4 0,4 7-17,-3 5 0,4 2-114,-1 1 0,3 6 114,1 1 0,0 4-185,0 1 1,4-1-102,0 1 0,3 1 135,-3 2 0,5-2 80,-1 3 0,2 1 103,1-2-157,0 6 0,0-12 124,-4 2-1045,3-1 958,-8 1-224,8-4 62,-9-2 0,5-5 69,-2 1 0,-2-2-309,1-3 82,4 3 202,-6-9-439,4 4 247,-5-5 1,0 0 28,0 0-170,0-6 414,0 0 0,0-6-146,0 1 485,-5-1 0,2-1-455,-4-2 1,3 1-43,-4-5 87,6-1-48,-8 3-697,3-5-386,-4 4 1,3-5-36,1 0-506,4-5 1626,-2-2 0,10-9 0,1-2 0</inkml:trace>
  <inkml:trace contextRef="#ctx0" brushRef="#br1" timeOffset="84">18148 14904 7892,'-7'-6'728,"1"1"-486,2 5 1,2 0 159,-6 0 1,4 4 45,-3-1-273,4 6 1,-7-2 175,2 4 81,-2 6-162,-1-5 1,3 9 53,1-6-114,4 5-48,-7-7 0,9 7 162,-3-5-324,3 6 68,1-14 0,5 8-190,2-7 89,3-3 34,2 5-130,-1-8 96,6 3 30,-5-5 33,10 0-86,-4 0 103,0 0 0,2-7 23,-5-4-58,0-1 26,2-4 1,-6 3-6,1-2 0,-2 2 15,-6-2 0,-1-1-255,-3 0 128,-5 1 1,-1 0-466,-5 0 0,-6-2 272,-2 2 0,-4 4-1420,-3-1 1089,1 1 1,-3 9-141,6-1 743,4 1 0,1-3 0,6-1 0</inkml:trace>
  <inkml:trace contextRef="#ctx0" brushRef="#br1" timeOffset="85">18045 13180 7922,'0'-12'0,"0"6"0,-1 0 0,-3 2 701,3 2-51,-4-3 113,5 5-189,-6 0-94,5 0-261,-9 0 0,9 5-184,-3 3 0,3 2 150,1 2 0,0-1-76,0 1 0,0 3 65,0 0 1,0 0-355,0-3 32,0-1 1,1 0-175,3 1 90,-3-6 221,9-1 1,-7-5-22,4 0 47,-4 0 0,7 0 55,-2 0 1,-2-5-55,2-2 0,-1-4 103,5 0 1,-1 0-53,0-1 0,1-3 89,-1 0 1,1 0 51,-1 3 1,-3 2-81,-1 2 0,-3-1-4,4 6 1,-4-1-7,3 4 1,-4 1-50,1 3 0,-2 4 40,2 7 0,-3-1-132,3 5 0,1-1-210,-1 1 1,5 2-458,-2-2 1,0 1-1928,0-1 2617,1 3 0,8-4 0,2 5 0</inkml:trace>
  <inkml:trace contextRef="#ctx0" brushRef="#br1" timeOffset="86">18433 14139 7881,'-7'-11'-196,"-1"-1"-3,6 6 205,-4-4-1,6 8 1077,0-3-178,0 0-37,0 4-184,0-4-270,6 15 0,0 3-114,5 10 1,-3-1-194,0 1 1,-5 0 75,5 0 1,-2 0-185,2 0 0,2 0 72,-2-1 0,-3-3-32,-1 0 0,1-5-141,-2 2 1,5-4-455,-4 0 397,0-1 0,-4-3-231,0-1 399,0-4 0,0 1-78,0-8 125,0-2 0,0-10-75,0 1 1,-2-5 25,-1 1 0,1-8-56,-2-3 0,3-3 6,1-2 0,0 0-14,0-3 0,1-7 40,3-4 0,3-1-116,4 5 0,6-1-36,2 0 1,2 6 191,2 2 0,1 2-63,3 2 0,-2 8 208,6 4 1,-5 8-49,5 2 0,-5 6-9,5 6 0,-3 0-26,6 0 0,-6 0 154,6 0 1,-6 0-205,3 0 1,-5 0 46,5 0 0,-7-1-59,-1-3 1,-2 3-84,-6-3 0,1-1-832,-5 1 625,0 0 0,-3 4-609,0 0-241,-6 0 0,-2 5 1118,-7 3 0,-9 2 0,-1 1 0</inkml:trace>
  <inkml:trace contextRef="#ctx0" brushRef="#br1" timeOffset="87">18753 14059 7945,'0'-6'1095,"0"1"15,0 5 1,4 5-643,0 2 81,-1 4-232,3 0 0,-4 5 97,6 3-47,-1 3 1,5 1-335,-1 0 66,1 0 1,0-2 73,4-2 1,-3 3-96,6-3 0,-3 1 309,3-1-780,0-2 333,-1-6 0,-2 0-22,-5 1-1064,6-6 789,-9-1 1,7-5-1586,-8 0 630,-1 0-287,-1 0 1599,-5 0 0,-5 0 0,-2 0 0</inkml:trace>
  <inkml:trace contextRef="#ctx0" brushRef="#br1" timeOffset="88">19016 14105 7891,'0'-12'87,"0"-3"179,0 0-262,0 0 1304,0 3-543,0 6 335,0-4-248,-5 8-208,3-3-719,-8 5 142,4 5 0,-7 7 65,-2 7 1,1 4-102,-5 3 0,0 0 297,-4 4-1128,5 1 614,-3-2 0,8 3-1729,-2-6 1279,2 6 1,6-9-79,-1 0 714,5 0 0,-2-11 0,5 5 0</inkml:trace>
  <inkml:trace contextRef="#ctx0" brushRef="#br1" timeOffset="89">19610 14208 7891,'0'-12'1012,"1"5"-308,3-1-489,2 0 50,0 2-90,-1-4 0,-5 3 176,0-4 277,0 5-312,0-4 1,0 3 110,0-4-335,-5-1 69,-1 1 1,-5 3 13,-1 1-88,-4 4 1,2-2 36,-5 5 1,0 5-208,-4 3 0,0 3-99,0 4 1,2-1 119,2 5 1,1 0-192,3 4 0,6 0 116,-3 0 0,7-1-74,-2-3 1,4 2 109,-1-2 0,3-2-91,1-2 0,5-2-134,3-2 1,2-1 94,1-2 0,1-3 245,-1-5 0,4-1-154,1-3 0,4-3 227,-1-4 0,6-9-124,2-3 1,-2-2 205,-6 2 1,3-5-8,-3-3 0,-3-2-27,0-1 1,-5 4 11,-3-1 0,1-3-42,-6-4 1,1-2-65,-4 2 0,0 2 35,0-6 0,0 0 40,0-4 0,0 6-35,0 1 1,0 13 184,0 3 0,-1 9 105,-3 3-167,3-1 0,-8 12-101,5 0 1,0 7-34,4 8 0,-3 3-88,-1 4 1,0 6 94,4 3 0,0 6-254,0 1 1,0 1 74,0-1 0,1-2-337,3 2 1,-1 1 72,4-1 0,-3-1-367,4-7 0,-6 2 52,2-5 1,1-1 223,-1-3 0,1-4-682,-1 0 576,-3-5 563,4-2 0,0 3 0,1-2 0</inkml:trace>
  <inkml:trace contextRef="#ctx0" brushRef="#br1" timeOffset="90">19872 14128 7948,'-4'-14'969,"1"2"-374,-1 8 73,4-6 457,0 9-727,0-4 1,1 5 106,3 0 1,-2 5-83,6 3 1,0 2-44,3 1 0,-2 1-20,2-1-316,-2 6 33,8-5 1,-6 10 255,1-3-851,4-3 272,-3 1 1,7-2-1114,-5 0 1033,1 1 0,-5-5-809,0 0 1,1-3-144,-1 0-492,-4-1 1770,-2 5 0,-5-6 0,0-1 0</inkml:trace>
  <inkml:trace contextRef="#ctx0" brushRef="#br1" timeOffset="91">20112 14025 7964,'0'-12'892,"0"1"271,0 5-760,-5 1 1,3 5 214,-6 0 242,0 5-466,-3 6 0,-1 7 235,1 5-447,0 0-15,-6 4 1,4-1-332,-2 4 1,-1-4 199,0 0 1,0 2-1476,1-1 1038,2 0 1,0-5 400,6 1 0,-1 0 0,-3 0 0</inkml:trace>
  <inkml:trace contextRef="#ctx0" brushRef="#br1" timeOffset="92">20580 14128 7934,'-5'-7'455,"4"-3"-70,-4 9 4,5-4 110,0 5-188,5 0 0,1 0-64,6 0 1,-1 0 266,1 0-110,4 0-236,2 0 1,5 0 82,0 0 0,1-4 79,2 0-630,-7-5 270,8 8 0,-10-5-742,2 2 1,-3 3 473,-5-3 0,-3 3-1336,0 1 739,-6 0 226,3 0 669,-5 0 0,-10 0 0,-3 0 0</inkml:trace>
  <inkml:trace contextRef="#ctx0" brushRef="#br1" timeOffset="93">20558 14265 7934,'0'6'489,"0"-1"138,0 0-101,5-4 1,1 5-132,5-6 1,2 0-17,2 0 0,3 0 75,5 0-785,0-6 323,5 5 1,-3-8 130,6 5-595,-6-4 396,3 6 0,-5-3 76,-1 5 0,1-5 0,0-1 0</inkml:trace>
  <inkml:trace contextRef="#ctx0" brushRef="#br1" timeOffset="94">21563 13568 8002,'0'-11'0,"0"-1"0,0 1 477,0-1-182,0 1 0,1-1 50,3 1 0,2 1 156,5 2 1,1-2-191,-1 3 1,2 0 235,2 0-330,-2 4 1,3-2 8,-4 5 1,-2 1-172,-2 3 0,0 2 105,-4 6 0,0 4-196,-4 3 0,0 3-102,0 1 1,-1 1-153,-3 2 0,-2 0 51,-6 4 0,-3-4-88,0 0 0,-4-3-42,4-4 155,-6 3 58,9-10 0,-9 9 135,6-6 1,0-4-4,3-3 0,1 0 261,-1 3-296,1-5 494,5 5-160,-4-10-110,8 4 0,-2-1 40,8 0 1,0-1 18,8-3 0,-2 0-72,9 0 1,0 0 200,4 0 0,7 0-133,1 0 1,4 0-124,-5 0 0,-2 0-130,-1 0 1,-3 0-295,-1 0 1,-5-1 182,-3-3-1720,-7 3 598,-3-4-1101,-5 5 2367,-5 0 0,-2 5 0,-4 1 0</inkml:trace>
  <inkml:trace contextRef="#ctx0" brushRef="#br1" timeOffset="95">21357 14128 9372,'11'0'1394,"-2"0"-959,3 0 1,-2 0 105,9 0 1,-3 0 92,7 0-313,-2 0-137,12 0 1,-4-5-11,5-3 1,5 2-147,3-2 0,-1 2 213,1-2 0,-5-1 0,1 5 0,-8-3-2760,-3 3 1228,-3 0 283,-6 4-313,-2 0 0,-10 1 1321,-2 3 0,-3 3 0,-1 4 0</inkml:trace>
  <inkml:trace contextRef="#ctx0" brushRef="#br1" timeOffset="96">21414 14356 7967,'-6'0'1909,"1"0"93,5 0-1246,0-5-375,5 4 0,5-6-71,5 4 1,5 1-81,-1-2 0,7-1 105,1 2-234,4-1-23,-7 4 0,8-4-68,-5 0 0,-2 0 99,-6 4 0,1 0-236,-4 0 0,-1 4 9,-4 0-445,-4 5 368,-2-8 0,-5 9 20,0-2 1,0-2 39,0 2 1,-5-1 74,-3 5 1,-2-5 4,-2 1 0,0 0 107,-3 3 0,1-1-102,-5-2 0,5 2 121,-2-2 0,5-2-40,3 2 1,-1-5 241,6 5-111,-1-5 14,4 7 21,0-9-81,5 4 1,1-1 70,6 0 1,0-1-57,4-3 1,-4 4-125,4 0 0,-4 1 32,0-1 0,3 1-95,0 3 0,2 2 47,-2-3 1,-2 4-170,2 0 0,-3 2 102,0 2 0,-1-2-180,1 2 1,-5-1-24,1 1 0,-6-2 127,2 2 1,-4 1-118,-4 0 1,-3 0-116,-8-1 488,-3-2-106,-5 4 1,0-6-96,0 0 1,-5 0 20,-2-4 0,1-2 29,-2-5 1,6 0 177,-2 0 1,4 0-208,4 0 0,3-1 43,4-3 1,2-2-536,3-6 1,2 1 14,5 0 553,0-6 0,5-1 0,1-5 0</inkml:trace>
  <inkml:trace contextRef="#ctx0" brushRef="#br1" timeOffset="97">22316 13979 9664,'0'12'1341,"0"-1"-856,0 5-41,0 2-194,0 0 1,4 4-5,0-3 0,4 2 14,-5 2 1,2 0 102,-1 0-290,-2 0 19,8-6 0,-9 4-102,3-6 1,1 0 188,-1-3-376,-1-1 123,-3-5-27,0-1 125,0-5 1,0-5-54,0-2 1,0-1 17,0-3 1,2 0-138,2-8 1,-2 4 64,6-4-254,-1 0 200,5-9 1,3 0 37,0-2 0,4-2 53,-4 5 1,6-3-92,-2 3 1,2 2-46,2 6 1,-1 0-9,-3 7 1,-3 0 34,-4 8 0,-1 0-128,1 4 1,-5 0-28,1 0 1,-6 5 464,2 3 0,-3 7 650,-1 4 0,0 4-805,0 4 0,0 2 0,0 5 0,-3 2 598,-1 2 0,0-4 606,4 0-823,0 0-294,0-9 0,0 5-347,0-7 0,4 1 130,0-9 1,1 0-364,-2-3 0,0-5-167,5 1 1,-5-5-1510,5 0 1379,-5-1 1,7-4 789,-3-1 0,-2-4 0,1-4 0</inkml:trace>
  <inkml:trace contextRef="#ctx0" brushRef="#br1" timeOffset="98">22922 13545 7879,'0'-11'43,"0"-1"1,0 5 187,0-1 1,1 2-18,3-2 1,-2-2-1,6 2 1,0-2 559,3-1-360,0 4-1,1-3-176,4 4-76,-3-5 0,5 3 214,-3 0-291,-2 6 147,3-8 144,-4 8-347,-1-3 72,0 5 0,-4 2 173,-3 1-493,2-1 95,-5 8-135,4-4 190,-5 6-73,0-1 5,-5 0 157,4 1 1,-9-1-4,2 1-183,-2-6 61,-1 4 0,0-4 55,4 6-51,-3-6 80,8 4 1,-4-8 243,2 1-240,3 4 146,-4-6 1,5 5-109,0-2 273,0-3-265,5 5 0,-3-5 104,6 3 1,0-3 129,3 3 1,1-2-4,-1 2-82,5-3-87,-3 4 0,4-1-129,-6 0 51,6 5 0,-5-7-89,4 6 0,-5-4 32,-3 3-131,-3 1 82,-5 4 1,-2-5 77,-1 1-45,-4-1 39,-9 10 1,-2-4-49,-5 2-161,-5-3 200,4 0 1,-9-1-372,3 1 182,2-1 78,-5 1 1,10-2-651,0-3 359,5-2-32,7 0-1382,4-3 1847,2 3 0,10-5 0,2 0 0</inkml:trace>
  <inkml:trace contextRef="#ctx0" brushRef="#br1" timeOffset="99">23538 13294 8019,'0'-12'375,"0"1"692,0 5-339,0 1-293,0 5 1,-1 6 59,-3 5 0,-2 6-155,-5 6 0,0 1 300,4 2-252,-3-1-272,3 13 1,-4-8 57,-1 8 0,1-1-34,0 1 1,-2-5-205,-2 5 1,2-6 92,-2 2 1,2-1-142,2-6 1,3-2-883,0-6 0,5-2 15,-5-6 1,5-3-1354,0-1 2332,-4-4 0,6 7 0,-4-4 0</inkml:trace>
  <inkml:trace contextRef="#ctx0" brushRef="#br1" timeOffset="100">23481 13602 8019,'7'-14'0,"-4"3"928,4 7-350,-1-6-174,0 9 562,5-4-105,-5 5-425,5 0 1,6 0 0,2 0 1,-1 0-224,1 0 1,-5 0-30,1 0 1,-2 1-201,-2 3 0,-1 2 126,-2 5 0,-3 2-98,-5 2 1,0-1 18,0 5 0,-6 0-50,-6 4 0,-1 1-42,-6 3 1,-2-3-26,-2 3 1,-2-4 72,6-4 1,2 2 29,2-2 0,2-1 46,2 1 0,1-5-11,2 1 0,3-2 195,5-2-153,0 1 152,5-1 0,1-1 67,6-2 0,0-2 175,4-2 1,-2-3-142,5 3 1,0-3-125,4-1 1,3 0 184,1 0-2157,-1 0 1229,-3 5 1,-1-3 518,-3 2 0,2-3 0,-3-1 0</inkml:trace>
  <inkml:trace contextRef="#ctx0" brushRef="#br1" timeOffset="101">9468 17086 8072,'-5'-12'0,"4"5"0,-3-1 903,2-1-133,2 4 156,0-5 119,0 4-244,0-1-567,0 2 0,2 6-44,2 3 1,-2 8 99,6 7 0,-2 2 112,2 2 0,2 1-124,-3 3 0,4-2-30,0 6 1,0-2-117,1 1 0,1 2-124,2-5 0,-3 1-194,4-2 0,-2-2 146,1 3 0,-2-4 47,2-4 1,-4 1-269,-3-5-193,2 1 172,-4-5-9,1-5 323,-2-1-9,-5-5 1,0-1-4,0-3 0,-2-6-36,-1-5 0,1-5-140,-1 1 1,1-4-28,2-4 1,0-6-150,0-5 1,0-4 83,0 4 1,0-10-133,0-2 1,0 0-72,0-4 1,0 7 61,0 2 0,0 0 433,0 7 0,0 0-105,0 4 0,2 5 180,1 2 1,-1 3 167,1 1-54,4 5 79,-6 2 389,4 10-251,0 0-365,2 6 1,5 0-29,3 0 0,-1 0 57,5 0 1,4 0-7,4 0 1,9 0-44,-2 0 1,8-3-4,0-1 0,1-4 28,-1 4 1,2-3 23,-2 3 1,-4 0 67,-4 4 1,0 0 1,-3 0 1,2 0-13,1 0 0,-3 0-54,-1 0 1,1 0-130,3 0 0,-4 0 57,1 0 0,-2 0-1,1 0 0,-2 0-73,-5 0 1,-1 0-229,-3 0 0,-3 0 70,-4 0 1,-2-1-461,-3-3-745,-2 3 948,-5-4 1,-6 5-1887,-5 0 2329,-6 0 0,-6 5 0,1 1 0</inkml:trace>
  <inkml:trace contextRef="#ctx0" brushRef="#br1" timeOffset="102">10130 17017 7972,'0'-11'1036,"0"4"-61,0 2 119,0 0-303,0 4-321,0 6 0,0 3-65,0 7 1,0 3 70,0 1 1,0 2-61,0 2 0,0 1-116,0 3 0,0-2 38,0 6 0,0-1-169,0 4 1,0-3-83,0-1 0,0-4 55,0 0 1,4-5-104,0-2 21,0-5 1,-3 1-386,3-8-365,-3 4 382,4-10-897,-5 4 0,1-5-1272,3 0 2477,-3-5 0,5-1 0,-6-6 0</inkml:trace>
  <inkml:trace contextRef="#ctx0" brushRef="#br1" timeOffset="103">11204 16949 8066,'-6'-7'308,"-5"-3"1,10 8-21,-3-6 0,2 5 239,-2 0 0,3 3-34,-3 3 0,1 4-177,0 4 0,1 6-17,-2 2 0,-1 4 144,2 3 1,-5 0-141,4 4 0,0-3-15,4 3 0,-3-3 45,-1 3 1,0-4-86,4 0 0,1-3-70,3-4 0,-1 1-154,4-4 1,-3-1-301,4-4 1,-5-3-84,5 0-75,0-6 1,-1 3-809,1-5-57,-6 0 0,5-1-1331,-3-3 2630,-3-2 0,-1-11 0,-7-1 0</inkml:trace>
  <inkml:trace contextRef="#ctx0" brushRef="#br1" timeOffset="104">10907 17234 8066,'11'0'625,"-4"0"0,7 0-205,-3 0 0,4-1 129,1-3 0,-3 1 221,7-4 0,2 3-293,5-4 1,5 1-364,-2-5 1,2 1-281,-2 0 0,2-1-394,-5 1 1,-2-1 550,-6 1 9,3 5 0,-10-5 0,5 5 0</inkml:trace>
  <inkml:trace contextRef="#ctx0" brushRef="#br1" timeOffset="105">11672 17303 10511,'5'-7'2090,"-4"1"-1514,3 2-924,-2 3-335,3-4-108,-4 0 0,5 3 624,-2-1 167,-3 1 0,9 2 0,-3 0 0</inkml:trace>
  <inkml:trace contextRef="#ctx0" brushRef="#br1" timeOffset="106">12015 17257 8029,'-7'0'0,"1"0"-38,2 0 862,3-5 1231,-9 4-1037,9-4 8,-5 5-2911,6 0 1567,6 0 0,0 0-908,5 0 1,1-4 1225,-1 0 0,6 0 0,0 4 0</inkml:trace>
  <inkml:trace contextRef="#ctx0" brushRef="#br1" timeOffset="107">12243 17234 8029,'0'-6'1066,"0"1"259,0 0-447,0 3 329,0-3-927,0 5-441,0 5-266,0-3 427,0 8 0,5-4 0,2 6 0</inkml:trace>
  <inkml:trace contextRef="#ctx0" brushRef="#br1" timeOffset="108">12928 16891 8084,'-5'-11'-170,"4"0"0,-4 3 710,5 0 1134,0 6-1139,0-3 1,0 6-90,0 3 0,0 7 25,0 8 1,-1 4-66,-3 4 1,3-2-43,-3 6 1,3-2-87,1 1 0,-2 3-121,-2-2 0,3-3-82,-3-2 0,3-3-200,1-4 0,4 1-174,0-4 1,1-2-546,-1-7 0,-2 0-2226,6-4 1682,-6-1 1388,3 3 0,0-10 0,2-2 0</inkml:trace>
  <inkml:trace contextRef="#ctx0" brushRef="#br1" timeOffset="109">12723 17120 8061,'0'-6'0,"0"-1"501,0 3 164,0 3 1,5-4 99,3 5 1,2 0-262,1 0 0,6-1-112,2-3 0,6 3-108,2-3 0,4 3-183,0 1 0,7-4-201,4 0 1,1-4-293,-1 5 1,-3-5 341,-5 4 50,1 0 0,-6-1 0,-1-1 0</inkml:trace>
  <inkml:trace contextRef="#ctx0" brushRef="#br1" timeOffset="110">13454 16971 8013,'0'-17'654,"-5"-5"36,3 9-206,-3-3 0,5 8 820,0 1-760,0 4 0,4-1-149,0 8 0,5 6-90,-2 5 1,0 6-64,0-2 1,1 4 65,3 3 0,1 2-172,-1 3 0,1 2-124,-1-3 0,2-2 122,2-1 1,-2 1-103,2-2 1,1-3-284,0-4 0,-1-5 178,-4 1 1,-3-6-108,0-1 1,-5-6 31,5 2 293,-5-3-109,2-1 1,-5-5 103,0-2 1,-2 0-155,-1 0 0,0-5 14,-5-3 0,1-1-287,-5 0 1,5-1 102,-1-6 1,1 0-53,-5 0 1,4-4 11,1 1 0,3-6-65,-4 2 1,6-5-28,-2-3 1,3 3 80,1-3 0,0-2 118,0 2 1,1 0 139,3 4 1,2 1-46,6 3 1,-1 3-54,1 8 1,-1 2 246,0 6 0,5 0-66,-1-1 1,1 4 81,0 1 0,3 4-18,7 0 1,3 1-24,6 2 1,0-1-123,3-3 0,3 2 26,5-6 0,-1 4-51,1-3 0,0 0 40,-1 0 0,0-2-123,-3 5 1,1-4 67,-5 5 1,-5-5-14,-7 4 0,-3 0 16,-4 4 0,-2 0-24,-6 0-208,-4 0-64,-2 0 1,-7 2-850,-1 1 0,-1 2 148,-8 3 1009,3 2 0,-12 2 0,3 5 0</inkml:trace>
  <inkml:trace contextRef="#ctx0" brushRef="#br1" timeOffset="111">13922 16914 8686,'0'8'561,"0"0"1,0-1-7,0 5 0,0-1-166,0 0 1,0 2 89,0 2 1,0-1-169,0 5 1,0-1-82,0 1 1,0 1-209,0-4 1,0-1 111,0-4 1,0 1-80,0-1 0,0-3-6,0-1-457,0-4 180,0 2-133,0-5 358,5 0 0,-2-1 3,4-3 1,-3 1 12,4-4 0,-1-1 2,5-3 0,-1-5 4,1 1 1,3-5-53,0 1 1,4 1-18,-4-1 1,6 0 25,-2-4 1,-3 5-16,-1 3 0,-2 4 228,-2 3 0,-3-1-63,0 6 414,-6-1-288,8 4 1,-7 4-44,5-1 1,-5 10-48,5-2 0,-4 5 15,3-1 1,1-1 16,3 5 0,-3-1-7,0 1 1,-1 1-575,5-5 1,-5 4 210,1-4 1,-2 1-2038,2-5 1065,2 1 1148,-9-1 0,4 0 0,-5 1 0</inkml:trace>
  <inkml:trace contextRef="#ctx0" brushRef="#br1" timeOffset="112">15293 16674 8105,'0'-6'1528,"0"1"-1100,0 5 1,-4 1 155,0 3 1,-5 2-170,1 6 1,-3-1-141,-4 1 0,-2 0-24,-2 4 0,-2-4-54,2 4 1,-3 0-80,-1-1 0,0 4 89,1-3 1,3-1-148,-1-4 1,7 1 47,-3-1 0,4-3-394,0-1 31,6 1 295,1 3-90,5 1 1,0-5 60,0 1 0,1-4 3,3 3 1,2-4 79,6 1 0,3 1 157,0-1 0,7 3-105,0-3 1,3 1 128,5-1 1,-3-3 18,3 3 1,-3-3-88,3-1 1,-4 0-370,0 0 1,-3 0-80,-4 0 0,-2 0-105,-6 0 1,-1 2-997,-2 1-1648,-3-1 2990,-5 8 0,-10-4 0,-3 6 0</inkml:trace>
  <inkml:trace contextRef="#ctx0" brushRef="#br1" timeOffset="113">14961 17200 7973,'5'-7'1153,"-3"2"-681,8 0 0,-4 4 80,6-3 0,-5 3 21,1 1 1,3 0-33,4 0 1,5 0 221,-5 0 1,5 0-226,-1 0 1,4 0-148,4 0 1,-3 0-797,2 0 0,2 0-276,-1 0 0,0-4-620,-5 0 1,0 1 1300,-3 3 0,-3 0 0,-4 0 0</inkml:trace>
  <inkml:trace contextRef="#ctx0" brushRef="#br1" timeOffset="114">16183 16343 8176,'0'-11'0,"-3"-1"0,-1 1 507,0 5 0,4-5 334,0 4-335,0-3 1,1-2 235,3 1-498,-3 5 208,9-5-209,-8 10 0,3-5 30,-5 2 1,1 3 51,3-3-216,-3 3 182,9 1-256,-3 5-161,4 1 0,-1 5 76,-2 1 1,1 3-60,-5 0 1,-1 6-6,-3-2 1,0 1 28,0-1 1,-5 6-15,-2-2 0,-4 3-199,0-4 1,-4 1-63,0 0 1,-6 0 105,2 0 1,-1-4 105,1 0 1,-1-5-1,4 1 1,1-2 209,4-2 1,-1 1-35,1-1 1,3-3 251,1-1-167,4-4 200,-2 7-77,5-4 1,1 2-31,3 0 0,2-5 159,6 5 0,3-4-59,0 3 0,6-4 281,-2 1 1,-2-3-89,2-1 1,1 0 20,2 0 0,2 0-278,3 0 1,-7 0-41,3 0 0,-4-4-149,0 0 1,-2-1-497,-6 1-2040,-4 3 1444,-2-9 165,-5 9 0,-5-4 874,-3 5 0,-7 0 0,-3 0 0</inkml:trace>
  <inkml:trace contextRef="#ctx0" brushRef="#br1" timeOffset="115">15966 16971 7975,'0'-6'2380,"0"1"-1284,0 5-645,5 0 0,-2-1-171,5-3 0,-1 3 199,5-3 1,4 3-120,3 1 1,4-4 27,4 0 1,-2-5-130,5 1 0,5 1-178,3-5 0,4 7-41,-4-6 1,4 2-202,-4-2 0,0 0-570,-4 4 1,-5-2-122,-2 5 1,-8 0-1256,-4 4 2107,-2 0 0,-2 0 0,1 0 0</inkml:trace>
  <inkml:trace contextRef="#ctx0" brushRef="#br1" timeOffset="116">16138 17120 8014,'-12'-6'1616,"6"-5"-442,1 10-500,5-4 127,0 5-72,0-5 60,0 4-488,5-9 1,1 7 17,6-5 1,3 5-15,0-5 0,5 4-281,-1-3 0,7 3 136,1-4 0,-1 6-176,-3-2 0,-1 3 81,-3 1 0,1 0-165,-5 0 0,-3 1-126,-5 3 1,-4 2-229,1 5 0,-3-3 203,-1 0 0,-5-1-62,-3 5 1,-2-1 265,-1 0 1,-1-3-187,1 0 322,-1-1 1,1 3-105,-1-2 1,5 1 180,-1-5 1,4 0 187,-3-4-48,4 0-137,-7 5-8,9-4-260,-4 4 0,6-1 151,3 0 1,2-1 143,6-3 1,-1 4-60,0 0 1,2 1 48,2-1 0,2-2-98,2 6 0,5 0 8,-5 3 1,5 4 121,-5 1 0,-4 3 186,-3-4 1,-2 5-122,-6-1 1,0 7-63,-4 0 0,-3 5 94,-5-5 1,-4 6-80,-11-2 1,-5 3-112,-2 2 0,0-6 35,0-2 1,1-8-148,-2-4 1,3-8 85,5-3 1,2-3 10,2-1 1,-1-1-946,4-3 1,1-3 439,4-8 1,1 2-1731,2-2 1,3-2 192,5 2 1932,0 0 0,10-2 0,3-1 0</inkml:trace>
  <inkml:trace contextRef="#ctx0" brushRef="#br1" timeOffset="117">16857 16652 8074,'0'-12'595,"-5"6"26,4 1 536,-4 0-715,5 3 1,-4 2-56,0 8 1,0 3-44,4 5 0,0 1 96,0 6 0,0 4-213,0 0 1,0 3-1,0-3 1,2 4-45,1 0 0,0 1-151,5-2 1,-5-1-94,5-2 1,-4-4 119,3 0 1,-3-6-58,4-5 1,-4-1-45,3 1-55,-4-6 138,2-1-9,-5-5-28,0 0 0,0-5-4,0-3 0,0-2-230,0-1 1,5-2 84,3-2 0,-2 1-93,2-5 0,-1 0 45,5-4 1,-4-4 36,4 1 1,-6-1 49,9 4 0,-7-2 1,7 2 0,-8-1 90,4 9 0,-3-1 495,-1 5-275,3 5 1,-7 1 580,5 5-413,-6 0 1,7 5-117,-5 2 1,3 3 26,-3 2 1,5 4-117,-1 3 1,1 4-34,-2 4 0,3-3-31,-2 3 0,-2 1-194,2-2 1,-2 5-253,2-5 1,1 0 188,-5-7 1,3 2-660,-3-2 0,4-2 375,-5-2 0,5-6-2122,-4-1 721,5-6 1838,-8 8 0,9-9 0,-3 5 0</inkml:trace>
  <inkml:trace contextRef="#ctx0" brushRef="#br1" timeOffset="118">17291 16366 8177,'0'-11'-179,"0"-1"1,4 5 387,0-1 1,1 4 516,-1-3 1,-2 3-263,6-4 0,-4 6-73,3-2 0,1-1-133,3 1 1,-1-1-21,-2 1 0,2 3-16,-2-3 1,-2 3 36,2 1 1,-4 0 259,3 0-275,1 0 1,3 0 274,1 0-300,-1 0 0,1 0 104,-1 0-128,0 0 0,-1 1-24,-2 3 1,-3-2-733,-5 6 0,0-4-570,0 3 0,-5 1 1131,-3 3 0,-7 1-114,-4-1 0,1-1-365,-1-2 334,5 2 0,-2-3 329,5 4-86,-1-5 1,5 1 44,-1-4-94,5-1 68,-2 8 0,10-9-65,3 3 1,2 1 21,2-1 1,0 0-42,3-4 0,-2 3 2,2 1 1,2 1-29,-2-1 0,4-3-7,-4 3 1,1 1-1,-5-1 25,6 5 1,-6-3-76,0 6 0,0-1 43,-8 1 0,1-1-9,-4 0 0,-5 1 9,-3-1 1,-6 4-3,-1 1 1,-5 3-41,1-4 0,-3 4-104,0-4 0,0 0-340,3-3 1,2-1 192,6 1 1,1-5-919,2 1-349,-2-6 1567,9 4 0,-4-6 0,5 0 0</inkml:trace>
  <inkml:trace contextRef="#ctx0" brushRef="#br1" timeOffset="119">17908 16172 8049,'6'-11'0,"-1"3"296,-5 0 674,0 6 141,0-3-698,0 5 0,0 10 36,0 5 1,-5 7-151,-2 4 1,-4 3-122,0 6 0,-4-1 30,0 0 0,-4 4-90,3 0 1,-3 4 2,4-4 1,0 3-189,3-7 1,1 2-209,0-10 1,0 1 15,4-4 0,-2-5-565,5-3 1,-1-2 18,1-2 1,3-3-1341,-3-1 2145,3-4 0,-4 2 0,-2-5 0</inkml:trace>
  <inkml:trace contextRef="#ctx0" brushRef="#br1" timeOffset="120">17954 16423 7985,'6'-11'739,"4"-1"-307,-4 1 1,5 0 202,-4-1 0,3 6-146,-2 2 1,-2-1-69,2 1 0,0-4-160,3 5 0,0-1 0,1 4 0,-1 0-112,1 0 0,-1 0 90,0 0 1,-3 1-209,0 3 0,-6-2 69,2 6 0,-3 3-229,-1 5 0,-1 3-10,-3-4 1,-3 5-92,-9-1 0,0 5 62,-3-1 1,-3 3-89,3-7 1,3 1 119,1-1 0,3-2-88,5-6 1,-2 0 248,5 1-190,0-6 541,4 4-184,5-8 0,1 3 1,6-5 0,3 0-264,0 0 0,4 0-237,-3 0 0,4 0-232,-1 0 0,2-4-1526,2 0 2066,-5 0 0,4-1 0,-5-1 0</inkml:trace>
  <inkml:trace contextRef="#ctx0" brushRef="#br1" timeOffset="121">18479 16640 8045,'0'-11'411,"0"3"715,0 1-193,0 4 110,0-2-546,0 15 0,4-1-125,0 10 1,1 0 85,-2 4 0,-1 1-55,2 3 0,-3-2-113,-1 5 1,0-4-100,0 1 1,-4-3-15,0-2 1,0 1-121,4 0 1,0-5-236,0-3 0,0-2-731,0-2 1,0-3 35,0-1-2204,0-4 1940,0 2 1,2-5 1136,1 0 0,-1-5 0,3-1 0</inkml:trace>
  <inkml:trace contextRef="#ctx0" brushRef="#br1" timeOffset="122">18216 16869 8045,'12'0'0,"3"0"833,0 0 0,5-4-41,-1 0 0,4 0 121,4 4 1,2-4-525,5 1 0,5-5-163,-1 4 0,5-5-227,-1 2 0,-3-2 98,-1 1 1,-2-1-2060,-2 5 1857,0-4 0,-5 1 1,-1-4-1</inkml:trace>
  <inkml:trace contextRef="#ctx0" brushRef="#br1" timeOffset="123">19233 16743 8153,'0'-6'0,"-2"-1"0,-1 3 0,1 2 977,-1-6 222,1 6 1,2-8-539,0 8-372,0-3 0,0 7 35,0 1 0,0 4-82,0 4 0,0 4 50,0 1 0,0 4-51,0-1 1,0 3-69,0 0 0,0 1-13,0 0 1,0 0-227,0 0 1,4-2 64,0-2 1,0 2-149,-4-6 1,4 0-51,-1-3 0,1-5 8,-4 1 52,5-6 215,-3 3-5,3-5-44,0-5 1,-4-1 18,3-5 1,-3-2-76,-1-2 1,4 1 3,0-5 1,3 3-133,-3-3 0,5 0 103,-1-4 1,3-1-66,4-2 1,-1 2 83,5-3 1,-4 3 7,4 1 0,-3 5-13,3 3 1,-9 6 122,1 1 1,-2 6-26,3-2 0,-5 3 174,1 1 0,-6 9-14,2 2 1,-3 8 140,-1 0 0,0 3-86,0 1 0,2 1-135,1 2 0,0-1-120,5 1 1,-5-2 16,5-1 0,-4 0-272,3 0 0,-3-5-90,4-3 0,-6-2-1114,2-2-1041,3 0 1726,-6-4 1,5 2-1293,-2-6 2048,-3 1 0,4-4 0,-5 0 0</inkml:trace>
  <inkml:trace contextRef="#ctx0" brushRef="#br1" timeOffset="124">19804 16275 8129,'0'-7'377,"0"-3"1,0 8 163,0-6 1,0 6 190,5-4-163,-4 6 1,5 4-133,-2 0 0,-2 9-158,1-2 1,-1 3 11,-2-2 0,-4 3-187,0 0 0,-4 2-203,5-2 0,-5-1 52,4 5 1,-1-5-183,1 1 0,3 1-1131,-3 0 0,3-1 102,1-4 1258,0 1 0,5-1 0,1 1 0</inkml:trace>
  <inkml:trace contextRef="#ctx0" brushRef="#br1" timeOffset="125">20089 16252 8137,'7'-18'0,"-2"2"0,-5 8 1313,0 0-571,0 6 108,0-3 0,-4 15-444,0 5 1,-5 2-28,2 2 1,-5 5-204,-3 6 0,1-1-172,-5 2 1,5-1-27,-1 5 1,2-2 184,2-3 77,4 3-1178,-3-9 1,9 8 474,-3-5 0,3-6 463,1-6 0,0 3 0,0 0 0</inkml:trace>
  <inkml:trace contextRef="#ctx0" brushRef="#br1" timeOffset="126">20101 16469 7996,'6'-18'731,"4"2"-358,-9 4 0,10 5 120,-4-1-98,3 0-141,-3 2 0,3-4 929,-2 2-721,-3 3 0,5 0-37,-3 5 1,0 0 273,0 0-533,-4 0 0,2 5-161,-5 3 1,0 3-165,0 4 0,-5 2 208,-3 2 1,-3 6-443,-4-2 1,1 3 234,-5-4 0,5-3-182,-2 0 1,5 1 74,3 2 1,-1-4 92,6-3 0,-1 2 99,4-2 0,2-4 208,6-3 0,1-2 342,10 2 1,1 1-211,7-5 1,0 0 293,7-4 1,-1 0-249,9 0 1,0 0-116,3 0 0,-4 0-411,-3 0 1,-5 3-1442,-6 1 1654,-1 0 0,-13 1 0,3 1 0</inkml:trace>
  <inkml:trace contextRef="#ctx0" brushRef="#br1" timeOffset="127">8634 17017 8079,'0'-13'0,"0"-2"296,0 8 620,0-4 421,5 0-887,-3 0 1,4 3 371,-2 0-307,-3 6-346,4-3 0,-10 10 20,-3 2 1,-3 9-61,-4 3 0,-3 0 31,-5 4 1,-4-3-111,1 7 0,0-3-183,7-2 1,-2 1 80,2 0 0,2-4 9,2 0 1,2-4 55,2 4 0,1-5 103,2 2-56,-2-4 0,7-2 66,-4-2-58,4 2 0,-2-7 120,5 4-135,5-4 1,2 6 23,4-5 0,0-1 22,1-3 1,6 2 32,5 2 1,4-3 2,8 3 0,0-3-87,3-1 0,2 0-3,2 0 0,-1 0-97,-6 0 0,0 0-216,-8 0 1,-2 0-480,-6 0 1,-2 0 368,-6 0 0,-3 0-753,-1 0 1,-4 1 97,1 3 1,-8-2 1032,-4 6 0,-2 0 0,-1 3 0</inkml:trace>
  <inkml:trace contextRef="#ctx0" brushRef="#br1" timeOffset="128">8326 17531 8079,'0'-6'1358,"5"-4"-831,1 8 0,6-3 246,-1 5 789,6 0-942,-5 0 1,15-1 626,0-3-844,4 3 1,4-4-137,-1 5 0,-1 0-315,-3 0 0,2 0-15,-5 0 1,-1 0-224,-3 0 1,-5 0 285,-3 0 0,3 0 0,0 0 0</inkml:trace>
  <inkml:trace contextRef="#ctx0" brushRef="#br1" timeOffset="129">5208 16994 8013,'0'-6'-393,"0"-4"824,-5 3 1,4-4-67,-3 0 1,2 3-13,2 0 1,0 1-72,0-5 1,2 1-49,2-1 1,-2 1 28,6 0 1,1-1-52,6 1 0,-2-2-1,2-2 0,1 3-93,-1 1 1,5 0 112,-5 3 1,0 2-167,-4-2 1,1 5 38,-1 0 1,4 1-222,1 2 1,-1 2 54,-4 1 0,-1 4-155,-2 4 0,1 1-19,-5-1 0,0 6-153,-4 2 1,-4 0-73,0 3 0,-9 0 160,2 9 1,-4-6-3,-1 2 0,2-3 80,-5-1 0,0-1 155,-3 1 0,3-4 17,-1 0 1,7-5 91,-3 1 0,7-3 35,2-5 1,3 2 488,-4-5-169,6 0 0,-2-4-162,8 0 0,-2 0 180,6 0 1,3 0-118,5 0 0,4-4 28,-1 0 0,3-3-46,0 3 1,2-4 16,3 5 0,-3-5-161,3 4 1,-7 0-127,-1 4 1,-4-4 97,5 1-320,-7-1 0,4 4-1537,-6 0 458,1 0 587,-1 0 1,-4-1 704,-4-3 0,-1 3 0,-2-5 0</inkml:trace>
  <inkml:trace contextRef="#ctx0" brushRef="#br1" timeOffset="130">5208 17394 8064,'-6'-5'0,"-1"4"664,3-3 1063,3-3-1116,-4 6 0,10-5-202,3 2 1,2 3 53,1-3 1,5 3-145,-1 1 1,9-4-34,-1 0 1,2 0-82,-2 4 0,4 0-85,-1 0 0,5 0 19,-5 0 1,6 0-125,-1 0 0,-2 0-288,1 0 1,-1 0 156,2 0 0,-5 0-713,-6 0 0,0-1-22,-5-3-306,0 3 0,-5-5-833,-2 2 1990,-3 3 0,-10-5 0,-1 6 0</inkml:trace>
  <inkml:trace contextRef="#ctx0" brushRef="#br1" timeOffset="131">5356 17554 8182,'-6'-8'2606,"2"1"-1937,3 4 0,1-3 756,0 2-725,0 3-456,0-4 1,5 5-37,3 0 0,2 0 37,1 0 0,4 0-147,1 0 1,4-4 2,-1 0 1,3 0-157,0 4 1,1 0-10,0 0 0,-1 0-102,-3 0 0,-3 0 30,-4 0 1,-1 1 108,0 3 1,-3-1-213,0 4 1,-6-3 16,2 4 1,-3-4 134,-1 3 1,-3-3 84,-1 4 1,-5-2 9,1 2 0,-1 2-3,2-3 1,-3 0 100,2 0 0,-1-3 331,1 4-339,-2-6 0,9 5 187,-3-4-140,3-1 87,1 3-139,0-5 0,5 0 6,3 0 0,3 0 33,4 0 1,-2 0 1,2 0 0,3 4-110,1-1 1,-2 3 42,-2-3 1,1 0 55,-1 4 1,2 1-57,-2 3 0,-2 1-6,2-1 1,-6 1-54,-1-1 1,-6 4-8,2 1 0,-3 0 8,-1-1 0,-5-1-75,-2 5 1,-9-1-23,-3 1 1,-4 1 124,-3-4 1,-3 3 21,-6-4 0,-5 0-38,-6-3 0,4-5-88,-4 1 1,5-6-67,-1 2 0,7-3-223,9-1 1,3-6-123,4-5 1,8-2-362,7-6 0,2 0-752,2-4 0,7 0 195,4 0 1396,6 1 0,6-1 0,-1 0 0</inkml:trace>
  <inkml:trace contextRef="#ctx0" brushRef="#br1" timeOffset="132">6007 17268 8305,'0'-11'-634,"0"0"1679,0-1 1,0 4 290,0 1 418,0-1-682,0 2-629,0 1 1,4 7-215,0 6 0,0 1-16,-4 10 1,4 0 4,-1 4 1,2 0-1,-1-1 0,-2 1-183,1 0 0,2 0 133,-1 0 0,0 0-316,-4 0 0,0-1-9,0 1 0,0-5-333,0-3 205,0-2 194,0-2 42,0-4 0,0-4 5,0-6 1,0-4-317,0-4 0,1-2 111,3-2 0,2 1-14,6-5 1,-1 0 75,1-4 1,-1 0 83,1 0 0,3 1 26,0-1 1,0 1 130,-3 3 1,-1 3-26,1 4 1,-5 2 231,1 2 0,-1 3-26,5 5 0,-5 0-51,1 0 1,0 2 109,3 1 1,0 4-35,1 4 0,-1 6 29,1 2 0,-5 2-90,1 2 0,-2 1 3,2 3 1,1-2-130,-5 6 1,3-5-162,-3 5 0,0-6-328,-4 2 1,0-4 237,0-4 0,0 1-1162,0-5 0,0-3 376,0-5 1,0-3-1275,0 4 2238,5-6 0,-4 3 0,4-5 0</inkml:trace>
  <inkml:trace contextRef="#ctx0" brushRef="#br1" timeOffset="133">6487 16812 8166,'-6'-7'0,"-1"-2"107,4 5 0,1-4 495,-2 0-306,3-2 0,1-2 169,0 1 1,4 0-176,0-1 1,1 5 260,-1-1-295,-3 5 0,8-3 2,-5 2 1,5 3-62,-2-3-3,3 3 0,2 1 0,-1 0 0,4 0-101,1 0 0,-1 0-166,-4 0 1,4 0 44,1 0 1,3 0-127,-4 0 1,0 0-454,-3 0 325,-1 0 41,-5 0 0,-1 1 136,-5 3 0,-1 2 74,-3 6 0,-2-1-3,-5 1 0,-1 3 3,1 0 1,-1 0 104,1-3 141,0-1 1,0 1 129,4-1-168,2-5 297,5-1 17,0-5 0,5 0-342,2 0 0,0 0 27,0 0 0,1 0-81,3 0 1,1 0 2,-1 0 0,1 0-179,-1 0 1,0 4 131,1 0 0,-1 4-184,1-5 1,-1 5-37,1-4 0,-2 5-43,-3-2 0,2 0 143,-5 0 1,0 1-134,-4 3 1,-1 1 139,-3-1 0,-6 1-9,-6-1 1,-4 0-164,1 1 0,1 3 104,-1 0 0,-4 1-263,-3-5 0,-1 0-105,4 1 0,5-5-166,3 1 1,8-4 6,3 3 657,3-4 0,-4 2 0,-2-5 0</inkml:trace>
  <inkml:trace contextRef="#ctx0" brushRef="#br1" timeOffset="134">7104 16709 8117,'0'-12'0,"0"-3"875,0 0-498,0 0 1,0 3 677,0 1-316,0-1 590,0 1-447,0 5-401,0 1-302,0 20 1,-5 0 29,-3 15 0,2-3-63,-2 4 0,1-1-139,-5 4 0,1 2-573,-1 2 1,2-5 320,2 5 1,0-9-263,4 5 1,0-7-235,4 0 0,0-7-385,0-1 1,0-9 247,0 2 878,0-4 0,0-1 0,0-2 0</inkml:trace>
  <inkml:trace contextRef="#ctx0" brushRef="#br1" timeOffset="135">7149 16857 7991,'0'-11'0,"2"-1"945,2 1-551,2 0 0,4-1 117,-2 1 1,3-1 81,0 1 1,1 3-30,3 1 0,-1 0-144,1 0 0,-2 2-326,2 5 0,-2 0 28,-2 0 1,1 1-126,-1 3 0,-3 2 129,-1 5 0,-4 1-54,1-1 0,-3 6-58,-1 2 1,-5 2-298,-3 2 0,-3 0-1,-4 0 0,1 4 122,-5-1 0,1-3 57,-1-4 1,1-1 131,3 1 1,6-1 10,-2-3 1,6-2 67,-3 2-37,5-3 0,-2 0-34,5-1 0,5-4 1,3 2-73,7-6 0,3 1 71,5-4 0,0-1-329,0-3 1,3 2-205,1-6 0,3 2-264,-3-2 1,-2 2-19,-6 2 1,2 3 780,-6-3 0,0 2 0,-3 2 0</inkml:trace>
  <inkml:trace contextRef="#ctx0" brushRef="#br1" timeOffset="136">4603 16595 8123,'0'-8'0,"0"0"571,-5 6-333,3-8 1,-4 7 689,2-5-91,3 6 17,-4-8-377,5 8-60,0-8-48,0 9-161,0-4-186,5 5 0,-4 1 95,3 3 1,1 2-35,-1 6 1,0 1-46,-4 2 0,0 3 79,0 4 0,0 6-31,0 3 1,0 2-94,0 1 0,3 4 57,1 0 1,1 5-103,-1-1 1,-1 1-17,4-1 0,-3 1 73,4-5 0,-5 4-48,5-4 0,-4 0-13,4-3 0,-6-1-117,2 0 1,-2 0 157,2 1 1,-1 0 3,4 3 0,-3-1 179,4 5 1,-4-5-111,3 1 0,-3 1 12,4-1 1,-6 2-45,2-2 1,1-3-35,-1 3 1,0 2 32,-4-2 0,0 1 3,0-1 1,0-4-1,0 1 1,0-1-16,0-4 1,0-2 24,0-1 0,1-3-38,3-1 1,-2-5-111,6-3 1,0-2 79,3-2 1,0-1-202,1-2 0,-1 1 25,1-6 1,-5 5-150,1-4 39,-1 0 40,0 1 0,2-3 94,-6 6 357,1-6 331,-4 9-210,0-5-114,0 5 65,0-4 99,0-2 38,0-5-259,0-5 0,2 0 12,1-3-80,4-2 1,4 5 22,1-3 0,0 2 267,3 2 1,-1 3-118,5-3 0,0 1-129,4 0 1,5 1-11,3-2 1,3-2-13,4-1 0,6-4-184,6 0 1,-1 0 72,-3-1 1,5 1-323,2-1 0,2 2 312,-2 3 1,0 1-7,-7 6 1,2 0 103,-6 0 0,6 0 23,2 0 1,-1 2-66,-3 2 1,3-3 16,1 3 1,5 1 32,-2-2 1,1 1 20,0-4 0,4 0 12,-5 0 0,6 0 24,-6 0 1,2 2 41,-2 1 1,1-1 48,-4 1 1,3 0-193,-3 1 1,1-3-575,-2 3 0,-1 1 668,6-1 1,-1 3 240,4-3 0,-2 4-247,2-4 1,-3 3-111,7-3 1,-1 4 36,1-5 0,-2 2-50,-26-2 0,-1-2 1,28 1 7,1 1 0,-3 2-5,-1-1 0,-4 1-1,1-1 1,-5-1-15,4 4 0,-4-3-77,0 4 1,-1-4 97,2 3 1,-3-4-20,2 0 0,-1 3 10,2-3 1,-3 2-112,2-1 1,2-1 80,-1 4 0,3-4-13,-4 1 0,2 1 27,-1-1 0,-2 3-3,5-3 1,-3 0 73,3-4 0,-3 0-71,3 0 1,-1 0 41,1 0 0,3 0-31,-3 0 1,1 0 67,3 0 1,-3-4-92,7 0 1,-1 0-5,1 4 0,-5-1-29,4-3 1,-4 3-13,5-3 1,1 3-48,-1 1 0,1-1 84,-1-3 1,-1 3-238,-28-1 0,1 0 0,28-3 238,-29 3 1,0 0 0,29-6-10,-28 7 0,-1-1 1,29-7 31,-29 5 0,1 0 0,26-2-15,2-2 1,-5 4 40,1-3 1,-2 3 10,6-4 1,-7 6-156,-1-2 1,-3-1 142,3 1 1,1-1 63,3 1 1,0 2-78,0-6 0,0 4 90,0-3 1,1 4-370,3-1 0,-1-1 364,-28 3 1,1 0 0,-1-1 0,0-1-90,3 2 0,-1 0 1,0-2-1,0 0-2,1 2 1,-1 1 0,0-3 0,-1 0-59,0 2 1,-1 0 0,2-2-1,-1 0 49,0 3 1,-1-1 0,1-2 0,0 0 19,-1 2 1,1 0-1,0 0 1,0 0-16,28 2 0,-29-1 0,0-1 43,29-2 1,0 0-66,-4 4 1,2 0 78,1 0 0,0 0 10,5 0 1,-4 0 21,3 0 0,0-4-80,-32 2 1,1 0 0,2 0-1,1 1 9,-2 0 1,0 2 0,4-2 0,-1 0-19,-1-1 1,0 1 0,1 0-1,-1 0 23,-2 0 1,0-2 0,2 1 0,1-1-10,-1 2 1,0-1 0,2-2 0,0 0 5,-1 2 1,-2 0 0,-1 0 0,0 0-9,27 2 1,2 0 66,2 0 0,-3 0 19,-1 0 1,-3 0-159,-1 0 0,0 0 116,1 0 1,-1 0-85,0 0 1,-1-1 72,-3-3 1,3 3-126,-3-3 1,2 3 95,-2 1 1,-2 0 135,-6 0 1,5 0-116,-1 0 0,5-4 1,-5 0 1,1 0 104,-5 4 0,1-3-70,0-1 0,-2-1 4,-2 1 1,1 3 97,-5-3 0,0 3-186,-4 1 0,5-2 26,-1-1 1,0 1 334,-4-2 0,0 2-325,0-2 1,1 3 245,-1-3 1,0 2-125,1-2 0,3 2-128,0-1 0,1 1 39,-1 2 1,1-1-15,3-3 1,3 3 24,-3-3 1,2 3-31,2 1 0,3 0-5,1 0 1,3 0-112,-4 0 1,6 0 111,-2 0 0,7-4-53,1 0 0,-28 2 0,0 1 39,32 1 1,-30-2 0,1 0-2,0 0 0,0 0 0,0-2 0,-1 0 17,-3 2 0,1 1 0,2-2 0,0 2 5,29 1 1,-28-2 0,1 0-2,-5 0 0,0 0 0,4 0 0,1 0 11,27 2 1,-29-1-1,0-2-193,-2 2 0,-1-1 0,1 0 0,1 0 152,0 2 1,1 0 0,-2-2 0,0 0-23,1 0 0,0 0 1,-1-2-1,0 1 38,3 1 0,0 0 0,1-2 1,-1 0-113,-2 2 1,0 0 0,2 0-1,-1-1 56,-2 1 1,-1 1-1,1-1 1,0 1-24,-1-3 0,1 0 1,0 2-1,0 1 48,28-7 1,1 5 4,-1 0 1,-3 1 26,3 2 0,-3 0 161,0 0 1,-1 0-108,0 0 0,-1 0-48,-3 0 0,1 0-88,-4 0 0,2 0 92,1 0 1,-1 0-1,5 0 1,1 0-3,-5 0 0,-1 0-11,1 0 0,0 0 30,5 0 1,-5-3-2,0-1 0,-3-1-15,3 1 1,-5 3-2,2-3 1,-5-1 63,-3 1 1,-2 0-53,-6 4 0,-1-4 4,-3 0 0,-7 1 186,-8 3 1,-3-2-231,-5-1 356,4 1 0,-11-4-322,0 2 1,-2 3-324,-5-3 0,-1 3 41,-3 1 1,3 0-99,0 0 0,1 0-109,-5 0 1,5 0-698,-1 0 0,1 0 1167,-5 0 0,1-5 0,-1-2 0</inkml:trace>
  <inkml:trace contextRef="#ctx0" brushRef="#br1" timeOffset="137">20763 15875 8184,'-11'0'139,"-1"-4"113,1 0 1,3-1 21,1 2 1,4 0 15,-1-5 0,3 5 35,1-5 1,0 4 114,0-3 0,0 3-164,0-4 1,0 4-1,0-3 0,0 3 455,0-4-129,0 6 322,0-3-477,0 5 0,-4 5-145,0 2 0,-1 0 68,2 0 0,1 5-72,-2 3 0,-1 1-30,2 0 0,-1 1-30,4 6 0,0 0 38,0 0 0,0 4 42,0-1 0,4 6-132,-1-2 1,6 3-88,-1 2 1,1 3 15,-2 0 0,4 5-228,-4-1 0,-1 2 128,2 2 0,-2 0-184,2-1 0,-2 2-133,-2 3 0,-1-3 334,4 2 0,-3-6-212,4-1 1,-6 0 166,2 4 0,-3-1 139,-1 1 1,0 0-91,0 0 1,-1-1 13,-3 1 0,3-4-5,-3 0 0,-1-4-10,1 4 1,-3-6 127,3 2 0,-1-1-67,1 1 1,3-5 83,-3 5 0,1-5-76,0 5 1,1-2 268,-1-2 1,-3 0-103,3 1 1,-5-2 42,4-3 0,-3 3-241,3-2 1,0-3-274,4-2 1,0-3-606,0-4 0,0 1 433,0-4 0,1-6-612,3-6 0,2-3-1570,6-1 2554,-1 0 0,-4-5 0,-2-2 0</inkml:trace>
  <inkml:trace contextRef="#ctx0" brushRef="#br1" timeOffset="138">4660 16378 8346,'7'0'0,"1"0"0,-4 0 1223,3 0 1,1 0-549,3 0 1,5 1-416,-1 3 0,4-3-41,-4 3 0,9-3-4,-1-1 1,4-1-49,-1-3 1,4 3 43,4-3 1,1-1-107,3 1 1,4-5 58,8 1 1,-7 2-175,3-2 0,-3 5-66,2-5 0,5 5 154,-1 0 1,2 0-26,-1-1 0,4 3-22,-22-1 1,1 0-1,28 1-197,-27 1 0,0 0 0,0 0 1,0 0 210,2 0 1,0 0 0,2 0-1,0 0-301,4 0 0,0 0 1,2 0-1,1-1 284,4-1 0,1 0 1,-4 0-1,0-1-7,6-1 0,-1 0 0,-2-1 0,0 0-23,4 1 0,0 0 1,0 0-1,-2 0-1,1 0 1,-1 0 0,-1-1 0,-1 1 25,1 2 0,-1 0 0,-4 0 0,0 0 4,1 2 0,0 0 0,-4-1 1,-1-1-38,1 0 1,0 0 0,-2 0 0,-1 0-141,1 2 1,0 0 0,-4 2 0,0 0 173,2-1 0,0 2 0,-1 1 0,0 1-16,-3-1 1,0-1-1,6 0 1,-1 1-3,-3 0 0,0-1 1,4-1-1,0-1-16,-1 1 0,-1-1 0,0 0 0,0 0-6,-2-1 1,0 0-1,4 0 1,1 0 6,-3 0 0,0 0 0,1 0 0,0 0-1,-1 0 0,0 0 1,-3 0-1,0 0-1,-1 0 1,0 0-1,0-2 1,-1 0-34,28-2 0,-4 0 34,-3 4 1,-6 0 6,1 0 0,0 0 4,0 0 1,-2 0-16,3 0 1,-3 4-6,-2 0 0,6 1-138,2-1 0,-1-3-25,2 3 1,-6-3 186,1-1 1,3 0-57,2 0 0,0 0 95,0 0 0,0 0-46,-4 0 1,5 0 15,-5 0 1,7 0-22,-7 0 0,-1-4 19,1 1 1,2-1 29,1 4 0,3-2-21,1-1 1,4 1 37,0-1 0,3 1-79,-3 2 1,-28 0 0,0 0-19,32 0 1,-30 0 0,0-1 23,-1-1 1,0 0 0,4 1 0,0 0-3,-1-3 0,-1 0 0,0 3 1,0 0-13,0-1 0,0 0 0,-1-1 0,-1 1-5,-2 0 0,1 0 0,3-2 0,0 0-1,0 2 0,0 0 0,-1 0 0,-1-1 10,0 1 0,0 1 0,1 0 0,-1-1 29,0-2 0,0 0 1,4 2-1,-1 1-24,-2-3 1,-1 0 0,3 1 0,-1 0 24,-1-1 0,-1 0 0,1-1 1,0 1 162,26 0 1,-29 1-1,0-1-185,29 0 0,0-4 50,-4 4 1,-5-1 225,-2 2 1,-3 1-153,-2-1 1,-3 1-106,0 2 1,0 0 2,4 0 1,3 0 14,1 0 0,3-4-150,-3 1 1,3-1 90,-4 4 1,6-4-14,-2 0 0,3-1 9,1 1 1,-5 3-18,-2-3 1,-3 3 58,-2 1 1,-4-4-45,-3 0 1,-6 1 406,-2 3 0,-3 0-228,3 0 0,1 0 362,3 0 1,1 0-485,4 0 0,-3-4 7,6 0 1,-1-1-14,1 1 0,2 3-17,-2-3 1,2-1 90,2 1 0,0 0-73,-1 4 1,-3-3-93,0-1 1,-4 0 61,4 4 1,-5 0 235,1 0 1,-2 0-187,-2 0 0,0 0 7,0 0 1,2 0-66,2 0 1,-1 0 1,5 0 0,-3-1-113,7-3 1,-7 3 136,7-3 0,-7 2-122,3 2 0,-5 0 90,1 0 1,-3-1-26,0-3 1,-5 3 81,0-3 0,0 3 130,0 1 0,2 0-152,-6 0 1,5 0 113,-4 0 0,0 0-74,0 0 1,-1 0-18,4 0 0,-2-1-37,6-3 0,-1 3-36,9-3 0,-4 3-7,4 1 0,-5-5 24,1-3 1,1 3-6,-1 1 1,4 4 40,4 4 0,-16-3 19,8 3 1,-6-3 106,6-1 1,3 0-130,4 0 0,2-4-14,3 1 1,2-1-205,5 4 0,-4 0 152,1 0 1,-1-4 1,4 0 0,1 0-152,3 4 1,-2-1 66,2-3 0,-7 3 19,-1-3 0,-4 3 161,0 1 1,-2-1-120,-1-3 1,-2 3 118,-2-3 0,2 3-14,-2 1 0,-1-2 101,1-2 0,-4 3-71,4-3 1,-2 2 4,2-2 1,3 3-69,-3-3 1,2-1-25,2 1 1,-1-1 12,1 1 0,-4 3 30,0-3 0,-4 3 144,4 1 0,-5-1-90,1-3 1,-3 2 17,-1-1 0,4 1-27,1 2 1,2 0 15,-3 0 1,6-3-29,-3-1 1,3 0-9,-2 4 1,2-4-85,-2 0 1,2 1 97,2 3 1,0 0-108,-1 0 1,1-4 71,0 0 1,-1 0 14,1 4 1,-2 0-12,-2 0 0,3 0 4,-3 0 1,2 0 12,2 0 1,-1 0 8,1 0 0,-5-4-49,-3 1 0,-3-1 34,0 4 0,-2 0-59,-3 0 0,0 0 51,-7 0 1,3 0-112,-7 0 0,-2-2 349,2-1 1,-1 1-232,1-1 1,3 1 71,-3 2 0,2-3-93,2-1 1,-1-1 10,-3 1 1,4 3-9,0-3 1,-1 1-9,5-1 1,2 3 16,2-3 0,0-1-106,0 1 1,6-1 71,-3 2 1,-1 1-7,-3-2 0,0-1 67,0 2 0,3-1 3,-2 4 0,-4 0 175,0 0 1,1 0-59,-1 0 1,-1 0-66,-3 0 0,-1 0-34,-3 0 0,1 0-1,-5 0 1,2 0-30,-2 0 1,-2 0 12,2 0 47,-2 0-35,-2 0-80,0 0 99,-4 0-476,-2 0 1,-6 4 165,-3-1 1,-3 1-935,-4-4 1,-5 4 1170,-4 0 0,-6 5 0,-3-3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8T16:46:52.25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15018 17679,'-20'52,"0"-1,0 1,0-1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10404 5596 12654,'-30'0'-984,"3"5"0,21-3 922,-4 3 0,3-5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10324 5608 12766,'30'6'629,"6"-1"-457,6-5-127,0 0 1,-9 0 0,1 0-1,24 0 1,-5 0 268,-4 0-212,2 0-1,1 0-44,10 0 1,2 0 0,-31 0 0,1-1-29,-2-1 1,1 0 0,0 1 0,1 1 0,29-4 151,1 3-107,-7-4 1,-6 3 272,-6-2-126,1 3 0,14 1-66,4 0 2,-4 0-265,-14 5 1,-4-2 127,-8 4 46,-2-4 116,-4 2-73,-6-5-8,1 0-196,10 0 146,-7 0 10,7 0 195,-11 0-146,-4 0 109,9 0-159,-13-5 27,2 4 152,-5-4-515,-5 0-52,5 3 0,1-3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10245 5905 10888,'34'-7'983,"0"-3"0,0 9-738,21-4 1,5 5 0,-24 0 0,1 0 737,27 0-837,-7 0 1,2 0 257,6 0-344,0 0 1,-26-2-1,0 0 1,-1 0-1,1 0-54,0 1 0,0 0 40,4-3 1,-1 1 0,-1 2 0,-1 0 0,2-2 0,-1-1-31,-2 2 0,-1-1 0,-2 1 1,-2-1 56,-1 1 0,-1 0 0,28 1 163,0-3 0,-6-1-70,-5 1-83,-7 1 21,-3 3 0,1 0-150,2 0 211,-3 0-1149,-10 0 472,8 0 524,-27 0-340,10 0 0,-20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10370 5493 12957,'-24'-6'-915,"8"1"1253,5 0 571,10 4-688,16-9-61,1 8-34,22-3 1,-8 9-102,8 0 1,4 0-70,8-4 112,7 5 0,7-4 0,-28 1 0,-1 0-51,1-1 0,1-1 0,3 0 0,1 0 36,-1 0 0,0 0 1,2 0-1,0 0 3,0 0 0,-1 0 1,-1 0-1,-1 0 12,3 0 0,0 0-89,-3 0 0,1 0 49,2 0 0,1 0 1,-6-2-1,-1 0 38,-1 1 0,-1-2 269,29-5-274,-6 6 1,-5-4 94,-2 2 402,-8 3-1461,7-9 460,-17 8-541,1-3 738,-27 10 0,-32 17 0,-18 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8326 6270 13267,'-7'-24'745,"7"2"-453,2 16 344,8-4-167,-4 9-692,1-10 391,8 10 26,-8-4-374,10 5 5,-1 0 404,2 0-271,10 0 0,14 0 1,9 0-78,2 0 0,-2-4 167,2 0 1,2 1 369,6 3-372,2-5-43,0 3 14,-29 0 0,0-1 0,25 3 27,6 0 0,-5 0 180,1 0 0,-3 0-144,-1 0 0,0 0-289,0 0 264,-5 0 1,7 0-303,-6 0 319,0 0-397,-7 0 330,10 0 1,-4 4-83,5 0 50,-15 0-109,-14-4 97,-12 0-3,1 0-578,1 0 196,-1 0 91,10 5 239,-8-4 11,4 4-614,-2-5 128,-3 0-83,10 0 355,-4 0 297,-1 0 0,-6 5 0,-6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8429 6601 12829,'-13'-19'429,"3"4"-492,5 10 320,-2-1-342,-9-1 169,3 2-82,-8 5 306,8 0-320,1 5 420,7 2 34,26-1-21,-1 4-301,19-9 1,12 4 123,2-5 0,8 0-44,-7 0-197,-22 1 0,2-2 68,-2-1 1,0-1 33,5 3 0,0-1-138,-3-2 0,0 1 1,5 2-1,0 0 76,1 0 1,0 0 0,1 0 0,-1 0-54,-2 0 1,0 0 46,2-2 0,-1-1 0,-5 2 0,-1 1 0,2-2 0,0 0 94,-1 1 1,-1 1-85,0-3 1,-1 1 25,20 0 156,-6-3-107,-2 5 223,2-5 0,-7 4-14,3-3-306,-18-2 101,8 4 93,-20-3 6,5 5-296,4-5-277,4 4 91,9-4-273,-5 5-80,4 0-374,-4 0 0,16 0 738,-19 5 0,11 11 0,-19 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6156 6932 12920,'-13'-24'-694,"3"8"1677,10 11-524,25 5-348,7 5 0,0-4 0,3-1-23,-2 2 0,-1 0 0,4-1 0,0-1 73,25 0 0,-25 0 1,1 0-90,2 0 1,2 0 0,0 0 0,1 0-35,2 0 0,0 0 0,3-1 0,0-2 44,-1 1 1,-1 1 0,2-2 0,0 2-14,-1 1 1,-1 0 0,1-2 0,-1 0 1,-2 0 0,1 0 1,-1 0-1,0 0-95,0 2 1,-2 0 0,-1 0 0,-1 0 58,3 0 1,0 0 0,-4 0-1,1 0-7,1 0 0,0 0 0,-1 0 0,-1 0-27,-3 0 0,-1 0 1,-1 0-1,0 0 163,24 0 82,-5 0-122,9-5 7,-23 4 398,10-9-45,-29 9-158,3-4-87,-16 5-1223,4 0 0,-39 0 0,-57 5 984,41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6464 7252 13235,'-30'7'-263,"3"-2"374,11-5 5,3 5-13,-4-4 122,6 4 758,5-5-235,-10-5-443,14 4-117,-13-4 42,8 5-33,-4-5 144,-1 3 96,6-3-334,32 0 0,1 3 127,27-6-157,-1 5 0,5-2-9,-24 5 0,1 0-69,1 0 1,2 0 37,4 0 1,1 0 0,-1 0 0,2 0-63,1 0 1,1 0 53,0 0 1,0 0-1,-1 0 1,1 0-28,0 0 1,-1 0 0,-1 0-1,0 0-89,0 0 1,-1 0 0,-2 0 0,-2 0 195,3 0 1,0 0-103,-5 0 0,0 0 0,2 0 1,-1 0-2,27 0 139,-31 0-1,-1 0 1,22 0 11,2 0 251,-13 0-343,6-5-5,-15 4 314,5-9-140,-11 9-23,9-10 13,-13 10-447,-2-9 114,-8 9-870,-13-4 0,-23 5 0,-21 5 984,-7 1 0,-11 6 0,20-1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3:32:24.5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11387 3221 7963,'0'-7'715,"0"-3"-12,0 9-189,0-4-51,0 5 1,0 5-130,0 3 275,0 7-269,0-3 0,0 10 276,0-3-449,0 3 1,0 0-64,0 1 0,0 0 133,0 0 0,0-1-240,0-3 0,0 1 104,0-5 1,0 4-237,0-4 1,0 1 93,0-5 1,0-3-863,0-1 51,0 1 1,0 0 20,0-1-610,0-4 1441,0 2 0,0 0 0,0 1 0</inkml:trace>
  <inkml:trace contextRef="#ctx0" brushRef="#br0" timeOffset="1">11124 3186 8005,'0'-11'1297,"0"0"-810,0 4 0,0 1 233,0 2-357,5 3 0,1-4 163,6 5-299,4 0 318,2 0-256,5 0 1,5 0 130,2 0 108,3 0-301,1 0-78,1 0 1,-1 0 191,0 0-114,1-5-430,-6 3 1,-1-3 222,-6 5 47,1 0-842,-5 0 557,4 0 1,-10 0 41,4 0-1993,-4 0 1349,5 0 0,-5 0 820,4 0 0,1 5 0,1 2 0</inkml:trace>
  <inkml:trace contextRef="#ctx0" brushRef="#br0" timeOffset="2">11866 3266 8126,'0'-6'2531,"0"1"-1628,0 5 0,-4 5-514,1 3 1,-2 2 402,1 1-350,3 6-1,-5-5-267,1 10 0,4-4-180,-3 5 0,3-1 77,1 1 1,0-1-196,0-3 0,1 1 157,3-5 1,-1 1-223,4-5 0,1-3 67,3-1 1,1-4 85,-1 1 1,6-3 241,2-1 1,-2 0 49,2 0 1,-3-5 204,3-3 1,-5-2-159,1-1 0,-2-1 216,-2 1 1,-1-4-118,-2-1 1,1-4-275,-6 1 0,3-8 71,-3-3 0,-1 2-713,1 1 0,-6 1 38,-5 3 1,-7-1 306,-4 8 1,-4 3-1107,-4 5 0,-1 3 539,-2 5 0,2 1-329,5 3 0,5 2 474,3 6 1,6 0 590,2 4 0,4 1 0,-2 6 0</inkml:trace>
  <inkml:trace contextRef="#ctx0" brushRef="#br0" timeOffset="3">12255 3232 7880,'-4'-11'0,"0"-1"0,0 1 1091,4-1-256,0 6 241,0 1 140,0 5-496,0-5-273,0 4-402,0 6 0,0 6 122,0 8 0,1 3-63,3-3 0,-2 2-4,1 2 0,0 0-186,1 0 0,-3 0 71,3 0-982,-3-1 693,-1-4 0,4 2-810,0-4 831,-1-1 0,-3-4-766,0 1 271,0-6 778,0 4 0,6-8 0,0 3 0</inkml:trace>
  <inkml:trace contextRef="#ctx0" brushRef="#br0" timeOffset="4">12220 3175 7890,'0'-18'758,"0"2"-401,0 4 1,2 2 359,1 3 0,0 0-268,5 3 1,-5 3 59,5-3 0,5 3-161,6 1 0,2 0-199,2 0 1,1 0 20,3 0 1,-3 5-153,3 3 0,-3 6 28,-1 1 0,-2 5-129,-2-1 0,-4 3-546,-7 1 1,1 0 334,-5-1 1,0 1-19,-4 0 1,-9 0 48,-3 0 0,-3 0 476,0-1 1,-3-3-147,-5 0 0,4-3 110,0 3 0,0-5 85,-4 1 0,2-2 136,2-2 1,2-3-271,6-1 1,-1-3 145,1 4-1376,5-6 356,-5 3 465,10-5-1846,-4 0 1748,5 0 1,0 0 0</inkml:trace>
  <inkml:trace contextRef="#ctx0" brushRef="#br0" timeOffset="5">12677 3540 7915,'0'-6'2805,"0"1"-2130,0 5 633,0-5-777,0 4 0,0-6 874,0 4-947,0 1 0,0-8 223,0 3-403,0-4-60,5 0-51,-3 0 1,8-6 53,-3-2 1,3-8 160,2-3-828,-1 2 402,1-5 0,-2 5 122,-3-2-417,4 2 303,-10 0 0,8 4-357,-5-3 178,4 3 82,-6 6 0,7-2 243,-6 5-131,1-1 0,-4 9 330,0-1-211,0 6-27,0-3 50,0 5-938,5 5 556,-3 6 1,8 8 391,-3 8-161,-2 2 1,4 5-471,-5 0 0,1-3 175,-1-1 0,1 1-221,3 3 277,2-5 1,-8-2-165,6-8 640,-5 2-189,7-8 1,-9 4-134,3-6 464,2 1-203,-5-6-31,9 4-94,-8-9 1,4 8-990,-2-5-9,-3 0 697,4-4-619,-5 0 0,-5 0 0,-1 0 0</inkml:trace>
  <inkml:trace contextRef="#ctx0" brushRef="#br0" timeOffset="6">12689 3403 11610,'12'0'1104,"3"0"-1002,-2 0 67,9 0 1,-8 0 169,5 0-237,-5 0-23,7 0 1,-3-1-200,5-3 116,0 3 0,-2-5-983,-2 2 0,2 1 217,-6-4 499,0 4 271,2-7 0,0 4 0,6-6 0</inkml:trace>
  <inkml:trace contextRef="#ctx0" brushRef="#br0" timeOffset="7">13100 3129 7872,'-5'-6'353,"3"-4"-221,-3 9 1,5-6 606,0 3-228,0 3-226,5-4 1,2 9-61,4 0 1,1 5-182,-1-2 0,-1 3 116,-2 2 1,2-5-376,-2 1 1,0 0-40,0 3 0,2-1-171,-2-2 1,-2 2 158,2-2 1,-1-3 89,5-2 0,-1-1 43,1-2 1,-3 0-46,2 0 0,-5 0 283,10 0 0,-6 0-96,5 0 0,-2-5 359,-2-3 1,0-2-142,1-2 0,-1 1 361,1 0 0,-2-1-139,-3 1 1,2-1 9,-5 1 0,0 3 371,-4 1 1,1 4-314,3-1 0,-4 3-166,0 1 0,-6 3-30,-10 4-54,-1 1-273,-6 13 57,0 2 0,1 5 46,3 3-36,3-3 1,4-4-334,1 2 1,1 0 174,2 4 1,-1-5 93,6 2 1,-5-3-5,4-1 0,0-4-1045,4 0 0,-1-5-176,-3 1-976,3-2 2204,-4-2 0,0 6 0,-1 1 0</inkml:trace>
  <inkml:trace contextRef="#ctx0" brushRef="#br0" timeOffset="8">11432 4979 7637,'0'-11'109,"0"5"414,0-4 0,0 7 543,0-5-684,0 6 0,0-4 615,0 2-240,-5 2-177,4-8-119,-4 9 223,5-4-95,0 5-918,0 5 242,0 1 0,0 6 54,0-1-136,0 1 176,0-1 0,0 4-77,0 1-136,0-1 93,0 1 0,0-3-63,0 2 29,0-2 0,4 2 0,-1 0-54,6 1 84,-7-5 1,7-3-35,-6-1 68,6 1 1,-6 2 143,4-2 1,-3 0-136,4-4 1,-1 4 113,5-4 1,-5-1-10,1-3 0,1 0 142,6 0 0,-2 0-84,2 0 0,-2 0-16,-2 0 0,1 4-92,-1 0 55,0 0 0,0-3-241,-4 3 151,3-3-3,-8 9 37,3-3-13,-5 4 18,0 1 1,-5-1 39,-3 0 1,-2 1 104,-2-1 1,1-3-110,0 0 0,-5-2-5,1 1 0,0 2-467,3-5 0,1 0 202,0-4 1,-1 0-917,1 0 1,-1 0 1164,1 0 0,0 0 0,-1 0 0</inkml:trace>
  <inkml:trace contextRef="#ctx0" brushRef="#br0" timeOffset="9">11375 4911 8032,'7'0'0,"-2"0"1149,-5-5-689,5 4 0,1-6 230,5 3 388,1 3-612,-1-4 1,6 5 137,2 0-355,2-5 0,6 4-140,0-3 1,1 3 134,-2 1 0,-2 0-376,3 0 1,-7-2 194,-1-1 1,-5 1-1824,2-1 1197,-4 1 0,3 2-2106,1 0 2669,-1 0 0,-4 5 0,1 2 0</inkml:trace>
  <inkml:trace contextRef="#ctx0" brushRef="#br0" timeOffset="10">12015 4968 8121,'-7'0'1873,"2"0"-473,5 0-622,-5 0-151,4 0-324,-4 0 0,0 1-72,-3 3-156,-2 2 0,0 7-180,2 2 1,-2-1 119,3 5 1,1 0-168,3 4 1,-2 0 116,1 0 1,0 0-722,4 0 1,4-6 236,0-1 0,4-1 105,0-4 1,2 3 315,2-6 0,3-3 419,0-1 1,4-3 228,-4-1 0,4 0-306,-3 0 1,3-5 124,-4-3 1,0 2-64,-3-2 0,1-1 475,-1-6 0,2 1-241,-7-5 0,-1 1-108,-3-1 1,-1-3-309,-2-1 0,-2 0-169,-1-4 0,-4 7-358,-4 1 1,-2 4 312,-2-4 1,1 9-822,-5-2 1,5 5 444,-1-1 1,-2 3-333,2 5 1,0 1 56,3 3 1,6 2 740,2 6 0,-2 4 0,-1 2 0</inkml:trace>
  <inkml:trace contextRef="#ctx0" brushRef="#br0" timeOffset="11">12472 5037 7987,'-2'-18'0,"-1"3"1171,1 2-707,-3 1 1,5 1 892,0 0-924,0-1 0,0 5 620,0-1 66,0 5-821,-5-2 0,3 5-73,-6 0 1,0 2-387,-3 1 1,1 4 199,2 4 1,-6 4-311,3 1 0,1 4 111,2-1 1,0 6-115,-3 2 0,5 0-11,2-4 1,3 3-95,1 1 1,0-2-141,0-6 1,5-2 180,2-6 1,3 1 198,2-1 0,3-5-65,0-2 0,6-3 557,-2-1 0,1 0-9,-1 0 1,1-1 191,-5-3 1,4-2-9,-3-5 0,-1 2-175,-4-3 0,1 2 373,-1-9 0,-4 0-232,-4-4 1,-1 0-514,-2 1 0,0-5 68,0 0 0,-5 1-461,-3 3 0,-2 5-98,-2 3 0,0 2-395,-4 2 0,4 4 141,-3 4 1,2 1-484,1 2 0,5 2-264,-1 1 1511,6 4 0,-3 9 0,5 2 0</inkml:trace>
  <inkml:trace contextRef="#ctx0" brushRef="#br0" timeOffset="12">12883 5025 7945,'0'-18'1019,"0"2"-189,0 4-223,0 1 1,0 0 174,0-1 1,-2 6-389,-1 2 0,0 3-173,-4 1 0,-1 0-180,-4 0 0,4 5 55,-4 3 0,3 7-285,-6 4 0,4 2 58,3 2 1,-1 1-210,5 3 1,1-3 73,3 3 1,0-3-106,0-1 0,1-4 43,3 0 0,2-5 91,5 1 0,2-4 255,2-3 0,-1-3-80,5-5 1,0 0 522,4 0 1,-4 0 7,0 0 0,0-5 208,4-3 1,-4-6-105,0-1 1,-5-1 339,1 0 0,-2-1-435,-2-6 0,0 0-150,-4 0 0,2-4-392,-5 1 1,-2-1 97,-5 4 0,-9 0-263,-7 1 1,-4 4-442,-3 3 1,-1 6-912,-7 1 1,-2 6 1580,-6-2 0,-7 13 0,2 3 0</inkml:trace>
  <inkml:trace contextRef="#ctx0" brushRef="#br0" timeOffset="13">11147 5436 10283,'6'0'1020,"4"0"1,-7 0-637,4 0 0,-3 0-90,4 0 1,-1 4 68,5 0 0,4 0 16,3-4 0,3 0-123,1 0 1,5 4-41,2-1 1,8 1 51,4-4 0,4 0-38,3 0 1,5 0-332,7 0 1,-28 0 0,1 0 148,2 0 0,0 0 1,3-1-1,1-2 41,0 2 1,0-1 0,0-1-1,0 0-12,2 1 1,-1 1 0,0 0 0,0 0-40,-1 0 0,0-1 0,-3 0 0,0 1 50,0-1 0,-1 0 1,-2 2-1,0-1-103,-1-1 1,-1 0-1,30 1-122,-5 1 0,0-4 262,1 0 1,-3-1-1,-1 1 0,-1 3-184,-7-3 0,2 2-104,-6-2 1,1 3 25,-1-3 1,-3 3 114,-5 1 1,1 0-28,-1 0 1,-5 0-19,-2 0 0,-3 0 437,-1 0 1,-2 0-318,-2 0 0,-2 0 353,-6 0-434,1 0 216,-1 0-1420,-5 0 394,-1 0-978,-5 0 1,-6 0 885,-5 0 0,-11 5 930,-8 2 0,-13 3 0,-4 2 0</inkml:trace>
  <inkml:trace contextRef="#ctx0" brushRef="#br0" timeOffset="14">11626 5710 7956,'-11'-6'0,"5"-4"-914,-4 4 386,8-1 1483,-3 2-516,0 5 0,4-1 513,-3-3-382,3 3-339,1-4 1,0 6 31,0 3 1,0 2-8,0 6 1,0 4 76,0 3-55,0 3-82,0 1-29,0 4 0,-4-2-91,0 1-33,0-2 0,4 3-180,0 0 0,0 3 81,0-3 0,0 3 6,0-3 1,0-4 21,0-4 1,0-5-158,0 1 1,2-6 17,1-2 1,0-3-1340,5 4 809,-6-6 697,8 3 0,-8 1 0,3 0 0</inkml:trace>
  <inkml:trace contextRef="#ctx0" brushRef="#br0" timeOffset="15">11946 5905 8044,'-7'0'0,"-1"0"664,5 0 36,-2 0 3762,5 0-4115,5 0 94,2 0-192,9 0 0,-3 0 98,2 0-248,3 0 88,-5 0 1,8 0 1,-2 0-142,3-5 1,1 3 121,0-2 0,-1-1-3,1 2 1,0-3-389,0 3 1,-5 1 148,-3-1 0,-2 1-1366,-2 2 523,0-5 478,-4 4-1837,3-4 608,-9 5 724,4 0-627,-5 0 1570,0-5 0,-5 4 0,-1-5 0</inkml:trace>
  <inkml:trace contextRef="#ctx0" brushRef="#br0" timeOffset="16">12175 5710 7929,'-5'-6'-412,"3"-4"1,-4 7 294,2-4 1864,3 4-498,-4-2-551,5 5 2463,0 0-2774,0 5-139,0 2 1,0 9 176,0 3-260,0 3 0,0 2 29,0 2 0,0-1 39,0 1 0,0 2-522,0-1 251,0-1 1,0 1-270,0 0 0,-1-1-505,-3-3 0,2-5 329,-1-3-1179,1-2 423,2-2-797,0 1 825,0-6 1211,5 4 0,7-8 0,6 3 0</inkml:trace>
  <inkml:trace contextRef="#ctx0" brushRef="#br0" timeOffset="17">12586 5847 7866,'-7'-7'9,"4"-1"1023,1 1-616,2 0 1,0 1 265,0 2 542,0 3-272,0-4-251,0 5-629,5 0 116,-3 5 1,3 1 133,-5 6 266,0 4-267,5 2 0,-4 5 152,3 0-312,-3-1 0,3 5-189,0 0 0,0 4 110,-4 0 1,1 1-323,3-2 1,-3 3 175,3-2 0,-2-4-414,2 0 1,-3-3 193,3-1 0,1-5-128,-1-3 241,0-2 1,-3-2 32,3 1-58,-3-6-546,4 4 105,0-9 224,-3 4-751,3-5 304,-5 0 1,-5-10-1,-2-2 1</inkml:trace>
  <inkml:trace contextRef="#ctx0" brushRef="#br0" timeOffset="18">12620 5790 7865,'5'-17'4,"-1"-1"232,7 3 1,0 2 388,8-2 1,-5 3-30,1 5 519,2-3-689,-4 8 0,9-7 216,-3 6-226,2-1-142,2 4 1,-1 0-4,-3 0-111,2 5 1,-4 1-140,2 6 0,1-1 104,-5 0 0,-4 1-166,-8-1 0,-1 2 102,-2 2 0,-3 2-33,-4 2 1,-7 1 64,-13-5 1,-2 4 180,-6-3-203,1-1 1,4-4 252,-1 1-236,1-6 1,1 3-153,2-5 50,8-1 0,2 1 231,6 0-2105,5 0 689,-4-4 673,8 0 526,-3 0 0,5-5 0,0-2 0</inkml:trace>
  <inkml:trace contextRef="#ctx0" brushRef="#br0" timeOffset="97">11307 6715 11625,'0'12'225,"5"-6"1,-4 4-60,3-2 0,-2 2 17,2 2 1,-3 0-105,3 3 1,1-2 89,-1 2 0,0 2-233,-4-2 0,0 4 70,0-4 0,0 2-4,0-2 1,0-2 19,0 2-154,0-2 0,0-2-33,0 1 0,0-5 113,0 1 1,0-4 156,0 3-118,0-4 201,0 2 87,0-5-83,5 0 1,1 0 9,6 0 1,0 0-130,4 0 0,-2-1 34,5-3 0,1 2-11,7-1 0,-3-2-143,2 1 0,-2 0 84,-1 4 0,-4 0-293,0 0 189,-5 0 1,3 5-66,-6 3 1,-4-2-118,-4 2 1,-1-1 51,-2 5 1,0 3 100,0 0 0,-5 0-13,-3-3 1,-6-1 146,-1 1 0,-2-1-81,2 0 1,1 1 108,-5-1 0,0-3-159,-4 0 1,2-5 8,2 5 1,-2-6-141,6 2 0,0-2-318,3-2 0,1 0-519,0 0 1,3 0-227,0 0 309,6 0 978,-3 0 0,0-11 0,-2-1 0</inkml:trace>
  <inkml:trace contextRef="#ctx0" brushRef="#br0" timeOffset="98">11364 6921 8071,'0'-11'-723,"0"-1"739,0 1 1,0-1 1268,0 1-787,0 0 1,0-1-141,0 1 0,5 3-8,2 0 1,5 5-103,3-5 1,3 4-185,5-3 1,0 3 127,-1-4 1,1 6-333,0-2 0,4-1-151,-1 1 0,0 0-372,-7 4 0,2-4-482,-2 1 1,-1-1 108,1 4 1036,-5 0 0,8 0 0,-5 0 0</inkml:trace>
  <inkml:trace contextRef="#ctx0" brushRef="#br0" timeOffset="99">11901 6898 8071,'-2'8'109,"-2"-1"1,3-3 291,-3 4 0,-1-4-18,2 3 0,-5 2-104,4 6 0,-4-2-245,5 2 1,-1 2 85,4-2 0,0 4-64,0-4 0,4 2 147,-1-2 1,8-2-359,0 2 0,2-6 36,6-2 1,0-3-5,4 4 1,-1-6 397,1 2 1,1-6-145,3-2 1,-3-5 191,3 1 1,-3-3-63,-1-4 0,-2 2 19,-2-2 1,-2-2-59,-6 2 1,-1-4 60,-2 4 0,-3-4-154,-5 4 1,-1-5-122,-3 5 1,-2-4-239,-6 4 0,-4-4 135,-3 4 1,-7 3-302,0 5 1,-5 4 200,5-1 0,-5 3-365,5 1 1,0 4 221,7 0 0,3 5-236,4-2 0,6 3-63,2 2 1,3-3-823,1 2 1459,5-2 0,6 7 0,7-4 0</inkml:trace>
  <inkml:trace contextRef="#ctx0" brushRef="#br0" timeOffset="100">12540 6921 7944,'0'-11'1300,"0"-1"-676,-5 1-52,4 4-156,-9 2 0,3 5-78,-4 0 0,3 0-154,1 0 0,-1 5 37,-3 3 0,3 2-174,0 2 1,2 3 96,-2 0 1,0 4-212,4-4 0,0 4-23,4-3 1,5 3-109,3-4 1,2 4 32,1-4 1,4 0 111,1-3 0,4-5 67,-1 1 0,3-5-30,0 0 1,1-1 292,0-2 1,-4-5-95,0-3 1,-4-2 78,4-2 1,-5 1 38,2 0 0,-5-1 11,-3 1 1,0-5-163,-4 1 0,0-5 48,-4 1 0,-5 1-380,-3-1 0,-3 4 143,-4-4 0,-3 5-452,-5-1 1,-5 3 234,-2 5 1,1 2-490,-2 5 0,6 0 47,-2 0 0,4 3-164,4 1 0,4 5-921,7-1 1783,3 2 0,5 6 0,0 2 0</inkml:trace>
  <inkml:trace contextRef="#ctx0" brushRef="#br0" timeOffset="101">13020 6853 8013,'-5'-7'-226,"3"2"0,-3 4 1811,5-3-450,-5 3-694,-1-4 0,-5 6-163,-1 3 0,4 2-139,1 6 0,1 0 89,-2 3 0,-1-2-287,5 2 0,0 3 75,4 1 0,0-1 2,0 1 0,2-4-171,1 4 0,5-5 68,7 1 0,-1-2-53,5-1 1,-3-6 84,3-2 1,0-3 335,3-1 0,-2-1-100,-1-3 1,0 0 295,3-7 1,-4 2-18,-3-6 1,-2 1-129,-1-2 0,-5 2 47,1-5 0,-6 2-34,2-2 0,-4-3-480,-4 3 0,-2-1 152,-5 1 1,-6 2-805,-2 6 1,-3 3 413,0 0 1,-6 6-1114,-3-2 0,-2 4-1534,-1 4 3018,5 2 0,-9 6 0,2-1 0</inkml:trace>
  <inkml:trace contextRef="#ctx0" brushRef="#br0" timeOffset="102">11238 7355 7372,'0'-6'710,"0"-4"419,0 8-618,0-3 426,0 5-167,0-5-432,0 4-53,5-4 1,-2 5 52,4 0-57,6 0 92,0 0 1,10 0 101,-1 0-247,6 0 1,8 0 227,2 0-38,3-5-1241,4 3 1049,6-3-1,-4 0 216,9 4-216,-9-4 1,14 0-1335,-8 4 1256,9-4 0,0 1 50,-29 2 0,-1 0 28,30-2-210,-28 4 1,-1 0 15,26 0 81,-26 0 1,1 0 113,24 0-188,-24 0 1,0 0 0,24 0-1,3 0-91,2 0-1,-9 0 159,7 0-135,-9 0-168,0 0 0,4-4 342,-3 0-224,3 1-918,-4-2 1066,-2 3 10,-4-8-22,-5 9 8,3-9-15,-8 8 733,3-3-717,-10 0 156,4 4-122,-9-4-46,4 0-15,-5 4 1034,-5-4-827,-2 5 209,-4 0 1,-1 0-369,1 0 144,-6 0-228,4 0 313,-9 0-1687,4 0 259,-5 0 883,0 5-2588,0-4 1505,-5 9 1,-5-7 1312,-5 4 0,-10-4 0,1 2 0</inkml:trace>
  <inkml:trace contextRef="#ctx0" brushRef="#br0" timeOffset="103">11558 7572 7925,'0'-11'869,"0"4"-169,0-3 257,0 9-225,0-4 245,0 5-737,0 5 0,4 1-45,0 6 1,-1 0-14,-3 4 0,2-3-133,1 7 0,-1-1 116,1 3 0,-1 0-250,-2-3 0,0 3 86,0-3 0,1 2-116,3 2 1,-3 0 39,3 0 1,-3-2-48,-1-2 0,4 2 22,0-6 0,0 0 45,-4-3 0,3-1-27,1 0 1,0 1-96,-4-1 1,0-3-223,0-1 0,1-3 132,3 4 1,-3-4-482,3 3 1,-1-4 258,1 1 1,-2-3-321,6-1 0,-5 0 809,5 0 0,0 0 0,3 0 0</inkml:trace>
  <inkml:trace contextRef="#ctx0" brushRef="#br0" timeOffset="104">11969 7629 8034,'0'-11'1801,"0"4"-809,0-3-346,-5 9-243,4-4-173,-4 10-129,5 1 71,0 6 1,0 0 172,0 4-313,0 1 12,0 1 1,0 8-202,0-4 127,5-1 1,-4 0-559,4-3 419,-5 5 1,4-5 4,0-3 0,3-2-53,-3-2 0,1-1-28,-1-2-1018,-3 2 259,9-9 1004,-8 4 0,8 0 0,-4 2 0</inkml:trace>
  <inkml:trace contextRef="#ctx0" brushRef="#br0" timeOffset="105">11855 7800 8206,'5'-6'549,"-3"1"256,6 5-433,-5 0 1,7-4 83,-3 0-209,4 1-77,0 3 0,4 0 226,0 0-348,6 0 32,-4 0 1,3-4-669,-1 0 481,0 0 1,2 4-930,-2 0 0,3 0 272,-3 0 764,-3-5 0,6-1 0,-4-6 0</inkml:trace>
  <inkml:trace contextRef="#ctx0" brushRef="#br0" timeOffset="106">12357 7686 7997,'0'-6'1239,"0"1"-402,0 0-282,5 3 0,-3-1-62,2 6 0,-3 5-141,-1 7 1,0-1 10,0 5 0,0 0-123,0 4 1,0 1-207,0 3 1,4 2-9,-1 5 1,1 1 10,-4-1 1,1 0-306,3 0 0,-2-3-84,1-1 1,2-4-139,-1 0 1,4-7 178,-4-3 0,1 0 194,-1-1 0,-3-3-175,3-5 260,2 1 0,-3 0-440,4-1-421,-4-4 360,2 2-241,-5-5-867,0 0 1641,0-5 0,0-7 0,0-5 0</inkml:trace>
  <inkml:trace contextRef="#ctx0" brushRef="#br0" timeOffset="107">12392 7812 7912,'6'-12'-165,"-1"1"0,-5-4 814,0 0 0,5-1-188,3 5 0,-2 0-43,2-1 1,-4 2-160,3 2 1,1-1 129,3 6 1,1-1-42,-1 4 1,4-4-165,0 0 0,4 0-52,-3 4 1,0 0-102,-1 0 1,-1 2-2,5 1 1,-5 0-167,2 5 0,-4-2-72,0 2 1,-5 2 104,1-3 1,-5 0-312,0 0 1,-3 1 142,-3 3 0,-5 2 9,-7 2 0,-4 2 222,-8 2 1,3 1-4,-3-5 0,3 4 101,1-3 0,2-1-75,2-4 1,-2-3-437,6-1 1,0-3 194,3 4 0,5-6-592,-1 2 850,6 3 0,-8-6 0,3 4 0</inkml:trace>
  <inkml:trace contextRef="#ctx0" brushRef="#br0" timeOffset="108">12791 7481 7864,'0'-18'0,"0"6"781,0 2-429,0 4 1,0-2 95,0 1 645,0 4-197,0-2 886,0 5-1413,5 0 1,2 1-96,4 3 0,-1 6 130,-2 6 0,2 3-124,-2-4 1,2 5-65,1-1 1,2 3-193,2 1 1,-2 1 88,2 2 1,-2 0-354,-2 4 1,-1-3 157,-2 3 1,1-1-384,-5 2 0,0 2 217,-4-3 0,-6 0-437,-1 0 1,-3-5 118,-2 2 0,0-3-43,-4-1 1,4-1-597,-4-3 0,0 1 1205,1-5 0,-11 0 0,2-3 0</inkml:trace>
  <inkml:trace contextRef="#ctx0" brushRef="#br0" timeOffset="109">11524 7526 7909,'-7'-5'699,"2"4"0,4-4-245,-3 5 88,3 0-244,-4 0 1,0 0 34,-3 0 178,3 0-224,-5 0 1,4 5 316,-6 3-440,1 2 0,-1 2 150,1 4-136,-1-4 0,1 10 178,0-3-391,-1 3 199,1 0 1,1 1 9,2 0 1,-2 5 0,2 2 0,3 3 123,1 2-456,3-6 145,1 4 1,1-8-333,3 6 276,2-6 1,6 7-228,-1-6 1,5 1 154,-1-4 1,5-5-46,-1-3 0,-1 1 102,1 0 1,-1-2-146,1-7 0,1 3 81,-5-2 1,6-2-715,-2 2 1,-2-5 861,2 0 0,0 4 0,4-1 0</inkml:trace>
  <inkml:trace contextRef="#ctx0" brushRef="#br0" timeOffset="110">13248 7458 7838,'-6'-7'548,"0"1"-180,2 2 357,2 3-375,-3-4 1,4 4 94,-3-3 35,3 3-195,-4-4 1,5 3 316,0-2-335,0 3 0,4-5 26,0 2 1,4 2-71,0-6 1,2 5 249,2 0-236,4-4 0,-3 6 9,2-3 0,-1 3-28,1 1 0,-2 0-116,2 0-37,-7 0 0,2 0 174,-2 0-312,-3 5 1,3 1 21,-4 6 1,0-1 106,-4 1 0,-1 3-372,-3 0 1,-2 4 132,-6-4 0,-3 6-236,0-2 1,-4 1 109,4-1 1,-3 1-32,6-5 0,0 1 22,8-5 361,-5 1 308,8-1 1,1-1-205,7-2 0,3-3 153,2-5 1,3 0-124,0 0 1,6 0 485,-2 0 0,5-4-188,-1 0 0,5-1 15,-9 1 0,3 3-598,-6-3-411,4-2 1,-7 5-4121,2-3 4639,-8 3 0,-7 6 0,-6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6259 7652 12693,'-19'-11'-984,"-2"4"1967,20 2 0,-4-5 0,20 7-600,-6-7 0,32 9 49,-3-3 0,10 3-50,5-3 0,11 2-137,-27 0 1,2 0 0,1 1 0,0 1-240,1-2 1,2 0 0,1-1 0,2 1 49,1 0 0,1 0 0,1 0 0,0 0-85,-4 2 1,1 0-1,0 0 1,1 0 38,-5 0 0,-1 0 1,-1 0-1,-1 0 75,-2 0 0,-2 0 0,30 0 121,-4 0 1,-4 0 110,-4 0-317,-2 0 0,-9-4 0,0 0 0,1 2 0,1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7880 7561 12552,'31'0'0,"-4"0"0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8132 7561 12567,'-12'34'0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4306 8063 12657,'-19'-13'-984,"3"-2"1967,11 14 0,4-9-216,11 3-788,-1 1 160,28 6 1,-16 3-5,14 4 0,2 0-162,4 0 186,4 3-400,6-3 207,6-1 0,-25-1 1,0-1 49,4-2 0,1 0-64,0 0 1,1 0 72,1-2 0,2 0 0,-1-1 0,1 0 30,1-1 1,0 0-17,-5 2 0,2-1-22,5-4 0,0 0 0,-6 4 1,-2 0 167,2-3 0,0 0-153,0 3 0,-2-1 1,22-7-6,3 6 0,-8-2 93,-3 1-120,-3 3 0,-5-5 0,-3 4 0,-3-6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5836 8006 12657,'42'0'983,"-9"0"0,-17-5 0,1 4-63,-4-4-1358,-2 5 192,-1 0 0,-44 20 0,-5 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4294 8451 12649,'-19'-12'578,"4"2"405,15 5-656,0-2 1,0-4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4340 8394 12671,'35'0'196,"1"0"1,-2 0-1,1 0 1,0 0 0,1 0 294,1 1 1,2-2-1,0-1 1,0-1-247,4 3 1,-1-1 0,-3-2 0,0 0 204,1 0 1,0 2-401,-2 0 1,1 1-21,1-3 0,0 0 1,0 2-1,0-1 10,0 0 0,0 0 1,-1-1-1,-1 1 20,-1 0 1,-1 0-252,0 1 1,0 1 53,22-5 0,5 5 68,-6 0 84,0-5 3,-5 3-18,-1-3 0,-6 5 0,-2 0 0,-2 0 0,-3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6076 8326 12293,'-36'11'-492,"3"1"0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2398 9365 12787,'-30'0'562,"-2"-5"229,20 4-351,-5-9 238,11 8 220,-4-8-535,8 4-97,17 0 75,-4 0-12,25 6-232,4-5 0,12 3 0,-20-1 0,1-1 226,27-1-141,-1 2-210,-2 3 25,0-5 1,5 3-73,-30 0 1,1 0 122,3 2 0,0-1 0,0 1 0,-1-1-10,3-1 1,0 0 0,-2 1 0,0 1-90,0-2 1,0 0-1,0-1 1,0 1 87,-1 0 1,-1 0 0,-1-2-1,0 1 82,24-1-72,0-5 2,-5 8 0,5-6 3,-7 3 265,-9 3 42,-13-4-235,-10 5 440,4 0 16,-15 0-908,8 0 0,-8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3815 9239 12785,'-30'12'-328,"2"-1"0,6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57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14573 4546 8129,'-6'0'-387,"1"0"504,5 0 1,-4-2 361,0-2 66,0 3-6,4-4-329,0 0 29,0 4-140,5-9 104,-3 3 1,6 0-20,-4-1 1,5 0 0,-1-4 77,2-4 1,5 3-178,0-7 1,6 5 126,-2-4 1,2-1-108,2-7 1,5 2 102,2-6 1,10-3-212,5-4 1,-20 17-1,0-1-113,1 1 0,1 0 0,1-1 0,0 0 76,-1-1 1,-1 0-1,4 0 1,0-1-159,0-1 0,1 1 0,0 0 0,0 1 131,0-2 0,-1 0 0,-1 2 0,0 0 34,2 2 0,-1 1 0,1-2 0,-1 0 29,-1 3 1,-1 0-1,2 0 1,0 0 16,23-15 0,-2 1 16,-1 3 0,0-2 82,0 5 0,-5 1-73,-3 3 0,-5 0 48,1 0 0,-2 0-135,-2 0 1,-1 2 132,-3 2-95,-2 2 0,-9 6 0,0-1 20,2 1 1,-6 3-144,-4 1 621,1 4-954,-11-2 1026,4 5-2698,-5 0 1574,-5 0 565,-1 0 0,-11 5 0,-1 2 0</inkml:trace>
  <inkml:trace contextRef="#ctx0" brushRef="#br0" timeOffset="1">14619 4214 8487,'0'-6'1822,"0"1"-1151,0 5 1,-2 5-416,-1 3-45,1 2 0,-7 1 150,6 1-325,-6 4 30,8-3 0,-8 8 123,5-2 0,-5-1-192,1 1-98,3 0 68,-5-1-31,9 4 236,-9-10-277,8 10 0,-6-6 132,4 3 45,-5 3 0,4-8-155,-3 5-88,-2-5 241,4 2-154,-1 1 121,-3-4 0,8 3-12,-6-5-7,5 1-42,-2-1 1,5-3 33,0 0 5,0-6 0,0 3 343,0-5-215,5 5 231,2-4 1,2 5 149,2-6-375,-2 0 0,13 0 329,-3 0-307,2-6 0,3 4 256,3-6 1,1 5 23,2-5-201,-2 0-64,0-3 0,-5 1 262,0 2-470,0-2 0,-11 7-294,4-4 0,-4 4-260,0-1 284,-6 3 83,-1 1-2219,-5 0 1224,0 5 795,-5 2 409,-1 4 0,-11 6 0,-1 0 0</inkml:trace>
  <inkml:trace contextRef="#ctx0" brushRef="#br0" timeOffset="2">17177 1747 8298,'0'-7'-14,"0"-1"0,0 4 401,0-3 1,0 3 589,0-4-720,0 1 503,0 0 350,0 2-231,0 5-293,0-5-36,0 4 0,0-4-415,5 10 0,-4 1 169,3 6-218,-3-1 1,3 4 169,0 1 1,0 4 92,-4-1-383,5 2 0,-4 2 221,3 0-225,-3 5 1,-1-4-142,5 9 256,-3-4 0,3 6-64,-5-1 1,1-1 0,1-1 35,2-2 70,0 1-231,-4-2-48,5 4 215,-4-9 1,6 4 3,-3-5 1,-3-4-10,3 0 0,-3-5 9,-1 1 101,0-2 1,1-2-186,3 0-72,-3-4 39,4 3-150,-5-9 150,0 4-6730,0-5 6788,0-5 0,0-6 0,0-7 0</inkml:trace>
  <inkml:trace contextRef="#ctx0" brushRef="#br0" timeOffset="3">17200 1759 8443,'0'-12'388,"0"1"0,0 3 15,0 1 0,4 3-74,-1-4 0,6 2 1,-1-3 486,2 1-545,2 6 0,-1-8-107,5 9 0,2-8 113,5 5 1,0 0-233,0 4 0,3-4 210,1 0-314,5 1 0,-8 3 0,2 0 148,-1 0 1,-3 3-151,1 1 1,-4 5-59,0-1 0,-5 2 41,2 1 1,-8 5 72,0-1 0,-5 1-139,0-1 0,-1 2 103,-2 2 1,-5 3 0,-4-3-14,-5 2 1,0 1 0,-5-3 0,-2 1 88,-5-5 1,2 1-48,-3-5 0,-1 0 93,1 1 1,1-5-84,3 1 1,5-5 334,3 0-320,-3-1 127,11-2-115,-9 0 16,15 0-1429,-9 0 669,9 0 475,-4 0 1,5-5 54,0-3 0,6 2-1040,5-2 0,5 4 1229,3-3 0,7-1 0,-2-3 0</inkml:trace>
  <inkml:trace contextRef="#ctx0" brushRef="#br0" timeOffset="4">18056 1759 8202,'-6'0'947,"1"-5"-456,5 3 1,0-4 155,0 2-254,0 3 1,1-4 680,3 5-618,-3 0 0,9-4-128,-2 0 0,-2 1-106,2 3 0,1 0 0,6 0 223,4 0-229,3 0 0,-3-4-142,0 0-9,0 0 1,4 4 0,0 0-69,-1 0 1,-3-1-32,0-3 1,-1 3-241,1-3 0,2 3-955,-6 1 494,0-5 165,-4 3 1,-3-3-1207,0 5 1215,-6 0-21,3 0 582,-15 0 0,3 0 0,-10 0 0</inkml:trace>
  <inkml:trace contextRef="#ctx0" brushRef="#br0" timeOffset="5">18399 1690 8202,'-23'23'0</inkml:trace>
  <inkml:trace contextRef="#ctx0" brushRef="#br0" timeOffset="6">18056 1930 8202,'-5'6'431,"4"5"1,-4-9 252,5 6 1,1-6 51,3 2 1,2 1-244,6-1 1,0 0 9,4-4 0,1 0-112,6 0 1,1 0 374,3 0 0,1-4-252,2 0 0,0-3-155,-4 3 0,-2-4-354,3 4 1,-7-3-637,-1 3-1868,-5 0 1402,3 4 1097,-11 0 0,-1 5 0,-5 2 0</inkml:trace>
  <inkml:trace contextRef="#ctx0" brushRef="#br0" timeOffset="7">18959 1485 8285,'-7'-5'-93,"2"3"0,5-4 1741,0 2-1094,0 3 0,1-4-53,3 5 0,-1 0 56,4 0 0,1-4-207,3 0 0,6 0 50,2 4 0,3 0-81,0 0 1,1 0-85,0 0 1,5 0-199,2 0 0,3 0 161,2 0 1,-2 0-243,-3 0 1,3 0 90,-2 0 1,-3 2-239,-2 2 0,-2-3 121,-1 3 0,-4 1-115,0-2 0,-5 1 123,1-4 0,-2 2-19,-1 1 1,-1-1 74,0 1-3,-4-1 2,3-2 10,-9 0-3,4 0 0,-5 1 6,0 3 154,0-3 1,-1 5-146,-3-2 1,3-1 223,-3 4 0,-1-3-119,1 4 0,-5-4 68,2 3 1,-3 1-93,-2 3 1,1 2 4,-1 2 1,1-1-134,-1 5 1,-3 0 88,0 4 0,-5 5-135,1 2 1,1 0 76,-1 0 1,5 0-166,-1 5 0,-2 3 35,2 0 0,0 0-52,3-4 1,1-3 158,-1-1 0,5-4-27,-1 0 0,4-2 192,-3-1 0,4-4-113,-1 0 0,-1-5 101,2 1 1,-1-2-98,4-2 41,0 1-349,0-1-463,-5-4-1219,3-2 882,-3-5 26,5 0 0,0-5 1050,0-3 0,5-2 0,2-2 0</inkml:trace>
  <inkml:trace contextRef="#ctx0" brushRef="#br0" timeOffset="8">20181 1633 8294,'0'-6'1044,"-5"11"0,2 4-438,-5 10 1,1-1-33,-5 1 0,-3 6-157,0-2 1,-2 6 162,2-2-180,3 4-861,-5-6 640,1 8 1,3-6 89,-2 4 1,-2 1-330,2-6 1,0 1 69,3-4 1,1-2 109,-1-2-20,1 3 1,3-9-164,1 2 1,4-6 415,-1-2-729,-2-4 72,5 2-894,-4-5-488,5 0 0,0-5 406,0-3 1280,5-7 0,1-3 0,6-5 0</inkml:trace>
  <inkml:trace contextRef="#ctx0" brushRef="#br0" timeOffset="9">19975 1508 8123,'-10'-8'248,"2"0"1,3 5 284,5-5 0,-1 5 0,-2-2 1185,0 0-777,-1 4-584,4-4 1,0 4 100,0-3-1354,0 3 567,0-5-273,0 6 0,1 4 330,3 0 272,2 5 0,6-3 0,-1 6 0</inkml:trace>
  <inkml:trace contextRef="#ctx0" brushRef="#br0" timeOffset="10">20112 2170 8264,'8'1'1490,"-1"3"118,-4-3-791,7 4 1,-7-5 158,4 0 260,-4 0-286,2 5-203,-5-3-256,5 3-626,-4-5-182,4 0-78,-5 0 395,-5 0 0,-1 5 0,-6 1 0</inkml:trace>
  <inkml:trace contextRef="#ctx0" brushRef="#br1" timeOffset="11">16572 1371 10023,'0'-7'-662,"0"-3"660,0 4 1,0-2 24,0 0 1,5 6 0,1-3 0</inkml:trace>
  <inkml:trace contextRef="#ctx0" brushRef="#br1" timeOffset="12">16583 1325 10023,'0'-7'812,"0"2"-688,0 5 87,0 5 61,0 2 0,0 6-96,0 2 1,4-3-13,0 4 0,3-2-22,-3 1 0,4-1-45,-4 5 0,3-1 47,-3 1 0,4 2 33,-5-2-127,1 3-22,1 1 0,-3 0 195,1-1-43,-1 1-150,-2 0 1,0 4 224,0-1-366,0 6 229,0-8 0,-4 9-4,0-2 0,0-2 17,4 1-16,0 1-651,0 3 439,0 0 153,0 0 1,0-3-1,1-1-106,3 2 4,-2 1 1,8 1-1,-4 1 1,2-1 73,-1 0-53,-4-5 1,2 4 52,-5-2 0,1-2 20,3 1-59,2-4-230,1 7 345,-2-9-85,-5 4 0,4-1 0,-1 0 146,0 3-132,-2-5 1,-1 4 154,0-2-121,0-3-21,0 4 1,0-2 69,0 1 0,0 0 189,0-4 1,0-1-322,0 1 1,4-1 65,0-3 1,1 3-150,-1-3 1,-3-3 190,3-1 1,1 2-233,-1-2 1,-1 0 81,-3-3 1,2-2 25,1-3 0,-1 4-13,2-4 1,-3 0-51,-1 0 172,0-4-80,5 7-51,-4-9 32,4 4-10,-5-5 1382,0 0-1404,5 0 1,2-4 103,4 1 0,1-1-61,-1 4 0,0-2-7,1-1 0,0 1 0,2-1 39,2 1 0,0-1 153,-1-1-120,3 0 1,1 4-83,0 0 1,0 0-6,4 0-101,0 0 99,0 0 1,0 0-29,-1 0 67,1 0 0,5 0-109,3 0 19,2 0 104,1 0 1,5 0-69,3 0-1036,3 0 1096,5 0 0,-3 0-61,3 0 47,2 0-1219,0 0 1211,5 0 276,-5-5-252,4 4-18,-9-5 24,9 6 54,-9 0 1,6 4-136,-7 0 0,2 4-9,-6-4 56,7 4 1,2-6-985,2 1 802,3 4 137,1-6-28,1 4 0,6-5 0,-4 0 179,0 0 1,-25 0 0,-1 0-118,31 0 0,-30 0 0,0 0 0,29 0-5,-30 0 1,-1 0-14,31-5 0,-1 4-11,-2-3 0,1 3-13,3 1 0,-1 0 43,-3 0 0,-3 0 1,3 0-2,-3 0 1,3 0 80,0 0 1,-27 0 0,1 0-60,29 0 1,-29-2-1,-1 0-1,27-2 1,-29 2 0,0-1-44,29-1 0,4 3 63,-4-3 0,0-1-32,-4 1 0,-5 0 24,-3 4 0,-7-3 536,-4-1 1,-2 0-549,-2 4 0,-1 0 295,-2 0 0,2 0-169,-3 0 1,3 0 545,1 0 0,1 0-783,-1 0 1,0 0 391,0 0 0,-3 0-413,-1 0 0,-3 0 167,3 0 0,-8 0-234,1 0 0,-8 0 95,0 0 0,-6 0-235,-1 0 1,-6 0 51,3 0 0,-6 0-178,-3 0 1,-3 0-1210,-8 0 1680,2 0 0,-4 0 0,6 0 0</inkml:trace>
  <inkml:trace contextRef="#ctx0" brushRef="#br0" timeOffset="13">21083 1039 8299,'0'-7'-316,"0"-1"0,0 4 898,0-3-365,0 4 1,0-3 179,0 2 42,0 3-120,0-4 82,0 5-227,-5 0 143,4 0-45,-5 0-75,6 5 0,0 1-22,0 5 0,0 1-15,0-1 0,0 5 21,0-1 0,0 5 66,0-1 1,0 3 14,0 1 1,-1 1-118,-3 2 1,3 0 30,-3 4 1,-1 1 4,1 3 0,1 0-24,3 0 1,0 2 4,0 2 1,0-3-14,0 4 1,0 0 33,0-1 0,0 4-78,0-4 1,0 4 56,0-4 0,0 5-229,0-1 1,0-2-110,0 2 1,0-1 109,0 1 1,0 1-72,0-5 1,1 4 95,3-4 1,-3 4-36,3-4 1,-3 0 64,-1-4 1,4 1 0,0-1 0,-1 0-2,-3 0 0,0-3 12,0-1 0,0-3 43,0 3 1,0-4 7,0 0 1,4 2 43,0-1 1,0-4 3,-4-4 1,4-4-65,0 4 1,1-5 10,-2 1 0,-1-2-59,1-2 0,-1 1 51,-2-1 1,4-3-94,-1-1 0,1-3 16,-4 4 1,0-4-20,0 3 1,0-3-488,0 4 151,0-6-1071,0 8 483,0-3-1113,0 4 2095,0 1 0,-5-1 0,-1 0 0</inkml:trace>
  <inkml:trace contextRef="#ctx0" brushRef="#br0" timeOffset="14">16629 1291 8516,'-7'0'-438,"2"-6"917,5 5 0,0-5-37,0 2 99,0 3-105,0-9-223,5 8 1,2-7 26,4 6 0,1-1-55,-1 4 1,0 0-102,1 0 0,4-1 29,3-3 0,4 3 65,4-3 0,2 2-141,5 2 0,1 0 92,-1 0 1,4-3-91,0-1 0,5 0 87,-1 4 1,6 0-128,2 0 1,2-4 91,1 0 1,0 1-219,8 3 1,-4 0 168,-3 0 0,2-4 70,-3 0 1,4 0-177,4 4 0,-3-4 171,3 1 1,3-5-150,-32 6 1,0 0 0,32-7-146,-32 5 0,0 1 0,29-2 139,-28 3 0,-1 0 0,32-3 50,-32 3 1,0 0 0,1-2 0,0 0-5,28 0 1,-28 1 0,-1-1-147,29 0 0,-29 2 0,1-1 160,27-1 0,5 3-37,-4-3 1,-29 3-1,1 0 26,28-3 0,0 2 38,-4-1 1,0 1-12,0 2 1,4 0-5,0 0 0,-28 0 0,0 0 19,31 0 0,-28-1 1,-1-1-144,1 0 0,1 0 0,1-1 0,0 1 96,-2 0 1,0 0 0,1 1 0,-1 1 17,-2-2 0,0 0 1,0-1-1,-1 1-150,0 0 0,-1 0 1,30-2 97,-5 4 0,-2 0 103,2 0 1,-7 0-27,3 0 0,-5 0 120,-2 0 1,-4 0 172,0 0 0,-6 0-313,2 0 0,-2 4 196,-2 0 1,0 0-154,1-4 0,-2 0 516,-3 0 1,2 3-512,-5 1 0,0 0 156,0-4 1,-3 0-233,3 0 1,-7 4 30,-1 0 0,-1-1-71,1-3 1,-3 0 85,-4 0 1,-1 0-814,1 0 244,-6 0 532,-1 5 0,-10 2 0,-1 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5:23.25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2433 9731 12930,'-36'-7'-765,"8"-3"961,12 9 308,9-4 131,-3 5-388,-1 0 458,3-5-164,-7 3 442,9-3-656,40 5 1,-7 0 0,37 0-1,-5 0 1,-27 0 0,2 0 163,1 0 1,2 0-491,2 1 1,-1-2 19,0-1 1,-1-1 0,2 3 0,0-1 33,-3-1 1,0 0 0,3 1-1,-1 1-96,0 0 0,0 0 0,0-2 1,-1 0 177,2 1 1,-2-2-146,-1-1 1,0-1 70,-2 5 1,0-1-1,28-9-99,-5 2 1,-1 2 164,-3-2-58,-2 1 0,-9-1 0,1 1 266,4-2-41,-11 4-82,2 0 58,-20 5-30,8 0-625,-12-6 106,13 5-539,-20-4-168,9 5 0,-30 20 738,5-4 0,-24 17 0,4-11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2513 10142 13038,'-36'-18'-952,"13"7"629,8 0 1306,14 10-50,-9-9-272,3 4 153,1-1-304,-4-3 473,8 4-492,18-1 1,18 2 116,31 5-526,-1 0 0,-22 0 0,0 0 0,-4 0 0,0-1-105,1-1 0,1 0 77,0 2 0,0-1 0,-1-3 1,-1-1-1,2 2 0,-1 1 1,2 0-1,-1-1 32,1 0 1,-1 1 0,-2 0 0,-1 0-127,-2 2 1,-1 0 0,27 0 138,-4 0-195,-3 0 177,3 0 28,-6 0 1,-1-4 7,7 0-35,-18 1 98,14 3-100,-28 0 180,3-5-74,-6 3-94,-4-3-44,19 0 98,-16 4-767,18-4 324,-22 5 1,0-5-425,-6 3-263,-4-3 0,-23 21 0,-4-2 738,-19 8 0,-1 0 0,0-4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2535 10541 12765,'-47'-5'-279,"3"4"201,15-9 349,1 9 18,15-9-251,-2 8 945,14-8 0,-4 4 0,20-6 0,-1 1-632,34 0 1,-19 3-109,13 0 1,-4 4 149,0-3-45,0 4-210,7-7 230,-3 9-275,8-4 67,1 0 1,6 2-82,-25-1 1,1 1-1,-1 1 1,1 0-1,0-1 1,1-1-150,1 2 0,0-1-108,0 1 1,1 1 121,-2 0 0,0 2 1,30-1-174,-3 0 307,-8-6 0,-1 5 0,-4-3 12,2 3 0,2 0 118,-7-3-90,4 3-103,1-4 62,-6 5 6,0-5 32,-16 3-181,5-3 203,-13 5-383,7 0-35,-11 0 354,-3 0-982,4 0 300,-11 0-375,4 0 0,-24 16 0,5-8 738,-19 19 0,-5-14 0,-2 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2695 10827 12654,'-53'-11'982,"14"-1"-86,17 6-315,11 1-227,-1 5 629,6-5-443,26 3-56,2-3-36,22 5-318,1 0 332,2 0-344,15 0 1,-30-1 0,0-2 0,5 1-1,1-1-114,4 0 0,0 0 0,-1 0 0,-1-2 101,4 0 1,0-1-117,-5 0 0,-1 1 11,2-1 0,-1 0 62,-4 3 1,0 0 0,1-2 0,0 0 0,-3 1 0,-1 1-127,29-3-10,-3-4-80,-6 9 9,-1-4-68,-11 5 815,5 0-540,-15 0 0,8-2 151,-7-2 197,-3 3-271,0-4 44,-11 5-22,5 0 112,-14 0 99,7 0-618,-9 0 0,-45 10 0,-13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2478 11135 12800,'-36'-5'38,"4"4"547,20-9 398,6 9 0,21-10-492,0 10 1,26-8-1,-3 5 1,4 1-1,11 3 1,2-4-235,6 0 0,-29 1 0,1 1-66,3 0 0,0 0-136,-1 2 0,0-1 50,4-4 1,0 0 0,-1 2 0,0 1-344,4-2 0,0 0 287,-4 1 0,0 1 0,3 0 0,-2 0 0,-5 0 0,-2 0-18,28 0 49,-9 1 1,7 1 0,-5 0-1,-2 0 6,-3 0 43,-7 0-89,-2 0-159,-4 0 175,-1 0 35,-5 0 236,4 0-202,-4 0-206,0 0 43,9 0 0,-10 0-285,10 0-229,-15 0 157,9 0-422,-19 0 817,3 0 0,-9 0 0,-2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4169 11033 12623,'-51'16'-328,"4"2"0,-4 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19644 5585 12642,'-6'-19'983,"0"4"0,22 9-492,8 5 1,28-8-1,5 6 1,1-1-1,-8 4 1,3 0-1,8 0 1,0-2-354,-27 1 0,0-1 1,1 1-1,0 0-38,3 0 1,0-1 0,5-1 0,1 0-22,-3 2 1,1-1-1,4-1 1,0 1-62,-2-1 1,-1 2 0,-1 0 0,0 1 25,-2-2 1,0 0 0,-3-1 0,0 1-219,-4 0 1,-2 0-26,26-2-749,-6 4 527,1-5 421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21060 5471 12642,'-51'1'-214,"6"3"0,-1 2 0,5 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19644 5802 12528,'-31'0'-903,"10"0"1886,16 0 0,35 0 0,-2 0-492,33 0 1,-4-1-247,-25-1 1,1 0 0,4 1 0,2-1-1,0-2 1,2 1 0,7 1 0,0 0-52,2-2 1,-1 0 0,3 3-1,-1 0-51,-1-1 1,-1 0-1,-3 1 1,0 1-68,-4 0 0,-1 0 1,1-1-1,0 0 18,-2-1 1,0 0-1,-4 2 1,-1-1 295,22-3-178,-5 3-411,4 1-359,-13 0 320,2 0-746,-23 0 0,-10 0 492,-43 5 0,6-2-492,-28 4 984,7-4 0,0 2 0,1-5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19461 6110 12622,'29'-6'983,"-1"1"0,0 5-492,22 0 1,-1 0-165,16 0 1,-32-2 0,0 0-83,1 0 1,0 0 0,3 0 0,1-1-1,4 1 1,0 0 0,0 2 0,0-1 245,3-1 1,1 0-1,-4 1 1,0 1-349,6 0 1,-1 0-5,-6 0 1,-1 0-63,0 0 0,0 0 0,-1 2 0,0 0-4,-3 0 0,0 0 1,-2 0-1,-1-1-107,28-1 109,-3 0 0,-5-1 15,-4-3-275,3-2-354,-5 0 322,-6-5 54,-19 5-790,-6 0 791,-15-4 0,4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6:21:54.08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3403 2581 8315,'0'-11'0,"0"3"306,0 0-48,0 1 64,0 1-63,0 0 587,0 1-127,-5 4-300,4-4 1,-9 0-396,9 4 234,-4-4 0,5 5 71,0 0-71,-5 5 0,3 1-94,-3 5 1,0 7 222,-3 5-64,-2 5-81,-1 6-1038,-1 11 967,1 2-1306,-5 10 1492,3 5-71,-4-4-170,12-24 0,-1 0-1,-3-3 0,1 1-282,5 2 0,-1 0 135,-4-2 0,1 0 21,0 30-1489,1-10 1289,1-1-365,0-11 428,3 0 0,-3-11 809,5-2-596,0-3 1114,0-6-1184,0 3 0,0-12 835,0 2-1187,0-2 1066,0-2-1431,0-2 1,-1-5-1514,-3 0 848,3 0 586,-4 0 801,0-5 0,-1-2 0,-6-4 0</inkml:trace>
  <inkml:trace contextRef="#ctx0" brushRef="#br0" timeOffset="1">3426 2650 8263,'-1'-12'573,"-3"1"-255,-2-1 1,-2 6 60,1 2 459,4 3 12,-2-4-292,0 4-255,4-4 0,-4 10 76,5 2-126,0 8 230,0 3-64,5 10-202,1 1 1,5 8 217,1 5-1226,4 0 1108,-3 9-313,9-6 1,-10 6-956,10-4 1204,-4 9 0,-1-9 64,5 4-224,-9-11 0,7 3 286,-5-5-190,0 0 1,-3-8 47,-1-4 1,-1 2-223,-2-1 0,2-2 295,-2-6 1,-3 2-639,-1-6 0,1 0 1079,-1-4-804,4 1 1,-6-1-40,2 1-156,2-6 239,-5 4-1046,4-9 0,-4 5-2711,3-6 1928,-2 0 1838,3 0 0,-10-6 0,-2 0 0</inkml:trace>
  <inkml:trace contextRef="#ctx0" brushRef="#br0" timeOffset="2">3255 3358 8218,'0'-12'1164,"0"1"-458,0 5-166,0-5 779,0 10-799,5-4 1,-1 1 348,7 0 0,-1 1-313,9 3 1,4-4-6,4 0 1,3-4-155,-3 5 0,5-5-58,-2 4 1,-1-3-248,2 3 0,-4-4-195,3 4 1,-5-1-1081,2 1 0,-7 3 827,-1-3 0,-3 3 1,1 1 355,0 0 0,-2 5 0,-4 2 0</inkml:trace>
  <inkml:trace contextRef="#ctx0" brushRef="#br0" timeOffset="3">4477 3118 8253,'-6'0'406,"-5"-5"-154,5 4 63,0-10 486,1 10-168,5-4 1733,0 5-1967,5 0 1,-3-4 88,6 0 0,0 1-89,3 3 1,2 0 9,2 0 0,-1 0-142,5 0 1,1 0 74,7 0 1,-2 0-91,6 0 0,-5 0 19,5 0 1,-6-4-142,2 0 0,-1-4-222,-3 5 1,1-5-293,-8 4 1,3 0 266,-4 4 0,-4-3-1688,-3-1 0,-4 0 842,3 4 1,-4 1 962,1 3 0,-8 2 0,-2 6 0</inkml:trace>
  <inkml:trace contextRef="#ctx0" brushRef="#br0" timeOffset="4">4477 3381 8143,'13'0'1177,"2"0"0,-1 0-367,5 0 1,0 0-280,4 0 1,3-2 559,1-1 0,4 1-491,-5-2 1,5-1-22,-5 2 0,5-3-304,-5 3 1,-3 1-351,-4-1 0,-4 1-1395,5 2 1,-7 0 939,3 0 1,-7 0-3421,-2 0 3950,-4 0 0,7 5 0,-4 2 0</inkml:trace>
  <inkml:trace contextRef="#ctx0" brushRef="#br0" timeOffset="5">5996 2707 8108,'0'-12'495,"0"1"-60,0-1-197,0 6 587,0-4-293,0 9-193,0-9 1,0 7 46,0-5 260,0 6-205,0-3 90,0 0 2,0 3-105,0-3 539,0 5-910,0 5 1,-4 2 140,0 4 0,-3 2-214,3 2 128,-5 3-492,3 0 328,-6 3 0,5 1 49,-1 4 1,2 1-70,-2-4 0,-1 0-81,5 0 0,-3-4 0,3-2-97,1 0 0,2-2 68,1-3 119,0-1-11,0 0 161,0 1 1,0-5-91,0 1 172,5-5 1,-2 2-73,4-5 231,1 0-189,3 0 0,1 0-49,-1 0 1,6 0 77,2 0 1,2 0-37,2 0 0,0 3-47,0 1 0,0 0 1,0-3-93,-1 3-18,-4-3 1,2 10-327,-4-4 216,-1 3 0,-4 2-80,1-1 1,-5 1 0,0 0 27,-2 4 1,-1-4 54,-4 3 0,0 2-8,0-2 145,0 0 1,-5 1 17,-3-1 0,-7 0 1,-3-3-106,0-1 0,-7 3 255,2-3-206,-2 3 1,0-9-124,-1 3 1,2 1 0,-3-5-216,3-2 1,1 3-351,0-1 0,6 0-582,1-4 864,4 0 0,4 0 439,0 0 0,1-5 0,-5-2 0</inkml:trace>
  <inkml:trace contextRef="#ctx0" brushRef="#br0" timeOffset="6">5973 2684 8127,'0'-6'713,"5"-5"0,-2 6 73,4-2 24,-4 2-7,7 0-521,-4 3 1,10-3 252,-1 5-253,5-5 0,-2 4-139,5-3 1,3 2 95,1-2 1,3 2-593,-3-1 295,0-4-85,-4 6 0,-2-5-519,-2 2 81,3 3 1,-9-4-1624,2 5 1537,-3 0 300,-5 0 367,3 0 0,-4 5 0,6 1 0</inkml:trace>
  <inkml:trace contextRef="#ctx0" brushRef="#br0" timeOffset="7">6510 2695 8298,'0'-6'247,"0"1"1,1 5 869,3 0-678,-3 5 452,4 6-446,-5 2 0,0 10 129,0 0-368,0 0 49,5 10-439,-3-4 439,3 5-383,0 5 1,-4-3 90,3 2-603,2-2 412,-4-7 206,3 4-109,-5-9 34,5-1 0,-4-3-245,3-5 1,-3 0 68,-1-3 1,0-1-155,0 1 1,0-5-1091,0 1-29,0-6 1655,0 4 1,0-1 0,0 1 0</inkml:trace>
  <inkml:trace contextRef="#ctx0" brushRef="#br0" timeOffset="8">6978 2741 8072,'0'-8'767,"0"1"-16,0-1 191,0 2-28,0 1-159,0 0-45,0 3-418,0-3-306,-5 10 65,-1 7 1,-6 2 299,1 5-399,-6 0 0,0 7 0,-7 2 318,-3 2-301,3 0-948,-9 4 1113,4 1-282,-1-1 1,2-4-43,6 1 272,-1-6 1,5 3-43,3-5 1,3-2 100,5-1 1,2-4 0,5-5 171,0 1 128,0-1-330,5 1 610,1-1 0,9-3-426,1-1-159,4-4 1,-2 2 413,4-5-231,1 5-112,0-4 1,-4 4 13,0-5 0,-5 0 116,1 0-509,3 0 179,-5 0-448,-2 0 1,-1 0-451,-2 0-1796,2 0 1633,-3 5 0,-2-2-1249,-5 5 2303,0-6 0,0 8 0,0-3 0</inkml:trace>
  <inkml:trace contextRef="#ctx0" brushRef="#br0" timeOffset="9">7789 2821 8186,'-6'-6'-1238,"1"1"2317,5-1-416,0 5-210,-5-4 1,3 5 306,-3 0-282,5-5-33,0 4 154,0-4-180,0 5-51,0-5 0,0 3-221,0-3 650,0 5-809,0 5 1,0-1 144,0 8 113,0-4-261,0 14 1,0-8 122,0 5 86,0-5-478,0 8 215,0-5-91,0 1-98,0 4 145,0-10 1,5 10-79,-3-9 96,3 8 1,-2-8 132,1 2-372,5-2 163,-8-2-80,4 1 228,-5-6-727,6 4 343,-5-4 98,4 1 1,-5 3-994,0-9 549,0 4-830,0 0 788,0-3 795,0 3 0,-5 0 0,-2 1 0</inkml:trace>
  <inkml:trace contextRef="#ctx0" brushRef="#br0" timeOffset="10">7549 2992 10040,'5'-6'1176,"2"1"-741,-1 5 0,9 0-189,-7 0 458,13 0-168,-3 0 371,5 0-330,0 0-167,5 0-378,1 0 382,5 0 1,-3-5 242,-1-3-405,1 3 0,3-5 61,0 2 1,0-2 115,1-1-353,-6-1 1,-1 2-349,-5 3 197,-6-4 154,5 10 1,-13-8-1321,2 5 734,-7 1-1251,1 3 1,-6 0 989,-3 0 1,-2 5 767,-6 2 0,-4 3 0,-2 2 0</inkml:trace>
  <inkml:trace contextRef="#ctx0" brushRef="#br0" timeOffset="11">9011 2170 8107,'-1'-8'3,"-3"1"397,3 4-159,-4-2 242,5 0 2,0 4-242,0-9 62,-5 8 319,3-3-188,-3 0 1,5 4-188,0-4-146,-5 5 199,4 0-205,-4 0 684,5 0-736,0 5 0,0-3 16,0 6 1,0 0-76,0 3 0,0 1-114,0-1 34,-5 0 206,3 6-17,-3-4-229,5 3 0,0-3 105,0 2 14,0-2 0,0 4-32,0-1-160,0-4 42,0 10 159,0-9 0,0 4-40,0-1-142,5-4-32,-3 5 193,3-6-48,0 1 41,-4-1 0,5-1-52,-2-2 211,-2 2 0,3-9-171,0 4 253,-4 0-243,9-3 13,-9 3 0,10-5 18,-4 0 303,3 0-122,2 0 207,-1 0-212,1 0 0,-1 0 57,0 0-154,6 0 1,-4-4 32,2 0 1,-2 0 46,-2 4-345,0 0 282,1 0-325,-1 0 140,1 5 0,-2-2 96,-3 5 0,2-1-269,-5 5 247,0-1 16,1 0 1,-4 1-390,3-1 228,-3 1 0,-2 3 52,-3 0 0,-2 0-38,-6-3 396,1-1-12,0 1-295,-6-1 88,4 0 0,-7-3 19,5 0 1,-5-2-241,1 2 1,1 1 139,-1-6 0,1 1-707,-1-4 0,-1 0-142,4 0-1121,1 0 2025,4 0 0,-1-5 0,1-1 0</inkml:trace>
  <inkml:trace contextRef="#ctx0" brushRef="#br0" timeOffset="12">8977 2170 8248,'0'-11'0,"0"4"0,0-3 0,5 9 695,-4-4 0,9 1 151,-2 0-25,2 0-419,1-1 0,2 4 43,2-3 1,-1 2-122,5-2 0,0 3-178,4-3 1,4-1 104,0 1 1,-1-1-158,-3 1 0,0 3 94,0-3 1,-5-1-865,-3 1 1,-3 0-1029,0 4-1166,-1 0 2870,1 0 0,-6 5 0,-1 2 0</inkml:trace>
  <inkml:trace contextRef="#ctx0" brushRef="#br0" timeOffset="13">9582 2136 8305,'0'-7'1142,"0"2"-265,0 5 0,4 2-643,0 1 0,3 8 39,-3 4 0,1 6-167,-1 2 1,-1 5 94,4 6 1,-4 1-133,1-1 1,-3 0 135,-1 0 1,4 1-647,-1-1 0,1-5-225,-4-2 0,1-7 392,3-1 1,-2-5-34,1 1 1,-1-6 51,-2-1 1,1-4-844,3 3 334,-3-4 764,4 2 0,-5-5 0,0 0 0</inkml:trace>
  <inkml:trace contextRef="#ctx0" brushRef="#br0" timeOffset="14">9936 2204 8113,'6'-11'963,"0"-1"-304,-1 6-240,-4 1 0,4 5 618,-5-5-372,0 4-368,0-4-59,0 5 0,0 5-153,0-4 31,0 14 0,0-7 271,0 7-426,-5 8 1,-1-4 134,-6 7 142,-4-1-400,3-3 0,-9 3-20,3 1 0,-6-3 98,-2 0 0,4 0 234,4-4 0,2 1-95,-2-1 1,2 1 34,6-4 1,1-1-37,2-4 1,3 1 271,5-1-161,0 1 1,5-1 157,3 0 0,7-3 183,4 0 0,2-6-154,2 2 0,0-3 111,0-1 0,0 0-106,0 0 0,-1 0-246,1 0 0,-4 0 342,0 0-1238,-5 0 1,3 0-510,-6 0-2725,-4 0 4019,-2 0 0,-5 5 0,0 2 0</inkml:trace>
  <inkml:trace contextRef="#ctx0" brushRef="#br0" timeOffset="15">8726 2958 8179,'-7'0'839,"2"0"573,5 0-940,0-5 97,0 4-162,0-4-1,0 5-100,5 0 229,2 0-1,4 0-289,0 0-20,1 0 1,0 0 456,4 0-132,1 0 0,6 0-306,0 0 1,10 0-304,-2 0 526,13 0-62,-3-5-161,9 3 106,2-3 1,11 0-112,-31 1 1,0 0-585,2 2 1,0-1 472,0-2 1,0 0 0,2 4 0,0 0 54,1-3 1,-1 0-205,0 3 0,0 0 120,-2-5 0,1 1 1,-1 4-1,0 0-4,1-3 0,-1 0 0,-2 2 0,0 0-94,1-1 0,-1-1 0,29 1 60,-29 2 1,1-2-1,25-2 93,-1 2 1,-3-2-55,-5 1 1,-6 2 56,3-1 0,-7 0 142,3-1 1,-5 3-42,1-3 0,-6-1 206,-2 1 0,-5-1-218,2 1 1,-3 3 461,-1-3 1,-5 2-695,-3-2 0,-2 3 862,-2-3-3004,1 3 1187,-6 1-1669,-1 0 1,-8 1 339,-4 3 2270,-6 2 0,-15 6 0,-1-1 0</inkml:trace>
  <inkml:trace contextRef="#ctx0" brushRef="#br0" timeOffset="16">9080 3244 8055,'-7'-12'-552,"-3"6"368,9-4 184,-4 8 1609,0-8-756,3 9-369,-3-9 735,5 8-504,0-3-315,-5 5-146,4 0 0,-4 2 94,5 1 0,0 4-116,0 4 0,0 6 105,-5 1-105,4 4 0,-5 1 59,6 0-247,0 0 1,0 4 217,0-1-30,0 1-250,0-4 1,4 3 157,0 1 66,0 0-636,-4-5 290,0 1-284,0-5 283,5 4 70,-4-10 0,4 10-94,-5-9 206,0-2-87,0-1 74,0-3-335,0 4 34,0-5 131,0 4-1084,0-3 601,0-1-1010,0 4 371,5-8-1175,-3 3 2439,3-5 0,5 5 0,3 1 0</inkml:trace>
  <inkml:trace contextRef="#ctx0" brushRef="#br0" timeOffset="17">9491 3266 8118,'0'-11'838,"0"0"389,0 4-711,0 2 148,0 5-41,0-5-384,0 4 107,0-4 0,0 15 11,0 5-118,0 5 245,0 3-246,0 0-166,-5 0 166,3 0 0,-3 0 1,5-1-471,0 6 236,0-4 59,0 4 89,0-10-570,0 4 1,4-6 181,0 3 58,0-2-242,-4-6 153,0 1 154,5-6-1647,-4 4 493,4-4-1467,-5 1 2734,0 3 0,0-9 0,0 4 0</inkml:trace>
  <inkml:trace contextRef="#ctx0" brushRef="#br0" timeOffset="18">9331 3461 9410,'7'0'1596,"1"0"-1358,0 0 152,3 0-152,1 0 182,4 0-181,2 0-1,5 0 1,-1 0-509,1 0 1,4 0 328,0 0 1,-1 0-1056,2 0 0,-4 0 311,3 0 443,-3 0-1639,-6 0 1881,3 0 0,2-6 0,6 0 0</inkml:trace>
  <inkml:trace contextRef="#ctx0" brushRef="#br0" timeOffset="19">9925 3323 8076,'-7'-5'1503,"2"4"1,5 1-1115,0 8 1,0 2 123,0 1 1,4 6-121,0 2 1,0 2-297,-4 2 0,4 5-84,-1 3 0,1 2 159,-4 1 1,0 0-314,0 0 0,0-3 146,0-1 1,4-3-396,0 3 0,0-4 180,-4 0 0,0-3-26,0-4 1,1-2 81,3-6 1,-3 1-86,3-1 0,-3-3-1109,-1-1 960,0-4 1,1 3-873,3-2 593,-3-3 667,4 4 0,-5-10 0,0-1 0</inkml:trace>
  <inkml:trace contextRef="#ctx0" brushRef="#br0" timeOffset="20">9902 3346 8179,'6'-11'290,"4"-1"454,-2 1-345,2 0-181,2-1 260,-1 6 1,0-3 242,1 5-458,4 0 1,-2 4 403,5 0-423,-5 0-210,8 0 180,-4 0 0,1 4-215,0 0 1,-2 5 97,2-2 1,-2 4-146,-6 0 1,1 0 54,-1 1 1,-3-1-139,-1 1 0,-4-1 54,1 1 1,-4-1 143,-4 0 0,-4 1 2,-7-1 0,-3 2 152,-4 2 0,-5-6-158,0 2 0,1-2 24,3 3 0,0-6-705,0-2 0,2-3 305,1-1 1,4 0-2762,5 0 3074,-1 0 0,1-5 0,-1-1 0</inkml:trace>
  <inkml:trace contextRef="#ctx0" brushRef="#br0" timeOffset="21">11421 2672 8182,'0'-11'499,"0"5"-254,0 1 0,0 5 212,0-5 153,0 3 159,0-3-83,0 5 1,0 7-401,0 4 1,0 2-27,0 6 0,0-2-47,0 3 0,0 4-13,0-5 0,0 5-111,0-5 0,0 1-95,0-1 1,0 3 120,0-3 1,1-3 73,3-1 1,-3 2-26,3-2 0,-3 0 25,-1-3-125,5-1 1,-3 1-31,1-1 0,-1-3 57,-2-1-91,0-4 0,0 2 0,0-5 0</inkml:trace>
  <inkml:trace contextRef="#ctx0" brushRef="#br0" timeOffset="22">11238 2912 8582,'0'-6'958,"0"1"1,1 5-21,3 0-457,3 0 45,4 0 0,2 0 733,2 0-636,-2 0-268,8 0 1,-3 0 60,5 0 1,3-1-131,1-3 0,1 3-767,-1-3 0,1-1 347,2 1 1,0-4-1415,-7 4 1,1 1 347,-8 3 1200,-1 0 0,-4 0 0,1 0 0</inkml:trace>
  <inkml:trace contextRef="#ctx0" brushRef="#br0" timeOffset="23">12780 2021 8172,'0'-6'1393,"0"-4"-906,0 9 266,0-9-32,0 8-107,0-3 113,0 5 1,0 5-658,0 3 1,0-2-65,0 2 0,-1-1 132,-3 5-263,3-1 0,-4 1-29,5-1 0,0 1 76,0-1 1,0 0 14,0 1 1,0-1 80,0 1 1,0-1-60,0 1 0,0-1 40,0 0 1,3 1-7,1-1 1,4 1 8,-4-1 0,4 0-136,0 1 1,3-1 36,5 1 0,-4-1 72,4 1 0,-2-5-9,1 1 0,-2-1-5,2 5 1,-3-2 108,0-2-131,-1 2 307,1-4-215,-6 6 29,-1-1 267,-5 0-251,-5 1 1,-5-1 4,-5 1 1,-2-5-19,2 1 0,1-4-89,-5 3 0,0-4 77,-4 1 0,4-2-671,0 2 1,4-3 270,-4 3 0,5-3-337,-1-1 0,2 0-57,1 0 743,1 0 0,0 0 0,-1 0 0</inkml:trace>
  <inkml:trace contextRef="#ctx0" brushRef="#br0" timeOffset="24">12689 2021 8247,'0'-6'851,"0"-4"-412,0 9 1,3-6 488,1 4-580,5 1 0,-3-4 156,6 2 1,1 2-102,2-6 0,3 4-254,4-3 0,1 3 118,0-4 0,2 6-556,-2-2 0,1 3 262,-8 1 1,3 0-1249,-4 0 1,4 0-1711,-4 0 2985,0 0 0,2 0 0,1 0 0</inkml:trace>
  <inkml:trace contextRef="#ctx0" brushRef="#br0" timeOffset="25">13191 1942 11225,'5'17'582,"-4"6"-452,3 0 1,-1 4 88,1 3 0,-3 7-166,3-3 0,1 3 93,-1-3 1,1 0-566,-2 1 0,-1-6 32,2-2 1,-2-7-65,2-1 1,-3-5-17,3 1 0,-2-3-475,2-5-469,-2 3 1411,3-8 0,-5 8 0,0-4 0</inkml:trace>
  <inkml:trace contextRef="#ctx0" brushRef="#br0" timeOffset="26">13488 2021 8206,'6'-6'739,"-1"-4"0,-3 5-246,2-3 942,-3 3-664,4 0-323,-5 4 171,0-4-251,0 5 0,0 6-235,0 6 26,0 4 0,-5 7-199,-3 0 0,-3 5-302,-4 2 389,2-2 1,-7 5-620,4-3 0,-4 0 316,1 0 1,2-3-91,2 3 0,3-6 75,0-1 1,2-4 342,2-4 0,0-6-93,4 3 58,0-3 0,5 1 192,3-3 1,4 0-46,7-3 0,-1-3-47,5 3 0,0-3-12,4-1 0,1 0-557,2 0 0,-1 0 224,1 0 1,-2 0-959,-1 0 0,-4 0 69,0 0 1097,-5 0 0,3 0 0,-6 0 0</inkml:trace>
  <inkml:trace contextRef="#ctx0" brushRef="#br0" timeOffset="27">12255 2787 8089,'6'0'672,"-1"0"68,-5 0-278,5 0 789,1 0-539,6-5 350,-1 3-645,1-3 0,0 5 281,4 0 1,1-1-242,6-3 1,0 3-12,0-3 0,9 2-160,2-2 1,8 3 258,0-3 1,7-3-119,4 0 1,8 0-481,-29 4 1,1-1 0,3 0 0,0 0 216,2-1 1,1-1 0,0 0 0,1 0-21,2 1 0,0-1 1,1 0-1,-1 0-72,2 1 0,0-1 0,1 0 1,0 1 52,-1-1 0,-1 0 0,0 1 0,-1-1-21,0 0 0,0 0 1,-1 2-1,-1 1 13,1-1 1,-2 0 0,-3 2 0,-1 0-32,0-2 0,-1 1 0,26 0-98,-3-1 1,-5-1-7,-7 2 0,0-3-30,-3 3 0,-3 1-60,-5-1 1,-3 1-56,-1 2 1,-3-4 160,3 1 0,-8-1-219,1 4 1,-4 0 805,0 0-1354,-3-5 673,-4 4-3691,-1-5 2106,-4 6 1681,-7 0 0,-17 11 0,-7 1 0</inkml:trace>
  <inkml:trace contextRef="#ctx0" brushRef="#br0" timeOffset="28">12540 3015 8021,'0'-6'0,"0"-1"0,0 4 1166,0 1-436,0-3 2284,0 5-2671,-5 0-114,-1 0-249,-6 5 0,1 3 99,-1 7 150,1 3-218,0 5 0,-1 1 365,1 3-38,-6 2-697,5 5 465,0 0-225,7-5 15,0-1 253,4 0-2,-4-4-264,5 4 0,3-5 171,1 0 123,5-5-258,-3 3-23,6-3 215,-1 5-87,1 0-120,4-5 0,-3-1 376,2-1-544,3-4 287,-5 5-79,3-6 312,-4-5-264,-1 5 6,0-5-6,6 0 265,-10-1-240,14 0-80,-14-3 1,10 3-261,-6-5 166,-4 0 166,3 0-1571,-9 5 671,4-4 408,0 4-1817,-3-5 2300,3 0 0,0 0 0,1 0 0</inkml:trace>
  <inkml:trace contextRef="#ctx0" brushRef="#br0" timeOffset="29">12826 3118 7986,'0'-23'0,"5"5"850,-4 2-458,4 4 1,-1 1 179,0 0 740,-1 4-584,-3 2-251,6 5 176,-5 0-210,4 0-218,-5 0-68,0 10 40,0-2 0,0 15 220,0 0-192,0-1 0,0 11-130,0-3-20,0 4 0,0 0 263,0 0-766,0-4 373,0 3 1,0-9 13,0 2-854,0-2 632,0-1 0,0-1 55,0-3-313,0-3 0,0-4-488,0-1 551,0 1 153,0-6 1,0 4-726,0-2 1,1-2 106,3 2 923,-3-6 0,4 8 0,-5-3 0</inkml:trace>
  <inkml:trace contextRef="#ctx0" brushRef="#br0" timeOffset="30">13214 3106 8019,'0'-11'156,"0"0"156,0-1-156,0 6-156,0 1 1507,5 5-922,-4 0 0,4 1 106,-5 3-326,0 2 0,0 11 107,0 2-243,0 2-167,-5 2 0,4 1 37,-3 3-291,3-3 211,1 4-201,0-5 0,0 3-525,0 1 621,0 0 10,0 1-434,0-4 289,0-1-20,0-2-41,0-8-818,0 3 1,0-4 1099,0-1 0,0 1 0,0-1 0</inkml:trace>
  <inkml:trace contextRef="#ctx0" brushRef="#br0" timeOffset="31">13088 3323 8005,'-6'-6'0,"1"1"0,5 0 0,5 4 0,1-4 0,6 5 0,-1 0 1166,6 0 1,0 0-720,6 0-535,0 0-1072,5 0 814,-4 0 1,4 0 114,-5 0-578,0 0 1,0 0 88,-1 0 378,1 0 342,-5 0 0,4-5 0,-5-2 0</inkml:trace>
  <inkml:trace contextRef="#ctx0" brushRef="#br0" timeOffset="32">13488 3266 8005,'6'-7'-783,"-2"-1"1797,-3 1-352,-1-5 0,0 4 160,0 1 405,0 4-341,0-2-753,0 5 0,0 9 108,0 3 0,0 5 67,0-1 1,0 8-204,0-1 0,0 3 96,0 1 0,4-2-75,0 6 0,4-1-173,-5 4 1,1-3-327,-4-1 1,2-1 175,1 2 0,-1-2-90,1-2 0,-1-4 99,-2-1 1,0 0-322,0-7 0,0 0-444,0-3 635,0-1 0,1-1-1457,3-2 928,-3-3 847,4-5 0,-5 0 0,0 0 0</inkml:trace>
  <inkml:trace contextRef="#ctx0" brushRef="#br0" timeOffset="33">13488 3255 8005,'0'-11'256,"0"-1"0,1-3 1200,3 0-896,-3-1 0,10 9-40,-4-1 1,-1 4-161,2-3 0,0 0-99,3 0 1,2 2-35,2 5 0,2-4-285,2 0 1,1 0 141,-5 4 1,4 2-192,-4 1 0,1 0-295,-5 5 0,0-1 253,1 5 1,-5-1-55,1 0 0,-5 2 55,0 2 0,-1-1-94,-2 5 0,-5-1 95,-3 1 1,-6 1-46,-1-4 0,-5 3 76,1-4 0,2 4-456,2-4 0,-2-3-34,2-5 1,0 0-820,3 0 1425,6-2 0,-4 0 0,4 2 0</inkml:trace>
  <inkml:trace contextRef="#ctx0" brushRef="#br0" timeOffset="34">13854 2935 7997,'0'-11'0,"0"4"1426,0-3-868,0 4 1,0-2 109,0 1 353,5 4-603,-4-2 0,4 4 220,-5-3-462,5 3-6,-4-4 0,9 5 170,-2 0-298,2 5 0,2 1 232,-1 5-253,6 6 149,-5 1 0,10 5-216,-3-1 0,-3 5 66,0 0 1,0 4-268,-1 0 0,-1 2 122,-6 1 1,1-1-32,-5-2 0,1 2 123,-2-3 0,-1-1-87,1 2 0,-6-6 75,-5 2 1,2-3-464,-2-1 1,1-4-659,-5 0 0,1-4-106,-1 4-368,1-5 1640,-1 2 0,1-4 0,0-1 0</inkml:trace>
  <inkml:trace contextRef="#ctx0" brushRef="#br0" timeOffset="35">14230 2912 7971,'2'-10'416,"1"3"-104,-1-4 1587,8 5-1333,-4-5 1,2 3 34,-1 0 1,-3 6-182,4-2 0,0 3-368,3 1 1,-3 0-26,-1 0 1,1 0-138,3 0 0,-3 4-40,-1-1 1,-4 6 165,1-1 1,1 3-514,-1 5 0,-1-2 190,-3 5 1,-5-2-23,-2 2 0,-3 3 55,-2-3 0,5-3 431,-1 0 1,0 0-91,-3-1 1,5 1 252,2-5 1,3-3 141,1-1 0,0 1-208,0 3 1,0-3 57,0 0 1,5-6-15,2 2 1,1 1-141,3-1 0,-2 0 44,6-4 0,-2 0-857,-2 0 1,5 0-212,-1 0 1,0 0-1668,-3 0 2533,4 0 0,2 0 0,5 0 0</inkml:trace>
  <inkml:trace contextRef="#ctx0" brushRef="#br0" timeOffset="36">15224 2501 8105,'0'-11'1108,"0"-1"-245,0 6-203,0-4 615,0 9-504,0-5-490,0 6 1,0 7 74,0 4-194,0 11 135,0 2-60,0 9 0,0-4-452,0 5 0,0 1 256,0-1-327,0-5 1,0 3-1074,0-6 1097,0 6-1068,0-13 855,0 8 1,0-14 474,0 2 0,0 3 0,0-1 0</inkml:trace>
  <inkml:trace contextRef="#ctx0" brushRef="#br0" timeOffset="37">15030 2764 8109,'4'-8'-109,"-1"1"1,6 4 108,-1-1 1142,2-2 1,3 5-15,2-3-201,3-2-519,5 4 1,1-4-204,2 2 1,0 3 32,4-3 0,-4 3-885,0 1 1,-2 0 494,-1 0 0,0 0-2381,0 0 2533,0 0 0,0 5 0,-1 1 0</inkml:trace>
  <inkml:trace contextRef="#ctx0" brushRef="#br0" timeOffset="38">15669 2787 8101,'0'-7'1844,"0"2"-1208,0 0-26,0 4-170,0-4-376,0 5 149,6 0 172,-5 0-2308,4 5 1223,0-4 700,-4 9 0,4-8 0,-5 3 0</inkml:trace>
  <inkml:trace contextRef="#ctx0" brushRef="#br0" timeOffset="39">15989 2775 8101,'0'-6'1641,"0"1"-1673,0 5-1724,0 5 914,0 1 842,5 1 0,-3 3 0,3-4 0</inkml:trace>
  <inkml:trace contextRef="#ctx0" brushRef="#br0" timeOffset="40">16263 2775 9904,'7'5'-1226,"-1"-2"726,-2 4 500,-3-4 0,9 7 0,-3-3 0</inkml:trace>
  <inkml:trace contextRef="#ctx0" brushRef="#br0" timeOffset="41">16857 2444 8030,'-6'-6'1473,"1"-4"-1182,5 8 1032,0-3 99,0 5-1077,0 5-220,0 2 47,0 9 1,1 2-221,3 5 0,-3 0 125,3-1 1,-3 1-159,-1 0 1,4 0 84,0 0 0,1 0-890,-1-1 0,-3 0 416,3-3 0,-2 1-1471,2-4 1941,-3 4 0,4-7 0,-5 3 0</inkml:trace>
  <inkml:trace contextRef="#ctx0" brushRef="#br0" timeOffset="42">16640 2672 7997,'7'-6'268,"-1"1"67,-2 5 1,2-4-202,5 0 1130,1 1 0,4 3 7,3 0-209,3 0-631,1-5 0,1 3-566,3-2 1,-2 2 182,5-2 0,-3 3-1389,4-3 1,-6 3 355,2 1 985,-3 0 0,4-5 0,1-2 0</inkml:trace>
  <inkml:trace contextRef="#ctx0" brushRef="#br0" timeOffset="43">18593 1725 8034,'-5'-12'-649,"4"1"1817,-4-1-236,5 6-178,0 1 479,0 5 0,1 4-1067,3-1 9,-3 6 1,4-2-68,-5 4 1,0 1 136,0-1 1,0 4-298,0 0 0,0 1 103,0-5 1,-4 4-322,1 1 0,-5 3 143,4-4 1,-1 0-142,1-4 1,3 1 116,-3-1 0,3 1 9,1-1 1,0 1 302,0-1 0,1-3-131,3-1 1,1-3 77,3 4 1,3-6-91,1 2 0,-1 1 136,4-1 1,3 0-100,1-4 1,-1 3 169,1 1 1,0 1-33,4-1 1,-1-1-99,1 4 0,0-3-26,0 4 0,-1-1 28,-3 5 1,-3-1-297,-4 1 0,-5 3 104,1 0 0,-6 2-57,2-2 1,-4-1 24,-4 5 1,-3-5-173,-9 1 1,2-2 29,-5-2 1,6 0 122,-3 1 1,0-2-126,1-2 0,-6 1 87,2-6 1,3 1-353,0-4 0,0 0 153,1 0 1,0 0-602,3 0 984,1-5 0,-6-6 0,-1-7 0</inkml:trace>
  <inkml:trace contextRef="#ctx0" brushRef="#br0" timeOffset="44">18593 1667 8158,'1'-11'633,"3"0"-289,-2 4 0,8-2 147,-3 6 296,9-1-402,1 4 1,7 0-34,3 0 0,-2 0-69,6 0 1,-2 1-442,2 3 144,2-3 1,-9 8-734,2-5 0,-2 3 504,-1-3 0,-4 1-760,0-1 1,-5-3 1002,1 3 0,3 3 0,0-1 0</inkml:trace>
  <inkml:trace contextRef="#ctx0" brushRef="#br0" timeOffset="45">19244 1553 7378,'4'12'1046,"0"-1"1,0 6-594,-4 2 0,0 6-144,0 2 0,3 8-294,1-1 0,0 3 162,-4-3 0,0-1-490,0-2 1,0 2 52,0-3 0,0-3-94,0-4 1,0-2 37,0-5 0,0 0 114,0-1 0,0-6-1027,0 3 1229,0-3 0,0-3 0,0-1 0</inkml:trace>
  <inkml:trace contextRef="#ctx0" brushRef="#br0" timeOffset="46">19495 1816 8158,'7'-12'-141,"-1"2"-279,-2 3 420,-3-3 1417,4 3-289,-5 1 387,0 1-772,0 5 0,-1 6-486,-3 6 1,-2 0-90,-6 7 1,1 0 88,0 4 1,-1 0-275,1 0 1,-1 0-153,1 0 0,3-2-231,1-2 1,4 3 45,-1-3 1,3-3 153,1-1 0,0-2 252,0-1 1,5-1-97,3 0 1,2-4 286,1-3 0,6 1-81,2-2 1,-1 1-5,1-4 0,0 0-411,4 0 1,-1 0-412,1 0 1,-4 0-765,0 0 1,-6 2 1427,-2 1 0,1-1 0,-6 3 0</inkml:trace>
  <inkml:trace contextRef="#ctx0" brushRef="#br0" timeOffset="47">17988 2513 8064,'-6'-5'631,"0"3"46,12-3-161,0 5 0,12 0 798,4 0-929,6 0 0,12-1 237,2-3 1,13 3-408,-23-1 0,1 0 0,1 1 0,1-1-226,2 1 1,2-1 0,-1 1-1,1-1 189,3-1 0,0-1 0,0 0 0,1 1-271,1 0 1,0-1 0,1-1 0,0 1 223,-2 2 0,1 0 0,1-2 0,0 0 40,1 2 1,0 0 0,1-2 0,0 0 6,-2 0 0,1 0 0,1 1 1,0 0-28,-3-1 1,-1 0-1,1 2 1,-1 0-52,0-1 0,1-1 1,-1 0-1,1 1 16,0 0 1,-1-1 0,-2-1-1,-2 1-204,-2 2 1,-2 0 0,-2-2 0,-1 0 168,29 1 1,-3-1-148,0 4 0,-3 0 75,-1 0 1,-5-4-142,-7 0 0,-3 0 15,-4 4 1,-6 0-54,-3 0 1,-3 0-41,-4 0 1,-2 2-385,-6 1-435,-4-1 1,-2 4 164,-5-2 0,-7 1 976,-4 2 0,-11 4 0,-7-5 0</inkml:trace>
  <inkml:trace contextRef="#ctx0" brushRef="#br0" timeOffset="48">18525 2695 8032,'0'-11'627,"0"-1"-306,0 6 0,0 0 414,0 2-307,0 3 1,0-6 467,0 4-427,0 1 143,0-3 209,0 5-683,0 5 0,-4 3 264,0 7-172,-5-2-229,3 8 56,-11 2 1,1 3 287,-3 4-386,-3-5 48,10 8 1,-9-5 12,6 3 0,-2 2-30,2-3 1,6 3-386,-2 2 295,7-1 1,-1-1-271,5-3 0,0 3 151,0-2 1,5-3 33,3-2 1,3-2 106,4-1-1,-2 0 191,2 0 0,2-4-73,-2 0 0,4-5 60,-4 1 0,2-2-73,-2-2 0,-2-3 147,2-1 1,-2 0-382,-2 0 1,0 0 112,1-3 0,-4-3-1630,-1 3 780,1 2 945,3-5 0,1 9 0,-1-3 0</inkml:trace>
  <inkml:trace contextRef="#ctx0" brushRef="#br0" timeOffset="49">18753 2924 7956,'6'-29'273,"1"6"165,-3 7 0,-2 3 214,6-3-80,-1 9-144,5-9 1,-5 11 709,1-2-761,-5 2 1,2 6-142,-5 3 0,3 3 47,1 9 1,0 1-48,-4 6 0,0 0-112,0 0 0,-1 4-11,-3-1 0,3 6-56,-3-2 1,3 3-16,1 2 0,0-2-233,0-3 0,0 2-21,0-6 0,0 4 105,0-8 1,0 3-418,0-10 1,0 4-145,0-4-252,5 0 1,-3-3 39,6-1 0,-4-4 880,3-4 0,1 4 0,3-1 0</inkml:trace>
  <inkml:trace contextRef="#ctx0" brushRef="#br0" timeOffset="50">19198 2935 8116,'0'-18'427,"0"2"157,0-1 1,4 5 4,0-4 196,0 9 43,-4 2 29,5 5-542,-4 0 0,4 6-26,-5 6 0,0 0-36,0 7 1,-1 4-248,-3 4 1,3 3 107,-3-3 1,-1 3-118,1-3 1,0 1-288,4-1 0,0-3-402,0 2 0,0-3-716,0-4 1,0-2 156,0-6 1251,-5 1 0,-1-1 0,-5 0 0</inkml:trace>
  <inkml:trace contextRef="#ctx0" brushRef="#br0" timeOffset="51">19016 3084 7926,'5'-7'0,"2"3"941,4 3-118,0 1-470,0-5 0,6 4-175,2-3 0,3 3 41,0 1 0,5 0-704,0 0 0,3 0 318,-3 0 1,-1 0-1418,-3 0 1584,0 0 0,0 0 0,0 0 0</inkml:trace>
  <inkml:trace contextRef="#ctx0" brushRef="#br0" timeOffset="52">19553 2810 8108,'0'-7'-127,"0"2"644,0 0-177,0 4 0,3-6 355,1 4-182,0 1 1,0-4 372,0 2-449,-1 3-200,-3-4 246,5 5 148,-3 0-210,3-5-194,-5 4-450,0-5-526,0 6 173,0 6-11,0-5 194,0 4 305,0 0-53,0 1 0,0 6 252,0-1 1,-1 1-5,-3-1 1,2 0 170,-1 1 0,1 4-31,2 3 1,0 3 153,0 1-72,0 0-244,0 5 18,0 1 1,-1 5 144,-3 0-312,3 0 161,-4 1 0,5 0 37,0 3-389,0-2 167,0-2 1,0-1-313,0-2 258,0-4 1,0 1 102,0-5 1,0 0 3,0 0 1,0-5 233,0-3 1,0-1 55,0 1-374,0-7 1,0 7-450,0-7 376,0 2 1,1 0-181,3-3 1,-3 0-1497,3-3 642,-3-3-197,-1 4 1423,0-5 0,0 0 0</inkml:trace>
  <inkml:trace contextRef="#ctx0" brushRef="#br0" timeOffset="53">19518 3095 7987,'7'-16'-91,"3"3"1,-4-7 902,6 4-460,4 1 1,-2 4 119,5-1 0,-4 2 123,4 3 0,0-2-79,4 5 1,0-4-158,0 4 0,0 1-57,0 3 1,-1 0-78,1 0 1,-5 1-116,-3 3 1,-2-2 47,-2 6 0,-4-1-105,-4 5 1,-1 3-43,-2 0 0,-7 4-336,-4-3 1,-6 4-285,-5-1 0,-6-1 300,-3 1 1,3-5-236,2 1 0,2-2 167,1-2 0,1 0-219,3 1 1,3-6-68,4-2 1,5 1-673,-1-1 1335,5 0 0,-2-4 0,5 0 0</inkml:trace>
  <inkml:trace contextRef="#ctx0" brushRef="#br0" timeOffset="54">19907 2730 7956,'-6'-18'696,"5"1"-352,-4 6 0,5-1 536,0 1 143,0 0-643,5-1 282,-4 6-331,5 1 0,-1 1 113,2 0 209,3 0-342,2 4 1,-1 5 120,1 3-57,-1 2-194,1 7 0,0 0 274,3 6-288,-2 0 0,7 1-7,-4 3 0,-1 1-97,-4 2 0,1 3 30,-1-2 0,-1 6 70,-2 1 0,1 0-346,-5-4 1,-1 0 100,-3 0-108,-5 1 0,3-5-99,-6 1 0,1-5-678,-5 5 648,-4-6 1,3 2-463,-2-8 0,2 1 319,2-5 0,-1 1-844,1-5 437,4-5-1064,-3 4 1933,9-8 0,-4 3 0,5-5 0</inkml:trace>
  <inkml:trace contextRef="#ctx0" brushRef="#br0" timeOffset="55">20363 2672 7969,'-6'-7'43,"2"-1"56,3 6 125,1-3 252,0 0 113,0 3-7,0-3 923,0 5-1310,0 5 1,0 2 260,0 4-289,0 0 1,0 1 42,0-1 1,0 5-1,0-1 0,0 0-109,0-4 0,0 1 290,0-1-600,0 1 180,0-1 1,0-3 59,0-1 1,1-4-100,3 1 135,-3 2-261,4-5 34,-5 4 49,0-5 147,5-5 1,1-1 1,1-5 136,3-1 0,-3-3-82,4 0 0,1-1-31,-1 5 0,-3-4-25,-1 0 1,1 1 1,3 6 1,1-2 82,-1 2 1,-3 3 110,-1 1 69,1 3-143,3 1 1,-3 0-13,0 0-208,-1 5 128,-1 1 1,5 3 68,-4 3-219,-2-3 81,5 7 0,-7-3 140,5 2-324,-6 3 229,3 0 1,-1-1-258,0-1 110,0-4 1,-3 4-79,3-9 1,-3 3 101,3-2 0,1-2-811,-1 2 1,0-4 391,-4 3 0,0-3 500,0 4 0,-11-1 0,-1 5 0</inkml:trace>
  <inkml:trace contextRef="#ctx0" brushRef="#br0" timeOffset="56">4557 5334 8194,'-8'0'-616,"1"0"1129,4 0 857,-2 0-708,5-6-91,0 5 104,0-4 2687,0 5-3070,5 0 1,2 0-47,4 0 0,2 0-51,2 0 0,-1 0 205,5 0-289,5 0 73,0 0 1,8-4-218,-6 1 1,6-3 33,-1 3 105,-3 1 1,-1-7-65,-4 6 0,3-2 240,-3 1-637,2 3 285,-12-5 1,3 3-521,-5-1-6,1 0 1,-4 4-1285,-1 0 601,-4 0-317,2 0 0,-5 1 193,0 3 1403,-5-3 0,-7 15 0,-6-4 0</inkml:trace>
  <inkml:trace contextRef="#ctx0" brushRef="#br0" timeOffset="57">4591 5573 8070,'0'-6'0,"1"1"0,3 5 0,-1-1 0,4-3 1724,1 3-745,9-4 568,-5-1-947,10 5 0,-4-5-76,4 2 0,1 3 274,0-3-341,5-2 345,-4 4-385,9-3 1,-5 1-116,2 1 1,0-5-72,-4 4 1,-2 0-270,3 4 0,-7-1 91,-1-3 1,-3 3-885,3-3 1,-5 3 508,1 1 1,-2 0-3844,-2 0 4165,0 0 0,1 0 0,-1 0 0</inkml:trace>
  <inkml:trace contextRef="#ctx0" brushRef="#br0" timeOffset="58">5813 5048 8043,'-6'-6'-16,"0"1"78,2 5 261,2-5 1,-4 3 500,2-2-133,-2 3-44,0-4-290,-5 4 1,9-4 179,-6 5-364,6 0 0,-3 5 72,5 2 0,0 4-117,0 0 1,0 0 116,0 1 1,0 1-188,0 2 1,0-3-84,0 4 1,0-2-104,0 1 0,4-2-122,-1 2 0,1-3 163,-4 0 1,0-1-51,0 1 0,0-5 19,0 1-3,0 0 1,0-1 140,0 1-9,0-6 1,0 5 49,0-3-13,0-3 1,1 4 261,3-5-237,-3 0 1,10 0 162,-4 0 1,5 0-109,3 0 1,3 0 268,4 0 1,1 0-61,0 0 1,-4 4-242,0-1 0,0 3-139,4-3 0,0 0 91,0 5 1,-5-2-165,-3 1 1,1 4 56,0-4 0,-1 3-120,-4 2 1,-3-1 31,-1 1 0,-4 3 86,1 0 0,-3 4 1,-1-4 0,0 4 64,0-3 0,-6 3 88,-6-4 1,0 0-123,-7-3 1,3-1 111,-3 0 1,0 0-83,-4-4 1,4 2-122,0-5 0,2 1 84,-2-1 0,-2-3-168,6 3 1,-2-3-264,2-1 0,5 0-336,-5 0 1,9-1 64,-6-3 0,4 1 739,1-4 0,-3-6 0,3-5 0</inkml:trace>
  <inkml:trace contextRef="#ctx0" brushRef="#br0" timeOffset="59">5745 5117 8031,'-7'-6'-201,"2"5"-51,5-9 1,0 8 1764,0-6-880,0 5 1,2-3 44,1 2 1,4 2-268,4-6 0,4 6-239,1-2 1,4 2 16,-1 2 1,2-3-148,2-1 0,0 0 154,0 4 0,4-4-210,-1 0 0,0-1-281,-7 2 1,1 1 166,-5-2 1,0 3-2288,-3 1 1773,-1-5 0,2 4 642,2-3 0,-2 3 0,3 1 0</inkml:trace>
  <inkml:trace contextRef="#ctx0" brushRef="#br0" timeOffset="60">6304 5082 8033,'-6'-6'882,"1"1"-166,5 5 1634,0 0-2120,0 5 0,1 6 70,3 8 1,-1 3-101,4 1 0,-3 5-217,4 2 1,-5 3-51,5 1 1,-5-1-157,0-2 1,2 2-66,-1-3 1,0-2 131,-4-1 1,1-4-346,3-4 0,-3 1-97,3-5-759,-3 1 752,-1-5 0,2-3-710,1-1 1315,-1-4 0,3 2 0,-5-5 0</inkml:trace>
  <inkml:trace contextRef="#ctx0" brushRef="#br0" timeOffset="61">6636 5185 8033,'0'-13'-137,"0"-2"137,0 8 928,0 1-182,0 1-161,0 0 522,0 4-184,0-4 1915,0 5-2930,0 5 144,-6 6 0,-1 7 212,-8 5-199,-3 5-4,-5-4 1,-1 9-287,-3-2 162,3 2 0,-4-3-288,5 0 1,2 0 161,2 0 0,2 1 208,6-9 1,1 3-34,2-10 1,3 4 391,5-4 1,5-4-166,3-3 0,3-2 408,4 2 1,3 1-203,5-5 1,0-1-25,0-3 0,-2 4-38,-2 0 0,3 0-115,-3-4 0,-3 0-341,0 0 0,0 0 160,-1 0 1,-3 1-1064,-5 3 1,-3-3 539,4 3 1,-6-1-3202,2 0 1782,-3-1 1881,-1 8 0,5-4 0,2 6 0</inkml:trace>
  <inkml:trace contextRef="#ctx0" brushRef="#br0" timeOffset="62">7424 4568 8035,'0'-7'2,"0"-1"626,5 6-291,-4-3 0,4 3 661,-5-2-288,0 3-364,0-4 0,-4 11-99,0 6 1,-6 1 70,-1 6 1,-2 5-59,-6 6 1,5 3-7,-1 1 0,-2 4 5,2 1 0,0 4 29,4-1 1,-1 3-239,1 5 0,3-2-123,0 5 1,5 1-67,-5 3 0,5-3 118,0 3 1,1-6-409,2 6 1,0-2 277,0 2 0,0-3 7,0 4 0,5-10 72,3 1 0,2-3 166,2-8 0,-1-5-73,1-6 1,-1-3 155,0-1 0,5-2 81,-1-2 0,0 1-69,-4-4 1,5-1 77,-1-4 0,0-3 252,-3 0 0,-1-6-157,0 2-293,1-3 0,-1-1 101,1 0-808,-1 0 379,1 0-774,-6 0 0,3-1 496,-5-3 1,-1 2-1113,-3-6 0,0 4 1649,0-3 0,0-1 0,0-3 0</inkml:trace>
  <inkml:trace contextRef="#ctx0" brushRef="#br0" timeOffset="63">7846 5185 8215,'0'-24'0,"0"2"761,0 11-351,0 0 0,0 3 668,0 0-739,0 1 1,0-1 817,0 0-282,0 6-521,5-3 0,-4 10-91,3 3 1,-2 7 59,-2 4 0,0 2-122,0 2 1,0 5-126,0 3 1,0 2 16,0 1 0,0 0-31,0 0 0,0 1-59,0-1 0,0-1 28,0-3 1,0-2-364,0-5 0,3-4 165,1 0 1,0-5-263,-4 1 0,4-2-207,0-2 0,-1-3-440,-3 0 1,4-4-491,0 3 1,1-4 1565,-1 0 0,-3 4 0,4-1 0</inkml:trace>
  <inkml:trace contextRef="#ctx0" brushRef="#br0" timeOffset="64">8257 5196 8015,'0'-17'266,"0"0"485,0 6 1,0 3 313,0 1 117,0 4-377,0-2-362,0 15 1,0 3-81,0 10 0,0-1-70,0 1 0,2 5-135,1 3 1,0-2-126,5 1 1,-5-3-368,5 3 1,-6-4 321,2 0 0,1-1-1034,-1-3 0,4-4 516,-4-3 0,1 1-821,-2-5 0,-1 3 55,2-6 1296,-3-3 0,-6 5 0,-2-4 0</inkml:trace>
  <inkml:trace contextRef="#ctx0" brushRef="#br0" timeOffset="65">8143 5413 8015,'-6'-1'2194,"2"-3"-1456,3 3 923,1-4-1042,5 5 0,2-4 81,9 0 768,-4 1-928,10 3 1,1-4-108,7 0 0,3-4-19,1 5 0,-1-5-409,-2 4 29,2 0 0,-8 3-1172,6-3 0,-6 3 800,2-3 1,-3 3-3572,-1 1 3909,5 0 0,1 0 0,5 0 0</inkml:trace>
  <inkml:trace contextRef="#ctx0" brushRef="#br0" timeOffset="66">9114 5128 7983,'0'-6'460,"0"-5"-174,0 10 0,0-5 52,0 2 386,0 3 45,-5-4-99,4 5-112,-5 0-199,6 0 0,0 5-77,0 2 0,2 7 130,2 2 0,1 4-111,2-1 1,3 6-85,-2 2 0,3 1 9,5-1 1,-4-2-224,4 5 1,-3-4-133,3 0 1,-4 2-191,4-1 1,-4-4-171,0-4 0,-1-5 268,1 1 0,-1-2-398,0-2 0,-3 1 243,0-1 1,-6-3-1000,2-1 431,2-4 944,-4 7 0,3-9 0,-5 4 0</inkml:trace>
  <inkml:trace contextRef="#ctx0" brushRef="#br0" timeOffset="67">9377 5231 8229,'0'-18'62,"0"1"1,0 6 429,0 0 0,3 3 1940,1 0-1114,0 6 20,-4-8-272,0 8-240,0-3-826,0 5 1,-6 11 35,-6 4 0,-1 9-73,-6 3 0,2 4 145,-2 0 1,-2-2-475,6 1 0,-4 1 164,4 3 1,-4-3-611,4-1 1,-1-6 260,5-1 1,3-1 70,1-7 1,4 0-158,-1-4 0,3-3-252,1 0 17,0-6 0,0 4 872,0-2 0,0-2 0,0 3 0</inkml:trace>
  <inkml:trace contextRef="#ctx0" brushRef="#br0" timeOffset="68">9822 5162 8011,'0'-18'17,"0"2"-8,0 5 0,4 3-9,0 0 1683,-1 6-431,-3-8-547,0 8 233,0-3-228,0 5 1,0 9-327,0 3 1,0 8-115,0 3 1,-3 5 45,-1 6 1,-4 3-61,4-3 0,-1 3-375,1-7 0,3-1 138,-3 2 1,3-6-637,1 2 0,1-4-105,3-4 1,-3-3-1505,3-4-1052,3-1 1913,-1 1 1365,0-6 0,-1-1 0,-5-5 0</inkml:trace>
  <inkml:trace contextRef="#ctx0" brushRef="#br0" timeOffset="69">9628 5345 8011,'11'-5'1716,"1"4"255,-1-3-1305,0 3 1,5 1 478,-1 0 0,5-2-554,-1-2 0,3 3-204,1-3 1,3 2-146,1-2 0,3 2-321,-3-6 1,4 5-452,-5 0 0,1 0-552,-4-1 0,-4 3 1082,0-3 0,0 3 0,4 1 0</inkml:trace>
  <inkml:trace contextRef="#ctx0" brushRef="#br0" timeOffset="70">10450 5139 6692,'1'-6'1195,"3"2"-798,-3 3 395,5-4-41,-6 4 244,0-10-256,5 10 450,-4-9-332,4 9-61,-5-4-96,5 5-358,1 0 1,5 6-101,-4 5 1,3 2 28,-2 6 0,-2-2-234,2 6 1,-4-7 124,3 7 1,1-3-25,3 3 0,1 4 48,-1-1 1,1 1-424,-1-4 1,0-4 169,1 0 1,-1-4-368,1 4 0,-5-5-206,1 1 278,0-2 1,2-5-64,-3-1 0,0-4-214,-4 1-44,-1-3 72,3-1-646,-5 0 0,0-5 1,0-2-1</inkml:trace>
  <inkml:trace contextRef="#ctx0" brushRef="#br0" timeOffset="71">10758 5128 8009,'0'-11'-13,"0"4"1,4-3 720,0 2 1047,0 3-75,-4-5-655,0 9-715,0-9 1,0 10-84,0 0 1,-5 9-233,-3 6 1,-2 5 31,-1-1 0,-2 7-1,-2 0 0,-2 6 28,-2-2 0,-2 3-288,2 2 0,-3-1-651,-1 0 1,4-5 420,0-2 1,5-4-1575,-1-4 887,2 3-145,2-10 1296,4 0 0,2-2 0,5-4 0</inkml:trace>
  <inkml:trace contextRef="#ctx0" brushRef="#br0" timeOffset="72">10907 4877 8060,'6'-18'0,"3"1"0,-5 6 1082,5 0-660,-3-1 0,6 5 900,-1-1-875,0 5 1,1-5-6,-1 4 0,1-1-193,-1 1 0,1 3-61,-1-3 0,0 3 219,1 1-174,-1 0-392,-4 0 186,3 0 1,-5 5 223,2 2-507,-1 3 229,-6 2 1,0 4 1,0 3 1,-6 3-6,-1 1 0,-5 3-44,-3 1 1,2 0-51,-2-5 0,3 1-67,0 0 1,1-4-140,-1 0 144,6-5 0,1 3-152,5-6 466,0-5-171,0 5 456,0-10-240,0 9 1,5-7 22,3 4 1,2-4 75,1 1 1,1-3-304,-1-1 0,0 0 158,1 0 45,-1 0-1701,1 0 567,-1 0-1524,1 0 1136,-1 0 1350,0 0 0,1 0 0,-1 0 0</inkml:trace>
  <inkml:trace contextRef="#ctx0" brushRef="#br0" timeOffset="73">11364 5059 7988,'0'-6'36,"0"-4"0,1 9-36,3-3 1640,-3 3-417,4 1 142,-5 0-917,0 5 1,1 1 424,3 5-448,-2 6-156,3 1 0,-5 5-283,0-1 1,3 1 100,1 0 0,1 0-411,-1 0 1,-3 3 288,3 1 1,-3-2-558,-1-6 356,6-2 1,-5-2-1737,3 0 1283,-3 1 0,-1-5 689,0 0 0,0 1 0,0-1 0</inkml:trace>
  <inkml:trace contextRef="#ctx0" brushRef="#br0" timeOffset="74">11272 5288 13107,'5'-6'2304,"2"0"-1579,4 6-495,6-5-319,0 4 170,6-4 0,0 5-351,0 0 1,0 0-536,0 0 1,-2 0 746,-2 0-3036,3 0 1520,-9 0 1574,3 0 0,1 0 0,0 0 0</inkml:trace>
  <inkml:trace contextRef="#ctx0" brushRef="#br0" timeOffset="75">11741 5276 14140,'6'0'-115,"0"0"-580,-2 0-129,-3 6 1,6-5-46,-3 3 0,-2-2 869,6 2 0,-6-3 0,3 4 0</inkml:trace>
  <inkml:trace contextRef="#ctx0" brushRef="#br0" timeOffset="76">12003 5288 9488,'7'0'2080,"-2"-1"-1906,-5-3 11,0 3-642,0-5 508,0 6-2444,0 6 803,5-5 1590,-4 4 0,4 0 0,-5 1 0</inkml:trace>
  <inkml:trace contextRef="#ctx0" brushRef="#br0" timeOffset="77">12220 5265 7968,'7'0'343,"-2"0"1425,-5 0-412,5 0-635,-4 0 120,4 0-120,-5 0-612,5 0-44,-3 0-344,8 0 0,-8 4-1236,6 0 1515,-6 5 0,3-3 0,-5 5 0</inkml:trace>
  <inkml:trace contextRef="#ctx0" brushRef="#br0" timeOffset="78">12757 4842 8197,'0'-11'-255,"-5"5"2317,4-4-1017,-4 8-637,5-3 315,0 5 0,1 7-245,3 4 2,-3 5-282,4 7 0,-1 4-85,0 0-72,5 9 0,-8-5-267,3 7 197,-3-8 0,-1 3 36,0-2 0,0-3-206,0-2 1,0-5 43,0-2-1366,0-5 500,0 2 486,0-4 535,0-1 0,0 0 0,0 1 0</inkml:trace>
  <inkml:trace contextRef="#ctx0" brushRef="#br0" timeOffset="79">12563 5071 7852,'0'-6'929,"5"0"-635,3 6 0,6 0 127,1 0 0,5 0-86,-1 0 593,3 0-525,1 0 1,4 0-107,4 0-207,2 0 1,1 0 249,0 0-1359,-4 0 823,3 0 1,-8 0-1880,5 0 1096,-4 6 979,-3-5 0,3 4 0,-2-5 0</inkml:trace>
  <inkml:trace contextRef="#ctx0" brushRef="#br0" timeOffset="80">13214 4865 7919,'0'-7'0,"0"-1"1102,0 6-221,0-4-64,5 6 0,-2 2-320,4 2 0,-3 6 153,4 5 1,-1 5-230,5-1 1,-3 4-91,2 4-167,-2 2 0,9 4 9,-3-3 0,-1 6-63,5-6 0,-5 5-255,1-9 131,3 6 1,-6-8-53,4 3 1,-5-8-350,-3-4 1,2 2-297,-3-2 1,0-4 312,0-3 1,-4-4-1457,1 3 713,2-4-879,-5 2 2020,4-5 0,-10 0 0,-1 0 0</inkml:trace>
  <inkml:trace contextRef="#ctx0" brushRef="#br0" timeOffset="81">13534 4922 7919,'0'-11'0,"0"0"0,0-1 1063,0 1-208,0 4-211,0-3 541,-5 9-692,3-4 0,-4 6 259,2 3-474,-7 7 0,-3 7-33,-5 5-134,5 5 1,-8-3-69,3 6 0,-2 0-219,-2 8 0,-4-4 296,1 3-1982,4-2 1530,0-7 1,10 1-333,-4-7 1,9 1-1913,3-9 907,3 1 1669,1-5 0,0-5 0,0 0 0</inkml:trace>
  <inkml:trace contextRef="#ctx0" brushRef="#br0" timeOffset="82">13728 4740 8017,'0'-12'1004,"0"1"-591,0-1 1,0 5 1537,0-1-824,0 6-642,0-3 358,0 5-615,5 5 1,-3 1-248,6 5 1,-4-3-584,4 0 581,-6-1 1,4 3-683,-2-2 319,-3-3 199,5-5 0,-5 0 72,3 0 142,-3 0 0,5 0-19,-2 0 1,-1 0 159,4 0 1,-3-5-96,4-3 0,-2 2 164,2-2 1,6 1 62,-3-5 1,3 1-94,-3 0 0,0 3 299,-4 0-125,3 6-240,-3-3 1,0 6-21,1 3 1,-6 3 22,2 9 1,-1-2-78,1 5 0,-3-4-146,3 4 1,1 0-572,-2 4 1,1-4 357,-4 0 1,2 0-886,1 4 1,-1-4 450,1 0 1,3-5-408,-3 1 0,1 1 1131,-4 0 0,5-1 0,2-4 0</inkml:trace>
  <inkml:trace contextRef="#ctx0" brushRef="#br0" timeOffset="83">14128 4374 8089,'-12'-11'0,"6"3"0,2 1 1206,3 4-246,1-2 608,0 5 1,5 5-1219,2 3 0,7 3 307,2 4 0,4 7-203,-1 4 0,6 6 187,2-1 0,1 5-172,-1 3 1,-3 0-142,2-1 1,-2-3-214,-1 4 1,-1 0-165,-3-1 1,-3 9 467,-4-1 1,-2 1-189,-2-6 1,-2 8-479,-2-4 0,-3 4 171,3-4 0,-7-4-51,-1-3 0,-3-3 36,3 0 0,-5-5-274,2 1 1,-4-6-105,0 2 1,0-3-258,-1-1 1,1-1-146,-1 1 0,-2-1 316,3-3 0,-3-3-1691,6-4 2246,-2-6 0,-1 4 0,-1-3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21117 6030 12622,'-34'22'-312,"0"2"1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4306 8771 13073,'35'0'983,"-2"0"0,-10-5 0,-5 4-803,3-4 0,-13 5 0,2 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4420 8726 13112,'0'0'836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9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5185 8703 12389,'34'11'0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9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5322 8714 22103,'42'0'279,"1"0"0,-15 0-251,10 0 52,-5 0 1,9-1 56,-8-3-51,-7 3 1,8-4 123,-4 5-281,-11 0 194,7 0-156,-11 0 90,-3 0-21,4 0-191,-6 0 17,-5 0 173,10 0-37,-9 0 16,5 0-256,-2 0-86,-4 0 0,5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9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4408 8748 12627,'30'7'983,"-8"-2"-492,0 0 1,7-4 491,13 3-492,-3-3 1,10-2 491,-4-3-492,-1 3 1,11-5-1,-9 2 1,-4 1 491,0-4-492,-5 4 1,8-6-1,1 5 1,7-3 491,4 3 0,-12 0 0,-2 4-475,-18 0-127,8 0-38,-5 0-186,1 0 92,-5 0-45,-7 0-514,-7 0-674,-4-5 656,1-1 0,-2-6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12140 8440 8083,'-11'-11'0</inkml:trace>
  <inkml:trace contextRef="#ctx0" brushRef="#br0" timeOffset="1">12140 8349 8153,'0'6'428,"0"-11"1,0-8 0</inkml:trace>
  <inkml:trace contextRef="#ctx0" brushRef="#br0" timeOffset="2">12175 7915 8122,'0'-4'2174,"0"-4"0,0-11-1874,0 0-225,0 5 0,0-2-80,0 4 1,0 1 3,0-1 0,0 1-61,0 0 1,0-1 53,0 1 1,-2 3-9,-1 1-57,1-1 0,-3-3-90,5-1 10,-5 6 0,3-3-219,-6 5 1,5-1 371,0 1 0,-4 3 0,1-4 0</inkml:trace>
  <inkml:trace contextRef="#ctx0" brushRef="#br0" timeOffset="3">12140 7663 8077,'5'12'0,"-3"-6"0,3-1 0</inkml:trace>
  <inkml:trace contextRef="#ctx0" brushRef="#br0" timeOffset="4">12186 7766 7042,'-6'0'1544,"1"0"1016,5 0-2218,0-5-209,0 4 59,0-4 1,0 6 0,-2 2-100,-1 0 0,1 6 1,-3-1-1,1 2-38,1 1 0,-1 2 1,3 2-1,-2 3 150,-1 0-58,0 3-80,-1-3 1,4 5-138,-3 0 175,3 0-70,1 0 0,-1-1 1,-2 1 44,-1 0 0,1-4 0,3-1 108,0-2-64,0 5-38,0-4-22,0 1 1,0 3-132,0-6 125,0 0 1,0 0 0,0 0-40,0-1-1,0-1 0,0-1 1,0-1-70,0 0 91,-6 1 0,5-1-211,-3 1 213,3-1-11,1-5-102,0 5 89,0-5 0,0 2-34,0-1 1,0 1-77,0 3 94,0-4-8,0 3-290,0-9 270,0 4-4,0-5-70,0 5 55,0-4 17,0 4-734,0-5 690,0-5-313,0 4 166,0-9 1,0 7 218,0-4 0,0-1 0,0-3 0</inkml:trace>
  <inkml:trace contextRef="#ctx0" brushRef="#br0" timeOffset="5">12140 8314 8139,'12'0'0</inkml:trace>
  <inkml:trace contextRef="#ctx0" brushRef="#br0" timeOffset="6">10199 7344 11923,'-7'0'333,"2"5"1,2-3 0,-1 6-167,1 1-32,2 6 0,1-2-97,0 2 1,0 3 52,0 1 0,0 1-72,0-1-30,0 3 1,0-5 0,0 6 70,0 0 1,0 0-1,0 0 108,0 0-26,0-6-41,0 5 86,0-9-121,0 8 1,0-7 66,0 5-87,0-5 32,0 3 1,0-6 57,0 0-167,0 1 1,0-1 172,0 1-194,0-6-24,0 4 151,0-3-9,0-1-10,0 4 0,0-7-110,0 4 106,0-4-325,0 2-28,0-5 292,0-5-891,0 3 587,0-8 1,0 4-1470,0-5 871,5-1 495,-4 1 0,4-2-432,-5-2 1,4 2 48,0-2 799,5 2 0,-8 2 0,4-1 0</inkml:trace>
  <inkml:trace contextRef="#ctx0" brushRef="#br0" timeOffset="7">10222 11033 8090,'0'6'-1284,"0"0"1807,0-2-19,0-3-128,5 4-109,-4-5-162,4 0 1,-4 0 309,3 0 293,-3 0-411,5 0 0,-6-1 132,0-3 247,5 3-380,-4-9 1,4 4-60,-5-6 1,0 5 21,0-1 0,0 0-35,0-3 1,4-1-76,0 1 0,-1-4 76,-3 0 1,0-4-137,0 3 0,0-4 73,0 1 1,0 1-57,0-1 1,0 0 80,0-4 0,0 0-187,0 1 0,0 0 26,0 3 0,0-3-121,0 3 1,0 2-1,0-2 1,0 3-31,0-3 0,-1 4 79,-3-4 0,3 5 67,-3-1 0,3 2 47,1 2 1,0-1-53,0 1 1,0 0 81,0-1-71,0 1 0,0-1 39,0 1 1,0-1-39,0 1 0,0 0 0,0-1 1,0 1-26,0-1 1,0 1 28,0-1 0,0 1-105,0 0 120,0-1-69,0 1 32,0-1 1,0 5-69,0-1 46,0 6-5,0-3-903,0 5 0,5 10 0,1 2 0</inkml:trace>
  <inkml:trace contextRef="#ctx0" brushRef="#br0" timeOffset="8">8246 9034 8124,'0'6'-1424,"0"-1"5373,0-5-3418,-5 0-229,4 0 0,-5-1 184,6-3-247,0-2 0,-3-6-6,-1 1 0,0-2 6,4-2 0,0 2-77,0-2 0,0-1 95,0 1 1,0-5-167,0 5 0,0-4 12,0 4 0,0-4 50,0 4 1,0-4-190,0 3 1,0 0 114,0 1 0,0 2-145,0-2 0,0-2 90,0 2 0,-4-1-73,0 0 1,1 2-13,3-5 0,0 4 31,0-4 1,-4 4 38,0-4 1,0 5-3,4-1 0,0 2 114,0 2 1,0-1-97,0 1 0,0-1 329,0 1-258,0-1 0,0 1 52,0 0 0,0-1 26,0 1-243,0-1 1,0 1-36,0-1 128,0 1 0,0 0-416,0-1 392,0 6 0,0-4 0,0 3 0</inkml:trace>
  <inkml:trace contextRef="#ctx0" brushRef="#br0" timeOffset="9">8200 8292 8054,'0'6'0,"0"-1"0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13157 10781 24575,'0'0'0</inkml:trace>
  <inkml:trace contextRef="#ctx0" brushRef="#br1" timeOffset="1">2341 11626 7040,'0'7'906,"0"-2"2084,0-5-2615,0-5-176,0 4-17,0-5-1,0 1-44,0 4 1,0-5 149,0 2-240,0 3 137,0-9-36,0 8 1,0-4 79,0 2 30,0-2-165,0-6 1,0 1 0,0-1-37,0 1 1,0 0 0,0-1 119,0 1 0,0-1-86,0 1 45,0 0-45,5-1 1,-3 1-76,1-1-38,-1 1 87,-2-1 1,0 1-206,0 0 227,0-1-162,0 1 135,0-1 0,0 5-11,0-1 0,0 0 0,0-3 0,0 0-7,0-1 10,0 1-9,0-1-35,0 1 1,0 3 69,0 1-92,0-1 0,0-3 1,0-1 45,0 1 0,0-1 10,0 1-3,0 0 0,0-1 4,0 1-80,0-1 57,0 1 0,4 0 2,-1-1-15,1 1 1,-4-1 14,0 1 0,0 3-92,0 1 63,0 4 0,0-7 85,0 4-72,0-1 1,0-3 63,0 2 0,0 2-49,0-2 80,0 1-86,0-5 1,0 5 10,0-1 1,0 1 13,0-5 77,0 1 1,0-1-74,0 1 1,0 0-77,0-1 71,0 1-8,0-1 0,0 1 38,0-1-29,0 1-48,0 5 0,0-5 5,0 4 0,0 1 50,0-2-29,0 0 1,0-3 28,0-1 1,0 5-17,0-1 68,0 1-73,0-5 5,0 1-4,0-1 0,0 1 0,0 0-12,0-1 1,0 1-1,0-1-47,0 1 0,-1-1 24,-3 1 1,3 3-35,-3 1 58,3-1-25,1 2 1,0-4 15,0 2 0,0-2-11,0-2 0,0 1 0,0 0-6,0-1 0,0 1 4,0-1 7,-5 6 1,3-4 4,-1 2 0,1-2-6,2-1 1,-1 1 0,-3 2 0,3-2-2,-3 2 1,3-2 1,0 0-32,-3 2 0,3-2 0,-3 2-23,2-2 34,2 4 14,0-4 0,-1 0 25,-3-6-27,3 1 1,-4 4 0,5-2 15,0-2 1,0 2-19,0-2 1,0-2 22,0 2 0,0 0 6,0 4 1,-1-2-8,-3-2 1,3 2 33,-3-2-41,3 2 0,-1 2-2,-1-1 7,1 1-33,-3-1 29,5 1 0,-1 0 6,-3-1-35,3 1 28,-4-1 0,5 1 97,0-1-98,0 1 0,0 0 1,0-1 42,0 1-39,0-1 3,0 6 50,0-4-51,0 3 0,0-4 0,0 0-38,0-1 49,0 1-6,0-1-64,0 1 59,0 0 0,0-1-7,0 1 0,-4-1 0,0 1 1,2-1 29,0 1 0,2 0 1,0-1 24,0 1-51,0-1 1,0 1 5,0-1 0,-1 1 2,-3 0 0,3-2-22,-3-2 1,3 2 0,1-3-4,0-1 0,-4 3 28,0-5-7,0 5-46,4-2 1,0 0 0,-1 1 21,-3 1 1,3 1 0,-3 2-1,3 0 8,1-1 1,-4 5 7,0-1 0,1 4 1,3-3-5,0-2 11,0 4 0,0-6 1,0 3 32,0-6 1,0 0-40,0-5 49,0 5-42,0-8-6,0 4 177,0 1-169,5-5 4,-4 9 1,4-7 169,-5 5-152,5 0 3,-4 3 111,4 1 1,-5-1-75,0 1-34,0 5 8,0-5 1,0 10-78,0-4 0,0 4-181,0-3-141,0 3 109,0-4-1323,0 5-156,0-5 625,0 3 1,2-7 1094,2 6 0,2-6 0,5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2364 8943 12654,'0'0'0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2341 8954 12434,'0'0'133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59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14482 13340 8091,'-7'0'260,"-3"-6"45,9 5 1,-4-5 208,5 2 0,0 3-92,0-4 1169,0 5-959,5 0-131,-4 0-110,9 0-215,-3-5 1,4 3 14,0-1 1,1 0-97,-1-1 1,5 3 65,-1-3 1,1-1-156,0 1 0,0 0 97,3 4 0,1-3-101,-4-1 0,4 0 68,-1 4 0,-1-4-145,1 0 0,-2 1 43,3 3 1,-3 0-44,-1 0 1,-4-2-204,3-1 1,2 1 114,-2-2 0,-3 3-100,-5 1 1,0-1-146,0-3 58,3 3 0,-7-4-703,4 5-244,-4 0 134,2 0-117,-5 0 776,-5 0 1,-1 0 503,-6 0 0,1 5 0,-1 1 0</inkml:trace>
  <inkml:trace contextRef="#ctx0" brushRef="#br0" timeOffset="1">14539 13488 8091,'-7'0'-681,"2"0"3110,5 0-1357,-5 0-329,4 0-63,-4 0 812,5 0-1106,0 5 0,5-4-151,3 3 1,3-3 44,4-1 1,-1 0 13,5 0 1,0-3-30,4-1 0,0 0-97,0 4 0,3-4 29,1 0 1,0-1-149,-4 2 1,3 1 56,1-2 0,-4 2-177,-4-2 0,-4 3 42,4-3 1,-5-1-190,1 1 1,-2 0 28,-2 4 1,-3-1-368,0-3-296,-6 3-728,3-4-99,-5 5 1,-1 0 207,-3 0 1471,-2 0 0,-6 0 0,1 0 0</inkml:trace>
  <inkml:trace contextRef="#ctx0" brushRef="#br0" timeOffset="2">15841 13020 8091,'-7'-7'331,"2"-3"0,5 8 169,0-6 14,-5 6-42,4-3-215,-4-1 100,5 5-160,5-4 0,-2 6 179,4 3-298,-4-3 1,6 10-73,-6-4 0,5 3 95,-4 2 1,0-1-154,-4 1 1,0 0 29,0 4 1,3-4-75,1 3 1,0 2 30,-4-2 0,0 4 36,0-4 0,0 2-2,0-2 0,0-2-90,0 2 0,0-2 79,0-2 0,0 1 27,0-1 0,0-3 104,0-1-105,0 1 234,0-2-196,0 4 27,0-8 152,0 3 925,0-5-1147,0-5 101,0 3 1,4-4-132,0 2 1,4 3-4,0-3 0,-2-1 20,2 1 0,0 0 36,3 4 1,4-3-15,1-1 1,-1 0 67,-4 4 0,4 0-46,1 0 1,3 0 58,-4 0 0,5 0-44,-1 0 0,-1 0-16,1 0 1,-4 0 44,4 0 0,-5 0 2,2 0 0,-4 5 32,0 3 0,-1-2 1,0 2 1,0-1 17,-4 5 1,2 0-51,-5 4 0,4-4 4,-5 4 0,5-2 10,-4 1 0,0-3-113,-4 4 1,-2 1 56,-2 2 1,-2-1-97,-5 1 0,-1-5 59,1 1 0,-2-1-22,-2 2 0,1-4 30,-5 4 1,4-4 9,-4 0 0,-4-5-4,-4 1 1,-1-4 5,2 3 0,-4-4 9,-4 1 0,1-3-82,3-1 0,-2 0-5,5 0 0,2-4-132,6 0 0,2-3 64,6 3 0,5-5-548,2 1 1,3 2 221,1-2 1,1 2-517,3-2 0,6 0 386,5 4 1,2-5-387,-2 1 990,-2-2 0,3-1 0,-5-1 0</inkml:trace>
  <inkml:trace contextRef="#ctx0" brushRef="#br0" timeOffset="3">15886 12951 8289,'5'-6'345,"-2"0"197,5 2 0,-1 2-51,5-1 1,-1-2-182,1 1 1,-1 0 46,0 4 1,2-4-87,2 0 1,-2 1-69,2 3 0,3 0 68,1 0 1,1-2-106,-1-2 1,3 3 4,-3-3 0,-1 3-133,1 1 0,-5 0-100,1 0 0,-2 0 58,-2 0 0,0 0-566,1 0 1,-1 0 300,1 0 0,-1 0-760,1 0 1,-1 0 410,0 0 0,-3 0 618,0 0 0,-1 0 0,5 0 0</inkml:trace>
  <inkml:trace contextRef="#ctx0" brushRef="#br0" timeOffset="4">16583 12883 8192,'0'-7'141,"0"-3"678,0 9 1,0-3-183,0 8 0,0-1-213,0 4 0,0 5-170,0 3 0,0 5 22,0-1 1,0 3-75,0 1 1,0 4-6,0 4 0,0 3-67,0 4 0,0 2-57,0 1 1,0 3 60,0-6 1,0 2-74,0-5 0,0 1 28,0-5 1,0-5-70,0-3 0,0-1 24,0-7 1,1 0-129,3-3 155,-3-1-12,5 1-668,-6-6 443,5-1 0,-4-6-711,3-3 0,-3 1 401,-1-4 1,0-1-2101,0-3 1680,0-1 0,0-3 896,0 0 0,5 0 0,1 3 0</inkml:trace>
  <inkml:trace contextRef="#ctx0" brushRef="#br0" timeOffset="5">16926 13043 8192,'5'-12'0,"-3"2"417,6 2 0,-4 0 446,3 4 33,-4-5-240,2 8 0,0-4-136,-4 5-259,4 0 0,-6 5-88,-3 2 1,-2 8 71,-5 4 1,-6 3-184,-2 1 1,1 1-17,-1 3 1,-4-2-177,-3 5 1,-2-4 70,1 1 1,7-3-52,-3-2 1,4 1 170,0 0 1,2-5-6,6-3 1,3-2 23,1-2 1,4-3-27,-1-1 1,3-3 126,1 4-30,0-6 1,1 7 13,3-5 0,-1 0 23,4-4 1,5 0 133,3 0 1,0 0-119,-3 0 1,0 1-15,4 3 1,-4-3-3,4 3 0,0-1-17,-1 0 1,1 0-2,-5 5 1,0-6 17,1 2 1,3 1-174,0-1 0,0 3 129,-3-3 1,-1 0-32,1-4 1,-1 4-106,1 0 0,-5-1 95,1-3 0,-4 0-347,3 0 1,-3 0-40,4 0-875,-6 0 164,3 6-205,0-5 344,-3 4 1,1-5-1987,-6 0 2841,1 0 0,-8 5 0,4 1 0</inkml:trace>
  <inkml:trace contextRef="#ctx0" brushRef="#br0" timeOffset="6">17428 13237 8174,'-6'-12'0,"1"5"1491,5-1-472,0 6 469,0-3 1387,0 5-2620,0 5 0,0-3-220,0 6 0,0-4 84,0 3 0,0-3-1890,0 4 1059,0-1 712,5 5 0,1-6 0,6-1 0</inkml:trace>
  <inkml:trace contextRef="#ctx0" brushRef="#br0" timeOffset="7">18456 12483 8174,'0'-6'0,"0"-1"337,0 4 138,0 1 234,0-3 1219,0 5-1687,0 5 0,0-2-47,0 4 1,0 1 6,0 3 1,0 5-68,0-1 1,1 1 13,3 0 0,-3 1-96,3 6 0,-1 0 2,1 0 0,-3 1 98,3 3 0,-2-3-136,2 2 0,-3 2 129,3-1 0,-1 0-57,0-5 1,-1 0 17,2-3 1,1-1 56,-2-3-110,1-2 0,-4 3-4,0-4 0,4-5-4,0 1-318,0-6-712,-4 4-4721,0-6 5706,0-6 0,5 0 0,1-5 0</inkml:trace>
  <inkml:trace contextRef="#ctx0" brushRef="#br0" timeOffset="8">18902 12780 8111,'-7'-1'353,"3"-3"95,3 3 160,1-4-29,0 5-74,5-6-253,2 5 1,4-4-15,0 5 0,1 0 14,-1 0 1,2 0-1,2 0 1,2-4-15,2 0 0,2 1 14,-2 3 1,-1-4-1,1 0 1,1-1-1882,7 1 1,-3 2 1290,3-6 1,1 2 337,-2-2 0,1-1 551,-4 5 1,-2-1 726,-2 2 1,-2 1-1254,-6-2-705,-4 3 98,-2 1 0,-6 0 96,-3 0 0,1 4-605,-4 0 1091,-1 5 0,-3-3 0,-1 5 0</inkml:trace>
  <inkml:trace contextRef="#ctx0" brushRef="#br0" timeOffset="9">19804 12574 8135,'0'-6'276,"0"-4"1,1 7 576,3-4-122,-3 4-65,9-2 23,-8 0-449,8 4 1,-8-3-53,6 8 1,-4-2 51,3 6 0,1 0-166,3 3 1,1 0 93,-1 1 0,1 3-94,-1 0 0,5 6 68,4-2 0,-3-2 5,2 2 0,-1 0-100,1 4 1,3-4 90,-3 0 0,-2-3-33,3 3 1,-7-5 33,3 1 0,-4-3-95,0 0 0,-1-4 104,1-1 0,-2-3-250,-3 4 1,0-6-300,-3 2-454,-3-3 146,4-1-2653,-5 0 1910,-5 0 589,4 0 0,-10 0 863,4 0 0,-3 0 0,-2 0 0</inkml:trace>
  <inkml:trace contextRef="#ctx0" brushRef="#br0" timeOffset="10">20158 12563 8135,'0'-11'0,"0"4"764,0-3 62,5 4 137,-4-1-184,4 2-524,-5 5 1,-5 0-145,-2 0 0,0 5 129,0 3 1,-5 3-104,-3 5 1,-2 1 78,2 6 0,-1 0-237,-3 0 1,-3 1-50,3 3 0,-2-2-21,-2 5 0,0-3 37,0 4 1,4-6 123,0 2 0,5-8-32,-1-4 1,2 1 33,2 0 0,0-1-127,4-4 0,1-1 84,2-2 0,2-2-226,-1-2-192,1-3-52,2 5 0,5-6 5,3 0 0,2 0-319,2 0 1,3-4-1071,0 0 1825,5-5 0,-7-2 0,4-7 0</inkml:trace>
  <inkml:trace contextRef="#ctx0" brushRef="#br0" timeOffset="11">20386 12323 8135,'5'-11'0,"-3"-1"0,4 5 615,-2-1 49,-3 0-240,9-3 1,-9 3 158,3 1-313,-2 4 0,-1-2 348,3 5-137,-3 0-291,4 0-8,-5 5 0,0 2-135,0 4 0,0 0 40,0 1 0,0-1-149,0 1 1,0-1 70,0 1 0,0-5-95,0 1 1,0-1-9,0 5 0,0-5 149,0 1 1,0-4-333,0 3 94,0-4-150,0 2 257,5-5-21,-4 0 71,4 0 0,-1-1-10,0-3 1,1 1 69,-1-4 1,-2 0-60,6 0 1,-2-3 32,2 2 0,2-2-25,-2-1 1,2 3 0,1 0 0,-3 4 17,0-3 1,-5 4 4,5 0 89,-6 1-106,9 2 92,-10 0 1,5 5-73,-2 3 77,-3 2 0,4 3-33,-5 2 1,4-2 29,0 2 0,0-2-100,-4-2 0,4 4-119,-1 1 0,3-1-333,-3-4 0,-1-3-110,1-1-254,-1 1 0,-1 2-95,3-2 928,-3 2 0,4-9 0,-5 4 0</inkml:trace>
  <inkml:trace contextRef="#ctx0" brushRef="#br0" timeOffset="12">20809 12175 8135,'0'-12'-132,"0"5"-267,0-1 1604,5 5-243,-4-2-66,4 5-298,-5 0-425,0 5 0,4 3 82,0 7 0,0-1-126,-4 5 1,0-3 26,0 3 1,0-2-118,0 2 0,0 3 16,0-3 0,0-3-195,0 0 1,3-4-6,1 0 87,5-1-317,-3 1 0,2-2 147,0-3 1,-6 0-1467,2-3 725,-3-3-554,-1 4 1523,0-5 0,0 0 0</inkml:trace>
  <inkml:trace contextRef="#ctx0" brushRef="#br0" timeOffset="13">20717 12335 8321,'0'-8'1319,"0"0"-918,0 6 1,6-3-105,1 5 0,7-2-94,1-1 1,6 1 30,-2-1 0,2 1-110,2 2 1,0-4-174,0 1 1,-2-1-540,-2 4 1,2 0 387,-6 0 1,0-4-850,-3 0 1,-1 0-45,0 4 1093,-4 0 0,3 0 0,-4 0 0</inkml:trace>
  <inkml:trace contextRef="#ctx0" brushRef="#br0" timeOffset="14">21163 12106 8135,'0'-6'0,"0"-1"700,0 4-127,0 1 487,0-3 495,0 5-1348,0 5 0,0 2 30,0 4 1,0 1-93,0-1 1,0 4 94,0 0 1,0 4-179,0-3 0,1 3 53,3-4 0,-3 4-303,3-4 1,1 2 131,-1-2 1,4-2-519,-5 2 1,2-2-89,-1-2 1,-1 0-383,4 1 0,-4-1 1044,1 1 0,-3 4 0,-1 2 0</inkml:trace>
  <inkml:trace contextRef="#ctx0" brushRef="#br0" timeOffset="15">18410 13317 5899,'-6'0'783,"1"0"0,4 0-608,-3 0 29,3 0 84,-4 0 1148,5 0-981,-5 0-124,3 0 529,-3 0-674,15 0 0,-2 0 28,7 0 0,-2 0-3,-2 0 1,6 0-43,2 0 1,2-4-24,2 0 1,1 0 17,3 4 1,-2 0-56,6 0 0,-5-3 59,5-1 0,-1-1-143,5 1 0,-1 3 62,0-3 1,4 1-117,0-1 1,2 2 101,-2-6 0,1 6-29,3-2 0,2-1 0,-2 1 0,-1-1 3,1 1 0,-4 2-24,4-6 0,-2 4-7,2-3 1,1 4 29,-5-1 1,4-1 8,-4 1 1,5-3-12,-1 3 0,-1-4-30,1 4 1,-5-1-12,1 2 1,1 1-8,-1-1 1,1-3-4,-1 3 0,3-5 1,5 4 0,1-3-165,2 3 1,-1-4 135,6 4 1,-10-3 44,2 3 1,-4-1-49,0 1 1,-3 3 25,-5-3 1,-3 1 1,-1 0 1,-1 1 65,2-1 0,2 1-54,-3 2 1,4 0 46,5 0 1,-4-3 157,3-1 0,-6 0-214,-2 4 0,5-1 51,3-3 1,-2 3-43,-5-3 0,2 1 9,-3-1 1,2 3-9,-1-3 1,-2 3 74,-3 1 1,-2-1 6,3-3 1,-4 3 10,-4-3 0,-3 3-57,-4 1 0,-1 0-35,1 0 88,-6-5-307,4 3 74,-8-3 1,-2 5-251,-8 0 0,-1-1-1130,1-3 0,-2 3 59,3-3 1462,-9 3 0,4 6 0,-5 1 0</inkml:trace>
  <inkml:trace contextRef="#ctx0" brushRef="#br0" timeOffset="16">19050 13637 8135,'0'-7'320,"0"1"209,0 2 154,0 3 226,0-4 123,0 5-576,-5 0-216,4 5 0,-6 1-78,4 6 1,0 0 50,-5 3 1,6-1 12,-2 5 1,3-1-71,1 1 0,0 3-24,0-3 0,0 4-155,0 3 0,0-2 72,0 3 0,1-3-129,3-1 1,-2 4 10,6-1 0,-5 0-5,0-7 0,0 1 51,1-5 1,-3 4-80,3-3 1,-3-1 91,-1-4-1,0 1 1,1-2 40,3-3-13,-3 4 0,4-9-688,-5 6 282,0-6 1,0 5-1398,0-4 201,0-1-205,-5 3 1790,4-5 0,-9 5 0,4 1 0</inkml:trace>
  <inkml:trace contextRef="#ctx0" brushRef="#br0" timeOffset="17">19313 13911 8135,'0'-7'-247,"0"1"1644,0 2-368,5 3-165,-4-4-382,9 5-350,-3 0 1,4-4 53,0 0 1,1 0-156,-1 4 0,4 0 4,1 0 0,4-3 96,-1-1 0,1-1-90,-1 1 0,2 3 53,-6-3 0,4 1-108,-4-1 1,4 3 19,-4-3 0,1-1-56,-5 1 0,0 1-444,1 3 0,-4 0 225,-1 0 0,1 0-578,3 0 0,1 0 367,-1 0 1,0 0 479,1 0 0,-1 0 0,1 0 0</inkml:trace>
  <inkml:trace contextRef="#ctx0" brushRef="#br0" timeOffset="18">20044 13739 8135,'-5'-6'1356,"3"-4"-890,-3 9 0,5-3-110,0 8 1,1-2-78,3 6 1,-1-5-51,4 5 1,1 0 10,3 3 1,1 2-9,-1 2 0,2-2-29,2 2 0,-2 3-164,2 1 1,2-1 90,-2 1 1,0-5-189,-3 1 1,-1 1-57,0-1 1,1-1 85,-1-6 1,-1 2-39,-2-2 0,2-3 70,-2-1 1,-2 1-139,2-1 0,-5-1-167,5-3 0,-4 0-958,4 0-1303,-6 0 1378,8 0 1184,-9 0 0,10-5 0,-5-1 0</inkml:trace>
  <inkml:trace contextRef="#ctx0" brushRef="#br0" timeOffset="19">20398 13762 8135,'0'-13'0,"0"-2"0,5 3 731,-4-5-367,4 11 0,-5-4 179,0 2 222,0 3-10,0 0-264,0 0-85,-5 3-113,4-3 0,-8 7-9,5 1-163,-5 4 1,2 5 110,-9 4 1,4-2-1,-4 5 1,-1 4-127,-2 3 1,-3 1 103,-1-4 1,2 3-262,2 1 0,-3 0 66,3-5 1,-1 1-262,1 0 0,2-5 126,6-3 1,-3-2-125,2-2 266,-2 1 86,8-1-87,0-5-24,1 0 6,5-6 1,0 1 64,0 3-272,0-3 14,0 4-2144,0-5-70,5 0 2404,-4 0 0,4 0 0,-5 0 0</inkml:trace>
  <inkml:trace contextRef="#ctx0" brushRef="#br1" timeOffset="20">20660 9765 8135,'5'-12'28,"-3"6"298,8-4 96,-9 4 0,5-1 223,-2 3 62,-2-2-145,3 5-18,-5-4-340,-5 5-10,-2 0 0,-4 5-60,-1 2 0,-3 0 32,0 0 0,-2 5-158,2 3 1,1 2 33,-5-2 1,0 3-5,-4 4 1,0 1-34,1 0 0,-1 4 37,0-1 0,0 5-25,0-5 1,0 1 68,1-4 1,3 1-147,-1 3 0,5-7 73,-4 3 0,5-3-71,-1 3 1,2-5-6,2-3 0,3 1 27,1 0 0,0-1 30,0-4 1,2 1-24,5-1-103,0 1-178,0-1-454,0 0 283,0 1-1272,0-6 699,0-1 464,0-5 1,5-5-1,1-1 1</inkml:trace>
  <inkml:trace contextRef="#ctx0" brushRef="#br1" timeOffset="21">20158 10210 8135,'0'-11'413,"-5"-1"1,3 5 867,-1-1-469,-4 6-267,6-3-251,-4 5-272,5 5 0,-4 1 205,0 5 0,1 5 4,3-1 0,-2 1-151,-2 0 1,3 0 100,-3 3 0,3 1-229,1-4 0,0 3-78,0-4 0,0 4 113,0-4 1,0 0-156,0-3 198,0-1 1,1-1-164,3-2 185,-3-3 185,5-5-91,-1 0 0,1-1 217,5-3 0,1-1-363,-1-3 0,6-7 0,1 2 0</inkml:trace>
  <inkml:trace contextRef="#ctx0" brushRef="#br1" timeOffset="22">20215 10404 8135,'11'-11'4305,"5"1"-3337,-1 2 1,0-2-764,-4 2 0,1 3-189,-1 2 0,1 1-448,-1 2 0,-3 0-993,-1 0-410,-4 0 1835,2 0 0,-5 5 0,0 2 0</inkml:trace>
  <inkml:trace contextRef="#ctx0" brushRef="#br1" timeOffset="23">21243 8828 8167,'-8'-7'-529,"1"-1"0,4 4 861,-1-3-60,3 4 659,1-7-152,0 9-294,0-4-48,0 5 0,0 5-233,0 2 0,0 3 0,0 2 0,0 1-119,0 2 1,0 1 111,0 3 0,-1 3-213,-3-3 0,1 4 61,-4 3 1,3-1-124,-4 1 1,2-2-29,-2-1 1,-1 0-24,6 0 1,-5-4-46,4 0-29,0-5 1,4 2-292,0-4 262,0-6-742,0-1-1113,0-5 1342,0-5 745,0-1 0,-5-11 0,-1 0 0</inkml:trace>
  <inkml:trace contextRef="#ctx0" brushRef="#br1" timeOffset="24">21254 8817 8167,'0'-18'0,"-4"2"172,1 4 0,-5 1 187,4-1 1,0 5 346,4-1-265,0 6 0,0-5 244,0 3 222,0 3-690,0 6 0,0 3 26,0 7 0,0 2-65,0-2 0,4 5 65,0-1 1,4 3-118,-5 1 0,6-1 42,-1 1 0,-2 1-18,2 3 1,-1-3-21,5 3 0,-4-7-142,-1-1 1,1-1-36,3 1 0,-1 1 127,-2-5 0,2 1-193,-2-5 0,2 1 56,1-1 1,-3-3-484,0-1 1,-5-3-49,5 4 1,-4-6-1113,3 2 32,-4 2 536,2-4-325,-5 3 1457,-5-5 0,-1 0 0,-6 0 0</inkml:trace>
  <inkml:trace contextRef="#ctx0" brushRef="#br1" timeOffset="25">21117 9148 8284,'0'-11'930,"0"3"-420,0 0-69,0 6 0,5-7-194,3 5 1,2 0-1,1 4 263,1 0-191,4 0-278,2-5 1,6 4-668,3-3 377,-3 3 267,4 1 0,-5 0 270,0 0-1319,-1 0 0,-4 0 290,-3 0 741,-2 0 0,4 5 0,0 1 0</inkml:trace>
  <inkml:trace contextRef="#ctx0" brushRef="#br1" timeOffset="26">21654 8828 8204,'0'-17'281,"-5"5"-165,4 2 1271,-4 9-397,5-9-237,0 8-382,0-3-56,5 10-68,-4 2 0,4 4-40,-5 6 0,1 0 163,3 6-246,-3 0 0,6 0-46,-4 0 1,-1 3-118,2 1 1,1 1 0,-2-3 205,0 2-679,3-5 441,-4-1 1,4-7 0,-4 4-151,2-2 1,4-4-286,-4-5 0,1-3-529,-1 4 669,2-6-1254,0 3-9,-1-5 1629,-5 0 0,5-5 0,2-1 0</inkml:trace>
  <inkml:trace contextRef="#ctx0" brushRef="#br1" timeOffset="27">21643 9068 8281,'0'-11'767,"5"-1"-582,-4 6 0,5 0 282,-2 2 1,-1 3-74,4-3 1,1-1 6,3 1-196,1 0 0,3 0 165,0 0-316,5 1 62,-2-2 69,5 3 1,0-4-480,0 2 0,-2 3-192,-2-3 0,2-1 1,-6 1-1122,-1 2 803,-7 0 804,4 2 0,-10-5 0,4-1 0</inkml:trace>
  <inkml:trace contextRef="#ctx0" brushRef="#br1" timeOffset="28">21665 8817 8326,'0'-12'0,"0"1"0,5 3 0,3 1 0,7 4 0,-2-6 0,2 6 0,3-2 0,1 1 1109,3 2 1,0-6-423,1 4 0,0 0-510,0 4 0,-1-4 34,-3 0 1,1 1-1067,-5 3 0,0 0 233,-3 0 622,-1 0 0,1 5 0,-1 1 0</inkml:trace>
  <inkml:trace contextRef="#ctx0" brushRef="#br1" timeOffset="29">22339 8828 8277,'-6'-6'1068,"1"1"-88,5 5-579,5 0 1,-4 1-46,3 3 1,-2 2-103,2 6 1,-2-1 18,1 1 1,-1 4 171,-2 3-191,0 3-168,0 1 0,0 4 104,0-2 1,3-1-154,1-5 1,0-4-38,-4 4 1,0-5 80,0 1 1,0-6-197,0-1 0,4-5 34,0 5 1,-1-4-1449,-3 3 1131,0-4 0,2 2-2009,2-5 1203,-3 0 1204,4 0 0,-5 0 0,0 0 0</inkml:trace>
  <inkml:trace contextRef="#ctx0" brushRef="#br1" timeOffset="30">22054 8897 8139,'0'-17'246,"0"5"0,5-4-99,2 9 1,4-3 94,0 2 0,2 2-107,2-2 0,3 4 332,4-3 1,6 4-163,3-1 1,-2 2-277,1-2 1,0 3-220,0-3 1,3 3 103,-2 1 1,-3 0-570,-2 0 1,-3 0 353,-4 0 1,1 0 300,-4 0 0,-1 5 0,-4 1 0</inkml:trace>
  <inkml:trace contextRef="#ctx0" brushRef="#br1" timeOffset="31">22716 8840 8181,'0'-7'649,"0"-3"-75,0 9 458,0-4-298,0 5 1,0 5-452,0 3 1,0 3 91,0 4 1,0 2-141,0 2 0,0 2 9,0-2 1,0 3-200,0 1 1,0 0 85,0-1 0,0 1-263,0 0 0,0-1 51,0-3 0,0-3-65,0-4 0,0-1 90,0 1 77,5-1 28,-4 0-8,10-4 51,-10-2-47,9 0 1,-7-4 126,4 3 0,-3-3-102,4-1 1,-1-4 28,5 1 0,-1-1 32,0 4-61,1-5 0,3 0-55,0-3 1,1 3 127,-5 5-397,0-5 238,1 4 0,-1-4-1089,1 5 467,-6 0-1327,4 0 218,-3 0-220,-1 0 1967,4 0 0,-9 5 0,4 1 0</inkml:trace>
  <inkml:trace contextRef="#ctx0" brushRef="#br1" timeOffset="32">22648 9057 8121,'5'-12'40,"-3"2"-20,6 3 0,-4-2 549,3 5 1,5-4-136,3 4 0,0-3-62,-3 3 0,0 0-133,3 4 0,-1-4 2,5 1 0,0-2-40,4 1 0,-4 2-167,0-1 1,-1-2-372,1 1 1,1 0 195,-4 4-1923,-1 0 1230,-4 0 834,-4 0 0,-2 0 0,-5 0 0</inkml:trace>
  <inkml:trace contextRef="#ctx0" brushRef="#br1" timeOffset="33">22670 8851 8137,'5'-18'0,"2"2"83,4 4 1,2 2-81,2 3 1,2-3 509,2 2 0,2 2-131,-2-2 1,3 4-184,1-3 1,0 4-77,-1-1 1,1-1-172,0 1 0,-1 1 151,-3 3 0,1-4-117,-5 0 1,4 0-591,-4 4 0,2 0-19,-2 0-233,-2 0 1,3 4 855,-4 0 0,-1 5 0,1-3 0</inkml:trace>
  <inkml:trace contextRef="#ctx0" brushRef="#br1" timeOffset="34">23207 8680 8217,'0'13'1157,"0"2"-799,0 3-186,0-1 0,0 6 123,0 0 107,0 0-146,0 5 0,0-2-61,0 1-31,0 0 0,0-1-11,0 1 1,0 0-123,0-5 1,0 0 83,0-3 1,0 1 55,0-4 1,1-2-194,3-7 0,-2 3-233,1-2-246,-1-3-1102,-2 0 809,5 0-994,-4-4 920,4 5 868,-5-12 0,0 0 0,0-5 0</inkml:trace>
  <inkml:trace contextRef="#ctx0" brushRef="#br1" timeOffset="35">23162 8748 8137,'5'-16'39,"1"8"1,3-7 0,2 7 0,-2 0 652,6 0 1,-1-1-181,2 5 0,1-3-78,6 3 1,0 0-218,0 4 1,1 0 29,3 0 1,-3 0-56,2 0 0,-3 5 0,-4 3 0,-2 1-23,-6-2 1,1 3-183,-1-2 0,-5 6-199,-2 1 1,-3 2 171,-1-2 0,-1-1-159,-3 5 1,-3 0 73,-9 4 1,3 0 22,-7-1 0,1 0 58,-3-3 1,-1 3 56,0-3 0,1-2 24,3 2 0,-1-5 18,5 2 0,3-4 75,5 0 1,4-5 25,-1 1 97,3 0 1,6 2-52,3-3 1,2 0 199,1-3 1,6-3-110,2 3 0,3-3-172,0-1 0,1 0-85,0 0 0,-3 0-250,3 0 1,-8 4-310,4-1 1,-5 3 69,-2-3 453,-1 4 0,-4 4 0,-2 1 0</inkml:trace>
  <inkml:trace contextRef="#ctx0" brushRef="#br1" timeOffset="36">21243 9616 8199,'4'-7'0,"-1"-1"0,2 4 0,-1-3 0,-2 4 0,4-2 0,-2 5 0,-3 0 0,4 1 0,-5 3 0,0 3 0,0 4 0,0 0 0,0 1 0,0 3 0,0 0 0,0 6 2040,0-2 1,0-2-443,0 2-1108,5-5-513,-4 8 0,4-9 210,1 3-40,-5-4-231,4-1 199,0-5-169,-4 4 219,4-8 4,-5 3 346,0-5-584,0-5 1,4-2 90,0-4 0,1 0-275,-1-1 0,-3 1-91,3-1 0,2-3 149,2 0 0,-2-2 70,2 2 0,1 2-409,6-2 505,-2 2-65,3 2 1,-4 0-68,-1-1 1,0 5 257,1-1 1,-5 5 0,1 0 0,-4 0 147,3-1 0,-3 3 106,4-3-179,-1 8-1,0-3-43,-2 9 0,-1-3 146,0 4 0,1 1-111,-2-1 0,-1 4 1,3 2 96,0 1-260,-4-4 91,4 2 0,-1-1-98,0 0 1,0 1-205,-4-5 0,1 1-719,3-1 1,-3 0 484,3 1 1,1-5-1115,-1 1 1,3-4 1558,-3 3 0,0 1 0,-4 3 0</inkml:trace>
  <inkml:trace contextRef="#ctx0" brushRef="#br1" timeOffset="37">22042 9525 8121,'2'-10'0,"1"2"0,0 3 396,4 5 0,-3 0 91,4 0 0,-4 0 525,3 0-729,1 0 0,3 5-15,1 3 1,-1 2-156,1 1 1,-1-3 125,0 0 0,1-1-194,-1 5 6,1-1 0,-1-1 0,1-1-44,-1-1 0,-3-2-726,-1 2 426,1-3 170,-2 0 1,3-3-1242,-5 6 705,5-5-597,-8 2 1256,9 0 0,-3 1 0,4 5 0</inkml:trace>
  <inkml:trace contextRef="#ctx0" brushRef="#br1" timeOffset="38">22488 9491 8200,'0'-12'126,"5"1"-84,-4 5 1674,4-5-1151,-5 10 1,0-3-394,0 8 0,-5 2-26,-3 6 0,-3-1-243,-4 1 1,2-1 29,-2 1 1,2 3 201,2 0 0,-1 0-740,1-3 1,3-1 298,1 1 1,3-1-715,-4 0 0,4 1 45,-3-1 975,-1 1 0,-3-1 0,-1 0 0</inkml:trace>
  <inkml:trace contextRef="#ctx0" brushRef="#br1" timeOffset="39">22305 9708 8200,'-6'-12'2241,"1"6"-1288,5 1-409,-6 5-297,5 0 0,-4 5-30,5 3 1,0 2 5,0 1 1,0 1-17,0-1 1,1 2-112,3 2 0,-1-2 110,4 2 1,-3 1-342,4 0 1,-2-1 75,2-4 0,1-3-108,-6-1 0,2 0 52,-1 0 1,-2 0-1542,1-3-750,-1-3 1652,-2 4 1,0-4 753,0 3 0,0-3 0,0 4 0</inkml:trace>
  <inkml:trace contextRef="#ctx0" brushRef="#br1" timeOffset="40">22659 9571 8121,'0'-18'0,"0"1"299,0 6 0,4 3 71,0 1 1414,4 4-597,-6-2-826,3 5 1,-5 1-129,0 3 0,0 3 0,0 4 0,0 2-62,0 2 1,0 3 66,0 5 1,0-1-218,0 1 1,0 0 82,0 0 1,0 0-267,0 0 1,0-1 121,0 1 1,0-4-189,0 0 0,0-5 14,0 2 1,1-5-143,3-3 278,-3 2-2,4-9 155,-5 4-126,0-5 530,5 0-15,-3 0 48,8 0-366,-4-5 1,6 0 22,-1-3 0,0 3-102,1 5 1,-5-4 49,1 1 0,0-1-49,3 4 1,2 0 45,2 0 0,-2-4-226,2 0 0,1 0 62,0 4 1,3 0-210,-4 0 0,1 0-214,0 0 1,-8 0-1112,4 0-1352,-3 0 1406,-3 0 1530,-1 0 0,-5 0 0,0 0 0</inkml:trace>
  <inkml:trace contextRef="#ctx0" brushRef="#br1" timeOffset="41">22716 9753 8121,'0'-11'277,"0"0"0,0 3-108,0 0 1,4 5 519,0-5 1,5 4-203,-2-3 1,3 4-109,2-1 0,-1-1-125,1 1 0,0-3-64,4 3 0,0-1-59,3 1 0,1 3-147,-4-3 0,3 3-644,-4 1 1,0-4 153,-3 0-1802,-1 0 1180,-5 4 1128,-1 0 0,-5 5 0,0 2 0</inkml:trace>
  <inkml:trace contextRef="#ctx0" brushRef="#br1" timeOffset="42">22670 9559 8121,'0'-11'0,"0"-1"0,2 1 349,1 0 1,4 3-74,4 0 1,2 2 214,2-2 0,-1 0-65,5 4 0,-1-4-222,1 4 1,6-3-98,-2 3 0,3-4-178,-4 4 1,0 1-270,-3 3 0,1-4 245,-4 0 1,-1 0 94,-4 4 0,1 5 0,-1 2 0</inkml:trace>
  <inkml:trace contextRef="#ctx0" brushRef="#br1" timeOffset="43">23299 9479 8121,'-11'-1'-491,"4"-3"1349,2 3-187,5-4 111,0 5 1,-4 5-486,0 3 0,0 2-16,4 1 0,-4 6 29,1 2 1,-5-2-56,4 2 0,-3 1-16,3 2 0,-4 2-171,4 3 1,-3-3 103,3 3 0,-5-3-319,2-1 1,1-4-91,3 0 1,1-5-837,2 1 762,0-2 0,0-6-190,0 1 1,2-5-562,1 0 0,0-1-46,5-2 1108,-6 0 0,8-5 0,-3-2 0</inkml:trace>
  <inkml:trace contextRef="#ctx0" brushRef="#br1" timeOffset="44">23253 9514 8121,'0'-12'150,"0"1"0,0-1 293,0 1 0,1 1 120,3 2 1,-3 2 288,3 2-638,2 3 1,-1-3 23,3 8 1,2 2 80,-2 5 0,-2 6-98,2 2 0,-1 3-15,5 0 1,3 3-6,0 1 1,2-2-106,-2 3 1,-2 1-195,2-1 1,-2-1 78,-2-3 1,0 0-12,1 0 1,-5-6 8,1-1 0,-4-4-745,4 0 295,-6-1 1,3 1-1044,-5-1-833,5-5 1222,-4-1 1125,5-5 0,-12 0 0,0 0 0</inkml:trace>
  <inkml:trace contextRef="#ctx0" brushRef="#br1" timeOffset="45">23184 9776 8121,'-6'-6'32,"1"-4"1,5 7-91,0-4 0,1 4 225,3-1 1,2-1 446,6 1 0,3 1-310,0 3 0,6 0-134,-2 0 0,2 0-369,2 0 1,0 0 100,0 0 1,-2 0-517,-2 0 0,2 0 176,-6 0 0,0 0 438,-4 0 0,1 0 0,-1 0 0</inkml:trace>
  <inkml:trace contextRef="#ctx0" brushRef="#br1" timeOffset="46">23630 9514 8121,'0'-17'0,"0"4"0,0-2 0,0 6 1299,0 2-367,0 4-540,0-2 0,0 6-81,0 3 0,0 2 53,0 6 1,0 4-86,0 3 1,0 3-12,0 1 1,0 0-113,0 0 0,1 1 82,3 2 1,-3-2-229,3 3 1,-3-3-148,-1-1 1,4 0-135,0 0 0,0-6 12,-4-1 0,1-4-248,3 0 1,-3-5-1544,3 1 883,-3-5-344,-1 7 1511,0-9 0,0 4 0,0-5 0</inkml:trace>
  <inkml:trace contextRef="#ctx0" brushRef="#br1" timeOffset="47">23561 9536 8121,'0'-11'-952,"5"0"1,2-1 2014,4 1 1,1 1-365,-1 2 1,4-1-153,0 5 0,2-3-138,-2 3 1,3-4-126,5 4 0,-4 1-87,0 3 1,-4 0-69,4 0 1,-5 1 42,1 3 1,-3 2-138,-5 5 1,2 1-108,-5-1 1,0 5 61,-4-1 0,0 5-166,0-1 0,0 1 84,0-1 1,-5 3-69,-3-3 0,2-1 11,-2 1 1,2-4 118,-2 4 1,-2-5-2,2 1 1,2-2 3,-2-2 1,6 1 126,-2-1 1,-1 1-74,1-1 0,0 1 128,4-1 0,0-3-76,0-1 1,0-3 231,0 4-145,5-1 1,2 3-32,4-2 0,1-2-59,-1-2 0,1-3-2,-1 3 0,2-3-270,2-1 0,-2 0 93,2 0 0,-3 0-694,0 0 1,-2 2-73,-2 2 869,2-3 0,-9 4 0,4-5 0</inkml:trace>
  <inkml:trace contextRef="#ctx0" brushRef="#br1" timeOffset="48">24235 9525 8110,'0'-16'962,"0"3"-472,-5-4-384,4 6 0,-6 3 239,4 1 0,-4 4-46,-4-1 1,-1 3-207,1 1 1,0 0-10,-1 0 1,-3 0 6,0 0 0,-1 0 10,5 0 0,1 5-88,2 3 0,-2 1 6,2-2 1,3 5 78,2-1 0,1 1-85,2 3 1,0-3 29,0 0 1,0 3-105,0 0 1,5 2 78,3-2 1,2-2-91,2 2 0,3-1 95,0 1 1,4-2-10,-4 2 0,4-2 184,-3-2 1,3 1-111,-4-1 1,0 0 147,-4 1 0,1-5-82,-1 1 1,-3-2 37,0 2 1,-6 2 94,2-2-132,-3 2 0,-10 1 69,-2 1 0,-12-1-90,0 1 0,-6-5-163,2 1 0,-3-2 87,3 2 0,-3 1-793,3-5 0,6 3 121,5-3 614,4 0 0,-5 1 0,-1 1 0</inkml:trace>
  <inkml:trace contextRef="#ctx0" brushRef="#br0" timeOffset="49">4408 15749 8015,'0'-6'0,"0"1"1502,0 5-494,0-5-45,0 4-152,0-4-101,0 5-412,0 5 1,-1-4 67,-3 3 0,-2 1-92,-5-1 0,3 4-83,0 0 1,1-2 36,-5 2 0,-3 0-141,0 3 1,-2-2 75,2 2 0,1-2-197,-5 6 0,0-2-60,-4-1 0,0 3-9,1 0 0,-1 2-188,0-2 1,0-1 143,0 5 1,2-5-54,2 1 1,-2-2 117,6-2 0,0 0 60,3 1 0,2-1-18,3 1 15,-3-6 186,8 4-114,-3-8 57,5 3 0,1-2-86,3 1 0,3 0 194,4-4 1,0 0-11,1 0 1,1 0 64,2 0 1,1 1-71,3 3 0,7-3-39,-3 3 1,2-1 80,-2 0 0,0 0-75,-1 5 1,0-6-70,-3 2 1,1 1 66,-4-1 0,0 3-113,-1-3 0,-2 4 76,2-4 0,-6 1-176,-1-1-82,-1-3-300,5 4 101,-1-5 1,-3 0-35,-1 0-1141,-4 0 697,2 0-1085,-5 0 0,-1-4 1895,-3 0 0,-2-5 0,-6 3 0</inkml:trace>
  <inkml:trace contextRef="#ctx0" brushRef="#br0" timeOffset="50">3917 16286 8011,'-6'0'1879,"1"0"48,5 0 0,5 0-1401,3 0 1,2 4-114,1 0 1,1 3-53,-1-3 0,6 4-26,2-4 1,2 3 109,2-3 0,0 1-158,0-1 1,3 1 0,1 3 0,3 0-81,-3-4 1,0 4 19,-4-4 1,-2 5-115,-2-2 1,1 0 104,-4 0 0,-1-4-73,-4 1 0,-3 1 28,0-2 1,-5 1 9,5-4 0,-4 0 2,3 0-255,-4 0-894,2 0-1479,-5 0 0,-5 0 2443,-3 0 0,-2 0 0,-1 0 0</inkml:trace>
  <inkml:trace contextRef="#ctx0" brushRef="#br0" timeOffset="51">5311 15761 8011,'-7'-8'77,"4"1"321,1 4-44,2-7 1,0 7 129,0-4 201,0 4-230,0-7 114,0 9-161,0-4 419,0 5-604,5 5 1,-3 1 9,1 6 0,-1-1-1,-2 0 1,0 5-43,0-1 1,0 5 15,0-1 0,0-1-123,0 1 0,0 0 86,0 4 1,0 0-120,0 0 0,0-4 38,0 0 0,-4-2-177,0 2 0,-1-1-8,1-3 0,3-6 133,-3 3 91,-2-3-35,5 2 55,-5-5-138,6-1-6,0-5-22,0-5 1,0 3 79,0-6 1,2 4-173,2-3 0,2-1 74,5-3 0,1 3-74,-1 1 1,1 3 89,-1-4 0,2 6 3,2-2 0,-2 2 64,2 2 0,-1 0 8,1 0 1,-1 0 14,5 0 0,-4 0 155,4 0 1,-4 2-112,5 2 1,-5-2-49,4 6 1,-5-1-81,1 5 1,-2-1 14,-2 1 1,-1 4-7,-2 3 0,-3 0-2,-5 4 1,0-3-25,0 7 0,-1-2-4,-3 2 0,-4-3-15,-7 3 0,1-3 34,-5-1 1,1 0 7,-1-1 0,-2 0-9,2-3 1,-3-3 8,-1-4 1,0 2 33,0-3 0,1 3-94,-1-6 0,0-3-3,0-1 1,0-3-180,0-1 1,4 0-327,0 0 0,5 0-1966,-1 0 1809,2-5 0,7-1-105,2-6 1,4-3 57,4 0 781,8-6 0,5 4 0,6-6 0</inkml:trace>
  <inkml:trace contextRef="#ctx0" brushRef="#br0" timeOffset="52">5231 15784 8011,'0'-7'2121,"0"-3"-1593,5 9 1,2-8-146,9 5 0,-2-3-44,5 3 0,-4 0-95,4 4 0,-4 0 0,4 0 0,-1 0 15,1 0 0,3 0-29,-3 0 0,1 4 17,-1 0 0,3-1 9,-3-3 0,2 0-109,2 0 1,-4 0 79,0 0 1,-4-3-188,4-1 1,-5-4-136,1 4 0,-2-3-105,-1 3 0,-5 0-112,1 4-282,-6 0-639,3 0-1446,-5 0-651,0 5 3330,0-4 0,6 10 0,0-5 0</inkml:trace>
  <inkml:trace contextRef="#ctx0" brushRef="#br0" timeOffset="53">5847 15704 8011,'-6'-12'0,"1"5"0,5-1 1727,0 6-254,0-9 51,0 10-610,0-4-562,0 15 0,0-1-68,0 10 0,1 0-43,3 4 1,-3 4-11,3-1 0,-1 6 10,1-2 1,-3 7-41,3 1 0,1 5-57,-1-1 1,-1-1-125,-3 1 0,2-3-244,1-1 1,-1 3 167,1-11 1,-1 5-189,-2-9 0,1 0 10,3-7-183,-3-3 25,4-4-151,-5-6-159,0-1 161,0-5 0,0-5-93,0-3 0,4-2-324,0-1 0,1-1-1151,-1 1 2109,-3-1 0,4-4 0,-5-2 0</inkml:trace>
  <inkml:trace contextRef="#ctx0" brushRef="#br0" timeOffset="54">6236 15864 8011,'0'-12'0,"-4"5"0,0-1 1089,0 5-209,4-7-216,0 9 367,-5-4-223,4 0-187,-4 4-192,5-5-144,-5 6 0,2 6 85,-4 1-385,-1 8 64,-8 3 0,2 2-156,-5 3 138,0-2 0,-2 12 81,-2-3 1,3-1-76,-7 2 1,3-2-214,2 1 1,2-2 58,1-5 0,6-1 267,-3-3 1,5-2-120,3-1 0,3-7 372,5 2-253,0-2-47,0 2 1,1-1-17,3-2 0,3 1-6,4-5 0,0 1-4,1-1 0,3-3-1,0 3 0,2-2 33,-2 2 1,-1-1-30,5 4 0,-4-4 111,4 1 1,-3 2 5,3 2 1,-4-2 130,4 1 0,-4-3-186,4 4 1,-5-6 4,1 2 1,-2 1-5,-2-1 154,1 0-246,-1 1-188,1-4-655,-1 4-435,-5-5 51,5 0 0,-10-1 261,3-3 1,-3 2-1745,-1-6 2659,5 6 0,-4-14 0,4 4 0</inkml:trace>
  <inkml:trace contextRef="#ctx0" brushRef="#br0" timeOffset="55">6761 16046 8011,'-18'0'401,"2"5"1,8-3 584,1 1 0,4 0-266,-1 1 1,2-3 1237,-2 3 43,3-3-868,-4-1 437,5 0-2219,5 0 1,-3 0-209,6 0-178,-1 0 1,5 0 1034,-1 0 0,1 0 0,-1 0 0</inkml:trace>
  <inkml:trace contextRef="#ctx0" brushRef="#br0" timeOffset="56">7686 15452 8011,'0'-11'0,"0"0"37,0-1 133,0 1 1,4-1 171,0 1 40,5-1-212,-8 1 1,5 1 372,-2 2-272,-3-2 1,5 4 103,-6-6 0,0 5 80,0-1 281,5 6-224,-4-9 67,4 10-123,-5-4-220,0 5-114,0 5 1,0 3 45,0 7 0,0-1-19,0 5 1,0 0 27,0 4 1,0 1-132,0 3 0,0-2 74,0 5 0,-4-3-183,0 4 1,1-5-79,3 5 1,0-6-96,0 2 0,0-7 63,0-1 0,0-5-478,0 1 83,0-2-165,0-2-222,0-4 0,1-2-282,3-5-620,-3 0 1857,4 0 0,0 0 0,1 0 0</inkml:trace>
  <inkml:trace contextRef="#ctx0" brushRef="#br0" timeOffset="57">7275 15898 8011,'-6'0'-190,"-4"0"963,8 0 1193,-3 0 1793,5 0-3591,5 0 0,2 0 137,4 0 0,1 0 127,-1 0 0,2 4-198,2-1 1,4 3 14,8-3 0,3-1-142,8 1 0,3-1 76,4-2 0,6 0-268,2 0 1,-1 0 169,2 0 0,-1-4-356,4 0 0,0-1 352,0 1 1,0 3 9,1-3 1,0 2-64,3-2 1,-2 2 39,-26 1 1,-1-1 0,29-5 19,-29 4 0,1-1 0,28-3-18,-29 3 1,0 1 0,28-1 2,1-4 1,-4 5 39,-4-5 1,-3 4-142,-8-3 1,1 4 82,-5-1 1,-4 3-12,-3 1 0,-7-4-20,-1 0 1,-2 0 32,-6 4-1018,1 0 949,-10 0-1333,4 0-258,-9 0 273,-6 0 1,-2 4 221,-8 0 1,2 0-1745,1-4 2852,1 5 0,-5-4 0,-2 4 0</inkml:trace>
  <inkml:trace contextRef="#ctx0" brushRef="#br0" timeOffset="58">7446 16240 8011,'7'-5'-191,"-1"4"38,-2-3 0,-3 2 705,3-2-25,2 3-108,-4-4 1,4 1 145,-2 0 117,-3 0 39,4 4 134,-5 0-517,0 5 1,4-2 195,0 4 0,1 1 29,-1 3 1,-3 6-168,3 2 0,-3 3 0,-1 0 0,1 3-122,3 1 0,-3 3-237,3 6 1,-3-2 46,-1-3 1,2 3-31,1-2 0,-1 0 18,2 0 1,-2 2-247,2-3 0,-2-2-245,6-1 0,-4-3 179,3-1 1,-4-6 46,1-1 0,1-4 75,-1 0 1,1-6-465,-1-2-85,-3 2-39,4-4-429,-5 3-854,0-5 565,5 0 1,-4-5 1423,3-3 0,2-2 0,1-2 0</inkml:trace>
  <inkml:trace contextRef="#ctx0" brushRef="#br0" timeOffset="59">7938 16492 8011,'-12'0'1490,"1"0"-1006,-1 0-29,1 0-213,-1 0 0,5 0 242,-1 0-29,6 0-213,-3 0 0,6 0 0,3 0 0,2 0-713,5 0 1,1 0-813,-1 0 0,6 0 1283,2 0 0,2 0 971,2 0 1,0 0 1068,0 0 1,4 0-1555,-1 0 1,2 0-521,-1 0 0,-3 0 85,2 0 1,-1 0-120,-3 0 1,1-2 59,0-1 0,-1 0-132,-3-4 0,-3 4-919,-4-1 749,-1-2 1,-3 5-970,-1-3-640,-4 2-760,-3 2 2679,-7 0 0,-4 6 0,0 0 0</inkml:trace>
  <inkml:trace contextRef="#ctx0" brushRef="#br0" timeOffset="60">8554 16343 8011,'-6'0'2150,"1"0"-1440,5 5 1,0 2-264,0 4 0,1 1 158,3-1 1,-2 4-123,6 0 0,0 6-74,3-2 0,-3-1-105,-1 1 1,2 0-66,6 3 1,-2-3-131,2 0 1,-1-3 146,2 3 0,-3-5-289,7 1 0,-7-2-54,3-2 1,-2-1-67,1-2 0,-2 2-208,2-2-217,-3-3-1000,0 5 737,-1-9-1747,-4 4 1868,3-5 0,-9 1-119,3 3 0,-4-3 839,-4 3 0,-2-2 0,-6-2 0</inkml:trace>
  <inkml:trace contextRef="#ctx0" brushRef="#br0" timeOffset="61">8863 16389 8011,'0'-11'0,"3"-1"830,1 1 0,0-1 313,-4 1-491,0 4 1,0 1 591,0 2-581,0 3 0,0-3-250,0 8 0,-5 7-186,-3 9 1,-7 2-115,-4 5 1,-3 2 128,0 5 0,-1 5-210,0-1 1,0 0-43,0-4 0,4-5-104,0-2 1,5-4 67,-1-4 0,2-3-229,2-4-274,-1-1-491,1 0-2041,5-4 1597,1-2 1484,5-5 0,0-10 0,0-3 0</inkml:trace>
  <inkml:trace contextRef="#ctx0" brushRef="#br1" timeOffset="62">2889 15384 8041,'-6'0'-483,"-4"0"1007,9 0 1,-6-1 488,4-3-427,1 3 164,-3-5-379,0 6 0,4-1 218,-3-3-178,3 3 57,1-4 761,0 5-768,5 0-357,-4 0-41,4 0-84,0 0 0,-2 0 257,4 0-134,1 5 0,3-4 70,1 3-60,-1-3 1,1 1-58,-1 2 0,1-2 54,-1 6 0,0-4-38,1 3 1,1-4 106,2 0 0,-1 4-5,5 0 1,1 0-15,7 0 1,1-3 92,2 4 0,3-4-258,-2 3 0,0 0 149,0 0 0,0 3 72,-4-2 0,0-2-70,-4 2 0,-1 0-136,1 3 1,-4 0 75,0 1 0,-3-1-125,3 1 0,-5-1 54,1 0 1,-1 1-141,1-1 0,-6 1 99,2-1 1,-2-3 65,3-1 1,-5 1-94,1 3 60,-1 1-137,0-1 27,3 1-259,-9-1-100,4 1-156,-5-6-96,0-1 1,0-4-129,0 3-86,0-3 0,2 4 365,1-5 1,-1-1-808,1-3 651,-1 3 0,-1-9 720,3 2 0,-3-2 0,4-1 0</inkml:trace>
  <inkml:trace contextRef="#ctx0" brushRef="#br1" timeOffset="63">3678 15498 8307,'0'-6'397,"0"1"788,0 0-699,0-2 1,0 0 96,0-1 0,-2 6 813,-2-2-367,3 2-72,-4 2-177,0 0-365,4 6 0,-4-4-194,5 6 0,0-5 221,0 5-255,0 0 1,0 3 69,0 1 0,1-2-225,3-3 1,1 3 51,2-2 1,2 2-224,-5 2 0,5 0 119,-1 4 0,-2-4-141,2 3 0,-2-2-5,2-1 1,0-5 127,-4 1 1,4-1 213,-4 5 1,3-5-149,-3 1 0,4-4 73,-5 3 0,1-3-46,-4 4 0,2-4-125,1 3 200,-1-4-289,3 2 257,-5-5 354,0 0-373,0-5 0,-2 4 38,-1-3-5,1 3 46,-3 1-245,5 0 92,-5 0 1,3 0-126,-6 0 0,4 0-4,-3 0 1,-1 3 121,-3 1 0,-1 5-20,1-1 0,-2-2 3,-2 2 1,2-2 145,-2 2 1,-2 0-89,2-4 0,-4 1 57,4-1 0,0-3-130,3 3 1,5-3-194,-1-1-1100,0 0 574,2 0-3183,1 0 3936,5 0 0,5 0 0,1 0 0</inkml:trace>
  <inkml:trace contextRef="#ctx0" brushRef="#br1" timeOffset="64">1622 14893 8283,'0'-8'451,"0"1"-164,0 4 0,0-3 108,0 2 1,-2 3 307,-1-3-29,1 3-50,-3 1-114,0 0-116,4 0 116,-4 0-378,5 5 0,0 1 108,0 5 1,0 1-212,0-1 1,0 1 57,0-1 0,5 6-66,3 2 1,-2-2 71,2 2 0,-5-3-4,5 3 1,-4-2-143,3 2 0,-4 2 87,1-6 1,-3 0-138,-1-3 1,4-1 118,0 0-207,-1 1 58,-3-1 61,0-4-36,0-2 104,0-5 24,0-5-23,0-2 18,0-4 1,0-1-15,0 1 1,4-2-32,0-2 32,5-3 0,-3-4-192,6-1 187,-1 5 1,1-4 0,-1 3-87,0-2 0,1-1 62,-1 3 12,1-2 0,-1 8 1,0-2 1,0 2 7,-4 2 1,2 3 1,-5 0 89,5 6 0,-8-2-101,3 8 1,1-2 155,-1 6 0,1 0-79,-1 3 0,-2 2 100,6 2 1,-4-1-119,3 5 0,-3-4 55,4 4 1,-6 0-52,2 4 1,-1 0-4,0 0 0,-1 0-101,1-1 1,-1-3 94,-2 0 1,0-3-94,0 3 1,0-5 73,0 1 0,0-6-582,0-2 166,0 1-1393,0-2 325,0 5 103,0-10 1362,0 4 0,5-5 0,1 0 0</inkml:trace>
  <inkml:trace contextRef="#ctx0" brushRef="#br1" timeOffset="65">2067 15087 8123,'0'-6'1192,"0"1"185,0 5-447,0-6-310,0 5-361,0-4 0,5 4 45,3-3 0,2 3-65,1-3 0,1 3-100,-1 1 0,5 0-52,-1 0-120,5 0 272,-7 0 0,8 0-440,-3 0 130,5 0 1,0 0 69,0-5 1,-4 3-156,0-1 137,0-4 0,4 5 0,-1-5 55,1 2 1,-4 0-34,0 1 10,-5 3 1,3-8 4,-6 5 1,1 1-12,-1 3-44,0 0-221,-4 0 69,-2 0-1718,-5 0 1307,0-5 461,-5 3 0,2-4-18,-4 2 1,3 2 31,-4-6 1,4 4 161,-3-3 1,3 3 84,-4-4 1,5 6-75,-5-2 115,5-3 1,-5 5 72,4-6 331,0 6-189,-1-3 0,4 5-32,-5 0 0,8 0-151,2 0 1,-2 3-25,6 1 0,-1 4 8,5-4 1,-1 3-257,1-3 0,-1 4 136,0-4 1,2 3-152,2-3 0,-2 1 33,2-1 1,-2-3 57,-2 3-48,1 2 65,-1-4-117,-4 8 126,-2-4-45,-10 5 1,-2 1 30,-4-1 1,-4-3-61,-1 0 1,0-5 47,1 5 1,2-6-624,-2 2 0,2 1 47,2-1 0,3 0-689,0-4 1266,6 0 0,-8 0 0,3 0 0</inkml:trace>
  <inkml:trace contextRef="#ctx0" brushRef="#br1" timeOffset="66">2821 14950 8045,'-6'0'-991,"-5"-5"1604,5 4 1,0-6 302,2 3-165,-2 3-260,-1-4 269,1 5-484,1 0 0,5-1 462,0-3-400,0 3 0,1-4-56,3 5 1,2 0-82,6 0 1,0 3-89,4 1 0,-2 4-92,5-4 1,0 1 86,3-1 0,0 1-81,-3 2 1,3 3-14,-3-2 0,2 1-259,2-1 0,0 2 58,0-3 0,0 2-56,-1-1 0,-2-2 65,-1-2 1,-4-3 149,4 3 0,-4-3 43,4-1 0,-5 0-62,1 0 0,-2-1 99,-2-3 0,1 2-100,-1-6 43,1 6-107,-1-9-113,0 5 0,-3-2 51,0 1 1,-6 3 65,2-4 1,1 5-109,-1-5 115,0 0 1,-4-3-15,0-1 72,0 1 0,0 0-32,0-1 8,0 1 42,-5-1 0,-2 2 57,-4 3 1,-1 2-69,1 5 0,-4 0-94,0 0 1,-2 0 81,2 0 0,1 5 165,-5 2 1,4 2-97,-4-1 1,5 2 239,-2-3 1,4 4-11,0 0 0,1 0-137,-1 1 1,1-1-18,0 1 1,3-2-16,0-2 1,2 2-143,-2-3 1,-2 2 159,3-1 1,0 1-174,0-6 0,-1 5 51,-3-4-93,-1 5 0,1-7 55,-1 6 0,1-6-8,0 2 0,-1-2 66,1-2 1,-1 0-16,1 0 0,-1 0 297,1 0-236,0 0 0,0-2 72,4-2 0,-2 2-270,5-6 1,0 5-233,4-5 0,0 4 125,0-4 261,5 6 0,7-8 0,6 3 0</inkml:trace>
  <inkml:trace contextRef="#ctx0" brushRef="#br0" timeOffset="67">9936 15761 8091,'0'-7'857,"0"2"1,0 4 303,0-3-181,0 3-378,0-4-166,0 5-200,5 0 0,2-1 20,4-3 0,0 3 9,1-3 0,-1 3 63,1 1 1,4-4-108,3 0 0,3 0 29,1 4 1,-3 0-74,3 0 1,-3 0-128,7 0 1,-3 0 55,-1 0 0,3 0 39,1 0 1,1 0-203,-1 0 1,-2 0 37,5 0 0,-3-4-72,3 0 1,1-3-23,3 3 0,-1-4 97,-2 5 1,-3-5-23,-6 4 1,0-3-361,-3 3 219,-2 0 1,-10 4-99,1 0-370,-6 0 0,2 0-164,-8 0-592,-2 0 0,-5 0 651,-1 0 0,4 1 752,1 3 0,-1 2 0,-3 6 0</inkml:trace>
  <inkml:trace contextRef="#ctx0" brushRef="#br0" timeOffset="68">10119 15909 8091,'-6'0'366,"-5"5"545,5-3 0,0 4 266,2-2-49,3-3-336,1 4-304,0 0 0,1-4-32,3 3 0,-2-2-43,6-2 0,-1 0-69,5 0 1,1 0 177,2 0 1,-3 0-73,4 0 1,1 0-167,3 0 0,0 0-93,-1 0 1,4 0 58,0 0 1,-1 0-219,5 0 0,-2-4 99,2 0 0,-2-4-35,6 4 1,-4-4-153,3 0 0,-6 2-76,-1-2 1,-1 4-1188,-7-3 694,0 4-2615,-9-2 1398,-1 0-1759,-5 4 3601,0-4 0,-10 5 0,-2 0 0</inkml:trace>
  <inkml:trace contextRef="#ctx0" brushRef="#br0" timeOffset="69">11558 15510 8091,'0'-8'-871,"0"0"1078,0 6 1251,0-3-509,0 5-45,0-5-81,-5 3-260,4-3-36,-5 5-291,6 0 0,4 2 37,0 1 0,1 0-23,-1 4 0,-3-3-30,3 4 1,-1 3-30,0 5 0,-1 0-61,1-1 0,-1-1-230,-2 5 0,0 0 77,0 4 1,0-4-108,0 0 1,4-4 73,-1 4 1,1-3-280,-4 3 198,0-5 92,0 2 100,0-4 64,0-6 342,0-1-232,0-5-130,0-5 0,4 2-20,0-4 1,5-1-89,-2-3 0,3-1 54,2 1 1,-1 1-105,1 2 1,-1-1 70,1 5 1,-1-3-11,0 3 0,1 0-96,-1 4 0,4 0 84,1 0 1,-1 0-127,-4 0 0,6 4 125,2 0 0,-1 5 106,1-2 0,0 2-63,4-1 1,-1 2 94,1-2 1,-1 2-120,-3 1 0,-3 1 10,-4-1 0,-5 4-9,1 1 0,-5 3 33,0-4 1,-1 4-81,-2-4 1,-5 4 56,-3-4 0,-1 4-91,1-3 1,-3-1 34,0-4 1,-1 1-7,-3-1 1,-3-1 38,-1-2 1,-2 2-1,-2-2 0,-4-2 3,0 2 1,-1-6-13,2 2 1,0-3-93,-4-1 1,3 0 89,-3 0 1,3 0-377,-3 0 0,8 0-33,-1 0 0,4-1-12,0-3 1,3 3-573,4-3-425,6 3 321,1 1 1,6-2 495,3-1 0,2 0 616,6-4 0,4-6 0,2-5 0</inkml:trace>
  <inkml:trace contextRef="#ctx0" brushRef="#br0" timeOffset="70">11524 15498 8091,'0'-11'0,"0"4"831,0-3 0,0 4-283,0-6 1,5 5 73,2-1 0,3 4-163,2-3 1,-1 3-19,1-4 0,3 6-137,0-2 1,6 1-34,-2 0 1,0 1-84,3-1 1,-1 0-95,5-1 0,0 3 117,0-3 0,1-1-30,7 1 1,-6-5-169,6 2 0,-6 2 94,3 1 0,-7-1-191,-1 1 0,-2-4-10,-5 5-661,-1-1-563,-4 4-1067,-4 0 1563,-2 5 0,-5-3 822,0 6 0,0-5 0,0 2 0</inkml:trace>
  <inkml:trace contextRef="#ctx0" brushRef="#br0" timeOffset="71">12380 15407 8091,'0'-7'441,"-1"1"787,-3 2-282,3 3 33,-4-4-626,5 5 1,0 5-104,0 3 1,0 2 93,0 1 1,0 6-95,0 2 1,0 4 3,0 3 1,0 0-59,0 4 1,0 0-64,0 5 1,0-2-175,0-3 0,4 3 56,-1-2 1,1-3-130,-4-2 0,1 1 86,3-4 1,-2 2-105,1-6 0,-1-2 49,-2-2 1,0-2-170,0-2 135,0 0 1,0-3-241,0 0-11,-5-6-22,3 3 0,-4-5-563,2 0 0,3-1 380,-3-3 1,3 2-340,1-6 0,0 0 340,0-3 1,1 0 571,3-1 0,-3-4 0,4-2 0</inkml:trace>
  <inkml:trace contextRef="#ctx0" brushRef="#br0" timeOffset="72">12757 15452 8091,'0'-6'0,"0"-4"0,1 9 1223,3-3-288,-3-2 390,5 4-855,-6-3 0,-2 6 12,-2 3 0,-2 4-311,-5 7 0,-2 0 65,-2 8 0,1-3-134,-5 7 0,-2 2 79,-5 2 1,2-2-243,-3 1 0,-1 1 79,1 3 1,-3-3-226,3-1 1,1-8 15,3 0 1,5-3 20,3 1 0,2-4 270,2-5 193,4 1-84,2-1 0,5-3-97,0-1 1,5-4 92,3 1 1,6-3-52,1-1 0,2 1 186,-2 3 0,3-3-21,5 3 1,-2-2-11,-2-2 1,3 0-98,-3 0 0,-1 1 5,1 3 1,0-3-116,3 3 0,-2-2 47,-1 2 0,0-3-187,3 3 0,-3-3 98,0-1 0,-5 4-66,2 0 1,0 4 76,-1-5-184,1 1 0,-5 0-69,0 0 0,-3 1 137,0-1 1,-4-3-903,3 3 390,-4 2-1510,7-5 332,-9 4 62,4-5-174,-5 6 1847,-5-5 0,-1-1 0,-6-7 0</inkml:trace>
  <inkml:trace contextRef="#ctx0" brushRef="#br0" timeOffset="73">13237 15749 8091,'-7'0'766,"-3"0"1126,9 0-434,-4 0 762,5 0-1318,5 5-1041,-4-3-270,4 8-2028,0-4 2437,-3 1 0,3 3 0,-5-4 0</inkml:trace>
  <inkml:trace contextRef="#ctx0" brushRef="#br0" timeOffset="74">13979 14938 8091,'0'-11'0,"0"0"1132,0-1-271,0 1 330,0-1-253,0 6-117,0 1-568,0 5 1,0 5-30,0 3 1,0 7-56,0 4 1,0-1 95,0 1 1,-1 0-62,-3 4 0,3 1 32,-3 2 0,3 0-131,1 4 1,4-3 57,-1 3 0,2 1-176,-1 3 0,-1-4 47,4 1 1,-4-2-151,1 2 0,1 0 46,-1-4 0,-1 0 107,-3-5 0,0-3-100,0 0 1,0-5 86,0 2 1,0-7-319,0-2-41,0-4 0,4 3-1040,0-2-178,0-3-1201,-4 4 2754,0-5 0,5-5 0,1-1 0</inkml:trace>
  <inkml:trace contextRef="#ctx0" brushRef="#br0" timeOffset="75">14356 15281 7599,'-6'0'1271,"2"-1"-200,8-3-546,2 3 1,9-4-67,0 5 1,2-2 24,-2-1 1,-1 1-156,5-1 0,0 0 14,4-1 1,0 2-50,0-6 1,0 6-53,-1-2 0,0-1-248,-3 1 0,1 0 209,-4 4-1302,-1 0-381,-4 0-1033,-4 0 2513,-2 0 0,-10 5 0,-2 1 0</inkml:trace>
  <inkml:trace contextRef="#ctx0" brushRef="#br0" timeOffset="76">14996 15041 7932,'-12'-5'1193,"6"4"-684,1-4 1,5 6-212,0 3 0,0 2 68,0 6 1,1 0-114,3 4 1,-3 1 129,3 6 1,-3 5-67,-1 3 0,0 2-26,0 1 1,0-2-113,0 2 1,0-1 0,0 9 0,4-5-43,0 1 0,0-3 48,-4-1 1,1 1-147,3-1 1,-3-5 51,3-2 0,-2-3-115,2-1 1,-3-6-72,3-1 0,-3-4-454,-1 0-61,6-6-411,-5-1 173,4-5 1,-5-1 388,0-3 0,4-2-445,-1-6 0,1 1 1,-4 0 903,0-1 0,-5-4 0,-1-2 0</inkml:trace>
  <inkml:trace contextRef="#ctx0" brushRef="#br0" timeOffset="77">15018 15110 7963,'6'-17'-385,"1"0"269,8-6 1,1 0 993,6 0 1,-1 4-329,5 0 1,2 6 11,-1 2 1,3 1-141,-3 6 1,-2 0-184,-6 4 1,3 0-41,-3 0 1,-2 1 13,-2 3 1,-3 2-140,0 6 1,-2 1 94,-2 2 0,-2-1-126,-2 5 1,-3-4 53,3 4 0,-8-1-121,-4 1 0,-3 2-59,-4-2 0,-3-2 12,-5-2 0,-1 2 51,-3-2 1,2-1-78,-5-6 1,3 0 3,-3-4 0,4 1 120,-1-1 1,1-3-538,3 3 0,-1-3 218,9-1 0,-1 0-1519,5 0 1811,0-5 0,-1 4 0,1-4 0</inkml:trace>
  <inkml:trace contextRef="#ctx0" brushRef="#br0" timeOffset="78">13694 15864 8096,'3'-8'504,"1"0"-234,5 6 1,-6-5 198,4 4 0,0 0-84,0-4 0,3 4-76,-2-1 0,2 3 16,2 1 0,-1-4 162,0 0 0,1 0 12,-1 4 1,4 0-191,1 0 0,4-1 79,-1-3 1,4 3-112,4-3 0,2 2-171,5-2 0,2 3 96,2-3 1,-2 1-156,6 0 0,4 1 144,3-2 0,7-1-363,1 2 1,3-6 118,-26 5 1,1 0 0,-1 1 0,1 0-174,3-1 0,0 0 0,2 1 0,-1 0 307,0-1 1,-2 0 0,-2-1 0,0 0-43,-1 1 0,1 0 0,-2 1 1,0 0-15,1-1 1,0 0-1,24 1 183,-4-5 1,-6 4-50,-2-3 0,-2 3-14,-2-4 0,-8 4 263,-7-3 0,-3 4-205,-1-1 1,-5-1 415,-3 2 1,-6-3-275,-2 3 13,-4 1 1,2-4-205,-5 2 1,-1 3 14,-3-3 1,-2 2-236,-6-2 1,1 3-353,-1-3 1,0 4 417,-4 4 0,-1 2 0,-6 5 0</inkml:trace>
  <inkml:trace contextRef="#ctx0" brushRef="#br0" timeOffset="79">14504 15966 7963,'-6'-5'-446,"1"4"2086,5-9-551,0 9-74,0-4-513,0 15 0,0-3-128,0 9 1,-4-3 67,0 3 0,1 1-151,3 6 0,0 0-40,0 0 1,0 1-61,0 3 1,0-3-15,0 3 1,3-3-109,1-2 0,1 5 112,-1 0 0,-3 4-208,3 0 0,-3 2 37,-1 1 0,0-3-24,0-1 1,0-1 38,0 2 1,0-3-95,0-5 1,0-6 33,0-1 1,0-4-115,0 0 89,0-6-33,0 4-264,0-9 91,0 4-7811,0-5 8077,6 0 0,-5-5 0,4-1 0</inkml:trace>
  <inkml:trace contextRef="#ctx0" brushRef="#br0" timeOffset="80">14527 16183 8019,'0'-17'202,"0"-1"158,0 3 0,0 2 48,0-2 0,0 1-43,0-1 0,5 2 9,3-2 1,2 1-98,2-2 0,3 8 79,0-4 0,2 3-116,-2-2 1,-3 3 0,4 1 0,1 4-63,2-1 1,-1-1 49,1 1 1,0 1-222,4 3 1,0 0 102,0 0 1,-4 5-227,0 2 0,0 0 66,4 0 1,-5 1 31,-3 3 1,-4 1-15,-3-1 0,1 2-133,-5 2 0,-3-1 99,-9 5 1,-1 0 25,-10 4 1,-4 0 58,-3 0 1,-5-4-19,5 0 1,-5-5 157,5 1 1,-5-3-92,4 0 1,1-2 53,3-2 1,1-3-140,3-5 1,-1 0-131,5 0 0,-3-2-639,7-1-1037,-3-4 1823,12-4 0,2-1 0,7 1 0</inkml:trace>
  <inkml:trace contextRef="#ctx0" brushRef="#br0" timeOffset="81">16298 15704 8038,'0'-7'-351,"0"2"233,0 0 1858,0-1-1176,0-6 1,3 1-112,1 0 1,4 3-116,-4 0 0,4 1-81,0-5 1,2 1-3,2-1 0,3 1 29,0 0 0,4-2-59,-4-2 0,4 2 5,-3-2 1,3 2-76,-4 2 0,4 1 75,-4 2 1,0-1-212,-3 5 1,-1 0-41,1 4 0,-1-3-124,1-1 1,-2 1 108,-3 7 1,2-1-150,-5 4 1,4 1-36,-5 3 0,5 1 99,-4-1 1,5 1-3,-2-1 1,3 0 66,2 1 1,3-5-3,0 1 0,6-4 43,-2 3 0,-2-4 86,2 1 0,-3-3-31,3-1 1,-5 0 143,1 0 0,1-1 24,0-3 1,-1 1-112,-4-4 0,5 3-103,-1-4 0,4 1 71,-4-5 0,2 1-61,-2 0 0,-3-1 61,4 1 1,-7-1-208,-2 1 1,0-1-151,0 1 0,-2 0-637,-5-1-206,0 6 0,-5 1 482,-2 5 1,-4 0-620,0 0 0,0 5 1272,-1 2 0,-4 9 0,-2 1 0</inkml:trace>
  <inkml:trace contextRef="#ctx0" brushRef="#br0" timeOffset="82">16492 15932 8091,'-12'-5'513,"6"4"118,1-9-2,5 3-187,0-4 1,0-1-115,0 1 1,0 3 635,0 1-532,0-1 0,1-3-152,3-1 1,-1 6 389,4 2-320,-4-2 0,7-1-176,-4 1 0,4 0-167,-2 2 1,-2 3-51,-2-3 1,-1 3 111,4 1 0,1 3-365,3 1 1,1 1 171,-1-1 0,4-1-122,1 4 0,3-3 11,-4 4 1,4-2 145,-4 2 1,4 1 29,-4-6 1,4 6 28,-3-1 0,-1-2-6,-4 2 0,4-4-10,1 3 1,-1-4 77,-4 1 0,1-3-55,-1-1 0,4 0 191,1 0 0,-1 0 36,-4 0 0,1 0 62,-1 0 0,1-4-129,-1 0 1,0-5-25,1 2 1,-1 0-128,1 0 75,-1-1 1,-1-3-108,-2-1 112,2 1 0,-5-1-226,3 1 0,-2 0-320,-2-1 177,-3 1 1,4 3-719,-5 1 119,0 4 1,-4-1 284,1 8 617,-6 2 0,2 6 0,-4-1 0</inkml:trace>
  <inkml:trace contextRef="#ctx0" brushRef="#br0" timeOffset="83">17794 15361 8000,'-7'0'553,"2"0"31,5-5 504,-5 4-336,4-4 58,-4 0-181,5 3-313,0-3 561,0 5-656,5 0 1,-3 0-1,6 0 1,1 0 128,6 0 0,-1-4-123,5 1 0,-4-1-28,4 4 1,-3-4 52,3 0 1,-2-3-222,3 3 1,0 0 67,-5 4 0,5-4-12,-1 0 0,-1 1-9,1 3 1,-4-4-170,4 0 1,-3 0-17,3 4 0,-4 0 53,4 0 1,-5 0-26,1 0 0,2 0 10,-2 0 0,4-4 41,-4 1 1,2-3 38,-2 3-4,-2 1-45,3-3 0,-5 0-206,-4 4 138,-2-4-71,-5 5 113,0 0 18,0 5 53,0-4 96,0 4 1,-1-1-93,-3 0 1,1 5 28,-4-2 1,-1 5-5,-3 3 1,-5 3-24,1 5 0,0-1-117,4 1 0,-3 4 116,2 0 1,-2 4-113,7 0 0,2 2 99,1 1 1,-1 0-10,1 1 0,0 0 22,4 3 0,0-1 6,0 5 1,-4-5 218,0 1 0,-4 1-55,0-1 1,-1 4 62,1-4 0,0-4-98,4-3 0,-1-6-44,1 2 0,3-3-31,-3-1 1,2-5-93,2-3 23,0-3-317,0-5-115,0-2 174,0-5-113,0-5 1,-1-2 106,-3-4 1,2 0-1326,-6-1 1,4 1 242,-3-1 0,4 5 1343,-1-1 0,3-5 0,1-4 0</inkml:trace>
  <inkml:trace contextRef="#ctx0" brushRef="#br0" timeOffset="84">18947 15407 8447,'7'-7'1905,"-2"2"-1261,-5 5-284,0-5 0,-2 4-89,-1-3 0,1 2 210,-2-2-255,-2 3 1,0-5 4,-6 6-103,1 0 0,0 0-202,-1 0 0,-1 2 113,-2 2 0,1-2 115,-5 6 1,1 1-187,-1 6 1,-2-1 119,2 5 1,-3-1-84,-1 1 1,1 6 70,-1-2 0,0 6-19,0-2 1,5 1-13,3-2 0,2 0 9,2 4 0,1-5-114,2 2 1,-1 1 73,5-1 1,1-1-50,3-3 1,1 0 73,3 0 0,-2 3-46,6 1 0,-1 0-8,5-4 1,-4-1-12,-1 1 0,1-1 65,3-3 0,1 2 4,-1-1 1,0-4 94,1-1 0,1-2-62,2-2 1,-3-4 152,4-3 0,-4-3-104,0-1 1,0 0 44,4 0 1,-2-5-67,5-3 1,-5-2 30,1-1 0,0-5-75,-3 1 0,4-4-166,-8 4 1,4-4-18,-4 4 1,-3-4 41,-1 3 0,-3-3-257,-1 4 1,0 0 98,0 3 1,-9 2-116,-2 3 1,-8 0 38,0 3 0,-4 3-82,-4-3 1,2 8 14,-6 4 1,5 2-101,-5 1 1,5 2 173,-5 2 0,6-1 66,-2 5 1,4-5-207,4 1 1,-1-2-300,5-1-516,5-1 1263,5 0 0,5 1 0,0-1 0</inkml:trace>
  <inkml:trace contextRef="#ctx0" brushRef="#br0" timeOffset="85">19233 16195 8000,'0'-7'-1083,"0"1"3296,0 2-739,0 3-83,0-4 179,0 5-1186,0-5 69,0 4-401,0-4 1,0 6 144,0 3 0,1-3-89,3 3-300,-3-3-641,4-1-197,0 5-1050,-3-4-251,3 4 668,-5-5 1663,0 0 0,-5 0 0,-2 0 0</inkml:trace>
  <inkml:trace contextRef="#ctx0" brushRef="#br0" timeOffset="86">19632 15338 8000,'0'-11'352,"2"1"130,2 2 326,-3-2-113,4 9-118,-5-4-30,0 5 1,4 1-293,0 3 0,-1 2-40,-3 5 0,0 2 12,0 2 1,0 3-73,0 5 1,-3 4-31,-1-1 1,-5 10-121,1-2 1,-2 3-28,-1-3 0,-1 4-188,1 0 0,1 0-224,2-3 1,-1-6 241,5-3 0,1-2 18,3-1 0,-4-5-26,0-3 0,0-6 313,4-1-16,0-6 0,1 3 176,3-5 0,-1 0-114,4 0 1,-3-3 145,4-1 0,-1-4-73,5 4 1,-1-3-77,1 3 1,-1-4-131,0 5 1,1-1 35,-1 4 1,1-2-292,-1-1 256,1 1 1,-1-3-126,0 5 1,1 0-15,-1 0 1,-3 0-195,-1 0 1,1 0-448,4 0 1,-1 0 343,0 0 1,-3 0-1922,0 0 1012,-6 0 429,3 0 889,-5 0 0,0-5 0,0-1 0</inkml:trace>
  <inkml:trace contextRef="#ctx0" brushRef="#br0" timeOffset="87">19804 15681 8000,'-5'-10'456,"-3"2"0,2 2 340,-2 2-83,1 3 0,-1-4 199,0 5 163,6 0-672,-3 5 0,5 5-188,0 5 0,0 2-36,0-2 1,0 3 27,0 4 0,0-3-187,0 0 0,0 0 137,0 4 1,0 0-149,0 0 0,0 0-6,0 0 0,0-4-127,0 0 0,0-1 23,0 1 0,-4-3 40,0-5 1,0 1 52,4-1 1,0-3-206,0 0-965,0-6 485,0 3-2105,0 0 1249,0-3 1549,0 3 0,0-5 0</inkml:trace>
  <inkml:trace contextRef="#ctx0" brushRef="#br0" timeOffset="88">20146 15293 8121,'-5'-7'0,"4"-3"0,-4 8 820,5-6 56,0 5-67,0-2 907,0 5-1462,0 5 0,4 2-81,0 4 0,-1 2 66,-3 2 0,4 3-50,0 5 1,0-1 21,-4 1 0,4 5-54,-1 3 0,3 2-21,-3 1 1,0 0-133,4 0 0,-3 5-99,4-1 0,-6 0 67,2-4 1,-2 0-183,-2 0 0,0-3 98,0-1 1,0-4-13,0 0 0,0-3 25,0-4 0,0-2 44,0-6 0,0-3-187,0-1-277,0-4-972,0 2 1039,0-5 0,0-5-622,0-3 1,3-2 479,1-1 0,0-2 594,-4-2 0,0-3 0,0-5 0</inkml:trace>
  <inkml:trace contextRef="#ctx0" brushRef="#br0" timeOffset="89">20558 15407 8121,'6'-5'0,"-1"3"0,-4-6 1383,3 4-423,-3 0 238,4 4 486,-5 0-1658,-5 5 1,-1 3 171,-5 7 0,-2-1-141,-2 5 0,-3 1 121,-5 7 1,0-3-244,0 3 0,1-2-40,-1 2 1,-1 0-78,-3 4 1,7-3 90,-3-5 0,4-2 4,0-2 0,2 2 217,6-6 0,1 0-95,2-4 0,3 1 143,5-1 1,0-3-77,0 0 1,0-5 67,0 5 1,5-5-18,3 0 1,3 2 18,4-1 0,-1 1 15,5-1 1,0-3 2,4 3 1,-4 1-29,0-1 0,-1 5-6,1-1 1,1-2 129,-4 1 1,3 1-88,-4 4 1,5-2 62,-1-3 0,-1 2-134,1-5 1,-1 0-2,1-4 1,1 0 11,-5 0 0,1 0 59,-5 0 50,0 0 0,1 0 102,-1 0-355,-4 0 166,-2 0-3218,-5 0 2066,-5 5 1,-2 0 990,-4 3 0,-6 2 0,0-4 0</inkml:trace>
  <inkml:trace contextRef="#ctx0" brushRef="#br1" timeOffset="90">16686 16343 8121,'0'-6'0,"0"-4"0,5 3 0,1-4 0</inkml:trace>
  <inkml:trace contextRef="#ctx0" brushRef="#br1" timeOffset="91">16697 16309 8460,'0'-6'3238,"0"1"-2692,0 5-69,0-6 19,0 5-50,0-4 527,0 5-912,0 5 1,0 2 114,0 4 0,0 0-175,0 1 0,0 1 26,0 2 1,0 3 39,0 4 0,0-3-2,0 0 1,2 0-30,1 4 1,0 0 7,5 0 1,-1 0-103,5 0 0,0 0-39,3-1 1,2-3 92,2 0 0,3 0-78,-3 4 1,-2-4 45,2 0 0,-1 0-108,1 4 0,2-4 166,-6 0 1,0-5 41,-4 2-16,6-4 0,-4 0 1,2-2 42,-2-3 1,-2 2 78,0-5-140,1 0-12,-1-4 45,-4 0 140,3 0-131,-4 0 81,5 0-64,1 0-133,-1 0-12,1 0-95,-1 0 1,1 0-272,-1 0 0,-3 0-711,-1 0 1,-3-4 148,4 0-1542,-6-5 1174,3 8 1352,-5-4 0,0 0 0,0-1 0</inkml:trace>
  <inkml:trace contextRef="#ctx0" brushRef="#br1" timeOffset="92">16674 16252 8121,'0'-6'2687,"0"0"-2415,0 6 1,0 6-204,0 1 1,-1 3 146,-3 2 1,2 3-244,-6 0 1,4 4 95,-3-4 1,3 4-80,-4-3 0,2-1 23,-2-4 0,0 1 53,4-1-20,-5 1 1,6-2-130,-4-3 1,4 0-176,-1-3 233,3-3-131,1 4 1,0-6-92,0-3-820,0 3-57,5-10 339,2 5 0,4-2 112,0 1 673,-4 4 0,3-7 0,-4 4 0</inkml:trace>
  <inkml:trace contextRef="#ctx0" brushRef="#br1" timeOffset="93">16686 16240 8121,'0'-6'384,"-5"-4"79,4 4 0,-6-1 390,3 3-232,3-2 35,-4 5 179,5-4 409,0 5-706,5 0-61,-4 0-158,10 5-168,-5 1 0,5 6-133,1-1 0,-1 0 101,1 1 0,-1-1-12,0 1 1,2-5-135,2 1 1,-2 0 37,2 3 0,2-3-63,-2-1 0,0-4 65,-3 1 0,-1 1 119,0-2 1,-3 1-21,0-4 1,-5 4 144,5 0-127,-5 0-31,2-4-1443,-5 0 0,0 0 0</inkml:trace>
  <inkml:trace contextRef="#ctx0" brushRef="#br1" timeOffset="94">17554 17166 7890,'0'-8'-673,"0"0"1038,0 6 1,0-8-104,0 2 1,0 2 113,0-2 1,0 4-39,0-3 1,0 3-78,0-4 0,0 4 441,0-3-220,0 4 60,0-7 12,0 9-85,0-4-278,0 5 20,5 0 1,-4 6-242,3 6 1,-3 4 63,-1 7 1,0 1 3,0 3 0,0 2-18,0 5 0,2 2 29,1 2 0,-1 1-26,1 3 0,-1 1-146,-2-5 0,1 3-21,3-7 0,-3 2 112,3-10 1,-2 1-66,2-4 0,-3-2-1,3-2 256,-2-2-132,-2-6 28,0 1-84,0-6 10,0-1-962,0-5-1176,0-5 1162,0-1 996,0-6 0,0 1 0,0-1 0</inkml:trace>
  <inkml:trace contextRef="#ctx0" brushRef="#br1" timeOffset="95">17508 17211 8103,'-5'-11'0,"4"-1"197,-3 1 0,3 0 400,1-1 0,1-3-327,3 0 0,2-1-84,6 5 1,-1 1 196,0 2 0,1-2-87,-1 3 0,5 1-182,-1 3 0,0-2 137,-4 1 1,5-1-67,-1 1 0,5 3-65,-1-3 0,-1 3-184,1 1 1,-1 0 84,1 0 0,1 1-169,-5 3 0,1-2 130,-5 6 0,3-1-145,-3 5 1,3-1-13,-6 1 1,-2 3 178,2 0 1,-6 2-4,2-2 0,-3-3-4,-1 4 0,0 0 126,0-1 1,-5 1-57,-2-5 0,-1 1 89,-3-1 1,2-1 93,-6-2 1,-3 2-41,-1-3 0,-3-1-5,-1-3 0,4 2-36,0-1 1,2 0-311,-2-4 0,-2 0-203,6 0-138,0 0 43,3 0 1,6-1-1273,2-3 1711,3 3 0,1-4 0,0 5 0</inkml:trace>
  <inkml:trace contextRef="#ctx0" brushRef="#br1" timeOffset="96">18045 17074 8306,'0'-7'1734,"0"-1"-860,0 5-525,0-7 1,1 9 333,3-3-240,2 3-222,6 1 1,-1 0-15,1 0 1,-1 4-84,0 0 1,1 1-65,-1-2 0,5-1 73,-1 2 1,0-3-155,-4-1 0,2 0 95,2 0 0,-2 0-64,2 0 0,-2-4 51,-2 0 0,1-1-161,-1 1 1,-3 3-363,-1-3-75,-4 3 1,3 1-1851,-2 0 1721,-3 0 1,3 0-492,-8 0 1,2 0 1156,-6 0 0,1 5 0,-5 1 0</inkml:trace>
  <inkml:trace contextRef="#ctx0" brushRef="#br1" timeOffset="97">18091 17188 8305,'0'-6'0,"0"1"0,5 0 0,1 4 0,5-4 0,1 5 0,-4 0 0,-1 0 0,1 0 0,3 0 0,1 0 0,-1 0 0,0 0 0,1 0 0,-1 0 0,1 0 0,-1 0 884,1 0 0,0 0 756,3 0 0,-2-4-1232,2 0 0,2-5-1184,-2 1 0,0 3-170,-3 2 0,-1-3-1480,1 3 2426,-1-1 0,-5 4 0,-1 0 0</inkml:trace>
  <inkml:trace contextRef="#ctx0" brushRef="#br1" timeOffset="98">18627 16812 8383,'0'-8'-612,"0"0"2427,0 6-610,0-3-339,0 5-532,6 0 1,0 0-34,5 0 1,1 0-89,-1 0 0,2 0 33,2 0 0,3 1-207,5 3 1,1-3 150,2 3 0,-1-3-272,1-1 1,2-1 69,-1-3 1,-1 1-133,-3-4 0,0 3 153,0-4 0,-5 5 46,-3-5 0,1 4 47,0-3 0,-5 4 183,-3-1-61,-1 3 1,1 1-23,-1 0-93,-4 0 0,2 1 146,-5 3-343,5-3 149,-4 9 0,5-3-140,-6 4 1,0-3 99,0-1 0,0 5-17,0 3 1,-6 2-104,-1-2 0,-3 3 113,-2 4 0,1 3-101,-1 1 0,1 2 87,0 3 1,-1 0-73,1-4 1,-1 3 67,1-3 1,1 0-2,2-4 1,-1-1-1,5 1 1,1-5 4,3-3 1,-4-2 2,0-2-14,0 1-167,4-1 166,0-4-1011,0-2-1828,0-5 1430,5 0 436,-3 0 0,3-2-189,-5-1 1174,0 1 0,0-8 0,0 4 0</inkml:trace>
  <inkml:trace contextRef="#ctx0" brushRef="#br1" timeOffset="99">19575 16789 11568,'-6'7'791,"2"1"0,-1 0-327,1 3 0,-5 2-165,2 2 0,-3 3-31,-2 4 0,-3 5-167,0 0 0,-4 4 181,4 0 0,-2-2-233,2 2 1,2-5 79,-2 5 1,2-6-263,2 2 0,3 1 48,1-2 1,3-3-24,-4-4 0,6-5-273,-2 1 154,3-2 1,1-5-654,0-1 349,0-4-840,0 2 1,3-14 55,1-2 1,1-5 1314,-1 1 0,2-3 0,6-4 0</inkml:trace>
  <inkml:trace contextRef="#ctx0" brushRef="#br1" timeOffset="100">19347 16800 8239,'-6'-5'-155,"-5"4"841,10-4 1078,-4 0-849,5 3-261,0-8-752,5 9 1,2-8 171,4 5-1198,0 0 1,1 4 1123,-1 0 0,1 5 0,-1 2 0</inkml:trace>
  <inkml:trace contextRef="#ctx0" brushRef="#br1" timeOffset="101">19541 17234 7838,'-6'5'1706,"1"-4"-628,5 5 104,0-6-100,5 0-411,-4 0-272,4 0 1,-4 0-84,3 0 0,-3 1 203,3 3-119,-2-3-286,-2 9 0,3-7-286,1 4 0,0-3-1489,-4 4 1661,0-6 0,5 8 0,1-3 0</inkml:trace>
  <inkml:trace contextRef="#ctx0" brushRef="#br0" timeOffset="102">22145 15452 7959,'6'0'-327,"1"-3"-41,-3-1 1,-3-1 122,3 1 1581,2 3-342,-5-4-104,4 0-239,0-2 68,-3 1 62,3 1-88,-5 5 577,0 0-917,0 5 1,-5-3-183,-3 6 0,-2 0-103,-2 3 1,-4 2 65,-3 2 0,-4-1-197,-4 5 0,2 0-69,-5 4 1,-1-4 94,-3 0 1,0 1-39,-1 7 1,1-7 137,0 3 0,1-4 104,2 0 0,3-2-89,6-6 1,4 0 27,3 1 0,3-5 7,5 1-160,-4-5 0,10 3-410,-3-2 314,3-3 0,6 5 279,3-2 1,-2-3 25,2 3 1,1 1 165,6-1 0,-1 4-177,5-4 1,-4 4 97,4 0 0,1-2-33,7 2 1,1 0 131,2 3 0,3-3-142,-2-1 1,2 0 23,1 0 0,-1 2-217,-2-5 1,2 3 64,-3-3 0,-3 1 8,-4-1 0,-2-3 71,-6 3 0,1-2 7,-5-2 0,0 0 411,1 0-387,-6 0 1,1 0-122,-4 0 198,-1 0-2096,3 0 1005,-5 0-1795,-5 0 0,2 0 2621,-5 0 0,6-6 0,-3 0 0</inkml:trace>
  <inkml:trace contextRef="#ctx0" brushRef="#br0" timeOffset="103">23241 15224 7981,'0'-11'267,"0"4"568,0-3 122,0 4-283,0-1-33,0 2-372,0 5 1,2 5-29,2 3 1,-3 7 41,3 4 0,-3 3 28,-1 1 0,0 5-37,0 2 1,0 3-1,0 1 1,-1 6-20,-3 2 1,3 2-31,-3 2 0,1-1-287,-1 1 1,3 2 190,-3-2 0,3 2-101,1-6 0,0-3 62,0-1 0,0-7-67,0-4 1,0-5 0,0-3 83,0-2-324,0-11 74,0-1-424,0-5 0,0-5-827,0-2 0,0-4 249,0 0 0,-1 0 1145,-3-1 0,3-4 0,-4-2 0</inkml:trace>
  <inkml:trace contextRef="#ctx0" brushRef="#br0" timeOffset="104">23070 15350 8118,'0'-12'0,"1"5"623,3-1-300,3 0 0,4-3 192,0 0 0,5-2-204,-1-2 1,5 2 17,-1-2 0,3 2-112,1 2 1,3 3-16,1 0 0,3 2 29,-3-2 0,3 3-1,-3 5 1,0 2-131,-4 1 1,-1 4 92,1 4 0,-5 1-170,-3-1 1,-2 0 26,-2 1 1,1 3-41,-1 0 1,-3 2-2,-1-2 0,-4-2-141,1 2 0,1-2 106,-1-2 1,0 0-114,-4 1 1,-6-1 335,-1 1 0,-3-2-108,-2-2 1,-4 2 79,-3-3 0,-7 3-98,0 2 1,-6-2-30,2-2 1,2 2 10,1-3 1,3 2-23,1-1 0,5 1 252,3-5-22,2 4-360,7-6 156,1 8 1,5-8 162,0 6 1,9-5-92,2 0 0,8 0 174,0 1 1,0-2-92,4 6 1,-3-4-68,7 3 0,-3-3-48,-1 4 1,0-1 6,0 5 0,-2-1-88,-2 1 1,2 0 90,-6 4 0,5-4-181,-1 3 1,-1 2 20,1-2 1,-5 4-96,1-4 0,-2 4 10,-2-3 1,-3 3 192,0-4 1,-6 5-4,2-1 0,-3-1 122,-1 1 0,-2 0 57,-6 4 1,-1-3-109,-10 3 1,0-6 150,-4 5 1,-3-1-25,-1 2 0,-5-2-174,2-2 1,1-1-13,-2-3 1,1-6-184,-5 2 0,1-7 26,0 0 0,0-3-188,-1-1 0,6 0-70,2 0 0,0-3 120,0-1 1,0-5-692,4 1 1,2-2-148,2-1-563,2 4-138,6-3-334,5 9 2104,0-4 0,12 5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2341 8920 12434,'0'-31'983,"0"-6"-118,5 13-738,-3-5 118,3 1-140,-5 5 97,0 6-109,0-10 95,0 8-82,0-4 21,0 7 15,0-6-25,0 8-109,0-13 1,0 3 16,0-10 73,0 5-290,0 1 302,0 1-197,0 13 107,0-17 3,0 6-19,0-4 25,0 6-4,0 2-11,0 3 52,0 0-5,0-3-39,0 3 115,0-5 0,0-7 86,0-8-189,0 12 0,0-11 87,0 25-47,0-5-84,0-4-2,0 7 91,0-18-90,0 13 0,0-15-40,0-1 80,0-4-3,0 4-87,0-9 77,0 19-5,0-8-14,0 10-18,0 0 24,0 11 26,0-4-26,0 5-8,0-7 91,0 1-76,0 0 130,5 1-115,-4-2 27,4-10-30,-5 4-4,0 1 11,0 1-93,0 10 98,0-10 2,0 4-183,0-5 166,5 1-6,-4 4-150,5-4 129,-6 5-94,0-1 81,0-4 23,0 4-41,0-4 109,0-6-102,0 4 96,0-9-69,0 8 26,-6-8-49,5 4-6,-4 0 34,5 1-4,0 0 48,0-1-42,0-10-3,0 3 1,0-8 5,0 18-2,0-21 2,0 16-2,0-20-38,0 20 34,-5-5 72,4 17-69,-4-19-50,5 2 51,-5-10-64,3 6 75,-3-5-1,5 10 57,-5 1-72,4 6-14,-4 5 17,0-5-171,4 4 170,-5-4-195,6 5 119,0-5-15,0-1 16,6-5-19,-5-1 284,4 1-155,0-5 54,-4-2-87,4 6 191,-5 2-144,0 15 4,0 1-9,0 6 5,0 0-402,0-1 219,0-4-36,0 3 120,0-14-53,0 8 80,0-14-58,0 14 324,5-2-285,-3 9 176,3 1-12,-5-1-568,0 1-538,0 0 0,0-1 748,0-4 1,10-2 0,3-5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4191 7698 12185,'0'-26'431,"0"-4"-339,0 17-246,0-5 324,0 2-211,0 10 205,0-15-101,0 7-29,0-24 12,0 18 17,0-7 12,0 11-59,0-12 45,0 8-81,0-12 57,6 14 19,-5 0-60,4-3 44,-5-2-7,0 4-39,0-8 46,0 14-12,0-8 1,0-2 1,0-5 20,0-10-21,0 10-6,0-5 15,0 12 0,0 0 54,0-9-38,5 4 4,-4-22-16,4 22-4,-5-12 1,2 5-46,1-6 65,-1-9-11,3-4-16,-5 0-7,0 1 4,0 21 4,0-2-36,0 9-8,0-6-52,0-5-104,0-5 146,0 3 13,0-8 5,0-2-45,0-1 39,0-4 19,0 11-19,0 0 153,0 16-143,0-8 30,0 13 17,0-3-59,0 0 25,0-6-3,0 8-8,0-12-22,0 19 31,0-18-36,0 5 23,0-3 5,0 8 9,0 9-13,0 6 22,0-9-18,0 7 39,0-19-36,0 13 5,0-12-3,0 18 1,0-7-24,0 3 27,0 0 25,0-5-31,0 1 5,0 8 109,0-7-95,0 9 169,0-6-189,-5 1 67,3 4-98,-3-3-190,5-1-2,0 3 210,0-7-229,0 9 192,0-6-257,0 1 277,0-1 0,0 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2421 5539 12973,'19'-13'-903,"7"3"942,-19 10-38,15 0-9,6 5-165,12-3 172,12 3-52,-10 0 46,17-4 1,-14 4 219,16-5-219,-10 0 106,4 0-4,3 0-36,-21 0 0,1 0-19,2 0 0,0 0 11,-3 0 0,1 0 82,-1 0 1,-1 0-58,-1 0 1,-1 0-51,0 0 0,0 0 24,0 0 0,1 0-34,2 0 1,-1 0 0,-2 0 0,0 0 26,30 0 1,-12-1 114,-14-3-139,-2 3 1,10-6-3,-1 4 25,-4 1-192,-8-3 210,-9 5-10,4 0-3,0-5-5,-4 4 6,-1-4 352,-2 5-344,-8-5-89,-1 4-296,-2-5 0,-4 6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07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14893 9114 7875,'6'-5'889,"-1"4"-280,-5-5 1079,0 6-935,0-5-163,0 4-115,0-4 1023,0 5-1389,-5 0 33,4 5 28,-9 1 35,8 1-481,-8 3 253,9-9 0,-8 9 32,5-2-209,-5-3 79,8 5 130,-4-3-127,5 4-11,0 0 169,0 1-171,0-1-9,0-4-133,5 3 261,2-4 1,0 4-43,1-2 0,-4-3 2,3-5 15,1 5-34,3-4 255,1 4-203,-1-5 1,-1-1-18,-2-3 229,2 3-86,-4-9 1,2 7 54,0-4-64,-1-1 1,0-3-20,-4-1 0,0 1-5,1-1 1,-3 1-9,3 0 0,-3 3 34,-1 0-8,-5 1-275,4 0 221,-9 2 0,3 4 37,-4-3-291,-1 3 113,1-4 1,3 5 131,1 0 14,-1 5-43,-3-4-12,4 9 14,2-3-2,0-1 0,0 4-4,-3-2 1,2-2 6,2 2-150,3-6 158,-4 8-50,0-3 0,4 0-19,-3 1 0,4-2-105,4 2-28,-3-3 123,9 0 0,-4-4 21,6 3 0,-5-3 100,1-1 0,0 0-100,3 0 0,-3 0 104,-1 0 0,-3-1-83,4-3 1,-2 2 222,2-6 0,-2 1 61,-2-5 1,-3 1 51,3-1 1,-3 5 167,-1-1 122,0 1-496,-5-5 54,-1 6 1,-6 1-110,1 5 1,3 0 90,1 0-11,4 5-199,-2-4 243,5 4-406,-5 0 40,4-4-114,-4 10-258,0-5 390,3 5-483,-3-4 408,5 3 0,1-9-203,3 3-35,-2-3 226,3-1 0,-4 0-163,3 0 0,2 0 425,5 0 0,6 0 0,1 0 0</inkml:trace>
  <inkml:trace contextRef="#ctx0" brushRef="#br1" timeOffset="26">13054 9673 7698,'0'-6'2754,"0"1"-522,0 5-2101,-5 0 58,4 0-191,-4 0 102,5 0-345,0 5 168,0-4 0,0 6 106,0-3-200,0-3 19,0 4 230,0 0-226,0 1 161,0 1 0,1-2-174,3-5 155,-3 0 6,4 0-2,0 0-6,1 0 131,1 0-111,3 0 1,-9 0 253,4-5-249,0 3 1,-3-4 300,1 2-255,-1 3-11,-2-4 0,-2 1 14,-1 0 1,0 0-121,-4 4 1,3-1 160,-4-3-238,6 3 188,-4-4-1,1 5-294,4 0 256,-4 0-305,0 0 270,4 5-69,-9-4 36,8 10 1,-4-9-120,2 6 95,3-6-27,-4 3 55,5-5 0,0 2 120,0 1-152,0-1 328,0 3-163,5-5 0,-3-4-38,6 0 0,-5-1 96,0 1 0,0 3-94,1-3 183,-3-2 0,4 3-44,-5-4 1,0 3 4,0-4 1,0 4-104,0-3 0,0 3 24,0-4-116,0 6 0,0-8 0,0 3 0</inkml:trace>
  <inkml:trace contextRef="#ctx0" brushRef="#br1" timeOffset="27">13020 9719 8043,'11'-11'0</inkml:trace>
  <inkml:trace contextRef="#ctx0" brushRef="#br1" timeOffset="33">14836 9936 8296,'0'-11'0,"0"-1"-261,0 1 226,0 5 775,-5-5 26,3 5-254,-8-5-37,9 4-283,-9-3 0,9 8 193,-3-6 156,-3 5 192,6-2-102,-4 5 1035,5 0-1249,-5 0-42,4 5-183,-4-3 1,1 8-193,0-3 0,-5 14 0,3 3 0</inkml:trace>
  <inkml:trace contextRef="#ctx0" brushRef="#br1" timeOffset="47">13123 9651 8011,'0'-7'510,"0"-3"-112,0 9 358,0-9-430,0 3 1,0 0 488,0-1-289,0 1 0,0-5 395,0 1-230,0 4-337,0-3 1,-2 9-8,-2-3 1,2-1-7,-6 1-31,1 0-111,-5 4 1,1 0-59,-1 0-70,1 0 0,0 2 97,-1 1 1,1 3-110,-1 1 1,0 3-136,-4-2 0,4 2 66,-3 2 1,6-1-97,1 0 145,0 1 0,1-5 9,-1 1-158,6 0 53,-3 3 1,5 2 91,0 2 53,0-2 1,1 3 0,3-4 0,2 3 98,5 0 0,1 0 13,-1-3 0,4-1-58,1 1 0,-1-1 59,-4 0 1,5-3-81,-1 0 1,0-6 98,-4 2 0,1-3-83,-1-1 1,5-1 8,-1-3 1,0 2-37,-4-6 0,1-1-129,-1-6 0,-1 1-61,-2-5 1,1 4 126,-5-4 0,0 0-460,-4-4 1,0 0 187,0 0 1,-2 0-98,-2 0 1,-2 6 86,-5 1 0,-1 4-23,1 0 1,-2 2-61,-2 2 1,1 0 131,-5 4 0,5 0 206,-1 4 0,1 0-141,-1 0 0,2 1 185,-2 3 0,2 1-37,2 3 1,3 2 43,0-2 0,1 0-26,-5 0 1,6 2-30,2-2 1,-1 2 48,1 1 0,0 1-4,4-1 1,2 2 149,1 2 1,0-2-117,5 2 1,-1-2 112,5-2 1,-1 1-84,1-1 1,-1-1-84,0-2 1,-3 2 24,0-2 0,-1-3-10,5-2 1,-1-1 37,0-2 1,1 0-21,-1 0 1,1 0 135,-1 0 0,2-2-88,2-1 1,-2-4 61,2-4 0,-2-1-83,-2 1 1,-1-2-48,-2-2 0,1 1 6,-5-5 0,-1 5-143,-3-1 1,0 2 114,0 2 0,-5-1-36,-2 1 0,-9 3-285,-3 1 0,-2 4 113,-2-1 1,-1 3-187,-3 1 1,3 1 127,-3 3 1,3 3-284,2 4 422,-1 0 0,1 2-96,3 2 1,3-2-33,4 2 0,2 2 213,2-2-146,3 5 95,5-7 0,0 5 63,0-3 0,5-2-148,3 2 648,2-2-371,7-2 0,-1 0 83,3 1 375,3-6-363,-10 4 1,10-8 305,-3 1-311,-2-1 0,0-2-3,-1 0 0,-4 0 49,3 0-231,-2-5 1,-3-2 113,-2-4-33,-3-1-329,-5 1 152,0-6 1,0 5 39,0-3-302,0-3 181,0 5 1,-5-7-288,-3 5 254,3-1 40,-5 10 1,4-3-42,-6 5 127,1-5 0,3 8 73,1-3-97,-1 3 1,-3 1 82,-1 0 1,5 0-67,-1 0 1,4 1 136,-3 3 1,3-1-101,-4 4 0,4 0-38,-3 0 1,3 2-14,-4-5 0,6 5-108,-2-2 0,3 0 160,1 0 0,0-3-98,0 4 168,0-1 0,5 4-121,2-4 0,4 0 260,0-4 0,0-1 71,1 1 1,3-1 66,0-2 0,2-2-63,-2-1 1,-2-2 65,2-3 1,-2-2-192,-2 2 0,-3-6 27,-1-1 0,-4 0-256,1 3 1,-3 0 81,-1-4 1,-5 5-50,-3 0 1,-2-1-142,-1 5 0,-1 1-147,1 3 0,-4 1-117,-1 2 0,1 5-312,4 3 1,-1 2-1087,1 2 1,1-1 285,2 0 1570,3 1 0,15 4 0,3 2 0</inkml:trace>
  <inkml:trace contextRef="#ctx0" brushRef="#br1" timeOffset="48">13088 9936 7652,'-6'-5'273,"1"4"80,0-4 124,4 5-124,-5 0 59,6-5-192,0 3 134,0-3 1325,0 5-1240,0-5-4,0 4-164,0-4 1188,0 5-1394,0 5 1,2-2-19,2 4 1,-3-3 209,3 4-129,-3-6 145,-1 8-159,0-9 143,0 10-164,0-5-16,0 0 1,0 4 47,0-2-55,5-3 1,-4 5-35,3-2 1,-1 2 60,0 2 0,-1 3-243,1 0 202,-1 0 1,-2-6 72,0 3-227,0-4 138,0 9 1,0-6 78,0 1-80,0-1 0,0 1 48,0-1 1,0 2 7,0 2 1,0-2 14,0 2 1,0-2 6,0-2-54,5 5 181,-4-3-181,4 4 0,-5-2 86,0 0-126,0 5 42,0-7 0,0 5-94,0-3 94,0 3 1,1 1-65,3 0 0,-3-5 58,3 1 1,-2 2-24,-2-2 0,0 4 17,0-4 1,3 2-1,1-2 0,0 1-3,-4 3 1,0 2 36,0-6 1,0 5 11,0-1 1,0-1 15,0 1 0,-4-1-96,0 1 1,1 1 49,3-5 0,0 4-255,0-3 236,0 4 0,0-7-24,0 2 0,-2 1-8,-2 0 0,3-1 30,-3-4-204,3 6 161,1-5 0,0 5-105,0-6 109,0 1-69,0-1 0,0 1 8,0-1 0,0-3-356,0-1 225,0-4 120,0 2 224,0-5-331,0 5 184,0-4-562,0 4-2661,0-5 1,0-5 1597,0-2 1611,0-4 0,0-5 0,0-2 0</inkml:trace>
  <inkml:trace contextRef="#ctx0" brushRef="#br1" timeOffset="49">12940 10907 7986,'-12'-11'341,"6"3"454,2 0-229,3 6 477,1-8-271,0 8 145,-5-3-131,4 0-118,-4 4-235,-1-4-16,5 5-201,-4 0 649,5 0-528,0 5-288,0-4 26,5 4 1,-2-1 154,4 0-102,-4 5 104,2-8-110,0 9 31,-4-3-73,9 4 0,-7 0 39,5 1 1,-5 3 153,5 0-298,0 0 40,3-3 0,-2 1 170,2 2-217,-2-3 126,8 5 1,-6-7 58,1-2-233,-1 2 147,-5-4 1,5 2 130,-4-1-66,-2-4-32,5 2-47,-3 0 2,-1-4 4,-1 5 51,-5-6-304,5 0 23,-4 0 214,5 0-9871,-6 0 9828,0-6 0,5 0 0,1-5 0</inkml:trace>
  <inkml:trace contextRef="#ctx0" brushRef="#br1" timeOffset="50">13317 10941 7952,'6'-11'643,"-1"4"-495,-5-3 241,0 9-57,0-4 78,0 0 137,0 4-158,0-4-56,0 5 186,0-6 56,0 5-13,0-4 2299,0 5-2678,-5 0 1,3 0-131,-6 0 0,4 5 78,-3 3 0,-1 2-92,-4 1 1,5 2 60,-1 2 1,1-2-79,-5 2 1,1 2 35,-1-2 1,5 4 13,-1-4 1,2 0-38,-2-3-8,-2-1 0,5 1-149,-3-1 186,-2-5 1,9 1-258,-3-3 157,3-3-145,1 4-1956,0-5 1734,5 0 1,-3-1-1898,6-3 2300,-5-2 0,7-6 0,-4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1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14973 9114 7948,'0'-8'915,"0"1"-662,0 4 1,0-3 546,0 2-467,0 3-62,0-9-77,0 8 0,-2-7 138,-1 6 42,1-1 111,-3-1-191,5 3-128,0-3 0,-1 4 175,-3-3-257,3 3 0,-5-4 406,2 5-309,3 0 1,-8 1-160,5 3 1,-4-1 45,4 4 1,-4 1-29,0 3 1,2 1 1,-2-1 1,4 0 32,-3 1 1,0 3 15,0 0 0,-2 1 30,5-5 0,0 4-53,4 0 1,0 1 119,0-5-194,0 0 0,1 1 100,3-1 0,-1-4-118,4-4 0,1 0 54,3 1 0,-3-3 36,0 3 0,-1-3-52,5-1 0,-1-4-96,0 1 0,-3-3 1,0 3 0,-1-4 125,5-4-236,-1-1 1,1 0 109,-1-3 1,-1 2-197,-2-2 1,2 2 20,-2 2 1,-3-1 36,-2 1 0,-1-1 67,-2 1 0,0-1-203,0 1 239,-5 0 1,-2 3-21,-4 0 1,-1 5 24,1-5 1,0 5-5,-1 0 0,1 1 211,-1 2 0,5 0-33,-1 0 1,0 0 131,-3 0 0,0 2 25,-1 1 1,1 4-97,-1 4 1,5 1 103,-1-1 0,2 2-43,-2 2 0,-1-2 10,6 2 1,-3-1-78,3 1 1,1-2 264,-1 2-292,1-2 0,7-2-15,3 0 0,2 0-24,2-4 1,0 2-135,3-5 1,-2 0 88,2-4 0,-2 0 51,-2 0 1,5-2 0,-1-1 0,0 0-22,-3-4 0,-1 3-117,0-4 1,-3 0 70,0-3 0,-5 1-92,5 2 1,-5-2-61,0 3 1,-1-4 51,-2 0 1,0-2-116,0-2 0,-2 2-27,-1-2 15,-4 2 0,-4 2-60,-1 0 211,1 4 0,0-2-13,-1 6 1,1-1 153,-1 4 0,-3 5 53,0 2 0,0 4-107,3 0 0,1 2 173,-1 2 1,1-1-59,0 5 0,3-5 32,0 1 1,6 2-105,-2-2 0,3 1 3,1 0 1,4-4-33,-1 3 1,10-3-24,-2-4 1,3 0-30,-2-4 0,3 0 63,0-4 1,4 0 119,-3 0 0,3 0-85,-4 0 0,4-5-44,-4-3 1,4 2 20,-4-2 0,1 1-74,-5-5 1,0 1 64,1-1 1,-2 1 8,-2 0 0,0-5-115,-4 1 0,0-1 92,-4 0 0,-1 4-230,-3-3 0,-2 2 56,-6 1 1,-3 2-78,0 3 0,-9 2 46,1 5 0,-3 1-138,4 3 0,-1-2-52,0 6 1,1-1 78,3 5 1,4-1-701,7 1 1,3-1 1000,5 1 0,-5-1 0,-1 0 0</inkml:trace>
  <inkml:trace contextRef="#ctx0" brushRef="#br0" timeOffset="1">14996 9342 7882,'0'-6'6,"0"0"-3,0 2-2,0 3 1,0-5-1,0 6 1134,0-5-232,0 4-280,0-4 386,0 5-935,5 0 180,-4 0 17,4 0-206,-5 5-46,0 1 1,0 2 106,0 0 1,0-5-9,0 5 1,0 0 138,0 3 1,0 2-76,0 2 0,0-2 207,0 2-192,0 3 1,0-2 50,0 3-241,0 3 120,0-9 1,0 4-1,0-2 1,0-2-2,0 2 0,0 2-116,0-2-104,0 0 186,0 2 1,1-4-248,3 2 103,-3-3 1,6 1-54,-3 2 0,-3-2 100,3 2 5,-3-7 8,4 2 9,-4-4 1,6 5-17,-4-4-3,-1 3-69,3-8 96,-5 3-2515,0-5 2111,-5-5 1,3 2-978,-1-5 327,1 6 617,2-8 1,0 7-239,0-4 296,0 4 1,0-2 403,0 5-213,0-5 0,-5 4-164,-2-3 426,2 3-147,-1 1-186,1 0 626,-1-5-331,0 3 0,1-4 255,5 2-179,-5 3 0,3-6 731,-2 4-373,-2 1 376,5-8-273,-9 4-198,8-6 0,-4 2 252,2 3-19,3-3-412,-4 3 1,1 0 150,0-1 45,0 5 53,4-2 20,0 5-490,-5 5 0,4-2 30,-3 5 1,3-1-66,1 5 0,1 3 134,3 0 0,-1 0 45,4-3 0,-3-1-50,4 1 0,-2 3-4,2 0 1,2 0-94,-3-3 0,4-1 108,0 1 0,-3-1-113,-1 0 1,1 0 97,3-4 1,-3-1-48,0-2 0,-5-2 20,5 1-28,-6 4-18,4-6 1,-5 4-6,3-5 88,-3 0 22,4 0 991,-5 0-793,5-5-254,-4-1 1,4-6-9,-5 1 0,5-1 50,3 1 1,-2 0-134,2-1 1,0-4 12,3-3 1,0 1-99,1-1 1,-4 4-88,-1-4 1,-1 3-263,2-3 0,1 9-1071,-5-1 140,0 2 0,-6 2 1390,-1 4 0,-9 1 0,-6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3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8383 9902 6529,'0'-6'1122,"0"0"1468,0 6-2300,0 6-37,0 0-17,0 5-135,-5 1 1,4-5 0,-3 1 170,2 1-188,2-4 1,0 5 168,0-2-221,0 2 0,0 1 166,0 1-65,0-6-212,0 4 225,0-3-26,0 9-244,0-3 204,0 3 1,0-8 66,0-1-261,0 1 177,0 3 1,2 1 1,2-1 0,-3 5 40,3-1-29,-3 0-36,-1-4 1,0 1 56,0-1-61,0 1 0,0-1 0,0 1 97,0-1-110,0 5 1,0-3 29,0 2 0,0-2 82,0-2-75,0 1 1,0-1-17,0 1 0,0-1-16,0 1 1,0-1 61,0 0-127,0 1 74,0-6 1,4 4-157,0-2 153,-1 2 0,-3 2 0,0-1 14,0 0 0,0 1-9,0-1 0,0 1-2,0-1 0,0 4 24,0 0-41,0 1 1,0-5 0,0 1-9,0-1 0,0 2 0,0 1 56,0 1-134,0 0 105,0-3-9,0-1-72,0 0 59,0 1 0,0-1-57,0 1 1,0-1 52,0 0 1,4-3 2,0 0-180,0-1 165,-4 0 0,4 3-9,-1-3 4,1 4 0,-4-4 0,0 1-13,0 1 0,0 1 0,0 1-23,0 1-23,0-6 9,0 4 202,0-3 1,0 0-33,0 1-106,0-6 8,0 8-5,0-3 0,0 4-44,0 1 38,0-6 1,0 4-34,0-2 1,0-2-1,0 2 2,0 1 24,0-4-13,0 5 16,5-4 1,-3 2-11,1-1-54,-1-4 49,-2 7-2,0-4 0,0 6-1,0-1 0,0 1 2,0-1-45,0-5 1,0 5 25,0-4-32,0-2 0,0 2 24,0-4 48,0-1 0,0 4-42,0-2 62,0-3 0,0 5-56,0-2 7,0-2 0,0 4-36,0-2 0,-2 1-6,-1 2 54,1-2-89,-3-5 71,5 6 15,0-5-21,0 4 1344,0-5-1207,5 0 51,-3 0 40,3-5-253,0 4 146,-4-5-239,9 6 50,-9-5-74,4 4 104,1-4 70,0 5-8,5 0 0,1-1-3,-1-3 0,-3 3 25,-1-3-21,1 3-19,3 1 26,1 0-69,-1 0 99,1-5-14,-1 3 1,0-3 47,1 5-66,-1 0 1,1 0 20,-1 0 0,1-1-11,-1-3 1,-3 3-64,-1-3 31,1 3 0,3 1-8,1 0 1,-5 0-97,1 0 101,0 0-52,3 0 0,0 0 53,1 0 1,-5 0-69,1 0 28,0 0 41,3 0 1,0 0 5,1 0 1,-4 0 3,-1 0 1,-3 0 47,4 0 0,-5 0-56,5 0 0,-4 0 57,3 0 0,-3 0-46,4 0 0,-1 0 21,5 0 1,-5 0-13,1 0 1,0 0 20,3 0 1,1 0-15,-1 0 0,0 0 1,1 0 1,-5 0-4,1 0 0,0 0-1,3 0 0,-3 0 0,-1 0 0,1 0 0,3 4-22,1-1 1,-5 1 19,1-4 1,0 1-7,3 3 0,0-2 6,1 1 1,-3-1-1,2-2 0,-5 3-4,10 1 1,-6 0-2,5-4 1,-2 0 77,-2 0 1,4 4-71,1 0 0,0-1 44,-1-3 1,-2 0-35,2 0 0,-2 0 0,-2 0 1,1 0 0,-1 0 0,1 0 1,-1 0 1,1 2-35,-1 2 1,0-3 32,1 3 0,-1-3-61,1-1 1,-1 0 46,0 0 1,1 0-68,-1 0 0,2 1 62,2 3 0,-2-3-6,2 3 1,-2-3 3,-2-1 0,1 0 2,-1 0 1,1 0 3,-1 0 1,2 0 8,2 0 0,-2 0 64,2 0 0,3 0-70,1 0 0,-2 0 12,2 0 0,-3 0-3,3 0 1,-2 0-11,2 0 0,2 0 6,-6 0 0,5 0-2,-1 0 0,-1 0-13,1 0 1,0 0 11,4 0 1,-4 0-12,0 0 1,0 0 7,4 0 0,0 0 0,0 0 0,-1 0 1,1 0 0,0 0-6,0 0 0,0-1 4,0-3 1,0 3-1,-1-3 1,-3 3 2,0 1 0,-1-1 0,1-3 0,2 3 13,-6-3 0,0 2-14,-4 2 1,2 0-5,2 0 1,-2 0 5,2 0 0,-2 0-3,-2 0 0,1 0 0,-1 0 1,1 0-1,-1 0 1,0 0-1,1 0 1,-1 0-1,1 0 0,-1 0 109,1 0-103,-1 0 0,0 0 51,1 0 0,-5 0-42,1 0 0,-4 0 38,3 0 1,1 0-51,4 0 1,-5 0-2,1 0 0,-1 0-20,5 0 1,-5 0-10,1 0 1,1 0 19,6 0 0,-2-3 9,2-1 1,-1 0-54,1 4 0,-2 0 36,2 0 0,2 0-32,-2 0 1,0 0 31,-3 0 0,-1 0-4,0 0 1,1 0-44,-1 0 0,1 0 45,-1 0 0,0 0-14,1 0 1,3 0 4,0 0 0,2 0-44,-2 0 1,-1 0 38,5 0 1,-4 0-30,4 0 0,-5 0 62,1 0 1,2 0-2,-2 0 1,0 0 37,-3 0 1,-1 0-81,1 0 24,4 0 0,1 0 10,2 0 0,-3 0 175,-4 0 0,-1 0-92,0 0 0,2 0-68,2 0 1,-2 0-8,2 0 1,-2 0-1,-2 0 1,5 0-36,-1 0 1,1 0 46,0 0 0,-4 0-33,4 0 1,0 0 19,-1 0 1,2 0-8,-2 0 0,1 0 3,4 0 1,1 0 27,-2 0 0,1 0-18,-1 0 0,2 0 2,-6 0 1,5 0 16,-1 0 0,-1 0-18,1 0 0,-4 0-11,4 0 0,-5 0 12,2 0 0,0 0-71,-1 0 0,2 0 63,-2 0 1,-1 0-6,5 0 1,-5 0 8,1 0 0,2 0-3,-2 0 1,4 0 15,-4 0 1,0 0-5,-3 0 1,-1 0 211,1 0-214,-1 0 0,1 1-42,-1 3 53,0-3 1,1 4-64,-1-5 0,-3 0 43,-1 0 0,1 0-6,3 0 0,-3 4 69,0 0 1,-1 0-62,5-4 0,-1 0 25,1 0 1,-1 0-13,0 0-20,1 0 1,-1 0 24,1 0 0,-1 4 70,1-1-53,-1 1 1,0-4 2,1 0 1,-5 0 27,1 0 1,0 0-46,3 0 1,0 0-70,1 0 77,-1 0 0,1 0-67,-1 0 1,1 0 86,-1 0-69,0 0 1,1 0 43,-1 0 0,1 0 0,-1 0 0,-3 0-28,-1 0 0,1 0 15,3 0 0,-3 0 2,0 0 0,-1 0 1,5 0 53,-1 0 1,-3 0-48,-1 0 1,-3 0 17,4 0-27,-6 0 3,3 0 26,0 0 7,-3 0-206,3 0-568,-5 0 497,-5 0 0,-2 0-1302,-4 0 0,-4 0 97,-1 0 1432,1 5 0,-1-3 0,-2 3 0</inkml:trace>
  <inkml:trace contextRef="#ctx0" brushRef="#br0" timeOffset="1">13511 11204 6581,'0'-6'1762,"0"0"2766,0 6-4305,0-5 0,5 4-36,3-3 0,2 3-63,1 1 1,-3-4 82,-1 0 0,5 1-189,3 3 1,0 0 86,-3 0 1,-1 0-98,1 0 1,4-2 67,3-1 0,-1 1-69,1-2 1,0 3 70,4 1 1,0 0-11,-1 0 0,5 0-77,0 0 1,-1 0 91,-3 0 1,0-4-57,0 1 1,-2-1 48,-2 4 0,2 0-117,-6 0 0,4 0 75,-4 0 1,1 0-43,-5 0 0,2 0 29,2 0 1,-2 0-9,2 0 0,-1 0-37,1 0 1,-1 0 50,5 0 0,0 0-35,4 0 1,-2 0 27,-2 0 1,3 0-112,-3 0 1,-1 0 93,1 0 0,-1 0-45,1 0 1,1 0 35,-5 0 1,0 0-4,-3 0 0,-1 0-9,1 0-1,4 0 19,2 0 1,3 0-10,-1 0 21,-4 0 0,-5 0-13,1 0 0,-1 0 31,1 0 0,-1 0-22,1 0 0,-1 0 2,0 0 1,1 0-4,-1 0 0,-1 1-1,-2 3 0,2-3 92,-2 3-89,-3-3 1,1-1 12,-2 0 108,-3 0 20,4 0-93,-5 0-20,-5 0 0,-1 0-960,-6 0 678,1 0 1,0 0-4076,-1 0 4320,6 0 0,-9 0 0,2 0 0</inkml:trace>
  <inkml:trace contextRef="#ctx0" brushRef="#br0" timeOffset="2">14699 10028 7853,'0'-7'-1681,"0"1"1531,0 2 1,0 1 275,0-4 30,0 4 1,0-3 28,0 2 171,0 3-201,0-9 123,0 3-47,0 1 24,0-4-64,0 9 1,0-6 26,0 3 211,0 3-166,0-4 1228,0 5-1029,0-5-25,0 4-98,0-4 1908,0 5-2569,0-5 106,0 3-66,0-3 1,0 4 86,0-3 0,0 2-62,0-6 1,0 4 68,0-3 0,0 3 244,0-4-146,5 6 283,-4-3-38,4 5 369,-5 0-406,0 5 1,0-3 50,0 6 0,4-4 128,0 3-203,-1 1 1,-3 3 15,0 1 0,0-1-16,0 1 0,0 3-6,0 0 1,0 0 15,0-3 0,0-1-39,0 1 0,0-1 36,0 0 1,2 2 9,2 2 0,-3-2-83,3 2 0,-3-2 59,-1-2 1,0 1-19,0-1 0,0 1 12,0-1 1,0 4-100,0 0 0,0 1 89,0-5 1,4 1-91,0-1 0,-1 0 93,-3 1 1,0-1-4,0 1 0,0-1-21,0 0 3,0 1 1,4-1-93,0 1 0,0-1 84,-4 1 1,0-5 61,0 1-63,0-1 0,0 5 3,0-1 0,0-3-10,0-1 0,0 1 0,0 4 0,0-5 0,0 1 0,0-1 7,0 5 1,0-5 19,0 1-22,0 0 1,0 3-25,0 0 1,-4-3 7,0 0 0,0-5-8,4 5 0,0-4 7,0 4-3,0-1-59,0 5 0,-1-1 54,-3 0 0,3-3-38,-3 0 0,3-5 32,1 5 1,0-4-31,0 3 1,0-3 23,0 4 0,0-4-60,0 3 111,0 1 5,-5 3 23,4 1-76,-5-1 1,6 1 17,0-1 0,-3-3 4,-1-1-42,0 1 1,4 3 29,0 1 0,-4-5-20,0 1 1,1 0 12,3 3 0,0-3-10,0-1 129,0 1 1,0 3-115,0 1 1,0-5 267,0 1-247,0 0 0,0 3-62,0 0 0,0-3 75,0 0 1,0-5-146,0 5 79,0 0 1,0 3-20,0 0 1,0 1 64,0-1 0,0-3-20,0 0-182,0-1 151,0 5 28,0-1 1,0 0-14,0 1 0,0-5 66,0 1 0,0-4-66,0 3 1,0-3 3,0 4 1,0-4-93,0 3 96,0-4 1,0 3-211,0-2 187,0-3-15,0 4-115,0-5-28,0 5 59,0-3-11,0 3 612,0-5-5372,0 5 1307,0-4 3584,5 4 0,-4-5 0,4 0 0</inkml:trace>
  <inkml:trace contextRef="#ctx0" brushRef="#br0" timeOffset="3">15338 9925 7853,'-6'-2'-585,"2"-1"483,3 1 661,1-3 2231,0 5-2353,5 0 49,-4 0 23,9 0-59,-8 0-244,8 0 137,-9 0-217,9 0 0,-4 4 66,6 0-71,-1 0 0,5-3-74,-1 3 0,0-3 83,-4 3 0,1-3-109,-1-1 0,4 0 78,1 0 1,-1 0-155,-4 0 107,1 5 0,-1-4-99,1 3 1,-5 1 20,1-1 0,-1 0 35,5-4 0,-1 4-19,1 0 0,-1 1 36,1-2 1,-1-1 17,0 2 0,5-2-16,-1 2 1,4-3-38,-4 3 1,2 1 37,-2-1 1,-2 1-68,2-1 0,-3-3-36,0 3 1,-1 1 85,1-1 1,-5 3-137,1-3 0,0 1 110,3-1 1,0-3 18,1 3 1,3 1-36,0-1 0,4 0 52,-3-4 1,3 4-55,-4-1 1,4 2 0,-4-1 0,2-2-3,-2 1 1,-1 0-3,5 1 1,-4-3 14,4 3 0,-4-2-1,4 2 1,-1-3-31,1 3 0,1 1 17,-4-1 1,3 1 11,-4-1 0,1-1-6,0 4 0,0-4 58,3 0 1,3 3 55,-3-3 0,6 2-70,2-1 1,-1-3-4,-3 3 0,4-2-12,0-2 0,-1 3-1,-3 1 0,0 0 18,0-4 1,0 1-39,-1 3 1,3-3 27,1 3 0,-2 1 12,3-1 0,-2 1-22,2-1 1,-3-2 2,3 6 0,1-5 102,-2 0 0,5 2-91,-5-1 1,2 1 6,-1-1 1,-2-3 4,6 3 1,-5 1 3,5-1 1,-4 1 15,3-1 1,-5-3-58,2 3 0,1 1-1,-1-1 1,-1 0 32,-3-4 1,0 4 12,0-1 0,3 1-21,1-4 1,-2 4 22,-5 0 1,1 0-22,-2-4 0,1 3 5,-1 1 0,3 1-1,-3-1 0,-1-3-18,1 3 1,-5-3 21,1-1 0,2 4 0,-2 0 0,0 0-71,-4-4 0,1 4 57,-1-1 0,1 1-19,-1-4 1,1 0 17,-1 0-8,0 0 1,0 2 1,-4 1-70,3-1-21,-3 3 75,4-5 219,-5 0-135,-1 0 183,1 0-131,-5 0 28,4 0 2319,-5 0-2600,0-5 118,0 3-224,0-8 51,0 9 11,0-9 52,0 9 117,0-5-48,0 1 58,0 4-146,0-4 107,0 0 140,0 4-113,0-9 1,0 7 286,0-5-170,0 6 80,0-8-145,0 3-20,0-4 0,0 0-16,0-1 1,0 4 82,0 1-233,0-1 0,0-3 46,0-1 1,0 1-137,0 0 1,0-1-130,0 1-10,5-1 303,1-4 0,2 2 13,0-5 0,-6 5 43,2-1 0,1 2-90,-1 2 1,0-1 23,-4 1 1,0-1 25,0 1 1,0-2 173,0-2 1,0 2-80,0-2 1,0 2-172,0 2 0,1-2 92,3-2 1,-3 2-4,3-2 0,-2 2-130,2 2 1,-1 0 97,4-1 1,-3-3 53,4 0 1,-5-1-56,5 5 1,-4 0 128,4-1 1,-5 1-57,5-1 0,-4-3 114,3 0 0,-4 0-35,1 3 1,1 0 48,-1-4 0,-1 4-75,-3-4 1,0 0-17,0 1 1,2-4-72,1 3 1,-1 0 67,2 1 1,-3 2-223,-1-2 1,0 1 54,0-1 1,1 2-73,3-2 0,-3 2 99,3 2 1,1-1 42,-1 1 0,3-1 96,-3 1 0,4-1-71,-4 1 0,1 0 163,-1-1 0,-3 5-95,3-1 1,-3 0 69,-1-3 1,0-1-81,0 1 1,0 0 106,0-1 1,0 1-63,0-1 0,0 5 73,0-1-66,0 1 0,-4-1 29,0 0-138,0 6 125,4-8-113,0 8 98,0-3-4139,0 5 3530,-5 0 538,-1 5 0,-5-3 0,-1 3 0</inkml:trace>
  <inkml:trace contextRef="#ctx0" brushRef="#br0" timeOffset="4">11969 8040 7853,'6'0'-631,"-1"0"2187,-5 0 1,6 0-1482,1 0 1,5 2 26,3 1 0,3-1-114,4 1 1,-1 0 64,2 1 0,-3-2-84,7 6 1,0-4 5,0 3 1,5-3 87,-2 4 0,3-2-3,2 2 1,3 1-12,0-6 1,5 5 4,-1-4 1,-3 1-11,-1-1 1,0-2-54,-4 6 1,7-6 78,-7 2 0,2 1 4,-6-1 0,3 4-31,-2-4 0,-2 3 30,1-3-28,-4 5-496,7-3 486,-4 1 1,1 3 26,1-3-112,-6-2 81,8 6 1,-4-6-43,6 2-56,-6 3 84,4-3 1,-4 0-4,5 1 1,4-4-26,0 3 209,1-4-91,0 7 0,-2-5-48,5 3-791,-6 2 766,4-9 0,-5 9 37,3-2-43,3-3 3,-1 5 0,5-7 38,-3 4-77,2-4 33,7 7 1,-7-5-110,6 3 103,-6-3 0,7-1-10,-5-1 1,3 5-6,1-4 0,3 3 18,-4-3 1,5 1-1,-5-1 1,5-1-79,-5 4 1,4-3 65,-3 4 0,-1-2-16,-3 2 0,4 2 52,-1-3 0,4 0 3,-3 0 0,3 0 36,-3 0 1,4 3-64,-1-2 1,2-2-20,-2 2 1,2-2 29,-6 2 1,5 1-39,-5-5 1,1 3 32,-5-3 1,5 4-16,-1-4 0,5 4 8,-5 0 1,4-2-3,-3 2 0,-1-4 73,-3 3 0,0 0-70,-1 0 0,2 2 114,3-5 1,-3 5-55,2-1 0,2-2-103,-1 2 1,3-5 74,-4 5 1,3-2-64,-6 2 1,6 1 32,-6-5 1,5 3-4,-6-3 0,3 4-122,-6-5 0,1 5 112,-1-4 0,1 3 50,-4-3 1,0 4-52,-1-4 0,-3 3 97,4-3 1,-3 4-78,2-4 1,-2 3 9,2-3 0,-4 4-16,-3-5 1,0 5 325,-4-4 0,4 3-339,-5-3 1,5 1 214,-5-1 1,1-1-275,-4 4 0,0-4 157,-1 1 1,1 1-149,0-2 1,4 5 44,-1-4 0,2 4-120,-1-5 1,-3 5 61,3-4 1,-7 3-11,-1-3 1,0 1 30,4-1 0,-4-3 1,0 3 0,-4 1 51,4-1 1,-6 1-52,-2-1 1,1-3 246,-5 3-231,-1-3 0,0 3-252,-2 0-125,-3 0-371,4-4-379,-5 0 787,0 5 1,-5 0-253,-3 2 0,-3 0 191,-4-3 1,-3-2 414,-5 6 0,-10-6 0,-2 3 0</inkml:trace>
  <inkml:trace contextRef="#ctx0" brushRef="#br0" timeOffset="5">11992 8132 7853,'0'-8'45,"0"0"134,0 6 1,0-4 666,0 2-291,0 2-172,0-3 67,0 5-83,0-5 83,-5 4 1,4-4-268,-5 5 349,6 0-430,0 5 1,0-2 3,0 4 1,0 1 49,0 3 1,-1-3 27,-3-1 0,3 1-36,-3 3 1,3 2-14,1 2 1,0-2-36,0 2 0,-1-2 74,-3-2 0,3 5-8,-3-1 0,-1 5-30,1-1 1,-5 4-145,2 4 1,0-3 69,0 2 0,3 2 154,-4-1 0,2 1-151,-2-1 0,-2-3-12,2 2 0,2 0-72,-2 0 1,5-1 142,-5 1 1,6-2-228,-2-1 0,-1-4 108,1 0 1,0-4-81,4 4 0,-4-3 42,0 3 0,-1-4 140,2 4 1,0-5-30,-5 1 0,6 2 17,-2-2 1,-1 0-87,1-3 0,0 0 50,4 3 0,0-2-57,0 2 1,0-2 53,0-2 1,0 1-285,0-1 189,0 1 1,0-1-78,0 1 0,4-5-6,0 1 97,0-1 0,-4 5 134,0-1 1,0 1-53,0-1-18,0 1 1,-2-1-29,-1 0 0,1 1 105,-1-1-94,1 1 0,-1-1-27,-1 0 0,0-3 28,4 0 1,0-4-9,0 3 0,0-3-28,0 4 0,0-5 37,0 5-93,0-5 0,0 3 81,0-2-248,0-3 129,0 4-82,0-5 443,0 5-181,0-4 105,0 4-141,0 1 37,0-5-35,0 4 0,-1-1 113,-3-1 1,3 3-24,-3-3-83,2-1 1,2 4-119,0-2 157,0-3-232,0 4 138,0 0-151,0-4 158,0 5-6277,0-6 4866,6 5 1413,-5-4 0,9 9 0,-4-4 0</inkml:trace>
  <inkml:trace contextRef="#ctx0" brushRef="#br0" timeOffset="6">8417 9868 7809,'0'-7'1531,"0"2"1586,0 5-3085,0-5 0,5 4 86,3-3 0,2-1 47,1 1 1,1-1-80,-1 1 1,1 3 43,-1-3 0,1 2-125,-1-2 1,0 3 88,1-3 1,-1 3-80,1 1 104,-1 0 0,0 0-30,1 0 1,-1 1-183,1 3 1,-1-3-22,1 3 0,-1-3 140,0-1 0,2 0 8,2 0 0,-2 0 43,2 0 0,2 0-34,-2 0 0,5 0 7,-1 0 1,-1 0-44,1 0 1,-4 0-5,4 0 1,-5 0-60,2 0 1,0 0 87,-1 0 1,1 0-132,-5 0 1,0 0 64,1 0 0,-1 4-84,1 0 1,0-1 90,4-3 0,-4 4 33,3 0 0,3 0 14,1-4 0,2 0-2,-2 0 0,5 0 30,-5 0 1,5 0-55,-5 0 1,1 0 40,-1 0 0,3 0-21,-3 0 0,-1 0-10,1 0 0,-4 0 11,4 0 0,-1 0-30,1 0 0,2 0 15,-2 0 1,2 0-6,-2 0 0,2 0-1,-2 0 1,3 0 6,1 0 1,1 0 41,2 0 1,-1 0-41,1 0 1,2 0 69,-1 0 0,1-1-60,-2-3 1,-2 2-21,3-1 1,-3 1 19,-1 2 1,-4 0-3,0 0 1,-1 0 38,1 0 1,1 0-32,-5 0 0,4 0 90,-3 0 0,4 0-87,-1 0 1,1 0 18,-1 0 1,7 0-9,-3 0 1,2 0-2,-2 0 0,0 0 13,0 0 0,-4 0-83,0 0 0,-2 0 47,2 0 0,2 0-7,-6 0 1,0 0-45,-3 0 0,3 0 51,0 0 0,4 0 85,-4 0 1,2 0-86,-2 0 0,-1 0 3,5 0 1,-5 0-10,1 0 0,2 0-3,-2 0 1,4 0-20,-4 0 0,5 0 35,0 0 1,-3 0-22,2 0 0,0 0 11,4 0 0,-4 0-49,0 0 1,-1 0 40,1 0 0,3 0-3,-3 0 0,-2 0 5,2 0 0,-1 0 0,1 0 1,3 0 67,-3 0 0,-1 0-66,1 0 1,-5 0 2,1 0 0,1 4 4,0 0 0,-1 0 107,-4-4 1,2 0-92,2 0 1,-2 0-29,2 0 1,-2 4 46,-2-1 0,4 1-3,1-4 1,0 0-17,-1 0 1,-1 0-1,5 0 0,-3 0 79,3 0 0,-5 0-69,1 0 1,-3 0-28,0 0 31,-1 0 1,1 0-64,-1 0 1,-3 0 6,-1 0 1,-3 0-18,4 0 0,-1 0 4,5 0 0,-1 0 32,1 0 1,-1 0-25,1 0 19,-1 0 1,0 0-1,1 0 1,-1 0-2,1 0 0,-1 0 58,0 0 1,-3 0 69,0 0 16,-1 0 27,0 0-48,3 0 289,-9 0-182,4 0-58,-5 0-453,5 0 28,-3 0 156,3 0-208,0 0 218,-4 0 106,4 0-60,-5 0 67,5 0 17,-4 0-3,10 0 0,-9 0-36,6 0 0,-5 0 26,5 0-18,-5 0-6,2 0 0,0 0 168,-4 0-51,4 0 2275,-5 0-2158,0-5-143,0 4 1,0-5 72,0 2-9,0 2-63,0-8 0,0 8-3,0-6 1,0 4-10,0-3 1,0 3 11,0-4 0,0 4-11,0-3 0,0 3 116,0-4-111,0 1 0,0-5-143,0 1 1,0 3 79,0 1 0,0-1-89,0-3 1,4 3 72,0 1 0,0-1-102,-4-4 1,0 5 30,0-1-90,0 1 141,5-5 1,-4 1 0,3-1 0,-3 5-2,-1-1-2,5 1 1,-2-5-13,4 1 14,-4-1 0,6 1-225,-6-1 0,5 5 71,-4-1 0,1 1 58,-1-5 0,-3 1 88,3-1 0,1 5 6,-1-1 1,-1 0 43,-3-3 0,2 3-69,2 1 61,-3-1 1,4-3-48,-5-1 1,0 5-78,0-1 83,0 1-400,0-5-354,0 1-464,0 4-315,0 2-3588,0 5 5140,0 5 0,-5 2 0,-2 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37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9034 1565 7853,'0'-7'-3,"0"-3"104,0 9 0,0-5 243,0 2 2,0 2 0,0-4 57,0 2-192,0 3-226,0-9 0,0 9 222,-5-4 1,4 5-309,-10 0 118,5-6-53,-10 5 138,3-4-16,-4 5 1,6 0-3,0 0-7,-6 0-12,4 0 1,-3 4 35,4 0 1,-3 3-41,0-3 0,-2 5 67,2-1-43,3 2 29,-10 6 1,8-2 19,-5 5-35,5-5-68,-2 8 0,0-8 128,1 5-68,0 0-94,9 4 1,-5-4 131,4 0-227,2 0 90,0-1 1,5 3 0,0-3 136,0 0-263,0 3-15,0-3 171,5 0 1,1 2-172,5-5 168,1 6 334,4-9-245,2 5 0,5-6 0,1 1-36,3-1-41,-3 0 2,4-4 0,-5 2 268,-1-5-253,6-1 0,-4-3 326,3 0-281,2 0-16,-5 0 0,4-1-3,-5-3 0,-1 3-8,-3-3 0,1-1-89,-5 1 1,1-3 72,-5 3-1,0 0 0,1 0-113,-1 0-11,-4 1-70,-2-2-82,0 3-913,-4-3 358,4 0 1,-6 4-2109,-3-3 2890,3-2 0,-9 4 0,3-3 0</inkml:trace>
  <inkml:trace contextRef="#ctx0" brushRef="#br0" timeOffset="1">9399 1645 7853,'0'-12'28,"0"5"501,0-1-79,0 0 827,0-3-371,0 0-406,0 4-288,0 2 64,0 5 0,0 5 1,0 3-10,0 2-139,0 1 1,0 6-1,0 1 331,0-1-500,0 5-1,0-4-67,0 5 0,0-2 1,0 1 166,0 1-143,5-3 0,-2 4 0,3-5 87,-1 1-105,-1 2 1,0-3 176,0 0 0,1-5-44,-1 1 0,-3-2 0,3-2 0,-2 1 101,2-1-122,-3-5 13,4-1 98,-5 1-81,0-5 56,0 4 345,0-5-584,6 0 180,-5 0 0,9 0 0,-2 0 377,2 0-360,6 0 1,-2-1 0,5-2 11,2-1-79,0 0 0,2 3 0,1-1 72,3-2-7,-3 0-84,4-1 1,-9 4 0,-1-3 0,-1 1-69,1 0 0,-4 1 67,1-2 1,-2 3-203,-2 1-2,-4 0-256,-2 0-2451,-5-5 2207,0 4-315,0-4 0,-1 5 463,-3 0 1,-3-1 589,-4-3 0,-6 2 0,0-3 0</inkml:trace>
  <inkml:trace contextRef="#ctx0" brushRef="#br0" timeOffset="2">9399 1804 7853,'0'-6'0,"2"1"726,1 5 276,-1-5-388,8 4 0,-8-4 118,6 5-499,0 0 0,3-2 1,0 0 367,1-2 1,4 0-221,3 4 1,2-4-102,-2 1 1,4-1-43,-1 4 0,1-4-170,4 0 0,-3 0 6,-1 4 1,0-1-61,0-3 1,3 3-27,1-3 0,0-1 76,-5 1 0,-4 1-595,-3 3 0,-2-2-21,-2-2-1235,1 3 725,-6-4-849,-1 5 358,-5 0 89,-10-5 1464,3 4 0,-20-9 0,3 3 0</inkml:trace>
  <inkml:trace contextRef="#ctx0" brushRef="#br0" timeOffset="3">9365 1576 7853,'12'-6'0,"-1"2"0,2-1 391,2 1 0,4-1-35,8 1 1,6-1 408,5-3 0,7-2-228,-3 3 1,6 0-10,-2 0 0,-4 0-91,4 0 0,-7-2-151,3 5 0,-9-1-21,1 1 1,-7 3-54,-1-3 0,-3-1-3,-4 1 16,3 0 0,-9 4-270,2 0-14,-8 0 0,0 0-1142,-3 0-1496,-3 0 1345,4 0-247,-15 0 1,1 4 1598,-10 0 0,0 5 0,-4-3 0</inkml:trace>
  <inkml:trace contextRef="#ctx0" brushRef="#br0" timeOffset="4">10267 1576 7853,'0'-11'344,"0"-1"0,-1 2 548,-3 2-174,3-2 100,-4 4-190,5 0-427,0 1-38,0 5 1,0 5 10,0 2 1,4 8 22,0 5 0,-1 1 41,-3 2 1,0 5-318,0 2 1,0 3 84,0 2 1,4-2-267,0-3 0,0 2 144,-4-6 0,1 4-66,3-8 1,-3 3 35,3-10 0,1 1 90,-1-1 0,0-6 6,-4 3-72,5-3 25,-4 2 27,4-5-1337,-5-1 579,0-5 2,5 0 1,-4-6-45,3-5 870,-3-1 0,-1-9 0,0 3 0</inkml:trace>
  <inkml:trace contextRef="#ctx0" brushRef="#br0" timeOffset="5">10245 1599 7853,'-7'-11'1155,"3"-1"-286,3 6 53,1 1 102,0 5-738,5 0 0,7 5-29,7 2 0,2 5-14,2 3 1,0 3-237,0 5 0,2-1 87,-2 1 1,6 4-174,-6 0 0,2 1 70,-2-2 1,0-2 16,0 3 0,0-7-28,0-1 0,-6-1 150,-1 1 0,-2-2-50,1-6 0,-3 0 6,4 1 1,-4-5-69,0 1 1,-5-5 148,1 0-815,-5 4 350,7-6-545,-9 4 380,4-5-1531,-5 0 1,0-5 1993,0-3 0,0-7 0,0-3 0</inkml:trace>
  <inkml:trace contextRef="#ctx0" brushRef="#br0" timeOffset="6">10701 1519 7853,'0'-11'295,"0"-1"1,-1 5 1219,-3-1-301,3 5 50,-4-2-553,5 5-550,0 0 1,0 7-124,0 4 1,0 7 92,0 8 0,0 0-60,0 4 1,0 1-169,0 3 0,1 0-218,3 1 1,-3-1 119,3 0 0,-1-3 111,0-1 0,0-6 62,5-1 0,-6-5-58,2-7 1,-2 1 42,2-1 0,-2-3-435,1-1 242,-1-4 1,-1 2-506,3-5-1317,-3 0 876,4 0 1176,-5 0 0,5-5 0,1-2 0</inkml:trace>
  <inkml:trace contextRef="#ctx0" brushRef="#br0" timeOffset="7">11215 1519 7853,'0'-6'1879,"0"1"-717,0-1-487,0 5-520,0-4 0,0 6 109,0 3 0,0 3-53,0 4 1,0 5-87,0 4 0,0 2 113,0 5 1,0-2-238,0 6 0,0-5 14,0 5 1,2-2-159,1 2 1,-1-4 8,1-4 1,-1-1 138,-2-3 0,4 1 123,-1-5 1,1 1-4,-4-5-148,0-5 1,1 3 145,3-5-786,-3 0 319,5-4-2103,-6 0 0,-2-5 2447,-2-3 0,-2-7 0,-5-3 0</inkml:trace>
  <inkml:trace contextRef="#ctx0" brushRef="#br0" timeOffset="8">10907 1565 7853,'0'-8'-660,"0"0"1,-1 6-1,-3-2 3323,3-2-858,-4 4-1141,5-3 0,5 4-346,2-3 1,10 3-107,6-3 0,11-1-162,11 1 0,4-1 116,8 1 1,-3-1-620,7-2 1,-2-2 471,-2 5 0,-1-5-137,-3 2 0,-2 0-127,-6 0 1,-4 0-29,-3 0 1,-8-3-233,-3 2 1,-4 2 217,-4-2 1,-3 5-534,-4 0 0,-6 0-190,-2-1-16,-3 3 1172,-6-4 1,-6 10 0,-7 1-1</inkml:trace>
  <inkml:trace contextRef="#ctx0" brushRef="#br0" timeOffset="9">11798 1462 7853,'1'-8'646,"3"1"-130,-3 4 817,4-2-401,-5 5-38,0 0-589,0 5 0,0 3-37,0 7 0,0 3-16,0 5 1,-1 4-41,-3 4 0,3 2-196,-3 1 0,3 0 62,1 1 0,0-1-329,0 0 1,0-3 134,0-1 1,0-8-281,0 1 0,0-7 196,0 3 1,4-5 13,-1 1 0,1-6 337,-4-1 0,0-4-187,0 3 438,0-4-102,0 7-157,0-9 98,0 4 908,0-5 0,5 0-981,3 0 0,2 0-16,1 0 1,2 0-31,2 0 1,-1-4-83,5 1 1,-3-1-138,3 4 0,0-1-680,3-3 445,1 2 1,0-3-5,0 5 226,-5 0 1,2-3 75,-5-1 1,4 0-266,-3 4-659,-1-5 357,-4 4-454,1-4 0,-2 3 114,-3-2-1187,-2 3 415,-5-4 1713,0 0 0,-10-1 0,-2-6 0</inkml:trace>
  <inkml:trace contextRef="#ctx0" brushRef="#br0" timeOffset="10">11775 1759 7853,'0'-13'0,"0"2"1008,0 7-414,0 3 1,1-6-18,3 3 0,2 3 0,7-3-119,2 3 0,7-3 0,6 1-3,1 0-396,1-3 100,5 4 0,-1-3-62,0 5 0,0-4 1,1 1 331,-1 0-555,-5-3 0,-2 5 102,-8-3-713,2 2 442,-8-3 167,-1 4-1391,-2-4 0,-8 5 1322,6 0-1845,-6-5 0,-2 4 2042,-7-3 0,-3-2 0,-7-1 0,-1-4 0</inkml:trace>
  <inkml:trace contextRef="#ctx0" brushRef="#br0" timeOffset="11">11729 1473 7853,'12'-11'0,"-1"1"1622,0 2-1142,11-2 0,0 4 0,11-5 390,2 4 32,2-3 0,-2 5 10,4-3-601,1-2 0,1 7-359,-3-4 17,2 4 69,-9-2 0,7 5 280,-8 0-1707,-2 0 1031,0 0 0,-6 0-2778,-3 0 1406,-3 0 1730,-4 0 0,-6 5 0,-1 2 0</inkml:trace>
  <inkml:trace contextRef="#ctx0" brushRef="#br0" timeOffset="12">12506 1508 7853,'0'-12'0,"-1"1"-18,-3-1 320,3 1 1,-5-1-53,6 1 0,0 3 754,0 1-222,-5 4-97,4-2-417,-4 5 1,5 5 87,0 3 0,0 7-109,0 4 1,0 8-31,0 3 0,0 3-91,0 2 1,0 3-619,0 0 1,0 5 740,0-1-294,0-3 1,0 0-13,0-4 1,1-6 52,3-3 0,-1-1 0,3-4 91,-1-2-151,4-2 1,-8-10 0,4 0 60,0-2-855,-3-2-1113,3 3 1245,-5-5 1,0 3 0,1-8 288,3-4-475,-3-2 912,9-1 0,-3-6 0,4-1 0</inkml:trace>
  <inkml:trace contextRef="#ctx0" brushRef="#br0" timeOffset="13">12449 1473 7853,'5'-11'-609,"-4"3"1772,3 1-149,2-1-584,1-3 1,4 3-1,0 2 508,1 1-639,-1 1 0,2 4 0,1 0-84,1 0 0,5 0 0,-1 0 190,3 0-140,1 0-299,0 0 193,0 5 0,-1-3-233,1 6 99,0-5 1,-1 7-208,-3-3 1,1 3 128,-5 2 1,0-1-220,-3 1 164,-6-1 0,-1 2 68,-5 2-203,0-2 1,-10 8 158,-3-8-315,-9 9 242,-1-5 0,-5 6 0,-1-1 114,-1-3-92,-2 2-565,7-3 832,-8 5 1,9-4-157,-2 0 0,7-5 210,3 1-111,4-2 1,5-2 40,4 1 1,6-5 0,6 1 413,5 1-514,4-4 704,5 0-552,0 0 0,1-2 40,2 4 138,-1-4-262,-3 7 1,2-9 94,-5 3-72,6-3 1,-11 3 0,3 0-833,0-2 210,-2 0 349,-4-2 88,1 0 36,-6 0 5,-1 5 37,0-4 0,2 4 0</inkml:trace>
  <inkml:trace contextRef="#ctx0" brushRef="#br0" timeOffset="14">13762 1542 7853,'0'-7'359,"0"-3"91,0 4-40,0 0 0,0-1 235,0 3-420,-5 3 0,-1-4 0,-6 5 1,1 1-15,-1 3 1,-3 3 13,0 4 1,-4 2-1,4 2 0,-4 3-13,3 5 0,-3-1 13,4 1 0,0 4-122,4-1 0,0 5 94,4-4 1,2 3-220,5-3 0,0-2 56,0-6 0,6 3-39,5-3 1,2-3 14,6-1 0,0-2-113,4-1 1,-3-2 267,3-3 1,-1-2-68,8-5 0,-3 0 69,3 0 1,-3-1-95,3-3 1,-4-2-58,1-5 0,-3-1 81,-2 1 0,0-2-17,-3-2 0,-2 1-50,-6-5 0,-1 0-11,-2-4 1,1-4-341,-6 1 0,1-2 146,-4 1 1,-6-1-315,-6-2 1,-4-2 211,-7 5 0,-1-3-298,-3 3 0,2 1 186,-5 3 1,0 5-128,0 3 0,3 6 32,8 1 0,3 6 54,4-2 1,6 8-828,2 3 1257,3 3 0,-4 2 0,-2-1 0</inkml:trace>
  <inkml:trace contextRef="#ctx0" brushRef="#br0" timeOffset="15">14230 1462 7326,'7'-23'-1183,"-2"5"1993,-5 3 0,0 2-250,0 2 1,0 3 669,0 1-439,0 4-36,0-2-509,0 15 1,0 3-5,0 10 1,0 0-29,0-1 1,0 8-27,0 4 1,0 1-170,0 7 1,4-5 103,-1 1 0,3-2-157,-3-2 0,0-4 37,4 1 0,-3-7-274,4-1 0,-6-2 25,2-5 114,3-1-136,-6-4-334,9-4-627,-9-2 496,4-5-302,-5 0 686,-5-5 1,4 2-19,-3-5 0,-2 1-21,-2-5 1,2 1 387,-2 0 0,-4-6 0,-6-1 0</inkml:trace>
  <inkml:trace contextRef="#ctx0" brushRef="#br0" timeOffset="16">14196 1725 7853,'6'-2'0,"-2"-2"0,-1 3 273,1-3 1,-2 3 97,6 1 0,-1 0 121,5 0 1,4-4 39,3 1 0,3-1-157,1 4 0,5 0 27,2 0 0,2-4-63,-2 0 0,3-1-121,-2 1 1,-2 3-7,1-3 0,-8-1-95,1 1 0,-8 0-165,0 4-494,-2-5-1545,-2 4 1581,-4-4 1,-3 5-957,-8 0 0,-4 0 121,-7 0 1341,2 0 0,-3-5 0,4-1 0</inkml:trace>
  <inkml:trace contextRef="#ctx0" brushRef="#br0" timeOffset="17">14219 1405 7853,'16'-12'222,"-2"1"164,5 0 1,4 0 351,4 4 1,5-3-257,-2 2 0,-1 2 285,2-2 0,-1 2-290,4-2 0,1-1-354,-1 5 0,0-3 38,1 3 0,-6 0-886,-3 4 0,-7 0 193,-3 0 0,-4 0-659,0 0 1191,-6 0 0,-1 5 0,-5 2 0</inkml:trace>
  <inkml:trace contextRef="#ctx0" brushRef="#br0" timeOffset="18">15624 1371 7853,'-7'-6'0,"-1"4"99,4-6 1,-1 6 424,1-2 341,3 3-566,-5-4 0,6 5-65,0 0 1,2 6 202,2 9 0,-2-1-159,6 5 0,-6 4-25,2 4 0,-1 1-28,0-2 0,-1 3-230,1 6 0,-1-2-480,-2-3 351,0 3 143,0-4 0,0 0-60,0-2 0,0-7-87,0-1 1,0-5-229,0 2 1,0-4-87,0 0-1470,0-1 1399,0 1 0,0-5-903,0 1 1426,-5-6 0,3 3 0,-3-5 0</inkml:trace>
  <inkml:trace contextRef="#ctx0" brushRef="#br0" timeOffset="19">15612 1439 7853,'0'-13'880,"0"-2"-494,0 9 1,0-2 849,0 1-808,0 4 1,5-2 7,3 5 1,2 6-124,2 6 1,-1 0-44,0 7 0,1-1-277,-1 1 0,1 3 80,-1-3 0,-1 2-393,-2 2 1,2-4 284,-2 0 1,-2-5-254,2 1 0,-5-3-17,5-4 125,-5 2 1,3-5 3,-2 2 115,-3-2 431,4-5 188,-5 0 1,4-1-252,0-3 0,5-2-159,-2-5 1,5-5 10,3 1 0,1-5-266,3 1 1,3-3 48,-3-1 0,-1 1 24,1-1 1,-1 4-129,1 0 0,1 0 20,-5-4 0,4 5 29,-4 3 1,1-2 14,-5 2 1,0 0 178,1 3 0,-5 5 15,1-1 136,-5 6-212,2-3 24,-5 5-649,0 0 419,0 5 0,0 2 305,0 8 1,1 5-116,3 6 1,-3 3 68,3 6 1,-3-1-118,-1 0 0,0 0-33,0 1 1,0-1 82,0 0 0,0-1 10,0-2 0,0-2 5,0-3 1,1-5-2,3 2 0,-3-8-137,3 0 1,-2-6 37,-2-1-768,0-1 327,0 0-1428,0-2 482,0 0 698,0-4 0,0 3 768,0-8 0,0-2 0,0-6 0</inkml:trace>
  <inkml:trace contextRef="#ctx0" brushRef="#br0" timeOffset="20">16503 1325 7853,'0'-7'1200,"0"-3"-225,0 9-269,0-4 808,0 5-1355,0 10 0,0-1-93,0 10 1,-4 4 0,-1 6-1,0 2-634,0 0 686,-4 10 1,7-11 22,-6 8 1,6-2-304,-2-2 0,2-5-81,2-2 1,-3-3 116,-1-1 1,0-5-171,4-3 0,0-6-134,0-2 0,0-3 68,0 4-845,0-6 191,0 3-885,0-5 1901,0-5 0,5-1 0,1-5 0</inkml:trace>
  <inkml:trace contextRef="#ctx0" brushRef="#br0" timeOffset="21">16469 1291 7853,'0'-12'757,"0"1"-99,5 4-136,-4-3-149,4 9 1,-3-4 211,1 5-135,-1 0-238,8 5 0,-4 1 155,6 11-182,4 1 1,-3 7 25,2 5 1,1 1-22,0 7 22,4 8-75,-7-5 0,7 6 0,-3-5-38,0 1 1,-3-3-88,1-2 7,-2-8 1,-1-2-14,-1-5 0,-1-1-124,-2-3 1,1-3-398,-6-4 376,6-1 1,-6-1 144,4-2-1588,-4-3 655,2-5-485,-5 0 1,-5-1-52,-3-3 1463,-2-3 0,-11-4 0,-3 0 0</inkml:trace>
  <inkml:trace contextRef="#ctx0" brushRef="#br0" timeOffset="22">16423 1656 9721,'12'0'780,"-1"0"0,2 0-598,2 0 0,-1 4-246,5 0 0,0-1-30,4-3 0,0 0 0,0 0 62,-1 0 0,5 0-1580,0 0 836,4 0-1102,-7 0 1878,9 0 0,-3-10 0,4-2 0</inkml:trace>
  <inkml:trace contextRef="#ctx0" brushRef="#br0" timeOffset="23">17394 1302 7853,'0'-18'464,"0"6"470,0 4-434,0 5 1,0-3 5,0 2 1,-5 3-293,-3-3 0,-2-1 0,-3 1-92,-2 2 1,-3 0-1,-4 2-45,-1 0 0,0 2 91,0 2 0,2 1-70,1 2 0,0 3 84,5-2 1,-4 6-244,4 1 1,-1 0 38,5-3 1,-4 1 132,0 2 1,3-3-2,5 4 1,3-5-4,-4-3 0,6 2-173,-2-3 1,3 4 104,1 0 1,5 0 44,2 1 0,3 3-3,2 0 0,3 1-21,0-5-14,6 5-118,-4-3-22,6 4 77,0-6 1,4 1-43,-1-1 1,1 0 0,-6 1 0,0-1-133,-2 1-53,-5-6 205,2 4 0,-4-4 9,-1 6 1,-3-1-211,-1 1 199,-4-1-36,2 1 215,-5-1-191,0 0 6,-10 1 242,2-1-99,-13 1 1,2-1-135,-8 0 228,-2 1-188,-5-1 1,-1-1 0,1-1 0,0-1 270,-1 1-9,6-4-488,1 0 0,11-5 260,1 0 0,4 0-583,0 0 208,6 0-1381,-4 0 549,8 0-1113,-3 0 1656,10-5 1,3-1 627,7-6 0,3 1 0,5-1 0</inkml:trace>
  <inkml:trace contextRef="#ctx0" brushRef="#br0" timeOffset="24">17839 1348 7853,'0'-12'0,"0"1"699,0 4 0,0 1 30,0 2-205,0 3-74,0-4-13,0 5 0,-5 0-212,-2 0 0,-3 0 0,-2 0 0,-4 0-49,-3 0 1,-2 1 0,1 3 660,1 4-543,0 2 0,0 1-92,0 1 1,5-1-156,-1 1 0,2-1-210,2 0 1,4 1-96,3-1 0,-1-3 86,2-1 1,-1 1 0,5 3 294,3 1 0,-2-1-447,6 1 1,3 0 245,5 4 0,4-4 78,-1 4 0,2-5 0,2-3 0,0 2 0,0-3 0,0 4 0,0 0 0,0 0 0,-1 1 0,-3-5 0,0 1 0,-5 0 0,2 3 0,-7-3 0,-2-1 0,-3 0 0,4 0 0,-6 3 0,2-2 0,-4 2 0,-4 2 0,-4-1 0,-7 0 0,-3 2 0,-4 2 0,-6-2 0,-3 2 0,0-3 0,0-5 0,-2 2 0,3-5 0,-2 4 0,1-5 0,5 1 0,7-4 0,2 0 0,6 0 0,-1 0 0,1 0 0,5 0 0,1-1 0,5-3 0,0 2 0,0-6 0,0 0 0,10-3 0,2-1 0</inkml:trace>
  <inkml:trace contextRef="#ctx0" brushRef="#br0" timeOffset="25">8794 2364 10727,'0'-6'922,"5"1"-728,3 5 0,-2 0 0,2 0-66,1 0 0,1-4 51,1 0 1,1 0-111,-1 4 1,6 0 59,2 0 0,2-1-79,2-3 1,0 3-8,0-3 0,5-1-109,2 1 1,2-1-8,-2 1 1,3 3 110,-2-3 0,-2 3-52,1 1 0,-1 0 64,2 0 1,-2-4-120,-2 0 1,-3 1 102,3 3 0,-3 0-88,-2 0 0,3 0 61,1 0 0,-2 0-3,3 0 0,1 0-38,-1 0 1,4 0 35,0 0 0,2 0-135,1 0 0,0 0 121,1 0 1,-5 0-121,0 0 1,1 0 104,3 0 0,-3 0-40,-1 0 1,-1 0 39,2 0 1,0 1 0,-4 3 0,0-3 10,-4 3 1,-1-3-28,1-1 0,0 4 104,0 0 1,4-1-86,-1-3 1,6 2 133,-2 2 0,3-3-108,2 3 0,3-3 16,0-1 0,5 0-33,-1 0 1,-3 0-3,-1 0 0,-2 0-22,-2 0 1,-1 0 40,-3 0 0,3 0 20,-2 0 0,1 4-32,-2-1 0,3 3 67,-2-3 1,5-1-60,2 1 1,2-1 18,-2-2 1,-1 1-30,5 3 0,-1-3 17,5 3 0,-2-3-22,-2-1 1,2 0 25,-6 0 1,3 1-8,-2 3 0,-1-3-7,-4 3 1,-1-2 140,-3-2 0,3 3-81,-2 1 1,2 1-19,1-1 0,2-3-59,2 3 1,-2-3-6,6-1 1,-1 0-1,1 0 1,2 0 44,-2 0 1,2 0-153,2 0 0,0 0 134,0 0 1,-1-3-25,1-1 0,-2-1 9,-2 1 1,3 3 128,-4-3 1,5 3-107,4 1 0,-2-4 10,5 0 0,0-1-157,5 1 0,-4 3 95,3-3 1,-6 1-284,6 0 1,-6 1 302,2-1 1,-2-3 102,6 3 1,-6-5-108,6 4 0,-4-3 138,0 3 1,0-1-22,-4 1 0,2 1-30,2-4 1,3 3-73,-3-4 0,0 5 48,5-5 0,-4 4 14,7-3 0,-3 3-5,0-4 0,4 4-75,-30 0 0,0 1 0,31 0 20,-2-1 1,-3-1-142,-1 1 1,0-1 120,0 2 0,-3 1 45,-1-2 0,-5 2 47,2-2 0,-4 3-61,0-3 0,0 3 38,0 1 0,-2-4-51,-2 0 1,2 0 17,-2 4 1,3-1-19,0-3 1,1 3-3,0-3 0,-5 3-36,1 1 1,-1-4-14,1 0 0,1 1 57,-5 3 1,0-2-10,-4-2 0,-1 3 105,-2-3 1,2 3-66,-3 1 1,-1 0 152,2 0 0,-4 0-168,3 0 0,0 0 221,5 0 1,-1 0-268,0 0 0,1 0-89,-1 0 0,0 0 69,0 0 1,4 0 38,0 0 0,2 0 59,-2 0 1,-3 0-76,3 0 0,-2 0 28,-2 0 1,1 0-21,-1 0 0,0 0 28,0 0 1,1 0 5,-1 0 1,1 0 9,3 0 1,-2 0-11,2 0 1,-1 0-12,1 0 1,-3 0 58,4 0 0,-4 0-58,-1 0 1,-1 0 108,-2 0 1,0 0-93,-4 0 1,5 0 10,-2 0 1,-1 0-14,2 0 1,-4 0 9,3 0 0,-3 0-130,3 0 0,-1 0 74,2 0 1,-3 0-80,-5 0 0,3 0 90,1 0 1,-1 0 137,-3 0 1,4 0-126,0 0 1,-1 0 27,-3 0 0,-4 0-26,0 0 0,-5 0 9,1 0 0,-6 4 271,-1 0-142,-6 0 319,3-4-758,-5 0 1,-6-2 97,-5-2 0,-10 3-1453,-5-3 1,-11 2 1662,-1-2 0,-5-2 0,-3-6 0</inkml:trace>
  <inkml:trace contextRef="#ctx0" brushRef="#br0" timeOffset="26">19164 1382 7853,'0'-11'-784,"0"3"2495,0 0-361,0 6-740,0-3 1,0 3-32,0-1-367,0 1 0,0-3-242,-5 5 1,-1 0 112,-6 0 1,0 2 65,-4 1-106,-6 4 222,-3 9-278,-2-3 0,4 8 105,0-2 0,0 3-73,0 1 0,4 4-155,0-1 0,9 2-310,-1-1 331,7-3 1,0 4-1,8-5-332,3-1 286,4 1 1,5-1 192,3-3 0,8-3 16,3-4 1,-1-2 289,2-2-378,4-3 0,1-5 448,2 0-252,3 0 0,-8-2 40,5-1 0,-10 0 0,3-5 137,-2 0 1,-8-4-90,2-3 1,-8 1-21,0-5 1,-2 0-219,-2-4 1,-5 0 31,-2 0 1,-2-5-75,-2-2 0,-2-2-442,-2 2 1,-6-2 237,-5 5-1,-5 1-459,1 3 500,-3 5 1,-1-1 0,1 6-633,-1 3 1,0 6 344,0 1 1,1 1-572,3 2 0,2 9 1058,1 3 0,4 7 0,-5-1 0</inkml:trace>
  <inkml:trace contextRef="#ctx0" brushRef="#br0" timeOffset="27">19804 1302 7853,'0'-18'0,"0"2"806,0 4 0,-4 1-212,0-1 0,-1 6 335,1 2-569,3 3-148,-9 1-53,9 10 0,-8-1 278,5 10-252,-5 0 1,8 9-118,-3 3 0,3 2 0,1 1 101,0 0 0,1 4-120,3 0 1,-2 2 0,5-5 30,-2-1-160,4 3 141,-3-13-185,0 4 74,4-10 1,-7 2 156,5-5-191,-1 1-51,0-5-940,-2-5-57,0 5 136,-4-10 1,4 3-123,-5-8 1,-4 1 147,0-4 608,-4-1 362,1 2 0,-9-9 0,-2 2 0</inkml:trace>
  <inkml:trace contextRef="#ctx0" brushRef="#br0" timeOffset="28">19655 1553 7853,'12'0'182,"-6"0"83,4 0-53,-3 0 333,4 0-166,0 0-137,1 0 1,3 0 39,0 0 1,9 0-1,1 0 470,2 0-402,4 0-462,3 0 65,0 0 1,-4 0 251,-4 0 0,-2 0 7,-1 0 0,-5 0 158,-3 0-2033,-2 0 1190,-2 0 1,-3-1-68,0-3 0,-6 2-1630,2-6 2170,-3 0 0,-11-8 0,-3-2 0</inkml:trace>
  <inkml:trace contextRef="#ctx0" brushRef="#br0" timeOffset="29">19758 1291 7853,'13'-8'636,"2"0"-338,3 1 0,5-1 692,-1 0-489,6 1 32,2-5 0,4 5 340,0-1 1,4 2-22,0-2 1,4-1-344,-4 6 1,0-2-249,-3 1 1,1 2 0,0-1 0,-4 0-405,-3-1 67,-8 3 1,0-4 79,-6 5-878,-5 0 543,0 0 336,-9 0-3705,10 0 1772,-10 0 1928,4 5 0,-10 1 0,-1 6 0</inkml:trace>
  <inkml:trace contextRef="#ctx0" brushRef="#br0" timeOffset="30">2216 3232 7067,'0'-6'676,"0"-1"162,0 4-1,0 1-321,0-3 330,0 5-809,0 5 0,0 3 201,0 7 0,0 3 0,0 5 1,0 5-24,0 2 1,0 3-24,0 1 1,3 1-114,1-1 0,1 0 58,-1 0 0,-3 1-221,3-1 0,1-1 115,-1-3 0,0-2-229,-4-5 0,1-5-91,3-3-61,-3-2-735,4-2 509,-5-4-509,0-2 0,-1-5 84,-3 0 1001,3-5 0,-9-2 0,3-4 0</inkml:trace>
  <inkml:trace contextRef="#ctx0" brushRef="#br0" timeOffset="31">1827 3335 7853,'12'-6'343,"-1"2"0,2-1-20,2 1 0,8-5 443,7 1 0,8-2-255,4-1 0,7-1-126,0 1 0,4 0-201,-3-1 0,3 1 41,-3-1 0,-2 2-142,-6 2 1,1 0 98,-5 4 0,0-1-106,-4 1 0,-5 3 19,-2-3 0,-4 3-330,-4 1 1,-3-4-698,-4 0 470,-1 0-1596,-4 4 1176,-2 0-1136,-5 0 2018,-5 5 0,-2 2 0,-4 4 0</inkml:trace>
  <inkml:trace contextRef="#ctx0" brushRef="#br0" timeOffset="32">3049 3266 7853,'0'-11'-1109,"0"3"2163,0 1-593,-5 4 1,3-6-18,-6 5 1,4 1-55,-3 3 0,3 0-178,-4 0 0,1 0-15,-5 0 0,1 0 28,-1 0 1,1 0-128,0 0 1,-2 5 88,-2 2 0,1 5 38,-5 3 1,3-1-15,-3 5 1,4 4-48,-4 4 0,5 0-72,-1 0 1,0 2-23,3 6 0,0-2-29,8-3 1,0 2 3,4-6 0,0 5-111,0-5 1,5 1-541,3-4 1,7 0 345,4 0 0,-1-6 133,1-1 0,4-8 61,3 0 0,6-5-110,-2 0 1,3-3 68,2-3 0,-1-4 264,0-4 0,0-2-55,1-2 0,-6 1-162,-2-5 1,-5 1 71,-3-1 0,-2-2 352,-6 2 1,1-4-138,-1-4 0,-4-1-24,-4-2 0,-1-3-190,-2 2 0,-2-2 85,-1-1 0,-5 5-168,-7 2 0,1 3 121,-5 1 1,-2 5-286,-5 3 0,0 4 114,-4 3 0,1 3-583,-2 5 1,0 1 19,4 3 1,5-1-225,7 4 1,2 5-355,2 3 1261,5 0 0,-4 2 0,3 0 0</inkml:trace>
  <inkml:trace contextRef="#ctx0" brushRef="#br0" timeOffset="33">3655 3198 7853,'-5'-7'0,"3"1"0,-1 2 0,0 3 1112,-1-3-599,3 3 1,-4 0 605,5-3-665,0 3-242,0-4 0,0 6-22,0 3 1,0 3 21,0 8 0,0 3-44,0 5 0,0 1 70,0 3 1,1 2-222,3 5 0,-3 4-69,3 0 0,-3 2-67,-1-2 1,0-3-113,0 3 0,4-2 133,0-2 1,0-5-2,-4-2 0,0-4 52,0-4 0,3 1 3,1-5 0,0-3-31,-4-4 0,1-6-282,3 2-71,-3-3 191,5-1 0,-6-1-410,0-3 1,1-2 250,3-6 1,-3 0-455,3-4 1,-3 2 332,-1-5 1,-1 0 516,-3-3 0,-13-6 0,-7-2 0</inkml:trace>
  <inkml:trace contextRef="#ctx0" brushRef="#br0" timeOffset="34">3483 3232 7853,'12'-11'0,"0"-1"-90,4 1 1,-2-1 884,5 1 1,1 1-260,7 2 1,-3-1-77,2 6 1,2-1-124,-1 4 0,5 0-251,-2 0 0,-2 1 80,-1 3 0,1 2-292,-2 6 1,-3-5-8,-4 1 0,-5-1-174,1 5 0,-2-1 229,-2 1 1,-4-1-87,-3 1 1,-3-1 304,-1 0 0,-6 5-141,-6-1 1,-4 0 285,-7-4 1,-5 2-109,-3 2 0,-2-2-199,-1 2 1,0-3 97,0-5 0,4 3-1113,4-2 0,3-2 158,4 2 878,7-5 0,2 7 0,4-4 0</inkml:trace>
  <inkml:trace contextRef="#ctx0" brushRef="#br0" timeOffset="35">4991 3244 7853,'0'-12'-431,"0"6"1765,-5-4-27,4 3-518,-5 1-207,6 1-243,0 5 1,0 10-128,0 5 0,0 6 59,0 1 0,0 2-59,0 3 0,0 1-238,0 3 0,0 1-104,0-1 1,0 1-220,0-2 1,4 2-43,0-5 1,1-5 194,-1-3 0,-3-3-109,3 3 1,-3-9 71,-1 1 1,4-6-392,0 3 48,0-6-835,-4 4 620,0-6 791,0-6 0,-5 0 0,-2-5 0</inkml:trace>
  <inkml:trace contextRef="#ctx0" brushRef="#br0" timeOffset="36">4797 3221 7853,'5'-12'0,"-3"1"352,6-1 1,-4 1 27,3 0 0,1 0-2,3 4 1,5-3 76,-1 2 1,6 2-106,2-2 0,0 6-177,4-2 0,1-1 52,-2 1 0,6 0-269,-1 4 1,-4 1 115,0 3 0,-3 1-143,-1 3 1,-4 2-16,0-2 0,-6 2-282,-2 1 122,1 1 241,-11 4 1,1 1 15,-9 2 1,-1-3-16,-7-4 0,-3-1 133,-1 0 0,-2 1-107,-2-1 1,0 1 112,0-1 0,4-3-53,0-1 0,9-3 88,-2 4 0,7-6-144,-2 2 124,4-3-274,-2-1 0,10 4 59,3 0 1,2 4 99,1-5 1,6 5-20,2-4 1,3 1 112,0-1 1,1-2-109,0 6 0,0-4-12,0 3 0,-2 0-30,-2 0 1,3 3-109,-3-2 0,-3 2 20,0 2 0,-7-1 121,-2 0 1,-3 5-196,0-8 92</inkml:trace>
  <inkml:trace contextRef="#ctx0" brushRef="#br0" timeOffset="37">5368 3576 11751,'-1'3'-5,"-11"12"-45,-3 4 1,-3-5 4,-5 1 0,0 1 116,1 0 1,-6-1-115,-3-4 1,2-3 45,-1 0 0,4-6-19,0 2 1,5-3-325,2-1 1,9 0-152,-1 0-535,2 0 1,2-5 1025,4-2 0,6-4 0,4 0 0</inkml:trace>
  <inkml:trace contextRef="#ctx0" brushRef="#br1" timeOffset="38">5893 3106 6738,'-5'-6'429,"4"1"384,-4 0-398,0 4-203,-2-4-53,1 0 0,-4 3-75,2-2 1,-2 3 137,-1 1 0,-1 0-169,1 0 1,-1 1-51,1 3 1,-4 3 184,0 4 0,-2 0-161,2 1 1,2 4 53,-2 3 0,2 3 64,2 1 0,-2 0-41,-2 0 0,6-1 24,-2 1 1,2 0-31,-3 0 1,5 0 18,-1 0-3,0-1-160,2 1 138,1 0 1,5 0-87,0 0 0,0-4 50,0 0 0,1 0 51,3 4 1,1-2-46,3-2 0,6 3 0,-3-4 8,2-1 1,3 0 53,0-6 1,4 1 91,-1-1 1,2-3 22,2-1 1,4-4-76,0 1 1,0-3-36,0-1 0,-3-1 15,3-3 0,-3-2-123,-1-6 1,3 1 66,1-1 0,-1 1-143,-7 0 1,2-1 54,-2 1 0,1-5-109,0 1 0,-3-1 8,-1 0 1,-4 3 120,3-6 1,-3 1-126,-5-1 0,2-2 41,-5 6 0,4-5 23,-4 1 0,-1 1 24,-3-1 1,0 1-185,0-1 1,-3-2-15,-1 2 1,-5-3-14,1-1 1,-3 4-181,-4 0 0,-2 4 101,-2-4 1,-2 4-118,1-4 0,-5 5 51,-2-2 1,1 8-41,3 0 1,0 4 95,0-3 1,0 4-839,1-1 1155,4 3 0,-4 6 0,4 1 0</inkml:trace>
  <inkml:trace contextRef="#ctx0" brushRef="#br1" timeOffset="39">6715 3186 7853,'0'-11'-795,"-1"5"398,-3 2 986,3-2 0,-4 3 288,5-5-517,0 6 1,-1-3-159,-3 5 0,1 0 222,-4 0-363,-1 0 0,-4 0 127,-4 0 0,4 1-140,-4 3 0,2 2 95,-1 6 0,2-1-135,-2 0 0,-1 6-25,1 2 1,-4-1 87,3 1 0,1 0-73,4 4 0,-5 3 84,1 1 1,0 1-8,4-2 1,-1 2 7,1 3 1,1 1-201,2-6 1,3 5 56,5-5 0,0 1-25,0-4 1,1-4 84,3 0 0,6-5 24,5 1 1,6-3 125,-2-5 0,3-2-92,5-5 0,2 0-40,6 0 1,-1-5 12,0-2 1,-3-4 210,-1 0 1,-5 0-38,2-1 0,-3-3-248,-1 0 1,0-2 58,0 2 0,-6-3 13,-1-5 0,-4 3 37,0-3 0,-1 3-47,1-7 0,-6 2-31,-2-2 0,-3 2 42,-1-6 0,-6 6-133,-6-2 1,0 3 90,-7 1 0,-4 6-357,-4 1 1,-5 4-19,2 0 0,-2 5-173,2-1 0,-2 5-488,5 0 0,-2 3 472,6 3 1,-2 8 575,6 4 0,-3 5 0,-1-2 0</inkml:trace>
  <inkml:trace contextRef="#ctx0" brushRef="#br1" timeOffset="40">7115 3106 7853,'-11'-24'0,"1"3"775,2 9 608,3 6-486,5 1-951,0 5 75,0 5 1,0 3-38,0 7 1,1 4 106,3 8 0,-3 2-90,3 5 1,1 0 87,-1 1 0,0 1-221,-4-1 1,1 4-19,3-9 1,-3 5 0,3-9 0,-3 3 96,-1-6 1,0 1 47,0-8-149,0 4 0,0-7 6,0 2-796,0-8 360,0 4-425,0-10 1009,0 4 0,0-5 0,0 0 0</inkml:trace>
  <inkml:trace contextRef="#ctx0" brushRef="#br1" timeOffset="41">7344 3209 7853,'6'-11'1288,"-1"-1"-268,-5 6-186,0 1-453,0 5 0,-5 6-229,-3 6 1,-3 4-68,-4 7 1,1 1 126,-5 3 0,5 1-218,-1 2 0,-2 3 38,2-2 1,0-3-214,3-2 1,1-3 117,-1-4 0,5 1 94,-1-4 1,6-1 121,-2-4 1,2 1-104,2-1 0,0-3 179,0-1 1,2-4-97,2 1 0,2 1 100,5-1 0,2 3-57,2-3 0,-1 0-425,5-4 0,0 0 191,4 0 0,4 0-2301,-1 0 1161,1 0 1198,1 0 0,-9 5 0,3 1 0</inkml:trace>
  <inkml:trace contextRef="#ctx0" brushRef="#br1" timeOffset="42">8748 2992 7853,'-11'-1'-76,"0"-3"1,3 3 474,0-3 0,5 2-57,-5-2 1,4 3-92,-4-3 0,5 1-21,-5-1 1,4 3-6,-3-3 1,3 3-108,-4 1 0,4 0 193,-3 0-262,-1 0 1,-3 0-115,-1 0 1,1 4 83,-1 0 1,1 5-57,0-2 1,-1-1 69,1 2 0,-4 0-28,-1 3 0,1 1 59,4-1 0,1 0 68,2 1-99,-2-1 0,5 1 3,-3-1 0,3 0 68,5 1 1,0-4-41,0-1 1,3 1 159,4 3 0,2 1-98,10-1 1,-4 0-37,4 1 0,4-1 8,4 1 1,-1-1-103,-3 1 0,0-2 50,0-3 0,0 6-215,0-5 247,0 9-289,-1-9 119,-4 8 47,-1-4 0,-2-1-135,0 1 68,0-1 1,-7 1 42,0-1 27,-6 0 1,4 5 2,-2-1 187,-2 0 0,3 2-122,-10-5 1,-2 9 94,-4-6 0,-4 4-128,-1-4 394,-4 0-161,2-3 1,-5-1 1,4 1-129,0-1 1,0-3-1,-2-2 1,2-1 292,3-2-283,4-2-329,0 4 153,1-4 172,-1 4-485,6-5 178,1 0-1383,0 0 522,4 0 465,-4-5-727,5 4 0,1-8 75,3 5 701,2-5 549,5 3 0,11-5 0,2-1 0</inkml:trace>
  <inkml:trace contextRef="#ctx0" brushRef="#br1" timeOffset="43">9022 3221 7853,'0'-18'392,"0"1"1,0 10 595,0-1 41,0 6-641,0-3 278,0 5-422,0 5-217,0 1 0,0 7 0,0 2 95,0 4-189,0 3 1,0 4 37,0 1-6,6 5 0,-4-7 6,6 5 0,-1-4-148,5 0-22,-1-1 238,1-3-112,-1 1 0,0-5 77,1-3 1,-1-3 111,1-5 0,3 2 1,1-5 187,2-2-172,1 0 1,0-2-78,0 0 88,0-5 1,4-3-58,0-7 108,-5 2 1,2-5 36,-5 3-94,1 2 282,-5-8-150,0 3 35,1-5-273,-6 0 1,0-1 0,-3-1 267,1-2-151,0 1-446,-4-2 1,0 4 170,0-3 66,0 8-537,0-3 1,-4 10 113,0-4 299,0 4-515,-1 5 214,4-3 195,-4 9-1633,0-4 856,3 5 1068,-8 0 0,4 0 0,-5 0 0</inkml:trace>
  <inkml:trace contextRef="#ctx0" brushRef="#br1" timeOffset="44">9845 3106 6932,'0'-11'294,"0"0"0,0 4-160,0-3 494,0 9-208,0-9-78,0 8 1,0-4 349,0 2-27,0 3-161,0-4-464,0 5 38,0 5 0,0 6 155,0 8 0,0 3-254,0 1 0,0 1 68,0 3 0,0-2-260,0 5 163,0 1 0,1-1 0,2 1-62,0 1 79,1-5 1,0 3 0,0-5 66,-2 2 1,3-4-20,-1-4 0,0-5 0,-3 1-236,3-3-218,-3 0 81,4-6 204,-5-1-2825,0-5 2108,-5 0 520,-1-5 351,-5-1 0,-1-6 0,-4-4 0,-2-2 0</inkml:trace>
  <inkml:trace contextRef="#ctx0" brushRef="#br1" timeOffset="45">9708 3129 7853,'6'-11'0,"4"1"468,-2 2-256,2-2-53,1 9 0,6-9 424,2 2-336,3 3 1,2-5 0,1 3 0,3 1-99,1 2 1,-2-1 0,2 1 0,-2 2-120,-6 1 0,2 2 0,-5 1 0,0 3 218,-3 2 1,-3 0-86,0 5 1,-4-1-111,-1 1 113,-4-1-219,2 0 1,-8 2-77,-4 2 1,-2-1-29,-10 5 0,-2-1 0,-4 2-301,-2-1 601,1-5 1,-1 3 0,2-7 0,2-1-478,3-1 1,6-6-1,-2 2 1,5-2-1014,3 2 668,-2-2 145,9 3 534,-4-5 0,15 0 0,3 0 0</inkml:trace>
  <inkml:trace contextRef="#ctx0" brushRef="#br1" timeOffset="46">10359 3061 7853,'0'-12'889,"0"6"435,0 1-146,0 0-1544,0 4 669,0-4-91,0 5-356,0 5 339,0 1-23,5 10 0,-4 2-528,3 5 483,-3 0 1,0 9 0,2 2 41,1 1-170,0 1 1,-1-2 0,1 0-276,-1 1 100,3-6 1,-5 3-1,4-6 217,0 0-34,-3-2 192,3-6-178,-5 3-31,0-8-330,0 3 161,0-9-11,5-2-303,-4-5 26,4 0-275,-5 0 0,-5-2 0,-2-1 742,-4-5 0,0-7 0,0-3 0</inkml:trace>
  <inkml:trace contextRef="#ctx0" brushRef="#br1" timeOffset="47">10290 3061 7860,'12'-12'640,"-1"1"-362,0 0 0,6-1 0,2 2 1,3 1 415,0 1-535,1 6 0,1-3-49,3 5 0,-3 0 1,3 0 128,-3 0 1,-1 1 78,0 3-488,-6 2-369,5 6 0,-9-1 758,2 1-38,-2-1-388,-2 0 0,-3 5 338,-1-1 4,-4 0 1,2-4 0,-5 1 0,-1-1-1,-3 1 308,-4-1-334,-7 1 1,-3-1 0,-6-1 6,-3-2 29,3 2-58,-4-9 69,5 4-55,1 0-4345,-1-3 3353,0 3 514,5-5 116,2 0-901,4 0 1162,6 0 0,1 5 0,5 1 0</inkml:trace>
  <inkml:trace contextRef="#ctx0" brushRef="#br1" timeOffset="48">11033 3118 7853,'0'-6'1072,"-2"0"1,0 5-614,-2-3 21,0 3 0,-1-4 122,-3 5-511,-2 0-52,-1 5 119,-1 1 1,0 11-123,-3 2 1,1 4-82,-5 3 1,5 0 0,-2 4 253,4 2-324,0-4 1,6 5 0,2-4 66,3 0-147,1 4 1,0-10 0,1 1 55,3-3 1,6-7 106,5 1 58,6-3 0,0-5 1,7-3-1,1-3 107,3-1 1,5-5 0,1-3 0,-1-3 87,-2-4 1,-6 1 0,-2-5 0,-4 0 716,-4 1-666,-3-4 1,-4 4 14,-1-4 0,-4-5-287,-4 0 0,-1-4 50,-2 0 1,-2 2 83,-1-2-430,-9 6 0,-7-4 0,-8 5 60,-3 1-659,-3 3 1,-1 9-1,1 3-4358,2 0 5099,-2 5 1,5 0 153,-2 6 0,2 9 0,5 6 0</inkml:trace>
  <inkml:trace contextRef="#ctx0" brushRef="#br1" timeOffset="49">11512 3084 7853,'-1'-11'173,"-3"4"253,3-3 0,-4 7 223,5-4 131,0 4-185,0-2-24,0 5 0,0 6-486,0 6 1,0 0-3,0 7 1,4 4-196,-1 4 1,3 5 101,-3-2 1,-1 3-104,1 1 0,0 1 71,1-1 0,-3-4-204,3 1 1,-2-6 79,2 2 0,-3-7-17,3-1 0,-3-5 56,-1 1 0,0-6-497,0-1 75,0-6-792,0 3 552,0-5 0,4-1 789,0-3 0,0-7 0,1-7 0,1-5 0</inkml:trace>
  <inkml:trace contextRef="#ctx0" brushRef="#br1" timeOffset="50">11489 3049 7853,'5'-11'-173,"3"0"0,-2 3 333,2 0 0,0 2 535,3-2 0,4-1-195,1 6 0,3-5-148,-4 4 0,5 0-284,-1 4 1,-2 0 108,-2 0 0,1 0-60,0 0 1,-1 2 57,-4 2 1,1 1-206,-1 2 1,-1 3-40,-2-2 0,1 2-78,-5 2 1,-1-1-3,-3 0 0,0 2 64,0 2 0,-5-2 157,-2 2 1,-7 3-53,-2 1 0,-3-2-6,4-2 1,-5 1 1,1-1 0,1 4 50,-1-3 1,5-1-5,-1-4 0,2 1 8,2-1 0,3 1-141,1-1 0,4-3 109,-1-1 0,3-3 51,1 4 1,1-1-62,3 5 0,4-5 287,7 1 1,-1 0-92,5 3 0,-1-3-11,1-1 0,1 0-103,-5 0 1,5 2 30,-1-5 0,3 5 72,1-2 1,-4 0 46,0 0 0,-4-3 124,4 4 0,-5-6 39,1 2 1,-2 1-98,-1-1 1,-1 0-225,0-4-2796,1 0 1703,-1 5 991,-4-4 1826,3 4-4049,-9-5-1560,4 0 3783,-15 0 0,2 0 0,-8 0 0</inkml:trace>
  <inkml:trace contextRef="#ctx0" brushRef="#br1" timeOffset="51">12289 3072 7853,'0'-7'274,"0"-1"571,0 5 80,0-2 1319,0 5-2092,0 5 0,1 3 100,3 7 1,-3-1-77,3 5 0,-3 4-71,-1 4 0,0 1 24,0-2 1,0 4-32,0 4 1,0-1-140,0-3 0,2 2 114,1-5 0,-1-2-141,1-6 0,-1 1 51,-2-4-516,0-1-457,0-4 1,1-4 32,3-4-323,-3-1 192,4-2 0,-6 0 1088,-3 0 0,-2-5 0,-6-2 0</inkml:trace>
  <inkml:trace contextRef="#ctx0" brushRef="#br1" timeOffset="52">12003 3084 7853,'4'-14'1084,"0"2"-668,5 3 1,1-1 121,5 3 1,6-2-163,-2 5 1,7-1-175,5 1 1,0 3 22,0-3 0,6 3-153,-3 1 0,6 0 106,-1 0 1,-3 0-221,-5 0 0,4 0-139,-4 0 1,3 0 133,-7 0 1,-1-4-73,-3 0 1,-1-1 22,-3 1 0,1 3-68,-5-3 1,-3-1 109,-5 1 0,-3 0-136,4 4 59,-6 0-28,3 0 564,-5 0-5,0 6 0,0-4-148,0 6 0,0-1 206,0 5 0,0 3-135,0 0 0,0 4-10,0-4 0,0 6-255,0-2 1,0 2 121,0 2 1,0 4-196,0-1 1,0 5 45,0-4 1,0 3-132,0-3 1,0-1 54,0-3 1,0 0-108,0 0 0,0-4 58,0 0 1,0-5-2,0 1 70,0-2 1,2-3-16,1-2 143,-1-3 0,4-2-35,-2 1 231,-3 0 0,9-4-83,-2 0 0,3-1 8,5-3 0,-2 1-47,5-4 1,3 0-253,5 0 0,0-3 15,-4 2 0,-1 2-21,1-2 1,0 6-435,0-2 287,-5-3 113,-2 6 0,-4-4-687,-1 5 100,0 0 33,1 0 153,-6 0-2759,-1 0 1805,-5 0 1470,0-5 0,-5-1 0,-1-6 0</inkml:trace>
  <inkml:trace contextRef="#ctx0" brushRef="#br1" timeOffset="53">12677 3278 7853,'0'-7'999,"5"1"411,3 2-999,2 3 1,1-4-1,2 4 201,2-3 0,3 3-223,5-3 1,5-1-128,2 1 1,-2-1 54,-1 1-394,2 3 197,-5-4-336,-1 5 0,-1-4 1,-5 0-1,1 2-1451,-3 0 730,-7-3 669,2 4 0,-9-5-1880,3 2 1050,-3 2 347,-1-8 751,-5 9 0,-1-9 0,-5 4 0</inkml:trace>
  <inkml:trace contextRef="#ctx0" brushRef="#br1" timeOffset="54">12631 2992 7853,'6'-6'873,"0"-4"-697,5 9 1,2-8-1,2 5 1,4 0 1122,3-1-715,1-1-286,5-1 0,2-2-206,8 6-240,-2-6 263,8 7 0,-10-3-77,1 5 1,-1-3-361,-4-1 361,-2 0 0,0 4-1767,-5 0 891,0 0 279,-5 0 558,-2 5 0,-4 1 0,-1 6 0</inkml:trace>
  <inkml:trace contextRef="#ctx0" brushRef="#br1" timeOffset="55">13362 3004 7853,'7'-5'0,"-2"3"1220,-5-3 17,0 5 1,4 7-913,-1 4 1,1 6 31,-4 5 0,0 6-70,0 3 0,0-1-255,0 4 1,0-2 71,0 6 1,0-2-141,0-2 1,0-3 67,0-1 0,0-6-241,0-1 0,0-2 16,0-5 1,0-1-376,0-4-102,0 1 443,0-1 1,2-4-707,1-4 0,0-1 404,4-2 1,1-2-991,4-1 1519,-1-4 0,0-9 0,1-2 0</inkml:trace>
  <inkml:trace contextRef="#ctx0" brushRef="#br1" timeOffset="56">13294 3027 7853,'11'-8'780,"1"0"0,0 2-435,4-2 0,-2 2-76,5 2 1,0 3 322,4-3 0,3 3-197,1 1 1,3 0-148,-3 0 0,5 5-171,-2 3 0,-2 2-47,-1 1 0,-1 4-139,-3 1 1,1 3 136,-9-4 0,1 5-85,-5-1 1,-1-1-25,-2 1 0,-3 0-145,-5 4 0,-5 1 24,-3 3 0,-7-3 183,-4 2 0,-4 0 65,-3 0 1,-2-2-62,-3 3 1,-2-3-62,3-1 1,-2-1 70,2-3 0,2-3-315,5-4 0,1-2 100,3-3 1,6 2-643,6-5-488,-1 0 1350,2-4 0,1-5 0,5-2 0</inkml:trace>
  <inkml:trace contextRef="#ctx0" brushRef="#br1" timeOffset="57">14996 3106 7853,'0'-11'-1354,"0"5"2632,0-4-804,-5 3 1,3 0-9,-2-1 1,2 4 299,-2-3-488,3 4 0,-6-2 150,4 5 0,0-4-153,-4 0 1,3 1-27,-4 3 1,0 0-12,-3 0 1,-2 5-149,-2 2 0,1 3 122,-5 2 0,0 4-90,-4 3 1,2 3-30,2 1 1,-2 0 79,6-1 1,0 1-372,3 0 1,2 0 114,3 0 0,2 0-294,5-1 1,1 1 195,3 0 0,3-4 20,9 0 1,-2-1 94,5 1 1,0-2 203,3-6 1,5-5-85,0-2 0,1-3 80,-2-1 0,0 0-29,4 0 1,-4-3-40,0-1 0,2-9 45,-1 2 1,-2-3-23,-6 2 0,1-4 90,-4-3 0,-1 1-137,-4-1 0,-4-1 10,-4-7 1,-1 2-213,-2-6 0,0 4-66,0-3 0,-7 0-30,-4-5 1,-2 6 91,-6 2 0,-1 5-288,-7 3 1,-2 0 139,-5 7 0,-5-1-460,-3 10 1,2 0 248,2 7 0,8 0-283,3 7 1,4 3 805,4 9 0,3 0 0,4 0 0</inkml:trace>
  <inkml:trace contextRef="#ctx0" brushRef="#br1" timeOffset="58">15293 3049 7853,'6'-17'1794,"-1"0"-432,-5 6-517,0 4-519,0 2-136,0 5 1,0 7-80,0 4 1,0 6 53,0 5 100,0 1-54,0 5-265,0 1 0,0 6 0,0-1 282,0 0-66,0-5-476,0 4-76,0-9 0,0 8 0,0-6 447,0-5-439,0-3 263,0-2 1,0-3-851,0 2 94,0-7 250,0-3-494,0-5 1,0-5 1118,0-3 0,0-7 0,0-3 0</inkml:trace>
  <inkml:trace contextRef="#ctx0" brushRef="#br1" timeOffset="59">15304 2981 7853,'4'-8'1229,"0"1"-406,-1 4 55,-3-2-350,5 5-316,2 0-40,4 5 0,2 7 417,2 7-377,3 2-53,0 2 0,3 1-193,-2 3 1,3-2-232,1 6 1,0-2-1,-1 1 620,1-3-171,-5-3-315,4-1 1,-6-2 0,3-2 28,-4-3 1,2-4-136,-2 0-230,-5-1 330,0-4 0,-3 1 0,3-3-1228,-3 2 137,-1-5-460,-1 3 1112,-4-5 576,4 0 0,-5-5 0,0-1 0</inkml:trace>
  <inkml:trace contextRef="#ctx0" brushRef="#br1" timeOffset="60">15818 2889 7853,'0'-17'449,"0"5"733,0 7 360,0 5-780,0-5-222,0 4-268,0 6-100,0 3 0,-5 17 12,-3-2-52,3 7 0,-4 3 1,5 7-1,1 0-191,-2 3 189,3 2 24,-8 0 1,9 0 149,-3-3-378,3-3 0,0-6 1,-2-2-1,-1-5-308,2-2 0,0-5 1,2-1-68,0-1-1437,0-7 1237,0 0 1,0-8-1204,0 6 920,0-5 932,0 2 0,0-5 0</inkml:trace>
  <inkml:trace contextRef="#ctx0" brushRef="#br1" timeOffset="61">16949 2855 7853,'0'-6'-163,"0"-4"1754,0 8-518,0-8-631,0 4 315,0 0-73,0-5-283,0 5 1,5-5-143,2-1 1,3 5-118,2-1 1,3 2 44,0-2 1,6-1-14,-2 5 1,2 1-81,2 3 0,0 0 1,-2 1-19,-2 3 0,2 6-344,-6 5 0,0 5 150,-3-1 0,-6 4-104,-2 4 0,-3 2 108,-1 5 0,-5 2-332,-3 2 0,-7-3 35,-4 4 0,-4 1 134,-3 2 1,-4-1 239,-4 0 0,4-8-121,-1 2 1,6-5 216,-2 1 1,7-5-89,1-7 0,5-2 238,-1-6-91,7 1 168,-2-1-91,9-5 0,-3 0-25,8-6 0,-2 0 34,6 0 1,1 0-93,6 0 1,3 0 131,5 0 0,-1-2-20,1-2 0,1 3-168,3-3 0,-3-1 74,3 1 1,1 1-16,-2 3 0,1 0-33,-4 0 1,-2-2-122,-2-1 0,2 1-208,-6-1 64,0 1-1572,-3 2 745,-6 0-1470,-1 0 2480,-5 0 0,0-5 0,0-1 0</inkml:trace>
  <inkml:trace contextRef="#ctx0" brushRef="#br1" timeOffset="62">17542 3015 7853,'0'-18'0,"0"7"0,2 2 1852,2 5-493,-3 0-187,4 4-493,-5 0-211,0 6-256,0 0 244,0 10-253,0 2 1,0 6 0,0 3 0,0 3 318,0 3-310,0 2-507,0-1 221,-5 0 0,4-1 0,-3-1 0,2-3-461,2-1-710,-5-1 1,4-8 1259,-3 0 1,3-9-64,1 1-1662,0-2 686,0-3 701,0 0-1336,0-6 0,4-7 1703,0-4 1,5-1 0,-3-4 0</inkml:trace>
  <inkml:trace contextRef="#ctx0" brushRef="#br1" timeOffset="63">17508 3015 7853,'1'-8'0,"3"1"0,-2 3 889,1-4 1,4 6-349,0-2 0,3 3 93,2 1 0,3 5-70,0 3 1,6 3-194,-2 4 0,2-1-179,2 5 1,4 0-1,1 4 84,1 0 1,-3 0-316,5 0 1,-9-2 126,0-2 0,-1 3-215,1-3-163,-4-3 1,-1 1 163,-6-6-233,1 1 0,-2-5 0,-1 0 334,-2-2-2131,-4-2 1585,7-3-510,-9 0-832,4 0 1539,-5 0 1,-5-5 0,-1-1 0</inkml:trace>
  <inkml:trace contextRef="#ctx0" brushRef="#br1" timeOffset="64">17999 2924 7295,'0'-12'1217,"0"1"871,0-1-1597,0 1 189,0 5-38,0 1-384,0 5 0,0 6 0,0 4 165,0 4-397,0 11 27,0-5 103,0 13 0,-1-4 0,-2 5 108,0 0 1,-5 0-298,4 1 0,0-5-67,4 1 1,-3-5 0,-1 2 108,1-4 1,2 2-363,1-7 1,0-3-50,0-1-1158,0-2 589,0-1-1506,0-6 2477,0-1 0,0-5 0,0 0 0</inkml:trace>
  <inkml:trace contextRef="#ctx0" brushRef="#br1" timeOffset="65">18228 2924 7853,'6'-12'392,"-1"6"1334,-5-4-624,0 9-639,0-5 0,0 8-176,0 2 0,0 6 115,0 5 1,0 7-132,0 0 0,0 6-25,0 7 0,-4-2-21,1-3 1,-1 7-216,4-3 0,0-1-64,0-3 0,-4-4-102,0 1 1,0-1-238,4-3 0,0 1 85,0-9-704,0 1 434,0-5-778,5-5 467,-3 4-1041,3-8 1930,-10-2 0,-2-7 0,-4-4 0</inkml:trace>
  <inkml:trace contextRef="#ctx0" brushRef="#br1" timeOffset="66">18171 2924 7853,'5'-7'2286,"1"-3"-2061,5 4 1,2-2 0,1 2 585,1 1-432,6 1-137,-4 4 1,7 0 262,3 0-106,-3 0-254,9 5 1,-7 5 0,4 7-1,2 1 267,1 2-227,-4 1 1,-2 2-267,-8 0 93,-3 0 47,-4 0 1,-1 0-61,0-1 0,-4 1 0,-3 0 0,-4 1 253,-4 3 1,-4 1-17,-7 2 1,-4-1 364,-8-2-230,-7-3-245,-2 4 0,-7-9-502,5 0 0,0-5 0,3 1 247,-3-2 0,2-1-1404,-2-1 0,6-5 148,2-2 1,4-3 1384,0-1 0,2-5 0,1-1 0</inkml:trace>
  <inkml:trace contextRef="#ctx0" brushRef="#br1" timeOffset="67">2227 4603 7853,'0'-12'0,"0"6"667,0-4-144,0 3 591,0 1-293,0 1-66,0 5-495,0 5 0,-4 6 26,0 8 1,1 4-92,3 4 1,0-2 16,0 6 0,0-1-43,0 5 1,0-1 42,0 0 0,1-1-246,3-3 0,-2 3 106,6-2 0,-6-3-270,2-2 1,-3-3 137,-1-4 0,4 2-101,0-6 0,0-4-465,-4-3 1,0-4 18,0 3-734,0-4 522,0 2-1369,0-5 1136,0-5 1052,0-1 0,0-11 0,0-1 0</inkml:trace>
  <inkml:trace contextRef="#ctx0" brushRef="#br1" timeOffset="68">1942 4648 7853,'0'-17'-633,"0"1"1381,0 4 0,1 1 265,3 4-542,-3-3 1,9 8-134,-2-1 0,2 1 71,1 2 0,6-1-84,2-3 1,2 3 4,2-3 0,4 3-323,-1 1 0,6 0 95,-1 0 1,-2 0-175,1 0 1,-1 0 91,2 0 0,-3 0-591,-5 0 1,0 0 303,-1 0 1,0 0-382,-3 0 1,-1 0 13,-3 0 0,-2 0-1405,2 0 2039,-7 0 0,2 5 0,-4 1 0</inkml:trace>
  <inkml:trace contextRef="#ctx0" brushRef="#br1" timeOffset="69">2730 4603 7853,'-7'0'1005,"2"-5"-617,0 3-176,4-3 293,-4 5 0,3 0 90,-1 0-192,-4 0 47,-4 5-173,-1 2 1,1 9 40,0 3-210,-1 3 0,0 1 237,-4-1-512,4 1 184,0 5 0,3-2-26,6 4 0,-1-3 172,4 3 0,0-1-478,0 2 0,1 0 135,3-4 1,3 4-120,9-5 1,-2-3 111,5-4 1,-4-5 27,4 1 1,0-3 68,4-5 0,-4-2 128,0-5 1,4-1-2,3-3 0,2-2-85,-1-5 0,-3-6 141,3-2 0,1-3-104,-2 0 0,-3-1 147,-4 0 1,-1-4-75,1 1 0,-4-6 164,-7 1 0,1-2-56,-6-1 0,1 0-104,-4 0 1,-5-1-22,-2 1 1,-5 4-99,-3-1 0,-4 7-25,-8 1 1,2 3 90,-6 9 1,1-2-549,-4 9 1,-1 0 206,1 4 0,4 5-680,-1 3 1,10 3 27,-2 5 980,8 1 0,-2 11 0,6 1 0</inkml:trace>
  <inkml:trace contextRef="#ctx0" brushRef="#br1" timeOffset="70">3198 4603 7853,'0'-18'1640,"0"6"-836,0 2-223,0 9-359,0 11 0,0 4-10,0 13 0,0 1 11,0-2 1,1 7-12,3 2 0,-2-1-159,6 4 0,-5-3-172,0 0 1,2-1 77,-1 0 0,1-1-216,-1-2 0,-3-5 139,3-7 0,1-2 94,-1-6 0,0-3-66,-4 0-1418,0-6 925,0 3 0,0-6-1146,0-3 1729,0 3 0,5-14 0,1 2 0</inkml:trace>
  <inkml:trace contextRef="#ctx0" brushRef="#br1" timeOffset="71">3084 4614 7853,'6'-16'0,"4"3"0,-2-2 0,2 3 658,1 5 0,2-4 286,2 4 0,3 0-421,5 0 0,5 3-88,2-4 0,3 6-288,1-2 0,1 3 22,-1 1 1,-1 0-283,-3 0 0,1 4 169,-8-1 1,2 6-254,-6-1 1,-2 2 205,-2 2 0,-8-1-270,-3 0 1,-4 5 74,-4-1 1,-7 5 140,-8-1 1,-9 3 55,-6 1 0,-5-1-30,-7 1 0,4-1-240,0-3 0,5 1 102,-1-5 0,4 1-1118,3-5 1,5-1 1274,7-2 0,-3 2 0,4-4 0</inkml:trace>
  <inkml:trace contextRef="#ctx0" brushRef="#br1" timeOffset="72">4226 4443 7853,'0'-12'-433,"0"1"0,4 3 1039,-1 1 0,6-1-184,-1-3 0,2-1 24,1 1 1,5-2-145,-1-2 1,5 5 129,-1-6 1,-1 10-89,1-5 0,-1 3 81,1 0 1,2 2-152,-2 2 1,2 3-63,-2-3 0,2 3-88,-2 1 0,3 0 49,1 0 1,-4 5-71,0 3 0,-5 6 99,1 1 0,-2 5-277,-2-1 1,-5 4-69,-2 4 1,-2 2 2,-2 5 0,-3 2-90,-5 2 1,0-3 7,-12 3 0,1 2-71,-3-2 0,-1 0 85,0-4 1,0-3 174,0-1 1,0-5-68,1 2 1,3-4 54,-1-4 0,3 1-66,-2-5 0,3-3 212,9-5 236,-3-4-276,8 7 60,-3-9-119,5 4 1,2-5 264,1 0 0,4 0-83,4 0 1,2 0 87,2 0-116,-2 0 1,8 0 0,-3-1 183,0-3 0,3 3-190,-1-3 0,5-1 10,2 1 1,-2-3-334,-6 3 0,3-4 105,-3 5 0,-2-1-888,2 4 0,-5-4 469,2 0 0,-8 0-3133,0 4 3620,0 0 0,3 0 0,1 0 0</inkml:trace>
  <inkml:trace contextRef="#ctx0" brushRef="#br1" timeOffset="73">5516 4466 7853,'-5'-12'603,"-1"1"530,-6-1-710,6 1 0,0 5 286,2 2-190,3 2-228,-4 2 0,5 7-79,0 4 0,0 7 179,0 9 1,0-2-94,0 5 1,0 1-103,0 3 1,1 0-234,3 1 1,-3-1 125,3 0 1,-3-5-71,-1-2 1,0 0 18,0-4 1,0 1-773,0-9 354,0 0-1337,0-3 655,0-6 716,0-1 1,0-6-1116,0-3 0,0 0 344,0-7 1117,0 2 0,-5-8 0,-1 6 0</inkml:trace>
  <inkml:trace contextRef="#ctx0" brushRef="#br1" timeOffset="74">5345 4488 7853,'0'-11'0,"0"-4"0,0 0 0,5-1 0,3 5 0,2 3 317,1 1 1,2-1 634,2-3 1,-1 3-325,5 0 1,4 2-124,4-2 0,3 0-119,-3 4 1,4 0-318,0 4 0,-2 0 108,2 0 1,-6 1-249,2 3 1,-5 2 105,-3 6 0,2-1 0,-6 1 1,-4 3-307,-3 0 1,-5 2 158,0-2 0,-1-1-35,-2 5 1,-2-5 75,-1 1 1,-4 1 97,-4 0 1,-2-1-47,-2-4 0,2 1 74,-2-1 0,2 1-51,2-1 0,-1-3 239,1-1-60,5-4 26,1 2-154,5-5 0,1 4-6,3-1 0,2 1 109,5-4 1,6 4-56,2 0 0,-1 1 9,1-1 1,0-2-39,4 6 1,-1-4-90,1 3 1,-1-3 47,-3 4 0,1-1-6,-5 5 1,1-1 46,-5 1 1,-3-1-27,-1 1 0,-4 0-205,1 3 0,-4 2 113,-4 2 1,-4 1-104,-7-5 0,-3 6 85,-5-2 0,-3-1-35,-1 1 0,-3-5 22,3 1 0,-9 1-10,2 0 1,1-5-107,3-3 1,4-6-52,0 2 1,7-3-495,3-1 1,5-1 260,3-3 0,3 2-617,5-6 0,9-3 511,3-5 1,8 0 580,3 1 0,5-3 0,6-5 0</inkml:trace>
  <inkml:trace contextRef="#ctx0" brushRef="#br1" timeOffset="75">6144 4523 7853,'-1'-12'0,"-3"1"0,3 3 1056,-3 1-210,3 4-126,-4-2 1,2 8-273,-4 4 0,0 2 143,0 10 1,-2 0-174,5 4 1,-3 5-185,3 2 0,0 2-267,4-2 0,2 3 82,6-2 0,0-3-25,7-2 1,3-1 101,1-3 0,4-4-324,3-3 1,-2-3 78,3-5 1,1-1-70,-1-6 1,0-2 52,0-2 0,-3-2 1,3-5 1,-3-1 302,-1 1 0,-4-4-117,0-1 1,-5-4 94,1 1 1,-6-2-46,-1-2 0,-6 0 64,2 0 0,-4-1-86,-4-3 0,-2-1-281,-6-2 0,-4 1-47,-3 2 0,-3 3-41,-1-3 0,-5 4-259,-2 4 1,0 7 233,-5 4 0,5 6-523,-4-2 0,1 6 273,6 2 1,2 5-79,6-1 1,3 6 31,9 1 610,2 5 0,10-2 0,1 5 0</inkml:trace>
  <inkml:trace contextRef="#ctx0" brushRef="#br1" timeOffset="76">6715 4511 7853,'0'-11'0,"0"-1"357,0 1 0,4 0-66,0-1 0,0 5 604,-4-1-407,0 5 621,0-2-263,0 5-687,-5 0 0,-5 7 53,-6 4 0,1 2-122,4 6 1,-4 4 89,-1 3 1,5 6-137,3-2 0,6 3 80,-2 2 0,3-2-79,1-3 0,0-1-173,0-2 0,5-3-72,2 3 1,9-7-29,3-1 1,2-6 88,2-2 1,0-4 78,0-7 0,3 0 16,1 0 1,3-6-22,-3-1 1,4-5 21,-5-3 1,0 1 81,-7-5 0,1 4 97,-5-4 1,0 0 217,-3-4 1,-6 0 50,-2 0 1,-3 1-152,-1-1 1,-5-4-286,-2 0 0,-7-3 71,-2 3 1,-4 1-585,1 3 1,-6 0 282,-2 0 0,0 7-595,5 4 1,-1 2 92,0 6 1,5 0 287,3 4 1,2 0-510,2 0 1,1 6 983,2 1 0,8 3 0,6 2 0</inkml:trace>
  <inkml:trace contextRef="#ctx0" brushRef="#br1" timeOffset="77">7149 4351 7853,'0'-17'111,"0"-4"431,0 6 0,0 4 332,0 3-221,0 0 418,0 2-681,0 1 1,0 8-298,0 4 1,0 6 105,0 10 1,0 2-43,0 6 0,0-1-159,0 8 0,0 1 112,0-1 0,0 1 101,0-5 1,0 0-110,0 0 1,0-5-573,0-2 1,0-4 228,0-4 0,0-2-218,0-6 1,2-1 6,2-2 1,-2-3-725,6-5-372,-6 0 1033,8 0 0,-5-5 51,3-3 1,-2-2 463,-2-1 0,-1 2 0,4-3 0,-3 3 0,4-6 0,-2 1 0,2-1 0,2 1 0,-2-5 0,2 0 0,1-4 0,1 0 0,-1 0 0,4-3 0,0-1 0,1 0 614,-5 5 1,0 4-129,1 3 1,-2 2 103,-2 1 0,1 5 213,-6-1 598,1 6-940,-4-3 0,-1 10-50,-3 2 0,-2 10-292,-6 6 0,-4 1 74,-3 6 0,1-3-269,-1 3 0,4 1 115,-4 3 1,5-1-219,-1-3 1,2 0 114,1-4 1,5-3-87,-1 0 1,6-4 2,-2-4 0,3-2-5,1 2 0,5-6 164,2-1 1,3-5 8,2 5 1,3-5-155,0 0 0,6-1 78,-2-2 1,-2 0-475,2 0 0,0 0 219,4 0 1,0-2-261,0-1 1,-4 1 203,0-1 0,-1-3-1353,1 3 1719,2-6 0,-3 2 0,5-4 0</inkml:trace>
  <inkml:trace contextRef="#ctx0" brushRef="#br1" timeOffset="78">7858 4466 7853,'0'-12'578,"0"-4"1,0 3 324,0-2 0,0 2-367,0 2 1,0 3 7,0 0 0,-2 5-61,-2-5 1,2 5-59,-6 0 1,1 1-354,-5 2 0,1 0 93,-1 0 0,-4 4-115,-3 0 1,-1 9 56,1-2 0,-3 7-114,3-3 0,-1 5 21,1-1 0,1 3-44,3 1 0,6-5 10,-3-3 0,9 1-4,-1 0 1,2-1-99,2-4 1,2 1 98,2-1 1,2-3 30,5-1 1,7 1 8,5 3 0,1-1-110,6-2 1,-3 2-15,4-2 0,-2-2-10,1 2 0,2-1-3,-5 5 0,-1-5 52,-3 1 1,-4 0 40,0 3 0,-5 1-7,1-1 0,-6 0 19,-1 1 1,-4-1-22,3 1 1,-4-4 181,1 4 1,-8-6-99,-4 9 0,-7-4 145,-4 4 0,-4-2-236,-4-2 1,-2 2 31,-5 2 0,-5-2-316,-3 2 1,1-6 164,-1-2 0,4-4-1479,-4 1 1,9-3 1640,-1-1 0,-3-10 0,-3-3 0</inkml:trace>
  <inkml:trace contextRef="#ctx0" brushRef="#br1" timeOffset="79">14950 4351 7853,'0'-11'54,"0"5"0,0-5 263,0 4 1,0 0 137,0 0 1,0 3-46,0-4 198,0 6-199,0-8-103,0 8 1,-1-3-74,-3 5 1,-3-3-65,-4-1 1,-2 1-59,-2 7 0,-3 2 26,-4 6 1,-5 1 0,0 2 110,2 4 1,1 2-109,1 2 1,0 5-36,0 3 1,5-2-119,3 1 0,4-3-89,3 3 0,3-3 90,5 3 0,1-4 26,3 0 1,8-3 30,7-4 0,3 2-7,5-6 1,4-1 4,7-7 1,-2-1 62,6-6 1,0-2-71,4-2 0,3-2 16,1-5 1,-4-6 13,-5-2 1,-4-2 41,1-2 1,-7 0-88,-5 0 0,-3 0 52,-4 0 0,-7-1-318,-8-2 0,-3 0 74,-1-4 0,-7-1-383,-4-3 0,-2 4 167,-6-1 0,2 2-119,-2-2 0,-3 5 2,3 7 1,-6 2 119,-2 6 1,-1 3-186,1 1 1,3 4 158,-2-1 0,5 8-30,2 4 0,5 2-204,-1 1 644,7 1 0,-2 4 0,4 2 0</inkml:trace>
  <inkml:trace contextRef="#ctx0" brushRef="#br1" timeOffset="80">15464 4294 7853,'0'-11'1085,"0"-1"-278,0 1 625,0 5-496,0 1-708,0 5 0,4 1-4,-1 3 1,1 7-13,-4 8 0,4 4-139,0 4 0,0 2 119,-4 5 0,0 0-142,0 1 1,3-1-125,1 0 0,0-1-311,-4-2 1,4 0-112,0-4 1,0-4 265,-4-4 1,0-9-822,0 1 399,5-2-815,-4-2 974,4-2 1,-5-7-176,0-1 0,0-4 668,0-4 0,0-1 0,0 1 0,5-6 0,1 0 0</inkml:trace>
  <inkml:trace contextRef="#ctx0" brushRef="#br1" timeOffset="81">15544 4386 7853,'0'-18'115,"0"3"1,0 2 433,0 2 646,0-1-359,0 1 38,0 4-558,0 2 1,1 14 97,3 3 0,2 3-126,6 0 1,4 7-57,3 4 1,3 6-118,1-2 0,-1 0-166,1 0 1,1-1 36,3 2 1,-3-1 107,3-7 1,-3 2-151,-1-6 1,0-3-2,-1-5 1,-3-1 330,0-6 1,-5 0-172,2-4 1,-4 0 693,0 0-372,-1 0 0,-1-5 137,-2-3 0,1-3 5,-5-5-320,-1 4 1,-3-10 123,0 3-297,0-7 0,0 0 244,0-4-537,-5-1-145,4-3 441,-9 5 1,5-4 240,-3 2-4221,-2-2 3177,9 4 701,-4 1 1,1 9-1082,0 0 495,0 5 334,4-2 0,2 8 1,1 2-2170,5 1 1315,2 1 460,2 4 761,4 0 0,2 5 0,5 1 1</inkml:trace>
  <inkml:trace contextRef="#ctx0" brushRef="#br1" timeOffset="82">16971 4146 7853,'0'-12'0,"0"1"0,0 0 288,0-1 0,0 4 431,0 1-244,0-1-263,0-3 292,0-1-145,0 1-57,0 0 1,4-1 336,0 1-427,5-1-223,-3 1 0,2 3 248,-1 1 0,1 3-118,4-4 0,3 6 1,1-2 357,2 3-478,6 1 0,4 0 93,2 0 1,3 5-269,-2 2 178,-3 3-34,0 2 0,-5 3 0,-1 2-78,1 0 0,-5 2 21,-3 4 1,-7-4-111,-4 0 1,-3 0 64,-1 4 1,-1-4 87,-3 0 1,-2-5-5,-6 1 6,-4-2 1,-2-1 248,-5-1-245,0 0 97,5-4 1,-3 2 0,2-4 48,-3 1 0,3-3-100,0 0 202,5-1 1,2 1 7,4 1-39,5 0-63,-2-4-279,5 0 121,5 5 1,2-2 131,4 4-97,1 1 0,4 0 0,3-1 39,3 2 0,1 1 1,-1 2 5,1-1-49,0 0 0,0 1 0,-2 1 5,-2 2 1,2-3-1,-6 4 10,-1-4-127,-6 5 0,0-4 84,-4 2 0,0 3 23,-4 1 8,-5-3 0,-5 6-328,-5-3 314,-11 2 0,7-3 1,-9-1 307,0-1-299,-1-3 0,-5 3 87,0-4 1,-1-5 0,1 0-14,0-2 0,0-1-56,-1-4 0,6 0 42,3 0 10,1 0-817,8 0 276,0 0-1083,6-6 757,4 0 495,2-5 0,7-1-822,1 1 1,9 1 1138,7 2 0,2-7 0,2 2 0</inkml:trace>
  <inkml:trace contextRef="#ctx0" brushRef="#br1" timeOffset="83">17668 4283 7853,'5'-23'276,"-4"5"1,8-2-1,-4 5 370,2 1 1,-3 2 0,2 3 482,-1 2-774,-1 4 132,-4-2-183,0 5-163,0 5 0,0 7 1,0 8 263,0 5 1,-4 1-157,0 4 1,0 1-56,4 3 0,0-4 31,0 1 1,0-1-292,0 5 28,0-1 1,0-4 0,2-1-112,1-1 364,-1-1-781,3-9 417,0 3 0,-4-8-52,3 2-671,2-7 424,-4-3-584,3 0-1475,-5-4 900,0 4 1,0-13 1606,0-4 0,-2-3 0,-1 0 0,-4-3 0,-4-5 0</inkml:trace>
  <inkml:trace contextRef="#ctx0" brushRef="#br1" timeOffset="84">17634 4294 7853,'11'-11'0,"1"-1"0,3 0-221,0-4 0,5 4 88,-1-3 1,3 2 1298,1 1 0,0 2-313,0 3 1,-1 0-331,1 4 0,4 1-84,0-2 0,-1 3 0,-3 1-511,-5 5 142,3 2 44,-8 4 1,4 0-195,-6 1 1,-5 3 0,-2 2-119,-3 0 181,-1 2 1,-5 0-49,-2 0-39,-9 1 0,-5 2 0,-7 1 1,0 0-779,0 0 822,-4 0 1,8 0 0,-2-2-1,3-1 113,4-1 1,2-5 0,7 2 0,1-4 473,2 0-415,4-1-110,-2 1 206,10-1-129,1 0 1,10 0 0,0-3 0,1-1 0,0-1 443,1 1-716,6-5 0,2 3-273,4-5-610,-4 0 0,1 0 0,-4 0 807,0 0-497,0 0 0,-5 0 0,-3 0 0,-2 0 766,-2 0 0,0 0 0,1 0 0</inkml:trace>
  <inkml:trace contextRef="#ctx0" brushRef="#br1" timeOffset="85">18308 4271 7853,'0'-22'0,"0"4"862,0 3-85,0 2 603,0 1-348,0 6-555,5 1-212,-4 10 1,4 3 0,-4 7 191,3 4 1,-3 8-222,3 3 0,-1 3 0,1 1 0,-3 2-325,3 2 1,1-1 56,-1 5 1,3-7 0,-3 1-286,-2-5 0,0-5-61,-2 0 1,4-7-457,-1-3 0,1-4-1759,-4 0 1195,0-6-77,0-1 1475,0-5 0,-5-5 0,-1-1 0</inkml:trace>
  <inkml:trace contextRef="#ctx0" brushRef="#br1" timeOffset="86">18205 4249 7853,'18'-18'0,"-2"1"375,-4 6 1,4-1-8,3 1 1,4 5 398,4 2 1,-2 3-6,5 1-408,1 0 0,7 8 0,1 4 186,2 1 1,-1 4-371,2 2 1,-2 4-35,-6 4 1,-9-6-180,-2 6 0,-9-5 159,-2 4 0,-2 2-11,-6-1 0,-6 1-25,-5-2 0,-12 2 45,-4 3 1,-9-2-281,-2-2 1,-6-3 71,-5 2 0,-2-5-357,-3-2 1,3-1 322,-2 1 0,1-2-992,-2-1 1,-2-4-2262,-5 3 3370,10-7 0,-2 1 0,7-5 0,-3-2 0,0 0 0,-1-2 0</inkml:trace>
  <inkml:trace contextRef="#ctx0" brushRef="#br1" timeOffset="87">8943 4351 7853,'6'-11'97,"-1"0"0,-5-1 86,0 1 0,4 3 315,0 0-148,-1 6 0,-3-4 263,0 2-189,0 2-191,0-3 110,0 5-357,-5 0 0,-1 0 94,-5 0 1,-1 0-67,1 0 0,-2 5 7,-2 3 1,1-2-105,-5 2 1,5-2-12,-1 2 0,-2 2 139,2-2 0,0 1-6,3-2 0,2 3 2,2-2 1,2 2-96,2 2 0,3-5 100,-3 1 1,3-1-53,1 5 0,0-1 78,0 1 0,5-1-4,3 1 0,7-1 128,4 0 0,4 1-94,3-1 0,2 1-89,3-1 0,1 1 58,-6-1 0,5-2-139,-5 2 1,0-2 137,-7 6 1,1-2-126,-5-2 1,-1 5 52,-6-1 0,1 4-95,-6-4 0,1 4 3,-4-4 0,-6 4 76,-5-3 0,-2 4 122,-6-1 0,-4 3-112,-4 0 0,-4-3 98,0 1 0,-1-3-80,2 2 0,-2-2 128,6-6 0,-5-1-101,4-2 0,2 1-127,6-5 0,3-1-376,4-3 320,1 0 0,6-3-943,5-1 0,10-9 468,9 2 1,7-3-812,5 2 1432,-3-4 0,5-2 0,-4-5 0</inkml:trace>
  <inkml:trace contextRef="#ctx0" brushRef="#br1" timeOffset="88">9285 4523 7853,'0'-18'301,"0"3"1,-4-2-30,1 2 1,-1 0 581,4 3-188,0 6 499,0-4-357,0 9-379,0-5-191,0 17 1,0-3-27,0 12 0,0 2-149,0 5 0,4 1 125,-1-1 1,2 0-160,-1 4 0,-1 1 73,4-6 0,1 5-608,3-5 1,1 1 240,-1-4 0,4-2-83,1-1 0,3-8 199,-4-4 1,5-6 89,-1 2 1,-1-3 208,1-1 0,0-1-70,4-3 0,0-2 105,0-5 0,-2-5-31,-2 1 0,2-5 56,-6 1 0,0-3-102,-4-1 1,1 1 54,-1-1 0,-4 0-94,-4 0 0,-1 0-114,-2 0 0,0-3-341,0-1 1,-4 0 191,0 5 1,-3-1-506,3 0 0,-4 5-49,4 3-489,-5 2 377,8 7-46,-4 1 1,6 6 905,3 3 0,8 2 0,5 6 0</inkml:trace>
  <inkml:trace contextRef="#ctx0" brushRef="#br1" timeOffset="89">9936 4374 7853,'0'-11'-370,"0"-1"953,0 6 0,0 0 586,0 2-561,0 3 1,0-3-185,0 8 1,0 7-131,0 8 1,0 8-64,0 3 1,0 3-7,0 1 0,0 4-207,0 1 0,0 4 69,0-1 1,1-2-131,3 2 0,1-5 4,3 1 1,-2-4-102,-2-3 0,1 0-104,3-4 1,-3-5 94,-5-7-1,4-3-303,-1 0 219,1-6-4,-4-1 0,2-5-20,1 0-1028,-1-5 795,3-1 0,-5-7 106,0-2 0,0 2 96,0-2 1,-2-3 288,-1-1 0,-9-2 0,-6-2 0</inkml:trace>
  <inkml:trace contextRef="#ctx0" brushRef="#br1" timeOffset="90">9799 4431 7853,'6'-17'-554,"5"0"388,-4 6 0,7-1 1010,1 1 0,6-1-350,-2 1 0,2 0 168,2-1 0,0 1-211,0-1 0,5 5-44,2-1 1,3 4-248,1-3 1,5 4 64,-1-1 1,-2 3-299,-5 1 0,1 1 127,-6 3 1,0-1-329,-7 4 0,-3 2 140,-4 6 0,-2-1-165,-3 5 1,-3-3 127,-8 3 1,-5 0 95,-10 3 1,-2 5 65,-13 0 0,1-1-42,-9-3 1,5-4-93,-1 0 1,2-5 116,2 1 1,5-2-470,2-1 1,4-6-83,4-2-1330,3-3 1907,9-1 0,7 0 0,7 0 0</inkml:trace>
  <inkml:trace contextRef="#ctx0" brushRef="#br1" timeOffset="91">10519 4329 7853,'0'-12'1699,"0"1"-665,0 4-582,5 2 0,-3 12-190,6 4 1,-4 3 60,3 9 1,-4 2-49,1 9 0,1 2-168,-2 2 1,1 3 104,-4 4 0,0 1-205,0 0 0,0-6-64,0-2 1,0-2-61,0-2 0,0-5-156,0-2 0,0-8 132,0-4 1,0-2-804,0-2 395,-5-4-319,4-2 593,-4-5 1,5-1-685,0-3 0,1-3 424,3-4 1,-3-2 534,3-2 0,2-3 0,1-5 0</inkml:trace>
  <inkml:trace contextRef="#ctx0" brushRef="#br1" timeOffset="92">10496 4363 7853,'11'-13'-102,"1"-2"0,0 2 102,4-2 0,-3 4 0,7 3 0,-1-2 1189,3 2 1,1 2-501,0-2 0,1 6-280,3-2 0,-2 3-280,6 1 1,-6 1 52,2 3 1,-3 2-279,-1 5 1,-4 1 114,0-1 1,-9 6-168,1 2 0,-7 2 57,0 2 0,-8 0 48,-4 0 0,-7 4 73,-4-1 1,-7 1-107,-5-4 1,-2 0 21,-1-1 0,1 0-104,2-3 1,0 1 181,4-5 1,2 1 23,6-5 0,-2-1-48,6-2 0,0 2 0,3-4 0</inkml:trace>
  <inkml:trace contextRef="#ctx0" brushRef="#br1" timeOffset="93">11261 4500 7853,'0'-18'272,"0"3"0,-1 3 61,-3 5 0,3-3 208,-3 2 0,-1 2-269,1-2 1,-5 6-61,1-2 0,-2 2 331,-1 2 1,-6 3-149,-2 5 1,-4 4-81,-3 11 1,2 5-43,-3 3 0,-1 2-169,2 1 0,4 0 11,7 0 0,3 1-118,5-1 1,2 0-335,5 0 1,5-1 239,2-2 0,12-3-156,4-5 0,5-2 63,3-2 1,-1-7 116,8-9 1,-2-1-9,-2-2 1,1-5 73,3-3 0,-2-6 54,2-1 1,-7-6-93,-5 2 1,-3-1 188,-4 1 1,-2-2-38,-6 1 0,-5-1-110,-2-2 0,-4-1 28,-4-3 0,-2 2-182,-5-6 1,-5 2 62,1-1 0,-5 1-261,1 2 1,-4 4-187,-4 0 1,3 2 194,-2 6 1,5 1-271,2 6 1,5 2-231,-1 2-803,2 3 1649,7 1 0,6 6 0,6 5 0</inkml:trace>
  <inkml:trace contextRef="#ctx0" brushRef="#br1" timeOffset="94">11695 4351 7853,'0'-17'-34,"0"4"34,0 5 0,0 4 1722,0-3-1194,0 4 0,0 0-177,0 6 0,0 5-126,0 7 0,-4 4 108,0 8 1,1 3-97,3 8 1,0-1-13,0 5 0,0 0-250,0 4 1,0-5 107,0 1 0,0-5-251,0 1 0,3-2 85,1-2 1,0-6-105,-4-5 1,4-2 102,0-5 0,-1-5-189,-3-3 0,2-6-638,1 2 361,-1-3-1241,3-1 707,-5 0 417,0-5 1,4-5 666,-1-5 0,1 0 0,-9-2 0,-1-1 0</inkml:trace>
  <inkml:trace contextRef="#ctx0" brushRef="#br1" timeOffset="95">11638 4454 7853,'1'-19'0,"3"0"0,-2 5 372,6-1 1,4 2 269,3 2 1,4 1-231,-4 2 1,5-1-164,-1 5 1,7-3-25,0 3 0,5-1 201,-5 1 1,6 3-94,-1-3 0,-3 4-279,-2 4 0,1 2-56,-4 6 1,1 0-98,-9 3 0,-1-1-232,-6 5 0,1-3 212,-6 3 0,0 4-211,-7 3 1,-7 6 118,-8-2 0,-4 0-39,-4 0 0,-2-3 83,-5 3 1,4-5 70,4 2 0,2-7-38,1-1 0,5-5 218,3 2 0,2-4 453,2 0-235,4-1 102,2 1-83,5-1-141,5 0 0,2-4-40,4-3 0,4-3 2,1-1 0,3 0-24,-4 0 0,5 4-421,-1-1 0,3 1-238,1-4 0,-4 0-497,0 0 1,0 4-813,4 0 1850,-1 0 0,-4 1 0,-1 1 0</inkml:trace>
  <inkml:trace contextRef="#ctx0" brushRef="#br1" timeOffset="96">12426 4523 7853,'4'-12'0,"0"1"0,-1-1 139,-3 1 0,0 3 72,0 1 1,4-1 688,0-3-180,0-1 99,-4 1-132,0 5-462,0-5 0,0 11 49,0 0 0,0 11 148,0 8 1,-4 7-113,0 5 0,-3 3-98,3 4 0,-1-1-167,1 5 1,3-6 71,-3 3 1,2-4-349,2-1 1,0-1 176,0-2 0,0-7-1137,0-5-92,0-5-684,6 2 57,-5-9 1367,9-2 1,-9-6 542,3-3 0,2-8 0,1-5 0</inkml:trace>
  <inkml:trace contextRef="#ctx0" brushRef="#br1" timeOffset="97">12163 4466 7853,'0'-12'0,"1"1"0,3-1 0,3 2 0,4 3 0,7-4 0,5 4 0,5-3 0,6-2 0,0 2 0,0 2 0,3 0 0,-3 4 0,7-4 0,-7 4 0,2-1 1937,-6 1 1,2 3-1119,-5-3 0,-1-1-544,-3 1 1,-4 1-249,0 3-215,-5 0 128,3 0 0,-10 0-5,1 0 99,-6 0 1,4 1 109,-6 3 1,0 3-86,0 9 1,0 1 135,0 6 1,0 5-164,0 3 0,-4 2-67,0 1 1,-4 1-205,4 3 0,-3 2 98,3 2 0,-4-3-81,5-5 0,-1-3 48,4-1 0,0-6 69,0-1 0,1-1-22,3-7 1,2-1 222,6-7 0,0 2 195,4-5 0,1 0-137,6-4 0,0 0-137,0 0 0,0 0 61,0 0 1,-1-1 37,1-3 1,0 1 89,0-4 1,-1 0 33,-3 0 1,-3-3 7,-5 2 1,0 2-663,-4-2-242,-2 0 0,-5-3-736,0 0 0,-1 3 1392,-3 0 0,-2-4 0,-6-6 0</inkml:trace>
  <inkml:trace contextRef="#ctx0" brushRef="#br1" timeOffset="98">12700 4671 7853,'0'-11'0,"4"3"338,0 0 1,6 6 7,1-2 0,2-1 151,6 1 0,1-3-38,7 3 1,1-4-32,2 4 0,2-1-360,-5 2 1,3 0 34,-3-5 0,-1 6-631,-3-2 0,-4-1 395,0 1 0,-9 0-1065,2 4 0,-8-1 49,-1-3 1149,-1 3 0,-2-4 0,0 5 0</inkml:trace>
  <inkml:trace contextRef="#ctx0" brushRef="#br1" timeOffset="99">12689 4374 7853,'5'-10'411,"2"2"1,8-2 52,5 3 1,6-3-110,5-2 0,3 2 8,4 2 1,3-2-93,4 3 0,0 0-246,-3 0 0,1 4 88,-5-1 0,-4 3-163,-4 1 0,-5 0-18,-3 0 1,0 0 72,-7 0 0,-3 0-463,-5 0 163,-4 0-5,2 0 152,-5 0 328,0 5 1,1 1 2,3 6 0,-3 4 143,3 3 1,-3 8-123,-1 3 1,0 3-96,0 2 0,0 0 17,0 3 0,0-1 19,0 5 1,0-5-190,0 1 0,0-3 117,0 0 0,0-6-153,0-3 0,0-3-62,0-4 1,2-2-141,1-6-920,-1 1 569,3-6 110,-5-1 0,1-5 168,3 0 1,-3-5-582,3-3 1,-4 2 66,-4-2 869,3-4 0,-14-6 0,2-5 0</inkml:trace>
  <inkml:trace contextRef="#ctx0" brushRef="#br1" timeOffset="100">13225 4374 7853,'12'-18'0,"4"2"0,3 5 0,3-1 0,1 1 0,3 4 1041,1 4 0,1-3-432,-1 3 0,2-1-47,5 4 1,-4 4-184,1-1 1,-6 10-91,2-1 1,-3 3-130,-1 0 0,-1 4-144,-3 8 1,-3-2-95,-5 6 0,-4-5 166,-3 5 0,-3-2-101,-1 1 0,-5 2-19,-3-5 1,-3 3-27,-4-3 0,-4 1 74,-8-2 1,1-2-557,-4 3 0,-4-3-276,-4-1 0,0-4-1631,3 0 2193,-9 0 1,2-1 0,-9-2 0</inkml:trace>
  <inkml:trace contextRef="#ctx0" brushRef="#br1" timeOffset="101">2193 5985 7853,'0'-7'138,"0"-3"0,0 7 399,0-4-129,0 4 0,0-3 271,0 2 383,0 3-78,0-4 9,0 5-755,0 10 1,0 3 69,0 10 0,0 4-96,0 4 0,0 2-12,0 1 0,0 0-58,0 1 1,4-1-105,-1 0 0,2 0 141,-1 1 0,-2-2-24,1-3 0,0-2-789,1-5 0,-2-1 345,6-3 0,-6-3-1074,2-5 996,3-4 0,-6-1-2338,3-2 536,-3-3 1959,-1 4 0,0-15 1,0-3-1</inkml:trace>
  <inkml:trace contextRef="#ctx0" brushRef="#br1" timeOffset="102">1793 6019 7853,'8'-8'391,"-1"1"0,6 3 165,6-4 1,4 1 130,4-5 1,6 1-309,5-1 1,10 1-169,1-1 1,2 1 208,2 0 0,-8-1-78,0 1 0,-3 3-243,0 1 1,-4 4 87,-7-1 1,-3-1-304,-6 1-1,-4 0-1951,-3 4 1633,-2 0 0,-6 2-1303,-4 2 818,-1 2 920,-2 5 0,-11 6 0,-1 1 0</inkml:trace>
  <inkml:trace contextRef="#ctx0" brushRef="#br1" timeOffset="103">2707 6122 7853,'0'-12'1333,"0"1"-186,0 4-723,0 2 0,-2 2-54,-1-1 0,0 1-239,-4 7 0,-2 4 107,-7 7 1,2 3-43,-5 4 0,2 5 16,-2 0 0,2 1 20,6-2 1,1 2-21,2 3 0,3-2-126,5-3 1,1-1 58,3 1 1,7-2-252,8-1 0,4-5-97,4-3 1,2-7 136,5-4 0,2-3-39,2-1 1,1-9 80,3-2 1,-3-8 18,-4 0 1,-1-1-41,0-2 1,-5 5-225,-2-6 0,-8 3 142,-4-3 1,-2 0 244,-2 0 1,-4 1 34,-3-1 0,-4 0-104,-4 0 1,-4-4-153,-7 1 1,1-5 115,-5 5 1,-1-1-158,-7 4 1,2 5 101,-6 3 1,-1 4-138,-6 3 0,3 3 22,-3 5 0,2 5-480,2 3 0,5 3-590,2 4 1,8-1 115,4 5 1111,2 0 0,2 4 0,-1 0 0</inkml:trace>
  <inkml:trace contextRef="#ctx0" brushRef="#br1" timeOffset="104">3369 6019 7853,'-6'-29'0,"1"6"150,5 8 0,0 2-141,0 1 2309,0 6-945,0-4-1155,0 9 0,0 6 132,0 10 0,0 7-84,0 4 1,0 5 70,0 7 1,4 2-71,-1 6 0,1-4-207,-4 0 1,0 0 96,0 3 0,4-4-250,0-3 1,0-2 102,-4-2 1,0-6-391,0-5 1,0-6 14,0-5 0,0-1-20,0 1-1099,0-6 1036,0-1 1,0-6-599,0-3 1,3-4 469,1-7 1,0 2 575,-4-2 0,0-3 0,0 1 0</inkml:trace>
  <inkml:trace contextRef="#ctx0" brushRef="#br1" timeOffset="105">3198 6007 7853,'6'-17'775,"4"0"-421,-2 6 1,3-1 16,5 1 1,1 3-94,6 1 1,4-1 374,0-3 1,8-1-228,-1 1 1,3 3-160,-3 1 1,3 4-39,-3-1 1,3 3-14,-6 1 1,-3 0-561,-2 0 1,-3 5 276,-4 3 0,-2 2 209,-6 1 0,-5 1-127,-2-1 1,-3 0-378,-1 1 0,-2 3 178,-6 0 0,-6 6 348,-12-2 1,-5-2-36,-7 2 0,-2 0-206,-6 4 1,0-4-900,1 0 0,3-5 509,0 2 0,6-5 467,2-3 0,5 2 0,6-4 0</inkml:trace>
  <inkml:trace contextRef="#ctx0" brushRef="#br1" timeOffset="106">4488 5699 7598,'-11'0'190,"5"-5"154,-5 4 1,10-4 106,-9 0-226,9 3 0,-8-4 408,5 2-141,0 3-267,4-9 0,0 7-137,0-4 1,2 3 77,1-4 1,0 4-117,5-3 1,-1 0 46,5 0 1,4-2-36,3 5 0,3-4-67,1 5-56,-1-1 143,1-1 1,0 3-86,0-1-6,0 1 0,0 4 21,-1 1 1,-3 0 0,-1 5-14,-1 0 1,-2 3-56,-4 0 0,-3 4 60,0 1 1,-5 4-122,5-1 0,-5-1 79,0 1 1,-1 0-68,-2 4 1,-5-2-29,-3-2 1,-1 3 59,1-3 0,-2-3 76,3-1 0,-3-1 121,-2 2-61,1-4 0,-1 1-115,1-5 369,-1-1-83,1 0-115,0 3 162,-1-9 7,6 4-238,1-5 90,5 0-20,5 0-58,1 5 0,6-4-85,-1 3 1,4 1 0,0-1 52,-1-1 1,3 3-159,-2 2 144,5 2 0,-2 1 13,5 1-27,-5-1 1,2 0-20,-5 1 1,4 4-37,-3 3 57,-1-2 0,-5 5-93,-2-3 0,0-2 78,-4 2 0,0 0-98,-4 4 1,-5-1 85,-3-3 0,-7 2-40,-4-2 1,-2-2 43,-2-2 0,-4-2-7,0-2 1,-4-1 257,0-2 1,-2-3-83,-1-5 0,0 0 75,-1 0 1,1 0-99,0 0 1,1-1-149,2-3 0,5-1 118,7-3 0,2-1 12,6 6 0,1-2-625,2 1 389,3 2 1,6-3-1384,3 5 0,4 0 71,7 0 1439,3 0 0,5-5 0,-1-1 0</inkml:trace>
  <inkml:trace contextRef="#ctx0" brushRef="#br1" timeOffset="107">5642 5665 7853,'0'-7'359,"0"2"993,0 5-969,0 5 0,0 2-88,0 4 0,0 2-57,0 2 0,0 3-26,0 5 0,0 0-25,0-1 0,0 2 25,0 3 0,0-1-130,0 4 1,0-3 6,0 3 1,4-5 88,0 2 1,1-3-196,-2-1 0,-1-4 54,1 0 0,3-5-126,-3 1 1,2-2 4,-1-2-155,-2 1 0,3-5-27,-5 1-898,0-5 4,0 2 472,0-5-88,-5-5 0,2 2 270,-5-5 0,2 5-229,-2-5 735,-2 0 0,-1-8 0,-7-2 0</inkml:trace>
  <inkml:trace contextRef="#ctx0" brushRef="#br1" timeOffset="108">5505 5768 7853,'6'-12'-74,"-1"1"31,-5-1 1,2 1 434,1-1 0,-1 5 281,1-1-426,4 1 1,-1-4-10,6 4 1,-1-2-52,0 5 1,1-3 23,-1 3 1,6-4-94,2 4 0,2-1 94,2 1 0,0 3-201,0-3 0,0 3-175,0 1 168,-6 0 0,4 4 0,-6 1-77,-1 1 1,-2 2 34,0 3 1,-2 1 12,-2-1 1,1 1 40,-6-1 1,1 0-113,-4 1 0,0 3 110,0 0 0,-1 1-17,-3-5 0,-2 0 38,-6 1-26,1-1 0,-4 1 70,-1-1 0,1-3-61,4-1 0,1-3 233,2 4-183,-2-6 411,4 3-105,-1-5-180,2 0-258,5 0 151,5 0 1,-2 0-114,4 0 0,2 0 99,6 0 1,-2 4-130,2 0 0,-1 0 56,2-4 1,0 1-30,3 3 1,1 1 39,-4 3 0,3 2-116,-4-3 0,0 3 110,-3 2 0,-2 1-19,-3 2 1,2-3-20,-5 4 1,0-2-1,-4 1 1,0-1-135,0 5 1,-7-5 75,-4 1 0,0 2 136,-5-2 0,-1 0-50,-2-4 1,-3 1 14,-1-1 0,-3-3 372,-1-1 0,0 0-151,4 0 0,1 2-164,-1-5 1,1 0 91,3-4-927,3 0 397,4 0-1464,6 0 1154,1-5 1,11-1-64,6-6 0,1 2-460,10 2 1204,-2-2 0,7 4 0,-6-6 0</inkml:trace>
  <inkml:trace contextRef="#ctx0" brushRef="#br1" timeOffset="109">6247 5870 7853,'0'-11'683,"0"-1"-137,0 1-45,0 5 1,-1 1 225,-3 5-515,3 0 0,-8 1 80,5 3 0,-5 3-80,2 9 0,0-2 5,0 5 1,4 0 20,-1 3 1,3 1-202,1 0 0,0 0 117,0 0 0,5 0-183,3-1 0,3-2-50,4-1 1,3-5 81,5 1 0,0-6-95,0-2 0,3-4 11,1 1 0,3-4-110,-3-4 1,5-3 43,-2-4 0,0 0 4,0-1 0,-5-3-21,2 0 345,-8-6-109,3 4 1,-11-2 77,0 0 0,0 0-59,-8-4 0,0-4-68,-7 0 1,-3-1 5,-9 2 1,-1 2-223,-6-3 147,-5 8 0,-1 0 0,-6 6-151,1 3 1,-1 3 47,-4-1 0,4 3-323,-3 5 0,7 0 145,5 0 0,3 5 84,4 3 0,-1 2-707,4 1 0,6 1 44,6-1 906,3 0 0,1 6 0,0 1 0</inkml:trace>
  <inkml:trace contextRef="#ctx0" brushRef="#br1" timeOffset="110">6784 5768 7853,'0'-7'0,"0"-3"1268,0 2-806,0 3 1,0-1 716,0 2-1062,0 3 1,0-3 54,0 8 1,-1 2-148,-3 6 0,1 0 65,-4 4 1,3 3-154,-4 7 1,2 0 84,-2 4 0,3-3-19,5 3 0,0-4-100,0 0 0,5-2-48,3-1 0,2-1-86,2-3 239,4-8 4,-3-1 1,7-7-39,-5 5 1,6-6 20,-2 2 0,-2-4-77,2-4 1,-3-1 68,3-3 0,-5-2 10,1 3 0,-2-5-17,-2-3 546,-5 2-351,-1-8 0,-1 4 146,0-2 1,-1-2-89,-7 2 1,-3-3-246,-4-1 0,0 0 88,-1 0 1,-4 1-265,-3-1 1,-3 4 103,-1 0 0,0 9-520,1-2 0,-1 8 279,0 1 0,5 1-154,3 2 1,2 2-654,2 1 0,4 5 1132,4 7 0,-4-2 0,1 3 0</inkml:trace>
  <inkml:trace contextRef="#ctx0" brushRef="#br1" timeOffset="111">7161 5699 7853,'0'-18'0,"0"6"0,0 4 1532,0 0-528,0 2-208,0 1-353,0 5-284,0 5 0,1 5-3,3 5 1,-2 6 81,6-2 0,-5 6-131,0 2 0,-1 4 105,-2 0 0,0 1-275,0-2 1,0 3 47,0-2 0,0-4-303,0 0 0,0-4 204,0-4 0,0 1-807,0-4-532,0-1 607,0-4-193,0-4 250,0-2 535,0-5 0,5-5 0,1-2 0</inkml:trace>
  <inkml:trace contextRef="#ctx0" brushRef="#br1" timeOffset="112">7412 5768 7853,'12'-12'-190,"-1"1"1,-3-1 930,-1 1 1,-3 3 317,4 1-140,-6 4-581,3-2 1,-3 5-69,1 0 0,-1 1-59,1 3 1,-1 4 79,-2 7 1,-5 1-114,-3 3 0,-2 3-108,-2-3 1,0 4-126,-4 4 1,3-3 85,-7 2 0,1-2-253,-3-1 1,0-1 132,3-3 0,-1 1-36,4-5 0,1 1 110,4-5 0,3-1-146,1-2 250,4 2-32,-2-4 0,5 2 68,0 0 0,1-6-61,3 2 0,2 1 125,6-1 0,1 3-76,2-3 0,-1 0-95,5-4 1,4 0 61,3 0 0,1 0-343,-4 0 1,2 0-153,-2 0 0,5 0-181,-9 0 0,4 0 348,-8 0 0,4 0 1,-4 0 1,0 0-2255,-3 0 2501,-1 0 0,1-5 0,-1-1 0</inkml:trace>
  <inkml:trace contextRef="#ctx0" brushRef="#br1" timeOffset="113">8006 5676 7853,'0'-18'0,"0"3"1111,0 2-80,0 2-332,0 0-415,0 4 1,-5 2-73,-3 5 0,-3 0 26,-4 0-26,2 0-27,-9 10 1,5-2 51,-6 7 1,0 3-26,0 1 0,2-1-93,2 1 0,1-4 28,3 4 1,3-5-36,1 1 0,1 2-148,6-2 0,-4 0 38,4-3 0,1-1-105,3 0 1,5 1 55,2-1 0,5 1-63,3-1 1,-1 1 66,5-1 0,4-3-117,3-1 1,1 0 14,-4 0 0,0 2-50,0-5 0,-2 5-3,-2-2 1,1 0 130,-4 0 0,-1 1-150,-4 3 114,1 1 0,-5-1 134,1 1 0,-6 3-124,2 0 0,-8 0-7,-3-3 1,-8 4 305,-4 3 1,-7-1 362,0 1 1,-10-1-354,2 1 1,-4 1-65,0-5 1,2 3-358,-2-6 1,4 0 139,3-8 0,3 0-2210,6-4 2275,4 0 0,1-5 0,6-2 0</inkml:trace>
  <inkml:trace contextRef="#ctx0" brushRef="#br1" timeOffset="114">9022 5608 7853,'0'-12'-513,"0"1"0,2 3 1632,2 1-282,-3 4-397,4-7 0,-5 7 237,0-4-394,0 4 1,0-3-105,0 2 1,-1 3 45,-3-3 0,-3 1-31,-4 0 1,-2 1 17,-2-1 0,2 1-70,-2 2 1,-3 2 82,-1 1 1,2 0-206,-2 5 1,0-1 58,-4 5 1,4-1-120,0 0 0,5 1 9,-2-1 1,4 1 39,0-1 0,2 0-135,3 1 122,-4-1 0,10 1-38,-3-1 0,8 1 63,4-1 1,3-1 202,4-2 0,7 2-113,5-2 1,4-2-15,0 2 0,6-2-42,1 1 0,-4 2 15,-4-5 1,-3 5-103,4-1 1,-10 2 70,2 1 1,-8 1-132,0-1 1,-7 0 71,-4 1 1,-3 1-132,-1 2 1,-5-2 26,-3 2 0,-7 1-5,-4-1 1,-7 4 97,-5-3 1,-2 0-20,-1-1 1,2-2 47,-2 2 0,3-6-47,-3-1 1,1-2 30,6 2 1,1-3-39,3-5 30,5 0-419,2 0 0,12-1-686,8-3 1,3-3-229,12-4 0,4 0 333,4-1 1026,-1 1 0,2-1 0,2 1 0</inkml:trace>
  <inkml:trace contextRef="#ctx0" brushRef="#br1" timeOffset="115">9399 5619 7853,'0'-11'0,"0"-1"255,0 1 1,0 3 439,0 1 1,0 3 694,0-4-534,0 6-255,0-3-389,0 5 0,0 5-49,0 2 1,-1 5 61,-3 3 1,3-1-134,-3 5 0,2 4 133,-2 3 1,3 1-1,-3-4 0,4 4-19,4-1 0,-2 2-36,6-1 0,-1-3-581,5 2 0,3-3 259,0-4 0,4 2-264,-3-6 0,3 0 210,-4-3 1,4-5 7,-4 1 1,5-6 112,-1 2 0,3-3 32,1-1 0,-4-5 160,0-2 0,0-5-85,4-3 0,-4 2 193,0-2 0,-5-3-58,1-1 1,-4-2-7,-3-2 0,1-4-72,-5 1 1,0-6-52,-4 1 1,0-2-177,0-1 1,-4 4 74,0-1 0,-5 6-340,1-2 1,2 4 166,-2 4 0,5 4-476,-5 8 1,5 0-115,0 3-405,1 3 1,4-3 1240,1 8 0,9-3 0,6 4 0</inkml:trace>
  <inkml:trace contextRef="#ctx0" brushRef="#br1" timeOffset="116">10107 5562 7853,'0'-8'313,"0"1"591,0 4-548,0-7 0,0 8 618,0-6-251,0 5-447,0-2 1,0 7 0,0 1 0,-1 5 51,-3 7 1,3 4-153,-3 8 0,3-2 62,1 6 0,0-1-192,0 4 1,4 1 110,0-1 0,3-1-220,-3-3 0,4 2 63,-4-5 1,3-1-275,-3-3 0,4-5-142,-5-3 0,2-3 217,-1-5 1,-3 0-577,3-4 262,-2-1-948,-2 3 1,0-14 631,0-3 0,-2-3 73,-2 0 756,3-3 0,-14-5 0,2 1 0</inkml:trace>
  <inkml:trace contextRef="#ctx0" brushRef="#br1" timeOffset="117">9959 5551 7853,'13'-12'117,"2"1"1,-1-1 287,5 1 1,1-1 184,7 1 0,-2-4-163,6 0 1,-5 3-49,5 5 1,-5 0-155,5 0 0,-4-2 51,3 5 1,-5 0-66,2 4 1,-3 4-227,-1 0 0,-5 6-25,-3 1 0,-4 1-35,-3 3 1,-3 1-210,-5 0 1,-6 4 172,-6-1 0,-5 3-40,-10 0 1,-2-3-5,-6 0 0,-1-1-165,1 1 1,-4-2 78,9-6 0,-3 1-198,10-1 1,2-5-1156,10-2 1129,0-3 0,6-1-333,5 0 798,10 0 0,13-5 0,6-1 0</inkml:trace>
  <inkml:trace contextRef="#ctx0" brushRef="#br1" timeOffset="118">10656 5516 7853,'0'-7'310,"0"-1"113,0 6 438,0-9-207,0 10-186,0-4-230,0 5 1,-2 5 89,-1 3 1,1 6-78,-1 1 0,1 6-4,2 2 0,0 1-24,0 7 0,0 3-11,0 4 0,0 0-150,0-3 1,0-5 90,0 0 0,4-3-312,0 4 0,0-7 152,-4-1 0,0-2-286,0-6 1,0 1 158,0-5 0,1-3-630,3-1-180,-3-4 351,4 2-698,-5-5 858,0-5 0,0-2-291,0-4 1,0 0-18,0-1 741,0-4 0,-10-2 0,-3-5 0</inkml:trace>
  <inkml:trace contextRef="#ctx0" brushRef="#br1" timeOffset="119">10690 5528 7853,'-6'-12'0,"1"5"57,5-1 0,-4 4 151,0-3 1,0 3 454,4-4-130,0 6 36,0-8-325,0 3-19,0 1 0,5-3 0,3 5 1,3-1-15,4 1 1,-1 3 13,5-3 1,0-1-1,4 1 0,5 0-56,3 4 1,0 0-50,0 0 1,1 0-124,-6 0 1,1 4 33,-4 0 0,-2 5-600,-2-1 1,-2 2 185,-6 1 1,-4 1 245,-4-1 1,-1 4 57,-2 0 1,-5 5 57,-3-5 0,-11 5 201,-4-1 1,-9-1-54,-2 1 1,-1-5-41,-7 1 1,5-2-6,-1-2 0,2-1-12,2-2 0,1 1-632,3-5 0,3-1 270,8-3 1,2 0-1993,6 0 2284,5 0 0,6-10 0,6-2 0</inkml:trace>
  <inkml:trace contextRef="#ctx0" brushRef="#br1" timeOffset="120">11329 5551 7853,'0'-12'1010,"0"1"1,-1 1-592,-3 2 0,2 3-57,-6 5 1,1 0-113,-5 0 0,1 0 23,-1 0 1,-4 5-62,-3 3 0,-3 3-72,-1 4 0,-3 3 50,-1 5 1,1 5-116,3 2 1,5-2-55,3-1 25,2 2 0,7-1 1,2 2-168,3-3 1,6 0 71,2-5 0,10 4 18,6-7 0,1-3 34,6 0 0,1-5-76,3-3 0,-4-3 153,1-5 0,-1-5-2,4-3 1,-4-2-61,-4-2 1,-2 0 15,-1-3 1,-4 1-154,0-5 0,-8 3 103,0-3 1,-7 1-258,0-1 1,-4-6 83,-4 2 0,-3-3-43,-4-1 0,-6 3-256,-2-3 1,-3-1 155,-5 2 1,3-1-183,-3 4 0,3 2 117,1 2 0,2 3-157,2 9 0,6 2-228,5 5 782,6 0 0,-3 5 0,5 1 0</inkml:trace>
  <inkml:trace contextRef="#ctx0" brushRef="#br1" timeOffset="121">11615 5505 7853,'-5'-12'421,"4"1"1,-4 3 317,5 1 366,0 4-703,0-2 1,0 6-210,0 3 1,0 8 188,0 7 0,0 4-105,0 3 1,0 3-169,0 6 1,0-1 128,0 0 1,0 2-243,0 2 0,0-3 86,0 3 1,0-6-297,0-1 0,0-7 120,0-1 0,0-2-325,0-6 0,0-3-425,0-5 354,0-4-1168,0 2 1132,0-5 1,3-1-276,1-3 1,0-2 36,-4-6 764,5 1 0,1-11 0,6-2 0</inkml:trace>
  <inkml:trace contextRef="#ctx0" brushRef="#br1" timeOffset="122">11558 5516 7853,'8'-15'280,"-1"0"1,1 0 161,3 3 1,4 5-109,1-1 1,4 4 13,-1-3 1,-1 4-66,1-1 1,0 3 29,4 1 1,-1 0-68,1 0 0,-1 5-201,-3 3 0,-1 2-77,-3 1 0,-4 6-76,1 2 0,-6-2 271,-6 3 1,0-1-54,0 3 1,-10 1-684,-5 0 1,-6 0 258,-1 0 1,-3 0 51,-1-1 1,4-3 94,-4 1 1,5-5 207,-2 4 1,2-5 53,6 1 1,1-2 56,6-2 0,3 0-5,5 1 1,0-4-25,0-1 0,1-3 70,3 4 1,4-5-11,7 5 0,3-5 75,5 0 0,-1-1-79,1-2 0,0 0-229,0 0 1,0 0-148,0 0 0,-1 0-283,1 0 1,-1 0-712,-3 0 1,1 0 559,-5 0 1,-3 0 630,-5 0 0,6-5 0,5-2 0</inkml:trace>
  <inkml:trace contextRef="#ctx0" brushRef="#br1" timeOffset="123">12186 5551 7853,'0'-12'395,"0"1"0,0 3 301,0 0 520,5 6-799,-4-3 1,4 6-63,-5 3 0,4 2-130,0 6 0,0 4 74,-4 3 0,0 7-153,0 0 0,0 6 13,0-2 1,0 3-230,0 2 0,4-5 105,0 1 0,-1-2-415,-3 1 0,0-3 222,0-8 0,0 1-1040,0-5 554,0 1-1245,0-5 170,0-5 1006,0 0 713,5-6 0,-3-6 0,3 0 0</inkml:trace>
  <inkml:trace contextRef="#ctx0" brushRef="#br1" timeOffset="124">11946 5562 7853,'-5'-11'51,"4"-1"1,1 2 781,7 2 0,5-1-133,3 6 1,0-5 29,8 4 1,3-1-223,8 1 1,0 3-152,0-3 0,1-1-111,-1 1 0,1-1-34,4 2 0,-3 1-488,6-2 1,-9-1 270,1 2 0,-11-1-1052,0 4 0,-4 0-1133,0 0-625,-7 0 2815,-2 0 0,-14-5 0,3-2 0</inkml:trace>
  <inkml:trace contextRef="#ctx0" brushRef="#br1" timeOffset="125">12597 5596 7853,'0'-11'0,"0"3"369,0 1 1,0 3-19,0-4 1,0 4 838,0-3-396,0 4-536,0-2 0,1 5-33,3 0 0,-2 6 69,1 6 1,-1 1 38,-2 6 0,0 0-108,0 3 0,0 5-13,0 0 0,0 5 13,0-2 0,0-1-519,0 2 1,0-5 221,0 5 0,0-6-83,0 2 1,0-4 63,0-4 1,0-3-402,0-4 109,0-1 90,5 0 422,-4-4 0,9-2-58,-2-5 0,2 0 133,1 0 1,5-1-48,-1-3 0,5-1-90,-1-3 1,6-2 8,2 2 1,4-1-108,-5 2 0,2-3-305,-1 2 0,-7-1 162,3 2 1,-8 0-1378,0 3 686,-2 3-1531,-7-9 1317,0 9 1079,-12-4 0,0 0 0,-5-2 0</inkml:trace>
  <inkml:trace contextRef="#ctx0" brushRef="#br1" timeOffset="126">12494 5779 7853,'12'-5'36,"4"2"-36,3-4 0,4 3 964,4-4 1,2 5-391,5-5 0,4 2-32,0-2 1,1-1-173,-5 5 0,-1-1-391,-3 1 0,1 3 119,-8-3 1,1 3 113,-9 1 0,0-4-3472,-3 0 2529,-6 1 1,-2 3 730,-8 0 0,-8 0 0,-5 0 0</inkml:trace>
  <inkml:trace contextRef="#ctx0" brushRef="#br1" timeOffset="127">12563 5528 7853,'11'-7'0,"2"1"0,2 2 0,4 2 0,8-6 0,3 4 0,8-3 0,-1 3 0,5-4 0,0 6 0,4-2 0,-4 1 0,-1 0 0,-4 1 0,1-2 0,-6 2 1076,-1-2 1,-6 3-1154,2-3 0,-8 1-289,-4 0-438,-8 1 496,4-3 1,-10 4-305,3-3 197,-3 3 450,-6-4 150,4 5 166,-4 0 177,-1 0 1,5 5-267,-3 3 1,3 7 295,1 4 0,0 2-213,0 2 0,1 1 34,3 3 1,-1 2-8,4 5 0,-3-3-77,4-1 0,-4 0-83,3 0 0,-3 3-179,4-3 0,-5-3-90,5-4 0,-4-1 76,3-7 0,-3-1-468,4-7 354,-6 4 1,5-10-1464,-3 3 779,-3-3 113,4-1 0,-5-1 228,0-3 1,-5 0 437,-3-7 0,-7 2 0,-3-8 0</inkml:trace>
  <inkml:trace contextRef="#ctx0" brushRef="#br1" timeOffset="128">13088 5482 7853,'17'-11'-597,"2"-1"1,2 1 1406,2-1 1,5 5-275,3-1 1,-2 6 120,1-2 1,-1 2-247,2 2 0,4 2-49,-4 2 1,3 2-258,-7 5 0,3 2 106,-3 2 1,-2 3 13,-6 5 1,-2 4-1,-6-1 0,-4 6-635,-4-2 1,-3 2 279,-3-1 0,-5 2-104,-7-3 0,-7-1 90,-4 2 0,-7-2-25,-2 1 1,1-1-76,-4-2 1,-1-7 72,1 3 1,1-4 104,6 0 1,5-2-18,7-6 0,6-1 83,5-2 0,6 2 0,-3-4 0</inkml:trace>
  <inkml:trace contextRef="#ctx0" brushRef="#br1" timeOffset="129">14801 5516 7853,'0'-11'0,"-3"-1"0,-1 1 222,1 0 0,-2-1 16,1 1 1,-3 3 245,3 1 0,-1-1-5,1-4 0,2 2 518,-6 3-547,5-3 1,-7 8-128,3-2 1,-4 4 28,0 4 1,-4 8-141,0 7 0,-6 2-13,2 2 0,-1 5 39,1 3 1,2-1-208,6 4 0,1-2 19,2 6 0,3-2-185,5-2 1,0-4 121,0 1 0,7-5-7,4 5 0,5-7-550,7-1 1,1-5 276,3-7 1,2-5 240,5-2 1,1-4-51,-1-4 0,0-3 225,1-8 0,-2 1-38,-3-5 0,-2 3 54,-5-3 0,-8 3-306,0-7 1,-10 5 125,3-8 1,-6 4-368,-2-5 1,-8-2 153,-4-1 0,-7 0-270,0 0 0,-4 0 164,-3-5 0,-2 6-16,-3 2 1,-2 8-51,3 4-216,-3 8 341,4 1 1,1 6-291,5 0 1,5 2 7,3 2 583,7 2 0,-2 10 0,4 2 0</inkml:trace>
  <inkml:trace contextRef="#ctx0" brushRef="#br1" timeOffset="130">15178 5528 7853,'7'-19'-861,"-4"0"0,-1 5 1999,-2-2 1,0 4 253,0 0 342,0 6-721,0-4-695,0 9 0,0 6-93,0 10 0,-2 5 39,-1 3 1,1 2-84,-1 6 1,1-5-1,2 9 1,0-1-335,0 0 1,0 3 195,0-6 0,0 0-588,0 0 1,0-3 284,0-6 0,2-4-684,1-3 283,-1-2 36,3-6 0,-4-2-322,3-5 449,-3 0 0,4-5 128,-5-3 1,0-2 105,0-2 0,0 0 33,0-4 0,-4 2 19,1-5 0,-5 0 147,4-3 1,0-1 9,4 0 1,0-1 293,0-3 0,0 3 53,0-3 0,0 4 334,0 4 1,0 3 558,0 5-473,5-1-105,2 6 1,4 1-177,1 5 0,-1 9-72,0 2 1,5 4-148,-1 0 0,5 7-5,-1 5 1,3 1-81,1-2 1,-3 0-193,3 4 0,-7-5-141,7 2 1,-4-3 189,0-1 1,-2-5 53,-6-3 0,4-2 10,1-2 0,-1-4 158,-4-4 1,-3-1-191,-1-2 1,1 0 374,3 0 1,-3-5-44,0-3 1,-6-2 80,2-2 0,-3 0-76,-1-4 1,0-1-101,0-6 0,0 0-143,0 0 1,-5-5 101,-2-2 0,-4-2-296,0 2 0,3-3 71,1 2 1,4 2-434,-1-2 0,3 7 220,1 2 1,0 0-146,0 7-638,0-1 1,5 6 313,3 3 0,2 2-1653,1 5 0,1 1 2348,-1 3 0,1 2 0,-1 5 0</inkml:trace>
  <inkml:trace contextRef="#ctx0" brushRef="#br1" timeOffset="131">17040 5231 7853,'0'-12'293,"0"1"1,0 3-25,0 1 1,0 3 870,0-4-372,0 6-47,0-3-522,0 5 1,-4 5-14,0 2 1,1 7 345,3 2-374,-6 4 1,1 1 0,-4 6-116,2-2 0,-1 0 48,-3-3 1,-1 5-235,1 0 1,3 3 83,1-3 1,-1-1-196,-3-3 0,4-1 116,4-3 1,1 1-167,2-5 225,0 1 1,2-6 18,1-3 0,4 2 213,4-5 1,2 0-115,2-4 1,-1 0 49,5 0 0,-1 0-66,1 0 1,1 0-245,-5 0 1,6 0-83,-2 0 1,-3-1-127,-1-3 1,-2 1-65,-1-4 1,-5 4-164,1-1-1178,-6-2 919,3 0 915,-5-6 0,0 1 0,0-1 0</inkml:trace>
  <inkml:trace contextRef="#ctx0" brushRef="#br1" timeOffset="132">17211 5391 7853,'5'-12'538,"-3"1"169,3-1 353,0 6-594,-4-4 1,4 10-140,-5 0 1,0 6 107,0 9 1,0 3-64,0 5 1,0 5 242,0 2-254,0 3-933,0 2 657,0 4 0,0-3 260,0 2-133,0 2-366,0-9 1,0 6-118,0-11 0,0-3 179,0-4 57,0-5 35,0 2-365,0-4-476,0-1 333,5 1 98,-4-6-924,5-1 787,-6-5 1,1 0-93,3 0 1,-2 0-737,6 0 1375,-1-5 0,5-1 0,-1-6 0</inkml:trace>
  <inkml:trace contextRef="#ctx0" brushRef="#br1" timeOffset="133">17771 5379 7853,'0'-11'940,"0"-1"81,0 6-519,0 1 0,-1 15 0,-2 5 490,-1 6-526,-5 1-117,8 1 1,-4 4-10,5 0-199,0 4 0,0-1 1,0 3 281,0-3-475,0 3 1,0-9 120,0 3 1,0-3-190,0-1 112,0-6 26,0 0 1,0-6-798,0 1 272,5-6-1605,-4-1 1141,4 0 133,-5-3-297,0 3 720,0-5-53,0-5 1,0 2 467,0-5 0,-5-4 0,-1-6 0</inkml:trace>
  <inkml:trace contextRef="#ctx0" brushRef="#br1" timeOffset="134">17485 5425 7853,'8'-14'363,"0"3"-204,-1-9 0,6 13 443,2-8 1,-1 6-297,5 1 0,1 2 1,6-3 570,0 1-338,6 6-277,-3-8 0,7 8 124,2-1-400,-3 1 1,4-2 194,-9 1 0,3-1-167,-3 4 1,-2 0 0,-1 0-1,-3 0 436,-1 0-522,0 0 1,-5 0 52,-3 0 1,-3 0-457,0 0 555,-6 5 1,4-3 23,-2 6-59,-3-5 1,1 3 4,-2-2 0,-2-2 148,1 6-146,4-6-11,-6 9 1,8-4 14,-5 8 0,1-1 1,-3 7 85,2 3 1,1 0 90,-1 6-182,-3 1 1,6-1 35,-4 1-9,-1-1-100,3-1 0,-5 3 110,0-5 0,0-2 30,0-6-439,0 3 179,0-10 1,0 5-330,5-6 283,-4-4 1,4 3 60,-5-3-1557,0-1 834,0-1-937,0 0 485,0-4 590,0 4-374,0-5 1086,5 0 0,2-5 0,4-1 0</inkml:trace>
  <inkml:trace contextRef="#ctx0" brushRef="#br1" timeOffset="135">18479 5322 7853,'0'-18'698,"0"2"-431,0 4 0,4 5 1,1 0 522,1 2 1,-3 3 0,1 6 0,-3 5-397,-1 5 0,0 5 87,0 7-274,0 3 0,0 9 1,0 2-39,0 0 1,0 2-391,0 4 239,0 0 1,0-6-1,1-3-90,3-5 0,-3 0-816,3-6 790,-3-4 1,0-2-849,3-5 1,-2 0 411,1-3 0,0-6-1993,1-2 1397,-3 2 1130,4-4 0,-5-2 0,0-7 0</inkml:trace>
  <inkml:trace contextRef="#ctx0" brushRef="#br1" timeOffset="136">18182 5585 7853,'10'-8'0,"5"1"0,7 3 1369,5-4 0,2 6-613,5-2 1,0-1 114,1 1 1,3 0-354,0 4 0,4 0-821,-4 0 0,4 0-448,-4 0 1,-2 1 587,-5 3 1,-4 3 162,-8 4 0,-8 0 0,-6 1 0</inkml:trace>
  <inkml:trace contextRef="#ctx0" brushRef="#br1" timeOffset="137">10507 6681 7853,'-1'-7'0,"-3"-1"0,3 5 0,-4-3 2839,5 2-1281,0 3-392,0-4-591,0 5-1760,0 5 933,0 1 1,0 6-1318,0-1 1,0 4-21,0 1 1589,0-1 0,0-4 0,0 1 0</inkml:trace>
  <inkml:trace contextRef="#ctx0" brushRef="#br1" timeOffset="138">10553 7092 7853,'-6'0'1465,"0"0"1,6-1-642,0-3 584,-5 3-527,4-4 255,-4 5-1661,5 0-346,5 0 624,-4 0 0,8 1-1443,-5 3 1,0-1 69,-4 4 1620,0 1 0,5 3 0,1 1 0</inkml:trace>
  <inkml:trace contextRef="#ctx0" brushRef="#br1" timeOffset="139">10519 7481 9069,'-7'0'1357,"2"0"1,5 1 434,0 3 125,0-3-819,0 9-1208,0-3 0,1 0 122,3 1 0,-1-4-1640,4 3 1,1-3 1627,3 4 0,6-1 0,1 5 0</inkml:trace>
  <inkml:trace contextRef="#ctx0" brushRef="#br1" timeOffset="140">2284 8429 7853,'0'-12'0,"0"1"0,0-1 0,0 5 79,0-1 360,0 0 176,5-3-125,-3 0-13,3-1 53,-5 1-265,0-1 1,1 6 168,3 2-11,-3 3-458,4 1 211,-5 0-110,0 5 1,-1 6 20,-3 8 0,1 8-40,-4 4 1,-1 7-64,-3 4 1,-4 6 111,-1 1 0,-3 6-353,4-2 1,-1-1 267,0 1 1,2-8-80,-5 1 0,7-5 89,0 1 1,2-7-90,6-9 0,0-2 70,4-1 1,0-4-15,0 0 0,0-9-181,0 2 183,0-3-437,0-3 504,0-1-1195,0-5 306,0-5 0,0-1 317,0-6 1,4-3-507,0 0 1021,0 0 0,6-7 0,3-2 0</inkml:trace>
  <inkml:trace contextRef="#ctx0" brushRef="#br1" timeOffset="141">2387 8383 7853,'-4'-12'0,"0"1"661,1 0 165,3-1 49,0 6-141,0 1-472,0 15 1,3-1 150,1 10 1,5 0-140,-1 4 1,2 3-79,1 1 0,-1 7 29,-2-3 0,2 8-226,-2-5 0,2 4 2,1 1 1,-1-4-51,-2 3 0,2-2 66,-2-2 1,-2-4 13,2 1 1,-1-6-38,5 2 0,-5-4 48,1-4 1,-2-3-88,2-4 1,1-1 56,-5 0 1,3-3-184,-3 0-145,0-6-349,-4 3-894,0-5 1131,0-5 0,0-1-279,0-6 0,-5 2 215,-3 3 0,-3-3-250,-4 2 0,-1-2 742,-6-2 0,1-4 0,-7-2 0</inkml:trace>
  <inkml:trace contextRef="#ctx0" brushRef="#br1" timeOffset="142">2159 8828 7853,'0'-6'201,"1"1"58,3 5 1,-2 0 283,6 0 0,-1 0-153,5 0 1,3 0 144,0 0 0,9 0-158,-1 0 1,4-1-82,0-3 0,2 1-84,5-4 0,-1 0-213,-3 0 1,0-3-143,-4 2 0,-5 2-223,1-2 1,-3 2-842,0-2 1,-1 2 599,-3 2 0,-6 3-1046,3-3 1653,-8-3 0,6 6 0,-4-4 0</inkml:trace>
  <inkml:trace contextRef="#ctx0" brushRef="#br1" timeOffset="143">2889 8337 7853,'0'-11'752,"0"4"1,0 4-223,0 6 1,0 5-144,0 7 0,0 3-49,0 5 0,0 1 3,0 3 0,0 2-69,0 5 1,4 4-242,0 0 0,0 4 146,-4-4 1,0 5-205,0-1 1,0-4 94,0-3 1,0-2-91,0-7 1,-1 1 9,-3-4 1,3-4-108,-3 0 206,-3-5-36,1 2-106,0-4 174,1-6-9,5-1 302,0-5 0,5-1-259,2-3 0,3 3-36,2-3 0,3-1 111,0 1 0,6-5-103,-2 2 1,6 0-125,2 0 1,1 3 117,-2-4 1,0 2-179,4-2 0,-4-1 90,0 6 0,-2-5-115,-1 4 1,-1-1 22,-3 1 0,-3 3-53,-4-3 0,-1 3 14,0 1 1,-4-1 67,-3-3-970,2 3 378,-5-5-1642,4 6 946,-10 0-1015,-1 0 2335,-6 0 0,1 0 0,0 0 0</inkml:trace>
  <inkml:trace contextRef="#ctx0" brushRef="#br1" timeOffset="144">3506 8383 7853,'0'-18'516,"0"2"1,0 8 968,0 0-550,0 6-501,0-3-209,0 15 1,4-2 245,0 7 0,3 6-112,-3 2 1,5 8-34,-1-1 0,-2 3-90,2 1 1,-2 1-48,2-1 1,-3 4-205,-5 0 0,0 0 96,0-4 0,0-1-42,0-2 0,0 1 14,0-6 1,-4 0-399,0-7 0,-3 1 182,3-5 1,0 0-53,4-3 0,-4-5-105,0 1 233,0-5 421,4 2-117,0-5 227,6 0 1,0 0-152,5 0 1,1-2-1,-1-1 0,4 0-129,1-5 1,4 5 18,-1-5 1,0 5-45,4 0 0,-4-2-82,4 1 0,0 0-179,-4 4 1,-2 0 55,2 0 0,-1 0-644,1 0 0,-1 0 355,-3 0 0,-1 0-1224,5 0 0,-5 0-133,1 0 53,-2 0 1659,-7 0 0,-1 0 0,-5 0 0</inkml:trace>
  <inkml:trace contextRef="#ctx0" brushRef="#br1" timeOffset="145">4648 8566 7853,'0'-8'325,"0"0"433,0 6-204,0-3 362,0 0-171,0 3-277,0 8 1,0 2-111,0 11 0,0 0-133,0 4 0,4 0 166,0 0 1,4 1-80,-5 3 0,2-3-208,-1 3 1,-3-3 120,3-2 0,1 0-238,-1-3 1,0 1 191,-4-4-396,0-1 8,5-4-103,-4-4 309,4-2 29,-5-5 1,5-5-23,3-3 0,2-2 21,2-2 1,-1-3-154,1 0 0,3-5 101,0 1 0,4-4-152,-4-4 0,4 2 57,-4-6 0,6 6-66,-2-2 1,-3 4 243,0 4 1,0 4-83,-1 8 0,0-2 67,-3 5 1,-4 0-53,-1 4 1,1 0 149,3 0 1,-3 9-27,-1 2 0,-3 8 217,4 0 0,-6 4-14,2 4 0,1-2-28,-1 6 1,0-6-315,-4 2 1,4-3 83,-1-1 1,1-2-530,-4-2 0,0 2 19,0-6-927,5 0 609,-3-3 770,8-6 0,-4 4 0,6-4 0</inkml:trace>
  <inkml:trace contextRef="#ctx0" brushRef="#br1" timeOffset="146">5950 8383 7853,'0'-8'-1405,"0"1"2703,0 4-177,0-2-68,0 0-827,0 4 0,-1-3-1,-3 8 0,3 7 158,-3 8 0,3 3-118,1 1 0,0 5 88,0 2 0,0 3-128,0 1 1,1 0-119,3 1 1,-3-1 9,3 0 0,-3-1-76,-1-2 0,0-1-55,0-7 0,0 1 250,0-9-792,0 1 247,0-5-1339,0-5 772,0-1-1187,0-5 1292,0-5 0,-1 3 267,-3-6 1,-2-3 503,-6-4 0,1-6 0,0 3 0</inkml:trace>
  <inkml:trace contextRef="#ctx0" brushRef="#br1" timeOffset="147">5665 8440 7853,'0'-16'0,"5"3"0,2-2 0,4-2 368,0 2 0,6 0-17,2 3 0,3 0 186,5-4 1,3 4-154,9-4 0,-3 4-159,6 0 1,-4 6 111,4 2 1,-1-1-71,1 1 0,-7 0-150,-4 4 0,-6 6 58,2 1 1,-4 3-165,-4 2 1,-3-1 40,-5 1 0,-4 4 80,-3 3 1,-3-1-522,-1 1 1,-1-4 222,-3 4 1,-4 0 45,-7 4 1,-3-4 91,-5 0 0,1-5 42,-1 1 1,-4 2-9,0-2 0,1 0 36,3-3 0,0-5 23,0 1 1,5-2 118,3 2 0,4-2 203,3-2-168,-2-3-140,9 4 1,2-5 9,10 0 1,6 0 104,6 0 1,3 0-96,1 0 1,5 0-73,-2 0 0,-1 0 68,2 0 0,-4 4-128,3 0 0,-5 5 29,2-2 0,-4 4-76,-4 0 1,-1 0-50,-3 1 1,-4-1 43,1 1 1,-6 3-68,-6 0 1,0 4 77,0-4 1,-9 6-102,-2-2 0,-10-1 97,-1 1 0,-6-4-15,-7 4 1,1-5 78,0 1 0,-2-2 10,-2-2 1,-1-3-179,-3-1 0,7-4 119,4 1 0,11-3-660,1-1 0,5 0 310,2 0 1,7-5-721,5-3 1,11-2 525,8-1 1,7-2 606,5-2 0,2-3 0,1-5 0</inkml:trace>
  <inkml:trace contextRef="#ctx0" brushRef="#br1" timeOffset="148">6750 8531 7853,'0'-11'666,"-4"3"-7,0 1 526,0-1-395,-1 2-359,-1 1 0,-6 6-48,1 3 1,0 3-2,-1 9 1,2 1-47,2 6 1,0 1-75,4 3 1,0-2-164,4 6 1,0-5 87,0 5 1,9-6-237,2 2 0,8-4-25,0-4 1,3 1-53,1-5 0,0-4 10,-1-8 0,6-1 59,3-2 1,-2-2 5,1-1 1,-3-4 43,4-4 0,-6-6-91,2-2 0,-5 1 55,-3-1 0,2 0 172,-6-3 1,-4-1-90,-3 0 0,-5 0 105,0 0 1,-3-3-118,-3-1 1,-5-5 7,-7 2 0,-4 2-390,-8 1 0,-2 3 169,-5 1 1,-6 7-217,-2 4 0,-3 6 152,-5 6 1,3 9-619,-2 2 1,7 7 323,4-3 1,12 6 542,7-2 0,5 2 0,3 2 0</inkml:trace>
  <inkml:trace contextRef="#ctx0" brushRef="#br1" timeOffset="149">7595 8474 7853,'0'-11'0,"-1"-1"16,-3 1 0,3 3 185,-3 1 0,-1-1 102,1-3 1,-4 3 136,4 1 0,-1 4 15,2-1 1,0-1-187,-5 1 0,1 0 47,-5 4 1,1 6-79,0 1 1,-5 7 3,1 1 1,-1 7-66,0 1 0,0 1 26,-3 6 1,2-2-67,6 7 1,3-8-113,1 8 0,4-4-171,-1 4 1,8-5 116,4 1 0,7-6-171,4 2 1,8-8 105,3-4 0,3-4-8,1-3 0,4 1 80,0-5 1,1-2-4,-5-6 0,0 1 3,0-9 1,-4 3 22,-4-6 0,-2-1 155,-1 0 0,-5 0-85,-3 1 0,-3-3 139,-5-5 0,2 0-41,-5 0 1,-5-1-289,-7-2 1,-7 0-13,-4-4 0,-4 3-168,-4-3 1,-2 3 186,-5-4 1,-2 7-78,-2 2 0,-1 1-193,-3 10 0,-1-2 90,5 9 1,1 2-326,6 6 0,9-1 168,6 9 1,5-2-1229,3 9 1677,3 0 0,21 4 0,3 0 0</inkml:trace>
  <inkml:trace contextRef="#ctx0" brushRef="#br1" timeOffset="150">7995 8406 7853,'0'-17'0,"0"5"-15,0-4 1,-2 7 177,-1 2 0,1-1 648,-2-3-23,3 4 182,1-3-352,0 9-259,0 11 1,0 4 46,0 13 0,0 2-134,0 1 1,0 1-170,0 3 0,0-3 122,0 3 0,4 0-279,0-3 0,1-2-95,-1 1 1,-3-4-147,3 0 1,-3-3-537,-1-4 1,4-2 4,0-6-258,-1 0 1,-1 0-166,2-4 697,-3-2 1,4-6 551,-5-3 0,5-7 0,1-7 0</inkml:trace>
  <inkml:trace contextRef="#ctx0" brushRef="#br1" timeOffset="151">8166 8417 7853,'6'-16'0,"1"3"349,-4-2 128,-1 2 53,8 2 0,-9 3 276,3 0-387,-3 6 1,-1-2-148,0 8 1,-4 2 51,1 6 0,-10 4-17,1 3 0,-7 4-64,0 4 0,-2-2-215,-2 6 0,0-1 149,0 4 0,-3 0-214,-1 1 1,4-2 81,4-3 1,6-2-55,2-5 1,5-1 16,6-3 0,1-3 37,3-5 0,3 1-3,9-1 1,-1-3 2,8 0 0,-3-6-102,7 2 1,-3-3 88,-1-1 1,-4 0-326,0 0 0,0 0 142,3 0 1,-4 0-670,-3 0 1,-2-1-87,-1-3-303,-1 3 1,-3-8-396,-1 5 1604,-4-5 0,7-2 0,-4-7 0</inkml:trace>
  <inkml:trace contextRef="#ctx0" brushRef="#br1" timeOffset="152">8634 8417 7853,'0'-21'619,"0"2"1,0 2-171,0 6 0,0 3 428,0 0-513,0 6 0,-1-3 57,-3 5 0,-4 0-47,-7 0 0,-1 1-108,-3 3 1,-3 2 69,3 6 1,-2-1-125,-2 0 0,5 5-67,3-1 0,2 0 80,2-3 0,-1 3-205,1 0 0,3 2-11,1-2 1,4-3-49,-1 4 1,3-4 39,1 0 0,5-1 16,3 1 0,3-2 4,4-3 1,3 4 49,5-4 1,0 2-154,0-1 1,-1 1 87,1-6 0,0 6-143,0-1 0,0-2 58,0 2 0,-4-2-59,0 2 1,-5 2 95,1-2 0,-2 0-25,-2 0 1,-5 2 63,-2-2 0,1 2-40,-1 1 1,0 1 195,-4-1 1,-5 1-47,-3-1 1,-7 0 93,-4 1 1,-4 3-74,-4 0 0,2 1-94,-5-5 1,-1 0-131,-3 1 0,1-5 106,2 1 1,3-5-1311,6 0 1,4-1 118,3-2 1181,2 0 0,1-5 0,1-2 0</inkml:trace>
  <inkml:trace contextRef="#ctx0" brushRef="#br1" timeOffset="153">9548 8246 7928,'0'-6'1965,"0"-5"-1182,0 10-65,0-4 452,0 5-1023,-5 0 1,-2 0-131,-4 0 1,-5 1 32,-4 3 1,1 2 129,-3 6 0,1-1-226,-5 1 1,-2-1 47,1 1 0,0 3-73,5 0 1,0 0 83,3-3 1,4-1 33,7 0 0,-1 2-88,5 2 0,1-2 66,3 2 1,0-2-98,0-2 0,1 1 117,3-1 1,6 5-47,5-1 1,7 0 21,1-4 0,4 1 107,8-1 1,-1 1-76,0-1 0,3-1-31,-3-2 0,2 2-44,-10-2 1,4 2-119,-8 1 1,3 1-30,-10-1 0,0 0 104,-4 1 1,-4 3-89,-3 0 1,-3 2 88,-1-2 0,-1-2-10,-3 2 0,-8-1 66,-7 1 1,-3-2 142,-5 2 0,1-2-111,-4-2 0,0-1 135,-5-2 0,5 1-243,-1-5 0,6-1 130,-2-3-435,3 0 269,7 0 1,5-5-802,8-2 0,8-3 58,4-2 0,7 5-982,4-1 1845,3 0 0,5-8 0,3-2 0</inkml:trace>
  <inkml:trace contextRef="#ctx0" brushRef="#br1" timeOffset="154">9902 8463 7853,'-5'-18'0,"2"2"552,-4 4 0,3 5-117,-4-1 0,6 4 771,-2-3-316,-2 4-297,4-2 0,-3 7-249,5 6 1,0 1-159,0 10 1,0 0-118,0 4 1,5 1 86,3 3 0,2 1-155,1 2 0,6 3 111,2-3 0,-1-2-437,1-1 1,0-3 126,4-1 1,-4-5 28,0-3 0,-4-4 9,4-3 0,-4-3 71,4-5 0,-5 0 169,1 0 0,2-1-92,-2-3 0,0-2 188,-3-6 0,-2-3 0,-2 0 0,0-4 99,-4 4 0,4-6-111,-4 2 1,0-2-44,-4-2 1,-2-1-66,-2-3 0,2 2-140,-6-6 0,2 5-303,-2-5 0,-1 6 200,6-2 1,-1 8-1480,4 4 716,0 2-319,0 7 1,0 2 120,0 8 1148,5 2 0,1 11 0,6 0 0</inkml:trace>
  <inkml:trace contextRef="#ctx0" brushRef="#br1" timeOffset="155">10519 8429 7853,'0'-19'170,"0"0"0,0 5-91,0-2 0,0 7 1929,0 2-803,0-1-241,0 2-282,0 1-337,0 5 1,0 9-51,0 2 0,0 9-54,0 3 1,0 5-79,0 6 1,1 1-1,3-1 1,-2 0-191,6 0 1,-4 1 100,3-1 0,-4-4-136,1 1 0,-2-2-7,2 2 1,-3-5-368,3-7 1,-1 2 216,0-6 0,-1-4-653,1-3 410,-1-6 1,-1 3-798,3-5 249,-3 0 0,5-5 450,-2-2 1,-3-3-242,3-2 0,-2 1 801,-2-1 0,0-9 0,0-3 0</inkml:trace>
  <inkml:trace contextRef="#ctx0" brushRef="#br1" timeOffset="156">10416 8417 7853,'0'-18'0,"0"2"565,0 4 0,4 1-66,-1 0 1,10 3-42,-1 0 1,3 2 138,0-2 0,3 0-90,5 4 0,5 0-73,2 4 0,4 0-121,4 0 0,-2 4-381,2 0 1,-1 4 95,1 0 1,-6 2-38,2 2 0,-8-1-33,1 0 0,-7 1-131,-1-1 1,-8 1-16,0-1 1,-7 1-77,0-1 1,-4 0 321,-4 1 0,-11 1-54,-8 2 0,-9-3 110,-2 4 0,-2-4-40,-6 0 1,6-2-39,-3-2 1,4 0-243,1-4 1,4 1-424,4-1 0,3-3-1841,4 3 2470,2-3 0,11-1 0,1 0 0</inkml:trace>
  <inkml:trace contextRef="#ctx0" brushRef="#br1" timeOffset="157">11135 8486 7853,'-5'-12'666,"4"1"-350,-9-1 1,7 2 918,-4 3-290,4 2-70,-2 5-645,5 0 1,0 8-6,0 4 0,0 7 43,0 0 1,1 6-44,3 2 0,-1 7-149,4-3 1,-3 4 85,4-4 1,-4 2-198,3 1 0,-3-4-111,4 1 1,-6-7-63,2-1 0,1-2 34,-1-5 0,0-1 20,-4-4 0,0-3-72,0 0 115,0-6-583,0 3-3322,0-5 2664,0-5 1352,0-1 0,-5-6 0,-2 1 0</inkml:trace>
  <inkml:trace contextRef="#ctx0" brushRef="#br1" timeOffset="158">11147 8509 7853,'0'-12'-55,"0"1"216,0-1 0,1 1 301,3-1 1,-3 5 631,3-1-726,-3 1 1,-1-5 70,0 1 0,0 3 310,0 1-480,5 4 0,-2-6-58,4 5 1,1-1 7,3 1 0,6 2-23,2-6 1,4 6-1,3-2 1,0 3-27,4 1 0,-1 0-129,2 0 0,2 0-214,-3 0 0,-2 5 137,-1 2 1,-4 5-217,-4 3 0,-3-1 138,-4 5 1,-2-4-18,-2 4 1,-3-5 51,-5 1 0,-2 2 69,-1-2 0,-6 0 206,-10-3 1,-3-1-66,-12 1 1,-2-1-162,-6 0 0,-2 0 75,2-4 0,-2 3-793,-2-2 0,5-3 381,3-1 1,9 1-1192,6-1 1558,11 0 0,7-9 0,5-2 0</inkml:trace>
  <inkml:trace contextRef="#ctx0" brushRef="#br1" timeOffset="159">14756 8280 9101,'0'-6'529,"1"-3"-450,3 5 0,-2-1 84,6 1 1,0 2-81,3-6 1,4 2 47,0-2 1,2-2-84,-2 2 1,2-1 76,2 2 0,5-3-9,-5 2 1,5 2-111,-5-2 0,3 6 111,0-2 0,-3 2-160,1 2 0,-7 0 95,3 0 1,-4 0-85,0 0 0,-1 2 58,1 2-105,-1 2 1,-1 5 59,-2 1 0,1-5-15,-5 1 1,1 0 40,-2 3 0,-1 2-2,1 2 0,-1-1 2,-2 5 0,0-1 3,0 1 0,0-2-208,0-1 165,0-4 0,0 5-291,0-6-320,5-4 5,-4-2 1,5-5-1011,-2 0 1649,-2 0 0,8 0 0,-4 0 0</inkml:trace>
  <inkml:trace contextRef="#ctx0" brushRef="#br1" timeOffset="160">15532 8200 7853,'-6'-5'430,"-4"4"63,9-4 166,-4 5-395,5 0-52,0 5 0,0 2 67,0 9 0,0 1-54,0 6 0,0 0-127,0 0 0,-2 4 3,-2-1 1,3 1-131,-3-4 0,3 0-78,1-1 1,1 0 92,3-3 0,-3 1 18,3-4 1,-1-2 165,1-7-246,-3 3 0,5-8 39,-2 1-583,-3-1-278,4-2-608,-5 0 1028,0-5 478,0-2 0,5-4 0,2-1 0</inkml:trace>
  <inkml:trace contextRef="#ctx0" brushRef="#br1" timeOffset="161">15487 8234 6731,'0'-7'896,"0"-1"-372,0 6 1,0-5 425,0 4-275,0 1-246,0-3-35,0 5 0,3 5-166,1 3 0,1-2 12,-1 2 0,1-1-54,3 5 0,2 3-15,-2 0 1,2 1 13,1-5 1,1 0-78,-1 1 1,0-1 113,1 1 0,1-1-220,2 0 0,-2 1 44,2-1 0,-1 1-84,1-1 1,-2 1-34,2-1 0,-2 0 94,-2 1 1,4-2-13,0-2 0,1 1 36,-5-6 1,0 5 141,1-4-126,-1 5 0,1-8-51,-1 3 0,-3-3-26,-1-1-259,-4 5-674,2-4 405,-5 4-841,0-5 1,-10 0 0,-3 0-1</inkml:trace>
  <inkml:trace contextRef="#ctx0" brushRef="#br1" timeOffset="162">15932 8246 7853,'0'-6'0,"-1"-3"-104,-3 5 316,3 0 208,-4 4 259,5-5-117,0 4 173,0-4-208,-5 0 163,3 3-363,-3-3-259,5 5 0,0 5 109,0 3 0,0 7-150,0 4 0,0 3 11,0 1 1,0-1 73,0 1 1,0 0-161,0 0 1,2-2 72,1-1 1,-1 0-121,1-5 0,2 2 93,-1-2 1,0-6-153,-4 2 1,4-2-302,0 2 1,1-3-384,-1 0 1,-2-6 837,6 2 0,-1 2 0,5 1 0</inkml:trace>
  <inkml:trace contextRef="#ctx0" brushRef="#br1" timeOffset="163">17074 8280 7853,'-5'-6'0,"4"-4"815,-4 8 267,5-8-172,0 9-545,0-4 0,0 6-154,0 3 1,0 4 167,0 7 0,0 3-85,0 4 0,0 1 2,0 0 1,0 1-132,0 3 1,4-2 26,-1 6 0,6-6-216,-1 2 0,1-3 94,-2-1 1,4-2-114,-4-2 0,-1-2 18,2-6 0,-5 1-122,0-1 0,3-3 3,-3-1-804,1-4 210,-4 2-112,0-5 617,-5 0 0,3 0-923,-6 0 1,0-1-687,-3-3 1842,5-3 0,-10-4 0,4 0 0</inkml:trace>
  <inkml:trace contextRef="#ctx0" brushRef="#br1" timeOffset="164">16697 8371 7853,'0'-11'0,"0"3"0,0 1 0,0 3 567,0-4 1,4 5-165,0-5 0,9 4 260,-2-3 0,9 3-182,3-4 0,6 1 198,9-5 0,7 1-179,4-1 1,5 1-202,-5-1 0,6 2 101,-2 3 0,0-2-133,-3 5 0,-1-4-175,-7 5 0,-3-3 120,0 3 0,-9 1-179,-3-1 1,-8 1-58,-4 2 1,-2 0-207,-2 0-677,0 0 146,-4 0 0,-2 2-1094,-5 1 0,-1 0 986,-3 5 0,-3-1 869,-4 5 0,-5-1 0,-2 0 0</inkml:trace>
  <inkml:trace contextRef="#ctx0" brushRef="#br1" timeOffset="165">17691 8269 7853,'0'-12'-156,"1"2"202,3 3 0,-3-4 954,3 4-250,-3 2-23,4-5-41,-3 8-312,3-3 1,-4 6-26,3 3 1,-3 4-66,3 7 0,-3 8-97,-1 7 0,0 3 25,0 2 0,0-1-200,0 0 1,0 4 63,0 0 0,-4 4-334,1-4 0,-5-5 110,4-6 1,-3-4-63,3-4 0,-1-3-158,1-4 1,3-5-105,-3 1-1086,2-6 634,2 4 21,0-6 0,2-6 370,2-1 1,-2-5 532,6-3 0,-6-3 0,3-4 0</inkml:trace>
  <inkml:trace contextRef="#ctx0" brushRef="#br1" timeOffset="166">17737 8200 7371,'0'-18'-727,"0"2"2579,0 4-40,0 1-1291,0 5 0,1 1 105,3 5 1,2 9-219,5 2 0,6 9 164,2 3 0,4 1-171,3 7 1,0 3-171,4 4 0,-1 4-228,2-4 0,-3 4 74,-5-4 0,-2-1-162,-2-7 1,2 2 131,-6-5 0,0-5-23,-4-3 1,1-5-177,-1 2-18,1-4-30,-1 0-379,-4-1-1008,3-5 615,-9 0 141,4-6 1,-6 0 295,-3 0 0,-2 0-1509,-6 0 2044,1-6 0,-11 0 0,-2-5 0</inkml:trace>
  <inkml:trace contextRef="#ctx0" brushRef="#br1" timeOffset="167">17634 8554 7853,'1'-7'575,"3"-1"1,-2 5 152,6 0 0,1 0-274,6-1 1,3 3 78,5-3 0,5 3-143,2 1 0,3 0 12,1 0 0,1-4-230,-1 0 0,0 1-275,0 3 1,1 0-236,-1 0 1,-1 0-505,-3 0 0,1 0-2988,-8 0 3830,2 0 0,-7-6 0,5 0 0</inkml:trace>
  <inkml:trace contextRef="#ctx0" brushRef="#br1" timeOffset="168">18445 8234 7853,'-5'-17'0,"3"0"312,-1 6 556,1 4 886,2 2-730,0 5-464,0 10 0,0 4-149,0 13 0,0 0-66,0 7 0,2-1-89,1 9 1,0 0-133,5 3 1,-5 1-77,5 0 1,-2-6-152,2-2 1,2-7-138,-2-4 0,-3-5 140,-1-3 0,1-2-188,-2-6 1,1-3-82,-4 0-1191,5-6 689,-3 3 190,3-5 0,-5-5-88,0-2 0,-4-4-928,0 0 1697,-5 0 0,-2-6 0,-7-1 0</inkml:trace>
  <inkml:trace contextRef="#ctx0" brushRef="#br1" timeOffset="169">18171 8280 7853,'6'-11'0,"4"-1"376,-2 1 1,3-1-8,4 1 1,2 1 350,2 2 0,6-2-180,-2 2 1,8 2 11,-1-1 0,3 4-279,1-1 0,2 3-61,2 1 0,-1 0-290,5 0 1,-9 0 99,1 0 1,-4 4-287,1 0 1,-7 4 244,-5 0 0,-6-2-777,-2 2 526,0 0 1,-11 3 54,0 0 1,-6 1 87,-9-1 1,-3 2 84,-5 2 0,-3-2 56,-1 2 1,-5-2-67,2-2 0,-2-1 144,2-2 1,0 2-47,4-2 0,7-2 441,0 2-46,5-6-232,7 3 0,4-1 11,6 0 0,9 0 79,7-4 0,2 4-95,2-1 0,4 5-46,0-4 0,4 3-110,0-3 0,-2 5 111,1-1 0,0-2-240,0 2 0,2-1-50,-6 5 1,1-1-65,-4 1 1,-2-1-65,-2 0 0,2 1 95,-6-1 0,-4 1-23,-3-1 0,-5 4 117,0 1 1,-1-1 46,-2-4 0,-7 2-72,-4 2 0,-7-1 226,-9 5 1,-2-5 33,-5 1 1,-5 2 56,-3-2 0,-4-1-75,-3-6 1,-2 0 121,-2-4 0,7 4-426,8-4 0,9-1-28,6-3-218,10 0 0,9-3 202,8-1 0,5-5-3054,10 1 3255,0-2 0,14-11 0,-4-3 0</inkml:trace>
  <inkml:trace contextRef="#ctx0" brushRef="#br1" timeOffset="170">19187 8326 7853,'0'-18'-121,"0"2"-60,0 4 0,0 1 851,0-1 203,0 1 0,0-1 796,0 1-1182,0 5 1,0-1 800,0 4-901,0 1 0,-1-2-92,-3 8 0,3 8-23,-3 7 1,3 4 42,1 3 1,0 0-162,0 4 1,0 0 25,0 5 1,0-4-166,0 4 1,0-4 78,0 8 0,3-5-335,1-4 0,0 2 127,-4-5 1,0-1-194,0-3 0,0-5-32,0-3 191,0-2 120,0-2 4,-5-4 391,4-2-116,-4-5 193,0 0-29,3 0-214,-3 0-84,5 0 1,5 0-161,3 0 1,7-4 141,4 0 1,8-5 4,3 2 1,7-4-74,1 0 1,4 3 26,-4 1 0,1 0 66,-1 0 1,-6 0-64,2 4 0,-7 1 37,0-1 0,-7 0 92,-1-1-794,-5 3-2266,3-4 1394,-6 5 305,-5 0 1,-4 1 555,-6 3 0,-6-3 615,-2 3 0,1 2 0,-6 1 0</inkml:trace>
  <inkml:trace contextRef="#ctx0" brushRef="#br1" timeOffset="171">19849 8326 7853,'0'-23'0,"4"1"372,0 3 0,4 3-152,-5 4 0,1 5 1900,-4-1-912,0 6 440,0-3-883,0 5 1,0 5-412,0 2 1,0 10-83,0 6 1,4 3-27,0 5 1,0 6-35,-4-3 0,0 6-91,0-2 1,4 1 24,-1-5 1,2-1-151,-1-3 1,-1-3 51,4-8 1,-3 1-125,4-5 0,-4 1-10,3-5 0,-4-3 45,1-1-33,2-4 0,-4 2 61,6-5-18,-5 5 0,3-4 16,-2 3 1,-2-3-8,6-1 0,0 0-28,3 0 0,4-3-66,0-1 0,2 0-69,-2 4 1,-2-4 93,2 0 1,-1-1-233,1 1 1,-2 3 78,2-3 0,-1 2-79,1-2 0,-2 3 32,2-3 0,-1 1-414,1 0 0,-2 1 14,2-1 0,-6 1-998,-1 2-756,-6 0 1320,3-5 1125,-10 4 0,-1-14 0,-5 2 0</inkml:trace>
  <inkml:trace contextRef="#ctx0" brushRef="#br1" timeOffset="172">19781 8497 7853,'0'-11'0,"0"-1"0,1 2 407,3 3 1,2-2 602,6 5 0,-1-4 66,1 4 1,4-3-490,3 3 1,8-4-11,3 5 1,5-5-170,3 4 0,-3-5-307,3 2 0,-2 0-186,-2 0 0,-4 3-268,1-4 0,-6 4 205,2-3 1,-7 4-169,-1 0 1,-9-3-2924,2 3 2266,-8-6 0,-1 4-1009,-6-3 1982,-4-2 0,-14-2 0,-3-5 0</inkml:trace>
  <inkml:trace contextRef="#ctx0" brushRef="#br1" timeOffset="173">19815 8143 7853,'15'-11'331,"1"-1"1,9 2 506,2 2 1,3-2-194,1 3 0,5-3 169,-1-2 0,7 2 323,-1 2 1,0-1-513,1 6 0,-9-5-370,1 4 1,-3 0-44,-1 4 0,-6 0-1232,-5 0 0,-9 6-331,2 1 0,-8 3 1351,-1 2 0,-6 4 0,-4 2 0</inkml:trace>
  <inkml:trace contextRef="#ctx0" brushRef="#br2" timeOffset="174">19404 9331 7853,'-5'-6'0,"4"-1"216,-3 3 540,-2 3 55,4-4-186,-3 5 20,5 0 1,4 1-536,0 3 0,1-1-12,-1 4 1,-2 0 180,6 0 1,-1 3-148,5-2 0,1 2 127,2 2 0,-3 3-76,4 0 1,0 5 69,-1-1 1,6 7-86,-2 0 0,-1 6-6,1-1 0,-4 2-158,4 1 0,-5 5 110,1 3 1,2 2-102,-2 2 0,4 0-104,-4-1 1,4 1 110,-4 0 0,4-2 80,-3-2 1,3 3-27,-4-4 1,0 4-7,-4 1 1,1-2-3,-1-2 1,1 2-96,-1-2 0,1 3 72,-1 0 0,-5-4-174,-2-3 0,-3 1 123,-1-1 1,0 4-85,0-4 0,0 0 106,0-3 0,0-2-45,0-3 1,0 2 60,0-6 1,-3 5 3,-1-5 0,-1-3 85,1-4 1,3-5-166,-3 2 1,3-8-358,1 0 86,0-5-1231,0 2 574,0-5 0,0-10 1,0-3-1</inkml:trace>
  <inkml:trace contextRef="#ctx0" brushRef="#br2" timeOffset="175">19301 9262 7853,'0'-6'121,"0"1"1321,0 5-1252,5 0 1,-3 1 21,1 3 0,2 2-27,-1 6 1,4 0-96,-4 4 0,0 1 42,-4 6 1,3 0-152,1 0 1,0 4-88,-4-1 1,0 0 82,0-7 1,0 2-60,0-2 95,0-2 0,0-1-226,0-4 37,0-6 266,0-1 0,-1-5-7,-3 0 0,3-1 468,-3-3-442,3-2 1,1-6-2,0 1 1,0-4 47,0-1 0,-4-3 33,0 4 1,0-4 100,4 4 0,0-5 84,0 1 0,0 1-37,0-1 0,0 1-1061,0-1 0,0 1-1144,0 3 1,0 2 1549,0-2 1,-4 2 206,0 2 1,1-1 699,3 1-262,0 0-189,0-1 15,0 6 618,0-4-227,0 8-21,0-3-466,5 10 0,-3 1 86,6 1 0,0 3 98,3-2 0,4 3-74,0 5 1,6-4 395,-2 3-239,-3 3-123,6-5 1,-3 5 434,7-3-487,-6-2 0,6 3 1,-7-4 316,3-1-328,-4-5 1,-1 4 0,-3-3-1,2-1 154,-3-2-133,-5-3 0,2 3-145,-2 0-1635,-3 0 0,1-4 0,-3 1 488,1 3 0,-2-2 1,-6 6 1132,-3 1 0,-14 1 0,-3 1 0</inkml:trace>
  <inkml:trace contextRef="#ctx0" brushRef="#br2" timeOffset="176">19621 11501 7853,'0'-7'931,"0"2"201,0 5-900,0 5 9,0 7-82,0 6 0,0 4 86,0 1-91,0 0 1,0 5 164,0 3-216,0-4 1,0 6 0,1-3 0,2-1-1,1-3 332,-2-1-529,-1-8 0,1 4 416,2-6-439,-3 0 1,4-7-1,-4-2-976,3-1-2059,-3-1 2991,4-4 0,-6 0-669,-3 0 319,3-5-99,-9 4 610,9-10 0,-10 10 0,0-14 0,-7 2 0</inkml:trace>
  <inkml:trace contextRef="#ctx0" brushRef="#br2" timeOffset="177">19358 11535 7853,'-6'-11'595,"1"4"1,6 1 0,3 3-91,4 0 1,2-1-60,1 4-287,6 0 0,0 0 414,6 0-314,0 0 1,4 0 58,-1 0-368,6 0-302,-8-5 617,9 3-339,-9-3 143,9 0-106,-9 4 1,6-8-1,-5 4 1,0-1 213,-3-3-77,1 4 0,-10-2 1,2 5 132,-3-2-439,0 0 135,-6 4 8,-1 0 267,-5 0 0,0 5 1,0 3-260,0 2 72,0 2 11,0-1-54,5 5 42,-3 2 0,3 5 1,-5 1 167,0 3-161,0-3 1,0 8 29,0-6-34,5 6 0,-4-8 1,3 3-1,-3-3 1,0-3 23,3-1-40,-3 1-3,5-8 35,-6 3-250,0-4 242,0-1 0,1-3-738,3-1 304,-3-4 193,4 2-1490,-5-5 318,0 0-518,5-5 189,-4 4 1701,4-10 14,0 5 0,2-5 0,4-1 0</inkml:trace>
  <inkml:trace contextRef="#ctx0" brushRef="#br2" timeOffset="178">20204 11398 7853,'0'-6'-175,"0"-4"175,0 8 1077,0-3 214,0 5 1,-2 5-974,-2 3 409,3 7-539,-4 3 0,4 6 130,-3 3-261,3 2 66,-4 5 0,5 2 1,0 0-1,0 4 161,0 0 0,0-8-342,0-1 1,0-4 0,0-2 0,0-5-46,0-2 1,1-3 90,3-4 1,-2-1-813,6-2 385,-6-3-1002,4-5-1600,-6 0 2132,0-5 1,-6 4 908,-1-3 0,-8-2 0,-3-1 0</inkml:trace>
  <inkml:trace contextRef="#ctx0" brushRef="#br2" timeOffset="179">19907 11775 7285,'0'-8'574,"0"1"-125,0 4 1,0-3 217,0 2-402,5 3 557,-4-4-305,9 5-337,-4 0 1,6 0 0,-1 0-77,1 0 0,4 0 1,2-2-1,1 0 372,0-2-264,0 0-27,4 4 1,-4-1 132,0-3-1417,0 3 1,0-8 0,-1 5 0,-2 0 1098,-2-1 0,-1-1 0,-2-5 0</inkml:trace>
  <inkml:trace contextRef="#ctx0" brushRef="#br2" timeOffset="180">20398 11432 7853,'-5'-6'889,"3"0"-434,-1 2 877,1 3-835,2-5 122,0 6-281,0 6-191,0 0 0,2 10 0,0 3 397,2 3-518,0 1 185,1 0 1,-4 5-272,9 1 0,-9 5 1,5-1 470,-1-3-1291,-4-2 996,4-5 65,-5 0-38,5-5-1124,-4-2 0,4-4 981,-5-1 0,0-3 0,0-1-1958,0 2 127,0-4 863,0 6 968,0-10 0,5 9 0,2-4 0</inkml:trace>
  <inkml:trace contextRef="#ctx0" brushRef="#br2" timeOffset="181">20615 11512 7853,'6'-6'138,"-1"0"180,-5 2 182,0 2-183,0-3 84,0 5 0,0 5 0,1 3 35,3 2-224,-3 2-27,5 4 1,-6-1-178,0 8 47,0-2-671,0 6 664,0-4 1,0 4-37,0 0 0,0-1 1,0-3-1,0-1 182,0-3-508,5 2 0,-4-12-26,3 3-681,-3-4 365,-1-1 298,0 3 1,1-9-1659,3 3 2016,-3-8 0,4-2 0,-5-6 0</inkml:trace>
  <inkml:trace contextRef="#ctx0" brushRef="#br2" timeOffset="182">20615 11501 7853,'0'-8'1062,"0"1"-669,0 4 1,1-2-42,3 5 1,1 1-102,2 3 0,4 2 0,-3 6 0,5 0 1,4 2 383,0 2-370,2 4-294,4-2 240,0 5-387,0-1 0,0 0 0,0-2 458,-1-1 0,-2-3-442,-1 3 148,-5-5 1,6 2 0,-5-5-347,-1 1 233,-6-6 0,2 4-394,-3-2 1,0 1-1679,0-1 1651,-4 2 214,2-9-124,-5 4 0,0-4-388,0 3 844,0-3 0,0 4 0,0 1 0,0 0 0</inkml:trace>
  <inkml:trace contextRef="#ctx0" brushRef="#br2" timeOffset="183">20923 11467 7853,'0'-18'1033,"0"1"-507,0 6-210,0-1 1,0 5 519,0-1-112,0 6-431,0-3-272,0 5 84,0 5 1,0 5 0,1 6-1,2 3-84,1 5 99,-1-1 1,1 10-1,1-2 1,0 2 369,0 1-609,-1 0-342,1-5 1,-2 3 247,5-5 0,-6-1-252,2-3 280,2-5 68,-5-1 0,6-6 38,-3 0 0,-3-3-799,3 0-1988,-3-6 2323,-1 8-18,0-8 561,0 3 0,0-5 0,0 0 0</inkml:trace>
  <inkml:trace contextRef="#ctx0" brushRef="#br2" timeOffset="184">21106 11432 7853,'0'-6'903,"0"-4"31,0 9 166,0-5-947,0 17 0,0 1 0,0 11 81,0 0 1,0 1 5,0 3-282,0 2 1,0 4-1,1-1-268,3-2 1,1-1 0,4 2 518,-2-5-1613,-4-2 1338,2-6 1,-1-1 70,0-6-684,5 1 288,-8-1-104,9-5-836,-9-1 412,4-5 919,-5 0 0,0 0 0</inkml:trace>
  <inkml:trace contextRef="#ctx0" brushRef="#br2" timeOffset="185">21323 11467 7853,'6'-12'498,"-1"6"34,-5 1 80,0 5 215,0-5-291,0 3-84,0 7-280,-5 3 0,3 12-213,-6-4 0,0 4 111,-3-1 0,-4 4 1,-1 2-73,2 2 1,-2 1-751,1-2 785,0-2 1,7 3 121,0-8-124,6 3 9,-8-10 221,8 5 49,-3-6 143,5 1-249,0-1 1,0 1-1,2-2 400,1-3-447,-1 4 1,8-9-16,-3 6 0,4-5-115,0 5 145,0-5-62,6 2 1,-4-1-1,3-1-305,1 0 108,-5-2 67,5-1-1320,-1 0 650,-3 0-2684,3 0 3122,-4 5 1,-1-4 0,1 3-2045,-1-2 2296,1-2 0,-6 5 0,9-4 0,-2 4 0</inkml:trace>
  <inkml:trace contextRef="#ctx0" brushRef="#br2" timeOffset="186">21985 11501 7506,'-5'-7'2137,"4"2"-1290,-4 5-574,0 0 1,-2 4 56,-4 0 0,3 9 30,1-2 0,0 8-116,0 0 0,-2 3-46,5 1 1,-4-1 26,5 1 0,-1-1-231,4-3 0,1 5 79,3-5 0,3 5-192,9-5 1,0-2 55,3-2 1,7-2-55,-4-2 0,4-5-7,-3-2 0,1-3-8,2-1 1,-1-1-63,1-3 1,-2-2 94,-1-5 1,-1-1 59,-3 1 0,-3-4-5,-4-1 0,-2-3 187,-3 4 0,-1-5-32,-6 1 0,0-2-85,0 2 0,-7-2-124,-4 2 1,-2-3-22,-6-1 0,1 2-137,-1 2 1,-6-2 73,2 6 0,-6 1-341,2 7 1,-3 2 159,3 5 1,0 0-213,5 0 1,4 1 51,3 3 0,3 2-68,5 5 1,1 1 590,6-1 0,0 1 0,0 4 0,0 2 0</inkml:trace>
  <inkml:trace contextRef="#ctx0" brushRef="#br2" timeOffset="187">22373 11455 7853,'0'-18'301,"0"6"611,0 4-90,0 6 223,0-4-598,0 6 1,0 7-413,0 4 1,0 6 70,0 6 1,0 1 6,0 2 1,2 0-19,2 4 0,-2-3-86,6 3 1,-4-4-126,3 0 0,-1-3 53,2-4 1,1 1-46,-5-4 0,3-5 124,-3-3 0,4-4-782,-4 3 336,-1-4-1326,-3 2-1201,0-5 2957,-5 0 0,-1-5 0,-5-2 0</inkml:trace>
  <inkml:trace contextRef="#ctx0" brushRef="#br2" timeOffset="188">22362 11661 7853,'0'-12'-671,"0"5"2087,0-1-899,0 6 1,1-4-119,3 6 0,-1 0-131,4 0 1,1 0-181,3 0 1,5 2-57,-1 2 0,4-3-149,-4 3 0,0-2-462,-3 2 1,3-3 350,0 3 0,0-3-525,-3-1 0,-1 0-99,1 0 46,-6 0 806,-1-5 0,-10-1 0,-1-6 0</inkml:trace>
  <inkml:trace contextRef="#ctx0" brushRef="#br2" timeOffset="189">22294 11444 7853,'6'-12'123,"5"5"63,1-1 0,0 4 724,7-3 1,0 4-353,4-1 0,0-1-327,0 1 1,0-1-7,0 2 0,0 1-635,-1-2 1,0 3 39,-3 1 0,3 0-173,-3 0 0,-3 0 543,-1 0 0,-2 0 0,-2 0 0</inkml:trace>
  <inkml:trace contextRef="#ctx0" brushRef="#br2" timeOffset="190">23310 11398 7853,'-4'-8'548,"0"1"6,1 4-165,3-2-119,0 5 1,0 5 143,0 3 1,0 7-183,0 4 0,0 3-1,0 1 1,3-1-142,1 1 0,1 4 72,-1 0 0,-1 3-336,4-3 0,0-1 144,0-3 1,0-1-915,-4-3 486,-1 2 0,6-8-228,-4 2 1,0-6-1248,-4-1 1933,0-6 0,-5 8 0,-1-3 0</inkml:trace>
  <inkml:trace contextRef="#ctx0" brushRef="#br2" timeOffset="191">23561 11375 7853,'7'-7'-1715,"-4"-1"3523,-1 5-1235,-2-2 0,3 7-63,1 1 0,0 5-138,-4 7 0,0 3-206,0 5 1,0 1-19,0 3 1,1 2-116,3 5 0,-3-1-113,3-2 1,-2 0 152,-2-4 1,3 0 96,1-5 0,4-4-190,-4-3 0,4-6-821,0-1 1,-2-6-53,2 2 450,0-3-452,3-1 895,-5-5 0,-1-1 0,-5-5 0</inkml:trace>
  <inkml:trace contextRef="#ctx0" brushRef="#br2" timeOffset="192">23310 11364 7853,'11'-10'502,"1"2"1,1-1-80,2 5 1,4-1 374,7 1 0,6 3 346,10-3-774,-5-2 1,12 5 272,-7-3-1498,3 3 1067,-5 1-1532,0 0 819,-6 5 536,-10-4 0,1 9 1,-9-2-2859,-3 2 2823,-5 1 0,2 1 0,-3-1 0</inkml:trace>
  <inkml:trace contextRef="#ctx0" brushRef="#br2" timeOffset="193">19621 12255 7853,'0'-7'924,"0"2"175,0 5 1,0 7-875,0 4 1,0 2 126,0 6 1,0 1-141,0 7 0,-1-2-43,-3 5 0,3 0-24,-3 0 0,3 6-133,1-6 0,-2 6-205,-1-6 0,1-2 143,-2-1 0,3-7-317,1-1 0,-4-5 99,1 1-1142,-1-7 340,4 2-52,0-9 208,0 4 1,0-14 913,0-2 0,0-3 0,0 3 0,0-1 0,0-4 0,0-2 0</inkml:trace>
  <inkml:trace contextRef="#ctx0" brushRef="#br2" timeOffset="194">19587 12414 7853,'0'-19'0,"0"0"0,1 5 249,3-1 1,-3-1-12,3 0 1,-3 1 287,-1 4 0,1 3-13,3 1 0,-2 3 6,1-4 1,0 6-216,1-2 0,2 3-56,5 1 0,1 5 100,-1 2 0,1 9-99,-1 3 0,2 6-23,2 2 0,-2 4 12,2 0 1,-1 2-388,1 1 0,-1-4 180,5 1 0,-5-6 167,1 2 1,2-3-1034,-2-1 1,0-4 418,-3 0 1,-2-5 156,-3 1 0,2-6 50,-5-1 1,4-5-1315,-4 5 542,-1-5-1020,-3 2 1073,0-5 928,-5 0 0,-1 0 0,-5 0 0</inkml:trace>
  <inkml:trace contextRef="#ctx0" brushRef="#br2" timeOffset="195">19587 12597 7623,'11'0'674,"1"0"0,-1 0-260,0 0 1,6 0-195,2 0 0,3-1-274,0-3 1,1 3-380,0-3 1,1-1-595,3 1 0,-7-1 1027,3 1 0,-3-2 0,3-5 0</inkml:trace>
  <inkml:trace contextRef="#ctx0" brushRef="#br2" timeOffset="196">20283 12232 7853,'-1'-7'-1691,"-3"4"2669,-2-4 0,-5 6-369,-1-3 1,1 3-39,-1 1 0,0 0-165,-4 0 1,2 5-198,-5 3 0,2 2 16,-2 1 0,1 1 4,3-1 1,2 0-62,-2 1 1,3-1 22,5 1-117,-3-1 1,7 1 74,-5-1 1,6 0-205,-2 1 1,3-1-2,1 1 11,5-1 1,5 0 10,5 1 0,6-1 59,-2 1 1,2-5-4,2 1 0,4-2-103,-1 2 0,5 1-24,-5-5 0,1 5 70,-4-2 0,0-1-100,0 2 1,-2-2 72,-2 2 0,-2 2-155,-6-2 1,-1 2-28,-2 1 55,-3 1 0,-5-1 93,0 1 1,-5-1-30,-3 0 0,-6-3 386,-1 0 1,-5-2-146,1 2 0,-4 2 42,-4-3 1,-1 0-97,-2 0 0,-2-3-374,5 4 0,2-6-220,6 2 1,3-3-1193,4-1 532,6 0 1192,1 0 0,10 5 0,1 2 0</inkml:trace>
  <inkml:trace contextRef="#ctx0" brushRef="#br2" timeOffset="197">21106 12163 7885,'0'-6'1231,"0"1"-476,0 5 0,-4 5-543,0 2 0,-3 4 14,3 0 1,-5 4-36,1 1 0,2 4-122,-2-1 0,4 2 63,-3 2 0,3 5-120,-4 3 1,2-2-85,-2 1 0,0 1 142,4 3 0,0-4-30,4 1 1,0-4 32,0 3 0,1-5-177,3 2 1,-1-8 58,4-4 0,1 2-69,3-2 1,1-4 68,-1-3 0,0-5-307,1 0 294,-1 4 0,1-6 11,-1 3 0,-3-3-3284,-1-1 1550,-4 0 1781,2 0 0,-5 5 0,0 2 0</inkml:trace>
  <inkml:trace contextRef="#ctx0" brushRef="#br2" timeOffset="198">21220 12529 7853,'0'-12'-1102,"0"1"552,0-1 2650,0 1-825,0 0 54,0-1-492,0 6-195,0-4-239,0 8-201,0-3 0,1 5-166,3 0 1,-3 2 82,3 1 1,-1 2-145,0 3 0,-1 2 56,2-2 0,1 2-735,-2 1 475,1 1 1,0-1-281,0 1-157,0-6 241,-4 4 314,5-9-153,-4 5 379,4-6 0,-4 0-69,3 0 0,1-2 110,3-2 1,2 3 30,-2-3 0,-2-2-115,2-2 0,-1 2-13,5-2 0,-1 2 1,0-1 0,-3-4 24,0 4 13,-1 2-152,5-5 0,-5 8 94,1-2-83,-6 3 1,7 6 27,-5 3 0,1 2-4,-1 1 1,-1 1-40,4-1 0,-4 4 54,1 1 1,1 3-321,-2-4 0,5 4 107,-4-4 1,0 4-416,-4-3 1,3-5-164,1-3-915,0-1 934,-4 5 777,5-6 0,-4-1 0,4-5 0</inkml:trace>
  <inkml:trace contextRef="#ctx0" brushRef="#br2" timeOffset="199">21700 12323 7853,'0'-11'118,"0"-1"1,1 6 617,3 2-68,-3 3 161,4 1-502,-5 0 1,0 6-90,0 6 1,0 0-60,0 7 1,0-3 32,0 3 0,1 0-204,3 3 0,-1-2-134,4-1 0,-4-2-148,1 2 0,1-2-318,-1-6 1,1 1 13,-2-1 346,-1-5 0,4 3-75,-2-5-1864,-3 0 2171,4-4 0,-10-5 0,-1-1 0</inkml:trace>
  <inkml:trace contextRef="#ctx0" brushRef="#br2" timeOffset="200">21597 12472 7853,'0'-7'279,"1"2"162,3 5 1,-2-4-57,6 1 0,-4-1-56,4 4 1,-1 0-287,5 0 0,-1 0 121,0 0 1,5 0-420,-1 0 0,4 0 200,-4 0 1,5 0-210,-1 0 1,-2-2-105,-2-1 0,2 1-397,-2-1 0,0 0 137,-3-1 1,-1 2 627,0-6 0,6 0 0,1-3 0</inkml:trace>
  <inkml:trace contextRef="#ctx0" brushRef="#br2" timeOffset="201">21997 12243 7853,'0'-6'1674,"0"1"-316,0 5-1276,0 5 0,0 5 95,0 5 1,0 2-104,0-2 1,0 3 104,0 5 0,0-4-181,0 0 1,1 0-115,3 3 0,-3 0-102,3-3 1,1 1-10,-1-4 1,1-1-49,-1-4-389,-3 1 200,4-1-1032,-5-5 550,0 5 159,0-10 787,0 4 0,0-5 0</inkml:trace>
  <inkml:trace contextRef="#ctx0" brushRef="#br2" timeOffset="202">22122 12129 7853,'0'-11'97,"0"4"1,0 1 646,0 2 44,0 3-145,0-4-276,0 5-155,0 5 0,0-3 102,0 6 1,1 0-43,3 3 1,-1 2-67,4 2 0,1 1-26,3 3 1,1 3 26,-1-3 0,5 3-69,-1 0 0,4 1-124,-4 0 1,4 4-132,-4-1 1,2 1 87,-2-4 1,-6 4-47,2-1 0,-3 1 24,0-4 0,-3 0-231,-5-1 0,0 0-3,0-3 0,0 3-126,0-3 1,-5-2-86,-3 2 0,-1-3 162,1 3 0,-2-5-1275,3 1 649,2-2 960,-6-2 0,10 0 0,-4 1 0</inkml:trace>
  <inkml:trace contextRef="#ctx0" brushRef="#br2" timeOffset="203">22728 12312 7853,'0'-7'289,"0"-3"-77,0 9 0,0-5 417,0 2-179,0 3-151,0-5 1,-2 5-76,-2-3 0,2 3 0,-6-3 1,4 3-77,-3 1 1,-1 1 76,-3 3 1,-2 1-117,-2 3 1,2 2 63,-2-2 1,1-2-134,-1 1-58,2 1 0,-3 2-31,4-2 1,6-2 174,2-2-99,-2-3 0,4 6-230,-1-4 194,1-1 1,7 7-11,3-6 1,7 6 41,4-1 1,0-2 29,4 2 1,-3-4-28,7 3 0,-3 0-66,-1 0 1,-1 3 1,-3-2 1,-2 1-10,-1-1 1,-4 2-41,4-3 0,-7 3 90,-2 2 1,-4-1-183,0 1 1,-1-1 76,-2 1 0,-5-1 78,-3 0 0,-3 1-32,-5-1 1,-1 1 38,-6-1 1,0-1-111,0-2 0,-1 2-101,-3-2 1,7 0 70,-3 0 1,8-3-119,0-5 0,6 0-930,1 0 802,6 0 1,-2-1-823,8-3 1225,-3-2 0,14-11 0,-2-1 0</inkml:trace>
  <inkml:trace contextRef="#ctx0" brushRef="#br2" timeOffset="204">22990 12312 7853,'4'-12'-309,"0"1"832,0 5 0,-4-1 265,0 3 356,0 3-754,0-4 0,0 6-274,0 3 0,0 2 75,0 6 1,0 1-121,0 2 0,0-1-120,0 5 1,0 0 123,0 4 0,0 3-175,0 1 0,3-2 34,1-6 0,1 2-23,-1-6 1,-1 0-128,4-3 1,-4-5-92,1 1 0,-2-6-14,2 2 128,-3-3 62,4-1 0,-6 0 131,-3 0 0,-2-5 0,-6-1 0</inkml:trace>
  <inkml:trace contextRef="#ctx0" brushRef="#br2" timeOffset="205">22762 12300 7853,'6'-5'44,"0"3"-22,-2-6 1,3 6 331,4-2 1,6-1 535,2 1 0,3 0-305,5 4 0,-2-4-189,6 0 0,-4 1-298,3 3 0,-5 0 89,2 0 0,0 0-652,-4 0 1,2 0 358,-6 0 0,-1 0-500,1 0 0,-9 0 606,1 0 0,-7 0 0,1 0 0</inkml:trace>
  <inkml:trace contextRef="#ctx0" brushRef="#br2" timeOffset="206">19530 13134 7853,'-7'-6'6,"2"1"65,0-1 473,4 5 26,-4-9 250,5 9-174,0-4-289,0 5 1,0 5-271,0 2 0,0 4 13,0 0 1,0 0-95,0 1 1,0-1 41,0 1 1,0-1-101,0 1 1,1-2-1047,3-3 574,-3 3-1276,9-3 762,-8 4 1038,8-4 0,-9 3 0,4-4 0</inkml:trace>
  <inkml:trace contextRef="#ctx0" brushRef="#br2" timeOffset="207">19621 13077 7853,'6'-1'28,"-2"-3"-28,-3 3 1214,-1-5-289,0 6-482,0 6 0,0 1-193,0 8 0,0-2-196,0 2 0,0-1-161,0 1 0,0-2 140,0 2 0,0-2-867,0-1 0,0 3 178,0 0 656,0 0 0,0-3 0,0-1 0</inkml:trace>
  <inkml:trace contextRef="#ctx0" brushRef="#br2" timeOffset="208">19941 13225 7853,'0'-7'-292,"0"-1"0,0 4 520,0-3 0,-1 4 1224,-3-1-555,2 3-624,-3 1 0,5 1-101,0 3 1,0 3 38,0 4 1,0 5 114,0 3 0,0 3-126,0 1 0,0 0-47,0 0 0,4 4-21,0 4 0,4 1-157,-5-2 1,6 3-163,-1-2 0,-2 0 134,2 0 0,-4-3-68,3-5 1,-3-4-63,4 0-147,-6-5-49,8 2 0,-8-8-875,2-1 29,-3-4-739,-1 2 1964,0-5 0,-5-5 0,-2-2 0</inkml:trace>
  <inkml:trace contextRef="#ctx0" brushRef="#br2" timeOffset="209">19838 13305 7853,'0'-11'-334,"4"-1"278,0 1 1,1 0 755,-1-1 1,2 5-113,5-1 0,1 4-33,-1-3 0,2 3-175,2-4 1,2 4 20,2-3 0,2 4-154,-2-1 1,7 3-36,0 1 0,1 0-227,-4 0 1,-4 0 95,0 0 1,-1 5-38,1 3 0,-3-2-95,-4 2 1,-1-1-256,0 5 0,-4-1-53,-3 1 1,-3-1 148,-1 0 0,0 1 72,0-1 0,-7 1 63,-4-1 0,-2-2 27,-6 2 1,4-5 40,-4 5 1,0-2 15,-4 2 1,2 1-21,2-1 1,-2-5 18,6-2 339,0 3-106,3-6-44,6 4-126,1-5-242,5 0 209,5 0 1,3 0 95,7 0 0,1 4-92,3 0 1,7-1-10,-3-3 1,2 4-19,-2 0 0,0 1 7,0-1 1,-1-2-77,1 6 1,-4-2 89,0 2 0,-4 2-187,5-2 1,-10 1 49,1-2 1,-3 3-84,-1-2 0,-2 2 140,-5 2 0,0-1 16,0 0 0,-6 1 23,-5-1 0,-2 1-66,-6-1 1,0 2 134,-4 2 0,-1-2-63,-3 2 1,2-6 85,-6-2 1,6 0-186,-2 0 0,5-2-243,3-5 0,2 0-436,6 0-715,4 0 655,2 0 0,6-5-21,3-2 858,3 2 0,9-11 0,2 4 0</inkml:trace>
  <inkml:trace contextRef="#ctx0" brushRef="#br2" timeOffset="210">20523 13374 7853,'0'-12'313,"0"1"630,0 5 271,0-5-805,0 10 1,-1-4-92,-3 5 0,2 0-106,-6 0 0,4 1-61,-3 3 0,3 4 61,-4 7 0,4-1-157,-3 5 1,4-4-3,-1 4 0,3 0-43,1 4 0,0-1-153,0-3 1,4 2 74,0-2 0,6 2 108,1-2 1,1-3-12,3-4 1,2-2-6,-2-3 0,5-1 2,-1-6 0,3 0-35,1 0 1,-4-4-39,0 0 1,-2-9-177,2 2 0,2-3 206,-6 2 1,0-3 24,-3 0 0,-2-4 358,-3 4 0,-2-4-113,-5 3 1,0-4-16,0 1 1,-1 1-188,-3-1 1,-6 2-79,-5-3 1,-7 3-213,0 1 0,-3 5 140,-5 0 0,0 4-730,-5 7 1,1 0 360,0 0 0,5 9-590,2 3 1,4 2 457,4-3 0,8 0 600,7 1 0,-3-1 0,1 1 0</inkml:trace>
  <inkml:trace contextRef="#ctx0" brushRef="#br2" timeOffset="211">21060 13260 8081,'-5'-7'1946,"4"-3"-1460,-4 9 1,3-4-126,-1 5 0,0 0-61,-5 0 0,5 0-62,-5 0 1,2 5-50,-2 2 0,-2 5-18,2 3 1,-2 3-56,-1 5 1,1 0-165,2-1 1,-1 1 76,5 0 0,-3 0-53,3 0 0,0-4-19,4 0 0,1-1-229,3 1 0,-1-3 132,4-4 0,5-1-73,3 0 0,5-4 93,-1-3 0,3-3 80,1-1 0,3-1 102,1-3 1,0-3-65,-5-4 0,1 0 85,0-1 0,-4-1-79,0-2 1,-5 3 249,1-4 0,-7 0 7,-4 1 1,1-2-6,-1 2 1,-2 2-208,-6-2 1,-2-3-134,-5-1 0,-2 3-43,-2 0 0,-3 0-230,-5 1 1,-1-1-38,-3 5 1,3 5 165,-2 2 1,1 3-711,3 1 0,4 5 326,3 2 0,3 3-905,5 2 1517,2-1 0,-1 6 0,0 1 0</inkml:trace>
  <inkml:trace contextRef="#ctx0" brushRef="#br2" timeOffset="212">21380 13271 7853,'0'-11'714,"0"-1"-205,0 1 1,0 3 686,0 1-221,0 4-609,0-2 0,-1 5-265,-3 0 0,3 1 111,-3 3 0,2 7 205,2 8 0,0-1-77,0 1 0,2 0-87,2 4 1,-2 0-71,6 0 1,-1 0-83,5 0 1,-1-1-52,1 1 0,-2-4-205,-3 0 0,2-5-1399,-5 1 840,5-2-1319,-8-1 705,4-1-101,-5 0 803,-5-4 1,-1-2-494,-6-5 1119,6 0 0,1-10 0,5-3 0,0-10 0</inkml:trace>
  <inkml:trace contextRef="#ctx0" brushRef="#br2" timeOffset="213">21608 13271 7853,'10'-8'651,"-2"1"-27,2-1-12,-3-3 0,-1 3 225,-2 1 449,-3 4-434,-1-2-495,0 5 0,-5 5-395,-3 3 1,-6 7 125,-1 4 1,-1 2-120,0 2 1,4 0 96,-4 0 1,5 0-155,3 0 0,-2 0-11,3-1 0,2 0-82,1-3 0,2 1 82,2-5 0,0 1 134,0-5 0,0 1 11,0-1 1,2-1 12,2-2 0,-2 1-31,6-6 1,-1 5 7,5-4 0,-1 1-63,1-1 0,3-3-15,0 3 1,4-3-463,-4-1 0,4 0-133,-3 0 1,3 0-449,-4 0 0,4 0 177,-4 0 0,0-4 908,-3 0 0,-1 1 0,1 3 0</inkml:trace>
  <inkml:trace contextRef="#ctx0" brushRef="#br2" timeOffset="214">21882 13008 7853,'0'-6'-655,"0"-4"2102,0 9-904,0-4 0,2 5-135,1 0 1,-1 5-239,2 2 1,-3 3 54,-1 2 0,0 4-323,0 3 1,0-1 127,0 1 1,0-4-159,0 4 0,0-5-26,0 2-682,0-4 1,1 0 115,3-1 1,-2-5 719,6-2 0,0 3 0,3-1 0</inkml:trace>
  <inkml:trace contextRef="#ctx0" brushRef="#br2" timeOffset="215">21985 13043 7853,'0'-12'1388,"0"6"-470,0-4 62,0 8-590,0 8 1,0 1-129,0 8 0,0 2-383,0-2 0,0 5 180,0-1 0,4 2-1022,0-2 1,0 2 962,-4-2 0,5 3 0,1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1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 1759 8238,'0'-7'0,"0"-3"0,0 8 824,0-6-173,0 6 771,0-9-608,0 10-438,0-4 659,0 5-769,5 5 0,1 2 9,6 4 1,-3 4-113,2 0 1,-2 6-119,6-2 1,2 0 92,-2 4 1,5-3 37,-1 7 1,-1-3-124,1-1 1,-4-1 123,4 1 0,-3 0-115,3 0 0,-5 0 92,1 0 0,-2-6-199,-2-1 1,0-4 187,1 0 1,-1-1 13,1 1 0,-2-5 94,-3 1-17,4-6-377,-5 8 235,0-8-1685,-1 3 833,-5-5-959,0 0 1,-5-5-1,-1-2 1</inkml:trace>
  <inkml:trace contextRef="#ctx0" brushRef="#br0" timeOffset="1">2159 1793 8238,'0'-11'-493,"0"-1"1,0 1 1384,0-1-332,0 6-166,0-4 73,0 9 0,-4-6 625,0 3-459,0 3 1,4-5 185,0 2-327,0 3 125,0-4-35,0 5-372,-5 0 1,3 6-1,-6 5 254,-1 7-151,-1 4-384,-2 1 138,-4 5 0,2 1-45,-5 5 0,1 0-227,-1 1 0,-2-5-165,2 0 0,2-4 177,2 0 1,-2-1-20,2-3 1,1-3 194,7 1 0,-4-7-22,4 3 0,2-7-136,1-2 1,1-3 57,0 4-967,1-6 556,-3 8-1270,5-8 694,0 3-1733,0-5 2837,0 5 0,5-4 0,2 4 0</inkml:trace>
  <inkml:trace contextRef="#ctx0" brushRef="#br0" timeOffset="2">2353 2079 8256,'-7'-7'2051,"2"2"-1537,5 5 0,0-5-199,0 4-63,0-4 2730,0 5-2721,0 5-41,0 1 1,0 9 158,0 1 24,0 4-151,0-2 0,0 5 63,0-1 135,0 1-198,0 0-252,5 0 0,-3-10 0,3-3 0</inkml:trace>
  <inkml:trace contextRef="#ctx0" brushRef="#br0" timeOffset="4">3072 1850 8217,'0'-11'1455,"0"4"-381,0 2-200,0 0-119,5 4-507,2-4 1,4 5 137,0 0 1,5 0-21,-1 0 0,4 0-72,-4 0 1,5 0 215,0 0 1,-3-4-186,2 0 1,0-1 147,4 1 0,0 2-119,0-6 1,-4 6-138,0-2 1,-5-1-42,1 1 0,-2-4 238,-2 5-626,1-1 0,-5 4 186,1 0 60,-6 0-2513,4 0 459,-6 0 1,-6 10 0,0 3-1</inkml:trace>
  <inkml:trace contextRef="#ctx0" brushRef="#br0" timeOffset="5">3164 2010 8470,'-7'0'2767,"2"0"-543,5 0 1,5 0-1292,3 0 0,3 0-355,4 0 1,2 0 256,2 0 0,6 0 8,-2 0 1,3-4-345,-4 0 1,5 1-81,0 3 0,3-2-167,-3-1 0,1 1-66,-2-2 1,-5 3 110,2 1 0,-4 0-32,0 0-106,-3-5-231,-4 4-257,-1-4-590,-5 5-2323,-1 0 1579,-5 0-1758,-5-5 1902,4 3 1519,-4-3 0,0 10 0,-1 2 0</inkml:trace>
  <inkml:trace contextRef="#ctx0" brushRef="#br0" timeOffset="6">4454 1702 8182,'-5'-12'267,"3"1"269,-6-1 1,5 5 353,0-1 224,1 6-268,2-8 298,0 8-250,0-3-831,0 5 172,5 5 0,-2 2 40,5 4 1,-1 4-1,5 0 0,-1 6 0,0-2 1,5 2-97,-1 2 0,4 0 66,-4 0 0,4 0-225,-4 0 1,4-1 36,-3 1 0,3-4-8,-4 0 1,0-1 103,-3 1 0,-1-2-6,0-6 0,1 0 65,-1 1 0,-3-4 159,-1-1-54,-4 1 1,2-2-473,0-1 180,-4-5-1371,5 0-811,-6 0 239,-6 0 0,0-4-1485,-5 1 3403,4-6 0,-3 2 0,4-4 0</inkml:trace>
  <inkml:trace contextRef="#ctx0" brushRef="#br0" timeOffset="7">4797 1622 8111,'-7'-24'0,"4"5"557,1 5 173,2 7 0,-3 1 923,-1 2-584,0 3-866,4-4 0,-1 6 35,-3 3 0,1 6-68,-4 5 1,-1 7 67,-3 1 0,3 0-120,0 3 1,0 3 7,-8 2 0,4-2-167,-4 1 0,0 1-280,1 3 0,-6-5 225,2-2 1,2 1-297,-2-1 1,5-5 183,-2-3 0,4-5-481,0 2 1,1-4 262,-1 0 1,1-5-819,0 1 0,3-2 1244,0 2 0,1 2 0,-5-4 0</inkml:trace>
  <inkml:trace contextRef="#ctx0" brushRef="#br0" timeOffset="8">4831 1953 8267,'4'-18'0,"0"3"737,-1 7 1,3-2 143,1 3-408,3-4-283,-3 5 0,3-3 63,-3 5 1,4-1 189,0 2-190,-5 1-63,4-3 0,-3 5 63,4 0 1,1 0 31,-1 0 0,0 1-32,1 3 1,-4 1 126,-1 3-380,1 2 0,-2-4 0,-1 6 0</inkml:trace>
  <inkml:trace contextRef="#ctx0" brushRef="#br0" timeOffset="9">5037 1942 8340,'-4'12'2633,"0"3"1,-6-1-1457,-2 5 0,1-1-675,-4 1-253,2 3-253,2-9 74,-1 3 1,5-5-1,0 1 168,2-1 308,1 1-313,4-1 1,0-3 591,0-1-86,0-4 0,5 6 648,3-5-891,2-1 1,3-3 194,2 0-430,3 0-32,5 0-45,5 0 0,-3-3-414,6-1 0,-5-1 189,5 1-1509,-6 3 1,3-4 0,-5 5-4,0 0 1553,-6 0 0,0 5 0,-6 1 0</inkml:trace>
  <inkml:trace contextRef="#ctx0" brushRef="#br0" timeOffset="10">5642 1679 8148,'0'-12'-1451,"0"1"725,0 0 3151,0 4-1672,0-3 0,0 8 557,0-6-1310,0 5 0,-5-2 0,-2 5 0</inkml:trace>
  <inkml:trace contextRef="#ctx0" brushRef="#br0" timeOffset="11">5642 1633 8148,'-4'17'0,"0"2"0,-3 2 2454,3 2 1,0 0-1253,4 0 1,0 0-727,0-1 0,0 4-476,0-3 1,0 2 31,0-6 1,0-2-157,0-2 1,4 1 118,0 0 1,1-5-260,-1-3 0,-3-5 264,3 5 0,2-5 0,0 2 0</inkml:trace>
  <inkml:trace contextRef="#ctx0" brushRef="#br0" timeOffset="12">5653 1999 8051,'-11'0'0,"-1"0"0</inkml:trace>
  <inkml:trace contextRef="#ctx0" brushRef="#br0" timeOffset="13">5413 1862 8180,'0'-8'1069,"0"0"0,6 6-426,1-2 0,0 3 665,0 1 1,2-4-598,6 0 1,-1-1 171,5 1 0,4 3-329,4-3 0,4 3 92,0 1-401,-3 0-131,5-5 131,-9 4 0,4-5 61,-5 6-62,0 0-622,-1 0 1,-3-3-1879,0-1 1291,-5 0 444,3 4 311,-6 0 137,1 0-2745,-1 0 1161,1 0 705,-1 0-1398,0 0 2350,-4 0 0,3 0 0,-4 0 0</inkml:trace>
  <inkml:trace contextRef="#ctx0" brushRef="#br0" timeOffset="14">6259 1462 8180,'-7'-12'3265,"2"1"-2041,5 0-258,0 4 1166,0 2-1179,0 5-709,0 10 625,0 3-312,-5 15-96,4 1-60,-4 0-669,5 9 732,-5-7-171,3 8 1,-3 1 134,5 1-184,0-1 27,0 4 1,2-8 130,1 2-158,-1-3-30,8-6 0,-9-2 49,3-8-19,2-2 1,-4-6-428,8 0 1,-8-3 238,6 0 304,-6-6-3570,9 8 1346,-10-8 1864,9 8 0,-9-9 0,4 4 0</inkml:trace>
  <inkml:trace contextRef="#ctx0" brushRef="#br0" timeOffset="15">1816 3449 8129,'0'0'0</inkml:trace>
  <inkml:trace contextRef="#ctx0" brushRef="#br0" timeOffset="16">1782 3301 7985,'-12'-12'0</inkml:trace>
  <inkml:trace contextRef="#ctx0" brushRef="#br0" timeOffset="17">1770 3289 8020,'0'-6'3686,"0"-4"-2094,0 8-1097,0-3 0,4 7-273,0 1 1,1 0-70,-1 5 0,1 0 71,2 8 1,4-2-44,-4 5 1,7 0 15,1 4 0,2-1-119,-2 1 0,2 0 62,2 0 1,2 4-223,-2-1 1,-1 0 71,1-7 1,-5 1-56,1-5 1,-2 4 74,-2-4 0,-1 1 29,-2-5 0,2-1 30,-2-2 1,-2 1-16,2-5 1,-4 3-28,3-3 0,-3 1 108,4-1-216,-6-3 1,5 4 205,-4-5-1287,-1 0-1281,3 0-1244,-5 0 3687,-5 0 0,-2 0 0,-4 0 0</inkml:trace>
  <inkml:trace contextRef="#ctx0" brushRef="#br0" timeOffset="18">2193 3244 8142,'-8'-4'0,"1"0"0,4 0 978,-7-1 1,7 4 20,-4-3-371,4 3-198,-7 1 1,5 1-206,-3 3-45,-2 7 1,4 3 54,-6 5 0,0 1 21,-3 7 0,-2-1-213,-2 4 1,-1-3 146,4 3 1,-4 1-167,1 3 1,-6 0-8,-2 0 0,2-1-77,6-2 1,-2-3-21,6-5 1,0-1-16,3 1 0,2-5 120,3-3 1,-2-2-17,5-2 1,-4 1-101,5-1 1,-1-3 38,4-1-357,-5-4 0,3 3-865,-1-2 485,1-3 190,2 4 373,0-5-1175,5 0 1401,-3 0 0,13 0 0,-2 0 0</inkml:trace>
  <inkml:trace contextRef="#ctx0" brushRef="#br0" timeOffset="19">2330 3632 8165,'0'-12'1716,"0"6"-212,0-4-510,0 9-300,0-10-147,0 10-194,0 6-110,5 8 149,-4 10-195,4 0 1,-5 1 197,0 2-448,0-1 91,5 8 205,-3-9 1,3 9-360,-5-9 128,0 9 1,5-9 66,-4 4-168,4-5 73,-5-1 0,0-4 102,0-3 0,4-2 8,0-1 1,0-5-580,-4 1 239,0-6-1771,0 3 1115,0-5 953,5 0 0,-4 5 1,4 2-1</inkml:trace>
  <inkml:trace contextRef="#ctx0" brushRef="#br0" timeOffset="20">2901 3289 8246,'-5'-11'848,"4"-1"344,-5 6 183,1 1-640,4 5-366,-4 5 1,5 3 17,0 7-135,0 3-164,0 4 0,0 5 163,0 0 0,0 4-79,0 0 1,1-2 204,3 2-261,-3-1 0,4-1-176,-5-2 229,0-3 0,0-5-303,0 0 0,0-5 68,0 1 1,0-2-488,0-2 1,0-3-1677,0 0 873,0-6 1356,0 3 0,-5 0 0,-1 2 0</inkml:trace>
  <inkml:trace contextRef="#ctx0" brushRef="#br0" timeOffset="21">2707 3552 9241,'11'-1'1204,"1"-3"0,0 3-682,4-3 1,-3 2-210,6 2 1,2-3-363,5-1 0,-1-1 104,1 1 0,2 3-678,-1-3 0,-1 1 441,-3 0 1,4 1-633,0-2 814,-1 3 0,2-4 0,1-1 0</inkml:trace>
  <inkml:trace contextRef="#ctx0" brushRef="#br0" timeOffset="22">3323 3255 8153,'0'-6'1920,"0"1"0,2 5-1554,2 0 1,-2 2-234,6 6 1,-4 1 73,3 10 1,1 0 34,3 3 0,-3 3 42,-1 1 1,1 2-28,3 3 1,1 2-233,-1-3 0,2 2 148,2-2 0,-2-2-235,2-5 1,-2 0 11,-2 0 1,1-6 156,-1-1 1,0-4-202,1 0 0,-4-2 37,-1-2 0,-3-2-1246,4-2 684,-6-3-1445,8 4 2064,-9-5 0,5 5 0,-6 1 0</inkml:trace>
  <inkml:trace contextRef="#ctx0" brushRef="#br0" timeOffset="23">3666 3175 8052,'-6'-11'1248,"1"4"-367,5 2 1,-4 6-289,0 3 1,-6 8-357,-2 7 1,1 7-99,-4 5 0,-3 2-110,-1 1 0,1 5-197,-1 3 0,1 1 150,-1-1 1,-1-2 36,5-6 0,-2-1 72,2-3 1,6 1-633,-2-8 0,6 1-5,-3-9 546,6 0 0,-3-8 0,5-2 0</inkml:trace>
  <inkml:trace contextRef="#ctx0" brushRef="#br0" timeOffset="24">3746 3552 8085,'-6'-12'1516,"1"1"1,5 0-931,0-1 1,1 5-158,3-1 1,-3 4 1366,3-3-1278,2 4 0,-3-2-18,4 5-551,1 0 0,3 0 129,1 0 0,-2 5-205,-3 3 0,4-2 173,-4 2 1,0-1-516,0 5 0,-3-1 104,4 0 365,-6-4 0,3 8 0,-5-2 0</inkml:trace>
  <inkml:trace contextRef="#ctx0" brushRef="#br0" timeOffset="25">3849 3609 8085,'-17'22'1397,"-2"-3"1,-2 2-859,-2-2 0,1-1-143,3 1 1,3-5-184,4 1 0,2 2-49,3-2 1,-2 0-81,5-3 1,0-5 126,4 1 0,5-4-38,3 3 0,2-3 60,1 4 0,6-6 109,2 2 0,2-3-51,2-1 0,0 0-185,0 0 0,0 0 75,0 0 1,-4 0-782,0 0 0,-4 0 373,4 0 0,-5-1-2456,1-3 1421,-2 3 1262,-2-4 0,-4 5 0,-2 0 0</inkml:trace>
  <inkml:trace contextRef="#ctx0" brushRef="#br0" timeOffset="26">1679 4203 8109,'11'0'649,"6"4"1,2-1 0,4 1 323,3 1-430,3-3 0,11 7-104,2-6 1,5 1 409,6-4-985,5 0 1,-22 0 0,1 0 304,-1 0 0,0 0 0,2 0 0,0 0-207,-2 0 1,0 0-1,3 0 1,0 0 142,-1 0 1,0 0-1,1-2 1,-1 0 0,2 0-1,-1 1 49,1-1 1,0 1 0,-3 0-1,0 1-68,3 0 0,0 0 0,-2-2 0,0 0-15,0 0 0,0 0 0,-1 0 1,1 0 41,-2 2 0,0 0 1,-3-1-1,0-2-150,1 2 0,1-1 1,26-2 70,-1 4 0,-6-1-227,-5-3 0,-2 3 192,-1-3 0,-6 2-32,-1 2 0,-8-1 356,0-3 0,-6 3-434,2-3 0,-7 3 540,-1 1-1021,-5 0-1159,3-5 704,-11 4 1128,-1-4 1,-5 5-1,0 0 1</inkml:trace>
  <inkml:trace contextRef="#ctx0" brushRef="#br0" timeOffset="27">2684 4500 7987,'6'-5'2162,"1"3"-1514,-4-1 0,4 1-241,4 2 1,-3 0-208,-1 0 1,1 0-95,3 0 1,2 0 213,2 0 0,-2 2-80,2 1 0,-1 0-96,1 5 1,-1-2 94,5 2 1,-3 2 179,3-3 0,-5 7-160,1 2 1,-4 0-357,-3-1 0,1-1 21,-5 5 0,-2 0-56,-6 4 1,-2-4 46,-5 0 0,-2 0 119,-2 4 1,-3-1 63,-5-3 1,1 1-64,3-5 0,-2 2-60,2-2 0,-1-2 21,1 2 1,2-2 100,6-2 0,0 0-70,4 1 1,-2-1-5,5 1 170,0-1 1,4 0-96,0 1 0,5-2 98,3-2 0,6 1-70,1-6 0,6 2 630,-2-1 0,7-2-286,5 1 0,2-3 357,1-3 0,1 0-250,4-5 0,-4 1-58,3-5 1,-4 1-411,-3-1 1,-3 5 16,-5-1 0,-4 4-1462,0-3 1,-9 4 805,1 0 0,-6 1 530,3 2 0,-6-5 0,4-1 0</inkml:trace>
  <inkml:trace contextRef="#ctx0" brushRef="#br0" timeOffset="28">4420 4066 11945,'11'0'869,"1"0"1,-5 0-657,1 0 0,0 0 0,3 0 1,2 0 88,2 0 0,-1 4 41,5-1-114,0 1 17,4-4-17,0 0 56,-1 0-144,6 0 0,2 0 258,4 0-248,0-5 0,0 3 196,1-6-119,-6 5-292,4-7-26,-9 4 146,4 0-28,-10 1-231,-2-1 109,-5 5-1042,1-4 723,-1 5 221,-4 0-1283,-2 0-218,-5 0 1693,-5 0 0,-2 5 0,-4 2 0</inkml:trace>
  <inkml:trace contextRef="#ctx0" brushRef="#br0" timeOffset="29">4523 4317 8138,'11'0'1671,"1"0"0,3 0-561,0 0 1,4 0 344,-4 0-1079,6 0 1,-8 0-1,7 0 251,0 0 0,1 0-32,2 0 0,1 0-166,3 0 0,1 0-268,2 0 0,2-1 94,-5-3 1,-1 3-376,-3-3 1,-4-1-382,0 1 0,-5 0-509,1 4 1,-2-4-2975,-1 1 3984,-6-1 0,-1 4 0,-5 0 0</inkml:trace>
  <inkml:trace contextRef="#ctx0" brushRef="#br0" timeOffset="30">5573 3860 10166,'7'0'3057,"-2"0"-2914,0 0 0,0 5 55,3 3 1,0 0-74,-4 3 1,5-1 204,-1 9-263,2 0 116,1 4-94,1 0 0,0 1-30,4 3 0,-2-3 1,3 2-83,0-1 0,3-3 79,-1 1 1,2 0-59,-2 0 0,-2-4 55,-1 0 0,0-5 251,3 1 1,-4-2-146,-7-2 1,2 1-42,-2-1 1,-2-3-157,2-1 0,-6-3 187,2 4-485,2-6 1,-4 5 192,1-4 1,0-1-684,1 2 380,-3-3-1356,4-1 1802,-5 0 0,0 0 0</inkml:trace>
  <inkml:trace contextRef="#ctx0" brushRef="#br0" timeOffset="31">5939 3815 8149,'0'6'1432,"-5"9"0,-2-6-193,-4 10-955,0 0 1,-1 5-124,1 3 1,-4 1-256,-1 2 0,1 2 106,4-5 1,-5 3-62,1-3 1,-1-1 0,2-3 47,-1 0 1,-1-1 32,5-3 1,3-3-139,1-4 0,3-1 96,-4 0 10,6 1 0,-8-1 0,3 1 0</inkml:trace>
  <inkml:trace contextRef="#ctx0" brushRef="#br0" timeOffset="32">6064 4237 8152,'11'-11'833,"-4"-1"1,2 5 107,-5-1 0,4 4-430,-5-3 0,6 3-53,-1-4 0,-2 6-132,2-2 1,-4 3-113,3 1 1,0-2 27,0-1 0,3 1-87,-2-2 1,2 3 61,2 1-211,-1 0 0,0 0-227,1 0 168,-6 5 1,3-2-86,-5 4 0,0-3 66,-4 4 0,0-4-50,0 3 120,0 1 0,-4 3 128,0 1 1,-5-2-123,2-3 1,-2 4 180,1-4 0,-1 0 123,5 0 153,1-4-311,-3 7 0,5-8 90,-3 6-232,3-5 0,2 3 95,3-2 1,0-3 64,7 3 1,-2 1 1,7-1 0,-3 3 156,3-3 0,0 4-284,3-4 1,2 1 83,-6-2 1,4 0-128,-4 5 1,0-5 101,-3 5 0,-5-4-287,1 3 1,-4 1 86,3 3 0,-4 1-29,1-1 1,-4 1 67,-4-1 0,-4 2 2,-7 2 1,1-1 5,-5 5 0,0-5 16,-4 1 0,-3-2-88,-1-2 1,1 1 83,7-1 1,-1-3-172,5-1 1,0-4 5,3 1-571,1-3 1,3-1-139,1 0 52,4-5 0,-1-1-1857,8-6 2719,-3 1 0,10 4 0,-5 2 0</inkml:trace>
  <inkml:trace contextRef="#ctx0" brushRef="#br0" timeOffset="33">6875 3940 8129,'0'18'0,"0"7"-454,0-2 1,0 3 236,0-4 1,0 1 102,0 0 1,2 0 112,1 0 0,-1-4-2,2 0 1,-3-5-268,-1 1 0,1-6 270,3-1 0,-3-5 0,3 5 0,-3-6 0,-1 4 0,0-1 0,0 1 0</inkml:trace>
  <inkml:trace contextRef="#ctx0" brushRef="#br0" timeOffset="34">6647 4089 8288,'5'-7'-1597,"1"-2"1278,6 6 0,0-1 414,4 4 0,-2 0 97,5 0 1,4-1 428,3-3 1,2 2-154,-1-1 0,-2 1 5,6 2 1,-5-1-269,5-3 1,-6 3 33,2-3 1,-3 3-217,-1 1 0,-4-1 87,0-3 1,-5 3-769,1-3 0,-6 3 90,-2 1-1130,-4 0 648,2 0 1050,0 0 0,-4 5 0,4 1 0</inkml:trace>
  <inkml:trace contextRef="#ctx0" brushRef="#br0" timeOffset="35">7149 4054 8072,'0'0'0</inkml:trace>
  <inkml:trace contextRef="#ctx0" brushRef="#br0" timeOffset="36">7435 3506 7975,'0'-6'2,"0"1"0,0 5 0</inkml:trace>
  <inkml:trace contextRef="#ctx0" brushRef="#br0" timeOffset="37">7435 3495 9941,'0'11'1426,"0"4"-840,0 1 0,0 4-137,0-1 0,0 6-147,0 2 0,0 3-217,0-3 1,0 5 89,0-2 1,0 7 12,0 1 1,4 0 53,0-3 0,3 3-86,-3 0 0,0 0 97,-4-4 0,4-1 94,-1-3 1,1 2-101,-4-5 1,0-2 39,0-6 0,4 2-179,0-6 1,0 0 79,-4-4 0,0 1-160,0-1 0,0-3 168,0-1-252,0-4-135,0 2-22,0-5 1,0 5 0,0 2 0</inkml:trace>
  <inkml:trace contextRef="#ctx0" brushRef="#br0" timeOffset="38">7481 4329 8037,'0'-7'0,"0"2"0</inkml:trace>
  <inkml:trace contextRef="#ctx0" brushRef="#br0" timeOffset="39">6841 3746 13484,'0'11'858,"0"-3"-172,0 0-347,5-1 1,-4 6 80,3 2 0,1-2-99,-1 2 1,0 3 95,-4 1 1,0 3-126,0 0 1,0 1 3,0 0 1,0 4-68,0-1 1,0 5 81,0-5 0,0 5-113,0-4 1,0-1-148,0-3 1,4-1 115,0-3 1,-1 1-113,-3-5 0,0 0-44,0-3 1,4-1 39,0 1 0,0-5-25,-4 1 145,0 0-251,0-2-174,0 4 248,0-9-485,0 4-5902,0-5 4713,0-5-68,0 4 1748,0-9 0,0 9 0,0-4 0</inkml:trace>
  <inkml:trace contextRef="#ctx0" brushRef="#br0" timeOffset="40">6624 4089 14677,'8'0'1148,"-1"0"-695,2 0 1,1-4 39,2 0 1,3 0-91,0 4 1,4 0 231,-3 0-149,9 0 27,-6 0-184,9 0 1,0 0 48,2 0-48,-2 0-157,5-5 0,-5 4 173,2-3-20,-2 3 1,-5 1 19,0 0-179,0-5 1,-4 3 166,0-1-45,-10 1-123,6 2 180,-9 0-115,6 0-231,-6 0 0,4 0 0,-3 0 0</inkml:trace>
  <inkml:trace contextRef="#ctx0" brushRef="#br0" timeOffset="41">7184 4054 16716,'-12'-5'0,"1"-1"0</inkml:trace>
  <inkml:trace contextRef="#ctx0" brushRef="#br0" timeOffset="42">1804 6247 8352,'-6'-11'0,"2"-1"0,-1 5 588,1-1 1,1 1 168,3 0-247,-5 2 65,3 0-314,-3 4 481,5-4-102,0 5-170,5 5 0,-2-3-150,4 6 0,1 0 259,3 3-130,1 5 72,-1-3-260,1 9 1,-1-5 0,1 1 201,4 4-207,-3-4 0,8-1 0,-2 0-5,3-1 1,-3-3 10,0 2 0,0 2-125,4-2 1,0 0 71,0-3 1,-4 2-179,0-3 0,-5 3 23,1-6-64,-2-3 62,-2 0 121,0-5-519,-4 0 144,-2 0-2416,-5 0 738,-5 0 1,-2 0 479,-4 0 1,3 0-814,1 0 2213,-1 0 0,2 0 0,1 0 0</inkml:trace>
  <inkml:trace contextRef="#ctx0" brushRef="#br0" timeOffset="43">2147 6190 8189,'0'-16'2,"-4"3"424,1-2 1,-1 2 138,4 2 1,0 3 683,0 0-744,0 6 0,-2-7 606,-1 5-763,1 0 0,-4 9-87,2 3 0,2 2-11,-6 2 1,0 5-5,-3 6 0,-4 1-135,0 7 0,-4-1-256,3 4 175,-4 1 0,2-1 1,-5 0-129,1 1 1,3-2 39,-1-3 1,7-2-25,-3-5 0,5-4 86,3 0 0,2-5-112,2 1 1,3-6 105,-3-2-924,3-4-261,1 2-131,0-5 1,0 5 0,0 2 0</inkml:trace>
  <inkml:trace contextRef="#ctx0" brushRef="#br0" timeOffset="44">2421 6476 8099,'-5'-12'2859,"4"1"-1081,-4 4-688,0 2-303,3 5-265,-3 5-293,5 2 1,-3 9 0,-1 3 98,1 3 1,2 6-110,1 2 0,0 2 35,0-2 0,0 2-263,0-5 1,0-2-1,0-4 8,0-2 0,0-6 44,0 3-256,0-4 122,0 0-1736,5-6 1225,-4 4-2717,4-8 1865,-5 3 0,2-9 1454,1 0 0,-1-10 0,3 1 0</inkml:trace>
  <inkml:trace contextRef="#ctx0" brushRef="#br0" timeOffset="45">2832 6156 8292,'-6'-24'0,"1"-2"0,5 11 832,0 1 0,0 5 1472,0 2-1306,0 4-371,0-2-357,0 5 1,0 6 113,0 6-261,0-1 1,0 15 292,0-4-259,0 9 98,0-7-323,0 14-93,0-13 273,0 14-53,5-10 1,-4 4-1,4-3-26,0-3 0,-3-4 1,2-3 20,-3-1 0,3-5 30,-1 1-596,1-7 0,-3 1 305,3-5 1,-2 1-1661,1-2 550,-1-1 711,-7 3-641,3-5 1,-8 0 1246,3 0 0,1-5 0,1-2 0</inkml:trace>
  <inkml:trace contextRef="#ctx0" brushRef="#br0" timeOffset="46">2581 6396 8212,'5'-12'1083,"3"1"1,3 3-1,3 2-91,1 1 0,2 0-519,-2 1 0,7 3-227,4-3 1,2-1 0,-2 0-157,0-2 0,6 5 0,-3-3 131,0 0 1,3 2-879,-5-4 452,-1 4 196,-3-7-1478,0 9 1,0-5 239,0 6 1247,0 0 0,-1 0 0,1 0 0</inkml:trace>
  <inkml:trace contextRef="#ctx0" brushRef="#br0" timeOffset="47">3289 6122 8349,'-6'-18'1415,"1"1"-1096,5 11 1378,0-4-1020,0 9 1,0-6-192,0 3 0,1 3 60,3-3 0,-3 4-216,3 4 1,2 2-114,2 6 1,-2 1 50,2 2 1,-1-1-1,5 5 299,-1 1-305,1 7-390,4-3 324,-3 9 0,7-9 98,-5 3 1,1-2-34,-5 2 1,2-3-88,2 2 1,-4-5 0,2-4 200,-4 0 1,-1-2-1289,3-3 0,0-5 47,1 1 995,-6-6-1019,4 9-383,-8-10 866,3 4 154,0-5-3109,-4 0 1954,4 0 1,-6 0 1407,-3 0 0,-7 0 0,-7 0 0</inkml:trace>
  <inkml:trace contextRef="#ctx0" brushRef="#br0" timeOffset="48">3552 6110 8272,'0'-19'340,"0"1"412,0 2 0,0 4 284,0 5 0,-1 4 241,-3-1-710,3-2 1,-8 6-38,5 0-470,-5 10 1,3 4 384,-6 5-255,1 5 0,-2 6-192,-2 4 1,1-2-431,-5 2 0,5-2 0,-1 6 265,2-3-952,-3-1 0,7-3 145,-3-1-119,3-4 650,3 2 0,-3-11-3,5-1 1,0-4-752,4 0 1197,0-1 0,0 1 0,0-1 0</inkml:trace>
  <inkml:trace contextRef="#ctx0" brushRef="#br0" timeOffset="49">3552 6407 8214,'11'-10'1032,"2"2"-580,2-7 0,2 2 342,2 2 0,-3 0-258,-4-1 1,-1 5 385,1-1 0,-1 5-308,0 0 0,1 1-25,-1 2 1,-3 0-296,-1 0 1,0 2 0,2 1 30,-2 5 1,-4 2-106,1 2-156,-3-1 184,-1 5-673,0 2 416,0 5 1,-1 4-293,-3-1 0,-3 1 0,-4-4 111,0 0 0,-2 3-150,-2 1 1,6-4 383,-3-4 1,4-5-109,-4 1 1,6-2 360,2-2-232,3 1 0,1-5 686,0 1 1,1-6-183,3 2 1,2-3 14,6-1 1,-1 0 9,0 0-669,1 0 117,4-5 0,-2 3-1703,5-6 1312,-5 6 0,7-3 0,-5 5-885,2 0 0,-4 0 1234,1 0 0,-7 0 0,-3 0 0</inkml:trace>
  <inkml:trace contextRef="#ctx0" brushRef="#br0" timeOffset="50">4249 6076 8040,'-7'-12'-108,"2"1"582,5 0 803,0-1 239,0 1-501,0 4-224,0 2-549,0 16 0,0 1 181,0 11 1,0 1-182,0 3 1,0-2-107,0 6 0,0-5 37,0 5 0,4-5-178,0 5 0,3-6-26,-3 2 1,1-7 65,-1-1 1,-1-5-578,4 1 0,-3-2 281,4-1 0,-5-2-1967,5-3 1141,-5 3 1087,2-8 0,0 8 0,1-4 0</inkml:trace>
  <inkml:trace contextRef="#ctx0" brushRef="#br0" timeOffset="51">4054 6316 8271,'0'-12'0,"5"5"809,3-1 0,4 4-244,3-3 0,-3 4 369,4-1 1,-2-1-381,1 1 1,3 1-82,4 3 0,5-4-318,0 0 0,-1 0-193,-3 4 1,4-1-696,0-3 1,-2 3 564,-6-3 0,1 3-1483,-5 1 0,5 4 1651,-5-1 0,0 6 0,-4-2 0</inkml:trace>
  <inkml:trace contextRef="#ctx0" brushRef="#br0" timeOffset="52">4625 6133 8223,'-3'-11'0,"-1"-1"1431,0 1-910,4-1 0,0 5 1133,0-1-1126,5 6 0,-2 2-339,4 7 1,-3 5 59,4 3 0,-5 3 99,5 4 1,0 1-40,3 0 1,1 5-16,-1 2 1,0 0-275,1 0 0,3-1 98,0 2 0,1-3-185,-5-5 0,0 2 62,1-2 0,-1 1-55,1-9 1,-2 0-106,-3-3 0,4-1-169,-4 1 0,-1-6-346,2-2-287,-5 2-1652,2-5 2619,-5 4 0,0 0 0,0 2 0</inkml:trace>
  <inkml:trace contextRef="#ctx0" brushRef="#br0" timeOffset="53">4888 6099 8292,'-5'-23'0,"3"5"815,-6 3 213,5 7 0,-3 3-108,2 5 0,2 0-391,-6 0 0,4 5 379,-3 3-444,-1 7 63,2 3-271,-4 10-275,-2 1 1,-1 5-505,-2 1 395,-3-1-95,6 5 288,-10-8-841,9 12 0,-3-18 454,5 6 0,-1-6 26,1-2-699,4-5 1,1-2-681,2-5 928,3 1 564,-4-1-415,5-4 598,5-2 0,1 0 0,6 1 0</inkml:trace>
  <inkml:trace contextRef="#ctx0" brushRef="#br0" timeOffset="54">4968 6361 8236,'11'-5'303,"-3"-1"169,0-5 0,-1-1 896,5 1-904,-1-1 1,1 1 235,-1-1 1,0 5-194,1-1 0,-1 6 326,1-2-607,-1 3 0,1 1 289,-1 0-193,-5 0 178,4 5-428,-8 1 0,2 4 52,-8-2 1,1 1-86,-4-5 1,-5 3 48,-3-3 1,0 4-89,3-5 1,1 6 83,-1-1 1,5-2-9,-1 2 0,4-6 58,-3 2 32,4 2-102,-2 1 0,6 0 29,3 1 1,-1-5 21,4 0 0,1 2-19,3-1 0,6 4 67,2-4 1,-1 1-39,1-1 0,-4-2 7,4 6 0,-4-2-31,4 2 0,-3 1 19,3-6 1,-5 6-100,1-1 0,-4-2 84,-3 2 1,1-4-131,-6 3 1,1-3 70,-4 4 1,-1-4-285,-3 3 1,-7 1-249,-8 3 1,-4 1-290,-4-1 0,-2 4-154,-5 0 1,-4 1 368,0-5 0,-5 1-2298,1-1 2696,-8 0 1,24 1 0,0-1 0</inkml:trace>
  <inkml:trace contextRef="#ctx0" brushRef="#br0" timeOffset="55">1827 7070 8191,'0'-12'2591,"0"6"-2072,0 1 1,0 3 230,0-1-292,0 1 0,5-3 40,3 5-7,2 0-301,2 0 1,4 0 188,3 0 0,3 0 112,1 0 0,4-4 274,4 1-416,2-1 1,6 0-143,3 0 0,4-3 52,3 3-1210,-2 0 939,9 4 0,-8-4 272,6 0-12,4 1-1923,0 3 1664,-24 0 0,0 0 0,29 0-12,-29 0 0,1 0 0,-1 0 0,1 0-98,2 0 0,-1 0 0,-1 0 0,1 0 56,2 0 1,0 0-1,0 0 1,0 0 11,2 0 0,0 0 1,0-1-1,1 0 35,1-1 0,0 0 0,0 2 0,1-1 23,1-1 0,0 0 1,0 2-1,0-1 71,-2 1 1,0 0 0,2 0 0,0 0-45,-2 0 1,-1 0 0,2 0-1,-1 0-136,0 0 1,0 0-1,-1 0 1,-1 0 140,2 0 1,0 0-1,-1-2 1,1 0-2,0 0 1,-1 1-1,0-2 1,0 2-7,1 1 1,-1 0 0,0-2 0,-2 0 5,0 0 0,-2 0 0,1 0 1,-2 0 185,-1 2 1,-1 0-1,29-4-153,-2 1 1,-4-1-60,-4 4 1,-2 0 618,-5 0 1,-6-4-706,-2 0 0,-2 0 74,-2 4 1,-5 0 316,-2 0 1,-4 0-309,-4 0 0,1 0 464,-4 0 0,-5 0-505,-3 0 0,-6-1 587,2-3-919,2 3 1,-6-4 196,0 5 0,-5 0-1634,-6 0 0,-4 0 14,-1 0 1789,-9 0 0,16 5 0,-6 1 0</inkml:trace>
  <inkml:trace contextRef="#ctx0" brushRef="#br0" timeOffset="56">3449 7309 8086,'-5'-6'2,"2"-3"-2,-4 5 454,4 1 1,-6 1 652,6-2 29,-1 3-249,-1-4 26,3 5 70,-3 0 647,5 0-1247,5 0 0,2 0-1,4 0 1,1 0-57,-1 0 1,4 0-15,1 0 0,4 0-218,-1 0 1,2 0 104,2 0 1,0 1-240,0 3 1,0-1 125,0 4 1,-4 0-253,0 0 1,-7 3 83,0-2 0,-2 2-178,-6 2 0,0-1 62,-4 0 0,0 1 9,0-1 1,-5 1 114,-3-1 1,-2-1 9,-2-2 0,-3 2 141,0-2 1,-4 1-87,4-2 0,-1 2 378,5-5 1,0 3 63,-1-3 447,6 0-273,1-4-148,5 0-230,5 0 1,1 0-30,6 0 1,3 0-210,0 0 0,5 0 135,-1 0 1,-1 1-178,1 3 0,0-1 22,4 4 0,-4-3-114,0 4 0,-5-2-10,1 2 0,2 2 41,-2-3 0,0 4-50,-3 0 0,-6 4 75,-2 0 0,-3 1 123,-1-5 0,-1 1-87,-3-1 0,-4 0 242,-7 1 1,-1-2-70,-3-2 0,-3 0 78,3-4 0,-6 4-138,-2-4 0,-1 3-150,1-3 0,0 0-814,-4-4 1,3 0 469,5 0 1,2 0-1735,2 0 1046,2-5 1120,11 4 0,6-15 0,6 4 0</inkml:trace>
  <inkml:trace contextRef="#ctx0" brushRef="#br0" timeOffset="57">6042 6853 8051,'-12'-6'0,"6"0"0,1-5 0</inkml:trace>
  <inkml:trace contextRef="#ctx0" brushRef="#br0" timeOffset="58">6007 6830 8051,'-6'-5'3393,"-4"3"-2560,9-3-2,-4 5-261,5 0-282,5 0 1,1 0 6,5 0 1,1 0-10,-1 0 1,2 2-32,2 1 1,3-1-38,5 1 0,1-1 0,1-2 113,2 0 0,0 0-228,-5 0 0,5 0 56,0 0 1,-2-4-202,-6 0 1,1-1-513,-4 1 1,-1 3 196,-4-3-2446,1 3 1322,-6 1 1481,-1 0 0,-10 5 0,-1 1 0</inkml:trace>
  <inkml:trace contextRef="#ctx0" brushRef="#br0" timeOffset="59">5939 7127 8383,'11'0'976,"1"0"-165,-1 0 549,-5 0-547,0 0-275,-1-5 1,-4 3 632,14-3-387,-7 5-292,13 0 141,-3 0 1,5-1-239,0-3 0,3 3 0,2-4 24,1 0 1,1 2-366,0-4 0,-2 3 90,-5-4-1146,0 6 601,0-3 391,-6-1 1,4 5 156,-6-3-2374,-5-2 1471,0 5 0,-7-4-3731,4 5 4487,-4 0 0,7-5 0,-4-2 0</inkml:trace>
  <inkml:trace contextRef="#ctx0" brushRef="#br0" timeOffset="60">6750 6693 8214,'-2'-13'533,"-1"-2"0,1 6 1521,-1-3-793,1 4 582,2-4-735,0 6-694,0 1 0,4 10-151,0 2 1,5 4 118,-2 0 0,4 4-53,0 0 1,0 6-25,1-2 1,3 2-233,0 2 1,4 0 111,-3 0 0,3 0-263,-4 0 1,0-1 85,-4 1 1,1 0-266,-1 0 1,1-2 132,-1-2 1,1 2-23,-1-6 0,-3-1-33,-1-6 0,-3 0-569,4-4-1825,-6 5 1153,3-8-1384,-5 10 2804,0-10 0,0 9 0,0-4 0</inkml:trace>
  <inkml:trace contextRef="#ctx0" brushRef="#br0" timeOffset="61">7081 6647 8175,'0'-18'0,"-4"2"751,0 4 1,-1 1 305,1-1 1055,3 6-1506,-9 1 0,7 6-94,-4 3 1,3 4-109,-4 7 1,0 3-148,-8 5 0,2 4-139,-5 4 0,0 3-159,-4 4 0,1-1-90,-1 5-785,0-5 975,5 7 185,2-8-717,4-2 1,1-6 40,-1-5-451,6-6 367,-4 0 311,9-6 0,-4 1-2149,5-1 968,0-4 1629,0 3 1,0-9 0,0 4 0</inkml:trace>
  <inkml:trace contextRef="#ctx0" brushRef="#br0" timeOffset="62">7275 6921 8265,'0'-16'1153,"0"3"1,1-2-470,3 7 0,-3 2 135,3 2 0,-1 3 425,1-3-365,-3 3-719,9 6 0,-9 1 93,3 5 0,-1 1-102,0-1 1,-1 2 132,2 2 1,-3-1-324,-1 5 0,0-4-235,0 4 1,-4-5 234,0 2 1,0-2-314,4 1 1,0-6 166,0 2 0,0-2-319,0 2 0,0-3 207,0 0 0,2-5-1370,1 5 438,-1-5 18,8 2-288,-4-5 532,6 0 667,-1 0 0,-1-2 34,-2-1 0,1 0 286,-6-5 1,6 1-100,-1-5 1,-2 5 408,2-1 1,-4 1-291,3-5 0,-4 1 831,1-1 906,-3 1-167,-1-1-683,0 6 0,-1 1-345,-3 5 1,3 1-122,-3 3 0,-1 4-211,1 7 0,0-1-195,4 5 0,0-1 25,0 1 0,0 2-120,0-2 0,0-1 42,0 1 0,0-1 77,0 1 0,0 1-548,0-5 0,4 1-78,0-5-1311,0 1 823,-4-1 1035,0 0 0,0 1 0,0-1 0</inkml:trace>
  <inkml:trace contextRef="#ctx0" brushRef="#br0" timeOffset="63">7858 6636 8057,'-12'-23'1749,"6"5"-527,1 1-582,10 11-372,-4 1 0,4 6 0,-5 3 566,0 4-393,0 7 29,0 3-1,0 5-332,0 4 1,0-1 0,0 4 0,0 2-65,0 1 1,0-3-1,0 0 1,-1-2-318,-3-3 1,3-1 0,-3-2 0,3-3-904,1-4 1,0-2 0,0-2-1836,0 0 2982,0-4 0,0 3 0,0-4 0</inkml:trace>
  <inkml:trace contextRef="#ctx0" brushRef="#br0" timeOffset="64">7732 6875 8323,'-5'-11'167,"4"3"2464,-3 1-1890,3-1 1,2 2 0,4 2 0,5 1-458,4 0 0,6 1 0,-1-1 0,4 1-582,4 2 222,2 0 1,1 0-1,0 0 324,-2 0-2471,3 0 1146,-7 0 586,4 0 134,-5 0-681,-5-5 1,3 4 512,-1-3 0,-4 2 1,-1-1 524,-2-1 0,-2-5 0,1 3 0</inkml:trace>
  <inkml:trace contextRef="#ctx0" brushRef="#br0" timeOffset="65">8269 6578 7979,'0'-22'11,"4"-1"328,-1 0-166,1 5 0,-4 2 539,0 4 1,0 5 256,0-1 731,0 5-1167,0-2 1,0 14 228,0 3 1,-1 7-124,-3 0 1,3 4 99,-3 3 1,3 2-254,1 3 0,0 5-64,0-1 1,0-2-40,0-3 0,0-1-102,0 2 0,0 0-412,0-4 1,0 0 202,0-4 0,0-2-990,0-2 0,0 2-427,0-6 0,0 0 1345,0-4 0,0 1 0,0-1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26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12666 4431 9806,'-5'7'534,"3"-2"-305,-3-5 45,5 0 10,5 0-159,-3 0-11,3 0 0,0 0 98,2 0-105,-1 0 12,4 0 1,-8 0 75,6 0-273,-6 0 66,3 0 0,0 1-86,3 3 209,-3-3-44,5 4 1,-7-5-110,4 0 130,1 0-19,4 0 97,-1 0-117,5 0 0,-2 0 42,5 0-139,0 0 106,4 0 1,0 0-10,0 0 0,0 0-1,0 0 1,-4 0-246,0 0 236,-5 0 0,6 0-47,-5 0 0,-3 4-126,-5 0 1,1 0-12,3-4 141,1 5 0,4-4-29,3 3 150,-2-3-125,4-1 0,1 0-17,5 0 123,4 0-104,-2 0 0,4 0 69,-2 0-55,7 0 1,-11-1-25,7-3 1,-6 3 28,2-3 21,-4 3-82,2 1 53,-6 0 1,1 0 4,0 0-159,0-6 142,0 5 0,0-4-275,-1 5 260,1 0 6,0 0 1,0 0-47,0 0 37,0 0 0,0 0-38,-1 0 23,1 0 6,0 0 0,0 0 128,0 0-120,-6 0 0,5 0-28,-3 0 183,-2 0-146,4 0 0,-7 0-8,5 0 166,0 0-144,4 0 0,0-4 130,0 1-113,0-1-7,4 4 1,3-2 138,4-1-129,-5 1 0,7-3-63,-6 5 61,11-5 0,-15 4 16,9-3-116,-4 3 96,4 1 0,-5-1 11,1-3-85,-6 3 66,3-5 0,-2 6-28,1 0 19,5 0 2,-3 0 1,3-1 0,2-3 1,-7 3 0,11-4-607,-9 5 605,5 0 0,-3 0-5,-1 0 20,1-5-18,-2 4 1,2-4-8,-4 5 99,5 0-91,-8 0 1,4-4 161,-5 0-152,0 0 1,-1 4 0,1 0 7,0 0 1,0 0 6,0 0-31,0 0 23,-1 0 0,3 0 12,1 0-272,-2 0 495,9 0 0,-9 0-256,3 0-37,-3 0 37,4 0 1,-4 0 11,3 0-14,-3 0 1,-1 1-3,0 3 1,5-2 1,-4 3-13,2-5 78,-2 0-58,4 0 1,-2 0 12,4 0 15,1 0-21,-2 0 0,4 0-3,-3 0 9,3 0-10,2 0 1,-1 0 7,0 0-7,0 0 1,2 0-1,2 0 1,-3 1-3,4 3 3,-9-3-454,3 4 452,-4-5 0,4 0-3,-2 0 7,-3 0-6,-1 0 0,-1 4-7,4 0 39,-4-1-32,7-3 0,-4 0 17,5 0-15,0 0 0,-3 0-75,-1 0 1,-1 0 68,2 0 1,1 0-44,-6 0 42,6 0 1,-8 0-16,3 0 14,-3 6 192,-1-5 1,0 4-221,-1-5-15,1 0 34,0 0 0,1 1 73,3 3-72,-3-3 3,9 4 105,-9-5-98,9 0 1,-4 0-1,6 0 43,-6 0-38,4 5 1,-8-3-10,6 1 0,-6-1 2,2-2 1,-2 0 21,2 0-25,-3 0 13,9 0 1,-7 0-1,9 0-2,-4 0 2,9 0 0,-2 0 0,0 0-827,5 0 821,-2 0-137,-1 0 137,-1 0 1,-3 0-289,2 0 314,-2 0-27,3 0 0,-4 4-11,4-1 141,-4 1-133,4 1 1,-4-2 204,-1 4-190,0-4 0,-3 2 25,-1-5 0,-1 4-10,2 0 0,6-1 16,-3-3 1,6 0 7,-1 0 328,4 0-453,-3 0 95,6 0 0,-4 0-35,0 0 23,-11 0 5,7 0 0,-10 0 49,3 0-52,-3 0 3,0 5 85,1-3-82,0 3-6,-1-5 3,-5 0-29,5 0 28,-4 5 1,5-4 8,-2 3 64,-3-3-71,4-1 1,-4 0 10,2 0 42,-1 0-47,3 0 0,-9 0-23,0 0 25,0 0 460,-2 0-596,5 0 228,-9 0 0,3-4-92,-4 1-98,-1-1 86,0 4-1,1 0 50,-1 0-56,-4 0 0,-1 0 54,-2 0-53,-3 0 5,4 0 1,-1-1 11,0-3-15,0 2 1,-3-3 15,3 5-9,-3 0-193,4 0-6,-5 0 159,5 0 34,-4 0-18,9 0 0,-7 0 58,5 0-72,-6 0 9,8 0 0,-7 0 57,4 0-55,-4 0 12,7 0 7,-4 0 1,6 0 13,-1 0 117,-4 0-124,3 0 9,-4 0 110,6 0-109,-6 0 75,4 0 48,-4 0-119,6 0 0,-5 0 74,1 0-70,0 0 0,-1 0-3,1 0 8,-6 0 1,5 0 30,-3 0-186,-3 0 171,4 0-4,0 0-154,-4 0 122,4 0 0,-3 2-238,1 1 237,-1-1-25,3 3-162,0-5 0,1 0 142,1 0-5,-2 0-9,0 5-13,-4-4 48,4 4-59,-5-5-13,5 0 201,-4 0-172,4 0 94,-5 0-132,-5 0 77,4 0 2,-4 0-264,0 0 260,4-5 0,-8 3-1,5-6 1,-5 4-6,2-3 1,0 0-57,0 0 136,-1-4-86,2 5 0,-5-1 170,4-1-157,2 0 0,-2 1 56,4-1 33,1 0 36,-8-3 1,9 3-88,-3 1 166,3 4-154,1-2 1135,0 5-846,5 0-233,1 5 29,6-3-22,-1 8 284,1-9-270,-1 4 0,0 0 71,1 3-256,4-3 163,-3 5 1,5-5 54,-3 3 0,1 1-6,3-6 0,3 5-142,-3-4 89,-2 5 0,3-7-24,-5 6 1,0-4-177,-3 3-4,-1-4-12,1 2 205,-6 0-364,-1-4-13,-5 4 117,0-5 138,0 5 17,0-3 303,0 3-286,-5 0 1,-1-4-20,-6 3 444,1 2-238,-6-5 0,1 8-22,-3-5 296,-3 5-234,9-8 0,-8 9 55,2-2-375,2-3 211,-4 5-401,8-3 227,-3-1 1,4 4 150,1-2-1297,-1-3 823,6 5 0,-3-8 18,5 6-1844,1-5 959,3 2 1265,0 0 0,0-4 0,0 4 0</inkml:trace>
  <inkml:trace contextRef="#ctx0" brushRef="#br0" timeOffset="1">15669 3769 8100,'0'-8'-304,"0"1"1,0 3 216,0-4 1511,0 6-363,0-3 908,0 5-1122,6 0-492,-5 0-118,9 5 333,-4-4-253,11 9 1,-3 0 150,5 5 59,0 1-350,4-5 1,-1 4 176,1 1 16,0 4-193,0-2 1,0 1-37,0 0-119,0 0 2,-1-1-204,-4 3 179,4-8 0,-10 7 152,4-5-601,-4 1 351,0-10 0,-5 4-79,1-2-576,-5-3 450,2 0 23,-5-5-1196,0 0-712,-5 0 1053,-2 0 449,-4 0 687,-1 0 0,-4-10 0,-2-3 0</inkml:trace>
  <inkml:trace contextRef="#ctx0" brushRef="#br0" timeOffset="2">16023 3769 7996,'0'-12'0,"-3"1"976,-1 0-204,0 4-314,4 2 1,0 4 533,0-3-621,0 3 1,-4-3-146,0 8 0,-4 2-31,0 6 3,-2-1 0,-2 2 141,1 2-514,0 3 194,-6 5 0,1-1-615,-4 1 417,-1 0 0,3-1-202,-5-3 0,6 2-444,1-2 1,7-2-587,2-2 743,4-2 668,-2-2 0,0 1 0,-1-1 0</inkml:trace>
  <inkml:trace contextRef="#ctx0" brushRef="#br0" timeOffset="3">16218 3837 8577,'0'-6'2457,"0"1"-1074,0 5-510,0 5-475,0 1 0,-2 6 181,-1-1 106,-4 1-344,1 4 0,1 2 165,5 5-1226,-5 0 593,3-1 0,-3 1 109,5 0-2321,0 5 2339,0-4 0,-5 4 0,-1-5 0</inkml:trace>
  <inkml:trace contextRef="#ctx0" brushRef="#br0" timeOffset="4">12552 6122 8106,'-8'-4'0,"0"0"-191,6 0 51,-3 4 844,5 0-225,-5 0-115,3-5-2,-3 4-22,5-4 443,0 5-554,10 0-251,-7 0 1,8 0 50,-7 0 0,-1 0 1,4 0 35,-4 0 1,10-2 100,-6-1-101,6 1 1,-7-3 58,6 5-123,-1 0 1,0 0 68,1 0 0,-4 0-128,-1 0 1,-3 0 65,4 0 1,-5 0-105,5 0 1,-4 0 12,3 0 26,1 0 1,3 0 44,1 0 1,-5 0-6,1 0 1,0 0 104,3 0 1,1 0-93,-1 0 1,4 0 60,0 0 1,2 0-49,-2 0 1,-2 0 2,2 0 0,-2 0-8,-2 0 1,-3 0 0,-1 0 1,5 0-89,3 0 29,0 0 1,-3 0 17,-1 0 1,2 0 22,2 0 1,-2 0 1,2 0 1,3 0-10,1 0 0,-1 0 140,1 0 1,0 0-79,3 0 1,1 0 13,0 0 0,0 0-55,0 0 0,-2 0 23,-2 0 1,-1 0-53,-3 0 0,-2 0 47,2 0 1,-1 0-73,1 0 1,-1 0 57,5 0 0,-3 0-19,3 0 0,0 0 43,4 0 0,1 0 4,2 0 1,-5 0-31,2 0 0,-3 0 3,3 0 1,-2 0 32,-2 0 44,3 0-65,-4 0-6,-1 0 162,5 0-157,-4 0 1,-1 0 19,-1 0-52,1 0 33,1 0 0,1 0-32,0 0 37,0 0 1,4 0-24,0 0 1,1 0-11,3 0 0,-2 0-44,6 0 1,-5 0 54,5 0 8,-6 0-468,13 0 454,-12 0 1,8 0-8,-8 0 6,-1 0-1,3 0 1,-4 0 0,2 0 0,-5 0-1,1 0 0,3 0 126,1 0-122,1 0-2,-4 0 35,5 0-27,-4 0 0,4 0 5,-6 0-9,6 0 6,-4 0 0,12-3 7,-6-1-132,1 0 289,-3 4 0,-3 0-46,6 0-123,-6 0 1,4 0 22,-2 0 1,-2 0 2,6 0 1,-6 0 100,2 0-115,2 0 0,-5 0 14,3 0-205,2 0 93,0 0 0,4 0 102,-2 0-76,7-5 56,-13 4 1,17-6-209,-8 3 184,-2 3 8,1-4 1,-9 5-84,3 0 68,-3 0 0,-1 0 13,-1 0 1,1 0-14,0 0 0,0 0 249,0 0-102,0 0 1,-3 0-63,3 0 1,-4 0 145,4 0 1,-1 0-79,-3 0-92,3 0 0,-3 4-10,0 0 1,0-1-6,4-3 0,0 0-39,0 0 0,0 4 91,-1 0-20,1 0-211,0-4 63,0 0 0,-4 4 53,0 0 213,0-1-172,4-3 0,3 4 104,1 0-94,0 0 2,-9-4 1,11 0-32,-3 0 37,4 5 0,-6-4-22,2 3 0,2-3 33,3-1 0,-5 0-272,-7 0 251,8 0 1,-13 0-30,5 0-59,0 0 63,-6 5 1,3-3 16,-4 1 50,-6-1-60,4 3 0,-3-4 148,4 3-144,-5-3 5,4-1 38,-3 0-28,4 0 1,1 0 17,-1 0 8,6 0-14,-5 0 0,9 0 10,-6 0-198,0 0 175,1 0 0,-3 0-176,2 0 168,3 0 0,-5 0 5,2 0 0,2 0-6,-2 0 1,1 0 96,0 0 0,-3 0-102,7 0 1,-5 0 26,4 0 1,-1 0-24,1 0 30,2 0-158,-8 0 145,8 0 1,-7 0 1,5 0-7,-5 0 1,3 0-2,-6 0-9,1 0-9,-1 0 287,-5 0-271,0 0 0,-5 0-7,3 0 137,-3 0-99,4 0-286,-5 0 49,-5-5-30,4 4-51,-4-4-60,5 5 210,-6 0-322,5-5 245,-9 3 1,9-4-62,-3 2-24,-2 3-234,4-4-238,-8 0 102,9 3 637,-9-8-60,9 9-118,-5-9 610,6 9-293,0-5-125,-5 1 746,4-1-509,-4 0 1,5-1 821,0 4-495,0 1-86,0-3 103,-5 0-283,4 4 0,-4-5 240,5 2-209,0 2 42,0-3-130,0 5-178,0-5 124,0 4 187,0-4-218,0 5-64,5 0 1,-3 4-47,6 0 0,-1 3 5,5-3 1,-5 4 42,1-5 1,0 5-5,3-4 1,1 3-122,-1-3 1,0 1 61,1-1 1,-1-3-136,1 3 203,-6-3-105,4 5 73,-9-5-44,10 4 0,-10-4-21,3 3 45,-3-3-203,-1 4 182,0-5 0,-1 4-1,-3 0 232,-2 5-113,-6-3 0,1 2-89,-1-1 215,1 1-108,-6-2 1,5 5-32,-4-4-630,4 3 341,0-3 0,1 3-675,-1-3 336,1-2-1846,0 6 2365,-1-10 0,1 9 0,-1-4 0</inkml:trace>
  <inkml:trace contextRef="#ctx0" brushRef="#br0" timeOffset="5">14790 5562 8102,'0'-6'0,"0"-5"412,0 10-36,0-4 406,-5 0-455,4 4 1,-4-6 613,5 4-285,0 1-7,0-3 95,0 5-552,5 5 1,-3 0-89,6 3 1,-1 2 90,5-2 0,-1 3-203,1 4 1,0-1 42,4 5 1,-4-5 69,4 2 1,0 0-150,-1-1 117,6 1 1,-7-5 110,5 0-349,-5 1 126,2-1 0,-8 1-181,-1-1 294,-4-5-30,7 5 1,-8-10-140,6 3-33,-5-3 129,2 4-751,-5-4 238,0 4-4671,0-5 5183,-5 0 0,3 0 0,-3 0 0</inkml:trace>
  <inkml:trace contextRef="#ctx0" brushRef="#br0" timeOffset="6">15053 5551 7972,'0'-12'507,"0"1"-233,0 4 0,0-3 77,0 3-127,0 2 56,0-1 478,0 1-267,0 4-190,0-4 0,-2 5-47,-1 0 0,0 0-16,-5 0 0,6 1-204,-2 3 0,-2 2 97,-2 6 1,-2 4-68,-1 3 0,-1 3 32,1 1 1,-2-2-91,-2-2 0,2 3-136,-2-3 1,-2 1-115,2-1 1,0 2-417,4-6 1,-1 0 76,1-3 406,4-1-1344,-3-5 940,9 4 1,-5-8 580,2 2 0,3 2 0,-5 0 0</inkml:trace>
  <inkml:trace contextRef="#ctx0" brushRef="#br0" timeOffset="7">15121 5699 8003,'7'-6'0,"-1"-3"-187,-2 5 630,-3-5 0,8 7 44,-5-6 1,5 4 24,-2-3 0,3 3-68,2-4 0,-5 6-217,1-2 0,0-1 375,3 1-287,0 0 1,1 4 53,-1 0-109,1 0 81,-1 0-240,1 0 182,-1 0-113,0 5 1,-4 1-42,-3 6-65,2-6 1,-5 8 49,3-2-80,-3 2 1,-1 1 18,0 0 0,-5 2-73,-2-2 1,-4-1 164,0 5-482,0-5 217,4 2 0,-7-3-225,3 2 246,-3-2 1,6 0 20,1-6 0,0-3-49,0 4 205,2-6-1,5 4-134,0-2 183,0-2-132,0 3 0,1-5 28,3 0 482,2 0-275,5 0 1,6 0 293,2 0-199,3 0 1,0 0 13,1 0 0,0-4-100,0 0 0,0 0-291,0 4 0,-6-4 85,-1 1 1,-4-1-1729,0 4 1024,-6 0 461,-1 0-1482,-5 0 1693,-5 0 0,-11 5 0,-9 1 0</inkml:trace>
  <inkml:trace contextRef="#ctx0" brushRef="#br0" timeOffset="8">12586 4546 8128,'6'-7'-500,"0"2"473,-2 5 1,-2-1 177,1-3 0,0 3 407,1-3-241,-3 3 138,4 1 457,-5 0-721,-5 0 1,2 0 148,-4 0-122,4 5-11,-2-4-88,5 9 80,0-9 0,0 6 71,0-3-302,0-3 62,0 9 221,0-4-366,0 6 229,5-1 0,-3 1-73,1-1 112,-1 6-37,-2 0 1,0 2 50,0 0-30,0 0-21,-5 9-56,3-4 34,-3 4 1,5-5 94,0 0-88,0 0-1,0 0 1,-1 0 96,-3-1-190,3 1 83,-4 0 0,5-4-169,0 0 169,0-5 0,0 6 60,0-4-259,0 4 70,0-7 0,0 4-94,0-1 174,5-4 1,-4 9 19,3-6-175,-3 5 126,-1-2 0,0 5 0,0 0-46,0-1 44,0 1 0,-4 0-50,1 0 67,-1-5-18,4 3 1,0-4-112,0 2 117,0 2-7,0-8-110,0 9 104,0-10 1,0 6-5,0-3-17,0-2 14,0 9 0,0-8-3,0 5 53,0-5-48,0 7 1,0-7 35,0 5-35,0-5 3,0 8 0,0-8 20,0 5-19,0-5 10,0 2 76,5-4-82,-4 4 1,4-3 0,-5 2 98,0-2-96,0 3 1,0-3 11,0 2 152,0 3-156,5-5 0,-3 7 17,1-5 43,-1 0-53,-2 2 0,0-5-14,0 4 0,0 0 41,0-1-132,0 1 100,0 0 1,0-3 19,0 2-118,0 3 89,0-5 0,0 3 6,0-5 64,0 6-76,0-4 0,0 4-31,0-1 41,0-4 1,0 5-66,0-1 62,0-3 1,3 5 12,1-3-74,0-2 58,-4 8 1,0-4 9,0 2-61,0 2 46,0-8 1,0 7 2,0-4 157,0-1-158,0-4 0,0 2 34,0 2-23,0-2-5,0 3 1,0-4-16,0-1 27,0 6-3,0-5-65,0 5 57,0-1 0,0-3 13,0 2-86,0 3 68,0-5 1,0 7 3,0-5 7,0 0-16,0-3 0,0 3 40,0 0-36,0 1 4,-5 0-11,4-3 12,-4 3-1,5-4-4,0-1 1,0 1 0,0 0 7,0 3 74,0-2-78,0 4 0,0-2 8,0 0-6,0 0-2,0-3 1,0-1-25,0 1 24,0 4 0,0-3-46,0 2 47,0-2 0,0-2 2,-5 1-30,3-1 20,-3 0 1,5 1-7,0-1 44,0 1-40,0-1 0,0 0-1,0 1 51,0-1-46,0 6 0,-1-5 173,-3 4-166,3-4 2,-9 0 0,8 1 47,-1 2-41,1-3 1,2 5 1,0-6 3,0 1 0,0-5 23,0 1-140,5 0 110,-3 3 1,3 0 13,-5 1-89,0-1 65,5 6 0,-4-5 31,3 4-33,-3-4 1,-1 0-20,0-1 0,0 1 22,0-1 0,0 4-33,0 1 29,0-1 1,0-4 2,0 1-5,0-1 1,0 0 5,0 1-52,0-1 43,0-4-78,0 3 74,5-4 1,-3 6 5,1-1-6,-1-5 0,1 4-5,1-2 88,0 2-82,-4 2 1,0 0-2,0 4 53,0-4-48,0 5 0,0-10 7,0 1 113,0 0-110,0 3 0,0 0 31,0 1-29,0-1 2,0 1 1,0-3 35,0 2-33,0-7 0,4 11-32,0-7 27,-1-3 1,-3 5 12,0-2-76,6-3 60,-5 5 1,4-4 6,-5 6 1,0-5-6,0 1 1,1-1-17,3 5-11,-3-6-14,4 4 1,-5-3 51,0 4-21,0-5 9,5 5 57,-3-5-56,3 0 0,-5 4 13,0-2-20,0 2 8,0-4 1,0 5-2,0-4 1,0 3 1,0 2 0,0-5-70,0 1 66,0 0 4,0 3-81,0-5 76,5 5-2,-4-5-27,4 5 9,-5-4 1,0 3-4,0-3 31,5-1-43,-3 4 0,3-4 10,-5 5 6,0 1 0,1-5 4,3 1 13,-3-5 12,4 7 1,-5-8 7,0 6-16,5-6-3,-4 4-35,4-1 32,-5 1 0,0 2 3,0-1 13,0-4-12,0 7 1,0-4 46,0 6-49,0-1 1,0-3-2,0-1 4,0 1-1,0 3 0,0-3-11,0 0 18,0-6-6,0 8-80,0-8 76,0 8 0,0-8 6,0 6-163,0-6 144,0 3-3,5 1 5,-3-5-10,3 9 35,-5-4-30,0 6 2,0-6 1,0 4 33,0-2-37,0-3 41,0 5-24,0-4 11,0 6-30,0-6 15,0-1-109,0 0 103,0-3 0,0 3 0,0-4-63,0 3 60,0-3-9,0 4-91,0-5 81,0 5-182,0-4-28,0 4-454,0-5 1,0-10 0,0-2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26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20375 4500 8545,'0'-7'1937,"0"2"-1342,0 0-23,0 4-245,0-4 1136,0 5-1245,-5 0-466,3 0 226,-8 5 0,8-2-273,-6 4 153,6 1 117,-9 3 1,6 1-1,-2-1 1,0 4-41,4 1 1,1-1 13,-1-4 0,1-3 38,2-1 0,0 1 22,0 3 1,0-3-37,0 0 39,5-6 0,2 7-4,4-5 0,-3 0 122,-1-4 0,1-2-113,3-1 1,2 0 14,2-5 0,-2 2-4,2-1 1,-1-4-28,1 4 0,-3-7 34,-1-1 1,-1-1-21,-6 5 1,4 0-17,-4-1 0,-1 1-10,-3-1 0,-1 1-39,-3-1 0,-2 5 57,-5-1 1,-5 6-126,1-2 1,-5 3 111,1 1 1,1 0-83,-1 0 1,4 1 58,-4 3 0,5 2 182,-1 5 1,2-2-66,1 3 0,2-3-44,3 6 1,0-2-8,4-2 1,1 0-12,-2 1 1,3-1 21,1 1 0,5-2-11,3-3 1,2 2 48,1-5 1,1 4-68,-1-5 1,1 1 152,-1-4 0,4 0-74,1 0 0,-1-1 29,-4-3-213,1 3 108,-1-9 1,-1 3-128,-2-4 0,-3 3 88,-5 1 1,4 3-56,0-4 1,-1 5 21,-3-5 0,-1 4-32,-3-3 1,3 3 54,-3-4 18,-2 6 0,3-7 7,-4 5 27,4 0 25,-7 4 0,7 0-53,-4 0 31,4 0-22,-7 5-1,4 2 0,-2 3 14,1-3 0,3 3 1,-4-2 0,6-2-27,-2 2 21,3-5-107,1 7 1,1-5 91,3 2 0,-2-2-14,6-5 6,-1 0 0,5 0 2,-1 0 0,1 0 24,-1 0-1,1 0 0,-1-3 49,0-1-65,-4-5 31,3 3-19,-9-6 0,4 1-73,-5-1 0,-1 5-1,-3-1 0,2 4-10,-6-3 0,0 4 26,-3-1 0,0 3-11,-1 1 1,1 0 41,-1 0 1,1 5-29,-1 3 1,1 2 141,0 1 0,0 1-132,4-1 1,2 1 171,5-1 1,0 0-80,0 1 0,0-5 301,0 1-227,0 0 1,5-1-41,2 1 1,0-6 101,0 2 1,1-2-117,3-2 1,1 0-13,-1 0 0,-3-4 127,-1 0-259,1-5 0,2 3 91,-2-6 0,1 5-130,-5-1 0,-1 0-42,-3-3 29,0 0 0,0-1 63,0 1 0,0 4 164,-5-3 1,3 9-122,-6-3 1,4 3-287,-3 1 0,3 1-1215,-4 3-815,1 2 2326,-5 6 0,1 4 0,-1 2 0</inkml:trace>
  <inkml:trace contextRef="#ctx0" brushRef="#br0" timeOffset="1">18547 5254 7930,'0'-7'1815,"0"2"-1340,0 5 113,-5 0-48,4-5-157,-4 4 0,5-6-41,0 4 64,0 1-132,-5-3 1,2 5-109,-4 0 5,4 0 0,-3 0-132,2 0 224,3 0-303,-9 5 1,7 2 77,-4 4-121,4 1 0,-2-1-37,5 0 1,0 1 129,0-1-55,0 1 0,0-1-92,0 1 1,5-5 4,3 1 0,-2-4 73,2 3 0,-1-4 35,5 1 1,-1-3-11,0-1 0,5 0 54,-1 0 1,0-4-34,-3 0 1,-1-5 6,0 2 0,1-3 7,-1-2 0,-3 5 10,0-1 0,-2 0 9,1-3 0,-1-1-21,-6 1 1,0 0 3,0-1 1,-2 1-7,-2-1 1,-2 5-125,-5-1 0,-1 0 115,1-3 0,-4 5-121,-1 2 0,-3 3 71,4 1 0,-4 0 32,4 0 0,0 0 135,3 0 0,1 5-91,-1 2 73,1 3 1,1 2-96,2-1 1,-1 1 121,6-1 1,-1 1-47,4-1 0,0 0-35,0 1 1,1-1 14,3 1 0,-2-5-11,6 1 1,0-4 136,3 3 0,0-4-128,1 1 1,-1-3 59,1-1 1,-1 0-50,0 0 0,-3 0-74,0 0 0,-2-1 15,2-3 1,2 1-11,-3-4 0,0 3 8,0-4 0,-4 1-21,1-5 1,-2 1-3,2-1 0,-3 5 29,3-1 0,-4 2-32,-4-2 1,2-2 20,-6 2 0,1 3-112,-5 2 0,1 1 48,-1 2 1,1 0-23,-1 0 127,-4 0 1,3 4 3,-2 0 0,2 5-2,2-2 1,1 4-53,2 0 1,-1-3 127,6-1 0,-5 1 8,4 3-87,0 1-20,4-1-12,5 1 1,2-2 41,4-3 1,1-2-28,-1-5 0,0 0 36,1 0 1,-1 0-36,1 0 1,-1-1 0,0-3 1,1 2 7,-1-6 1,-3 1-9,0-5 0,-5 1 1,5-1 1,-5 3-2,0-2 1,-1 6-38,-2-7 1,-2 4-101,-1-4 1,-4 2-58,-4 2 0,-1 3 98,1 5 0,-2 0-61,-2 0 1,2 4 77,-2 0 1,2 5 132,2-2 1,1 4-9,2 0 1,-1 0-35,6 1 0,-1-1 110,4 1-148,0-1 1,0-3 19,0-1 273,0 1-269,5-2 1,1 3 44,6-5 127,-1 0-76,0-4 0,1 4-56,-1-1 0,1 1 3,-1-4 0,0-1 125,1-3-80,-1 3-91,1-9-15,-1 3 0,-3-3-60,-1 3 0,-4-4 103,1 4 1,-3-3-146,-1-2 1,0 1 71,0-1 0,-1 5 7,-3-1 1,3 4-9,-3-3 7,-2 4 1,3-2-9,-5 5 1,5 0 9,-5 0 0,4 0-122,-3 0 108,4 0 0,-3 5-7,2 3 1,1-2 144,-4 2 106,4-1 0,-2 5-202,5-1 1,0-3-3,0 0 0,0-6 0,0 8-220,0-9 205,5 5 280,1-6-292,6 0-3,-1 0 300,1-6-129,-1 0 1,1-1-120,-1-1 182,0 0-81,-4 2 1,-1-4 107,-2 2-152,-3 3 1,4-5 24,-5 2-25,0 3 69,0 0-196,-5 0 1,-1 4 180,-6-3-191,1 3 1,0 1 65,-1 0 1,5 1 28,-1 3 1,5-2-42,0 6 0,-2-4-10,1 3 30,0 1 1,0 0-39,0-1 50,0-4-84,4 7 72,0-9 0,0 6-146,0-4 131,0-1 88,0 3-87,0-5-5,6 0 9,-5 0-5,9-5 1,-4-2 4,6-4-2,-6 5-15,4-5 15,-3 5 1,3-7 6,-3-2-162,4 2 150,-10-3 0,8 4-2,-6 1-178,1 5 156,-4 1 25,0 0-161,-5 3 0,-1-2-29,-6 8 0,0-1 85,-3 4 1,2 1 1,-2 3 1,2 1 29,1-1 0,1 2-137,0 2 0,0-2 92,4 2 0,-2-6 128,5-1-166,-5-1 267,8 5 20,-4-6-215,5 4 199,0-9-191,0 10 97,0-10 0,4 5-50,0-2 241,4-3-210,-1 4 0,4-5-101,1 0 1,-5-1-368,1-3 1,-6 2-1410,2-6 1875,3 6 0,-6-9 0,4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3:32:24.01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15452 15418 7659,'0'-6'580,"0"1"3640,0 5-3975,6 0 0,0 0 139,5 0 0,1 0-91,-1 0 0,6 0 105,2 0 1,2 0-8,2 0 1,0 0-47,0 0 0,3 0-178,1 0 1,0-4 24,-4 0 0,3 0-137,1 4 1,-2 0 91,-6 0 0,-1-1-513,-3-3 0,-2 3 218,2-3 0,-6 3-1952,-1 1 91,-6 0 747,3 0 0,-7 0 46,-6 0 1,-1 0 591,-10 0 1,-2 1 121,-10 3 502,6-3 0,-13 9 0,9-3 0</inkml:trace>
  <inkml:trace contextRef="#ctx0" brushRef="#br0" timeOffset="1">15487 15567 7733,'0'6'2379,"5"-1"-785,2-5-1086,4 0 0,4 0 670,0 0 0,9 4-568,-1 0 0,4-1 178,-1-3 0,3 0-309,6 0 1,1 0-247,-1 0 0,0 0-41,-8 0 1,3 0-393,-3 0 0,-2 0-375,-6 0 0,-2 0-1910,-6 0 2485,1 0 0,-6 0 0,-1 0 0</inkml:trace>
  <inkml:trace contextRef="#ctx0" brushRef="#br0" timeOffset="2">17108 15372 7675,'12'-5'0,"-2"3"973,-2-6-17,2 6 165,-9-3-763,4 0 1,-1 2 233,0-5-397,0 6 1,-10-7 10,-1 5 0,-3-3-54,-2 3 1,0-4 53,-4 4 0,2-3 49,-5 3 0,5 0-121,-1 4 0,-3 0 11,-1 0 0,2 0-5,-2 0 0,3 4-151,-3 0 1,5 5-110,-1-2 1,1 3 83,-1 2 0,2 0-73,-2 4 1,2-2 23,2 5 0,0-2-270,-1 3 1,6 0 75,2-5 1,3 4-28,1-4 0,0 1 135,0-5 1,6 0 76,5 1 0,1-2 136,3-2 0,2-2-47,-2-2 0,5-3 68,-1 3 1,1-4-66,-1-4 1,3 1 200,-3-4 1,1-1 36,-1-3 1,3-1 20,-3 1 0,-1-4-48,1-1 1,-4 1 42,4 4 0,-5-1-72,1 1 1,-6 3 77,-1 1 80,-6 4-186,8-2 0,-8 6 49,2 3 0,-3 4-125,-1 7 1,-4-2-109,0 2 0,-3 3 79,3 1 1,0 1-115,4-1 1,0 3-126,0-3 0,5 1 90,3-1 0,3 1-81,4-4 1,7 3 35,5-4 1,0-4 45,0-3 0,-3-6-54,3 2 1,-3-2-197,-1-2 0,-2 0-146,-2 0 0,-2-6-1081,-6-1 1578,1-3 0,-6 3 0,-1 2 0</inkml:trace>
  <inkml:trace contextRef="#ctx0" brushRef="#br0" timeOffset="3">18148 15201 7598,'0'-11'1906,"0"4"-761,0 2-453,0 5-60,5 0 0,0 5-234,3 3 1,-2 3 111,-2 5 1,-3-2-186,3 5 1,-3 1-171,-1 7 0,0-3-254,0 2 0,0 2 126,0-1 0,0 0-9,0-5 0,-1 1 38,-3 0 1,3-4-412,-3 0 1,3-4-82,1 4-553,0-5-4,0 3-308,0-6-727,0-4 940,0-2 333,-5-10 1,-3-2 754,-7-4 0,-3-6 0,-5 0 0</inkml:trace>
  <inkml:trace contextRef="#ctx0" brushRef="#br0" timeOffset="4">17839 15418 7599,'12'0'1876,"4"0"-899,3 0-668,3 0 0,6 0 245,2 0 1,3 0-84,2 0 1,-2 0 7,-3 0 1,7 0-143,-3 0 0,3 0-340,-3 0 0,0 0 62,1 0 0,-2 0-296,-3 0 1,-6-1-230,-5-3 0,-5 3-1632,1-3-867,-2-2 2965,-1-1 0,-6-4 0,-1-1 0</inkml:trace>
  <inkml:trace contextRef="#ctx0" brushRef="#br0" timeOffset="5">18936 15007 7943,'0'-8'690,"0"1"0,1 3-126,3-4 1,2 6 38,6-2 0,-5 3-224,1 1 0,-2 1 242,2 3 1,1 2-248,-5 6 1,3 0 99,-3 4 0,4-3-144,-5 7 0,1-1-172,-4 3 1,4 5 10,0 0 0,0 3 24,-4-3 0,0 3-172,0-3 1,0 3 67,0-3 0,0 1-251,0-1 1,3-6 74,1 6 1,1-11-121,-1 3 1,-3-1-3,3-3 1,-3 1 98,4-5 26,-3 0-110,3-4 149,-5-2-164,0-5 0,-4-5 107,0-3 0,0 2 101,4-2 0,0 1 3,0-5 1,0 1 108,0-1 1,2 1-100,1-1 1,4 1 73,4 0 1,4-1-25,1 1 0,4 3 68,-1 1 1,3 0-81,0 0 0,1 0 62,0 3 1,1 3-87,3-3 0,-3 3-5,3 1 0,-3 0-148,-1 0 1,-4 4 98,0 0 0,-5 5-133,1-2 0,-6 0 48,-2 0 1,-4 1-45,1 3 0,-3 1 52,-1-1 1,-6 4-162,-6 0 0,-4 1 38,-7-5 1,-4 1 95,1-1 0,-10-3 101,2-1 0,-3 0 167,3 0 1,3-2 22,1-5 1,6 4-92,1 0 0,1 0-230,7-4 1,4 0 85,3 0-862,5-5 1,-2-2-23,5-4 0,5-1-301,3 1 0,2 0 1261,2-1 0,-1-4 0,1-2 0</inkml:trace>
  <inkml:trace contextRef="#ctx0" brushRef="#br0" timeOffset="6">19895 15155 7595,'-10'-1'902,"2"-3"-86,3 3 77,5-4-289,0 5-16,5 0 0,-2 4-178,5 0 0,-6 5 71,2-2 1,1 3-143,-1 2 1,1-1-4,-1 1 0,-3 3-95,3 0 1,-3 4-43,-1-4 0,0 4-87,0-3 1,0 4 73,0-1 0,0-3-275,0 0 1,0-2 132,0 1 1,4-2-616,0 2 0,4-4 7,0-3-1517,2 2 126,2-9-325,-1 4 1681,-5-5 0,-2-1-393,-8-3 992,-7-2 0,-7-6 0,-5 1 0</inkml:trace>
  <inkml:trace contextRef="#ctx0" brushRef="#br0" timeOffset="7">19701 15338 7595,'8'0'489,"-1"0"0,1-1-129,3-3 1,2 3 60,2-3 0,-1 3-38,5 1 1,0 0 30,4 0 1,0 0-174,0 0 1,5 0-70,2 0 0,-1 0-237,2 0 1,-5 0 104,5 0 0,-6 0-973,2 0 0,-4-4-18,-4 0 1,1-1 950,-5 1 0,6-2 0,-4-5 0</inkml:trace>
  <inkml:trace contextRef="#ctx0" brushRef="#br0" timeOffset="8">21254 15213 7595,'0'-7'-1512,"-1"1"3362,-3 2-705,3 3-603,-9-4 1,3 5-145,-4 0 1,3 0-14,1 0 1,-1 0-75,-3 0 1,-2 0 105,-2 0 1,2 5 5,-2 2 0,1 2-126,-1-1 0,-2 6 46,-2-3 0,-2 5-87,2-1 0,-3-1 36,-1 5 0,0-1-52,0 1 0,2 2-32,2-2 0,2 3-70,6 1 1,1-4-100,2 0 0,3-4 18,5 4 1,5-1 48,3 1 0,7-2-80,4-1 1,6-4 43,2 4 0,9-5-13,-2-3 1,4 1-12,0-6 1,-1 2-122,5-1 1,-6-2 117,3 1 1,-8-3-76,0-3 1,-10 0-735,2-5 1,-9 1 370,-2-5 0,-7 1-1896,-9-1 1,-5 1 2290,-10 0 0,-10-6 0,-12-1 0</inkml:trace>
  <inkml:trace contextRef="#ctx0" brushRef="#br0" timeOffset="19">15532 16537 7594,'-6'0'481,"-4"-5"723,9 4-186,-4-9-400,5 9 0,1-4 99,3 5 0,2 0-292,5 0 1,5 0 28,-1 0 1,1 0-131,0 0 1,-2 0-65,5 0 1,-4-4-89,4 0 0,-1-1-1,1 1 1,2 2-66,-2-6 1,3 4-112,1-3 0,-2 4-543,-2-1 1,-1-1 312,-3 1 0,-6-3-1093,3 3 0,-7-4-168,2 4 237,-4 1 1,-3 3 167,-8 0 1091,-2 0 0,-12 0 0,-2 0 0</inkml:trace>
  <inkml:trace contextRef="#ctx0" brushRef="#br0" timeOffset="20">15498 16617 7625,'-6'0'1261,"11"0"1,8 4-192,9 0 0,5 0-289,0-4 1,8 0 230,-1 0 1,8 0-713,0 0 1,1 0-397,-1 0 1,0-4-141,-8 0 1,-2 0-739,-9 4 974,-5 0 0,-2 0 0,-4 0 0</inkml:trace>
  <inkml:trace contextRef="#ctx0" brushRef="#br0" timeOffset="21">16823 16195 7583,'-11'-7'2,"3"-1"0,0 4 535,6-5-242,-3 3 1,5-2 333,0 0-152,-5 6 78,3-3-218,-8 0 1,8 3-93,-6-1 0,0 1-48,-3 2 1,2 5-91,-2 3 0,2 0 43,-6 3 0,2-2-97,1 6 0,-3-2 5,0-2 1,0 4-140,3 1 1,1 3-113,0-4 0,4 4 96,3-4 0,3 2-12,1-2 0,0-1-6,0 5 1,4-5-85,0 1 1,5-3 58,-2-5 0,7 2 88,1-5 1,6 3 58,-2-3 0,2 0 133,2-4 0,1-1 70,3-3 0,-3-2-6,3-6 1,-3 1-95,-1-1 0,-6 1 5,-1 0 1,-4-5-99,0 1 1,-6-4 27,-2 4 0,-3-6-144,-1 2 1,0 2-60,0-2 1,-9 0-225,-2-4 1,-3 5 52,2 3 0,-3 2-102,0 2 0,-4 4-63,4 4 1,-2 1 133,2 2 0,2 0 15,-2 0 1,2 4 110,2 0 0,3 6-122,1 1 0,-1 1 356,-3 3 0,4 3 0,-8 0 0,2 4 0</inkml:trace>
  <inkml:trace contextRef="#ctx0" brushRef="#br0" timeOffset="22">16674 16400 7615,'0'8'639,"0"0"-18,0-6-288,0 3 1,-1-1 16,-3 0 1,2 1-1,-6-1 0,1 1-96,-5 2 1,-3 4-15,0-4 0,0 0-52,3 0 1,-3 1-40,0 3 1,-1 1-21,5-1 1,0 4-119,-1 0 1,6 1-49,2-5 1,-1 2 37,1 2 1,0-1-154,4 5 0,0-5 88,0 1 1,5-2 32,3-2 1,6 5 3,1-1 0,5-4-23,0-3 1,1-2-35,2 2 0,5 1 8,2-6 1,3 1-51,2-4 1,-1 0 312,0 0 0,0 0 561,1 0 0,-6-5-390,-3-2 0,-1-4-296,-3 0 0,-4-2 0,-3-2 1,-3 1-89,-5-5 1,-1 4 63,-6-4 0,-9 4-152,-3-4 0,-8 5-128,-3-2 1,-5 4-253,-6 0 0,0 5-274,-1-1 1,2 5 300,3 0 1,2 1-129,5 2 1,9 0-162,3 0 12,2 0 0,4-3 744,5-1 0,10 0 0,8 4 0</inkml:trace>
  <inkml:trace contextRef="#ctx0" brushRef="#br0" timeOffset="23">17485 16492 7581,'0'-7'1,"-1"1"0,-3 2 669,3-2-482,-9-6 0,9 5 1003,-3-1-782,-3 6 0,1-7-13,-5 5 0,-5-5 85,1 2 1,-1-2-208,0 1 1,4-1-69,-3 5 1,1 1-58,-2 3 168,4 0-233,-10 0 0,9 3 5,-2 1 1,6 5-84,2-1 0,4 2-84,-1 1 0,-1 1-101,1-1 0,1 0-32,3 1 1,0-1-153,0 1 1,0-1 27,0 1 0,0-1-86,0 0 20,0 1 1,1-2 131,3-2 1,2-3-94,6-5 266,-1 5 1,0-4 155,1 3 1,-1-7 150,1-1 1,-1-3-130,0 3 1,0-5 121,-4 2 1,2 0-79,-5 0 1,4 3 11,-5-4-99,1 6 0,-3-3 8,3 5 1,-3 1 2,3 3 0,-2 2-9,-2 5 0,0 5-49,0-1 1,0 4 28,0-4 0,1 4-47,3-4 0,-2 4 3,6-3 0,1-1-269,6-4 0,-2 3 56,2-2 0,1 2-61,0-7 1,3-2-121,-4-1 1,5-3-799,-1-1 1215,-2 0 0,4-10 0,-3-2 0</inkml:trace>
  <inkml:trace contextRef="#ctx0" brushRef="#br0" timeOffset="24">17942 16240 7594,'-6'-7'5,"2"-1"1836,3 1-524,1 0-310,5 2 0,0 6-506,3 3 1,-2 3-15,-2 4 0,-3 6-175,3 2 0,1 3-295,-1 5 1,-1-2 132,-3 6 0,0-4-50,0 3 1,0-5-365,0 2 0,0-3 225,0-1 1,0-5-844,0-3-1209,0-2-1028,0-7 3119,0-1 0,-5-5 0,-1 0 0</inkml:trace>
  <inkml:trace contextRef="#ctx0" brushRef="#br0" timeOffset="25">17794 16412 8318,'2'6'1292,"6"-2"0,1-3-1062,10-1 0,5 0 446,6 0 1,5 0-257,3 0 0,-2-4-324,6 1 0,0-1-378,4 4 1,-9-1-1225,-3-3 1506,-2 2 0,2-8 0,0 4 0</inkml:trace>
  <inkml:trace contextRef="#ctx0" brushRef="#br0" timeOffset="26">18650 16103 7582,'7'-6'-1463,"-2"1"1126,-5 0 1592,0-1-782,0-1 0,1 2 465,3 5-612,-3-5 1,5 4 482,-2-3 105,-3 3-428,5 1 1,-5 0-153,3 0 0,-3 5-60,3 2 0,-7 7-66,-1 2 0,-5 0-187,2-1 1,-7 3-12,-1 5 0,-1-4-73,5 0 1,3 0 3,1 4 1,0-4-154,0 0 0,0-5-9,4 1 1,1 2 53,-1-2 0,1 0 65,2-3 0,2-1 26,1 0 0,0 0 115,5-4 0,0 3-36,8-2 0,-2-2 95,5 2 1,5-6-42,6 2 1,-2-3 115,-1-1 1,1 0-342,-2 0 0,1 0 55,-4 0 0,-2 0-438,-2 0 0,-2-3 250,-6-1 1,0-1-626,-4 1 384,3 3 0,-8-6-194,1 4 0,-5 0 340,-2-5 0,-5 5 396,2-5 0,-4 0 0,0-3 0</inkml:trace>
  <inkml:trace contextRef="#ctx0" brushRef="#br0" timeOffset="27">18856 16332 7582,'5'-7'0,"-4"1"140,3 2 1,1 2 723,-1-6 240,0 6-425,1-3 556,-4 5-843,4 0 0,-5 5 114,0 2 0,-1 7-109,-3 1 0,3 6-105,-3-2 0,3 2-153,1 2 0,0 0-82,0 0 0,0 0-88,0 0 0,1-1 79,3 1 1,-3 0-414,3 0 0,1-1-27,-1-3 0,1-3-185,-1-5 0,-3 1-383,3-1-473,-3-4 950,4-2 0,-2-5-428,4 0 911,-4-5 0,7-2 0,-4-4 0</inkml:trace>
  <inkml:trace contextRef="#ctx0" brushRef="#br0" timeOffset="28">19244 16115 7590,'-5'-7'3055,"-1"-3"-1637,-1 9-212,2-4-837,5 5 0,0 5 220,0 3 0,0 6-267,0 1 1,0 5-138,0-1 1,-3 7-37,-1 0 0,0 1-115,4-4 1,0 0 36,0-1 0,-1-3-75,-3 0 1,3-5-294,-3 2 225,2 1 1,2-4-709,0 2 308,0-7 49,0-3 281,0-5 111,6 0 1,-4-1 109,6-3 0,1-1 75,6-3 1,3-2-41,4 3 1,1 0-8,0 0 0,4 0-88,-1 0 0,5 2 8,-4 5 1,-1 0 67,-3 0 0,0 1-1,0 3 1,-2 2-5,-2 5 1,-2 2 9,-6 2 1,-1-1-135,-2 5 1,-3-1 83,-5 1 1,-5 3-53,-3-3 0,-8 2-129,-7 2 0,-5-4-250,-6 0 1,-4-6-54,0-2 1,-2-1-294,2-6 0,7-1 213,-4-7 514,9-2 0,-2-16 0,5-2 0</inkml:trace>
  <inkml:trace contextRef="#ctx0" brushRef="#br0" timeOffset="29">20295 16172 7585,'0'-6'6,"0"-5"-4,0 5 0,4-2 2,-1 1-2,1 4-1,-4-2 0,0 10 1931,0 3 0,0 2-829,0 2 1,0 0-758,0 3 0,-1-1-190,-3 5 1,3 0-101,-3 4 1,3 0 83,1 0 0,0 0-245,0 0 0,0-4 113,0 0 0,4-1-542,-1 1 0,3-3-396,-3-5-1084,-1 1 385,3-1-68,-5-4 1697,-5-2 0,-2-10 0,-4-2 0</inkml:trace>
  <inkml:trace contextRef="#ctx0" brushRef="#br0" timeOffset="30">20089 16343 7605,'7'0'240,"3"0"104,-3 0 1,4 0 422,0 0 1,5 0-242,4 0 0,1 0 157,2 0 1,1 0-291,3 0 1,1 0-60,2 0 0,-2 0-638,-5 0 0,0 0 234,0 0 0,-2-4-319,-2 1 0,1-5-271,-4 4 0,-1-3 660,-4 3 0,1-5 0,-1 3 0</inkml:trace>
  <inkml:trace contextRef="#ctx0" brushRef="#br0" timeOffset="31">20660 16115 7598,'7'-8'168,"-4"1"1,4 0 462,0 0 0,4-2-208,0 5 1,0-1 328,1 1 0,1 3-221,2-3 0,-3 3-66,4 1 1,0-4-118,-1 0 1,2 2 121,-2 5 0,-2 0-132,2 5 1,-1-1-118,1 5 0,-6 0-162,3 3 1,-5-1 77,1 5 1,-3-3-220,-5 3 0,0 0-52,0 4 1,-3-1-157,-4 1 0,-1 4 136,-7 0 1,-3 3-91,-1-3 0,-4-1-235,-3-3 0,1 4 148,-1 0 1,-2-5-29,1-3 1,2-5 104,6 2 1,2-4 289,6 0 0,1-5 109,2 1 186,3-6-251,5 4 1,5-5 46,3 3 0,2-3 188,1 3 0,5-3-107,-1-1 1,4 0-33,-4 0 1,4 4-14,-4 0 0,6-1 18,-2-3 0,-3 4-26,-1 0 1,-2 0 13,-2-4 1,1 0 267,-1 0-286,1 0-2395,-1 0 1,-1-1 1063,-2-3 1,-2-1 1179,-2-3 0,2-7 0,6 2 0</inkml:trace>
  <inkml:trace contextRef="#ctx0" brushRef="#br0" timeOffset="32">21334 16309 10266,'0'-11'2900,"5"4"-2063,-3 2-478,-2 5 0,-11 0-266,-4 0 1,-6 5-159,-2 3 0,-4 2 3,-3 1 1,-2 6 141,5 2 1,-3 1-118,3-1 0,4 3-24,4-3 1,5 6-45,-1 2 0,7-2 132,5-6 1,3 3 12,3-3 1,9 1 102,7-1 1,4 2 160,3-6 1,4 0 104,4-4 0,0 0-122,0-4 0,2-2-377,2-5 1,-2 0 89,2 0 0,-8 0-484,-3 0 0,-4-5 129,-4-2 355,-3 2 0,-10-6 0,-1 5 0</inkml:trace>
  <inkml:trace contextRef="#ctx0" brushRef="#br0" timeOffset="43">15475 17588 7940,'-11'-5'2751,"5"4"-2407,0-4 1015,6 5-418,0 0-388,6 0 1,-3 0-114,9 0 0,-3 0-180,6 0 0,3 0-34,1 0 0,0 0 13,4 0 0,-3 0-94,6 0 0,0 0 55,1 0 0,-2 0-233,5 0 0,-4 0 76,0 0 0,-2-4-619,-1 0 1,-1-1-747,-3 1 303,-3 3 1,-5-5-530,-4 2 433,-2 3 1,-10-6 148,-2 3 0,-9 3 470,-3-3 0,2 3 496,-2 1 0,-6 0 0,-4 5 0,-5 1 0</inkml:trace>
  <inkml:trace contextRef="#ctx0" brushRef="#br0" timeOffset="44">15487 17634 7764,'-7'6'525,"2"4"1,5-7-152,0 4 0,2-4 140,1 1 0,5 1 18,7-1 0,-1-1 289,5-3 0,4 0 134,4 0 0,4 0-456,0 0 0,2 0-138,1 0 0,0 0-247,1 0 1,-6 0-220,-3 0 1,-1 0-368,-3 0 1,-8 0-1526,-2 0 1997,-8 0 0,1 0 0,-5 0 0</inkml:trace>
  <inkml:trace contextRef="#ctx0" brushRef="#br0" timeOffset="45">16469 17371 7593,'-12'0'5,"6"-1"338,2-3 0,-1 2-10,1-6 1,1 4-29,3-4 0,0 5 76,0-5 0,0 4 176,0-3 0,3 3-173,1-4 1,5 6 14,-1-2 1,2-1-20,1 1 0,1 0-143,-1 4 0,1-1 30,-1-3 0,0 3-66,1-3 1,3 3 12,0 1 0,1 0-45,-5 0 1,0 4-62,1-1 0,-5 6 15,1-1 0,-4 1-174,3-2 1,-4 7-122,1-2 0,-3 3 123,-1 0 0,-1 2-273,-3 2 0,1 2 151,-4-2 0,-2 2-169,-6-2 0,1 2 103,-5-2 0,3 3 1,-3 1 1,5-2 19,-1-2 1,3-1 60,0-3 1,1-2 235,-1 2 0,5-3-102,-1-5 1,6 3 303,-2-2-96,-3-3 321,6 5-298,-4-8 1,10 6 57,3-4 1,-2 1-23,2-1 0,3-3 124,4 3 1,6 1-57,-2-1 1,4 1-20,3-1 1,0-3 92,4 3 1,-3 1-50,3-1 0,-5 1-329,2-1 1,-3-3-326,-1 3 1,-1-3-473,-3-1 1,-3 0-80,-4 0 181,-6 0 0,3-5-1105,-5-3 0,-2 2 240,-6-2 1550,-2 1 0,-5-10 0,-1 0 0</inkml:trace>
  <inkml:trace contextRef="#ctx0" brushRef="#br0" timeOffset="46">16903 17268 7625,'5'-6'1549,"3"2"0,2 3-901,1 1 1,2 0-198,2 0 1,2 1 34,2 3 1,2-3-170,-2 3 1,3-1-129,1 0 0,-1-1-30,1 1 0,-1-1 30,-3-2 0,1 0-171,-5 0 0,1 0-3,-5 0 0,-3 1-112,-1 3 55,-4-3 1,2 5-42,-5-2 1,0-1 193,0 4 0,-1-3-64,-3 4 1,1-1 2,-4 5 1,4-1 7,-1 1 0,-1 4-91,1 3 1,-1 3 13,2 1 1,0 1-91,-5 2 0,2 0 85,-2 4 1,0-3-125,4 3 1,-4-3 7,4 3 0,-3-4 156,3 0 1,0-5-9,4-2 0,0-5 42,0 1-424,0-2-671,0-2-846,0-5 318,0 0 410,0-6 1,-4-2 1162,1-2 0,-6-7 0,2-7 0</inkml:trace>
  <inkml:trace contextRef="#ctx0" brushRef="#br0" timeOffset="47">17611 17600 7584,'6'-6'484,"-1"0"58,-5-5 1,2-1 76,1 1 0,-1 3-211,2 1 0,-3-1 772,-1-3-886,0-1 0,-1 1-196,-3-1 1,-3 6 48,-4 2 1,-2 3-117,-2 1 1,-3 0 79,-5 0 1,4 1-136,0 3 1,4 1-89,-4 3 0,5 3 80,-1 1 0,2-1-151,2 4 0,4-2 80,4-2 1,1 5-160,2-1 0,0 0 29,0-4 0,2 0 0,1-4 0,4 3 114,4-2 1,2-3 8,2-1 0,-1-3 209,5-1 0,0 0-153,4 0 0,-4 0 322,0 0 0,-4-1-137,4-3 1,-5 1 153,2-4 0,-4 1-91,0-2 0,-5 2 242,1 2-225,-6 2 0,9-3-5,-10 5 1,4 7-108,-5 4 0,-1 2 117,-3 6 1,3 0-70,-3 4 0,2-4-129,2 0 0,0-4-7,0 4 1,0-4-190,0 4 1,2-5-42,2 2 1,-3-4-831,3 0 578,2-1 0,0-5 159,6-2 1,-5-3-762,1-1 1,0-3 1072,3-1 0,0-15 0,1 0 0</inkml:trace>
  <inkml:trace contextRef="#ctx0" brushRef="#br0" timeOffset="48">18159 17348 7617,'-6'-6'3227,"1"2"-2886,5 8 0,0 2 29,0 6 1,0 0 174,0 4 0,0 1-81,0 6 1,5 1-112,2 3 1,0-3-92,0 3 0,-3 1-74,4-2 1,-2 1-85,2-4 1,1-5-14,-6-3-179,6 3 1,-7-6-338,1 3-1028,-1-7-1726,-2-3 2291,0-5 0,-2-5 888,-1-3 0,-9-7 0,-6-3 0</inkml:trace>
  <inkml:trace contextRef="#ctx0" brushRef="#br0" timeOffset="49">18056 17542 7590,'8'-6'1256,"0"2"-782,4-2 1,1 5-62,2-3 1,3 3-167,1 1 1,4-2-691,4-1 0,-2 1 260,5-2 0,-3 2-674,3-2 0,-4 3 857,0-3 0,4-2 0,-1-1 0</inkml:trace>
  <inkml:trace contextRef="#ctx0" brushRef="#br0" timeOffset="50">18913 17360 7592,'-10'-5'809,"2"-3"-589,3 3 1,5-5 761,0 2 941,-5-2-1077,4-1-132,-4-1-603,5 1 1,-4 3 58,0 1 1,-5 4-156,2-1 0,-4 3 127,0 1 0,-2 0-131,-2 0 0,-3 4-58,-5 0 1,1 4-79,-1 0 1,0 2-25,0 2 0,4 3-70,0 0 0,5 4 51,-1-4 1,7 4 43,4-3 1,3 0-299,1-1 1,1-3 151,3-1 1,8-1-180,7-6 0,1 4 128,-1-4 1,3-1 93,-3-3 1,2 0 117,2 0 1,-1 0 150,-3 0 1,1-3 70,-5-1 0,0-5-83,-3 1 0,-1 2 374,1-2 0,-5 2-17,1-2 0,-4 2 676,3 2-446,-4 3-258,2-4 0,-5 6-97,0 3 0,0 4-82,0 7 1,-1 3-143,-3 4 1,3 1 84,-3 0 0,1 1-74,-1 3 0,3-2-66,-3 6 1,3-6-233,1 2 1,0-3-123,0-1 0,0-2-374,0-2 1,1-2 172,3-6 1,1-3-324,3-1 1,2-4 894,-2 1 0,2-8 0,1-2 0</inkml:trace>
  <inkml:trace contextRef="#ctx0" brushRef="#br0" timeOffset="51">19164 17211 7602,'0'-11'874,"1"-2"87,3-2 1,3 3-597,4 1 583,-5 5-594,5 6 1,-9 0 145,6 0 542,-6 0-635,3 5 1,-5 6 97,0 8-283,0 3 1,0 6-114,0 2 1,0-1-117,0 2 0,-1-5-7,-3 5 0,3-4 89,-3 3 0,3-5-412,1 2 0,0-4 15,0-4 1,0 1-574,0-5 465,5 1 264,-4-5 0,6-5-33,-4-2 209,-1-2 38,3-2 1,-4 0-39,3 0 0,-3-2 133,3-2 1,-3 2-15,-1-6 0,1 6 187,3-2-228,3-2 0,8 1-33,0-3 0,4 2-28,-4 2 0,6 3 2,-2-3 1,6-1-155,2 1 0,1 0 94,-2 4 1,-2 0-70,3 0 0,-4 1 88,-4 3 1,-3 1 39,-4 3 0,-2 2-1,-2-2 1,0 2 119,-4 1 1,-1 1-138,-7-1 0,-2 4 15,-6 0 1,-6 1-8,-4-5 0,-6 0 98,-7 1 0,1-1-59,0 1 1,1-5 81,2 1 0,1-5-664,7 0 1,3-1-340,8-2 1,2-2-1737,3-1 2600,2-4 0,5-9 0,0-2 0</inkml:trace>
  <inkml:trace contextRef="#ctx0" brushRef="#br0" timeOffset="52">20135 17325 10250,'6'6'984,"-2"1"0,-1 8-683,0 4 1,-1 3-114,2 1 1,1 3-507,-2 1 0,5 0 75,-4-4 1,5-2-31,-2-2 0,0 2-603,0-6-561,-4 0 1437,2-4 0,-5-4 0,0-2 0</inkml:trace>
  <inkml:trace contextRef="#ctx0" brushRef="#br0" timeOffset="53">19975 17451 7589,'17'0'0,"0"0"2474,6 0-1597,0 0 1,4 0-135,-1 0 1,6 4-351,-1 0 0,2 3-211,1-3 0,0 1-210,0-1 1,-3-3-896,-1 3 1,-1-3 33,2-1 1,-7 0 888,-5 0 0,-5-5 0,2-1 0</inkml:trace>
  <inkml:trace contextRef="#ctx0" brushRef="#br0" timeOffset="54">20580 17257 7603,'0'-11'1621,"0"-1"-1051,5 1 1,6 3-30,4 0 1,0 6 103,-3-2 1,0-1-97,3 1 0,2 0-201,2 4 1,6 0-289,-2 0 0,3 0 86,-4 0 0,5 2-115,0 1 0,-1 3 8,-3 1 0,-1 2-71,-3-5 1,-3 3-215,-4-3-119,-1 5 1,-5-2 193,-2 4 0,-4-1-21,-4-2 1,-3 2 158,-8-3 1,-3 0-38,-5 0 1,0-3 223,0 4 1,2-4 69,2 3 1,-2-4 71,6 1 0,0 1 215,4-2-175,-1 6 1,2-6-74,2 5 1,3-5-72,5 5 0,0-4-200,0 3 1,0-3 113,0 4 1,5-1-97,3 5 0,3-1-34,5 1 0,-2-3-105,5 2 0,0-2 30,3 6 0,-2-2-76,-1-2 1,-2 1 103,2-1 1,2 4 23,-6 0 0,0 1 55,-3-5 0,-6 2-36,-2 2 1,-3-2 65,-1 2 1,-5 1-15,-3 0 0,-11 0-58,-4-1 0,-8-4-4,-4 4 1,0-6-212,-7 2 0,5 1 36,-1-5 0,8-2-172,3-1 0,4-3-2122,4-1 1317,8 0 1190,6-5 0,10-1 0,1-6 0</inkml:trace>
  <inkml:trace contextRef="#ctx0" brushRef="#br0" timeOffset="55">21437 17428 7590,'-5'-9'0,"-3"-2"0,2 6 1903,-2-7 0,5 9-605,-5-1 0,-5 3-175,-6 1 1,-2 5-615,-2 2 1,-4 8-53,0 5 1,-3 2-393,3 5 0,1-2 16,3 6 1,3-1-173,4 5 0,6-5 187,10 0 0,7 0-259,4 0 1,11-2 196,8-5 1,12-2 70,4-2 1,2-3-147,-3-9 1,1-2-160,0-5 1,-6 0-136,-2 0 0,-8-8-954,-7-4 1289,-11-7 0,-7-4 0,-5-6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27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4911 10861 8048,'0'-14'127,"0"3"0,0 6 579,0-3-533,0 6 1,-4-5 546,0 3-64,1 3 559,3-4 1794,0 5-3180,0 5 1,0-2-375,0 4 1,3-3-122,1 4-702,0-6 1,-4 8 1367,0-2 0,0 2 0,0 2 0</inkml:trace>
  <inkml:trace contextRef="#ctx0" brushRef="#br0" timeOffset="1">5002 11364 8107,'-6'0'325,"-4"0"1,7 4 242,-4-1-30,4 1 757,-2-4-823,5 5 1,-4-2 500,0 4-360,1-4-276,3 7 1,0-7 137,0 4-387,0-4 0,0 3 66,0-2 1,1-2-105,3 6 0,-2-5-138,6 0 1,-4 3-493,3-3 1,-3 1-2310,4-4 1551,-6 0 1338,3 0 0,0 5 0,2 2 0</inkml:trace>
  <inkml:trace contextRef="#ctx0" brushRef="#br0" timeOffset="2">5014 11992 19325,'0'6'-3776,"-5"-1"3106,3-5 670,-3 0 0,0 0 0,-1 0 0</inkml:trace>
  <inkml:trace contextRef="#ctx0" brushRef="#br0" timeOffset="3">1793 13214 7995,'-6'-5'0,"1"4"0,5-6 561,0 3-111,0 3-56,0-4 1514,0 5 0,1 5-1668,3 3 1,-2 2-15,6 1 1,-1 1 136,5-1-80,-6 1-57,4-1-156,-3 6 157,9 0-1,-3 1 0,3 4-139,-4-5 67,4 6 1,-2 0 151,5 0-380,-5 0 87,8 0 0,-8-2-122,5-2 75,0 3 1,-1-8 102,-3 5-111,-2-5 0,-2 2 80,0-4 1,1-5-199,-1 1 65,-4-6 1,3 9-241,-9-10 195,4 4 1,-4-5 23,3 0-703,-3 0 225,5 0-1838,-6 0 179,-6 0 1162,0 0 1091,0-5 0,-9-1 0,2-6 0</inkml:trace>
  <inkml:trace contextRef="#ctx0" brushRef="#br0" timeOffset="4">2204 13248 8087,'0'-11'965,"0"-1"-462,0 1-281,0 0 1,-4-1 130,1 1 268,-6 4-271,7 2 1,-4 1 98,2 1-3,3-1-165,-9 4 0,7 0 45,-4 0-91,-1 5 0,-3 1-245,-6 11 64,-1 1 0,-2 6 358,-3 2-463,3 3 227,-8 6 1,5-1 125,0 0-1286,1 1 947,-1-1 1,4-4-661,0 1 638,5-6 11,-3 8 1,7-13-163,2 3 1,-2-9-129,3-2 0,2-1-523,1-3 446,-3-3 274,6 0-586,-4-5-798,5 0 1525,0-5 0,0 3 0,0-3 0</inkml:trace>
  <inkml:trace contextRef="#ctx0" brushRef="#br0" timeOffset="5">2398 13477 12772,'0'11'1628,"0"6"-1217,0-5 1,0 10 373,0-3-382,0 2-129,0 2 1,0 1 337,0 3-146,0-3-292,0 4 1,0-5-86,0 0-57,5 0 31,-3-6 1,3 4-152,-5-6 327,0 0-663,0-3 222,0-1-990,5-5 573,-4-1 185,4-5-3100,-5 0 2847,0-5 0,0-1 687,0-5 0,0-1 0,0 1 0</inkml:trace>
  <inkml:trace contextRef="#ctx0" brushRef="#br0" timeOffset="6">3027 13214 8028,'0'-8'0,"0"1"0,0 3 418,0-4-1,0 6-15,0-3 896,0 5-827,0-5-242,0 3 246,0-3 0,0 18-200,0 2 0,0 9 14,0-1 0,0 1-28,0 7 0,0-5-56,0 5 0,0-2 53,0 1 0,0 3-169,0-2 140,0-3 1,0-5-427,0-2 212,0-3 0,0 0 174,0-3-1133,0-2 665,0-7 0,1 3-339,3-5-428,-3 0-769,4-4-140,-5 0 568,-5 0 1387,-1-6 0,-11 0 0,-1-5 0</inkml:trace>
  <inkml:trace contextRef="#ctx0" brushRef="#br0" timeOffset="7">2775 13534 7935,'7'0'1232,"3"-5"-660,-9 3 1,9-3 643,-2 5-574,2-5-251,1 4 0,6-9 755,2 2-646,2 3 1,2-5 85,5 9-301,-9-9 0,10 7 134,-10-5-593,6 6 209,-13-3 0,5 1-410,-6 0-261,1 0 0,-1 4-1862,0 0 1140,-4 0 340,-2 0 1018,0 0 0,1 0 0,6 0 0</inkml:trace>
  <inkml:trace contextRef="#ctx0" brushRef="#br0" timeOffset="8">3598 13659 8039,'-7'-5'0,"2"4"1686,5-4-430,-5 5 151,4 0-547,-4 0-1656,5 0 281,5 0-1803,-4 0 885,9 0 1433,-9 0 0,15-5 0,-4-1 0</inkml:trace>
  <inkml:trace contextRef="#ctx0" brushRef="#br0" timeOffset="9">3883 13671 8039,'0'-7'2858,"0"2"-200,0 5-2537,5 0-53,-4 0 58,10 0-940,-10 0 660,4 0 1,-4 0-661,3 0-48,-3 0 0,9 0 359,-2 0 0,2 0-784,2 0 1287,-1 0 0,0 0 0,1 0 0</inkml:trace>
  <inkml:trace contextRef="#ctx0" brushRef="#br0" timeOffset="10">4226 13671 8022,'6'0'1687,"-1"0"1441,-5 0-2008,5 0-592,-4 0-182,10 0-776,-10 5 392,9-4-571,-9 4-135,9-5 1,-7 4 743,5 0 0,-6 0 0,3-4 0</inkml:trace>
  <inkml:trace contextRef="#ctx0" brushRef="#br0" timeOffset="11">4911 13214 7995,'0'-6'0,"0"-5"553,0 5 32,0 0-102,0 1-15,0 5 117,0-5 54,0 3-343,0-3 1,0 7 149,0 1-388,0 4 1,0 4 283,0 1 84,0 4-128,0 2 1,0 5 42,0-1-124,0 1-46,0 0 0,0 0 228,0 0-448,0 5 220,0-4 0,0 4-364,0-5 140,0-1 83,0 1 1,0-5-771,0-3 379,0 3 158,5-10-1251,-4 7 417,4-14 449,-5 9-1102,0-8 400,0 3 1290,0-5 0,0-5 0,0-2 0</inkml:trace>
  <inkml:trace contextRef="#ctx0" brushRef="#br0" timeOffset="12">4751 13534 8011,'-6'0'575,"-4"0"84,8 0 159,-3 0 328,5-5-610,0 3 348,0-8-130,5 9-72,2-4-141,9 0-370,-3 4 0,5-5 382,-3 6-114,3 0-211,-1-5-1,10 4-56,-13-4 0,15 1-37,-10 0 0,5 1-127,-5 3 0,2-2-120,-2-1 0,-3 1-406,-4-2 1,-1 3-1185,0 1 1,-3 0 241,0 0 1461,-6 0 0,3 0 0,-5 0 0</inkml:trace>
  <inkml:trace contextRef="#ctx0" brushRef="#br0" timeOffset="13">5619 13111 8049,'0'-6'631,"0"1"45,0 0 328,0 3-508,0-3 750,0 5-829,0 5-243,0 2 0,4 4 118,0 1 0,5 4 0,-2 3 0,5 3 55,3 1-49,-2-1-96,3 6 1,-1-2 47,0 4-18,1-5-59,0 3 1,-2-1 80,5 0-173,-5-6 10,3 1 1,-6-6-84,0 3 0,1-1 199,-1-3-253,1-7 26,-1 7 1,-1-8 3,-2 4-300,-3-5 112,0 4-191,-4-8-311,4 3-579,-5-5-2142,0 0 2647,0-5-701,0 3 625,-5-8 856,4 9 0,-14-14 0,2 2 0</inkml:trace>
  <inkml:trace contextRef="#ctx0" brushRef="#br0" timeOffset="14">5916 13157 8067,'0'-12'0,"0"1"0,0 0 712,0-1-329,5 1 1,-4 3 314,3 1-237,-3 4-286,5-2 0,-5 4 914,3-3-516,-3 3-169,-1-5-91,0 6 0,0 6 95,0 1 8,-5 8-150,-2 3 0,-8 6 84,0 3-302,-5 2 156,2 5 1,-6 1-45,-3-1-116,3 0 145,-9 0 1,9-1-331,-3-2-442,3-3 473,6-5-277,2-6 313,4 0 0,2-6 1,3 1-733,-3-6 277,8 4 120,-3-9-1115,5 10 901,0-10-1273,0 4 974,0 0 343,0-4 579,5 4 0,-3 0 0,3 2 0</inkml:trace>
  <inkml:trace contextRef="#ctx0" brushRef="#br0" timeOffset="15">6144 13534 8166,'-5'-7'242,"4"2"16,-4 0 91,5 4-82,0-4 949,0 5-1082,0 5-49,0 1 67,0 6-55,0-1-15,0 1 0,1-1 2,3 0 0,-3 2 12,3 2 1,-3-2-75,-1 2 84,0-2-27,6-2 0,-5 1 12,3-1 11,-3-4 31,-1 3-273,0-4 201,0 0-23,0 5-214,0-10 245,0 4 231,0-5 0,0-5-252,0-3 1,0-2 58,0-1 1,1-1-91,3 1 1,-3-1-5,3 1 1,2-2-17,2-2 1,-2 2-141,2-2 1,0 2 129,3 2-151,5 0 65,-3-1 0,0 2 34,-6 2 51,1-2-16,3 9 0,0-5 24,-4 2-26,3 3 0,-8-5 103,3 6-80,0 0 0,-3 0 19,6 0 2,-5 0-12,2 6 0,-2 0 0,1 5 139,0 1-139,1-1 1,-4 2 222,3 2-214,-3-2 2,-1 8 0,2-8 61,1 2 0,-1-1-42,2 1 0,-3-2 1,-1 2 1,4-2 42,-1-2-16,1 1-49,1-1-22,-3 1-229,3-6 130,0-1-504,-4-5 285,4 0 0,-6 0-554,-3 0 885,3 0 0,-9-5 0,3-1 0</inkml:trace>
  <inkml:trace contextRef="#ctx0" brushRef="#br0" timeOffset="16">6521 13614 8051,'0'-7'898,"0"2"-395,0 5 47,0-5 227,0 4-526,5-4 0,-2 1-39,5 0 0,-5 0 79,5 4-58,-5 0-1,7 0-156,-4 0 20,0 0 1,4 0 309,-2 0-498,-3 0 135,5 0-102,-3 0 1,4 0-2,1 0 0,-5 0 26,1 0 100,-1 0 44,0 0-613,3 0 369,-9 0 0,5 0-511,-2 0 99,-2 0 1,4-3 43,-2-1-1044,-3 0 1546,4 4 0,-5-5 0,0-1 0</inkml:trace>
  <inkml:trace contextRef="#ctx0" brushRef="#br0" timeOffset="17">6887 13454 8080,'0'-7'907,"0"2"-336,0 0-168,0 4 244,0-4 657,0 5-861,5 0 0,-4 5-62,3 3 63,-3 2-164,4 1 1,-3 2 404,1 2-225,-1-2-201,-2 8 0,0-4 118,0 2-143,0 2 1,0-3-297,0 0 104,0 4 1,0-10 87,0 4 1,0-4-61,0 0 1,0-1-86,0 0 1,0-3-760,0 0-826,0-6 745,0 3-2370,0-5 1010,0-5 2215,0-1 0,5-6 0,1 1 0</inkml:trace>
  <inkml:trace contextRef="#ctx0" brushRef="#br0" timeOffset="18">1725 14185 7359,'0'-7'917,"0"2"0,1 5-646,3 0 0,-2 0-113,6 0 1,-4-4 6,3 1 0,-3-1-88,4 4 1,-1 0 119,5 0 1,0-4-152,4 0 1,-4 0 143,3 4-306,3-5 221,-5 4 1,5-4-3,-3 5 0,-2-4-83,2 0 0,-2 1 73,-2 3 1,0 0-4,1 0 0,-1 0-54,1 0 1,-1 0 54,0 0 0,5 3-124,-1 1 0,1 0 75,0-4-162,1 5 164,6-4 1,0 4-29,0-5 1,0 0-18,0 0 1,3 0 62,1 0-201,0 0 163,-5 0 1,1 0-63,0 0 48,-5 0 4,3 0 1,-8 0 2,2 0 1,2 0-13,-2 0 1,5 4-13,-1 0 0,-1 1-4,1-1 1,4-3-7,4 3 0,1-3-4,-2-1 0,0 0-3,4 0 1,-1 0 10,2 0 0,-3 0 13,-5 0 0,-1 0 0,1 0 0,0 0-164,0 0 1,1 0 112,3 0 47,-3 0 1,5 2 146,-2 1-59,-3-1 1,7 4-55,-4-2 0,4-3 6,-5 3 0,6 1-10,-2-1 1,3 0 4,2-4 1,-1 0-22,0 0 0,2 0-1,2 0 1,1-4-9,3 0 1,-3 0 54,-4 4 0,-1 0-1,0 0 0,-1 0-26,-2 0-63,-4 0 56,1 0 0,-2 0-52,4 0 1,-3 4 51,3 0 0,2 1-26,6-1 1,3-3 31,4 3-235,1-3 47,5-1 0,-4-1 101,2-3 1,0 3 0,0-3 1,-3-1 50,-1 1 0,5 0-9,-4 4 0,0 0 38,-4 0 1,2 0-42,-6 0 1,0 0 110,-4 0 0,1 0-57,4 0 1,-3 0 12,6 0 0,1 0-113,7 0 0,-2 0 92,5 0 0,1 0-260,3 0 0,0-4 265,0 1 1,0-5-114,0 4 1,-1-4 101,-3 5 0,2-5-75,-6 4 0,1 0 46,-4 4 1,-5-1-4,1-3 0,-9 3-9,2-3 1,1 3 20,6 1 1,-2 0 15,-2 0 1,-3 0 10,-1 0 1,4 0-16,1 0 1,4 0 4,-1 0 0,-2-1-24,2-3 1,-1 3 25,1-3 1,1-1-1,-5 1 1,0 0 122,-4 4 0,0-4-92,1 1 1,-2-1 244,-3 4 1,2 0-256,-6 0 1,5 0 111,-4 0 0,3 0-123,-3 0 1,1 0 166,-2 0 1,-2 0-67,3 0 1,-3 0 43,-1 0 1,4-4-82,-1 0 1,1 0 5,-4 4 1,0-3 49,-1-1-79,1 0 9,-5 4 1,-1-1 179,-6-3-152,0 3 0,-3-4-228,0 5 117,-6 0-160,3 0-259,-5 0 0,-5 0-461,-2 0 1,-4 0-304,0 0 0,-6 0 1186,-2 0 0,-12-6 0,-5 0 0</inkml:trace>
  <inkml:trace contextRef="#ctx0" brushRef="#br0" timeOffset="19">3586 14607 8053,'0'-6'1062,"0"-4"-158,0 9 197,0-5-163,0 6 0,0 6-448,0 1-416,0 3 100,0 2 0,4 0-104,0 4 0,1 0 73,-1 3 0,-3 3-237,3-3 0,1 1 56,-1-1-357,4 3 257,-6-10 1,3 9 84,-5-6 0,1-4-271,3-3 236,-3 0-221,4-2 668,-5-1 131,0-5 0,0-5-433,0-3 0,5-2-30,3-1 0,-2-5-122,2 1 0,1-5 110,6 1 0,-2-6-165,2-2 1,1 0-21,0 4 0,0 1 52,-1-1 1,-2 5 146,2 3 1,-2 2-97,-2 2 221,-4 4-79,3-3 1,-8 9-109,6-3 146,-5 3-109,7 1 1,-8 1 50,6 3 0,-4 1 12,3 3 0,0 2 89,0-3 0,0 5-73,-4 3 1,0-1-5,5 5 0,-6-1-69,2 1 1,-2 2-1,2-2 0,-2 3-7,1 1 0,-1-2-100,-2-2 0,0-1 60,0-3 1,3-2-25,1 2 0,0-6-241,-4-1-103,5-1-500,-4 0-268,4 3-731,-5-9 1197,0-1 707,0-6 0,0-11 0,0 0 0</inkml:trace>
  <inkml:trace contextRef="#ctx0" brushRef="#br0" timeOffset="20">4226 14710 8024,'-7'0'197,"-3"0"0,8 0 1016,-6 0 42,6 0-829,-4-5 0,12 2 110,1-4 0,3 4-140,2-1 0,0-1-65,4 2 0,-2-2-124,5 1 0,-5 2-14,1-1 0,1 1-20,0 2 1,-1 0-141,-4 0 1,1 0 82,-1 0 1,0 0-202,1 0 1,-5 4-317,1 0 0,-4 0-67,4-4 1,-5 0-263,5 0 0,-6 1-493,2 3-722,-2-3 786,-2 4 577,0-5 0,1-4 582,3 1 0,-3-6 0,4 2 0</inkml:trace>
  <inkml:trace contextRef="#ctx0" brushRef="#br0" timeOffset="21">4774 14447 8047,'-5'-6'0,"4"-4"586,-4 9 0,5-6 491,0 3 124,0 3-495,0-4 0,0 18-460,0 2 0,0 7-1,0-7 1,0 6 151,0 2 1,0 0 2,0 4 0,0 1-134,0-2 0,0 2-35,0-1 0,3-3-116,1 3 1,1-7 37,-1-1 0,-3-4-75,3 4 1,1-9 67,-1 2 1,1-5-194,-1 1-231,-3 2 241,4-9-100,-5 5-1176,0-6-758,-5 0 339,-1-6 0,-1 0 1732,4-5 0,-4-1 0,1 1 0</inkml:trace>
  <inkml:trace contextRef="#ctx0" brushRef="#br0" timeOffset="22">7721 14025 7738,'-8'0'-288,"0"0"1907,6 0-432,-3 0 2643,5 0-3589,0-5 1,1 3 13,3-1 1,2 0-50,6-1 0,3 3-14,0-3 0,1 3-61,0 1 1,-2-4 61,5 0 0,-4 1-254,4 3 53,-5 0-47,7 0 0,-8 3-66,2 1 0,2 0 31,-2-4 0,0 0-78,-3 0 0,-1 1-5,1 3 0,-1-3-176,0 3 0,-3-3-1261,0-1 729,-6 0-519,3 0 597,-5 0-659,0-5 615,0 4 847,0-4 0,-10 5 0,-3 0 0</inkml:trace>
  <inkml:trace contextRef="#ctx0" brushRef="#br0" timeOffset="23">7755 14208 8043,'-7'0'0,"1"0"1400,2 0-236,3-6-144,-4 5-586,5-4 1,5 5 157,3 0 0,2 0-74,1 0 0,1 0-138,-1 0 1,2 0 10,2 0 1,3-4-117,5 1 0,-1-1-24,1 4 1,0-4-50,0 0 1,0-1-145,0 1 1,-4 3-39,0-3 0,-2-1-297,2 1 0,2-1-937,-6 1 1,0 2 592,-3-6 1,-5 6-2253,1-2 2873,-6 3 0,9-4 0,-5-2 0</inkml:trace>
  <inkml:trace contextRef="#ctx0" brushRef="#br0" timeOffset="24">8794 13796 8174,'0'-11'0,"0"0"404,0-1 0,0 5-28,0-1 1,0 4-59,0-4 33,0 6 1,0-4 914,0 2-697,0 3-116,0-5-215,0 6 1,0 6 14,0 1 1,4 3 126,0 2 0,5 3-136,-2 0 0,3 5 156,2 0 0,-1 1-34,1 2-234,4-5 51,-3 8 0,7-10-15,-5 6 0,2-1-190,-2 2 1,2-1 37,2 1 0,-3-1-194,-5-3 1,1 1-205,-1-5 1,1 2 225,-1-2 1,-3-3-48,-1-1 0,-3 0-397,4-3-153,-6-3-254,3 5-506,-5-9-746,0 5 1173,-5-6 1086,-1 0 0,-5 0 0,-1 0 0</inkml:trace>
  <inkml:trace contextRef="#ctx0" brushRef="#br0" timeOffset="25">9148 13785 8091,'0'-11'351,"0"-1"0,0 1 2,0-1-81,0 6-95,0-4 0,0 7 235,0-4 439,0 4-113,0-2-1,0 5 0,-4 1-602,0 3-117,-4 2 158,1 11 1,-4 1 59,-1 5 1,-3 3 117,0 1-370,-5 5 81,2-3 1,-9 1 55,1 1 1,-1-2-134,4 1 1,-4 2-13,1-5 1,3-1-114,4-3 1,5-1-37,-1-3 1,2-3 104,2-4-99,4-1 1,2 1-73,5-1 0,-1-5-129,-3-2 1,3-1 15,-3 0-230,3-1 16,1 3-495,0-5 194,5 0 1,-3 0 866,6 0 0,0 0 0,3 0 0</inkml:trace>
  <inkml:trace contextRef="#ctx0" brushRef="#br0" timeOffset="26">9262 14082 8141,'0'-6'226,"0"-5"-46,0 10 1,0-5 493,0 2-45,0 3 233,0-4-126,0 5-541,0 5 1,0 1 95,0 6 1,0-1-16,0 0 1,0 5-140,0-1 0,2 0 119,1-4 0,-1 2-163,1 2 1,0-2 176,1 2 1,-2-2-371,6-2 1,-5-3-27,0 0 1,0-5-90,1 5 167,-3-5-271,4 2 271,-5-5 139,0 0 1,5-2-67,3-1 0,-2-4 20,2-4 1,3-2-68,4-2 0,2 2 4,-2-2 0,-2-2 65,2 2-316,-2 0 281,-2-1 1,0 7-21,1-3 1,-4 7-21,-1-2 36,-4 4 0,3-2-49,-2 5 43,-3 0 1,8 5 69,-5 3 1,0 3 143,-4 4 1,3-1-54,1 5 1,1-4-27,-1 5 0,-1-1-190,4 3 1,-3-3 121,4 0 1,-6-5-377,2 2 1,1-4 124,-1 0 1,0-5-361,-4 1-479,0-5-832,5 2 1102,-4-5 751,4 0 0,0 0 0,2 0 0</inkml:trace>
  <inkml:trace contextRef="#ctx0" brushRef="#br0" timeOffset="27">10039 13762 8141,'0'-11'0,"0"4"0,0 1 508,0 2 60,0 3-207,0-9 619,0 9-320,0-5 354,0 6-733,0 6 1,0 0 14,0 5 0,0 2-11,0 2 0,0 3-16,0 5 1,0 0-45,0 0 0,0-1 31,0 1 0,0 0-237,0 0 51,0-5-161,0 3 0,0-7-138,0 5 0,4-5-329,0 1-574,4-2 782,-1-1 1,0-6-700,1-2-1453,-5-3 1321,2-1 1181,-5-5 0,0-1 0,0-6 0</inkml:trace>
  <inkml:trace contextRef="#ctx0" brushRef="#br0" timeOffset="28">9856 13945 6860,'0'-6'2829,"1"0"-1723,3 6-530,-2 0-258,8 0 0,-4 0 350,5 0 1,6 0-139,2 0 1,3-1-69,0-3 0,1 3-12,0-3-449,0 3 89,0 1 1,1-4-563,3 0 1,-3-1 355,2 2 1,-5 1-1202,-2-2 0,-4-1 636,4 2 0,-5-1-975,1 4 1656,-2 0 0,-2-5 0,1-2 0</inkml:trace>
  <inkml:trace contextRef="#ctx0" brushRef="#br0" timeOffset="29">10770 13579 8141,'0'-11'0,"0"5"848,0-5-74,0 10-115,0-4 1,1 5-180,3 0 1,-3 5 92,3 3 0,-1 6-81,0 1 0,-1 5-34,1-1 1,-1 7-75,-2 0 0,0 6 245,0-1 1,0-2-223,0 1 0,0 1-215,0 3 0,1-1-152,3-3 0,-3 2 15,3-5 0,1-1 43,-1-3 1,3-1 86,-3-3 1,4 1-212,-4-5 1,3 1 52,-3-5-68,5 0 6,-8 1 0,6-5-1649,-4 1 856,-1-5 232,3 2-2493,0-5 3089,-4 0 0,9-5 0,-3-2 0</inkml:trace>
  <inkml:trace contextRef="#ctx0" brushRef="#br0" timeOffset="30">2341 15704 8124,'-6'-12'0,"1"5"481,5-1 164,0 6 1,-1-4-357,-3 6 82,3 0-1317,-5 0 270,1 0-58,4 6 734,-9 0 0,4 10 0,-6 2 0</inkml:trace>
  <inkml:trace contextRef="#ctx0" brushRef="#br0" timeOffset="31">1862 15727 8104,'-5'-7'1437,"3"-3"-626,-3 4 255,5-1-58,0 2-438,0 5 0,1 4-280,3 0 0,-2 6 62,1 1 0,2 1-63,-1 3 1,5-2 75,-1-2 0,2 4-84,1 1 1,1 0 102,-1-1 1,4-2 42,1 2-190,4-2-59,-7 3 0,7-3-32,-5 2 1,4 2 50,-4-2 0,1 2-124,-5-2 1,4-2 81,0 2 1,1 1-215,-5 0 0,-1 0 55,-2-1 1,2-6-28,-2 3 0,2-4 17,1 4 1,-3-6 40,-1-2 1,-3 1 116,4-1-133,-6 0 0,5-4-213,-3 0 69,-3 0-420,4 0-730,-5 0-156,-5 0 1,2 0-205,-4 0 205,-1-5 1,-3 3 200,-1-1 1237,6-4 0,-4 6 0,3-4 0</inkml:trace>
  <inkml:trace contextRef="#ctx0" brushRef="#br0" timeOffset="32">2273 15772 8126,'0'-7'0,"0"-1"-304,5 5 241,-4-7 1129,4 9-251,-5-4 2955,0 5-3367,-5 0 1,3 5-73,-6 3 0,0-2-35,-3 2 0,-1-1-92,1 5 1,-2 3-115,-2 0 0,2 4 96,-2-4 0,-3 4 0,-1-3 0,2 4-225,-2-1 1,3 3 36,-3 0 0,5 0-51,-1-3 0,-1 3-9,0-3 0,2-3 100,7-1 1,-3-2-4,2-2 0,-1 1 19,2-1 41,-4 1-134,10-1 131,-9-5-272,9 5 227,-4-10 1,5 5-379,0-2-221,0-3-241,0 4-2991,0-5 2718,0-5 1,1 3 1065,3-6 0,2 1 0,6-5 0</inkml:trace>
  <inkml:trace contextRef="#ctx0" brushRef="#br0" timeOffset="33">2455 16001 8168,'-5'-7'0,"4"1"447,-3 2 771,3 3-248,1-4-96,0 5 1,0 5-601,0 2 0,0 4 90,0 0 1,0 2-14,0 2 1,0-1 125,0 5 0,0-4-206,0 4 0,0-4 0,0 4 1,0-1-180,0 1 1,1 2 1,3-6 1,-3 0-189,3-4 0,-3 1 140,-1-1 0,0-3-455,0 0 139,0-6-87,0 3-1292,0-5 0,-5-5 1,-1-1-1</inkml:trace>
  <inkml:trace contextRef="#ctx0" brushRef="#br0" timeOffset="34">2935 15749 7903,'-5'-11'615,"4"5"151,-4 1-26,5-1-4,-5 5-482,3-4 0,-3 10-63,5 3 1,4 3 118,0 4 0,0 3 15,-4 5 1,4 0-16,-1 0 0,2 3-15,-1 1 0,-2 3-35,1-3 0,2 4-5,-1-5 1,0 1-174,-4-4-120,0 0 92,5-1 0,-4-4-177,3-3 1,-3-6-175,-1-1-671,0-6-307,0 4 2,0-6 1,-1-4 646,-3 0 1,3-5-554,-3 1 1179,-2-2 0,0-6 0,-6-2 0</inkml:trace>
  <inkml:trace contextRef="#ctx0" brushRef="#br0" timeOffset="35">2764 16001 8141,'0'-7'1011,"0"2"-415,5 0-283,1 4 1,6-4 549,-1 5 0,2 0-246,2 0 0,3 0-88,5 0 0,-1 0-84,1 0 1,0 0 192,0 0 0,-4 0-284,0 0 1,-5 0 370,1 0-773,-2 0-165,-2 0-1273,1 0 270,-6 0 215,4 0 0,-8-1 168,1-3 833,-1 2 0,-2-13 0,0 3 0</inkml:trace>
  <inkml:trace contextRef="#ctx0" brushRef="#br0" timeOffset="36">3643 16046 8151,'-11'7'0,"3"2"1168,1-6-38,4 1 44,-2-4 616,5 0-1495,5 0 0,-2 0 219,4 0-425,-4 0 0,3-1 104,-2-3-520,-3 3 1,6-4-198,-4 5 1,0 0-651,4 0 1,-3 0 244,4 0 0,0-2 929,3-1 0,5-4 0,2-4 0</inkml:trace>
  <inkml:trace contextRef="#ctx0" brushRef="#br0" timeOffset="37">4100 16046 9874,'0'-6'3507,"0"1"-2314,0 5-1293,0-5 0,1 4-71,3-3 1,-3 1-515,3-1 1,-1 3-2270,1-3 1240,-3-2 563,9 5 1151,-9-4 0,9 5 0,-3 0 0</inkml:trace>
  <inkml:trace contextRef="#ctx0" brushRef="#br0" timeOffset="38">4408 16035 6991,'8'0'4073,"0"0"-3250,-6 0 0,5 0 241,-4 0-185,-1 0-566,8 0 1,-8 0-42,6 0 0,-4 0-314,3 0 1,-3 0-273,4 0 0,-4 0-971,3 0-81,-4 0-27,7 0 0,-9-1 1393,3-3 0,-3 3 0,-1-5 0</inkml:trace>
  <inkml:trace contextRef="#ctx0" brushRef="#br0" timeOffset="39">5208 15612 8048,'0'-11'64,"-5"-1"0,4 5 428,-3-1 250,-3 6-143,6-3-300,-4 5 1,5 1-4,0 3 0,0 2 144,0 5 0,1 6-43,3 2 0,-3 4-116,3 4 1,-1-2-64,1 5 0,-3-3-57,3 3 0,-3 0-140,-1 0 0,4 2 173,0-6 0,3 1-175,-3-4 0,1-1-145,-1-3 1,-2 1-364,6-5 1,-5-3-636,0-5 1,2-3-88,-1 4-1108,0-6 1696,-4 3 0,-1-6 623,-3-3 0,-2-2 0,-6-6 0</inkml:trace>
  <inkml:trace contextRef="#ctx0" brushRef="#br0" timeOffset="40">5025 15909 8048,'-5'-6'1882,"4"1"-1057,-4 5 106,5 0-458,5 0 1,5 1-140,5 3 1,6-3 91,-2 3 0,7-3-190,5-1 1,2 0-6,1 0 1,0 0-218,0 0 1,-1-4-112,-2 1 1,-3-1-104,-5 4 1,-2-1-97,-2-3 0,-2 2-450,-6-1 0,1 1-663,-1 2 99,-5 0 1,3-1-283,-5-3 1592,0 3 0,1-9 0,1 4 0</inkml:trace>
  <inkml:trace contextRef="#ctx0" brushRef="#br0" timeOffset="41">5870 15601 8048,'-5'-6'1662,"4"0"-870,-4 6 583,5 0 0,0 6-1107,0 1 0,0 3 15,0 2 0,4 3 117,0 0 1,4 4-170,0-4 1,2 6-1,2-2 0,0 1-34,4-1 0,-4 3-34,3-3 1,2-1-139,-2 1 0,2-4 51,-2 4 1,-2-5-151,2 1 1,-4-2-118,-3-2 0,2 1 93,-2-1 1,0-3-149,0-1 0,1-3-63,-5 4 110,5-6 0,-7 7-665,6-5-386,-6 0-23,3-4-3716,-5 0 4989,-5 0 0,-1 5 0,-5 1 0</inkml:trace>
  <inkml:trace contextRef="#ctx0" brushRef="#br0" timeOffset="42">6190 15589 7941,'-6'-12'0,"-4"-3"815,8 8 1,-4-3 275,2 2-383,3 3 1,-9 5-382,2 0 0,-2 3-157,-1 5 0,-2 0 58,-2 11 0,-4 6-29,-8 5 0,3 3-30,-3 1 1,3 2-78,1 2 0,-3-1-112,-1 5 0,2-6 49,6 2 0,-3-2-408,3-2 0,2-5 12,2-2 0,3-8-602,0-4-136,6-2-929,1-2 1277,5-4 757,5-7 0,1-7 0,6-4 0</inkml:trace>
  <inkml:trace contextRef="#ctx0" brushRef="#br0" timeOffset="43">6339 15864 8029,'-7'-5'2371,"2"3"-1387,5-3 858,0 5-1187,5 0-389,-3 5 0,6 2-167,-4 4 1,1-3-38,-1-1 1,-3 1-9,3 3 1,1 1 316,-1-1-1043,0 1 377,-4-1 1,0-3-418,0-1 274,0-4 212,0 2 194,5-5 1,-4-1 17,3-3 0,2 1 112,2-4 1,-2 0-79,2 0 0,0-4 94,3 4 1,0-2-42,1 1 0,-1-2 145,1 3 1,-1-4-124,0 0 1,1 3 125,-1 1 0,1 0-126,-1 0 0,-3 2 117,-1 5 37,1-5 0,3 3-83,1-1 0,-5 3 43,1 3 0,-2 4-72,2 4 0,1 4 16,-5 1 1,3 4-78,-3-1 0,4 4-141,-4 3 1,3-1-12,-3 1 1,4-2-305,-5-1 1,5-1-915,-4-3 1,1-3-39,-1-4-1462,-3-1 2794,9 1 0,-4-6 0,6-1 0</inkml:trace>
  <inkml:trace contextRef="#ctx0" brushRef="#br0" timeOffset="44">1702 16617 7932,'-8'0'84,"0"0"518,6 0 242,-3 0 1731,5 0-2084,0-5-87,5 4-159,1-4-255,6 5 0,-1 0 28,1 0 0,-1 0-23,0 0 0,1 0 26,-1 0 1,4 0 26,1 0 0,0 0-85,-1 0 0,-1 0 59,5 0 0,-1 0-81,1 0 1,3 0 80,-3 0 0,2-4-72,2 0 1,0 1 3,0 3 1,0 0 70,0 0 0,5 1 99,2 3 1,4-3-73,4 3 0,-1-3 19,5-1 0,-4 0-33,4 0 0,0-4 18,3 0 1,2-3-238,3 3 0,-2-4 185,5 4 0,-8-3 45,1 3 1,-3 0-22,2 4 1,1 0 26,0 0 0,-2 0-88,-2 0 0,1 0 67,-5 0 0,5 0 9,-1 0 1,1 4 1,-1 0 0,4 0 28,0-4-974,-1 0 936,6 0 1,-5 0-58,-1 0 0,6-4-80,3 0 1,-8-4 78,0 5 1,-7-2 222,3 1 1,-5 2-270,1-1 1,-3 1 76,-5 2 1,-1 0-43,-2 0 1,-2 0 493,6 0 0,-5 0-500,5 0 1,-3 0 216,6 0 0,-2-3-200,6-1 0,1-1 58,-1 1 0,1 1-46,0-4 0,-3 4 38,6-1 1,-5-1-24,1 2 0,-2-1 30,-2 4 0,-4-2-35,1-1 1,-6 1-5,2-1 0,1 1 3,-2 2 0,6 0 1,-1 0 0,2 0 1,1 0 0,1 0-29,3 0 1,-1 0-3,5 0 1,-5-3-2,1-1 1,-1 0-4,1 4 0,-3 0 16,3 0 0,-6-4-5,-1 0 1,-6 0 29,2 4 1,1 0-27,-2 0 0,1 0 44,-4 0 1,3 0-9,1 0 1,3 0 5,-3 0 1,1 0 1,-1 0 1,1-1 3,2-3 0,3 3-23,-3-3 0,0 3 6,0 1 1,-3 0-15,3 0 0,-3-1 11,3-3 1,-4 3 62,0-3 1,2 3-59,-1 1 0,0 0 135,-5 0 0,5 0-125,0 0 0,1 0 4,-2 0 0,3-4 3,6 0 0,-5-1 4,1 1 1,0 2-15,7-6 0,-2 4 14,2-3 0,1 4-8,-1-1 1,-3 2-15,-5-2 0,-4 3-1,0-3 0,-2 3 10,-1 1 1,-4 0-2,0 0 1,-5 0 10,1 0 1,2 0-2,-2 0 0,0 0-32,-3 0 0,-1 0 25,1 0 1,-1 0-21,0 0 0,1 0 17,-1 0 1,1 0-675,-1 0 192,-5 0 1,0-2-780,-6-2 436,0 3 1,-2-4-1352,-2 5 2156,-2 0 0,-21 0 0,-3 0 0</inkml:trace>
  <inkml:trace contextRef="#ctx0" brushRef="#br0" timeOffset="45">4009 16880 8204,'-5'-6'1002,"3"1"-424,-3 5 1,4-4 375,-3 0 352,3 0-538,-4 4-516,5 0 1,0 5 39,0 3 0,0 3 90,0 5 0,0 1-112,0 6 0,0 1-31,0 3 0,0-3-117,0 3 0,1 1 114,3-2 0,-3 2-254,3-1 1,-1-3-71,0 3 1,-1-7-16,1-1 1,-1-5 56,-2 1-236,0-2 149,5-2 66,-4-4 476,4-2-214,-5-5 0,0-5-100,0-3 0,0-2-74,0-2 1,0 0-138,0-4 0,1-1 48,3-6 0,-3 0-107,3 0 1,3-4 71,0 1 1,0-1-168,0 4 1,1 1 203,3-1 0,1 5-46,-1 3 1,1 2 150,-1 2 0,0 0-20,1 4 1,-1-2 44,1 5 0,-1 0-44,0 4 1,1 0 14,-1 0 0,1 0 35,-1 0 0,1 0 15,-1 0 0,-3 5 6,-1 3 0,0 2-67,0 2 0,3 0 218,-2 3 1,1 3-21,-2 5 1,4 0-100,-4 0 1,0 0-77,0-1 0,1 1-86,3 0 0,-3-1 17,-1-3 0,0 1-151,0-5 1,2 1-92,-5-5 1,4 0 94,-5 1 0,3-6-245,-3-2-93,-1 2-340,3-4-23,-5 3-2286,0-5 1181,-5 0 1975,3 0 0,-8 0 0,4 0 0</inkml:trace>
  <inkml:trace contextRef="#ctx0" brushRef="#br0" timeOffset="46">7481 16412 8059,'0'-7'352,"0"2"420,0 0-307,-5 4 632,3-4-44,-3 0-214,5 4-280,0-4-17,0 5-285,5 0 1,2-2 0,4-2 0,4 2 30,1-6 1,5 4-57,2-3 1,0 3-52,3-4 1,-1 6-12,-3-2 1,-3 3-170,0 1 0,-1 0-3,1 0 1,-2 0-143,-6 0 0,1 0-309,-1 0 145,0 0-831,1 0 805,-1 0 0,-3 0-1524,0 0 62,-6 0-265,3 0 1492,-5 0 0,-5 0 569,-3 0 0,-2 0 0,-1 0 0</inkml:trace>
  <inkml:trace contextRef="#ctx0" brushRef="#br0" timeOffset="47">7538 16537 8059,'-12'7'-716,"1"-2"1,3-5-1,1 0 1985,4 0 0,-3 0 624,2 0-353,3 0-552,-4 0 508,5 0-1051,5 0 1,1 0 0,6 0 1,3 0-149,0 0 1,5 0-42,-1 0 1,4 0-59,4 0 0,-3-4-111,3 0 1,-2-1 61,2 1 0,-3 3-146,2-3 1,-5 3-1,-2 1 1,-5-4-222,1 0 0,-6 1-904,-2 3 592,-4 0-412,2 0-385,-5 0 1,-5 0 0,-1 0 0</inkml:trace>
  <inkml:trace contextRef="#ctx0" brushRef="#br0" timeOffset="48">8805 16263 7828,'-3'-11'-73,"-1"-1"0,-1 5 971,1-1 0,1 6-288,-4-2 0,-1-1-163,-3 1 0,3 0 21,1 4 0,-1 0-34,-3 0 0,-1 1-109,1 3 1,-5 3-74,1 4 0,-1 0 0,1 1 0,1 4-27,-5 3 0,5 3-29,-2 1 0,4 0-105,0 0 1,1-1 175,-1 1 1,2 1-244,3 3 0,2-3-49,5 3 0,0-3-20,0-1 1,5-4 52,2 0 1,3-1-127,2 1 0,4 1 147,3-5 0,-1-4-139,1-3 0,0-4 101,4 4 0,0-6 29,0 2 1,0-4 23,-1-4 0,6-2-27,3-6 1,-2 0 6,1-4 1,-4 2 29,0-5 0,-1 4 5,-3-4 1,0 0 56,-3-4 1,1-3 132,-4-1 0,-1-5-208,-4 2 1,-4 1 38,-4-2 0,-1-3-233,-2-4 1,-5 0-16,-3 3 1,-7 2-154,-4 3 1,-8 3 47,-3 8 1,-9 4-132,-2 7 1,-8 3-76,0 5 1,-4 7-365,3 4 0,6 6-290,6 6 0,7-1 513,4 1 1,12 0-761,4 0 1380,7-5 0,-1 3 0,5-2 0,0 3 0</inkml:trace>
  <inkml:trace contextRef="#ctx0" brushRef="#br0" timeOffset="50">19016 5516 8264,'0'-6'-94,"0"-4"185,0 9 0,0-6 201,0 3-161,0 3 248,0-4-151,0 5 13,0-5 121,0 4-241,5-4-54,-4 5 1,5 0-4,-2 0 83,3 0 0,0 0 148,1 0-281,-1 0 133,10 0 1,-3 1 104,5 3-7,0-3-121,4 4 0,6-1 169,5 0-123,1 5-162,14-3 1,-7 1 337,7 1-1313,3 0 1185,-5 3 102,9 1-228,1 4 1,-25-9 0,0 0 47,2 3 0,0-1-8,0-2 1,1 0-49,1 4 0,1 0 1,-1-3-1,1 1 59,3 2 0,0 1-84,-2-1 0,1 1 14,6 2 0,0 0 1,-4-2-1,1 0 5,1 1 0,1 1 16,-3-2 0,1 0-20,5-1 1,1 1 0,-3 1 0,1 0 72,4 0 1,-1 1-79,-3 2 0,0 0 0,-3-2 0,0 1-42,-1 2 0,0 0 0,-4-2 1,0 1 29,0-1 0,0 0 1,-5-2-1,0 1-106,-2 1 0,-1 0 0,22 11 277,-6 0-206,-1 3-743,-9-5 814,3 4 1,-5-5-107,1 0 190,-6 0 1,-1-4-143,-5 0 0,-1-5 589,1 1 0,-5-2-538,-3-2 105,-2 1 1,1-1-72,-3 1 767,3-1-936,-7 0 0,0-3 118,1 0-179,-6-6 53,3 3 0,-1-4-249,0 3 146,0-2-457,-4 3-736,0-5 477,0-5 0,-5-2 37,-3-4 396,-7-1 443,-3 1 0,-10-11 0,-1-2 0</inkml:trace>
  <inkml:trace contextRef="#ctx0" brushRef="#br0" timeOffset="51">19221 5391 8273,'7'-5'45,"-1"3"290,-2-2 59,-3 3 36,4 1 0,-5-1 228,0-3-57,0 3-43,5-4-72,-3 5 1,-6 0-365,-8 0 0,-2 0-11,3 0 1,-2 1-169,-2 3 0,1-2 16,-5 6 1,1-4 129,-1 3 1,-6 0-200,2 0 1,-2 4 75,2-4 0,0 2-28,0-1 1,4 1 96,0-6 0,1 5 106,-1-4 1,4 1-59,7-1 1,-2-3 106,3 3-75,-4 2 50,5-5-152,-4 4 144,9-5-133,-4 0 85,5 0 0,3 2 92,1 2 1,1-3-91,-1 3 1,1-2 87,3 2 1,2-2-103,-2 6 1,2-4 92,1 4 0,1-1-61,-1 5 1,0-1 144,1 0 1,3 2-66,0 2 0,4-2-16,-3 2 1,0-2-62,-1-2 1,-2 1-4,2-1 1,-2 1-105,-2-1 0,-3-3 164,-1-1-299,1-4 210,-2 2-1382,0-5 952,-6 0 1,-2-5-2864,-2-3 3193,-2 3 0,-10-10 0,-2 2 0</inkml:trace>
  <inkml:trace contextRef="#ctx0" brushRef="#br0" timeOffset="52">21597 6864 8020,'0'-11'0,"0"3"424,0 0 172,0 6-253,-5-3 344,4 5 1,-5-5-173,6 3-8,0-3-164,0 5 0,0 5-55,0-3-88,6 8 0,0-3 293,5 9-322,1-4 1,0 10 110,4-3 1,-2-1-40,5 1 0,-4-2-75,4 2 1,0 3 174,4-3-57,-5 3-420,3-5 160,-3 5 0,3-8 197,-2 5-551,-2-5 307,-6 2 1,3-4-266,-2-1 102,2-4 70,-8 3 1,2-5 113,-1 2 46,-4-1-833,2-6-144,-5 0-458,-5 0 875,4 0 0,-10 0-97,4 0-785,-3 0 831,-2-6 1,5 1-742,-1-2 783,0-3 523,2 8 0,-4-13 0,4 2 0</inkml:trace>
  <inkml:trace contextRef="#ctx0" brushRef="#br0" timeOffset="53">21894 6887 8020,'0'-18'-187,"1"-2"-47,3 4 1,-3 0 139,3 1 1168,2 2-610,-4 2 1,3 0 546,-5 4-245,0 2 252,0 0-343,0 0-601,0 3 111,0-3 1,-5 10 1,-3 3 0,-3 6-15,-5 1 1,0 9 170,-3-1-430,-3 3 119,4-4 0,-4 6-338,-1 3 224,0-3 1,5 0 1,-2-6-167,5 1 176,-6 0 1,7 0-409,-5 0 295,5 0 0,-2-6-181,4-1-200,1-4 288,0 0-683,4-1 176,2-5-632,5 0-61,0-6 1477,5 0 0,2-6 0,4 0 0</inkml:trace>
  <inkml:trace contextRef="#ctx0" brushRef="#br0" timeOffset="54">22054 7115 8020,'0'-6'950,"0"-4"-361,0 8 100,0-3 297,0 5-463,0 5-56,0 2 179,0 4-319,-5 1 1,3 0 120,-1 4 103,1-4-380,2 10 1,0-4-81,0 4 80,0 1 1,0 0 7,0 0 0,4-4-150,0 0 43,5-5-57,-3 8 28,0-10 0,5 3 227,-4-7-511,-2 2 109,5-9 198,-3 10-928,-1-10 344,-1 4-408,-5-5-2952,0 0 3128,-5-5 750,4 4 0,-9-10 0,3 5 0</inkml:trace>
  <inkml:trace contextRef="#ctx0" brushRef="#br0" timeOffset="55">22453 6864 8020,'0'-11'861,"0"-1"-461,0 1 33,0 4 114,0 2 9,5 5 29,-3 0-403,3 0 1,-5 2 38,0 1-56,0 9 1,0 4 85,0 3 1,0 7 91,0-3-213,0 2 41,0 3 1,0-4 229,0 3-424,0-3 62,0-1 1,0-2-162,0-2 130,0 3 42,0-10 1,1 5-423,3-6 203,-3-4 102,4 3-384,-5-9 164,0 4-24,5-5-904,-3 0 742,3 0 1,-7 0-172,-1 0-965,1 0 1609,-8-5 0,4-1 0,-6-6 0</inkml:trace>
  <inkml:trace contextRef="#ctx0" brushRef="#br0" timeOffset="56">22259 7012 8020,'7'-6'953,"3"-3"-610,-3 5 34,4 1-118,0 3 1,5 0 112,3 0 446,3 0-463,1 0 1,4 0 382,-1 0-291,6 0-195,-8-6 0,4 5-235,-5-3 49,0 3 0,-1 1-1006,-4 0 516,4 0-638,-10 0-1379,5 0 1631,-6 0 810,-4 0 0,-2-5 0,-5-1 0</inkml:trace>
  <inkml:trace contextRef="#ctx0" brushRef="#br0" timeOffset="57">22910 6830 8020,'0'-7'486,"0"-3"172,0 9-12,0-9 283,0 8-221,5-3-430,-3 5 1,6 5 64,-4 3 59,5 7-130,-2-2 0,4 9 217,0-3-318,1 2 1,-1 3 31,1 3 1,-1-3-1,0 3 1,2 1-46,2-2 1,-2 1-237,2-4 364,-2-5-375,-2 3 75,1-8 0,-1 3 256,1-4-488,-1-1 151,-5-5 139,5 5-933,-5-10 343,0 9-407,-1-9 458,-5 4-1458,0-5 1316,-5 0 0,-1 0-211,-5 0 848,-1-5 0,1-1 0,-1-5 0</inkml:trace>
  <inkml:trace contextRef="#ctx0" brushRef="#br0" timeOffset="58">23184 6807 8020,'0'-18'525,"0"7"57,0 0-169,0 10-70,0-4-57,-5 5 319,4 5-292,-9 2 0,4 9 124,-6 3 16,-4 3-253,3 6 0,-5-2 143,3 9-307,-3-4 39,0 9 0,-2-6-260,5 0-427,0 0 662,-2-4-1075,4 3 729,-3-9 1,5 0 56,-1-5-465,6-5 413,-4 2 1,8-8-141,-1-1-1067,1-4 1498,2 2 0,10-5 0,3 0 0</inkml:trace>
  <inkml:trace contextRef="#ctx0" brushRef="#br0" timeOffset="59">23344 7081 8020,'0'-11'0,"5"4"684,2-3-343,-1 4 1,4-4 115,-2 2 203,2-2-348,-4 8 0,4-6 125,-2 4 130,2 0-255,2 4 1,-5 0 295,1 0-437,-1 0 1,5 0-112,-1 0 312,1 5-1,-1 1-537,1 6 189,-1-1 1,-5 1 220,-2-1-195,2 1-50,-4-1 0,3 4-180,-5 0 1,-5 2 82,-3-2 1,-6-1-87,-1 5 1,-5-4 66,1 4 1,-3-3-229,-1 3 323,0-5 1,2 6-31,2-5 0,2 0 21,6-3-18,-1 4 145,6-8-144,1 7 266,5-9-234,0 1 1,5 2-4,3-6 664,2 1-276,6-4-167,2 0 525,5 0-433,0 0 1,0 0 195,-1 0-264,1 0-80,5 0 0,-4-4 165,3 1-666,-3-1 273,-1-1 1,0 4 205,0-3-761,-6-3 296,0 6-2088,-6-4 1057,-4 5 620,-2 0-1333,-5 0 2085,-10 0 0,-3 0 0,-10 0 0</inkml:trace>
  <inkml:trace contextRef="#ctx0" brushRef="#br0" timeOffset="60">21460 7709 9082,'0'-6'2494,"0"1"-2036,0 5-64,5 0-208,-4 0 0,9 0 185,-2 0 10,2 0-210,7 0 1,-3 0 286,5 0-258,5 0 0,2-4 143,9 0-96,-4 0-182,14 4 1,-3-1 78,7-3 1,-1 3 123,6-3-115,-1 3 1,9-3-200,-30 2 1,1 0-1,0 0 1,1 0 124,0 2 1,1 0-1,1-1 1,1-1-21,1 0 1,0 0 0,-3 0-1,0 0 61,-1 2 0,1 0-719,0-2 1,1-1 559,28 2 1,-26-2-1,1 1-130,-5 1 1,0 2 128,2-1 1,-1 0 0,-1 0 0,-1 0-188,32 0 168,-31 0 1,-1 0-1,31 0 78,-30 0 0,0 0-168,30 0 35,-7 0 0,-6 0 83,-6 0 97,1 0-131,-5 5 1,2-4 41,-5 3 12,-5-3 1,-1 3-1,-6 0-50,1-1 232,-9-3-181,3 0 721,-8 0-715,3 0 1,-4 0 1039,-1 0-794,-4 0-95,-2 0-130,0 0-217,-4 0 1,-5 0-670,-7 0 390,-8 0 274,6 0 1,-9 0-1420,3 0 0,2 0 1624,-2 0 0,-5 5 0,-6 2 0</inkml:trace>
  <inkml:trace contextRef="#ctx0" brushRef="#br0" timeOffset="61">22465 8063 8020,'-5'-6'-1886,"3"1"2390,-3 5 130,5-5-226,0 3 839,0-8-758,0 9 1,0-5 411,0 2-590,0 3 0,0-6 372,0 3-375,0 3 1,5-8-17,3 5 0,2-3 51,2 3-114,-1-5-86,6 8 57,-5-4 1,9 3 142,-6-1-293,5 1 32,-7-3 1,7 5 27,-5 0-103,1 5 0,-5 0 60,0 3 0,0 4-258,-4-1 99,-2 0-165,-5 11 177,0-4 1,-2 6 44,-6 2-90,0-1 41,-13 8 0,6-8 42,-8 5-136,3-4 53,-8 7 1,5-5 103,0 2-616,0-2 593,0 0 1,2-5-14,2 0 129,2 0 0,3-11 213,3 3-44,-3-7 5,13 2-27,-5-3 529,6-1-563,0-1 174,0-5-192,6 0-98,0 0 0,7 0 23,2 0 0,-1-1 60,5-3-70,0 3-170,4-4 58,-6-1 0,6 5 117,0-3 62,0-2-104,10 5 1,-9-4 40,3 5-68,2-5 21,-5 3 1,0-3 141,-5 5-123,0 0-18,-1 0 0,-2 0 275,-4 0-218,-1 0-28,1 0 133,-6 0-68,-1 0 10,0 0-384,-4 0 101,5 0-261,-6 0 266,0 5 1,-2-3-2246,-2 1 1060,3-1 584,-9-2 735,4 0 0,-6-5 0,1-2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05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10359 16366 8378,'0'0'0</inkml:trace>
  <inkml:trace contextRef="#ctx0" brushRef="#br0" timeOffset="1">10005 16355 8210,'-8'0'-208,"0"0"262,6-5 434,-3 3 367,5-3 2006,0 5-2411,5-5-410,-4 4 1,9-4 64,-2 5 1,-2 0-119,2 0 0,-4 0 125,3 0-1,-3 0-71,4 0-86,-1 0 1,5 0 88,-1 0 1,-3 0-84,-1 0 0,1 0 62,3 0 1,1 0-39,-1 0 0,5 0-2,-1 0 0,4 0-25,-4 0 1,4 0 8,-4 0 0,6 0-18,-2 0 1,-3 0 26,-1 0 0,2-4 26,-2 0 0,0 0 9,-3 4 1,-1 0-17,1 0 1,3 0 28,0 0 1,2 0-22,-2 0 0,-3 0 3,4 0 0,0 0-1,-1 0 0,4 0-1,-3 0 1,0 0-4,-1 0 0,-2 0-3,2 0 1,-6 0-148,-1 0 141,-6 0-671,3 0-121,-5-5 0,-1 4 801,-3-3 0,-2 3 0,-5 1 0</inkml:trace>
  <inkml:trace contextRef="#ctx0" brushRef="#br0" timeOffset="2">9982 16583 8818,'10'-1'2081,"-2"-3"-1797,2 3 1,-4-4 34,6 5 1,-5 0-81,1 0 0,-1 0-16,5 0 1,-1 0-31,1 0 0,-1 0-1,0 0 1,2 0-116,2 0 0,3-4 76,5 0 1,0 0-155,0 4 0,0 0 86,-1 0 0,2 0-148,3 0 1,-3 0-24,3 0 1,-3-1-25,-1-3 0,-2 3 160,-2-3 0,2 3-17,-6 1 0,0 0 8,-3 0 0,-1 0 16,0 0 0,-3-1-14,0-3 37,-6 2-425,8-3 110,-8 5 0,3-1-658,-5-3-574,0 3 1467,0-4 0,-5 5 0,-2 0 0</inkml:trace>
  <inkml:trace contextRef="#ctx0" brushRef="#br0" timeOffset="3">11718 16161 8197,'-7'-7'-121,"2"1"121,5 2 1305,0 3-237,0-4-119,0 0-510,0 3-334,0-3 87,5 10 1,-2 0-19,5 3 0,-5 2-51,5-2 1,-4 2 109,3 1 0,1 2-47,3 2 1,-3-1-7,0 5 1,-2-1 149,2 1 1,2 3-106,-3-3 0,2 2 18,-1 2 1,3-1-81,1-3 1,-1 2-14,4-2 0,2-1-139,-2 1 0,2-5 34,-2 1 1,-2-2-80,2-2 1,-3 0 102,0-4 1,-4 2-187,-1-5-97,1 5-230,-2-8 146,-1 4-262,-5-5-734,0 0 1,-1 4-1682,-3 0 2975,-2 0 0,-6 1 0,1 1 0</inkml:trace>
  <inkml:trace contextRef="#ctx0" brushRef="#br0" timeOffset="4">12060 16138 8216,'-6'-7'161,"1"-3"0,5 8 633,0-6-546,0 5 0,-1-2 495,-3 5-464,3-5 1,-6 4-175,4-3 1,-4 7 48,-4 1 1,2 4-16,-3 0 1,4 4 27,-8 3 1,4-1-215,0 5 0,-3-1-47,0 1 1,-4 2 62,4-2 0,-2 1-9,2-1 1,2 3 94,-2-3 1,-2 3 50,2 1 1,0-4-23,3 0 1,5-4 6,-1 4 0,2-5-53,-2 1 1,-1-2 20,6-2 0,-2-3-318,1-1 254,2 1 1,-4 2-1178,2-2 495,3 2-1078,-4-4 1765,5 6 0,0-1 0,0 1 0</inkml:trace>
  <inkml:trace contextRef="#ctx0" brushRef="#br0" timeOffset="5">12220 16412 8245,'0'-7'0,"0"4"297,0 6 1,0 0 535,0 5 0,-3-1-385,-1 5 0,0 3-209,4 0 1,-1 4-33,-3-4 0,3 2 16,-3-2 0,2-1-186,2 5 1,0-5 56,0 1 0,0-2-66,0-2 0,0-3 29,0 0 0,0-5-310,0 5-56,0-5 18,0 2 63,0-5 79,6 0 74,-5-5 1,8-2-91,-5-4 0,4-1 24,0 1 1,-2 0 32,2-1 1,0 1 24,3-1 1,0 1-3,1-1 1,-2 1 34,-2 0 0,0 3 92,-4 0 0,4 5 140,-4-5 0,3 4 58,-3-3 285,5 4-309,-3-7 1,2 9 133,0-3-136,-6 2-110,8 2 1,-8 2 11,1 2 1,2 2-8,-1 5 1,0 1 92,-4-1 1,0 2-111,0 2 1,0-2-12,0 2 0,0 1-86,0 0 0,0-1-344,0-4 200,0 1 0,1-1-605,3 1 490,-3-6 1,8 0-386,-5-2-508,0-3 1,-3 4 1156,3-5 0,-3 6 0,4 0 0</inkml:trace>
  <inkml:trace contextRef="#ctx0" brushRef="#br0" timeOffset="6">12734 16378 8306,'0'-7'1194,"0"2"-628,0 5-293,-5 0 0,4 1-164,-3 3 1,-1 3 114,1 4 0,-3 2-102,3 2 0,-1 1 36,1 3 1,3 2 50,-3-6 1,3 4-35,1-4 0,0 2-172,0-2 1,0-2 17,0 2 1,3-6 71,1-2 1,4-3-184,-4 4 0,1-4 181,-2 3-804,-1-4 186,3 2 1,-1-4-1274,-1 3 1209,1-3 591,-4 4 0,-5 0 0,-1 2 0</inkml:trace>
  <inkml:trace contextRef="#ctx0" brushRef="#br0" timeOffset="7">12620 16583 8306,'-5'-11'0,"4"-1"0,-4 5 897,5-1-487,0 0 1,1-2-37,3 3 1,-2 0-240,6 3 0,-1 3-241,5-3 0,-4 3 12,-1 1 1,1 0-293,3 0 1,1 0-22,-1 0 0,-3 0 250,-1 0 0,1 1-1109,3 3 1266,1-3 0,-1 10 0,1-5 0</inkml:trace>
  <inkml:trace contextRef="#ctx0" brushRef="#br0" timeOffset="8">12940 16412 8306,'0'-7'1453,"0"2"-615,0 5 1,0 5-509,0 3 0,0 2 91,0 2 1,0-1-114,0 0 1,0 5 102,0-1 0,0 4-163,0-4 1,0 2-113,0-2 0,4-1-174,-1 5 0,1-5 150,-4 1 0,2-2-275,1-2 0,-1-3 94,1-1 1,0-3-52,1 4 1,-3-6 0,4 5-177,-5-3-224,0-3-416,0 4 194,0-5 1,-10 0 0,-3 0 0</inkml:trace>
  <inkml:trace contextRef="#ctx0" brushRef="#br0" timeOffset="9">13591 16058 8181,'0'-12'-66,"0"1"264,0 5 795,0-5-177,0 10-604,0-4-36,0 5 1,0 5-111,0 3 0,0 2 124,0 1 0,0 1-126,0-1 1,0 2 79,0 2 0,0-1-90,0 5 0,0-1 124,0 1 1,1 2-60,3-2 1,-3-1 165,3 1 0,-3-3-134,-1 3 0,2-6-68,1 3 32,-1 1 1,3-4-172,-5 2 0,0-6 175,0-1-244,5-6-1365,-4 4 1115,4-6 0,-5 1-1654,0 3 1003,0-3 1026,0 4 0,0-5 0,0 0 0</inkml:trace>
  <inkml:trace contextRef="#ctx0" brushRef="#br0" timeOffset="10">13442 16229 8181,'0'-6'-340,"5"-4"0,-2 8 136,5-2 0,-1-1 1213,5 2 0,-1-1-280,0 4 0,2 0-122,2 0 1,-1 0-334,5 0 0,-3-1-73,3-3 1,0 2-53,4-1 0,-4 1-128,0 2 1,-4 0 4,4 0 0,-5 0 109,1 0 0,2 0-976,-2 0 332,5-5 1,-3 4-1179,2-3 313,-3 3-400,-4 1 1774,-6 0 0,-1 0 0,-5 0 0</inkml:trace>
  <inkml:trace contextRef="#ctx0" brushRef="#br0" timeOffset="11">14253 15978 8289,'0'-12'306,"0"1"205,0 5 0,2-3 273,1 5-529,-1 0 1,4 0 378,-2 0-243,-3 1-196,4 3 0,-4 5 66,3 2 1,-3 1-7,3 3 1,-2-2 72,-2 7 1,3-4-51,1 0 0,0 3 41,-4 0 1,0 5-77,0-1 1,0 3-128,0 1 1,0 0-36,0 0 0,0-1-148,0 1 0,0 0 105,0 0 1,0 0-176,0 0 1,0-1-36,0 1 1,0-4 81,0 0 0,0-3 22,0 3 0,4-5 56,0 1 1,-1-3-53,-3 0 0,0-1 57,0 1 1,0-5 3,0 1 59,0 0 0,2-2 287,1-2 90,-1-3-317,3-1 0,-4 0-233,3 0 175,-3 0-708,4 0 549,-5 0 0,-10 0 1,-3 0-1</inkml:trace>
  <inkml:trace contextRef="#ctx0" brushRef="#br0" timeOffset="12">12791 15441 8487,'7'-1'268,"-3"-3"1,1 1-74,-2-4 0,2 0 1,-1 0 1,-1-3-11,4 2 1,-4 2-41,1-2 1,2 4 41,2-3-29,-3-1 1,5-2-129,-2 2 1,-2-1 66,2 6 1,-5-6-94,5 1 1,0-2 28,3-1 1,-3-1-20,-1 1 1,1-5-13,3 1 0,-1-4 71,-2 4 1,2-4-26,-2 4 1,2-6 10,1 2 1,1-1-21,-1 1 0,-1-3 14,-2 3 0,2-2-22,-2-2 1,2 0 65,1 0 0,-3 0 3,0 1 1,-1-6 9,5-3 1,-1 0-41,0 0 1,1-2 4,-1 3 1,-1 0 2,-2 0 0,2 3 37,-2-3 1,-2 5-32,2-2 0,-4 3-82,3 1 1,-3 0 28,4 0 0,-6 0-95,2 1 0,2-3 77,2-1 0,-2 0-21,2-4 1,-2 0 4,2-5 1,1 1 26,-5 0 0,3 2-64,-3-2 0,4 3 52,-5-3 0,1 0-17,-4 3 1,1 2 9,3-1 0,-3 4-2,3 0 0,-2-2 14,-2 1 1,0-1-12,0 1 1,0 2-23,0-5 1,0-1 20,0-3 0,0 2 0,0-2 1,0 2 0,0-6 1,0 1-74,0-1 0,0 7 63,0-4 0,0 5-3,0-1 0,-2 0 43,-2 4 0,3 0-42,-3 5 1,-1-1-2,2 0 0,-6 0-3,1 0 1,2 0 159,-2 0 1,4 1-138,-3-1 0,4-4-11,-1 0 0,2-4-8,-2 0 0,3-2-7,-3-1 1,3 4-5,1-1 0,-4 4 26,0-3 1,0 3-94,4-3 1,-4 5 78,1-2 0,-2 7-135,1 1 0,1-2 106,-4-5 1,3 2 32,-4-3 1,2 1 14,-2 0 1,-2 0 7,2-4 1,2 5 101,-2-2 0,1-1-83,-5 1 1,2-3-20,3 3 0,-4 1-4,4 3 1,-2-4 5,1 1 1,-2-1 11,3 4 0,-4-1 13,0-3 1,0 3-8,-1-3 1,1 3-5,-1 2 0,5-5-18,-1 0 0,1 1-59,-5 3 0,1 0-95,-1 0 1,1-4 106,-1 1 0,4-1-8,-4 4 1,3-1 33,-6-2 0,2 1 0,2-1 0,-4 3 232,-1 4 1,-3-3-101,4 3-108,-5-2 0,7-2-151,-2 0 135,-3 0 1,5 4-62,-2 0 1,-1-4 48,1-3 0,-2-1-27,2 4 1,2-4 22,-2 1 1,1-1-4,-1 4 0,2 1 1,-2-1 0,1 0 18,-1 0 1,1 4 0,-5 0 1,1 5-15,-1-1 1,-1-2 22,4 2 0,-3 0-20,4 3 1,-1 0-61,0-4 0,4 2 59,-4-5 1,4 4-38,0-4 1,1 4 33,-1-4 1,1 1-6,0-1 0,0 1 21,4 3 1,-3 2-27,2-2 1,-3 3 141,-5 0 0,8 2-127,-4 2 1,3-2 130,-2 3 1,-1 0-100,1 0 0,3 0-41,1 0 0,0-4-6,0 4 1,0-2-8,4 1 1,1-2-13,-1 3 1,-3 0 46,3 0 1,-1 3-133,4-4 0,-4 4 80,0-3-109,0 4 86,4-2-107,-5 0 103,4 4-1,-4-4-13,5 5-65,0 0 238,0 5-142,0-4 93,0 4 1,-1-1-104,-3 0 0,3 0-3,-4 1 50,5-4 1,0 5 8,0-2 0,0-1-16,0 4 0,-4-3-35,0 4 1,-1-2 26,1 2 1,3 6 53,-3-3 1,3 3-23,1-3 0,-4 6 4,0 2 1,0 3-4,4 0 1,0-3 2,0 0 0,0-3-53,0 3 0,4-5 37,0 1-186,5-2 163,-3-2-544,6-5 282,-1-1 0,-3-6-18,-1-3 1,-4 2 116,1-6 1,-3 1 14,-1-5 1,0 1 155,0-1 1,0 0-75,0-4 1,-4 2 161,0-5 0,-1 5-57,1-1 1,3 1 72,-3-1 1,-1 2-36,1-2 0,-3-1 175,3 0 1,-4 0-139,5 1 1,-3 1-20,3-5 1,1 5 112,-1-2 1,-2 4-131,1 0 0,0 1 28,4 0 1,0 3 50,0 0 29,0 6-13,0-8 19,0 8 41,0-3 1,5 9-74,3 0 0,3 5 146,4-2 0,3 0-115,5 0 1,0 0 158,0 0 1,-1 3-77,1-2 0,0-2 11,0 2 0,0-4-73,0 3 1,-4-4 16,0 1 1,-2 1-17,2-1 1,-1-1 193,-3-3-230,-2 6 0,4-5 23,-6 3 1,-3-3-58,-1-1 132,-4 0-1203,2 0-182,-5 0 0,0 5 1,0 1-1</inkml:trace>
  <inkml:trace contextRef="#ctx0" brushRef="#br0" timeOffset="13">9890 9479 8320,'7'0'-584,"3"0"0,-7 0 323,4 0 365,-4-5 39,2 4-131,0-4 169,-4 0-223,4 4 103,-5-5 174,0 6-170,5 0 2,2 0 0,0 0 20,1 0 50,-1 0 0,4-1-84,-4-3 1,3 3 92,-2-3 0,2 3-22,2 1 1,-1-1-2,0-3 1,-3 3-28,0-3 1,-1 3-15,5 1 1,-1-4-59,0 0 1,1 0 73,-1 4 1,-3-4-109,0 1 1,-1-1 21,5 4 0,-1-1-2,0-3 1,-3 2 9,0-1 0,-1 1-7,5 2 1,-1 0-1,1 0 0,-1-3 16,0-1 0,1 0 10,-1 4 1,1 0-9,-1 0 0,4 0-51,0 0 1,2 0 24,-2 0 0,-2 0 2,2 0 1,2 0-20,-2 0 0,4 0-6,-4 0 0,4 0 15,-4 0 1,4 0-11,-3 0 1,4-4 28,-1 0 1,-1 1-19,1 3 1,-5 0 132,1 0 0,1 0-71,0 0 1,-1-4 48,-4 0 0,2 0-91,2 4 1,-2 0 7,2 0 0,2 0-42,-2 0 0,4 0-13,-4 0 1,5 0-15,0 0 0,1 0 50,2 0 0,-4 0-103,0 0 0,-1 0 78,1 0 0,1 0-36,-5 0 1,1 0 49,-5 0 0,0 0 2,1 0 0,-1 0 20,1 0 0,3 0 9,0 0 0,4 0-9,-4 0 0,6 0-18,-2 0 1,2 0-71,2 0 0,-1 0 74,-3 0 0,2 0-136,-2 0 0,3 0 98,1 0 1,-2 0-12,-2 0 0,2 0 67,-6 0 0,4 1-56,-4 3 1,0-3 70,-3 3 0,3-2-59,0-2 0,6 1 56,-2 3 1,2-3-51,2 3 0,0-3 3,0-1 1,0 0-31,-1 0 1,1 0-10,0 0 1,0 0 4,0 0 0,-2 4 25,-2 0 1,3-1-2,-3-3 0,-1 0-9,1 0 0,0 0 62,4 0 1,-1 0-42,1 0 0,0 4 5,0 0 0,0 0-9,0-4 1,0 4 1,-1-1 1,1 1-10,0-4 0,0 0-2,0 0 1,0 0 35,-1 0 1,1 0-28,0 0 0,1 0 71,3 0 0,-2 0-65,6 0 1,-6 0 133,2 0 1,1 0-103,-2 0 1,2 0 7,-1 0 0,-7 0 6,3 0 1,-4 0 3,0 0 1,1 0 35,-4 0 0,-1-4-42,-4 1 1,-3-5 174,-1 4-167,1 0 0,-2 3 28,-2-3-93,3 3-228,-6-4-64,4 5 1,-10 1 313,-3 3 0,-7 2 0,-3 6 0</inkml:trace>
  <inkml:trace contextRef="#ctx0" brushRef="#br0" timeOffset="14">9913 9411 8434,'0'-7'-1758,"0"-3"2540,0 4-66,0 0-67,0 1-621,0 5 96,5 0-21,-3 0-120,3 0 126,0 5-105,-4 1 1,3 5 42,-8 1 1,2-2-118,-6-2 1,4 2 56,-3-3 1,0 3-8,0 2 1,-2-1-39,5 1 0,-4-5 72,4 1 1,1-4-12,3 3 10,0-4 142,0 2 0,0-4-121,0 3 219,0-3-79,0 4 202,0-5 0,5 0-196,2 0 0,3 0-3,2 0 1,3 0-60,0 0 1,2 0-96,-2 0 1,-2 0 195,2 0-495,-2 0-93,-2 0-183,-5 0-961,0 0 790,-6 5 723,-6 2 0,0 4 0,-5 1 0</inkml:trace>
  <inkml:trace contextRef="#ctx0" brushRef="#br0" timeOffset="15">9742 9525 8500,'-10'-1'-1894,"2"-3"2407,-2 3-136,4-4 220,-6 0-472,1 3 0,3-4 102,1 2-112,4 3 22,-2-4 1,4 3 91,-3-1-96,3 1 1,-6-3-157,4 5 235,1 0-281,-8 5-17,9 2 62,-9 4 54,8 1-32,-3-1 1,7-1 6,1-2 12,4-3 0,4-5 133,1 0 0,-1 0-77,0 0 1,-3 0 105,0 0-170,-1 0 1,1-4-2,0 0-56,-6-5 1,4 7 48,-2-6 1,-2 4-195,1-3 184,-1 4-357,-2-7 174,0 4-89,0-1 192,0-3 45,0 9 0,0-5 166,0 2-221,0 3 165,0-5 0,-2 6-90,-1 0 0,0 0 44,-5 0 1,5 0-20,-5 0 0,4 0 44,-3 0 1,3 4-3,-4 0 1,4 1 5,-3-1 1,3-1 72,-4 4-105,6-4 1,-5 6-12,4-6 0,1 2 44,-2-1-95,3-2 64,1 8 1,0-8-32,0 6 58,5-6 1,-2 5 45,4-4-7,1-1 0,3 3-37,1-5-46,-1 0 1,5 0 68,-1 0-166,0 0 1,-4-1 117,1-3 0,-6 1-75,-2-4 1,-1 3 16,0-4 1,-1 4-7,1-3 0,-3 3 26,-3-4 0,0 5-7,-5-5 1,5 4 12,-5-3 0,4 4-8,-3-1 0,3 3-23,-4 1 24,6-5 30,-8 4 1,7-5-23,-5 6-1,6 0 31,-8 0 1,8 2-35,-1 2 65,-4-3 1,5 5-47,-6-2 1,6-1 96,-2 4 1,2-3-55,2 4 9,0-6-27,0 8 1,0-7 30,0 4 102,0-4-135,6 2 1,0-5 72,5 0 0,1 0-56,-1 0 1,4 0 113,1 0-106,-1 0 1,-4-4-107,1 0 1,-5-1 34,1 2 0,-6 0-13,2-5 0,-2 5-103,-2-5 0,0 4 138,0-3-110,-6-1 1,1-4 76,-2 1 0,-3 3-141,2 1 0,2 4 126,-2-1 0,2 2-6,-2-2 1,-2 3 14,2-3 0,2 3 0,-2 1 0,2 5-237,-2 2 1,0 0 140,4 0 0,0 1-746,4 3 543,0 1 0,0-1-171,0 1 503,0-1 0,5 1 0,1-1 0</inkml:trace>
  <inkml:trace contextRef="#ctx0" brushRef="#br0" timeOffset="16">14059 11238 8077,'0'-6'-20,"0"-1"266,0 4 559,-5 1-243,4-3-82,-4 5-5,5-5-30,0 4-206,0-4 173,0 5-390,5 0 114,-4 0 1,9 4-66,-2-1 0,-2 6 67,2-1 1,-1 2-123,5 2 1,-1-5 68,1 1 0,-1 3-13,0 4 1,1 1-37,-1-5 1,1 2 74,-1 2 0,2-2-83,2 2 0,-2-2 66,2-2 0,-2 0-111,-2 1 1,1-2 83,-1-2 0,0 1 113,1-6 0,-1 2-61,1-1 1,-5-3 4,1 3 1,-4-2-15,3-2 1,-3 0 97,4 0-309,-6 5 311,3-4-1639,-5 4 197,0-5 0,-5 0 1,-1 0-1</inkml:trace>
  <inkml:trace contextRef="#ctx0" brushRef="#br0" timeOffset="17">14356 11135 8055,'-5'-6'531,"4"-4"0,-4 7 514,5-4-89,-5 4-347,3-2-480,-3 0 0,5 5 113,0 0 1,-4 1-80,1 7 1,-5 0 23,4 3 1,-3 4-160,3 0 0,-5 4-189,1-3 0,-2 3 143,-1-4 0,2 5-138,-3-1 1,3 3 68,-6 1 0,3-4 13,0 0 0,1-2 45,-1 3 0,5 0-104,-1-5 0,0 4 25,-3-4 1,3 1-50,1-5 0,3-1-110,-4-2 0,5 2 112,-5-2 1,4-2-52,-3 1 0,4-3-25,-1 4-175,3-6 135,1 3-1279,0-5 898,5 0 652,1-5 0,11-1 0,1-5 0</inkml:trace>
  <inkml:trace contextRef="#ctx0" brushRef="#br0" timeOffset="18">14436 11432 8206,'0'-6'807,"0"0"12,0 2 46,0 3-247,0-5-369,0 6 1,4 2-37,0 2 1,1 2 14,-2 5 1,-1-3-26,2 0 1,1-1-137,-2 5 1,3-2-72,-3-3 1,-1 3 15,1-2 0,2-2-107,-1 2 1,1-4 17,-1 3 4,-3-4-58,4 7-288,1-9 312,-5 4 1,5-5-111,-2 0 1,1-5 145,3-2 1,2 0 13,-3 0 0,0-1-2,0-3 0,1-1-3,3 1 1,0 0 81,-4-1 1,2 5-40,-5-1 6,5 5 455,-8-2-298,9 5 0,-9 5 264,3 3 0,-2 2-136,-2 2 0,0-1-10,0 0 0,3 1-53,1-1 1,1 1-109,-1-1 0,-3-3 63,3-1-337,2 1-343,1 3 295,-1 1-2384,4-6 2605,-8 4 0,3-8 0,-5 3 0</inkml:trace>
  <inkml:trace contextRef="#ctx0" brushRef="#br0" timeOffset="19">14938 11375 9088,'2'12'303,"2"-1"1,-3 0-204,3 1 1,-3-1 42,-1 1 0,4-1-79,0 1 0,-1-5 1,-3 1 1,2-2-173,1 2 55,-1 2 205,3-4-627,-5 1 134,0-2-594,0-5-46,-5 0-369,3 0 1349,-8 0 0,4 0 0,-6 0 0</inkml:trace>
  <inkml:trace contextRef="#ctx0" brushRef="#br0" timeOffset="20">14847 11489 8049,'6'-5'0,"1"4"-263,-3-3 1,-3 2 537,3-2 471,2 3 1,0-8-321,6 5 1,-1-1-135,1 1 1,-1 2-209,0-6 1,5 5 92,-1 0 1,0-3-272,-3 3 1,-5-1 109,1 4 1,-1 0-167,5 0 0,-5 0 42,1 0 0,-4 0-281,4 0-144,-1 0 161,5 0 221,-1 0 1,-3 0-88,-1 0 268,-4 0-194,7 0 409,-9 0-10,4 0 798,-5 0-775,0 5 0,0-3-28,0 6 1,0 0 90,0 3 1,0 2-118,0 2 0,0-1 12,0 5 1,0-4-79,0 4 1,0-5-141,0 1 1,4-1-77,0 2 0,0-7 200,-4 2-175,5-2 1,-4-2 108,3 1 0,-2-5-640,2 0 90,-3-1 0,4-4-230,-5-1 0,4 0 228,0-5 496,5 1 0,-8-10 0,4 0 0</inkml:trace>
  <inkml:trace contextRef="#ctx0" brushRef="#br0" timeOffset="21">15464 11295 8027,'0'-6'-35,"0"1"1,0 4 818,0-3 192,-5 2-278,4-3-569,-5 5 1,8 0 352,2 0-58,-3 0-25,9 0-156,-4 0 1,6 0-109,-1 0 1,1 0 79,-1 0 1,2 0-116,2 0 0,-2 0 84,2 0 0,1-1-182,0-3 0,3 2-98,-4-6 1,0 4-116,-4-3 1,1 4-195,-1-1 0,-3 2-1225,-1-2 758,-4 3 0,1-3 872,-8 8 0,-2 2 0,-6 6 0</inkml:trace>
  <inkml:trace contextRef="#ctx0" brushRef="#br0" timeOffset="22">15487 11455 9944,'5'-6'1579,"1"1"1,6 5-1369,-1 0 1,2-2 14,2-1 0,-2 1-51,2-1 1,1-3-150,0 3 0,3-2-117,-4 1 1,0 3 133,-4-3 1,1-1-1797,-1 1 1324,1 0 1,-5 4-2139,1 0 2567,-6 0 0,4 5 0,-6 1 0</inkml:trace>
  <inkml:trace contextRef="#ctx0" brushRef="#br0" timeOffset="23">16001 11272 8118,'-7'-6'115,"-3"1"58,9 5 1192,-4 0-209,5 0-1020,5 0 0,-3 0 219,6 0-135,0 0 0,3 0 18,0 0 0,1 0-88,-1 0 0,1 0-19,-1 0 1,1 0-140,-1 0 0,0 0 86,1 0 0,-1 0-129,1 0 1,-1 0-314,1 0 0,-5-4 37,1 0-1504,-1 1 860,0 3 971,-2 0 0,-5 0 0,0 0 0</inkml:trace>
  <inkml:trace contextRef="#ctx0" brushRef="#br0" timeOffset="24">16457 10987 8071,'0'-12'112,"0"6"1,0 0 1043,0 2-299,0 3-458,0-4 0,0 13-292,0 4 0,4 3 108,0 0 0,0-1 10,-4 5 0,0-1-12,0 1 0,0 7 2,0-4 1,0 8 96,0-4 0,0 6-99,0-2 1,0 0-147,0 0 0,0-3 127,0 3 0,0-6-217,0-1 0,0-1-4,0-7 0,0 0 0,0-3-29,0-1 125,0 0-143,0-4 187,5-2-396,-4-5 200,4 0 0,-1-1-671,0-3 0,1 1-140,-1-4 1,-2 3-1406,6-4 2299,-6 6 0,9-9 0,-5 5 0</inkml:trace>
  <inkml:trace contextRef="#ctx0" brushRef="#br0" timeOffset="94">10827 8840 6939,'-6'0'679,"1"0"0,1-2-228,0-1-240,0 1 1,4-4 460,0 2-354,0 3 0,0-5 172,0 2 55,0 3-74,0-5-358,0 6-179,0 6 0,0 0 17,0 5 1,4-3-1,0 0 1,5-1 28,-2 5 0,2-1 20,-1 0 1,2 5 15,-2-1 0,2 0 7,1-3 0,2-1-13,2 0 0,-2 1 29,2-1 1,-2 1-38,-2-1 0,-3-3-11,-1-1 1,-3 0-7,4 0 1,-5 2-130,5-5 156,-5 5-269,7-8 196,-9 9 0,5-8-660,-2 1 242,-3-1-1077,5-2 780,-6 0 776,-6 0 0,0-5 0,-5-2 0</inkml:trace>
  <inkml:trace contextRef="#ctx0" brushRef="#br0" timeOffset="95">11010 8817 8023,'0'-12'0,"0"5"298,0-1 0,0 4 281,0-3 256,0 4-261,0-7-135,0 9-148,0-4-308,-5 15 1,-2-5 90,-4 10 1,-1-5-143,1 6 1,-4 0-86,0-1 0,-1 6 83,5-2 1,-4-2-13,-1 3 0,1-3 57,4 2 0,-1-1-10,1-3 0,0-2 49,-1 2 0,5-2 0,-1-2 1,4-1-77,-4-2-74,6 2 0,-4-7-615,2 4 289,3-4-781,-5 2 427,6-5-43,0 0 859,6 0 0,-5 0 0,4 0 0</inkml:trace>
  <inkml:trace contextRef="#ctx0" brushRef="#br0" timeOffset="96">11055 9045 8027,'0'-6'1010,"0"-4"-441,0 9-362,0-5 309,0 6-368,0 6 11,0 0 0,2 5-129,1 1 1,-1-5 89,2 1 0,-2-2-177,2 2 10,-3 2 1,6-5-76,-4 3 0,-1-2-54,1-2 191,-1-3-225,-2 4 242,5-5-146,-4 0 107,4 0 1,-4 0-145,3 0 142,-3 0 1,8-1-2,-5-3 1,5-1 6,-1-2 0,-2-4-11,2 4 0,-2 0 10,2 0-6,2-1 1,-8 1 152,6-1-145,-6 5 0,5-2 88,-3 5 0,-2 0 79,6 0 299,-6 0-129,8 0-157,-3 0-232,4 5 0,-3 0 135,-1 3 0,-4 2-124,1-2 0,-3 2-64,-1 1 76,0 1 0,0-1 14,0 1 1,1-2-53,3-3-129,-3 4 1,6-6 12,-4 2-153,-1-2 1,4-5-175,-2 0-571,-3 0 5,9 0-24,-8 0 1102,3-5 0,0-1 0,1-5 0</inkml:trace>
  <inkml:trace contextRef="#ctx0" brushRef="#br0" timeOffset="97">11478 8954 7977,'0'-6'39,"0"1"1192,0 5-974,0 5-99,0 1 1,0 9-82,0 0 1,0 1 99,0-5 1,0 0-71,0 1 0,0-1 53,0 1 1,0-1-96,0 1 9,0-1-251,5 0-72,-4 1 0,4-5-39,-5 1-938,0-5 554,0 2 282,0-5 0,-10 5 1,-2 1-1</inkml:trace>
  <inkml:trace contextRef="#ctx0" brushRef="#br0" timeOffset="98">11364 9080 7486,'0'-7'2353,"0"2"-1938,5 0 1,1 4-133,6-3 1,-1 3-180,0 1 0,2-4-25,2 0 1,-2 0-83,2 4 0,2 0 52,-2 0 1,1-1-140,0-3 1,-4 3-650,4-3 0,-4 3 361,0 1 0,-1 0-554,1 0 0,-5 0 932,1 0 0,-1 0 0,5 0 0</inkml:trace>
  <inkml:trace contextRef="#ctx0" brushRef="#br0" timeOffset="99">11718 9000 8490,'0'-7'1643,"0"2"-588,0 5-830,5 0-219,-4 0 24,4 5 0,-5 2 81,0 4 1,0-3 74,0-1 0,4 5-40,0 3 1,0 0 13,-4-3 125,0-1-173,0 6 0,3-7-88,1 5 0,0-5 124,-4 5 0,0-5 102,0 2-275,0-8 25,5 11 1,-4-13-85,3 6 175,-3-5-364,-1 2-206,0-5 502,6 0-840,-5 0 1,4-2 45,-5-1 771,5-4 0,-4-4 0,4-1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5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12689 1108 7720,'0'-7'94,"1"1"281,3 2 36,-3 3-23,4-9-41,-5 9 0,0-6 149,0 3 50,0 3-321,0-4 0,-1 4-113,-3-3 0,1 3-156,-4-3 1,-1 3 104,-3 1 0,-4 0-102,-1 0 1,-3 5 44,4 2 1,-4 0-37,4 0 1,-6 0 35,2 0 0,-2 3-34,-2-2 0,5 2 70,3 2 0,-1-2 3,0-3 0,-3 4 56,4-4 1,1 3-45,6 2 0,0-5-48,4 1 0,-1-4 49,1 3 1,3-3-45,-3 4 1,3-4 32,1 3 0,0-3 45,0 4 1,0-5 12,0 5 0,0-4 5,0 4 1,0-5 52,0 5 0,5-2-96,2 2 1,1 2 144,3-2 0,-1-2-51,9 2 1,-3-2 58,3 2 0,5 0-91,6-4 1,3 4 92,2-4 1,-4 5-87,4-2 0,-5 2-57,4-1 1,-1 6-99,-6-3 1,-2 3 78,-6-3 1,2 5-51,-6-1 1,0 1 58,-4 0 1,0-2-154,-4 5 1,0-4 71,-4 4 0,-3-1-89,0 1 0,-5 2 12,-6-2 0,-6 3-1,-2 1 0,-2 3-118,-2 1 0,-5 0 119,-2-5 1,-2 1-33,1 0 1,-2 0 43,3 0 0,1-5-127,-2-3 0,6-6 113,-2-2 0,3-4 99,1 1 1,2-3 23,2-1 0,2 0 108,6 0 1,-1-1-106,1-3 0,3 1 102,1-4 1,3 3-342,-4-4 1,6 5-40,-2-5-454,3 5 476,1-7 0,1 5-1115,3-2 1,3 0 77,9 3 1260,1 3 0,6-9 0,0 4 0</inkml:trace>
  <inkml:trace contextRef="#ctx0" brushRef="#br0" timeOffset="1">13054 1256 7853,'-6'-5'0,"-1"0"0,4-2 0,1 0 0,-2 3 0,3 3 0,1-4 3181,0 5-2937,-5 5 0,4 1 82,-3 6 0,-1 3-81,1 0 1,-3 6-148,3-2 0,0 6 85,4 2 0,0 4-126,0 0 1,0 2 83,0 1 0,5 0-127,3 1 0,7-2-16,4-3 0,1 2-9,-1-6 0,3-3-92,-3-4 0,2-1 32,2 1 1,0 1-104,0-4 0,-4-2 45,0-7 0,-1 2 2,1-5 0,2 0 40,-2-4 0,-1 0 133,1 0 1,-5 0-3,1 0 1,2-5 258,-2-3 0,0-3-160,-3-5 0,-2 2 2,-2-5 0,0 0 1,-2-5-1,-1-1-145,0-2 60,-2-10 1,-3 7 0,0-9-262,0-1 78,0 5-27,0-10 1,-1 10 0,-1-4 0,-3 0 0,0 3-60,-1 3-45,3-2 209,3 11 0,-4 0-585,0 5 346,0 5 1,4 1-485,0 6 1,1 4-728,3 0 114,3 1 716,9 2 665,2 0 0,5 5 0,0 2 0</inkml:trace>
  <inkml:trace contextRef="#ctx0" brushRef="#br0" timeOffset="2">13751 1268 6931,'0'-12'474,"0"1"1,0-1 379,0 1-490,0 0 1,4 3 388,-1 0-541,1 6 49,-4-3 639,0 5-581,0 5-107,0 6-170,0 7 137,0 10 0,4-1 139,0 7-325,0-2 0,-4 12 0,0-2 1,1 1 190,3-1-185,-3 2 1,8-8-63,-5 2 0,3-3 68,-3 0 1,4-6-1,-3-2-119,1-3 119,-3-7 1,2 4 32,-5-6 1,3 0 28,1-3-1181,0-1 723,-4-5 275,5-1 82,-4-5-283,5 0 1,-6-1-1,0-3 1,0-3-1594,0-3 1185,0-7 0,0-1 0,0-5 725,0 1 0,-6-1 0,-5-5 0,-7-1 0</inkml:trace>
  <inkml:trace contextRef="#ctx0" brushRef="#br0" timeOffset="3">13694 1279 7294,'6'-11'391,"-1"-1"0,-1 1 0,1-1 52,1 1-144,2 0 1,8 3-15,3 0 0,8 1 237,4-5-106,2 1-257,6 0 0,1 3 201,6 0-272,0 6 0,-2-3 0,-1 5 0,-2 0 197,-2 0-342,-1 5 1,-5 1 0,-1 6 0,-4-1-231,-4 0 372,2 6 1,-15-3 0,2 4 134,-4-2-249,-7 4 0,2-2 0,-9 5 0,-7 0 5,-5 0-34,-10 0 1,-2-2 97,-5-2-36,-6 3 1,0-6 0,-6 3 0,0-4 0,2-2-60,2-1 65,-3-1 0,10-5 10,-3-2-96,7-3-190,4-1-70,9 0-2285,1 0 2055,16-5 0,4 3 0,13-5-474,7 2 1040,0 2 0,15-8 0,-3-1 0</inkml:trace>
  <inkml:trace contextRef="#ctx0" brushRef="#br0" timeOffset="4">14664 1233 7853,'-5'-22'0,"4"8"575,-3 2 151,3 3 107,1-2 64,0 5-548,0 1 75,0 5 234,0 5-211,0 6-288,0 7 0,0 6 0,0 3 306,0 3-253,0 8-731,0-2 564,0 8-588,5-3 598,-4 4 1,6-3 0,-5-1 16,2-2-371,5-1 0,-7-4 500,6 1-104,-5-6-187,2-1 0,-2-9 97,1 0-44,0-5-164,1 2 87,-4-9 1,4 3 408,-5-3-493,0-1 306,0-1-3288,0-5 2630,0-5 39,0-2 0,-3 0 0,-2-1 0,0-1 176,-1-1 0,-2-5 335,0-1 0,-7-4 0,-3 2 0</inkml:trace>
  <inkml:trace contextRef="#ctx0" brushRef="#br0" timeOffset="5">14516 1188 7853,'5'-18'-58,"3"3"0,3 2 384,4 2 0,3-1 0,6 1 431,3-1 0,2 6-207,5 2 1,4-1-178,0 1 0,9 1-38,-1 3 1,2 1-131,-2 3 0,-5 2-50,-3 5 0,-4 5-214,-4-1 0,-2 1 113,-5 0 1,-5-2-203,-3 5 0,-4-2 90,-3 2 0,-4 3-83,-8-3 0,-7 3 26,-8 0 0,-9 1 153,-7 0 1,-3-1-28,-3-3 0,-9 1-179,1-5 0,-1-1 100,1-6 0,5 1 97,3-6 1,5 1-764,2-4 0,5 0 353,6 0 0,10-1 381,5-3 0,6-1 0</inkml:trace>
  <inkml:trace contextRef="#ctx0" brushRef="#br0" timeOffset="6">15601 1279 7853,'-5'-11'253,"-2"-1"0,0 2 171,-1 3 391,6-4-187,-8 5 52,8 0-399,-8-4 1,4 8-55,-6-2 0,1 4-15,0 4 0,-6 6 56,-2 6 1,0 5-80,-4 2 1,3 4-1,-7 3 1,3 4-98,1 1 0,4-4 69,0 7 1,10-5-247,2 6 0,4-8 72,3 0 0,6-2-10,6 1 0,4-2 66,7-5 0,0-1-144,0-3 1,4 0-26,-1-8 1,6 2 142,-2-9 1,0 3 9,0-3 1,0-1-14,5-7 1,-1-1-33,0-3 0,-3-6 42,-1 3 1,-4-4-15,0-1 1,-5 2 12,-2-5 0,-5 0 81,1-4 0,-8-4-111,-3-4 0,-3-2 29,-1-1 0,-5-2-246,-2-2 1,-8 3 81,-5-3 1,-6 0-116,-5 3 1,-2 0 62,-1 8 0,-4 2-370,0 6 0,1 3 201,7 9 1,-1 2-196,8 5 0,3 6-146,9 6 1,4 4 703,4 7 0,6 5 0,4 1 0</inkml:trace>
  <inkml:trace contextRef="#ctx0" brushRef="#br0" timeOffset="7">16115 1165 7853,'0'-11'0,"0"-1"1213,0 1-328,0 4 3,0 2-569,0 5 1,1 10-152,3 6 1,-2 5 69,6 6 1,-5 3-162,0 8 0,2 2 90,-1 2 0,4 2-136,-4-2 1,0-2-9,-4 2 1,3-6-82,1-2 0,0-1 23,-4-6 0,4-1-128,0-3 0,-1-5-379,-3-3 0,4-2-32,0-2 201,0 1 1,-4-5-125,0 1-1069,0-5 596,5 2 209,-4-5 761,4-5 0,-5-7 0,0-6 0</inkml:trace>
  <inkml:trace contextRef="#ctx0" brushRef="#br0" timeOffset="8">15989 1245 7853,'0'-18'0,"0"2"421,0 4 1,0 1-53,0-1 1,5 5 65,3-1 0,3 2-106,5-2 1,3-1 83,7 5 1,3 1-5,6 3 0,0 0-210,3 0 1,-1 0-217,5 0 0,-4 5 118,4 2 0,-9 4-329,1 0 0,-7 0 204,-1 1 0,-7 3-128,-3 0 1,-4 0 51,0-3 0,-2-1-257,-2 1 0,-3 3 95,-5 0 1,0 5-3,0 0 0,-2-3 226,-1 2 0,-8 0-62,-4 4 1,-6 0 134,-2 0 1,0-4-71,-4 0 0,3-1 106,1 1 1,1 1-70,-1-5 1,1 4 53,3-3 0,3 3-63,4-4 0,2 0 120,2-4 0,3 1-64,5-1 0,0 1 101,0-1 0,2-3 77,1-1 1,8 1-123,4 3 0,5 1 101,-1-1 0,4-3-123,4-1 1,-2-4 31,5 1 0,-4 1-70,0-1 1,1 3-117,-4-3 1,1 1-210,-9-1 0,1-3 138,-5 3 0,0-3-639,1-1 0,-5 4 362,1 0 0,-4 0-1488,3-4 1907,-4 0 0,2 0 0,-5 0 0</inkml:trace>
  <inkml:trace contextRef="#ctx0" brushRef="#br0" timeOffset="9">17143 1211 7853,'0'-24'1292,"0"2"-1156,0 11 0,0 3-889,0 0 1407,0 6-244,0-3-232,0 5-134,0 10 0,4 3 318,-1 9 1,1 6-107,-4 3 0,4 2-47,0 1 1,0 3-40,-4-3 1,0 7 43,0-7 0,1 1-127,3-4 0,-3 1 50,3-6 1,-3 1-167,-1-4 0,0-2 132,0-2 0,4-2-463,0-6 194,-1 1-552,-3-1 114,0-5-916,0 0-65,0-6 0,-5-2 1585,-2-2 0,-9-7 0,-1-7 0</inkml:trace>
  <inkml:trace contextRef="#ctx0" brushRef="#br0" timeOffset="10">16732 1245 7853,'0'-18'478,"0"2"1,1 4-108,3 1 1,2 3 108,5 1 0,1 0 50,-1 0 0,2-4-157,2 4 0,4 0 27,8 0 1,2 4-50,5 0 1,11 0 18,4-1 1,6 3-381,2-3 0,0 3 144,0 1 0,-5 0-65,-2 0 1,-5 0-136,-3 0 1,-6-1-209,-6-3 1,-4 2 216,0-1 1,-7 1-926,-4 2 0,-2 0-34,-1 0-997,-6 0 2150,-1 0 0,-15-10 1,-3-2-1</inkml:trace>
  <inkml:trace contextRef="#ctx0" brushRef="#br0" timeOffset="11">18502 1108 7853,'0'-12'-2,"0"1"593,0 5 73,0-5 91,0 10-329,0-4-33,0 5 1,0 6 0,0 5 159,0 3-273,0 6 0,0 1-55,0 6 1,0 9-208,0-2 44,0 3 48,0-3 1,0 0-8,0 1-178,0 4 1,-4-4 0,0 3 0,2-2-160,0-2 1,1-3-1,-1-2 348,-2-1 254,0-7-305,4 1 0,0-8-57,0 5 0,0-5 161,0 1 22,0-7-129,0 2 300,0-9-292,0 4 913,0-5-991,5 0 0,-4-1 64,3-3 1,2 3-1,2-4-135,2 0 0,2 3 1,0-3 194,4 0-61,-4 4-198,10-9 166,-4 9 1,4-8-88,1 5 1,0-1 72,0 1 1,0 3 0,-2-4-373,-2 0-209,-2 3 0,-2-3 0,0 4-338,-1-3-1778,-1 3 1840,-7-4-333,-1 5 576,-5-5 198,0 4 409,-5-5 0,-6 1 0,-7-1 0</inkml:trace>
  <inkml:trace contextRef="#ctx0" brushRef="#br0" timeOffset="12">18456 1439 7853,'1'-8'1995,"3"1"-1601,3 4-36,9-2 0,2 5 0,6 0 1562,3 0-1766,2 0 1,5 0 0,0 0 328,1 0-411,4 0 0,-4 0 0,3-1 1,-2-2-100,-2 0 0,-5-1 0,-2 4 105,-3 0-780,-6 0 1,-5-4-202,-6 0 367,-4 0 0,2 3 104,-5-3-683,0 3 91,-5-9 0,-7 7 35,-7-4 989,-2 4 0,-7-12 0,-1 2 0</inkml:trace>
  <inkml:trace contextRef="#ctx0" brushRef="#br0" timeOffset="13">18422 1154 7687,'13'-11'358,"2"4"1,3-3-1,6 2 1,2-1 0,3 0 402,1 2-549,8 4-1334,-8-7 1787,15 9-226,-10-4-205,10-1 1,-9 5-1,5-4-459,-2 0-475,-1 4 0,-5-4 1,-2 5-61,-5 0-243,-6 0 1,0 0-1,-5 0 1227,-1 0-224,-1 0 0,-2-5 0,1-2 0</inkml:trace>
  <inkml:trace contextRef="#ctx0" brushRef="#br0" timeOffset="14">19370 1074 7853,'0'-7'1223,"0"2"0,-1 5-1225,-3 0 0,1 0 0,-4 3 473,-2 4-32,-1 6-219,-7 10-8,-1 5-53,-5 1 0,1 6-67,-1 4 0,5 0 13,3 3 0,3 1-135,5-5 20,2 5 0,5-7 0,1 2 0,3-4-16,3-4 1,3-2-1,3-5 1,1 0-1,1-1 366,-1-3-260,-1-3-46,3-4 0,-3-1-137,2 0 154,-2-4-19,4-2 1,0-5 2,6 0 46,-5 0 1,4-1 0,-3-3 41,2-4 39,2-2 0,0-1 0,0-2 69,0-2-82,-6-3 1,4-5-81,-6 0 1,-1-5-1,-5-2-41,-2-3-405,-4 4 1,2-9-1,-5 1 300,0-3 0,-5-3-482,-3 5 388,-7-5 0,-3 9 0,-6 0-1199,-3 6 990,-7 4 0,-1 6 1,-5 3-1202,1 2 603,9 6 0,-7 4 978,10 6 0,5 4 0,1 9 0,3 2 0</inkml:trace>
  <inkml:trace contextRef="#ctx0" brushRef="#br0" timeOffset="15">19221 1725 9452,'8'7'1245,"0"1"-983,-6-6-103,3 8 0,0-7 159,3 5-250,2-1 1,1 5 116,1-1-78,-1 0 1,2 1 0,1-1-1,2 1 1,2-1 581,2 1-706,-3-1 139,5-5 1,-1 3-1,6-4 234,-2 2-385,-1-5 1,3 3 0,0-5-164,-2 0 168,-1 0 1,-1-4-1,-2-1 203,-2-1-1380,3-2 617,-9 2-699,3-4 1,-4 4-984,-1-6 1498,-5 6 768,0-4 0,-12 3 0,0-4 0</inkml:trace>
  <inkml:trace contextRef="#ctx0" brushRef="#br0" timeOffset="16">19907 1188 7853,'0'-7'0,"0"2"472,0 0-300,0 4 1,0-5 629,0 2-140,0 3-124,0-4-215,0 5 0,-2 5 0,0 3-11,-2 6 0,-1 4 0,2 5 0,0 1-153,0 3 1,-2 3 0,1 7 0,2 1-36,0-1-117,2 4 0,4-6 140,0 3 0,5-2-288,-2-2 71,9-5 41,-4-1 1,10-5 0,-3 0 132,3 0 0,4-6 0,1-1 0,-1-4 5,2 0 1,-4-6 0,4-2 0,-1-3 85,0-1 160,-1 0-115,2 0-88,-4-10 0,6 2 0,-6-8-41,-1-1 1,1 3 0,-9-5 181,-1-1-473,-1-2 1,-3-2 0,-3-1 149,-3-2 1,-3-4 173,-1 0-109,0-2 1,0-1 0,0-2 0,-1 0-3482,-3-3 3230,-2 1 0,-4 9-76,2 3-552,-2 1 1,5 8 0,-3 1 390,5 4 0,-3 4-823,3 1 612,-1 4 445,4-2 0,0 10 219,0 3 0,0 7 0,0 3 0</inkml:trace>
  <inkml:trace contextRef="#ctx0" brushRef="#br0" timeOffset="17">20695 1188 7853,'3'-19'549,"1"0"1,0 5 325,-4-1-552,5-3 1,-2 5 0,3-2 306,-1 2-419,-1 7 106,-4 1-441,0 5 211,0 5 1,0 6 0,0 10 322,0 4-345,0 4 160,0 10-90,-5-3 0,2 12-297,-4-2 1,3 2 0,-3-4 0,1 0 0,0-4 112,-3 0-350,4-2 287,-5-4 1,7-5-1,-3-2-222,1-3-134,1-6 0,4-2 265,0-4-860,-5-1 753,4-5-477,-4-1 620,5-5 0,1-5 1,1-4-1,3-3-685,2-3 486,-5-6 366,8 3 0,-8-9 0,1-4 0,-1-2 0,-2-1 0</inkml:trace>
  <inkml:trace contextRef="#ctx0" brushRef="#br0" timeOffset="18">20717 1131 7853,'7'-23'361,"3"0"-149,-9 5 317,9 2 0,-3 4 1,4 2 49,1 3-302,-6 1 1,4 8 118,-2 2-184,7 7 113,-2 12-193,8 6 1,-3 12-1,6 3 1,1 5-94,2 4 0,-2-5 1,-4 1-1,-2-2 500,1-1-639,-3 0-730,-1-6 855,1 0-75,-5-11 0,1-1 111,-5-6 0,-2 0 0,3-3-402,-2-4 34,1-2 1,-2-5-1126,-2-1 1079,3-4-470,-6 2 888,4-5 0,-6 0-1952,-3 0 1038,-3-5 849,-4-2 0,-11-4 0,-2 0 0</inkml:trace>
  <inkml:trace contextRef="#ctx0" brushRef="#br0" timeOffset="19">20672 1519 7853,'11'-5'1476,"1"4"1,0-4-1006,4 5 1,-3 0-463,7 0 2,-1 0-23,8 0 1,-1 0 104,4 0-544,1 0 1,2-2 0,-2 0 0,0-2-538,1 1 1,-6 2-1,-2 0 988,-3-3 0,-7-2 0,2-6 0</inkml:trace>
  <inkml:trace contextRef="#ctx0" brushRef="#br0" timeOffset="20">21346 1142 7209,'0'-19'0,"0"1"675,0 2 219,5 6-288,-4 5 259,9-1-326,-9 5-236,10-4 0,-10 6-30,3 3 1,-2 4 81,2 7 0,-3 4-100,3 8 0,-3 3-63,-1 8-47,0 3 1,0 6 0,0 0-1,0 0-43,0-3-90,0-1 0,0-2 225,0-3-704,0-2-95,5-7 424,-3-6 1,3-3-1,-5-5-1284,5 0 791,-4-8 1,5 2-1863,-2-6 1414,-3 1 1079,5-4 0,-1-5 0,1-1 0</inkml:trace>
  <inkml:trace contextRef="#ctx0" brushRef="#br0" timeOffset="21">20980 1142 7853,'12'-18'1473,"0"-2"-916,3 5 0,8 3 0,8 6 0,2 1 65,1 2-335,5 2 0,-2 1 116,5 0-845,0 0 237,4 0 245,-1 0 0,1 1 1,0 2-162,-1 1-353,1 0 0,-2-4 1,-2 0-966,-4 0-746,-2 0 1,-11 0 2227,-2 0 0,-8 0 0,2 0 0</inkml:trace>
  <inkml:trace contextRef="#ctx0" brushRef="#br0" timeOffset="22">21951 1108 7853,'0'-8'65,"0"1"585,0 4-80,0-2 40,0 5-401,0 5 0,0 5 0,0 8 145,0 4 0,0 0 1,0 11 13,0 3 1,0 2-144,0 0 0,0 3-126,0 4 0,4 1-733,0 0 664,-1-6 0,-3 2 255,0-8-395,0 3 13,0-13 1,0 4-1,0-6 1,0-3-870,0-4-838,0-2 1,2-6 1361,1 1-572,-1-5 0,4 2 1223,-2-5 0,2-10 1,6-3-1</inkml:trace>
  <inkml:trace contextRef="#ctx0" brushRef="#br0" timeOffset="23">22294 1199 8403,'-4'-11'892,"0"-1"239,0 1-679,-1 5-334,4 1 1,-9 10 0,2 3 0,-2 6 215,-2 5 0,-3 9 99,0 7-316,-5 4 0,3 5 0,-2 0 325,4-3-386,7 6 0,-1-3-56,6 1 1,0-8-1,8-1 336,7-5-702,4-5-88,7-4 305,0 0 1,1-13 88,2 2 1,0-7-55,4 0 0,1-3-64,3-1 181,0 0 0,-4-4 1,-3-2 196,1-4 2,-4 1-200,4-7 0,-9 0 319,0 1-217,-5-5 0,3-2 0,-6-6-166,1-1 1,-6-1-92,-2-5 1,-4-3 0,-4-1-52,-4-2-149,-2 5 221,-11-9 1,0 11 42,-9 0-161,-6-1 0,0 16 0,-5 0 0,0 7-1144,1 4 1111,8 3 0,-3 5 0,10 2 0,5 5-1254,2 4 1537,8 8 0,0 4 0,4 6 0</inkml:trace>
  <inkml:trace contextRef="#ctx0" brushRef="#br0" timeOffset="24">22922 1279 7853,'0'-29'645,"5"1"1,-3 5-1,6 2 290,1 2-528,1 2-559,1 11 523,-4 1 62,-2 5-221,-5 5-27,5 1 1,-4 11 321,3 2-348,-3 12 0,-1 0 62,0 7 1,-4 2-108,1 2 0,-2 3 0,1 0 0,-3 1-57,1 0-390,-4-6 1,9 0 515,-3-6-38,-3-5-795,6-1 681,-4-5 0,5-5 0,0-3-89,0-2-132,0-7 104,0 4 144,0-9 416,0 4-276,0-5 376,0-5-524,0-1-25,0-5 0,4-1 236,0 1-206,5-6 1,-8 3 0,3-5 158,-3-1-128,4-7 0,-4 2 0,3-5-75,-3-2-167,-1-1-91,5-1 0,-3-6 0,3 0 0,-1-1 341,-1 3-237,6 2 1,-7 8-1,3 6-254,0 5 235,-4 4 9,4 7 33,-5 1 1,0 15 28,0 5 1,1 7-11,3 5 55,-3 2 0,10 9 0,-4 1 134,3 2-238,7-4 0,-3 6 78,5-5 0,-4 0 120,4-4-99,-5-5 0,6-2 0,-4-7 1,-2-2 268,-2-1-77,5-2 5,-5-4 82,5-4 12,-1-2-46,-3-5 0,4 0 1,-6 0 547,0 0 34,1 0-324,-1-5-212,1-7 1,-5-2 297,1-5-378,-6 0 0,4-4 1,-6 0-415,0 1 231,0-6 1,-2-1 0,-2-6 311,-3 1-1580,-3 0-546,-2-1 1573,1-4 1,3 4-1,2-3-191,1 2-31,1 2 0,3 5 98,-3 2 0,3 3-456,-3 1 464,3 5 1,1 2-914,0 4-1213,5 6 2336,-4 6 516,9 6 0,-5 6-346,3-1 0,2 6 0,-4 0 0</inkml:trace>
  <inkml:trace contextRef="#ctx0" brushRef="#br0" timeOffset="25">23858 1165 7853,'0'-18'602,"1"0"-338,3 3 1,3 2-1,4-2 723,0 3-687,-4 0 1,2 5-42,-6-1 0,1 4 380,-4-4-448,0 6 0,0-4 0,-1 3 0,-3-1 132,-3 2-58,-4 0-53,-5 2-357,3 0 178,-8 0-45,3 0 0,-5 2 0,0 2 48,0 3-362,1 3 392,-1 2 1,4-1 0,1 2 7,1 2-38,2-2 1,4 5-1,1-5 1,2 4-157,4 1 142,3 1 0,3 2 246,6-2-227,5 8-11,10-8 1,1 9 22,2-5-7,-2 0-653,9 0 646,-3-1 1,-1 1-146,-3 0-15,-1 0-82,-3-5 137,-4 3 0,3-8 106,-6 2-210,0-2 108,-4-2 0,-3 4 1,-2 1-99,-1-2 485,4-2 1,-7 1 26,1 2-122,-6-7-246,-4 12 0,-5-12 711,-4 7-319,-1-2 130,-6-7-332,-10 9 0,1-11 0,-10 8 307,-1-2-118,-1 0-825,3-4 767,2 4-364,4-8 0,7 3 0,6-5-1735,5 0-480,4 0-2625,2 0 4899,5 0 0,6-10 0,6-3 0</inkml:trace>
  <inkml:trace contextRef="#ctx0" brushRef="#br0" timeOffset="26">12335 2250 7399,'-7'-5'415,"2"4"-231,5-5 0,0 5 236,0-3-127,0 3 0,0-5 81,0 2-129,0 3 152,0-4 320,0 5-654,5 0-94,-4 0 101,10-5 1,-5 3-112,5-2 131,6-2 1,-3 5 0,5-3-12,1 3-132,-3-4 55,4 3 96,-3-3-91,5 5 1,0-1 105,0-3-143,-6 3 97,5-4 1,-8 5 44,5 0-123,-5 0 0,4 0 1,-4 0-1,1 0 1,0 0 191,1 0-270,2 0 0,10 0 132,-4 0-19,9 0-95,-4 0 0,6 0 79,-1 0 0,4 0-33,0 0 27,0-5-557,-4 4 699,1-4-18,-1 5 0,-4 0-106,1 0 0,-6-4 98,2 0-89,2 0-2,-5 4 1,5 0-90,-2 0 1,1 0 0,5 0 0,0 0-105,3 0 174,0 0 1,2 0 0,2 0 0,0 0-50,3 0 50,-3 0 1,4 0-34,-2 0-331,-3 0 472,1 0 50,-1-5 1,-7 4-1,1-3-40,-4 3-126,-2 1 0,-4 0 8,-1 0-2,1 0 0,1 0 0,2 0 1,2 0-1,0 0-153,-1 0 17,0 0 0,1 0 43,2 0 79,3 0-20,-3 0-356,3 0 361,-4 0 0,5 0 82,0 0-85,-4-5 0,1 3 323,-4-1-308,5 1 1,-7 2 0,4 0 0,-1 0 0,-1 0-107,1 0 50,-4 0 0,9 0 45,-3 0 27,-2 0-97,10 0 94,-12 0 0,12 0 1,-7 0-1,5 0-63,2 0 48,5 0 1,-7-5 1,4 4 32,-2-3-53,3 3 147,0 1 1,2 0 0,-6-1 255,-4-3-370,1 3 5,-5-5 1,1 6-8,1 0 13,-1 0 1,5 0 0,-1 0 0,0-1-88,0-3-54,6 3 140,-5-4 1,8 5-158,-5 0 83,1-5 47,-5 4 0,4-6 3,0 4-7,5 1 53,-2-3 0,1 5 18,-1 0 1,-2 0 0,2-1 0,1-2 38,-1 0 0,2-1-38,-5 4-50,0 0-610,-4 0 541,6 0 1,-3 0 0,4 0 0,4-2-160,3-1 217,-6 1 0,7-3 1,-7 5-448,3 0 483,-5 0 0,3 0 0,-3-1 58,0-3 0,-2 3 0,2-3-145,-5 3 282,2 1 0,-5 0-214,2 0 1,2 0-33,-10 0 1,6 0-1,-3 0 1,2 0 80,-1 0-146,1 0 1,3 0-1,1 0 1,2 0 231,1 0 0,0 0 0,-2 0-170,2 0-33,-3 0 108,10-5-68,-10 4 0,0-5 0,1 6-168,-1 0 248,-4 0 1,2 0-1,-2 0 1,2 0 81,1 0 1,-1 0-98,-2 0-41,7 0 1,-9 0-1,6 0-118,-3 0 1,-5 0 89,3 0 0,-1 0-301,2 0 259,2 0 39,-4 0 12,5 0 0,1 0 0,-1 0 30,0 0 83,0 0 1,1 0 214,-1 0 1,0 0-311,0 0 0,-3 0 0,-2 0 0,0 0 0,-1 0-29,0 0 23,4 0 84,-8 0 0,9 0-88,-3 0 9,-2 0-3,5 0 1,-4 0-6,6 0 39,-1 0-36,-5 0 0,3 0-4,-5 0-42,4 0 0,-5 0 0,3 0 1,0 0-82,0 0 119,2 0 1,-1 0 0,1 0 0,0 0 26,2 0-33,2 0 1,-5 0 129,0 0-131,1 0-172,-2 0 237,4 0 1,-5 0 0,4 0-8,-2 0-31,-4 0 0,5 0 1,-3 0-175,1 0 166,2 0 1,-1 0 0,0 0 0,-1 0-231,0 0 216,-4 0 10,8 0 0,-9 0 0,3 2-29,-3 2 96,4-3 0,-4 4-90,3-5 0,1 0 181,-2 0 22,6 0-178,-8 0 0,5 0 0,-3 0-107,0 0 45,1 0 177,1 0 1,-3 0 0,5 0-136,-3 0 0,5 0 1,-1 0-1,2 0 35,1 0-111,0 0 84,0 0 0,-3 0 1,-1 0-24,2 0 12,-4 0 18,5 5 1,-5-4 15,2 3-50,3-3 0,-3-1 1,5 0 4,3 0 31,-2 0 1,8 4 0,-2 0-32,2-2 61,2 0 0,-4-2-39,0 0 0,-2 0 1,4 0 118,-3 0-67,-4 5 0,6-4 0,-5 3-44,-1-3-36,4-1 1,-6 0-1,3 0-13,-2 0 1,-2 0 47,1 0 1,-1 0 7,0 0 2,-5 0 0,8 1-10,-3 3 1,3-2-1,-3 1 17,1-1 15,-1-2 0,-1 0 1,-1 0-1,-3 0-43,-1 0 56,3 0-36,-6 0 1,4 0 0,-4 1-51,2 3 57,-1-3-3,-3 4 1,4-5-95,0 0 85,-1 0 1,-3 1-1,0 2-1,0 1 1,0-1 0,-1-3 1,1 0-9,0 0 141,0 0-134,5 0 1,-4 0 1,9 0 0,-4 0 36,5 0-30,1 0 0,-5 0 0,1 0-67,0 0 34,2 0 1,2 0-1,0 0 40,3 0-9,-7 0-715,12 0 703,-13 0 1,15 0 0,-10 0-48,3 0 40,-2 0 1,-6 0-1,-1 0 156,-1 0-114,-1 0 0,-4 0 0,-2 0 0,0 0 209,-2 0-161,-5 0 0,2 0 1,-4 0-1,-1 0-41,0 0 0,1 0 0,-1 0 62,1 0 130,-1 0 1,1-3-1,-1-1-328,0 1 90,1 2 0,-1 0 26,1-3 3,-1 3-89,0-4 84,1 5 1,-4 0-249,-1 0 183,-4 0 1,3 0-271,-2 0 163,-3 0 0,3 0-1994,-8 0 2154,-7 0 0,-17-5 0,-8-2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61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21323 4191 6793,'0'-6'748,"0"1"-336,0 5 12,0-5-249,0 4-53,0-4 302,0 5 0,1 5 1,2 2-169,0 3 1,1 2-24,-4-1-127,0 1 1,1-1-211,3 1 187,-2 4 0,3-2 0,-5 4-48,0-2 0,3 0 0,1-5 195,-1 0-333,-2 1 0,3-1 227,0 1-62,-1-1 0,-3-3-121,0-1 1,0-4 1,0 7-1361,0-2 1284,0-3 100,0 0-1797,0-5 1,-3-2 1830,-1-1 0,0-4 0,4-4 0</inkml:trace>
  <inkml:trace contextRef="#ctx0" brushRef="#br0" timeOffset="1">21163 4191 7853,'11'-5'265,"1"4"-70,-1-4 1,1 5 65,-1 0 0,0-4 0,2 0 472,2 2-471,-2 1 1,3 1 123,-4 0-358,-1 0 79,1 0 1,-1-2 0,2 0-429,2-2 429,-2 0 1,3 4-1,-4 0 1,-1 0-592,1 0 9,-1 0 236,0 0-2790,1 0 2791,-1 0 1,1 0-219,-1 0 91,0 0 364,-4 0 0,3 5 0,-4 2 0</inkml:trace>
  <inkml:trace contextRef="#ctx0" brushRef="#br0" timeOffset="2">21597 4237 7944,'0'-6'1087,"0"1"-1134,0 5 1,-5 4 246,-3-1-246,3 6 165,-5-2-10,4 4 0,-2-1-108,0-2-84,6 2 90,-3-4 0,5 6 0,0-1-63,0 1 1,0-1 0,0 0-1,0 1 162,0-1-168,5 1 82,-4-1 0,9-3 1,-2-1 28,2 2-45,1-4 1,1 4 0,-1-5 0,2-2 161,2 0 1,-2-2 0,3 0-119,1 0 0,-4 0 29,2 0 1,-3-2-1,0 0 1,-2-3 132,-2-2 1,1 0-181,-6-5 1,1 1 0,-4 0 66,0-1-338,0 1 162,0-6 61,0 5 1,-5-9 0,-3 5-210,-2-2 1,-1 4 67,-1-1 0,-3 2-392,0 2 233,0 4 165,3 2 0,2 4 0,1-2-1166,2 0 1019,4-1 0,-7 9 1,4 3 299,-1 2 0,-3 1 0,4 1 0</inkml:trace>
  <inkml:trace contextRef="#ctx0" brushRef="#br0" timeOffset="3">21837 4260 7853,'0'-11'308,"0"4"0,0 1 456,0 2-393,0 3-277,0-4 1,3 6 0,1 3 0,-1 3 157,-2 4-225,-1 0 1,0 4 111,0 0 0,0 6-105,0-2-165,5-3 1,-4 6 0,5-6 77,-6 3 22,5 3 0,-4-9 1,3 2-1,-2-4-49,2-3 0,-3 2-246,3-2 1,-1-3 48,0-1 250,-1-3-685,3-1 0,-6-1 86,-3-3 1,1 1 506,-4-4 1,4-1-1,-2-3 119,0-1 0,-1-4 0,-6-2 0</inkml:trace>
  <inkml:trace contextRef="#ctx0" brushRef="#br0" timeOffset="4">21791 4260 7853,'5'-11'-39,"-4"4"478,4-3-269,1 9 1,-4-6 63,6 4 1,-5 1 0,5-1 60,1 1 0,1-2-48,2 1-35,-1-1-53,0 4 0,5-4-12,-1 0-81,5 0 1,-3 4 0,2 0-70,-4 0-193,3 0 1,-6 2 0,4 0 210,-4 2-237,-5 5 1,-2-7 306,-5 6-84,0-5-30,0 7 33,0-9 1,-5 8-1,-3-4-197,-2 1 176,-7-3 1,5 6-1,-4-4 1,2 0-3101,-1 0 2784,8 4 0,-9-7 333,9 6 0,2 0 0,-5-2 0,3-1 0</inkml:trace>
  <inkml:trace contextRef="#ctx0" brushRef="#br0" timeOffset="5">22191 4260 7853,'0'-11'183,"0"4"29,0 2 194,0 0 223,0 4-205,0-4-162,0 5-30,5 0-180,-4 5 0,4 1 0,-5 6-51,0-1 0,0 2-138,0 2 1,0-1 0,0 5 69,0 1-49,5-3 61,-3 4 0,3-7 104,-5 5-180,0-5 0,0 3 1,1-7-1,1-1-628,2-2 417,0-4 1,-3 6-872,3-5 728,-3-1 485,4-3 0,-5 0 0,5-5 0,2-1 0</inkml:trace>
  <inkml:trace contextRef="#ctx0" brushRef="#br0" timeOffset="6">22179 4226 7276,'7'-7'368,"-2"-3"-84,0 9 1,1-8 0,6 5 353,-1 2-521,-5 0 0,4-1 1,-2-1 285,2 1-191,2 2-622,-1 1 566,1 0 130,-1 0-298,0 0 246,1 0-394,-1 5 128,1 1 1,-6 2 0,-2 0-122,-3 1-129,-1-4 229,0 5 35,0-4 44,-5 0-19,-1 5-11,-1-10 0,-3 8 80,3-5-78,1 4 0,-2-5 197,4 5-178,-5-6 0,8 5 221,-3-4-176,-3-1 29,6 3-128,-4-5 105,5 5-67,0-4 24,0 4 1,0-4 0,1 2 47,3 1-37,3 5-23,4-8 0,0 5 233,1-2-273,-1-3 0,1 8 57,-1-5 1,0 4-54,1-5 1,-1 5 0,-1-3-1,-1 0-188,-1 0 219,-5 4 0,5-6 0,-4 4 0,-1 2 8,-2 1-24,-1 2 2,-5-1 0,-5 1 0,-7-1 0,1-1 139,-1-2-140,-3 2 0,6-5 42,-5 3 0,5-2 49,-1-2-448,2-3 1,2 4 253,-1-5-2355,6 0 2258,1 0 45,15 0-48,3 0 210,10-5 0,-1-1 0,1-6 0</inkml:trace>
  <inkml:trace contextRef="#ctx0" brushRef="#br0" timeOffset="7">22556 4317 7853,'0'-6'795,"-1"-3"-42,-3 5-317,-2 0-251,-6 4 1,5 2 131,-1 1-105,6-1-53,-9 8 0,6-4 212,-2 6-624,-3-1 1,7 2 258,-5 2 1,6-2 228,-2 2-136,3-3 1,1 4 0,1-1-88,3-1 1,-2-3-29,6-3 0,1 1 0,5-4-99,1 1 47,5-3 1,-6 2-35,5-5 1,-3 0 45,3 0 0,-5-5 0,1-3-959,-2-2 932,-2 4 1,0-8 34,1 2 302,-6-2 0,1 3-237,-4-1 0,-1-3-15,1 0 1,-3-4 25,-3 4 1,0-2 0,-5 3 44,0-1-222,-8 0 1,4 5 0,-5 2 45,1 4-394,3-2 1,-4 5-1,6-3 383,0 3-626,-1 6 0,5-3 387,-1 6 0,2-1 353,-2 5 0,-2-1 0,4 1 0</inkml:trace>
  <inkml:trace contextRef="#ctx0" brushRef="#br0" timeOffset="8">22842 4317 7321,'-7'-11'-244,"2"3"1,4 2 1415,-3 1 648,3-4-1369,-4 7-239,5-3-436,0 5 376,-5 0-48,4 0 1,-6 5-1,5 3 1,-3 2-1,0 2-61,-1-1-113,3 1 88,3-1 1,0 4-128,0 0-188,0 6 0,0-9 0,1 4-98,3-4 1,2 0 0,5-1 287,1 1 86,-1-6 1,5 3-1,0-5 1,1-2 138,-1-1-49,-1-1 1,-2-3-99,2-1 1,-6-5 571,2 1-241,-2-2-152,-2-1 133,3-1 1,-9 1 155,3-1-363,-3-4 1,-5 2 0,-1-4-287,-1 2 1,-3-3-1,-6 3 1,-3 3 62,0 0 0,-3 3 0,2 1-911,-3 1 845,-1 6 1,2-3 0,2 5 0,3 1-1120,4 3 860,0 2 472,6 5 0,-4 6 0,4 1 0</inkml:trace>
  <inkml:trace contextRef="#ctx0" brushRef="#br0" timeOffset="9">23059 4271 7853,'6'-11'368,"-2"0"-209,-3 4 0,-1 1 619,0 2-209,0 3-351,0-4-440,0 5 0,4 5 755,0 2-586,0 4 0,-4 0 0,0 2 263,0 2-392,0 3 1,0 1 63,0 0 71,0 0 0,3 0 34,1 0 0,1-5-316,-1 1 188,-3-2 1,6-6 40,-4 1 1,0-2-272,5 2-1107,-6-3 1478,3-5 0,-5 0 0,0 0 0</inkml:trace>
  <inkml:trace contextRef="#ctx0" brushRef="#br0" timeOffset="10">23230 4294 7853,'8'-10'71,"-1"2"141,-4 3 159,2 5-53,-5-5 89,0 4-27,0-4 358,0 5-404,5 0-330,-4 5 168,4 1 0,-6 2-270,-3 0 76,3 4 0,-9 1-308,3 4 168,-4-1 1,0-3-1,-1 3 1,1-1 249,-1 1-122,1-1 1,3-4 58,1 1-75,4-6 34,-7 4 1,9-7-63,-3 4 391,3-4-193,1 7-99,0-9 143,0 9 15,0-8-152,5 3 1,-3-5 0,6 0 383,1 0-243,1 5 0,3-4 42,2 3-305,-2-3 0,4-1 0,-3 0 109,1 0-710,1 0 1,-1 2 0,0 0-25,-1 2-781,-1 0 1501,-2 1 0,1-4 0,-1 4 0</inkml:trace>
  <inkml:trace contextRef="#ctx0" brushRef="#br0" timeOffset="11">17965 6327 6556,'-5'-6'1133,"4"-4"0,-4 3-639,5-4-312,0-1 0,0 5 27,0-1 1,0 1-1,1-4 255,3 4-252,-3-3-191,4 3 164,0 1 1,-2-4-141,4 2 0,-3 2 162,4-2-301,-6 6 0,8-5 411,-2 4-94,2 1-211,2-8 1,-1 9-1,0-3-93,1 3-57,-6 1 199,4 0-147,-3 0 0,3 5 65,-3 3 71,4 2-164,-10 1 1,4 2-1,-5 1 1,0 2-153,0 2 1,-1 1 163,-3 4 0,1-2 39,-4-1 1,-3 1-79,-2-2-57,-7 3 107,11-5 22,-8 0 0,5-6 87,-1 1 71,1-1-212,-1 1 199,1-1 58,-1 0-215,6-4 236,1-2-168,5-5 217,0 0 10,5 0-197,1 0 0,7 0 108,2 0 0,-2 0-66,2 0-29,3 0-83,-5-5 98,3 4 8,-4-5-14,-6 6-428,4 0 203,-4-5-12,1 4-601,-2-4-1128,-5 5 925,5 0 530,-4 0 472,4 0 0,-5 5 0,-5-4 0,-1 4 0</inkml:trace>
  <inkml:trace contextRef="#ctx0" brushRef="#br0" timeOffset="12">18296 6316 7853,'7'-12'419,"-4"1"-1,-1 5-193,3-5 0,-4 9 703,3-6-289,-3 6-266,-1-3-573,0 5 439,5 5-28,-4 1-663,4 11 528,-5-5 1,0 5 230,0-6-459,0 6 132,0-5 0,0 6-49,0-3-281,0-2 211,0 4 1,0-6 30,0 0-365,0 1 201,0-1 0,0-4 28,0-2-181,0 0 329,0-4-253,0 4 241,0-5 1,6-5-1,0-1 1</inkml:trace>
  <inkml:trace contextRef="#ctx0" brushRef="#br0" timeOffset="13">18308 6339 6680,'0'-12'1239,"0"6"-863,0 1 1160,0 5-1112,5 0-170,-4 0 0,9 5 64,-2 2-703,2-1 440,1 4 90,6-4 0,-4 9-203,2 0 1,-1 1 0,0-5 342,1 1-262,0-1 1,-2 0 0,1 1 138,1-1-74,0 1-134,-3-6 172,-1-1 1,-3-5 562,-1 0-463,-4 0-1,2 0 0,-5-5 0,0-3-1,0-2-97,0-1 54,-5-1-346,4-4 168,-5 3 1,3-5-258,-1 3 216,0-3 0,3 1 0,-2 0 103,-1 1-629,1 3 255,3-4-237,0 6 0,0 0 140,0-1 0,1 2-997,3 2 732,-3-2 13,4 9-567,-5-4 560,0 5 665,5 0 0,-4 5 0,4 1 0</inkml:trace>
  <inkml:trace contextRef="#ctx0" brushRef="#br0" timeOffset="14">18627 6236 9555,'4'11'424,"0"1"-345,-1-1-13,-2 0-90,-1 6 1,0-1-45,0 4-466,0 1 604,0-3 1,0 1-65,0 0 1,4-5-1,-1 1 121,0-2-311,-2-2 1,-1-3 143,0-1-876,0-4 415,0 2-800,0-5 1301,0-5 0,0-1 0,0-6 0</inkml:trace>
  <inkml:trace contextRef="#ctx0" brushRef="#br0" timeOffset="15">18593 6259 7853,'5'-12'106,"-3"6"1,4 0-1,-2 3 1,3-1 652,3 2-265,2 0-335,-1 2 0,2 0 6,2 0-106,-2 0 12,8 0 0,-4 4-140,2 0 70,3 5-133,-5-3 0,1 7 58,-3 2 79,-7-2 1,1 5 110,-5-3-161,-1-2 0,-4 8 0,-3-3 1,-3 1 25,-3 0 0,-3 0 0,-2 3 0,-4-2-23,-3-1 0,0-5 1,2 1 57,1-2-178,5-2 1,-2-4-1,6-2-1082,2 0 1045,-2-4-488,9 4 422,-5-10 0,6 2 265,0-4 0,11-1 0,1-3 0</inkml:trace>
  <inkml:trace contextRef="#ctx0" brushRef="#br0" timeOffset="16">19119 6202 7558,'0'-7'401,"0"2"0,0 6-98,0 3 404,0 3-564,0-1 0,0 8 0,0-3 135,0 2-91,0 5-47,0-1 1,1 6-139,3 0 1,-3-4 50,3 0 1,-3-1-291,-1 1 188,0 3 73,0-10-428,0 5 186,0-6 137,0-4-897,5-2 396,-4-5-692,4 0 438,-5 0 836,0-5 0,0 2 0,0-5 0,0-4 0,0-6 0</inkml:trace>
  <inkml:trace contextRef="#ctx0" brushRef="#br0" timeOffset="17">19073 6247 7853,'0'-11'0,"0"-1"108,-5 1 1,3 0 262,-1-1-1,1 6 0,2-4 201,0 2-412,5 3 0,-3-1 296,2 2-243,2 3 0,0-5-239,1 6 1,3 0 139,-3 0 1,7 0-220,2 0 122,-1 0 0,0 2 0,0 0-29,-1 2-64,-1 5 1,-2-7 0,1 5-194,-1-2 107,-4-1 0,1 1 163,-4 2 52,0-2 0,-4 6-70,0-4 49,0 3 0,-4-2 0,-1 0 0,-1-1-23,-3 0 10,-1 3 0,3-9 0,-5 5 103,4-2-94,-5-3-8,7 4 175,-5 1-172,-1-5 1,5 5 107,-1-2-48,5-3-38,-2 4-179,5-5 188,0 5-11,0-3-76,5 3 1,2-1 75,4-1-86,1 1 57,-1 1 0,0-3-98,1 1 1,3 0 50,0 1 1,1-2-25,-5 6 1,-1-4 26,-2 3 1,1-3 13,-6 4 1,5-5 11,-4 5-23,0 0 5,-4 3 5,-5 1 1,1-1-5,-8 0 1,2 1-141,-9-1 0,4 1 34,-4-1 1,4-3-72,-4-1 0,5-3 107,-2 4-498,9-6 18,-3 3 181,8-5-321,-3 0 0,7 0 712,1 0 0,4 0 0,4-5 0,1-1 0</inkml:trace>
  <inkml:trace contextRef="#ctx0" brushRef="#br0" timeOffset="18">19415 6304 7379,'-6'-5'1598,"1"4"1,1-3-1255,0 8-378,-4-3 1,5 9 180,-5-2 1,6 6-320,-2 1 1,-1 4 181,1-4 0,0 2 1,4-3-59,0 1 14,0 0-1,0-3-497,5-1 125,-3 1 112,8-6 134,-4 4 1,2-9 125,-1 3 1,1-3 0,3-1-125,1 0 238,-1 0 0,5-5 0,-1-2 0,-1-2 45,-2 1 94,-5-7-239,3 7 1,-5-8 391,3 5-159,-3-1 0,-5-4-199,0 3 1,0-5 62,0 3 0,-5 2-290,-3-2 190,-2-3 1,-3 7-1,-1-2 1,-1 6-598,1 1 33,1 3 1,-2-1-822,0 0 983,0 5 1,8 2 425,3 4 0,3 1 0,6-2 0,2-1 0</inkml:trace>
  <inkml:trace contextRef="#ctx0" brushRef="#br0" timeOffset="19">19644 6259 7717,'0'-7'1813,"0"2"-1548,0 5-107,-5 0 1,2 0-123,-4 0 0,3 1 130,-4 3 1,4 0-185,-3 8 0,0-4 30,0 8 177,2-4-445,0 0 230,3 4 30,-3-3 1,5 3 132,0-4 0,2-1-161,1 1 0,4-1-319,4 1 1,1-5 158,-1 1 0,2-6-170,2 2 126,-2-3 190,8-1 1,-7 0 538,5 0-471,-5-5 1,3 0-1,-7-4-76,-3 2 1,2-1-5,-5-3 39,0 4 344,-4-8 1,0 4 0,-1-8 45,-3 3-296,-2 4 1,-10 0 0,1 1-624,1-1 353,-4 6 0,4-3-473,-5 5 0,5 1 260,-1 3 0,2 0-870,2 0 888,0 5 0,3-3 382,0 6 0,1-1 0,-5 5 0</inkml:trace>
  <inkml:trace contextRef="#ctx0" brushRef="#br0" timeOffset="20">19872 6213 7853,'0'-11'917,"0"4"-472,0 2-231,0 5 1,0 5 0,0 3 0,0 2 122,0 1-128,0 6 1,0-4-288,0 8 1,0-4 131,0 2 1,0 2 0,0-3-257,0 0 100,0-2 71,0 1 0,0-5-539,0 4 315,0-4 121,0-5-307,0 3 215,0-9-32,0 4 0,0-4-1046,0 3 731,0-2 201,0 3 372,5-5 0,-3 0 0,3 0 0</inkml:trace>
  <inkml:trace contextRef="#ctx0" brushRef="#br0" timeOffset="21">19998 6270 7853,'0'-11'421,"0"4"588,0-3-250,5 4-259,-4-1-93,4 2-328,-5 5-235,0 0 313,0 5 1,-1-1 186,-3 8-481,3-3 1,-8 7 0,4-3 554,-1 2-590,-2-2 1,-3 4 51,-1-1 0,5-4 27,-1 4 0,0-4 162,-3 0-81,5-1 0,-3-3-2,5-1 1,-1 0-121,1 0 1,3 0 25,-3-4 319,3-1 1,1 8-228,0-9 299,5 4-133,1 0-57,6-3 1,-1 4 245,0-2-109,1-3-107,-1 4 1,1-4 122,-1 3-157,6-3 63,-5 4-245,5-5 201,-1 0-13,-3 0 1,3 0 92,-4 0-7,-1 6-3111,-4-5 1345,3 4 1585,-9 0 0,-6 1 0,-8 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6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7366 1390 8098,'0'-7'2369,"0"2"-1741,-6 5-227,5 0-194,-4 0 0,5 2 148,0 1 42,5-1-220,-4 8 1,8-2 400,-5 7-287,5-3 1,1 9 106,5-6 1,2 4 62,-2-4 0,-1 4-158,5-4 1,-4 6-68,4-2 1,-1 2-115,1 2 0,3 0 66,-3 0 1,-1 4-181,1-1 1,-5 1 120,1-4 0,1 0-125,0-1 1,0 0-151,-1-3 1,-2 1 76,2-4 0,-3-1 21,-5-4 0,3-1 90,-2-2 1,-2 1-115,2-5 0,-4-1 53,3-3-894,-4 0 215,2 0 286,-5 0 1,-4-1-1156,0-3 0,-5 2 113,2-6 1454,-3 1 0,-2-10 0,1-1 0</inkml:trace>
  <inkml:trace contextRef="#ctx0" brushRef="#br0" timeOffset="1">7800 1367 8137,'-7'-5'-1730,"-3"4"1442,9-4 0,-9 5 2712,8 0-1122,-3 0-25,5 0-434,-5 0-460,4 0 1,-9 5 269,2 2-379,3 8 1,-5 3 16,2 5 1,-6 4-22,-1-1 1,-4 6-181,4-1 1,-5 2 99,1 1 0,-3 1-58,-1 3 1,0-6 61,0 2 0,2-3-238,2-1 1,-1-2-13,4-5 0,1-1-15,4-3 1,0-3-192,4-4-339,-3-1-411,8 0 479,-3-4-735,5-2 0,5-5 33,3 0 1235,2 0 0,7-5 0,0-2 0</inkml:trace>
  <inkml:trace contextRef="#ctx0" brushRef="#br0" timeOffset="2">7982 1812 8315,'-5'-6'556,"4"1"776,-4 5 539,5 0-1080,0 5-404,0 1 0,0 11 433,0 2-510,0-3 1,0 10-76,0-3 0,4 2 19,-1-2 1,1 4-23,-4-1 1,4 1 6,0-4 1,0-2-241,-4-2 0,3 2-131,1-6 0,1-4-488,-1-3-1621,-3-1 1151,5 0-309,-6-2 1,0-6 75,0-3 1323,0-3 0,0-4 0,0 0 0</inkml:trace>
  <inkml:trace contextRef="#ctx0" brushRef="#br0" timeOffset="3">8462 1436 7958,'0'-7'2018,"0"2"-1649,0 5 1,0 5 276,0 3-362,0 7 1,0 3 189,0 5-21,0 5-170,0 1 0,0 5 103,0 0 0,0 0-78,0 1 1,0-2-82,0-3 1,0 2-1,0-5 0,0-6 28,0-6 1,0-2 199,0-2-1,0 1-199,0-6 1,1-1 199,3-5-114,-3 0-341,4 0 0,-10-10 0,-1-3 0</inkml:trace>
  <inkml:trace contextRef="#ctx0" brushRef="#br0" timeOffset="4">8165 1744 8006,'-6'0'1588,"1"-5"-1172,5 4 1,5-5 488,1 6-541,5 0 1,1 0 1053,-1 0-935,11 0 0,-3 0 35,8 0 1,0-3-172,0-1 1,4-4-216,-5 4-52,11-4 1,-10 2 288,7-1-1316,-7-3 750,6 3 1,-6 0 243,4-1-2399,-8 6 1569,-2-9 1,-8 10 782,2-3 0,3-2 0,0 0 0</inkml:trace>
  <inkml:trace contextRef="#ctx0" brushRef="#br0" timeOffset="5">8942 1470 8049,'0'-8'0,"0"1"758,0 4-374,0-2 1,1 5 271,3 0 1,-2 1 105,6 3-526,-6-3 1,9 9 213,-4-2 0,3 7-103,2 4 333,4 3-338,-3 1 0,7 3 12,-5 1 0,2 1-10,-2-1 0,2-3-196,2 2 40,2-2 0,-8 2-55,2-3 0,2 1-184,-2-9 0,-4 4-296,-3-4 0,0 0 261,3-3 1,-5-1-774,-2 1 384,2-6-1572,-4 4 425,3-8-417,-5 3 2039,-5-5 0,-2-5 0,-4-2 0</inkml:trace>
  <inkml:trace contextRef="#ctx0" brushRef="#br0" timeOffset="6">9341 1493 7976,'0'-12'202,"-5"6"307,4-4 966,-9 8-917,9-3 1,-10 5-51,4 0 1,0 9 51,0 3 0,-5 4-99,-3 3 1,-1 1-236,0 11 0,-5 1-230,-6 6 0,1-1 120,3 4 0,0-4 1,0 1 0,0-6-19,0-2 0,2-4-162,2 0 0,2-5-1000,6-2 798,-1-5 1,6 2-2068,2-4 1705,3-6 1,2-1 627,3-5 0,8-5 0,5-1 0</inkml:trace>
  <inkml:trace contextRef="#ctx0" brushRef="#br0" timeOffset="7">9421 1790 8100,'5'-12'0,"-2"5"0,5-1 1379,-1 0-863,5-3 0,3 1 245,0 2 280,-5-2-597,5 9 0,-11-8 242,8 5-26,-4 0-324,4 4 0,-1 0-37,1 0-173,-6 0 0,4 1-9,-2 3 1,-3 3 79,-1 4 0,-3 0-186,-1 1 0,0 3 73,0 0 0,-6 4-281,-6-3 1,1 4 79,-4-1 0,-2-1-319,2 1 0,-4-4 184,4 4 0,-4-4 20,3 4 0,5-5 323,3 1 1,5-3-180,-5-5 0,5 4 583,0-4-345,1-2 0,7 4 266,3-5 1,3 0-146,5-4 0,-4 0-125,4 0 0,1 0-157,2 0 1,3 0-291,1 0 1,3-1-271,1-3 0,0 1 283,-4-4 0,-2 4-1114,-2-1 0,1-1-246,-4 1 1648,-6 1 0,0 3 0,-4 0 0</inkml:trace>
  <inkml:trace contextRef="#ctx0" brushRef="#br0" timeOffset="8">7366 2395 8586,'6'0'827,"4"0"1,0 0-336,5 0 1,10 0-83,-3 0 0,5 0 128,0 0 1,6-1-128,5-3 0,9 3-25,-2-3 1,6-1-313,2 1 0,-3-1 183,7 1 0,4 1-329,-27 0 0,0-1 1,0 2-1,0 0 110,4-2 1,0 0 0,-2 1-1,1 0-303,5-1 0,0 0 0,-1 0 0,-1 0 291,0 2 1,0 0 0,1-2 0,0 0-158,1 2 0,-1 0 0,-2-2 0,0-1 61,1 2 0,0-1 1,-4-1-1,-1 1-134,-1 0 1,0 0-1,1 0 1,-1-1 115,-2 3 1,1 1-1,29-7 42,-1 4 1,-4-5 57,-4 2 0,-2 2 201,-6 1 1,0-1 184,-3 1 0,-3 0-227,-5 4 0,-7-4 79,0 1-186,-1-1 1,0 4 298,-3 0 0,-4 0-390,0 0 0,-3 0 1070,-5 0-1168,1 0 503,-1 0-527,1 0 83,-6 0 0,0 4-1308,-2-1 702,-2 1 454,3-4-1760,-5 5 1266,-5-4 0,-3 6 712,-7-3 0,-3 2 0,-5 5 0</inkml:trace>
  <inkml:trace contextRef="#ctx0" brushRef="#br0" timeOffset="9">8610 2703 7875,'-11'0'6,"0"0"-2,-1 0-3,6 0 804,1 0 1291,5 0-1661,0-5 0,1 4 227,3-3-417,-3-2 1,9 3 91,-2-4 1,1 3-69,-2-4 0,3 6 29,-2-2 0,2-1-60,2 1 1,3 0-4,0 4 0,0 0-84,-3 0 0,-1 0-98,1 0 1,-1 4 231,0 0-516,1 5 212,-1-3 1,-3 5-15,0 1 0,-6-1 30,2 1 0,-3 3-119,-1 0 0,-1 5 27,-3-1 0,-4-1-88,-7 1 0,3 0 52,-4 4 0,0-5 58,1-3 1,-1-2 84,5-2 1,3 1 84,1-1 0,3-1 9,-4-2 1,6-2-114,-2-2 232,-2-3-146,4 9 119,-3-8-79,5 3-102,0 0 1,5-4 136,3 3 0,2 1-105,2-1 0,3 0 219,0-4 0,5 0-121,-1 0 0,7 0-78,0 0 0,5-2 39,-5-1 0,5 0-231,-4-5 1,-1 5-269,-3-5 1,0 4-351,0-3 0,-6 3-124,-1-4 1,0 4-1935,-1-3 2799,-4 4 0,-1-12 0,-4 2 0</inkml:trace>
  <inkml:trace contextRef="#ctx0" brushRef="#br0" timeOffset="10">10301 2212 9234,'0'-6'1026,"0"1"0,5 5-526,2 0 1,4 0-20,0 0 0,2 0-50,2 0 1,-2-4-204,2 0 1,1 0-23,0 4 1,3-4 62,-4 1 1,4-2-374,-4 1 1,4 3-338,-4-3 1,1 2-444,-5 2 1,-3-3-1189,-1-1 1089,-4 0 983,2 4 0,-10 5 0,-2 1 0</inkml:trace>
  <inkml:trace contextRef="#ctx0" brushRef="#br0" timeOffset="11">10209 2395 8127,'0'6'436,"0"-1"-129,0-5 0,5 0 52,3 0 481,2 0-473,2 0 1,-1 0 895,0 0-844,1 0 1,4 0-81,3 0 1,3 0-86,1 0 1,1 0-193,3 0 1,-3 0 112,2 0 1,2-4-800,-1 1 1,3-2 444,-3 1 1,0 3 178,-5-3 0,6-3 0,2 1 0</inkml:trace>
  <inkml:trace contextRef="#ctx0" brushRef="#br0" timeOffset="12">11523 1995 8166,'0'-6'1696,"-5"-4"-568,3 8-345,-3-8 854,5 9-606,0-4-733,0 5 0,5 4 79,3-1 0,2 10 124,2-1 0,0 7-101,3 0 1,-1 3 137,5 5 1,-3-1-218,3 4 1,0 0-79,4 5 1,-4-5-186,0 1 1,-2-6 111,2 2 1,2-3-137,-6-1 0,0-2-49,-3-2 1,-1 2-298,1-6 1,-5-4-511,1-3-36,-6-1 0,5 0-2238,-4-3 2283,-1-3 1,2-1-484,-8 0 1,1-1 636,-4-3 1,-1-1 658,-3-3 0,-1-7 0,1 2 0</inkml:trace>
  <inkml:trace contextRef="#ctx0" brushRef="#br0" timeOffset="13">11900 1984 7993,'0'-12'0,"0"1"872,0-1-129,0 6-161,0 1 224,0 0-73,0 4-263,0-4 127,0 5 1,0 5 129,0 2-558,-5 9 1,-3 1 53,-7 6 0,-1 5 31,-6 2 1,0 9-254,-8 2 0,-1 4-41,-3 1 0,0-6-272,-1-2 0,1-2-67,0-2 1,5-5-189,2-2 1,8-4 9,4-4 0,6-4-1430,1-7 1079,6 2 1,2-9 907,7 3 0,9-8 0,1-2 0</inkml:trace>
  <inkml:trace contextRef="#ctx0" brushRef="#br0" timeOffset="14">12002 2281 7948,'0'-8'1971,"0"0"-1698,5 6 1,-2-3 503,5 5 0,-5-1-277,5-3 0,-4 2 548,3-1-278,1 1-348,9 2 0,-5 0-232,4 0 0,-8 0-231,0 0 141,0 0 1,-1 0-254,1 0 132,-1 5 0,0-3-338,3 8 315,-4-9 1,2 8-42,0-5 0,-5 3-277,5-3 82,-6 5 58,4-8 127,-6 10 11,5-10 199,-4 4-184,4 0 202,-10-4-59,-1 9 0,-5-7 53,4 5 1,-3-6-115,2 2 0,2 1 1,-2-1 44,6 5-12,-9-3-48,10 5-5,-4 1 1,10-1 6,3 1 0,1-5-7,-2 1 1,7-2 1,-2 2 0,3-2 8,0-2 0,-1 1-11,5 3 1,-4-2 12,4-2 0,-5 1-18,1 3 1,-2 2-40,-1-3 0,-2 3-6,-3 2 0,2-1 59,-5 1 0,-1-1-5,-7 1 0,-3 3 371,-4 0 1,-5 0-158,-4-3 1,-2-1 194,-5 1 0,-2-1-123,-5 0 0,-1 0-350,1-4 1,0 3 146,0-2 1,4-3-804,4-1 495,2 2 1,6-5 228,3 3 0,2-8 0,1-2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61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9481 2347 8183,'-7'-11'1114,"2"3"-193,5 0 1,-1 5 182,-3-5-484,3 5-449,-4-2 0,5 12 0,0 4 331,0 7 5,0 3-324,0 2 1,0 5-13,0 3 1,0-2 103,0 1 1,4-3-160,-1 3 1,6-3 85,-1 4 0,1-6-50,-2 2 0,4-5 48,-4-3 0,-2 2-202,-1-6 1,1 0-336,-1-3-516,0-1-1055,-4 0 1431,-5-4 0,-2-2-934,-4-5 1,-1-5 66,1-3 1344,0 3 0,-6-10 0,-1 2 0</inkml:trace>
  <inkml:trace contextRef="#ctx0" brushRef="#br0" timeOffset="1">9218 2633 8084,'5'-11'622,"3"4"0,2 0-157,1 4 0,4 1 340,1-1 0,4 0-292,-1-1 0,4 3 113,3-3 0,7 2-158,6-2 0,-1 3-180,-4-3 0,4-1-179,0 1 0,-5-1 79,-6 1 0,1 3-650,-2-3 0,0 3 356,-7 1 0,-3-4-2860,-4 0 1603,-6 0 1363,-1 4 0,0 5 0,1 2 0</inkml:trace>
  <inkml:trace contextRef="#ctx0" brushRef="#br0" timeOffset="2">10371 2256 8206,'0'-18'0,"0"3"0,0 2 0,0 2 0,0 3 0,0 0 0,0 6 0,0-3 0,0 5 3446,6 5-2138,-5 6 1,4 7-474,-5 5 1,1 1-209,3 3 0,-2 2-241,6 5 1,-4 5 68,3 3 0,-3-1-150,4 1 1,-4-2-32,3 2 1,-3 1-159,4-5 0,-6-1 118,2-6 0,1 0-213,-1-4 0,0 0 88,-4-4 1,0-6-152,0-1 0,0-4-117,0 0 58,0-1-114,0-5-492,0 5-292,0-10 1,-1-5-2586,-3-7 3584,2-3 0,-8 2 0,4 1 0</inkml:trace>
  <inkml:trace contextRef="#ctx0" brushRef="#br0" timeOffset="3">3859 4199 8139,'-5'-11'184,"4"5"1,-2 1 481,11 5-159,-6 0-86,3 0-60,-1 0-45,-3 0-76,6 5-240,3 1 0,1 5 0,7 1 0</inkml:trace>
  <inkml:trace contextRef="#ctx0" brushRef="#br0" timeOffset="4">3916 4222 8139,'24'17'882,"3"-1"-882,-8 3 0,7 8 0,4-3 0</inkml:trace>
  <inkml:trace contextRef="#ctx0" brushRef="#br0" timeOffset="5">4053 4336 8139,'23'23'0,"0"4"1763,0 0 1,-2-1-878,-2-3 0,1 0-588,-4 0 0,0 3-129,-1 1 1,-2-4 7,2-4 0,-2-1-297,-2 1 1,1-3 148,-1-4 0,-3-1-120,0 0 125,-1 1 1,1-6-813,-1-2 352,-4-3-200,2 4 0,-5-5-218,0 0 0,-5 0-1382,-3-3 2226,-2-4 0,-6-4 0,-2-7 0</inkml:trace>
  <inkml:trace contextRef="#ctx0" brushRef="#br0" timeOffset="6">4259 4257 8058,'0'-18'2,"0"6"519,0 2-288,0 9 158,0-9-1,0 8 17,0-3 1329,0 5-1383,0-5-288,5 4 1,-5 1 72,0 8 0,-5 7 4,-7 4 1,-4 4-54,-3 3 0,-3 0-136,-1 4 0,-1 1-119,-2 3 1,1 0 82,-1 1 1,-1-6-56,4-3 0,3-2 57,9-1 1,-1-5-78,1-3 1,1-2-249,2-2 0,3-3-764,5 0-201,0-6 1371,0 3 0,10 0 0,3 2 0</inkml:trace>
  <inkml:trace contextRef="#ctx0" brushRef="#br0" timeOffset="7">4636 4416 8023,'-7'-6'-357,"2"1"1276,5 10-534,0 1 1,0 6 211,0-1 342,0 6-517,0 1 0,0 6 329,0 2-383,0 3 0,-1 6-43,-3-1 1,3 0-83,-3 0 0,3-4-205,1-4 1,0-3 90,0-4 0,1-2-163,3-6 0,-3 1 96,3-1 1,1-3-1304,-1-1-304,0-4-594,-4 2 2139,0-5 0,5 5 0,1 1 0</inkml:trace>
  <inkml:trace contextRef="#ctx0" brushRef="#br0" timeOffset="8">5184 4131 10705,'5'11'760,"-4"5"-573,3-1 1,1 9 0,-1 1 0,-2 6-1,0 4 465,-2 1-409,5-1-494,-4 0 301,4-1 0,-4-5 303,3-2-750,-3-3 354,4-1 0,-1-6 124,0-1-556,0-4 0,-4-4 95,0 0 173,0-6-1158,5 3 408,-4-5 425,4 0 0,-5 0 1</inkml:trace>
  <inkml:trace contextRef="#ctx0" brushRef="#br0" timeOffset="9">4967 4405 8076,'-7'0'473,"2"0"105,36 0-263,-19 0 830,30 0-485,-19 0 303,1 0-364,9 0-287,-4 0 1,7-1 68,2-3 0,4-6-147,7-5 1,-7-1-139,0 5 1,-10 1 101,-5 2 0,-5-2-621,-3 2 1,-2 3 364,-6 1 1,1 3-2028,-1 1 2085,-4 0 0,3-5 0,-4-1 0</inkml:trace>
  <inkml:trace contextRef="#ctx0" brushRef="#br0" timeOffset="10">5937 4154 8088,'7'-5'-285,"-14"2"662,-4-5 1,-2 6 316,10-2-62,1 3 1,-3 0 244,5-3 7,0 3-624,0-5 1,2 8-161,1 2 1,2 2 150,3 5 1,2 2 17,-2 2 1,2 4-166,1 8 0,1 1 102,-1 2 0,1 3-122,-1-2 0,4-2 31,0 1 1,1-4-193,-5 0 0,2-3 54,2-4 1,-4 2-92,1-6 1,-1 0 41,-3-4 0,-3-3-459,-1 0 1,1-5-1215,-1 5 215,-1-5 813,-3 2 1,-1-5 207,-3 0 0,2-2 509,-6-1 0,1-4 0,-5-4 0</inkml:trace>
  <inkml:trace contextRef="#ctx0" brushRef="#br0" timeOffset="11">6234 4040 8378,'0'-7'544,"0"2"-173,-5 5 1,3 0 141,-6 0 0,1 6-100,-5 6 0,1 2-57,-1 9 0,-4-2-92,-3 10 1,-4 4-196,-4 7 1,2 3-9,-6 0 1,1 1-410,-4 0 0,1-2-663,2-2 0,3-8 591,6-7 0,4-4-1139,3-4 1559,7-3 0,-2-4 0,3-1 0</inkml:trace>
  <inkml:trace contextRef="#ctx0" brushRef="#br0" timeOffset="12">6189 4462 8080,'11'-6'20,"-4"-4"-20,3 8 0,-4-3 762,5 5 0,1-4-220,-1 1 0,1-1-17,-1 4 1,1 0-161,-1 0 0,-3 0 266,-1 0-382,1 0 0,3 4-14,1-1 0,-5 6 14,1-1 0,-2 2 0,2 2 1,-3 4-16,-5 3 1,4 3 14,0 0 1,-4 1-1,-4 0 0,-5 0-14,1 0 0,-6 0-265,-1-1 0,0 0-1393,3-3 1,1 1 1135,0-4 1,-1-1 286,1-4 0,3-3 0,0 0 47,6-6 1,-3 4-382,5-2 181,0-3 0,5 5 149,3-6 1,2 0-2,1 0 0,4 0-2,1 0 1,6-4-3,-3 0 0,6-1-4,-6 1 0,2 3-5,2-3 0,0 3 18,0 1 0,0 0 0,-1 0 0</inkml:trace>
  <inkml:trace contextRef="#ctx0" brushRef="#br0" timeOffset="13">6977 4211 8106,'-7'-8'17,"4"1"231,-4 4 369,6-7-243,-4 9 117,5-4 550,0 5-892,-5 5 1,4 2 128,-3 8 0,1 5-174,-1 6 1,3 3 139,-3 6 1,-1-1-231,1 0 0,1-3 25,3-1 1,0-3-50,0 3 1,1-8-65,3 1 0,1-8-167,2 0 0,4-2-303,-4-2 0,3-1-672,2-2-807,-1-3 2023,-4-5 0,3-5 0,-4-1 0</inkml:trace>
  <inkml:trace contextRef="#ctx0" brushRef="#br0" timeOffset="14">6691 4405 8393,'8'-4'0,"-1"0"527,-4 1-328,7 3 1,-3 0 300,4 0 0,5 0-88,3 0 1,4 0 70,4 0 0,2 0-128,5 0 0,1-4-209,-1 0 0,0-5 36,0 1 0,3 0-493,-2 0 1,-1-1-215,-11 5 1,2-3-726,-6 3 0,-2-4 1250,-2 4 0,3-4 0,-1 1 0</inkml:trace>
  <inkml:trace contextRef="#ctx0" brushRef="#br0" timeOffset="15">7399 4108 8210,'0'-6'477,"0"-4"-106,0 8 623,5-3-591,2 10 0,5 2-22,4 4 1,-4 6-119,4 2 0,0 2 63,-1 2 0,4 1-117,-3 3 0,4-2-182,-1 6 1,-1-6-12,1 2 1,-4-1-78,4-3 0,-5 1-185,1-9 0,-2 2 174,-2-2 1,-1-6-469,-2 2 1,-2-7-4,-2 0-558,-3-3 761,5-1 1,-8 0 339,-2 0 0,-7-5 0,-7-1 0</inkml:trace>
  <inkml:trace contextRef="#ctx0" brushRef="#br0" timeOffset="16">7731 4074 8186,'0'-18'0,"0"2"497,0 9 137,0-3-275,-6 9 219,5-4-269,-4 5 0,4 5 35,-3 2 0,-2 9 55,-6 3-349,1 7 134,-6 3 0,0 6-76,-6-1 1,0 2-235,0 2 0,4-3 313,0 3-1905,0 3 1457,1-11 0,-2 7-184,5-10-1197,-1-6 1066,5 1 0,5-9 576,2 2 0,3-3 0,1 0 0</inkml:trace>
  <inkml:trace contextRef="#ctx0" brushRef="#br0" timeOffset="17">7879 4314 8059,'6'-7'0,"1"1"0,-3 2 378,2 3 78,0-4 316,4 0 166,-3 3-27,-1-3-622,4 5 0,-7 0 10,4 0 167,-4 0-423,7 0 1,-9 5 135,3 3 1,-3-2-215,-1 2 0,-1 0-30,-3 3 1,-1 0-41,-2 1 0,-4-1 81,4 1-47,-3-1 1,2-1-32,0-2 190,6 2-126,-3-4 67,5 6 1,1-2-35,3-2 0,-2-2 37,6-2 0,0-3 2,3 3 1,4 1 10,1-1 1,3 3 4,-4-3 1,5 1 113,-1-1 1,-1-1-121,1 4 0,-1-3 158,1 4 1,-3-2-134,-4 2 1,-1 2 32,1-3 0,-2 3 12,-3 2 13,-2-1 173,-5 1-107,0-1 1,-11 2 402,-8 2-319,-8-2 1,-8 3-165,-3-4 1,-3-1 124,-5 0-1071,1 6-293,-1-9 822,5 2 1,-3-10-274,2 0 1,3 0 576,1 0 0,0-4 0,1 0 0,0 2 0,-1 0 0</inkml:trace>
  <inkml:trace contextRef="#ctx0" brushRef="#br0" timeOffset="18">3996 5136 8174,'0'-6'3,"-5"0"202,-3 6 0,12-3 728,4-1-283,-1 0-98,3 4-423,-3 0 1,4 0 106,1 0 1,-1 0-118,0 0 0,6 0 102,2 0 1,-1-1 1,1-3 1,1 3-96,7-3 1,-3 3-28,3 1 1,6 0-101,1 0 0,3-4 100,-3 0 0,4 0-129,0 4 0,1-4 98,-1 1 1,2-1-123,2 4 1,2 0 66,-2 0 0,2-1-75,2-3 1,2 2 77,-2-1 1,7 1-194,-3 2 0,-1-3 122,1-1 1,-3-1 75,-2 1 1,6 3-27,2-3 1,-1-1 18,2 1 1,-2-1 34,1 1 0,2 3-33,-6-3 1,-3 3 42,-4 1 1,-1 0-12,5 0 1,0 0 48,0 0-73,-1 0 0,1 0 72,0 0-48,-1 0-1069,6 0 995,-4 0 52,4 0 0,-2 0-645,1 0 480,4 0 161,-2 0 0,2 0 24,-1 0 190,0 0-215,-1-5 1,4 3 226,-3-1-221,3 1 1,1 2 38,0 0-41,1 0 15,-6 0 1,5 4 136,0 0-133,-5 0 0,9-3 98,-8 3-220,-2-3 125,5 4 1,-4-5 43,5 0-327,0 0 262,0 0 0,-5 0-175,-3 0 177,9 0-13,-15 0 1,14 0 65,-15 0-63,0 0 14,-3 0 0,-7 1 5,2 3 0,-9-3-19,-2 3 211,0-2-212,-10-2 1,3 3 1040,-4 1-1304,-6 0 1062,4-4-1086,-4 0 263,1 0-312,3 0-433,-9 0-269,4 0 298,-5 0 721,-5 0 0,-11 5 0,-8 1 0</inkml:trace>
  <inkml:trace contextRef="#ctx0" brushRef="#br0" timeOffset="19">5880 5501 8155,'-6'-11'231,"1"5"317,5-5-110,0 5 1,0-1 16,0-1 0,0 4 389,0-4-202,5 6-493,1-3 1,6 5 95,-1 0 0,4 0-111,1 0 0,0 0 14,-1 0 1,3 0 46,5 0 1,-1 1-275,-3 3 0,1-2 62,-5 6 0,4-4-177,-4 4 1,4-5 103,-3 5 1,-2 0-62,-7 3 0,0-3 35,-4-1 1,-1 1 69,1 3 1,-6 1 29,-5-1 0,-2 0 12,-2 1 0,1-1 13,0 1 0,-1-1-16,1 1 1,-1-5 79,1 1 1,1-4-58,2 3 48,-2-4 1,9 3-12,-3-2-153,3-3 0,6 4 180,2-5 0,5 5 164,3 3 0,2-3-189,2-1 1,1 1-12,-5-1 1,5 5-67,-1-2 1,2 0 74,-2 0 1,-1 1-156,-3 3 0,-3 2 150,4 2 1,-4-2-187,0 2 0,-6-2 51,-2-2 1,-3 1 32,-1-1 0,-5 4 178,-2 0 1,-10 1-130,-6-5 1,-2 1-23,-9-1 1,1 0 24,-9 1 1,1-5-31,-1 1 0,0-5 44,8 0 1,-1-1-247,8-2 0,1 0-254,7 0 1,4-2-1157,8-1 1644,2-4 0,15-4 0,2-1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7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2056 8132 8109,'0'-12'0,"0"6"0,0 1 0</inkml:trace>
  <inkml:trace contextRef="#ctx0" brushRef="#br0" timeOffset="1">2056 8086 8158,'0'-6'2012,"0"-5"-1378,0 10-208,0-4 383,0 5-567,0 5 1,0 2-98,0 4 0,0 0-25,0 1 1,1 4 12,3 3 0,-3 3 29,3 1 1,1 1 12,-1 3 0,0 2 45,-4 5 0,0 0-18,0 0 0,0 2 42,0 2 0,3-2-52,1 2 1,4-7-131,-4 0 0,3-2-37,-3 2 0,5-4-130,-1-4 1,-3-5-32,-2-3 1,4 0 146,0-3 0,-2 2-232,-1-7 0,-1-1-71,1-3-437,-3 4 226,4-6-1610,-5 4 685,0-10 1,0-1 247,0-6 1180,-10 1 0,2-1 0,-8 1 0</inkml:trace>
  <inkml:trace contextRef="#ctx0" brushRef="#br0" timeOffset="2">2353 8234 8095,'0'-6'219,"-4"0"557,0 2-422,0 3 148,4-4 656,0 5-904,0 5 0,2 2 48,1 9 0,-1 3-29,1 7 0,0 3 157,1 6-238,-3-6 0,4 4-33,-5-3 0,4 3 77,0 2 0,1-2-242,-1-3 0,-3 2 66,3-6 0,1 0-272,-1-7 1,1-3-66,-2-4 1,-1-1-682,2 1 383,2-6-286,-5 4-56,9-9 0,-8 3 335,1-8 1,-1 2 581,-2-6 0,0-5 0,0-4 0</inkml:trace>
  <inkml:trace contextRef="#ctx0" brushRef="#br0" timeOffset="3">2376 8303 8056,'0'-18'0,"0"2"0,0 8 801,0 0-399,0 6 0,0-4 392,0 2-483,0 3 0,1-5 38,3 6 326,2 0-306,5 0 1,5 6 89,-1 1-45,5 3-149,-2 7 0,5-1 141,0 3-463,-1 3 86,1 1 0,4 1-100,0 2 102,4-1 1,-8-6-75,0 0 1,0-2 21,-4 2 3,-3-2 1,1-3 12,-6-3 0,-1 3-17,-2-6-197,2 2 254,-9-4 10,10 5-233,-10-5 0,4 0-769,-5-1-4726,0-5 5683,0-5 0,-5-1 0,-1-6 0</inkml:trace>
  <inkml:trace contextRef="#ctx0" brushRef="#br0" timeOffset="4">2810 8109 7980,'0'-12'241,"0"1"-241,0 5 1032,0 1 393,0 5-917,0 5-219,0 1 0,0 12 339,0 5-273,5-1 0,-4 13 71,3-1 1,1 1 52,-1 7 0,1 0-91,-2 4 1,-1-2-164,2-2 0,-3 1-143,-1-5 1,0 0 85,0-3 0,1-6-110,3-2 0,-3-5 88,3-3 0,1 2-102,-1-6 1,0-4-422,-4-3-559,5 0-1352,-4-2 1067,4-1-1107,-5-5 2328,5 0 0,-4-5 0,4-1 0</inkml:trace>
  <inkml:trace contextRef="#ctx0" brushRef="#br0" timeOffset="5">4203 8143 8056,'-5'-11'-180,"4"3"-45,-3 0 0,2 5 1153,2-5-508,0 5 0,-1-5 66,-3 4 0,2-4-9,-6 4 0,1 1-180,-5 3 1,0 0-37,-4 0 0,-1 5 53,-6 2-140,0 8 0,-1 3 175,-3 5-248,3 0-39,-9 5 0,4 2 61,-5 8-956,4-2 1023,-3 3 1,9-1-13,-2 0-128,1 0 0,8 1 28,1-1 1,5-4 227,3-4-149,3-4-475,5 7 319,0-9 0,3 4 124,5-5-134,4-6 97,16 0 0,1-6-230,6 1 82,4-6 1,4-1-32,3-5 0,-1 0-154,-3 0 0,0-1-57,8-3 0,-8-2 65,-4-6 0,-4 1 85,-4-1 83,3 1 1,-14 0 971,0-1-883,0 1-87,-11-1 0,6 5 244,-10-1-13,5 0 1,-8 1-33,3-1 1,-7 1 409,-1-5-397,-4 6 143,1-4-111,-9 3 1,3 0-49,-2-1 137,-3 6-194,0-4 1,-5 3 82,1-1-204,-1 0 121,0 4 1,0 0-130,0 0 111,0 5 0,1-2-158,-1 4 1,5-3-492,3 4 456,2-6-1464,2 3 476,4 0 519,-3-3-1695,9 8 2303,-4-9 0,5 4 0,0-5 0</inkml:trace>
  <inkml:trace contextRef="#ctx0" brushRef="#br0" timeOffset="6">4660 8234 8132,'-5'-17'351,"3"0"469,-3 6-229,5-1 350,0 6-172,0-4-52,0 9-404,0-5 1,0 8 195,0 2-98,0 7-231,0 2 0,0 10 353,0-1-252,0 1 0,0 10 109,0-2-326,5 2 28,-3 1 1,4 0 67,-2 0-50,-3 1 0,8-2 250,-5-3-652,5-2 229,-8-5 0,8-2 136,-5-1-322,-1-4 54,-3-5-18,0 1 278,5-6-48,-3-1 309,3-5 226,-5 0-379,-5 0-18,3 0-73,-3 0 0,7-4 138,1 1-367,-1-1 105,8 4 0,-4-4-98,6 0-45,-1 0 212,1 4 0,0-1 111,3-3-122,-2 3 0,9-4-12,-3 5 16,-3 0 1,6 0-35,-3 0 0,1-4 3,-1 0 0,3-1 76,-3 2-348,2 1 144,-3-3 1,2 1-810,-4 1 610,-1-1 1,-4 0-906,1 0 1,-6-1 86,-2 1 648,-3 3-1442,-1-4 795,0 5 1155,-10-5 0,-3 4 0,-10-5 0</inkml:trace>
  <inkml:trace contextRef="#ctx0" brushRef="#br0" timeOffset="7">4603 8543 7980,'-7'-5'112,"2"3"1,5-3 928,5 0-409,2 4-203,4-4 617,6 0-639,0 4 1,10-6 216,0 3-127,-1 3-179,2-9 1,0 8 45,3-6-484,2 0 159,-9 2 0,7-4-175,-4 2 223,0 3-55,-10-5-1401,5 9 973,-9-9 0,3 8 80,-4-2-1693,-6-2 568,-1 5 1441,-5-4 0,-10 5 0,-3 0 0</inkml:trace>
  <inkml:trace contextRef="#ctx0" brushRef="#br0" timeOffset="8">4603 8212 8159,'6'-12'511,"4"1"-196,2 4 1,1-1 48,7 4 294,-1-5-344,3 8 1,5-8 138,0 5 377,4-5-413,-1 8 1,4-8 124,0 5-368,0-5 8,1 3 0,-2-2-823,-3 1 539,-2 4 0,-5-2 89,0 5-569,-6-5 267,0 4 315,-11-4 0,4 5 0,-3 0 0</inkml:trace>
  <inkml:trace contextRef="#ctx0" brushRef="#br0" timeOffset="9">5459 8063 8053,'0'-18'0,"0"6"0,0 4 871,0 6-159,-5-4-378,4 6 0,-3 6-95,8 1 0,-3 5 326,3 3-298,-3 3 1,-1 9 120,0 4 0,0 2-75,0 1 0,0 6-168,0 1 1,-4 3 85,1-3 1,-1 3-130,4-6 1,0 0-30,0-4 1,0-6-124,0-5 0,1-2 70,3-5 0,1-1-349,3-4-520,-3 1 1,-4-6 3,3-2-1241,-3-3 1002,4-1 1084,-5 0 0,0-5 0,0-1 0</inkml:trace>
  <inkml:trace contextRef="#ctx0" brushRef="#br0" timeOffset="10">5413 8200 8105,'0'-18'0,"0"2"0,2 6 0,2 2 0,-2-1 0,6 5 0,-1 1 0,5 3 2118,-1 0-970,11 0 196,-8 5-839,7 1 0,1 11 244,4 2-210,1 2-818,6 2 353,-4 0 103,1 5 1,3-3 178,-3 6-284,-2-6 38,5 8 1,-9-9 274,3 3-421,2-3 77,-5-6 1,3 2-81,-8-5-53,2 5 43,-8-7 0,7 0-20,-5-6-54,1 1 54,-5-2 1,-3 3-68,-1-5-383,-4 0-177,2-4 63,0 0 227,-4 0-1334,4 0 0,-10-4 864,-2 0 876,-4-5 0,-5 3 0,-2-5 0</inkml:trace>
  <inkml:trace contextRef="#ctx0" brushRef="#br0" timeOffset="11">6042 8109 8137,'0'-18'40,"0"-4"0,0 10-40,0-3 891,5 7-508,-4-2 1,4 7 580,-5-4-35,5 4-280,-4-2-354,4 10 0,-5 5 12,0 5 0,0 7 87,0 1 1,0 5-263,0 6 0,0 0 123,0 1 0,0 0-331,0 3 1,2 3 140,2 4 1,-3-5-561,3-6 339,-3 0 1,-1-10-38,0 3-57,0-3 4,0-6 0,0-2-601,0-4 358,0-6-1558,0 4 827,0-3-268,0-1 1488,0-1 0,5-10 0,1-1 0</inkml:trace>
  <inkml:trace contextRef="#ctx0" brushRef="#br0" timeOffset="12">6293 8143 8000,'0'-24'909,"0"-3"-178,0 15-157,0-5-200,0 6-5,0 4-1,0 2 588,0 0-558,0 4 0,4 1 195,0 8-18,-1 2-296,-3 6 1,4 2 334,0 5-387,0 5-512,1 1 294,-4 10 161,4-8 0,-4 12 170,3-5-548,-2 0 229,8 1 1,-9-6-6,3-2-351,-3-3 285,-1-5 0,0-2-261,0-2 139,0-2 90,0-6 179,0 0 641,0-4-691,0-2 465,0-5 0,1-4-608,3 0 158,2 0 0,6 3-16,-1-3 0,1 3-14,-1-3 0,2 3 7,2 1 0,3-4-18,5 0 1,-1 1-154,1 3 0,0-2 108,0-1 1,4 1-180,-1-2 0,-3 2-88,-4-2 1,-4 3-99,4-3 0,-5 2-92,2-2 0,-7 2-285,-2-1 1,-4 0-1872,0-1 1962,-1 3 1,-4-8 674,-1 5 0,-9 1 0,-6 3 0</inkml:trace>
  <inkml:trace contextRef="#ctx0" brushRef="#br0" timeOffset="13">6293 8371 7957,'0'-11'0,"0"3"746,0 1-520,5 4 0,1-2 461,6 5 0,3 0-259,0 0 0,5 0 440,0 0-502,1 0 1,7-4 80,2 1-209,-2-6-72,10 7 1,-11-6-109,7 4-16,-7-5 1,1 6-88,-5-4 1,-4 4-543,0-1 593,-10-2 0,6 5-1557,-7-3 638,-3-2 449,0 4-1408,-5-3 686,-5 5 1186,-2-5 0,-9-1 0,-2-6 0</inkml:trace>
  <inkml:trace contextRef="#ctx0" brushRef="#br0" timeOffset="14">6304 8040 8023,'0'-17'-48,"0"5"48,5 2 0,2 7 319,4-4 0,6 0 513,2 0 0,2-2 506,2 5-906,5-5 1,1 7 224,5-6-219,6 6-238,0-9 0,2 9 144,0-6-1657,-5 6 1213,2-3 0,-10 1-1936,-2 0 1441,-3 0 1,-6 4 594,-3 0 0,-2 5 0,-2 2 0</inkml:trace>
  <inkml:trace contextRef="#ctx0" brushRef="#br0" timeOffset="15">7207 7960 8017,'0'-11'-337,"0"0"85,-6 4 170,5 2 1573,-4 5-312,5 0-476,-5 10-94,4-2-294,-4 13 1,5-2 417,0 8-390,0 2 1,0 6-176,0-1 1,0 1 63,0 3 0,-4 3-116,0 5 1,0-4-68,4-1 0,-4-4-130,1 1 1,-1-7-119,4-5 1,0-3 141,0-4 0,1-2-925,3-6 739,-3 1 0,8-5-2046,-5 1 1641,0-6 1,-4 2-329,0-8 0,0-2 976,0-5 0,5-1 0,1 1 0</inkml:trace>
  <inkml:trace contextRef="#ctx0" brushRef="#br0" timeOffset="16">7058 8063 8060,'6'-18'254,"10"1"214,-1 1 1,1 4-120,3-4 66,-5 4-150,8 0 1,-3 1 141,8 0 202,-3-1-294,9 6 1,-4-4 127,5 2 37,0 3-276,1 0 0,-1 5 1,0 0-31,-5 0 1,3 1-138,-5 3 0,-6 4 140,-5 7 1,-4-1-287,0 5 115,-6 5 0,-1 1 80,-5 6-699,-10-1 449,2-1 1,-14 4-492,-1-2 455,-5-3 0,-5 0-156,2-6 569,-2 1-906,4-5 709,-5-1 1,5-2-35,2 0 0,7 0-94,1-3 376,0-1-172,1-5 1,3 5-59,7-4 279,-2 3-164,9-3 1,-4-1 714,5-2-777,0 2-22,5 6 1,2-5 705,8 1-494,-2-1 1,10 4 58,0-4 1,5 2-111,6-5 1,0 5 169,1-2-171,4-2 0,-9 2 140,1-3-451,-1-3 104,-6 9 0,3-7-378,-8 4 196,3-4 163,-10 7 1,5-9-1207,-6 3 818,1 2 0,-5-4-931,1 1 0,-6 0-100,2 1-212,-2-3 799,-2 4 833,0-5 0,5 0 0,1 0 0</inkml:trace>
  <inkml:trace contextRef="#ctx0" brushRef="#br0" timeOffset="17">8040 7903 7986,'0'-11'0,"0"-1"443,0 6-77,0 1 906,0 5 0,0 9-458,0 2-417,0 8-2,0 4 77,-5 6-289,4 6 1,-9 4 183,2 3-263,-2-3-77,-1 11 0,-1-8 312,1 7-956,-1-2 684,-4-1 1,7-6-24,-2-2 35,2-7-17,2 2 0,1-13-263,2 3 110,3-8 49,-4 2-952,5-11 183,0 4 1149,0-9-2114,0 4 1113,0-5 0,4-5-152,-1-2-130,6-3 945,-7-2 0,8-9 0,-4-3 0</inkml:trace>
  <inkml:trace contextRef="#ctx0" brushRef="#br0" timeOffset="18">7995 8006 8010,'0'-24'0,"0"2"989,0 11-172,0 0-214,0-1 0,1 6-173,3 2 0,-2 3 365,6 1 0,-4 0-270,3 0 0,5 6 92,3 5 1,0 7-166,-3 9 1,3 2-177,0 5 0,4 1-56,-4-1 1,4 4 6,-3 0 1,4 4-293,-1-4 111,-3 5 1,5-10 193,-6 5-973,0-10 715,-3 5 0,-1-10-87,0 0 0,0-6-141,-4-1 1,3-1-240,-2-4 220,-3 3 2,0-7-897,-5-1 995,0-1-273,5-5 162,-4 0-1306,4 0 337,-5 0 565,-5 0-1106,-1 0 1786,-10-5 0,-2-1 0,-5-6 0</inkml:trace>
  <inkml:trace contextRef="#ctx0" brushRef="#br0" timeOffset="19">7892 8429 8010,'6'-7'0,"4"-2"1760,-2 6-1096,2-1 0,2 4-117,-1 0 1,2 0 248,2 0-340,8 0-131,1 0-126,9 0 0,-8 0-103,6 0 1,-1 0-213,4 0 1,-3-4 353,-1 0-1904,-4 0 1194,2-1 0,-6 4-1685,1-3 989,0-2 344,-5 5 824,-2-5 0,-4 1 0,-1-1 0</inkml:trace>
  <inkml:trace contextRef="#ctx0" brushRef="#br0" timeOffset="20">8657 7869 7952,'-5'-17'0,"4"9"0,-3-4 1258,3 8-277,1-1 111,0 5 0,1 7-258,3 4-400,-3 6-1,9 5 286,-9 6-387,10 2 1,-9 8-67,6 0 1,-6 5-42,2-1 1,-3-2 135,-1 2-1299,0-5 963,0 7 0,0-9-760,0-1 732,0 0-106,0-10-263,0 4 280,0-10 0,0 0 14,0-3 723,0-7-650,0 7 387,0-9-81,0 0-73,0 0-173,0-1 235,0-4-180,0 4 637,0-5-588,5 0 224,-3 0 0,8 0-224,-4 5 342,6-4-257,-1 4 0,5-5 103,3 0 42,8 0-119,-3 0 1,8 0 92,-5 0-322,9 0 44,-10 0 0,11 0-1358,-11 0 637,1 0 363,-4-5-2693,5 4 1948,-9-4 1,2 5-63,-9 0 1080,-1 0 0,1 0 0,-1 0 0</inkml:trace>
  <inkml:trace contextRef="#ctx0" brushRef="#br0" timeOffset="21">12187 9788 8098,'-10'-1'0,"2"-3"0,2 2 634,2-1-228,3 1 31,-4-3 119,5 4 173,0-4 1237,0 5-1552,5 0-177,1 5 275,1 1-335,3 1 1,-4 7 365,6-3-366,-1 3 0,0 3 23,1 2 1,3 2 14,0 2 0,0 0-69,-3 0 1,3 0 89,0-1 1,6 1-143,-2 0 83,-3 0 0,6 1 157,-3 3-311,2-8 24,2 7 0,-4-12 191,0 5-305,-5-5 0,7 4-139,-6-3 152,0-7 1,-4 7 120,1-7 1,-5-2-202,1 2 183,-5-6-1053,2 3 569,0-5 239,-4 0-1502,4 0 831,-5 0-1096,-5 0 1265,4-5 0,-9 3-1693,2-6 2391,-2 0 0,-2-3 0,1 0 0</inkml:trace>
  <inkml:trace contextRef="#ctx0" brushRef="#br0" timeOffset="22">12541 9822 8098,'0'-11'0,"0"-1"708,0 6-340,0-4 1,0 3 142,0-4 0,0 3 202,0 1-182,0 4 0,-1-2 266,-3 5-581,3 0 0,-9 3-32,2 4 1,-2 1 66,-2 7 1,-4 7-123,-3 1 1,-3 3 121,0 1 1,-5 6-173,0 5 0,1 1 79,3-1 0,0-2-207,0 2 0,1 1 41,3-1 1,-1-3 3,5-5 0,0-6-2,3-1 0,2-1-254,3-7 1,-2 0-1581,5-4 1343,0-4 0,5 2-916,3-6 1,-1 1 1412,4-4 0,6-5 0,5-1 0</inkml:trace>
  <inkml:trace contextRef="#ctx0" brushRef="#br0" timeOffset="23">12758 10096 7973,'0'-6'1718,"0"-4"-1127,0 8-33,0-3 1,0 14 502,0 3-699,0 2 1,0 2 89,0 3 0,0 3-137,0 1 0,0 1 76,0 2 0,0-2-112,0 3 1,1-3-28,3-1 0,-1 0 84,4 0-168,-4-6 0,3 0 69,-2-6 1,-3 1 238,3-1-28,3 1 28,-6-1 0,4-5-1417,-5-1-1613,0-5 2554,0-5 0,0-6 0,0-7 0</inkml:trace>
  <inkml:trace contextRef="#ctx0" brushRef="#br0" timeOffset="24">13204 9776 8122,'0'-6'1364,"0"1"-236,0 5-710,0 5 88,0 1-193,0 6 0,0 4 45,0 3 248,0 3-260,0 1 1,0 1 466,0 2-498,0-1 1,0 6 19,0-4 1,0 0 125,0-5-222,0 6-437,0-4 213,0-1 1,1-2 293,3-6-1099,-3 0 601,4-3 1,-5-5 116,0 1-798,0-6 239,5 3-1924,-4-5 1255,4 0 1063,-5 0 0,-5-5 1,-1-1-1</inkml:trace>
  <inkml:trace contextRef="#ctx0" brushRef="#br0" timeOffset="25">13032 10073 8110,'-6'-5'1847,"1"4"-1202,10-4 613,1 5-780,6 0 1,0 0 576,4 0-660,-4 0 1,10 0 127,-3 0 0,-1 0-126,1 0 1,-2-4-357,3 0 1,0-5 107,-5 2 1,4 0-754,-4 0 0,4 3 463,-3-4 0,-1 5-1486,-4-5 1,-3 5 25,-1 0 1601,-4 1 0,2 2 0,-5 0 0</inkml:trace>
  <inkml:trace contextRef="#ctx0" brushRef="#br0" timeOffset="26">13546 10188 8564,'0'6'2620,"5"-1"-1548,-3-5-210,3 0-212,-5 5-457,0-4 136,5 4-825,-4-5 309,4 0 103,0 0 1,-2 0-122,4 0 0,-3 0-1973,4 0 1363,-6 0 1,5 0 814,-4 0 0,4 0 0,4 0 0</inkml:trace>
  <inkml:trace contextRef="#ctx0" brushRef="#br0" timeOffset="27">13763 10222 14592,'7'0'-1518,"3"0"1526,-3 0-2368,3 0 1552,-3 0 1,3 0 807,-2 0 0,2-5 0,1-2 0</inkml:trace>
  <inkml:trace contextRef="#ctx0" brushRef="#br0" timeOffset="28">14060 10188 7900,'0'-7'4576,"0"2"-2437,0 5-1814,0 5 54,0-4-1233,0 5 509,0-6-664,0 5 785,0-4 1,0 5 223,0-2 0,0-3 0,0 4 0</inkml:trace>
  <inkml:trace contextRef="#ctx0" brushRef="#br0" timeOffset="29">14608 9833 8006,'-6'-6'0,"0"-3"0,2 5 1087,3-4-648,-4 6 0,3-3 430,-2 5-512,3 0 0,-4 1 154,5 3 0,0 4-145,0 7 1,0 3 4,0 5 0,0-3-105,0 3 0,0-3 58,0 7 0,0-3-69,0-1 1,1 0-213,3-1 0,-3 1-27,3 0 0,-2-5-157,-2-3 1,1 0-710,3-3 0,-3 2 68,3-7-644,-3-2 0,0 1-192,3-6 319,-3 0 1299,4 0 0,-5-6 0,0 0 0</inkml:trace>
  <inkml:trace contextRef="#ctx0" brushRef="#br0" timeOffset="30">14391 10028 8006,'0'-7'0,"2"2"1156,1 5-713,4 0 0,4 0 603,1 0 0,-1 1-461,0 3 1,6-2 160,2 1 0,3-1-286,0-2 1,3 0-399,1 0-3,-2 0 0,4 0-75,-5 0 1,0-4-198,0 0 0,0 0-2242,-1 4 1068,-4 0 1387,4 0 0,-10-5 0,5-1 0</inkml:trace>
  <inkml:trace contextRef="#ctx0" brushRef="#br0" timeOffset="31">15328 9639 8082,'-4'-11'675,"0"-1"169,0 6 0,3-3 689,-3 5-525,3 1-478,-4 3 1,6 5-87,3 2 0,2 9-86,6 3 0,-1 3-53,1 5 1,0-2 320,4 6-450,1-1 0,1 3 17,-3-2 0,2 2-114,-2-3 1,4 2 272,-4-2-472,6 3 177,-9-8 1,5 1-253,-6-7 175,6 3 0,-5-10-599,4 4 0,-4-4 347,0 0 1,-2-5-950,-2 1 513,2-5-1922,-9 2 1632,4-5 1,-5-2-671,0-1 1668,-5 1 0,-1-8 0,-6 4 0</inkml:trace>
  <inkml:trace contextRef="#ctx0" brushRef="#br0" timeOffset="32">15579 9708 8034,'0'-18'24,"0"2"1,0 4-1,0 1 1,0-1-25,0 1 1300,0 5-229,5-5-31,-4 10-530,5-4 1,-6 5-500,0 0 193,5 0 1,-4 6 10,3 6 0,-3 4-4,-1 7 1,-5 5 192,-3 3-458,-7 2 84,2 1 1,-8 4 61,2 0-898,2 0 846,-9-4 0,10 1-881,-6-1 753,1-5 1,2-1-127,0-5 1,5 0 95,-1-1 0,2-4-1166,2-3 386,5-2 1185,-5-1-2070,10-6 1414,-4-1 369,5 0 0,0-4 0,0 4 0</inkml:trace>
  <inkml:trace contextRef="#ctx0" brushRef="#br0" timeOffset="33">15910 9959 7996,'0'-18'0,"0"2"0,0 9 745,0-3-16,0 9 217,0-4-424,0 5-233,-5 0 0,4 1 236,-3 3-113,3 2-189,1 6 0,0 3 135,0 0 1,0 6-20,0-2 50,0 2-124,0 7 1,5-5 102,3 0-333,-3 5 39,0-9 0,-1 9-442,-1-5 297,1-6 74,-4 5 1,4-9-1253,0 2 482,0-3-1779,-4 0 1160,5-1 143,-4-4 641,4-2 602,-5-5 0,5-5 0,1-2 0</inkml:trace>
  <inkml:trace contextRef="#ctx0" brushRef="#br0" timeOffset="34">16070 10199 7996,'0'-11'537,"0"4"92,0 2 47,0 0 142,0 4 544,0-4-941,0 5 0,-4 5-23,1 2 0,-6 4-99,1 0 0,-1 0-74,2 1-55,-9-1 0,11 4-233,-10 1 145,10-1-13,-10-4 0,10 5-297,-3-1 193,-2-5 0,9 0-401,-3-2 304,3-3 1,1 5-62,0-2-43,0-3 205,0 0 1,5-2-6,2 1 0,5 0 5,3-4 0,-1 0-225,5 0 241,-5 0 1,6 0-584,-5 0 278,1-5 164,0 4 1,-3-6-1249,2 4 914,-2 1 1,-6-4-109,1 2-773,-5 3 1371,2-4 0,0 5 0,1 0 0</inkml:trace>
  <inkml:trace contextRef="#ctx0" brushRef="#br0" timeOffset="35">16287 10188 7942,'0'-7'0,"0"2"626,0 0 9,0 4 208,5-4-444,-3 5-145,8 0 1,-8 0 305,6 0-381,-1 0 1,1 0 30,0 0-119,-1 0 1,5 0 239,-1 0-648,1 0 308,-1 0 1,-3 0 205,-1 0-1163,1 0 698,3 0 0,-3 0-1417,-1 0 795,1 0 542,-2 0 0,5 0 348,-4 0 0,-2 0 0,0 0 0</inkml:trace>
  <inkml:trace contextRef="#ctx0" brushRef="#br0" timeOffset="36">16607 10005 7883,'0'-12'0,"0"6"1463,0 1-355,0 5 400,0 5-717,-5 1-313,4 6 416,-4-1-521,5 1 0,0 4-40,0 3 0,0 1-127,0-1 0,0 3 118,0-3-647,0 3 296,0 1 1,0-2-929,0-2 585,0 3 302,0-10 0,0 9-1689,0-6 860,0 0 203,0-3-1083,0-1 475,0-5 1302,0 4 0,5-8 0,1 3 0</inkml:trace>
  <inkml:trace contextRef="#ctx0" brushRef="#br0" timeOffset="37">17110 9868 7992,'0'-7'3,"0"2"2057,0 5-1721,5 0 285,1 0-305,5 0 0,1 0 176,-1 0 194,6 0-346,-5-5 0,10 4 224,-3-3-384,3 3 1,0-3-41,1 0 1,0-1-160,0 1 1,0 3-577,0-3 518,-1-2 0,-3 5-47,1-3 0,-7 3-519,3 1 387,-4 0-1317,0 0 320,-6 0-883,-1 0 2133,-5 0 0,-5 5 0,-1 1 0</inkml:trace>
  <inkml:trace contextRef="#ctx0" brushRef="#br0" timeOffset="38">17155 10062 10434,'7'0'1128,"3"0"233,-3 0-873,3 0 0,7 0 305,2 0 0,-1-4-330,1 0 0,1-1-386,7 1 1,-2 2 58,6-6 0,-6 6-403,2-2 247,-3-2 0,-1 4-1944,-1-2 895,1-2 578,-5 5 491,-1-4 0,-1 5 0,2 0 0</inkml:trace>
  <inkml:trace contextRef="#ctx0" brushRef="#br0" timeOffset="54">12221 11352 8148,'-6'-6'471,"-4"1"-18,9 5-167,-4 0 1,3-4 76,-2 0 270,3 1 83,-4 3 1620,5 0-1763,5 5-377,2 1 0,0 9 92,1 0 0,1 5-15,6-5 1,-2 5-112,2-1 1,-1 3 93,1 0 1,-1 1-99,5 0 1,-4 1 97,4 3 1,-1-3-261,1 3 11,3-3 1,-5-1-241,6-1 196,-5 1 38,4 0 0,-6-4-154,3 0 85,3-5 1,-10 3-68,4-6 0,0-1 172,-1-2 0,-3 1-850,-5-5 582,1 4 0,2-5-726,-2 5-292,-3-6-863,-5 3-35,0-5 1543,0-5 0,-1 3 604,-3-6 0,-3 0 0,-4-3 0</inkml:trace>
  <inkml:trace contextRef="#ctx0" brushRef="#br0" timeOffset="55">12598 11421 8048,'0'-18'517,"0"2"145,0 9-286,0-3 59,0 9 116,0-9-194,0 9 133,0-5 205,0 6 0,-4 6-490,1 1 1,-10 8 32,2 4 0,-8 4-86,-1 4 0,-2 2 257,-5 5-1193,3 1 725,-9 4 61,9-4 1,-8 5-107,5-6 103,1 0 1,3-1-395,0-2 279,5-3 187,2-5 1,4-6-424,1-1 92,0 1-961,-1-4 471,6 3 46,1-9 0,6-2-1159,3-5 1994,2 0 1,11-5 0,0-2 0</inkml:trace>
  <inkml:trace contextRef="#ctx0" brushRef="#br0" timeOffset="56">12804 11706 8131,'0'-6'-800,"0"1"3874,0 5-2274,-5 5 314,4-4-661,-5 15 0,6-7 531,0 10-596,0 0 0,0 0 156,0 0 0,0 0-230,0 4 1,2 3-52,2 1 1,-2-2-9,6-6 0,-6 3-248,2-3 1,1-1-51,-1 1 0,3-5-75,-3 1 0,1-6-572,-1-2-916,-3-4-1708,5 7 1509,-6-9-411,5 4 2216,-4-10 0,4-1 0,-5-5 0</inkml:trace>
  <inkml:trace contextRef="#ctx0" brushRef="#br0" timeOffset="57">13306 11512 8110,'0'-17'0,"0"0"0,0 6 328,0 4-150,0-3 1,0 8 177,0-6 158,0 5 149,0-2 588,0 5 1,0 5-836,0 3 0,2 3 60,1 5-239,-1 1 263,3 1-221,-5 9 0,0-8 78,0 8-181,0 2 17,5-5 0,-4 8-378,3-6 149,-3 1 0,-1-8 24,0 0 1,0-5-191,0 1 1,0-2-1419,0-2 1,0-3-94,0 0 1713,0-6 0,0 3 0,0-5 0</inkml:trace>
  <inkml:trace contextRef="#ctx0" brushRef="#br0" timeOffset="58">13169 11684 8179,'-6'-7'1618,"1"2"-1124,5 5 1,1 0 78,3 0 1,-1 0 477,4 0-657,1 0 1,4 0 113,4 0 511,1 5-613,1-3 0,4 3 228,-3-5-592,2 0 71,2 0 0,-2 0-775,1 0 524,-6 0 1,13-5-1289,-10-3 0,5 2 767,-5-2 1,1 2-584,-1-2 0,-2 3 1242,-6 5 0,1-5 0,-1-1 0</inkml:trace>
  <inkml:trace contextRef="#ctx0" brushRef="#br0" timeOffset="59">13729 11752 9535,'6'0'2152,"4"0"-1776,-8 0 1,4 0 103,-2 0-89,-3 0 172,9 0-1474,-3 0 691,4 0 0,0 0-2506,1 0 2726,-1 0 0,1-5 0,-1-1 0</inkml:trace>
  <inkml:trace contextRef="#ctx0" brushRef="#br0" timeOffset="60">14072 11718 7983,'0'-6'1765,"0"0"1959,0 6-2822,0 6-423,0-5-748,5 4 252,-4-5 1,5 1 230,-2 3-1350,-3-3 857,9 4 0,-3-5-1079,4 0 642,1 0 716,-1 0 0,6-5 0,0-1 0</inkml:trace>
  <inkml:trace contextRef="#ctx0" brushRef="#br0" timeOffset="61">14380 11695 8002,'6'0'3272,"1"0"-911,-4 0-885,-1 0-828,8 5 0,-4-2-49,6 4 0,-1-4-655,0 1 1,1 1 116,-1-1 1,1-1-859,-1-3 0,1 0 563,-1 0 1,0 0 233,1 0 0,-1-5 0,1-1 0</inkml:trace>
  <inkml:trace contextRef="#ctx0" brushRef="#br0" timeOffset="62">15236 11193 8242,'-6'-13'0,"-4"-2"749,9 13 0,-4-3-248,5 5 141,0 0 1,0 7-267,0 4 120,0 6-185,0 5 0,0 6 128,0 3 61,0-3-312,0 10 0,0-12 105,0 9-89,0-4 0,0-1-563,0-4 308,0 3 0,1-8 140,3 2-1483,-3-8 995,4 1 0,-1-4 48,0-1-2002,-1-5 1106,-3 0 1247,0-1 0,0-4 0,0 4 0</inkml:trace>
  <inkml:trace contextRef="#ctx0" brushRef="#br0" timeOffset="63">15008 11455 8160,'0'-6'-205,"5"-4"1454,1 8-738,11-3 1,-4 5 260,2 0 291,3 0-625,-1 0 1,6 0 447,0 0-517,0 0 1,1-3-215,3-1 1,-2 0 115,6 4-28,-6 0-975,8-5 591,-9 4 0,4-6 117,-5 3-2007,0 3 1394,-1-9 1,0 9 636,-3-3 0,3-2 0,-5-1 0</inkml:trace>
  <inkml:trace contextRef="#ctx0" brushRef="#br0" timeOffset="64">15819 11238 8165,'6'-11'35,"-1"3"0,-5 1-35,0 4 1371,0-2-836,5 5 0,-2 0 854,5 0-900,-6 0 0,8 5 201,-2 3 1,2 6-252,1 1 1,2 6 3,2 2 1,-2 1-157,2 7 0,-2-1 186,-2 5-261,6-6 1,-3 4 152,5-3-387,-5-2 72,7 0 0,-7-5 191,5 0-152,-5-6 1,7 0-130,-6-6 1,0 1-65,-3-1 170,-1 1-784,0-6 503,1 4 0,-2-7-393,-2 4-122,2-4 461,-9 2-1903,9-5 500,-9 0-961,5 0 2633,-6 0 0,-6-5 0,0-2 0</inkml:trace>
  <inkml:trace contextRef="#ctx0" brushRef="#br0" timeOffset="65">16276 11215 8110,'0'-35'104,"-5"2"1,0 15 156,-3 3 0,3 2 365,5 2-322,0 4 97,-5 2 0,2 5 965,-4 0-976,4 0 0,-7 2 260,2 1-380,-2 9 1,-2 11 86,-4 7-364,-1 8-11,-1 3 0,-4 6 198,3 2 0,-2-2-367,-2 3 1,-4 0-317,0 0-929,1-6 1362,3 1-1235,5-10 874,2 0 1,6-8-30,2-4-806,-2-5 161,9-1 844,-5-6 261,12-5 0,0-1 0,5-5 0</inkml:trace>
  <inkml:trace contextRef="#ctx0" brushRef="#br0" timeOffset="66">16424 11455 7990,'-5'-6'758,"4"1"146,-4 5 1,5 1 348,0 3-634,0 2-197,5 11 153,-4-5-261,4 5 1,-1-1 139,0 3-262,5 3-23,-8 1 0,8 0 170,-5 0-573,5-1 210,-8 1 0,5 3-520,-2-4 1,-3 3 392,3-10 0,-3 4-936,-1-4 540,5-5 97,-3 0-942,3-3 251,-5-1-29,0-1-585,0-5 1755,0-5 0,5-1 0,1-6 0</inkml:trace>
  <inkml:trace contextRef="#ctx0" brushRef="#br0" timeOffset="67">16607 11695 7990,'0'-6'0,"1"1"1145,3 5-205,-3-5 651,4 3-811,-5-3-277,-5 10 192,4 2-335,-9 4 0,7 0 124,-4 1-550,-1 4 126,-3-3 0,-1 7 205,1-4-165,-1 4-22,6-7 0,-4 7 109,2-5-266,-2 5 162,-1-2 0,3 1-648,1 0 330,4-5 30,-2 3-295,5-6 321,0 1 1,0-5-74,0 1 1,4-4-24,0 3 1,4-4 16,0 1-186,7-3 203,-2-1 1,7 0-753,-4 0 0,4-4-40,-1 0 1033,-3-5 0,11 3 0,-3-5 0</inkml:trace>
  <inkml:trace contextRef="#ctx0" brushRef="#br0" timeOffset="68">17201 11318 11071,'11'0'532,"1"0"1,-1 0 104,1 0-462,-1 0 1,5 0 174,4 0 124,1-5-164,-3 4 0,3-8 69,-2 5-390,3-5 186,-4 8 1,-2-8 174,-4 5-1070,-1 0 403,1-1-1725,-1 4 727,0-4-429,-4 5 1133,-2 0 1,-6 0 610,-3 0 0,-8 5 0,-5 1 0</inkml:trace>
  <inkml:trace contextRef="#ctx0" brushRef="#br0" timeOffset="69">17132 11535 8637,'7'0'975,"3"0"77,-3 0-658,4 0 1,0 0 1115,0 0-1018,6 0 0,1 0 239,5 0-129,4-5-274,-2 4 1,4-8 143,-3 5-390,-1-5 93,2 8 1,-4-9-915,0 2 487,0 3 223,-5 0 0,2 1-2414,-5 0 1287,1 1 1156,-5 3 0,0 0 0,1 0 0</inkml:trace>
  <inkml:trace contextRef="#ctx0" brushRef="#br0" timeOffset="85">12256 13424 8053,'-5'-11'0,"4"5"0,-4-1 743,5 3-283,-5 3-28,3-9 115,-8 9 223,9-4 313,-4 5-417,0-5 146,3 3-437,-3-3 0,5 10-87,0 3 0,0 3 163,0 5 1,2 1 172,1 6-393,4 0 235,4 0-292,1 0 0,0 1 27,4 2 1,-3 0-29,7 4 0,-1-4-209,3 0 80,1-2 1,-1 2-538,-3-3 403,2 2 1,-4-8 95,2 2-610,3-3 391,-10-5 0,1 1-132,-6-1-238,1-4 136,-2-2 36,5 0-246,-10-4 371,4 4 0,-4-5-1570,3 0 574,-3 0 547,4 0 1,-6 0 734,-3 0 0,3 5 0,-4 2 0</inkml:trace>
  <inkml:trace contextRef="#ctx0" brushRef="#br0" timeOffset="86">12542 13367 7947,'-6'-11'16,"4"4"669,-6 4-229,6-4 2,-3 6 296,5-4-404,-5 5 0,2 5 91,-5 3 0,1 3 137,-5 4 0,1 7 14,0 5-179,-1 9-277,-4 0 0,-2 10-67,-5-1 0,1 3 114,3-2 1,-2 5-146,2-9 1,-1 3 75,1-6-796,2-6 505,6-6 1,0-5-268,4-3 1,-2 1-1432,5-4-1007,0-1 2882,4-9 0,0 4 0,0-3 0</inkml:trace>
  <inkml:trace contextRef="#ctx0" brushRef="#br0" timeOffset="87">12724 13744 8048,'7'-11'-120,"-2"3"-239,-5 0 1926,0 6-611,0-3 2081,0 5-2552,5 0-19,-4 5-204,4 1 0,-5 11 85,0 2-108,0-3-51,0 6 0,0-3-316,0 8 0,0-3 172,0 2 1,-4-2-1056,0-1 632,1 0 50,3 0 1,0-1-1139,0-3 916,0-3 69,0-5-710,0 1 175,0-1 268,5-4 269,-4-2 168,9-5 0,-7 0-117,4 0 373,1-5-118,-2-2 1,4-4 331,-2-1-198,2 1-1,2 0 653,-1-6-483,0 4 1,0-3-148,-4 5 990,3-1-639,-8 1 0,7 3 61,-6 0 564,1 6-122,-4-3 97,0 5 0,-5 0-481,-3 0 0,-2 5-20,-1 3-12,-1 7-153,-4-3 1,7 6 137,-2-3-8,2-2-141,-3 9 0,6-8 91,2 5-400,-2-5 113,5 7 0,-4-8 287,5 2-418,0-2 131,0-2 1,3 1-951,1-1 401,5-5-87,-3 5 0,6-10-568,-1 3 0,6-3 233,2-1 1,2 0 910,2 0 0,0-5 0,0-1 0</inkml:trace>
  <inkml:trace contextRef="#ctx0" brushRef="#br0" timeOffset="88">13672 13493 7890,'-6'-5'858,"1"4"-61,5-5 1172,0 6-1255,5 0-308,1 0-145,6 0 0,3 0 88,0 0 183,5 0-237,-2 0 0,6 0 53,3 0-120,-3 0-39,9 0 0,-8 0-180,6 0 1,-6 0 54,2 0-583,-8 0 323,2-5 223,-8 4 0,4-4-594,-6 5 177,1 0 152,-1 0-1547,-5 0 412,-1 0 487,0 0 886,-3 0 0,3 0 0</inkml:trace>
  <inkml:trace contextRef="#ctx0" brushRef="#br0" timeOffset="89">13672 13744 8058,'-6'0'803,"1"1"-522,5 3 1,1-3 0,3 3 0,0-2-50,7-2 0,-1 1 15,9 3 0,0-3 542,4 3 1,5-3-287,3-1 1,2-4 537,1 0 0,0-1-581,0 1 0,1 2-291,-1-6 1,-5 6 237,-2-2-1997,-8 3 800,2-4 683,-8 3-1537,3-3 1644,-9 5 0,-2 5 0,-5 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64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7047 4785 6528,'-8'0'-265,"0"0"1,5 0 940,-5 0 22,5 0-480,-2-5 1,4 4 145,-3-3-3,3 3-71,-4 1 0,4 0 62,-3 0 15,3 0 57,-4 0-657,5 0 404,5 0-20,1 0-99,5 0 1,1 0 128,-1 0 0,1 0-118,-1 0 1,1-4 117,-1 0 0,0 1-98,1 3 0,-1 0 4,1 0 1,-1 0-107,0 0 1,1-4 65,-1 0 1,-3 0-71,0 4 1,-1 0 80,5 0 1,3-1-115,0-3 1,0 1 71,-3-4 1,-1 4-69,1 0 1,-1 1 39,0 2 1,1-4-18,-1 1-41,-4-1 81,3 4-281,-9 0 156,4 0-1608,-5 0 278,-5 0 1444,4 0 0,-9 5 0,3 1 0</inkml:trace>
  <inkml:trace contextRef="#ctx0" brushRef="#br0" timeOffset="1">7024 5014 11270,'11'0'271,"1"0"0,0 0-69,4 0 1,-2 0-88,5 0 0,0 0 137,3 0 1,1 0-96,0 0 0,-4 0 66,0 0 1,-1 0-94,1 0 1,1 0 12,-4 0 1,3 0-93,-4 0 1,1 0 57,0 0 0,-4-4-14,3 0 1,2 0 27,-2 4 0,0-3-148,-3-1 1,-1-1 120,1 1-187,-6 3 92,4-5 40,-9 6 0,3-1-764,-8-3 0,1 3 366,-9-3 0,3 3-1159,-6 1 0,2 0 694,2 0 0,0 0 822,-1 0 0,1 0 0,-1 0 0</inkml:trace>
  <inkml:trace contextRef="#ctx0" brushRef="#br0" timeOffset="2">8075 4591 7853,'0'-11'86,"0"-1"80,0 6 1,0 0 310,0 2 155,0 3-208,0-4 676,0 5-980,0 5 0,3 1-60,1 5 1,4 1 103,-4-1 0,3 4-123,-3 1 0,5 4 83,-1-1 0,2-1-109,1 1 1,-2 0 62,2 4 1,-2-4-70,6 0 0,-2-2-127,-1 3 0,0 0 118,4-5 0,-4 4-25,3-4 0,-2-1 57,-1-6 1,-1 2 124,0-2 1,-3-2-84,0 2 0,-5-6 174,5 2-191,-5-3 1,3 3 56,-2 0 17,-3 0-238,4-4-776,-5 0 386,-5 0-616,4 0 1,-8-2-169,5-1 470,-5 1 0,4-4 811,-3 2 0,-7-2 0,3-6 0</inkml:trace>
  <inkml:trace contextRef="#ctx0" brushRef="#br0" timeOffset="3">8383 4523 7853,'6'-7'-161,"-1"-3"1481,-5 9-312,0-4 98,0 5-972,-5 0 1,3 5 90,-6 3 0,0 3-126,-3 4 0,-4 4 113,0 8 0,-6 1-7,2 2 0,-4 4-42,-3 1 1,2-1-45,-3 4 1,3-4-106,1-3 1,2-2 102,1-2 1,0-3-68,5 2 1,0-7 102,3-3 0,5 0-222,-1-1 0,2-3 27,-2-5 0,2-3-432,2 4-276,3-6-306,-4 3-760,5-5-1170,0 0 2148,5 0 838,-4 0 0,14-5 0,-2-1 0</inkml:trace>
  <inkml:trace contextRef="#ctx0" brushRef="#br0" timeOffset="4">8623 4785 7853,'0'-6'929,"0"0"17,0 2-227,0 3-283,0-4 211,0 5-537,0 5 1,0 1 93,0 5 1,-2 1-173,-1-1 0,0 1 24,-4-1 0,4 0-161,-1 1 0,-1 1-200,1 2 220,0-3 1,3 5 18,-3-6 0,3 1 88,-3-1 0,3-3-107,1-1 0,-1-3 78,-3 4 0,3-4-13,-3 3 1,3-3-8,1 4 7,0-6-86,0 8-220,0-8-89,0 8 264,0-9 0,1 5-35,3-2 1,-2-2-143,6 1-89,-1-1 1,5-2 112,-1 0 0,1 0-335,-1 0 0,1-2 270,-1-1 1,0 1 368,1-2 0,-6-2 0,9 0 0,-2-6 0</inkml:trace>
  <inkml:trace contextRef="#ctx0" brushRef="#br0" timeOffset="5">8760 4934 7853,'0'-7'-774,"0"2"1708,0 0-112,0 4-233,0-4 431,0 5 0,-4 5-876,0 3-59,0 2 0,1 3-1,-1 2 1,0-1 80,4 5 1,-1 0-181,-3 4 1,3-1 27,-3 1 1,3 0-37,1 0 1,0 0 73,0 0 1,0-2 35,0-2 0,1 2-43,3-6 0,-3 0-82,3-4 1,-3 1 25,-1-1 0,0-3 123,0 0-328,0-6 184,0 3-2088,0-5 1,4-5 682,0-3 1438,-1-2 0,2-6 0,2-2 0</inkml:trace>
  <inkml:trace contextRef="#ctx0" brushRef="#br0" timeOffset="6">9217 4466 7853,'-7'0'214,"2"0"0,5 1 132,0 3 0,0 2-99,0 5 1,0 1 21,0-1 0,0 6-31,0 2 1,0-1 76,0 1 1,0 3-136,0 5 1,1 0 57,3-4 1,-2 1-185,1 2 1,0-3 105,1 0 0,-3-1-94,3-7 0,1 4 5,-1-4 1,-1 0-1,-3-3 114,6-1-311,-5 1-130,4-6-123,0 4-921,-4-9 645,4 4-231,-5-5 0,-1 0 361,-3 0 1,2-1-95,-6-3 1,0 2 618,-3-6 0,-5 1 0,-2-5 0</inkml:trace>
  <inkml:trace contextRef="#ctx0" brushRef="#br0" timeOffset="7">9034 4842 7853,'0'-7'86,"0"-1"81,5 1 0,-2-1 341,4 0 0,1 2-108,3-2 0,1 2-205,-1 2 1,2 2 16,2-6 0,3 6-114,5-2 1,-1 3 126,1 1 0,0-4-136,0 0 1,-2 0-34,-1 4 0,1 0 74,-2 0 1,-1 0-246,1 0 0,-4 0 92,4 0 0,-4 0-341,4 0 1,-5 0 182,2 0 0,0 0-536,-1 0 1,1-4-709,-5 0-123,0-4 1548,-4 6 0,3-8 0,-4 4 0</inkml:trace>
  <inkml:trace contextRef="#ctx0" brushRef="#br0" timeOffset="8">9708 4260 7853,'0'-6'847,"0"1"-597,0 5 76,0 5 0,0 2-101,0 8 1,1 3 181,3 5 0,-3 4-65,3-1 0,1 5-110,-1-5 0,3 6-21,-3-1 1,1-2-42,-1 1 1,-1-1-15,4 2 1,-4-2-117,1-2 0,1-3 33,-2 3 0,3-7-141,-3-1 1,-1-4-110,1 4 0,0-4 97,1 4 1,-3-5 4,3 2 0,-3-2 108,-1 1 1,4-3 120,0 4 1,0-7-110,-4-2 0,0 1 15,0 3 0,0-3 11,0-1 0,0-3 65,0 4-326,0-6 207,0 9-854,0-10 596,0 4 0,0-4-1689,0 3 1029,0-3 1,0 3 900,0-8 0,0-2 0,0-6 0</inkml:trace>
  <inkml:trace contextRef="#ctx0" brushRef="#br0" timeOffset="9">11512 1976 7853,'-5'-7'-541,"4"-3"0,-5 5 223,2-2 316,2 2 1,-4 1 151,2 0 0,3-1-76,-3 1 1,2 3 136,-2-3-123,3 3 1,-6-3 299,3 0-151,3 0 1,-4 3 75,5-3 184,0 3-314,0-4 0,0 4 247,0-3-271,0 3 1,-1-5 218,-3 6-5,3 0-253,-4 0-134,5 0 1,0 6 100,0 1 0,4-1-28,-1 2 1,2 0 2,-1 3 0,1 4-150,3 1 1,2 0 85,-2-1 1,2-1-5,1 5 0,1 0-28,-1 4 0,0-4 74,1 0 0,-1 0-140,1 4 0,-1-1 50,1-3 1,-5 1 6,1-5 1,-1 2 23,5-2 0,-2-2 57,-2 2 0,1-2 66,-6-2 22,6 0 4,-2 1-122,4-1 10,-5-4 1,1-1 112,-4-2-51,-1-3-490,3 4 163,-5-5-4397,0 0 4644,0-5 0,0 4 0,-5-14 0,-2 2 0</inkml:trace>
  <inkml:trace contextRef="#ctx0" brushRef="#br0" timeOffset="10">11741 1896 7853,'0'-6'-111,"0"-1"262,0 3 265,0 3 126,0-4 393,0 5-424,0-5-103,0 4-349,0-4-31,0 5 1,-2 6-34,-1 5 1,-4 2 105,-4 6 0,-1 0-30,1 4 1,0 0-146,-1 0 0,-1-1 52,-2 1 0,3 0 22,-4 0 0,4 0 40,0 0 1,-3 0 16,0-1 1,-1 0 10,5-3 0,3-1 2,1-3 0,1-2-111,-2 2 0,-1-6 75,5-2 0,-1 0-22,1 0 0,3 0-388,-3-3 266,3-3-512,1 4-3774,0-5 4396,5 0 0,-4 0 0,4 0 0</inkml:trace>
  <inkml:trace contextRef="#ctx0" brushRef="#br0" timeOffset="11">11866 2284 7853,'0'-6'689,"0"1"-42,0 0 128,0 3-351,0-3-315,0 5 0,0 5-31,0 3 0,0 2-41,0 2 0,0 3 25,0 0 0,0 4 7,0-4 0,0 6-7,0-2 1,2 2 157,1 2 0,-1-1-76,1-3 1,-1 1-35,-2-5 0,4 0-117,-1-3 115,1 4 1,0-3-80,0 2 147,0-7-164,-4 2 97,0-9-254,0 4-150,0-5 0,3-6 243,1-5 52,0-1 0,-4-14 0,0 1 0</inkml:trace>
  <inkml:trace contextRef="#ctx0" brushRef="#br0" timeOffset="12">12574 1930 5999,'0'-6'874,"0"1"1,0 3-565,0-1 35,0 1 159,0-3-171,0 5 49,0-5-40,0 4 0,0-5 10,0 2-169,0 3-46,0-5 194,0 6-284,0 6 30,0 0-15,0 5 1,0 5 49,0-1-114,0 10 39,0-11 0,0 14 1,0-6-20,0 3 36,0 2-108,0-5 0,0 1 0,0-1 165,0-3-314,0 2 230,0-8 1,4 7-22,0-4 1,0-1-12,-4-4 0,1 1 5,3-1 0,-3-3-8,3-1-212,-3-4 217,-1 2-5,0 0 0,1-4-8,3 3-396,-2-3 184,3-1-3701,-5 0 3278,0-5 651,0-1 0,-11-10 0,-1-2 0</inkml:trace>
  <inkml:trace contextRef="#ctx0" brushRef="#br0" timeOffset="13">12300 2204 7853,'0'-6'-10,"0"0"218,0 2 115,0 2 48,5-3-40,-3 5 1,4-1 172,-2-3 117,2 3-480,11-4 0,-1 4 1,6-2 102,1-1 1,-3-1 125,6 1-422,4 3 264,-6-4-53,9 0 0,-9 4-5,3-3-53,2 3 53,-10 1 0,6-4-176,-10 0 0,4 0 0,-3 4 125,-2 0 0,-2 0 20,0 0-716,-6 0 0,4 0 153,-2 0 49,2 0 100,-4 0-1139,-1 0-52,0 0 831,-3-5-159,3 4 351,-5-4 459,5 0 0,-4 4 0,4-10 0,-5 5 0</inkml:trace>
  <inkml:trace contextRef="#ctx0" brushRef="#br0" timeOffset="14">13020 1953 7325,'0'-8'-1383,"0"1"2984,0-2-282,0 4-271,0-5-435,0 8-71,0-8-79,0 9 1,0-4-268,0 5-206,5 5 0,1 3-89,6 7 1,-1-1 48,0 5 0,2-4-22,2 4 0,-1 0 95,5 4 1,-3 0-3,3 0 1,-5-2-5,1-2 0,-1 3 26,1-3 0,-2-3-6,2 0 1,-6-4 26,-2 0 1,1-1-2,3 0 1,-4 1 34,-3-1 1,1-3 7,-1 0 1,3-5-32,-3 5 18,0-5-116,-4 7-104,0-9-147,0 4 1,0-4-220,0 3 14,0-3 0,1 4-408,3-5 300,-3 0 0,4-1-329,-5-3 0,0 2 92,0-6 824,-5 1 0,-1-10 0,-6-1 0</inkml:trace>
  <inkml:trace contextRef="#ctx0" brushRef="#br0" timeOffset="15">13374 1873 7853,'0'-6'-156,"0"-1"156,0 4 1049,0 1-641,0-3 0,-1 5 478,-3 0-701,2 0 1,-8 1-178,3 3 1,-3 4 127,-2 7 1,-4 3-64,-3 5 0,-3 5 45,-1 2 1,-3 3-150,-1 1 1,2 1-94,5-1 0,3-4 82,1 1 0,3-6-63,-6 2 1,5-3 131,-2-1 0,7-4 62,2 0 1,0-5-108,0 1 0,2-6-37,5-1 13,-5-1-4,3 5-677,-3-6 307,5-1-556,0-5 1,5 0 261,3 0 0,3-5 710,5-3 0,1-2 0,6-1 0</inkml:trace>
  <inkml:trace contextRef="#ctx0" brushRef="#br0" timeOffset="16">13385 2273 7853,'0'-7'0,"0"1"1212,0 2 16,0 3-845,5-4 1,-2 1-173,4 0 1,-3-1 26,4 1 1,-4 3-211,3-3 1,1-1 122,3 1 0,1 1-68,-1 3 1,1-4-28,-1 0 0,0 0-129,1 4 0,-5 0 32,1 0 0,-4 0-68,4 0 0,-5 1 17,5 3 0,-2-1 98,2 4 1,1 1-87,-5 3 0,3 5 56,-3-1 1,0 1-19,-4 0 1,0-2-6,0 5 0,-1 0-95,-3 4 1,-3-1 109,-4 1 0,1-4 2,2 0 0,-1-5 55,6 1 1,-5-6-95,4-1 174,-5 0 0,8-1 33,-3 1-39,-2-6 89,5 3-3,-5-5 282,6 0-410,6 0 1,0 0 122,5 0 0,6 0-113,2 0 0,0 0 192,4 0 0,-9 0-96,9 0 1,-6-3-89,10-1 0,-3 0-1,-1 4 0,-4 0-158,0 0 1,-5 0-50,1 0 1,-6 0-24,-1 0-960,-6 0 494,3 0-334,-5 0 0,-5 0 30,-2 0 0,-5 0 926,-3 0 0,-3 0 0,-5 0 0</inkml:trace>
  <inkml:trace contextRef="#ctx0" brushRef="#br0" timeOffset="17">14128 2010 9394,'7'0'91,"1"0"63,-1-5 1,6 4 5,2-3 1,-1 1 114,5 0 0,-3 1-120,3-2 1,-4-1-1,3 2-26,-2 0-99,4 2 0,-7 1 144,2 0 1,-2 0-222,-2 0 0,1 0-44,-1 0 1,1 0 192,-1 0 33,1 0-171,-1 0 1,-1-1 77,-2-3-247,2 2 245,-4-3-135,1 5 0,-1 0-426,-2 0 388,-3 0 130,4 0-56,-5 0 0,-5 0-21,-3 0 1,-2 0-42,-1 0 121,-1 5 0,-4 2 0,-2 4 0</inkml:trace>
  <inkml:trace contextRef="#ctx0" brushRef="#br0" timeOffset="18">14173 2216 8923,'7'0'1245,"-2"0"-1025,-5 0 1,5 0 1,2 0 0,4 0-10,0 0 0,0 0 83,1 0-117,4 0 1,2 0-46,5 0 1,-2 0-37,-1 0 1,2-4-1,0-1 43,3-2 1,2 5 116,-4-2-342,0-2 0,-1 4 22,-4-3 1,3 2 0,-6-1 63,-1 1 1,-2 2-314,0 1 170,-6 0-460,-1 0 358,0 0 0,-5 0 123,0 0 0,-5 0-1346,-6 0 698,-1 0-281,1 0 0,1 1 1050,2 3 0,-2 2 0,4 6 0</inkml:trace>
  <inkml:trace contextRef="#ctx0" brushRef="#br0" timeOffset="19">15098 1793 7853,'0'-8'-61,"0"1"135,0 4 68,0-7 1,0 8 281,0-6-212,0 5 0,2-3 105,1 2-298,-1 3 1,7-5 49,-6 2-6,6 3 0,-2-4 111,4 5 0,0-4-13,1 0 1,-1 0-38,1 4 0,-1 0 80,1 0-53,-1 0-140,6 0-19,-5 0 0,5 1 154,-6 3-26,1-3-284,-1 10-23,0-5 0,1 5 0,-2 2 62,-2 2 16,-3-2 60,0 9 1,-4-5 34,3 6 0,-3 0-30,-1 0 26,-5 0-105,-1 5 112,-6-4 1,0 9-10,-4-3 1,2-1 44,-5 2-44,0-6 131,2 3 0,-4-1 0,5-1-80,-2 0 1,0-2 136,-1-1-74,-2-5 1,8-1 36,-2-1 0,2-4-51,2 3 0,4-6-15,3-1 0,2-6 38,-2 2-277,3-2 230,-4-2-77,5 0 1,5 0 155,2 0-133,4 0 0,1 0 323,3 0-149,-2 0 21,9 0-129,-10 0 1,9 0 36,-6 0-122,5 0 1,-6 0 85,5 0 1,-4 0 61,5 0-177,-7 0 0,8 0 75,-6 0-129,5 0 152,-7 0-85,3 0 1,-4 0 5,-1 0 1,-3 0 24,0 0-130,-6 0 0,4-4 42,-2 0-470,-2 0 171,3 4-1970,-5 0 1413,-5 0-386,-2 0 1331,-4 0 0,-1 0 0,6-5 0,1-1 0</inkml:trace>
  <inkml:trace contextRef="#ctx0" brushRef="#br0" timeOffset="20">15589 1976 7853,'0'-12'-370,"0"6"370,0-4 696,0 9-244,0-4 104,0 5-190,0-6 109,0 5 0,0-4 351,0 5-737,6 0 0,-1 1-22,2 3-49,3-3 1,-3 11 0,4-2-56,1 4 0,0 2-3,4 0 1,-3-2-28,6 5 0,-3 0 78,3 4-95,0-6 1,0 5 86,0-3 1,-1 1 0,1 1-44,-4-2 0,-2-4 24,-2 4 1,0-5 12,1 1-21,-1-2 21,1-2 38,-6 1 1,3-1-41,-5 0 42,5-4-36,-8 3-1,4-9 6,-5 4-3291,0-5 2730,-5-5 0,2-1-278,-4-6 833,4 6 0,-7-9 0,4 2 0</inkml:trace>
  <inkml:trace contextRef="#ctx0" brushRef="#br0" timeOffset="21">15921 1942 7853,'-5'-12'136,"3"6"408,-3-4 0,5 7 167,0-5-275,0 6-66,0-3-105,0 5 0,-1 5-297,-3 3 1,2 3-103,-6 4 1,0 3 264,-3 5-334,0 0 186,-1-1 0,-1 5-19,-2 0 1,-1 5-127,-3-2 1,-2-2 47,6-1 0,-4-3 1,4-2-15,1 1 121,1-5 1,3-1-18,3-6-312,-4 0 51,10-4-465,-4 3 0,5-8 72,0 6 421,0-5-344,0 2 601,5-5 0,1 0 0,6-5 0,-1-2 0</inkml:trace>
  <inkml:trace contextRef="#ctx0" brushRef="#br0" timeOffset="22">16001 2250 8335,'0'-6'417,"0"-5"-342,5 10 935,-4-4-410,9 5-361,-9 0 0,10-4 0,-4 0-36,3 2 1,2 1-266,-1 1 1,1 0-170,-1 0 0,0 0 203,1 0 0,-1 0 121,1 0-176,-1 0 111,1 0-169,-6 0-67,4 0 83,-9 0 224,4 0 457,-5 0-522,0 5 1,0-3 50,0 6-34,0-6-8,0 9 1,-1-9 11,-3 6 1,3-4 29,-3 3-50,-2-4 17,5 7 0,-6-5-10,3 3 1,3-2 79,-3-2-65,3-3-141,1 4 150,0-5 1,0 5-230,0-4 1,0 6-23,0-3 76,0-3 1,0 5 61,0-2 1,4-2-23,0 6 51,5-5-39,-3 7 0,5-5-50,1 2 66,-1 4 0,1-9-60,-1 6 61,0-1 0,1 1-29,-1 0-48,1-1 1,-2 1 81,-3-1 0,2 1-74,-5 3 512,5-4-476,-8 3 4,4-4 349,-5 6-145,-5-1-66,-1 1 0,-9-1 390,0 0-296,-6 1 0,3-1 0,-4-1 499,-1-2-302,0 2-84,0-3-164,0-1 1,0-1 66,1-5 1,3 4-389,0 0 1,5-1 19,-2-3 0,7 0-356,2 0 468,4 0-94,-2-5-952,0 4 1,4-5 29,-3 2-609,8-2 852,2-11 850,11 4 0,0-8 0,6 3 0</inkml:trace>
  <inkml:trace contextRef="#ctx0" brushRef="#br0" timeOffset="23">16812 1782 9524,'0'11'278,"5"0"-240,-4 1 0,4 3 78,-5 0 0,0 6 18,0-2 6,0 2-181,0 2 51,0 0 1,0 0 164,0 0-208,0-1 0,0 5 82,0 0-26,0-1 33,0-3 1,4 0 38,0 0-18,-1 0 1,-3-5 24,0-3-142,5-3 98,-3 0 1,3-1-69,-5 1 137,5-6-15,-4 4-769,4-8-586,-5 3-77,0-5 766,0-5 1,-1-2-1,-2-4 554,0-1 0,-11-4 0,1-2 0</inkml:trace>
  <inkml:trace contextRef="#ctx0" brushRef="#br0" timeOffset="24">16583 2090 7853,'5'-6'98,"-4"1"184,5 5 0,-5 0 123,3 0-246,-3 0 0,10 0 109,1 0 0,0 0 0,7 0 66,2 0 1,5 0-144,5 0 0,-2 0 1,1 0 72,2 0-248,-4 0 48,0 0 94,-5 0 1,-4 0 212,0 0-159,-5 0-132,2 0 77,1 0 71,-4 0-303,3 0 0,-4 0-261,-6 0 1,-1 1 108,-5 3 231,5-3-934,-4 4 436,4-5-90,-5 0 1,0-5 0,0-1 0</inkml:trace>
  <inkml:trace contextRef="#ctx0" brushRef="#br0" timeOffset="25">17337 1804 7853,'0'-11'-387,"0"5"298,0 1 252,-5 0 134,4-2 14,-5-4-14,6 4-191,-5-3 0,4 8 296,-3-6-342,3 1 1,1-1 110,0 0-276,0 6 231,5-8 1,-2 7 76,4-5-220,-4 6 1,7-4 125,-2 2-77,2 3 60,1-5 0,2 3 58,2-1-72,3 0 21,0-1-11,3 4-149,-3-4 128,0 5 0,-1 0 18,-1 0 0,-4 0-142,4 0 1,0 5 29,-1 2 1,1 0-1,-6 0-20,-3 2 36,3 6 0,-3-1-159,4 5 195,1-5-155,-6 8-1,-1-4 121,0 10 0,-4-4-28,3 2 0,-3 4 16,-1 0 0,-5-1 78,-2 2-78,-3-6-6,-2 8 144,1-4 0,-1 0-132,1-2 47,0-3-32,-1-1 0,1 0 8,-1 0 1,1-6 410,-1-1-187,1-4 127,5 0-49,-4-6-119,3 4-121,1-3 92,1-1-77,0-1 135,3-5 4,-3 0-418,5 0 241,5 0-46,7 0 1,2 0 92,5 0-91,0 0 0,4 0-9,0 0 1,-1 0 7,1 0 96,5 0 0,-4 0 0,3 0-57,-3 0 0,-2 0-30,-3 0 1,2 0 0,-3 0 240,0 0-220,-2 0 1,-4 1 7,-1 3 1,0-3 23,1 3-26,-6-3 25,4-1 101,-8 0-468,8 0 230,-9 6 0,5-5-1412,-2 3 1093,-2-3 1,1-1-2182,-6 0 2575,-4 0 0,-14 0 0,-4 0 0</inkml:trace>
  <inkml:trace contextRef="#ctx0" brushRef="#br0" timeOffset="26">11432 4157 7853,'-5'-6'0,"4"0"67,-3 2 344,3 2-143,1-3 1,0 4 61,0-3-13,0 3 54,0-4 376,0 5-536,0 5-227,0-4 139,0 9 0,1-7 138,3 5-122,2-1 12,6 0-175,-6 3 127,4-4 1,0 5 5,6 1 0,-1 1 3,-4 2 23,1-3-3,4 5-198,-8-1 0,11-3 126,-8 2 52,3 3-280,-2-5-1,-1 8 96,6-8 0,-5 4 117,3-6 0,-2 2-95,-1 2 0,-1-2 70,0 2 0,-3-6 45,0-2-38,-1 1 54,5 3-121,-6-4-9,4-2 75,-9-5-624,4 0-1720,-5 0 1445,-5 0 533,4 0-420,-9 0 0,4 0 761,-6 0 0,6 0 0,-4-5 0,3-2 0</inkml:trace>
  <inkml:trace contextRef="#ctx0" brushRef="#br0" timeOffset="27">11741 4112 7853,'0'-12'122,"0"6"90,0 1 0,0 0 53,0 3 60,0-3 98,0 5 89,0-5-151,0 4 54,0-4 214,0 5 1,-2 5-390,-1 3 1,-4 5-222,-4 3 0,-4 4 22,-1-1 0,-4 3-52,1 0 37,3 6 1,-6-4 0,4 4 41,0 0 0,-2-4 0,5 3-75,1-3-87,1-6 143,2 4 17,-1-10-166,1 10 51,5-10 0,-1 1-269,3-5 267,3-1 1,-4 1-106,5 0-43,0-6-815,0 3-3709,0-5 4723,5 0 0,2-5 0,4-1 0</inkml:trace>
  <inkml:trace contextRef="#ctx0" brushRef="#br0" timeOffset="28">11912 4374 7853,'0'-6'795,"0"1"-477,0 0 202,0 3 179,0-3 323,0 5-750,0 5-113,0 2 0,0 2 0,0 1 179,0 2-225,5 8 0,-4-7-17,3 7 116,-3-1 0,4 3-416,-3 1 174,3 0 0,-1-1 144,-1-3-241,1 2 1,0-7 20,0 5 101,5-5 1,-8 3 76,3-6 93,-3 1-105,4-6-27,-4 4-37,4-4 68,-5 1-25,0-2-3356,0-5 0,0-5 3317,0-3 0,0-2 0,0-1 0</inkml:trace>
  <inkml:trace contextRef="#ctx0" brushRef="#br0" timeOffset="29">12449 4054 7853,'0'-6'-151,"0"-4"1,-2 9 755,-1-3 0,1 1 408,-1-1-489,1 3-230,2-4-47,0 5 1,0 5 0,0 3 177,0 2-272,0 1 0,0 5 0,-1 1 26,-3 5 1,3-3 11,-3 4 0,3 3-32,1-3-20,0 3 0,0-2-166,0 2 1,0-1 0,1 1-248,3-2 231,-3-6 0,6 2 0,-5-4-161,2-2 0,4-2-41,-5 0 39,1-1 1,-3-3-102,3-1 36,-2-4 105,3 2-161,-5-5 110,0 0 217,0-5 0,0-1 0,0-6 0</inkml:trace>
  <inkml:trace contextRef="#ctx0" brushRef="#br0" timeOffset="30">12243 4317 7853,'0'-6'866,"5"1"1,2 5-1,5 0-232,4 0-48,-4-5-287,10 3 0,1-3 85,7 5-172,-2 0-53,10 0 0,-11-1-115,7-3 31,-7 3 42,6-4 0,-9 1-245,2 0 1,-3 0 155,-4 4 1,2 0-795,-6 0 0,0 0-443,-4 0-227,1 0-508,-1 0 1944,-4 0 0,-2-5 0,-5-1 0</inkml:trace>
  <inkml:trace contextRef="#ctx0" brushRef="#br0" timeOffset="31">13100 4100 7853,'-5'-6'-123,"3"-4"1310,-3 8-273,5-8-276,0 9-152,0-4-94,0 5 0,0 5-181,0 3 1,4 3 39,0 4 0,5 0-36,-2 8 1,4-2-1,0 5 1,2-2-169,2-1 1,-2 0 22,2 0 0,-2 0-174,-2 0 0,4-1 102,0 1 1,1-5-26,-5-3 1,0 2 47,1-2 1,-4 0-115,-1-3 0,1-5-38,3 1 0,-3-2 71,-1 2 0,-3-2-345,4-2 136,-6-3-693,8 4 340,-8-5-1290,3 0 800,-5 0-19,0-5 1131,0 4 0,-5-14 0,-2 2 0</inkml:trace>
  <inkml:trace contextRef="#ctx0" brushRef="#br0" timeOffset="32">13374 4123 7853,'0'-11'0,"0"-1"466,0 6 107,0-4 281,0 8 7,0-3-48,0 0-655,0 4 1,-1-4 29,-3 5 1,-1 6 0,-5 4 84,-2 4 1,3 7-77,-6-2 1,1 6 40,-1 2 1,1 4-267,-5 0 0,1 2 109,-1 1 0,-1 0-364,4 1 1,-3-5 3,4 1 1,-4-6-97,4 2 0,1-8 63,6-4 1,0-2-120,4-2-1607,-5-5 999,8 4-112,1-8 575,11-2 576,2-2 0,8-13 0,-3 3 0</inkml:trace>
  <inkml:trace contextRef="#ctx0" brushRef="#br0" timeOffset="33">13442 4420 7853,'0'-6'1438,"0"0"61,5 1-903,-3 4 1,4-5 292,-2 2-452,2 3-92,1-9-220,3 8 1,-4-4 53,5 2 0,1 3-111,-1-3-8,1 3 1,-1 0 25,1-3 0,-1 2 53,0-1 0,1 1 0,-1 2-241,1 0-37,-6 5-383,4-3 366,-9 3 1,8 0-73,-5 2-52,0 4 118,-4 0-1,0 0 88,0 1-273,-5 4 174,-1-3 0,-6 9-233,1-3 244,-6 2 1,3-2 53,-5 0 0,5 0-90,-1 4 42,2-5 338,2-2-146,-1-4-28,1-1-113,5 1 331,1-1 1,1-3 17,0-1-245,0-4 1,4 3-27,0-2 561,0-3 1,1 4 162,3-5-472,3 0 0,5 0-61,4 0 1,-4 0 0,5 0 32,-1 0 0,1 0 2,2 0 1,1-1-338,-5-3 0,4 3 100,-3-3 0,-1 3-926,-4 1 481,1 0-1682,-1 0 868,0 0-928,-4 0 2226,-2 0 0,-10-5 0,-2-1 0</inkml:trace>
  <inkml:trace contextRef="#ctx0" brushRef="#br0" timeOffset="34">14059 3986 7966,'-5'-6'692,"4"0"0,-4 8-437,5 2 1,-2 2 87,-1 5 0,1 6-144,-1 2 0,1 4-13,2 3 0,0 0-153,0 4 46,0-4 1,0 7 0,0-4 50,0 0 1,0 3 32,0-6 0,4-3-141,0-4 0,1-4 146,-1 4-178,-3-5 0,8 3-233,-5-6-422,0-4-141,-4-2 208,5-5-1605,-4 0 1563,4 0 0,-5-2 640,0-1 0,-5-9 0,-1-6 0</inkml:trace>
  <inkml:trace contextRef="#ctx0" brushRef="#br0" timeOffset="35">13876 4283 7670,'5'-7'411,"2"2"0,0 2 0,1-1 106,1 1 0,1 2-220,1 1 0,2-4 36,2 0-121,3 1-53,5-3 0,-4 5-89,0-3 0,0-1-191,4 2 1,-2-5-36,-1 4 0,0-1-618,-5 1 0,4 2 419,-4-6 1,4 6-629,-3-2 0,3-1 983,-4 1 0,0-5 0,-3 3 0</inkml:trace>
  <inkml:trace contextRef="#ctx0" brushRef="#br0" timeOffset="36">14413 4020 7853,'0'-6'515,"0"-4"1,1 8-197,3-1 0,-3 0 193,3-1 0,-1 3-199,1-3 0,-2 3-95,6 1-77,-6 5 0,8 1 1,-2 7 16,2 2 1,2-1 44,-1 5 0,2 0-65,2 4-128,-2 0 196,3 0-738,1 5 549,-5-4-107,5 4 61,-6-5 1,1-1 110,-1 1-10,-5-5-302,5 4 164,-5-10 1,2 5 24,-1-6-199,-4 1 335,7-1-181,-9 0-125,4 1 0,-4-6-572,3-2 249,-2 2 151,3-4-279,-5 3-2262,0-5 2924,0-5 0,0-2 0,-5-9 0,-2-2 0</inkml:trace>
  <inkml:trace contextRef="#ctx0" brushRef="#br0" timeOffset="37">14721 4066 7853,'0'-18'755,"0"3"-176,0 2 183,-5 2-74,4 4-86,-4 2-390,0 5 0,0 2-130,-3 1 0,-2 8 95,3 4 1,-9 9-98,-3-1-40,3 7 1,-5-1-204,6 6 1,-1-1-141,1 0 1,1 0-167,-5 1 0,5-5 0,-2-1-377,4-1 1,4-1 410,0-4 1,6-6-200,-2-1 0,3-4 634,1 0 0,0-6 0,0-1 0,0-5 0</inkml:trace>
  <inkml:trace contextRef="#ctx0" brushRef="#br0" timeOffset="38">14790 4351 7853,'1'-7'1046,"3"-1"0,-3 4-669,3-3 0,1 3 181,-1-4-312,5 6 1,-3-7-90,6 5 1,-5-4-83,1 5 0,0-1-103,3 4 1,-3-4 94,-1 0 1,-3 0-64,4 4 0,-6 0 1,3 2-174,-5 1 0,4 0 84,0 5 0,0-5-161,-4 5 261,0 0 0,-4 3-100,0 1 0,0-5-54,4 1 0,-4-4 77,1 3 1,-5-3 41,4 4 0,-3-5-50,3 5 231,-5 0 0,4-1-67,-3 1 0,2-4 399,2 3-2,3-4-57,-9 2-254,8 0-62,-3-4 0,5 6-69,0-4-46,0-1 1,5 3 0,3-4-141,2 3 139,2-3 1,-1 8 15,0-5 1,1 3-86,-1-3 90,1 0 0,-1 1-54,0 3 0,-3-2 0,0 2-22,1 1 1,-3-3-56,2 1 0,-5 1 33,5 4-154,-5-6 213,2 4 0,-5-4-48,0 6 55,0-6-27,0 4 0,0-3 147,0 4-59,0 0 0,-5 2 2,-3 2 1,-6-2-1,-3 2 59,0-2 0,-2-2 94,-4 1 0,3-1-31,-3 1 1,2-5 313,-5 1 0,0-4-137,0 3 0,2-4-323,-3 1 1,8-3-1106,4-1 461,2 0-2497,2 0 2293,4-5 1,7-1-1060,8-6 1877,2 6 0,1-4 0,1 3 0</inkml:trace>
  <inkml:trace contextRef="#ctx0" brushRef="#br0" timeOffset="39">15201 4157 7853,'0'-6'1040,"0"1"1,0 4-424,0-3-329,0 2 1,1-3 276,3 5-211,3-5-169,4 4 1,4-5 115,0 2 0,6 1-89,-2-4 0,6 3-1,2-4 1,-1 4 0,-3-3 0,-1 3-188,-3-4 1,1 6-43,-5-2 1,4-1-491,-3 1-1012,-1 0 819,-4 4-1901,1-5 1868,-6 4 0,-1-3-414,-5 8 1148,0-3 0,0 15 0,0-4 0</inkml:trace>
  <inkml:trace contextRef="#ctx0" brushRef="#br0" timeOffset="40">15224 4306 7853,'0'6'0,"1"-1"0,3-5 0,-3 0 1037,4 0 0,1 0-430,1 0 0,1 0 0,3 0 1,-2 0-184,6 0 0,3 0-21,1 0 0,3 0-24,0 0 0,1-4-103,0 0 0,0-3-64,0 3 0,0-4 13,0 5 0,-6-5-487,-1 4 0,-4 0 199,0 4-1961,-1-5-154,0 4-1031,-4-4 3209,-2 5 0,-5 5 0,0 1 0</inkml:trace>
  <inkml:trace contextRef="#ctx0" brushRef="#br0" timeOffset="41">15898 3940 7004,'-7'-6'1319,"1"-4"-380,2 2-288,3 3-168,-4-5-258,5 4 0,0-2-50,0 0 1,1 4-45,3-3 0,2 3 60,6-4 1,-1 2-128,1-2 1,0 0 73,4 4 1,-2 0-90,5 4 1,-2 0 96,2 0 1,2 0-207,-6 0 0,1 0 95,0 0 0,-4 4-119,4 0 0,-4 4-60,0 0 1,-2 2 140,-3 2 0,0-1-152,-3 1 1,-3 3 46,3 0 0,-4 5-29,-4-1 0,1-1 102,-4 1 0,-1-4-21,-3 4 0,-1-5-5,1 2 0,-1-4 120,1 0 1,-2-1-44,-2 1 1,2-1 128,-2 0 0,2-3 346,2 0-171,5-6-148,-4 3-20,8-5-250,-3 0 130,5 0 0,5 0 101,3 0 1,2 0-37,1 0 1,5 0 68,-1 0 1,5 0-184,-1 0 0,-2 4 75,-2 0 0,1 1-118,0-1 0,-1-2 126,-4 6 1,5-2-163,-1 2 1,0 3 85,-4 1 0,0-1-94,-4 4 0,2-1-56,-5 1 0,1 3 81,-1 5 0,-3-4 31,3 0 1,-8 0 6,-4 4 1,-2 0 92,-1 0 0,-4 0-94,-1-1 1,-3-4 301,4-3 0,-4 2-79,4-2 1,-4-3 69,4-5 1,-4-4-17,3 0 1,1-1-70,4-2 0,-1 0-417,1 0 212,-1 0 164,1-5 1,3-2-36,1-4 0,4 3-1937,-1 1 1,3 3 799,1-4 1,5 2 278,3-2 768,2-2 0,1 4 0,1-6 0</inkml:trace>
  <inkml:trace contextRef="#ctx0" brushRef="#br0" timeOffset="42">16503 4100 7853,'-6'-11'338,"1"3"86,5 0-156,0 6 0,0-4 156,0 2 644,0 2-204,0-3-625,0 5-67,5 5 0,-3 2 26,6 4 1,1 2-58,6 2 0,-2 2 71,2 2 0,-1 2-137,1-2 0,-2 3 39,2 1 1,2 0-120,-2-1 1,0 1 108,-4 0 1,1-4-163,-1 0 0,1-1-16,-1 1 1,1-3-36,-1-4 0,-1-1-697,-2 1 381,2-1-1044,-9 1 667,4-6-501,-5-1 176,0-5 1,-4-1 1126,1-3 0,-11-2 0,1-6 0</inkml:trace>
  <inkml:trace contextRef="#ctx0" brushRef="#br0" timeOffset="43">16857 3986 7853,'-5'-6'599,"4"-1"-135,-3 3 435,3 3-126,-4-4-484,3 5 0,-6 1 0,4 3 1,-5 4-194,1 7 0,-6 4 129,-1 8 1,-1 2-165,0 5 1,-1 2 95,-6 2 1,4-2-198,0 6 0,0-1 86,-4 1 1,0 1-396,0-5 0,4-4 159,0-3 0,5-10 101,-1 2 1,3-8-157,5 1 160,-3-4 1,7-5-1251,-4-4 952,4-1 1,-1-2-554,8 0 1,2-2 5,6-1 930,4-4 0,2-9 0,5-2 0</inkml:trace>
  <inkml:trace contextRef="#ctx0" brushRef="#br0" timeOffset="44">16914 4340 8237,'0'-6'2125,"0"1"-1295,0 5-492,-5 0 1,4 5-57,-3 2 0,-1 7-70,1 1 0,-3 4-20,3-3 1,-5 3 19,1-4 0,2 4-214,-2-4 1,5 4-225,-5-4 0,5 2 194,0-2 1,-2-2-231,1 2 0,0-6 7,4-1-49,0-1 243,0 5-78,0-6-19,0-1-833,0-5 503,5 0-261,1 0 0,6 0 271,-1 0 1,1 0 116,-1 0 1,0-4-503,1 0 863,-1 1 0,1-2 0,-1-2 0</inkml:trace>
  <inkml:trace contextRef="#ctx0" brushRef="#br0" timeOffset="45">16994 4534 7853,'-1'-8'0,"-3"1"454,3 4 107,-4-2 206,5 5 596,0 0-1098,0 5-106,0 2 0,0 5-76,0 4 1,0-2 98,0 5 0,0-4-174,0 4 1,0-4-41,0 4 1,0-4-68,0 4 1,0-3 24,0 3 0,0-5-73,0 1 1,0-2-251,0-2 0,0 0 177,0 1 0,0-5-1093,0 1 469,0-5-515,0 2 1359,0-5 0,0-5 0,0-2 0</inkml:trace>
  <inkml:trace contextRef="#ctx0" brushRef="#br0" timeOffset="46">17314 4100 7853,'0'-8'-594,"0"1"1722,0 4-701,0-7 1,-1 9 456,-3-3-613,3 3 0,-6 6 115,4 3 0,1 3-64,-2 4 1,-1 3 19,2 5 0,-5 1-133,4 3 1,0-2 15,4 5 1,0 0-236,0 0 72,0 3 0,0-9 0,0 3-70,0-3 1,0 1-306,0-2 1,2 1-316,1-9 1,-1 4-353,1-3 0,3-5-93,-3-3-1128,1-6 1425,-4 3 776,5-5 0,-3-5 0,3-1 0</inkml:trace>
  <inkml:trace contextRef="#ctx0" brushRef="#br0" timeOffset="47">17143 4340 7853,'-7'-5'1878,"2"4"-1666,5-4 0,2 1 389,1 0 1,4 0-209,4 4 1,2 0 11,2 0 1,3-1-115,5-3 0,0 3-211,-1-3 1,2-1-215,3 1 0,-3-4-307,3 5 1,-3-5-256,-1 4 0,0-1 378,0 1 1,-2 3-2224,-2-3 2541,3-2 0,-10 0 0,5-6 0</inkml:trace>
  <inkml:trace contextRef="#ctx0" brushRef="#br0" timeOffset="48">17657 4077 7853,'0'-11'63,"0"-1"0,1 2 0,1 1 1183,2 2-829,5-1 1,-6-2-25,4 2 1,-3-1-120,4 6 0,-4-5 114,3 4-177,1-5 1,3 7 13,1-6 1,3 6-38,0-2 1,0 1-178,-3 0 1,3 1 81,0-2 1,0 3-117,-3 1 0,-1 0-86,1 0 1,-1 1 100,0 3 1,1-1-112,-1 4 1,-1-3 48,-2 4 1,1-1-61,-5 5 0,0-1 37,-4 1 0,0 3 10,0 0 1,-5 4 24,-3-4 1,-2 6-12,-2-2 1,-3-1 98,0 1 0,-5-4-69,1 4 0,2-5 212,2 1 0,1-1-53,-1 1 1,2-6 198,-2 3 0,6-5 126,1 1-14,6 2-308,-3-9-22,5 9 0,0-7-33,0 4 1,5-4-162,2 1 1,5-2-141,3 2 0,-2-1 119,2 4 0,1-4-200,0 1 0,0 1 112,-1-1 0,-2 4-90,2 0 1,-2-2 109,-2 2 0,1-2-27,-1 2 0,-1 2 131,-2-2 1,-3 2-75,-5 1 1,0 1 216,0-1 0,0 1-105,0-1 0,-6 4 235,-6 0 1,0 2-104,-7-2 0,-1-1 99,-2 5 1,-2-1 15,-3 1 1,3 1-7,-3-5 0,-1 1 33,2-5 0,3-5-78,4-2 0,3 1-933,-3-1 610,5 0 0,3-9 167,7-3 0,3-2 0,1-1 0,0-6 0,0-1 0</inkml:trace>
  <inkml:trace contextRef="#ctx0" brushRef="#br1" timeOffset="49">9822 1862 7748,'0'-7'647,"0"2"-235,0 5-305,0-5 74,0 4 33,0-4 88,0 5-313,5 0 1,-2 0 191,4 0-85,1 0 0,3-4 1,1 0 1,-1 0 1,0 4 1,1 0-6,-1 0 0,1 0-16,-1 0 0,1 0 15,-1 0 0,0 0 28,1 0 0,3 0-129,0 0 0,2 4 89,-2 0 0,-2 1 1,2-1 0,-2-2-145,-2 6 1,0-4 59,1 3 1,-1-3-85,1 4 1,-2-4 63,-3 3 1,4 0-31,-4 0 0,0 3 57,0-2 0,-4-2-95,1 2 0,1 0 61,-2 3 1,5 0-60,-4 1 0,3-1 38,-3 1 0,4-1 25,-4 0 1,1 2-23,-1 2 0,-3-1 11,3 5 1,1-3 23,-1 3 0,-1-2-26,-3 2 0,0 7 84,0-3 1,0 2-9,0-2 0,0-2 4,0-1 1,0 5-65,0-2 0,0 2 23,0-2 1,0 4-49,0-1 0,0 6 45,0-2 1,-1 3-2,-3 2 1,3-1-7,-3 0 0,-1 4 10,1 0 0,1 0-19,3-3 0,0-2 38,0-3 0,0 3 13,0-2 0,0 2-34,0 1 1,0 0 7,0 0 1,0 1-2,0-1 0,0 0 51,0 0 0,-2 1-46,-2-1 1,3-1 37,-3-3 1,2 2 16,-2-5 1,3 2-43,-3-6 0,3 2-49,1-6 0,0-1 49,0 1 0,0-9-168,0 2 0,0-4 93,0 4 1,5-6 0,2-2 1,0 1 29,0-1 0,1 0 85,3-4 0,5 0-24,-1 0 1,0 0 13,-4 0 0,1 0-325,-1 0 268,1-5-99,-1 3 94,1-3 9,-6 5-44,-1 0 236,0 0-61,-4 0 323,4 0 413,-5 0-971,0 5 1,-1 2-21,-3 4 0,3 4 75,-3 1 1,3 0-59,1-1 1,0-1 54,0 5 0,1-3 48,3 3 0,-3 0-35,3 3 0,1 1 180,-1 0 1,4 1-87,-5 3 1,5-3 54,-4 3 1,1 2-32,-1 1 1,-3 7 120,3 1 0,1 4-174,-1-4 0,3 5 42,-3-1 1,5 4-72,-1 3 1,2-2-156,1 3 0,-1 2 79,-2 1 1,2-1 112,-2 1 0,2-3-170,1 3 1,1-3 96,-1 3 1,1-2 42,-1 6 0,-1-3 112,-2 7 1,1-4-78,-6-3 1,5 2 41,-4-3 1,5-2-64,-2-2 0,0 2 137,0-2 1,0 1-163,0-4 1,2-2 168,-5-2 1,4 1-97,-5-5 1,1-1-13,-4-7 0,0 2 29,0-5 0,0-4-7,0-4 0,0-5 81,0 1 0,-5-6 135,-2-2 1,-9-4-175,-3 1 1,-4-4 259,-3-4-375,-3 3 1,-10-10 0,0 4-138,-1-3 1,-1-2-168,-1 1 1,0-1-150,8 1 1,2 5 179,9 2 0,2-1-262,2 1 200,2 0-539,6 4 492,4 0 1,7 0-260,8 0 0,7 0-302,4 0 0,8 0 939,3 0 0,-2-10 0,0-3 0</inkml:trace>
  <inkml:trace contextRef="#ctx0" brushRef="#br1" timeOffset="50">10667 3609 7853,'-6'0'-57,"1"0"76,0 0 139,3 0 265,-3 0 153,5 0-405,5 0 0,-2 0 13,4 0 1,1 0-11,4 0 1,-1 0-39,0 0 1,1 0-110,-1 0 1,2 0-41,2 0 0,-2 0 94,2 0 1,2 0-109,-2 0 1,4 0 68,-4 0 1,4 0-105,-4 0 1,4 0 78,-3 0 1,3 0-50,-4 0 1,1 0 58,0 0 1,-4 0 4,3 0 0,-2-4 39,-1 0 0,-1-1-38,0 1 1,-3 3 8,0-3 39,-6 3-75,3 1 1,-3 0 72,1 0-170,-1 0 143,3 0 208,-5 0-220,0-5 43,0 4-49,0-4 1,0 3-114,0-1 0,-2 1 110,-1-1 1,1 0-103,-1-1 0,0 3 69,-1-3 1,2-1-8,-6 1 0,4-3 45,-3 3 0,4-1-62,-1 1 135,-2 3 1,3-6-10,-4 4 75,4 1-95,-2-3-200,5 5-449,0 0 407,5 0 1,2 4 122,4 0 0,0 3 15,1-3 0,1 4-52,2-4 1,-3 5-13,4-2 0,-4 0 12,0 0 1,-1-1-24,1 2 0,-1 1 49,0-5 0,1 3 34,-1-3 1,-1 1 303,-2-1-245,2-3 266,-9 4-87,5-5 704,-6 0 0,-6 0-517,-1 0 0,-5 4-163,-3 0 1,-3 4-246,-4-5 1,-1 6-310,0-1 1,4 1 219,0-2 0,5 4-976,-1-4 1,3 0 522,5 0 1,-2 1-1218,5 3 1758,0-4 0,14 3 0,3-4 0</inkml:trace>
  <inkml:trace contextRef="#ctx0" brushRef="#br1" timeOffset="51">18244 4030 10169,'0'-7'343,"0"-3"-327,5 4 0,-3-4 58,6 3 0,-5-3-208,5 2 115,-1-2 1,5-1-60,-1 0 0,-4-1 14,1 1 0,-4 0 79,3 0 0,-3 3-48,3 0 0,-3 1 35,4-4 0,-5 3-14,5 1 1,-6-1 10,2-3 1,1 0-2,-1-1 0,3 1-23,-3 0 0,1 0-2,-1-1 1,-2 1-21,6 0 1,-6 0 33,2-1 1,1 1-10,-1 0 0,3 0 5,-3-1 1,4 1 29,-5 0 0,2 0-29,-1-1 1,-3 1 35,3 0 0,-3 3-15,-1 1 0,0-1 5,0-3 1,0 4 97,0-1 1,0 4-98,0-3 1,0 3 90,0-3 0,-1 3-75,-3-4 0,3 5 21,-3-5 0,3 4-13,1-3 1,-1 3 52,-3-3-64,3 4 1,-4-3 11,5 2-32,0 3 53,0-4 110,0 5 1,4 1-406,-1 3 238,6-3 0,-3 4 0,6-5 0</inkml:trace>
  <inkml:trace contextRef="#ctx0" brushRef="#br1" timeOffset="52">18210 3197 7853,'-6'0'-473,"1"0"329,5 0 156,-5 0 239,3 0-11,-3 0 604,5 0-504,-5 0 78,4 0-90,-4 0 454,5 0-759,5-5 1,-2 3 76,4-1 1,2 1 6,6 2 1,-1 0-20,4 0 0,-3-3-30,4-1 1,1-1 57,6 1 1,-2 3-16,2-3 0,-2-1-122,-1 1 1,-1 1 38,1 3 1,-1-2-54,1-1 1,-5 1 86,1-1 1,-4 1 7,4 2 1,-5 0 29,1 0 0,-3-1-15,-1-3 284,1 3-223,-1-4 145,-5 5-151,4 0-17,-9 0-362,4 0-1664,-5 0 1,-3 1 1001,-1 3 0,-5-3 911,2 3 0,-3 2 0,-2 1 0</inkml:trace>
  <inkml:trace contextRef="#ctx0" brushRef="#br1" timeOffset="53">18424 2893 9343,'0'-8'1022,"0"1"-716,0 4-124,0-7 0,0 4-87,0-5 1,-4 0-7,0-1 1,-1 5 94,1-1 0,3 0-160,-3-7 1,-1 2 60,2-2 0,-2 3-96,1 0 1,1-3 91,-4 0 1,4 0-99,0 4 0,-2-4-50,1 0 0,-1-1 92,1 1 0,2 2-102,-6-2 1,6 3 120,-2 0 1,-1 0-71,1-3 0,-3 6 38,3-2 1,-4 2-81,5-2 0,-5 0 8,4-1 1,-1 5-9,2-1 0,1 5-69,-1-5 0,-2 4 70,1-3 1,0 3-22,4-3 1,-4 3 38,1-4 1,-1 5 63,4-5 0,-4 4-117,0-3 113,1 4-25,-2-7 103,3 4 1,-3-1 35,5-1-120,-5 6 70,4-8-50,-4 8 57,0-8-53,4 9-43,-4-9 0,4 9 19,-3-3-6,3 3-124,-4 1-502,5 0 1,-4 1 549,0 3 1,0-2 35,4 6 1,-3-1 5,-1 5 1,0-1-56,4 0 0,-1 0-22,-3 1-33,3-1 20,-4 0 218,5 0-192,0-4 276,0-2 1397,0-5-1400,0-5 0,0-2-222,0-4 1,0 0 155,0 0 0,0-1-214,0 1 1,-1 0 57,-3 0 1,3-1-47,-3 1 1,3 0 3,1 0 0,-4-4 86,0 0 0,0 3-43,4 5-5,0-1 83,0-3-50,0 5-41,0-4-23,0 9-158,0-4 10,0 5 0,5 3 180,3 1 1,2 4 175,1-5 1,0 5-41,1-4 1,-1 4 66,0 0 0,0-2-2,1 2 0,-1-5-110,0 5 0,-3-6 135,-1 2 1,-1-1-65,2 0 1,-2-1 169,-2 1-119,-3-1 28,4-2-615,-5 0-430,5 0-334,-4 5 1,4 2 90,-5 8 1098,-10-2 0,-2 8 0,-11-4 0</inkml:trace>
  <inkml:trace contextRef="#ctx0" brushRef="#br1" timeOffset="54">11489 5334 7853,'-6'0'-494,"1"0"807,0 0 73,4 0-52,-4 0 1566,5 0-1889,0-6 1,5 5-9,2-3 0,0 3-4,0 1 0,-3 0-1,4 0 98,-6 0-73,8 0 1,-7 0 13,4 0 1,-3 0 229,4 0-227,-1 0 1,5 0 133,-1 0 0,1 0-38,-1 0 0,1 0-28,-1 0 1,0 0-17,1 0 1,-1-4-17,1 1 0,-1-1-36,1 4 0,-1 0 59,0 0 0,-3 0-153,0 0 1,0 0 69,8 0 1,-4 0-72,4 0 1,1 0 126,2 0 0,3 0 2,1 0 1,0-2-14,0-1 1,1 1 7,2-1 0,-2 0-44,3-1 1,-3 3 39,-1-3 1,0 2-114,0-2 0,0 3 101,-1-3 0,1 2-65,0 2 1,0 0 9,0 0 0,-2 0-9,-2 0 0,3 0-19,-3 0 1,3 0 20,0 0 0,1 0-9,0 0 1,4 0 23,-1 0 1,6 0-10,-1 0 1,3 0 0,4 0 0,-3-3 19,3-1 0,-2-1-12,-2 1 0,1 3 3,-1-3 0,-4 3-8,1 1 0,-5 0 3,5 0 1,-5 0-9,5 0 0,-4 0 9,3 0 0,-3 0-6,3 0 0,1-2 2,3-1 0,0 1-5,0-2 1,1 3-16,-1 1 0,0 0-1,0 0 0,-1 0-67,-2 0 1,2-4 75,-3 1 0,-1-1-30,2 4 0,-6 0 20,2 0 0,-3 0 24,-1 0 0,0 0-28,0 0 1,-1 0 11,1 0 1,0 0-5,0 0 1,1 0 4,3 0 1,-2 0 0,6 0 0,-1 0 4,4 0 1,1 0 4,-1 0 1,0-2-12,0-1 1,1 1 19,-1-1 1,-1 1-20,-3 2 1,2 0 5,-5 0 1,-1 0-15,-3 0 1,4 0-18,-1 0 0,5 0 91,-4 0 1,3 0-63,-3 0 0,7 0 3,-4 0 1,6 0 2,-6 0 0,2 0 11,-1 0 1,2 0-7,-3 0 0,-1 0-12,2 0 1,-6 0-10,2 0 0,-3 2-3,-1 1 0,-1-1-13,1 1 1,1 0-2,3 1 0,-3-3 45,3 3 1,2-3-25,1-1 1,3 0 30,2 0 0,-1 0-31,0 0 1,1 0 33,-1 0 0,0 0-8,0 0 0,-1 0 2,-2 0 0,0 0 3,-4 0 0,1 0-13,-1 0 0,-3 4-3,2 0 0,2 0 4,-1-4 0,3 0-23,-3 0 1,5 0 21,-2 0 1,3 0-41,2 0 0,-1 0 36,0 0 1,0 0-2,1 0 0,-2 0-3,-3 0 0,3 0 0,-2 0 1,-4 0 47,0 0 0,-3 0-45,-1 0 1,0 0 9,0 0 0,0 1-2,-1 3 0,5-3-6,0 3 0,-1-3 2,-3-1 0,1 0-3,3 0 1,-3 0-1,3 0 1,1 0 0,-2 0 1,1 0-4,-4 0 0,-4 0 2,0 0 1,0 0-13,4 0 0,-2 0 12,-2 0 0,-1 0 1,-3 0 0,2 0 18,2 0 1,2 0 2,-2 0 0,3 0 39,1 0 0,4 0-52,-1 0 1,2 0 12,-1 0 1,1 0-4,2 0 0,2 0 14,-6 0 0,5 0-7,-4 0 0,1 0-30,-2 0 0,-2 0 3,3 0 0,-2 0-5,2 0 0,-3 0-13,3 0 1,-3 0 25,-1 0 0,3 0-3,1 0 0,5 0-1,-2 0 0,-1 0 13,2 0 1,-1 0-14,4 0 0,-3 0 81,-1 0 1,-3 0-35,4 0 0,-6-4 7,2 0 1,-3 1-51,-2 3 1,-4 0 23,-3 0 0,2 0-115,-2 0 0,4 0 106,-4 0 0,5 0-115,-5 0 1,1 0 92,-1 0 0,-2 0-170,2 0 0,-2 0 48,-2 0 0,2 0 32,2 0 0,-2 0 132,2 0 0,-2 1-98,-2 3 1,5-3 183,-1 3 0,1-3-96,0-1 1,-4 0 110,4 0 0,-4 0-52,0 0 1,3 0-27,0 0 1,0 0-26,-3 0 1,-1-1 11,1-3 0,-1 3-54,0-3 1,1 3 47,-1 1 1,1 0-16,-1 0 0,-3-2 33,-1-1 147,1 1-142,3-3-44,1 5 48,-6 0 7,4 0-22,-8 0 27,3 0-1597,-5 0 21,-5 0 0,-4 5 1492,-10 3 0,-5-3 0,-11 0 0</inkml:trace>
  <inkml:trace contextRef="#ctx0" brushRef="#br2" timeOffset="55">11889 6167 7853,'-1'-7'-546,"-3"-1"794,3 6 0,-8-5 357,5 3-380,0 3 1,3-4 401,-3 5-109,3 0-87,-4 0 144,5 0-418,5 0 0,-3 1 27,6 3 1,-4 1-39,4 3 0,-1 6 29,5-3 0,3 4-82,0 1 0,1-2 83,0 5 0,-2 0-196,5 3 0,-2 1 106,3 0 0,1 0-70,-2 0 1,1 0-14,-1 0 0,2-1 29,-6 1 1,1 0 44,0 0 0,-4-4-6,4 0 1,-4-1-67,0 1 1,-2-3 69,-2-4 0,2-1-107,-3 1 0,0-5 93,0 1 0,-4-4-195,1 3-128,2-4-338,-5 2-398,4-5-1537,-5 0 2535,0-5 0,-10-2 0,-3-4 0</inkml:trace>
  <inkml:trace contextRef="#ctx0" brushRef="#br2" timeOffset="56">12335 6156 7853,'0'-18'113,"0"2"0,-2 8 364,-2 0 356,3 1-499,-9 0 1,4 2 0,-6 5 0,1 2-161,-1 1 1,-4 9-75,-3 7 0,-3 4-70,-1 3 0,1 2 57,-1 3 0,-4 2-152,1-3 1,-1 7 68,4 1 1,1 0-174,3-4 0,-1-1 67,5-2 0,0-5 25,3-6 0,1 0-31,-1-5-255,6 0-1054,-4-3 1030,9-1 0,1-5-372,7-2 0,3-2 759,2-2 0,4-6 0,2 0 0</inkml:trace>
  <inkml:trace contextRef="#ctx0" brushRef="#br2" timeOffset="57">12392 6498 7853,'6'-11'0,"-1"0"0,-5 3 0,0 0 0,1 2 0,3-2 0,-1-2 644,4 3 1,1-2-177,3 1 0,-1-2 85,-2 2 1,2 0-216,-2 0 1,2-1-236,1 5 1,1 0 1,-1 4 1,-3 0 105,-1 0 1,-3 0-112,4 0-42,-6 0 0,7 5-120,-5 3 1,1-2 23,-1 2 0,-3 0-85,3 3 86,2 1 0,0-1-18,1 0 0,2 1-61,-5-1 141,0 1 1,-1-1-10,1 0 1,0-3-4,-4 0 80,0-1 1,0 5-78,0-1 0,-4-3 117,0-1 0,1-3-58,3 4 0,0-4 20,0 3 1,0-3-87,0 4 45,0-6 0,1 7 26,3-5 0,2 5-26,5-2 1,1 0-96,-1 0 0,5-3 81,-1 4 0,0-1-163,-4 5 0,1-1 46,-1 1 0,1-1-56,-1 0 1,-3 5 100,-1-1 1,-4 0 5,1-3 0,-3 3 11,-1 0 1,-5 2-27,-3-2 1,-7-3 205,-4 4 0,-3 0-104,0-1 0,-3 2 190,-1-2 1,-3-2 36,-6 2 1,1-4 59,0-3 0,0-2-347,-1-2 1,6-3 67,2 3 1,5-2-546,3-2 0,6-2 271,5-2 0,6 2-511,-2-6 1,8 5 304,3-5 0,6 2-2211,6-2 2622,0-2 0,9 3 0,-5-4 0</inkml:trace>
  <inkml:trace contextRef="#ctx0" brushRef="#br2" timeOffset="58">13134 6270 7853,'-6'0'-514,"1"0"4484,5 0-3709,5 0 1,1-1 159,5-3 0,1 3-92,-1-3 1,4 3-7,1 1 0,4 0-98,-1 0 1,3-4-120,0 0 1,1 0-21,0 4 0,0 0-122,0 0 1,0-1-292,0-3 0,-2 3 232,-2-3 1,1 3-608,-4 1 282,-1-5-1885,-4 3 523,-4-3-123,-2 10 1905,-5 2 0,-5 4 0,-2 1 0</inkml:trace>
  <inkml:trace contextRef="#ctx0" brushRef="#br2" timeOffset="59">13100 6521 7853,'-12'0'0,"1"0"0,5 0 637,0 0-212,6 0 439,6 0-488,0 0 0,5-1 783,1-3-772,9 3 1,0-8 220,9 5 1,-3-3-195,3 3 0,-1-5-278,2 1 0,4 2 38,-4-2 1,1 6-127,-6-2 1,-3-1-239,0 1 1,0 0-385,-4 4 0,-3 0-203,-1 0 1,-6 0-2183,-1 0 2959,0 5 0,3 2 0,0 4 0</inkml:trace>
  <inkml:trace contextRef="#ctx0" brushRef="#br2" timeOffset="60">13991 6122 7853,'-6'-7'-383,"5"-3"0,-4 8 1351,5-6-257,0 5-526,0-7 1,0 8 27,0-6 0,0 4-82,0-3 1,1 3 79,3-4 1,-1 2-48,4-2 1,-3-1 43,4 6 1,-2-6-184,2 1 0,2 2 49,-2-2 1,2 4-83,1-3 1,1 3 69,-1-4 1,5 6 55,3-2 1,-1-1-81,1 1 0,-4 0 63,5 4 0,-5 0-124,4 0 0,-4 2 74,4 1 0,-5 0-63,1 4 1,-2 1 40,-2 4 0,-1 0-104,-2 3 0,1-2-5,-5 2 0,0 2 59,-4-2 1,0 2-110,0-2 0,-4-1 75,0 5 1,-5-5-19,1 1 1,-2-2 44,-1-2 0,0 1 47,-1-1 1,1-1-55,-1-2 0,0 2 75,-4-3 0,7-1 7,-2-3 0,3 0 299,1 1 148,-3-3-269,8 4-259,-3-5 171,5 0-50,5 0 0,2 0-18,4 0 0,1 0-163,-1 0 0,0 4 59,1 0 1,3 1 49,0-1 0,4 1 1,-3 2 1,3 3-3,-4-2 0,1 1 1,0-1 0,-4 2 16,3-3 1,-2 5-65,-1 3 1,-5-2 29,1 2 1,-6-1-8,2 1 1,-3 2 18,-1 2 0,-1 2-2,-3-2 1,-3 3-10,-9 1 0,3-1-15,-7 1 0,5-4 1,-4 0 0,0-5 15,-4 2 1,1-4 0,-1 0 0,1-2 0,3-3 0,-3 2 533,3-5 1,3 0 59,1-4-434,-3 0 0,5 0-261,-2 0 1,7-1 72,5-3 1,1 1-1343,2-4 657,0 4-457,0-7 1,0 7 199,0-4 0,5 4-504,3-1 1475,2 3 0,7-4 0,0-1 0</inkml:trace>
  <inkml:trace contextRef="#ctx0" brushRef="#br2" timeOffset="61">14676 6270 7853,'0'-11'0,"0"3"-9,0 0 0,0 5 339,0-5 439,0 5-112,0-7-207,0 9-26,0-4 212,0 5-144,0 5-260,0 1 1,4 10-32,-1-1 0,6 4 24,-1-4 0,1 5-165,-2-1 1,5-1 101,-1 1 1,1 0-236,3 4 0,1 0 63,0 0 1,3 0 1,-4-1 1,4 0-8,-4-3 0,0-1-135,-3-3 1,-1-4 28,1 1 1,-5-2 93,1-6 1,-4 3-14,3-3 30,-4 0-706,2 1 304,-5-4-841,0 5 400,0-6 0,-5 0 0,-2 0 0</inkml:trace>
  <inkml:trace contextRef="#ctx0" brushRef="#br2" timeOffset="62">14984 6247 7853,'0'-23'108,"-4"6"105,1 1 0,-1 7 528,4 2-318,0-1 681,0 2-696,0-4 1,-2 10-222,-1 0 0,-4 6 25,-4 9 0,-4 4-88,-1 8 1,0-2-35,1 6 0,-3 1-88,-5 6 1,0-3 9,0 3 1,1-2 3,-1-2 1,-3 3-388,4-3 1,-4 2 160,7-10 0,3-4-10,0-7 1,4-2-8,0-2-455,6 1-275,1-6 209,5-1 1,2-5 228,6 0 1,0-1 518,7-3 0,3-2 0,-1-6 0</inkml:trace>
  <inkml:trace contextRef="#ctx0" brushRef="#br2" timeOffset="63">15133 6453 7853,'0'-12'690,"0"6"-240,0 1 337,0 5-427,-5 0 1,3 5-88,-2 3 0,-1 2-80,2 1 0,-6 2 18,1 2 1,2-2-122,-2 2 1,4 2 89,-3-2 0,3 5-90,-4-1 1,6-2 62,-2-2 1,3-2-295,1-2 5,0 0 36,0 1 28,0-1 114,0-4-155,0-2 0,0-4 97,0 3 1,1-3-283,3 3 0,-2-3 96,6-1 1,-4 0-7,3 0 0,-3 0-79,4 0 1,-1 0-90,5 0 0,-1 0-202,1 0 0,-1-4 166,0 0 0,1 1-810,-1 3 1222,1 0 0,-1 0 0,-4 0 0,-2 0 0</inkml:trace>
  <inkml:trace contextRef="#ctx0" brushRef="#br2" timeOffset="64">15224 6670 7853,'0'-12'0,"0"5"437,0-1 759,0 6 16,0-3-831,0 5 1,0 5-22,0 2 0,0 3-101,0 2 0,0 3-47,0 0 0,0 4-18,0-3 1,0 3-114,0-4 1,0 5 8,0-1 1,0-2-173,0-2 1,0 1-71,0 0 0,0-5 110,0-3-267,0-1 0,0 1-56,0-1-1448,0-4 761,0 2-927,0-5 1979,0 5 0,-5-4 0,-1 4 0</inkml:trace>
  <inkml:trace contextRef="#ctx0" brushRef="#br2" timeOffset="65">15589 6373 7853,'-6'0'67,"1"0"2263,5 0-1872,5 0 1,-2 0 21,4 0 0,1 0-122,3 0 1,2 0-21,2 0 1,-2 0-127,2 0 0,2 0-115,-2 0 0,4 0 85,-4 0 0,4 0-129,-4 0 0,6-4-89,-2 0 1,-3 0-275,-1 4 0,2 0-760,-2 0 0,0-3-24,-3-1-1887,-1 0 2981,1 4 0,-1-5 0,1-1 0</inkml:trace>
  <inkml:trace contextRef="#ctx0" brushRef="#br2" timeOffset="66">15978 6190 7853,'-7'-15'-8,"4"0"0,1-1 155,2 5 1,0-2 199,0-2 1,0 2 10,0-2 1,5 2 39,3 2 1,-2 0-161,2-1 1,3-2-1,5 3 0,4-3-33,-1 6 1,3-2 5,0-1 1,1 3-14,0 0 0,0 6 14,0-2 0,0 3-120,-1 1 1,1 0 18,0 0 0,-4 1-149,0 3 0,-1 4-34,1 7 1,-2-1 152,-6 5 0,-3 5-87,-1 6 1,-4 0 38,1 0 0,-3 0-271,-1 5 0,-5-1 10,-3 0 0,-3 4-102,-5 0 0,-1 0-81,-6-3 1,0-1 119,0 0 1,-1 0 135,-3 1 0,2-5-34,-5 1 1,3-5 101,-4 5 1,7-10-85,2 2 0,0-8 365,7 1-76,-1-4 304,5-5-179,5-2 0,2-5 13,8 0 1,3-2 116,9-1 1,-4 1-90,3-1 0,3-4-91,1 0 1,2 2-55,-2 1 0,2-1-60,-2 1 0,2-4 75,-2 4 0,2 1-215,-2 3 0,3-2 59,1-1 1,-4 1-93,0-2 0,-4 3-51,4 1 1,-5 0 122,1 0 1,-2-1-350,-2-3 1,-3 3-63,-1-3-501,-4 3 204,2 1 1,-4 0 729,3 0 0,2 0 0,6 0 0</inkml:trace>
  <inkml:trace contextRef="#ctx0" brushRef="#br2" timeOffset="67">16709 6179 7853,'0'-18'0,"0"1"387,0 6-170,0 5 1336,0 1-1024,0 0 1,1 3-250,3-2 0,-2 8-55,6 4 0,-6 6 153,2 1 0,3 5-116,0-1 1,0 7-38,0 0 1,1 5 9,3-4 0,1 4-56,-1 0 0,-3-3-193,-1-2 1,0-2 92,0-1 0,3 0-263,-2 0 1,-2-4 128,2 0 1,-4-5-560,3 1 271,-4-2-76,7-2 0,-7-3-732,4-1-716,-4-4 230,2 2 669,-5-5 968,0 0 0,5-5 0,1-1 0</inkml:trace>
  <inkml:trace contextRef="#ctx0" brushRef="#br2" timeOffset="68">16949 6213 7853,'-11'-24'199,"4"5"85,2 5 0,1 6 1029,0 1-681,0 4 0,-1-1-248,-2 8 0,-4 4-124,0 7 1,-5 8-23,-3 7 1,-3 3-213,-1 1 1,0 5 123,0-1 0,2 3-336,2-2 1,2-1-220,6-4 1,-1 0-490,1 0 0,3-6-1610,1-5 1822,4 0 0,-1-10 682,8 2 0,-2-7 0,3-3 0</inkml:trace>
  <inkml:trace contextRef="#ctx0" brushRef="#br2" timeOffset="69">16960 6544 7853,'0'-18'-855,"0"2"0,0 4 1280,0 1 0,5 1 1067,3 2 0,-2-1-461,2 6 0,-5-5-488,5 4 0,0 0-322,3 4 0,1-1-9,-1-3 0,4 3-152,0-3 1,1 3-97,-5 1 1,0 0-174,1 0-163,-1 5 0,1 0-27,-1 3 53,-5 2 0,3-4 127,-5 6 0,0-1 52,-4 0 1,-5 1 60,-3-1 0,2-1 51,-2-2 0,1 2 52,-5-2 1,5-2 159,-1 2 1,4-4 102,-3 3 0,3-4-95,-4 1 1,6-2 210,-2 2-108,3-3-305,1 9 219,0-8-194,0 8 32,0-4 1,3 2-25,1-1 0,5-3 71,-1 4 0,2-4-43,1 3 0,5-3-123,-1 4 0,1-5 127,-1 5 1,-2-4-193,2 3 0,2 0-25,-2 0 0,0 4-36,-3-4 0,-5 2 49,1-1 1,-5 2 82,0-3 0,-1 4-10,-2 0 1,-3-2-13,-5 2 0,-4-6 89,-11 7 1,0-3-77,0 2 0,-8 4 139,-4 1 1,-2-1-64,3-4 1,-4 1 102,0-1 0,1-1-562,7-2 258,2-3-1488,10-5 1715,7 0 0,16-5 0,7-2 0</inkml:trace>
  <inkml:trace contextRef="#ctx0" brushRef="#br2" timeOffset="70">17634 6087 7853,'0'-17'26,"0"4"92,0 5 1,0 4 684,0-3-151,0 4-19,0-2-421,0 5 0,0 7 24,0 4 0,0 5 2,0 7 0,0 3 22,0 4 1,0-3-33,0 7 0,0 2 26,0 2 0,0-4-221,0-4 1,0 0 65,0 0 0,0-2-146,0-5 1,4-4 49,-1 0 0,6-9-67,-1 1 149,-3-2-1454,5 3-242,-9-6-912,10-1 1215,-10-5 1308,-1 0 0,-7 0 0,-4 0 0</inkml:trace>
  <inkml:trace contextRef="#ctx0" brushRef="#br2" timeOffset="71">17474 6396 7853,'-6'-12'-961,"-1"5"480,3-1 1415,3 5 0,1-5-326,8 4 1,2-4-110,1 4 0,5 1-126,-1 3 1,5-4-121,-1 0 0,7-1-239,0 1 0,2 3 145,-1-3 0,-2-1-385,6 1 1,-6 0 211,2 4 0,-7-3-1008,-1-1 0,-5 0 89,1 4 933,-2 0 0,-2 0 0,1 0 0</inkml:trace>
  <inkml:trace contextRef="#ctx0" brushRef="#br2" timeOffset="72">18091 5939 7853,'0'-23'615,"0"5"-251,0 2 1,3 8 533,1 1-166,0 4-471,-4-2 1,0 10-182,0 3 0,0 7 83,0 4 1,0 8 222,0 3 0,0 4-107,0 4 0,0 3 75,0 5 1,4 3-100,0 1 1,-1-1-73,-3-3 0,4-2-117,0-2 0,1 0 111,-1-8 0,-3-2-276,3-9 0,1 0 78,-1-1 0,0-4-221,-4-3 1,1-2 52,3-1 94,-3-1 0,4-3 134,-5-1 21,0-4-227,0 2 0,0-4 80,0 3-1487,0-3 706,0 4-72,0-5 1,0 0 0</inkml:trace>
  <inkml:trace contextRef="#ctx0" brushRef="#br2" timeOffset="73">20055 6156 7853,'0'-8'0,"0"1"0,-4 3 5,0-4 1,1 4 155,3-3 0,-2 3 246,-1-4 0,1 5 277,-2-5 74,3 5-201,1-2-1,0 0-133,0 4-211,0-4 53,0 5 0,1 6 53,3 6-336,3-1 283,-1 11-264,4-5 1,-4 6 117,11 0 1,-4 0-31,2 0 0,1 3-2,0 1 1,4 4-82,-1-5 0,-1 2 166,1-1-292,-5-3 68,2 4 1,-3-5 79,2-1 1,-3-4-105,-1-3 0,0-2 124,-3-1-87,-3-1 1,1-1 83,-2-2-376,-3-3 76,5 0-365,-6-4-468,5 4 729,-4-5-459,4 0-311,-5 0 0,-4-1-522,0-3 1651,-5 3 0,3-14 0,-5 2 0</inkml:trace>
  <inkml:trace contextRef="#ctx0" brushRef="#br2" timeOffset="74">20329 6122 7853,'0'-18'428,"0"1"-161,0 6 0,0-1 318,0 1 107,0 5-453,0-4 0,0 10 133,0 0-160,0 5-40,-5 11 0,-1-1 160,-6 8-120,-4 3-994,3 8 792,-8 0 61,3 5 1,-9-2 272,0 5-833,1-5-707,-2 7 1169,4-8-170,-4 3 0,3-10-437,2-2 44,-3-3 252,9-1 202,-1 0 0,1-5-156,6-3-758,4-8 945,2 4-934,5-5 1405,5 0-366,2-1 126,9-5 1,2-5 0,5-1 0</inkml:trace>
  <inkml:trace contextRef="#ctx0" brushRef="#br2" timeOffset="75">20523 6498 7853,'0'-11'0,"0"0"627,0 4 0,0 1 304,0 2-564,0 3 1,0-5-40,0 2-274,0 2 211,0-3-52,0 5 1,2-3-174,1-1 1,4 0 82,4 4-111,1-5 1,0 4 126,3-3 0,-1 3-135,5 1 78,-5 0 1,7 0 68,-6 0-197,0 0 0,-3 3 15,-1 1 127,0 5-22,1-8 0,-6 9-35,-2-2 1,-3 2-231,-1 2 223,0-1-155,0 6 0,-1-5 91,-3 3 0,2-2-6,-6-1 1,0 3-57,-3 0 65,-5 0 73,8-8 0,-7 3-61,7-3 204,-2-2 0,2 4-49,1-5 118,4 0-186,-2-4 118,5 5-331,0-4 243,0 4-51,0-5 0,1 4-43,3 0 0,3 4 10,4-5 1,2 5-13,2-4 0,-2 5 0,3-3 44,1 0-46,-5 5 1,9-5-1,-6 5 153,-1 1 1,-2-2-147,0-3 0,-5 4-2,1-4 1,-5 7-96,0 1 0,-3 1 71,-3-5 1,-4 1-105,-4-1 1,-6 0 71,-2 1 1,-4-1-44,-3 1 1,2-2 52,-3-3 1,2 2 55,-2-5 0,3 0-59,-3-4 0,3 0 10,1 0 0,2 0-684,2 0 0,2-1 56,6-3-1395,4 3 1478,2-10 1,8 5 0,3-5 576,6-1 0,7-4 0,-2-2 0</inkml:trace>
  <inkml:trace contextRef="#ctx0" brushRef="#br2" timeOffset="76">20934 6247 7853,'-6'0'267,"-4"-5"1,9 3 281,-3-6 100,3 5 197,1-7-482,0 9-103,0-4 1,1 5 55,3 0-157,2 0 0,2 0 211,-1 0-216,6 0 0,1 0 163,5 0-274,0 0 168,-1 0-27,3 0 1,-3 0 131,5 0-394,0 0 0,3 0-632,1 0 552,-5 0 1,-1-1-30,-2-3-124,-2 3 0,-1-4 139,-4 5 0,-1 0-1465,0 0 816,-4 0 350,-2 0-19,-5 0 1,-5 5-1,-2 1 1</inkml:trace>
  <inkml:trace contextRef="#ctx0" brushRef="#br2" timeOffset="77">20912 6476 7853,'-5'0'527,"5"0"1,5 0 325,6 0-571,0 0 0,2 0 1,2 0 952,4 0-607,3-5 42,6 3-228,-4-3-169,4 5 1,0-1-177,2-3 1,-2 3-192,-1-3 0,-4-1-889,-4 1 0,1 0 396,-5 4-1051,0 0 948,-3 0 690,-1 0 0,1 5 0,-1 2 0</inkml:trace>
  <inkml:trace contextRef="#ctx0" brushRef="#br2" timeOffset="78">21802 6133 7134,'0'-6'-211,"0"-4"684,0 8-54,0-3 378,0 5-167,0-5 12,0 4-404,0-4-79,0 5 121,0 5 0,0 2-13,0 9 0,2-2-89,2 5 0,2 0 0,5 4 264,1-1-365,4 1 63,-3 0 1,8 1-1,-2 2 40,3 0 1,1 1-101,0-4 0,-2 0 0,0-1-6,-2 1 0,-5-4-52,1 0-33,-2-5 1,-2 4 6,0-3 1,0-6 118,-4 3 0,2-4-223,-5 4 66,0-6-1124,-4-1 410,0-5 418,0 5 0,-2-3 0,-1 1-1591,1-1 165,-8-2 977,4-5 603,-1 3 1,-3-4 183,3 2 0,-3-2 0,-2-6 0</inkml:trace>
  <inkml:trace contextRef="#ctx0" brushRef="#br2" timeOffset="79">22099 6144 7853,'0'-17'0,"0"1"0,2 8 754,1 0-297,-1 5 106,3-7 232,-5 9 6,0-4-381,0 15-384,-5 3 0,-2 11 26,-4 3 202,-6 2-52,0 0-53,-6 4 0,0-4 53,0 5 0,2 1-283,2-1 0,-3 0 1,3-1-225,-3-2 0,3 0-153,0-4 0,5-5 188,-1-7 1,6-3-162,2 0 0,4-1-99,-1 1 0,3-5-1000,1 1 895,0-6 0,5 4 625,3-6 0,7 0 0,3 0 0</inkml:trace>
  <inkml:trace contextRef="#ctx0" brushRef="#br2" timeOffset="80">22453 6350 7853,'0'-11'479,"0"-1"-133,0 6 63,0 1 689,0 5-773,0 5 1,-3 2 192,-1 9-32,-5 1-274,3 6-1,-1 0-170,-3 0 1,4 0 144,-6 0 0,2 3-47,3 1 0,-4 0-142,4-5 0,2 1-58,1 0 1,1-5-1,1-3 134,-2-2 10,0-2 0,4 1-49,0-6-213,0-1 228,5-5 1,2 0-180,4 0 0,0 0 59,1 0 0,-1 0-196,1 0 0,-1 0 84,1 0 0,-1 0 116,0 0 1,1 0-95,-1 0 1,-3 0-167,-1 0 180,1 0 1,0 0-522,-1 0-115,-4-5 517,7 4 1,-7-8 32,4 5 0,-4-1-608,1 1 0,-3 2 841,-1-6 0,4 4 0,-1-3 0,1-1-524,-4-3 549,0-1 1164,0 6-441,0-4 821,0 8-1028,0-3 0,-1 5-134,-3 0 0,3 2-103,-3 1 1,2 4-94,-2 4 1,2 4 15,-1 1 0,1 3-2,2-4 0,0 5-111,0-1 0,0 3 111,0 1 1,0-4-288,0 0 1,0-4-17,0 4 0,0-5-280,0 1 137,0-2-256,0-2-237,0-4 265,0 3-1772,0-9 1137,0 4 1084,0-5 0,0 0 0</inkml:trace>
  <inkml:trace contextRef="#ctx0" brushRef="#br2" timeOffset="81">22910 6236 7853,'0'-12'-15,"0"1"0,0 3 253,0 1 319,0 4-200,0-7 344,0 9 0,0-6-137,0 4 44,0 1-175,0-3-168,0 20-53,0-6 60,0 18 1,0-8-24,0 8 1,0-1-63,0 9-120,0-9 0,0 11 17,0-10 0,0 3-146,0-3 0,2-6 1,0-4-252,2-1 0,1-7-148,-1 3 150,-3-3 0,5 1-299,-2-3 1,-3 0-1633,3-4 484,-2-1 1758,-2 3 0,5-5 0,1 0 0</inkml:trace>
  <inkml:trace contextRef="#ctx0" brushRef="#br2" timeOffset="82">22739 6441 7853,'0'-6'966,"0"1"-375,0 5 1,5-4-188,3 0 1,3 1 107,4 3 0,3 0-136,5 0 0,0-4-330,0 0 0,1-1 137,2 1 0,-2 3-521,3-3 0,-2-1-221,2 1 1,-7 0-1740,3 4 2298,-2 0 0,-4-5 0,0-1 0</inkml:trace>
  <inkml:trace contextRef="#ctx0" brushRef="#br2" timeOffset="83">23675 5596 7853,'0'-11'-811,"0"-1"709,0 6 1,0 0 1080,0 2-140,0 3-430,0-4 0,-1 5-122,-3 0 1,3 1-4,-3 3 1,3 3-6,1 8 1,0 3-68,0 5 0,0 0 106,0 0-172,0 0 39,0 5 1,4-3-123,0 5 0,3-4-36,-3 0 0,4 2-107,-5-1 0,1-2-260,-4-6 0,4 2 223,0-6 1,4 4 71,-5-4-990,1 0 570,-4-3-1100,5-1 1061,-4 1 1,5-1-399,-6 0 424,0-4 478,-6 3 0,0-4 0,-5 6 0</inkml:trace>
  <inkml:trace contextRef="#ctx0" brushRef="#br2" timeOffset="84">23458 6350 7871,'-11'0'998,"5"0"437,1 0 788,5 0-2066,0-5 0,5 4 0,4-3 0,5 1 144,5 0 1,7 0-43,5-5-47,2 6-217,1-8 0,1 7 81,4-4 1,-5 0-1,1 0-16,-3 3 0,-7-1-177,2 1 0,-3-4-23,-1 4 182,-5 1-883,-2-2 532,-4 3 1,-1-3-2439,1 5-1285,-6 0 4032,-1 5 0,-10 2 0,-1 4 0,-6 0 0</inkml:trace>
  <inkml:trace contextRef="#ctx0" brushRef="#br2" timeOffset="85">23527 6567 7853,'-6'-6'-1082,"-5"-4"3194,10 8-897,-4-3 267,5 0-927,0 4 1,0-6-146,0 4 0,1 1-77,3-1 1,3-2-261,4 1 0,5-1 152,4 1-13,1 3-318,2-5 132,-5 1 0,3 4 186,-3-4-335,0 5 1,2 0-243,-5 0 281,-5 0 0,1 1-34,-4 3 44,3-3 0,2 8-69,-1-5 0,-1 5 55,-2-1 1,2-2 0,-3 2 53,-1 0-229,4-2 158,-9 4 1,6-5-1,-5 4-254,2-2 347,0 1 1,-4 3-1,-2-1 91,-1-2-167,-4 2 282,-4-3 0,0 0 18,-1 1 192,1-6-263,-1 8 0,2-7-53,2 5-23,3-6 1,2 4-95,-1-2-13,0-2 1,5 6 79,3-4 3,2 5 1,10-4-175,-1 3 25,5 2 0,-6-5 0,4 4 99,-2-1 11,5-1-43,-9 5-180,5-1 194,-1 0 6,-3 1 27,4-1-30,-6 1 0,-3-1-16,-1 1 1,-4-1-23,1 0-28,-3 1 289,-1-1 0,-1 1 30,-3-1-102,-8 0-127,-5 1 13,-6-1 0,-5-1 52,-3-2-163,3 2 135,-10-9 0,8 8 6,-8-5 1,6 0-234,2-4 0,4 0 0,1 0-507,5 0 458,-2-5-2671,9 4 2910,2-10 0,1 5 0,3-5 0</inkml:trace>
  <inkml:trace contextRef="#ctx0" brushRef="#br1" timeOffset="86">18616 6339 8906,'-6'0'1399,"1"0"-602,5 0-625,5 0 0,1 0 172,5 0 22,1 0-207,4 0 0,2 0 66,5 0 0,0 0-59,0 0-103,-1 0 1,5 0 0,0 0 150,-2 0 0,3 0-167,-1 0 0,-1 0 75,-3 0 0,4 0-94,0 0 1,-2 0 50,-6 0 0,1 0-134,-5 0 1,4-4 45,-3 0 0,-5 0-72,-3 4 1,-6-1-40,2-3 0,-1 3-392,0-3 109,-1 3 58,3 1 1,-6 0-876,-3 0 0,2 1 502,-1 3 0,-2-2-760,1 6 1478,0-5 0,-1 2 0,-1-5 0</inkml:trace>
  <inkml:trace contextRef="#ctx0" brushRef="#br1" timeOffset="87">19096 6270 7763,'0'-11'-269,"0"3"1451,0 0-257,0 6-471,5-8 0,-3 8 174,6-1-175,0 1-241,3 2-54,0 0 1,1 0 23,-1 0 0,4 0-141,1 0 0,3 4 277,-4 0-490,0 5 254,-3-3 140,4 6-548,-3-1 262,3 0 0,-9-3-114,-4 0 95,-1-1 1,-4 5 94,-1-1 0,-5 1-28,-7-1 1,-3 0 135,-5 1 0,0-1-51,0 1 0,-1-2-331,-2-3 0,5 4-903,-1-4 1,6 0 577,1 0 1,7-3 586,5 4 0,6-6 0,4 3 0</inkml:trace>
  <inkml:trace contextRef="#ctx0" brushRef="#br1" timeOffset="88">19541 5436 7853,'-6'0'-59,"-4"0"340,8 0 62,-3 0 1,4-3 80,-3-1 93,3 0 54,-4 4 1023,5 0-1382,0 5 0,0 1-85,0 6 0,0 3 1,0 1 86,0 2 1,0-3-99,0 5 1,0 0 45,0 6 1,0 0-22,0 4 0,0 1 5,0 3 0,0 0-2,0 1 1,0 3-127,0 0 1,1 1 83,3-1 1,-3-2-80,3 2 1,1 1 55,-1-1 0,3 1-155,-3 0 1,4-4 29,-4 3 0,1 1-42,-1 0 0,-3 2 50,3-3 0,1-1 51,-1-6 0,-1 6-13,-3-3 1,0 3 3,0-3 0,0 0 73,0 0 0,-3 4-52,-1 1 0,-4 0 116,4-1-117,1-8 1,-1 12-1,-1-7 35,-2 0 0,5-3-9,-2-2 1,3-1-2,1 2 0,0-2-114,0-2 0,0-3 104,0 2 0,0-1-232,0-3 1,1 1 67,3 0 0,-2-4-44,6 0 123,-6-5-294,4 8 182,-1-10 1,-4 1-62,3-5 64,-3-1 0,-1 1-66,0 0 180,0-6-144,0 8-264,0-9 224,0 5-304,0-6 320,0 5 1,0-3-283,0 6 0,0-4-815,0 3 473,0-4 205,5 7-283,1-4 911,6 1 0,-6 3 0,-1-4 0</inkml:trace>
  <inkml:trace contextRef="#ctx0" brushRef="#br1" timeOffset="89">19587 7595 7853,'0'-12'0,"0"6"904,5-4-265,-4 9-427,4-4 474,0 0-337,-3 3 0,8-7-185,-3 6 153,-2-1-88,6-1-41,-5 3 0,5-6-195,1 4 0,-1-1 85,1 1 0,3 3-73,0-3 0,2-1 25,-2 1 0,-1-4-78,5 4 0,-5 1 46,1 3 64,3-5-15,-1 3 1,2-3 55,1 5-238,-1-5 192,3 4-88,1-4 0,5 4 1,3-2 100,2-1 1,-2-3-22,4 3 0,0-1-13,7 1 1,1 1 1,-5-4 1,2 4-20,-2-1 1,1 3 12,3 1 0,-2 0-56,-1 0 0,-4 0 70,3 0 101,3 0-123,-1 0 1,2 0 33,0 0-85,0 0 1,4 0 0,-1 0 42,1 0 1,0 0-8,-1 0 1,2 4-75,3 0 1,-3 0-37,2-4 1,-3 0 66,-4 0 0,2 0 36,-2 0 0,-3 0-34,0 0 20,1 0 12,-4 0 0,4 0-1,-2 0-5,3 0-136,5 0 0,1 0 140,2 0-1028,-7 0 888,13 0 138,-9 0 1,7 0-9,-4 0-208,3 0 206,-5-6 0,8 5-87,-6-3 0,4 3 14,-3 1 1,3 0 15,-3 0 42,4 0 0,-7 0-33,3 0 129,-3 0 0,1 0-126,-3 0 97,4 0 0,-9 0-64,6 0 1,0 0 70,-1 0 1,2 0-50,3 0 1,-2 0-39,5 0 0,-3 0 45,3 0 1,-2 0 3,6 0 0,-8-4-11,5 1-824,-6-1 813,-2 4 0,-2 0-28,-2 0 110,2-5-92,-8 3 46,8-3-37,-8 5 0,4 0-14,-1 0 139,-9 0 1,7 0 42,-11 0 0,1-4 77,-4 1-105,0-1 0,-4 3 910,0-3-1000,-5 3 0,2-5 411,-4 6-545,-1 0 1,-1-1 490,-2-3 0,-2 3-511,-2-3 116,-3 3-506,4 1-1283,-5 0 351,-5 0 1,-2 0 1441,-9 0 0,-1 0 0,-6 0 0</inkml:trace>
  <inkml:trace contextRef="#ctx0" brushRef="#br1" timeOffset="90">24326 5322 6331,'-5'-6'2175,"4"1"-1725,-4 5 137,5 0 0,0 5-494,0 2 0,0 4 22,0 0 1,1 0-18,3 1 0,-3 0 5,3 4 1,-3-4 18,-1 4 0,2 0-1,2-1 0,-3 6 60,3-2 0,-3 1-129,-1-1 1,1 3 77,3-3 1,-3 2-130,3 2 1,-3 0 105,-1 0 0,0 0-13,0-1 1,0 1 3,0 0 1,2 0-84,1 0 0,-1 3 26,1 1 0,-1 0-98,-2-4 0,1-1-1,3 1 1,-3 1 68,3 3 0,-3-3 126,-1 3 1,0-2-104,0 2 0,4-3 98,0 3 1,0-3-92,-4-1 0,3-4 10,1 0 0,1 0-13,-1 3 1,-3 1 1,3 0 0,-1-1 4,0-3 0,-1 2 0,2-2 0,-3 2-34,-1-2 0,4 2 28,-1-2 0,1-1-91,-4 1 0,0-1 80,0 1 1,1 1-72,3-5 0,-2 4 67,1-3 0,-1 4-7,-2-1 0,3-1-9,1 1 0,0-4-10,-4 4 1,4-1-14,0 1 0,-1 1-19,-3-5 0,0 4 11,0-3 0,0 4 139,0-1 0,0-1-39,0 1 1,0-4-51,0 4 1,0-5 4,0 1 1,0 2 7,0-2 1,0 2 10,0-2 1,0-3-3,0 4 1,0-4-29,0 0 1,0-1-26,0 1 1,0 0-67,0 4-151,0-4 1,0 5-47,0-6 271,0 1 0,0-1-9,0 0 0,0-3 2,0 0-61,0-1 1,0 1 49,0-1-133,0-4 114,0 7 56,0-9-35,0 5 22,0-1 0,0-4-26,0 4 1,0-4-132,0 3 142,0-3 0,0 6-213,0-4 195,0-1 0,0 4-220,0-2 145,0-3 44,0 4 18,0 0-59,0-3 35,0 8-19,0-9-8,0 4 0,0-4 15,0 3-7,0-3 79,0 4 12,0-5-12,0 6 180,0-5 27,0 4-163,0-5 1,-3 1 302,-1 3-139,0-3-129,-1 4-8,4-5 1,-6 0 28,4 0-14,1 0-55,-8 0 0,4 0-242,-6 0 1,1 0 76,0 0 0,-5 0-292,1 0 0,-5 0 161,1 0 0,-7 0-1744,0 0 2010,-1 0 0,-1 0 0,-1 0 0</inkml:trace>
  <inkml:trace contextRef="#ctx0" brushRef="#br1" timeOffset="91">19587 5493 7853,'-8'0'0,"1"0"0,-1-3-135,-3-1 1,3 0 200,0 4 0,4 0 687,-3 0-276,4 0-53,-2 0 40,5 0-239,0-5 0,2 4-118,1-3 0,4 3 83,4 1 0,1 0-81,-1 0 0,4-2 45,0-1 1,6 1-86,-2-2 0,7-1-37,5 2 0,3-5 66,4 4 1,-1-3-58,5 3 0,-2-4 87,2 4 1,1-3-170,-4 3 0,4-1 80,-1 1 0,2 3 71,2-3 1,-1 3-222,1 1 0,1-2 164,2-1 0,-2 1-3,3-2 1,-2 2-4,2-2 0,-2 3 99,5-3 0,-5 2-65,2-2 0,4 2-47,0-1 0,3-2 40,-8 1 1,1-1-138,-5 1 1,1 3 37,0-3 0,0 1-34,-1-1 0,1 3 72,0-3 0,-1 2-15,1-2 1,0 3-37,-1-3 1,1 3 41,0 1 1,-4 0-90,-1 0 0,1-2 85,4-1 1,4 1-35,-1-1 0,4 0-7,-3-1 1,-1 3-83,-3-3 1,0 3 52,-1 1 1,1-4 30,0 0 1,-1 0 47,1 4 1,-4 0-52,0 0 1,-4 0 87,4 0 1,-4 0-77,4 0 0,-4 0 65,4 0 0,-4 0 0,4 0 0,-4 0 16,4 0 0,-6-1-31,2-3 0,2 3-11,-2-3 1,4 3-31,-4 1 0,0 0 30,-4 0 1,0 0-21,1 0 1,-1 0 13,0 0 0,-2 0 10,2 0 0,-6-1 147,6-3 0,-2 3-161,2-3 1,2 3-114,2 1 0,-3 0 107,3 0 1,2 0-203,-2 0 1,5 3 110,-1 1 0,2 1-67,2-1 1,-2-3 86,-2 3 0,3-3 70,-3-1 0,-2 0-76,2 0 0,-5 0 87,1 0 0,-8 0 187,-3 0 0,-3 0-67,-1 0 0,-5 0 515,-3 0-215,-2 0 183,-2 0-193,-5 0-631,0 0-563,-6 0-33,-6 0 1,-1 2-962,-8 2 1775,-3 2 0,-10 0 0,-1-1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7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2216 9662 7406,'-8'-4'1058,"0"0"-594,6 1 181,-3 3-95,5-5-147,0 3-147,0-3 364,0 5-326,0 5-233,5-3-27,-4 8 1,9-8 148,-2 6-50,2-1 1,1 1 115,1 0-229,-1-1 120,6 5-6,-4-1 5,8-4-117,-8 3 1,8-3 0,-3 7 262,0 1-308,3 1 0,-7-5 194,5 1-18,-5-1-255,3 0 1,-4 1-5,2-1 7,-8-4 1,9 5 35,-9-4 110,-2 5-112,6-7 77,-5 0 1,1-1-93,1-5 85,-5 5 7,2-3-2,-5 3-2077,0-5 1,0 0 0</inkml:trace>
  <inkml:trace contextRef="#ctx0" brushRef="#br0" timeOffset="1">2661 9548 7853,'-5'-7'777,"-1"-3"1,-2 9-506,0-3 0,5 3-75,-5 1-12,0 5 1,-2 1-23,3 6 0,-7-1 0,2 2 53,0 2 0,-5 3-178,2 5 1,-5 0 22,0-1 1,-1 5 64,-2 0 102,0-1-320,0-3 183,1 0 1,4 0 0,1-1-59,1-3-100,3-3 166,2 1-231,1-10 260,3 8-124,1-8 0,-1 0-193,4 1 73,1-6-378,-3 4 257,5-6-1864,0 0 0,5 0 1673,3 0 1,2 0 427,2 0 0,4 5 0,2 1 0</inkml:trace>
  <inkml:trace contextRef="#ctx0" brushRef="#br0" timeOffset="2">2855 9845 7853,'0'-7'-273,"0"-3"273,-5 9 1812,4-4-881,-4 0-102,5 4-125,0-4-23,0 5-469,0 5 0,-5 1-120,3 5 0,-3 5 226,5-1-246,0 5 140,0-7-53,0 13 0,0-7 159,0 8-318,0-3 264,0-6-299,5 4 1,-2-8 113,5 5 0,-5-5 58,5 1 1,-4-3-158,3 0 210,-4-6-290,7 4-275,-9-8-28,4 3-359,-5-5-2836,0 0 3598,0-5 0,0-2 0,0-4 0</inkml:trace>
  <inkml:trace contextRef="#ctx0" brushRef="#br0" timeOffset="3">3346 9628 7853,'-5'-7'783,"4"2"-10,-4 5 199,5 0-647,0 5 0,0 2-76,0 4 1,0 2-72,0 2 0,0-1 140,0 5-292,0 0 127,0 4 0,0 0 0,0 1-78,0 3 0,0-5-630,0 1 641,0 0 43,0-10 0,0 7 79,0-5-255,0 1 1,0-9 52,0 1-398,0-6 0,1 7 88,3-5 72,-3 0 249,4-4-2594,-5 0 1091,5 0 637,-3 0 343,3-5 506,0 3 0,-4-8 0,4 4 0</inkml:trace>
  <inkml:trace contextRef="#ctx0" brushRef="#br0" timeOffset="4">3198 9890 7970,'0'-6'621,"0"1"0,0 4-303,0-3 478,0 3-238,0-4-39,5 5 0,3 0-127,7 0 0,-3-2 141,4-1-348,1 1 1,-3-4 132,5 2-615,0 3 265,-1-9 1,3 8-466,-6-1 424,0-4 1,0 6 145,0-3 0,-3 3-2207,-5 1 831,1 0 1303,-2 0 0,5 0 0,-5 0 0</inkml:trace>
  <inkml:trace contextRef="#ctx0" brushRef="#br0" timeOffset="5">3678 9936 7853,'0'-6'384,"0"1"1,0 5-173,0-5 465,0 3-259,0-3 0,0 5 34,5 0 107,-4 0-188,4 0-210,-5 0-64,5 0-1264,-4 0 937,4 0 321,0 0-1073,-3 0 334,8 0-1067,-4 5 1715,1-3 0,8 3 0,-3-5 0</inkml:trace>
  <inkml:trace contextRef="#ctx0" brushRef="#br0" timeOffset="6">3883 9925 8065,'0'-7'2757,"0"2"-2272,0 5-1438,5 0 584,-4 0 242,5 0-867,-1 0 0,-3 0-177,6 0 406,-1 0 765,5 0 0,-6 0 0,-1 0 0</inkml:trace>
  <inkml:trace contextRef="#ctx0" brushRef="#br0" timeOffset="7">4146 9902 7970,'0'-6'2782,"0"0"-1827,-5 6-609,3 0 158,-3 0-1209,5 0-1898,0 6 2603,0 0 0,0 5 0,0 1 0</inkml:trace>
  <inkml:trace contextRef="#ctx0" brushRef="#br0" timeOffset="8">4500 9559 7853,'0'-6'283,"0"1"1528,0 5-1366,0 5-115,0-4-66,0 14-105,0-7 0,0 10 53,0-3 0,0-1 106,0 5-318,0 0 1,0 4-84,0 0 94,5 0 201,-4-1-497,4 1 235,0 0 1,-2-5 54,4-3-195,-4-2 15,7-2-894,-9 1 712,10-6 0,-9 3-1592,6-5 1293,-6-1 1,5-3 655,-4 0 0,-1 6 0,3 0 0</inkml:trace>
  <inkml:trace contextRef="#ctx0" brushRef="#br0" timeOffset="9">4386 9776 7853,'0'-6'463,"1"-3"-198,3 5 1,-2 0 80,6 4 0,-1-1 343,5-3-439,-1 3 0,6-4 1,2 5-121,2 0 1,4-4-22,1 0 0,-2 1 1,3 3-741,-3 0 281,-1 0-814,0 0 1,0 0 255,-1 0 908,-4 0 0,4 0 0,-4 0 0</inkml:trace>
  <inkml:trace contextRef="#ctx0" brushRef="#br0" timeOffset="10">4945 9536 7853,'0'-11'1196,"0"5"-389,0 1 836,0 5-1405,5 5 1,2 2 21,4 8 1,0-1 0,2 5-7,2 2-153,3 5 0,1 0 216,0 4-500,0-4 1,3 3 226,-3-3-540,-3-1 378,-4 3 0,2-7-8,-3-2-75,3-2 1,-9-6-74,3 0-28,2 1-3,-9-6 50,4 4 198,0-3-857,-3-1 410,3-1-1146,-5-5 1351,0 0 0,0-5 0,0-1 0</inkml:trace>
  <inkml:trace contextRef="#ctx0" brushRef="#br0" timeOffset="11">5265 9514 7853,'-5'-12'0,"2"2"399,-4 2 791,4-2-555,-2 9 26,0-4-211,4 5-298,-9 0 0,5 1-43,-3 3-107,-7 7 183,7 7 1,-8 5 132,4 0-643,1 5-244,-6 1 536,5 5 1,-10 0-135,3 1 1,-3 2 193,0-3 1,0 1-57,3-8 1,-1 2-386,4-6 0,1 1-386,4-9-1201,4 1 1104,2-5 617,5-5 280,5-1 0,2-5 0,4 0 0</inkml:trace>
  <inkml:trace contextRef="#ctx0" brushRef="#br0" timeOffset="12">5402 9719 8576,'-6'-5'1753,"1"4"-1541,5-4 458,0 5-743,0 5 138,0 1 1,0 6-122,0-1 91,0 0 1,0 5 0,0 0-108,0 2 67,0 1 0,1 0-89,3 0 0,-3-4-139,3 4 1,-2-5 11,2 1 1,-3-2 75,3-1 1,-3-5-855,-1 1 453,0-6-489,0 3 178,0 0 857,6-3 0,-5 3 0,4-5 0,0-5 0,1-2 0</inkml:trace>
  <inkml:trace contextRef="#ctx0" brushRef="#br0" timeOffset="13">5505 9879 7853,'6'-5'491,"-1"-1"174,-5-1 47,0 2 798,0 5-1421,-5 0 1,3 1 228,-6 3-433,6-2 178,-9 8 0,6-4 173,-2 5-487,-3 1 236,3-1 1,0 1-24,-1-1 1,4-1-197,-3-2 0,4 2-8,-1-2 1,-1-2 68,1 2 122,0-1 41,4 0 12,0-2 39,0 0-60,0-4 0,2 4 191,2-5-170,2 0 0,2 0-127,-1 0 0,1 0 131,3 0 1,1 0 7,-1 0-631,6 0 295,-5 0-39,5 0 0,-6-1-151,1-3 154,-1 3-315,0-4 0,-3 3 673,0-1 0,-6 1 0,3-3 0</inkml:trace>
  <inkml:trace contextRef="#ctx0" brushRef="#br0" timeOffset="14">5665 9913 7853,'0'-7'-42,"0"-1"586,0 6-227,0-4 379,0 6-352,5 0-279,-4 0 0,5 0 252,-2 0-441,-2 0 173,8 0 0,-8 0-8,6 0 0,-4 0-218,3 0 126,-4 0-646,7 0 496,-4 0 1,6-3-49,-1-1-375,1 0 403,-1 4 1,-3 0 220,-1 0 0,1-5 0,3-1 0</inkml:trace>
  <inkml:trace contextRef="#ctx0" brushRef="#br0" timeOffset="15">5893 9765 7853,'0'-12'358,"0"1"1,0 0 199,0-1-19,0 6 489,0-4-710,0 8 230,0-3-417,0 5-83,0 5-155,0 2 160,0 4 39,0 1 0,0 3-128,0 0 0,0 5 1,0-3-150,0 2 0,0 1 1,1-3 6,3 0-245,-2-3 261,8 3 0,-9-6-731,3 1 1,-2-1-304,2 1 1196,-3-1 0,4 0 0,-5 1 0</inkml:trace>
  <inkml:trace contextRef="#ctx0" brushRef="#br0" timeOffset="16">2318 10370 7853,'-11'0'-538,"3"0"509,1 0 0,-1 0 200,-3 0 355,4 5-241,-3-4-289,9 5 1,-5-6 246,2 0-163,3 0 226,-5 0-327,6 5 211,0-4 174,0 4-19,0-5 19,6 0-47,-5 0-196,4 0 73,-5 0 147,5 0-225,-4 0 0,6 0 479,-4 0-458,4 0 0,4 0 1,1 0-45,-1 0 1,0 0-139,1 0 0,-1-1 121,1-3 1,-5 3 0,1-3-100,1 3-13,1 1 1,-2 0 25,-1 0 0,1 0-150,3 0 242,1 0 1,0 0-8,4 0 0,-2 0 193,5 0-116,0 0 0,3-4-79,1 0 0,0-1 16,0 1 0,0 2-46,0-6 0,-4 5-16,0 0 0,0 1-30,4 2 1,-4-1 0,0-2 93,1 0 0,-2-1-133,1 4 2,0 0 0,2 0-25,-2 0 71,3 0-17,-9 0 0,8 0-5,-2 0 1,-1 0 33,1 0 0,0-4-9,4 0 0,0 0 3,0 4 31,-1 0 1,5-3-36,0-1 1,-1-1 16,-3 1 0,0 3-6,0-3 0,0 3-15,0 1 0,-4 0-25,0 0 0,-5-4 37,1 0 1,1 0-5,0 4 1,3 0-8,-4 0 0,5 0 36,-1 0 0,2 0-31,-2 0 0,6-1-20,-2-3 0,2 3 17,-2-3 0,4-1 1,-1 1 0,2-1-88,-1 1 0,-3 3 83,3-3 1,-7 2-19,-1-2 0,-1 3-4,1-3 8,2 3 1,-7 1-14,5 0 33,-5 0 1,8 0-17,-3 0 1,-1 0 0,1-2-22,1-2 1,2 3 31,0-3-8,6 3 0,-2-3-4,4 0 1,-4 1 55,0 3-53,-2-5 0,-2 3 13,-3-1 0,2 1 22,-1 2 0,-4-1 0,1-2 0,-2 0-24,0 0 9,5 2 1,-6 1-1,4 0-30,-2 0 1,4 0 23,-5 0 1,4 0-1,-3 0-110,2 0 0,0 0 63,1 0 1,2 0-139,-2 0 57,3 0 0,-3 0 15,0 0 54,0 0 14,-1 0 34,3 0 0,-8 0-48,2 0 0,-1-1 77,2-3 1,-4 2 0,3-1-30,-2 1 0,0 2-21,2 0 0,-1 0 68,5 0 1,-4 0-54,4 0 0,-1 0 0,1 0 1,1 0 5,-4 0 0,3 0-41,-4 0 0,4 0 4,-4 0 1,4 0-6,-4 0 1,5 0 3,-5 0 1,1 0 15,-1 0 0,-2 0 26,2 0 0,2 0-31,-2 0 0,2 0-38,-2 0 1,-1 0 23,5 0 1,-4 0-3,4 0 0,-4 0 16,4 0 0,0 0 3,4 0 0,-4 0 1,0 0 108,2 0 1,0 0-107,2 0 0,-4 0 42,0 0-28,0 0 0,3 0 0,-2 0-19,-1 0 32,0 0-136,4-5 123,0 4 1,0-4-43,-1 5 0,1 0-13,0 0 1,0-1 43,0-3 1,-2 3-11,-2-3 0,2 1 49,-6-1 0,1 3-80,0-3 220,-4 3-139,5 1 1,-6 0 207,1 0-223,-6 0 0,0 0-18,-2 0 17,-3 0-175,10 0 0,-9 0 55,6 0-314,-6 0 101,3 0-2687,-5 0 3016,-5 0 0,-11 5 0,-8 2 0</inkml:trace>
  <inkml:trace contextRef="#ctx0" brushRef="#br0" timeOffset="17">3027 10701 8349,'-6'-6'1546,"5"1"-921,-4 5-81,5 0-213,0 5 0,1 1-70,3 6 0,-3 0 10,3 4 0,-1 1-195,1 6-16,-3 0 1,5 4 0,-3-1-47,1 0 1,1 2-6,-2-2 0,-1 5-303,2-5 154,2-4 86,-5 0 0,5-10-102,-2 4 103,-2-4-69,3 0-46,-5-6 115,0 4-163,0-9 1,1 5-80,3-6 225,-3 0-1066,4 0-1583,-5 0 1507,5 0 1212,1 0 0,6-6 0,-1 0 0</inkml:trace>
  <inkml:trace contextRef="#ctx0" brushRef="#br0" timeOffset="18">3301 10998 7853,'0'-11'0,"5"5"338,-4-5-20,9 5-2,-9-5 1,8 3 526,-5 0-263,0 6 281,-4-3-270,5 5-264,-4 0-168,4 0 0,-6 0 159,-3 0-233,-2 0-17,0 5 1,-8 1 249,2 6-255,-2 4-1,-2-3-6,3 3 1,-9-3 0,5 1-56,-1 1 1,0 0-111,3-3 0,2-2 49,-2-2 0,4 2 110,3-3 1,2-2-3,2-1 0,3-1-200,-3 1 36,2-3 152,8 9 0,0-9 121,5 3 1,2 1-123,2-1 1,3 0 20,5-4 0,-2 0-13,-2 0 0,3 1-55,-3 3 0,3-3 54,0 3 1,-4-3-87,-3-1 0,2 0-439,-2 0 238,0 0 148,-3 0 0,-5 0-526,1 0 222,0 0-1318,3 0 657,1 0-915,-1 5 1977,-5-3 0,4 3 0,-3-5 0</inkml:trace>
  <inkml:trace contextRef="#ctx0" brushRef="#br0" timeOffset="19">3700 11010 7853,'-6'-5'157,"-4"3"0,7-4 434,-4 2-186,4 3 0,-3-4 566,2 5-259,3 0-111,-4 0-390,5 0 1,1-4 0,3 0 0,2 0 26,6 4 1,-1 0-82,0 0 1,5 0-141,-1 0 1,4-3 155,-4-1 1,5 0-226,-1 4 0,3-4 39,1 0 0,-2-3-55,-2 3 1,2-4-20,-6 5-61,5-1-4,-7-1-233,3 3-680,-4-3-920,-1 5 836,-4 0 149,-2 0 0,-7 4 1000,-1 0 0,-4 5 0,-4-3 0</inkml:trace>
  <inkml:trace contextRef="#ctx0" brushRef="#br0" timeOffset="20">4123 10758 7853,'0'-11'790,"0"3"-57,0 1 598,0 4-468,0-2 67,0 5-497,5 5 1,-4 2 6,3 4 0,-3 6-132,-1 2 1,0 2 28,0 2 1,4 1-159,0 3 1,0-2 45,-4 6 1,0-5-246,0 5 0,0-6 85,0 2 0,0-8-137,0-4 1,0-2-7,0-2 1,0 1-489,0-1 1,0-3-807,0-1 661,5-4-2532,-4 7 3243,9-9 0,-3 4 0,4-5 0</inkml:trace>
  <inkml:trace contextRef="#ctx0" brushRef="#br0" timeOffset="21">6396 10187 7853,'-12'0'-23,"5"0"319,-1 0 383,5 0-117,-7 0 283,9 0-167,-4 0-210,5 0-192,5 0 1,1 0-1,6 0 0,1 0 7,2 0 1,-1-1-27,5-3 1,0 3-160,4-3 1,-1-1 101,1 1 1,-4-1-306,0 1 0,-5 3 87,2-3 1,-4 2-1394,0-2 1102,-1 3 1,-3-4-1136,-1 5 510,-4 0 1,2 1 933,-5 3 0,-5 2 0,-1 6 0</inkml:trace>
  <inkml:trace contextRef="#ctx0" brushRef="#br0" timeOffset="22">6407 10359 8927,'12'0'2172,"-1"0"-1776,0 0 0,1 0-67,-1 0 1,4 0-70,1 0 0,4-2-332,-1-1 1,1 0 126,-1-5 0,2 6-761,-6-2 1,5 2-188,-1-2 1,-2 3 892,-2-3 0,3 2 0,-1 2 0</inkml:trace>
  <inkml:trace contextRef="#ctx0" brushRef="#br0" timeOffset="23">7092 9936 7853,'0'-11'0,"0"3"120,0 1 1,0 3 694,0-4 458,0 6-459,0-4 498,0 6-925,0 6 1,2 0-91,1 5 1,4 2 67,4 2 1,1-1-77,-1 5 0,4 0-25,0 4 1,6 0-224,-2 0 1,6 3 113,2 1 0,0 4-239,-5-5 0,1 5 71,0-5 0,-1 5-261,-3-5 0,1 0 177,-5-7 0,0 1-71,-3-5 1,-1 4 1,1-3 0,-5-1-150,1-4 1,-6-3 19,2-1 0,-1-3-276,1 4-435,-3-6 325,4 4-215,-5-6 0,-1 0 333,-3 0 0,1 0-455,-4 0 1019,-1 0 0,-3 0 0,-1 0 0</inkml:trace>
  <inkml:trace contextRef="#ctx0" brushRef="#br0" timeOffset="24">7504 9959 7853,'-6'-23'0,"4"5"217,-6 3 0,6 6 39,-2 2 1709,-2 4-1379,-1-2 1,-4 5-214,-1 0 1,1 5-120,0 3 0,-1 3-42,1 4 0,-2 4-104,-2 8 0,1 2 60,-5 6 1,4 0-76,-4 3 1,0 3 87,-4 4 1,1-3-413,3 0 0,-1-6-22,5-2 0,1-5-121,6-6 1,-1-5-507,5-3 348,0-2-384,4-2 1,2-5 350,2-2 1,2-2-958,5-2 1522,1 0 0,4-6 0,2 0 0</inkml:trace>
  <inkml:trace contextRef="#ctx0" brushRef="#br0" timeOffset="25">7675 10142 8724,'-1'11'1026,"-3"1"1,2 4-685,-1 3 1,1 3 74,2 1 1,0-1-144,0 1 1,0 0-63,0 0 0,0 4-144,0-1 0,2-3 104,1-4 1,-1-1-251,2 1 0,-2-3-152,2-4 0,-3-1-237,3 1 1,1-5-890,-1 1 35,0-6 592,-4 3 0,1-5-210,3 0 939,-3 0 0,9-5 0,-3-1 0</inkml:trace>
  <inkml:trace contextRef="#ctx0" brushRef="#br0" timeOffset="26">7835 10404 7853,'6'-11'-29,"4"0"1,-7 3 72,4 0 324,-4 1 0,3 0 1299,-2 4-906,-3 1-269,4 2 61,-5 0-342,0 5 1,-3 2-87,-1 4 1,-5 1 28,1-1 1,-2 2-153,-1 2 0,-5-2-158,1 2 1,-1 1 93,1 0 1,6-1-78,-3-4 0,3 4 60,-2 1 0,1-1-13,2-4 0,-1-3-4,5 0 80,1-1-77,3 5 19,0-1 55,0 0 1,1 0-17,3-4 1,2 2 21,6-5 0,-1 3 133,0-3 0,5 1 250,-1-1 1,0-3 419,-4 3 0,5-1-915,-1 1 0,0-3-425,-3 3 191,-1 2 0,0-5-1003,1 3 1,-2-1 4,-2 0 1357,-3-1 0,-5 3 0,0-5 0</inkml:trace>
  <inkml:trace contextRef="#ctx0" brushRef="#br0" timeOffset="27">8440 9936 7853,'-8'-6'289,"1"2"413,4 3-234,-2 1 0,5 1-118,0 3 1,0-2 46,0 6 1,0 3 96,0 5-207,0 4 0,0-2 31,0 5-106,0-1-145,0 6 118,0 1 1,1 2-69,3-1 1,-2 1 0,1 2 71,-1-3 1,-1-2 9,3-5 13,-3 0-295,4-5 100,-5-2 0,1-4 130,3-1-557,-3-5 218,4 4 81,-5-8-993,6 3-116,-5-5-622,4 0 994,-5 0 0,-5-5 0,-2-2 0</inkml:trace>
  <inkml:trace contextRef="#ctx0" brushRef="#br0" timeOffset="28">8292 10210 7600,'-7'-1'1515,"3"-3"-991,3 3 0,2-4 200,3 5 0,-1 0-293,4 0 1,1 0 391,3 0-544,1-5 0,-1 3 1,2-1 32,2 1 0,3 2-321,5 0 0,0 0 0,-1-1 184,1-3 1,4 2-899,0-6 414,4 6 254,-7-3 52,4-1 1,-5 5-151,0-3-2172,-5 3 0,2-3 1112,-5 1 0,1-1 1213,-5 4 0,0-5 0,1-2 0</inkml:trace>
  <inkml:trace contextRef="#ctx0" brushRef="#br0" timeOffset="29">8931 9776 7648,'6'-11'-511,"0"-1"1579,-6 1-307,0 5 145,0-4-347,0 8-199,0-3 290,0 5-221,0 5-52,0 2 1,0 9 213,0 3-356,0 3 1,1 6 167,3 2 0,-2 3-92,6 1 0,-4 4 216,3 0-369,-4 11 1,6-7-46,-6 7 0,1-2 231,-4-1-512,0-1 1,1-4 94,3-3-589,-2-8 637,3 3 0,-4-12 36,3 2-101,-3-3 0,4-2-12,-5-3 58,0-2 0,1-6-53,3 1 0,-3-4-295,3 3 657,-3-4-2129,-1 2-998,0-5 1526,6 0 1336,-5-5 0,14-2 0,-2-4 0</inkml:trace>
  <inkml:trace contextRef="#ctx0" brushRef="#br0" timeOffset="30">2387 11775 7853,'-4'-8'0,"0"1"272,-5 4 1,7-3 378,-6 2 394,6 3-293,-3-4-257,5 5-148,0 0-135,0 5 0,0-3 113,0 6 1,1-1-50,3 5 0,2 1-135,6 2 0,-1-1-72,0 5 1,1-1 119,-1 1 1,4 2-141,1-2 0,4 2 77,-1-2 0,-1 2-36,1-2 0,-4-1 18,4 1 0,-5-4-179,1 4 0,-2-5 32,-2 1 0,1-3-57,-1-5 1,-3 2-550,-1-5 345,-4 5-1163,7-8 649,-9 4-391,4-5 394,-5 0-177,-5 0 1,3 0 30,-6 0 957,1-5 0,-5-1 0,1-5 0</inkml:trace>
  <inkml:trace contextRef="#ctx0" brushRef="#br0" timeOffset="31">2650 11832 7351,'0'-11'825,"0"-1"103,0 1 472,0-1-526,0 6-90,0 1 11,0 0-260,0 4-223,0-5-87,-5 17 0,-2-2-124,-4 10 1,-1-4 68,1 4 1,-2 0-236,-2 4 0,-3 0 69,-5-1 0,4 1-89,0 0 1,2 0-480,-2 0 1,-2-4 307,6 0 1,0-5-538,3 1 1,6-2 330,2-2 1,3-3-1724,1-1 1596,0-4 1,1 6 588,3-5 0,2-1 0,6-3 0</inkml:trace>
  <inkml:trace contextRef="#ctx0" brushRef="#br0" timeOffset="32">2844 11980 8608,'0'-6'2919,"0"1"-2433,0 5 1,0 5 25,0 3 0,0 2-163,0 1 0,0 2 69,0 2-206,-5 3-27,3 5 1,-3-4 63,5 0 1,0 0-38,0 4 0,2-4-90,1 0 0,-1-4 51,2 4 0,-3-5 39,-1 1 0,0-2-1460,0-2 1,0-3 76,0 0-576,5-1 1220,1 5 0,6-2-1657,-1-3 2184,-5-1 0,5-6 0,-5 0 0</inkml:trace>
  <inkml:trace contextRef="#ctx0" brushRef="#br0" timeOffset="33">3209 11855 7853,'0'-12'-982,"0"5"2044,0-1-657,0 6 0,-1-3 482,-3 5-202,3 0-460,-4 0 1,5 1-14,0 3 0,0 2 158,0 5 0,0 2-54,0 2 0,0 2-96,0 2 0,0 2-127,0-2 0,1 2 88,3-2 0,-3 1-266,3-5 0,-3 1 93,-1-5 1,4 0-591,0 1 0,0-5 319,-4 1 1,1-4-1113,3 4-1681,-3-6 3056,9 3 0,-9-5 0,5 0 0</inkml:trace>
  <inkml:trace contextRef="#ctx0" brushRef="#br0" timeOffset="34">3095 12003 7853,'-8'0'-491,"1"0"0,4 2 1950,-1 1-465,3-1-457,1 3 0,0-4-78,0 3 1,1-3-138,3 3 0,4-3 77,7-1 0,2 0-116,2 0 0,2 0-371,-2 0 122,3-5 1,1 4-1,-2-3-895,-2 3 1,2-3 136,-6 0-1752,5 0 2476,-7 4 0,8-5 0,-3-1 0</inkml:trace>
  <inkml:trace contextRef="#ctx0" brushRef="#br0" timeOffset="35">3598 12049 8018,'-7'0'2720,"2"0"-1857,5 0-207,5 0-555,-4 0 268,10 0-864,-5 0 0,5 0 247,1 0-1917,-6 0 1122,4 0 1043,-3 0 0,4 0 0,1 0 0</inkml:trace>
  <inkml:trace contextRef="#ctx0" brushRef="#br0" timeOffset="36">3860 12038 9438,'0'6'2787,"0"-1"-2758,0-5 19,5 0 1,-2 0-952,4 0 842,1 0 1,4 0-537,-1 0 0,0 0 12,1 0 585,-6 0 0,4-5 0,-3-1 0</inkml:trace>
  <inkml:trace contextRef="#ctx0" brushRef="#br0" timeOffset="37">4146 12026 12688,'1'7'-721,"3"-4"1,-2-1 202,6-2 518,-5 5 0,7 1 0,-4 5 0</inkml:trace>
  <inkml:trace contextRef="#ctx0" brushRef="#br0" timeOffset="38">4694 11684 7853,'-1'-11'76,"-3"4"1,3 0 394,-3 4 497,3 1-566,1-3 0,-2 5 288,-2 0-434,3 0 1,-5 2-3,2 1 0,3 5-42,-3 7 0,-1 3 81,1 5 0,0 0-64,4-1 0,-1 1-147,-3 0 1,3 0-165,-3 0 1,3-2 111,1-2 0,0 2-497,0-6 0,0 0 279,0-3 0,4-5-828,-1 1 1,1-4-80,-4 3 342,5-4 1,-2 2-386,5-5 1138,-6 0 0,-2-5 0,-6-2 0</inkml:trace>
  <inkml:trace contextRef="#ctx0" brushRef="#br0" timeOffset="39">4488 11889 7853,'0'-6'660,"0"1"815,0 5-1125,5 0 0,2 0 22,4 0 1,4-2-137,1-1 1,8 1-63,-1-1 1,2 0-208,-2-1 1,1 2 103,3-6 0,-3 4-528,2-3 1,-1 3 289,-3-4 1,1 4-988,0-3 0,-1 4 43,-3-1 1111,-3-2 0,1 0 0,0-6 0</inkml:trace>
  <inkml:trace contextRef="#ctx0" brushRef="#br0" timeOffset="40">5265 11546 7853,'-6'-5'0,"1"4"560,5-4 1892,0 5-1949,5 5 0,-3 1-26,6 6 1,-2-1-53,2 1 1,6 0-184,-3 4 0,3-2-17,-2 5 0,3-4-139,0 4 1,4 0 138,-4 4 0,6-4-243,-2 0 1,-2-5 83,2 1 1,-5-2-431,2-2 0,-4 1-32,0-1 1,-1-1-182,1-2 0,-5-2-1507,1-2 1524,-6-3 0,7 6-850,-5-4 472,0-1 938,-4 3 0,-5-5 0,-2 0 0</inkml:trace>
  <inkml:trace contextRef="#ctx0" brushRef="#br0" timeOffset="41">5562 11604 7853,'0'-18'0,"-4"1"363,0 6 1,1-1-93,3 1 1,-2 3 1040,-2 1-852,3 4 1,-9-2-291,2 5 0,2 2 42,-2 1 0,1 9-89,-5 7 1,1 2-81,0 2 0,-2 1-159,-2 3 1,2-3-359,-2 3 1,2 1 278,2-2 0,3 2-640,0-1 0,2-4 350,-2 0 1,3-2-319,5-6 0,0 1 75,0-5 728,0-5 0,0 4 0,0-3 0</inkml:trace>
  <inkml:trace contextRef="#ctx0" brushRef="#br0" timeOffset="42">5699 11695 7853,'0'-11'1552,"0"4"-868,0-3 454,0 9-529,0-4 7,0 5-514,0 5 0,0 1 19,0 6 1,0 3-138,0 0 0,0 5 104,0-1 1,4-1-211,0 1 1,-1-4-126,-3 4 0,4-3-263,0 3 0,1-5 25,-1 1 0,-3-2 163,3-2 0,-3-3-1047,-1-1 406,5-4-231,-3 2 1194,8-5 0,-9 0 0,9 0 0,-3 0 0</inkml:trace>
  <inkml:trace contextRef="#ctx0" brushRef="#br0" timeOffset="43">5813 11855 7853,'0'-8'16,"0"1"334,0-1 452,0-3 117,0 4-374,0-3 0,-1 9-65,-3-3 1,-2 8-138,-6 3 1,1 4-184,0 0 1,-1 4 64,1 0 1,-1 2-262,1-2 1,1-2 111,2 2 1,-1-2-126,5-2 0,1 1-19,3-1 1,0 0-113,0 1 0,5-6 128,2-2 1,5 1-30,3-1 0,1 0-4,3-4 1,2 0 90,-6 0 0,4-2-323,-4-1 1,4 1 94,-3-1 0,0 0-372,-1-1 0,-6 3-669,3-3 359,-4 3 1,-1 0 903,-3-3 0,-3 3 0,-1-5 0</inkml:trace>
  <inkml:trace contextRef="#ctx0" brushRef="#br0" timeOffset="44">2410 12483 7853,'-5'6'-547,"3"-1"966,-8-5-21,9 0-212,-4 0 0,5 2 202,0 2-32,0-3-135,-5 4 147,4-5-303,-10 0 1,9 0 73,-6 0 1,5 4-31,-5-1 163,5 1-3,-2-4 1203,5 0-1270,5 0-60,-3 0-48,8 0 94,-9 0-62,9 0 1,-3 0-22,4 0 1,0 0 67,1 0 1,-1 0-8,1 0 1,3 0 13,0 0 0,5 0 38,-1 0 1,3 0-76,1 0 1,0-4 26,0 1 1,3-5-19,1 4 1,-1 0-133,-3 4 0,-1 0 132,-3 0 0,3 0-10,-3 0 1,2 0-16,2 0 0,-4 0-11,0 0 0,4-3-2,4-1 0,0-1-247,0 1 1,-2 1 37,6-4 1,-4 0 170,3 0 0,-1-2 10,2 5 0,-2-1 9,-3 1 0,-1 3 6,1-3 0,-2 3 23,-1 1 1,-4 0-39,0 0 0,0 0-71,4 0 1,-4 0-37,0 0 1,0 0-422,4 0 0,4 0 227,-1 0 0,2 0 160,-1 0 1,-3 0 31,3 0 1,1 0 40,-2 0 0,5 0-19,-5 0 1,2 0 7,-1 0 0,-3 0-5,3 0 0,-3 0-5,-1 0 1,-4 0 10,0 0 1,0 0-10,4 0 0,-2 0-10,-2 0 0,2 0 8,-6 0 1,4 0-26,-4 0 1,2 0-35,-2 0 1,1 0-8,3 0 1,3 0 49,-3 0 1,2 0-7,2 0 0,-2-1-222,1-3 0,-3 3 62,4-3 1,1 1 21,-1-1 1,-2 3 75,5-3 1,-4 3 65,4 1 0,2 0-29,-1 0 0,3-1 120,-3-3 0,7 3 43,-3-3 1,8 3-48,-5 1 0,-1-2 4,-2-1 0,-2 1-60,2-2 0,2-1 6,-3 2 0,-1-1-2,2 4 1,-1-4 33,4 0 1,-3-3-23,-1 3 1,-4 0-4,0 4 0,0-4 120,0 0 1,-5 1-114,1 3 1,-1-2 1,2-2 0,3 3 12,1-3 1,0-1-116,-5 1 1,1-1 106,0 2 1,0 0-138,0-5 0,3 6 89,1-2 1,4-1 7,-5 1 1,2-1 108,-1 1 0,-3 3-111,2-3 1,-5 3 20,-2 1 0,0-4-3,4 0 0,-4 1-26,0 3 1,-4-2 33,4-1 0,-5 1-94,1-2 1,-2 3 106,-2 1 1,1-4-4,-1 1 1,-3-1 32,-1 4-73,-4 0-223,2 0-3766,-5 0 2762,-5 0 0,-3 4-338,-7-1 1575,2 6 0,-8-2 0,3 4 0</inkml:trace>
  <inkml:trace contextRef="#ctx0" brushRef="#br0" timeOffset="45">3826 12666 7853,'0'-7'1031,"0"2"-272,0 5 1,4 5-444,0 3 0,1 6 61,-2 1 1,-1 7-40,2 1 0,-3 1-154,-1 6 1,0-3 27,0 3 0,0 1-91,0 3 0,1-4-122,3 1 1,-3-6 17,3 2 1,1-4-234,-1-4 0,3-3 142,-3-4 1,1-1-943,-1 1 408,-3-6-1209,10 4 410,-10-9-233,4 4 935,0-5 705,-4-5 0,9-1 0,-3-5 0</inkml:trace>
  <inkml:trace contextRef="#ctx0" brushRef="#br0" timeOffset="46">4032 12951 7853,'6'-5'-282,"0"4"-350,-2-3 1192,-3-2 0,6 4 353,-4-1 283,-1 1-430,3 2-275,-5 0 1,-1 5-102,-3 3 0,1 2-131,-4 2 1,-1 4-22,-3 3 0,-1-1-26,1 1 0,-5 0-265,1 4 0,0-4 111,4 0 1,-1-5-71,1 1 0,-1-2 53,1-2 0,1 1-123,2-1 1,3-3-216,5-1 301,0-4-28,0 2 1,5-5 57,3 0 1,7 0 7,4 0 1,1 0-1,-1 0 1,3 0-116,-3 0 1,0-1-79,4-3 0,-7 3-225,7-3 0,-4 3-1088,0 1 1,2 0 652,-6 0 1,4 0 810,-4 0 0,5 5 0,-2 1 0</inkml:trace>
  <inkml:trace contextRef="#ctx0" brushRef="#br0" timeOffset="47">6373 12232 7853,'0'-8'-1027,"0"1"2046,0 4-157,0-2-79,0 0-133,0 4-41,0-5 39,0 6-436,5 0 0,-3 0 197,6 0 1,3 0-141,5 0 0,4 0 71,-1 0 0,3-1-100,0-3 1,1 2-151,0-6 1,0 4-47,0-3 0,-5 4 321,-3-1-1048,3-2 0,-6 5 393,4-3 0,-8 3-2406,0 1 1935,-5 0 0,3 0-1377,-2 0 2138,-3 0 0,4 5 0,-5 1 0</inkml:trace>
  <inkml:trace contextRef="#ctx0" brushRef="#br0" timeOffset="48">6407 12403 7990,'0'6'973,"0"-1"1,5-5-579,3 0 1,2 0 153,1 0 1,1 0-153,-1 0 1,6-1-63,2-3 1,4 2-197,3-6 0,-2 4-232,3-3 0,1 0-124,-1 0 1,3-2 259,-3 5 0,-1-3-1353,-3 3 0,-1 0 65,-3 4 1245,-3 0 0,-4-5 0,-1-1 0</inkml:trace>
  <inkml:trace contextRef="#ctx0" brushRef="#br0" timeOffset="49">7161 12038 7853,'0'-18'0,"-4"1"781,0 6 0,0-1 297,4 1-691,6 5 1,-5-1 816,3 4-261,-3 1-633,-1-3 1,0 6-86,0 3 0,4 3 105,-1 4 0,6 2-83,-1 2 0,2 3-7,2 5 0,0-1-21,3 1 1,-1 4-124,5 0 0,1 3-100,2-3 0,0-1 70,-3-3 1,3 0-338,-3 0 1,-2 0 168,2 0 1,-5-6-383,2-1 0,-5-4 19,-3 0-379,2-1 548,-4 0 1,2 0-1869,-1-4 257,-4-2-156,2-5 2063,-5 0 0,-5-5 0,-1-1 0</inkml:trace>
  <inkml:trace contextRef="#ctx0" brushRef="#br0" timeOffset="50">7515 11992 7853,'0'-17'660,"0"5"1,-4-5 239,0 6-115,1 4-27,3 2-305,-6 5 0,0 2-167,-5 1 0,-1 9-48,1 7 1,-2 4-41,-2 3 0,1 7 13,-5 5 1,0 6-142,-4-3 0,0 1-105,0 4 1,6-7-608,1 7 0,1-9-311,4-3 1,-2-5 501,9-6 1,0-5-1923,4-3 2373,5-7 0,2 2 0,4-4 0</inkml:trace>
  <inkml:trace contextRef="#ctx0" brushRef="#br0" timeOffset="51">7663 12277 7853,'-6'-11'784,"1"3"257,5 1-236,0 4-183,0-2-364,0 5 1,0 5 103,0 3 0,0 7-88,0 4 0,0 4-33,0 4 1,0-3-198,0 2 0,0-2 59,0-1 1,0 0-347,0 0 1,0-1 204,0-3 1,0-2-821,0-1 0,0-8 435,0 4 1,1-4-239,3-1 1,-1-2-6,4-5 1,-3 0-157,4 0 0,-1-5 822,5-2 0,-1-4 0,6 0 0,0 0 0</inkml:trace>
  <inkml:trace contextRef="#ctx0" brushRef="#br0" timeOffset="52">7812 12403 7853,'5'-6'0,"-4"-1"0,3 4 0,-3 1 1065,-1-3 1360,0 5-1957,0 5 1,-5 2-106,-2 4 0,0 0-314,0 1 0,-1 3 108,-3 0 1,-1 1-189,1-5 1,1 0 80,2 1 1,-2-5-348,2 1 179,3 0-232,-5 3 182,9 1 1,-4-5-54,5 1 159,0-6 1,5 7 35,2-5 1,0 1-204,0-1 1,1-3 116,3 3 0,1-3-315,-1-1 0,1 0 131,-1 0 0,0 0-685,1 0 0,-1 0 26,1 0 955,-6 0 0,4-5 0,-3-1 0</inkml:trace>
  <inkml:trace contextRef="#ctx0" brushRef="#br0" timeOffset="53">8029 12335 7853,'0'-12'0,"0"1"0,0-1 0,4 5 1112,-1-1-573,1 0 0,-2 2 695,1 2-711,-1 3-312,3 1 1,-5 1 19,0 3 1,0 4-20,0 7 0,1-1-156,3 5 1,-3-4 129,3 4 1,1 0-285,-1 4 1,3-4-194,-3 0 0,4-4-354,-4 4 0,3-5-1576,-3 2 1628,5-4 0,-7-2-847,6-2 1440,-5-3 0,2-5 0,-5 0 0</inkml:trace>
  <inkml:trace contextRef="#ctx0" brushRef="#br0" timeOffset="54">8029 12449 7853,'0'-7'654,"0"-3"-280,0 9 1,0-5 541,0 2-504,0 3-187,5-5 0,1 8-333,6 2 1,-1-2 152,1 6 1,3-6-807,0 2 0,5-3 470,-1-1 1,3 0-237,1 0 1,-2 0 526,-2 0 0,3-5 0,-4-1 0</inkml:trace>
  <inkml:trace contextRef="#ctx0" brushRef="#br0" timeOffset="55">8349 12335 7853,'0'-7'213,"0"-3"12,0 2 0,0 2 759,0-2-239,0 6 471,0-8-382,0 9-538,0-5 1,0 8-121,0 2 1,0 2-1,0 5 1,0 1-178,0-1 1,0 2 111,0 2 0,0-1-271,0 5 0,0-1 85,0 1 1,3 1-760,1-5 1,0 2-44,-4-2-183,5-2 1,-2 3-67,4-4 1126,-4-6 0,7-1 0,-4-5 0</inkml:trace>
  <inkml:trace contextRef="#ctx0" brushRef="#br0" timeOffset="56">8703 11809 7853,'0'-6'-285,"0"-4"538,0 8 0,0-4 377,0 2-137,0 3 351,0-4 517,0 5-1032,0 5 0,0 1 60,0 6 1,0 4-48,0 3 0,0 3-78,0 1 0,4 3-205,-1 1 1,1 1 114,-4-1 1,4-3-91,0 2 0,1 2 23,-1-1 0,-3-4-238,3-4 1,1-5-137,-1 1 0,-1-2-214,-3-2 1,4-3-1312,0-1 818,0-4-1019,1 2 872,-4-5 146,4 0 975,-5 0 0,5-10 0,2-3 0</inkml:trace>
  <inkml:trace contextRef="#ctx0" brushRef="#br0" timeOffset="57">8588 12038 7853,'-6'0'-214,"0"0"1388,2 0-309,3 0 27,-4 0 1,14 0-471,2 0 1,3 0-93,-3 0 1,5 0 36,-1 0 1,5 0-153,-1 0 0,3 0-60,1 0 0,-1 0-425,1 0 0,-1 0 247,-3 0 1,2 0-934,-2 0 0,2 0 492,-2 0 0,1 0-1092,-5 0 1,1-2 1555,-5-1 0,0-4 0,1-4 0</inkml:trace>
  <inkml:trace contextRef="#ctx0" brushRef="#br0" timeOffset="58">9251 11626 7853,'0'-11'1372,"0"5"-578,0 1 26,0 5 0,0 8-453,0 4 1,0 7 178,0 0 0,0 3-98,0 0 0,1 6-81,3 3 0,-1 2-186,4 1 1,-1-2 30,2 2 0,2-6-115,-2 6 0,-2-3 103,2-1 0,-4 2-172,3-6 1,-4 1 17,1-4 1,-3 0-120,-1 0 1,0-6 0,0-1 1,0-4-43,0 0 1,0-5-247,0 1 1,0-4 6,0 3-398,0-4 253,0 2-2963,0-5 1464,5 0 1997,-4 0 0,4 0 0,-5 0 0</inkml:trace>
  <inkml:trace contextRef="#ctx0" brushRef="#br1" timeOffset="59">9959 9479 7853,'1'-7'437,"3"-1"-230,-3 6 1,4-5 302,-5 3 226,0 3-564,0-4 575,0 5-647,5 0 0,2 0 39,4 0 1,1 0 23,-1 0 0,2 0-11,2 0 0,-1 0 5,5 0 1,-4 1-3,4 3 1,-3-1-90,3 4 1,-4-3 90,4 4 0,-5-4-115,1 3 0,-2 1 47,-2 3 1,1 2-124,-1 2 1,-1-1-13,-2 5 1,-2-4 118,-2 4 1,-3 0-113,3 4 0,-3 1 34,-1 3 77,0 2-170,-5 0 0,4 4 112,-4 2 1,1 0-88,0 3 87,0-2 0,4-1 26,0 3-32,0 3 1,2 1-1,1 0 0,3 0 3,1 3 1,-2 1-152,-5 0 0,4 1 159,0 2 0,0-2 170,-4 3 0,-4-4-100,0 0 1,-4 4 62,5-1 1,-5 3-14,4-6 1,0 6 55,4-6 1,0-2-100,0-2 1,0-5 12,0 1 0,4-3-116,0 0 0,5-6 110,-2-3 1,4-2-185,0-1 0,0-5 53,1-3 1,-1-2-39,1-2 1,-2-3 348,-3 0-358,4-6 170,-10 3 176,4-5 220,-5 0-352,0-5-360,0-1-16,0-1-36,0-3 178,0 9-277,0-4 245,-5 5 0,2 1 54,-4 3 0,3 2 49,-4 6 0,5-1-35,-5 1 1,5-1 68,0 0 0,1 2-19,2 2 1,-4-1 95,1 5 0,-1 0 79,4 4 1,0 0-46,0 0 0,0 4-90,0-1 1,0 6 15,0-2 1,0 1 26,0 3 0,0-2-4,0 6 0,0-1 23,0 1 0,5-5-9,3 5 1,2-5-2,1 5 0,1-3-85,-1 0 1,0 0-12,1 3 0,-1-2-50,1 2 0,-1 1 106,1-1 1,-5 0-84,1-3 1,-2 3 55,2 0 0,-2 0 72,-2-4 0,-3 0-39,3 1 1,-2 3 23,2 0 1,-2 5-158,1-1 0,-3-2 76,-3 2 0,0 0-7,-5 4 0,5-7 36,-5-5 0,2-1-26,-2-6 0,-1 0 4,5-4 0,-3-6-18,3-1 0,-5-4-9,1 0 0,2-5 8,-2 1 1,1-6 70,-5 2 1,-3-4 10,0-4 0,-5 2 76,1-6 0,-3 5-114,-1-5 0,0 4-362,1-3 0,-1 4 159,0-1 1,5 3-1302,3 1 497,2 0 532,2 0 0,6 0-250,5 0 0,6 0-1033,9 0 1734,3-5 0,10-7 0,1-5 0</inkml:trace>
  <inkml:trace contextRef="#ctx0" brushRef="#br1" timeOffset="60">10907 11204 7853,'-6'0'0,"1"0"0,5 0 0,0-5 0,5 4 0,1-5 0,5 6 0,1 0 0,-1 0 0,2 0 0,2 0 0,2 2 0,2 2 0,6-3 0,-2 3 0,4-3 0,-1-1 0,3 0 2415,6 0 1,0-4-357,3 0-1628,-2-5 0,7 7-149,-5-6-205,0 6 0,-8-7-115,1 5 0,-11-1 39,-1 1 0,-5 3-547,-2-3 309,-6 3-972,-1 1 703,-5 0 0,-5 0-77,-3 0 0,-2 4-76,-1-1 1,3 2-339,1-1 1,-1-2 189,-3 1 0,3 0 443,0 1 1,1-3 363,-5 3 0,1-3 0,-1-1 0,1 0 0,3-4 0,1 0 0,4-1 0,-1 2-140,3 1-46,1-8 1525,0 9-923,0-4 1,0 3 272,0-1 0,1 1-202,3-1 1,-1 1-44,4 2 1,1 0-105,3 0 0,1 4 60,-1 0 1,2 1-85,2-1 0,-1-2-37,5 6 1,-5-5-77,1 0 0,-2 2 22,-2-1 1,0 1-94,-4-1 0,0-3 292,-4 3-293,-1-3 40,3-1 1,-7 4-93,-1 0 1,-5 5-244,-7-1 0,-3 0-330,-5 0 0,-1 5-461,-3-6 0,5 6 140,-1-5 815,-5 2 0,9 1 0,-9 1 0</inkml:trace>
  <inkml:trace contextRef="#ctx0" brushRef="#br2" timeOffset="61">18502 9456 7853,'0'-6'-339,"0"-4"742,0 9-40,0-4 2218,0 5-2267,-5 0-32,3 0-179,-8 5 0,5 1 7,-2 5 1,-4 1-16,4-1 1,1 1-4,-2-1 0,0 1-7,-3-1 0,3 4 29,1 0 0,-1 2-50,-3-2 0,3-1 48,0 5 1,2-1-21,-2 1 0,0 3 8,4-3 1,-4 1 14,4-1 0,-1 2-58,1-1 0,3 1 41,-3 2 1,-1-1 12,1-3 0,1 2-14,3-2 0,0 3-4,0 1 0,0-1 6,0 1 1,0 0-21,0 0 1,5-4 119,2 0 0,0-4-98,0 4 0,0-3-211,0 3 0,3-6 59,-2 3 0,2-4 167,2 0 0,-2-1-65,-3 1 1,4-2 72,-4-3 0,2 4-66,-1-4 0,2 0 86,-3 0 0,0-4-79,0 1 1,-3-2 16,4 2 1,-4-3 114,3 3 0,-3-3-67,4-1 0,-5 0-400,5 0 203,-5 0 1,3 0-588,-2 0 293,-3 0-2961,4 0 471,-5-5 2851,0 4 0,-5-14 0,-1 2 0</inkml:trace>
  <inkml:trace contextRef="#ctx0" brushRef="#br2" timeOffset="62">18787 9514 7853,'0'-12'-268,"0"5"-335,0-1 2051,0 5-399,0-2 1494,0 5-2438,0 10 1,0-1 63,0 10 1,0 2 35,0 5 0,0 4-113,0 4 1,0 0-47,0 0 0,4 4-93,0 0 1,1 4 29,-1-4 1,-3 4-28,3-4 0,-3 0 90,-1-3 0,1-6-141,3-2 0,-2-5 27,1-3 0,-1-2-27,-2-6 1,0 1-127,0-1 123,0-5-1043,0 0-1485,0-6 2055,5 0 0,-3-2 571,6-2 0,-1-2 0,5-5 0</inkml:trace>
  <inkml:trace contextRef="#ctx0" brushRef="#br2" timeOffset="63">19061 9925 7853,'0'-8'683,"0"1"-410,-5 4 0,3-2 207,-6 5 1,4 1-124,-3 3 0,-1 2 122,-3 6 0,-1-1-40,1 1 1,-4 3-188,-1 0 1,-3 2-160,4-2 0,-5-1 44,1 5 0,1-4-99,-1 4 1,5-5 68,-1 1 1,2-2 2,2-2 1,3-3 102,1 0-299,4-1 1,-2 1 26,5-1 1,0-3-15,0 4 1,1-6 222,3 2 1,2 1-82,6-1 0,0 1 0,4-1 1,-2-3-4,5 3 1,-4-1-75,4 0 0,-5-1 75,1 1 1,-2-1-423,-2-2 1,-3 0-692,-1 0-792,1 0 572,3 0 1,1 0 587,-1 0 1,-2 0 677,3 0 0,-3-5 0,7-2 0</inkml:trace>
  <inkml:trace contextRef="#ctx0" brushRef="#br2" timeOffset="64">19221 10005 7853,'7'-5'-88,"-2"3"0,-4-4 88,3 2 0,-2 3 500,6-3 1,-4 3 730,3 1 1,1 0-726,3 0 0,1 0-123,-1 0 1,1-4-156,-1 0 1,2 0-4,2 4 0,-2-1-161,2-3 0,-1 3 112,1-3 0,-2 3-274,2 1 147,-2-5-1025,-2 4 510,1-4 224,-6 5-3416,-1 0 3241,-5 0 0,0 5 0,0 1 0</inkml:trace>
  <inkml:trace contextRef="#ctx0" brushRef="#br2" timeOffset="65">19678 9685 7853,'0'-12'460,"0"1"0,1 3 326,3 1 301,-3 4-160,5-2-216,-6 5-384,0 0-206,0 5 1,0 2 103,0 4 0,0 6 32,0 2 0,0 2-59,0 2 1,0 4-106,0-1 0,0 6-20,0-2 1,0 0-98,0 0 1,0-1-106,0 2 1,-2-3 103,-2-5 0,3-1 1,-3 1 1,3-4 36,1 0 0,0-5-138,0 1 0,0-6-19,0-1 105,0 0 0,0-1-173,0 1-289,0-6-635,0 3-905,0-5 0,4-1 2041,0-3 0,-6-2 0,-4-5 0</inkml:trace>
  <inkml:trace contextRef="#ctx0" brushRef="#br2" timeOffset="66">19861 9342 7853,'-6'-6'0,"0"-4"513,6 9 786,0-5-952,6 6 1,0 6-183,5 1 1,1 3 388,-1 2 1,1-1-139,-1 1 0,4 3 310,0 0 1,2 5-283,-2-1 1,-2 3-85,2 1 0,-1 0-210,1-1 1,-2 6-1,2 3 1,-2-2-161,-2 1 1,-1 1 72,-2 3 1,1 4-182,-5 0 0,0 0 80,-4-3 0,0 3-218,0 0 1,-6 4 59,-1-4 0,-3-1-56,-2-7 1,1 7 82,-1-3 0,0 3 33,-3-3 1,1-1-129,-5-2 1,5-4 40,-2-4 1,4 0-485,0 0 0,5-7 221,-1-4 1,5-1-1848,0-3 1295,1-3 1038,7 0 0,7-5 0,6 0 0</inkml:trace>
  <inkml:trace contextRef="#ctx0" brushRef="#br2" timeOffset="67">20398 9879 7853,'0'-11'0,"0"4"0,0 1 0,0 2-332,0 3 133,0-4 3171,0 5-2175,5 5 0,1 5-483,6 5 1,-1 6-131,0-2 0,1 2-27,-1 2 0,1 0 2,-1 0 1,4 0-108,0-1 1,5 0-61,-5-3 0,1 1 90,-1-4 1,-2-1-307,2-4 0,-6-1 131,-1-2 0,-4 1-289,3-5 1,-4 1-264,1-2 1,-2-1-1799,2 2 1065,-3-3 1378,4-1 0,-5 0 0</inkml:trace>
  <inkml:trace contextRef="#ctx0" brushRef="#br2" timeOffset="68">20706 9811 7853,'0'-18'250,"0"3"894,0 7-175,0 3-388,-5 0 1,-1 5-239,-6 0 0,1 5-131,-1 6 0,-4 7-131,-3 5 0,-4 1 78,-4 6 1,2 6-242,-6 6 0,6-3-7,-2-1 0,3-2-98,2-2 1,4-5 2,3-2 0,3-4 74,4-4 1,3-3-469,5-4 0,0-5-141,0 1-1077,0-6 1259,0 4 0,7-6 537,4 0 0,1 0 0,4 0 0</inkml:trace>
  <inkml:trace contextRef="#ctx0" brushRef="#br2" timeOffset="69">20820 10028 7853,'0'-8'1151,"0"0"-123,0 6 33,0-3-728,0 5 0,0 5 23,0 2 0,0 9-144,0 3 0,0 3 13,0 5 0,0-1 83,0 4 1,0-3-97,0 3 0,4-5-395,0 2 1,1-4 203,-1-4-633,-3 3 0,5-10-472,-2 3-355,-3-7-622,4-3 891,-5-5 195,0 0 975,6 0 0,-5-5 0,4-1 0</inkml:trace>
  <inkml:trace contextRef="#ctx0" brushRef="#br2" timeOffset="70">20900 10313 7853,'5'-6'0,"-3"-4"0,1 2 0,2 2 0,-1-2 332,0 5 0,-3-2 1348,3 5-1192,-3-5 1,4 5-218,-5 0 1,-1 4-85,-3 4 1,-2 3 50,-5 1 1,3-1-221,0 4 0,1-1 129,-5 1 0,1-2-58,-1 2 0,5 2-70,-1-2 1,2 0-177,-2-3 0,2-5 109,2 1 0,3-4-64,-3 3 185,3-4 5,1 2-97,0 0 1,5-4 60,3 3 0,2-3-121,1-1 1,4 0-177,1 0 0,4 0-312,-1 0 0,-1 0-98,1 0 0,0 0-1285,4 0 1950,-6-5 0,5-1 0,-4-5 0</inkml:trace>
  <inkml:trace contextRef="#ctx0" brushRef="#br2" timeOffset="71">21540 9685 7853,'0'-8'167,"0"1"319,0 4 522,0-7-224,0 9-156,0-4 111,0 5-462,0 5 1,0 2 13,0 9 0,0-2-57,0 5 1,0 1-15,0 6 1,0-1-117,0 1 0,0 2 81,0-1 0,0 3-96,0-3 0,4 0 115,-1-5 1,2-4-224,-1-3 1,-2-2-219,1-1-174,4-1-1403,-6 0 918,4-4-1650,-5-2 1916,0-5 1,-5 0 0,-1 0 0</inkml:trace>
  <inkml:trace contextRef="#ctx0" brushRef="#br2" timeOffset="72">21311 9959 7853,'2'-6'-112,"1"2"0,0-1 967,5 1 1,-1 0-343,5 4 1,0-4 96,4 1 1,-3-3-191,7 3 1,-1 1-173,3-1 1,1-2-114,0 1 0,0-1-88,0 1 0,-4 3-743,0-3 1,-4 2 500,4 2 0,-4 0-1245,4 0 0,-5 0 1440,2 0 0,1 6 0,1 0 0</inkml:trace>
  <inkml:trace contextRef="#ctx0" brushRef="#br2" timeOffset="73">22294 9308 7853,'3'-8'0,"1"1"0,0 4 619,-4-2 2382,0 5-2629,0 5-213,-5 2 0,-1 4-69,-6 0 0,1 6 94,-1 2 1,1 4-96,-1 3 0,0 4 72,-3 4 0,2 0-119,-2 0 1,2 4 102,1 1 1,1 4-3,0-1 0,3-3 42,0-1 0,6-2-1,-2-2 1,3-1-221,1-3 0,4 2 126,-1-5 0,6 3-91,-1-3-96,-3-1 220,5-3-554,-4 0 253,6 0 104,4 0-179,-3-6 147,4 0 1,-2-6-44,0 1-55,0-1-55,2-4 219,-5 3-165,5-9 154,-6 9 0,-3-9-663,0 3 499,-1-2 129,0-2-8,-2 0-2284,-5 0 1243,0-6 462,0 5 673,0-4 0,0-5 0,0-3 0</inkml:trace>
  <inkml:trace contextRef="#ctx0" brushRef="#br2" timeOffset="74">22568 9411 7853,'0'-18'912,"0"2"-568,0 9 141,0 2 424,0 5-655,0 5-95,0 2 0,0 10 158,0 6-195,0 5 50,0 6 0,0 2 64,0 2-78,0 8 1,0 2-236,0 5 1,0-5 314,0 2 0,-4-4-456,0-5 0,0-1 146,4-6 0,0-5-274,0-2 0,0-4 66,0-4 0,0-3-72,0-4 0,0-5-318,0 1-157,0-6-973,0 9 861,0-10 939,5 4 0,2-10 0,4-2 0</inkml:trace>
  <inkml:trace contextRef="#ctx0" brushRef="#br2" timeOffset="75">22682 9982 7853,'6'-12'461,"-2"1"-204,-3 5 0,1-3 773,1 5-268,-1-5 636,3 8-747,-5-4-272,0 5-170,-5 0-37,-2 0 1,-4 5-131,-1 2 1,1 4 60,0 0 0,-5 2-142,1 2 93,0-2 1,3 3 0,1-3 184,0 2 0,-1-2-144,1 2-767,4-2 483,2-2 1,5-3-188,0-1 263,0 1 125,0 3 0,0 1-53,5-6 44,-3-1-16,8 0 1,-4-4 21,6 3 0,3-2-10,0-2 1,0 0 1,-3 0 0,3 0-189,0 0 0,0 0 104,-3 0 0,-1 0-588,1 0 1,-1-4 7,1 0 664,-6 0 0,4-1 0,-4-1 0</inkml:trace>
  <inkml:trace contextRef="#ctx0" brushRef="#br2" timeOffset="76">22899 9936 7853,'0'-14'-1823,"0"3"3346,0 7-655,0-1 65,0 0 55,0 4-593,0-5 75,5 6-152,-4 0-131,9 0 0,-3 0-179,4 0 204,1 0 0,-1-5-250,0 4 1,1-4 130,-1 5 119,1 0-446,4 0 115,-3 0-400,3-5 1,-3 4 0,1-3 548,1 3 0,-3 1-811,-5 0-488,1-5-576,-2 3 1845,-1-3 0,0 5 0,2 0 0</inkml:trace>
  <inkml:trace contextRef="#ctx0" brushRef="#br2" timeOffset="77">23390 9502 7853,'0'-6'307,"0"-1"387,0 4-202,-5 1-240,4-3 0,-4 12-14,5 4 1,0 3 151,0 9 1,0-3 409,0 7-533,0 2 0,0 0 0,0 5 41,0 1 0,3 3-96,1 0 0,1-4-25,-1-3 1,-3-2 24,3 1 0,-3-2-269,-1-5 1,4-1 133,0-3 1,0 1-424,-4-5 182,0 0 1,0-3-279,0-1-120,0-4 344,0-2 1,0-4-147,0 3 223,0-3-63,0 4-160,0-5 2,-5 0 362,3-5 0,2-6 0,7-7 0</inkml:trace>
  <inkml:trace contextRef="#ctx0" brushRef="#br2" timeOffset="78">23584 9217 7453,'0'-7'777,"0"2"-167,0 5 0,5 7 759,3 4-947,-3 0 1,6 11 79,1-3 0,3 8 107,4 3-437,3 3 0,-5 1 53,6 1 0,0 3 407,0 0 1,-2 0-198,-2-4 1,2 4-279,-6 0 0,0 0 55,-3-3 0,-1 3-249,0 0 1,-4 0 104,-3-4 0,-3-1-2,-1-3 1,0 3-202,0-2 1,-5-2-259,-3 2 1,-2-6-181,-1 2 1,-1-3 274,1-1 0,-1-4-308,1 0 0,-4-2 250,-1 2 1,-3 2-585,4-6 0,0 1 404,4 0 0,-1-4-1615,1 4 2151,-1-4 0,-4 0 0,-2-1 0</inkml:trace>
  <inkml:trace contextRef="#ctx0" brushRef="#br2" timeOffset="79">18525 11215 7853,'0'-11'63,"0"3"154,0 1 1,0 3 382,0-4-389,0 6 1,0-5 772,0 4-256,0 1-94,0-3-119,0 5 0,0 5-392,0 3 0,0 3 56,0 5 1,3 1-33,1 6 1,4 1-30,-4 3 0,3 2 5,-3 5 0,4 4-30,-4 0 0,1 2-8,-2-2 0,-1-1-146,1 5 1,-1-7 132,-2-1 1,1-1-100,3-6 0,-3-4 57,3-4 1,-2-5-66,2 1 0,-2-2 96,1-2-756,-1 1 283,-2-1 237,5-5 27,-4 5-122,4-10-2953,-5 4 2668,0-5 1,0 0 0</inkml:trace>
  <inkml:trace contextRef="#ctx0" brushRef="#br2" timeOffset="80">18936 11604 7853,'7'-12'1678,"1"1"-1083,-5 4 1,2 1 238,-5 2 330,0 3-358,0-4-343,0 5-238,-5 5 0,-3 1-98,-7 6 0,1-1 41,-5 1 1,0 3-113,-4 0 1,-1 5-71,-3-1 0,2 3 56,-6 1 0,2-2-181,-1-2 1,2 2 45,5-6 1,5 0 204,3-3 0,6-1-74,1 0 1,6-3-89,-2 0 1,3-5 67,1 5-96,0-5 0,5 6 309,2-6 1,4 5-119,0-4 0,4 3 144,0-3 1,6 4-111,-2-4 0,2 3-130,2-3 0,-4 1 86,0-1 1,-1-3-144,1 3 1,3-3-47,-3-1 0,-3 4 165,-1 0 1,2 0-788,-2-4 1,0 0-54,-3 0 542,-1 0 1,1 0-202,-1 0 420,-5 5 0,10-4 0,-4 4 0</inkml:trace>
  <inkml:trace contextRef="#ctx0" brushRef="#br2" timeOffset="81">19370 11398 7853,'0'-14'0,"0"3"0,0 2 0,-1 2 1512,-3 4-491,2 1 75,-3 2-726,5 0 0,0 5-26,0 3 0,0 6-30,0 1 1,0 6 0,0-2 1,4 2-139,0 2 0,5 1 61,-2 3 1,4-2-124,0 6 1,2-5 96,2 5 0,-2-6-228,2 2 1,-2-3-41,-2-1 1,0-6-245,1-1 1,-2 0-310,-2-1 1,0-3 327,-4-5 1,1 0-588,-1 0 1,-3 0-170,3-3-584,-2-3 643,-2 4 978,0-5 0,0 0 0</inkml:trace>
  <inkml:trace contextRef="#ctx0" brushRef="#br2" timeOffset="82">19564 11421 7853,'0'-23'536,"0"9"-261,0 3 0,-1 3 840,-3 0-345,3-2 227,-4 9-650,5-4 0,-6 11-93,-1 6 0,-3 5 30,-2 10 1,-3 2 64,0 6 1,-6 3-317,2 0 1,-1 4 76,1-4 0,-2 4-315,2-4 0,2 2 212,2-6 1,2-2-5,2-9 1,3-5-483,0-3 0,6-2-2020,-2-2 2002,3 1 0,6-6 497,3-2 0,2-3 0,1-1 0</inkml:trace>
  <inkml:trace contextRef="#ctx0" brushRef="#br2" timeOffset="83">19838 11626 7853,'0'-11'308,"-5"5"0,4-1 435,-3 4 283,3 1-628,1-3 1,0 6-188,0 3 1,0 3 198,0 4 0,0 6-141,0 2 1,0 1 99,0-1 0,0 2-78,0-2 0,0 3-211,0 1 1,0 4 4,0-1 1,0-3-163,0-4 0,1-4-119,3 4-204,-3-5 1,4 3-1434,-5-6 877,0-4-599,0 3 494,0-9-233,5 4 1294,1-5 0,6 0 0,-1 0 0</inkml:trace>
  <inkml:trace contextRef="#ctx0" brushRef="#br2" timeOffset="84">19987 11809 7853,'0'-11'505,"0"-1"-81,0 6 752,0-4-403,0 9-346,0-5 1,-6 6-82,-1 0 1,0 4-36,0 0 0,-1 5-88,-3-1 0,-1 2 26,1 1 1,-4 4-248,0 1 1,-1 0 83,5-1 0,1-2-120,2 2 0,-1-2 25,5-2 1,1 1-161,3-1 1,0-3 78,0-1 0,1-3 10,3 4 0,2-6 99,5 2 1,6 1 134,2-1 1,-1 0-111,1-4 0,-1 0 24,1 0 0,1-1-249,-5-3 0,4 3-18,-4-3-1437,1 2 733,-5 2-1926,-5 0 1556,5 0 1273,-10 0 0,-1-5 0,-7-1 0</inkml:trace>
  <inkml:trace contextRef="#ctx0" brushRef="#br2" timeOffset="85">20341 11581 7853,'0'-12'-1598,"0"6"2511,0-4 0,-2 9 252,-2-3-598,3 2 0,-4 4-101,5 2 0,-4 2-86,1 5 0,-1 5-168,4-1 0,0 5 13,0-1 0,0 3-64,0 1 1,0-2 50,0-2 0,0 3-199,0-3 0,0-1 85,0 1 0,1-5-1040,3 1 396,-3-3 1,8-4-1158,-5 0 249,0-6-808,-4 3 2262,0-5 0,0 5 0,0 2 0</inkml:trace>
  <inkml:trace contextRef="#ctx0" brushRef="#br2" timeOffset="86">20215 11809 7853,'0'-11'0,"0"3"766,0 1-211,0 4-72,0-2 1,1 5 400,3 0-551,2 0 1,6 0-239,-1 0 1,1 0-150,-1 0 1,4 0-56,0 0 1,5-1 163,-5-3 0,4 3-723,-4-3 1,4 2 286,-4 2 0,1-1-735,-5-3 1,0 3 1115,1-3 0,-1-2 0,1 0 0</inkml:trace>
  <inkml:trace contextRef="#ctx0" brushRef="#br2" timeOffset="87">20558 11581 7853,'0'-12'1477,"0"1"241,0 5-674,0 0-232,0 6-429,0 6 0,0 1 79,0 8 1,0 2-167,0 2 1,0 4 44,0 0 1,3-1-307,1 5 1,0-3 117,-4-1 0,0 0-370,0 0 0,1 0 187,3-1 1,-3-3-573,3 1 1,-3-10-146,-1 1 455,0-2 0,2-1-865,1-1-942,-1-4-270,3 2 2369,0-5 0,-4-5 0,4-2 0</inkml:trace>
  <inkml:trace contextRef="#ctx0" brushRef="#br2" timeOffset="88">21209 11421 7853,'-8'0'-66,"0"0"0,5 0-103,-5 0 397,5 0 10,-7 0 0,8-4 354,-6 0-132,6 0 52,-4 4 3076,6 0-3532,6 0 0,0 0 35,5 0 0,1 0 43,-1 0 1,6-1 116,2-3 1,3 3-122,5-3 1,-3-1 98,3 1 1,1-3-54,-2 3 0,1-1-128,-4 1 0,0 3 96,0-3 0,-4-1 69,0 1 1,-5 0-140,1 4 1,-4-1-322,-3-3-301,2 3 0,-7-4 9,4 5-1111,-4 0 1154,2 0 1,-6 0-737,-3 0 1,-3 1 319,-4 3 1,0 1 911,-1 3 0,-4 2 0,-2-4 0</inkml:trace>
  <inkml:trace contextRef="#ctx0" brushRef="#br2" timeOffset="89">21346 11272 7853,'0'-11'113,"0"0"0,0-1 172,0 1 1,0 3 220,0 0 1,0 5 255,0-5 91,0 6-161,0-4 467,0 6-1041,0 6 1,0 0 106,0 5 0,1 1-101,3-1 1,-2 6 39,6 2 0,-4 2-199,3 2 0,-4 0 49,1 0 1,1 3-144,-2 1 1,3 0 53,-3-4 1,-1-4 50,1 0 0,-1-5-51,-2 1 1,1-3 108,3 0-343,-3-1 246,4 1 1,-5-5-1174,0 1 483,0-5-460,0 2 1,1-4 397,3 3 1,-1-3 814,4 3 0,1-8 0,3-2 0</inkml:trace>
  <inkml:trace contextRef="#ctx0" brushRef="#br2" timeOffset="90">22168 11033 7853,'6'-6'11,"-2"-1"1,-3 1 159,-1-2 0,0 4 714,0-4-131,5 6 47,-3-8-252,3 9 376,-5-5 1011,0 6-1703,0 6 0,0 1 117,0 8 0,0 3-66,0 5 0,0 0 13,0 0 1,4 5-86,-1 2 0,6 3 9,-1 1 0,-2 1-10,2-1 1,-4 1-275,3 3 1,-3-3 104,4-1-784,-6 0 553,3-10 1,-1 8-233,0-5 1,0-4 214,-4-4 1,3-5-3,1 1 0,0-3 90,-4 0 0,0-1-197,0 1 34,0-6-34,0 4 103,0-9-716,5 5-1225,-4-1 945,5-4 182,-6 4 0,1-5 90,3 0 936,-3 0 0,9-5 0,-4-1 0</inkml:trace>
  <inkml:trace contextRef="#ctx0" brushRef="#br2" timeOffset="91">22556 11444 7853,'8'-14'-1241,"-1"2"2333,-4 3 1,3 2 228,-2-1 708,-3 6-900,4-3-37,-5 5-711,0 0 1,-5 3-130,-2 1 0,-7 5-96,-1-1 1,-2 3 55,2 4 0,-3-2-231,-5 2 1,3 2 96,-3-2 1,7 5-114,-7-1 0,2-1 25,-1 1 1,4-5-129,3 1 0,2 2 44,2-2 1,3-1-13,0-6 1,6 2 149,-2-3 0,3 0-33,1 0 1,1-3 260,3 4 1,2-4-75,6 3 1,4-3 105,3 4 0,4-6-58,4 2 1,-2 1-32,5-1 1,0 3-45,0-3 1,2 1-152,-6-1 1,5-3 55,-4 3 1,-1 1-93,-3-1 1,-1 0-361,-3-4 1,-3 1 175,-4 3 1,-1-3-2255,0 3 1777,-4-3 1,2 1-1293,-6 1 0,0 2 1969,-7 3 0,-7 2 0,-7-3 0</inkml:trace>
  <inkml:trace contextRef="#ctx0" brushRef="#br2" timeOffset="92">14904 13201 12321,'0'2'21,"0"22"292,0 2 1,0 3-122,0 6 1,0 3-108,0 0 1,4 9 152,0-1 0,3 3-125,-3 0 0,4-2-174,-4 3 0,3-4-11,-3-5 0,4 0 11,-4-3 1,1-6 105,-2 2 1,-1-7 17,1-1 0,3-1-40,-3-3 0,1 0-130,-4-3 1,1-2 115,3-6-60,-2 0 1,3-3 31,-5 0-709,0-6-944,0 3-1193,0-5 2335,0-5 0,0-1-114,0-6 1,0 0 643,0-4 0,0-1 0,0-6 0</inkml:trace>
  <inkml:trace contextRef="#ctx0" brushRef="#br2" timeOffset="93">15190 13739 7853,'5'-11'-208,"-3"3"-52,6 1 1,-5 3 1866,0-4-530,-1 6 426,-2-3 336,0 5-1463,0 5 0,-7 5-183,-4 5 0,-2 5-42,-6-1 1,0 3-111,-4 1 0,0 0 21,1 0 0,-1-1 125,0 1 1,5-1-194,3-3 1,2-3 15,2-4 1,4-5-234,4 1 111,1 0 1,2-1 120,0 1 1,2-4 68,1 3 1,4 0 85,4 0 1,1 3-63,-1-2 0,2-2-36,2 2 0,-2-4 62,2 3 0,1-3-43,0 4 0,3-4-104,-4 3 0,0-4-91,-4 0 1,2-1-212,2-2 0,-2 0-196,2 0 0,-2 4-455,-2-1 1,1 1-699,-1-4 1,1 0 189,-1 0 1480,-5 0 0,10 5 0,-4 2 0</inkml:trace>
  <inkml:trace contextRef="#ctx0" brushRef="#br2" timeOffset="94">15829 13614 7853,'-5'-7'649,"4"-3"-315,-9 4 0,5-2 67,-3 1 1,2 4 460,2-1 258,3 3-242,-4 1-174,5 0-367,0 5 0,0 6-125,0 9 0,5 1 204,2 2 1,5 0-135,3 0 0,-2 3-59,2 1 0,1 3-49,0-3 0,0 1-156,-1-1 0,-2-3-137,2 2 1,2-2 161,-2-1 0,0 0-577,-3 0 1,-1-5 312,0-3 0,-3-2-914,0-2 0,-2-3 263,2-1 1,-3-3-1083,-5 4 1276,5-6 678,-4 8 0,4-8 0,-5 3 0</inkml:trace>
  <inkml:trace contextRef="#ctx0" brushRef="#br2" timeOffset="95">16012 13659 7853,'-4'-17'186,"0"1"0,1 7 864,3 2-258,0 4-12,0-2-262,0 5 1,-4 5-139,0 3 0,-5 7-168,2 4 0,-7 8 13,-2 3 0,0 3-108,1 2 0,1 3-113,-5 0 0,3 4-247,-3-4 0,5-2-36,-1-5 0,2-3-332,2-5 1,1-2-760,2-2 557,3-2-1028,5-6 1841,0 1 0,10-6 0,3-1 0</inkml:trace>
  <inkml:trace contextRef="#ctx0" brushRef="#br2" timeOffset="96">16252 13865 7853,'6'-23'0,"-1"9"1071,-5 3-413,5 2-248,-3 2 71,3-3 0,-4 9 266,3-3-598,-3 3 1,8 6 62,-5 3 0,1 3-72,-1 4 0,-2 2 98,6 2 0,-4 2-95,3-2 1,-3 3 22,4 1 1,-1 0 10,5 0 0,-5-4-98,1 0 1,-2-2-172,2 2 1,1 2-261,-5-6 1,1-1 214,-2-6 1,-1 2-1573,2-3 842,2-2-656,-5 0 158,4-5 604,-5 0 1,4-1 760,0-3 0,5-2 0,-3-5 0</inkml:trace>
  <inkml:trace contextRef="#ctx0" brushRef="#br2" timeOffset="97">16492 13968 7853,'0'-12'1062,"0"6"-75,0-4-580,5 9 0,-4-6 450,3 3-154,-3 3-207,-1-4 109,0 5-393,0 5 0,0 1-111,0 6 1,-4-3 64,1 2 0,-6-2-170,1 6 0,-6-1 62,-1 1 1,-2-1-156,2 5 1,2-1 45,-2 1 1,3-2 58,0-6 1,6 1-94,2-1 160,3 0-81,1 1 1,1-2 44,3-2 1,2-2 135,6-2 1,-1-3-119,0 3 0,5-3-120,-1-1 0,1 0-83,0 0 1,-4 0-181,3 0 1,2 0-217,-2 0 172,0 0 1,-3 0-2114,-1 0 1079,-4 0-173,3 0 1577,-9 0 0,9 0 0,-3 0 0</inkml:trace>
  <inkml:trace contextRef="#ctx0" brushRef="#br2" timeOffset="98">16834 13888 7853,'0'-8'-24,"0"1"68,0-1 1,0 0 640,0 1-430,0 4 1,0-3 454,0 2-208,0 3-188,0-4 0,0 6-3,0 3 0,0 2-61,0 6 1,0 4 159,0 3 0,0 3-53,0 0 0,0 1-170,0 0 1,4 0 24,0 0 0,4 3-189,-5 1 0,1-4 59,-4-4 1,1-1-96,3 1 0,-2-3-215,1-4 1,-1-5-955,-2 1-1419,0-6 1170,5 4-684,-4-6 1264,4 0 851,-5 0 0,0 0 0</inkml:trace>
  <inkml:trace contextRef="#ctx0" brushRef="#br2" timeOffset="99">16743 14082 7853,'0'-11'999,"0"4"-504,0 2 1725,0 5-2009,5 0 1,3 0-204,7 0 1,-1 0 64,5 0 1,0 0-830,4 0 1,3-1 144,1-3 1,4 3-736,-5-3 1346,1-2 0,1-6 0,1-6 0</inkml:trace>
  <inkml:trace contextRef="#ctx0" brushRef="#br2" timeOffset="100">17120 13911 7853,'-8'-8'-979,"1"0"0,4 5 3477,-1-5-1034,3 5 408,1-2-839,0 5 1,0 5-576,0 3 0,4 2-172,0 2 1,-1 4-5,-3 3 0,0 4-57,0 4 0,0-3-259,0 2 0,0-1 91,0-3 0,0 0-364,0-3 0,0 1-135,0-5 0,0 1-337,0-5 0,4-3-644,0-1 1,5-4 629,-1 1 0,2-3-618,1-1 1411,-5 0 0,5 0 0,-5 0 0</inkml:trace>
  <inkml:trace contextRef="#ctx0" brushRef="#br2" timeOffset="101">17520 13591 7853,'-7'-5'0,"-2"2"643,6-4-93,-1 4 304,4-2 1867,0 5-2388,5 0 0,1-1-86,6-3 1,4 3 146,3-3 1,3-1-113,1 1 0,1-4-72,2 5 0,0-5 15,4 4 1,-6-1-192,-1 1 0,-1 3-39,-7-3 0,0 3-278,-3 1-1233,-1 0 827,-5 0-747,-1 0 551,-5 0-1639,-5 5 2524,4 1 0,-14 1 0,2-2 0</inkml:trace>
  <inkml:trace contextRef="#ctx0" brushRef="#br2" timeOffset="102">18456 12951 7853,'0'-7'0,"0"-1"59,0 0 0,0 7 1</inkml:trace>
  <inkml:trace contextRef="#ctx0" brushRef="#br2" timeOffset="103">18425 12927 12527,'-2'5'130,"-5"10"232,-4 6-150,4-2 0,-7 7-13,-1 5 1,-4 3 38,3 4 1,-4 0-138,1 8 0,1-3-160,-1 7 0,5 0 184,-1 0 0,4-1-151,3-3 0,-1 2 42,5-2 1,0 2-46,4-6 1,2-1-1,2 1 1,-2-7 159,6-1 1,1-4-58,6-8 0,-5 1-45,5 0 1,-5-1 34,6-3 0,-4-3 13,0-4 1,-2-1 114,-3 0 0,4-4-119,-4-3 1,3 1-129,2-2 0,-5 1 56,1-4-436,0 0 0,-1 0 181,1 0 1,-4 0-1865,3 0 1134,-4 0 1,3-4-176,-2 1 0,-3-2 388,3 1 0,-3 1 771,-1-4 0,0-1 0,0-3 0</inkml:trace>
  <inkml:trace contextRef="#ctx0" brushRef="#br2" timeOffset="104">18627 13248 7853,'7'-25'-563,"-3"2"563,-3 13 1045,-1-5-207,0 13-208,0-8-115,0 9 83,0-4 26,0 5-465,5 5 0,-4 6 137,3 8 1,-3 7 106,-1 0 1,0 11-261,0 1 1,-1 2 81,-3 1 0,3-2 0,-3 2 0,2-3-56,-2 4 0,3-5-417,-3 1 1,2-2-24,2-2 0,0-5-228,0-2 1,0-7 76,0-1 1,0-9-337,0 2 0,2-5-1116,2 1 809,-3-3-189,9-5 1254,-4 0 0,1 0 0,3-5 0,-4-1 0</inkml:trace>
  <inkml:trace contextRef="#ctx0" brushRef="#br2" timeOffset="105">18730 13716 7853,'1'-10'-1950,"3"3"2856,-2-3 1,3 7 225,-5-5 69,0 6-56,0-3-496,-5 5 1,-2 1-50,-4 3 1,3 2-193,1 6 1,0-1-39,0 0 0,-4 1-117,4-1 1,-2 2-128,1 2 0,-1-2 3,6 2 0,-2-2 24,1-2-35,3 1 1,-5-1-196,6 1 0,0-5-286,0 1 0,6-6 156,1 2 1,3-3-112,2-1 0,3 0 93,0 0 1,5 0-302,-1 0 1,-1-1 84,1-3 1,0 2-64,4-6 0,-1 4-157,-3-3 1,1 3-303,-5-4 1,2 4 962,-2-3 0,3-1 0,5-3 0</inkml:trace>
  <inkml:trace contextRef="#ctx0" brushRef="#br2" timeOffset="106">19073 13648 7853,'0'-18'-1295,"0"5"1512,0 6 0,1 3 947,3-4 0,-2 6-670,6-2 0,-4 2-197,3-2 1,-3 2 90,4-1 0,-4 1-117,3 2 0,1-3 26,3-1 1,2 0-104,2 4 1,-2-1 13,2-3 0,-1 3-46,1-3 1,-2-1-141,2 1 1,-2 0 35,-2 4 0,-3 0 53,0 0-1895,-1-5 1350,5 4 0,-5-4-2231,1 5 2665,-6 0 0,9-5 0,-5-2 0</inkml:trace>
  <inkml:trace contextRef="#ctx0" brushRef="#br2" timeOffset="107">19473 13328 7853,'0'-25'-90,"0"2"90,0 13 0,0-5 870,0 7-115,0 3 314,0-5 194,0 8-713,0-3-325,0 5 0,0 7 95,0 4 1,0 2-60,0 6 1,0 0-37,0 4 0,0 3 75,0 1 1,0 3 146,0-3 0,0 5-218,0-2 1,0-1-137,0 2 0,1-4-173,3 3 0,-3-6 116,3-1 1,-2 0-269,2-4 1,-3-1 128,3 1 1,-3-5-54,-1 1 0,4-2 11,0-2 1,0-3-73,-4-1 0,0-3-262,0 4-32,0-6-1038,0 3-1308,0-5 1707,5 0 1150,-4 0 0,9-5 0,-3-1 0</inkml:trace>
  <inkml:trace contextRef="#ctx0" brushRef="#br2" timeOffset="108">19644 12986 7853,'0'-12'344,"0"1"-132,0-1 0,0 5 641,0-1-118,0 5 473,0-2 401,0 5-1318,0 5 0,4 2 118,0 4 1,4 6 257,0 2 0,3 2-261,5 2 1,-2 4 158,5 0 1,0 4-139,4 0 1,-1 3-28,1 4 0,-4-2-184,0 2 1,-1-2-154,1 2 1,-2-1 90,-6 5 1,-1-5-116,-2 1 1,1-2-231,-6-2 0,1-1 101,-4-3 0,0 2-476,0-5 0,0-1 264,0-3 1,-1 0-154,-3 0 0,-2-4 51,-6 0 1,5-5-81,-1 1 0,1-2-1039,-5-2 575,1 1-425,-1-1 538,1-5-1486,5-1 1262,0-5 1059,6-5 0,0-1 0,0-5 0</inkml:trace>
  <inkml:trace contextRef="#ctx0" brushRef="#br2" timeOffset="109">20204 13442 7853,'6'-10'0,"-1"6"311,-5-7-152,0 2 0,0 1 161,0 1 0,0 3 670,0-4-216,-5 6 0,4-4 145,-3 2 7,3 2-656,1-3 0,0 8-114,0 5 0,3 0 163,1 11 1,5 2 95,-1 5 0,2 4-166,1 4 1,2-4-38,2 1 1,-1-1-194,5 5 1,-1-1 76,1 0 1,2-1 141,-1-3 0,-4-2-26,-1-5 0,-1-4-10,1 0 0,-6-5-518,3 2 0,-5-8-126,1 0-596,2-5 0,-7 2-164,4-5-3377,-4 0 2314,2 0 2265,-5 0 0,-5-5 0,-2-2 0</inkml:trace>
  <inkml:trace contextRef="#ctx0" brushRef="#br2" timeOffset="110">20478 13511 7853,'0'-18'77,"0"3"1,0 2 365,0 2 1,0 3 311,0 1 555,0 4-444,0-7 215,0 9-349,0-4-559,-5 15 0,-3 2 53,-7 11 0,1 1-27,-5 3 0,0 2-274,-4 5 1,-4 2 140,1 2 0,3-6-124,4 2 0,1-4 34,-1 1 0,2-4-487,6-8 1,0 1 9,-1-5-320,6 0 0,1-3-810,5-1 686,0-4 0,5-2 123,2-5 0,4 3 822,0 1 0,0-5 0,1-5 0</inkml:trace>
  <inkml:trace contextRef="#ctx0" brushRef="#br2" timeOffset="111">20660 13705 7853,'12'-18'1292,"-6"2"-830,-1 4 1,-4 6-31,3 2-207,-2 3 0,4 1 96,-2 0 0,-3 2-110,3 6 1,1 1 130,-1 10 1,-1 4-18,-3 3 0,0 6-52,0-1 1,0 2-113,0 1 0,0-1 64,0-3 0,0 2-289,0-5 0,0-1 123,0-3 1,4-1-274,0-3 1,0-3 122,-4-4 0,0-5-324,0 1-564,5-5-770,-4 2-515,4-5 1663,0 0 0,0-2-35,3-1 0,1 0 636,-5-5 0,1 2 0,-1-2 0,-3-7 0,4 3 0</inkml:trace>
  <inkml:trace contextRef="#ctx0" brushRef="#br2" timeOffset="112">20854 14013 7853,'7'-7'213,"-3"-1"0,2 4 61,2-3 0,-2 3 297,2-4 1,-5 2 420,5-2-476,-5 3 1,2 4 964,-5-3-616,0 3 28,0-4-289,0 5-431,0 5 0,-4 1-54,0 6 0,-5-1-114,1 1 0,-3-1 106,-4 0 1,2 5-62,-2-1 1,2 0-261,2-3 1,-3-1 78,2 0 1,-2 1-139,7-1 216,-3 1 1,2-2 174,0-3 0,6 4-125,-2-4 150,-2-2-141,5 5 1,-5-3 1,6 4 0,2-5 168,2-2-128,2 3 0,9-2 203,0 2 1,6-2-68,-2-5 0,-2 0-30,2 0 1,0 0-64,4 0 0,-1 0-462,-3 0 0,1 0-457,-5 0 0,2-3-2467,-2-1 589,-7 0 2706,7 4 0,-14 0 0,4 0 0</inkml:trace>
  <inkml:trace contextRef="#ctx0" brushRef="#br2" timeOffset="113">21574 13351 7853,'0'-11'-753,"0"3"667,0 0 0,0 5 1253,0-5-94,0 5 78,0-2 62,0 5 1,0 7-1000,0 4 1,0 6 45,0 5 0,0 1-27,0 0 0,0 1-57,0 3 1,0-3-45,0 3 1,0-3-131,0-1 1,4 3 59,0 1 0,-1-2-3,-3-6 0,2 3 40,2-3 0,-3-3-248,3 0 0,-3-4-41,-1 0 0,4-5-959,-1 1 444,1-6 1,-4 5-1665,0-3-215,0-3 1583,0 4 1001,0-5 0,-5 0 0,-1 0 0</inkml:trace>
  <inkml:trace contextRef="#ctx0" brushRef="#br2" timeOffset="114">21403 13648 7853,'-7'-5'222,"2"4"109,0-4 1,4 3 649,-3-2-248,3 3 0,6-4-274,3 5 0,-1 0 197,5 0 0,-2 0-253,9 0 1,0-4 101,4 0 0,-1-1-76,1 2 0,0 1-159,0-1 1,2-3-26,-2 3 0,3-1 0,-7 4 1,-3-1-376,-1-3 189,3 2 1,-5-3-2053,2 5 1020,-2 0 554,-2 0 6,1 0 413,-6 0 0,9 5 0,-2 2 0</inkml:trace>
  <inkml:trace contextRef="#ctx0" brushRef="#br2" timeOffset="115">22408 12974 7853,'0'-11'5,"0"4"118,0-3 325,0 4 29,-5-1 476,3 2-212,-3 5 116,5 0-520,-5 0 1,3 2-64,-6 1 1,6 8 40,-2 4 1,1 5 89,-1-1 1,3 4 9,-3 4 1,3 2-123,1 5 1,0-2-23,0 2 0,0-1-60,0 9 1,0-4 21,0 4 1,4-4-72,0 4 0,3 0 0,-3 3 1,5 1 26,-1 0 1,-3-6-128,-2-1 1,3-4-68,-3-1 1,1-5 57,-4-2 1,0-4-6,0-4 1,0 1 61,0-4 1,0-1-114,0-4 113,0 1 1,0-5 124,0 1-352,0-6 182,0 3-5338,0-5 4069,5 0 0,2 0 1204,4 0 0,0-5 0,1-1 0</inkml:trace>
  <inkml:trace contextRef="#ctx0" brushRef="#br1" timeOffset="116">11969 12894 7853,'-8'0'40,"1"0"291,4 0 146,-2 0-634,5 0 0,5 0 235,3 0 1,-2 0 188,2 0 0,-1-1 14,5-3 0,3 2-59,0-6 1,2 4 3,-2-3 0,-2 3-65,2-4 1,2 6-97,-2-2 1,-4-1 88,-3 1 1,-1 0-107,5 4 0,0 0 52,4 0 1,-2-4-131,5 0 0,0 1-11,4 3 1,1-2 83,2-1 1,0 0 30,4-5 0,-3 6-12,3-2 1,-3-1 73,3 1 1,-4-1-76,0 1 0,2 3 1,-1-3 1,0-1 18,-5 1 1,1 1-13,0 3 1,4 0-14,-1 0 1,2 0 28,-1 0 1,2 0-147,5 0 0,-3 0 116,-1 0 1,1 0-131,3 0 1,0 0 97,1 0 1,3 0-4,0 0 1,4-4 16,-4 0 0,5-1-9,-1 1 1,-2 1 15,2-4 0,-1 4-18,1 0 0,-2-3 5,-2 3 0,-2-2 5,2 1 0,-2 2-67,-2-1 0,-4-2 61,1 1 1,-6 0-103,2 4 0,1 0 64,-2 0 1,2 0-7,-1 0 1,1 1 21,2 3 1,7-3-13,-3 3 0,1-3 59,-1-1 1,-1 0-53,9 0 0,-6 0 5,3 0 0,-4-3 48,-1-1 0,-3 0 3,-1 4 0,-1-4-53,2 0 0,-3 1-7,-5 3 0,1 0-3,2 0 1,-1 0 18,1 0 1,3 0-57,2 0 1,6-2 43,1-1 1,4 1-34,-4-2 0,5 3 26,-1 1 0,2-4-1,2 1 0,-2-1 4,-2 4 1,1-4 0,-5 0 1,4 0 2,-4 4 1,0 0-6,-3 0 1,-1-3 2,0-1 1,0 0-1,1 4 0,4 0 55,3 0 1,7-4-19,5 0 1,1-3-178,3 3 0,-26 0 0,0-1 145,0 1 1,1 0-1,2 1 1,0 0 1,-3-1 0,0 0 0,2 1 0,0-1-23,0-2 1,0 0 0,-1 2 0,-1 1 26,0-1 0,1 0 0,28 0-16,-29 1 1,0-1 0,27 0 13,-2-4 0,-1 6-29,-7-2 0,1 1 13,-5 0 1,2 1-2,3-1 1,-3 0 58,2-1 1,7 2 6,1-6 1,4 4-46,0-3 1,-1 4-4,-28 1 1,0 0 0,32-3-253,-32 3 0,0 0 0,32-3 259,-3 2 0,-7 0-20,4-5 0,-5 6-139,0-2 1,-6 1 132,-5 0 0,-1 1 1,0-1 1,4-2-6,-3 1 1,2-1 6,2 1 0,3 3 4,1-3 1,8 2-111,-1 2 1,3-3 101,-3-1 0,0-4-60,0 4 1,0 1-246,0 3 0,1-4 227,-1 0 1,-2 0 32,-1 4 0,0-4 4,-4 1 1,-2-1 87,-6 4 1,2 0-124,-2 0 0,1 0 145,-1 0 1,6-1-119,-2-3 1,5 2 137,2-1 1,2-2-92,-23 3 1,0 0 0,1-1 0,-1 1 8,2 0 1,1 0 0,-1 1 0,0 1-1,0-2 1,1 0 0,0 1 0,1 1 0,-2 0 1,0 0 0,3-2 0,0 0-30,-5 0 0,1 0 0,1 0 0,0 0-80,27 2 0,4 0 95,-4 0 0,0 0-40,-4 0 0,-4 0-49,0 0 0,-1 0 100,2 0 1,2 0 0,-3 0 1,0-4-12,4 0 0,-1 1 8,9 3 0,-2-2-4,-31 1 0,1-1 0,1 1 0,-1 0 1,0-1 0,-1 1 1,1 0-1,0 0-33,32 1 0,-32-1 0,0-2 23,28 0 1,-4-1 9,-4 4 0,0 0-15,4 0 1,-7-1-12,-1-3 0,-4 3 143,4-3 0,-2 2-113,-1 2 0,0 0 27,-1 0 1,1 0-36,0 0 1,3 0 4,1 0 1,3 0 23,-4 0 0,2 0-23,-1 0 1,-5 0 3,1 0 0,-2 0-1,-6 0 0,-1 0 45,-6 0 0,0 0-46,-4 0 0,0 0 353,-4 0 1,-1 0-355,1 0 0,0 0 278,0 0 0,5 0-276,2 0 0,-1 0 149,2 0 1,1 0-143,6 0 0,-3 0-2,3 0 0,-1 0-1,1 0 0,-4 0 0,1 0 0,-1 0 36,-4 0 1,-2 0-35,-1 0 1,-3 0 116,-1 0 1,-4-3-100,0-1 0,0 0 38,4 4 1,0 0-75,0 0 0,1-4 5,2 0 1,-2 1-26,3 3 1,-3 0-12,-1 0 0,0 0 102,0 0 0,-5 0-57,-3 0 1,-3 0 119,0 0 1,-5 0-119,1 0 305,-5 0-213,7-5 1,-4 3-26,6-2 0,-1 3-58,0 1 0,1 0-3,-1 0 1,1 0-47,-1 0 73,0-5 1,1 4 120,-1-3-121,-4 3 407,-2 1-1851,-5 0 1,-5 0 724,-3 0 1,-12 0 685,-7 0 0,-5-5 0,-2-2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8:07:01.84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12357 15864 7853,'0'-8'-1490,"0"0"2064,0 6 0,0-5 254,0 4-220,0 1-180,0-3 1555,0 5-1873,0 5 0,0 2 43,0 4 1,4 1-31,0-1 0,1-3 126,-1-1 1,-2 5-116,6 3 1,-2 1 103,2 0 0,2 0-29,-2 3 0,2-1-20,1-3 0,2 3-29,2 5 0,-2-4 13,2 0 0,2 0-45,-2 4 1,4 0 49,-4-1 0,4 1-146,-4 0 1,6-4 65,-2 0 1,-3-1-78,-1 1 0,-1 1-2,2-5 0,-4 4 16,4-3 0,-4-2-3,0-7 1,-5 3-12,1-2 0,-2-2-71,2 2 0,-2-5 67,-2 0-332,-3-1 106,4 3-355,-5-4-196,0 4-975,0-5 1209,-5 0 1,3 0-451,-6 0 0,4-4 422,-3 0 0,3-1 554,-4 2 0,1-4 0,-5-4 0</inkml:trace>
  <inkml:trace contextRef="#ctx0" brushRef="#br0" timeOffset="1">12734 15875 7853,'0'-11'-168,"0"3"-42,0 0 0,0 5 967,0-5-47,0 5 76,0-2-237,0 5-280,0-5 181,0 4-264,0-4-17,0 5 1,0 5-159,0 3 1,-5 2 84,-2 1 0,-4 2 41,0 2 1,0 3-22,-1 5 1,1 0 40,-1-1 1,-3 6-19,0 3 1,-5 2 29,1 1 1,-3 4-22,-1 0 0,0 4 22,0-4 1,1-4-65,-1-3 0,4-6-10,0 2 1,5-4-13,-2-4 0,5 1-157,3-5 0,0-3 2,4-5 1,0-3 35,4 4-89,-5-6 94,4 3-214,-4-5-1075,5 0 744,0-5 1,3 3-372,1-6 1,4 4-98,-4-3 0,7 3 562,-3-4 1,7 4 480,-8-3 0,11-1 0,-5-3 0</inkml:trace>
  <inkml:trace contextRef="#ctx0" brushRef="#br0" timeOffset="2">12986 16286 7853,'0'-7'0,"0"-1"531,0 5-253,0-2 1,0 4 734,0-3-274,0 3-159,0-4 82,0 5-416,0 5 0,0-2 12,0 4 1,0 2-56,0 6 1,1-1-15,3 5 1,-3 0-70,3 4 1,-3 0 33,-1 0 1,0 0-197,0-1 1,1 1 76,3 0 1,-3-1-145,3-3 0,-1 1-59,0-5 1,-1 1-21,2-5 0,-3-3 82,-1-1 1,4-3-267,-1 4-284,1-6 0,-4 4-96,0-2-1196,0-2 817,0 3-151,0-5 1282,5 0 0,-2-4 0,4 0 0,1-4 0,3 5 0,1-6 0,-1 2 0,1-4 0</inkml:trace>
  <inkml:trace contextRef="#ctx0" brushRef="#br0" timeOffset="3">13203 16526 7853,'6'-5'17,"-1"4"1,-4-8 89,3 5 0,-3-1 527,3 1-184,-3 3 658,-1-4-276,0 5-416,-5 0 1,-1 5-160,-5 2 1,3 0-33,0 0 0,-1 1 0,-6 3 1,2 1-15,-2-1 1,-1-1 13,1-2 1,-1 2-1,5-2 0,-1 2-13,1 1 0,0-3 13,-1 0 0,5-5-325,-1 5 1,4-5-1088,-3 0 864,4 4 351,-2-6 0,5 5 49,0-2 1,1-1 285,3 4 1,2-4-103,6 1 1,-1 2-23,1 2 0,0-2-31,4 2 1,-2-5-34,5 5 0,-6-4-51,3 3 1,0-3-92,-1 4 1,4-6-12,-3 2 0,-1 1 47,-4-1 0,1 0-172,-1-4 29,1 0-293,-1 0 154,0 0-447,-4 0-636,-2 0-2004,-5 0 3300,-5-5 0,-2-7 0,-4-5 0</inkml:trace>
  <inkml:trace contextRef="#ctx0" brushRef="#br0" timeOffset="4">13739 16058 7853,'0'-7'0,"0"2"985,0 0-150,0 4-558,0-4 1,2 5 172,1 0-225,4-5 1,8 4 134,0-3 0,0-1-85,-3 1 0,1 0-37,2 4 0,1-4-26,3 0 0,2 1-93,-6 3 0,5 0 71,-1 0 0,1-2-125,-1-1 1,2 1-14,-6-2 0,4 2-97,-4-2 0,4 3-12,-3-3 1,-1 3-104,-4 1 40,1-5 110,-1 3-1007,0-3 468,-4 5-1754,-2 0 433,-5 0 978,-5 0 0,-2 5 892,-4 3 0,0 2 0,-1 2 0</inkml:trace>
  <inkml:trace contextRef="#ctx0" brushRef="#br0" timeOffset="5">13728 16275 7853,'-6'7'0,"2"1"37,2-6 1,4 4 315,2-6 0,2 0 206,5 0 1,6-2 202,2-2 1,0 2-269,4-6 0,-3 6 89,7-2 1,1-1-180,-2 1 0,1-1-60,-4 1 1,-4 3-133,0-3 0,-1 3 15,1 1 0,1 4-1,-5 0 0,2-1-27,-2-3 1,-2 2-45,2 1 1,-3-1 26,0 1 0,-1-1-197,1-2 0,-1 0 65,1 0-295,-1 0 0,0-2 156,1-1 1,-5 1-2742,1-1 1382,-5-4 0,2 5 1448,-5-6 0,-5 0 0,-2-3 0</inkml:trace>
  <inkml:trace contextRef="#ctx0" brushRef="#br0" timeOffset="6">14710 15909 7853,'0'-6'510,"0"-4"-86,0 3 411,0-4 28,0 5 13,0 1-29,0 5-788,0 5 1,1 1 114,3 5 1,-3 1 178,3-1 1,3 6-138,0 2 0,3 2 13,2 2 1,-1 4-51,1 0 0,4 0-20,3 0 1,3 1-54,1 2 1,-2-2 105,-2-5 1,3 0-65,-3 0 0,-1 0 34,1 0 1,-5-6-221,1-1 0,-3-4 4,0 0 1,-2-1-107,-2 1 1,1-5-142,-6 1 1,2-4-733,-1 3-1082,-3-4 1517,5 2 0,-8-5-298,-2 0 300,-2 0-1505,-5 0 2081,-1-5 0,1-7 0,-1-5 0</inkml:trace>
  <inkml:trace contextRef="#ctx0" brushRef="#br0" timeOffset="7">15076 15875 7853,'0'-11'333,"0"-1"1,0 5 319,0-1 27,0 5 104,0-2 303,0 5-797,-6 0 0,0 9-102,-5 3 0,-6 10 0,-2 1 1,0 5-27,-4 3 0,2-1-144,-10 8 1,5-1 103,-5 1 1,5-5-200,-5 5 1,6-6-2,-2 2 0,4-5 33,4-6 1,1 0 14,3 0 0,6-5-122,-2-3-354,2-2 165,3-2-821,1 0 781,5-4 1,0-1-1469,0-2 1172,0-3 1,5 4-360,2-5 1036,-2 0 0,5-5 0,-3-1 0</inkml:trace>
  <inkml:trace contextRef="#ctx0" brushRef="#br0" timeOffset="8">15224 16240 7853,'0'-6'-451,"0"-4"1582,0 9-322,0-4-235,0 5 110,5 0-376,-4 5 0,4 1-96,-5 5 0,0 5 127,0-1 1,0 4-115,0-4 0,2 5 57,2 0 0,-2 1-63,6 2 0,-5 0-165,5 0 0,0-1-116,3 1 0,-3-5-259,-1-3 1,-4 2-506,1-2 457,2 0-578,-5-3 1,4-5-233,-5 1-740,0-6 1062,0 4 857,0-6 0,0-6 0,0 4 0,0-6 0,5 1 0,2-5 0</inkml:trace>
  <inkml:trace contextRef="#ctx0" brushRef="#br0" timeOffset="9">15407 16457 7853,'11'-5'16,"-4"-1"0,1-2 213,-4 1 235,5 4 1,-4-3-110,3 2 1,-2 3 370,-2-3-455,-3 3 0,6 1 557,-4 0-37,-1 0-418,3 0 1,-7 4-154,-1-1 1,0 5 12,-5-4 1,1 5-223,-5-2 0,0 3 72,-3 2 1,1 1-150,-5 2 1,1-3 52,-1 4 1,2-4-9,6 0 1,-1-5-43,1 1 1,3-2-203,1 2 231,4 2 13,-2-3 1,5 0 72,0 1 0,5-2-33,3 2 0,2-2-34,1-2 0,5-3 39,-1 3 0,5-3-192,-1-1 1,-1 0-109,1 0 0,-4 0-232,4 0 0,-5 0-107,1 0 1,-2 0-436,-1 0 0,-1-4-711,0 1 1027,1-1 367,-1-1 367,-4 3 0,8-8 0,-3 4 0</inkml:trace>
  <inkml:trace contextRef="#ctx0" brushRef="#br0" timeOffset="10">15795 16275 7853,'0'-12'43,"0"6"331,0-4 122,0 3 57,0 1 1,0 0 211,0 2-284,0 3 1,0-3-145,0 8 1,-1 2-1,-3 5 1,3 2-133,-3 2 1,-1 3-94,1 5 0,-1 0 46,1 0 1,3 0-82,-3-1 0,3-3-303,1 0 0,0-1 133,0 1 1,4-1-476,-1-3 0,5-6 281,-4 3 1,1-5-1497,-1 1 118,-3-3-175,4-5 1840,-5 0 0,-5 0 0,-1-5 0,-6-2 0</inkml:trace>
  <inkml:trace contextRef="#ctx0" brushRef="#br0" timeOffset="11">15647 16469 7853,'-7'0'-108,"2"0"1,4 0 35,-3 0 1352,3 0-198,-4 0-16,5 0-822,5 0 0,1 4-64,6 0 0,-1-1-127,0-3 1,6 0 118,2 0 1,-1-1-494,1-3 1,4-1 246,3-2 0,1-4-855,-4 4 1,2-2 163,-2 1 0,2-2-114,-6 3 1,2-2 878,-2 1 0,-3-2 0,-4 2 0,-1 3 0,6-10 0,0 2 0</inkml:trace>
  <inkml:trace contextRef="#ctx0" brushRef="#br0" timeOffset="12">16092 16263 7853,'0'-6'1134,"0"1"-730,0 0 208,-5 4-147,4-5-53,-4 6 1071,5 0 1,0 6-967,0 1 1,0 3-137,0 2 1,0 4-144,0 3 1,0 0-112,0 4 1,0-3 83,0 7 1,0-3-120,0-1 0,1-3-113,3 3 0,-3-6-212,3 6 1,1-8-45,-1 0 1,-1-2-399,-3-2 0,4-3-873,0-1 558,0-4-848,1 2 1320,-4-5 0,8-1-1416,-5-3 1934,0 3 0,1-15 0,1 4 0</inkml:trace>
  <inkml:trace contextRef="#ctx0" brushRef="#br0" timeOffset="13">16686 15658 7853,'0'-11'0,"0"3"83,0 0 76,5 6 0,-4-5 657,3 4-244,-3 1 83,-1-3-205,0 5-100,0 5 1,0 2-81,0 4 0,-1 6 13,-3 2 1,2 2-46,-6 2 0,6 4-13,-2-1 0,2 2-113,2-1 0,0 1 113,0 2 0,0 0-134,0-4 1,0-2 86,0 3 1,2-4-96,2-4 0,-3 1-40,3-5 0,1 1-170,-2-5-46,6 0 0,-6 0-840,5-4-1157,-6-2 1021,3-5-509,-5 0 0,-5 0 1658,-3 0 0,-2 0 0,-1 0 0</inkml:trace>
  <inkml:trace contextRef="#ctx0" brushRef="#br0" timeOffset="14">16515 15978 7853,'-7'-5'403,"2"3"21,5-3 266,0 5-407,5-5 0,2 4 344,4-3 0,2 2-146,2-2 1,1 3 16,3-3 0,3 1-156,-3-1 0,3 2 65,0-6 1,1 4-143,0-3 1,0 3-55,0-4 1,0 6-369,0-2 0,-2-1 210,-2 1 1,1-3-945,-4 3 1,-1 0-91,-4 4 0,-3-4-2017,0 0 2007,-6 1 991,3 3 0,-5-11 0,0-1 0</inkml:trace>
  <inkml:trace contextRef="#ctx0" brushRef="#br0" timeOffset="15">17702 15258 7853,'5'-11'11,"-3"3"33,1 1 0,-1 3 151,-2-4 0,1 6 318,3-2 310,-3-2-176,4 4-196,-5-3-1,0 5-238,-5 0 0,4 1 49,-3 3 1,-1 6 73,1 6 0,-1 4 9,1-1 0,3 4-99,-3 3 1,3-1-83,1 1 1,0 2 48,0-1 0,0 3-114,0-3 0,0 3 17,0-3 1,1 0-302,3-5 1,-3-2-58,3-1 1,-3-5-137,-1 1 0,2-3-557,1 0-628,-1-1 395,3 1 0,-5-5 556,0 1 0,0-4-724,0 3 1337,-5-4 0,-2 2 0,-4-5 0</inkml:trace>
  <inkml:trace contextRef="#ctx0" brushRef="#br0" timeOffset="16">17440 15932 7853,'-7'0'714,"2"0"1382,5 0-1235,5 0-164,-3 0-431,8 0 0,-4 0 135,6 0 0,-2-1-29,-3-3 0,5 3-107,-1-3 0,2 3 39,6 1 0,-4 0-93,4 0 1,4-4-90,4 0 1,4 0 99,0 4 1,-1-4-27,4 1 0,-4-2-135,8 1 1,-7 2 108,4-1 0,-2-2-269,-7 1 1,5-4 88,-5 4 1,1-3-84,-4 3 0,-4-4-49,0 5 1,-5-3-44,1 3 1,-2 1-439,-2-1-24,1 1 0,-5 1-338,1-3 199,-5 3 1,0-4-650,-6 5 0,-4 1 186,-4 3 1249,-1-3 0,-4 9 0,-2-3 0</inkml:trace>
  <inkml:trace contextRef="#ctx0" brushRef="#br0" timeOffset="17">17577 16263 7853,'0'-7'235,"0"-1"551,0 6-119,0-9 138,0 10-168,0-9 289,0 9-289,0-4-572,0 5 1,0 5 266,0 2 1,0 5-72,0 3 0,1 3-14,3 5 1,-3-1-23,3 1 0,-3 4-35,-1 0 0,0 3-63,0-3 0,0 4-131,0 0 0,0-3 46,0-2 1,1 2-152,3-1 0,-3-2-165,3-6 218,-2 3 1,-1-7 26,3 0 82,-3 1-413,4-15 1,-1 5-40,0-2-342,-1-3-348,-3 4-2137,0-5 2549,5-5 0,-2-1 47,5-5 1,-5 3 629,5 0 0,-5-4 0,2-6 0</inkml:trace>
  <inkml:trace contextRef="#ctx0" brushRef="#br0" timeOffset="18">17885 16526 7853,'6'-6'245,"-1"-5"581,-5 10-502,0-4 1,0 4 488,0-3-184,0 3 1,-1-3-243,-3 8 1,-3 2 1,-8 6 0,1-1-104,-5 0 1,0 5-96,-4-1 0,4 0-29,0-3 1,3 3-75,-3 0 0,5 0 90,-1-3 0,2-1 38,2 0-52,0 1 0,1-1-172,2 1 1,3-5-12,5 1 1,0-4 135,0 3 1,0-3 60,0 4 1,1-2-17,3 2 1,2-2 129,6-2 0,0 1-97,4 3 0,1-2 102,6-2 1,1-2-117,3 6 1,-2-4 8,6 3 0,-6-3-68,2 4 0,-2-6 87,2 2 1,-7 1-105,3-1 0,-8 0 101,0-4-188,-2 0-491,-1 5-857,-6-4 786,-1 4 0,-6-5-455,-3 0 1,-2 0 999,-6 0 0,-9 0 0,-4 0 0</inkml:trace>
  <inkml:trace contextRef="#ctx0" brushRef="#br1" timeOffset="19">12072 15224 7853,'-8'-4'-861,"1"0"0,4-1 1063,-1 2 242,-2 1 1,1-4-166,-3 2 0,2 3 154,2-3 96,3 3-87,-4 1 367,5 0 0,1 4-660,3-1 1,-3 6-6,3-1 1,-3 2-7,-1 1 1,4 2-28,0 2 0,0-2 38,-4 2 1,3 2 16,1-2 1,0 4-19,-4-4 1,4 6-19,0-2 1,1 1-10,-1-1 1,-3 3 14,3-3 0,1 2-17,-2 2 0,5 0 33,-4 0 0,0 3-63,-4 1 1,1 1 1,3-1 1,-3-2-70,3 5 0,-3-3-74,-1 3 1,0-4 103,0 0 1,-4 0-42,1 0 1,-3-1 52,3 1 0,0-2-25,-5-1 0,6 4 10,-2 0 1,3-1 147,1-3 0,0 0-91,0 0 1,0 0-29,0-1 0,1 1-59,3 0 0,1 0 62,3 0 0,1 0-91,-6-1 1,5 1 76,-4 0 0,0 4-80,-4-1 1,1 2 65,3-1 0,-3-2-48,3 6 0,-4-5-11,-4 5 1,3-1-5,-3 5 0,1-5-1,-1 1 1,3-5-5,-3 5 1,3-5-118,1 5 0,0-6 80,0 2 0,0-3 37,0-1 0,0 0-6,0-1 1,0 1 13,0 0 0,0-1 27,0-3 1,0 2 4,0-2 0,4 3 16,0 1 1,1-4 128,-1 0 0,-2 0-55,6 4 1,-6-4-70,2 0 0,-1 0-123,0 4 0,-1-4 82,2 0 0,-3-5-191,-1 1 0,4-2 3,-1-2 0,5 0 91,-4 1 0,1-2-69,-1-2 1,-2 0 82,6-4 1,-6 1-37,2-1-51,3-3 213,-6 5-158,9-6 39,-9 5-5,4-4 3,-5 4 2367,0-5-2234,0-5-16,0 4 38,0-4-217,0 5 1,4-2 17,0-2 1,5 3 99,-2-3 1,4-1 15,0 1 0,0-3-8,1 3 0,3 0-73,0 4 0,1-4 56,-5 1 0,0-1 20,1 4 0,0-4-20,4 0 1,-2 0 77,5 4 0,-4-1-54,4-3 0,0 3-9,4-3 0,0 2 104,0-2 1,3 3-60,1-3 0,1-1-94,-2 1 0,2-4 73,3 5 0,2-3-30,-3 3 0,-1 1 15,2-1 1,-6 1 126,2 2 1,1 0-73,-2 0 1,1 0 11,-4 0 0,1 0-24,3 0 1,-3 0 17,2 0 0,-1 0-28,-3 0 1,5 0 18,0 0 0,-1 0-24,-3 0 0,4 0 11,0 0 1,-1 0-97,-3 0 0,0 0 17,0 0 0,0 0-9,-1 0 0,1 0 2,0 0 1,-1 0-14,-3 0 1,2 0-5,-2 0 1,4 0 40,4 0 0,-3 0 14,3 0 0,-2 0-45,2 0 1,2 0 0,5 0 0,0 0-25,1 0 0,-5 0 0,0 0 1,1 0 62,3 0 0,-3 0-8,-1 0 0,1 0 72,3 0 0,-4 0-84,1 0 1,-2 0 41,1 0 1,3 0-29,-2 0 0,2 0 142,1 0 1,0 0-19,1 0 0,-1 0-25,0 0 0,4 0-66,0 0 0,4 0 3,-4 0 0,1 0-71,0 0 0,0 0 79,3 0 0,1 0-134,-5 0 1,1 0 112,-1 0 1,-2 2-58,2 1 1,1-1-42,-1 1 1,2-1 8,-2-2 0,-1 0 9,5 0 1,-1 0-21,5 0 1,-2 0 41,-2 0 1,7 0-143,-4 0 1,3 0 210,-2 0 1,0-2-34,0-1 1,-1 1 5,1-1 0,-4 1 29,0 2 0,-4 0 18,4 0 1,-4-1-15,4-3 1,-4 3-13,3-3 0,-2 3 115,2 1 1,1 0-117,4 0 1,-4 0 91,0 0 1,0 0-79,3 0 0,0 0 33,-3 0 0,2 0-8,-2 0 0,-2 0 2,2 0 0,0-4-10,4 0 1,-4 0-3,0 4 0,0 0 57,3 0 1,-3 0-56,0 0 1,0 0-43,4 0 0,-1 0 21,1 0 1,0-3-40,-1-1 1,1 0 36,0 4 1,-1 0-9,1 0 0,0 0-89,-1 0 1,0 0 74,-3 0 0,2 0 105,-2 0 1,-1 0-101,0 0 0,0 0 162,1 0 0,1 0-101,-5 0 1,4 0-41,-4 0 1,0 0 31,-4 0 1,1 0 14,-1 0 1,-1 0-26,-3 0 0,2 0-147,-5 0 0,3 0 49,-3 0 1,0 0 56,-5 0 1,-3 0-13,0 0 0,-3 0-59,3 0 1,-5 0-284,1 0 0,-6 0-671,-2 0-656,-4 0 1098,2 0 1,-6 0-614,-3 0 1199,-2 0 0,-16-5 0,-2-1 0</inkml:trace>
  <inkml:trace contextRef="#ctx0" brushRef="#br1" timeOffset="20">18605 15098 7853,'-5'-6'-143,"3"1"0,-4 1 228,2 0 160,3 1 1,-4 1 244,5-2 154,0 3 168,0-4-276,0 5-60,0-5 1,0 4-379,0-4 109,0 5-130,0 5 0,0-3 64,0 6 0,0-4-136,0 3 0,0 2 72,0 6 1,4-2 12,-1 2 0,1 3 151,-4 1 1,1 3-111,3 1 1,-2-1 102,1 1 1,-1 1-61,-2 3 1,0-3-20,0 3 0,0 2-27,0 1 0,0 2-5,0-1 1,-2 2 26,-1-3 0,1-1-12,-2 2 1,-1-1 78,2 4 1,-1-3-62,4-1 0,0-4 13,0 0 1,0 2-61,0-1 0,0 0-63,0-5 0,0 3 45,0 1 1,4-2-4,-1 3 1,5-3-168,-4-1 1,1 0 32,-1 0 1,-2-1-55,6 1 1,-6 4 18,2 0 1,-3-1-14,-1-3 0,0 4 59,0-1 0,0 6 2,0-1 1,0 0 75,0 0 0,0 0 128,0-4 1,0 4-118,0-5 1,0 5 92,0-5 0,2 5 9,2-5 0,-2 5-93,6-5 1,-1 6-32,5-1 1,-5 2 89,1 1 0,-6 1-8,2 4 1,-2 0-84,-2 3 0,0-3-104,0-5 1,-4 1 34,0-1 1,-5-5 74,1-2 0,2-3-22,-2-1 1,5-2 14,-5-2 1,4 2-159,-3-6 0,4-4-143,-1-3-236,3-1 155,1 0-232,0-2-78,0-5 1,1-4-492,3 0 0,2-8 514,6 0 1,-1-2 638,1 3 0,-1-6 0,1 0 0</inkml:trace>
  <inkml:trace contextRef="#ctx0" brushRef="#br1" timeOffset="21">12197 15155 7853,'-11'0'-927,"0"0"0,3 0 2173,0 0-399,1 0-423,-5 0-106,6 0-115,-4 0 1,5 2 203,-3 2 278,3-3-235,5 4-159,0-5-207,5 0 1,5-1 56,6-3 0,4 1 17,-1-4 1,4 3-33,3-4 1,0 6-8,4-2 1,1 1-62,3 0 1,0 1 98,0-2 0,1 3-135,-1 1 0,4-1 56,0-3 0,5 2-54,-1-6 1,6 4 39,2-3 1,1-1-228,-2-3 0,2-1 206,2 1 0,2 1-94,-6 2 1,5-2 29,-5 2 1,-1 2 77,-6-2 1,3 6-179,-4-2 0,-1 1 142,-2 0 1,-4 1 47,-3-2 0,2 3-48,-3 1 1,-1 0 4,2 0 0,-5 4-8,5 0 0,-5 0 216,5-4 1,-5 0-251,5 0 1,-3 0 97,6 0 0,-3 0-92,3 0 0,4-2 21,-4-1 1,3 1-67,-3-2 1,1-1 53,-1 2 1,4-3-39,0 3 1,0 1 43,-4-1 1,1 1-2,-1 2 1,0 0 4,0 0 1,1 0-12,-1 0 0,0 0-3,0 0 0,2 0 6,2 0 0,-3 0 1,4 0 0,0 0 31,-1 0 0,5 0 2,-1 0 0,-1 0-33,0 0 0,0 0 1,1 0 0,1-1-10,-5-3 0,4 3 16,-4-3 1,1 3 25,0 1 0,-3 0-25,6 0 1,-1 0-11,1 0 1,1 0-30,-5 0 1,1 4-81,-1 0 1,-1-1 83,5-3 1,-8 4-5,4 0 1,-3 0 53,6-4 0,-2 0-49,2 0 1,-4 0 132,1 0 1,2 0-76,-2 0 1,4 0 69,-4 0 1,0 0-82,-4 0 0,0 0 8,0 0 0,1 0-32,-1 0 0,-4 0-18,1 0 0,-2 0-47,2 0 0,0 0 77,-4 0 0,3 0-57,-3 0 0,0 0 36,-4 0 0,-1 0 6,1 0 0,0 0 3,0 0 0,0 0 3,0 0 0,-4 0 68,0 0 0,-2 0-65,2 0 1,2 0-2,-6 0 1,5 4 6,-1-1 0,3 1-79,1-4 1,0 0 72,-1 0 0,5 0-96,0 0 1,4 0 79,0 0 0,-2 0-4,2 0 0,-1 0-1,4 0 1,-3 0 1,-1 0 1,1 0 115,3 0 1,0 0-70,0 0 0,1 0 72,-1 0 0,-4-4-82,1 1 0,-5-1 109,5 4 1,-6 0-91,2 0 0,1 0-9,-1 0 1,-1 0-6,-3 0 0,0 0-10,0 0 1,1 1-18,2 3 1,-3-3-2,0 3 0,1-3-2,-1-1 0,0 0 20,4 0 0,-7 0-88,-1 0 1,0 0 19,4 0 1,-4 0-6,0 0 0,-4 0-19,4 0 1,-4 0-13,4 0 0,-5 0 64,2 0 1,-2 0-13,1 0 0,-3 0 77,4 0-83,-4 0 0,-1-1 139,-4-3-87,-2 3 28,0-4-32,-3 5 11,3 0-40,-5 0-37,5 0 48,1 0-253,5 0 0,1 1-54,-1 3 0,-3-3-57,0 3 1,-1-3-125,5-1 1,-2 1-309,-3 3 0,4-2-1162,-4 1 1968,-2-1 0,5-7 0,-3-2 0</inkml:trace>
  <inkml:trace contextRef="#ctx0" brushRef="#br1" timeOffset="22">15327 14447 7853,'0'-6'-809,"0"-4"1,0 7 2101,0-4-866,0 4 0,0-3 91,0 2 178,0 3-128,0-4 124,0 0-101,0 3-37,0-3-109,0 5 0,-4 2-255,0 1 0,0 4-247,4 4 0,0 2-420,0 2 1,0 2 328,0 2 1,2 2 24,1-2 0,0 3 109,5 1 0,-2-4 8,2 0 0,0-4 40,-4 4 0,1-5-17,-1 1 0,-1-2 8,4-2 0,-4 1-8,1-1 0,1-3-327,-1-1 0,-1-3-120,-3 4 320,5-6-877,-3 3-1255,3-5 1488,-5 0 1,-5 0 753,-3 0 0,2 0 0,-2 0 0,-5 0 0,-4 0 0</inkml:trace>
  <inkml:trace contextRef="#ctx0" brushRef="#br1" timeOffset="23">15270 14699 7853,'-5'-12'147,"3"5"318,-1-1-253,-4 5 0,5-2 238,-6 5 102,6 0 0,-5 0-145,3 0 1,3-1 273,-3-3-255,3 3-102,1-4-231,0 5 0,5 5-115,3 3 1,2-2 118,1 2 1,1-1-182,-1 5 1,4-2 55,1-3 1,-1 4-7,-4-4 1,1 0 69,-1 0 0,0-3 80,1 4 0,-1-6-10,1 2 0,-5-2 100,1 2-248,-5-2 189,7 3-799,-9-5 330,4 0-6199,-5 0 6521,5 0 0,-4 0 0,10 0 0,-5 0 0</inkml:trace>
  <inkml:trace contextRef="#ctx0" brushRef="#br1" timeOffset="24">15578 14642 7853,'0'-7'731,"0"2"-220,0 0 261,0 4-250,0-4-338,0 5 0,-4 1 31,0 3 0,-1-3-27,2 3 1,-3 2-57,-1 2 0,-3-2 106,2 2 1,2-1-158,-2 5 0,1 1 46,-5 2 0,2-3-124,2 4 0,-2 0-111,3-1 0,-2 1-82,1-5 0,-1 0-504,5 1-733,1-1-956,-2 1 1242,3-1 1141,-3-5 0,5 0 0,0-6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13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customXml" Target="../ink/ink99.xml"/><Relationship Id="rId2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11" Type="http://schemas.openxmlformats.org/officeDocument/2006/relationships/image" Target="../media/image97.png"/><Relationship Id="rId5" Type="http://schemas.openxmlformats.org/officeDocument/2006/relationships/image" Target="../media/image94.png"/><Relationship Id="rId10" Type="http://schemas.openxmlformats.org/officeDocument/2006/relationships/customXml" Target="../ink/ink98.xml"/><Relationship Id="rId4" Type="http://schemas.openxmlformats.org/officeDocument/2006/relationships/customXml" Target="../ink/ink95.xml"/><Relationship Id="rId9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5.xml"/><Relationship Id="rId18" Type="http://schemas.openxmlformats.org/officeDocument/2006/relationships/image" Target="../media/image860.png"/><Relationship Id="rId26" Type="http://schemas.openxmlformats.org/officeDocument/2006/relationships/image" Target="../media/image550.png"/><Relationship Id="rId39" Type="http://schemas.openxmlformats.org/officeDocument/2006/relationships/customXml" Target="../ink/ink119.xml"/><Relationship Id="rId21" Type="http://schemas.openxmlformats.org/officeDocument/2006/relationships/customXml" Target="../ink/ink109.xml"/><Relationship Id="rId34" Type="http://schemas.openxmlformats.org/officeDocument/2006/relationships/image" Target="../media/image920.png"/><Relationship Id="rId7" Type="http://schemas.openxmlformats.org/officeDocument/2006/relationships/customXml" Target="../ink/ink102.xml"/><Relationship Id="rId12" Type="http://schemas.openxmlformats.org/officeDocument/2006/relationships/image" Target="../media/image830.png"/><Relationship Id="rId17" Type="http://schemas.openxmlformats.org/officeDocument/2006/relationships/customXml" Target="../ink/ink107.xml"/><Relationship Id="rId25" Type="http://schemas.openxmlformats.org/officeDocument/2006/relationships/customXml" Target="../ink/ink111.xml"/><Relationship Id="rId33" Type="http://schemas.openxmlformats.org/officeDocument/2006/relationships/customXml" Target="../ink/ink116.xml"/><Relationship Id="rId38" Type="http://schemas.openxmlformats.org/officeDocument/2006/relationships/image" Target="../media/image940.png"/><Relationship Id="rId2" Type="http://schemas.openxmlformats.org/officeDocument/2006/relationships/image" Target="../media/image2.emf"/><Relationship Id="rId16" Type="http://schemas.openxmlformats.org/officeDocument/2006/relationships/image" Target="../media/image850.png"/><Relationship Id="rId20" Type="http://schemas.openxmlformats.org/officeDocument/2006/relationships/image" Target="../media/image870.png"/><Relationship Id="rId29" Type="http://schemas.openxmlformats.org/officeDocument/2006/relationships/customXml" Target="../ink/ink1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11" Type="http://schemas.openxmlformats.org/officeDocument/2006/relationships/customXml" Target="../ink/ink104.xml"/><Relationship Id="rId24" Type="http://schemas.openxmlformats.org/officeDocument/2006/relationships/image" Target="../media/image890.png"/><Relationship Id="rId32" Type="http://schemas.openxmlformats.org/officeDocument/2006/relationships/image" Target="../media/image910.png"/><Relationship Id="rId37" Type="http://schemas.openxmlformats.org/officeDocument/2006/relationships/customXml" Target="../ink/ink118.xml"/><Relationship Id="rId40" Type="http://schemas.openxmlformats.org/officeDocument/2006/relationships/image" Target="../media/image950.png"/><Relationship Id="rId5" Type="http://schemas.openxmlformats.org/officeDocument/2006/relationships/customXml" Target="../ink/ink101.xml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28" Type="http://schemas.openxmlformats.org/officeDocument/2006/relationships/customXml" Target="../ink/ink113.xml"/><Relationship Id="rId36" Type="http://schemas.openxmlformats.org/officeDocument/2006/relationships/image" Target="../media/image930.png"/><Relationship Id="rId10" Type="http://schemas.openxmlformats.org/officeDocument/2006/relationships/image" Target="../media/image820.png"/><Relationship Id="rId19" Type="http://schemas.openxmlformats.org/officeDocument/2006/relationships/customXml" Target="../ink/ink108.xml"/><Relationship Id="rId31" Type="http://schemas.openxmlformats.org/officeDocument/2006/relationships/customXml" Target="../ink/ink115.xml"/><Relationship Id="rId4" Type="http://schemas.openxmlformats.org/officeDocument/2006/relationships/image" Target="../media/image790.png"/><Relationship Id="rId9" Type="http://schemas.openxmlformats.org/officeDocument/2006/relationships/customXml" Target="../ink/ink103.xml"/><Relationship Id="rId14" Type="http://schemas.openxmlformats.org/officeDocument/2006/relationships/image" Target="../media/image84.png"/><Relationship Id="rId22" Type="http://schemas.openxmlformats.org/officeDocument/2006/relationships/image" Target="../media/image880.png"/><Relationship Id="rId27" Type="http://schemas.openxmlformats.org/officeDocument/2006/relationships/customXml" Target="../ink/ink112.xml"/><Relationship Id="rId30" Type="http://schemas.openxmlformats.org/officeDocument/2006/relationships/image" Target="../media/image900.png"/><Relationship Id="rId35" Type="http://schemas.openxmlformats.org/officeDocument/2006/relationships/customXml" Target="../ink/ink117.xml"/><Relationship Id="rId8" Type="http://schemas.openxmlformats.org/officeDocument/2006/relationships/image" Target="../media/image810.png"/><Relationship Id="rId3" Type="http://schemas.openxmlformats.org/officeDocument/2006/relationships/customXml" Target="../ink/ink10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customXml" Target="../ink/ink12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1.png"/><Relationship Id="rId2" Type="http://schemas.openxmlformats.org/officeDocument/2006/relationships/customXml" Target="../ink/ink1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0.png"/><Relationship Id="rId4" Type="http://schemas.openxmlformats.org/officeDocument/2006/relationships/customXml" Target="../ink/ink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7" Type="http://schemas.openxmlformats.org/officeDocument/2006/relationships/image" Target="../media/image99.png"/><Relationship Id="rId2" Type="http://schemas.openxmlformats.org/officeDocument/2006/relationships/customXml" Target="../ink/ink1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5.xml"/><Relationship Id="rId5" Type="http://schemas.openxmlformats.org/officeDocument/2006/relationships/image" Target="../media/image980.png"/><Relationship Id="rId4" Type="http://schemas.openxmlformats.org/officeDocument/2006/relationships/customXml" Target="../ink/ink1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12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customXml" Target="../ink/ink12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customXml" Target="../ink/ink12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04.png"/><Relationship Id="rId2" Type="http://schemas.openxmlformats.org/officeDocument/2006/relationships/customXml" Target="../ink/ink1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1.xml"/><Relationship Id="rId5" Type="http://schemas.openxmlformats.org/officeDocument/2006/relationships/image" Target="../media/image103.png"/><Relationship Id="rId4" Type="http://schemas.openxmlformats.org/officeDocument/2006/relationships/customXml" Target="../ink/ink1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customXml" Target="../ink/ink13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customXml" Target="../ink/ink13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customXml" Target="../ink/ink13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customXml" Target="../ink/ink1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customXml" Target="../ink/ink1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customXml" Target="../ink/ink13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customXml" Target="../ink/ink13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3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6.png"/><Relationship Id="rId4" Type="http://schemas.openxmlformats.org/officeDocument/2006/relationships/customXml" Target="../ink/ink6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0.png"/><Relationship Id="rId4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9" Type="http://schemas.openxmlformats.org/officeDocument/2006/relationships/customXml" Target="../ink/ink30.xml"/><Relationship Id="rId21" Type="http://schemas.openxmlformats.org/officeDocument/2006/relationships/customXml" Target="../ink/ink21.xml"/><Relationship Id="rId34" Type="http://schemas.openxmlformats.org/officeDocument/2006/relationships/image" Target="../media/image28.png"/><Relationship Id="rId42" Type="http://schemas.openxmlformats.org/officeDocument/2006/relationships/image" Target="../media/image32.png"/><Relationship Id="rId47" Type="http://schemas.openxmlformats.org/officeDocument/2006/relationships/customXml" Target="../ink/ink34.xml"/><Relationship Id="rId50" Type="http://schemas.openxmlformats.org/officeDocument/2006/relationships/image" Target="../media/image12.png"/><Relationship Id="rId7" Type="http://schemas.openxmlformats.org/officeDocument/2006/relationships/customXml" Target="../ink/ink14.xml"/><Relationship Id="rId2" Type="http://schemas.openxmlformats.org/officeDocument/2006/relationships/image" Target="../media/image1.emf"/><Relationship Id="rId16" Type="http://schemas.openxmlformats.org/officeDocument/2006/relationships/image" Target="../media/image19.png"/><Relationship Id="rId29" Type="http://schemas.openxmlformats.org/officeDocument/2006/relationships/customXml" Target="../ink/ink25.xml"/><Relationship Id="rId11" Type="http://schemas.openxmlformats.org/officeDocument/2006/relationships/customXml" Target="../ink/ink16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customXml" Target="../ink/ink29.xml"/><Relationship Id="rId40" Type="http://schemas.openxmlformats.org/officeDocument/2006/relationships/image" Target="../media/image31.png"/><Relationship Id="rId45" Type="http://schemas.openxmlformats.org/officeDocument/2006/relationships/customXml" Target="../ink/ink33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49" Type="http://schemas.openxmlformats.org/officeDocument/2006/relationships/customXml" Target="../ink/ink35.xml"/><Relationship Id="rId10" Type="http://schemas.openxmlformats.org/officeDocument/2006/relationships/image" Target="../media/image16.png"/><Relationship Id="rId19" Type="http://schemas.openxmlformats.org/officeDocument/2006/relationships/customXml" Target="../ink/ink20.xml"/><Relationship Id="rId31" Type="http://schemas.openxmlformats.org/officeDocument/2006/relationships/customXml" Target="../ink/ink26.xml"/><Relationship Id="rId44" Type="http://schemas.openxmlformats.org/officeDocument/2006/relationships/image" Target="../media/image33.png"/><Relationship Id="rId4" Type="http://schemas.openxmlformats.org/officeDocument/2006/relationships/image" Target="../media/image13.png"/><Relationship Id="rId9" Type="http://schemas.openxmlformats.org/officeDocument/2006/relationships/customXml" Target="../ink/ink15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24.xml"/><Relationship Id="rId30" Type="http://schemas.openxmlformats.org/officeDocument/2006/relationships/image" Target="../media/image26.png"/><Relationship Id="rId35" Type="http://schemas.openxmlformats.org/officeDocument/2006/relationships/customXml" Target="../ink/ink28.xml"/><Relationship Id="rId43" Type="http://schemas.openxmlformats.org/officeDocument/2006/relationships/customXml" Target="../ink/ink32.xml"/><Relationship Id="rId48" Type="http://schemas.openxmlformats.org/officeDocument/2006/relationships/image" Target="../media/image35.png"/><Relationship Id="rId8" Type="http://schemas.openxmlformats.org/officeDocument/2006/relationships/image" Target="../media/image15.png"/><Relationship Id="rId3" Type="http://schemas.openxmlformats.org/officeDocument/2006/relationships/customXml" Target="../ink/ink12.xml"/><Relationship Id="rId12" Type="http://schemas.openxmlformats.org/officeDocument/2006/relationships/image" Target="../media/image17.png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7.xml"/><Relationship Id="rId38" Type="http://schemas.openxmlformats.org/officeDocument/2006/relationships/image" Target="../media/image30.png"/><Relationship Id="rId46" Type="http://schemas.openxmlformats.org/officeDocument/2006/relationships/image" Target="../media/image34.png"/><Relationship Id="rId20" Type="http://schemas.openxmlformats.org/officeDocument/2006/relationships/image" Target="../media/image21.png"/><Relationship Id="rId41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.png"/><Relationship Id="rId21" Type="http://schemas.openxmlformats.org/officeDocument/2006/relationships/customXml" Target="../ink/ink45.xml"/><Relationship Id="rId42" Type="http://schemas.openxmlformats.org/officeDocument/2006/relationships/image" Target="../media/image55.png"/><Relationship Id="rId47" Type="http://schemas.openxmlformats.org/officeDocument/2006/relationships/customXml" Target="../ink/ink58.xml"/><Relationship Id="rId63" Type="http://schemas.openxmlformats.org/officeDocument/2006/relationships/customXml" Target="../ink/ink66.xml"/><Relationship Id="rId68" Type="http://schemas.openxmlformats.org/officeDocument/2006/relationships/image" Target="../media/image68.png"/><Relationship Id="rId84" Type="http://schemas.openxmlformats.org/officeDocument/2006/relationships/image" Target="../media/image76.png"/><Relationship Id="rId89" Type="http://schemas.openxmlformats.org/officeDocument/2006/relationships/customXml" Target="../ink/ink80.xml"/><Relationship Id="rId16" Type="http://schemas.openxmlformats.org/officeDocument/2006/relationships/image" Target="../media/image42.png"/><Relationship Id="rId11" Type="http://schemas.openxmlformats.org/officeDocument/2006/relationships/customXml" Target="../ink/ink40.xml"/><Relationship Id="rId32" Type="http://schemas.openxmlformats.org/officeDocument/2006/relationships/image" Target="../media/image50.png"/><Relationship Id="rId37" Type="http://schemas.openxmlformats.org/officeDocument/2006/relationships/customXml" Target="../ink/ink53.xml"/><Relationship Id="rId53" Type="http://schemas.openxmlformats.org/officeDocument/2006/relationships/customXml" Target="../ink/ink61.xml"/><Relationship Id="rId58" Type="http://schemas.openxmlformats.org/officeDocument/2006/relationships/image" Target="../media/image63.png"/><Relationship Id="rId74" Type="http://schemas.openxmlformats.org/officeDocument/2006/relationships/image" Target="../media/image71.png"/><Relationship Id="rId79" Type="http://schemas.openxmlformats.org/officeDocument/2006/relationships/customXml" Target="../ink/ink74.xml"/><Relationship Id="rId5" Type="http://schemas.openxmlformats.org/officeDocument/2006/relationships/customXml" Target="../ink/ink37.xml"/><Relationship Id="rId90" Type="http://schemas.openxmlformats.org/officeDocument/2006/relationships/image" Target="../media/image78.png"/><Relationship Id="rId22" Type="http://schemas.openxmlformats.org/officeDocument/2006/relationships/image" Target="../media/image45.png"/><Relationship Id="rId27" Type="http://schemas.openxmlformats.org/officeDocument/2006/relationships/customXml" Target="../ink/ink48.xml"/><Relationship Id="rId43" Type="http://schemas.openxmlformats.org/officeDocument/2006/relationships/customXml" Target="../ink/ink56.xml"/><Relationship Id="rId48" Type="http://schemas.openxmlformats.org/officeDocument/2006/relationships/image" Target="../media/image58.png"/><Relationship Id="rId64" Type="http://schemas.openxmlformats.org/officeDocument/2006/relationships/image" Target="../media/image66.png"/><Relationship Id="rId69" Type="http://schemas.openxmlformats.org/officeDocument/2006/relationships/customXml" Target="../ink/ink69.xml"/><Relationship Id="rId8" Type="http://schemas.openxmlformats.org/officeDocument/2006/relationships/image" Target="../media/image38.png"/><Relationship Id="rId51" Type="http://schemas.openxmlformats.org/officeDocument/2006/relationships/customXml" Target="../ink/ink60.xml"/><Relationship Id="rId72" Type="http://schemas.openxmlformats.org/officeDocument/2006/relationships/image" Target="../media/image70.png"/><Relationship Id="rId80" Type="http://schemas.openxmlformats.org/officeDocument/2006/relationships/image" Target="../media/image74.png"/><Relationship Id="rId85" Type="http://schemas.openxmlformats.org/officeDocument/2006/relationships/customXml" Target="../ink/ink77.xml"/><Relationship Id="rId93" Type="http://schemas.openxmlformats.org/officeDocument/2006/relationships/customXml" Target="../ink/ink82.xml"/><Relationship Id="rId3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customXml" Target="../ink/ink43.xml"/><Relationship Id="rId25" Type="http://schemas.openxmlformats.org/officeDocument/2006/relationships/customXml" Target="../ink/ink47.xml"/><Relationship Id="rId33" Type="http://schemas.openxmlformats.org/officeDocument/2006/relationships/customXml" Target="../ink/ink51.xml"/><Relationship Id="rId38" Type="http://schemas.openxmlformats.org/officeDocument/2006/relationships/image" Target="../media/image53.png"/><Relationship Id="rId46" Type="http://schemas.openxmlformats.org/officeDocument/2006/relationships/image" Target="../media/image57.png"/><Relationship Id="rId59" Type="http://schemas.openxmlformats.org/officeDocument/2006/relationships/customXml" Target="../ink/ink64.xml"/><Relationship Id="rId67" Type="http://schemas.openxmlformats.org/officeDocument/2006/relationships/customXml" Target="../ink/ink68.xml"/><Relationship Id="rId20" Type="http://schemas.openxmlformats.org/officeDocument/2006/relationships/image" Target="../media/image44.png"/><Relationship Id="rId41" Type="http://schemas.openxmlformats.org/officeDocument/2006/relationships/customXml" Target="../ink/ink55.xml"/><Relationship Id="rId54" Type="http://schemas.openxmlformats.org/officeDocument/2006/relationships/image" Target="../media/image61.png"/><Relationship Id="rId62" Type="http://schemas.openxmlformats.org/officeDocument/2006/relationships/image" Target="../media/image65.png"/><Relationship Id="rId70" Type="http://schemas.openxmlformats.org/officeDocument/2006/relationships/image" Target="../media/image69.png"/><Relationship Id="rId75" Type="http://schemas.openxmlformats.org/officeDocument/2006/relationships/customXml" Target="../ink/ink72.xml"/><Relationship Id="rId83" Type="http://schemas.openxmlformats.org/officeDocument/2006/relationships/customXml" Target="../ink/ink76.xml"/><Relationship Id="rId88" Type="http://schemas.openxmlformats.org/officeDocument/2006/relationships/customXml" Target="../ink/ink79.xml"/><Relationship Id="rId91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28" Type="http://schemas.openxmlformats.org/officeDocument/2006/relationships/image" Target="../media/image48.png"/><Relationship Id="rId36" Type="http://schemas.openxmlformats.org/officeDocument/2006/relationships/image" Target="../media/image52.png"/><Relationship Id="rId49" Type="http://schemas.openxmlformats.org/officeDocument/2006/relationships/customXml" Target="../ink/ink59.xml"/><Relationship Id="rId57" Type="http://schemas.openxmlformats.org/officeDocument/2006/relationships/customXml" Target="../ink/ink63.xml"/><Relationship Id="rId10" Type="http://schemas.openxmlformats.org/officeDocument/2006/relationships/image" Target="../media/image39.png"/><Relationship Id="rId31" Type="http://schemas.openxmlformats.org/officeDocument/2006/relationships/customXml" Target="../ink/ink50.xml"/><Relationship Id="rId44" Type="http://schemas.openxmlformats.org/officeDocument/2006/relationships/image" Target="../media/image56.png"/><Relationship Id="rId52" Type="http://schemas.openxmlformats.org/officeDocument/2006/relationships/image" Target="../media/image60.png"/><Relationship Id="rId60" Type="http://schemas.openxmlformats.org/officeDocument/2006/relationships/image" Target="../media/image64.png"/><Relationship Id="rId65" Type="http://schemas.openxmlformats.org/officeDocument/2006/relationships/customXml" Target="../ink/ink67.xml"/><Relationship Id="rId73" Type="http://schemas.openxmlformats.org/officeDocument/2006/relationships/customXml" Target="../ink/ink71.xml"/><Relationship Id="rId78" Type="http://schemas.openxmlformats.org/officeDocument/2006/relationships/image" Target="../media/image73.png"/><Relationship Id="rId81" Type="http://schemas.openxmlformats.org/officeDocument/2006/relationships/customXml" Target="../ink/ink75.xml"/><Relationship Id="rId86" Type="http://schemas.openxmlformats.org/officeDocument/2006/relationships/image" Target="../media/image77.png"/><Relationship Id="rId94" Type="http://schemas.openxmlformats.org/officeDocument/2006/relationships/image" Target="../media/image80.png"/><Relationship Id="rId4" Type="http://schemas.openxmlformats.org/officeDocument/2006/relationships/image" Target="../media/image1.emf"/><Relationship Id="rId9" Type="http://schemas.openxmlformats.org/officeDocument/2006/relationships/customXml" Target="../ink/ink39.xml"/><Relationship Id="rId13" Type="http://schemas.openxmlformats.org/officeDocument/2006/relationships/customXml" Target="../ink/ink41.xml"/><Relationship Id="rId18" Type="http://schemas.openxmlformats.org/officeDocument/2006/relationships/image" Target="../media/image43.png"/><Relationship Id="rId39" Type="http://schemas.openxmlformats.org/officeDocument/2006/relationships/customXml" Target="../ink/ink54.xml"/><Relationship Id="rId34" Type="http://schemas.openxmlformats.org/officeDocument/2006/relationships/image" Target="../media/image51.png"/><Relationship Id="rId50" Type="http://schemas.openxmlformats.org/officeDocument/2006/relationships/image" Target="../media/image59.png"/><Relationship Id="rId55" Type="http://schemas.openxmlformats.org/officeDocument/2006/relationships/customXml" Target="../ink/ink62.xml"/><Relationship Id="rId76" Type="http://schemas.openxmlformats.org/officeDocument/2006/relationships/image" Target="../media/image72.png"/><Relationship Id="rId7" Type="http://schemas.openxmlformats.org/officeDocument/2006/relationships/customXml" Target="../ink/ink38.xml"/><Relationship Id="rId71" Type="http://schemas.openxmlformats.org/officeDocument/2006/relationships/customXml" Target="../ink/ink70.xml"/><Relationship Id="rId92" Type="http://schemas.openxmlformats.org/officeDocument/2006/relationships/image" Target="../media/image79.png"/><Relationship Id="rId2" Type="http://schemas.openxmlformats.org/officeDocument/2006/relationships/customXml" Target="../ink/ink36.xml"/><Relationship Id="rId29" Type="http://schemas.openxmlformats.org/officeDocument/2006/relationships/customXml" Target="../ink/ink49.xml"/><Relationship Id="rId24" Type="http://schemas.openxmlformats.org/officeDocument/2006/relationships/image" Target="../media/image46.png"/><Relationship Id="rId40" Type="http://schemas.openxmlformats.org/officeDocument/2006/relationships/image" Target="../media/image54.png"/><Relationship Id="rId45" Type="http://schemas.openxmlformats.org/officeDocument/2006/relationships/customXml" Target="../ink/ink57.xml"/><Relationship Id="rId66" Type="http://schemas.openxmlformats.org/officeDocument/2006/relationships/image" Target="../media/image67.png"/><Relationship Id="rId87" Type="http://schemas.openxmlformats.org/officeDocument/2006/relationships/customXml" Target="../ink/ink78.xml"/><Relationship Id="rId61" Type="http://schemas.openxmlformats.org/officeDocument/2006/relationships/customXml" Target="../ink/ink65.xml"/><Relationship Id="rId82" Type="http://schemas.openxmlformats.org/officeDocument/2006/relationships/image" Target="../media/image75.png"/><Relationship Id="rId19" Type="http://schemas.openxmlformats.org/officeDocument/2006/relationships/customXml" Target="../ink/ink44.xml"/><Relationship Id="rId14" Type="http://schemas.openxmlformats.org/officeDocument/2006/relationships/image" Target="../media/image41.png"/><Relationship Id="rId30" Type="http://schemas.openxmlformats.org/officeDocument/2006/relationships/image" Target="../media/image49.png"/><Relationship Id="rId35" Type="http://schemas.openxmlformats.org/officeDocument/2006/relationships/customXml" Target="../ink/ink52.xml"/><Relationship Id="rId56" Type="http://schemas.openxmlformats.org/officeDocument/2006/relationships/image" Target="../media/image62.png"/><Relationship Id="rId77" Type="http://schemas.openxmlformats.org/officeDocument/2006/relationships/customXml" Target="../ink/ink7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customXml" Target="../ink/ink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.xml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4" Type="http://schemas.openxmlformats.org/officeDocument/2006/relationships/customXml" Target="../ink/ink8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12" Type="http://schemas.openxmlformats.org/officeDocument/2006/relationships/customXml" Target="../ink/ink92.xml"/><Relationship Id="rId2" Type="http://schemas.openxmlformats.org/officeDocument/2006/relationships/customXml" Target="../ink/ink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.xml"/><Relationship Id="rId11" Type="http://schemas.openxmlformats.org/officeDocument/2006/relationships/image" Target="../media/image90.png"/><Relationship Id="rId5" Type="http://schemas.openxmlformats.org/officeDocument/2006/relationships/image" Target="../media/image87.png"/><Relationship Id="rId15" Type="http://schemas.openxmlformats.org/officeDocument/2006/relationships/image" Target="../media/image92.png"/><Relationship Id="rId10" Type="http://schemas.openxmlformats.org/officeDocument/2006/relationships/customXml" Target="../ink/ink91.xml"/><Relationship Id="rId4" Type="http://schemas.openxmlformats.org/officeDocument/2006/relationships/customXml" Target="../ink/ink88.xml"/><Relationship Id="rId9" Type="http://schemas.openxmlformats.org/officeDocument/2006/relationships/image" Target="../media/image89.png"/><Relationship Id="rId14" Type="http://schemas.openxmlformats.org/officeDocument/2006/relationships/customXml" Target="../ink/ink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320843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6. sums &amp; </a:t>
            </a:r>
            <a:r>
              <a:rPr lang="en-US" sz="4800" b="1" err="1">
                <a:latin typeface="Avenir Heavy" panose="02000503020000020003" pitchFamily="2" charset="0"/>
              </a:rPr>
              <a:t>asymptotics</a:t>
            </a:r>
            <a:endParaRPr lang="en-US" sz="4800" b="1">
              <a:latin typeface="Avenir Heavy" panose="0200050302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290F52-1AEA-D21C-C468-82AC9A40E498}"/>
                  </a:ext>
                </a:extLst>
              </p14:cNvPr>
              <p14:cNvContentPartPr/>
              <p14:nvPr/>
            </p14:nvContentPartPr>
            <p14:xfrm>
              <a:off x="740160" y="580397"/>
              <a:ext cx="1805040" cy="59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290F52-1AEA-D21C-C468-82AC9A40E4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960" y="564197"/>
                <a:ext cx="183744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BF4A7A-E3FA-5619-238A-C11296E7BCA4}"/>
                  </a:ext>
                </a:extLst>
              </p14:cNvPr>
              <p14:cNvContentPartPr/>
              <p14:nvPr/>
            </p14:nvContentPartPr>
            <p14:xfrm>
              <a:off x="740051" y="728618"/>
              <a:ext cx="2381040" cy="1365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BF4A7A-E3FA-5619-238A-C11296E7BC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851" y="712422"/>
                <a:ext cx="2413440" cy="1398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38E6C6-B117-153F-00CB-AEAA01A08FC6}"/>
                  </a:ext>
                </a:extLst>
              </p14:cNvPr>
              <p14:cNvContentPartPr/>
              <p14:nvPr/>
            </p14:nvContentPartPr>
            <p14:xfrm>
              <a:off x="740160" y="2816280"/>
              <a:ext cx="5588280" cy="229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38E6C6-B117-153F-00CB-AEAA01A08F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960" y="2800080"/>
                <a:ext cx="5620680" cy="23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3D9DF7-BA44-9086-D861-A2ECCEBAAD34}"/>
                  </a:ext>
                </a:extLst>
              </p14:cNvPr>
              <p14:cNvContentPartPr/>
              <p14:nvPr/>
            </p14:nvContentPartPr>
            <p14:xfrm>
              <a:off x="2516400" y="592200"/>
              <a:ext cx="6290640" cy="214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3D9DF7-BA44-9086-D861-A2ECCEBAAD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0200" y="576000"/>
                <a:ext cx="6323040" cy="21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EA3785E-6BB9-7788-4A6B-20F5971BF0EB}"/>
                  </a:ext>
                </a:extLst>
              </p14:cNvPr>
              <p14:cNvContentPartPr/>
              <p14:nvPr/>
            </p14:nvContentPartPr>
            <p14:xfrm>
              <a:off x="789480" y="3313800"/>
              <a:ext cx="7873920" cy="1809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EA3785E-6BB9-7788-4A6B-20F5971BF0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3280" y="3297600"/>
                <a:ext cx="7906320" cy="18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7A62F1-3D32-D44A-98BC-28DF73C40625}"/>
                  </a:ext>
                </a:extLst>
              </p14:cNvPr>
              <p14:cNvContentPartPr/>
              <p14:nvPr/>
            </p14:nvContentPartPr>
            <p14:xfrm>
              <a:off x="4325400" y="5180400"/>
              <a:ext cx="2401560" cy="111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7A62F1-3D32-D44A-98BC-28DF73C406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09200" y="5164200"/>
                <a:ext cx="2433960" cy="11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68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204FD-84EE-4ADB-933E-9B5FC0DA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068594-92C5-7ECB-825A-39DB0ABC482A}"/>
                  </a:ext>
                </a:extLst>
              </p14:cNvPr>
              <p14:cNvContentPartPr/>
              <p14:nvPr/>
            </p14:nvContentPartPr>
            <p14:xfrm>
              <a:off x="1344600" y="740160"/>
              <a:ext cx="4753080" cy="1098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068594-92C5-7ECB-825A-39DB0ABC48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8400" y="723960"/>
                <a:ext cx="4785480" cy="11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32549D-2944-4FD4-024B-677BA4CF9282}"/>
                  </a:ext>
                </a:extLst>
              </p14:cNvPr>
              <p14:cNvContentPartPr/>
              <p14:nvPr/>
            </p14:nvContentPartPr>
            <p14:xfrm>
              <a:off x="875880" y="822240"/>
              <a:ext cx="3782880" cy="5472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32549D-2944-4FD4-024B-677BA4CF9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9680" y="806040"/>
                <a:ext cx="3815280" cy="55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2F189D-CB3C-884C-7EE8-EADFF4299E54}"/>
                  </a:ext>
                </a:extLst>
              </p14:cNvPr>
              <p14:cNvContentPartPr/>
              <p14:nvPr/>
            </p14:nvContentPartPr>
            <p14:xfrm>
              <a:off x="1582560" y="900360"/>
              <a:ext cx="7286400" cy="550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2F189D-CB3C-884C-7EE8-EADFF4299E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66360" y="884160"/>
                <a:ext cx="7318800" cy="55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5157DF-DB92-AD3C-4319-E54E2F17C631}"/>
                  </a:ext>
                </a:extLst>
              </p14:cNvPr>
              <p14:cNvContentPartPr/>
              <p14:nvPr/>
            </p14:nvContentPartPr>
            <p14:xfrm>
              <a:off x="5817600" y="4869360"/>
              <a:ext cx="2274120" cy="186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5157DF-DB92-AD3C-4319-E54E2F17C63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01400" y="4853160"/>
                <a:ext cx="2306520" cy="18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D1E245-1A50-43D7-1278-088B40C78AF1}"/>
                  </a:ext>
                </a:extLst>
              </p14:cNvPr>
              <p14:cNvContentPartPr/>
              <p14:nvPr/>
            </p14:nvContentPartPr>
            <p14:xfrm>
              <a:off x="1714680" y="1027800"/>
              <a:ext cx="197640" cy="14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D1E245-1A50-43D7-1278-088B40C78A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98480" y="1011600"/>
                <a:ext cx="2300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ECA5E9-D14E-027D-F1AD-6E040CC3DFE6}"/>
                  </a:ext>
                </a:extLst>
              </p14:cNvPr>
              <p14:cNvContentPartPr/>
              <p14:nvPr/>
            </p14:nvContentPartPr>
            <p14:xfrm>
              <a:off x="542880" y="789480"/>
              <a:ext cx="209880" cy="271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ECA5E9-D14E-027D-F1AD-6E040CC3DFE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6680" y="773280"/>
                <a:ext cx="2422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B9F75D-02D0-5968-3382-FA93CC891227}"/>
                  </a:ext>
                </a:extLst>
              </p14:cNvPr>
              <p14:cNvContentPartPr/>
              <p14:nvPr/>
            </p14:nvContentPartPr>
            <p14:xfrm>
              <a:off x="649440" y="1533600"/>
              <a:ext cx="1357200" cy="629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B9F75D-02D0-5968-3382-FA93CC8912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3240" y="1517400"/>
                <a:ext cx="138960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0774285-6069-916D-46B6-CE40D4A828F1}"/>
                  </a:ext>
                </a:extLst>
              </p14:cNvPr>
              <p14:cNvContentPartPr/>
              <p14:nvPr/>
            </p14:nvContentPartPr>
            <p14:xfrm>
              <a:off x="4456800" y="707040"/>
              <a:ext cx="1665720" cy="876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0774285-6069-916D-46B6-CE40D4A828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40600" y="690840"/>
                <a:ext cx="1698120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F8FF903-BEB2-15A7-25E0-40C3FAD1ACC8}"/>
                  </a:ext>
                </a:extLst>
              </p14:cNvPr>
              <p14:cNvContentPartPr/>
              <p14:nvPr/>
            </p14:nvContentPartPr>
            <p14:xfrm>
              <a:off x="5620320" y="2180880"/>
              <a:ext cx="1866960" cy="927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F8FF903-BEB2-15A7-25E0-40C3FAD1AC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04120" y="2164680"/>
                <a:ext cx="1899360" cy="9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6041B3F-049C-0904-300F-3B719015D755}"/>
                  </a:ext>
                </a:extLst>
              </p14:cNvPr>
              <p14:cNvContentPartPr/>
              <p14:nvPr/>
            </p14:nvContentPartPr>
            <p14:xfrm>
              <a:off x="8523000" y="2894400"/>
              <a:ext cx="366480" cy="580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6041B3F-049C-0904-300F-3B719015D7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06800" y="2878200"/>
                <a:ext cx="39888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4EA848D-B129-0569-8918-69970FBDC4BC}"/>
                  </a:ext>
                </a:extLst>
              </p14:cNvPr>
              <p14:cNvContentPartPr/>
              <p14:nvPr/>
            </p14:nvContentPartPr>
            <p14:xfrm>
              <a:off x="5340960" y="3938760"/>
              <a:ext cx="3511440" cy="789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4EA848D-B129-0569-8918-69970FBDC4B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4760" y="3922560"/>
                <a:ext cx="354384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7B5EC8F-9052-48CD-F5E7-5FEE9799C0CD}"/>
                  </a:ext>
                </a:extLst>
              </p14:cNvPr>
              <p14:cNvContentPartPr/>
              <p14:nvPr/>
            </p14:nvContentPartPr>
            <p14:xfrm>
              <a:off x="1537560" y="59371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7B5EC8F-9052-48CD-F5E7-5FEE9799C0C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21720" y="587376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B75AB51-6B15-0F80-3EB7-AC87D1892B51}"/>
                  </a:ext>
                </a:extLst>
              </p14:cNvPr>
              <p14:cNvContentPartPr/>
              <p14:nvPr/>
            </p14:nvContentPartPr>
            <p14:xfrm>
              <a:off x="1537560" y="592884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B75AB51-6B15-0F80-3EB7-AC87D1892B5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21720" y="5865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5E3E79A-5F53-AB31-E09A-47650BCD66D2}"/>
                  </a:ext>
                </a:extLst>
              </p14:cNvPr>
              <p14:cNvContentPartPr/>
              <p14:nvPr/>
            </p14:nvContentPartPr>
            <p14:xfrm>
              <a:off x="1545840" y="592884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5E3E79A-5F53-AB31-E09A-47650BCD66D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30000" y="5865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A0A16E-5CBF-7C60-A482-851D2E244028}"/>
                  </a:ext>
                </a:extLst>
              </p14:cNvPr>
              <p14:cNvContentPartPr/>
              <p14:nvPr/>
            </p14:nvContentPartPr>
            <p14:xfrm>
              <a:off x="1558440" y="5916600"/>
              <a:ext cx="551160" cy="29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A0A16E-5CBF-7C60-A482-851D2E24402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42600" y="5853240"/>
                <a:ext cx="582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64A95DB-5FF6-5582-46F8-E25266883681}"/>
                  </a:ext>
                </a:extLst>
              </p14:cNvPr>
              <p14:cNvContentPartPr/>
              <p14:nvPr/>
            </p14:nvContentPartPr>
            <p14:xfrm>
              <a:off x="1537560" y="5809680"/>
              <a:ext cx="668880" cy="4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64A95DB-5FF6-5582-46F8-E2526688368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21720" y="5746320"/>
                <a:ext cx="700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97DA0F-D309-46EA-BF93-4565A16BF9C7}"/>
                  </a:ext>
                </a:extLst>
              </p14:cNvPr>
              <p14:cNvContentPartPr/>
              <p14:nvPr/>
            </p14:nvContentPartPr>
            <p14:xfrm>
              <a:off x="1525320" y="5677920"/>
              <a:ext cx="641880" cy="16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97DA0F-D309-46EA-BF93-4565A16BF9C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09480" y="5614560"/>
                <a:ext cx="6732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E074205-67F3-02FC-4F40-9CBF678CD1FA}"/>
                  </a:ext>
                </a:extLst>
              </p14:cNvPr>
              <p14:cNvContentPartPr/>
              <p14:nvPr/>
            </p14:nvContentPartPr>
            <p14:xfrm>
              <a:off x="2331360" y="6085080"/>
              <a:ext cx="530640" cy="33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E074205-67F3-02FC-4F40-9CBF678CD1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15520" y="6021720"/>
                <a:ext cx="5619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98AE12-1E72-3091-D0E5-B16150E9CCA5}"/>
                  </a:ext>
                </a:extLst>
              </p14:cNvPr>
              <p14:cNvContentPartPr/>
              <p14:nvPr/>
            </p14:nvContentPartPr>
            <p14:xfrm>
              <a:off x="3060360" y="6187680"/>
              <a:ext cx="628200" cy="3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F98AE12-1E72-3091-D0E5-B16150E9CCA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44520" y="6124320"/>
                <a:ext cx="6595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6E0CDBA-E95E-1C1F-2EB0-D82E4F7C4E8C}"/>
                  </a:ext>
                </a:extLst>
              </p14:cNvPr>
              <p14:cNvContentPartPr/>
              <p14:nvPr/>
            </p14:nvContentPartPr>
            <p14:xfrm>
              <a:off x="3844440" y="6208560"/>
              <a:ext cx="637560" cy="28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6E0CDBA-E95E-1C1F-2EB0-D82E4F7C4E8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28600" y="6145200"/>
                <a:ext cx="66888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777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0C19E-3B01-B7B4-27D0-05D68CBE372B}"/>
              </a:ext>
            </a:extLst>
          </p:cNvPr>
          <p:cNvSpPr txBox="1"/>
          <p:nvPr/>
        </p:nvSpPr>
        <p:spPr>
          <a:xfrm>
            <a:off x="2257905" y="947494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>
                <a:latin typeface="Garamond" panose="02020404030301010803" pitchFamily="18" charset="0"/>
              </a:rPr>
              <a:t> = 1 + 2 + … + 10000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C57FC2-83E5-94CE-E775-AD4E43980D16}"/>
              </a:ext>
            </a:extLst>
          </p:cNvPr>
          <p:cNvSpPr txBox="1"/>
          <p:nvPr/>
        </p:nvSpPr>
        <p:spPr>
          <a:xfrm>
            <a:off x="293914" y="253085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asymptotics</a:t>
            </a:r>
            <a:endParaRPr lang="en-US" sz="3600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ABB4A-721D-FC98-4D15-EDE2100A6B8F}"/>
              </a:ext>
            </a:extLst>
          </p:cNvPr>
          <p:cNvSpPr txBox="1"/>
          <p:nvPr/>
        </p:nvSpPr>
        <p:spPr>
          <a:xfrm>
            <a:off x="2176152" y="1644192"/>
            <a:ext cx="4791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>
                <a:latin typeface="Garamond" panose="02020404030301010803" pitchFamily="18" charset="0"/>
              </a:rPr>
              <a:t> = 1</a:t>
            </a:r>
            <a:r>
              <a:rPr lang="en-US" sz="3600" baseline="30000" dirty="0">
                <a:latin typeface="Garamond" panose="02020404030301010803" pitchFamily="18" charset="0"/>
              </a:rPr>
              <a:t>2</a:t>
            </a:r>
            <a:r>
              <a:rPr lang="en-US" sz="3600" dirty="0">
                <a:latin typeface="Garamond" panose="02020404030301010803" pitchFamily="18" charset="0"/>
              </a:rPr>
              <a:t> + 2</a:t>
            </a:r>
            <a:r>
              <a:rPr lang="en-US" sz="3600" baseline="30000" dirty="0">
                <a:latin typeface="Garamond" panose="02020404030301010803" pitchFamily="18" charset="0"/>
              </a:rPr>
              <a:t>2</a:t>
            </a:r>
            <a:r>
              <a:rPr lang="en-US" sz="3600" dirty="0">
                <a:latin typeface="Garamond" panose="02020404030301010803" pitchFamily="18" charset="0"/>
              </a:rPr>
              <a:t> + … + 1000</a:t>
            </a:r>
            <a:r>
              <a:rPr lang="en-US" sz="3600" baseline="30000" dirty="0">
                <a:latin typeface="Garamond" panose="02020404030301010803" pitchFamily="18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DEE8E8-2CAF-1452-1446-72BE98EA6242}"/>
                  </a:ext>
                </a:extLst>
              </p14:cNvPr>
              <p14:cNvContentPartPr/>
              <p14:nvPr/>
            </p14:nvContentPartPr>
            <p14:xfrm>
              <a:off x="929160" y="2549160"/>
              <a:ext cx="7602480" cy="3018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DEE8E8-2CAF-1452-1446-72BE98EA62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960" y="2532960"/>
                <a:ext cx="7634880" cy="30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59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1CB972-6871-A1EE-1330-03BBB780E88D}"/>
              </a:ext>
            </a:extLst>
          </p:cNvPr>
          <p:cNvSpPr txBox="1"/>
          <p:nvPr/>
        </p:nvSpPr>
        <p:spPr>
          <a:xfrm>
            <a:off x="1225154" y="1036050"/>
            <a:ext cx="6693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latin typeface="Garamond" panose="02020404030301010803" pitchFamily="18" charset="0"/>
              </a:rPr>
              <a:t>f </a:t>
            </a:r>
            <a:r>
              <a:rPr lang="en-US" sz="3200" dirty="0"/>
              <a:t>is </a:t>
            </a:r>
            <a:r>
              <a:rPr lang="en-US" sz="3200" dirty="0">
                <a:latin typeface="Garamond" panose="02020404030301010803" pitchFamily="18" charset="0"/>
              </a:rPr>
              <a:t>O(</a:t>
            </a:r>
            <a:r>
              <a:rPr lang="en-US" sz="3200" i="1" dirty="0">
                <a:latin typeface="Garamond" panose="02020404030301010803" pitchFamily="18" charset="0"/>
              </a:rPr>
              <a:t>g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r>
              <a:rPr lang="en-US" sz="3200" dirty="0"/>
              <a:t> if there is a constant </a:t>
            </a:r>
            <a:r>
              <a:rPr lang="en-US" sz="3200" i="1" dirty="0">
                <a:latin typeface="Garamond" panose="02020404030301010803" pitchFamily="18" charset="0"/>
              </a:rPr>
              <a:t>C</a:t>
            </a:r>
            <a:r>
              <a:rPr lang="en-US" sz="3200" dirty="0"/>
              <a:t> so that </a:t>
            </a:r>
            <a:br>
              <a:rPr lang="en-US" sz="3200" dirty="0"/>
            </a:br>
            <a:r>
              <a:rPr lang="en-US" sz="3200" i="1" dirty="0">
                <a:latin typeface="Garamond" panose="02020404030301010803" pitchFamily="18" charset="0"/>
              </a:rPr>
              <a:t>f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) &lt; </a:t>
            </a:r>
            <a:r>
              <a:rPr lang="en-US" sz="3200" i="1" dirty="0" err="1">
                <a:latin typeface="Garamond" panose="02020404030301010803" pitchFamily="18" charset="0"/>
              </a:rPr>
              <a:t>C</a:t>
            </a:r>
            <a:r>
              <a:rPr lang="en-US" sz="3200" dirty="0" err="1">
                <a:latin typeface="Garamond" panose="02020404030301010803" pitchFamily="18" charset="0"/>
              </a:rPr>
              <a:t>∙</a:t>
            </a:r>
            <a:r>
              <a:rPr lang="en-US" sz="3200" i="1" dirty="0" err="1">
                <a:latin typeface="Garamond" panose="02020404030301010803" pitchFamily="18" charset="0"/>
              </a:rPr>
              <a:t>g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) </a:t>
            </a:r>
            <a:r>
              <a:rPr lang="en-US" sz="3200" dirty="0"/>
              <a:t>for all sufficiently large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.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D1E3C-406E-CF21-597E-4C509FF69836}"/>
              </a:ext>
            </a:extLst>
          </p:cNvPr>
          <p:cNvSpPr txBox="1"/>
          <p:nvPr/>
        </p:nvSpPr>
        <p:spPr>
          <a:xfrm>
            <a:off x="293914" y="253085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big 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02A8C-5F2D-B71E-BC7E-17BB3E388952}"/>
              </a:ext>
            </a:extLst>
          </p:cNvPr>
          <p:cNvSpPr txBox="1"/>
          <p:nvPr/>
        </p:nvSpPr>
        <p:spPr>
          <a:xfrm>
            <a:off x="603127" y="2947710"/>
            <a:ext cx="3548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3</a:t>
            </a:r>
            <a:r>
              <a:rPr lang="en-US" sz="3200" dirty="0">
                <a:latin typeface="Garamond" panose="02020404030301010803" pitchFamily="18" charset="0"/>
              </a:rPr>
              <a:t>/3 +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2</a:t>
            </a:r>
            <a:r>
              <a:rPr lang="en-US" sz="3200" dirty="0">
                <a:latin typeface="Garamond" panose="02020404030301010803" pitchFamily="18" charset="0"/>
              </a:rPr>
              <a:t>/2 +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/6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9D2D1F-C8CA-92DA-8755-832C281422C1}"/>
                  </a:ext>
                </a:extLst>
              </p14:cNvPr>
              <p14:cNvContentPartPr/>
              <p14:nvPr/>
            </p14:nvContentPartPr>
            <p14:xfrm>
              <a:off x="723600" y="2914920"/>
              <a:ext cx="7335360" cy="1887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9D2D1F-C8CA-92DA-8755-832C281422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400" y="2898720"/>
                <a:ext cx="7367760" cy="19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B8D578-AEDF-7909-5F47-D2754B830D86}"/>
                  </a:ext>
                </a:extLst>
              </p14:cNvPr>
              <p14:cNvContentPartPr/>
              <p14:nvPr/>
            </p14:nvContentPartPr>
            <p14:xfrm>
              <a:off x="731880" y="4802400"/>
              <a:ext cx="6685560" cy="146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B8D578-AEDF-7909-5F47-D2754B830D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680" y="4786200"/>
                <a:ext cx="6717960" cy="14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188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D09CAE-E3E0-A30D-F4ED-3922E6C18A11}"/>
              </a:ext>
            </a:extLst>
          </p:cNvPr>
          <p:cNvSpPr txBox="1"/>
          <p:nvPr/>
        </p:nvSpPr>
        <p:spPr>
          <a:xfrm>
            <a:off x="552388" y="1931678"/>
            <a:ext cx="3925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1 + 1/2 + … + 1/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2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9BB00-D69D-A561-E06C-D84A8B1ACC55}"/>
              </a:ext>
            </a:extLst>
          </p:cNvPr>
          <p:cNvSpPr txBox="1"/>
          <p:nvPr/>
        </p:nvSpPr>
        <p:spPr>
          <a:xfrm>
            <a:off x="587348" y="4093071"/>
            <a:ext cx="3925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log(16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5</a:t>
            </a:r>
            <a:r>
              <a:rPr lang="en-US" sz="3200" dirty="0">
                <a:latin typeface="Garamond" panose="02020404030301010803" pitchFamily="18" charset="0"/>
              </a:rPr>
              <a:t> + 3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+ 11)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CFC4A-3BE6-98D9-A70D-579E19D6A9BA}"/>
              </a:ext>
            </a:extLst>
          </p:cNvPr>
          <p:cNvSpPr txBox="1"/>
          <p:nvPr/>
        </p:nvSpPr>
        <p:spPr>
          <a:xfrm>
            <a:off x="552388" y="536266"/>
            <a:ext cx="3925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√1 + √2 + … +√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2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5C256B-8DD7-AED9-CBBC-3185BA188CA0}"/>
                  </a:ext>
                </a:extLst>
              </p14:cNvPr>
              <p14:cNvContentPartPr/>
              <p14:nvPr/>
            </p14:nvContentPartPr>
            <p14:xfrm>
              <a:off x="635040" y="468720"/>
              <a:ext cx="7684920" cy="5367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5C256B-8DD7-AED9-CBBC-3185BA188C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840" y="452520"/>
                <a:ext cx="7717320" cy="53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5ECFC6-DF73-0BA4-3C4A-0F9BAD8BCFD9}"/>
                  </a:ext>
                </a:extLst>
              </p14:cNvPr>
              <p14:cNvContentPartPr/>
              <p14:nvPr/>
            </p14:nvContentPartPr>
            <p14:xfrm>
              <a:off x="1525320" y="5978160"/>
              <a:ext cx="5842800" cy="617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5ECFC6-DF73-0BA4-3C4A-0F9BAD8BCF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9120" y="5961960"/>
                <a:ext cx="587520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084146-EAD3-0950-3A14-515A39DF11FB}"/>
                  </a:ext>
                </a:extLst>
              </p14:cNvPr>
              <p14:cNvContentPartPr/>
              <p14:nvPr/>
            </p14:nvContentPartPr>
            <p14:xfrm>
              <a:off x="3367440" y="1196280"/>
              <a:ext cx="5238360" cy="419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084146-EAD3-0950-3A14-515A39DF11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1240" y="1180080"/>
                <a:ext cx="5270760" cy="4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26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C442A-E525-B619-BE1E-0657694A3349}"/>
              </a:ext>
            </a:extLst>
          </p:cNvPr>
          <p:cNvSpPr txBox="1"/>
          <p:nvPr/>
        </p:nvSpPr>
        <p:spPr>
          <a:xfrm>
            <a:off x="1888989" y="992657"/>
            <a:ext cx="5366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f </a:t>
            </a:r>
            <a:r>
              <a:rPr lang="en-US" sz="3200" dirty="0"/>
              <a:t>is </a:t>
            </a:r>
            <a:r>
              <a:rPr lang="en-US" sz="3200" dirty="0">
                <a:latin typeface="Symbol" pitchFamily="2" charset="2"/>
              </a:rPr>
              <a:t>Q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g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r>
              <a:rPr lang="en-US" sz="3200" dirty="0"/>
              <a:t> if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 </a:t>
            </a:r>
            <a:r>
              <a:rPr lang="en-US" sz="3200" dirty="0"/>
              <a:t>is </a:t>
            </a:r>
            <a:r>
              <a:rPr lang="en-US" sz="3200" dirty="0">
                <a:latin typeface="Garamond" panose="02020404030301010803" pitchFamily="18" charset="0"/>
              </a:rPr>
              <a:t>O(</a:t>
            </a:r>
            <a:r>
              <a:rPr lang="en-US" sz="3200" i="1" dirty="0">
                <a:latin typeface="Garamond" panose="02020404030301010803" pitchFamily="18" charset="0"/>
              </a:rPr>
              <a:t>g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r>
              <a:rPr lang="en-US" sz="3200" dirty="0"/>
              <a:t> and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 </a:t>
            </a:r>
            <a:r>
              <a:rPr lang="en-US" sz="3200" dirty="0"/>
              <a:t>is </a:t>
            </a:r>
            <a:r>
              <a:rPr lang="en-US" sz="3200" dirty="0">
                <a:latin typeface="Garamond" panose="02020404030301010803" pitchFamily="18" charset="0"/>
              </a:rPr>
              <a:t>O(</a:t>
            </a:r>
            <a:r>
              <a:rPr lang="en-US" sz="3200" i="1" dirty="0">
                <a:latin typeface="Garamond" panose="02020404030301010803" pitchFamily="18" charset="0"/>
              </a:rPr>
              <a:t>f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01773-338B-FC14-EB3B-D8F0CAF7EDC4}"/>
              </a:ext>
            </a:extLst>
          </p:cNvPr>
          <p:cNvSpPr txBox="1"/>
          <p:nvPr/>
        </p:nvSpPr>
        <p:spPr>
          <a:xfrm>
            <a:off x="293914" y="253085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big Theta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8FE66-1F92-812F-031D-69E089A3FE87}"/>
              </a:ext>
            </a:extLst>
          </p:cNvPr>
          <p:cNvSpPr txBox="1"/>
          <p:nvPr/>
        </p:nvSpPr>
        <p:spPr>
          <a:xfrm>
            <a:off x="603127" y="2275051"/>
            <a:ext cx="3548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3</a:t>
            </a:r>
            <a:r>
              <a:rPr lang="en-US" sz="3200" dirty="0">
                <a:latin typeface="Garamond" panose="02020404030301010803" pitchFamily="18" charset="0"/>
              </a:rPr>
              <a:t>/3 +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2</a:t>
            </a:r>
            <a:r>
              <a:rPr lang="en-US" sz="3200" dirty="0">
                <a:latin typeface="Garamond" panose="02020404030301010803" pitchFamily="18" charset="0"/>
              </a:rPr>
              <a:t>/2 +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/6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ED4A7F-B919-88C3-ADA8-22501A919A7B}"/>
                  </a:ext>
                </a:extLst>
              </p14:cNvPr>
              <p14:cNvContentPartPr/>
              <p14:nvPr/>
            </p14:nvContentPartPr>
            <p14:xfrm>
              <a:off x="715320" y="2289960"/>
              <a:ext cx="7910640" cy="4165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ED4A7F-B919-88C3-ADA8-22501A919A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120" y="2273760"/>
                <a:ext cx="7943040" cy="419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9143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C215A6-89D6-1598-EBC5-D0616242839A}"/>
              </a:ext>
            </a:extLst>
          </p:cNvPr>
          <p:cNvSpPr txBox="1"/>
          <p:nvPr/>
        </p:nvSpPr>
        <p:spPr>
          <a:xfrm>
            <a:off x="293914" y="253085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big Theta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812BA-3394-1499-F04E-BD4E4AA4523E}"/>
              </a:ext>
            </a:extLst>
          </p:cNvPr>
          <p:cNvSpPr txBox="1"/>
          <p:nvPr/>
        </p:nvSpPr>
        <p:spPr>
          <a:xfrm>
            <a:off x="1635427" y="899416"/>
            <a:ext cx="5873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latin typeface="Garamond" panose="02020404030301010803" pitchFamily="18" charset="0"/>
              </a:rPr>
              <a:t>f </a:t>
            </a:r>
            <a:r>
              <a:rPr lang="en-US" sz="3200" dirty="0"/>
              <a:t>is </a:t>
            </a:r>
            <a:r>
              <a:rPr lang="en-US" sz="3200" dirty="0">
                <a:latin typeface="Symbol" pitchFamily="2" charset="2"/>
              </a:rPr>
              <a:t>Q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g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r>
              <a:rPr lang="en-US" sz="3200" dirty="0"/>
              <a:t>  if for some </a:t>
            </a:r>
            <a:r>
              <a:rPr lang="en-US" sz="3200" i="1" dirty="0">
                <a:latin typeface="Garamond" panose="02020404030301010803" pitchFamily="18" charset="0"/>
              </a:rPr>
              <a:t>C </a:t>
            </a:r>
            <a:r>
              <a:rPr lang="en-US" sz="3200" dirty="0"/>
              <a:t>and large </a:t>
            </a:r>
            <a:r>
              <a:rPr lang="en-US" sz="3200" i="1" dirty="0">
                <a:latin typeface="Garamond" panose="02020404030301010803" pitchFamily="18" charset="0"/>
              </a:rPr>
              <a:t>n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8DDA5-99BB-979B-C692-C6F72618AEA1}"/>
              </a:ext>
            </a:extLst>
          </p:cNvPr>
          <p:cNvSpPr txBox="1"/>
          <p:nvPr/>
        </p:nvSpPr>
        <p:spPr>
          <a:xfrm>
            <a:off x="2286000" y="143013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)/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&lt; 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&lt;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∙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78ACD-2204-9A96-861A-F9CBC04A9084}"/>
              </a:ext>
            </a:extLst>
          </p:cNvPr>
          <p:cNvSpPr txBox="1"/>
          <p:nvPr/>
        </p:nvSpPr>
        <p:spPr>
          <a:xfrm>
            <a:off x="646982" y="2763286"/>
            <a:ext cx="3925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log(16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5</a:t>
            </a:r>
            <a:r>
              <a:rPr lang="en-US" sz="3200" dirty="0">
                <a:latin typeface="Garamond" panose="02020404030301010803" pitchFamily="18" charset="0"/>
              </a:rPr>
              <a:t> + 3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+ 11)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2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9E978C-DE8B-4CC8-C7BC-520259A96F41}"/>
                  </a:ext>
                </a:extLst>
              </p14:cNvPr>
              <p14:cNvContentPartPr/>
              <p14:nvPr/>
            </p14:nvContentPartPr>
            <p14:xfrm>
              <a:off x="1373400" y="2800080"/>
              <a:ext cx="6471720" cy="368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9E978C-DE8B-4CC8-C7BC-520259A96F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7200" y="2783880"/>
                <a:ext cx="6504120" cy="37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10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95639D-6653-A42C-2177-8CBEC5DB634F}"/>
              </a:ext>
            </a:extLst>
          </p:cNvPr>
          <p:cNvSpPr txBox="1"/>
          <p:nvPr/>
        </p:nvSpPr>
        <p:spPr>
          <a:xfrm>
            <a:off x="293914" y="253085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basic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221B1-A78D-59CE-8157-262649276048}"/>
              </a:ext>
            </a:extLst>
          </p:cNvPr>
          <p:cNvSpPr txBox="1"/>
          <p:nvPr/>
        </p:nvSpPr>
        <p:spPr>
          <a:xfrm>
            <a:off x="983313" y="1069794"/>
            <a:ext cx="1833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+1)/2</a:t>
            </a:r>
            <a:endParaRPr lang="en-US" sz="3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D6AF3-34B3-7D29-4B9B-41AA82211671}"/>
              </a:ext>
            </a:extLst>
          </p:cNvPr>
          <p:cNvSpPr txBox="1"/>
          <p:nvPr/>
        </p:nvSpPr>
        <p:spPr>
          <a:xfrm>
            <a:off x="4168677" y="1069794"/>
            <a:ext cx="587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2</a:t>
            </a:r>
            <a:endParaRPr lang="en-US" sz="32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C8935-22A6-04F6-91EF-D98A130B250E}"/>
              </a:ext>
            </a:extLst>
          </p:cNvPr>
          <p:cNvSpPr txBox="1"/>
          <p:nvPr/>
        </p:nvSpPr>
        <p:spPr>
          <a:xfrm>
            <a:off x="5806070" y="1069794"/>
            <a:ext cx="235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0.1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2 </a:t>
            </a:r>
            <a:r>
              <a:rPr lang="en-US" sz="3200" dirty="0">
                <a:latin typeface="Garamond" panose="02020404030301010803" pitchFamily="18" charset="0"/>
              </a:rPr>
              <a:t>– 10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endParaRPr lang="en-US" sz="32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A660D-F3A2-ECAE-4548-B3E870F532E7}"/>
              </a:ext>
            </a:extLst>
          </p:cNvPr>
          <p:cNvSpPr txBox="1"/>
          <p:nvPr/>
        </p:nvSpPr>
        <p:spPr>
          <a:xfrm>
            <a:off x="615565" y="3026146"/>
            <a:ext cx="28333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5log(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2</a:t>
            </a:r>
            <a:r>
              <a:rPr lang="en-US" sz="3200" i="1" dirty="0">
                <a:latin typeface="Garamond" panose="02020404030301010803" pitchFamily="18" charset="0"/>
              </a:rPr>
              <a:t> </a:t>
            </a:r>
            <a:r>
              <a:rPr lang="en-US" sz="3200" dirty="0">
                <a:latin typeface="Garamond" panose="02020404030301010803" pitchFamily="18" charset="0"/>
              </a:rPr>
              <a:t>+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7ABAE-7BDC-3C91-3E80-51EEF017424F}"/>
              </a:ext>
            </a:extLst>
          </p:cNvPr>
          <p:cNvSpPr txBox="1"/>
          <p:nvPr/>
        </p:nvSpPr>
        <p:spPr>
          <a:xfrm>
            <a:off x="3404627" y="3026146"/>
            <a:ext cx="235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Garamond" panose="02020404030301010803" pitchFamily="18" charset="0"/>
              </a:rPr>
              <a:t>ln</a:t>
            </a:r>
            <a:r>
              <a:rPr lang="en-US" sz="3200" i="1" dirty="0" err="1">
                <a:latin typeface="Garamond" panose="02020404030301010803" pitchFamily="18" charset="0"/>
              </a:rPr>
              <a:t>n</a:t>
            </a:r>
            <a:r>
              <a:rPr lang="en-US" sz="3200" i="1" dirty="0">
                <a:latin typeface="Garamond" panose="02020404030301010803" pitchFamily="18" charset="0"/>
              </a:rPr>
              <a:t> – </a:t>
            </a:r>
            <a:r>
              <a:rPr lang="en-US" sz="3200" dirty="0">
                <a:latin typeface="Garamond" panose="02020404030301010803" pitchFamily="18" charset="0"/>
              </a:rPr>
              <a:t>√</a:t>
            </a:r>
            <a:r>
              <a:rPr lang="en-US" sz="3200" dirty="0" err="1">
                <a:latin typeface="Garamond" panose="02020404030301010803" pitchFamily="18" charset="0"/>
              </a:rPr>
              <a:t>ln</a:t>
            </a:r>
            <a:r>
              <a:rPr lang="en-US" sz="3200" i="1" dirty="0" err="1">
                <a:latin typeface="Garamond" panose="02020404030301010803" pitchFamily="18" charset="0"/>
              </a:rPr>
              <a:t>n</a:t>
            </a:r>
            <a:r>
              <a:rPr lang="en-US" sz="3200" i="1" baseline="30000" dirty="0">
                <a:latin typeface="Garamond" panose="02020404030301010803" pitchFamily="18" charset="0"/>
              </a:rPr>
              <a:t> </a:t>
            </a:r>
            <a:endParaRPr lang="en-US" sz="32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334C6-56CC-2B1E-13B6-85E45B153AB2}"/>
              </a:ext>
            </a:extLst>
          </p:cNvPr>
          <p:cNvSpPr txBox="1"/>
          <p:nvPr/>
        </p:nvSpPr>
        <p:spPr>
          <a:xfrm>
            <a:off x="5806070" y="3026146"/>
            <a:ext cx="2354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log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endParaRPr lang="en-US" sz="32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CC0197-9E78-B4F4-00A2-A2E5D97ED5FC}"/>
                  </a:ext>
                </a:extLst>
              </p14:cNvPr>
              <p14:cNvContentPartPr/>
              <p14:nvPr/>
            </p14:nvContentPartPr>
            <p14:xfrm>
              <a:off x="657720" y="341280"/>
              <a:ext cx="8063280" cy="604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CC0197-9E78-B4F4-00A2-A2E5D97ED5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520" y="325080"/>
                <a:ext cx="8095680" cy="607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42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44300-46AB-F440-AA33-D26315FC3DD5}"/>
              </a:ext>
            </a:extLst>
          </p:cNvPr>
          <p:cNvSpPr txBox="1"/>
          <p:nvPr/>
        </p:nvSpPr>
        <p:spPr>
          <a:xfrm>
            <a:off x="1693160" y="900293"/>
            <a:ext cx="5758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latin typeface="Garamond" panose="02020404030301010803" pitchFamily="18" charset="0"/>
              </a:rPr>
              <a:t>f </a:t>
            </a:r>
            <a:r>
              <a:rPr lang="en-US" sz="3200" dirty="0"/>
              <a:t>is </a:t>
            </a:r>
            <a:r>
              <a:rPr lang="en-US" sz="3200" dirty="0">
                <a:latin typeface="Garamond" panose="02020404030301010803" pitchFamily="18" charset="0"/>
              </a:rPr>
              <a:t>o(</a:t>
            </a:r>
            <a:r>
              <a:rPr lang="en-US" sz="3200" i="1" dirty="0">
                <a:latin typeface="Garamond" panose="02020404030301010803" pitchFamily="18" charset="0"/>
              </a:rPr>
              <a:t>g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r>
              <a:rPr lang="en-US" sz="3200" dirty="0"/>
              <a:t> if for every constant </a:t>
            </a:r>
            <a:r>
              <a:rPr lang="en-GB" sz="3200" i="1" dirty="0">
                <a:latin typeface="Garamond" panose="02020404030301010803" pitchFamily="18" charset="0"/>
              </a:rPr>
              <a:t>c</a:t>
            </a:r>
            <a:r>
              <a:rPr lang="en-US" sz="3200" dirty="0"/>
              <a:t> and</a:t>
            </a:r>
            <a:br>
              <a:rPr lang="en-US" sz="3200" dirty="0"/>
            </a:br>
            <a:r>
              <a:rPr lang="en-US" sz="3200" dirty="0"/>
              <a:t>all sufficiently large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,</a:t>
            </a:r>
            <a:r>
              <a:rPr lang="en-US" dirty="0"/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&lt; 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∙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3C987-F4F6-2665-5863-819F72A3FD80}"/>
              </a:ext>
            </a:extLst>
          </p:cNvPr>
          <p:cNvSpPr txBox="1"/>
          <p:nvPr/>
        </p:nvSpPr>
        <p:spPr>
          <a:xfrm>
            <a:off x="293914" y="253085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little 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944B9-2BDD-2627-F017-FB29C448B899}"/>
              </a:ext>
            </a:extLst>
          </p:cNvPr>
          <p:cNvSpPr txBox="1"/>
          <p:nvPr/>
        </p:nvSpPr>
        <p:spPr>
          <a:xfrm>
            <a:off x="602187" y="4321483"/>
            <a:ext cx="3156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1.99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+ 3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1.54 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18F64-8983-66A8-DA61-6D5E05E72BC4}"/>
              </a:ext>
            </a:extLst>
          </p:cNvPr>
          <p:cNvSpPr txBox="1"/>
          <p:nvPr/>
        </p:nvSpPr>
        <p:spPr>
          <a:xfrm>
            <a:off x="602187" y="2709263"/>
            <a:ext cx="2579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+1)/2 =</a:t>
            </a:r>
            <a:endParaRPr lang="en-US" sz="32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D55F49B-1459-1F19-0A8F-03DAD9C62241}"/>
                  </a:ext>
                </a:extLst>
              </p14:cNvPr>
              <p14:cNvContentPartPr/>
              <p14:nvPr/>
            </p14:nvContentPartPr>
            <p14:xfrm>
              <a:off x="2319223" y="5218250"/>
              <a:ext cx="3622320" cy="419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D55F49B-1459-1F19-0A8F-03DAD9C622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3023" y="5202050"/>
                <a:ext cx="36547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6E69B5-F1FF-B723-149E-114B2EBAF130}"/>
                  </a:ext>
                </a:extLst>
              </p14:cNvPr>
              <p14:cNvContentPartPr/>
              <p14:nvPr/>
            </p14:nvContentPartPr>
            <p14:xfrm>
              <a:off x="797760" y="1365120"/>
              <a:ext cx="7635240" cy="250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6E69B5-F1FF-B723-149E-114B2EBAF1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560" y="1348920"/>
                <a:ext cx="7667640" cy="25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9CCF9C-EDFC-BEF1-A926-8706692EDCB6}"/>
                  </a:ext>
                </a:extLst>
              </p14:cNvPr>
              <p14:cNvContentPartPr/>
              <p14:nvPr/>
            </p14:nvContentPartPr>
            <p14:xfrm>
              <a:off x="2898720" y="3527640"/>
              <a:ext cx="5226120" cy="1266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9CCF9C-EDFC-BEF1-A926-8706692EDC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2520" y="3511440"/>
                <a:ext cx="5258520" cy="129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112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171918-89C1-CC8F-ABE3-1B4B975E976E}"/>
              </a:ext>
            </a:extLst>
          </p:cNvPr>
          <p:cNvSpPr txBox="1"/>
          <p:nvPr/>
        </p:nvSpPr>
        <p:spPr>
          <a:xfrm>
            <a:off x="293914" y="253085"/>
            <a:ext cx="3760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asymptotic order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A22B6B-C4AE-DF8B-96EF-1817E2672B57}"/>
                  </a:ext>
                </a:extLst>
              </p14:cNvPr>
              <p14:cNvContentPartPr/>
              <p14:nvPr/>
            </p14:nvContentPartPr>
            <p14:xfrm>
              <a:off x="460440" y="1233360"/>
              <a:ext cx="7976880" cy="4996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A22B6B-C4AE-DF8B-96EF-1817E2672B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40" y="1217160"/>
                <a:ext cx="8009280" cy="502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907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9993BB-D93D-B7D6-962F-DA6DBD5A39CF}"/>
              </a:ext>
            </a:extLst>
          </p:cNvPr>
          <p:cNvSpPr txBox="1"/>
          <p:nvPr/>
        </p:nvSpPr>
        <p:spPr>
          <a:xfrm>
            <a:off x="293914" y="253085"/>
            <a:ext cx="4094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perfect binary tree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67E916C-3127-E51E-AD23-3D8EBA1AB24A}"/>
              </a:ext>
            </a:extLst>
          </p:cNvPr>
          <p:cNvSpPr/>
          <p:nvPr/>
        </p:nvSpPr>
        <p:spPr>
          <a:xfrm>
            <a:off x="1727642" y="1834266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EE463E-F85A-EA32-8A1E-2854772E245E}"/>
              </a:ext>
            </a:extLst>
          </p:cNvPr>
          <p:cNvSpPr/>
          <p:nvPr/>
        </p:nvSpPr>
        <p:spPr>
          <a:xfrm>
            <a:off x="1246437" y="2335298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E0C9CC-47E1-8730-41B5-D9480766C805}"/>
              </a:ext>
            </a:extLst>
          </p:cNvPr>
          <p:cNvCxnSpPr>
            <a:cxnSpLocks/>
            <a:stCxn id="3" idx="3"/>
            <a:endCxn id="6" idx="7"/>
          </p:cNvCxnSpPr>
          <p:nvPr/>
        </p:nvCxnSpPr>
        <p:spPr>
          <a:xfrm flipH="1">
            <a:off x="1354091" y="1941920"/>
            <a:ext cx="392022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8D8A480-CAB4-35F2-0E07-00150F56CE63}"/>
              </a:ext>
            </a:extLst>
          </p:cNvPr>
          <p:cNvSpPr/>
          <p:nvPr/>
        </p:nvSpPr>
        <p:spPr>
          <a:xfrm flipV="1">
            <a:off x="2247144" y="2335298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C40C23-BE5B-8A87-96A7-A05120DF69F2}"/>
              </a:ext>
            </a:extLst>
          </p:cNvPr>
          <p:cNvCxnSpPr>
            <a:cxnSpLocks/>
            <a:stCxn id="3" idx="5"/>
            <a:endCxn id="11" idx="3"/>
          </p:cNvCxnSpPr>
          <p:nvPr/>
        </p:nvCxnSpPr>
        <p:spPr>
          <a:xfrm>
            <a:off x="1835296" y="1941920"/>
            <a:ext cx="430319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96D7DBF-A3DB-84EA-89F9-FBBD834C671C}"/>
              </a:ext>
            </a:extLst>
          </p:cNvPr>
          <p:cNvSpPr/>
          <p:nvPr/>
        </p:nvSpPr>
        <p:spPr>
          <a:xfrm>
            <a:off x="4071978" y="1551682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E2870E-46C6-937F-4CE2-F35CA758554F}"/>
              </a:ext>
            </a:extLst>
          </p:cNvPr>
          <p:cNvSpPr/>
          <p:nvPr/>
        </p:nvSpPr>
        <p:spPr>
          <a:xfrm>
            <a:off x="3590773" y="2052714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E3785F-ACA6-68DD-E2A4-4F8D4580849C}"/>
              </a:ext>
            </a:extLst>
          </p:cNvPr>
          <p:cNvCxnSpPr>
            <a:cxnSpLocks/>
            <a:stCxn id="21" idx="3"/>
            <a:endCxn id="22" idx="7"/>
          </p:cNvCxnSpPr>
          <p:nvPr/>
        </p:nvCxnSpPr>
        <p:spPr>
          <a:xfrm flipH="1">
            <a:off x="3698427" y="1659336"/>
            <a:ext cx="392022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8943ECE-48DD-F08B-1F93-24C005B27D5B}"/>
              </a:ext>
            </a:extLst>
          </p:cNvPr>
          <p:cNvSpPr/>
          <p:nvPr/>
        </p:nvSpPr>
        <p:spPr>
          <a:xfrm flipV="1">
            <a:off x="4591480" y="2052714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E0155CB-D0BD-E10E-4F0E-2B07CBFCE2E7}"/>
              </a:ext>
            </a:extLst>
          </p:cNvPr>
          <p:cNvCxnSpPr>
            <a:cxnSpLocks/>
            <a:stCxn id="21" idx="5"/>
            <a:endCxn id="24" idx="3"/>
          </p:cNvCxnSpPr>
          <p:nvPr/>
        </p:nvCxnSpPr>
        <p:spPr>
          <a:xfrm>
            <a:off x="4179632" y="1659336"/>
            <a:ext cx="430319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4BE674-B505-86C2-F722-BCD99CE013E4}"/>
              </a:ext>
            </a:extLst>
          </p:cNvPr>
          <p:cNvCxnSpPr>
            <a:cxnSpLocks/>
          </p:cNvCxnSpPr>
          <p:nvPr/>
        </p:nvCxnSpPr>
        <p:spPr>
          <a:xfrm flipH="1">
            <a:off x="3450710" y="2178839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941F75E-26EC-10D5-45B3-D3DB2046EDDB}"/>
              </a:ext>
            </a:extLst>
          </p:cNvPr>
          <p:cNvSpPr/>
          <p:nvPr/>
        </p:nvSpPr>
        <p:spPr>
          <a:xfrm>
            <a:off x="3379584" y="2598338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BFCF94-39BA-1970-A4E5-E20B33E40537}"/>
              </a:ext>
            </a:extLst>
          </p:cNvPr>
          <p:cNvCxnSpPr>
            <a:cxnSpLocks/>
          </p:cNvCxnSpPr>
          <p:nvPr/>
        </p:nvCxnSpPr>
        <p:spPr>
          <a:xfrm flipH="1" flipV="1">
            <a:off x="3666425" y="2176106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2B67286-D81D-4A62-AD18-77D3E1189DB6}"/>
              </a:ext>
            </a:extLst>
          </p:cNvPr>
          <p:cNvSpPr/>
          <p:nvPr/>
        </p:nvSpPr>
        <p:spPr>
          <a:xfrm>
            <a:off x="3807643" y="2598337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0CE1E-42E8-B703-FBD1-2CA2B7C44053}"/>
              </a:ext>
            </a:extLst>
          </p:cNvPr>
          <p:cNvCxnSpPr>
            <a:cxnSpLocks/>
          </p:cNvCxnSpPr>
          <p:nvPr/>
        </p:nvCxnSpPr>
        <p:spPr>
          <a:xfrm flipH="1">
            <a:off x="4450305" y="2176106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13AD0C5-5E2C-DDC0-185E-46527837AB60}"/>
              </a:ext>
            </a:extLst>
          </p:cNvPr>
          <p:cNvSpPr/>
          <p:nvPr/>
        </p:nvSpPr>
        <p:spPr>
          <a:xfrm>
            <a:off x="4379179" y="25956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A3FFC82-C7A2-2148-1D75-9EE1EEE3C9AD}"/>
              </a:ext>
            </a:extLst>
          </p:cNvPr>
          <p:cNvCxnSpPr>
            <a:cxnSpLocks/>
          </p:cNvCxnSpPr>
          <p:nvPr/>
        </p:nvCxnSpPr>
        <p:spPr>
          <a:xfrm flipH="1" flipV="1">
            <a:off x="4666020" y="2173373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DB8998C-3680-2843-843C-5A2AB6BAAE42}"/>
              </a:ext>
            </a:extLst>
          </p:cNvPr>
          <p:cNvSpPr/>
          <p:nvPr/>
        </p:nvSpPr>
        <p:spPr>
          <a:xfrm>
            <a:off x="4807238" y="2595604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ED9F0E-79F1-0968-21C4-6666024874FF}"/>
              </a:ext>
            </a:extLst>
          </p:cNvPr>
          <p:cNvSpPr/>
          <p:nvPr/>
        </p:nvSpPr>
        <p:spPr>
          <a:xfrm>
            <a:off x="6760122" y="132422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B897FC1-1A35-268C-9011-F2E896172711}"/>
              </a:ext>
            </a:extLst>
          </p:cNvPr>
          <p:cNvSpPr/>
          <p:nvPr/>
        </p:nvSpPr>
        <p:spPr>
          <a:xfrm>
            <a:off x="6278917" y="1825257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42ECCF-EE5E-9F80-8362-581E5E09B5F8}"/>
              </a:ext>
            </a:extLst>
          </p:cNvPr>
          <p:cNvCxnSpPr>
            <a:cxnSpLocks/>
            <a:stCxn id="36" idx="3"/>
            <a:endCxn id="37" idx="7"/>
          </p:cNvCxnSpPr>
          <p:nvPr/>
        </p:nvCxnSpPr>
        <p:spPr>
          <a:xfrm flipH="1">
            <a:off x="6386571" y="1431879"/>
            <a:ext cx="392022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D3266F4-3888-E9D0-2CB4-9E64EB8334C1}"/>
              </a:ext>
            </a:extLst>
          </p:cNvPr>
          <p:cNvSpPr/>
          <p:nvPr/>
        </p:nvSpPr>
        <p:spPr>
          <a:xfrm flipV="1">
            <a:off x="7279624" y="1825257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798637-6AA8-9DCB-DE04-1326617B4042}"/>
              </a:ext>
            </a:extLst>
          </p:cNvPr>
          <p:cNvCxnSpPr>
            <a:cxnSpLocks/>
            <a:stCxn id="36" idx="5"/>
            <a:endCxn id="39" idx="3"/>
          </p:cNvCxnSpPr>
          <p:nvPr/>
        </p:nvCxnSpPr>
        <p:spPr>
          <a:xfrm>
            <a:off x="6867776" y="1431879"/>
            <a:ext cx="430319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00AACB-EE26-E430-2E57-D013AB2F09A0}"/>
              </a:ext>
            </a:extLst>
          </p:cNvPr>
          <p:cNvCxnSpPr>
            <a:cxnSpLocks/>
          </p:cNvCxnSpPr>
          <p:nvPr/>
        </p:nvCxnSpPr>
        <p:spPr>
          <a:xfrm flipH="1">
            <a:off x="6138854" y="1951382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9DE6B40-467F-ED76-6304-007ED3C7BCBD}"/>
              </a:ext>
            </a:extLst>
          </p:cNvPr>
          <p:cNvSpPr/>
          <p:nvPr/>
        </p:nvSpPr>
        <p:spPr>
          <a:xfrm>
            <a:off x="6067728" y="2370881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35C24F-4C04-3ED2-5000-93D2801F45F7}"/>
              </a:ext>
            </a:extLst>
          </p:cNvPr>
          <p:cNvCxnSpPr>
            <a:cxnSpLocks/>
          </p:cNvCxnSpPr>
          <p:nvPr/>
        </p:nvCxnSpPr>
        <p:spPr>
          <a:xfrm flipH="1" flipV="1">
            <a:off x="6337995" y="1957915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324BBA68-52EA-495D-8207-79FA531AC21A}"/>
              </a:ext>
            </a:extLst>
          </p:cNvPr>
          <p:cNvSpPr/>
          <p:nvPr/>
        </p:nvSpPr>
        <p:spPr>
          <a:xfrm>
            <a:off x="6495787" y="2370880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67386D-FBBE-CB04-B76D-E19BD60BDE7C}"/>
              </a:ext>
            </a:extLst>
          </p:cNvPr>
          <p:cNvCxnSpPr>
            <a:cxnSpLocks/>
          </p:cNvCxnSpPr>
          <p:nvPr/>
        </p:nvCxnSpPr>
        <p:spPr>
          <a:xfrm flipH="1">
            <a:off x="7155023" y="1957727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7B8E0554-0D77-62BD-16BB-FEA6EE9E0A74}"/>
              </a:ext>
            </a:extLst>
          </p:cNvPr>
          <p:cNvSpPr/>
          <p:nvPr/>
        </p:nvSpPr>
        <p:spPr>
          <a:xfrm>
            <a:off x="7067323" y="2368148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6BC3872-F70D-C3C4-4DF0-008C61428197}"/>
              </a:ext>
            </a:extLst>
          </p:cNvPr>
          <p:cNvCxnSpPr>
            <a:cxnSpLocks/>
          </p:cNvCxnSpPr>
          <p:nvPr/>
        </p:nvCxnSpPr>
        <p:spPr>
          <a:xfrm flipH="1" flipV="1">
            <a:off x="7347464" y="1957727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0A7EFA82-3B22-9751-D9B8-60B69DC8CF93}"/>
              </a:ext>
            </a:extLst>
          </p:cNvPr>
          <p:cNvSpPr/>
          <p:nvPr/>
        </p:nvSpPr>
        <p:spPr>
          <a:xfrm>
            <a:off x="7495382" y="2368147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F669ED7-3245-D0FB-7C13-AA6E37C2D7F6}"/>
              </a:ext>
            </a:extLst>
          </p:cNvPr>
          <p:cNvCxnSpPr>
            <a:cxnSpLocks/>
          </p:cNvCxnSpPr>
          <p:nvPr/>
        </p:nvCxnSpPr>
        <p:spPr>
          <a:xfrm flipH="1">
            <a:off x="6037160" y="2499739"/>
            <a:ext cx="91626" cy="416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A518717-06AF-6D7E-FF31-150567868C70}"/>
              </a:ext>
            </a:extLst>
          </p:cNvPr>
          <p:cNvCxnSpPr>
            <a:cxnSpLocks/>
          </p:cNvCxnSpPr>
          <p:nvPr/>
        </p:nvCxnSpPr>
        <p:spPr>
          <a:xfrm flipH="1" flipV="1">
            <a:off x="6128786" y="2497006"/>
            <a:ext cx="119563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25830A98-70AF-C1D6-C150-24CEAC80DE2D}"/>
              </a:ext>
            </a:extLst>
          </p:cNvPr>
          <p:cNvSpPr/>
          <p:nvPr/>
        </p:nvSpPr>
        <p:spPr>
          <a:xfrm>
            <a:off x="5956848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CB4245F-6797-ABC7-20DF-ED48DFC0E263}"/>
              </a:ext>
            </a:extLst>
          </p:cNvPr>
          <p:cNvSpPr/>
          <p:nvPr/>
        </p:nvSpPr>
        <p:spPr>
          <a:xfrm>
            <a:off x="6193035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DB82223-0EAE-BFB1-881B-7A2DACE07E48}"/>
              </a:ext>
            </a:extLst>
          </p:cNvPr>
          <p:cNvCxnSpPr>
            <a:cxnSpLocks/>
          </p:cNvCxnSpPr>
          <p:nvPr/>
        </p:nvCxnSpPr>
        <p:spPr>
          <a:xfrm flipH="1">
            <a:off x="6473976" y="2499739"/>
            <a:ext cx="91626" cy="416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BACBB2A-C186-170E-B2A5-60AF2977E328}"/>
              </a:ext>
            </a:extLst>
          </p:cNvPr>
          <p:cNvCxnSpPr>
            <a:cxnSpLocks/>
          </p:cNvCxnSpPr>
          <p:nvPr/>
        </p:nvCxnSpPr>
        <p:spPr>
          <a:xfrm flipH="1" flipV="1">
            <a:off x="6565602" y="2497006"/>
            <a:ext cx="119563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D92A1618-DE20-AE3F-5957-F39B8BE9D95C}"/>
              </a:ext>
            </a:extLst>
          </p:cNvPr>
          <p:cNvSpPr/>
          <p:nvPr/>
        </p:nvSpPr>
        <p:spPr>
          <a:xfrm>
            <a:off x="6393664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F542AB2-751F-C98E-38E0-EA29B4189B7E}"/>
              </a:ext>
            </a:extLst>
          </p:cNvPr>
          <p:cNvSpPr/>
          <p:nvPr/>
        </p:nvSpPr>
        <p:spPr>
          <a:xfrm>
            <a:off x="6629851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57A1B6E-30EA-BCCC-EE00-B7B1B0C1711D}"/>
              </a:ext>
            </a:extLst>
          </p:cNvPr>
          <p:cNvCxnSpPr>
            <a:cxnSpLocks/>
          </p:cNvCxnSpPr>
          <p:nvPr/>
        </p:nvCxnSpPr>
        <p:spPr>
          <a:xfrm flipH="1">
            <a:off x="7042040" y="2499739"/>
            <a:ext cx="91626" cy="416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58184BE-6847-EED4-6047-1439B119E646}"/>
              </a:ext>
            </a:extLst>
          </p:cNvPr>
          <p:cNvCxnSpPr>
            <a:cxnSpLocks/>
          </p:cNvCxnSpPr>
          <p:nvPr/>
        </p:nvCxnSpPr>
        <p:spPr>
          <a:xfrm flipH="1" flipV="1">
            <a:off x="7133666" y="2497006"/>
            <a:ext cx="119563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C22BAA32-C055-7182-BAF7-F3209A1A89E4}"/>
              </a:ext>
            </a:extLst>
          </p:cNvPr>
          <p:cNvSpPr/>
          <p:nvPr/>
        </p:nvSpPr>
        <p:spPr>
          <a:xfrm>
            <a:off x="6961728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F8C2500-21B2-D87F-947E-496A5B26C205}"/>
              </a:ext>
            </a:extLst>
          </p:cNvPr>
          <p:cNvSpPr/>
          <p:nvPr/>
        </p:nvSpPr>
        <p:spPr>
          <a:xfrm>
            <a:off x="7197915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681E4A3-7817-30A5-E34A-051BD40E7ED8}"/>
              </a:ext>
            </a:extLst>
          </p:cNvPr>
          <p:cNvCxnSpPr>
            <a:cxnSpLocks/>
          </p:cNvCxnSpPr>
          <p:nvPr/>
        </p:nvCxnSpPr>
        <p:spPr>
          <a:xfrm flipH="1">
            <a:off x="7478856" y="2499739"/>
            <a:ext cx="91626" cy="416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DDF264-F623-DF06-D79B-CD4B4E4B9BA5}"/>
              </a:ext>
            </a:extLst>
          </p:cNvPr>
          <p:cNvCxnSpPr>
            <a:cxnSpLocks/>
          </p:cNvCxnSpPr>
          <p:nvPr/>
        </p:nvCxnSpPr>
        <p:spPr>
          <a:xfrm flipH="1" flipV="1">
            <a:off x="7570482" y="2497006"/>
            <a:ext cx="119563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E65BD86D-FD4D-A4AF-38C0-2D3D58DB6778}"/>
              </a:ext>
            </a:extLst>
          </p:cNvPr>
          <p:cNvSpPr/>
          <p:nvPr/>
        </p:nvSpPr>
        <p:spPr>
          <a:xfrm>
            <a:off x="7398544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ED6F85B-7DBC-7A49-97A6-3FF1C4A01151}"/>
              </a:ext>
            </a:extLst>
          </p:cNvPr>
          <p:cNvSpPr/>
          <p:nvPr/>
        </p:nvSpPr>
        <p:spPr>
          <a:xfrm>
            <a:off x="7634731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908E80-6C5C-F801-D3C7-562F6E54842E}"/>
                  </a:ext>
                </a:extLst>
              </p14:cNvPr>
              <p14:cNvContentPartPr/>
              <p14:nvPr/>
            </p14:nvContentPartPr>
            <p14:xfrm>
              <a:off x="532080" y="1679040"/>
              <a:ext cx="7024680" cy="396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908E80-6C5C-F801-D3C7-562F6E5484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880" y="1662840"/>
                <a:ext cx="7057080" cy="39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3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64405-EF66-FA92-80AC-B81BC4CC7A4D}"/>
              </a:ext>
            </a:extLst>
          </p:cNvPr>
          <p:cNvSpPr txBox="1"/>
          <p:nvPr/>
        </p:nvSpPr>
        <p:spPr>
          <a:xfrm>
            <a:off x="293914" y="253085"/>
            <a:ext cx="503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asymptotics</a:t>
            </a:r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 from limits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253BB1-35C7-D788-E107-9F2C60CED97A}"/>
                  </a:ext>
                </a:extLst>
              </p14:cNvPr>
              <p14:cNvContentPartPr/>
              <p14:nvPr/>
            </p14:nvContentPartPr>
            <p14:xfrm>
              <a:off x="986760" y="2039760"/>
              <a:ext cx="7511760" cy="388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253BB1-35C7-D788-E107-9F2C60CED9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560" y="2023560"/>
                <a:ext cx="7544160" cy="39132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1E7A1B-D4E1-4DBE-E79F-8268314A4CAC}"/>
              </a:ext>
            </a:extLst>
          </p:cNvPr>
          <p:cNvSpPr txBox="1"/>
          <p:nvPr/>
        </p:nvSpPr>
        <p:spPr>
          <a:xfrm>
            <a:off x="2302693" y="1290054"/>
            <a:ext cx="101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Garamond" panose="02020404030301010803" pitchFamily="18" charset="0"/>
              </a:rPr>
              <a:t>1.9</a:t>
            </a:r>
            <a:r>
              <a:rPr lang="en-US" sz="3600" i="1" baseline="30000" dirty="0">
                <a:latin typeface="Garamond" panose="02020404030301010803" pitchFamily="18" charset="0"/>
              </a:rPr>
              <a:t>n</a:t>
            </a:r>
            <a:endParaRPr lang="en-US" sz="3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2DD7B-1B92-1A32-5A16-62EA3B607FEF}"/>
              </a:ext>
            </a:extLst>
          </p:cNvPr>
          <p:cNvSpPr txBox="1"/>
          <p:nvPr/>
        </p:nvSpPr>
        <p:spPr>
          <a:xfrm>
            <a:off x="5060070" y="1290054"/>
            <a:ext cx="101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Garamond" panose="02020404030301010803" pitchFamily="18" charset="0"/>
              </a:rPr>
              <a:t>2</a:t>
            </a:r>
            <a:r>
              <a:rPr lang="en-US" sz="3600" i="1" baseline="30000" dirty="0">
                <a:latin typeface="Garamond" panose="02020404030301010803" pitchFamily="18" charset="0"/>
              </a:rPr>
              <a:t>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98003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ED1F7-9954-E624-6151-17252611C7B2}"/>
              </a:ext>
            </a:extLst>
          </p:cNvPr>
          <p:cNvSpPr txBox="1"/>
          <p:nvPr/>
        </p:nvSpPr>
        <p:spPr>
          <a:xfrm>
            <a:off x="293914" y="1184536"/>
            <a:ext cx="2567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(log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vs </a:t>
            </a:r>
            <a:r>
              <a:rPr lang="en-US" sz="3200" dirty="0">
                <a:latin typeface="Garamond" panose="02020404030301010803" pitchFamily="18" charset="0"/>
              </a:rPr>
              <a:t>√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F8C49-080D-BE74-3B4B-D17973059AE0}"/>
              </a:ext>
            </a:extLst>
          </p:cNvPr>
          <p:cNvSpPr txBox="1"/>
          <p:nvPr/>
        </p:nvSpPr>
        <p:spPr>
          <a:xfrm>
            <a:off x="293914" y="253085"/>
            <a:ext cx="426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exponential growth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7C6401-5DD6-CB1B-B13E-D8342DA3A2CA}"/>
                  </a:ext>
                </a:extLst>
              </p14:cNvPr>
              <p14:cNvContentPartPr/>
              <p14:nvPr/>
            </p14:nvContentPartPr>
            <p14:xfrm>
              <a:off x="900360" y="1906435"/>
              <a:ext cx="7421760" cy="440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7C6401-5DD6-CB1B-B13E-D8342DA3A2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160" y="1890235"/>
                <a:ext cx="7454160" cy="44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480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7D83D7-25C2-194C-26A8-06698D904407}"/>
              </a:ext>
            </a:extLst>
          </p:cNvPr>
          <p:cNvSpPr txBox="1"/>
          <p:nvPr/>
        </p:nvSpPr>
        <p:spPr>
          <a:xfrm>
            <a:off x="459051" y="396263"/>
            <a:ext cx="6677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vs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2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/2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FD9048-12CC-1D48-78FD-96DB1A5DCA7C}"/>
                  </a:ext>
                </a:extLst>
              </p14:cNvPr>
              <p14:cNvContentPartPr/>
              <p14:nvPr/>
            </p14:nvContentPartPr>
            <p14:xfrm>
              <a:off x="937440" y="1340280"/>
              <a:ext cx="7343640" cy="365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FD9048-12CC-1D48-78FD-96DB1A5DCA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1240" y="1324080"/>
                <a:ext cx="7376040" cy="36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F16118-26C0-3D40-5802-16AD2AB264A0}"/>
                  </a:ext>
                </a:extLst>
              </p14:cNvPr>
              <p14:cNvContentPartPr/>
              <p14:nvPr/>
            </p14:nvContentPartPr>
            <p14:xfrm>
              <a:off x="3639209" y="4073901"/>
              <a:ext cx="493560" cy="465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F16118-26C0-3D40-5802-16AD2AB264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3009" y="4057701"/>
                <a:ext cx="525960" cy="4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1476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C155E-BF8C-FF8D-BFB4-5B48AEC64081}"/>
              </a:ext>
            </a:extLst>
          </p:cNvPr>
          <p:cNvSpPr txBox="1"/>
          <p:nvPr/>
        </p:nvSpPr>
        <p:spPr>
          <a:xfrm>
            <a:off x="459051" y="408913"/>
            <a:ext cx="6677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Order these functions asymptotically:</a:t>
            </a:r>
            <a:endParaRPr lang="en-US" sz="3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CB7D5E-6ABB-87B8-CD6A-FEB42623083E}"/>
              </a:ext>
            </a:extLst>
          </p:cNvPr>
          <p:cNvGrpSpPr/>
          <p:nvPr/>
        </p:nvGrpSpPr>
        <p:grpSpPr>
          <a:xfrm>
            <a:off x="4851892" y="1145157"/>
            <a:ext cx="822230" cy="830997"/>
            <a:chOff x="4638587" y="1935568"/>
            <a:chExt cx="822230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716D4E-199D-FB01-DC17-4A66C00B0CE5}"/>
                </a:ext>
              </a:extLst>
            </p:cNvPr>
            <p:cNvSpPr txBox="1"/>
            <p:nvPr/>
          </p:nvSpPr>
          <p:spPr>
            <a:xfrm>
              <a:off x="4638587" y="1935568"/>
              <a:ext cx="82223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4800" b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</a:t>
              </a:r>
              <a:r>
                <a:rPr kumimoji="0" lang="en-US" sz="4800" b="0" i="1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</a:t>
              </a:r>
              <a:endParaRPr lang="en-US" sz="4800" i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2F0F91-315C-7744-BAD0-165278FCAC08}"/>
                </a:ext>
              </a:extLst>
            </p:cNvPr>
            <p:cNvSpPr txBox="1"/>
            <p:nvPr/>
          </p:nvSpPr>
          <p:spPr>
            <a:xfrm>
              <a:off x="5260405" y="2038978"/>
              <a:ext cx="1886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400" b="0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</a:t>
              </a:r>
              <a:endParaRPr lang="en-US" sz="1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B20FAA-8AC1-2622-82E2-B9220E88F7FD}"/>
              </a:ext>
            </a:extLst>
          </p:cNvPr>
          <p:cNvSpPr txBox="1"/>
          <p:nvPr/>
        </p:nvSpPr>
        <p:spPr>
          <a:xfrm>
            <a:off x="3648190" y="1145157"/>
            <a:ext cx="822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48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endParaRPr lang="en-US" sz="4800" i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89157-C880-8B1B-1FA2-E86B87EA97C1}"/>
              </a:ext>
            </a:extLst>
          </p:cNvPr>
          <p:cNvSpPr txBox="1"/>
          <p:nvPr/>
        </p:nvSpPr>
        <p:spPr>
          <a:xfrm>
            <a:off x="2507302" y="1140844"/>
            <a:ext cx="822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4800" b="0" i="1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endParaRPr lang="en-US" sz="480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6AE89-8C5E-CAD1-BB1B-5FB58B555BFF}"/>
              </a:ext>
            </a:extLst>
          </p:cNvPr>
          <p:cNvSpPr txBox="1"/>
          <p:nvPr/>
        </p:nvSpPr>
        <p:spPr>
          <a:xfrm>
            <a:off x="6063343" y="1140845"/>
            <a:ext cx="822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4800" b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endParaRPr lang="en-US" sz="4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226B5A-0A98-2BB0-6124-906120D64182}"/>
                  </a:ext>
                </a:extLst>
              </p14:cNvPr>
              <p14:cNvContentPartPr/>
              <p14:nvPr/>
            </p14:nvContentPartPr>
            <p14:xfrm>
              <a:off x="954000" y="2014560"/>
              <a:ext cx="7483320" cy="4122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226B5A-0A98-2BB0-6124-906120D64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7800" y="1998360"/>
                <a:ext cx="7515720" cy="41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71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64405-EF66-FA92-80AC-B81BC4CC7A4D}"/>
              </a:ext>
            </a:extLst>
          </p:cNvPr>
          <p:cNvSpPr txBox="1"/>
          <p:nvPr/>
        </p:nvSpPr>
        <p:spPr>
          <a:xfrm>
            <a:off x="293914" y="253085"/>
            <a:ext cx="5504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properties of O(∙) and o(∙)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63DEF6-1E68-471E-4333-FC8411709E0C}"/>
                  </a:ext>
                </a:extLst>
              </p14:cNvPr>
              <p14:cNvContentPartPr/>
              <p14:nvPr/>
            </p14:nvContentPartPr>
            <p14:xfrm>
              <a:off x="1143000" y="1130760"/>
              <a:ext cx="7125480" cy="4263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63DEF6-1E68-471E-4333-FC8411709E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6800" y="1114560"/>
                <a:ext cx="7157880" cy="42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70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6928-A8B6-7DED-CAAD-1103B4353C4E}"/>
              </a:ext>
            </a:extLst>
          </p:cNvPr>
          <p:cNvSpPr txBox="1"/>
          <p:nvPr/>
        </p:nvSpPr>
        <p:spPr>
          <a:xfrm>
            <a:off x="293914" y="253085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geometric sums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E5237B-182A-17CF-3B99-15CA0BB5B6D7}"/>
                  </a:ext>
                </a:extLst>
              </p14:cNvPr>
              <p14:cNvContentPartPr/>
              <p14:nvPr/>
            </p14:nvContentPartPr>
            <p14:xfrm>
              <a:off x="793440" y="1068840"/>
              <a:ext cx="6360480" cy="4913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E5237B-182A-17CF-3B99-15CA0BB5B6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40" y="1052640"/>
                <a:ext cx="6392880" cy="49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4E84EF-3CBE-3443-3783-DAF8383800B6}"/>
                  </a:ext>
                </a:extLst>
              </p14:cNvPr>
              <p14:cNvContentPartPr/>
              <p14:nvPr/>
            </p14:nvContentPartPr>
            <p14:xfrm>
              <a:off x="1891440" y="1110240"/>
              <a:ext cx="2278080" cy="1167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4E84EF-3CBE-3443-3783-DAF8383800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5240" y="1094040"/>
                <a:ext cx="2310480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CED074-671F-3A19-7299-505B1DE72B8F}"/>
                  </a:ext>
                </a:extLst>
              </p14:cNvPr>
              <p14:cNvContentPartPr/>
              <p14:nvPr/>
            </p14:nvContentPartPr>
            <p14:xfrm>
              <a:off x="1554120" y="3367440"/>
              <a:ext cx="3421080" cy="617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CED074-671F-3A19-7299-505B1DE72B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7920" y="3351240"/>
                <a:ext cx="3453480" cy="6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575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8A8CB4-5256-E93F-C633-5892297E9C0A}"/>
              </a:ext>
            </a:extLst>
          </p:cNvPr>
          <p:cNvSpPr txBox="1"/>
          <p:nvPr/>
        </p:nvSpPr>
        <p:spPr>
          <a:xfrm>
            <a:off x="293914" y="253085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annuities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6796FE-6ADA-109B-293A-48DE4B37D70E}"/>
              </a:ext>
            </a:extLst>
          </p:cNvPr>
          <p:cNvSpPr txBox="1"/>
          <p:nvPr/>
        </p:nvSpPr>
        <p:spPr>
          <a:xfrm>
            <a:off x="2072605" y="3051692"/>
            <a:ext cx="537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1"/>
                </a:solidFill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14A1C-0FA4-C81E-6B63-A8EFFF179CD9}"/>
              </a:ext>
            </a:extLst>
          </p:cNvPr>
          <p:cNvSpPr txBox="1"/>
          <p:nvPr/>
        </p:nvSpPr>
        <p:spPr>
          <a:xfrm>
            <a:off x="6541025" y="2964106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1"/>
                </a:solidFill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D3F20-4CF1-E49D-28EA-6D48942A0C96}"/>
              </a:ext>
            </a:extLst>
          </p:cNvPr>
          <p:cNvSpPr txBox="1"/>
          <p:nvPr/>
        </p:nvSpPr>
        <p:spPr>
          <a:xfrm>
            <a:off x="950182" y="1224366"/>
            <a:ext cx="280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Jan 2024  →  $5000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F7780-A753-3D01-9F39-E411716D935A}"/>
              </a:ext>
            </a:extLst>
          </p:cNvPr>
          <p:cNvSpPr txBox="1"/>
          <p:nvPr/>
        </p:nvSpPr>
        <p:spPr>
          <a:xfrm>
            <a:off x="950182" y="1708870"/>
            <a:ext cx="278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Jan 2025  →  $5000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99E00-CAB1-E038-FA69-B146ED97ADB2}"/>
              </a:ext>
            </a:extLst>
          </p:cNvPr>
          <p:cNvSpPr txBox="1"/>
          <p:nvPr/>
        </p:nvSpPr>
        <p:spPr>
          <a:xfrm>
            <a:off x="950182" y="2192011"/>
            <a:ext cx="2807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 Jan 2026  →  $5000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B012F-3794-2A1C-17CA-C10057927A5D}"/>
              </a:ext>
            </a:extLst>
          </p:cNvPr>
          <p:cNvSpPr txBox="1"/>
          <p:nvPr/>
        </p:nvSpPr>
        <p:spPr>
          <a:xfrm rot="5400000">
            <a:off x="2461269" y="2674781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0772F-2F7C-3A2D-53B5-1C1922765CB5}"/>
              </a:ext>
            </a:extLst>
          </p:cNvPr>
          <p:cNvSpPr txBox="1"/>
          <p:nvPr/>
        </p:nvSpPr>
        <p:spPr>
          <a:xfrm>
            <a:off x="5776648" y="1524203"/>
            <a:ext cx="2081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$80000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13AB45-77B5-85CA-BB92-99BBF264D29B}"/>
                  </a:ext>
                </a:extLst>
              </p14:cNvPr>
              <p14:cNvContentPartPr/>
              <p14:nvPr/>
            </p14:nvContentPartPr>
            <p14:xfrm>
              <a:off x="4004640" y="1089720"/>
              <a:ext cx="874080" cy="18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13AB45-77B5-85CA-BB92-99BBF264D2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8440" y="1073520"/>
                <a:ext cx="906480" cy="19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B276A-5EF1-AFD8-CCCB-2C9F00D61B7A}"/>
                  </a:ext>
                </a:extLst>
              </p14:cNvPr>
              <p14:cNvContentPartPr/>
              <p14:nvPr/>
            </p14:nvContentPartPr>
            <p14:xfrm>
              <a:off x="5200920" y="357840"/>
              <a:ext cx="2413800" cy="132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B276A-5EF1-AFD8-CCCB-2C9F00D61B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4720" y="341640"/>
                <a:ext cx="2451600" cy="13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5D5C29D-A45C-B536-DD0F-4418683AFE19}"/>
                  </a:ext>
                </a:extLst>
              </p14:cNvPr>
              <p14:cNvContentPartPr/>
              <p14:nvPr/>
            </p14:nvContentPartPr>
            <p14:xfrm>
              <a:off x="856980" y="3577826"/>
              <a:ext cx="6295320" cy="1612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5D5C29D-A45C-B536-DD0F-4418683AFE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0780" y="3561626"/>
                <a:ext cx="6327720" cy="16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9DF02E-31C4-AEA6-FBB5-9E23ECAD2688}"/>
                  </a:ext>
                </a:extLst>
              </p14:cNvPr>
              <p14:cNvContentPartPr/>
              <p14:nvPr/>
            </p14:nvContentPartPr>
            <p14:xfrm>
              <a:off x="575640" y="3116520"/>
              <a:ext cx="8169840" cy="327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9DF02E-31C4-AEA6-FBB5-9E23ECAD26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440" y="3100320"/>
                <a:ext cx="8202240" cy="330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90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993B37-C17F-5B9B-B268-A5854E9FAF0A}"/>
              </a:ext>
            </a:extLst>
          </p:cNvPr>
          <p:cNvSpPr txBox="1"/>
          <p:nvPr/>
        </p:nvSpPr>
        <p:spPr>
          <a:xfrm>
            <a:off x="293914" y="253085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polynomial sums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C8727-9A5E-C3B3-F448-7EC76C5393DA}"/>
              </a:ext>
            </a:extLst>
          </p:cNvPr>
          <p:cNvSpPr txBox="1"/>
          <p:nvPr/>
        </p:nvSpPr>
        <p:spPr>
          <a:xfrm>
            <a:off x="2322025" y="1100380"/>
            <a:ext cx="449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Garamond" panose="02020404030301010803" pitchFamily="18" charset="0"/>
              </a:rPr>
              <a:t>1</a:t>
            </a:r>
            <a:r>
              <a:rPr lang="en-US" sz="4000" baseline="30000">
                <a:latin typeface="Garamond" panose="02020404030301010803" pitchFamily="18" charset="0"/>
              </a:rPr>
              <a:t>2</a:t>
            </a:r>
            <a:r>
              <a:rPr lang="en-US" sz="4000">
                <a:latin typeface="Garamond" panose="02020404030301010803" pitchFamily="18" charset="0"/>
              </a:rPr>
              <a:t> + 2</a:t>
            </a:r>
            <a:r>
              <a:rPr lang="en-US" sz="4000" baseline="30000">
                <a:latin typeface="Garamond" panose="02020404030301010803" pitchFamily="18" charset="0"/>
              </a:rPr>
              <a:t>2</a:t>
            </a:r>
            <a:r>
              <a:rPr lang="en-US" sz="4000">
                <a:latin typeface="Garamond" panose="02020404030301010803" pitchFamily="18" charset="0"/>
              </a:rPr>
              <a:t> + … + </a:t>
            </a:r>
            <a:r>
              <a:rPr lang="en-US" sz="4000" i="1">
                <a:latin typeface="Garamond" panose="02020404030301010803" pitchFamily="18" charset="0"/>
              </a:rPr>
              <a:t>n</a:t>
            </a:r>
            <a:r>
              <a:rPr lang="en-US" sz="4000" baseline="30000">
                <a:latin typeface="Garamond" panose="02020404030301010803" pitchFamily="18" charset="0"/>
              </a:rPr>
              <a:t>2</a:t>
            </a:r>
            <a:r>
              <a:rPr lang="en-US" sz="4000">
                <a:latin typeface="Garamond" panose="02020404030301010803" pitchFamily="18" charset="0"/>
              </a:rPr>
              <a:t> =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414759-2359-C9B4-4CF1-CC6F3C23E7F5}"/>
                  </a:ext>
                </a:extLst>
              </p14:cNvPr>
              <p14:cNvContentPartPr/>
              <p14:nvPr/>
            </p14:nvContentPartPr>
            <p14:xfrm>
              <a:off x="3948677" y="4393987"/>
              <a:ext cx="2216520" cy="1052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414759-2359-C9B4-4CF1-CC6F3C23E7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2477" y="4377787"/>
                <a:ext cx="224892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92F409-CCEC-2638-8795-E0F701FE2A92}"/>
                  </a:ext>
                </a:extLst>
              </p14:cNvPr>
              <p14:cNvContentPartPr/>
              <p14:nvPr/>
            </p14:nvContentPartPr>
            <p14:xfrm>
              <a:off x="628920" y="1994040"/>
              <a:ext cx="6073200" cy="1386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92F409-CCEC-2638-8795-E0F701FE2A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720" y="1977840"/>
                <a:ext cx="6105600" cy="14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4B45BE-6FAF-6EEA-19C1-6C73CF3E5080}"/>
                  </a:ext>
                </a:extLst>
              </p14:cNvPr>
              <p14:cNvContentPartPr/>
              <p14:nvPr/>
            </p14:nvContentPartPr>
            <p14:xfrm>
              <a:off x="616680" y="3474360"/>
              <a:ext cx="8206920" cy="27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4B45BE-6FAF-6EEA-19C1-6C73CF3E50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480" y="3458160"/>
                <a:ext cx="8239320" cy="27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533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29ABED-0F7A-4E89-CD90-3989F2C36642}"/>
              </a:ext>
            </a:extLst>
          </p:cNvPr>
          <p:cNvSpPr txBox="1"/>
          <p:nvPr/>
        </p:nvSpPr>
        <p:spPr>
          <a:xfrm>
            <a:off x="2157717" y="1229532"/>
            <a:ext cx="4828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√1 + √2 + … +√</a:t>
            </a:r>
            <a:r>
              <a:rPr lang="en-US" sz="4000" i="1" dirty="0">
                <a:latin typeface="Garamond" panose="02020404030301010803" pitchFamily="18" charset="0"/>
              </a:rPr>
              <a:t>n</a:t>
            </a:r>
            <a:r>
              <a:rPr lang="en-US" sz="4000" dirty="0">
                <a:latin typeface="Garamond" panose="02020404030301010803" pitchFamily="18" charset="0"/>
              </a:rPr>
              <a:t> =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D001D-E05E-3B36-8C2A-65D4F019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520" y="2863055"/>
            <a:ext cx="5612790" cy="3741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E3D63-9D1F-B58D-1F3E-E68FD6AF408B}"/>
              </a:ext>
            </a:extLst>
          </p:cNvPr>
          <p:cNvSpPr txBox="1"/>
          <p:nvPr/>
        </p:nvSpPr>
        <p:spPr>
          <a:xfrm>
            <a:off x="293914" y="253085"/>
            <a:ext cx="4414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approximating sums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84CCE0-BDD4-2520-1B22-30EAF2E13B1B}"/>
                  </a:ext>
                </a:extLst>
              </p14:cNvPr>
              <p14:cNvContentPartPr/>
              <p14:nvPr/>
            </p14:nvContentPartPr>
            <p14:xfrm>
              <a:off x="1829520" y="1266480"/>
              <a:ext cx="6755760" cy="4288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84CCE0-BDD4-2520-1B22-30EAF2E13B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3320" y="1250280"/>
                <a:ext cx="6788160" cy="43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459ABF-0792-46BF-C08C-899AEADFE9AC}"/>
                  </a:ext>
                </a:extLst>
              </p14:cNvPr>
              <p14:cNvContentPartPr/>
              <p14:nvPr/>
            </p14:nvContentPartPr>
            <p14:xfrm>
              <a:off x="1225080" y="1356840"/>
              <a:ext cx="440280" cy="38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459ABF-0792-46BF-C08C-899AEADFE9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8880" y="1340640"/>
                <a:ext cx="4726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7CDFEB-BE01-259C-5450-5FFE4FBB310B}"/>
                  </a:ext>
                </a:extLst>
              </p14:cNvPr>
              <p14:cNvContentPartPr/>
              <p14:nvPr/>
            </p14:nvContentPartPr>
            <p14:xfrm>
              <a:off x="1393920" y="1970280"/>
              <a:ext cx="6631560" cy="405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7CDFEB-BE01-259C-5450-5FFE4FBB31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7720" y="1954080"/>
                <a:ext cx="6663960" cy="40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0782261-ABEC-CEDF-DE09-988F9861E2DA}"/>
                  </a:ext>
                </a:extLst>
              </p14:cNvPr>
              <p14:cNvContentPartPr/>
              <p14:nvPr/>
            </p14:nvContentPartPr>
            <p14:xfrm>
              <a:off x="2972520" y="3437280"/>
              <a:ext cx="5485320" cy="2450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0782261-ABEC-CEDF-DE09-988F9861E2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56320" y="3421080"/>
                <a:ext cx="5517720" cy="24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68CD84-FDB5-0FB7-CAF0-58852932C289}"/>
                  </a:ext>
                </a:extLst>
              </p14:cNvPr>
              <p14:cNvContentPartPr/>
              <p14:nvPr/>
            </p14:nvContentPartPr>
            <p14:xfrm>
              <a:off x="2804040" y="5604120"/>
              <a:ext cx="662400" cy="354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68CD84-FDB5-0FB7-CAF0-58852932C2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88200" y="5540760"/>
                <a:ext cx="69372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5FB103E-029A-5C69-1082-809FAD14D2D8}"/>
                  </a:ext>
                </a:extLst>
              </p14:cNvPr>
              <p14:cNvContentPartPr/>
              <p14:nvPr/>
            </p14:nvContentPartPr>
            <p14:xfrm>
              <a:off x="3231720" y="4804200"/>
              <a:ext cx="590400" cy="1046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5FB103E-029A-5C69-1082-809FAD14D2D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15880" y="4740840"/>
                <a:ext cx="62172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0BB96B-19BF-6C7D-F67B-BA492AA6FE26}"/>
                  </a:ext>
                </a:extLst>
              </p14:cNvPr>
              <p14:cNvContentPartPr/>
              <p14:nvPr/>
            </p14:nvContentPartPr>
            <p14:xfrm>
              <a:off x="3511080" y="5519520"/>
              <a:ext cx="699480" cy="436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0BB96B-19BF-6C7D-F67B-BA492AA6FE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95240" y="5456160"/>
                <a:ext cx="73080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05E2DD5-6D8D-8E75-5B3A-12E227D5767C}"/>
                  </a:ext>
                </a:extLst>
              </p14:cNvPr>
              <p14:cNvContentPartPr/>
              <p14:nvPr/>
            </p14:nvContentPartPr>
            <p14:xfrm>
              <a:off x="3726720" y="4664160"/>
              <a:ext cx="627840" cy="1012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05E2DD5-6D8D-8E75-5B3A-12E227D576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10880" y="4600800"/>
                <a:ext cx="659160" cy="11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C22938A-F7FF-67AC-3BF4-CD0883E2358D}"/>
                  </a:ext>
                </a:extLst>
              </p14:cNvPr>
              <p14:cNvContentPartPr/>
              <p14:nvPr/>
            </p14:nvContentPartPr>
            <p14:xfrm>
              <a:off x="3803040" y="5476680"/>
              <a:ext cx="273960" cy="22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C22938A-F7FF-67AC-3BF4-CD0883E235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87200" y="5413320"/>
                <a:ext cx="3052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6E7D9BA-02C3-AFB5-0BDE-73BA8B378E5F}"/>
                  </a:ext>
                </a:extLst>
              </p14:cNvPr>
              <p14:cNvContentPartPr/>
              <p14:nvPr/>
            </p14:nvContentPartPr>
            <p14:xfrm>
              <a:off x="4045680" y="4294080"/>
              <a:ext cx="747000" cy="523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6E7D9BA-02C3-AFB5-0BDE-73BA8B378E5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29840" y="4230720"/>
                <a:ext cx="77832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2AC775-0913-5301-C8A5-9BBE4D733796}"/>
                  </a:ext>
                </a:extLst>
              </p14:cNvPr>
              <p14:cNvContentPartPr/>
              <p14:nvPr/>
            </p14:nvContentPartPr>
            <p14:xfrm>
              <a:off x="4705560" y="3961080"/>
              <a:ext cx="911520" cy="619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2AC775-0913-5301-C8A5-9BBE4D73379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89720" y="3897720"/>
                <a:ext cx="942840" cy="7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E8E91F3-2700-4ABC-000C-52790B63423F}"/>
                  </a:ext>
                </a:extLst>
              </p14:cNvPr>
              <p14:cNvContentPartPr/>
              <p14:nvPr/>
            </p14:nvContentPartPr>
            <p14:xfrm>
              <a:off x="5556600" y="3663360"/>
              <a:ext cx="864000" cy="802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E8E91F3-2700-4ABC-000C-52790B63423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40760" y="3600000"/>
                <a:ext cx="895320" cy="9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64B060-B659-919E-AB6B-73A00F84CEE7}"/>
                  </a:ext>
                </a:extLst>
              </p14:cNvPr>
              <p14:cNvContentPartPr/>
              <p14:nvPr/>
            </p14:nvContentPartPr>
            <p14:xfrm>
              <a:off x="5715000" y="4599000"/>
              <a:ext cx="205920" cy="24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64B060-B659-919E-AB6B-73A00F84CEE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99160" y="4535640"/>
                <a:ext cx="2372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DC4325E-5D5B-9A30-4907-73DEB971174A}"/>
                  </a:ext>
                </a:extLst>
              </p14:cNvPr>
              <p14:cNvContentPartPr/>
              <p14:nvPr/>
            </p14:nvContentPartPr>
            <p14:xfrm>
              <a:off x="6214320" y="4403520"/>
              <a:ext cx="185760" cy="567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DC4325E-5D5B-9A30-4907-73DEB971174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98480" y="4340160"/>
                <a:ext cx="21708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B61053D-22CD-FCF4-B15D-021B3A060E07}"/>
                  </a:ext>
                </a:extLst>
              </p14:cNvPr>
              <p14:cNvContentPartPr/>
              <p14:nvPr/>
            </p14:nvContentPartPr>
            <p14:xfrm>
              <a:off x="5716800" y="5049000"/>
              <a:ext cx="728640" cy="78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B61053D-22CD-FCF4-B15D-021B3A060E0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00960" y="4985640"/>
                <a:ext cx="75996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6CAE0B-8AF5-D174-18A4-42CAE2A7669A}"/>
                  </a:ext>
                </a:extLst>
              </p14:cNvPr>
              <p14:cNvContentPartPr/>
              <p14:nvPr/>
            </p14:nvContentPartPr>
            <p14:xfrm>
              <a:off x="5059080" y="4497840"/>
              <a:ext cx="653400" cy="1353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6CAE0B-8AF5-D174-18A4-42CAE2A7669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43240" y="4434480"/>
                <a:ext cx="684720" cy="14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0E2653-700A-AB41-8DA7-A0E7866AFC9B}"/>
                  </a:ext>
                </a:extLst>
              </p14:cNvPr>
              <p14:cNvContentPartPr/>
              <p14:nvPr/>
            </p14:nvContentPartPr>
            <p14:xfrm>
              <a:off x="4923360" y="4647960"/>
              <a:ext cx="492480" cy="824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0E2653-700A-AB41-8DA7-A0E7866AFC9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07520" y="4584600"/>
                <a:ext cx="523800" cy="9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F52DF93-0FC7-6863-F8CB-6099C6F651C6}"/>
                  </a:ext>
                </a:extLst>
              </p14:cNvPr>
              <p14:cNvContentPartPr/>
              <p14:nvPr/>
            </p14:nvContentPartPr>
            <p14:xfrm>
              <a:off x="4260960" y="4674960"/>
              <a:ext cx="640440" cy="1219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F52DF93-0FC7-6863-F8CB-6099C6F651C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45120" y="4611600"/>
                <a:ext cx="671760" cy="13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1448430-E2A5-4FC4-0E46-9FF8F816F880}"/>
                  </a:ext>
                </a:extLst>
              </p14:cNvPr>
              <p14:cNvContentPartPr/>
              <p14:nvPr/>
            </p14:nvContentPartPr>
            <p14:xfrm>
              <a:off x="4719960" y="5398560"/>
              <a:ext cx="164880" cy="318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1448430-E2A5-4FC4-0E46-9FF8F816F8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04120" y="5335200"/>
                <a:ext cx="19620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8A0871B-F499-BFF9-9E00-6D70C860BCD4}"/>
                  </a:ext>
                </a:extLst>
              </p14:cNvPr>
              <p14:cNvContentPartPr/>
              <p14:nvPr/>
            </p14:nvContentPartPr>
            <p14:xfrm>
              <a:off x="4477320" y="5328360"/>
              <a:ext cx="33480" cy="4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8A0871B-F499-BFF9-9E00-6D70C860BC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61480" y="5265000"/>
                <a:ext cx="64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2E8622D-8192-8CCE-64B4-7C5A37072D45}"/>
                  </a:ext>
                </a:extLst>
              </p14:cNvPr>
              <p14:cNvContentPartPr/>
              <p14:nvPr/>
            </p14:nvContentPartPr>
            <p14:xfrm>
              <a:off x="4265640" y="5299560"/>
              <a:ext cx="216360" cy="95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2E8622D-8192-8CCE-64B4-7C5A37072D4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249800" y="5236200"/>
                <a:ext cx="247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A4B45E4-99B1-E621-2BA3-E1769BC9A7FB}"/>
                  </a:ext>
                </a:extLst>
              </p14:cNvPr>
              <p14:cNvContentPartPr/>
              <p14:nvPr/>
            </p14:nvContentPartPr>
            <p14:xfrm>
              <a:off x="5751720" y="5731560"/>
              <a:ext cx="58032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A4B45E4-99B1-E621-2BA3-E1769BC9A7F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35880" y="5668200"/>
                <a:ext cx="611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6A60C6B-7012-2FBB-88FB-84C872E7311F}"/>
                  </a:ext>
                </a:extLst>
              </p14:cNvPr>
              <p14:cNvContentPartPr/>
              <p14:nvPr/>
            </p14:nvContentPartPr>
            <p14:xfrm>
              <a:off x="4826880" y="2216160"/>
              <a:ext cx="353520" cy="189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6A60C6B-7012-2FBB-88FB-84C872E7311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810680" y="2199960"/>
                <a:ext cx="3859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0054F8-AD79-1F20-E568-D685AEA484A9}"/>
                  </a:ext>
                </a:extLst>
              </p14:cNvPr>
              <p14:cNvContentPartPr/>
              <p14:nvPr/>
            </p14:nvContentPartPr>
            <p14:xfrm>
              <a:off x="6905520" y="2228400"/>
              <a:ext cx="193680" cy="95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0054F8-AD79-1F20-E568-D685AEA484A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89320" y="2212200"/>
                <a:ext cx="22608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361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CB14A6-1227-53FC-54E3-5F82AB07218F}"/>
                  </a:ext>
                </a:extLst>
              </p14:cNvPr>
              <p14:cNvContentPartPr/>
              <p14:nvPr/>
            </p14:nvContentPartPr>
            <p14:xfrm>
              <a:off x="1956960" y="417240"/>
              <a:ext cx="5460480" cy="85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CB14A6-1227-53FC-54E3-5F82AB0721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0760" y="401040"/>
                <a:ext cx="5492880" cy="8899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0ECD124-8C34-9E1E-AEFA-8F5A19B61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760"/>
            <a:ext cx="5248062" cy="34987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769CBA-5912-0842-8730-994E53064D9D}"/>
                  </a:ext>
                </a:extLst>
              </p14:cNvPr>
              <p14:cNvContentPartPr/>
              <p14:nvPr/>
            </p14:nvContentPartPr>
            <p14:xfrm>
              <a:off x="808200" y="908640"/>
              <a:ext cx="7986600" cy="325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769CBA-5912-0842-8730-994E53064D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000" y="892440"/>
                <a:ext cx="8019000" cy="32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E2013AC-1658-49CD-0C4C-F6DD8B1A5B65}"/>
                  </a:ext>
                </a:extLst>
              </p14:cNvPr>
              <p14:cNvContentPartPr/>
              <p14:nvPr/>
            </p14:nvContentPartPr>
            <p14:xfrm>
              <a:off x="1048320" y="1994040"/>
              <a:ext cx="84960" cy="11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E2013AC-1658-49CD-0C4C-F6DD8B1A5B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2120" y="1977840"/>
                <a:ext cx="117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1CA1DB2-5E10-E192-CB16-B2A9047E6F41}"/>
                  </a:ext>
                </a:extLst>
              </p14:cNvPr>
              <p14:cNvContentPartPr/>
              <p14:nvPr/>
            </p14:nvContentPartPr>
            <p14:xfrm>
              <a:off x="6640200" y="2606760"/>
              <a:ext cx="2216520" cy="3120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1CA1DB2-5E10-E192-CB16-B2A9047E6F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24000" y="2590560"/>
                <a:ext cx="2242080" cy="31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9660EB2-B579-8238-9AFF-9384D1C0EDC4}"/>
                  </a:ext>
                </a:extLst>
              </p14:cNvPr>
              <p14:cNvContentPartPr/>
              <p14:nvPr/>
            </p14:nvContentPartPr>
            <p14:xfrm>
              <a:off x="1003320" y="2396880"/>
              <a:ext cx="7783200" cy="437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9660EB2-B579-8238-9AFF-9384D1C0EDC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7120" y="2380680"/>
                <a:ext cx="7815600" cy="43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42F6E4-904D-A794-8EDD-88003C58F860}"/>
                  </a:ext>
                </a:extLst>
              </p14:cNvPr>
              <p14:cNvContentPartPr/>
              <p14:nvPr/>
            </p14:nvContentPartPr>
            <p14:xfrm>
              <a:off x="5377680" y="6364440"/>
              <a:ext cx="29160" cy="7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42F6E4-904D-A794-8EDD-88003C58F8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61840" y="6301080"/>
                <a:ext cx="604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F5150E-8504-CB99-D25C-14A0215CC59B}"/>
                  </a:ext>
                </a:extLst>
              </p14:cNvPr>
              <p14:cNvContentPartPr/>
              <p14:nvPr/>
            </p14:nvContentPartPr>
            <p14:xfrm>
              <a:off x="3716640" y="2014560"/>
              <a:ext cx="29160" cy="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F5150E-8504-CB99-D25C-14A0215CC59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00800" y="1951200"/>
                <a:ext cx="60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4195ED-E3EA-5F66-1ABF-49EF98EA9460}"/>
                  </a:ext>
                </a:extLst>
              </p14:cNvPr>
              <p14:cNvContentPartPr/>
              <p14:nvPr/>
            </p14:nvContentPartPr>
            <p14:xfrm>
              <a:off x="3716640" y="2014560"/>
              <a:ext cx="637920" cy="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4195ED-E3EA-5F66-1ABF-49EF98EA946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00800" y="1951200"/>
                <a:ext cx="6692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2FA086-0633-FB5B-2CB2-2BC24C674978}"/>
                  </a:ext>
                </a:extLst>
              </p14:cNvPr>
              <p14:cNvContentPartPr/>
              <p14:nvPr/>
            </p14:nvContentPartPr>
            <p14:xfrm>
              <a:off x="3688200" y="2097000"/>
              <a:ext cx="653760" cy="29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2FA086-0633-FB5B-2CB2-2BC24C6749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72360" y="2033640"/>
                <a:ext cx="6850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739F384-ED40-F4D6-8F87-2B925A4A34FB}"/>
                  </a:ext>
                </a:extLst>
              </p14:cNvPr>
              <p14:cNvContentPartPr/>
              <p14:nvPr/>
            </p14:nvContentPartPr>
            <p14:xfrm>
              <a:off x="3714480" y="1956960"/>
              <a:ext cx="60336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739F384-ED40-F4D6-8F87-2B925A4A34F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98640" y="1893600"/>
                <a:ext cx="634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43BA793-68C7-A5EC-FF43-E5F353B8AE3D}"/>
                  </a:ext>
                </a:extLst>
              </p14:cNvPr>
              <p14:cNvContentPartPr/>
              <p14:nvPr/>
            </p14:nvContentPartPr>
            <p14:xfrm>
              <a:off x="2994840" y="2220120"/>
              <a:ext cx="697680" cy="37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43BA793-68C7-A5EC-FF43-E5F353B8AE3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79000" y="2156760"/>
                <a:ext cx="7290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871462-8975-D1F4-DFA7-76F041611127}"/>
                  </a:ext>
                </a:extLst>
              </p14:cNvPr>
              <p14:cNvContentPartPr/>
              <p14:nvPr/>
            </p14:nvContentPartPr>
            <p14:xfrm>
              <a:off x="2993040" y="2343600"/>
              <a:ext cx="678960" cy="33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871462-8975-D1F4-DFA7-76F0416111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77200" y="2280240"/>
                <a:ext cx="7102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6FE31DB-D5FE-433D-0520-D116A0887162}"/>
                  </a:ext>
                </a:extLst>
              </p14:cNvPr>
              <p14:cNvContentPartPr/>
              <p14:nvPr/>
            </p14:nvContentPartPr>
            <p14:xfrm>
              <a:off x="2207880" y="2467080"/>
              <a:ext cx="795600" cy="28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6FE31DB-D5FE-433D-0520-D116A0887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92040" y="2403720"/>
                <a:ext cx="8269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9183F2F-ADFA-F340-CC86-69561D21ECC2}"/>
                  </a:ext>
                </a:extLst>
              </p14:cNvPr>
              <p14:cNvContentPartPr/>
              <p14:nvPr/>
            </p14:nvContentPartPr>
            <p14:xfrm>
              <a:off x="2259000" y="2586240"/>
              <a:ext cx="695880" cy="33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9183F2F-ADFA-F340-CC86-69561D21ECC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43160" y="2522880"/>
                <a:ext cx="7272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8F30D-B50B-8DB7-A13C-2F66D8087429}"/>
                  </a:ext>
                </a:extLst>
              </p14:cNvPr>
              <p14:cNvContentPartPr/>
              <p14:nvPr/>
            </p14:nvContentPartPr>
            <p14:xfrm>
              <a:off x="2236680" y="2721960"/>
              <a:ext cx="600480" cy="33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8F30D-B50B-8DB7-A13C-2F66D808742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20840" y="2658600"/>
                <a:ext cx="6318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0811B3-E8B5-488F-F515-C754F709D8B0}"/>
                  </a:ext>
                </a:extLst>
              </p14:cNvPr>
              <p14:cNvContentPartPr/>
              <p14:nvPr/>
            </p14:nvContentPartPr>
            <p14:xfrm>
              <a:off x="2836800" y="2721960"/>
              <a:ext cx="2124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0811B3-E8B5-488F-F515-C754F709D8B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20960" y="2658600"/>
                <a:ext cx="52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BC3534-12AD-6163-07AF-DDD44007D122}"/>
                  </a:ext>
                </a:extLst>
              </p14:cNvPr>
              <p14:cNvContentPartPr/>
              <p14:nvPr/>
            </p14:nvContentPartPr>
            <p14:xfrm>
              <a:off x="2923200" y="2721960"/>
              <a:ext cx="4680" cy="12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BC3534-12AD-6163-07AF-DDD44007D12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07360" y="2658600"/>
                <a:ext cx="360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82B706-A21D-BD00-4A7A-1E974808E2FE}"/>
                  </a:ext>
                </a:extLst>
              </p14:cNvPr>
              <p14:cNvContentPartPr/>
              <p14:nvPr/>
            </p14:nvContentPartPr>
            <p14:xfrm>
              <a:off x="1535400" y="2882520"/>
              <a:ext cx="567000" cy="24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82B706-A21D-BD00-4A7A-1E974808E2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19560" y="2819160"/>
                <a:ext cx="5983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7EF0F2-0886-7F2A-9194-F96B4F36E58C}"/>
                  </a:ext>
                </a:extLst>
              </p14:cNvPr>
              <p14:cNvContentPartPr/>
              <p14:nvPr/>
            </p14:nvContentPartPr>
            <p14:xfrm>
              <a:off x="2100960" y="2878200"/>
              <a:ext cx="51480" cy="16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7EF0F2-0886-7F2A-9194-F96B4F36E58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85120" y="2814840"/>
                <a:ext cx="828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EA67E02-ABCE-345A-B08B-BD1DAE130D3D}"/>
                  </a:ext>
                </a:extLst>
              </p14:cNvPr>
              <p14:cNvContentPartPr/>
              <p14:nvPr/>
            </p14:nvContentPartPr>
            <p14:xfrm>
              <a:off x="1533600" y="3026160"/>
              <a:ext cx="12600" cy="16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EA67E02-ABCE-345A-B08B-BD1DAE130D3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17760" y="2962800"/>
                <a:ext cx="43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786ED68-5976-0955-DF94-904B414087C3}"/>
                  </a:ext>
                </a:extLst>
              </p14:cNvPr>
              <p14:cNvContentPartPr/>
              <p14:nvPr/>
            </p14:nvContentPartPr>
            <p14:xfrm>
              <a:off x="1562400" y="3001320"/>
              <a:ext cx="6087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786ED68-5976-0955-DF94-904B414087C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46560" y="2937960"/>
                <a:ext cx="6400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9D73A0F-C6B3-6FEE-3923-7660BF2CF0CA}"/>
                  </a:ext>
                </a:extLst>
              </p14:cNvPr>
              <p14:cNvContentPartPr/>
              <p14:nvPr/>
            </p14:nvContentPartPr>
            <p14:xfrm>
              <a:off x="2162520" y="2997360"/>
              <a:ext cx="25200" cy="8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9D73A0F-C6B3-6FEE-3923-7660BF2CF0C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46680" y="2934000"/>
                <a:ext cx="56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37ECBC4-6992-3F03-71D1-65F3B5508444}"/>
                  </a:ext>
                </a:extLst>
              </p14:cNvPr>
              <p14:cNvContentPartPr/>
              <p14:nvPr/>
            </p14:nvContentPartPr>
            <p14:xfrm>
              <a:off x="824040" y="3322080"/>
              <a:ext cx="561960" cy="49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37ECBC4-6992-3F03-71D1-65F3B550844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8200" y="3258720"/>
                <a:ext cx="593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542A88A-A5B0-8355-01E8-5C416B914819}"/>
                  </a:ext>
                </a:extLst>
              </p14:cNvPr>
              <p14:cNvContentPartPr/>
              <p14:nvPr/>
            </p14:nvContentPartPr>
            <p14:xfrm>
              <a:off x="1344600" y="3326040"/>
              <a:ext cx="29160" cy="12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542A88A-A5B0-8355-01E8-5C416B91481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28760" y="3262680"/>
                <a:ext cx="60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298ABE0-AA5B-35CC-6716-DB020E3522B4}"/>
                  </a:ext>
                </a:extLst>
              </p14:cNvPr>
              <p14:cNvContentPartPr/>
              <p14:nvPr/>
            </p14:nvContentPartPr>
            <p14:xfrm>
              <a:off x="826560" y="3449520"/>
              <a:ext cx="598320" cy="5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298ABE0-AA5B-35CC-6716-DB020E3522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10720" y="3386160"/>
                <a:ext cx="6296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60073D8-2337-75E9-CE09-D7739CE25E80}"/>
                  </a:ext>
                </a:extLst>
              </p14:cNvPr>
              <p14:cNvContentPartPr/>
              <p14:nvPr/>
            </p14:nvContentPartPr>
            <p14:xfrm>
              <a:off x="865080" y="3589200"/>
              <a:ext cx="605520" cy="62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60073D8-2337-75E9-CE09-D7739CE25E8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49240" y="3525840"/>
                <a:ext cx="636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E9A8A1C-D01E-5BE3-5CCF-3D5C060BA590}"/>
                  </a:ext>
                </a:extLst>
              </p14:cNvPr>
              <p14:cNvContentPartPr/>
              <p14:nvPr/>
            </p14:nvContentPartPr>
            <p14:xfrm>
              <a:off x="847080" y="3724920"/>
              <a:ext cx="610560" cy="70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E9A8A1C-D01E-5BE3-5CCF-3D5C060BA59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31240" y="3661560"/>
                <a:ext cx="6418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08E8DD7-D49C-5720-9DAA-51DC0524868A}"/>
                  </a:ext>
                </a:extLst>
              </p14:cNvPr>
              <p14:cNvContentPartPr/>
              <p14:nvPr/>
            </p14:nvContentPartPr>
            <p14:xfrm>
              <a:off x="918720" y="3840120"/>
              <a:ext cx="549360" cy="57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08E8DD7-D49C-5720-9DAA-51DC0524868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02880" y="3776760"/>
                <a:ext cx="5806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EDD03A-D464-14D9-BC20-049E697A957D}"/>
                  </a:ext>
                </a:extLst>
              </p14:cNvPr>
              <p14:cNvContentPartPr/>
              <p14:nvPr/>
            </p14:nvContentPartPr>
            <p14:xfrm>
              <a:off x="861120" y="3971880"/>
              <a:ext cx="640080" cy="37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EDD03A-D464-14D9-BC20-049E697A957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280" y="3908520"/>
                <a:ext cx="6714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7C6C762-67EB-9E90-9F96-656819285840}"/>
                  </a:ext>
                </a:extLst>
              </p14:cNvPr>
              <p14:cNvContentPartPr/>
              <p14:nvPr/>
            </p14:nvContentPartPr>
            <p14:xfrm>
              <a:off x="1447200" y="3971880"/>
              <a:ext cx="54000" cy="20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7C6C762-67EB-9E90-9F96-65681928584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31360" y="3908520"/>
                <a:ext cx="853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BDD24B-CBDA-C62F-BC26-73FA467EE635}"/>
                  </a:ext>
                </a:extLst>
              </p14:cNvPr>
              <p14:cNvContentPartPr/>
              <p14:nvPr/>
            </p14:nvContentPartPr>
            <p14:xfrm>
              <a:off x="7067520" y="1971720"/>
              <a:ext cx="524880" cy="39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BDD24B-CBDA-C62F-BC26-73FA467EE6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51680" y="1908360"/>
                <a:ext cx="5562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2018931-EB8E-07B6-4D29-9C0867DED09C}"/>
                  </a:ext>
                </a:extLst>
              </p14:cNvPr>
              <p14:cNvContentPartPr/>
              <p14:nvPr/>
            </p14:nvContentPartPr>
            <p14:xfrm>
              <a:off x="7515720" y="1969560"/>
              <a:ext cx="66240" cy="8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2018931-EB8E-07B6-4D29-9C0867DED09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499880" y="1906200"/>
                <a:ext cx="97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040FCD1-7FAA-2F8E-AA69-AF88685A92D8}"/>
                  </a:ext>
                </a:extLst>
              </p14:cNvPr>
              <p14:cNvContentPartPr/>
              <p14:nvPr/>
            </p14:nvContentPartPr>
            <p14:xfrm>
              <a:off x="7051320" y="2072160"/>
              <a:ext cx="537120" cy="16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040FCD1-7FAA-2F8E-AA69-AF88685A92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35480" y="2008800"/>
                <a:ext cx="5684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42E459F-CEAC-5286-492D-579F8B80352A}"/>
                  </a:ext>
                </a:extLst>
              </p14:cNvPr>
              <p14:cNvContentPartPr/>
              <p14:nvPr/>
            </p14:nvContentPartPr>
            <p14:xfrm>
              <a:off x="7005960" y="2170800"/>
              <a:ext cx="604800" cy="29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42E459F-CEAC-5286-492D-579F8B80352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90120" y="2107440"/>
                <a:ext cx="636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7F4A42B-33F9-B324-A666-790818B40A75}"/>
                  </a:ext>
                </a:extLst>
              </p14:cNvPr>
              <p14:cNvContentPartPr/>
              <p14:nvPr/>
            </p14:nvContentPartPr>
            <p14:xfrm>
              <a:off x="7577640" y="2170800"/>
              <a:ext cx="24840" cy="16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7F4A42B-33F9-B324-A666-790818B40A7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61800" y="2107440"/>
                <a:ext cx="56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012843D-BD29-013E-92E8-0D70737A5565}"/>
                  </a:ext>
                </a:extLst>
              </p14:cNvPr>
              <p14:cNvContentPartPr/>
              <p14:nvPr/>
            </p14:nvContentPartPr>
            <p14:xfrm>
              <a:off x="1550160" y="3153600"/>
              <a:ext cx="53640" cy="4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012843D-BD29-013E-92E8-0D70737A556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34320" y="3090240"/>
                <a:ext cx="849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4A2BF12-2050-BBCA-4C32-AC96170D59C5}"/>
                  </a:ext>
                </a:extLst>
              </p14:cNvPr>
              <p14:cNvContentPartPr/>
              <p14:nvPr/>
            </p14:nvContentPartPr>
            <p14:xfrm>
              <a:off x="1591200" y="3141360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4A2BF12-2050-BBCA-4C32-AC96170D59C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75360" y="30780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5D50AFA-B55D-807B-8BEA-E4A7E73378F9}"/>
                  </a:ext>
                </a:extLst>
              </p14:cNvPr>
              <p14:cNvContentPartPr/>
              <p14:nvPr/>
            </p14:nvContentPartPr>
            <p14:xfrm>
              <a:off x="1866600" y="3133080"/>
              <a:ext cx="12600" cy="4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5D50AFA-B55D-807B-8BEA-E4A7E73378F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50760" y="3069720"/>
                <a:ext cx="439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0562038-2F7E-9C65-E643-99AC4AA587B3}"/>
                  </a:ext>
                </a:extLst>
              </p14:cNvPr>
              <p14:cNvContentPartPr/>
              <p14:nvPr/>
            </p14:nvContentPartPr>
            <p14:xfrm>
              <a:off x="1915920" y="3133080"/>
              <a:ext cx="18936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0562038-2F7E-9C65-E643-99AC4AA587B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00080" y="3069720"/>
                <a:ext cx="220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02233B-B753-87C5-BAC4-9FA685836834}"/>
                  </a:ext>
                </a:extLst>
              </p14:cNvPr>
              <p14:cNvContentPartPr/>
              <p14:nvPr/>
            </p14:nvContentPartPr>
            <p14:xfrm>
              <a:off x="1586880" y="3128760"/>
              <a:ext cx="366480" cy="29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02233B-B753-87C5-BAC4-9FA68583683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71040" y="3065400"/>
                <a:ext cx="397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F3EAF0C-AA93-DC0B-3E2F-74B4D4F37591}"/>
                  </a:ext>
                </a:extLst>
              </p14:cNvPr>
              <p14:cNvContentPartPr/>
              <p14:nvPr/>
            </p14:nvContentPartPr>
            <p14:xfrm>
              <a:off x="2952000" y="2643840"/>
              <a:ext cx="1435320" cy="133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F3EAF0C-AA93-DC0B-3E2F-74B4D4F3759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935800" y="2627640"/>
                <a:ext cx="1467720" cy="13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CE0924E-7469-58F9-C255-00593C572618}"/>
                  </a:ext>
                </a:extLst>
              </p14:cNvPr>
              <p14:cNvContentPartPr/>
              <p14:nvPr/>
            </p14:nvContentPartPr>
            <p14:xfrm>
              <a:off x="797760" y="3256200"/>
              <a:ext cx="3939120" cy="933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CE0924E-7469-58F9-C255-00593C57261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81560" y="3240000"/>
                <a:ext cx="396468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2D45E14-723A-6887-91B0-0DC8F8D2CAE5}"/>
                  </a:ext>
                </a:extLst>
              </p14:cNvPr>
              <p14:cNvContentPartPr/>
              <p14:nvPr/>
            </p14:nvContentPartPr>
            <p14:xfrm>
              <a:off x="851040" y="3219480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2D45E14-723A-6887-91B0-0DC8F8D2CAE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35200" y="31561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1522631-04E5-2A7B-8F8E-6AE9B0FC8128}"/>
                  </a:ext>
                </a:extLst>
              </p14:cNvPr>
              <p14:cNvContentPartPr/>
              <p14:nvPr/>
            </p14:nvContentPartPr>
            <p14:xfrm>
              <a:off x="842760" y="3223440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1522631-04E5-2A7B-8F8E-6AE9B0FC812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26920" y="31600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3505F1B-E34C-9850-DFAA-B408BD1E409A}"/>
                  </a:ext>
                </a:extLst>
              </p14:cNvPr>
              <p14:cNvContentPartPr/>
              <p14:nvPr/>
            </p14:nvContentPartPr>
            <p14:xfrm>
              <a:off x="834480" y="1973520"/>
              <a:ext cx="21240" cy="1238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3505F1B-E34C-9850-DFAA-B408BD1E409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18640" y="1910160"/>
                <a:ext cx="52560" cy="13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9A872CB-8092-174E-1E41-AAE0F62353FB}"/>
                  </a:ext>
                </a:extLst>
              </p14:cNvPr>
              <p14:cNvContentPartPr/>
              <p14:nvPr/>
            </p14:nvContentPartPr>
            <p14:xfrm>
              <a:off x="1508760" y="1953000"/>
              <a:ext cx="12960" cy="81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9A872CB-8092-174E-1E41-AAE0F62353F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492920" y="1889640"/>
                <a:ext cx="44280" cy="9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C391248-1A0B-9E50-CF03-B0A3176F1515}"/>
                  </a:ext>
                </a:extLst>
              </p14:cNvPr>
              <p14:cNvContentPartPr/>
              <p14:nvPr/>
            </p14:nvContentPartPr>
            <p14:xfrm>
              <a:off x="871560" y="1977480"/>
              <a:ext cx="633600" cy="16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C391248-1A0B-9E50-CF03-B0A3176F151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55720" y="1914120"/>
                <a:ext cx="664920" cy="1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95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EBBF5-804F-875E-9D1F-F6442CB85431}"/>
              </a:ext>
            </a:extLst>
          </p:cNvPr>
          <p:cNvSpPr txBox="1"/>
          <p:nvPr/>
        </p:nvSpPr>
        <p:spPr>
          <a:xfrm>
            <a:off x="293914" y="253085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overhang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E4292-6DD1-6809-C3AB-6D4025479874}"/>
              </a:ext>
            </a:extLst>
          </p:cNvPr>
          <p:cNvSpPr/>
          <p:nvPr/>
        </p:nvSpPr>
        <p:spPr>
          <a:xfrm>
            <a:off x="0" y="4971081"/>
            <a:ext cx="4572000" cy="476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9D224-8737-A1ED-995D-A08F40A497F6}"/>
              </a:ext>
            </a:extLst>
          </p:cNvPr>
          <p:cNvSpPr/>
          <p:nvPr/>
        </p:nvSpPr>
        <p:spPr>
          <a:xfrm>
            <a:off x="3518115" y="5447654"/>
            <a:ext cx="418454" cy="1410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A02DE2-C9D5-B3A9-9544-302D43A58810}"/>
              </a:ext>
            </a:extLst>
          </p:cNvPr>
          <p:cNvSpPr/>
          <p:nvPr/>
        </p:nvSpPr>
        <p:spPr>
          <a:xfrm>
            <a:off x="3435458" y="4494508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460F3-388A-890E-C12D-3A6946932636}"/>
              </a:ext>
            </a:extLst>
          </p:cNvPr>
          <p:cNvSpPr/>
          <p:nvPr/>
        </p:nvSpPr>
        <p:spPr>
          <a:xfrm>
            <a:off x="4264615" y="4017935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BA62E7-AB20-E202-8D9D-7758077D1174}"/>
              </a:ext>
            </a:extLst>
          </p:cNvPr>
          <p:cNvSpPr/>
          <p:nvPr/>
        </p:nvSpPr>
        <p:spPr>
          <a:xfrm>
            <a:off x="3027334" y="3541362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E369B-A2D9-DE57-2632-AF9FA5BCCD7F}"/>
              </a:ext>
            </a:extLst>
          </p:cNvPr>
          <p:cNvSpPr/>
          <p:nvPr/>
        </p:nvSpPr>
        <p:spPr>
          <a:xfrm rot="538069">
            <a:off x="4272362" y="3064789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5A18E8-91E6-1570-099A-A9FA4E31043A}"/>
                  </a:ext>
                </a:extLst>
              </p14:cNvPr>
              <p14:cNvContentPartPr/>
              <p14:nvPr/>
            </p14:nvContentPartPr>
            <p14:xfrm>
              <a:off x="4633560" y="3272760"/>
              <a:ext cx="769320" cy="732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5A18E8-91E6-1570-099A-A9FA4E3104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7360" y="3256560"/>
                <a:ext cx="80172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C62B1B-656F-FF4C-165A-68810A5009A7}"/>
                  </a:ext>
                </a:extLst>
              </p14:cNvPr>
              <p14:cNvContentPartPr/>
              <p14:nvPr/>
            </p14:nvContentPartPr>
            <p14:xfrm>
              <a:off x="5336640" y="3252240"/>
              <a:ext cx="140400" cy="30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C62B1B-656F-FF4C-165A-68810A5009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0440" y="3236040"/>
                <a:ext cx="1728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ADFA94-29C6-C884-882D-7CE60DE459F6}"/>
                  </a:ext>
                </a:extLst>
              </p14:cNvPr>
              <p14:cNvContentPartPr/>
              <p14:nvPr/>
            </p14:nvContentPartPr>
            <p14:xfrm>
              <a:off x="3013560" y="2894400"/>
              <a:ext cx="3511800" cy="1147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ADFA94-29C6-C884-882D-7CE60DE459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7360" y="2878200"/>
                <a:ext cx="3544200" cy="11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DE57AF2-4F3B-5527-638D-9F22AB0FAFA3}"/>
                  </a:ext>
                </a:extLst>
              </p14:cNvPr>
              <p14:cNvContentPartPr/>
              <p14:nvPr/>
            </p14:nvContentPartPr>
            <p14:xfrm>
              <a:off x="645480" y="419400"/>
              <a:ext cx="7948080" cy="452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DE57AF2-4F3B-5527-638D-9F22AB0FAF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9280" y="403200"/>
                <a:ext cx="7980480" cy="45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910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2EB47A-4B3C-1B77-FAB3-3AE0173C8056}"/>
              </a:ext>
            </a:extLst>
          </p:cNvPr>
          <p:cNvSpPr/>
          <p:nvPr/>
        </p:nvSpPr>
        <p:spPr>
          <a:xfrm>
            <a:off x="69743" y="3134532"/>
            <a:ext cx="4572000" cy="476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99A49-8C0E-310C-6852-E5EEAFD79A26}"/>
              </a:ext>
            </a:extLst>
          </p:cNvPr>
          <p:cNvSpPr/>
          <p:nvPr/>
        </p:nvSpPr>
        <p:spPr>
          <a:xfrm>
            <a:off x="3518115" y="3611105"/>
            <a:ext cx="418454" cy="476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955F3C-CF27-902C-E5A5-96F48602922E}"/>
              </a:ext>
            </a:extLst>
          </p:cNvPr>
          <p:cNvSpPr/>
          <p:nvPr/>
        </p:nvSpPr>
        <p:spPr>
          <a:xfrm>
            <a:off x="5024031" y="1910164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F901A4-12C6-E55C-427D-CFC90493467E}"/>
              </a:ext>
            </a:extLst>
          </p:cNvPr>
          <p:cNvSpPr/>
          <p:nvPr/>
        </p:nvSpPr>
        <p:spPr>
          <a:xfrm>
            <a:off x="6160573" y="1433591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866018-D866-D0F7-EFC7-AFC3DDFA5871}"/>
              </a:ext>
            </a:extLst>
          </p:cNvPr>
          <p:cNvCxnSpPr/>
          <p:nvPr/>
        </p:nvCxnSpPr>
        <p:spPr>
          <a:xfrm>
            <a:off x="6160573" y="1084878"/>
            <a:ext cx="22730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E62225-1405-902E-E284-03CCC3ADCAE4}"/>
              </a:ext>
            </a:extLst>
          </p:cNvPr>
          <p:cNvSpPr txBox="1"/>
          <p:nvPr/>
        </p:nvSpPr>
        <p:spPr>
          <a:xfrm>
            <a:off x="7140662" y="886651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Avenir Book" panose="02000503020000020003" pitchFamily="2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C7E7A6-B5EC-4DB7-1CE0-A78C946156F1}"/>
                  </a:ext>
                </a:extLst>
              </p14:cNvPr>
              <p14:cNvContentPartPr/>
              <p14:nvPr/>
            </p14:nvContentPartPr>
            <p14:xfrm>
              <a:off x="604440" y="509760"/>
              <a:ext cx="2376720" cy="2274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C7E7A6-B5EC-4DB7-1CE0-A78C946156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40" y="493560"/>
                <a:ext cx="2409120" cy="23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3032F88-00A5-E3E0-91CD-2CEE55A10753}"/>
                  </a:ext>
                </a:extLst>
              </p14:cNvPr>
              <p14:cNvContentPartPr/>
              <p14:nvPr/>
            </p14:nvContentPartPr>
            <p14:xfrm>
              <a:off x="4506120" y="1336680"/>
              <a:ext cx="2792160" cy="1755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3032F88-00A5-E3E0-91CD-2CEE55A107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9920" y="1320480"/>
                <a:ext cx="2824560" cy="17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02EB4F-7D10-6151-9DBB-1CA4FCAA00CE}"/>
                  </a:ext>
                </a:extLst>
              </p14:cNvPr>
              <p14:cNvContentPartPr/>
              <p14:nvPr/>
            </p14:nvContentPartPr>
            <p14:xfrm>
              <a:off x="6635880" y="1607760"/>
              <a:ext cx="744480" cy="329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902EB4F-7D10-6151-9DBB-1CA4FCAA00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9680" y="1591560"/>
                <a:ext cx="776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099B16-A424-20C1-94FD-210E2B47DCDD}"/>
                  </a:ext>
                </a:extLst>
              </p14:cNvPr>
              <p14:cNvContentPartPr/>
              <p14:nvPr/>
            </p14:nvContentPartPr>
            <p14:xfrm>
              <a:off x="604440" y="1932480"/>
              <a:ext cx="7962480" cy="4296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099B16-A424-20C1-94FD-210E2B47DC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8240" y="1916280"/>
                <a:ext cx="7994880" cy="43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6F6A3C-48CC-5028-4988-DA6FFD86A8D5}"/>
                  </a:ext>
                </a:extLst>
              </p14:cNvPr>
              <p14:cNvContentPartPr/>
              <p14:nvPr/>
            </p14:nvContentPartPr>
            <p14:xfrm>
              <a:off x="3461760" y="3153600"/>
              <a:ext cx="2487960" cy="2853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6F6A3C-48CC-5028-4988-DA6FFD86A8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45560" y="3137400"/>
                <a:ext cx="2520360" cy="28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27C0BA-9EA7-F78B-CBA3-C977DFF22B58}"/>
                  </a:ext>
                </a:extLst>
              </p14:cNvPr>
              <p14:cNvContentPartPr/>
              <p14:nvPr/>
            </p14:nvContentPartPr>
            <p14:xfrm>
              <a:off x="4432320" y="365760"/>
              <a:ext cx="4234680" cy="444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27C0BA-9EA7-F78B-CBA3-C977DFF22B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16120" y="349560"/>
                <a:ext cx="426708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0595755-F1C9-D706-FED8-706571DF92D7}"/>
                  </a:ext>
                </a:extLst>
              </p14:cNvPr>
              <p14:cNvContentPartPr/>
              <p14:nvPr/>
            </p14:nvContentPartPr>
            <p14:xfrm>
              <a:off x="6463440" y="1496520"/>
              <a:ext cx="1949040" cy="867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0595755-F1C9-D706-FED8-706571DF92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47240" y="1480320"/>
                <a:ext cx="1981440" cy="9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47072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25</TotalTime>
  <Words>344</Words>
  <Application>Microsoft Macintosh PowerPoint</Application>
  <PresentationFormat>On-screen Show (4:3)</PresentationFormat>
  <Paragraphs>61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Avenir Book</vt:lpstr>
      <vt:lpstr>Avenir Heavy</vt:lpstr>
      <vt:lpstr>Avenir Light</vt:lpstr>
      <vt:lpstr>Avenir Medium</vt:lpstr>
      <vt:lpstr>Calibri</vt:lpstr>
      <vt:lpstr>Corbel</vt:lpstr>
      <vt:lpstr>Garamond</vt:lpstr>
      <vt:lpstr>Symbol</vt:lpstr>
      <vt:lpstr>Parcel</vt:lpstr>
      <vt:lpstr>6. sums &amp; asymptotics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13</cp:revision>
  <dcterms:created xsi:type="dcterms:W3CDTF">2021-11-02T23:09:25Z</dcterms:created>
  <dcterms:modified xsi:type="dcterms:W3CDTF">2024-02-17T00:54:14Z</dcterms:modified>
</cp:coreProperties>
</file>